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70" r:id="rId3"/>
    <p:sldId id="265" r:id="rId4"/>
    <p:sldId id="281" r:id="rId5"/>
    <p:sldId id="278" r:id="rId6"/>
    <p:sldId id="264" r:id="rId7"/>
    <p:sldId id="284" r:id="rId8"/>
    <p:sldId id="277" r:id="rId9"/>
    <p:sldId id="266" r:id="rId10"/>
    <p:sldId id="271" r:id="rId11"/>
    <p:sldId id="274" r:id="rId12"/>
    <p:sldId id="283" r:id="rId13"/>
    <p:sldId id="273" r:id="rId14"/>
    <p:sldId id="267" r:id="rId15"/>
    <p:sldId id="285" r:id="rId16"/>
    <p:sldId id="275" r:id="rId17"/>
    <p:sldId id="282" r:id="rId18"/>
    <p:sldId id="279" r:id="rId19"/>
    <p:sldId id="269" r:id="rId20"/>
    <p:sldId id="268" r:id="rId21"/>
    <p:sldId id="287" r:id="rId22"/>
    <p:sldId id="276" r:id="rId23"/>
    <p:sldId id="272" r:id="rId24"/>
    <p:sldId id="286" r:id="rId25"/>
    <p:sldId id="280" r:id="rId26"/>
    <p:sldId id="262" r:id="rId27"/>
    <p:sldId id="291" r:id="rId28"/>
    <p:sldId id="292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66"/>
    <a:srgbClr val="00ABC8"/>
    <a:srgbClr val="D5EBF6"/>
    <a:srgbClr val="2B7377"/>
    <a:srgbClr val="3A9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270DC-7219-4253-92BB-115A41C728F0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66709-9CEA-427F-83A4-4C24AA4A31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91773-C543-45ED-9143-F12A86732A7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0E8D-FE85-4159-B2C3-879E71E8BD06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2661-CBCD-472C-A15C-70767DF0AF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0E8D-FE85-4159-B2C3-879E71E8BD06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2661-CBCD-472C-A15C-70767DF0AF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0E8D-FE85-4159-B2C3-879E71E8BD06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2661-CBCD-472C-A15C-70767DF0AF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6DC80-781D-4041-8F59-339880A22485}" type="datetime1">
              <a:rPr lang="zh-CN" altLang="en-US"/>
              <a:t>2021/3/4</a:t>
            </a:fld>
            <a:endParaRPr lang="zh-CN" altLang="en-US" sz="1865" dirty="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ED3C8A-14AC-43E3-8F2B-A88074845534}" type="slidenum">
              <a:rPr lang="zh-CN" altLang="en-US"/>
              <a:t>‹#›</a:t>
            </a:fld>
            <a:endParaRPr lang="zh-CN" altLang="en-US" sz="1865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am Wo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0"/>
          </p:nvPr>
        </p:nvSpPr>
        <p:spPr>
          <a:xfrm>
            <a:off x="704203" y="1690876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065"/>
            </a:lvl1pPr>
          </a:lstStyle>
          <a:p>
            <a:endParaRPr lang="en-US"/>
          </a:p>
        </p:txBody>
      </p:sp>
      <p:sp>
        <p:nvSpPr>
          <p:cNvPr id="29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2917164" y="1690876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065"/>
            </a:lvl1pPr>
          </a:lstStyle>
          <a:p>
            <a:endParaRPr lang="en-US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12"/>
          </p:nvPr>
        </p:nvSpPr>
        <p:spPr>
          <a:xfrm>
            <a:off x="5156203" y="1675161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065"/>
            </a:lvl1pPr>
          </a:lstStyle>
          <a:p>
            <a:endParaRPr lang="en-US"/>
          </a:p>
        </p:txBody>
      </p:sp>
      <p:sp>
        <p:nvSpPr>
          <p:cNvPr id="31" name="Picture Placeholder 27"/>
          <p:cNvSpPr>
            <a:spLocks noGrp="1"/>
          </p:cNvSpPr>
          <p:nvPr>
            <p:ph type="pic" sz="quarter" idx="13"/>
          </p:nvPr>
        </p:nvSpPr>
        <p:spPr>
          <a:xfrm>
            <a:off x="7394127" y="1683019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065"/>
            </a:lvl1pPr>
          </a:lstStyle>
          <a:p>
            <a:endParaRPr lang="en-US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9630932" y="1690876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065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0E8D-FE85-4159-B2C3-879E71E8BD06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2661-CBCD-472C-A15C-70767DF0AF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0E8D-FE85-4159-B2C3-879E71E8BD06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2661-CBCD-472C-A15C-70767DF0AF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0E8D-FE85-4159-B2C3-879E71E8BD06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2661-CBCD-472C-A15C-70767DF0AF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0E8D-FE85-4159-B2C3-879E71E8BD06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2661-CBCD-472C-A15C-70767DF0AF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0E8D-FE85-4159-B2C3-879E71E8BD06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2661-CBCD-472C-A15C-70767DF0AF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0E8D-FE85-4159-B2C3-879E71E8BD06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2661-CBCD-472C-A15C-70767DF0AF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0E8D-FE85-4159-B2C3-879E71E8BD06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2661-CBCD-472C-A15C-70767DF0AF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0E8D-FE85-4159-B2C3-879E71E8BD06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2661-CBCD-472C-A15C-70767DF0AF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E0E8D-FE85-4159-B2C3-879E71E8BD06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42661-CBCD-472C-A15C-70767DF0AF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矩形 1312"/>
          <p:cNvSpPr/>
          <p:nvPr/>
        </p:nvSpPr>
        <p:spPr>
          <a:xfrm>
            <a:off x="3227636" y="4470308"/>
            <a:ext cx="628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200" b="1" dirty="0">
                <a:solidFill>
                  <a:srgbClr val="005666"/>
                </a:solidFill>
              </a:rPr>
              <a:t>PO</a:t>
            </a:r>
            <a:r>
              <a:rPr lang="en-US" altLang="zh-CN" sz="7200" b="1" dirty="0">
                <a:solidFill>
                  <a:srgbClr val="00ABC8"/>
                </a:solidFill>
              </a:rPr>
              <a:t>WER</a:t>
            </a:r>
            <a:r>
              <a:rPr lang="en-US" altLang="zh-CN" sz="72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altLang="zh-CN" sz="7200" b="1" dirty="0">
                <a:solidFill>
                  <a:srgbClr val="00ABC8"/>
                </a:solidFill>
              </a:rPr>
              <a:t>PO</a:t>
            </a:r>
            <a:r>
              <a:rPr lang="en-US" altLang="zh-CN" sz="7200" b="1" dirty="0">
                <a:solidFill>
                  <a:srgbClr val="005666"/>
                </a:solidFill>
              </a:rPr>
              <a:t>INT</a:t>
            </a:r>
            <a:endParaRPr lang="zh-CN" altLang="en-US" sz="7200" b="1" dirty="0">
              <a:solidFill>
                <a:srgbClr val="005666"/>
              </a:solidFill>
            </a:endParaRPr>
          </a:p>
        </p:txBody>
      </p:sp>
      <p:sp>
        <p:nvSpPr>
          <p:cNvPr id="1314" name="文本框 10"/>
          <p:cNvSpPr txBox="1">
            <a:spLocks noChangeArrowheads="1"/>
          </p:cNvSpPr>
          <p:nvPr/>
        </p:nvSpPr>
        <p:spPr bwMode="auto">
          <a:xfrm>
            <a:off x="2489983" y="5455195"/>
            <a:ext cx="6847764" cy="4000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zh-CN" sz="1335" dirty="0">
                <a:solidFill>
                  <a:srgbClr val="005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Add up everything what you like and everything what you want</a:t>
            </a:r>
          </a:p>
        </p:txBody>
      </p:sp>
      <p:sp>
        <p:nvSpPr>
          <p:cNvPr id="1316" name="矩形 1315"/>
          <p:cNvSpPr/>
          <p:nvPr/>
        </p:nvSpPr>
        <p:spPr>
          <a:xfrm>
            <a:off x="5241838" y="5864550"/>
            <a:ext cx="1742732" cy="338528"/>
          </a:xfrm>
          <a:prstGeom prst="rect">
            <a:avLst/>
          </a:prstGeom>
        </p:spPr>
        <p:txBody>
          <a:bodyPr wrap="none" lIns="91414" tIns="45707" rIns="91414" bIns="45707">
            <a:spAutoFit/>
          </a:bodyPr>
          <a:lstStyle/>
          <a:p>
            <a:r>
              <a:rPr lang="zh-CN" altLang="en-US" sz="1600">
                <a:solidFill>
                  <a:srgbClr val="005666"/>
                </a:solidFill>
                <a:latin typeface="时尚中黑简体" pitchFamily="2" charset="-122"/>
                <a:ea typeface="时尚中黑简体" pitchFamily="2" charset="-122"/>
              </a:rPr>
              <a:t>汇报人</a:t>
            </a:r>
            <a:r>
              <a:rPr lang="en-US" altLang="zh-CN" sz="1600">
                <a:solidFill>
                  <a:srgbClr val="005666"/>
                </a:solidFill>
                <a:latin typeface="时尚中黑简体" pitchFamily="2" charset="-122"/>
                <a:ea typeface="时尚中黑简体" pitchFamily="2" charset="-122"/>
              </a:rPr>
              <a:t>/</a:t>
            </a:r>
            <a:r>
              <a:rPr lang="zh-CN" altLang="en-US" sz="1600">
                <a:solidFill>
                  <a:srgbClr val="005666"/>
                </a:solidFill>
                <a:latin typeface="时尚中黑简体" pitchFamily="2" charset="-122"/>
                <a:ea typeface="时尚中黑简体" pitchFamily="2" charset="-122"/>
              </a:rPr>
              <a:t>喜爱</a:t>
            </a:r>
            <a:r>
              <a:rPr lang="en-US" altLang="zh-CN" sz="1600">
                <a:solidFill>
                  <a:srgbClr val="005666"/>
                </a:solidFill>
                <a:latin typeface="时尚中黑简体" pitchFamily="2" charset="-122"/>
                <a:ea typeface="时尚中黑简体" pitchFamily="2" charset="-122"/>
              </a:rPr>
              <a:t>PPT</a:t>
            </a:r>
            <a:endParaRPr lang="zh-CN" altLang="en-US" sz="1600" b="1" dirty="0">
              <a:solidFill>
                <a:srgbClr val="005666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grpSp>
        <p:nvGrpSpPr>
          <p:cNvPr id="4128" name="组合 4127"/>
          <p:cNvGrpSpPr/>
          <p:nvPr/>
        </p:nvGrpSpPr>
        <p:grpSpPr>
          <a:xfrm>
            <a:off x="4083050" y="638614"/>
            <a:ext cx="8314432" cy="5392006"/>
            <a:chOff x="4083050" y="638614"/>
            <a:chExt cx="8314432" cy="5392006"/>
          </a:xfrm>
        </p:grpSpPr>
        <p:sp>
          <p:nvSpPr>
            <p:cNvPr id="3957" name="矩形 3956"/>
            <p:cNvSpPr/>
            <p:nvPr/>
          </p:nvSpPr>
          <p:spPr>
            <a:xfrm rot="1556195">
              <a:off x="5656269" y="2122681"/>
              <a:ext cx="6741213" cy="3907939"/>
            </a:xfrm>
            <a:prstGeom prst="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58000">
                  <a:schemeClr val="bg1">
                    <a:lumMod val="50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127" name="组合 4126"/>
            <p:cNvGrpSpPr/>
            <p:nvPr/>
          </p:nvGrpSpPr>
          <p:grpSpPr>
            <a:xfrm>
              <a:off x="4083050" y="638614"/>
              <a:ext cx="3943350" cy="3948113"/>
              <a:chOff x="4083050" y="652682"/>
              <a:chExt cx="3943350" cy="3948113"/>
            </a:xfrm>
          </p:grpSpPr>
          <p:sp>
            <p:nvSpPr>
              <p:cNvPr id="3959" name="AutoShape 1059"/>
              <p:cNvSpPr>
                <a:spLocks noChangeAspect="1" noChangeArrowheads="1" noTextEdit="1"/>
              </p:cNvSpPr>
              <p:nvPr/>
            </p:nvSpPr>
            <p:spPr bwMode="auto">
              <a:xfrm>
                <a:off x="4086225" y="652682"/>
                <a:ext cx="3940175" cy="394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0" name="Freeform 1061"/>
              <p:cNvSpPr/>
              <p:nvPr/>
            </p:nvSpPr>
            <p:spPr bwMode="auto">
              <a:xfrm>
                <a:off x="4086225" y="655857"/>
                <a:ext cx="3937000" cy="1860550"/>
              </a:xfrm>
              <a:custGeom>
                <a:avLst/>
                <a:gdLst>
                  <a:gd name="T0" fmla="*/ 725 w 1451"/>
                  <a:gd name="T1" fmla="*/ 0 h 686"/>
                  <a:gd name="T2" fmla="*/ 0 w 1451"/>
                  <a:gd name="T3" fmla="*/ 686 h 686"/>
                  <a:gd name="T4" fmla="*/ 1451 w 1451"/>
                  <a:gd name="T5" fmla="*/ 686 h 686"/>
                  <a:gd name="T6" fmla="*/ 725 w 1451"/>
                  <a:gd name="T7" fmla="*/ 0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1" h="686">
                    <a:moveTo>
                      <a:pt x="725" y="0"/>
                    </a:moveTo>
                    <a:cubicBezTo>
                      <a:pt x="338" y="0"/>
                      <a:pt x="22" y="303"/>
                      <a:pt x="0" y="686"/>
                    </a:cubicBezTo>
                    <a:cubicBezTo>
                      <a:pt x="1451" y="686"/>
                      <a:pt x="1451" y="686"/>
                      <a:pt x="1451" y="686"/>
                    </a:cubicBezTo>
                    <a:cubicBezTo>
                      <a:pt x="1429" y="303"/>
                      <a:pt x="1113" y="0"/>
                      <a:pt x="725" y="0"/>
                    </a:cubicBezTo>
                    <a:close/>
                  </a:path>
                </a:pathLst>
              </a:custGeom>
              <a:solidFill>
                <a:srgbClr val="00AB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1" name="Freeform 1062"/>
              <p:cNvSpPr/>
              <p:nvPr/>
            </p:nvSpPr>
            <p:spPr bwMode="auto">
              <a:xfrm>
                <a:off x="4083050" y="2516407"/>
                <a:ext cx="3943350" cy="2081213"/>
              </a:xfrm>
              <a:custGeom>
                <a:avLst/>
                <a:gdLst>
                  <a:gd name="T0" fmla="*/ 0 w 1453"/>
                  <a:gd name="T1" fmla="*/ 41 h 767"/>
                  <a:gd name="T2" fmla="*/ 726 w 1453"/>
                  <a:gd name="T3" fmla="*/ 767 h 767"/>
                  <a:gd name="T4" fmla="*/ 1453 w 1453"/>
                  <a:gd name="T5" fmla="*/ 41 h 767"/>
                  <a:gd name="T6" fmla="*/ 1452 w 1453"/>
                  <a:gd name="T7" fmla="*/ 0 h 767"/>
                  <a:gd name="T8" fmla="*/ 1 w 1453"/>
                  <a:gd name="T9" fmla="*/ 0 h 767"/>
                  <a:gd name="T10" fmla="*/ 0 w 1453"/>
                  <a:gd name="T11" fmla="*/ 41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3" h="767">
                    <a:moveTo>
                      <a:pt x="0" y="41"/>
                    </a:moveTo>
                    <a:cubicBezTo>
                      <a:pt x="0" y="442"/>
                      <a:pt x="325" y="767"/>
                      <a:pt x="726" y="767"/>
                    </a:cubicBezTo>
                    <a:cubicBezTo>
                      <a:pt x="1128" y="767"/>
                      <a:pt x="1453" y="442"/>
                      <a:pt x="1453" y="41"/>
                    </a:cubicBezTo>
                    <a:cubicBezTo>
                      <a:pt x="1453" y="27"/>
                      <a:pt x="1452" y="13"/>
                      <a:pt x="14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3"/>
                      <a:pt x="0" y="27"/>
                      <a:pt x="0" y="41"/>
                    </a:cubicBezTo>
                    <a:close/>
                  </a:path>
                </a:pathLst>
              </a:custGeom>
              <a:solidFill>
                <a:srgbClr val="005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2" name="Freeform 1063"/>
              <p:cNvSpPr/>
              <p:nvPr/>
            </p:nvSpPr>
            <p:spPr bwMode="auto">
              <a:xfrm>
                <a:off x="4881563" y="1133695"/>
                <a:ext cx="76200" cy="58738"/>
              </a:xfrm>
              <a:custGeom>
                <a:avLst/>
                <a:gdLst>
                  <a:gd name="T0" fmla="*/ 3 w 28"/>
                  <a:gd name="T1" fmla="*/ 22 h 22"/>
                  <a:gd name="T2" fmla="*/ 28 w 28"/>
                  <a:gd name="T3" fmla="*/ 3 h 22"/>
                  <a:gd name="T4" fmla="*/ 26 w 28"/>
                  <a:gd name="T5" fmla="*/ 0 h 22"/>
                  <a:gd name="T6" fmla="*/ 0 w 28"/>
                  <a:gd name="T7" fmla="*/ 19 h 22"/>
                  <a:gd name="T8" fmla="*/ 3 w 28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3" y="22"/>
                    </a:moveTo>
                    <a:cubicBezTo>
                      <a:pt x="11" y="16"/>
                      <a:pt x="20" y="9"/>
                      <a:pt x="28" y="3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7" y="6"/>
                      <a:pt x="9" y="13"/>
                      <a:pt x="0" y="19"/>
                    </a:cubicBezTo>
                    <a:lnTo>
                      <a:pt x="3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3" name="Freeform 1064"/>
              <p:cNvSpPr/>
              <p:nvPr/>
            </p:nvSpPr>
            <p:spPr bwMode="auto">
              <a:xfrm>
                <a:off x="4957763" y="4118195"/>
                <a:ext cx="77788" cy="58738"/>
              </a:xfrm>
              <a:custGeom>
                <a:avLst/>
                <a:gdLst>
                  <a:gd name="T0" fmla="*/ 26 w 29"/>
                  <a:gd name="T1" fmla="*/ 22 h 22"/>
                  <a:gd name="T2" fmla="*/ 29 w 29"/>
                  <a:gd name="T3" fmla="*/ 18 h 22"/>
                  <a:gd name="T4" fmla="*/ 3 w 29"/>
                  <a:gd name="T5" fmla="*/ 0 h 22"/>
                  <a:gd name="T6" fmla="*/ 0 w 29"/>
                  <a:gd name="T7" fmla="*/ 3 h 22"/>
                  <a:gd name="T8" fmla="*/ 26 w 29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2">
                    <a:moveTo>
                      <a:pt x="26" y="22"/>
                    </a:moveTo>
                    <a:cubicBezTo>
                      <a:pt x="29" y="18"/>
                      <a:pt x="29" y="18"/>
                      <a:pt x="29" y="18"/>
                    </a:cubicBezTo>
                    <a:cubicBezTo>
                      <a:pt x="20" y="12"/>
                      <a:pt x="11" y="6"/>
                      <a:pt x="3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9" y="10"/>
                      <a:pt x="18" y="16"/>
                      <a:pt x="26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4" name="Freeform 1065"/>
              <p:cNvSpPr/>
              <p:nvPr/>
            </p:nvSpPr>
            <p:spPr bwMode="auto">
              <a:xfrm>
                <a:off x="5022850" y="1035270"/>
                <a:ext cx="77788" cy="57150"/>
              </a:xfrm>
              <a:custGeom>
                <a:avLst/>
                <a:gdLst>
                  <a:gd name="T0" fmla="*/ 29 w 29"/>
                  <a:gd name="T1" fmla="*/ 3 h 21"/>
                  <a:gd name="T2" fmla="*/ 27 w 29"/>
                  <a:gd name="T3" fmla="*/ 0 h 21"/>
                  <a:gd name="T4" fmla="*/ 0 w 29"/>
                  <a:gd name="T5" fmla="*/ 17 h 21"/>
                  <a:gd name="T6" fmla="*/ 2 w 29"/>
                  <a:gd name="T7" fmla="*/ 21 h 21"/>
                  <a:gd name="T8" fmla="*/ 2 w 29"/>
                  <a:gd name="T9" fmla="*/ 21 h 21"/>
                  <a:gd name="T10" fmla="*/ 29 w 29"/>
                  <a:gd name="T11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1">
                    <a:moveTo>
                      <a:pt x="29" y="3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18" y="6"/>
                      <a:pt x="9" y="11"/>
                      <a:pt x="0" y="17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1" y="15"/>
                      <a:pt x="20" y="9"/>
                      <a:pt x="29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5" name="Freeform 1066"/>
              <p:cNvSpPr/>
              <p:nvPr/>
            </p:nvSpPr>
            <p:spPr bwMode="auto">
              <a:xfrm>
                <a:off x="4586288" y="3756245"/>
                <a:ext cx="61913" cy="74613"/>
              </a:xfrm>
              <a:custGeom>
                <a:avLst/>
                <a:gdLst>
                  <a:gd name="T0" fmla="*/ 20 w 23"/>
                  <a:gd name="T1" fmla="*/ 27 h 27"/>
                  <a:gd name="T2" fmla="*/ 23 w 23"/>
                  <a:gd name="T3" fmla="*/ 25 h 27"/>
                  <a:gd name="T4" fmla="*/ 3 w 23"/>
                  <a:gd name="T5" fmla="*/ 0 h 27"/>
                  <a:gd name="T6" fmla="*/ 0 w 23"/>
                  <a:gd name="T7" fmla="*/ 2 h 27"/>
                  <a:gd name="T8" fmla="*/ 20 w 23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7">
                    <a:moveTo>
                      <a:pt x="20" y="27"/>
                    </a:moveTo>
                    <a:cubicBezTo>
                      <a:pt x="23" y="25"/>
                      <a:pt x="23" y="25"/>
                      <a:pt x="23" y="25"/>
                    </a:cubicBezTo>
                    <a:cubicBezTo>
                      <a:pt x="16" y="17"/>
                      <a:pt x="9" y="8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6" y="11"/>
                      <a:pt x="13" y="19"/>
                      <a:pt x="20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6" name="Freeform 1067"/>
              <p:cNvSpPr/>
              <p:nvPr/>
            </p:nvSpPr>
            <p:spPr bwMode="auto">
              <a:xfrm>
                <a:off x="5172075" y="951132"/>
                <a:ext cx="80963" cy="52388"/>
              </a:xfrm>
              <a:custGeom>
                <a:avLst/>
                <a:gdLst>
                  <a:gd name="T0" fmla="*/ 2 w 30"/>
                  <a:gd name="T1" fmla="*/ 19 h 19"/>
                  <a:gd name="T2" fmla="*/ 2 w 30"/>
                  <a:gd name="T3" fmla="*/ 19 h 19"/>
                  <a:gd name="T4" fmla="*/ 30 w 30"/>
                  <a:gd name="T5" fmla="*/ 4 h 19"/>
                  <a:gd name="T6" fmla="*/ 28 w 30"/>
                  <a:gd name="T7" fmla="*/ 0 h 19"/>
                  <a:gd name="T8" fmla="*/ 0 w 30"/>
                  <a:gd name="T9" fmla="*/ 15 h 19"/>
                  <a:gd name="T10" fmla="*/ 2 w 30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9">
                    <a:moveTo>
                      <a:pt x="2" y="19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1" y="14"/>
                      <a:pt x="20" y="9"/>
                      <a:pt x="30" y="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9" y="5"/>
                      <a:pt x="9" y="10"/>
                      <a:pt x="0" y="15"/>
                    </a:cubicBez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7" name="Freeform 1068"/>
              <p:cNvSpPr/>
              <p:nvPr/>
            </p:nvSpPr>
            <p:spPr bwMode="auto">
              <a:xfrm>
                <a:off x="4697413" y="3889595"/>
                <a:ext cx="69850" cy="68263"/>
              </a:xfrm>
              <a:custGeom>
                <a:avLst/>
                <a:gdLst>
                  <a:gd name="T0" fmla="*/ 3 w 26"/>
                  <a:gd name="T1" fmla="*/ 0 h 25"/>
                  <a:gd name="T2" fmla="*/ 0 w 26"/>
                  <a:gd name="T3" fmla="*/ 2 h 25"/>
                  <a:gd name="T4" fmla="*/ 23 w 26"/>
                  <a:gd name="T5" fmla="*/ 25 h 25"/>
                  <a:gd name="T6" fmla="*/ 26 w 26"/>
                  <a:gd name="T7" fmla="*/ 22 h 25"/>
                  <a:gd name="T8" fmla="*/ 26 w 26"/>
                  <a:gd name="T9" fmla="*/ 22 h 25"/>
                  <a:gd name="T10" fmla="*/ 3 w 26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5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8" y="10"/>
                      <a:pt x="15" y="18"/>
                      <a:pt x="23" y="25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18" y="15"/>
                      <a:pt x="10" y="7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8" name="Freeform 1069"/>
              <p:cNvSpPr/>
              <p:nvPr/>
            </p:nvSpPr>
            <p:spPr bwMode="auto">
              <a:xfrm>
                <a:off x="4821238" y="4008657"/>
                <a:ext cx="73025" cy="65088"/>
              </a:xfrm>
              <a:custGeom>
                <a:avLst/>
                <a:gdLst>
                  <a:gd name="T0" fmla="*/ 25 w 27"/>
                  <a:gd name="T1" fmla="*/ 24 h 24"/>
                  <a:gd name="T2" fmla="*/ 27 w 27"/>
                  <a:gd name="T3" fmla="*/ 21 h 24"/>
                  <a:gd name="T4" fmla="*/ 3 w 27"/>
                  <a:gd name="T5" fmla="*/ 0 h 24"/>
                  <a:gd name="T6" fmla="*/ 0 w 27"/>
                  <a:gd name="T7" fmla="*/ 3 h 24"/>
                  <a:gd name="T8" fmla="*/ 25 w 27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4">
                    <a:moveTo>
                      <a:pt x="25" y="24"/>
                    </a:moveTo>
                    <a:cubicBezTo>
                      <a:pt x="27" y="21"/>
                      <a:pt x="27" y="21"/>
                      <a:pt x="27" y="21"/>
                    </a:cubicBezTo>
                    <a:cubicBezTo>
                      <a:pt x="19" y="14"/>
                      <a:pt x="11" y="7"/>
                      <a:pt x="3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8" y="10"/>
                      <a:pt x="16" y="17"/>
                      <a:pt x="2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9" name="Rectangle 1070"/>
              <p:cNvSpPr>
                <a:spLocks noChangeArrowheads="1"/>
              </p:cNvSpPr>
              <p:nvPr/>
            </p:nvSpPr>
            <p:spPr bwMode="auto">
              <a:xfrm>
                <a:off x="4889500" y="1192432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0" name="Freeform 1071"/>
              <p:cNvSpPr/>
              <p:nvPr/>
            </p:nvSpPr>
            <p:spPr bwMode="auto">
              <a:xfrm>
                <a:off x="5103813" y="4213445"/>
                <a:ext cx="80963" cy="53975"/>
              </a:xfrm>
              <a:custGeom>
                <a:avLst/>
                <a:gdLst>
                  <a:gd name="T0" fmla="*/ 28 w 30"/>
                  <a:gd name="T1" fmla="*/ 20 h 20"/>
                  <a:gd name="T2" fmla="*/ 30 w 30"/>
                  <a:gd name="T3" fmla="*/ 16 h 20"/>
                  <a:gd name="T4" fmla="*/ 2 w 30"/>
                  <a:gd name="T5" fmla="*/ 0 h 20"/>
                  <a:gd name="T6" fmla="*/ 0 w 30"/>
                  <a:gd name="T7" fmla="*/ 4 h 20"/>
                  <a:gd name="T8" fmla="*/ 28 w 3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0">
                    <a:moveTo>
                      <a:pt x="28" y="20"/>
                    </a:moveTo>
                    <a:cubicBezTo>
                      <a:pt x="30" y="16"/>
                      <a:pt x="30" y="16"/>
                      <a:pt x="30" y="16"/>
                    </a:cubicBezTo>
                    <a:cubicBezTo>
                      <a:pt x="20" y="11"/>
                      <a:pt x="11" y="6"/>
                      <a:pt x="2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9" y="9"/>
                      <a:pt x="18" y="15"/>
                      <a:pt x="2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1" name="Freeform 1072"/>
              <p:cNvSpPr/>
              <p:nvPr/>
            </p:nvSpPr>
            <p:spPr bwMode="auto">
              <a:xfrm>
                <a:off x="5256213" y="4297582"/>
                <a:ext cx="84138" cy="42863"/>
              </a:xfrm>
              <a:custGeom>
                <a:avLst/>
                <a:gdLst>
                  <a:gd name="T0" fmla="*/ 30 w 31"/>
                  <a:gd name="T1" fmla="*/ 16 h 16"/>
                  <a:gd name="T2" fmla="*/ 31 w 31"/>
                  <a:gd name="T3" fmla="*/ 13 h 16"/>
                  <a:gd name="T4" fmla="*/ 2 w 31"/>
                  <a:gd name="T5" fmla="*/ 0 h 16"/>
                  <a:gd name="T6" fmla="*/ 0 w 31"/>
                  <a:gd name="T7" fmla="*/ 3 h 16"/>
                  <a:gd name="T8" fmla="*/ 30 w 31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6">
                    <a:moveTo>
                      <a:pt x="30" y="16"/>
                    </a:moveTo>
                    <a:cubicBezTo>
                      <a:pt x="31" y="13"/>
                      <a:pt x="31" y="13"/>
                      <a:pt x="31" y="13"/>
                    </a:cubicBezTo>
                    <a:cubicBezTo>
                      <a:pt x="21" y="8"/>
                      <a:pt x="12" y="4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0" y="8"/>
                      <a:pt x="20" y="12"/>
                      <a:pt x="30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2" name="Freeform 1073"/>
              <p:cNvSpPr/>
              <p:nvPr/>
            </p:nvSpPr>
            <p:spPr bwMode="auto">
              <a:xfrm>
                <a:off x="5584825" y="4413470"/>
                <a:ext cx="85725" cy="33338"/>
              </a:xfrm>
              <a:custGeom>
                <a:avLst/>
                <a:gdLst>
                  <a:gd name="T0" fmla="*/ 31 w 32"/>
                  <a:gd name="T1" fmla="*/ 12 h 12"/>
                  <a:gd name="T2" fmla="*/ 32 w 32"/>
                  <a:gd name="T3" fmla="*/ 8 h 12"/>
                  <a:gd name="T4" fmla="*/ 1 w 32"/>
                  <a:gd name="T5" fmla="*/ 0 h 12"/>
                  <a:gd name="T6" fmla="*/ 0 w 32"/>
                  <a:gd name="T7" fmla="*/ 4 h 12"/>
                  <a:gd name="T8" fmla="*/ 31 w 3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2">
                    <a:moveTo>
                      <a:pt x="31" y="12"/>
                    </a:moveTo>
                    <a:cubicBezTo>
                      <a:pt x="32" y="8"/>
                      <a:pt x="32" y="8"/>
                      <a:pt x="32" y="8"/>
                    </a:cubicBezTo>
                    <a:cubicBezTo>
                      <a:pt x="21" y="5"/>
                      <a:pt x="11" y="3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7"/>
                      <a:pt x="21" y="9"/>
                      <a:pt x="31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3" name="Freeform 1074"/>
              <p:cNvSpPr/>
              <p:nvPr/>
            </p:nvSpPr>
            <p:spPr bwMode="auto">
              <a:xfrm>
                <a:off x="5754688" y="4448395"/>
                <a:ext cx="87313" cy="25400"/>
              </a:xfrm>
              <a:custGeom>
                <a:avLst/>
                <a:gdLst>
                  <a:gd name="T0" fmla="*/ 31 w 32"/>
                  <a:gd name="T1" fmla="*/ 9 h 9"/>
                  <a:gd name="T2" fmla="*/ 32 w 32"/>
                  <a:gd name="T3" fmla="*/ 5 h 9"/>
                  <a:gd name="T4" fmla="*/ 0 w 32"/>
                  <a:gd name="T5" fmla="*/ 0 h 9"/>
                  <a:gd name="T6" fmla="*/ 0 w 32"/>
                  <a:gd name="T7" fmla="*/ 4 h 9"/>
                  <a:gd name="T8" fmla="*/ 31 w 32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9">
                    <a:moveTo>
                      <a:pt x="31" y="9"/>
                    </a:moveTo>
                    <a:cubicBezTo>
                      <a:pt x="32" y="5"/>
                      <a:pt x="32" y="5"/>
                      <a:pt x="32" y="5"/>
                    </a:cubicBezTo>
                    <a:cubicBezTo>
                      <a:pt x="21" y="4"/>
                      <a:pt x="11" y="2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6"/>
                      <a:pt x="21" y="8"/>
                      <a:pt x="3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4" name="Freeform 1075"/>
              <p:cNvSpPr/>
              <p:nvPr/>
            </p:nvSpPr>
            <p:spPr bwMode="auto">
              <a:xfrm>
                <a:off x="5657850" y="793970"/>
                <a:ext cx="88900" cy="26988"/>
              </a:xfrm>
              <a:custGeom>
                <a:avLst/>
                <a:gdLst>
                  <a:gd name="T0" fmla="*/ 1 w 33"/>
                  <a:gd name="T1" fmla="*/ 10 h 10"/>
                  <a:gd name="T2" fmla="*/ 1 w 33"/>
                  <a:gd name="T3" fmla="*/ 10 h 10"/>
                  <a:gd name="T4" fmla="*/ 33 w 33"/>
                  <a:gd name="T5" fmla="*/ 4 h 10"/>
                  <a:gd name="T6" fmla="*/ 32 w 33"/>
                  <a:gd name="T7" fmla="*/ 0 h 10"/>
                  <a:gd name="T8" fmla="*/ 0 w 33"/>
                  <a:gd name="T9" fmla="*/ 6 h 10"/>
                  <a:gd name="T10" fmla="*/ 1 w 33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10"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2" y="8"/>
                      <a:pt x="22" y="6"/>
                      <a:pt x="33" y="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1" y="2"/>
                      <a:pt x="11" y="4"/>
                      <a:pt x="0" y="6"/>
                    </a:cubicBez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5" name="Freeform 1076"/>
              <p:cNvSpPr/>
              <p:nvPr/>
            </p:nvSpPr>
            <p:spPr bwMode="auto">
              <a:xfrm>
                <a:off x="5326063" y="882870"/>
                <a:ext cx="87313" cy="44450"/>
              </a:xfrm>
              <a:custGeom>
                <a:avLst/>
                <a:gdLst>
                  <a:gd name="T0" fmla="*/ 2 w 32"/>
                  <a:gd name="T1" fmla="*/ 16 h 16"/>
                  <a:gd name="T2" fmla="*/ 32 w 32"/>
                  <a:gd name="T3" fmla="*/ 4 h 16"/>
                  <a:gd name="T4" fmla="*/ 30 w 32"/>
                  <a:gd name="T5" fmla="*/ 0 h 16"/>
                  <a:gd name="T6" fmla="*/ 0 w 32"/>
                  <a:gd name="T7" fmla="*/ 12 h 16"/>
                  <a:gd name="T8" fmla="*/ 2 w 32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2" y="16"/>
                    </a:moveTo>
                    <a:cubicBezTo>
                      <a:pt x="12" y="12"/>
                      <a:pt x="22" y="8"/>
                      <a:pt x="32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0" y="4"/>
                      <a:pt x="10" y="8"/>
                      <a:pt x="0" y="12"/>
                    </a:cubicBez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6" name="Freeform 1077"/>
              <p:cNvSpPr/>
              <p:nvPr/>
            </p:nvSpPr>
            <p:spPr bwMode="auto">
              <a:xfrm>
                <a:off x="5492750" y="832070"/>
                <a:ext cx="82550" cy="34925"/>
              </a:xfrm>
              <a:custGeom>
                <a:avLst/>
                <a:gdLst>
                  <a:gd name="T0" fmla="*/ 1 w 31"/>
                  <a:gd name="T1" fmla="*/ 13 h 13"/>
                  <a:gd name="T2" fmla="*/ 31 w 31"/>
                  <a:gd name="T3" fmla="*/ 4 h 13"/>
                  <a:gd name="T4" fmla="*/ 30 w 31"/>
                  <a:gd name="T5" fmla="*/ 0 h 13"/>
                  <a:gd name="T6" fmla="*/ 0 w 31"/>
                  <a:gd name="T7" fmla="*/ 9 h 13"/>
                  <a:gd name="T8" fmla="*/ 1 w 31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3">
                    <a:moveTo>
                      <a:pt x="1" y="13"/>
                    </a:moveTo>
                    <a:cubicBezTo>
                      <a:pt x="11" y="10"/>
                      <a:pt x="21" y="7"/>
                      <a:pt x="31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0" y="3"/>
                      <a:pt x="10" y="6"/>
                      <a:pt x="0" y="9"/>
                    </a:cubicBez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7" name="Freeform 1078"/>
              <p:cNvSpPr/>
              <p:nvPr/>
            </p:nvSpPr>
            <p:spPr bwMode="auto">
              <a:xfrm>
                <a:off x="5418138" y="4362670"/>
                <a:ext cx="84138" cy="38100"/>
              </a:xfrm>
              <a:custGeom>
                <a:avLst/>
                <a:gdLst>
                  <a:gd name="T0" fmla="*/ 30 w 31"/>
                  <a:gd name="T1" fmla="*/ 14 h 14"/>
                  <a:gd name="T2" fmla="*/ 31 w 31"/>
                  <a:gd name="T3" fmla="*/ 11 h 14"/>
                  <a:gd name="T4" fmla="*/ 1 w 31"/>
                  <a:gd name="T5" fmla="*/ 0 h 14"/>
                  <a:gd name="T6" fmla="*/ 0 w 31"/>
                  <a:gd name="T7" fmla="*/ 4 h 14"/>
                  <a:gd name="T8" fmla="*/ 30 w 31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4">
                    <a:moveTo>
                      <a:pt x="30" y="14"/>
                    </a:moveTo>
                    <a:cubicBezTo>
                      <a:pt x="31" y="11"/>
                      <a:pt x="31" y="11"/>
                      <a:pt x="31" y="11"/>
                    </a:cubicBezTo>
                    <a:cubicBezTo>
                      <a:pt x="21" y="7"/>
                      <a:pt x="11" y="4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8"/>
                      <a:pt x="20" y="11"/>
                      <a:pt x="30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8" name="Freeform 1079"/>
              <p:cNvSpPr/>
              <p:nvPr/>
            </p:nvSpPr>
            <p:spPr bwMode="auto">
              <a:xfrm>
                <a:off x="4437063" y="1640107"/>
                <a:ext cx="53975" cy="79375"/>
              </a:xfrm>
              <a:custGeom>
                <a:avLst/>
                <a:gdLst>
                  <a:gd name="T0" fmla="*/ 3 w 20"/>
                  <a:gd name="T1" fmla="*/ 29 h 29"/>
                  <a:gd name="T2" fmla="*/ 20 w 20"/>
                  <a:gd name="T3" fmla="*/ 2 h 29"/>
                  <a:gd name="T4" fmla="*/ 16 w 20"/>
                  <a:gd name="T5" fmla="*/ 0 h 29"/>
                  <a:gd name="T6" fmla="*/ 0 w 20"/>
                  <a:gd name="T7" fmla="*/ 27 h 29"/>
                  <a:gd name="T8" fmla="*/ 3 w 20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9">
                    <a:moveTo>
                      <a:pt x="3" y="29"/>
                    </a:moveTo>
                    <a:cubicBezTo>
                      <a:pt x="8" y="20"/>
                      <a:pt x="14" y="11"/>
                      <a:pt x="20" y="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1" y="9"/>
                      <a:pt x="5" y="18"/>
                      <a:pt x="0" y="27"/>
                    </a:cubicBezTo>
                    <a:lnTo>
                      <a:pt x="3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9" name="Freeform 1080"/>
              <p:cNvSpPr/>
              <p:nvPr/>
            </p:nvSpPr>
            <p:spPr bwMode="auto">
              <a:xfrm>
                <a:off x="4484688" y="3616545"/>
                <a:ext cx="57150" cy="77788"/>
              </a:xfrm>
              <a:custGeom>
                <a:avLst/>
                <a:gdLst>
                  <a:gd name="T0" fmla="*/ 18 w 21"/>
                  <a:gd name="T1" fmla="*/ 29 h 29"/>
                  <a:gd name="T2" fmla="*/ 21 w 21"/>
                  <a:gd name="T3" fmla="*/ 26 h 29"/>
                  <a:gd name="T4" fmla="*/ 3 w 21"/>
                  <a:gd name="T5" fmla="*/ 0 h 29"/>
                  <a:gd name="T6" fmla="*/ 0 w 21"/>
                  <a:gd name="T7" fmla="*/ 2 h 29"/>
                  <a:gd name="T8" fmla="*/ 18 w 21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9">
                    <a:moveTo>
                      <a:pt x="18" y="29"/>
                    </a:moveTo>
                    <a:cubicBezTo>
                      <a:pt x="21" y="26"/>
                      <a:pt x="21" y="26"/>
                      <a:pt x="21" y="26"/>
                    </a:cubicBezTo>
                    <a:cubicBezTo>
                      <a:pt x="15" y="18"/>
                      <a:pt x="9" y="9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6" y="11"/>
                      <a:pt x="12" y="20"/>
                      <a:pt x="18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0" name="Freeform 1081"/>
              <p:cNvSpPr/>
              <p:nvPr/>
            </p:nvSpPr>
            <p:spPr bwMode="auto">
              <a:xfrm>
                <a:off x="5926138" y="4470620"/>
                <a:ext cx="87313" cy="14288"/>
              </a:xfrm>
              <a:custGeom>
                <a:avLst/>
                <a:gdLst>
                  <a:gd name="T0" fmla="*/ 0 w 32"/>
                  <a:gd name="T1" fmla="*/ 4 h 5"/>
                  <a:gd name="T2" fmla="*/ 32 w 32"/>
                  <a:gd name="T3" fmla="*/ 5 h 5"/>
                  <a:gd name="T4" fmla="*/ 32 w 32"/>
                  <a:gd name="T5" fmla="*/ 1 h 5"/>
                  <a:gd name="T6" fmla="*/ 1 w 32"/>
                  <a:gd name="T7" fmla="*/ 0 h 5"/>
                  <a:gd name="T8" fmla="*/ 0 w 32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">
                    <a:moveTo>
                      <a:pt x="0" y="4"/>
                    </a:moveTo>
                    <a:cubicBezTo>
                      <a:pt x="11" y="4"/>
                      <a:pt x="22" y="5"/>
                      <a:pt x="32" y="5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22" y="1"/>
                      <a:pt x="11" y="0"/>
                      <a:pt x="1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1" name="Freeform 1082"/>
              <p:cNvSpPr/>
              <p:nvPr/>
            </p:nvSpPr>
            <p:spPr bwMode="auto">
              <a:xfrm>
                <a:off x="4292600" y="1949670"/>
                <a:ext cx="41275" cy="87313"/>
              </a:xfrm>
              <a:custGeom>
                <a:avLst/>
                <a:gdLst>
                  <a:gd name="T0" fmla="*/ 4 w 15"/>
                  <a:gd name="T1" fmla="*/ 32 h 32"/>
                  <a:gd name="T2" fmla="*/ 15 w 15"/>
                  <a:gd name="T3" fmla="*/ 2 h 32"/>
                  <a:gd name="T4" fmla="*/ 11 w 15"/>
                  <a:gd name="T5" fmla="*/ 0 h 32"/>
                  <a:gd name="T6" fmla="*/ 0 w 15"/>
                  <a:gd name="T7" fmla="*/ 31 h 32"/>
                  <a:gd name="T8" fmla="*/ 4 w 15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2">
                    <a:moveTo>
                      <a:pt x="4" y="32"/>
                    </a:moveTo>
                    <a:cubicBezTo>
                      <a:pt x="8" y="22"/>
                      <a:pt x="11" y="12"/>
                      <a:pt x="15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10"/>
                      <a:pt x="4" y="21"/>
                      <a:pt x="0" y="31"/>
                    </a:cubicBezTo>
                    <a:lnTo>
                      <a:pt x="4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2" name="Freeform 1083"/>
              <p:cNvSpPr/>
              <p:nvPr/>
            </p:nvSpPr>
            <p:spPr bwMode="auto">
              <a:xfrm>
                <a:off x="4529138" y="1497232"/>
                <a:ext cx="58738" cy="76200"/>
              </a:xfrm>
              <a:custGeom>
                <a:avLst/>
                <a:gdLst>
                  <a:gd name="T0" fmla="*/ 22 w 22"/>
                  <a:gd name="T1" fmla="*/ 3 h 28"/>
                  <a:gd name="T2" fmla="*/ 19 w 22"/>
                  <a:gd name="T3" fmla="*/ 0 h 28"/>
                  <a:gd name="T4" fmla="*/ 0 w 22"/>
                  <a:gd name="T5" fmla="*/ 26 h 28"/>
                  <a:gd name="T6" fmla="*/ 3 w 22"/>
                  <a:gd name="T7" fmla="*/ 28 h 28"/>
                  <a:gd name="T8" fmla="*/ 3 w 22"/>
                  <a:gd name="T9" fmla="*/ 28 h 28"/>
                  <a:gd name="T10" fmla="*/ 22 w 22"/>
                  <a:gd name="T11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8">
                    <a:moveTo>
                      <a:pt x="22" y="3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2" y="9"/>
                      <a:pt x="6" y="17"/>
                      <a:pt x="0" y="26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9" y="20"/>
                      <a:pt x="16" y="11"/>
                      <a:pt x="2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3" name="Freeform 1084"/>
              <p:cNvSpPr/>
              <p:nvPr/>
            </p:nvSpPr>
            <p:spPr bwMode="auto">
              <a:xfrm>
                <a:off x="4633913" y="1363882"/>
                <a:ext cx="65088" cy="73025"/>
              </a:xfrm>
              <a:custGeom>
                <a:avLst/>
                <a:gdLst>
                  <a:gd name="T0" fmla="*/ 3 w 24"/>
                  <a:gd name="T1" fmla="*/ 27 h 27"/>
                  <a:gd name="T2" fmla="*/ 24 w 24"/>
                  <a:gd name="T3" fmla="*/ 3 h 27"/>
                  <a:gd name="T4" fmla="*/ 21 w 24"/>
                  <a:gd name="T5" fmla="*/ 0 h 27"/>
                  <a:gd name="T6" fmla="*/ 0 w 24"/>
                  <a:gd name="T7" fmla="*/ 24 h 27"/>
                  <a:gd name="T8" fmla="*/ 3 w 24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7">
                    <a:moveTo>
                      <a:pt x="3" y="27"/>
                    </a:moveTo>
                    <a:cubicBezTo>
                      <a:pt x="10" y="19"/>
                      <a:pt x="17" y="11"/>
                      <a:pt x="24" y="3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4" y="8"/>
                      <a:pt x="7" y="16"/>
                      <a:pt x="0" y="24"/>
                    </a:cubicBez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4" name="Freeform 1085"/>
              <p:cNvSpPr/>
              <p:nvPr/>
            </p:nvSpPr>
            <p:spPr bwMode="auto">
              <a:xfrm>
                <a:off x="4246563" y="2114770"/>
                <a:ext cx="31750" cy="87313"/>
              </a:xfrm>
              <a:custGeom>
                <a:avLst/>
                <a:gdLst>
                  <a:gd name="T0" fmla="*/ 4 w 12"/>
                  <a:gd name="T1" fmla="*/ 32 h 32"/>
                  <a:gd name="T2" fmla="*/ 4 w 12"/>
                  <a:gd name="T3" fmla="*/ 32 h 32"/>
                  <a:gd name="T4" fmla="*/ 12 w 12"/>
                  <a:gd name="T5" fmla="*/ 1 h 32"/>
                  <a:gd name="T6" fmla="*/ 8 w 12"/>
                  <a:gd name="T7" fmla="*/ 0 h 32"/>
                  <a:gd name="T8" fmla="*/ 0 w 12"/>
                  <a:gd name="T9" fmla="*/ 31 h 32"/>
                  <a:gd name="T10" fmla="*/ 4 w 1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2">
                    <a:moveTo>
                      <a:pt x="4" y="32"/>
                    </a:moveTo>
                    <a:cubicBezTo>
                      <a:pt x="4" y="32"/>
                      <a:pt x="4" y="32"/>
                      <a:pt x="4" y="32"/>
                    </a:cubicBezTo>
                    <a:cubicBezTo>
                      <a:pt x="6" y="22"/>
                      <a:pt x="9" y="12"/>
                      <a:pt x="12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11"/>
                      <a:pt x="2" y="21"/>
                      <a:pt x="0" y="31"/>
                    </a:cubicBezTo>
                    <a:lnTo>
                      <a:pt x="4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5" name="Freeform 1086"/>
              <p:cNvSpPr/>
              <p:nvPr/>
            </p:nvSpPr>
            <p:spPr bwMode="auto">
              <a:xfrm>
                <a:off x="7893050" y="2443382"/>
                <a:ext cx="17463" cy="87313"/>
              </a:xfrm>
              <a:custGeom>
                <a:avLst/>
                <a:gdLst>
                  <a:gd name="T0" fmla="*/ 0 w 6"/>
                  <a:gd name="T1" fmla="*/ 0 h 32"/>
                  <a:gd name="T2" fmla="*/ 2 w 6"/>
                  <a:gd name="T3" fmla="*/ 32 h 32"/>
                  <a:gd name="T4" fmla="*/ 6 w 6"/>
                  <a:gd name="T5" fmla="*/ 32 h 32"/>
                  <a:gd name="T6" fmla="*/ 4 w 6"/>
                  <a:gd name="T7" fmla="*/ 0 h 32"/>
                  <a:gd name="T8" fmla="*/ 0 w 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2">
                    <a:moveTo>
                      <a:pt x="0" y="0"/>
                    </a:moveTo>
                    <a:cubicBezTo>
                      <a:pt x="1" y="11"/>
                      <a:pt x="2" y="21"/>
                      <a:pt x="2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21"/>
                      <a:pt x="5" y="11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6" name="Freeform 1087"/>
              <p:cNvSpPr/>
              <p:nvPr/>
            </p:nvSpPr>
            <p:spPr bwMode="auto">
              <a:xfrm>
                <a:off x="4754563" y="1241645"/>
                <a:ext cx="69850" cy="68263"/>
              </a:xfrm>
              <a:custGeom>
                <a:avLst/>
                <a:gdLst>
                  <a:gd name="T0" fmla="*/ 2 w 26"/>
                  <a:gd name="T1" fmla="*/ 25 h 25"/>
                  <a:gd name="T2" fmla="*/ 26 w 26"/>
                  <a:gd name="T3" fmla="*/ 3 h 25"/>
                  <a:gd name="T4" fmla="*/ 23 w 26"/>
                  <a:gd name="T5" fmla="*/ 0 h 25"/>
                  <a:gd name="T6" fmla="*/ 0 w 26"/>
                  <a:gd name="T7" fmla="*/ 22 h 25"/>
                  <a:gd name="T8" fmla="*/ 2 w 26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" y="25"/>
                    </a:moveTo>
                    <a:cubicBezTo>
                      <a:pt x="10" y="17"/>
                      <a:pt x="18" y="10"/>
                      <a:pt x="26" y="3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5" y="7"/>
                      <a:pt x="7" y="15"/>
                      <a:pt x="0" y="22"/>
                    </a:cubicBezTo>
                    <a:lnTo>
                      <a:pt x="2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7" name="Freeform 1088"/>
              <p:cNvSpPr/>
              <p:nvPr/>
            </p:nvSpPr>
            <p:spPr bwMode="auto">
              <a:xfrm>
                <a:off x="4357688" y="1792507"/>
                <a:ext cx="46038" cy="80963"/>
              </a:xfrm>
              <a:custGeom>
                <a:avLst/>
                <a:gdLst>
                  <a:gd name="T0" fmla="*/ 3 w 17"/>
                  <a:gd name="T1" fmla="*/ 30 h 30"/>
                  <a:gd name="T2" fmla="*/ 17 w 17"/>
                  <a:gd name="T3" fmla="*/ 2 h 30"/>
                  <a:gd name="T4" fmla="*/ 14 w 17"/>
                  <a:gd name="T5" fmla="*/ 0 h 30"/>
                  <a:gd name="T6" fmla="*/ 0 w 17"/>
                  <a:gd name="T7" fmla="*/ 29 h 30"/>
                  <a:gd name="T8" fmla="*/ 3 w 17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0">
                    <a:moveTo>
                      <a:pt x="3" y="30"/>
                    </a:moveTo>
                    <a:cubicBezTo>
                      <a:pt x="8" y="21"/>
                      <a:pt x="12" y="11"/>
                      <a:pt x="17" y="2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9" y="9"/>
                      <a:pt x="4" y="19"/>
                      <a:pt x="0" y="29"/>
                    </a:cubicBezTo>
                    <a:lnTo>
                      <a:pt x="3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8" name="Freeform 1089"/>
              <p:cNvSpPr/>
              <p:nvPr/>
            </p:nvSpPr>
            <p:spPr bwMode="auto">
              <a:xfrm>
                <a:off x="4270375" y="3143470"/>
                <a:ext cx="36513" cy="87313"/>
              </a:xfrm>
              <a:custGeom>
                <a:avLst/>
                <a:gdLst>
                  <a:gd name="T0" fmla="*/ 0 w 13"/>
                  <a:gd name="T1" fmla="*/ 1 h 32"/>
                  <a:gd name="T2" fmla="*/ 10 w 13"/>
                  <a:gd name="T3" fmla="*/ 32 h 32"/>
                  <a:gd name="T4" fmla="*/ 13 w 13"/>
                  <a:gd name="T5" fmla="*/ 31 h 32"/>
                  <a:gd name="T6" fmla="*/ 13 w 13"/>
                  <a:gd name="T7" fmla="*/ 31 h 32"/>
                  <a:gd name="T8" fmla="*/ 4 w 13"/>
                  <a:gd name="T9" fmla="*/ 0 h 32"/>
                  <a:gd name="T10" fmla="*/ 0 w 13"/>
                  <a:gd name="T11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2">
                    <a:moveTo>
                      <a:pt x="0" y="1"/>
                    </a:moveTo>
                    <a:cubicBezTo>
                      <a:pt x="3" y="12"/>
                      <a:pt x="6" y="22"/>
                      <a:pt x="10" y="32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0" y="21"/>
                      <a:pt x="7" y="10"/>
                      <a:pt x="4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9" name="Freeform 1090"/>
              <p:cNvSpPr/>
              <p:nvPr/>
            </p:nvSpPr>
            <p:spPr bwMode="auto">
              <a:xfrm>
                <a:off x="4327525" y="3308570"/>
                <a:ext cx="44450" cy="82550"/>
              </a:xfrm>
              <a:custGeom>
                <a:avLst/>
                <a:gdLst>
                  <a:gd name="T0" fmla="*/ 12 w 16"/>
                  <a:gd name="T1" fmla="*/ 30 h 30"/>
                  <a:gd name="T2" fmla="*/ 16 w 16"/>
                  <a:gd name="T3" fmla="*/ 29 h 30"/>
                  <a:gd name="T4" fmla="*/ 3 w 16"/>
                  <a:gd name="T5" fmla="*/ 0 h 30"/>
                  <a:gd name="T6" fmla="*/ 0 w 16"/>
                  <a:gd name="T7" fmla="*/ 1 h 30"/>
                  <a:gd name="T8" fmla="*/ 12 w 1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0">
                    <a:moveTo>
                      <a:pt x="12" y="30"/>
                    </a:moveTo>
                    <a:cubicBezTo>
                      <a:pt x="16" y="29"/>
                      <a:pt x="16" y="29"/>
                      <a:pt x="16" y="29"/>
                    </a:cubicBezTo>
                    <a:cubicBezTo>
                      <a:pt x="12" y="19"/>
                      <a:pt x="7" y="9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1"/>
                      <a:pt x="8" y="21"/>
                      <a:pt x="12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0" name="Freeform 1091"/>
              <p:cNvSpPr/>
              <p:nvPr/>
            </p:nvSpPr>
            <p:spPr bwMode="auto">
              <a:xfrm>
                <a:off x="4230688" y="2975195"/>
                <a:ext cx="28575" cy="87313"/>
              </a:xfrm>
              <a:custGeom>
                <a:avLst/>
                <a:gdLst>
                  <a:gd name="T0" fmla="*/ 0 w 11"/>
                  <a:gd name="T1" fmla="*/ 1 h 32"/>
                  <a:gd name="T2" fmla="*/ 7 w 11"/>
                  <a:gd name="T3" fmla="*/ 32 h 32"/>
                  <a:gd name="T4" fmla="*/ 11 w 11"/>
                  <a:gd name="T5" fmla="*/ 31 h 32"/>
                  <a:gd name="T6" fmla="*/ 11 w 11"/>
                  <a:gd name="T7" fmla="*/ 31 h 32"/>
                  <a:gd name="T8" fmla="*/ 4 w 11"/>
                  <a:gd name="T9" fmla="*/ 0 h 32"/>
                  <a:gd name="T10" fmla="*/ 0 w 11"/>
                  <a:gd name="T11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32">
                    <a:moveTo>
                      <a:pt x="0" y="1"/>
                    </a:moveTo>
                    <a:cubicBezTo>
                      <a:pt x="2" y="12"/>
                      <a:pt x="4" y="22"/>
                      <a:pt x="7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8" y="21"/>
                      <a:pt x="6" y="11"/>
                      <a:pt x="4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1" name="Freeform 1092"/>
              <p:cNvSpPr/>
              <p:nvPr/>
            </p:nvSpPr>
            <p:spPr bwMode="auto">
              <a:xfrm>
                <a:off x="4398963" y="3467320"/>
                <a:ext cx="50800" cy="80963"/>
              </a:xfrm>
              <a:custGeom>
                <a:avLst/>
                <a:gdLst>
                  <a:gd name="T0" fmla="*/ 15 w 19"/>
                  <a:gd name="T1" fmla="*/ 30 h 30"/>
                  <a:gd name="T2" fmla="*/ 19 w 19"/>
                  <a:gd name="T3" fmla="*/ 28 h 30"/>
                  <a:gd name="T4" fmla="*/ 4 w 19"/>
                  <a:gd name="T5" fmla="*/ 0 h 30"/>
                  <a:gd name="T6" fmla="*/ 0 w 19"/>
                  <a:gd name="T7" fmla="*/ 1 h 30"/>
                  <a:gd name="T8" fmla="*/ 15 w 19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0">
                    <a:moveTo>
                      <a:pt x="15" y="30"/>
                    </a:moveTo>
                    <a:cubicBezTo>
                      <a:pt x="19" y="28"/>
                      <a:pt x="19" y="28"/>
                      <a:pt x="19" y="28"/>
                    </a:cubicBezTo>
                    <a:cubicBezTo>
                      <a:pt x="14" y="18"/>
                      <a:pt x="9" y="9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1"/>
                      <a:pt x="10" y="20"/>
                      <a:pt x="15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2" name="Freeform 1093"/>
              <p:cNvSpPr/>
              <p:nvPr/>
            </p:nvSpPr>
            <p:spPr bwMode="auto">
              <a:xfrm>
                <a:off x="4197350" y="2457670"/>
                <a:ext cx="15875" cy="88900"/>
              </a:xfrm>
              <a:custGeom>
                <a:avLst/>
                <a:gdLst>
                  <a:gd name="T0" fmla="*/ 4 w 6"/>
                  <a:gd name="T1" fmla="*/ 33 h 33"/>
                  <a:gd name="T2" fmla="*/ 6 w 6"/>
                  <a:gd name="T3" fmla="*/ 1 h 33"/>
                  <a:gd name="T4" fmla="*/ 3 w 6"/>
                  <a:gd name="T5" fmla="*/ 0 h 33"/>
                  <a:gd name="T6" fmla="*/ 0 w 6"/>
                  <a:gd name="T7" fmla="*/ 32 h 33"/>
                  <a:gd name="T8" fmla="*/ 4 w 6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4" y="33"/>
                    </a:moveTo>
                    <a:cubicBezTo>
                      <a:pt x="5" y="22"/>
                      <a:pt x="6" y="11"/>
                      <a:pt x="6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1"/>
                      <a:pt x="1" y="22"/>
                      <a:pt x="0" y="32"/>
                    </a:cubicBezTo>
                    <a:lnTo>
                      <a:pt x="4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3" name="Freeform 1094"/>
              <p:cNvSpPr/>
              <p:nvPr/>
            </p:nvSpPr>
            <p:spPr bwMode="auto">
              <a:xfrm>
                <a:off x="4205288" y="2805332"/>
                <a:ext cx="22225" cy="85725"/>
              </a:xfrm>
              <a:custGeom>
                <a:avLst/>
                <a:gdLst>
                  <a:gd name="T0" fmla="*/ 4 w 8"/>
                  <a:gd name="T1" fmla="*/ 32 h 32"/>
                  <a:gd name="T2" fmla="*/ 8 w 8"/>
                  <a:gd name="T3" fmla="*/ 32 h 32"/>
                  <a:gd name="T4" fmla="*/ 8 w 8"/>
                  <a:gd name="T5" fmla="*/ 32 h 32"/>
                  <a:gd name="T6" fmla="*/ 4 w 8"/>
                  <a:gd name="T7" fmla="*/ 0 h 32"/>
                  <a:gd name="T8" fmla="*/ 0 w 8"/>
                  <a:gd name="T9" fmla="*/ 0 h 32"/>
                  <a:gd name="T10" fmla="*/ 4 w 8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2">
                    <a:moveTo>
                      <a:pt x="4" y="32"/>
                    </a:moveTo>
                    <a:cubicBezTo>
                      <a:pt x="8" y="32"/>
                      <a:pt x="8" y="32"/>
                      <a:pt x="8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6" y="21"/>
                      <a:pt x="5" y="11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1"/>
                      <a:pt x="2" y="22"/>
                      <a:pt x="4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4" name="Freeform 1095"/>
              <p:cNvSpPr/>
              <p:nvPr/>
            </p:nvSpPr>
            <p:spPr bwMode="auto">
              <a:xfrm>
                <a:off x="4213225" y="2286220"/>
                <a:ext cx="25400" cy="87313"/>
              </a:xfrm>
              <a:custGeom>
                <a:avLst/>
                <a:gdLst>
                  <a:gd name="T0" fmla="*/ 4 w 9"/>
                  <a:gd name="T1" fmla="*/ 32 h 32"/>
                  <a:gd name="T2" fmla="*/ 9 w 9"/>
                  <a:gd name="T3" fmla="*/ 1 h 32"/>
                  <a:gd name="T4" fmla="*/ 5 w 9"/>
                  <a:gd name="T5" fmla="*/ 0 h 32"/>
                  <a:gd name="T6" fmla="*/ 0 w 9"/>
                  <a:gd name="T7" fmla="*/ 31 h 32"/>
                  <a:gd name="T8" fmla="*/ 4 w 9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2">
                    <a:moveTo>
                      <a:pt x="4" y="32"/>
                    </a:moveTo>
                    <a:cubicBezTo>
                      <a:pt x="6" y="21"/>
                      <a:pt x="7" y="11"/>
                      <a:pt x="9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10"/>
                      <a:pt x="2" y="21"/>
                      <a:pt x="0" y="31"/>
                    </a:cubicBezTo>
                    <a:lnTo>
                      <a:pt x="4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5" name="Freeform 1096"/>
              <p:cNvSpPr/>
              <p:nvPr/>
            </p:nvSpPr>
            <p:spPr bwMode="auto">
              <a:xfrm>
                <a:off x="4197350" y="2630707"/>
                <a:ext cx="14288" cy="87313"/>
              </a:xfrm>
              <a:custGeom>
                <a:avLst/>
                <a:gdLst>
                  <a:gd name="T0" fmla="*/ 1 w 5"/>
                  <a:gd name="T1" fmla="*/ 32 h 32"/>
                  <a:gd name="T2" fmla="*/ 5 w 5"/>
                  <a:gd name="T3" fmla="*/ 32 h 32"/>
                  <a:gd name="T4" fmla="*/ 4 w 5"/>
                  <a:gd name="T5" fmla="*/ 0 h 32"/>
                  <a:gd name="T6" fmla="*/ 0 w 5"/>
                  <a:gd name="T7" fmla="*/ 0 h 32"/>
                  <a:gd name="T8" fmla="*/ 1 w 5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1" y="32"/>
                    </a:moveTo>
                    <a:cubicBezTo>
                      <a:pt x="5" y="32"/>
                      <a:pt x="5" y="32"/>
                      <a:pt x="5" y="32"/>
                    </a:cubicBezTo>
                    <a:cubicBezTo>
                      <a:pt x="4" y="22"/>
                      <a:pt x="4" y="11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22"/>
                      <a:pt x="1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6" name="Freeform 1097"/>
              <p:cNvSpPr/>
              <p:nvPr/>
            </p:nvSpPr>
            <p:spPr bwMode="auto">
              <a:xfrm>
                <a:off x="5830888" y="774920"/>
                <a:ext cx="87313" cy="19050"/>
              </a:xfrm>
              <a:custGeom>
                <a:avLst/>
                <a:gdLst>
                  <a:gd name="T0" fmla="*/ 0 w 32"/>
                  <a:gd name="T1" fmla="*/ 7 h 7"/>
                  <a:gd name="T2" fmla="*/ 32 w 32"/>
                  <a:gd name="T3" fmla="*/ 4 h 7"/>
                  <a:gd name="T4" fmla="*/ 32 w 32"/>
                  <a:gd name="T5" fmla="*/ 0 h 7"/>
                  <a:gd name="T6" fmla="*/ 0 w 32"/>
                  <a:gd name="T7" fmla="*/ 3 h 7"/>
                  <a:gd name="T8" fmla="*/ 0 w 3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7">
                    <a:moveTo>
                      <a:pt x="0" y="7"/>
                    </a:moveTo>
                    <a:cubicBezTo>
                      <a:pt x="11" y="5"/>
                      <a:pt x="21" y="4"/>
                      <a:pt x="32" y="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1" y="0"/>
                      <a:pt x="10" y="2"/>
                      <a:pt x="0" y="3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7" name="Freeform 1098"/>
              <p:cNvSpPr/>
              <p:nvPr/>
            </p:nvSpPr>
            <p:spPr bwMode="auto">
              <a:xfrm>
                <a:off x="7613650" y="1628995"/>
                <a:ext cx="53975" cy="79375"/>
              </a:xfrm>
              <a:custGeom>
                <a:avLst/>
                <a:gdLst>
                  <a:gd name="T0" fmla="*/ 0 w 20"/>
                  <a:gd name="T1" fmla="*/ 2 h 29"/>
                  <a:gd name="T2" fmla="*/ 16 w 20"/>
                  <a:gd name="T3" fmla="*/ 29 h 29"/>
                  <a:gd name="T4" fmla="*/ 20 w 20"/>
                  <a:gd name="T5" fmla="*/ 27 h 29"/>
                  <a:gd name="T6" fmla="*/ 3 w 20"/>
                  <a:gd name="T7" fmla="*/ 0 h 29"/>
                  <a:gd name="T8" fmla="*/ 0 w 20"/>
                  <a:gd name="T9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9">
                    <a:moveTo>
                      <a:pt x="0" y="2"/>
                    </a:moveTo>
                    <a:cubicBezTo>
                      <a:pt x="5" y="11"/>
                      <a:pt x="11" y="20"/>
                      <a:pt x="16" y="29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4" y="18"/>
                      <a:pt x="9" y="9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8" name="Freeform 1099"/>
              <p:cNvSpPr/>
              <p:nvPr/>
            </p:nvSpPr>
            <p:spPr bwMode="auto">
              <a:xfrm>
                <a:off x="7570788" y="3613370"/>
                <a:ext cx="57150" cy="77788"/>
              </a:xfrm>
              <a:custGeom>
                <a:avLst/>
                <a:gdLst>
                  <a:gd name="T0" fmla="*/ 0 w 21"/>
                  <a:gd name="T1" fmla="*/ 26 h 29"/>
                  <a:gd name="T2" fmla="*/ 3 w 21"/>
                  <a:gd name="T3" fmla="*/ 29 h 29"/>
                  <a:gd name="T4" fmla="*/ 21 w 21"/>
                  <a:gd name="T5" fmla="*/ 2 h 29"/>
                  <a:gd name="T6" fmla="*/ 17 w 21"/>
                  <a:gd name="T7" fmla="*/ 0 h 29"/>
                  <a:gd name="T8" fmla="*/ 17 w 21"/>
                  <a:gd name="T9" fmla="*/ 0 h 29"/>
                  <a:gd name="T10" fmla="*/ 0 w 21"/>
                  <a:gd name="T11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9">
                    <a:moveTo>
                      <a:pt x="0" y="26"/>
                    </a:moveTo>
                    <a:cubicBezTo>
                      <a:pt x="3" y="29"/>
                      <a:pt x="3" y="29"/>
                      <a:pt x="3" y="29"/>
                    </a:cubicBezTo>
                    <a:cubicBezTo>
                      <a:pt x="9" y="20"/>
                      <a:pt x="15" y="11"/>
                      <a:pt x="21" y="2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9"/>
                      <a:pt x="6" y="18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9" name="Freeform 1100"/>
              <p:cNvSpPr/>
              <p:nvPr/>
            </p:nvSpPr>
            <p:spPr bwMode="auto">
              <a:xfrm>
                <a:off x="7662863" y="3460970"/>
                <a:ext cx="50800" cy="80963"/>
              </a:xfrm>
              <a:custGeom>
                <a:avLst/>
                <a:gdLst>
                  <a:gd name="T0" fmla="*/ 3 w 19"/>
                  <a:gd name="T1" fmla="*/ 30 h 30"/>
                  <a:gd name="T2" fmla="*/ 19 w 19"/>
                  <a:gd name="T3" fmla="*/ 2 h 30"/>
                  <a:gd name="T4" fmla="*/ 15 w 19"/>
                  <a:gd name="T5" fmla="*/ 0 h 30"/>
                  <a:gd name="T6" fmla="*/ 15 w 19"/>
                  <a:gd name="T7" fmla="*/ 0 h 30"/>
                  <a:gd name="T8" fmla="*/ 0 w 19"/>
                  <a:gd name="T9" fmla="*/ 28 h 30"/>
                  <a:gd name="T10" fmla="*/ 3 w 19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30">
                    <a:moveTo>
                      <a:pt x="3" y="30"/>
                    </a:moveTo>
                    <a:cubicBezTo>
                      <a:pt x="9" y="21"/>
                      <a:pt x="14" y="12"/>
                      <a:pt x="19" y="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10"/>
                      <a:pt x="5" y="19"/>
                      <a:pt x="0" y="28"/>
                    </a:cubicBezTo>
                    <a:lnTo>
                      <a:pt x="3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0" name="Freeform 1101"/>
              <p:cNvSpPr/>
              <p:nvPr/>
            </p:nvSpPr>
            <p:spPr bwMode="auto">
              <a:xfrm>
                <a:off x="7697788" y="1778220"/>
                <a:ext cx="49213" cy="84138"/>
              </a:xfrm>
              <a:custGeom>
                <a:avLst/>
                <a:gdLst>
                  <a:gd name="T0" fmla="*/ 14 w 18"/>
                  <a:gd name="T1" fmla="*/ 31 h 31"/>
                  <a:gd name="T2" fmla="*/ 18 w 18"/>
                  <a:gd name="T3" fmla="*/ 29 h 31"/>
                  <a:gd name="T4" fmla="*/ 4 w 18"/>
                  <a:gd name="T5" fmla="*/ 0 h 31"/>
                  <a:gd name="T6" fmla="*/ 0 w 18"/>
                  <a:gd name="T7" fmla="*/ 2 h 31"/>
                  <a:gd name="T8" fmla="*/ 14 w 18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1">
                    <a:moveTo>
                      <a:pt x="14" y="31"/>
                    </a:moveTo>
                    <a:cubicBezTo>
                      <a:pt x="18" y="29"/>
                      <a:pt x="18" y="29"/>
                      <a:pt x="18" y="29"/>
                    </a:cubicBezTo>
                    <a:cubicBezTo>
                      <a:pt x="14" y="19"/>
                      <a:pt x="9" y="10"/>
                      <a:pt x="4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5" y="12"/>
                      <a:pt x="10" y="21"/>
                      <a:pt x="14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1" name="Freeform 1102"/>
              <p:cNvSpPr/>
              <p:nvPr/>
            </p:nvSpPr>
            <p:spPr bwMode="auto">
              <a:xfrm>
                <a:off x="7402513" y="1355945"/>
                <a:ext cx="65088" cy="69850"/>
              </a:xfrm>
              <a:custGeom>
                <a:avLst/>
                <a:gdLst>
                  <a:gd name="T0" fmla="*/ 21 w 24"/>
                  <a:gd name="T1" fmla="*/ 26 h 26"/>
                  <a:gd name="T2" fmla="*/ 24 w 24"/>
                  <a:gd name="T3" fmla="*/ 24 h 26"/>
                  <a:gd name="T4" fmla="*/ 2 w 24"/>
                  <a:gd name="T5" fmla="*/ 0 h 26"/>
                  <a:gd name="T6" fmla="*/ 0 w 24"/>
                  <a:gd name="T7" fmla="*/ 2 h 26"/>
                  <a:gd name="T8" fmla="*/ 21 w 24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1" y="26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17" y="15"/>
                      <a:pt x="10" y="7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0"/>
                      <a:pt x="14" y="18"/>
                      <a:pt x="21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2" name="Freeform 1103"/>
              <p:cNvSpPr/>
              <p:nvPr/>
            </p:nvSpPr>
            <p:spPr bwMode="auto">
              <a:xfrm>
                <a:off x="7742238" y="3303807"/>
                <a:ext cx="42863" cy="84138"/>
              </a:xfrm>
              <a:custGeom>
                <a:avLst/>
                <a:gdLst>
                  <a:gd name="T0" fmla="*/ 3 w 16"/>
                  <a:gd name="T1" fmla="*/ 31 h 31"/>
                  <a:gd name="T2" fmla="*/ 16 w 16"/>
                  <a:gd name="T3" fmla="*/ 1 h 31"/>
                  <a:gd name="T4" fmla="*/ 12 w 16"/>
                  <a:gd name="T5" fmla="*/ 0 h 31"/>
                  <a:gd name="T6" fmla="*/ 0 w 16"/>
                  <a:gd name="T7" fmla="*/ 29 h 31"/>
                  <a:gd name="T8" fmla="*/ 3 w 16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1">
                    <a:moveTo>
                      <a:pt x="3" y="31"/>
                    </a:moveTo>
                    <a:cubicBezTo>
                      <a:pt x="8" y="21"/>
                      <a:pt x="12" y="11"/>
                      <a:pt x="16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10"/>
                      <a:pt x="4" y="20"/>
                      <a:pt x="0" y="29"/>
                    </a:cubicBezTo>
                    <a:lnTo>
                      <a:pt x="3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3" name="Freeform 1104"/>
              <p:cNvSpPr/>
              <p:nvPr/>
            </p:nvSpPr>
            <p:spPr bwMode="auto">
              <a:xfrm>
                <a:off x="7513638" y="1486120"/>
                <a:ext cx="60325" cy="76200"/>
              </a:xfrm>
              <a:custGeom>
                <a:avLst/>
                <a:gdLst>
                  <a:gd name="T0" fmla="*/ 19 w 22"/>
                  <a:gd name="T1" fmla="*/ 28 h 28"/>
                  <a:gd name="T2" fmla="*/ 22 w 22"/>
                  <a:gd name="T3" fmla="*/ 26 h 28"/>
                  <a:gd name="T4" fmla="*/ 3 w 22"/>
                  <a:gd name="T5" fmla="*/ 0 h 28"/>
                  <a:gd name="T6" fmla="*/ 0 w 22"/>
                  <a:gd name="T7" fmla="*/ 3 h 28"/>
                  <a:gd name="T8" fmla="*/ 19 w 22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8">
                    <a:moveTo>
                      <a:pt x="19" y="28"/>
                    </a:moveTo>
                    <a:cubicBezTo>
                      <a:pt x="22" y="26"/>
                      <a:pt x="22" y="26"/>
                      <a:pt x="22" y="26"/>
                    </a:cubicBezTo>
                    <a:cubicBezTo>
                      <a:pt x="16" y="17"/>
                      <a:pt x="10" y="9"/>
                      <a:pt x="3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7" y="11"/>
                      <a:pt x="13" y="20"/>
                      <a:pt x="19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4" name="Freeform 1105"/>
              <p:cNvSpPr/>
              <p:nvPr/>
            </p:nvSpPr>
            <p:spPr bwMode="auto">
              <a:xfrm>
                <a:off x="7464425" y="3754657"/>
                <a:ext cx="63500" cy="73025"/>
              </a:xfrm>
              <a:custGeom>
                <a:avLst/>
                <a:gdLst>
                  <a:gd name="T0" fmla="*/ 0 w 23"/>
                  <a:gd name="T1" fmla="*/ 25 h 27"/>
                  <a:gd name="T2" fmla="*/ 3 w 23"/>
                  <a:gd name="T3" fmla="*/ 27 h 27"/>
                  <a:gd name="T4" fmla="*/ 23 w 23"/>
                  <a:gd name="T5" fmla="*/ 2 h 27"/>
                  <a:gd name="T6" fmla="*/ 20 w 23"/>
                  <a:gd name="T7" fmla="*/ 0 h 27"/>
                  <a:gd name="T8" fmla="*/ 20 w 23"/>
                  <a:gd name="T9" fmla="*/ 0 h 27"/>
                  <a:gd name="T10" fmla="*/ 0 w 23"/>
                  <a:gd name="T11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7">
                    <a:moveTo>
                      <a:pt x="0" y="25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10" y="19"/>
                      <a:pt x="16" y="11"/>
                      <a:pt x="23" y="2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3" y="8"/>
                      <a:pt x="7" y="17"/>
                      <a:pt x="0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5" name="Freeform 1106"/>
              <p:cNvSpPr/>
              <p:nvPr/>
            </p:nvSpPr>
            <p:spPr bwMode="auto">
              <a:xfrm>
                <a:off x="7869238" y="2270345"/>
                <a:ext cx="23813" cy="88900"/>
              </a:xfrm>
              <a:custGeom>
                <a:avLst/>
                <a:gdLst>
                  <a:gd name="T0" fmla="*/ 5 w 9"/>
                  <a:gd name="T1" fmla="*/ 33 h 33"/>
                  <a:gd name="T2" fmla="*/ 9 w 9"/>
                  <a:gd name="T3" fmla="*/ 32 h 33"/>
                  <a:gd name="T4" fmla="*/ 4 w 9"/>
                  <a:gd name="T5" fmla="*/ 0 h 33"/>
                  <a:gd name="T6" fmla="*/ 0 w 9"/>
                  <a:gd name="T7" fmla="*/ 1 h 33"/>
                  <a:gd name="T8" fmla="*/ 5 w 9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3">
                    <a:moveTo>
                      <a:pt x="5" y="33"/>
                    </a:moveTo>
                    <a:cubicBezTo>
                      <a:pt x="9" y="32"/>
                      <a:pt x="9" y="32"/>
                      <a:pt x="9" y="32"/>
                    </a:cubicBezTo>
                    <a:cubicBezTo>
                      <a:pt x="8" y="21"/>
                      <a:pt x="6" y="11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2"/>
                      <a:pt x="4" y="22"/>
                      <a:pt x="5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6" name="Freeform 1107"/>
              <p:cNvSpPr/>
              <p:nvPr/>
            </p:nvSpPr>
            <p:spPr bwMode="auto">
              <a:xfrm>
                <a:off x="6005513" y="770157"/>
                <a:ext cx="85725" cy="9525"/>
              </a:xfrm>
              <a:custGeom>
                <a:avLst/>
                <a:gdLst>
                  <a:gd name="T0" fmla="*/ 0 w 32"/>
                  <a:gd name="T1" fmla="*/ 4 h 4"/>
                  <a:gd name="T2" fmla="*/ 18 w 32"/>
                  <a:gd name="T3" fmla="*/ 4 h 4"/>
                  <a:gd name="T4" fmla="*/ 32 w 32"/>
                  <a:gd name="T5" fmla="*/ 4 h 4"/>
                  <a:gd name="T6" fmla="*/ 32 w 32"/>
                  <a:gd name="T7" fmla="*/ 0 h 4"/>
                  <a:gd name="T8" fmla="*/ 18 w 32"/>
                  <a:gd name="T9" fmla="*/ 0 h 4"/>
                  <a:gd name="T10" fmla="*/ 0 w 32"/>
                  <a:gd name="T11" fmla="*/ 0 h 4"/>
                  <a:gd name="T12" fmla="*/ 0 w 3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">
                    <a:moveTo>
                      <a:pt x="0" y="4"/>
                    </a:moveTo>
                    <a:cubicBezTo>
                      <a:pt x="6" y="4"/>
                      <a:pt x="12" y="4"/>
                      <a:pt x="18" y="4"/>
                    </a:cubicBezTo>
                    <a:cubicBezTo>
                      <a:pt x="23" y="4"/>
                      <a:pt x="27" y="4"/>
                      <a:pt x="32" y="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7" y="0"/>
                      <a:pt x="23" y="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7" name="Freeform 1108"/>
              <p:cNvSpPr/>
              <p:nvPr/>
            </p:nvSpPr>
            <p:spPr bwMode="auto">
              <a:xfrm>
                <a:off x="7345363" y="3886420"/>
                <a:ext cx="68263" cy="68263"/>
              </a:xfrm>
              <a:custGeom>
                <a:avLst/>
                <a:gdLst>
                  <a:gd name="T0" fmla="*/ 3 w 25"/>
                  <a:gd name="T1" fmla="*/ 25 h 25"/>
                  <a:gd name="T2" fmla="*/ 25 w 25"/>
                  <a:gd name="T3" fmla="*/ 2 h 25"/>
                  <a:gd name="T4" fmla="*/ 23 w 25"/>
                  <a:gd name="T5" fmla="*/ 0 h 25"/>
                  <a:gd name="T6" fmla="*/ 0 w 25"/>
                  <a:gd name="T7" fmla="*/ 22 h 25"/>
                  <a:gd name="T8" fmla="*/ 3 w 25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3" y="25"/>
                    </a:moveTo>
                    <a:cubicBezTo>
                      <a:pt x="11" y="18"/>
                      <a:pt x="18" y="10"/>
                      <a:pt x="25" y="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5" y="7"/>
                      <a:pt x="8" y="15"/>
                      <a:pt x="0" y="22"/>
                    </a:cubicBezTo>
                    <a:lnTo>
                      <a:pt x="3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8" name="Freeform 1109"/>
              <p:cNvSpPr/>
              <p:nvPr/>
            </p:nvSpPr>
            <p:spPr bwMode="auto">
              <a:xfrm>
                <a:off x="7853363" y="2970432"/>
                <a:ext cx="26988" cy="88900"/>
              </a:xfrm>
              <a:custGeom>
                <a:avLst/>
                <a:gdLst>
                  <a:gd name="T0" fmla="*/ 4 w 10"/>
                  <a:gd name="T1" fmla="*/ 33 h 33"/>
                  <a:gd name="T2" fmla="*/ 10 w 10"/>
                  <a:gd name="T3" fmla="*/ 1 h 33"/>
                  <a:gd name="T4" fmla="*/ 6 w 10"/>
                  <a:gd name="T5" fmla="*/ 0 h 33"/>
                  <a:gd name="T6" fmla="*/ 0 w 10"/>
                  <a:gd name="T7" fmla="*/ 32 h 33"/>
                  <a:gd name="T8" fmla="*/ 4 w 10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4" y="33"/>
                    </a:moveTo>
                    <a:cubicBezTo>
                      <a:pt x="6" y="22"/>
                      <a:pt x="8" y="12"/>
                      <a:pt x="10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1"/>
                      <a:pt x="2" y="21"/>
                      <a:pt x="0" y="32"/>
                    </a:cubicBezTo>
                    <a:lnTo>
                      <a:pt x="4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9" name="Freeform 1110"/>
              <p:cNvSpPr/>
              <p:nvPr/>
            </p:nvSpPr>
            <p:spPr bwMode="auto">
              <a:xfrm>
                <a:off x="7900988" y="2618007"/>
                <a:ext cx="11113" cy="96838"/>
              </a:xfrm>
              <a:custGeom>
                <a:avLst/>
                <a:gdLst>
                  <a:gd name="T0" fmla="*/ 4 w 4"/>
                  <a:gd name="T1" fmla="*/ 36 h 36"/>
                  <a:gd name="T2" fmla="*/ 4 w 4"/>
                  <a:gd name="T3" fmla="*/ 4 h 36"/>
                  <a:gd name="T4" fmla="*/ 4 w 4"/>
                  <a:gd name="T5" fmla="*/ 0 h 36"/>
                  <a:gd name="T6" fmla="*/ 0 w 4"/>
                  <a:gd name="T7" fmla="*/ 0 h 36"/>
                  <a:gd name="T8" fmla="*/ 0 w 4"/>
                  <a:gd name="T9" fmla="*/ 4 h 36"/>
                  <a:gd name="T10" fmla="*/ 0 w 4"/>
                  <a:gd name="T11" fmla="*/ 35 h 36"/>
                  <a:gd name="T12" fmla="*/ 4 w 4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6">
                    <a:moveTo>
                      <a:pt x="4" y="36"/>
                    </a:moveTo>
                    <a:cubicBezTo>
                      <a:pt x="4" y="25"/>
                      <a:pt x="4" y="14"/>
                      <a:pt x="4" y="4"/>
                    </a:cubicBezTo>
                    <a:cubicBezTo>
                      <a:pt x="4" y="2"/>
                      <a:pt x="4" y="1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4"/>
                    </a:cubicBezTo>
                    <a:cubicBezTo>
                      <a:pt x="0" y="14"/>
                      <a:pt x="0" y="25"/>
                      <a:pt x="0" y="35"/>
                    </a:cubicBezTo>
                    <a:lnTo>
                      <a:pt x="4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0" name="Freeform 1111"/>
              <p:cNvSpPr/>
              <p:nvPr/>
            </p:nvSpPr>
            <p:spPr bwMode="auto">
              <a:xfrm>
                <a:off x="7885113" y="2798982"/>
                <a:ext cx="19050" cy="90488"/>
              </a:xfrm>
              <a:custGeom>
                <a:avLst/>
                <a:gdLst>
                  <a:gd name="T0" fmla="*/ 0 w 7"/>
                  <a:gd name="T1" fmla="*/ 32 h 33"/>
                  <a:gd name="T2" fmla="*/ 4 w 7"/>
                  <a:gd name="T3" fmla="*/ 33 h 33"/>
                  <a:gd name="T4" fmla="*/ 7 w 7"/>
                  <a:gd name="T5" fmla="*/ 1 h 33"/>
                  <a:gd name="T6" fmla="*/ 3 w 7"/>
                  <a:gd name="T7" fmla="*/ 0 h 33"/>
                  <a:gd name="T8" fmla="*/ 3 w 7"/>
                  <a:gd name="T9" fmla="*/ 0 h 33"/>
                  <a:gd name="T10" fmla="*/ 0 w 7"/>
                  <a:gd name="T1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3">
                    <a:moveTo>
                      <a:pt x="0" y="32"/>
                    </a:moveTo>
                    <a:cubicBezTo>
                      <a:pt x="4" y="33"/>
                      <a:pt x="4" y="33"/>
                      <a:pt x="4" y="33"/>
                    </a:cubicBezTo>
                    <a:cubicBezTo>
                      <a:pt x="5" y="22"/>
                      <a:pt x="6" y="11"/>
                      <a:pt x="7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1"/>
                      <a:pt x="1" y="21"/>
                      <a:pt x="0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1" name="Freeform 1112"/>
              <p:cNvSpPr/>
              <p:nvPr/>
            </p:nvSpPr>
            <p:spPr bwMode="auto">
              <a:xfrm>
                <a:off x="7770813" y="1938557"/>
                <a:ext cx="41275" cy="84138"/>
              </a:xfrm>
              <a:custGeom>
                <a:avLst/>
                <a:gdLst>
                  <a:gd name="T0" fmla="*/ 11 w 15"/>
                  <a:gd name="T1" fmla="*/ 31 h 31"/>
                  <a:gd name="T2" fmla="*/ 15 w 15"/>
                  <a:gd name="T3" fmla="*/ 30 h 31"/>
                  <a:gd name="T4" fmla="*/ 4 w 15"/>
                  <a:gd name="T5" fmla="*/ 0 h 31"/>
                  <a:gd name="T6" fmla="*/ 0 w 15"/>
                  <a:gd name="T7" fmla="*/ 1 h 31"/>
                  <a:gd name="T8" fmla="*/ 11 w 15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1">
                    <a:moveTo>
                      <a:pt x="11" y="31"/>
                    </a:moveTo>
                    <a:cubicBezTo>
                      <a:pt x="15" y="30"/>
                      <a:pt x="15" y="30"/>
                      <a:pt x="15" y="30"/>
                    </a:cubicBezTo>
                    <a:cubicBezTo>
                      <a:pt x="11" y="19"/>
                      <a:pt x="8" y="9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1"/>
                      <a:pt x="7" y="21"/>
                      <a:pt x="1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2" name="Freeform 1113"/>
              <p:cNvSpPr/>
              <p:nvPr/>
            </p:nvSpPr>
            <p:spPr bwMode="auto">
              <a:xfrm>
                <a:off x="7827963" y="2102070"/>
                <a:ext cx="33338" cy="87313"/>
              </a:xfrm>
              <a:custGeom>
                <a:avLst/>
                <a:gdLst>
                  <a:gd name="T0" fmla="*/ 8 w 12"/>
                  <a:gd name="T1" fmla="*/ 32 h 32"/>
                  <a:gd name="T2" fmla="*/ 12 w 12"/>
                  <a:gd name="T3" fmla="*/ 31 h 32"/>
                  <a:gd name="T4" fmla="*/ 4 w 12"/>
                  <a:gd name="T5" fmla="*/ 0 h 32"/>
                  <a:gd name="T6" fmla="*/ 0 w 12"/>
                  <a:gd name="T7" fmla="*/ 1 h 32"/>
                  <a:gd name="T8" fmla="*/ 8 w 12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2">
                    <a:moveTo>
                      <a:pt x="8" y="32"/>
                    </a:moveTo>
                    <a:cubicBezTo>
                      <a:pt x="12" y="31"/>
                      <a:pt x="12" y="31"/>
                      <a:pt x="12" y="31"/>
                    </a:cubicBezTo>
                    <a:cubicBezTo>
                      <a:pt x="9" y="21"/>
                      <a:pt x="7" y="10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1"/>
                      <a:pt x="5" y="22"/>
                      <a:pt x="8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3" name="Freeform 1114"/>
              <p:cNvSpPr/>
              <p:nvPr/>
            </p:nvSpPr>
            <p:spPr bwMode="auto">
              <a:xfrm>
                <a:off x="7804150" y="3138707"/>
                <a:ext cx="38100" cy="85725"/>
              </a:xfrm>
              <a:custGeom>
                <a:avLst/>
                <a:gdLst>
                  <a:gd name="T0" fmla="*/ 4 w 14"/>
                  <a:gd name="T1" fmla="*/ 32 h 32"/>
                  <a:gd name="T2" fmla="*/ 14 w 14"/>
                  <a:gd name="T3" fmla="*/ 2 h 32"/>
                  <a:gd name="T4" fmla="*/ 10 w 14"/>
                  <a:gd name="T5" fmla="*/ 0 h 32"/>
                  <a:gd name="T6" fmla="*/ 0 w 14"/>
                  <a:gd name="T7" fmla="*/ 31 h 32"/>
                  <a:gd name="T8" fmla="*/ 4 w 14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2">
                    <a:moveTo>
                      <a:pt x="4" y="32"/>
                    </a:moveTo>
                    <a:cubicBezTo>
                      <a:pt x="7" y="22"/>
                      <a:pt x="11" y="12"/>
                      <a:pt x="14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11"/>
                      <a:pt x="4" y="21"/>
                      <a:pt x="0" y="31"/>
                    </a:cubicBezTo>
                    <a:lnTo>
                      <a:pt x="4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4" name="Freeform 1115"/>
              <p:cNvSpPr/>
              <p:nvPr/>
            </p:nvSpPr>
            <p:spPr bwMode="auto">
              <a:xfrm>
                <a:off x="7773988" y="33038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5" name="Freeform 1116"/>
              <p:cNvSpPr/>
              <p:nvPr/>
            </p:nvSpPr>
            <p:spPr bwMode="auto">
              <a:xfrm>
                <a:off x="6518275" y="828895"/>
                <a:ext cx="85725" cy="33338"/>
              </a:xfrm>
              <a:custGeom>
                <a:avLst/>
                <a:gdLst>
                  <a:gd name="T0" fmla="*/ 31 w 32"/>
                  <a:gd name="T1" fmla="*/ 12 h 12"/>
                  <a:gd name="T2" fmla="*/ 32 w 32"/>
                  <a:gd name="T3" fmla="*/ 8 h 12"/>
                  <a:gd name="T4" fmla="*/ 1 w 32"/>
                  <a:gd name="T5" fmla="*/ 0 h 12"/>
                  <a:gd name="T6" fmla="*/ 0 w 32"/>
                  <a:gd name="T7" fmla="*/ 3 h 12"/>
                  <a:gd name="T8" fmla="*/ 31 w 3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2">
                    <a:moveTo>
                      <a:pt x="31" y="12"/>
                    </a:moveTo>
                    <a:cubicBezTo>
                      <a:pt x="32" y="8"/>
                      <a:pt x="32" y="8"/>
                      <a:pt x="32" y="8"/>
                    </a:cubicBezTo>
                    <a:cubicBezTo>
                      <a:pt x="22" y="5"/>
                      <a:pt x="12" y="2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1" y="6"/>
                      <a:pt x="21" y="9"/>
                      <a:pt x="31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6" name="Freeform 1117"/>
              <p:cNvSpPr/>
              <p:nvPr/>
            </p:nvSpPr>
            <p:spPr bwMode="auto">
              <a:xfrm>
                <a:off x="6683375" y="881282"/>
                <a:ext cx="87313" cy="39688"/>
              </a:xfrm>
              <a:custGeom>
                <a:avLst/>
                <a:gdLst>
                  <a:gd name="T0" fmla="*/ 0 w 32"/>
                  <a:gd name="T1" fmla="*/ 3 h 15"/>
                  <a:gd name="T2" fmla="*/ 30 w 32"/>
                  <a:gd name="T3" fmla="*/ 15 h 15"/>
                  <a:gd name="T4" fmla="*/ 32 w 32"/>
                  <a:gd name="T5" fmla="*/ 11 h 15"/>
                  <a:gd name="T6" fmla="*/ 2 w 32"/>
                  <a:gd name="T7" fmla="*/ 0 h 15"/>
                  <a:gd name="T8" fmla="*/ 0 w 32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5">
                    <a:moveTo>
                      <a:pt x="0" y="3"/>
                    </a:moveTo>
                    <a:cubicBezTo>
                      <a:pt x="10" y="7"/>
                      <a:pt x="20" y="11"/>
                      <a:pt x="30" y="15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22" y="7"/>
                      <a:pt x="12" y="3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7" name="Freeform 1118"/>
              <p:cNvSpPr/>
              <p:nvPr/>
            </p:nvSpPr>
            <p:spPr bwMode="auto">
              <a:xfrm>
                <a:off x="6611938" y="4362670"/>
                <a:ext cx="84138" cy="38100"/>
              </a:xfrm>
              <a:custGeom>
                <a:avLst/>
                <a:gdLst>
                  <a:gd name="T0" fmla="*/ 0 w 31"/>
                  <a:gd name="T1" fmla="*/ 10 h 14"/>
                  <a:gd name="T2" fmla="*/ 1 w 31"/>
                  <a:gd name="T3" fmla="*/ 14 h 14"/>
                  <a:gd name="T4" fmla="*/ 31 w 31"/>
                  <a:gd name="T5" fmla="*/ 3 h 14"/>
                  <a:gd name="T6" fmla="*/ 30 w 31"/>
                  <a:gd name="T7" fmla="*/ 0 h 14"/>
                  <a:gd name="T8" fmla="*/ 30 w 31"/>
                  <a:gd name="T9" fmla="*/ 0 h 14"/>
                  <a:gd name="T10" fmla="*/ 0 w 31"/>
                  <a:gd name="T1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4">
                    <a:moveTo>
                      <a:pt x="0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1" y="11"/>
                      <a:pt x="21" y="7"/>
                      <a:pt x="31" y="3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0" y="3"/>
                      <a:pt x="10" y="7"/>
                      <a:pt x="0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8" name="Freeform 1119"/>
              <p:cNvSpPr/>
              <p:nvPr/>
            </p:nvSpPr>
            <p:spPr bwMode="auto">
              <a:xfrm>
                <a:off x="6350000" y="790795"/>
                <a:ext cx="85725" cy="26988"/>
              </a:xfrm>
              <a:custGeom>
                <a:avLst/>
                <a:gdLst>
                  <a:gd name="T0" fmla="*/ 31 w 32"/>
                  <a:gd name="T1" fmla="*/ 10 h 10"/>
                  <a:gd name="T2" fmla="*/ 32 w 32"/>
                  <a:gd name="T3" fmla="*/ 6 h 10"/>
                  <a:gd name="T4" fmla="*/ 1 w 32"/>
                  <a:gd name="T5" fmla="*/ 0 h 10"/>
                  <a:gd name="T6" fmla="*/ 0 w 32"/>
                  <a:gd name="T7" fmla="*/ 4 h 10"/>
                  <a:gd name="T8" fmla="*/ 31 w 32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0">
                    <a:moveTo>
                      <a:pt x="31" y="10"/>
                    </a:moveTo>
                    <a:cubicBezTo>
                      <a:pt x="32" y="6"/>
                      <a:pt x="32" y="6"/>
                      <a:pt x="32" y="6"/>
                    </a:cubicBezTo>
                    <a:cubicBezTo>
                      <a:pt x="22" y="4"/>
                      <a:pt x="11" y="2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6"/>
                      <a:pt x="21" y="8"/>
                      <a:pt x="31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9" name="Freeform 1120"/>
              <p:cNvSpPr/>
              <p:nvPr/>
            </p:nvSpPr>
            <p:spPr bwMode="auto">
              <a:xfrm>
                <a:off x="6443663" y="4413470"/>
                <a:ext cx="87313" cy="30163"/>
              </a:xfrm>
              <a:custGeom>
                <a:avLst/>
                <a:gdLst>
                  <a:gd name="T0" fmla="*/ 1 w 32"/>
                  <a:gd name="T1" fmla="*/ 11 h 11"/>
                  <a:gd name="T2" fmla="*/ 32 w 32"/>
                  <a:gd name="T3" fmla="*/ 4 h 11"/>
                  <a:gd name="T4" fmla="*/ 31 w 32"/>
                  <a:gd name="T5" fmla="*/ 0 h 11"/>
                  <a:gd name="T6" fmla="*/ 0 w 32"/>
                  <a:gd name="T7" fmla="*/ 7 h 11"/>
                  <a:gd name="T8" fmla="*/ 1 w 32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1">
                    <a:moveTo>
                      <a:pt x="1" y="11"/>
                    </a:moveTo>
                    <a:cubicBezTo>
                      <a:pt x="11" y="9"/>
                      <a:pt x="22" y="6"/>
                      <a:pt x="32" y="4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1" y="3"/>
                      <a:pt x="10" y="5"/>
                      <a:pt x="0" y="7"/>
                    </a:cubicBez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0" name="Freeform 1121"/>
              <p:cNvSpPr/>
              <p:nvPr/>
            </p:nvSpPr>
            <p:spPr bwMode="auto">
              <a:xfrm>
                <a:off x="6099175" y="4470620"/>
                <a:ext cx="90488" cy="14288"/>
              </a:xfrm>
              <a:custGeom>
                <a:avLst/>
                <a:gdLst>
                  <a:gd name="T0" fmla="*/ 0 w 33"/>
                  <a:gd name="T1" fmla="*/ 5 h 5"/>
                  <a:gd name="T2" fmla="*/ 33 w 33"/>
                  <a:gd name="T3" fmla="*/ 4 h 5"/>
                  <a:gd name="T4" fmla="*/ 32 w 33"/>
                  <a:gd name="T5" fmla="*/ 0 h 5"/>
                  <a:gd name="T6" fmla="*/ 0 w 33"/>
                  <a:gd name="T7" fmla="*/ 1 h 5"/>
                  <a:gd name="T8" fmla="*/ 0 w 33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">
                    <a:moveTo>
                      <a:pt x="0" y="5"/>
                    </a:moveTo>
                    <a:cubicBezTo>
                      <a:pt x="11" y="5"/>
                      <a:pt x="22" y="4"/>
                      <a:pt x="33" y="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2" y="0"/>
                      <a:pt x="11" y="1"/>
                      <a:pt x="0" y="1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1" name="Freeform 1122"/>
              <p:cNvSpPr/>
              <p:nvPr/>
            </p:nvSpPr>
            <p:spPr bwMode="auto">
              <a:xfrm>
                <a:off x="6178550" y="771745"/>
                <a:ext cx="87313" cy="19050"/>
              </a:xfrm>
              <a:custGeom>
                <a:avLst/>
                <a:gdLst>
                  <a:gd name="T0" fmla="*/ 31 w 32"/>
                  <a:gd name="T1" fmla="*/ 7 h 7"/>
                  <a:gd name="T2" fmla="*/ 32 w 32"/>
                  <a:gd name="T3" fmla="*/ 3 h 7"/>
                  <a:gd name="T4" fmla="*/ 0 w 32"/>
                  <a:gd name="T5" fmla="*/ 0 h 7"/>
                  <a:gd name="T6" fmla="*/ 0 w 32"/>
                  <a:gd name="T7" fmla="*/ 4 h 7"/>
                  <a:gd name="T8" fmla="*/ 31 w 3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7">
                    <a:moveTo>
                      <a:pt x="31" y="7"/>
                    </a:moveTo>
                    <a:cubicBezTo>
                      <a:pt x="32" y="3"/>
                      <a:pt x="32" y="3"/>
                      <a:pt x="32" y="3"/>
                    </a:cubicBezTo>
                    <a:cubicBezTo>
                      <a:pt x="21" y="2"/>
                      <a:pt x="11" y="1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5"/>
                      <a:pt x="21" y="6"/>
                      <a:pt x="31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2" name="Freeform 1123"/>
              <p:cNvSpPr/>
              <p:nvPr/>
            </p:nvSpPr>
            <p:spPr bwMode="auto">
              <a:xfrm>
                <a:off x="6273800" y="4448395"/>
                <a:ext cx="87313" cy="25400"/>
              </a:xfrm>
              <a:custGeom>
                <a:avLst/>
                <a:gdLst>
                  <a:gd name="T0" fmla="*/ 0 w 32"/>
                  <a:gd name="T1" fmla="*/ 9 h 9"/>
                  <a:gd name="T2" fmla="*/ 32 w 32"/>
                  <a:gd name="T3" fmla="*/ 4 h 9"/>
                  <a:gd name="T4" fmla="*/ 32 w 32"/>
                  <a:gd name="T5" fmla="*/ 0 h 9"/>
                  <a:gd name="T6" fmla="*/ 0 w 32"/>
                  <a:gd name="T7" fmla="*/ 5 h 9"/>
                  <a:gd name="T8" fmla="*/ 0 w 32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9">
                    <a:moveTo>
                      <a:pt x="0" y="9"/>
                    </a:moveTo>
                    <a:cubicBezTo>
                      <a:pt x="11" y="7"/>
                      <a:pt x="22" y="6"/>
                      <a:pt x="32" y="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1" y="2"/>
                      <a:pt x="11" y="3"/>
                      <a:pt x="0" y="5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3" name="Freeform 1124"/>
              <p:cNvSpPr/>
              <p:nvPr/>
            </p:nvSpPr>
            <p:spPr bwMode="auto">
              <a:xfrm>
                <a:off x="7218363" y="4007070"/>
                <a:ext cx="73025" cy="65088"/>
              </a:xfrm>
              <a:custGeom>
                <a:avLst/>
                <a:gdLst>
                  <a:gd name="T0" fmla="*/ 2 w 27"/>
                  <a:gd name="T1" fmla="*/ 24 h 24"/>
                  <a:gd name="T2" fmla="*/ 27 w 27"/>
                  <a:gd name="T3" fmla="*/ 3 h 24"/>
                  <a:gd name="T4" fmla="*/ 24 w 27"/>
                  <a:gd name="T5" fmla="*/ 0 h 24"/>
                  <a:gd name="T6" fmla="*/ 0 w 27"/>
                  <a:gd name="T7" fmla="*/ 21 h 24"/>
                  <a:gd name="T8" fmla="*/ 2 w 27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4">
                    <a:moveTo>
                      <a:pt x="2" y="24"/>
                    </a:moveTo>
                    <a:cubicBezTo>
                      <a:pt x="10" y="17"/>
                      <a:pt x="19" y="10"/>
                      <a:pt x="27" y="3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6" y="7"/>
                      <a:pt x="8" y="14"/>
                      <a:pt x="0" y="21"/>
                    </a:cubicBez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4" name="Freeform 1125"/>
              <p:cNvSpPr/>
              <p:nvPr/>
            </p:nvSpPr>
            <p:spPr bwMode="auto">
              <a:xfrm>
                <a:off x="7077075" y="4115020"/>
                <a:ext cx="77788" cy="60325"/>
              </a:xfrm>
              <a:custGeom>
                <a:avLst/>
                <a:gdLst>
                  <a:gd name="T0" fmla="*/ 0 w 29"/>
                  <a:gd name="T1" fmla="*/ 19 h 22"/>
                  <a:gd name="T2" fmla="*/ 3 w 29"/>
                  <a:gd name="T3" fmla="*/ 22 h 22"/>
                  <a:gd name="T4" fmla="*/ 29 w 29"/>
                  <a:gd name="T5" fmla="*/ 4 h 22"/>
                  <a:gd name="T6" fmla="*/ 26 w 29"/>
                  <a:gd name="T7" fmla="*/ 0 h 22"/>
                  <a:gd name="T8" fmla="*/ 26 w 29"/>
                  <a:gd name="T9" fmla="*/ 0 h 22"/>
                  <a:gd name="T10" fmla="*/ 0 w 29"/>
                  <a:gd name="T11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2">
                    <a:moveTo>
                      <a:pt x="0" y="19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11" y="16"/>
                      <a:pt x="20" y="10"/>
                      <a:pt x="29" y="4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8" y="7"/>
                      <a:pt x="9" y="13"/>
                      <a:pt x="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5" name="Freeform 1126"/>
              <p:cNvSpPr/>
              <p:nvPr/>
            </p:nvSpPr>
            <p:spPr bwMode="auto">
              <a:xfrm>
                <a:off x="6772275" y="4294407"/>
                <a:ext cx="84138" cy="46038"/>
              </a:xfrm>
              <a:custGeom>
                <a:avLst/>
                <a:gdLst>
                  <a:gd name="T0" fmla="*/ 2 w 31"/>
                  <a:gd name="T1" fmla="*/ 17 h 17"/>
                  <a:gd name="T2" fmla="*/ 31 w 31"/>
                  <a:gd name="T3" fmla="*/ 3 h 17"/>
                  <a:gd name="T4" fmla="*/ 29 w 31"/>
                  <a:gd name="T5" fmla="*/ 0 h 17"/>
                  <a:gd name="T6" fmla="*/ 0 w 31"/>
                  <a:gd name="T7" fmla="*/ 13 h 17"/>
                  <a:gd name="T8" fmla="*/ 2 w 31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7">
                    <a:moveTo>
                      <a:pt x="2" y="17"/>
                    </a:moveTo>
                    <a:cubicBezTo>
                      <a:pt x="12" y="12"/>
                      <a:pt x="21" y="8"/>
                      <a:pt x="31" y="3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0" y="4"/>
                      <a:pt x="10" y="9"/>
                      <a:pt x="0" y="13"/>
                    </a:cubicBez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6" name="Freeform 1127"/>
              <p:cNvSpPr/>
              <p:nvPr/>
            </p:nvSpPr>
            <p:spPr bwMode="auto">
              <a:xfrm>
                <a:off x="7277100" y="1233707"/>
                <a:ext cx="71438" cy="68263"/>
              </a:xfrm>
              <a:custGeom>
                <a:avLst/>
                <a:gdLst>
                  <a:gd name="T0" fmla="*/ 23 w 26"/>
                  <a:gd name="T1" fmla="*/ 25 h 25"/>
                  <a:gd name="T2" fmla="*/ 26 w 26"/>
                  <a:gd name="T3" fmla="*/ 22 h 25"/>
                  <a:gd name="T4" fmla="*/ 2 w 26"/>
                  <a:gd name="T5" fmla="*/ 0 h 25"/>
                  <a:gd name="T6" fmla="*/ 0 w 26"/>
                  <a:gd name="T7" fmla="*/ 3 h 25"/>
                  <a:gd name="T8" fmla="*/ 23 w 26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3" y="25"/>
                    </a:moveTo>
                    <a:cubicBezTo>
                      <a:pt x="26" y="22"/>
                      <a:pt x="26" y="22"/>
                      <a:pt x="26" y="22"/>
                    </a:cubicBezTo>
                    <a:cubicBezTo>
                      <a:pt x="18" y="14"/>
                      <a:pt x="10" y="7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8" y="10"/>
                      <a:pt x="16" y="17"/>
                      <a:pt x="23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7" name="Freeform 1128"/>
              <p:cNvSpPr/>
              <p:nvPr/>
            </p:nvSpPr>
            <p:spPr bwMode="auto">
              <a:xfrm>
                <a:off x="7142163" y="1125757"/>
                <a:ext cx="76200" cy="58738"/>
              </a:xfrm>
              <a:custGeom>
                <a:avLst/>
                <a:gdLst>
                  <a:gd name="T0" fmla="*/ 0 w 28"/>
                  <a:gd name="T1" fmla="*/ 3 h 22"/>
                  <a:gd name="T2" fmla="*/ 25 w 28"/>
                  <a:gd name="T3" fmla="*/ 22 h 22"/>
                  <a:gd name="T4" fmla="*/ 28 w 28"/>
                  <a:gd name="T5" fmla="*/ 19 h 22"/>
                  <a:gd name="T6" fmla="*/ 2 w 28"/>
                  <a:gd name="T7" fmla="*/ 0 h 22"/>
                  <a:gd name="T8" fmla="*/ 0 w 28"/>
                  <a:gd name="T9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0" y="3"/>
                    </a:moveTo>
                    <a:cubicBezTo>
                      <a:pt x="9" y="9"/>
                      <a:pt x="17" y="16"/>
                      <a:pt x="25" y="22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0" y="13"/>
                      <a:pt x="11" y="6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8" name="Freeform 1129"/>
              <p:cNvSpPr/>
              <p:nvPr/>
            </p:nvSpPr>
            <p:spPr bwMode="auto">
              <a:xfrm>
                <a:off x="6843713" y="946370"/>
                <a:ext cx="84138" cy="47625"/>
              </a:xfrm>
              <a:custGeom>
                <a:avLst/>
                <a:gdLst>
                  <a:gd name="T0" fmla="*/ 29 w 31"/>
                  <a:gd name="T1" fmla="*/ 18 h 18"/>
                  <a:gd name="T2" fmla="*/ 31 w 31"/>
                  <a:gd name="T3" fmla="*/ 15 h 18"/>
                  <a:gd name="T4" fmla="*/ 2 w 31"/>
                  <a:gd name="T5" fmla="*/ 0 h 18"/>
                  <a:gd name="T6" fmla="*/ 0 w 31"/>
                  <a:gd name="T7" fmla="*/ 4 h 18"/>
                  <a:gd name="T8" fmla="*/ 29 w 31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8">
                    <a:moveTo>
                      <a:pt x="29" y="18"/>
                    </a:moveTo>
                    <a:cubicBezTo>
                      <a:pt x="31" y="15"/>
                      <a:pt x="31" y="15"/>
                      <a:pt x="31" y="15"/>
                    </a:cubicBezTo>
                    <a:cubicBezTo>
                      <a:pt x="21" y="10"/>
                      <a:pt x="12" y="5"/>
                      <a:pt x="2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8"/>
                      <a:pt x="20" y="13"/>
                      <a:pt x="29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9" name="Freeform 1130"/>
              <p:cNvSpPr/>
              <p:nvPr/>
            </p:nvSpPr>
            <p:spPr bwMode="auto">
              <a:xfrm>
                <a:off x="6929438" y="4213445"/>
                <a:ext cx="79375" cy="50800"/>
              </a:xfrm>
              <a:custGeom>
                <a:avLst/>
                <a:gdLst>
                  <a:gd name="T0" fmla="*/ 2 w 29"/>
                  <a:gd name="T1" fmla="*/ 19 h 19"/>
                  <a:gd name="T2" fmla="*/ 29 w 29"/>
                  <a:gd name="T3" fmla="*/ 3 h 19"/>
                  <a:gd name="T4" fmla="*/ 27 w 29"/>
                  <a:gd name="T5" fmla="*/ 0 h 19"/>
                  <a:gd name="T6" fmla="*/ 0 w 29"/>
                  <a:gd name="T7" fmla="*/ 15 h 19"/>
                  <a:gd name="T8" fmla="*/ 2 w 29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2" y="19"/>
                    </a:moveTo>
                    <a:cubicBezTo>
                      <a:pt x="11" y="14"/>
                      <a:pt x="20" y="9"/>
                      <a:pt x="29" y="3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8" y="5"/>
                      <a:pt x="9" y="10"/>
                      <a:pt x="0" y="15"/>
                    </a:cubicBez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0" name="Freeform 1131"/>
              <p:cNvSpPr/>
              <p:nvPr/>
            </p:nvSpPr>
            <p:spPr bwMode="auto">
              <a:xfrm>
                <a:off x="6997700" y="1027332"/>
                <a:ext cx="79375" cy="57150"/>
              </a:xfrm>
              <a:custGeom>
                <a:avLst/>
                <a:gdLst>
                  <a:gd name="T0" fmla="*/ 27 w 29"/>
                  <a:gd name="T1" fmla="*/ 21 h 21"/>
                  <a:gd name="T2" fmla="*/ 29 w 29"/>
                  <a:gd name="T3" fmla="*/ 18 h 21"/>
                  <a:gd name="T4" fmla="*/ 2 w 29"/>
                  <a:gd name="T5" fmla="*/ 0 h 21"/>
                  <a:gd name="T6" fmla="*/ 0 w 29"/>
                  <a:gd name="T7" fmla="*/ 4 h 21"/>
                  <a:gd name="T8" fmla="*/ 27 w 29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1">
                    <a:moveTo>
                      <a:pt x="27" y="21"/>
                    </a:moveTo>
                    <a:cubicBezTo>
                      <a:pt x="29" y="18"/>
                      <a:pt x="29" y="18"/>
                      <a:pt x="29" y="18"/>
                    </a:cubicBezTo>
                    <a:cubicBezTo>
                      <a:pt x="20" y="12"/>
                      <a:pt x="11" y="6"/>
                      <a:pt x="2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9" y="9"/>
                      <a:pt x="18" y="15"/>
                      <a:pt x="27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5" name="Freeform 1156"/>
              <p:cNvSpPr/>
              <p:nvPr/>
            </p:nvSpPr>
            <p:spPr bwMode="auto">
              <a:xfrm>
                <a:off x="5641975" y="1657570"/>
                <a:ext cx="981075" cy="457200"/>
              </a:xfrm>
              <a:custGeom>
                <a:avLst/>
                <a:gdLst>
                  <a:gd name="T0" fmla="*/ 24 w 362"/>
                  <a:gd name="T1" fmla="*/ 41 h 169"/>
                  <a:gd name="T2" fmla="*/ 73 w 362"/>
                  <a:gd name="T3" fmla="*/ 77 h 169"/>
                  <a:gd name="T4" fmla="*/ 160 w 362"/>
                  <a:gd name="T5" fmla="*/ 132 h 169"/>
                  <a:gd name="T6" fmla="*/ 307 w 362"/>
                  <a:gd name="T7" fmla="*/ 167 h 169"/>
                  <a:gd name="T8" fmla="*/ 303 w 362"/>
                  <a:gd name="T9" fmla="*/ 60 h 169"/>
                  <a:gd name="T10" fmla="*/ 8 w 362"/>
                  <a:gd name="T11" fmla="*/ 0 h 169"/>
                  <a:gd name="T12" fmla="*/ 24 w 362"/>
                  <a:gd name="T13" fmla="*/ 4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2" h="169">
                    <a:moveTo>
                      <a:pt x="24" y="41"/>
                    </a:moveTo>
                    <a:cubicBezTo>
                      <a:pt x="47" y="62"/>
                      <a:pt x="52" y="53"/>
                      <a:pt x="73" y="77"/>
                    </a:cubicBezTo>
                    <a:cubicBezTo>
                      <a:pt x="93" y="100"/>
                      <a:pt x="125" y="116"/>
                      <a:pt x="160" y="132"/>
                    </a:cubicBezTo>
                    <a:cubicBezTo>
                      <a:pt x="196" y="148"/>
                      <a:pt x="252" y="169"/>
                      <a:pt x="307" y="167"/>
                    </a:cubicBezTo>
                    <a:cubicBezTo>
                      <a:pt x="362" y="165"/>
                      <a:pt x="303" y="60"/>
                      <a:pt x="303" y="6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0" y="21"/>
                      <a:pt x="24" y="41"/>
                    </a:cubicBezTo>
                    <a:close/>
                  </a:path>
                </a:pathLst>
              </a:custGeom>
              <a:solidFill>
                <a:srgbClr val="DAE7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6" name="Freeform 1157"/>
              <p:cNvSpPr/>
              <p:nvPr/>
            </p:nvSpPr>
            <p:spPr bwMode="auto">
              <a:xfrm>
                <a:off x="5616575" y="1108295"/>
                <a:ext cx="2179638" cy="1812925"/>
              </a:xfrm>
              <a:custGeom>
                <a:avLst/>
                <a:gdLst>
                  <a:gd name="T0" fmla="*/ 628 w 803"/>
                  <a:gd name="T1" fmla="*/ 658 h 668"/>
                  <a:gd name="T2" fmla="*/ 665 w 803"/>
                  <a:gd name="T3" fmla="*/ 651 h 668"/>
                  <a:gd name="T4" fmla="*/ 726 w 803"/>
                  <a:gd name="T5" fmla="*/ 609 h 668"/>
                  <a:gd name="T6" fmla="*/ 802 w 803"/>
                  <a:gd name="T7" fmla="*/ 595 h 668"/>
                  <a:gd name="T8" fmla="*/ 711 w 803"/>
                  <a:gd name="T9" fmla="*/ 526 h 668"/>
                  <a:gd name="T10" fmla="*/ 661 w 803"/>
                  <a:gd name="T11" fmla="*/ 453 h 668"/>
                  <a:gd name="T12" fmla="*/ 638 w 803"/>
                  <a:gd name="T13" fmla="*/ 315 h 668"/>
                  <a:gd name="T14" fmla="*/ 562 w 803"/>
                  <a:gd name="T15" fmla="*/ 189 h 668"/>
                  <a:gd name="T16" fmla="*/ 467 w 803"/>
                  <a:gd name="T17" fmla="*/ 122 h 668"/>
                  <a:gd name="T18" fmla="*/ 494 w 803"/>
                  <a:gd name="T19" fmla="*/ 58 h 668"/>
                  <a:gd name="T20" fmla="*/ 523 w 803"/>
                  <a:gd name="T21" fmla="*/ 15 h 668"/>
                  <a:gd name="T22" fmla="*/ 465 w 803"/>
                  <a:gd name="T23" fmla="*/ 8 h 668"/>
                  <a:gd name="T24" fmla="*/ 357 w 803"/>
                  <a:gd name="T25" fmla="*/ 74 h 668"/>
                  <a:gd name="T26" fmla="*/ 296 w 803"/>
                  <a:gd name="T27" fmla="*/ 71 h 668"/>
                  <a:gd name="T28" fmla="*/ 178 w 803"/>
                  <a:gd name="T29" fmla="*/ 79 h 668"/>
                  <a:gd name="T30" fmla="*/ 88 w 803"/>
                  <a:gd name="T31" fmla="*/ 134 h 668"/>
                  <a:gd name="T32" fmla="*/ 26 w 803"/>
                  <a:gd name="T33" fmla="*/ 179 h 668"/>
                  <a:gd name="T34" fmla="*/ 57 w 803"/>
                  <a:gd name="T35" fmla="*/ 239 h 668"/>
                  <a:gd name="T36" fmla="*/ 199 w 803"/>
                  <a:gd name="T37" fmla="*/ 268 h 668"/>
                  <a:gd name="T38" fmla="*/ 300 w 803"/>
                  <a:gd name="T39" fmla="*/ 296 h 668"/>
                  <a:gd name="T40" fmla="*/ 299 w 803"/>
                  <a:gd name="T41" fmla="*/ 379 h 668"/>
                  <a:gd name="T42" fmla="*/ 422 w 803"/>
                  <a:gd name="T43" fmla="*/ 478 h 668"/>
                  <a:gd name="T44" fmla="*/ 431 w 803"/>
                  <a:gd name="T45" fmla="*/ 444 h 668"/>
                  <a:gd name="T46" fmla="*/ 422 w 803"/>
                  <a:gd name="T47" fmla="*/ 393 h 668"/>
                  <a:gd name="T48" fmla="*/ 453 w 803"/>
                  <a:gd name="T49" fmla="*/ 399 h 668"/>
                  <a:gd name="T50" fmla="*/ 591 w 803"/>
                  <a:gd name="T51" fmla="*/ 465 h 668"/>
                  <a:gd name="T52" fmla="*/ 645 w 803"/>
                  <a:gd name="T53" fmla="*/ 535 h 668"/>
                  <a:gd name="T54" fmla="*/ 644 w 803"/>
                  <a:gd name="T55" fmla="*/ 599 h 668"/>
                  <a:gd name="T56" fmla="*/ 628 w 803"/>
                  <a:gd name="T57" fmla="*/ 658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03" h="668">
                    <a:moveTo>
                      <a:pt x="628" y="658"/>
                    </a:moveTo>
                    <a:cubicBezTo>
                      <a:pt x="629" y="668"/>
                      <a:pt x="651" y="659"/>
                      <a:pt x="665" y="651"/>
                    </a:cubicBezTo>
                    <a:cubicBezTo>
                      <a:pt x="679" y="644"/>
                      <a:pt x="699" y="613"/>
                      <a:pt x="726" y="609"/>
                    </a:cubicBezTo>
                    <a:cubicBezTo>
                      <a:pt x="752" y="605"/>
                      <a:pt x="801" y="611"/>
                      <a:pt x="802" y="595"/>
                    </a:cubicBezTo>
                    <a:cubicBezTo>
                      <a:pt x="803" y="579"/>
                      <a:pt x="742" y="538"/>
                      <a:pt x="711" y="526"/>
                    </a:cubicBezTo>
                    <a:cubicBezTo>
                      <a:pt x="680" y="515"/>
                      <a:pt x="663" y="473"/>
                      <a:pt x="661" y="453"/>
                    </a:cubicBezTo>
                    <a:cubicBezTo>
                      <a:pt x="660" y="434"/>
                      <a:pt x="653" y="356"/>
                      <a:pt x="638" y="315"/>
                    </a:cubicBezTo>
                    <a:cubicBezTo>
                      <a:pt x="623" y="274"/>
                      <a:pt x="596" y="217"/>
                      <a:pt x="562" y="189"/>
                    </a:cubicBezTo>
                    <a:cubicBezTo>
                      <a:pt x="528" y="161"/>
                      <a:pt x="474" y="135"/>
                      <a:pt x="467" y="122"/>
                    </a:cubicBezTo>
                    <a:cubicBezTo>
                      <a:pt x="460" y="108"/>
                      <a:pt x="478" y="72"/>
                      <a:pt x="494" y="58"/>
                    </a:cubicBezTo>
                    <a:cubicBezTo>
                      <a:pt x="511" y="43"/>
                      <a:pt x="530" y="21"/>
                      <a:pt x="523" y="15"/>
                    </a:cubicBezTo>
                    <a:cubicBezTo>
                      <a:pt x="517" y="9"/>
                      <a:pt x="490" y="0"/>
                      <a:pt x="465" y="8"/>
                    </a:cubicBezTo>
                    <a:cubicBezTo>
                      <a:pt x="439" y="17"/>
                      <a:pt x="387" y="40"/>
                      <a:pt x="357" y="74"/>
                    </a:cubicBezTo>
                    <a:cubicBezTo>
                      <a:pt x="357" y="74"/>
                      <a:pt x="329" y="76"/>
                      <a:pt x="296" y="71"/>
                    </a:cubicBezTo>
                    <a:cubicBezTo>
                      <a:pt x="264" y="66"/>
                      <a:pt x="213" y="62"/>
                      <a:pt x="178" y="79"/>
                    </a:cubicBezTo>
                    <a:cubicBezTo>
                      <a:pt x="144" y="97"/>
                      <a:pt x="108" y="117"/>
                      <a:pt x="88" y="134"/>
                    </a:cubicBezTo>
                    <a:cubicBezTo>
                      <a:pt x="67" y="151"/>
                      <a:pt x="45" y="161"/>
                      <a:pt x="26" y="179"/>
                    </a:cubicBezTo>
                    <a:cubicBezTo>
                      <a:pt x="8" y="197"/>
                      <a:pt x="0" y="216"/>
                      <a:pt x="57" y="239"/>
                    </a:cubicBezTo>
                    <a:cubicBezTo>
                      <a:pt x="113" y="261"/>
                      <a:pt x="151" y="265"/>
                      <a:pt x="199" y="268"/>
                    </a:cubicBezTo>
                    <a:cubicBezTo>
                      <a:pt x="246" y="270"/>
                      <a:pt x="290" y="270"/>
                      <a:pt x="300" y="296"/>
                    </a:cubicBezTo>
                    <a:cubicBezTo>
                      <a:pt x="300" y="296"/>
                      <a:pt x="286" y="343"/>
                      <a:pt x="299" y="379"/>
                    </a:cubicBezTo>
                    <a:cubicBezTo>
                      <a:pt x="313" y="415"/>
                      <a:pt x="395" y="478"/>
                      <a:pt x="422" y="478"/>
                    </a:cubicBezTo>
                    <a:cubicBezTo>
                      <a:pt x="448" y="479"/>
                      <a:pt x="446" y="474"/>
                      <a:pt x="431" y="444"/>
                    </a:cubicBezTo>
                    <a:cubicBezTo>
                      <a:pt x="417" y="413"/>
                      <a:pt x="419" y="397"/>
                      <a:pt x="422" y="393"/>
                    </a:cubicBezTo>
                    <a:cubicBezTo>
                      <a:pt x="425" y="390"/>
                      <a:pt x="429" y="398"/>
                      <a:pt x="453" y="399"/>
                    </a:cubicBezTo>
                    <a:cubicBezTo>
                      <a:pt x="477" y="400"/>
                      <a:pt x="547" y="421"/>
                      <a:pt x="591" y="465"/>
                    </a:cubicBezTo>
                    <a:cubicBezTo>
                      <a:pt x="634" y="509"/>
                      <a:pt x="641" y="516"/>
                      <a:pt x="645" y="535"/>
                    </a:cubicBezTo>
                    <a:cubicBezTo>
                      <a:pt x="649" y="555"/>
                      <a:pt x="653" y="577"/>
                      <a:pt x="644" y="599"/>
                    </a:cubicBezTo>
                    <a:cubicBezTo>
                      <a:pt x="636" y="621"/>
                      <a:pt x="627" y="647"/>
                      <a:pt x="628" y="658"/>
                    </a:cubicBezTo>
                    <a:close/>
                  </a:path>
                </a:pathLst>
              </a:custGeom>
              <a:solidFill>
                <a:srgbClr val="005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7" name="Freeform 1158"/>
              <p:cNvSpPr/>
              <p:nvPr/>
            </p:nvSpPr>
            <p:spPr bwMode="auto">
              <a:xfrm>
                <a:off x="5891213" y="1602007"/>
                <a:ext cx="157163" cy="128588"/>
              </a:xfrm>
              <a:custGeom>
                <a:avLst/>
                <a:gdLst>
                  <a:gd name="T0" fmla="*/ 19 w 58"/>
                  <a:gd name="T1" fmla="*/ 11 h 47"/>
                  <a:gd name="T2" fmla="*/ 33 w 58"/>
                  <a:gd name="T3" fmla="*/ 47 h 47"/>
                  <a:gd name="T4" fmla="*/ 53 w 58"/>
                  <a:gd name="T5" fmla="*/ 19 h 47"/>
                  <a:gd name="T6" fmla="*/ 19 w 58"/>
                  <a:gd name="T7" fmla="*/ 1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47">
                    <a:moveTo>
                      <a:pt x="19" y="11"/>
                    </a:moveTo>
                    <a:cubicBezTo>
                      <a:pt x="0" y="21"/>
                      <a:pt x="12" y="47"/>
                      <a:pt x="33" y="47"/>
                    </a:cubicBezTo>
                    <a:cubicBezTo>
                      <a:pt x="54" y="47"/>
                      <a:pt x="58" y="27"/>
                      <a:pt x="53" y="19"/>
                    </a:cubicBezTo>
                    <a:cubicBezTo>
                      <a:pt x="48" y="11"/>
                      <a:pt x="40" y="0"/>
                      <a:pt x="19" y="11"/>
                    </a:cubicBezTo>
                    <a:close/>
                  </a:path>
                </a:pathLst>
              </a:custGeom>
              <a:solidFill>
                <a:srgbClr val="004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8" name="Oval 1159"/>
              <p:cNvSpPr>
                <a:spLocks noChangeArrowheads="1"/>
              </p:cNvSpPr>
              <p:nvPr/>
            </p:nvSpPr>
            <p:spPr bwMode="auto">
              <a:xfrm>
                <a:off x="5934075" y="1628995"/>
                <a:ext cx="90488" cy="90488"/>
              </a:xfrm>
              <a:prstGeom prst="ellipse">
                <a:avLst/>
              </a:prstGeom>
              <a:solidFill>
                <a:srgbClr val="BDD2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9" name="Oval 1160"/>
              <p:cNvSpPr>
                <a:spLocks noChangeArrowheads="1"/>
              </p:cNvSpPr>
              <p:nvPr/>
            </p:nvSpPr>
            <p:spPr bwMode="auto">
              <a:xfrm>
                <a:off x="5942013" y="1638520"/>
                <a:ext cx="73025" cy="746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0" name="Oval 1161"/>
              <p:cNvSpPr>
                <a:spLocks noChangeArrowheads="1"/>
              </p:cNvSpPr>
              <p:nvPr/>
            </p:nvSpPr>
            <p:spPr bwMode="auto">
              <a:xfrm>
                <a:off x="5945188" y="1640107"/>
                <a:ext cx="61913" cy="60325"/>
              </a:xfrm>
              <a:prstGeom prst="ellipse">
                <a:avLst/>
              </a:prstGeom>
              <a:solidFill>
                <a:srgbClr val="121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1" name="Freeform 1162"/>
              <p:cNvSpPr/>
              <p:nvPr/>
            </p:nvSpPr>
            <p:spPr bwMode="auto">
              <a:xfrm>
                <a:off x="7535863" y="2524345"/>
                <a:ext cx="271463" cy="220663"/>
              </a:xfrm>
              <a:custGeom>
                <a:avLst/>
                <a:gdLst>
                  <a:gd name="T0" fmla="*/ 57 w 100"/>
                  <a:gd name="T1" fmla="*/ 68 h 81"/>
                  <a:gd name="T2" fmla="*/ 40 w 100"/>
                  <a:gd name="T3" fmla="*/ 77 h 81"/>
                  <a:gd name="T4" fmla="*/ 95 w 100"/>
                  <a:gd name="T5" fmla="*/ 70 h 81"/>
                  <a:gd name="T6" fmla="*/ 2 w 100"/>
                  <a:gd name="T7" fmla="*/ 7 h 81"/>
                  <a:gd name="T8" fmla="*/ 46 w 100"/>
                  <a:gd name="T9" fmla="*/ 45 h 81"/>
                  <a:gd name="T10" fmla="*/ 57 w 100"/>
                  <a:gd name="T11" fmla="*/ 6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81">
                    <a:moveTo>
                      <a:pt x="57" y="68"/>
                    </a:moveTo>
                    <a:cubicBezTo>
                      <a:pt x="47" y="72"/>
                      <a:pt x="25" y="78"/>
                      <a:pt x="40" y="77"/>
                    </a:cubicBezTo>
                    <a:cubicBezTo>
                      <a:pt x="56" y="77"/>
                      <a:pt x="100" y="81"/>
                      <a:pt x="95" y="70"/>
                    </a:cubicBezTo>
                    <a:cubicBezTo>
                      <a:pt x="76" y="30"/>
                      <a:pt x="0" y="0"/>
                      <a:pt x="2" y="7"/>
                    </a:cubicBezTo>
                    <a:cubicBezTo>
                      <a:pt x="4" y="14"/>
                      <a:pt x="32" y="35"/>
                      <a:pt x="46" y="45"/>
                    </a:cubicBezTo>
                    <a:cubicBezTo>
                      <a:pt x="60" y="54"/>
                      <a:pt x="67" y="65"/>
                      <a:pt x="57" y="68"/>
                    </a:cubicBezTo>
                    <a:close/>
                  </a:path>
                </a:pathLst>
              </a:custGeom>
              <a:solidFill>
                <a:srgbClr val="246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2" name="Freeform 1163"/>
              <p:cNvSpPr/>
              <p:nvPr/>
            </p:nvSpPr>
            <p:spPr bwMode="auto">
              <a:xfrm>
                <a:off x="7307263" y="2595782"/>
                <a:ext cx="190500" cy="309563"/>
              </a:xfrm>
              <a:custGeom>
                <a:avLst/>
                <a:gdLst>
                  <a:gd name="T0" fmla="*/ 10 w 70"/>
                  <a:gd name="T1" fmla="*/ 114 h 114"/>
                  <a:gd name="T2" fmla="*/ 46 w 70"/>
                  <a:gd name="T3" fmla="*/ 102 h 114"/>
                  <a:gd name="T4" fmla="*/ 67 w 70"/>
                  <a:gd name="T5" fmla="*/ 81 h 114"/>
                  <a:gd name="T6" fmla="*/ 27 w 70"/>
                  <a:gd name="T7" fmla="*/ 98 h 114"/>
                  <a:gd name="T8" fmla="*/ 30 w 70"/>
                  <a:gd name="T9" fmla="*/ 61 h 114"/>
                  <a:gd name="T10" fmla="*/ 27 w 70"/>
                  <a:gd name="T11" fmla="*/ 0 h 114"/>
                  <a:gd name="T12" fmla="*/ 23 w 70"/>
                  <a:gd name="T13" fmla="*/ 55 h 114"/>
                  <a:gd name="T14" fmla="*/ 10 w 70"/>
                  <a:gd name="T1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114">
                    <a:moveTo>
                      <a:pt x="10" y="114"/>
                    </a:moveTo>
                    <a:cubicBezTo>
                      <a:pt x="17" y="114"/>
                      <a:pt x="34" y="110"/>
                      <a:pt x="46" y="102"/>
                    </a:cubicBezTo>
                    <a:cubicBezTo>
                      <a:pt x="53" y="97"/>
                      <a:pt x="70" y="81"/>
                      <a:pt x="67" y="81"/>
                    </a:cubicBezTo>
                    <a:cubicBezTo>
                      <a:pt x="59" y="82"/>
                      <a:pt x="34" y="99"/>
                      <a:pt x="27" y="98"/>
                    </a:cubicBezTo>
                    <a:cubicBezTo>
                      <a:pt x="20" y="98"/>
                      <a:pt x="28" y="77"/>
                      <a:pt x="30" y="61"/>
                    </a:cubicBezTo>
                    <a:cubicBezTo>
                      <a:pt x="33" y="45"/>
                      <a:pt x="32" y="1"/>
                      <a:pt x="27" y="0"/>
                    </a:cubicBezTo>
                    <a:cubicBezTo>
                      <a:pt x="27" y="0"/>
                      <a:pt x="29" y="41"/>
                      <a:pt x="23" y="55"/>
                    </a:cubicBezTo>
                    <a:cubicBezTo>
                      <a:pt x="16" y="68"/>
                      <a:pt x="0" y="114"/>
                      <a:pt x="10" y="114"/>
                    </a:cubicBezTo>
                    <a:close/>
                  </a:path>
                </a:pathLst>
              </a:custGeom>
              <a:solidFill>
                <a:srgbClr val="0041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3" name="Freeform 1164"/>
              <p:cNvSpPr/>
              <p:nvPr/>
            </p:nvSpPr>
            <p:spPr bwMode="auto">
              <a:xfrm>
                <a:off x="6596063" y="1114645"/>
                <a:ext cx="428625" cy="290513"/>
              </a:xfrm>
              <a:custGeom>
                <a:avLst/>
                <a:gdLst>
                  <a:gd name="T0" fmla="*/ 106 w 158"/>
                  <a:gd name="T1" fmla="*/ 9 h 107"/>
                  <a:gd name="T2" fmla="*/ 0 w 158"/>
                  <a:gd name="T3" fmla="*/ 75 h 107"/>
                  <a:gd name="T4" fmla="*/ 59 w 158"/>
                  <a:gd name="T5" fmla="*/ 92 h 107"/>
                  <a:gd name="T6" fmla="*/ 129 w 158"/>
                  <a:gd name="T7" fmla="*/ 29 h 107"/>
                  <a:gd name="T8" fmla="*/ 158 w 158"/>
                  <a:gd name="T9" fmla="*/ 17 h 107"/>
                  <a:gd name="T10" fmla="*/ 106 w 158"/>
                  <a:gd name="T11" fmla="*/ 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8" h="107">
                    <a:moveTo>
                      <a:pt x="106" y="9"/>
                    </a:moveTo>
                    <a:cubicBezTo>
                      <a:pt x="67" y="18"/>
                      <a:pt x="0" y="64"/>
                      <a:pt x="0" y="75"/>
                    </a:cubicBezTo>
                    <a:cubicBezTo>
                      <a:pt x="0" y="86"/>
                      <a:pt x="36" y="107"/>
                      <a:pt x="59" y="92"/>
                    </a:cubicBezTo>
                    <a:cubicBezTo>
                      <a:pt x="82" y="77"/>
                      <a:pt x="115" y="37"/>
                      <a:pt x="129" y="29"/>
                    </a:cubicBezTo>
                    <a:cubicBezTo>
                      <a:pt x="141" y="22"/>
                      <a:pt x="157" y="24"/>
                      <a:pt x="158" y="17"/>
                    </a:cubicBezTo>
                    <a:cubicBezTo>
                      <a:pt x="158" y="17"/>
                      <a:pt x="144" y="0"/>
                      <a:pt x="106" y="9"/>
                    </a:cubicBezTo>
                    <a:close/>
                  </a:path>
                </a:pathLst>
              </a:custGeom>
              <a:solidFill>
                <a:srgbClr val="005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4" name="Freeform 1165"/>
              <p:cNvSpPr/>
              <p:nvPr/>
            </p:nvSpPr>
            <p:spPr bwMode="auto">
              <a:xfrm>
                <a:off x="5708650" y="1292445"/>
                <a:ext cx="1690688" cy="971550"/>
              </a:xfrm>
              <a:custGeom>
                <a:avLst/>
                <a:gdLst>
                  <a:gd name="T0" fmla="*/ 504 w 623"/>
                  <a:gd name="T1" fmla="*/ 111 h 358"/>
                  <a:gd name="T2" fmla="*/ 361 w 623"/>
                  <a:gd name="T3" fmla="*/ 54 h 358"/>
                  <a:gd name="T4" fmla="*/ 306 w 623"/>
                  <a:gd name="T5" fmla="*/ 16 h 358"/>
                  <a:gd name="T6" fmla="*/ 195 w 623"/>
                  <a:gd name="T7" fmla="*/ 3 h 358"/>
                  <a:gd name="T8" fmla="*/ 69 w 623"/>
                  <a:gd name="T9" fmla="*/ 60 h 358"/>
                  <a:gd name="T10" fmla="*/ 9 w 623"/>
                  <a:gd name="T11" fmla="*/ 105 h 358"/>
                  <a:gd name="T12" fmla="*/ 51 w 623"/>
                  <a:gd name="T13" fmla="*/ 105 h 358"/>
                  <a:gd name="T14" fmla="*/ 152 w 623"/>
                  <a:gd name="T15" fmla="*/ 72 h 358"/>
                  <a:gd name="T16" fmla="*/ 316 w 623"/>
                  <a:gd name="T17" fmla="*/ 118 h 358"/>
                  <a:gd name="T18" fmla="*/ 383 w 623"/>
                  <a:gd name="T19" fmla="*/ 219 h 358"/>
                  <a:gd name="T20" fmla="*/ 475 w 623"/>
                  <a:gd name="T21" fmla="*/ 267 h 358"/>
                  <a:gd name="T22" fmla="*/ 610 w 623"/>
                  <a:gd name="T23" fmla="*/ 347 h 358"/>
                  <a:gd name="T24" fmla="*/ 610 w 623"/>
                  <a:gd name="T25" fmla="*/ 284 h 358"/>
                  <a:gd name="T26" fmla="*/ 504 w 623"/>
                  <a:gd name="T27" fmla="*/ 11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3" h="358">
                    <a:moveTo>
                      <a:pt x="504" y="111"/>
                    </a:moveTo>
                    <a:cubicBezTo>
                      <a:pt x="454" y="81"/>
                      <a:pt x="386" y="65"/>
                      <a:pt x="361" y="54"/>
                    </a:cubicBezTo>
                    <a:cubicBezTo>
                      <a:pt x="336" y="44"/>
                      <a:pt x="314" y="20"/>
                      <a:pt x="306" y="16"/>
                    </a:cubicBezTo>
                    <a:cubicBezTo>
                      <a:pt x="306" y="16"/>
                      <a:pt x="218" y="0"/>
                      <a:pt x="195" y="3"/>
                    </a:cubicBezTo>
                    <a:cubicBezTo>
                      <a:pt x="147" y="9"/>
                      <a:pt x="82" y="49"/>
                      <a:pt x="69" y="60"/>
                    </a:cubicBezTo>
                    <a:cubicBezTo>
                      <a:pt x="57" y="70"/>
                      <a:pt x="17" y="95"/>
                      <a:pt x="9" y="105"/>
                    </a:cubicBezTo>
                    <a:cubicBezTo>
                      <a:pt x="0" y="116"/>
                      <a:pt x="30" y="110"/>
                      <a:pt x="51" y="105"/>
                    </a:cubicBezTo>
                    <a:cubicBezTo>
                      <a:pt x="72" y="99"/>
                      <a:pt x="112" y="96"/>
                      <a:pt x="152" y="72"/>
                    </a:cubicBezTo>
                    <a:cubicBezTo>
                      <a:pt x="192" y="48"/>
                      <a:pt x="281" y="94"/>
                      <a:pt x="316" y="118"/>
                    </a:cubicBezTo>
                    <a:cubicBezTo>
                      <a:pt x="351" y="143"/>
                      <a:pt x="363" y="180"/>
                      <a:pt x="383" y="219"/>
                    </a:cubicBezTo>
                    <a:cubicBezTo>
                      <a:pt x="394" y="244"/>
                      <a:pt x="443" y="265"/>
                      <a:pt x="475" y="267"/>
                    </a:cubicBezTo>
                    <a:cubicBezTo>
                      <a:pt x="535" y="273"/>
                      <a:pt x="585" y="325"/>
                      <a:pt x="610" y="347"/>
                    </a:cubicBezTo>
                    <a:cubicBezTo>
                      <a:pt x="623" y="358"/>
                      <a:pt x="613" y="301"/>
                      <a:pt x="610" y="284"/>
                    </a:cubicBezTo>
                    <a:cubicBezTo>
                      <a:pt x="610" y="284"/>
                      <a:pt x="568" y="150"/>
                      <a:pt x="504" y="111"/>
                    </a:cubicBezTo>
                    <a:close/>
                  </a:path>
                </a:pathLst>
              </a:custGeom>
              <a:solidFill>
                <a:srgbClr val="005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5" name="Freeform 1166"/>
              <p:cNvSpPr/>
              <p:nvPr/>
            </p:nvSpPr>
            <p:spPr bwMode="auto">
              <a:xfrm>
                <a:off x="6056313" y="1562320"/>
                <a:ext cx="461963" cy="168275"/>
              </a:xfrm>
              <a:custGeom>
                <a:avLst/>
                <a:gdLst>
                  <a:gd name="T0" fmla="*/ 84 w 170"/>
                  <a:gd name="T1" fmla="*/ 0 h 62"/>
                  <a:gd name="T2" fmla="*/ 14 w 170"/>
                  <a:gd name="T3" fmla="*/ 31 h 62"/>
                  <a:gd name="T4" fmla="*/ 94 w 170"/>
                  <a:gd name="T5" fmla="*/ 62 h 62"/>
                  <a:gd name="T6" fmla="*/ 162 w 170"/>
                  <a:gd name="T7" fmla="*/ 35 h 62"/>
                  <a:gd name="T8" fmla="*/ 84 w 170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62">
                    <a:moveTo>
                      <a:pt x="84" y="0"/>
                    </a:moveTo>
                    <a:cubicBezTo>
                      <a:pt x="32" y="0"/>
                      <a:pt x="0" y="11"/>
                      <a:pt x="14" y="31"/>
                    </a:cubicBezTo>
                    <a:cubicBezTo>
                      <a:pt x="28" y="50"/>
                      <a:pt x="46" y="61"/>
                      <a:pt x="94" y="62"/>
                    </a:cubicBezTo>
                    <a:cubicBezTo>
                      <a:pt x="142" y="62"/>
                      <a:pt x="170" y="49"/>
                      <a:pt x="162" y="35"/>
                    </a:cubicBezTo>
                    <a:cubicBezTo>
                      <a:pt x="154" y="21"/>
                      <a:pt x="137" y="0"/>
                      <a:pt x="84" y="0"/>
                    </a:cubicBezTo>
                    <a:close/>
                  </a:path>
                </a:pathLst>
              </a:custGeom>
              <a:solidFill>
                <a:srgbClr val="DAE7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6" name="Freeform 1167"/>
              <p:cNvSpPr/>
              <p:nvPr/>
            </p:nvSpPr>
            <p:spPr bwMode="auto">
              <a:xfrm>
                <a:off x="6534150" y="1822670"/>
                <a:ext cx="265113" cy="544513"/>
              </a:xfrm>
              <a:custGeom>
                <a:avLst/>
                <a:gdLst>
                  <a:gd name="T0" fmla="*/ 20 w 98"/>
                  <a:gd name="T1" fmla="*/ 157 h 201"/>
                  <a:gd name="T2" fmla="*/ 96 w 98"/>
                  <a:gd name="T3" fmla="*/ 198 h 201"/>
                  <a:gd name="T4" fmla="*/ 79 w 98"/>
                  <a:gd name="T5" fmla="*/ 143 h 201"/>
                  <a:gd name="T6" fmla="*/ 83 w 98"/>
                  <a:gd name="T7" fmla="*/ 79 h 201"/>
                  <a:gd name="T8" fmla="*/ 50 w 98"/>
                  <a:gd name="T9" fmla="*/ 26 h 201"/>
                  <a:gd name="T10" fmla="*/ 10 w 98"/>
                  <a:gd name="T11" fmla="*/ 51 h 201"/>
                  <a:gd name="T12" fmla="*/ 20 w 98"/>
                  <a:gd name="T13" fmla="*/ 157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201">
                    <a:moveTo>
                      <a:pt x="20" y="157"/>
                    </a:moveTo>
                    <a:cubicBezTo>
                      <a:pt x="40" y="188"/>
                      <a:pt x="93" y="201"/>
                      <a:pt x="96" y="198"/>
                    </a:cubicBezTo>
                    <a:cubicBezTo>
                      <a:pt x="98" y="194"/>
                      <a:pt x="80" y="168"/>
                      <a:pt x="79" y="143"/>
                    </a:cubicBezTo>
                    <a:cubicBezTo>
                      <a:pt x="79" y="118"/>
                      <a:pt x="83" y="111"/>
                      <a:pt x="83" y="79"/>
                    </a:cubicBezTo>
                    <a:cubicBezTo>
                      <a:pt x="83" y="52"/>
                      <a:pt x="50" y="26"/>
                      <a:pt x="50" y="26"/>
                    </a:cubicBezTo>
                    <a:cubicBezTo>
                      <a:pt x="17" y="0"/>
                      <a:pt x="5" y="32"/>
                      <a:pt x="10" y="51"/>
                    </a:cubicBezTo>
                    <a:cubicBezTo>
                      <a:pt x="15" y="70"/>
                      <a:pt x="0" y="126"/>
                      <a:pt x="20" y="157"/>
                    </a:cubicBezTo>
                    <a:close/>
                  </a:path>
                </a:pathLst>
              </a:custGeom>
              <a:solidFill>
                <a:srgbClr val="005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7" name="Freeform 1168"/>
              <p:cNvSpPr/>
              <p:nvPr/>
            </p:nvSpPr>
            <p:spPr bwMode="auto">
              <a:xfrm>
                <a:off x="6951663" y="2144932"/>
                <a:ext cx="431800" cy="347663"/>
              </a:xfrm>
              <a:custGeom>
                <a:avLst/>
                <a:gdLst>
                  <a:gd name="T0" fmla="*/ 67 w 159"/>
                  <a:gd name="T1" fmla="*/ 8 h 128"/>
                  <a:gd name="T2" fmla="*/ 7 w 159"/>
                  <a:gd name="T3" fmla="*/ 11 h 128"/>
                  <a:gd name="T4" fmla="*/ 79 w 159"/>
                  <a:gd name="T5" fmla="*/ 59 h 128"/>
                  <a:gd name="T6" fmla="*/ 141 w 159"/>
                  <a:gd name="T7" fmla="*/ 123 h 128"/>
                  <a:gd name="T8" fmla="*/ 153 w 159"/>
                  <a:gd name="T9" fmla="*/ 97 h 128"/>
                  <a:gd name="T10" fmla="*/ 133 w 159"/>
                  <a:gd name="T11" fmla="*/ 54 h 128"/>
                  <a:gd name="T12" fmla="*/ 67 w 159"/>
                  <a:gd name="T13" fmla="*/ 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28">
                    <a:moveTo>
                      <a:pt x="67" y="8"/>
                    </a:moveTo>
                    <a:cubicBezTo>
                      <a:pt x="32" y="3"/>
                      <a:pt x="14" y="0"/>
                      <a:pt x="7" y="11"/>
                    </a:cubicBezTo>
                    <a:cubicBezTo>
                      <a:pt x="0" y="21"/>
                      <a:pt x="54" y="41"/>
                      <a:pt x="79" y="59"/>
                    </a:cubicBezTo>
                    <a:cubicBezTo>
                      <a:pt x="107" y="78"/>
                      <a:pt x="135" y="118"/>
                      <a:pt x="141" y="123"/>
                    </a:cubicBezTo>
                    <a:cubicBezTo>
                      <a:pt x="147" y="128"/>
                      <a:pt x="159" y="119"/>
                      <a:pt x="153" y="97"/>
                    </a:cubicBezTo>
                    <a:cubicBezTo>
                      <a:pt x="147" y="75"/>
                      <a:pt x="139" y="61"/>
                      <a:pt x="133" y="54"/>
                    </a:cubicBezTo>
                    <a:cubicBezTo>
                      <a:pt x="127" y="48"/>
                      <a:pt x="101" y="13"/>
                      <a:pt x="67" y="8"/>
                    </a:cubicBezTo>
                    <a:close/>
                  </a:path>
                </a:pathLst>
              </a:custGeom>
              <a:solidFill>
                <a:srgbClr val="DAE7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8" name="Freeform 1169"/>
              <p:cNvSpPr/>
              <p:nvPr/>
            </p:nvSpPr>
            <p:spPr bwMode="auto">
              <a:xfrm>
                <a:off x="6584950" y="1873470"/>
                <a:ext cx="195263" cy="461963"/>
              </a:xfrm>
              <a:custGeom>
                <a:avLst/>
                <a:gdLst>
                  <a:gd name="T0" fmla="*/ 58 w 72"/>
                  <a:gd name="T1" fmla="*/ 52 h 170"/>
                  <a:gd name="T2" fmla="*/ 19 w 72"/>
                  <a:gd name="T3" fmla="*/ 4 h 170"/>
                  <a:gd name="T4" fmla="*/ 3 w 72"/>
                  <a:gd name="T5" fmla="*/ 21 h 170"/>
                  <a:gd name="T6" fmla="*/ 23 w 72"/>
                  <a:gd name="T7" fmla="*/ 106 h 170"/>
                  <a:gd name="T8" fmla="*/ 67 w 72"/>
                  <a:gd name="T9" fmla="*/ 170 h 170"/>
                  <a:gd name="T10" fmla="*/ 57 w 72"/>
                  <a:gd name="T11" fmla="*/ 134 h 170"/>
                  <a:gd name="T12" fmla="*/ 58 w 72"/>
                  <a:gd name="T13" fmla="*/ 5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170">
                    <a:moveTo>
                      <a:pt x="58" y="52"/>
                    </a:moveTo>
                    <a:cubicBezTo>
                      <a:pt x="55" y="27"/>
                      <a:pt x="19" y="4"/>
                      <a:pt x="19" y="4"/>
                    </a:cubicBezTo>
                    <a:cubicBezTo>
                      <a:pt x="9" y="0"/>
                      <a:pt x="0" y="7"/>
                      <a:pt x="3" y="21"/>
                    </a:cubicBezTo>
                    <a:cubicBezTo>
                      <a:pt x="5" y="35"/>
                      <a:pt x="24" y="66"/>
                      <a:pt x="23" y="106"/>
                    </a:cubicBezTo>
                    <a:cubicBezTo>
                      <a:pt x="23" y="146"/>
                      <a:pt x="62" y="170"/>
                      <a:pt x="67" y="170"/>
                    </a:cubicBezTo>
                    <a:cubicBezTo>
                      <a:pt x="72" y="170"/>
                      <a:pt x="63" y="160"/>
                      <a:pt x="57" y="134"/>
                    </a:cubicBezTo>
                    <a:cubicBezTo>
                      <a:pt x="52" y="107"/>
                      <a:pt x="61" y="76"/>
                      <a:pt x="58" y="52"/>
                    </a:cubicBezTo>
                    <a:close/>
                  </a:path>
                </a:pathLst>
              </a:custGeom>
              <a:solidFill>
                <a:srgbClr val="246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9" name="Oval 1170"/>
              <p:cNvSpPr>
                <a:spLocks noChangeArrowheads="1"/>
              </p:cNvSpPr>
              <p:nvPr/>
            </p:nvSpPr>
            <p:spPr bwMode="auto">
              <a:xfrm>
                <a:off x="6667500" y="1922682"/>
                <a:ext cx="19050" cy="158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0" name="Oval 1171"/>
              <p:cNvSpPr>
                <a:spLocks noChangeArrowheads="1"/>
              </p:cNvSpPr>
              <p:nvPr/>
            </p:nvSpPr>
            <p:spPr bwMode="auto">
              <a:xfrm>
                <a:off x="6694488" y="1957607"/>
                <a:ext cx="7938" cy="79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1" name="Freeform 1172"/>
              <p:cNvSpPr/>
              <p:nvPr/>
            </p:nvSpPr>
            <p:spPr bwMode="auto">
              <a:xfrm>
                <a:off x="7410450" y="2446557"/>
                <a:ext cx="341313" cy="414338"/>
              </a:xfrm>
              <a:custGeom>
                <a:avLst/>
                <a:gdLst>
                  <a:gd name="T0" fmla="*/ 18 w 126"/>
                  <a:gd name="T1" fmla="*/ 12 h 153"/>
                  <a:gd name="T2" fmla="*/ 13 w 126"/>
                  <a:gd name="T3" fmla="*/ 36 h 153"/>
                  <a:gd name="T4" fmla="*/ 39 w 126"/>
                  <a:gd name="T5" fmla="*/ 118 h 153"/>
                  <a:gd name="T6" fmla="*/ 117 w 126"/>
                  <a:gd name="T7" fmla="*/ 98 h 153"/>
                  <a:gd name="T8" fmla="*/ 74 w 126"/>
                  <a:gd name="T9" fmla="*/ 49 h 153"/>
                  <a:gd name="T10" fmla="*/ 18 w 126"/>
                  <a:gd name="T11" fmla="*/ 1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153">
                    <a:moveTo>
                      <a:pt x="18" y="12"/>
                    </a:moveTo>
                    <a:cubicBezTo>
                      <a:pt x="6" y="0"/>
                      <a:pt x="0" y="14"/>
                      <a:pt x="13" y="36"/>
                    </a:cubicBezTo>
                    <a:cubicBezTo>
                      <a:pt x="26" y="58"/>
                      <a:pt x="8" y="153"/>
                      <a:pt x="39" y="118"/>
                    </a:cubicBezTo>
                    <a:cubicBezTo>
                      <a:pt x="54" y="100"/>
                      <a:pt x="108" y="107"/>
                      <a:pt x="117" y="98"/>
                    </a:cubicBezTo>
                    <a:cubicBezTo>
                      <a:pt x="126" y="89"/>
                      <a:pt x="96" y="58"/>
                      <a:pt x="74" y="49"/>
                    </a:cubicBezTo>
                    <a:cubicBezTo>
                      <a:pt x="47" y="38"/>
                      <a:pt x="29" y="23"/>
                      <a:pt x="18" y="12"/>
                    </a:cubicBezTo>
                    <a:close/>
                  </a:path>
                </a:pathLst>
              </a:custGeom>
              <a:solidFill>
                <a:srgbClr val="005B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2" name="Freeform 1173"/>
              <p:cNvSpPr/>
              <p:nvPr/>
            </p:nvSpPr>
            <p:spPr bwMode="auto">
              <a:xfrm>
                <a:off x="6864350" y="1471832"/>
                <a:ext cx="515938" cy="773113"/>
              </a:xfrm>
              <a:custGeom>
                <a:avLst/>
                <a:gdLst>
                  <a:gd name="T0" fmla="*/ 84 w 190"/>
                  <a:gd name="T1" fmla="*/ 51 h 285"/>
                  <a:gd name="T2" fmla="*/ 19 w 190"/>
                  <a:gd name="T3" fmla="*/ 29 h 285"/>
                  <a:gd name="T4" fmla="*/ 89 w 190"/>
                  <a:gd name="T5" fmla="*/ 139 h 285"/>
                  <a:gd name="T6" fmla="*/ 182 w 190"/>
                  <a:gd name="T7" fmla="*/ 226 h 285"/>
                  <a:gd name="T8" fmla="*/ 84 w 190"/>
                  <a:gd name="T9" fmla="*/ 51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285">
                    <a:moveTo>
                      <a:pt x="84" y="51"/>
                    </a:moveTo>
                    <a:cubicBezTo>
                      <a:pt x="24" y="0"/>
                      <a:pt x="0" y="15"/>
                      <a:pt x="19" y="29"/>
                    </a:cubicBezTo>
                    <a:cubicBezTo>
                      <a:pt x="38" y="43"/>
                      <a:pt x="60" y="65"/>
                      <a:pt x="89" y="139"/>
                    </a:cubicBezTo>
                    <a:cubicBezTo>
                      <a:pt x="117" y="214"/>
                      <a:pt x="190" y="285"/>
                      <a:pt x="182" y="226"/>
                    </a:cubicBezTo>
                    <a:cubicBezTo>
                      <a:pt x="173" y="167"/>
                      <a:pt x="144" y="101"/>
                      <a:pt x="84" y="51"/>
                    </a:cubicBezTo>
                    <a:close/>
                  </a:path>
                </a:pathLst>
              </a:custGeom>
              <a:solidFill>
                <a:srgbClr val="246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3" name="Freeform 1174"/>
              <p:cNvSpPr/>
              <p:nvPr/>
            </p:nvSpPr>
            <p:spPr bwMode="auto">
              <a:xfrm>
                <a:off x="6116638" y="1573432"/>
                <a:ext cx="368300" cy="119063"/>
              </a:xfrm>
              <a:custGeom>
                <a:avLst/>
                <a:gdLst>
                  <a:gd name="T0" fmla="*/ 14 w 136"/>
                  <a:gd name="T1" fmla="*/ 20 h 44"/>
                  <a:gd name="T2" fmla="*/ 126 w 136"/>
                  <a:gd name="T3" fmla="*/ 40 h 44"/>
                  <a:gd name="T4" fmla="*/ 127 w 136"/>
                  <a:gd name="T5" fmla="*/ 21 h 44"/>
                  <a:gd name="T6" fmla="*/ 66 w 136"/>
                  <a:gd name="T7" fmla="*/ 0 h 44"/>
                  <a:gd name="T8" fmla="*/ 14 w 136"/>
                  <a:gd name="T9" fmla="*/ 2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44">
                    <a:moveTo>
                      <a:pt x="14" y="20"/>
                    </a:moveTo>
                    <a:cubicBezTo>
                      <a:pt x="37" y="37"/>
                      <a:pt x="116" y="44"/>
                      <a:pt x="126" y="40"/>
                    </a:cubicBezTo>
                    <a:cubicBezTo>
                      <a:pt x="136" y="37"/>
                      <a:pt x="136" y="30"/>
                      <a:pt x="127" y="21"/>
                    </a:cubicBezTo>
                    <a:cubicBezTo>
                      <a:pt x="117" y="11"/>
                      <a:pt x="104" y="0"/>
                      <a:pt x="66" y="0"/>
                    </a:cubicBezTo>
                    <a:cubicBezTo>
                      <a:pt x="28" y="0"/>
                      <a:pt x="0" y="10"/>
                      <a:pt x="14" y="20"/>
                    </a:cubicBezTo>
                    <a:close/>
                  </a:path>
                </a:pathLst>
              </a:custGeom>
              <a:solidFill>
                <a:srgbClr val="E8F0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4" name="Oval 1175"/>
              <p:cNvSpPr>
                <a:spLocks noChangeArrowheads="1"/>
              </p:cNvSpPr>
              <p:nvPr/>
            </p:nvSpPr>
            <p:spPr bwMode="auto">
              <a:xfrm>
                <a:off x="5945188" y="1638520"/>
                <a:ext cx="23813" cy="20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5" name="Freeform 1176"/>
              <p:cNvSpPr/>
              <p:nvPr/>
            </p:nvSpPr>
            <p:spPr bwMode="auto">
              <a:xfrm>
                <a:off x="6580188" y="1122582"/>
                <a:ext cx="433388" cy="249238"/>
              </a:xfrm>
              <a:custGeom>
                <a:avLst/>
                <a:gdLst>
                  <a:gd name="T0" fmla="*/ 112 w 160"/>
                  <a:gd name="T1" fmla="*/ 6 h 92"/>
                  <a:gd name="T2" fmla="*/ 13 w 160"/>
                  <a:gd name="T3" fmla="*/ 73 h 92"/>
                  <a:gd name="T4" fmla="*/ 47 w 160"/>
                  <a:gd name="T5" fmla="*/ 82 h 92"/>
                  <a:gd name="T6" fmla="*/ 131 w 160"/>
                  <a:gd name="T7" fmla="*/ 20 h 92"/>
                  <a:gd name="T8" fmla="*/ 149 w 160"/>
                  <a:gd name="T9" fmla="*/ 5 h 92"/>
                  <a:gd name="T10" fmla="*/ 112 w 160"/>
                  <a:gd name="T11" fmla="*/ 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0" h="92">
                    <a:moveTo>
                      <a:pt x="112" y="6"/>
                    </a:moveTo>
                    <a:cubicBezTo>
                      <a:pt x="88" y="11"/>
                      <a:pt x="0" y="54"/>
                      <a:pt x="13" y="73"/>
                    </a:cubicBezTo>
                    <a:cubicBezTo>
                      <a:pt x="25" y="92"/>
                      <a:pt x="36" y="89"/>
                      <a:pt x="47" y="82"/>
                    </a:cubicBezTo>
                    <a:cubicBezTo>
                      <a:pt x="58" y="75"/>
                      <a:pt x="111" y="24"/>
                      <a:pt x="131" y="20"/>
                    </a:cubicBezTo>
                    <a:cubicBezTo>
                      <a:pt x="151" y="16"/>
                      <a:pt x="160" y="7"/>
                      <a:pt x="149" y="5"/>
                    </a:cubicBezTo>
                    <a:cubicBezTo>
                      <a:pt x="149" y="5"/>
                      <a:pt x="136" y="0"/>
                      <a:pt x="112" y="6"/>
                    </a:cubicBezTo>
                    <a:close/>
                  </a:path>
                </a:pathLst>
              </a:custGeom>
              <a:solidFill>
                <a:srgbClr val="246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6" name="Oval 1177"/>
              <p:cNvSpPr>
                <a:spLocks noChangeArrowheads="1"/>
              </p:cNvSpPr>
              <p:nvPr/>
            </p:nvSpPr>
            <p:spPr bwMode="auto">
              <a:xfrm>
                <a:off x="6848475" y="1160682"/>
                <a:ext cx="15875" cy="158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7" name="Oval 1178"/>
              <p:cNvSpPr>
                <a:spLocks noChangeArrowheads="1"/>
              </p:cNvSpPr>
              <p:nvPr/>
            </p:nvSpPr>
            <p:spPr bwMode="auto">
              <a:xfrm>
                <a:off x="6797675" y="1184495"/>
                <a:ext cx="11113" cy="79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8" name="Freeform 1179"/>
              <p:cNvSpPr/>
              <p:nvPr/>
            </p:nvSpPr>
            <p:spPr bwMode="auto">
              <a:xfrm>
                <a:off x="4954588" y="2703732"/>
                <a:ext cx="574675" cy="136525"/>
              </a:xfrm>
              <a:custGeom>
                <a:avLst/>
                <a:gdLst>
                  <a:gd name="T0" fmla="*/ 17 w 212"/>
                  <a:gd name="T1" fmla="*/ 12 h 50"/>
                  <a:gd name="T2" fmla="*/ 57 w 212"/>
                  <a:gd name="T3" fmla="*/ 20 h 50"/>
                  <a:gd name="T4" fmla="*/ 110 w 212"/>
                  <a:gd name="T5" fmla="*/ 34 h 50"/>
                  <a:gd name="T6" fmla="*/ 157 w 212"/>
                  <a:gd name="T7" fmla="*/ 28 h 50"/>
                  <a:gd name="T8" fmla="*/ 201 w 212"/>
                  <a:gd name="T9" fmla="*/ 48 h 50"/>
                  <a:gd name="T10" fmla="*/ 211 w 212"/>
                  <a:gd name="T11" fmla="*/ 9 h 50"/>
                  <a:gd name="T12" fmla="*/ 25 w 212"/>
                  <a:gd name="T13" fmla="*/ 1 h 50"/>
                  <a:gd name="T14" fmla="*/ 17 w 212"/>
                  <a:gd name="T15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50">
                    <a:moveTo>
                      <a:pt x="17" y="12"/>
                    </a:moveTo>
                    <a:cubicBezTo>
                      <a:pt x="22" y="16"/>
                      <a:pt x="38" y="10"/>
                      <a:pt x="57" y="20"/>
                    </a:cubicBezTo>
                    <a:cubicBezTo>
                      <a:pt x="76" y="29"/>
                      <a:pt x="87" y="34"/>
                      <a:pt x="110" y="34"/>
                    </a:cubicBezTo>
                    <a:cubicBezTo>
                      <a:pt x="132" y="34"/>
                      <a:pt x="140" y="27"/>
                      <a:pt x="157" y="28"/>
                    </a:cubicBezTo>
                    <a:cubicBezTo>
                      <a:pt x="175" y="30"/>
                      <a:pt x="190" y="50"/>
                      <a:pt x="201" y="48"/>
                    </a:cubicBezTo>
                    <a:cubicBezTo>
                      <a:pt x="212" y="45"/>
                      <a:pt x="211" y="9"/>
                      <a:pt x="211" y="9"/>
                    </a:cubicBezTo>
                    <a:cubicBezTo>
                      <a:pt x="207" y="5"/>
                      <a:pt x="51" y="2"/>
                      <a:pt x="25" y="1"/>
                    </a:cubicBezTo>
                    <a:cubicBezTo>
                      <a:pt x="0" y="0"/>
                      <a:pt x="12" y="9"/>
                      <a:pt x="17" y="12"/>
                    </a:cubicBezTo>
                    <a:close/>
                  </a:path>
                </a:pathLst>
              </a:custGeom>
              <a:solidFill>
                <a:srgbClr val="0E2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9" name="Freeform 1180"/>
              <p:cNvSpPr/>
              <p:nvPr/>
            </p:nvSpPr>
            <p:spPr bwMode="auto">
              <a:xfrm>
                <a:off x="5019675" y="2711670"/>
                <a:ext cx="504825" cy="87313"/>
              </a:xfrm>
              <a:custGeom>
                <a:avLst/>
                <a:gdLst>
                  <a:gd name="T0" fmla="*/ 183 w 186"/>
                  <a:gd name="T1" fmla="*/ 26 h 32"/>
                  <a:gd name="T2" fmla="*/ 185 w 186"/>
                  <a:gd name="T3" fmla="*/ 8 h 32"/>
                  <a:gd name="T4" fmla="*/ 6 w 186"/>
                  <a:gd name="T5" fmla="*/ 2 h 32"/>
                  <a:gd name="T6" fmla="*/ 16 w 186"/>
                  <a:gd name="T7" fmla="*/ 9 h 32"/>
                  <a:gd name="T8" fmla="*/ 26 w 186"/>
                  <a:gd name="T9" fmla="*/ 9 h 32"/>
                  <a:gd name="T10" fmla="*/ 35 w 186"/>
                  <a:gd name="T11" fmla="*/ 12 h 32"/>
                  <a:gd name="T12" fmla="*/ 44 w 186"/>
                  <a:gd name="T13" fmla="*/ 12 h 32"/>
                  <a:gd name="T14" fmla="*/ 52 w 186"/>
                  <a:gd name="T15" fmla="*/ 14 h 32"/>
                  <a:gd name="T16" fmla="*/ 62 w 186"/>
                  <a:gd name="T17" fmla="*/ 16 h 32"/>
                  <a:gd name="T18" fmla="*/ 69 w 186"/>
                  <a:gd name="T19" fmla="*/ 15 h 32"/>
                  <a:gd name="T20" fmla="*/ 76 w 186"/>
                  <a:gd name="T21" fmla="*/ 14 h 32"/>
                  <a:gd name="T22" fmla="*/ 80 w 186"/>
                  <a:gd name="T23" fmla="*/ 16 h 32"/>
                  <a:gd name="T24" fmla="*/ 88 w 186"/>
                  <a:gd name="T25" fmla="*/ 14 h 32"/>
                  <a:gd name="T26" fmla="*/ 89 w 186"/>
                  <a:gd name="T27" fmla="*/ 23 h 32"/>
                  <a:gd name="T28" fmla="*/ 105 w 186"/>
                  <a:gd name="T29" fmla="*/ 13 h 32"/>
                  <a:gd name="T30" fmla="*/ 110 w 186"/>
                  <a:gd name="T31" fmla="*/ 15 h 32"/>
                  <a:gd name="T32" fmla="*/ 122 w 186"/>
                  <a:gd name="T33" fmla="*/ 15 h 32"/>
                  <a:gd name="T34" fmla="*/ 131 w 186"/>
                  <a:gd name="T35" fmla="*/ 15 h 32"/>
                  <a:gd name="T36" fmla="*/ 139 w 186"/>
                  <a:gd name="T37" fmla="*/ 16 h 32"/>
                  <a:gd name="T38" fmla="*/ 146 w 186"/>
                  <a:gd name="T39" fmla="*/ 17 h 32"/>
                  <a:gd name="T40" fmla="*/ 150 w 186"/>
                  <a:gd name="T41" fmla="*/ 17 h 32"/>
                  <a:gd name="T42" fmla="*/ 159 w 186"/>
                  <a:gd name="T43" fmla="*/ 17 h 32"/>
                  <a:gd name="T44" fmla="*/ 165 w 186"/>
                  <a:gd name="T45" fmla="*/ 18 h 32"/>
                  <a:gd name="T46" fmla="*/ 177 w 186"/>
                  <a:gd name="T47" fmla="*/ 17 h 32"/>
                  <a:gd name="T48" fmla="*/ 182 w 186"/>
                  <a:gd name="T49" fmla="*/ 22 h 32"/>
                  <a:gd name="T50" fmla="*/ 183 w 186"/>
                  <a:gd name="T51" fmla="*/ 2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6" h="32">
                    <a:moveTo>
                      <a:pt x="183" y="26"/>
                    </a:moveTo>
                    <a:cubicBezTo>
                      <a:pt x="186" y="21"/>
                      <a:pt x="185" y="8"/>
                      <a:pt x="185" y="8"/>
                    </a:cubicBezTo>
                    <a:cubicBezTo>
                      <a:pt x="185" y="8"/>
                      <a:pt x="12" y="0"/>
                      <a:pt x="6" y="2"/>
                    </a:cubicBezTo>
                    <a:cubicBezTo>
                      <a:pt x="0" y="5"/>
                      <a:pt x="13" y="9"/>
                      <a:pt x="16" y="9"/>
                    </a:cubicBezTo>
                    <a:cubicBezTo>
                      <a:pt x="18" y="8"/>
                      <a:pt x="22" y="7"/>
                      <a:pt x="26" y="9"/>
                    </a:cubicBezTo>
                    <a:cubicBezTo>
                      <a:pt x="30" y="12"/>
                      <a:pt x="32" y="13"/>
                      <a:pt x="35" y="12"/>
                    </a:cubicBezTo>
                    <a:cubicBezTo>
                      <a:pt x="38" y="11"/>
                      <a:pt x="41" y="9"/>
                      <a:pt x="44" y="12"/>
                    </a:cubicBezTo>
                    <a:cubicBezTo>
                      <a:pt x="46" y="15"/>
                      <a:pt x="52" y="19"/>
                      <a:pt x="52" y="14"/>
                    </a:cubicBezTo>
                    <a:cubicBezTo>
                      <a:pt x="52" y="9"/>
                      <a:pt x="62" y="12"/>
                      <a:pt x="62" y="16"/>
                    </a:cubicBezTo>
                    <a:cubicBezTo>
                      <a:pt x="62" y="20"/>
                      <a:pt x="65" y="22"/>
                      <a:pt x="69" y="15"/>
                    </a:cubicBezTo>
                    <a:cubicBezTo>
                      <a:pt x="73" y="8"/>
                      <a:pt x="78" y="10"/>
                      <a:pt x="76" y="14"/>
                    </a:cubicBezTo>
                    <a:cubicBezTo>
                      <a:pt x="75" y="18"/>
                      <a:pt x="78" y="22"/>
                      <a:pt x="80" y="16"/>
                    </a:cubicBezTo>
                    <a:cubicBezTo>
                      <a:pt x="81" y="10"/>
                      <a:pt x="92" y="9"/>
                      <a:pt x="88" y="14"/>
                    </a:cubicBezTo>
                    <a:cubicBezTo>
                      <a:pt x="84" y="20"/>
                      <a:pt x="85" y="29"/>
                      <a:pt x="89" y="23"/>
                    </a:cubicBezTo>
                    <a:cubicBezTo>
                      <a:pt x="94" y="17"/>
                      <a:pt x="106" y="12"/>
                      <a:pt x="105" y="13"/>
                    </a:cubicBezTo>
                    <a:cubicBezTo>
                      <a:pt x="103" y="15"/>
                      <a:pt x="104" y="21"/>
                      <a:pt x="110" y="15"/>
                    </a:cubicBezTo>
                    <a:cubicBezTo>
                      <a:pt x="116" y="9"/>
                      <a:pt x="120" y="12"/>
                      <a:pt x="122" y="15"/>
                    </a:cubicBezTo>
                    <a:cubicBezTo>
                      <a:pt x="124" y="18"/>
                      <a:pt x="129" y="18"/>
                      <a:pt x="131" y="15"/>
                    </a:cubicBezTo>
                    <a:cubicBezTo>
                      <a:pt x="134" y="11"/>
                      <a:pt x="137" y="13"/>
                      <a:pt x="139" y="16"/>
                    </a:cubicBezTo>
                    <a:cubicBezTo>
                      <a:pt x="141" y="18"/>
                      <a:pt x="145" y="20"/>
                      <a:pt x="146" y="17"/>
                    </a:cubicBezTo>
                    <a:cubicBezTo>
                      <a:pt x="147" y="14"/>
                      <a:pt x="148" y="13"/>
                      <a:pt x="150" y="17"/>
                    </a:cubicBezTo>
                    <a:cubicBezTo>
                      <a:pt x="151" y="22"/>
                      <a:pt x="157" y="23"/>
                      <a:pt x="159" y="17"/>
                    </a:cubicBezTo>
                    <a:cubicBezTo>
                      <a:pt x="161" y="11"/>
                      <a:pt x="164" y="14"/>
                      <a:pt x="165" y="18"/>
                    </a:cubicBezTo>
                    <a:cubicBezTo>
                      <a:pt x="167" y="23"/>
                      <a:pt x="173" y="23"/>
                      <a:pt x="177" y="17"/>
                    </a:cubicBezTo>
                    <a:cubicBezTo>
                      <a:pt x="181" y="11"/>
                      <a:pt x="182" y="17"/>
                      <a:pt x="182" y="22"/>
                    </a:cubicBezTo>
                    <a:cubicBezTo>
                      <a:pt x="182" y="27"/>
                      <a:pt x="180" y="32"/>
                      <a:pt x="183" y="26"/>
                    </a:cubicBezTo>
                    <a:close/>
                  </a:path>
                </a:pathLst>
              </a:custGeom>
              <a:solidFill>
                <a:srgbClr val="072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0" name="Freeform 1181"/>
              <p:cNvSpPr/>
              <p:nvPr/>
            </p:nvSpPr>
            <p:spPr bwMode="auto">
              <a:xfrm>
                <a:off x="5735638" y="2730720"/>
                <a:ext cx="204788" cy="298450"/>
              </a:xfrm>
              <a:custGeom>
                <a:avLst/>
                <a:gdLst>
                  <a:gd name="T0" fmla="*/ 2 w 75"/>
                  <a:gd name="T1" fmla="*/ 102 h 110"/>
                  <a:gd name="T2" fmla="*/ 59 w 75"/>
                  <a:gd name="T3" fmla="*/ 70 h 110"/>
                  <a:gd name="T4" fmla="*/ 69 w 75"/>
                  <a:gd name="T5" fmla="*/ 18 h 110"/>
                  <a:gd name="T6" fmla="*/ 15 w 75"/>
                  <a:gd name="T7" fmla="*/ 9 h 110"/>
                  <a:gd name="T8" fmla="*/ 22 w 75"/>
                  <a:gd name="T9" fmla="*/ 58 h 110"/>
                  <a:gd name="T10" fmla="*/ 2 w 75"/>
                  <a:gd name="T11" fmla="*/ 10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110">
                    <a:moveTo>
                      <a:pt x="2" y="102"/>
                    </a:moveTo>
                    <a:cubicBezTo>
                      <a:pt x="4" y="110"/>
                      <a:pt x="43" y="95"/>
                      <a:pt x="59" y="70"/>
                    </a:cubicBezTo>
                    <a:cubicBezTo>
                      <a:pt x="75" y="44"/>
                      <a:pt x="69" y="18"/>
                      <a:pt x="69" y="18"/>
                    </a:cubicBezTo>
                    <a:cubicBezTo>
                      <a:pt x="69" y="18"/>
                      <a:pt x="15" y="0"/>
                      <a:pt x="15" y="9"/>
                    </a:cubicBezTo>
                    <a:cubicBezTo>
                      <a:pt x="16" y="18"/>
                      <a:pt x="27" y="40"/>
                      <a:pt x="22" y="58"/>
                    </a:cubicBezTo>
                    <a:cubicBezTo>
                      <a:pt x="18" y="77"/>
                      <a:pt x="0" y="93"/>
                      <a:pt x="2" y="102"/>
                    </a:cubicBezTo>
                    <a:close/>
                  </a:path>
                </a:pathLst>
              </a:custGeom>
              <a:solidFill>
                <a:srgbClr val="0E2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1" name="Freeform 1182"/>
              <p:cNvSpPr/>
              <p:nvPr/>
            </p:nvSpPr>
            <p:spPr bwMode="auto">
              <a:xfrm>
                <a:off x="5772150" y="2749770"/>
                <a:ext cx="157163" cy="193675"/>
              </a:xfrm>
              <a:custGeom>
                <a:avLst/>
                <a:gdLst>
                  <a:gd name="T0" fmla="*/ 45 w 58"/>
                  <a:gd name="T1" fmla="*/ 56 h 71"/>
                  <a:gd name="T2" fmla="*/ 55 w 58"/>
                  <a:gd name="T3" fmla="*/ 13 h 71"/>
                  <a:gd name="T4" fmla="*/ 6 w 58"/>
                  <a:gd name="T5" fmla="*/ 3 h 71"/>
                  <a:gd name="T6" fmla="*/ 12 w 58"/>
                  <a:gd name="T7" fmla="*/ 16 h 71"/>
                  <a:gd name="T8" fmla="*/ 18 w 58"/>
                  <a:gd name="T9" fmla="*/ 25 h 71"/>
                  <a:gd name="T10" fmla="*/ 23 w 58"/>
                  <a:gd name="T11" fmla="*/ 19 h 71"/>
                  <a:gd name="T12" fmla="*/ 27 w 58"/>
                  <a:gd name="T13" fmla="*/ 42 h 71"/>
                  <a:gd name="T14" fmla="*/ 31 w 58"/>
                  <a:gd name="T15" fmla="*/ 28 h 71"/>
                  <a:gd name="T16" fmla="*/ 34 w 58"/>
                  <a:gd name="T17" fmla="*/ 46 h 71"/>
                  <a:gd name="T18" fmla="*/ 40 w 58"/>
                  <a:gd name="T19" fmla="*/ 32 h 71"/>
                  <a:gd name="T20" fmla="*/ 45 w 58"/>
                  <a:gd name="T21" fmla="*/ 36 h 71"/>
                  <a:gd name="T22" fmla="*/ 45 w 58"/>
                  <a:gd name="T23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71">
                    <a:moveTo>
                      <a:pt x="45" y="56"/>
                    </a:moveTo>
                    <a:cubicBezTo>
                      <a:pt x="58" y="40"/>
                      <a:pt x="55" y="13"/>
                      <a:pt x="55" y="13"/>
                    </a:cubicBezTo>
                    <a:cubicBezTo>
                      <a:pt x="55" y="13"/>
                      <a:pt x="12" y="0"/>
                      <a:pt x="6" y="3"/>
                    </a:cubicBezTo>
                    <a:cubicBezTo>
                      <a:pt x="0" y="6"/>
                      <a:pt x="8" y="11"/>
                      <a:pt x="12" y="16"/>
                    </a:cubicBezTo>
                    <a:cubicBezTo>
                      <a:pt x="16" y="21"/>
                      <a:pt x="16" y="30"/>
                      <a:pt x="18" y="25"/>
                    </a:cubicBezTo>
                    <a:cubicBezTo>
                      <a:pt x="19" y="21"/>
                      <a:pt x="18" y="15"/>
                      <a:pt x="23" y="19"/>
                    </a:cubicBezTo>
                    <a:cubicBezTo>
                      <a:pt x="27" y="22"/>
                      <a:pt x="26" y="42"/>
                      <a:pt x="27" y="42"/>
                    </a:cubicBezTo>
                    <a:cubicBezTo>
                      <a:pt x="28" y="42"/>
                      <a:pt x="27" y="27"/>
                      <a:pt x="31" y="28"/>
                    </a:cubicBezTo>
                    <a:cubicBezTo>
                      <a:pt x="35" y="29"/>
                      <a:pt x="34" y="39"/>
                      <a:pt x="34" y="46"/>
                    </a:cubicBezTo>
                    <a:cubicBezTo>
                      <a:pt x="34" y="52"/>
                      <a:pt x="37" y="43"/>
                      <a:pt x="40" y="32"/>
                    </a:cubicBezTo>
                    <a:cubicBezTo>
                      <a:pt x="42" y="22"/>
                      <a:pt x="45" y="24"/>
                      <a:pt x="45" y="36"/>
                    </a:cubicBezTo>
                    <a:cubicBezTo>
                      <a:pt x="45" y="48"/>
                      <a:pt x="32" y="71"/>
                      <a:pt x="45" y="56"/>
                    </a:cubicBezTo>
                    <a:close/>
                  </a:path>
                </a:pathLst>
              </a:custGeom>
              <a:solidFill>
                <a:srgbClr val="072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2" name="Freeform 1183"/>
              <p:cNvSpPr/>
              <p:nvPr/>
            </p:nvSpPr>
            <p:spPr bwMode="auto">
              <a:xfrm>
                <a:off x="4848225" y="2251295"/>
                <a:ext cx="1506538" cy="558800"/>
              </a:xfrm>
              <a:custGeom>
                <a:avLst/>
                <a:gdLst>
                  <a:gd name="T0" fmla="*/ 479 w 555"/>
                  <a:gd name="T1" fmla="*/ 5 h 206"/>
                  <a:gd name="T2" fmla="*/ 382 w 555"/>
                  <a:gd name="T3" fmla="*/ 13 h 206"/>
                  <a:gd name="T4" fmla="*/ 180 w 555"/>
                  <a:gd name="T5" fmla="*/ 65 h 206"/>
                  <a:gd name="T6" fmla="*/ 14 w 555"/>
                  <a:gd name="T7" fmla="*/ 116 h 206"/>
                  <a:gd name="T8" fmla="*/ 15 w 555"/>
                  <a:gd name="T9" fmla="*/ 168 h 206"/>
                  <a:gd name="T10" fmla="*/ 108 w 555"/>
                  <a:gd name="T11" fmla="*/ 175 h 206"/>
                  <a:gd name="T12" fmla="*/ 276 w 555"/>
                  <a:gd name="T13" fmla="*/ 184 h 206"/>
                  <a:gd name="T14" fmla="*/ 436 w 555"/>
                  <a:gd name="T15" fmla="*/ 204 h 206"/>
                  <a:gd name="T16" fmla="*/ 518 w 555"/>
                  <a:gd name="T17" fmla="*/ 196 h 206"/>
                  <a:gd name="T18" fmla="*/ 540 w 555"/>
                  <a:gd name="T19" fmla="*/ 170 h 206"/>
                  <a:gd name="T20" fmla="*/ 554 w 555"/>
                  <a:gd name="T21" fmla="*/ 147 h 206"/>
                  <a:gd name="T22" fmla="*/ 546 w 555"/>
                  <a:gd name="T23" fmla="*/ 109 h 206"/>
                  <a:gd name="T24" fmla="*/ 533 w 555"/>
                  <a:gd name="T25" fmla="*/ 37 h 206"/>
                  <a:gd name="T26" fmla="*/ 479 w 555"/>
                  <a:gd name="T27" fmla="*/ 5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5" h="206">
                    <a:moveTo>
                      <a:pt x="479" y="5"/>
                    </a:moveTo>
                    <a:cubicBezTo>
                      <a:pt x="458" y="0"/>
                      <a:pt x="382" y="13"/>
                      <a:pt x="382" y="13"/>
                    </a:cubicBezTo>
                    <a:cubicBezTo>
                      <a:pt x="336" y="18"/>
                      <a:pt x="201" y="57"/>
                      <a:pt x="180" y="65"/>
                    </a:cubicBezTo>
                    <a:cubicBezTo>
                      <a:pt x="158" y="74"/>
                      <a:pt x="29" y="111"/>
                      <a:pt x="14" y="116"/>
                    </a:cubicBezTo>
                    <a:cubicBezTo>
                      <a:pt x="0" y="122"/>
                      <a:pt x="9" y="152"/>
                      <a:pt x="15" y="168"/>
                    </a:cubicBezTo>
                    <a:cubicBezTo>
                      <a:pt x="21" y="184"/>
                      <a:pt x="72" y="174"/>
                      <a:pt x="108" y="175"/>
                    </a:cubicBezTo>
                    <a:cubicBezTo>
                      <a:pt x="144" y="177"/>
                      <a:pt x="237" y="182"/>
                      <a:pt x="276" y="184"/>
                    </a:cubicBezTo>
                    <a:cubicBezTo>
                      <a:pt x="315" y="185"/>
                      <a:pt x="400" y="203"/>
                      <a:pt x="436" y="204"/>
                    </a:cubicBezTo>
                    <a:cubicBezTo>
                      <a:pt x="472" y="206"/>
                      <a:pt x="495" y="204"/>
                      <a:pt x="518" y="196"/>
                    </a:cubicBezTo>
                    <a:cubicBezTo>
                      <a:pt x="541" y="189"/>
                      <a:pt x="528" y="170"/>
                      <a:pt x="540" y="170"/>
                    </a:cubicBezTo>
                    <a:cubicBezTo>
                      <a:pt x="552" y="171"/>
                      <a:pt x="552" y="154"/>
                      <a:pt x="554" y="147"/>
                    </a:cubicBezTo>
                    <a:cubicBezTo>
                      <a:pt x="555" y="139"/>
                      <a:pt x="552" y="120"/>
                      <a:pt x="546" y="109"/>
                    </a:cubicBezTo>
                    <a:cubicBezTo>
                      <a:pt x="541" y="99"/>
                      <a:pt x="539" y="50"/>
                      <a:pt x="533" y="37"/>
                    </a:cubicBezTo>
                    <a:cubicBezTo>
                      <a:pt x="528" y="25"/>
                      <a:pt x="500" y="10"/>
                      <a:pt x="479" y="5"/>
                    </a:cubicBezTo>
                    <a:close/>
                  </a:path>
                </a:pathLst>
              </a:custGeom>
              <a:solidFill>
                <a:srgbClr val="0096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3" name="Freeform 1184"/>
              <p:cNvSpPr/>
              <p:nvPr/>
            </p:nvSpPr>
            <p:spPr bwMode="auto">
              <a:xfrm>
                <a:off x="4927600" y="2102070"/>
                <a:ext cx="1198563" cy="493713"/>
              </a:xfrm>
              <a:custGeom>
                <a:avLst/>
                <a:gdLst>
                  <a:gd name="T0" fmla="*/ 349 w 442"/>
                  <a:gd name="T1" fmla="*/ 1 h 182"/>
                  <a:gd name="T2" fmla="*/ 304 w 442"/>
                  <a:gd name="T3" fmla="*/ 15 h 182"/>
                  <a:gd name="T4" fmla="*/ 248 w 442"/>
                  <a:gd name="T5" fmla="*/ 32 h 182"/>
                  <a:gd name="T6" fmla="*/ 188 w 442"/>
                  <a:gd name="T7" fmla="*/ 61 h 182"/>
                  <a:gd name="T8" fmla="*/ 130 w 442"/>
                  <a:gd name="T9" fmla="*/ 92 h 182"/>
                  <a:gd name="T10" fmla="*/ 66 w 442"/>
                  <a:gd name="T11" fmla="*/ 123 h 182"/>
                  <a:gd name="T12" fmla="*/ 27 w 442"/>
                  <a:gd name="T13" fmla="*/ 138 h 182"/>
                  <a:gd name="T14" fmla="*/ 1 w 442"/>
                  <a:gd name="T15" fmla="*/ 165 h 182"/>
                  <a:gd name="T16" fmla="*/ 85 w 442"/>
                  <a:gd name="T17" fmla="*/ 163 h 182"/>
                  <a:gd name="T18" fmla="*/ 357 w 442"/>
                  <a:gd name="T19" fmla="*/ 105 h 182"/>
                  <a:gd name="T20" fmla="*/ 428 w 442"/>
                  <a:gd name="T21" fmla="*/ 64 h 182"/>
                  <a:gd name="T22" fmla="*/ 349 w 442"/>
                  <a:gd name="T23" fmla="*/ 1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2" h="182">
                    <a:moveTo>
                      <a:pt x="349" y="1"/>
                    </a:moveTo>
                    <a:cubicBezTo>
                      <a:pt x="332" y="1"/>
                      <a:pt x="317" y="15"/>
                      <a:pt x="304" y="15"/>
                    </a:cubicBezTo>
                    <a:cubicBezTo>
                      <a:pt x="292" y="15"/>
                      <a:pt x="266" y="24"/>
                      <a:pt x="248" y="32"/>
                    </a:cubicBezTo>
                    <a:cubicBezTo>
                      <a:pt x="229" y="39"/>
                      <a:pt x="214" y="55"/>
                      <a:pt x="188" y="61"/>
                    </a:cubicBezTo>
                    <a:cubicBezTo>
                      <a:pt x="161" y="68"/>
                      <a:pt x="157" y="76"/>
                      <a:pt x="130" y="92"/>
                    </a:cubicBezTo>
                    <a:cubicBezTo>
                      <a:pt x="103" y="109"/>
                      <a:pt x="81" y="122"/>
                      <a:pt x="66" y="123"/>
                    </a:cubicBezTo>
                    <a:cubicBezTo>
                      <a:pt x="52" y="123"/>
                      <a:pt x="47" y="135"/>
                      <a:pt x="27" y="138"/>
                    </a:cubicBezTo>
                    <a:cubicBezTo>
                      <a:pt x="8" y="142"/>
                      <a:pt x="2" y="159"/>
                      <a:pt x="1" y="165"/>
                    </a:cubicBezTo>
                    <a:cubicBezTo>
                      <a:pt x="0" y="171"/>
                      <a:pt x="49" y="182"/>
                      <a:pt x="85" y="163"/>
                    </a:cubicBezTo>
                    <a:cubicBezTo>
                      <a:pt x="121" y="145"/>
                      <a:pt x="318" y="119"/>
                      <a:pt x="357" y="105"/>
                    </a:cubicBezTo>
                    <a:cubicBezTo>
                      <a:pt x="395" y="91"/>
                      <a:pt x="442" y="72"/>
                      <a:pt x="428" y="64"/>
                    </a:cubicBezTo>
                    <a:cubicBezTo>
                      <a:pt x="428" y="64"/>
                      <a:pt x="366" y="0"/>
                      <a:pt x="349" y="1"/>
                    </a:cubicBezTo>
                    <a:close/>
                  </a:path>
                </a:pathLst>
              </a:custGeom>
              <a:solidFill>
                <a:srgbClr val="F18C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4" name="Freeform 1185"/>
              <p:cNvSpPr/>
              <p:nvPr/>
            </p:nvSpPr>
            <p:spPr bwMode="auto">
              <a:xfrm>
                <a:off x="6075363" y="2665632"/>
                <a:ext cx="228600" cy="60325"/>
              </a:xfrm>
              <a:custGeom>
                <a:avLst/>
                <a:gdLst>
                  <a:gd name="T0" fmla="*/ 16 w 84"/>
                  <a:gd name="T1" fmla="*/ 15 h 22"/>
                  <a:gd name="T2" fmla="*/ 49 w 84"/>
                  <a:gd name="T3" fmla="*/ 11 h 22"/>
                  <a:gd name="T4" fmla="*/ 84 w 84"/>
                  <a:gd name="T5" fmla="*/ 15 h 22"/>
                  <a:gd name="T6" fmla="*/ 31 w 84"/>
                  <a:gd name="T7" fmla="*/ 5 h 22"/>
                  <a:gd name="T8" fmla="*/ 16 w 84"/>
                  <a:gd name="T9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22">
                    <a:moveTo>
                      <a:pt x="16" y="15"/>
                    </a:moveTo>
                    <a:cubicBezTo>
                      <a:pt x="25" y="14"/>
                      <a:pt x="31" y="10"/>
                      <a:pt x="49" y="11"/>
                    </a:cubicBezTo>
                    <a:cubicBezTo>
                      <a:pt x="67" y="13"/>
                      <a:pt x="84" y="22"/>
                      <a:pt x="84" y="15"/>
                    </a:cubicBezTo>
                    <a:cubicBezTo>
                      <a:pt x="84" y="15"/>
                      <a:pt x="62" y="0"/>
                      <a:pt x="31" y="5"/>
                    </a:cubicBezTo>
                    <a:cubicBezTo>
                      <a:pt x="0" y="10"/>
                      <a:pt x="7" y="16"/>
                      <a:pt x="16" y="15"/>
                    </a:cubicBezTo>
                    <a:close/>
                  </a:path>
                </a:pathLst>
              </a:custGeom>
              <a:solidFill>
                <a:srgbClr val="007A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5" name="Freeform 1186"/>
              <p:cNvSpPr/>
              <p:nvPr/>
            </p:nvSpPr>
            <p:spPr bwMode="auto">
              <a:xfrm>
                <a:off x="5754688" y="2524345"/>
                <a:ext cx="239713" cy="185738"/>
              </a:xfrm>
              <a:custGeom>
                <a:avLst/>
                <a:gdLst>
                  <a:gd name="T0" fmla="*/ 12 w 88"/>
                  <a:gd name="T1" fmla="*/ 65 h 68"/>
                  <a:gd name="T2" fmla="*/ 44 w 88"/>
                  <a:gd name="T3" fmla="*/ 59 h 68"/>
                  <a:gd name="T4" fmla="*/ 75 w 88"/>
                  <a:gd name="T5" fmla="*/ 56 h 68"/>
                  <a:gd name="T6" fmla="*/ 85 w 88"/>
                  <a:gd name="T7" fmla="*/ 40 h 68"/>
                  <a:gd name="T8" fmla="*/ 74 w 88"/>
                  <a:gd name="T9" fmla="*/ 14 h 68"/>
                  <a:gd name="T10" fmla="*/ 14 w 88"/>
                  <a:gd name="T11" fmla="*/ 0 h 68"/>
                  <a:gd name="T12" fmla="*/ 3 w 88"/>
                  <a:gd name="T13" fmla="*/ 18 h 68"/>
                  <a:gd name="T14" fmla="*/ 5 w 88"/>
                  <a:gd name="T15" fmla="*/ 37 h 68"/>
                  <a:gd name="T16" fmla="*/ 10 w 88"/>
                  <a:gd name="T17" fmla="*/ 52 h 68"/>
                  <a:gd name="T18" fmla="*/ 12 w 88"/>
                  <a:gd name="T19" fmla="*/ 6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68">
                    <a:moveTo>
                      <a:pt x="12" y="65"/>
                    </a:moveTo>
                    <a:cubicBezTo>
                      <a:pt x="15" y="68"/>
                      <a:pt x="36" y="60"/>
                      <a:pt x="44" y="59"/>
                    </a:cubicBezTo>
                    <a:cubicBezTo>
                      <a:pt x="52" y="58"/>
                      <a:pt x="68" y="58"/>
                      <a:pt x="75" y="56"/>
                    </a:cubicBezTo>
                    <a:cubicBezTo>
                      <a:pt x="82" y="54"/>
                      <a:pt x="83" y="54"/>
                      <a:pt x="85" y="40"/>
                    </a:cubicBezTo>
                    <a:cubicBezTo>
                      <a:pt x="88" y="27"/>
                      <a:pt x="85" y="25"/>
                      <a:pt x="74" y="14"/>
                    </a:cubicBezTo>
                    <a:cubicBezTo>
                      <a:pt x="63" y="3"/>
                      <a:pt x="14" y="0"/>
                      <a:pt x="14" y="0"/>
                    </a:cubicBezTo>
                    <a:cubicBezTo>
                      <a:pt x="0" y="0"/>
                      <a:pt x="3" y="11"/>
                      <a:pt x="3" y="18"/>
                    </a:cubicBezTo>
                    <a:cubicBezTo>
                      <a:pt x="4" y="25"/>
                      <a:pt x="5" y="29"/>
                      <a:pt x="5" y="37"/>
                    </a:cubicBezTo>
                    <a:cubicBezTo>
                      <a:pt x="5" y="44"/>
                      <a:pt x="1" y="52"/>
                      <a:pt x="10" y="52"/>
                    </a:cubicBezTo>
                    <a:cubicBezTo>
                      <a:pt x="19" y="52"/>
                      <a:pt x="8" y="61"/>
                      <a:pt x="12" y="65"/>
                    </a:cubicBezTo>
                    <a:close/>
                  </a:path>
                </a:pathLst>
              </a:custGeom>
              <a:solidFill>
                <a:srgbClr val="F18C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6" name="Freeform 1187"/>
              <p:cNvSpPr/>
              <p:nvPr/>
            </p:nvSpPr>
            <p:spPr bwMode="auto">
              <a:xfrm>
                <a:off x="5784850" y="2549745"/>
                <a:ext cx="203200" cy="142875"/>
              </a:xfrm>
              <a:custGeom>
                <a:avLst/>
                <a:gdLst>
                  <a:gd name="T0" fmla="*/ 36 w 75"/>
                  <a:gd name="T1" fmla="*/ 39 h 53"/>
                  <a:gd name="T2" fmla="*/ 16 w 75"/>
                  <a:gd name="T3" fmla="*/ 51 h 53"/>
                  <a:gd name="T4" fmla="*/ 72 w 75"/>
                  <a:gd name="T5" fmla="*/ 43 h 53"/>
                  <a:gd name="T6" fmla="*/ 74 w 75"/>
                  <a:gd name="T7" fmla="*/ 28 h 53"/>
                  <a:gd name="T8" fmla="*/ 17 w 75"/>
                  <a:gd name="T9" fmla="*/ 0 h 53"/>
                  <a:gd name="T10" fmla="*/ 40 w 75"/>
                  <a:gd name="T11" fmla="*/ 16 h 53"/>
                  <a:gd name="T12" fmla="*/ 8 w 75"/>
                  <a:gd name="T13" fmla="*/ 12 h 53"/>
                  <a:gd name="T14" fmla="*/ 31 w 75"/>
                  <a:gd name="T15" fmla="*/ 20 h 53"/>
                  <a:gd name="T16" fmla="*/ 23 w 75"/>
                  <a:gd name="T17" fmla="*/ 28 h 53"/>
                  <a:gd name="T18" fmla="*/ 14 w 75"/>
                  <a:gd name="T19" fmla="*/ 36 h 53"/>
                  <a:gd name="T20" fmla="*/ 36 w 75"/>
                  <a:gd name="T21" fmla="*/ 3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53">
                    <a:moveTo>
                      <a:pt x="36" y="39"/>
                    </a:moveTo>
                    <a:cubicBezTo>
                      <a:pt x="20" y="43"/>
                      <a:pt x="8" y="53"/>
                      <a:pt x="16" y="51"/>
                    </a:cubicBezTo>
                    <a:cubicBezTo>
                      <a:pt x="24" y="48"/>
                      <a:pt x="72" y="43"/>
                      <a:pt x="72" y="43"/>
                    </a:cubicBezTo>
                    <a:cubicBezTo>
                      <a:pt x="72" y="43"/>
                      <a:pt x="75" y="36"/>
                      <a:pt x="74" y="28"/>
                    </a:cubicBezTo>
                    <a:cubicBezTo>
                      <a:pt x="74" y="19"/>
                      <a:pt x="17" y="0"/>
                      <a:pt x="17" y="0"/>
                    </a:cubicBezTo>
                    <a:cubicBezTo>
                      <a:pt x="9" y="3"/>
                      <a:pt x="35" y="12"/>
                      <a:pt x="40" y="16"/>
                    </a:cubicBezTo>
                    <a:cubicBezTo>
                      <a:pt x="44" y="20"/>
                      <a:pt x="17" y="9"/>
                      <a:pt x="8" y="12"/>
                    </a:cubicBezTo>
                    <a:cubicBezTo>
                      <a:pt x="0" y="15"/>
                      <a:pt x="18" y="16"/>
                      <a:pt x="31" y="20"/>
                    </a:cubicBezTo>
                    <a:cubicBezTo>
                      <a:pt x="43" y="25"/>
                      <a:pt x="39" y="29"/>
                      <a:pt x="23" y="28"/>
                    </a:cubicBezTo>
                    <a:cubicBezTo>
                      <a:pt x="6" y="27"/>
                      <a:pt x="0" y="35"/>
                      <a:pt x="14" y="36"/>
                    </a:cubicBezTo>
                    <a:cubicBezTo>
                      <a:pt x="28" y="37"/>
                      <a:pt x="51" y="35"/>
                      <a:pt x="36" y="39"/>
                    </a:cubicBezTo>
                    <a:close/>
                  </a:path>
                </a:pathLst>
              </a:custGeom>
              <a:solidFill>
                <a:srgbClr val="EB61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7" name="Freeform 1188"/>
              <p:cNvSpPr/>
              <p:nvPr/>
            </p:nvSpPr>
            <p:spPr bwMode="auto">
              <a:xfrm>
                <a:off x="4943475" y="2124295"/>
                <a:ext cx="1116013" cy="419100"/>
              </a:xfrm>
              <a:custGeom>
                <a:avLst/>
                <a:gdLst>
                  <a:gd name="T0" fmla="*/ 21 w 411"/>
                  <a:gd name="T1" fmla="*/ 147 h 155"/>
                  <a:gd name="T2" fmla="*/ 13 w 411"/>
                  <a:gd name="T3" fmla="*/ 150 h 155"/>
                  <a:gd name="T4" fmla="*/ 1 w 411"/>
                  <a:gd name="T5" fmla="*/ 148 h 155"/>
                  <a:gd name="T6" fmla="*/ 18 w 411"/>
                  <a:gd name="T7" fmla="*/ 155 h 155"/>
                  <a:gd name="T8" fmla="*/ 270 w 411"/>
                  <a:gd name="T9" fmla="*/ 81 h 155"/>
                  <a:gd name="T10" fmla="*/ 410 w 411"/>
                  <a:gd name="T11" fmla="*/ 50 h 155"/>
                  <a:gd name="T12" fmla="*/ 352 w 411"/>
                  <a:gd name="T13" fmla="*/ 0 h 155"/>
                  <a:gd name="T14" fmla="*/ 395 w 411"/>
                  <a:gd name="T15" fmla="*/ 42 h 155"/>
                  <a:gd name="T16" fmla="*/ 381 w 411"/>
                  <a:gd name="T17" fmla="*/ 47 h 155"/>
                  <a:gd name="T18" fmla="*/ 330 w 411"/>
                  <a:gd name="T19" fmla="*/ 11 h 155"/>
                  <a:gd name="T20" fmla="*/ 366 w 411"/>
                  <a:gd name="T21" fmla="*/ 47 h 155"/>
                  <a:gd name="T22" fmla="*/ 344 w 411"/>
                  <a:gd name="T23" fmla="*/ 52 h 155"/>
                  <a:gd name="T24" fmla="*/ 295 w 411"/>
                  <a:gd name="T25" fmla="*/ 15 h 155"/>
                  <a:gd name="T26" fmla="*/ 334 w 411"/>
                  <a:gd name="T27" fmla="*/ 53 h 155"/>
                  <a:gd name="T28" fmla="*/ 303 w 411"/>
                  <a:gd name="T29" fmla="*/ 60 h 155"/>
                  <a:gd name="T30" fmla="*/ 262 w 411"/>
                  <a:gd name="T31" fmla="*/ 28 h 155"/>
                  <a:gd name="T32" fmla="*/ 285 w 411"/>
                  <a:gd name="T33" fmla="*/ 61 h 155"/>
                  <a:gd name="T34" fmla="*/ 260 w 411"/>
                  <a:gd name="T35" fmla="*/ 66 h 155"/>
                  <a:gd name="T36" fmla="*/ 223 w 411"/>
                  <a:gd name="T37" fmla="*/ 43 h 155"/>
                  <a:gd name="T38" fmla="*/ 253 w 411"/>
                  <a:gd name="T39" fmla="*/ 71 h 155"/>
                  <a:gd name="T40" fmla="*/ 221 w 411"/>
                  <a:gd name="T41" fmla="*/ 81 h 155"/>
                  <a:gd name="T42" fmla="*/ 186 w 411"/>
                  <a:gd name="T43" fmla="*/ 58 h 155"/>
                  <a:gd name="T44" fmla="*/ 211 w 411"/>
                  <a:gd name="T45" fmla="*/ 83 h 155"/>
                  <a:gd name="T46" fmla="*/ 165 w 411"/>
                  <a:gd name="T47" fmla="*/ 93 h 155"/>
                  <a:gd name="T48" fmla="*/ 144 w 411"/>
                  <a:gd name="T49" fmla="*/ 81 h 155"/>
                  <a:gd name="T50" fmla="*/ 158 w 411"/>
                  <a:gd name="T51" fmla="*/ 97 h 155"/>
                  <a:gd name="T52" fmla="*/ 127 w 411"/>
                  <a:gd name="T53" fmla="*/ 107 h 155"/>
                  <a:gd name="T54" fmla="*/ 109 w 411"/>
                  <a:gd name="T55" fmla="*/ 101 h 155"/>
                  <a:gd name="T56" fmla="*/ 112 w 411"/>
                  <a:gd name="T57" fmla="*/ 115 h 155"/>
                  <a:gd name="T58" fmla="*/ 88 w 411"/>
                  <a:gd name="T59" fmla="*/ 110 h 155"/>
                  <a:gd name="T60" fmla="*/ 95 w 411"/>
                  <a:gd name="T61" fmla="*/ 121 h 155"/>
                  <a:gd name="T62" fmla="*/ 77 w 411"/>
                  <a:gd name="T63" fmla="*/ 128 h 155"/>
                  <a:gd name="T64" fmla="*/ 59 w 411"/>
                  <a:gd name="T65" fmla="*/ 118 h 155"/>
                  <a:gd name="T66" fmla="*/ 66 w 411"/>
                  <a:gd name="T67" fmla="*/ 128 h 155"/>
                  <a:gd name="T68" fmla="*/ 52 w 411"/>
                  <a:gd name="T69" fmla="*/ 133 h 155"/>
                  <a:gd name="T70" fmla="*/ 42 w 411"/>
                  <a:gd name="T71" fmla="*/ 129 h 155"/>
                  <a:gd name="T72" fmla="*/ 47 w 411"/>
                  <a:gd name="T73" fmla="*/ 136 h 155"/>
                  <a:gd name="T74" fmla="*/ 35 w 411"/>
                  <a:gd name="T75" fmla="*/ 140 h 155"/>
                  <a:gd name="T76" fmla="*/ 18 w 411"/>
                  <a:gd name="T77" fmla="*/ 136 h 155"/>
                  <a:gd name="T78" fmla="*/ 21 w 411"/>
                  <a:gd name="T79" fmla="*/ 14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11" h="155">
                    <a:moveTo>
                      <a:pt x="21" y="147"/>
                    </a:moveTo>
                    <a:cubicBezTo>
                      <a:pt x="19" y="149"/>
                      <a:pt x="15" y="150"/>
                      <a:pt x="13" y="150"/>
                    </a:cubicBezTo>
                    <a:cubicBezTo>
                      <a:pt x="8" y="150"/>
                      <a:pt x="0" y="147"/>
                      <a:pt x="1" y="148"/>
                    </a:cubicBezTo>
                    <a:cubicBezTo>
                      <a:pt x="2" y="151"/>
                      <a:pt x="9" y="155"/>
                      <a:pt x="18" y="155"/>
                    </a:cubicBezTo>
                    <a:cubicBezTo>
                      <a:pt x="26" y="155"/>
                      <a:pt x="232" y="96"/>
                      <a:pt x="270" y="81"/>
                    </a:cubicBezTo>
                    <a:cubicBezTo>
                      <a:pt x="309" y="65"/>
                      <a:pt x="411" y="57"/>
                      <a:pt x="410" y="50"/>
                    </a:cubicBezTo>
                    <a:cubicBezTo>
                      <a:pt x="410" y="44"/>
                      <a:pt x="352" y="0"/>
                      <a:pt x="352" y="0"/>
                    </a:cubicBezTo>
                    <a:cubicBezTo>
                      <a:pt x="348" y="3"/>
                      <a:pt x="399" y="40"/>
                      <a:pt x="395" y="42"/>
                    </a:cubicBezTo>
                    <a:cubicBezTo>
                      <a:pt x="391" y="45"/>
                      <a:pt x="386" y="44"/>
                      <a:pt x="381" y="47"/>
                    </a:cubicBezTo>
                    <a:cubicBezTo>
                      <a:pt x="376" y="49"/>
                      <a:pt x="333" y="11"/>
                      <a:pt x="330" y="11"/>
                    </a:cubicBezTo>
                    <a:cubicBezTo>
                      <a:pt x="327" y="12"/>
                      <a:pt x="363" y="40"/>
                      <a:pt x="366" y="47"/>
                    </a:cubicBezTo>
                    <a:cubicBezTo>
                      <a:pt x="368" y="53"/>
                      <a:pt x="353" y="52"/>
                      <a:pt x="344" y="52"/>
                    </a:cubicBezTo>
                    <a:cubicBezTo>
                      <a:pt x="335" y="52"/>
                      <a:pt x="301" y="16"/>
                      <a:pt x="295" y="15"/>
                    </a:cubicBezTo>
                    <a:cubicBezTo>
                      <a:pt x="289" y="13"/>
                      <a:pt x="329" y="49"/>
                      <a:pt x="334" y="53"/>
                    </a:cubicBezTo>
                    <a:cubicBezTo>
                      <a:pt x="338" y="57"/>
                      <a:pt x="312" y="58"/>
                      <a:pt x="303" y="60"/>
                    </a:cubicBezTo>
                    <a:cubicBezTo>
                      <a:pt x="294" y="62"/>
                      <a:pt x="267" y="28"/>
                      <a:pt x="262" y="28"/>
                    </a:cubicBezTo>
                    <a:cubicBezTo>
                      <a:pt x="257" y="28"/>
                      <a:pt x="288" y="55"/>
                      <a:pt x="285" y="61"/>
                    </a:cubicBezTo>
                    <a:cubicBezTo>
                      <a:pt x="283" y="66"/>
                      <a:pt x="267" y="66"/>
                      <a:pt x="260" y="66"/>
                    </a:cubicBezTo>
                    <a:cubicBezTo>
                      <a:pt x="252" y="66"/>
                      <a:pt x="228" y="42"/>
                      <a:pt x="223" y="43"/>
                    </a:cubicBezTo>
                    <a:cubicBezTo>
                      <a:pt x="218" y="44"/>
                      <a:pt x="251" y="66"/>
                      <a:pt x="253" y="71"/>
                    </a:cubicBezTo>
                    <a:cubicBezTo>
                      <a:pt x="255" y="75"/>
                      <a:pt x="225" y="81"/>
                      <a:pt x="221" y="81"/>
                    </a:cubicBezTo>
                    <a:cubicBezTo>
                      <a:pt x="217" y="81"/>
                      <a:pt x="187" y="57"/>
                      <a:pt x="186" y="58"/>
                    </a:cubicBezTo>
                    <a:cubicBezTo>
                      <a:pt x="182" y="60"/>
                      <a:pt x="214" y="81"/>
                      <a:pt x="211" y="83"/>
                    </a:cubicBezTo>
                    <a:cubicBezTo>
                      <a:pt x="209" y="86"/>
                      <a:pt x="172" y="93"/>
                      <a:pt x="165" y="93"/>
                    </a:cubicBezTo>
                    <a:cubicBezTo>
                      <a:pt x="158" y="93"/>
                      <a:pt x="146" y="81"/>
                      <a:pt x="144" y="81"/>
                    </a:cubicBezTo>
                    <a:cubicBezTo>
                      <a:pt x="141" y="82"/>
                      <a:pt x="156" y="95"/>
                      <a:pt x="158" y="97"/>
                    </a:cubicBezTo>
                    <a:cubicBezTo>
                      <a:pt x="159" y="99"/>
                      <a:pt x="137" y="109"/>
                      <a:pt x="127" y="107"/>
                    </a:cubicBezTo>
                    <a:cubicBezTo>
                      <a:pt x="119" y="105"/>
                      <a:pt x="107" y="98"/>
                      <a:pt x="109" y="101"/>
                    </a:cubicBezTo>
                    <a:cubicBezTo>
                      <a:pt x="111" y="104"/>
                      <a:pt x="127" y="109"/>
                      <a:pt x="112" y="115"/>
                    </a:cubicBezTo>
                    <a:cubicBezTo>
                      <a:pt x="97" y="121"/>
                      <a:pt x="88" y="110"/>
                      <a:pt x="88" y="110"/>
                    </a:cubicBezTo>
                    <a:cubicBezTo>
                      <a:pt x="87" y="119"/>
                      <a:pt x="98" y="117"/>
                      <a:pt x="95" y="121"/>
                    </a:cubicBezTo>
                    <a:cubicBezTo>
                      <a:pt x="91" y="126"/>
                      <a:pt x="83" y="126"/>
                      <a:pt x="77" y="128"/>
                    </a:cubicBezTo>
                    <a:cubicBezTo>
                      <a:pt x="71" y="129"/>
                      <a:pt x="63" y="121"/>
                      <a:pt x="59" y="118"/>
                    </a:cubicBezTo>
                    <a:cubicBezTo>
                      <a:pt x="56" y="115"/>
                      <a:pt x="62" y="125"/>
                      <a:pt x="66" y="128"/>
                    </a:cubicBezTo>
                    <a:cubicBezTo>
                      <a:pt x="70" y="132"/>
                      <a:pt x="59" y="134"/>
                      <a:pt x="52" y="133"/>
                    </a:cubicBezTo>
                    <a:cubicBezTo>
                      <a:pt x="46" y="132"/>
                      <a:pt x="40" y="126"/>
                      <a:pt x="42" y="129"/>
                    </a:cubicBezTo>
                    <a:cubicBezTo>
                      <a:pt x="42" y="131"/>
                      <a:pt x="48" y="134"/>
                      <a:pt x="47" y="136"/>
                    </a:cubicBezTo>
                    <a:cubicBezTo>
                      <a:pt x="46" y="139"/>
                      <a:pt x="38" y="139"/>
                      <a:pt x="35" y="140"/>
                    </a:cubicBezTo>
                    <a:cubicBezTo>
                      <a:pt x="24" y="145"/>
                      <a:pt x="21" y="135"/>
                      <a:pt x="18" y="136"/>
                    </a:cubicBezTo>
                    <a:cubicBezTo>
                      <a:pt x="16" y="136"/>
                      <a:pt x="28" y="143"/>
                      <a:pt x="21" y="147"/>
                    </a:cubicBezTo>
                    <a:close/>
                  </a:path>
                </a:pathLst>
              </a:custGeom>
              <a:solidFill>
                <a:srgbClr val="EB61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8" name="Freeform 1189"/>
              <p:cNvSpPr/>
              <p:nvPr/>
            </p:nvSpPr>
            <p:spPr bwMode="auto">
              <a:xfrm>
                <a:off x="6145213" y="2470370"/>
                <a:ext cx="147638" cy="141288"/>
              </a:xfrm>
              <a:custGeom>
                <a:avLst/>
                <a:gdLst>
                  <a:gd name="T0" fmla="*/ 0 w 54"/>
                  <a:gd name="T1" fmla="*/ 24 h 52"/>
                  <a:gd name="T2" fmla="*/ 28 w 54"/>
                  <a:gd name="T3" fmla="*/ 47 h 52"/>
                  <a:gd name="T4" fmla="*/ 26 w 54"/>
                  <a:gd name="T5" fmla="*/ 1 h 52"/>
                  <a:gd name="T6" fmla="*/ 0 w 54"/>
                  <a:gd name="T7" fmla="*/ 2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2">
                    <a:moveTo>
                      <a:pt x="0" y="24"/>
                    </a:moveTo>
                    <a:cubicBezTo>
                      <a:pt x="0" y="27"/>
                      <a:pt x="2" y="52"/>
                      <a:pt x="28" y="47"/>
                    </a:cubicBezTo>
                    <a:cubicBezTo>
                      <a:pt x="54" y="42"/>
                      <a:pt x="52" y="2"/>
                      <a:pt x="26" y="1"/>
                    </a:cubicBezTo>
                    <a:cubicBezTo>
                      <a:pt x="0" y="0"/>
                      <a:pt x="0" y="22"/>
                      <a:pt x="0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9" name="Freeform 1190"/>
              <p:cNvSpPr/>
              <p:nvPr/>
            </p:nvSpPr>
            <p:spPr bwMode="auto">
              <a:xfrm>
                <a:off x="6154738" y="2481482"/>
                <a:ext cx="127000" cy="125413"/>
              </a:xfrm>
              <a:custGeom>
                <a:avLst/>
                <a:gdLst>
                  <a:gd name="T0" fmla="*/ 0 w 47"/>
                  <a:gd name="T1" fmla="*/ 21 h 46"/>
                  <a:gd name="T2" fmla="*/ 24 w 47"/>
                  <a:gd name="T3" fmla="*/ 41 h 46"/>
                  <a:gd name="T4" fmla="*/ 23 w 47"/>
                  <a:gd name="T5" fmla="*/ 1 h 46"/>
                  <a:gd name="T6" fmla="*/ 0 w 47"/>
                  <a:gd name="T7" fmla="*/ 2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46">
                    <a:moveTo>
                      <a:pt x="0" y="21"/>
                    </a:moveTo>
                    <a:cubicBezTo>
                      <a:pt x="0" y="23"/>
                      <a:pt x="1" y="46"/>
                      <a:pt x="24" y="41"/>
                    </a:cubicBezTo>
                    <a:cubicBezTo>
                      <a:pt x="47" y="37"/>
                      <a:pt x="45" y="2"/>
                      <a:pt x="23" y="1"/>
                    </a:cubicBezTo>
                    <a:cubicBezTo>
                      <a:pt x="0" y="0"/>
                      <a:pt x="0" y="19"/>
                      <a:pt x="0" y="21"/>
                    </a:cubicBezTo>
                    <a:close/>
                  </a:path>
                </a:pathLst>
              </a:custGeom>
              <a:solidFill>
                <a:srgbClr val="FCE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0" name="Freeform 1191"/>
              <p:cNvSpPr/>
              <p:nvPr/>
            </p:nvSpPr>
            <p:spPr bwMode="auto">
              <a:xfrm>
                <a:off x="6164263" y="2492595"/>
                <a:ext cx="101600" cy="95250"/>
              </a:xfrm>
              <a:custGeom>
                <a:avLst/>
                <a:gdLst>
                  <a:gd name="T0" fmla="*/ 0 w 37"/>
                  <a:gd name="T1" fmla="*/ 16 h 35"/>
                  <a:gd name="T2" fmla="*/ 19 w 37"/>
                  <a:gd name="T3" fmla="*/ 32 h 35"/>
                  <a:gd name="T4" fmla="*/ 18 w 37"/>
                  <a:gd name="T5" fmla="*/ 1 h 35"/>
                  <a:gd name="T6" fmla="*/ 0 w 37"/>
                  <a:gd name="T7" fmla="*/ 1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35">
                    <a:moveTo>
                      <a:pt x="0" y="16"/>
                    </a:moveTo>
                    <a:cubicBezTo>
                      <a:pt x="0" y="18"/>
                      <a:pt x="2" y="35"/>
                      <a:pt x="19" y="32"/>
                    </a:cubicBezTo>
                    <a:cubicBezTo>
                      <a:pt x="37" y="28"/>
                      <a:pt x="35" y="2"/>
                      <a:pt x="18" y="1"/>
                    </a:cubicBezTo>
                    <a:cubicBezTo>
                      <a:pt x="1" y="0"/>
                      <a:pt x="1" y="14"/>
                      <a:pt x="0" y="16"/>
                    </a:cubicBezTo>
                    <a:close/>
                  </a:path>
                </a:pathLst>
              </a:custGeom>
              <a:solidFill>
                <a:srgbClr val="907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1" name="Oval 1192"/>
              <p:cNvSpPr>
                <a:spLocks noChangeArrowheads="1"/>
              </p:cNvSpPr>
              <p:nvPr/>
            </p:nvSpPr>
            <p:spPr bwMode="auto">
              <a:xfrm>
                <a:off x="6186488" y="2508470"/>
                <a:ext cx="49213" cy="49213"/>
              </a:xfrm>
              <a:prstGeom prst="ellipse">
                <a:avLst/>
              </a:prstGeom>
              <a:solidFill>
                <a:srgbClr val="542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2" name="Oval 1193"/>
              <p:cNvSpPr>
                <a:spLocks noChangeArrowheads="1"/>
              </p:cNvSpPr>
              <p:nvPr/>
            </p:nvSpPr>
            <p:spPr bwMode="auto">
              <a:xfrm>
                <a:off x="6224588" y="2500532"/>
                <a:ext cx="22225" cy="222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3" name="Freeform 1194"/>
              <p:cNvSpPr/>
              <p:nvPr/>
            </p:nvSpPr>
            <p:spPr bwMode="auto">
              <a:xfrm>
                <a:off x="4886325" y="2244945"/>
                <a:ext cx="1463675" cy="355600"/>
              </a:xfrm>
              <a:custGeom>
                <a:avLst/>
                <a:gdLst>
                  <a:gd name="T0" fmla="*/ 472 w 539"/>
                  <a:gd name="T1" fmla="*/ 7 h 131"/>
                  <a:gd name="T2" fmla="*/ 397 w 539"/>
                  <a:gd name="T3" fmla="*/ 7 h 131"/>
                  <a:gd name="T4" fmla="*/ 187 w 539"/>
                  <a:gd name="T5" fmla="*/ 59 h 131"/>
                  <a:gd name="T6" fmla="*/ 81 w 539"/>
                  <a:gd name="T7" fmla="*/ 92 h 131"/>
                  <a:gd name="T8" fmla="*/ 10 w 539"/>
                  <a:gd name="T9" fmla="*/ 122 h 131"/>
                  <a:gd name="T10" fmla="*/ 30 w 539"/>
                  <a:gd name="T11" fmla="*/ 129 h 131"/>
                  <a:gd name="T12" fmla="*/ 122 w 539"/>
                  <a:gd name="T13" fmla="*/ 121 h 131"/>
                  <a:gd name="T14" fmla="*/ 190 w 539"/>
                  <a:gd name="T15" fmla="*/ 110 h 131"/>
                  <a:gd name="T16" fmla="*/ 239 w 539"/>
                  <a:gd name="T17" fmla="*/ 97 h 131"/>
                  <a:gd name="T18" fmla="*/ 309 w 539"/>
                  <a:gd name="T19" fmla="*/ 104 h 131"/>
                  <a:gd name="T20" fmla="*/ 335 w 539"/>
                  <a:gd name="T21" fmla="*/ 85 h 131"/>
                  <a:gd name="T22" fmla="*/ 412 w 539"/>
                  <a:gd name="T23" fmla="*/ 72 h 131"/>
                  <a:gd name="T24" fmla="*/ 484 w 539"/>
                  <a:gd name="T25" fmla="*/ 78 h 131"/>
                  <a:gd name="T26" fmla="*/ 522 w 539"/>
                  <a:gd name="T27" fmla="*/ 49 h 131"/>
                  <a:gd name="T28" fmla="*/ 472 w 539"/>
                  <a:gd name="T29" fmla="*/ 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39" h="131">
                    <a:moveTo>
                      <a:pt x="472" y="7"/>
                    </a:moveTo>
                    <a:cubicBezTo>
                      <a:pt x="441" y="0"/>
                      <a:pt x="405" y="5"/>
                      <a:pt x="397" y="7"/>
                    </a:cubicBezTo>
                    <a:cubicBezTo>
                      <a:pt x="389" y="8"/>
                      <a:pt x="218" y="48"/>
                      <a:pt x="187" y="59"/>
                    </a:cubicBezTo>
                    <a:cubicBezTo>
                      <a:pt x="156" y="69"/>
                      <a:pt x="95" y="90"/>
                      <a:pt x="81" y="92"/>
                    </a:cubicBezTo>
                    <a:cubicBezTo>
                      <a:pt x="66" y="94"/>
                      <a:pt x="21" y="115"/>
                      <a:pt x="10" y="122"/>
                    </a:cubicBezTo>
                    <a:cubicBezTo>
                      <a:pt x="0" y="129"/>
                      <a:pt x="12" y="131"/>
                      <a:pt x="30" y="129"/>
                    </a:cubicBezTo>
                    <a:cubicBezTo>
                      <a:pt x="47" y="127"/>
                      <a:pt x="94" y="119"/>
                      <a:pt x="122" y="121"/>
                    </a:cubicBezTo>
                    <a:cubicBezTo>
                      <a:pt x="151" y="122"/>
                      <a:pt x="172" y="115"/>
                      <a:pt x="190" y="110"/>
                    </a:cubicBezTo>
                    <a:cubicBezTo>
                      <a:pt x="209" y="106"/>
                      <a:pt x="212" y="104"/>
                      <a:pt x="239" y="97"/>
                    </a:cubicBezTo>
                    <a:cubicBezTo>
                      <a:pt x="266" y="89"/>
                      <a:pt x="289" y="104"/>
                      <a:pt x="309" y="104"/>
                    </a:cubicBezTo>
                    <a:cubicBezTo>
                      <a:pt x="328" y="104"/>
                      <a:pt x="322" y="97"/>
                      <a:pt x="335" y="85"/>
                    </a:cubicBezTo>
                    <a:cubicBezTo>
                      <a:pt x="348" y="74"/>
                      <a:pt x="384" y="70"/>
                      <a:pt x="412" y="72"/>
                    </a:cubicBezTo>
                    <a:cubicBezTo>
                      <a:pt x="439" y="74"/>
                      <a:pt x="455" y="78"/>
                      <a:pt x="484" y="78"/>
                    </a:cubicBezTo>
                    <a:cubicBezTo>
                      <a:pt x="539" y="79"/>
                      <a:pt x="523" y="66"/>
                      <a:pt x="522" y="49"/>
                    </a:cubicBezTo>
                    <a:cubicBezTo>
                      <a:pt x="521" y="33"/>
                      <a:pt x="503" y="15"/>
                      <a:pt x="472" y="7"/>
                    </a:cubicBezTo>
                    <a:close/>
                  </a:path>
                </a:pathLst>
              </a:custGeom>
              <a:solidFill>
                <a:srgbClr val="00A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4" name="Freeform 1195"/>
              <p:cNvSpPr/>
              <p:nvPr/>
            </p:nvSpPr>
            <p:spPr bwMode="auto">
              <a:xfrm>
                <a:off x="5372100" y="2248120"/>
                <a:ext cx="944563" cy="222250"/>
              </a:xfrm>
              <a:custGeom>
                <a:avLst/>
                <a:gdLst>
                  <a:gd name="T0" fmla="*/ 163 w 348"/>
                  <a:gd name="T1" fmla="*/ 21 h 82"/>
                  <a:gd name="T2" fmla="*/ 1 w 348"/>
                  <a:gd name="T3" fmla="*/ 70 h 82"/>
                  <a:gd name="T4" fmla="*/ 166 w 348"/>
                  <a:gd name="T5" fmla="*/ 50 h 82"/>
                  <a:gd name="T6" fmla="*/ 296 w 348"/>
                  <a:gd name="T7" fmla="*/ 48 h 82"/>
                  <a:gd name="T8" fmla="*/ 339 w 348"/>
                  <a:gd name="T9" fmla="*/ 54 h 82"/>
                  <a:gd name="T10" fmla="*/ 280 w 348"/>
                  <a:gd name="T11" fmla="*/ 6 h 82"/>
                  <a:gd name="T12" fmla="*/ 163 w 348"/>
                  <a:gd name="T13" fmla="*/ 2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8" h="82">
                    <a:moveTo>
                      <a:pt x="163" y="21"/>
                    </a:moveTo>
                    <a:cubicBezTo>
                      <a:pt x="97" y="38"/>
                      <a:pt x="3" y="59"/>
                      <a:pt x="1" y="70"/>
                    </a:cubicBezTo>
                    <a:cubicBezTo>
                      <a:pt x="0" y="82"/>
                      <a:pt x="101" y="68"/>
                      <a:pt x="166" y="50"/>
                    </a:cubicBezTo>
                    <a:cubicBezTo>
                      <a:pt x="232" y="31"/>
                      <a:pt x="286" y="42"/>
                      <a:pt x="296" y="48"/>
                    </a:cubicBezTo>
                    <a:cubicBezTo>
                      <a:pt x="306" y="54"/>
                      <a:pt x="330" y="66"/>
                      <a:pt x="339" y="54"/>
                    </a:cubicBezTo>
                    <a:cubicBezTo>
                      <a:pt x="348" y="43"/>
                      <a:pt x="327" y="11"/>
                      <a:pt x="280" y="6"/>
                    </a:cubicBezTo>
                    <a:cubicBezTo>
                      <a:pt x="233" y="0"/>
                      <a:pt x="163" y="21"/>
                      <a:pt x="163" y="21"/>
                    </a:cubicBezTo>
                    <a:close/>
                  </a:path>
                </a:pathLst>
              </a:custGeom>
              <a:solidFill>
                <a:srgbClr val="44B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5" name="Freeform 1196"/>
              <p:cNvSpPr/>
              <p:nvPr/>
            </p:nvSpPr>
            <p:spPr bwMode="auto">
              <a:xfrm>
                <a:off x="6034088" y="2511645"/>
                <a:ext cx="331788" cy="222250"/>
              </a:xfrm>
              <a:custGeom>
                <a:avLst/>
                <a:gdLst>
                  <a:gd name="T0" fmla="*/ 92 w 122"/>
                  <a:gd name="T1" fmla="*/ 15 h 82"/>
                  <a:gd name="T2" fmla="*/ 64 w 122"/>
                  <a:gd name="T3" fmla="*/ 46 h 82"/>
                  <a:gd name="T4" fmla="*/ 29 w 122"/>
                  <a:gd name="T5" fmla="*/ 64 h 82"/>
                  <a:gd name="T6" fmla="*/ 90 w 122"/>
                  <a:gd name="T7" fmla="*/ 61 h 82"/>
                  <a:gd name="T8" fmla="*/ 112 w 122"/>
                  <a:gd name="T9" fmla="*/ 68 h 82"/>
                  <a:gd name="T10" fmla="*/ 112 w 122"/>
                  <a:gd name="T11" fmla="*/ 22 h 82"/>
                  <a:gd name="T12" fmla="*/ 92 w 122"/>
                  <a:gd name="T13" fmla="*/ 1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2" h="82">
                    <a:moveTo>
                      <a:pt x="92" y="15"/>
                    </a:moveTo>
                    <a:cubicBezTo>
                      <a:pt x="89" y="24"/>
                      <a:pt x="89" y="45"/>
                      <a:pt x="64" y="46"/>
                    </a:cubicBezTo>
                    <a:cubicBezTo>
                      <a:pt x="38" y="48"/>
                      <a:pt x="0" y="72"/>
                      <a:pt x="29" y="64"/>
                    </a:cubicBezTo>
                    <a:cubicBezTo>
                      <a:pt x="58" y="56"/>
                      <a:pt x="76" y="59"/>
                      <a:pt x="90" y="61"/>
                    </a:cubicBezTo>
                    <a:cubicBezTo>
                      <a:pt x="104" y="63"/>
                      <a:pt x="105" y="82"/>
                      <a:pt x="112" y="68"/>
                    </a:cubicBezTo>
                    <a:cubicBezTo>
                      <a:pt x="122" y="51"/>
                      <a:pt x="112" y="22"/>
                      <a:pt x="112" y="22"/>
                    </a:cubicBezTo>
                    <a:cubicBezTo>
                      <a:pt x="110" y="12"/>
                      <a:pt x="96" y="0"/>
                      <a:pt x="92" y="15"/>
                    </a:cubicBezTo>
                    <a:close/>
                  </a:path>
                </a:pathLst>
              </a:custGeom>
              <a:solidFill>
                <a:srgbClr val="259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6" name="Freeform 1197"/>
              <p:cNvSpPr/>
              <p:nvPr/>
            </p:nvSpPr>
            <p:spPr bwMode="auto">
              <a:xfrm>
                <a:off x="6105525" y="2703732"/>
                <a:ext cx="198438" cy="90488"/>
              </a:xfrm>
              <a:custGeom>
                <a:avLst/>
                <a:gdLst>
                  <a:gd name="T0" fmla="*/ 31 w 73"/>
                  <a:gd name="T1" fmla="*/ 3 h 33"/>
                  <a:gd name="T2" fmla="*/ 2 w 73"/>
                  <a:gd name="T3" fmla="*/ 15 h 33"/>
                  <a:gd name="T4" fmla="*/ 54 w 73"/>
                  <a:gd name="T5" fmla="*/ 28 h 33"/>
                  <a:gd name="T6" fmla="*/ 70 w 73"/>
                  <a:gd name="T7" fmla="*/ 9 h 33"/>
                  <a:gd name="T8" fmla="*/ 31 w 73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33">
                    <a:moveTo>
                      <a:pt x="31" y="3"/>
                    </a:moveTo>
                    <a:cubicBezTo>
                      <a:pt x="13" y="5"/>
                      <a:pt x="0" y="11"/>
                      <a:pt x="2" y="15"/>
                    </a:cubicBezTo>
                    <a:cubicBezTo>
                      <a:pt x="5" y="20"/>
                      <a:pt x="36" y="33"/>
                      <a:pt x="54" y="28"/>
                    </a:cubicBezTo>
                    <a:cubicBezTo>
                      <a:pt x="73" y="24"/>
                      <a:pt x="70" y="9"/>
                      <a:pt x="70" y="9"/>
                    </a:cubicBezTo>
                    <a:cubicBezTo>
                      <a:pt x="62" y="0"/>
                      <a:pt x="50" y="1"/>
                      <a:pt x="31" y="3"/>
                    </a:cubicBezTo>
                    <a:close/>
                  </a:path>
                </a:pathLst>
              </a:custGeom>
              <a:solidFill>
                <a:srgbClr val="259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7" name="Freeform 1198"/>
              <p:cNvSpPr/>
              <p:nvPr/>
            </p:nvSpPr>
            <p:spPr bwMode="auto">
              <a:xfrm>
                <a:off x="6202363" y="2606895"/>
                <a:ext cx="147638" cy="111125"/>
              </a:xfrm>
              <a:custGeom>
                <a:avLst/>
                <a:gdLst>
                  <a:gd name="T0" fmla="*/ 37 w 54"/>
                  <a:gd name="T1" fmla="*/ 13 h 41"/>
                  <a:gd name="T2" fmla="*/ 5 w 54"/>
                  <a:gd name="T3" fmla="*/ 19 h 41"/>
                  <a:gd name="T4" fmla="*/ 29 w 54"/>
                  <a:gd name="T5" fmla="*/ 23 h 41"/>
                  <a:gd name="T6" fmla="*/ 49 w 54"/>
                  <a:gd name="T7" fmla="*/ 32 h 41"/>
                  <a:gd name="T8" fmla="*/ 53 w 54"/>
                  <a:gd name="T9" fmla="*/ 7 h 41"/>
                  <a:gd name="T10" fmla="*/ 37 w 54"/>
                  <a:gd name="T11" fmla="*/ 1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41">
                    <a:moveTo>
                      <a:pt x="37" y="13"/>
                    </a:moveTo>
                    <a:cubicBezTo>
                      <a:pt x="29" y="15"/>
                      <a:pt x="9" y="17"/>
                      <a:pt x="5" y="19"/>
                    </a:cubicBezTo>
                    <a:cubicBezTo>
                      <a:pt x="0" y="21"/>
                      <a:pt x="16" y="21"/>
                      <a:pt x="29" y="23"/>
                    </a:cubicBezTo>
                    <a:cubicBezTo>
                      <a:pt x="41" y="25"/>
                      <a:pt x="43" y="41"/>
                      <a:pt x="49" y="32"/>
                    </a:cubicBezTo>
                    <a:cubicBezTo>
                      <a:pt x="54" y="24"/>
                      <a:pt x="54" y="14"/>
                      <a:pt x="53" y="7"/>
                    </a:cubicBezTo>
                    <a:cubicBezTo>
                      <a:pt x="51" y="0"/>
                      <a:pt x="45" y="11"/>
                      <a:pt x="37" y="13"/>
                    </a:cubicBezTo>
                    <a:close/>
                  </a:path>
                </a:pathLst>
              </a:custGeom>
              <a:solidFill>
                <a:srgbClr val="41A5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8" name="Freeform 1199"/>
              <p:cNvSpPr/>
              <p:nvPr/>
            </p:nvSpPr>
            <p:spPr bwMode="auto">
              <a:xfrm>
                <a:off x="5929313" y="2524345"/>
                <a:ext cx="200025" cy="301625"/>
              </a:xfrm>
              <a:custGeom>
                <a:avLst/>
                <a:gdLst>
                  <a:gd name="T0" fmla="*/ 42 w 74"/>
                  <a:gd name="T1" fmla="*/ 2 h 111"/>
                  <a:gd name="T2" fmla="*/ 22 w 74"/>
                  <a:gd name="T3" fmla="*/ 78 h 111"/>
                  <a:gd name="T4" fmla="*/ 65 w 74"/>
                  <a:gd name="T5" fmla="*/ 103 h 111"/>
                  <a:gd name="T6" fmla="*/ 29 w 74"/>
                  <a:gd name="T7" fmla="*/ 58 h 111"/>
                  <a:gd name="T8" fmla="*/ 42 w 74"/>
                  <a:gd name="T9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111">
                    <a:moveTo>
                      <a:pt x="42" y="2"/>
                    </a:moveTo>
                    <a:cubicBezTo>
                      <a:pt x="38" y="0"/>
                      <a:pt x="0" y="37"/>
                      <a:pt x="22" y="78"/>
                    </a:cubicBezTo>
                    <a:cubicBezTo>
                      <a:pt x="40" y="111"/>
                      <a:pt x="74" y="105"/>
                      <a:pt x="65" y="103"/>
                    </a:cubicBezTo>
                    <a:cubicBezTo>
                      <a:pt x="55" y="101"/>
                      <a:pt x="38" y="84"/>
                      <a:pt x="29" y="58"/>
                    </a:cubicBezTo>
                    <a:cubicBezTo>
                      <a:pt x="20" y="32"/>
                      <a:pt x="45" y="4"/>
                      <a:pt x="42" y="2"/>
                    </a:cubicBezTo>
                    <a:close/>
                  </a:path>
                </a:pathLst>
              </a:custGeom>
              <a:solidFill>
                <a:srgbClr val="008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9" name="Freeform 1200"/>
              <p:cNvSpPr/>
              <p:nvPr/>
            </p:nvSpPr>
            <p:spPr bwMode="auto">
              <a:xfrm>
                <a:off x="4479925" y="2302095"/>
                <a:ext cx="555625" cy="684213"/>
              </a:xfrm>
              <a:custGeom>
                <a:avLst/>
                <a:gdLst>
                  <a:gd name="T0" fmla="*/ 54 w 205"/>
                  <a:gd name="T1" fmla="*/ 248 h 252"/>
                  <a:gd name="T2" fmla="*/ 148 w 205"/>
                  <a:gd name="T3" fmla="*/ 189 h 252"/>
                  <a:gd name="T4" fmla="*/ 193 w 205"/>
                  <a:gd name="T5" fmla="*/ 134 h 252"/>
                  <a:gd name="T6" fmla="*/ 189 w 205"/>
                  <a:gd name="T7" fmla="*/ 101 h 252"/>
                  <a:gd name="T8" fmla="*/ 144 w 205"/>
                  <a:gd name="T9" fmla="*/ 73 h 252"/>
                  <a:gd name="T10" fmla="*/ 4 w 205"/>
                  <a:gd name="T11" fmla="*/ 2 h 252"/>
                  <a:gd name="T12" fmla="*/ 33 w 205"/>
                  <a:gd name="T13" fmla="*/ 42 h 252"/>
                  <a:gd name="T14" fmla="*/ 67 w 205"/>
                  <a:gd name="T15" fmla="*/ 74 h 252"/>
                  <a:gd name="T16" fmla="*/ 102 w 205"/>
                  <a:gd name="T17" fmla="*/ 151 h 252"/>
                  <a:gd name="T18" fmla="*/ 54 w 205"/>
                  <a:gd name="T19" fmla="*/ 24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252">
                    <a:moveTo>
                      <a:pt x="54" y="248"/>
                    </a:moveTo>
                    <a:cubicBezTo>
                      <a:pt x="60" y="252"/>
                      <a:pt x="119" y="223"/>
                      <a:pt x="148" y="189"/>
                    </a:cubicBezTo>
                    <a:cubicBezTo>
                      <a:pt x="176" y="154"/>
                      <a:pt x="181" y="145"/>
                      <a:pt x="193" y="134"/>
                    </a:cubicBezTo>
                    <a:cubicBezTo>
                      <a:pt x="205" y="122"/>
                      <a:pt x="203" y="104"/>
                      <a:pt x="189" y="101"/>
                    </a:cubicBezTo>
                    <a:cubicBezTo>
                      <a:pt x="174" y="97"/>
                      <a:pt x="159" y="86"/>
                      <a:pt x="144" y="73"/>
                    </a:cubicBezTo>
                    <a:cubicBezTo>
                      <a:pt x="130" y="61"/>
                      <a:pt x="7" y="0"/>
                      <a:pt x="4" y="2"/>
                    </a:cubicBezTo>
                    <a:cubicBezTo>
                      <a:pt x="0" y="5"/>
                      <a:pt x="22" y="30"/>
                      <a:pt x="33" y="42"/>
                    </a:cubicBezTo>
                    <a:cubicBezTo>
                      <a:pt x="45" y="55"/>
                      <a:pt x="52" y="64"/>
                      <a:pt x="67" y="74"/>
                    </a:cubicBezTo>
                    <a:cubicBezTo>
                      <a:pt x="81" y="84"/>
                      <a:pt x="106" y="133"/>
                      <a:pt x="102" y="151"/>
                    </a:cubicBezTo>
                    <a:cubicBezTo>
                      <a:pt x="97" y="170"/>
                      <a:pt x="49" y="244"/>
                      <a:pt x="54" y="248"/>
                    </a:cubicBezTo>
                    <a:close/>
                  </a:path>
                </a:pathLst>
              </a:custGeom>
              <a:solidFill>
                <a:srgbClr val="683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0" name="Freeform 1201"/>
              <p:cNvSpPr/>
              <p:nvPr/>
            </p:nvSpPr>
            <p:spPr bwMode="auto">
              <a:xfrm>
                <a:off x="4537075" y="2346545"/>
                <a:ext cx="460375" cy="588963"/>
              </a:xfrm>
              <a:custGeom>
                <a:avLst/>
                <a:gdLst>
                  <a:gd name="T0" fmla="*/ 50 w 170"/>
                  <a:gd name="T1" fmla="*/ 211 h 217"/>
                  <a:gd name="T2" fmla="*/ 136 w 170"/>
                  <a:gd name="T3" fmla="*/ 152 h 217"/>
                  <a:gd name="T4" fmla="*/ 169 w 170"/>
                  <a:gd name="T5" fmla="*/ 102 h 217"/>
                  <a:gd name="T6" fmla="*/ 139 w 170"/>
                  <a:gd name="T7" fmla="*/ 85 h 217"/>
                  <a:gd name="T8" fmla="*/ 3 w 170"/>
                  <a:gd name="T9" fmla="*/ 0 h 217"/>
                  <a:gd name="T10" fmla="*/ 22 w 170"/>
                  <a:gd name="T11" fmla="*/ 18 h 217"/>
                  <a:gd name="T12" fmla="*/ 34 w 170"/>
                  <a:gd name="T13" fmla="*/ 30 h 217"/>
                  <a:gd name="T14" fmla="*/ 49 w 170"/>
                  <a:gd name="T15" fmla="*/ 46 h 217"/>
                  <a:gd name="T16" fmla="*/ 67 w 170"/>
                  <a:gd name="T17" fmla="*/ 74 h 217"/>
                  <a:gd name="T18" fmla="*/ 80 w 170"/>
                  <a:gd name="T19" fmla="*/ 95 h 217"/>
                  <a:gd name="T20" fmla="*/ 88 w 170"/>
                  <a:gd name="T21" fmla="*/ 137 h 217"/>
                  <a:gd name="T22" fmla="*/ 88 w 170"/>
                  <a:gd name="T23" fmla="*/ 152 h 217"/>
                  <a:gd name="T24" fmla="*/ 77 w 170"/>
                  <a:gd name="T25" fmla="*/ 180 h 217"/>
                  <a:gd name="T26" fmla="*/ 50 w 170"/>
                  <a:gd name="T27" fmla="*/ 211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0" h="217">
                    <a:moveTo>
                      <a:pt x="50" y="211"/>
                    </a:moveTo>
                    <a:cubicBezTo>
                      <a:pt x="57" y="217"/>
                      <a:pt x="125" y="167"/>
                      <a:pt x="136" y="152"/>
                    </a:cubicBezTo>
                    <a:cubicBezTo>
                      <a:pt x="146" y="137"/>
                      <a:pt x="170" y="113"/>
                      <a:pt x="169" y="102"/>
                    </a:cubicBezTo>
                    <a:cubicBezTo>
                      <a:pt x="169" y="90"/>
                      <a:pt x="157" y="99"/>
                      <a:pt x="139" y="85"/>
                    </a:cubicBezTo>
                    <a:cubicBezTo>
                      <a:pt x="122" y="70"/>
                      <a:pt x="3" y="0"/>
                      <a:pt x="3" y="0"/>
                    </a:cubicBezTo>
                    <a:cubicBezTo>
                      <a:pt x="0" y="5"/>
                      <a:pt x="16" y="13"/>
                      <a:pt x="22" y="18"/>
                    </a:cubicBezTo>
                    <a:cubicBezTo>
                      <a:pt x="28" y="23"/>
                      <a:pt x="34" y="24"/>
                      <a:pt x="34" y="30"/>
                    </a:cubicBezTo>
                    <a:cubicBezTo>
                      <a:pt x="33" y="35"/>
                      <a:pt x="43" y="41"/>
                      <a:pt x="49" y="46"/>
                    </a:cubicBezTo>
                    <a:cubicBezTo>
                      <a:pt x="55" y="51"/>
                      <a:pt x="69" y="69"/>
                      <a:pt x="67" y="74"/>
                    </a:cubicBezTo>
                    <a:cubicBezTo>
                      <a:pt x="65" y="77"/>
                      <a:pt x="73" y="86"/>
                      <a:pt x="80" y="95"/>
                    </a:cubicBezTo>
                    <a:cubicBezTo>
                      <a:pt x="87" y="104"/>
                      <a:pt x="91" y="131"/>
                      <a:pt x="88" y="137"/>
                    </a:cubicBezTo>
                    <a:cubicBezTo>
                      <a:pt x="85" y="143"/>
                      <a:pt x="84" y="148"/>
                      <a:pt x="88" y="152"/>
                    </a:cubicBezTo>
                    <a:cubicBezTo>
                      <a:pt x="92" y="158"/>
                      <a:pt x="87" y="168"/>
                      <a:pt x="77" y="180"/>
                    </a:cubicBezTo>
                    <a:cubicBezTo>
                      <a:pt x="67" y="192"/>
                      <a:pt x="44" y="205"/>
                      <a:pt x="50" y="211"/>
                    </a:cubicBezTo>
                    <a:close/>
                  </a:path>
                </a:pathLst>
              </a:custGeom>
              <a:solidFill>
                <a:srgbClr val="815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1" name="Freeform 1202"/>
              <p:cNvSpPr/>
              <p:nvPr/>
            </p:nvSpPr>
            <p:spPr bwMode="auto">
              <a:xfrm>
                <a:off x="4624388" y="2430682"/>
                <a:ext cx="357188" cy="474663"/>
              </a:xfrm>
              <a:custGeom>
                <a:avLst/>
                <a:gdLst>
                  <a:gd name="T0" fmla="*/ 32 w 132"/>
                  <a:gd name="T1" fmla="*/ 168 h 175"/>
                  <a:gd name="T2" fmla="*/ 71 w 132"/>
                  <a:gd name="T3" fmla="*/ 145 h 175"/>
                  <a:gd name="T4" fmla="*/ 119 w 132"/>
                  <a:gd name="T5" fmla="*/ 85 h 175"/>
                  <a:gd name="T6" fmla="*/ 120 w 132"/>
                  <a:gd name="T7" fmla="*/ 69 h 175"/>
                  <a:gd name="T8" fmla="*/ 79 w 132"/>
                  <a:gd name="T9" fmla="*/ 45 h 175"/>
                  <a:gd name="T10" fmla="*/ 4 w 132"/>
                  <a:gd name="T11" fmla="*/ 2 h 175"/>
                  <a:gd name="T12" fmla="*/ 29 w 132"/>
                  <a:gd name="T13" fmla="*/ 21 h 175"/>
                  <a:gd name="T14" fmla="*/ 100 w 132"/>
                  <a:gd name="T15" fmla="*/ 69 h 175"/>
                  <a:gd name="T16" fmla="*/ 32 w 132"/>
                  <a:gd name="T17" fmla="*/ 45 h 175"/>
                  <a:gd name="T18" fmla="*/ 104 w 132"/>
                  <a:gd name="T19" fmla="*/ 84 h 175"/>
                  <a:gd name="T20" fmla="*/ 70 w 132"/>
                  <a:gd name="T21" fmla="*/ 109 h 175"/>
                  <a:gd name="T22" fmla="*/ 50 w 132"/>
                  <a:gd name="T23" fmla="*/ 119 h 175"/>
                  <a:gd name="T24" fmla="*/ 90 w 132"/>
                  <a:gd name="T25" fmla="*/ 112 h 175"/>
                  <a:gd name="T26" fmla="*/ 32 w 132"/>
                  <a:gd name="T27" fmla="*/ 16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2" h="175">
                    <a:moveTo>
                      <a:pt x="32" y="168"/>
                    </a:moveTo>
                    <a:cubicBezTo>
                      <a:pt x="26" y="175"/>
                      <a:pt x="64" y="152"/>
                      <a:pt x="71" y="145"/>
                    </a:cubicBezTo>
                    <a:cubicBezTo>
                      <a:pt x="77" y="138"/>
                      <a:pt x="107" y="93"/>
                      <a:pt x="119" y="85"/>
                    </a:cubicBezTo>
                    <a:cubicBezTo>
                      <a:pt x="130" y="77"/>
                      <a:pt x="132" y="72"/>
                      <a:pt x="120" y="69"/>
                    </a:cubicBezTo>
                    <a:cubicBezTo>
                      <a:pt x="107" y="65"/>
                      <a:pt x="91" y="54"/>
                      <a:pt x="79" y="45"/>
                    </a:cubicBezTo>
                    <a:cubicBezTo>
                      <a:pt x="60" y="31"/>
                      <a:pt x="9" y="0"/>
                      <a:pt x="4" y="2"/>
                    </a:cubicBezTo>
                    <a:cubicBezTo>
                      <a:pt x="0" y="5"/>
                      <a:pt x="23" y="14"/>
                      <a:pt x="29" y="21"/>
                    </a:cubicBezTo>
                    <a:cubicBezTo>
                      <a:pt x="35" y="27"/>
                      <a:pt x="98" y="63"/>
                      <a:pt x="100" y="69"/>
                    </a:cubicBezTo>
                    <a:cubicBezTo>
                      <a:pt x="103" y="75"/>
                      <a:pt x="32" y="41"/>
                      <a:pt x="32" y="45"/>
                    </a:cubicBezTo>
                    <a:cubicBezTo>
                      <a:pt x="32" y="49"/>
                      <a:pt x="95" y="80"/>
                      <a:pt x="104" y="84"/>
                    </a:cubicBezTo>
                    <a:cubicBezTo>
                      <a:pt x="112" y="88"/>
                      <a:pt x="85" y="102"/>
                      <a:pt x="70" y="109"/>
                    </a:cubicBezTo>
                    <a:cubicBezTo>
                      <a:pt x="55" y="115"/>
                      <a:pt x="47" y="114"/>
                      <a:pt x="50" y="119"/>
                    </a:cubicBezTo>
                    <a:cubicBezTo>
                      <a:pt x="54" y="123"/>
                      <a:pt x="89" y="108"/>
                      <a:pt x="90" y="112"/>
                    </a:cubicBezTo>
                    <a:cubicBezTo>
                      <a:pt x="90" y="117"/>
                      <a:pt x="37" y="162"/>
                      <a:pt x="32" y="168"/>
                    </a:cubicBezTo>
                    <a:close/>
                  </a:path>
                </a:pathLst>
              </a:custGeom>
              <a:solidFill>
                <a:srgbClr val="E1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2" name="Oval 1203"/>
              <p:cNvSpPr>
                <a:spLocks noChangeArrowheads="1"/>
              </p:cNvSpPr>
              <p:nvPr/>
            </p:nvSpPr>
            <p:spPr bwMode="auto">
              <a:xfrm>
                <a:off x="6227763" y="2313207"/>
                <a:ext cx="20638" cy="222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3" name="Oval 1204"/>
              <p:cNvSpPr>
                <a:spLocks noChangeArrowheads="1"/>
              </p:cNvSpPr>
              <p:nvPr/>
            </p:nvSpPr>
            <p:spPr bwMode="auto">
              <a:xfrm>
                <a:off x="6192838" y="2297332"/>
                <a:ext cx="7938" cy="79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4" name="Freeform 1205"/>
              <p:cNvSpPr/>
              <p:nvPr/>
            </p:nvSpPr>
            <p:spPr bwMode="auto">
              <a:xfrm>
                <a:off x="5003800" y="1830607"/>
                <a:ext cx="506413" cy="330200"/>
              </a:xfrm>
              <a:custGeom>
                <a:avLst/>
                <a:gdLst>
                  <a:gd name="T0" fmla="*/ 77 w 187"/>
                  <a:gd name="T1" fmla="*/ 0 h 122"/>
                  <a:gd name="T2" fmla="*/ 54 w 187"/>
                  <a:gd name="T3" fmla="*/ 9 h 122"/>
                  <a:gd name="T4" fmla="*/ 2 w 187"/>
                  <a:gd name="T5" fmla="*/ 64 h 122"/>
                  <a:gd name="T6" fmla="*/ 15 w 187"/>
                  <a:gd name="T7" fmla="*/ 121 h 122"/>
                  <a:gd name="T8" fmla="*/ 91 w 187"/>
                  <a:gd name="T9" fmla="*/ 79 h 122"/>
                  <a:gd name="T10" fmla="*/ 96 w 187"/>
                  <a:gd name="T11" fmla="*/ 77 h 122"/>
                  <a:gd name="T12" fmla="*/ 181 w 187"/>
                  <a:gd name="T13" fmla="*/ 57 h 122"/>
                  <a:gd name="T14" fmla="*/ 152 w 187"/>
                  <a:gd name="T15" fmla="*/ 6 h 122"/>
                  <a:gd name="T16" fmla="*/ 77 w 187"/>
                  <a:gd name="T1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7" h="122">
                    <a:moveTo>
                      <a:pt x="77" y="0"/>
                    </a:moveTo>
                    <a:cubicBezTo>
                      <a:pt x="71" y="1"/>
                      <a:pt x="59" y="6"/>
                      <a:pt x="54" y="9"/>
                    </a:cubicBezTo>
                    <a:cubicBezTo>
                      <a:pt x="54" y="9"/>
                      <a:pt x="4" y="58"/>
                      <a:pt x="2" y="64"/>
                    </a:cubicBezTo>
                    <a:cubicBezTo>
                      <a:pt x="0" y="70"/>
                      <a:pt x="7" y="121"/>
                      <a:pt x="15" y="121"/>
                    </a:cubicBezTo>
                    <a:cubicBezTo>
                      <a:pt x="23" y="122"/>
                      <a:pt x="82" y="86"/>
                      <a:pt x="91" y="79"/>
                    </a:cubicBezTo>
                    <a:cubicBezTo>
                      <a:pt x="92" y="79"/>
                      <a:pt x="95" y="77"/>
                      <a:pt x="96" y="77"/>
                    </a:cubicBezTo>
                    <a:cubicBezTo>
                      <a:pt x="107" y="76"/>
                      <a:pt x="175" y="63"/>
                      <a:pt x="181" y="57"/>
                    </a:cubicBezTo>
                    <a:cubicBezTo>
                      <a:pt x="187" y="51"/>
                      <a:pt x="158" y="9"/>
                      <a:pt x="152" y="6"/>
                    </a:cubicBezTo>
                    <a:cubicBezTo>
                      <a:pt x="147" y="3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B0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5" name="Freeform 1206"/>
              <p:cNvSpPr/>
              <p:nvPr/>
            </p:nvSpPr>
            <p:spPr bwMode="auto">
              <a:xfrm>
                <a:off x="4729163" y="1349595"/>
                <a:ext cx="836613" cy="809625"/>
              </a:xfrm>
              <a:custGeom>
                <a:avLst/>
                <a:gdLst>
                  <a:gd name="T0" fmla="*/ 10 w 308"/>
                  <a:gd name="T1" fmla="*/ 217 h 298"/>
                  <a:gd name="T2" fmla="*/ 162 w 308"/>
                  <a:gd name="T3" fmla="*/ 266 h 298"/>
                  <a:gd name="T4" fmla="*/ 204 w 308"/>
                  <a:gd name="T5" fmla="*/ 295 h 298"/>
                  <a:gd name="T6" fmla="*/ 209 w 308"/>
                  <a:gd name="T7" fmla="*/ 293 h 298"/>
                  <a:gd name="T8" fmla="*/ 215 w 308"/>
                  <a:gd name="T9" fmla="*/ 290 h 298"/>
                  <a:gd name="T10" fmla="*/ 226 w 308"/>
                  <a:gd name="T11" fmla="*/ 242 h 298"/>
                  <a:gd name="T12" fmla="*/ 305 w 308"/>
                  <a:gd name="T13" fmla="*/ 103 h 298"/>
                  <a:gd name="T14" fmla="*/ 292 w 308"/>
                  <a:gd name="T15" fmla="*/ 84 h 298"/>
                  <a:gd name="T16" fmla="*/ 263 w 308"/>
                  <a:gd name="T17" fmla="*/ 43 h 298"/>
                  <a:gd name="T18" fmla="*/ 251 w 308"/>
                  <a:gd name="T19" fmla="*/ 32 h 298"/>
                  <a:gd name="T20" fmla="*/ 232 w 308"/>
                  <a:gd name="T21" fmla="*/ 28 h 298"/>
                  <a:gd name="T22" fmla="*/ 191 w 308"/>
                  <a:gd name="T23" fmla="*/ 11 h 298"/>
                  <a:gd name="T24" fmla="*/ 163 w 308"/>
                  <a:gd name="T25" fmla="*/ 1 h 298"/>
                  <a:gd name="T26" fmla="*/ 143 w 308"/>
                  <a:gd name="T27" fmla="*/ 9 h 298"/>
                  <a:gd name="T28" fmla="*/ 103 w 308"/>
                  <a:gd name="T29" fmla="*/ 18 h 298"/>
                  <a:gd name="T30" fmla="*/ 67 w 308"/>
                  <a:gd name="T31" fmla="*/ 39 h 298"/>
                  <a:gd name="T32" fmla="*/ 47 w 308"/>
                  <a:gd name="T33" fmla="*/ 46 h 298"/>
                  <a:gd name="T34" fmla="*/ 33 w 308"/>
                  <a:gd name="T35" fmla="*/ 72 h 298"/>
                  <a:gd name="T36" fmla="*/ 14 w 308"/>
                  <a:gd name="T37" fmla="*/ 112 h 298"/>
                  <a:gd name="T38" fmla="*/ 3 w 308"/>
                  <a:gd name="T39" fmla="*/ 128 h 298"/>
                  <a:gd name="T40" fmla="*/ 2 w 308"/>
                  <a:gd name="T41" fmla="*/ 144 h 298"/>
                  <a:gd name="T42" fmla="*/ 7 w 308"/>
                  <a:gd name="T43" fmla="*/ 194 h 298"/>
                  <a:gd name="T44" fmla="*/ 10 w 308"/>
                  <a:gd name="T45" fmla="*/ 217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8" h="298">
                    <a:moveTo>
                      <a:pt x="10" y="217"/>
                    </a:moveTo>
                    <a:cubicBezTo>
                      <a:pt x="14" y="218"/>
                      <a:pt x="155" y="262"/>
                      <a:pt x="162" y="266"/>
                    </a:cubicBezTo>
                    <a:cubicBezTo>
                      <a:pt x="170" y="271"/>
                      <a:pt x="191" y="298"/>
                      <a:pt x="204" y="295"/>
                    </a:cubicBezTo>
                    <a:cubicBezTo>
                      <a:pt x="205" y="294"/>
                      <a:pt x="207" y="295"/>
                      <a:pt x="209" y="293"/>
                    </a:cubicBezTo>
                    <a:cubicBezTo>
                      <a:pt x="212" y="293"/>
                      <a:pt x="214" y="291"/>
                      <a:pt x="215" y="290"/>
                    </a:cubicBezTo>
                    <a:cubicBezTo>
                      <a:pt x="226" y="284"/>
                      <a:pt x="223" y="250"/>
                      <a:pt x="226" y="242"/>
                    </a:cubicBezTo>
                    <a:cubicBezTo>
                      <a:pt x="229" y="233"/>
                      <a:pt x="303" y="106"/>
                      <a:pt x="305" y="103"/>
                    </a:cubicBezTo>
                    <a:cubicBezTo>
                      <a:pt x="308" y="100"/>
                      <a:pt x="298" y="87"/>
                      <a:pt x="292" y="84"/>
                    </a:cubicBezTo>
                    <a:cubicBezTo>
                      <a:pt x="286" y="81"/>
                      <a:pt x="265" y="47"/>
                      <a:pt x="263" y="43"/>
                    </a:cubicBezTo>
                    <a:cubicBezTo>
                      <a:pt x="262" y="39"/>
                      <a:pt x="256" y="34"/>
                      <a:pt x="251" y="32"/>
                    </a:cubicBezTo>
                    <a:cubicBezTo>
                      <a:pt x="245" y="29"/>
                      <a:pt x="240" y="32"/>
                      <a:pt x="232" y="28"/>
                    </a:cubicBezTo>
                    <a:cubicBezTo>
                      <a:pt x="224" y="23"/>
                      <a:pt x="193" y="14"/>
                      <a:pt x="191" y="11"/>
                    </a:cubicBezTo>
                    <a:cubicBezTo>
                      <a:pt x="190" y="8"/>
                      <a:pt x="174" y="2"/>
                      <a:pt x="163" y="1"/>
                    </a:cubicBezTo>
                    <a:cubicBezTo>
                      <a:pt x="152" y="0"/>
                      <a:pt x="143" y="9"/>
                      <a:pt x="143" y="9"/>
                    </a:cubicBezTo>
                    <a:cubicBezTo>
                      <a:pt x="143" y="9"/>
                      <a:pt x="125" y="10"/>
                      <a:pt x="103" y="18"/>
                    </a:cubicBezTo>
                    <a:cubicBezTo>
                      <a:pt x="81" y="27"/>
                      <a:pt x="67" y="39"/>
                      <a:pt x="67" y="39"/>
                    </a:cubicBezTo>
                    <a:cubicBezTo>
                      <a:pt x="67" y="39"/>
                      <a:pt x="54" y="38"/>
                      <a:pt x="47" y="46"/>
                    </a:cubicBezTo>
                    <a:cubicBezTo>
                      <a:pt x="40" y="54"/>
                      <a:pt x="32" y="69"/>
                      <a:pt x="33" y="72"/>
                    </a:cubicBezTo>
                    <a:cubicBezTo>
                      <a:pt x="33" y="76"/>
                      <a:pt x="17" y="104"/>
                      <a:pt x="14" y="112"/>
                    </a:cubicBezTo>
                    <a:cubicBezTo>
                      <a:pt x="12" y="121"/>
                      <a:pt x="5" y="122"/>
                      <a:pt x="3" y="128"/>
                    </a:cubicBezTo>
                    <a:cubicBezTo>
                      <a:pt x="1" y="133"/>
                      <a:pt x="0" y="141"/>
                      <a:pt x="2" y="144"/>
                    </a:cubicBezTo>
                    <a:cubicBezTo>
                      <a:pt x="3" y="148"/>
                      <a:pt x="10" y="188"/>
                      <a:pt x="7" y="194"/>
                    </a:cubicBezTo>
                    <a:cubicBezTo>
                      <a:pt x="5" y="200"/>
                      <a:pt x="6" y="216"/>
                      <a:pt x="10" y="217"/>
                    </a:cubicBezTo>
                    <a:close/>
                  </a:path>
                </a:pathLst>
              </a:custGeom>
              <a:solidFill>
                <a:srgbClr val="E60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6" name="Freeform 1207"/>
              <p:cNvSpPr/>
              <p:nvPr/>
            </p:nvSpPr>
            <p:spPr bwMode="auto">
              <a:xfrm>
                <a:off x="4889500" y="1348007"/>
                <a:ext cx="333375" cy="520700"/>
              </a:xfrm>
              <a:custGeom>
                <a:avLst/>
                <a:gdLst>
                  <a:gd name="T0" fmla="*/ 40 w 123"/>
                  <a:gd name="T1" fmla="*/ 10 h 192"/>
                  <a:gd name="T2" fmla="*/ 9 w 123"/>
                  <a:gd name="T3" fmla="*/ 33 h 192"/>
                  <a:gd name="T4" fmla="*/ 103 w 123"/>
                  <a:gd name="T5" fmla="*/ 191 h 192"/>
                  <a:gd name="T6" fmla="*/ 117 w 123"/>
                  <a:gd name="T7" fmla="*/ 186 h 192"/>
                  <a:gd name="T8" fmla="*/ 79 w 123"/>
                  <a:gd name="T9" fmla="*/ 5 h 192"/>
                  <a:gd name="T10" fmla="*/ 40 w 123"/>
                  <a:gd name="T11" fmla="*/ 1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3" h="192">
                    <a:moveTo>
                      <a:pt x="40" y="10"/>
                    </a:moveTo>
                    <a:cubicBezTo>
                      <a:pt x="35" y="12"/>
                      <a:pt x="16" y="19"/>
                      <a:pt x="9" y="33"/>
                    </a:cubicBezTo>
                    <a:cubicBezTo>
                      <a:pt x="0" y="49"/>
                      <a:pt x="94" y="192"/>
                      <a:pt x="103" y="191"/>
                    </a:cubicBezTo>
                    <a:cubicBezTo>
                      <a:pt x="106" y="191"/>
                      <a:pt x="114" y="188"/>
                      <a:pt x="117" y="186"/>
                    </a:cubicBezTo>
                    <a:cubicBezTo>
                      <a:pt x="123" y="180"/>
                      <a:pt x="96" y="11"/>
                      <a:pt x="79" y="5"/>
                    </a:cubicBezTo>
                    <a:cubicBezTo>
                      <a:pt x="65" y="0"/>
                      <a:pt x="46" y="8"/>
                      <a:pt x="40" y="10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7" name="Freeform 1208"/>
              <p:cNvSpPr/>
              <p:nvPr/>
            </p:nvSpPr>
            <p:spPr bwMode="auto">
              <a:xfrm>
                <a:off x="4745038" y="1513107"/>
                <a:ext cx="377825" cy="404813"/>
              </a:xfrm>
              <a:custGeom>
                <a:avLst/>
                <a:gdLst>
                  <a:gd name="T0" fmla="*/ 25 w 139"/>
                  <a:gd name="T1" fmla="*/ 3 h 149"/>
                  <a:gd name="T2" fmla="*/ 0 w 139"/>
                  <a:gd name="T3" fmla="*/ 52 h 149"/>
                  <a:gd name="T4" fmla="*/ 123 w 139"/>
                  <a:gd name="T5" fmla="*/ 142 h 149"/>
                  <a:gd name="T6" fmla="*/ 129 w 139"/>
                  <a:gd name="T7" fmla="*/ 132 h 149"/>
                  <a:gd name="T8" fmla="*/ 25 w 139"/>
                  <a:gd name="T9" fmla="*/ 3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49">
                    <a:moveTo>
                      <a:pt x="25" y="3"/>
                    </a:moveTo>
                    <a:cubicBezTo>
                      <a:pt x="14" y="6"/>
                      <a:pt x="0" y="38"/>
                      <a:pt x="0" y="52"/>
                    </a:cubicBezTo>
                    <a:cubicBezTo>
                      <a:pt x="0" y="66"/>
                      <a:pt x="118" y="139"/>
                      <a:pt x="123" y="142"/>
                    </a:cubicBezTo>
                    <a:cubicBezTo>
                      <a:pt x="135" y="149"/>
                      <a:pt x="139" y="147"/>
                      <a:pt x="129" y="132"/>
                    </a:cubicBezTo>
                    <a:cubicBezTo>
                      <a:pt x="105" y="97"/>
                      <a:pt x="33" y="0"/>
                      <a:pt x="25" y="3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8" name="Freeform 1209"/>
              <p:cNvSpPr/>
              <p:nvPr/>
            </p:nvSpPr>
            <p:spPr bwMode="auto">
              <a:xfrm>
                <a:off x="4694238" y="1708370"/>
                <a:ext cx="396875" cy="263525"/>
              </a:xfrm>
              <a:custGeom>
                <a:avLst/>
                <a:gdLst>
                  <a:gd name="T0" fmla="*/ 11 w 146"/>
                  <a:gd name="T1" fmla="*/ 9 h 97"/>
                  <a:gd name="T2" fmla="*/ 25 w 146"/>
                  <a:gd name="T3" fmla="*/ 68 h 97"/>
                  <a:gd name="T4" fmla="*/ 123 w 146"/>
                  <a:gd name="T5" fmla="*/ 95 h 97"/>
                  <a:gd name="T6" fmla="*/ 120 w 146"/>
                  <a:gd name="T7" fmla="*/ 77 h 97"/>
                  <a:gd name="T8" fmla="*/ 11 w 146"/>
                  <a:gd name="T9" fmla="*/ 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97">
                    <a:moveTo>
                      <a:pt x="11" y="9"/>
                    </a:moveTo>
                    <a:cubicBezTo>
                      <a:pt x="3" y="17"/>
                      <a:pt x="0" y="61"/>
                      <a:pt x="25" y="68"/>
                    </a:cubicBezTo>
                    <a:cubicBezTo>
                      <a:pt x="50" y="74"/>
                      <a:pt x="108" y="94"/>
                      <a:pt x="123" y="95"/>
                    </a:cubicBezTo>
                    <a:cubicBezTo>
                      <a:pt x="138" y="97"/>
                      <a:pt x="146" y="92"/>
                      <a:pt x="120" y="77"/>
                    </a:cubicBezTo>
                    <a:cubicBezTo>
                      <a:pt x="120" y="77"/>
                      <a:pt x="19" y="0"/>
                      <a:pt x="11" y="9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9" name="Freeform 1210"/>
              <p:cNvSpPr/>
              <p:nvPr/>
            </p:nvSpPr>
            <p:spPr bwMode="auto">
              <a:xfrm>
                <a:off x="5214938" y="1344832"/>
                <a:ext cx="184150" cy="509588"/>
              </a:xfrm>
              <a:custGeom>
                <a:avLst/>
                <a:gdLst>
                  <a:gd name="T0" fmla="*/ 8 w 68"/>
                  <a:gd name="T1" fmla="*/ 5 h 188"/>
                  <a:gd name="T2" fmla="*/ 18 w 68"/>
                  <a:gd name="T3" fmla="*/ 170 h 188"/>
                  <a:gd name="T4" fmla="*/ 29 w 68"/>
                  <a:gd name="T5" fmla="*/ 173 h 188"/>
                  <a:gd name="T6" fmla="*/ 59 w 68"/>
                  <a:gd name="T7" fmla="*/ 24 h 188"/>
                  <a:gd name="T8" fmla="*/ 8 w 68"/>
                  <a:gd name="T9" fmla="*/ 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188">
                    <a:moveTo>
                      <a:pt x="8" y="5"/>
                    </a:moveTo>
                    <a:cubicBezTo>
                      <a:pt x="0" y="8"/>
                      <a:pt x="12" y="128"/>
                      <a:pt x="18" y="170"/>
                    </a:cubicBezTo>
                    <a:cubicBezTo>
                      <a:pt x="20" y="188"/>
                      <a:pt x="24" y="187"/>
                      <a:pt x="29" y="173"/>
                    </a:cubicBezTo>
                    <a:cubicBezTo>
                      <a:pt x="30" y="168"/>
                      <a:pt x="68" y="34"/>
                      <a:pt x="59" y="24"/>
                    </a:cubicBezTo>
                    <a:cubicBezTo>
                      <a:pt x="50" y="14"/>
                      <a:pt x="18" y="0"/>
                      <a:pt x="8" y="5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0" name="Freeform 1211"/>
              <p:cNvSpPr/>
              <p:nvPr/>
            </p:nvSpPr>
            <p:spPr bwMode="auto">
              <a:xfrm>
                <a:off x="5324475" y="1451195"/>
                <a:ext cx="238125" cy="414338"/>
              </a:xfrm>
              <a:custGeom>
                <a:avLst/>
                <a:gdLst>
                  <a:gd name="T0" fmla="*/ 9 w 88"/>
                  <a:gd name="T1" fmla="*/ 125 h 153"/>
                  <a:gd name="T2" fmla="*/ 20 w 88"/>
                  <a:gd name="T3" fmla="*/ 140 h 153"/>
                  <a:gd name="T4" fmla="*/ 73 w 88"/>
                  <a:gd name="T5" fmla="*/ 54 h 153"/>
                  <a:gd name="T6" fmla="*/ 44 w 88"/>
                  <a:gd name="T7" fmla="*/ 1 h 153"/>
                  <a:gd name="T8" fmla="*/ 9 w 88"/>
                  <a:gd name="T9" fmla="*/ 125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53">
                    <a:moveTo>
                      <a:pt x="9" y="125"/>
                    </a:moveTo>
                    <a:cubicBezTo>
                      <a:pt x="0" y="153"/>
                      <a:pt x="10" y="152"/>
                      <a:pt x="20" y="140"/>
                    </a:cubicBezTo>
                    <a:cubicBezTo>
                      <a:pt x="29" y="130"/>
                      <a:pt x="59" y="76"/>
                      <a:pt x="73" y="54"/>
                    </a:cubicBezTo>
                    <a:cubicBezTo>
                      <a:pt x="88" y="32"/>
                      <a:pt x="56" y="2"/>
                      <a:pt x="44" y="1"/>
                    </a:cubicBezTo>
                    <a:cubicBezTo>
                      <a:pt x="32" y="0"/>
                      <a:pt x="9" y="125"/>
                      <a:pt x="9" y="125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1" name="Freeform 1212"/>
              <p:cNvSpPr/>
              <p:nvPr/>
            </p:nvSpPr>
            <p:spPr bwMode="auto">
              <a:xfrm>
                <a:off x="5141913" y="1852832"/>
                <a:ext cx="152400" cy="196850"/>
              </a:xfrm>
              <a:custGeom>
                <a:avLst/>
                <a:gdLst>
                  <a:gd name="T0" fmla="*/ 4 w 56"/>
                  <a:gd name="T1" fmla="*/ 25 h 73"/>
                  <a:gd name="T2" fmla="*/ 42 w 56"/>
                  <a:gd name="T3" fmla="*/ 68 h 73"/>
                  <a:gd name="T4" fmla="*/ 41 w 56"/>
                  <a:gd name="T5" fmla="*/ 10 h 73"/>
                  <a:gd name="T6" fmla="*/ 19 w 56"/>
                  <a:gd name="T7" fmla="*/ 9 h 73"/>
                  <a:gd name="T8" fmla="*/ 20 w 56"/>
                  <a:gd name="T9" fmla="*/ 11 h 73"/>
                  <a:gd name="T10" fmla="*/ 19 w 56"/>
                  <a:gd name="T11" fmla="*/ 9 h 73"/>
                  <a:gd name="T12" fmla="*/ 4 w 56"/>
                  <a:gd name="T13" fmla="*/ 2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73">
                    <a:moveTo>
                      <a:pt x="4" y="25"/>
                    </a:moveTo>
                    <a:cubicBezTo>
                      <a:pt x="8" y="35"/>
                      <a:pt x="28" y="73"/>
                      <a:pt x="42" y="68"/>
                    </a:cubicBezTo>
                    <a:cubicBezTo>
                      <a:pt x="56" y="62"/>
                      <a:pt x="45" y="21"/>
                      <a:pt x="41" y="10"/>
                    </a:cubicBezTo>
                    <a:cubicBezTo>
                      <a:pt x="37" y="0"/>
                      <a:pt x="19" y="9"/>
                      <a:pt x="19" y="9"/>
                    </a:cubicBezTo>
                    <a:cubicBezTo>
                      <a:pt x="19" y="10"/>
                      <a:pt x="20" y="10"/>
                      <a:pt x="20" y="11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9" y="9"/>
                      <a:pt x="0" y="14"/>
                      <a:pt x="4" y="25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2" name="Freeform 1213"/>
              <p:cNvSpPr/>
              <p:nvPr/>
            </p:nvSpPr>
            <p:spPr bwMode="auto">
              <a:xfrm>
                <a:off x="5035550" y="1963957"/>
                <a:ext cx="179388" cy="127000"/>
              </a:xfrm>
              <a:custGeom>
                <a:avLst/>
                <a:gdLst>
                  <a:gd name="T0" fmla="*/ 20 w 66"/>
                  <a:gd name="T1" fmla="*/ 29 h 47"/>
                  <a:gd name="T2" fmla="*/ 64 w 66"/>
                  <a:gd name="T3" fmla="*/ 38 h 47"/>
                  <a:gd name="T4" fmla="*/ 26 w 66"/>
                  <a:gd name="T5" fmla="*/ 1 h 47"/>
                  <a:gd name="T6" fmla="*/ 20 w 66"/>
                  <a:gd name="T7" fmla="*/ 2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47">
                    <a:moveTo>
                      <a:pt x="20" y="29"/>
                    </a:moveTo>
                    <a:cubicBezTo>
                      <a:pt x="39" y="41"/>
                      <a:pt x="61" y="47"/>
                      <a:pt x="64" y="38"/>
                    </a:cubicBezTo>
                    <a:cubicBezTo>
                      <a:pt x="66" y="29"/>
                      <a:pt x="32" y="3"/>
                      <a:pt x="26" y="1"/>
                    </a:cubicBezTo>
                    <a:cubicBezTo>
                      <a:pt x="20" y="0"/>
                      <a:pt x="0" y="17"/>
                      <a:pt x="20" y="29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3" name="Freeform 1214"/>
              <p:cNvSpPr/>
              <p:nvPr/>
            </p:nvSpPr>
            <p:spPr bwMode="auto">
              <a:xfrm>
                <a:off x="5019675" y="2041745"/>
                <a:ext cx="141288" cy="136525"/>
              </a:xfrm>
              <a:custGeom>
                <a:avLst/>
                <a:gdLst>
                  <a:gd name="T0" fmla="*/ 11 w 52"/>
                  <a:gd name="T1" fmla="*/ 3 h 50"/>
                  <a:gd name="T2" fmla="*/ 4 w 52"/>
                  <a:gd name="T3" fmla="*/ 33 h 50"/>
                  <a:gd name="T4" fmla="*/ 36 w 52"/>
                  <a:gd name="T5" fmla="*/ 28 h 50"/>
                  <a:gd name="T6" fmla="*/ 38 w 52"/>
                  <a:gd name="T7" fmla="*/ 14 h 50"/>
                  <a:gd name="T8" fmla="*/ 11 w 52"/>
                  <a:gd name="T9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0">
                    <a:moveTo>
                      <a:pt x="11" y="3"/>
                    </a:moveTo>
                    <a:cubicBezTo>
                      <a:pt x="3" y="0"/>
                      <a:pt x="0" y="16"/>
                      <a:pt x="4" y="33"/>
                    </a:cubicBezTo>
                    <a:cubicBezTo>
                      <a:pt x="9" y="50"/>
                      <a:pt x="25" y="35"/>
                      <a:pt x="36" y="28"/>
                    </a:cubicBezTo>
                    <a:cubicBezTo>
                      <a:pt x="48" y="22"/>
                      <a:pt x="52" y="16"/>
                      <a:pt x="38" y="14"/>
                    </a:cubicBezTo>
                    <a:cubicBezTo>
                      <a:pt x="38" y="14"/>
                      <a:pt x="19" y="5"/>
                      <a:pt x="11" y="3"/>
                    </a:cubicBezTo>
                    <a:close/>
                  </a:path>
                </a:pathLst>
              </a:custGeom>
              <a:solidFill>
                <a:srgbClr val="BB3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4" name="Freeform 1215"/>
              <p:cNvSpPr/>
              <p:nvPr/>
            </p:nvSpPr>
            <p:spPr bwMode="auto">
              <a:xfrm>
                <a:off x="5287963" y="1868707"/>
                <a:ext cx="111125" cy="171450"/>
              </a:xfrm>
              <a:custGeom>
                <a:avLst/>
                <a:gdLst>
                  <a:gd name="T0" fmla="*/ 11 w 41"/>
                  <a:gd name="T1" fmla="*/ 6 h 63"/>
                  <a:gd name="T2" fmla="*/ 8 w 41"/>
                  <a:gd name="T3" fmla="*/ 58 h 63"/>
                  <a:gd name="T4" fmla="*/ 35 w 41"/>
                  <a:gd name="T5" fmla="*/ 22 h 63"/>
                  <a:gd name="T6" fmla="*/ 11 w 41"/>
                  <a:gd name="T7" fmla="*/ 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63">
                    <a:moveTo>
                      <a:pt x="11" y="6"/>
                    </a:moveTo>
                    <a:cubicBezTo>
                      <a:pt x="8" y="11"/>
                      <a:pt x="0" y="53"/>
                      <a:pt x="8" y="58"/>
                    </a:cubicBezTo>
                    <a:cubicBezTo>
                      <a:pt x="16" y="63"/>
                      <a:pt x="28" y="44"/>
                      <a:pt x="35" y="22"/>
                    </a:cubicBezTo>
                    <a:cubicBezTo>
                      <a:pt x="41" y="0"/>
                      <a:pt x="15" y="1"/>
                      <a:pt x="11" y="6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5" name="Freeform 1216"/>
              <p:cNvSpPr/>
              <p:nvPr/>
            </p:nvSpPr>
            <p:spPr bwMode="auto">
              <a:xfrm>
                <a:off x="5359400" y="1887757"/>
                <a:ext cx="149225" cy="123825"/>
              </a:xfrm>
              <a:custGeom>
                <a:avLst/>
                <a:gdLst>
                  <a:gd name="T0" fmla="*/ 21 w 55"/>
                  <a:gd name="T1" fmla="*/ 7 h 46"/>
                  <a:gd name="T2" fmla="*/ 9 w 55"/>
                  <a:gd name="T3" fmla="*/ 34 h 46"/>
                  <a:gd name="T4" fmla="*/ 20 w 55"/>
                  <a:gd name="T5" fmla="*/ 43 h 46"/>
                  <a:gd name="T6" fmla="*/ 47 w 55"/>
                  <a:gd name="T7" fmla="*/ 25 h 46"/>
                  <a:gd name="T8" fmla="*/ 21 w 55"/>
                  <a:gd name="T9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21" y="7"/>
                    </a:moveTo>
                    <a:cubicBezTo>
                      <a:pt x="17" y="15"/>
                      <a:pt x="9" y="34"/>
                      <a:pt x="9" y="34"/>
                    </a:cubicBezTo>
                    <a:cubicBezTo>
                      <a:pt x="0" y="45"/>
                      <a:pt x="7" y="46"/>
                      <a:pt x="20" y="43"/>
                    </a:cubicBezTo>
                    <a:cubicBezTo>
                      <a:pt x="32" y="40"/>
                      <a:pt x="55" y="41"/>
                      <a:pt x="47" y="25"/>
                    </a:cubicBezTo>
                    <a:cubicBezTo>
                      <a:pt x="38" y="10"/>
                      <a:pt x="25" y="0"/>
                      <a:pt x="21" y="7"/>
                    </a:cubicBezTo>
                    <a:close/>
                  </a:path>
                </a:pathLst>
              </a:custGeom>
              <a:solidFill>
                <a:srgbClr val="BB3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6" name="Freeform 1217"/>
              <p:cNvSpPr/>
              <p:nvPr/>
            </p:nvSpPr>
            <p:spPr bwMode="auto">
              <a:xfrm>
                <a:off x="5211763" y="2036982"/>
                <a:ext cx="122238" cy="107950"/>
              </a:xfrm>
              <a:custGeom>
                <a:avLst/>
                <a:gdLst>
                  <a:gd name="T0" fmla="*/ 19 w 45"/>
                  <a:gd name="T1" fmla="*/ 7 h 40"/>
                  <a:gd name="T2" fmla="*/ 1 w 45"/>
                  <a:gd name="T3" fmla="*/ 21 h 40"/>
                  <a:gd name="T4" fmla="*/ 30 w 45"/>
                  <a:gd name="T5" fmla="*/ 37 h 40"/>
                  <a:gd name="T6" fmla="*/ 41 w 45"/>
                  <a:gd name="T7" fmla="*/ 5 h 40"/>
                  <a:gd name="T8" fmla="*/ 19 w 45"/>
                  <a:gd name="T9" fmla="*/ 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0">
                    <a:moveTo>
                      <a:pt x="19" y="7"/>
                    </a:moveTo>
                    <a:cubicBezTo>
                      <a:pt x="19" y="7"/>
                      <a:pt x="0" y="15"/>
                      <a:pt x="1" y="21"/>
                    </a:cubicBezTo>
                    <a:cubicBezTo>
                      <a:pt x="1" y="27"/>
                      <a:pt x="23" y="40"/>
                      <a:pt x="30" y="37"/>
                    </a:cubicBezTo>
                    <a:cubicBezTo>
                      <a:pt x="38" y="35"/>
                      <a:pt x="45" y="10"/>
                      <a:pt x="41" y="5"/>
                    </a:cubicBezTo>
                    <a:cubicBezTo>
                      <a:pt x="37" y="0"/>
                      <a:pt x="19" y="7"/>
                      <a:pt x="19" y="7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7" name="Freeform 1218"/>
              <p:cNvSpPr/>
              <p:nvPr/>
            </p:nvSpPr>
            <p:spPr bwMode="auto">
              <a:xfrm>
                <a:off x="5402263" y="1903632"/>
                <a:ext cx="90488" cy="88900"/>
              </a:xfrm>
              <a:custGeom>
                <a:avLst/>
                <a:gdLst>
                  <a:gd name="T0" fmla="*/ 10 w 33"/>
                  <a:gd name="T1" fmla="*/ 1 h 33"/>
                  <a:gd name="T2" fmla="*/ 2 w 33"/>
                  <a:gd name="T3" fmla="*/ 20 h 33"/>
                  <a:gd name="T4" fmla="*/ 30 w 33"/>
                  <a:gd name="T5" fmla="*/ 28 h 33"/>
                  <a:gd name="T6" fmla="*/ 29 w 33"/>
                  <a:gd name="T7" fmla="*/ 17 h 33"/>
                  <a:gd name="T8" fmla="*/ 10 w 33"/>
                  <a:gd name="T9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3">
                    <a:moveTo>
                      <a:pt x="10" y="1"/>
                    </a:moveTo>
                    <a:cubicBezTo>
                      <a:pt x="4" y="2"/>
                      <a:pt x="5" y="13"/>
                      <a:pt x="2" y="20"/>
                    </a:cubicBezTo>
                    <a:cubicBezTo>
                      <a:pt x="0" y="27"/>
                      <a:pt x="27" y="33"/>
                      <a:pt x="30" y="28"/>
                    </a:cubicBezTo>
                    <a:cubicBezTo>
                      <a:pt x="33" y="22"/>
                      <a:pt x="30" y="21"/>
                      <a:pt x="29" y="17"/>
                    </a:cubicBezTo>
                    <a:cubicBezTo>
                      <a:pt x="29" y="17"/>
                      <a:pt x="16" y="0"/>
                      <a:pt x="10" y="1"/>
                    </a:cubicBezTo>
                    <a:close/>
                  </a:path>
                </a:pathLst>
              </a:custGeom>
              <a:solidFill>
                <a:srgbClr val="BF4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8" name="Freeform 1219"/>
              <p:cNvSpPr/>
              <p:nvPr/>
            </p:nvSpPr>
            <p:spPr bwMode="auto">
              <a:xfrm>
                <a:off x="5024438" y="2048095"/>
                <a:ext cx="82550" cy="104775"/>
              </a:xfrm>
              <a:custGeom>
                <a:avLst/>
                <a:gdLst>
                  <a:gd name="T0" fmla="*/ 5 w 30"/>
                  <a:gd name="T1" fmla="*/ 4 h 39"/>
                  <a:gd name="T2" fmla="*/ 2 w 30"/>
                  <a:gd name="T3" fmla="*/ 28 h 39"/>
                  <a:gd name="T4" fmla="*/ 8 w 30"/>
                  <a:gd name="T5" fmla="*/ 37 h 39"/>
                  <a:gd name="T6" fmla="*/ 24 w 30"/>
                  <a:gd name="T7" fmla="*/ 13 h 39"/>
                  <a:gd name="T8" fmla="*/ 5 w 30"/>
                  <a:gd name="T9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5" y="4"/>
                    </a:moveTo>
                    <a:cubicBezTo>
                      <a:pt x="0" y="7"/>
                      <a:pt x="2" y="28"/>
                      <a:pt x="2" y="28"/>
                    </a:cubicBezTo>
                    <a:cubicBezTo>
                      <a:pt x="4" y="32"/>
                      <a:pt x="2" y="35"/>
                      <a:pt x="8" y="37"/>
                    </a:cubicBezTo>
                    <a:cubicBezTo>
                      <a:pt x="14" y="39"/>
                      <a:pt x="30" y="16"/>
                      <a:pt x="24" y="13"/>
                    </a:cubicBezTo>
                    <a:cubicBezTo>
                      <a:pt x="18" y="9"/>
                      <a:pt x="10" y="0"/>
                      <a:pt x="5" y="4"/>
                    </a:cubicBezTo>
                    <a:close/>
                  </a:path>
                </a:pathLst>
              </a:custGeom>
              <a:solidFill>
                <a:srgbClr val="BF4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9" name="Freeform 1220"/>
              <p:cNvSpPr/>
              <p:nvPr/>
            </p:nvSpPr>
            <p:spPr bwMode="auto">
              <a:xfrm>
                <a:off x="4762500" y="1535332"/>
                <a:ext cx="314325" cy="341313"/>
              </a:xfrm>
              <a:custGeom>
                <a:avLst/>
                <a:gdLst>
                  <a:gd name="T0" fmla="*/ 6 w 116"/>
                  <a:gd name="T1" fmla="*/ 16 h 126"/>
                  <a:gd name="T2" fmla="*/ 4 w 116"/>
                  <a:gd name="T3" fmla="*/ 34 h 126"/>
                  <a:gd name="T4" fmla="*/ 114 w 116"/>
                  <a:gd name="T5" fmla="*/ 121 h 126"/>
                  <a:gd name="T6" fmla="*/ 19 w 116"/>
                  <a:gd name="T7" fmla="*/ 1 h 126"/>
                  <a:gd name="T8" fmla="*/ 6 w 116"/>
                  <a:gd name="T9" fmla="*/ 1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26">
                    <a:moveTo>
                      <a:pt x="6" y="16"/>
                    </a:moveTo>
                    <a:cubicBezTo>
                      <a:pt x="3" y="22"/>
                      <a:pt x="0" y="28"/>
                      <a:pt x="4" y="34"/>
                    </a:cubicBezTo>
                    <a:cubicBezTo>
                      <a:pt x="13" y="50"/>
                      <a:pt x="111" y="126"/>
                      <a:pt x="114" y="121"/>
                    </a:cubicBezTo>
                    <a:cubicBezTo>
                      <a:pt x="116" y="117"/>
                      <a:pt x="24" y="2"/>
                      <a:pt x="19" y="1"/>
                    </a:cubicBezTo>
                    <a:cubicBezTo>
                      <a:pt x="13" y="0"/>
                      <a:pt x="11" y="8"/>
                      <a:pt x="6" y="16"/>
                    </a:cubicBezTo>
                    <a:close/>
                  </a:path>
                </a:pathLst>
              </a:custGeom>
              <a:solidFill>
                <a:srgbClr val="EC6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0" name="Freeform 1221"/>
              <p:cNvSpPr/>
              <p:nvPr/>
            </p:nvSpPr>
            <p:spPr bwMode="auto">
              <a:xfrm>
                <a:off x="4718050" y="1735357"/>
                <a:ext cx="331788" cy="217488"/>
              </a:xfrm>
              <a:custGeom>
                <a:avLst/>
                <a:gdLst>
                  <a:gd name="T0" fmla="*/ 6 w 122"/>
                  <a:gd name="T1" fmla="*/ 2 h 80"/>
                  <a:gd name="T2" fmla="*/ 4 w 122"/>
                  <a:gd name="T3" fmla="*/ 34 h 80"/>
                  <a:gd name="T4" fmla="*/ 118 w 122"/>
                  <a:gd name="T5" fmla="*/ 80 h 80"/>
                  <a:gd name="T6" fmla="*/ 117 w 122"/>
                  <a:gd name="T7" fmla="*/ 75 h 80"/>
                  <a:gd name="T8" fmla="*/ 6 w 122"/>
                  <a:gd name="T9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80">
                    <a:moveTo>
                      <a:pt x="6" y="2"/>
                    </a:moveTo>
                    <a:cubicBezTo>
                      <a:pt x="2" y="5"/>
                      <a:pt x="0" y="23"/>
                      <a:pt x="4" y="34"/>
                    </a:cubicBezTo>
                    <a:cubicBezTo>
                      <a:pt x="9" y="45"/>
                      <a:pt x="115" y="80"/>
                      <a:pt x="118" y="80"/>
                    </a:cubicBezTo>
                    <a:cubicBezTo>
                      <a:pt x="122" y="80"/>
                      <a:pt x="120" y="77"/>
                      <a:pt x="117" y="75"/>
                    </a:cubicBezTo>
                    <a:cubicBezTo>
                      <a:pt x="117" y="75"/>
                      <a:pt x="10" y="0"/>
                      <a:pt x="6" y="2"/>
                    </a:cubicBezTo>
                    <a:close/>
                  </a:path>
                </a:pathLst>
              </a:custGeom>
              <a:solidFill>
                <a:srgbClr val="EC6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1" name="Freeform 1222"/>
              <p:cNvSpPr/>
              <p:nvPr/>
            </p:nvSpPr>
            <p:spPr bwMode="auto">
              <a:xfrm>
                <a:off x="5237163" y="1359120"/>
                <a:ext cx="111125" cy="428625"/>
              </a:xfrm>
              <a:custGeom>
                <a:avLst/>
                <a:gdLst>
                  <a:gd name="T0" fmla="*/ 23 w 41"/>
                  <a:gd name="T1" fmla="*/ 7 h 158"/>
                  <a:gd name="T2" fmla="*/ 4 w 41"/>
                  <a:gd name="T3" fmla="*/ 4 h 158"/>
                  <a:gd name="T4" fmla="*/ 14 w 41"/>
                  <a:gd name="T5" fmla="*/ 157 h 158"/>
                  <a:gd name="T6" fmla="*/ 37 w 41"/>
                  <a:gd name="T7" fmla="*/ 19 h 158"/>
                  <a:gd name="T8" fmla="*/ 23 w 41"/>
                  <a:gd name="T9" fmla="*/ 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58">
                    <a:moveTo>
                      <a:pt x="23" y="7"/>
                    </a:moveTo>
                    <a:cubicBezTo>
                      <a:pt x="14" y="4"/>
                      <a:pt x="7" y="0"/>
                      <a:pt x="4" y="4"/>
                    </a:cubicBezTo>
                    <a:cubicBezTo>
                      <a:pt x="0" y="9"/>
                      <a:pt x="9" y="155"/>
                      <a:pt x="14" y="157"/>
                    </a:cubicBezTo>
                    <a:cubicBezTo>
                      <a:pt x="19" y="158"/>
                      <a:pt x="41" y="36"/>
                      <a:pt x="37" y="19"/>
                    </a:cubicBezTo>
                    <a:cubicBezTo>
                      <a:pt x="36" y="11"/>
                      <a:pt x="29" y="9"/>
                      <a:pt x="23" y="7"/>
                    </a:cubicBezTo>
                    <a:close/>
                  </a:path>
                </a:pathLst>
              </a:custGeom>
              <a:solidFill>
                <a:srgbClr val="EC6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2" name="Freeform 1223"/>
              <p:cNvSpPr/>
              <p:nvPr/>
            </p:nvSpPr>
            <p:spPr bwMode="auto">
              <a:xfrm>
                <a:off x="5351463" y="1467070"/>
                <a:ext cx="161925" cy="368300"/>
              </a:xfrm>
              <a:custGeom>
                <a:avLst/>
                <a:gdLst>
                  <a:gd name="T0" fmla="*/ 33 w 60"/>
                  <a:gd name="T1" fmla="*/ 0 h 136"/>
                  <a:gd name="T2" fmla="*/ 1 w 60"/>
                  <a:gd name="T3" fmla="*/ 129 h 136"/>
                  <a:gd name="T4" fmla="*/ 3 w 60"/>
                  <a:gd name="T5" fmla="*/ 133 h 136"/>
                  <a:gd name="T6" fmla="*/ 56 w 60"/>
                  <a:gd name="T7" fmla="*/ 23 h 136"/>
                  <a:gd name="T8" fmla="*/ 33 w 60"/>
                  <a:gd name="T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36">
                    <a:moveTo>
                      <a:pt x="33" y="0"/>
                    </a:moveTo>
                    <a:cubicBezTo>
                      <a:pt x="29" y="1"/>
                      <a:pt x="1" y="129"/>
                      <a:pt x="1" y="129"/>
                    </a:cubicBezTo>
                    <a:cubicBezTo>
                      <a:pt x="0" y="132"/>
                      <a:pt x="0" y="136"/>
                      <a:pt x="3" y="133"/>
                    </a:cubicBezTo>
                    <a:cubicBezTo>
                      <a:pt x="6" y="131"/>
                      <a:pt x="60" y="34"/>
                      <a:pt x="56" y="23"/>
                    </a:cubicBezTo>
                    <a:cubicBezTo>
                      <a:pt x="52" y="12"/>
                      <a:pt x="38" y="0"/>
                      <a:pt x="33" y="0"/>
                    </a:cubicBezTo>
                    <a:close/>
                  </a:path>
                </a:pathLst>
              </a:custGeom>
              <a:solidFill>
                <a:srgbClr val="EC6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3" name="Freeform 1224"/>
              <p:cNvSpPr/>
              <p:nvPr/>
            </p:nvSpPr>
            <p:spPr bwMode="auto">
              <a:xfrm>
                <a:off x="4938713" y="1359120"/>
                <a:ext cx="246063" cy="474663"/>
              </a:xfrm>
              <a:custGeom>
                <a:avLst/>
                <a:gdLst>
                  <a:gd name="T0" fmla="*/ 21 w 91"/>
                  <a:gd name="T1" fmla="*/ 11 h 175"/>
                  <a:gd name="T2" fmla="*/ 87 w 91"/>
                  <a:gd name="T3" fmla="*/ 174 h 175"/>
                  <a:gd name="T4" fmla="*/ 57 w 91"/>
                  <a:gd name="T5" fmla="*/ 6 h 175"/>
                  <a:gd name="T6" fmla="*/ 21 w 91"/>
                  <a:gd name="T7" fmla="*/ 11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175">
                    <a:moveTo>
                      <a:pt x="21" y="11"/>
                    </a:moveTo>
                    <a:cubicBezTo>
                      <a:pt x="0" y="22"/>
                      <a:pt x="83" y="172"/>
                      <a:pt x="87" y="174"/>
                    </a:cubicBezTo>
                    <a:cubicBezTo>
                      <a:pt x="91" y="175"/>
                      <a:pt x="76" y="29"/>
                      <a:pt x="57" y="6"/>
                    </a:cubicBezTo>
                    <a:cubicBezTo>
                      <a:pt x="57" y="6"/>
                      <a:pt x="42" y="0"/>
                      <a:pt x="21" y="11"/>
                    </a:cubicBezTo>
                    <a:close/>
                  </a:path>
                </a:pathLst>
              </a:custGeom>
              <a:solidFill>
                <a:srgbClr val="EC6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4" name="Freeform 1225"/>
              <p:cNvSpPr/>
              <p:nvPr/>
            </p:nvSpPr>
            <p:spPr bwMode="auto">
              <a:xfrm>
                <a:off x="5035550" y="1398807"/>
                <a:ext cx="26988" cy="26988"/>
              </a:xfrm>
              <a:custGeom>
                <a:avLst/>
                <a:gdLst>
                  <a:gd name="T0" fmla="*/ 4 w 10"/>
                  <a:gd name="T1" fmla="*/ 1 h 10"/>
                  <a:gd name="T2" fmla="*/ 1 w 10"/>
                  <a:gd name="T3" fmla="*/ 6 h 10"/>
                  <a:gd name="T4" fmla="*/ 7 w 10"/>
                  <a:gd name="T5" fmla="*/ 9 h 10"/>
                  <a:gd name="T6" fmla="*/ 9 w 10"/>
                  <a:gd name="T7" fmla="*/ 3 h 10"/>
                  <a:gd name="T8" fmla="*/ 4 w 1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4" y="1"/>
                    </a:moveTo>
                    <a:cubicBezTo>
                      <a:pt x="2" y="1"/>
                      <a:pt x="0" y="4"/>
                      <a:pt x="1" y="6"/>
                    </a:cubicBezTo>
                    <a:cubicBezTo>
                      <a:pt x="2" y="8"/>
                      <a:pt x="5" y="10"/>
                      <a:pt x="7" y="9"/>
                    </a:cubicBezTo>
                    <a:cubicBezTo>
                      <a:pt x="9" y="8"/>
                      <a:pt x="10" y="5"/>
                      <a:pt x="9" y="3"/>
                    </a:cubicBezTo>
                    <a:cubicBezTo>
                      <a:pt x="8" y="1"/>
                      <a:pt x="6" y="0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5" name="Freeform 1226"/>
              <p:cNvSpPr/>
              <p:nvPr/>
            </p:nvSpPr>
            <p:spPr bwMode="auto">
              <a:xfrm>
                <a:off x="5072063" y="1436907"/>
                <a:ext cx="12700" cy="14288"/>
              </a:xfrm>
              <a:custGeom>
                <a:avLst/>
                <a:gdLst>
                  <a:gd name="T0" fmla="*/ 2 w 5"/>
                  <a:gd name="T1" fmla="*/ 0 h 5"/>
                  <a:gd name="T2" fmla="*/ 1 w 5"/>
                  <a:gd name="T3" fmla="*/ 3 h 5"/>
                  <a:gd name="T4" fmla="*/ 4 w 5"/>
                  <a:gd name="T5" fmla="*/ 4 h 5"/>
                  <a:gd name="T6" fmla="*/ 5 w 5"/>
                  <a:gd name="T7" fmla="*/ 1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1" y="0"/>
                      <a:pt x="0" y="2"/>
                      <a:pt x="1" y="3"/>
                    </a:cubicBezTo>
                    <a:cubicBezTo>
                      <a:pt x="1" y="4"/>
                      <a:pt x="2" y="5"/>
                      <a:pt x="4" y="4"/>
                    </a:cubicBezTo>
                    <a:cubicBezTo>
                      <a:pt x="5" y="4"/>
                      <a:pt x="5" y="2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6" name="Freeform 1227"/>
              <p:cNvSpPr/>
              <p:nvPr/>
            </p:nvSpPr>
            <p:spPr bwMode="auto">
              <a:xfrm>
                <a:off x="5475288" y="916207"/>
                <a:ext cx="557213" cy="360363"/>
              </a:xfrm>
              <a:custGeom>
                <a:avLst/>
                <a:gdLst>
                  <a:gd name="T0" fmla="*/ 165 w 205"/>
                  <a:gd name="T1" fmla="*/ 34 h 133"/>
                  <a:gd name="T2" fmla="*/ 102 w 205"/>
                  <a:gd name="T3" fmla="*/ 44 h 133"/>
                  <a:gd name="T4" fmla="*/ 34 w 205"/>
                  <a:gd name="T5" fmla="*/ 39 h 133"/>
                  <a:gd name="T6" fmla="*/ 107 w 205"/>
                  <a:gd name="T7" fmla="*/ 133 h 133"/>
                  <a:gd name="T8" fmla="*/ 165 w 205"/>
                  <a:gd name="T9" fmla="*/ 3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133">
                    <a:moveTo>
                      <a:pt x="165" y="34"/>
                    </a:moveTo>
                    <a:cubicBezTo>
                      <a:pt x="138" y="11"/>
                      <a:pt x="102" y="44"/>
                      <a:pt x="102" y="44"/>
                    </a:cubicBezTo>
                    <a:cubicBezTo>
                      <a:pt x="102" y="44"/>
                      <a:pt x="67" y="0"/>
                      <a:pt x="34" y="39"/>
                    </a:cubicBezTo>
                    <a:cubicBezTo>
                      <a:pt x="0" y="77"/>
                      <a:pt x="107" y="133"/>
                      <a:pt x="107" y="133"/>
                    </a:cubicBezTo>
                    <a:cubicBezTo>
                      <a:pt x="107" y="133"/>
                      <a:pt x="205" y="68"/>
                      <a:pt x="165" y="34"/>
                    </a:cubicBezTo>
                    <a:close/>
                  </a:path>
                </a:pathLst>
              </a:custGeom>
              <a:solidFill>
                <a:srgbClr val="D843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319" name="文本框 958"/>
            <p:cNvSpPr txBox="1"/>
            <p:nvPr/>
          </p:nvSpPr>
          <p:spPr>
            <a:xfrm>
              <a:off x="5456653" y="3043633"/>
              <a:ext cx="11204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熊猫办公设计</a:t>
              </a:r>
            </a:p>
          </p:txBody>
        </p:sp>
      </p:grpSp>
      <p:pic>
        <p:nvPicPr>
          <p:cNvPr id="1355" name="图片 1354" descr="泡泡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48" y="5371605"/>
            <a:ext cx="1001061" cy="1001061"/>
          </a:xfrm>
          <a:prstGeom prst="rect">
            <a:avLst/>
          </a:prstGeom>
        </p:spPr>
      </p:pic>
      <p:pic>
        <p:nvPicPr>
          <p:cNvPr id="1356" name="图片 1355" descr="泡泡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041" y="0"/>
            <a:ext cx="989337" cy="989337"/>
          </a:xfrm>
          <a:prstGeom prst="rect">
            <a:avLst/>
          </a:prstGeom>
        </p:spPr>
      </p:pic>
      <p:pic>
        <p:nvPicPr>
          <p:cNvPr id="1357" name="图片 1356" descr="泡泡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216" y="1191155"/>
            <a:ext cx="593037" cy="593037"/>
          </a:xfrm>
          <a:prstGeom prst="rect">
            <a:avLst/>
          </a:prstGeom>
        </p:spPr>
      </p:pic>
      <p:pic>
        <p:nvPicPr>
          <p:cNvPr id="1358" name="图片 1357" descr="泡泡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017" y="607211"/>
            <a:ext cx="257756" cy="257756"/>
          </a:xfrm>
          <a:prstGeom prst="rect">
            <a:avLst/>
          </a:prstGeom>
        </p:spPr>
      </p:pic>
      <p:pic>
        <p:nvPicPr>
          <p:cNvPr id="1359" name="图片 1358" descr="泡泡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375" y="471103"/>
            <a:ext cx="257756" cy="257756"/>
          </a:xfrm>
          <a:prstGeom prst="rect">
            <a:avLst/>
          </a:prstGeom>
        </p:spPr>
      </p:pic>
      <p:pic>
        <p:nvPicPr>
          <p:cNvPr id="1360" name="图片 1359" descr="泡泡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939" y="1307094"/>
            <a:ext cx="155947" cy="155947"/>
          </a:xfrm>
          <a:prstGeom prst="rect">
            <a:avLst/>
          </a:prstGeom>
        </p:spPr>
      </p:pic>
      <p:pic>
        <p:nvPicPr>
          <p:cNvPr id="1361" name="图片 1360" descr="泡泡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157" y="3427880"/>
            <a:ext cx="155947" cy="155947"/>
          </a:xfrm>
          <a:prstGeom prst="rect">
            <a:avLst/>
          </a:prstGeom>
        </p:spPr>
      </p:pic>
      <p:pic>
        <p:nvPicPr>
          <p:cNvPr id="1362" name="图片 1361" descr="泡泡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213" y="3879137"/>
            <a:ext cx="155947" cy="155947"/>
          </a:xfrm>
          <a:prstGeom prst="rect">
            <a:avLst/>
          </a:prstGeom>
        </p:spPr>
      </p:pic>
      <p:pic>
        <p:nvPicPr>
          <p:cNvPr id="1363" name="图片 1362" descr="泡泡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821" y="5293631"/>
            <a:ext cx="155947" cy="155947"/>
          </a:xfrm>
          <a:prstGeom prst="rect">
            <a:avLst/>
          </a:prstGeom>
        </p:spPr>
      </p:pic>
      <p:pic>
        <p:nvPicPr>
          <p:cNvPr id="1364" name="图片 1363" descr="泡泡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906" y="6258923"/>
            <a:ext cx="155947" cy="155947"/>
          </a:xfrm>
          <a:prstGeom prst="rect">
            <a:avLst/>
          </a:prstGeom>
        </p:spPr>
      </p:pic>
      <p:pic>
        <p:nvPicPr>
          <p:cNvPr id="1365" name="图片 1364" descr="泡泡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069" y="2683384"/>
            <a:ext cx="155947" cy="155947"/>
          </a:xfrm>
          <a:prstGeom prst="rect">
            <a:avLst/>
          </a:prstGeom>
        </p:spPr>
      </p:pic>
      <p:pic>
        <p:nvPicPr>
          <p:cNvPr id="1366" name="图片 1365" descr="泡泡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1197" y="2736154"/>
            <a:ext cx="155947" cy="155947"/>
          </a:xfrm>
          <a:prstGeom prst="rect">
            <a:avLst/>
          </a:prstGeom>
        </p:spPr>
      </p:pic>
      <p:pic>
        <p:nvPicPr>
          <p:cNvPr id="1367" name="图片 1366" descr="泡泡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762" y="3624646"/>
            <a:ext cx="324653" cy="324653"/>
          </a:xfrm>
          <a:prstGeom prst="rect">
            <a:avLst/>
          </a:prstGeom>
        </p:spPr>
      </p:pic>
      <p:pic>
        <p:nvPicPr>
          <p:cNvPr id="1368" name="图片 1367" descr="泡泡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641" y="1289480"/>
            <a:ext cx="324653" cy="324653"/>
          </a:xfrm>
          <a:prstGeom prst="rect">
            <a:avLst/>
          </a:prstGeom>
        </p:spPr>
      </p:pic>
      <p:pic>
        <p:nvPicPr>
          <p:cNvPr id="1369" name="图片 1368" descr="泡泡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042" y="540314"/>
            <a:ext cx="324653" cy="324653"/>
          </a:xfrm>
          <a:prstGeom prst="rect">
            <a:avLst/>
          </a:prstGeom>
        </p:spPr>
      </p:pic>
      <p:pic>
        <p:nvPicPr>
          <p:cNvPr id="1370" name="图片 1369" descr="泡泡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5650" y="471103"/>
            <a:ext cx="324653" cy="324653"/>
          </a:xfrm>
          <a:prstGeom prst="rect">
            <a:avLst/>
          </a:prstGeom>
        </p:spPr>
      </p:pic>
      <p:pic>
        <p:nvPicPr>
          <p:cNvPr id="1371" name="图片 1370" descr="泡泡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6544" y="3038622"/>
            <a:ext cx="578335" cy="578335"/>
          </a:xfrm>
          <a:prstGeom prst="rect">
            <a:avLst/>
          </a:prstGeom>
        </p:spPr>
      </p:pic>
      <p:pic>
        <p:nvPicPr>
          <p:cNvPr id="1372" name="图片 1371" descr="泡泡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470" y="5371604"/>
            <a:ext cx="767141" cy="767141"/>
          </a:xfrm>
          <a:prstGeom prst="rect">
            <a:avLst/>
          </a:prstGeom>
        </p:spPr>
      </p:pic>
      <p:pic>
        <p:nvPicPr>
          <p:cNvPr id="1373" name="图片 1372" descr="泡泡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0612" y="1208787"/>
            <a:ext cx="617609" cy="617609"/>
          </a:xfrm>
          <a:prstGeom prst="rect">
            <a:avLst/>
          </a:prstGeom>
        </p:spPr>
      </p:pic>
      <p:grpSp>
        <p:nvGrpSpPr>
          <p:cNvPr id="1374" name="组合 1373"/>
          <p:cNvGrpSpPr/>
          <p:nvPr/>
        </p:nvGrpSpPr>
        <p:grpSpPr>
          <a:xfrm>
            <a:off x="1236448" y="3164385"/>
            <a:ext cx="1235972" cy="767085"/>
            <a:chOff x="2974047" y="3601599"/>
            <a:chExt cx="1888934" cy="1275831"/>
          </a:xfrm>
        </p:grpSpPr>
        <p:sp>
          <p:nvSpPr>
            <p:cNvPr id="1375" name="Freeform 1936"/>
            <p:cNvSpPr/>
            <p:nvPr/>
          </p:nvSpPr>
          <p:spPr bwMode="auto">
            <a:xfrm>
              <a:off x="3222682" y="3601599"/>
              <a:ext cx="1509077" cy="1275831"/>
            </a:xfrm>
            <a:custGeom>
              <a:avLst/>
              <a:gdLst>
                <a:gd name="T0" fmla="*/ 189 w 224"/>
                <a:gd name="T1" fmla="*/ 105 h 202"/>
                <a:gd name="T2" fmla="*/ 149 w 224"/>
                <a:gd name="T3" fmla="*/ 54 h 202"/>
                <a:gd name="T4" fmla="*/ 102 w 224"/>
                <a:gd name="T5" fmla="*/ 20 h 202"/>
                <a:gd name="T6" fmla="*/ 52 w 224"/>
                <a:gd name="T7" fmla="*/ 11 h 202"/>
                <a:gd name="T8" fmla="*/ 27 w 224"/>
                <a:gd name="T9" fmla="*/ 60 h 202"/>
                <a:gd name="T10" fmla="*/ 8 w 224"/>
                <a:gd name="T11" fmla="*/ 98 h 202"/>
                <a:gd name="T12" fmla="*/ 7 w 224"/>
                <a:gd name="T13" fmla="*/ 157 h 202"/>
                <a:gd name="T14" fmla="*/ 47 w 224"/>
                <a:gd name="T15" fmla="*/ 183 h 202"/>
                <a:gd name="T16" fmla="*/ 70 w 224"/>
                <a:gd name="T17" fmla="*/ 184 h 202"/>
                <a:gd name="T18" fmla="*/ 134 w 224"/>
                <a:gd name="T19" fmla="*/ 194 h 202"/>
                <a:gd name="T20" fmla="*/ 160 w 224"/>
                <a:gd name="T21" fmla="*/ 188 h 202"/>
                <a:gd name="T22" fmla="*/ 200 w 224"/>
                <a:gd name="T23" fmla="*/ 196 h 202"/>
                <a:gd name="T24" fmla="*/ 219 w 224"/>
                <a:gd name="T25" fmla="*/ 195 h 202"/>
                <a:gd name="T26" fmla="*/ 216 w 224"/>
                <a:gd name="T27" fmla="*/ 184 h 202"/>
                <a:gd name="T28" fmla="*/ 190 w 224"/>
                <a:gd name="T29" fmla="*/ 155 h 202"/>
                <a:gd name="T30" fmla="*/ 189 w 224"/>
                <a:gd name="T31" fmla="*/ 10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4" h="202">
                  <a:moveTo>
                    <a:pt x="189" y="105"/>
                  </a:moveTo>
                  <a:cubicBezTo>
                    <a:pt x="184" y="85"/>
                    <a:pt x="160" y="66"/>
                    <a:pt x="149" y="54"/>
                  </a:cubicBezTo>
                  <a:cubicBezTo>
                    <a:pt x="139" y="42"/>
                    <a:pt x="109" y="26"/>
                    <a:pt x="102" y="20"/>
                  </a:cubicBezTo>
                  <a:cubicBezTo>
                    <a:pt x="95" y="15"/>
                    <a:pt x="68" y="0"/>
                    <a:pt x="52" y="11"/>
                  </a:cubicBezTo>
                  <a:cubicBezTo>
                    <a:pt x="35" y="22"/>
                    <a:pt x="29" y="50"/>
                    <a:pt x="27" y="60"/>
                  </a:cubicBezTo>
                  <a:cubicBezTo>
                    <a:pt x="25" y="73"/>
                    <a:pt x="14" y="88"/>
                    <a:pt x="8" y="98"/>
                  </a:cubicBezTo>
                  <a:cubicBezTo>
                    <a:pt x="2" y="107"/>
                    <a:pt x="0" y="140"/>
                    <a:pt x="7" y="157"/>
                  </a:cubicBezTo>
                  <a:cubicBezTo>
                    <a:pt x="14" y="174"/>
                    <a:pt x="36" y="182"/>
                    <a:pt x="47" y="183"/>
                  </a:cubicBezTo>
                  <a:cubicBezTo>
                    <a:pt x="59" y="184"/>
                    <a:pt x="54" y="183"/>
                    <a:pt x="70" y="184"/>
                  </a:cubicBezTo>
                  <a:cubicBezTo>
                    <a:pt x="85" y="186"/>
                    <a:pt x="115" y="197"/>
                    <a:pt x="134" y="194"/>
                  </a:cubicBezTo>
                  <a:cubicBezTo>
                    <a:pt x="152" y="192"/>
                    <a:pt x="151" y="188"/>
                    <a:pt x="160" y="188"/>
                  </a:cubicBezTo>
                  <a:cubicBezTo>
                    <a:pt x="170" y="188"/>
                    <a:pt x="192" y="193"/>
                    <a:pt x="200" y="196"/>
                  </a:cubicBezTo>
                  <a:cubicBezTo>
                    <a:pt x="209" y="199"/>
                    <a:pt x="219" y="202"/>
                    <a:pt x="219" y="195"/>
                  </a:cubicBezTo>
                  <a:cubicBezTo>
                    <a:pt x="219" y="195"/>
                    <a:pt x="224" y="188"/>
                    <a:pt x="216" y="184"/>
                  </a:cubicBezTo>
                  <a:cubicBezTo>
                    <a:pt x="200" y="177"/>
                    <a:pt x="194" y="169"/>
                    <a:pt x="190" y="155"/>
                  </a:cubicBezTo>
                  <a:cubicBezTo>
                    <a:pt x="187" y="141"/>
                    <a:pt x="193" y="124"/>
                    <a:pt x="189" y="105"/>
                  </a:cubicBezTo>
                  <a:close/>
                </a:path>
              </a:pathLst>
            </a:custGeom>
            <a:solidFill>
              <a:srgbClr val="002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6" name="Freeform 1937"/>
            <p:cNvSpPr/>
            <p:nvPr/>
          </p:nvSpPr>
          <p:spPr bwMode="auto">
            <a:xfrm>
              <a:off x="3274480" y="3734364"/>
              <a:ext cx="797705" cy="987637"/>
            </a:xfrm>
            <a:custGeom>
              <a:avLst/>
              <a:gdLst>
                <a:gd name="T0" fmla="*/ 37 w 118"/>
                <a:gd name="T1" fmla="*/ 21 h 156"/>
                <a:gd name="T2" fmla="*/ 18 w 118"/>
                <a:gd name="T3" fmla="*/ 54 h 156"/>
                <a:gd name="T4" fmla="*/ 9 w 118"/>
                <a:gd name="T5" fmla="*/ 79 h 156"/>
                <a:gd name="T6" fmla="*/ 13 w 118"/>
                <a:gd name="T7" fmla="*/ 135 h 156"/>
                <a:gd name="T8" fmla="*/ 62 w 118"/>
                <a:gd name="T9" fmla="*/ 154 h 156"/>
                <a:gd name="T10" fmla="*/ 118 w 118"/>
                <a:gd name="T11" fmla="*/ 66 h 156"/>
                <a:gd name="T12" fmla="*/ 102 w 118"/>
                <a:gd name="T13" fmla="*/ 12 h 156"/>
                <a:gd name="T14" fmla="*/ 80 w 118"/>
                <a:gd name="T15" fmla="*/ 2 h 156"/>
                <a:gd name="T16" fmla="*/ 37 w 118"/>
                <a:gd name="T17" fmla="*/ 2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56">
                  <a:moveTo>
                    <a:pt x="37" y="21"/>
                  </a:moveTo>
                  <a:cubicBezTo>
                    <a:pt x="27" y="35"/>
                    <a:pt x="18" y="45"/>
                    <a:pt x="18" y="54"/>
                  </a:cubicBezTo>
                  <a:cubicBezTo>
                    <a:pt x="18" y="63"/>
                    <a:pt x="12" y="68"/>
                    <a:pt x="9" y="79"/>
                  </a:cubicBezTo>
                  <a:cubicBezTo>
                    <a:pt x="6" y="91"/>
                    <a:pt x="0" y="123"/>
                    <a:pt x="13" y="135"/>
                  </a:cubicBezTo>
                  <a:cubicBezTo>
                    <a:pt x="25" y="147"/>
                    <a:pt x="40" y="153"/>
                    <a:pt x="62" y="154"/>
                  </a:cubicBezTo>
                  <a:cubicBezTo>
                    <a:pt x="85" y="156"/>
                    <a:pt x="118" y="66"/>
                    <a:pt x="118" y="66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2"/>
                    <a:pt x="92" y="3"/>
                    <a:pt x="80" y="2"/>
                  </a:cubicBezTo>
                  <a:cubicBezTo>
                    <a:pt x="68" y="0"/>
                    <a:pt x="48" y="6"/>
                    <a:pt x="37" y="21"/>
                  </a:cubicBezTo>
                  <a:close/>
                </a:path>
              </a:pathLst>
            </a:custGeom>
            <a:solidFill>
              <a:srgbClr val="005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7" name="Freeform 1938"/>
            <p:cNvSpPr/>
            <p:nvPr/>
          </p:nvSpPr>
          <p:spPr bwMode="auto">
            <a:xfrm>
              <a:off x="2974047" y="3695506"/>
              <a:ext cx="1757712" cy="1168973"/>
            </a:xfrm>
            <a:custGeom>
              <a:avLst/>
              <a:gdLst>
                <a:gd name="T0" fmla="*/ 227 w 261"/>
                <a:gd name="T1" fmla="*/ 82 h 185"/>
                <a:gd name="T2" fmla="*/ 167 w 261"/>
                <a:gd name="T3" fmla="*/ 23 h 185"/>
                <a:gd name="T4" fmla="*/ 136 w 261"/>
                <a:gd name="T5" fmla="*/ 13 h 185"/>
                <a:gd name="T6" fmla="*/ 97 w 261"/>
                <a:gd name="T7" fmla="*/ 48 h 185"/>
                <a:gd name="T8" fmla="*/ 78 w 261"/>
                <a:gd name="T9" fmla="*/ 63 h 185"/>
                <a:gd name="T10" fmla="*/ 65 w 261"/>
                <a:gd name="T11" fmla="*/ 57 h 185"/>
                <a:gd name="T12" fmla="*/ 56 w 261"/>
                <a:gd name="T13" fmla="*/ 38 h 185"/>
                <a:gd name="T14" fmla="*/ 33 w 261"/>
                <a:gd name="T15" fmla="*/ 4 h 185"/>
                <a:gd name="T16" fmla="*/ 20 w 261"/>
                <a:gd name="T17" fmla="*/ 15 h 185"/>
                <a:gd name="T18" fmla="*/ 11 w 261"/>
                <a:gd name="T19" fmla="*/ 45 h 185"/>
                <a:gd name="T20" fmla="*/ 4 w 261"/>
                <a:gd name="T21" fmla="*/ 68 h 185"/>
                <a:gd name="T22" fmla="*/ 22 w 261"/>
                <a:gd name="T23" fmla="*/ 75 h 185"/>
                <a:gd name="T24" fmla="*/ 49 w 261"/>
                <a:gd name="T25" fmla="*/ 67 h 185"/>
                <a:gd name="T26" fmla="*/ 70 w 261"/>
                <a:gd name="T27" fmla="*/ 72 h 185"/>
                <a:gd name="T28" fmla="*/ 79 w 261"/>
                <a:gd name="T29" fmla="*/ 112 h 185"/>
                <a:gd name="T30" fmla="*/ 92 w 261"/>
                <a:gd name="T31" fmla="*/ 154 h 185"/>
                <a:gd name="T32" fmla="*/ 152 w 261"/>
                <a:gd name="T33" fmla="*/ 176 h 185"/>
                <a:gd name="T34" fmla="*/ 185 w 261"/>
                <a:gd name="T35" fmla="*/ 172 h 185"/>
                <a:gd name="T36" fmla="*/ 219 w 261"/>
                <a:gd name="T37" fmla="*/ 167 h 185"/>
                <a:gd name="T38" fmla="*/ 258 w 261"/>
                <a:gd name="T39" fmla="*/ 178 h 185"/>
                <a:gd name="T40" fmla="*/ 248 w 261"/>
                <a:gd name="T41" fmla="*/ 164 h 185"/>
                <a:gd name="T42" fmla="*/ 229 w 261"/>
                <a:gd name="T43" fmla="*/ 133 h 185"/>
                <a:gd name="T44" fmla="*/ 227 w 261"/>
                <a:gd name="T45" fmla="*/ 8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85">
                  <a:moveTo>
                    <a:pt x="227" y="82"/>
                  </a:moveTo>
                  <a:cubicBezTo>
                    <a:pt x="222" y="71"/>
                    <a:pt x="184" y="32"/>
                    <a:pt x="167" y="23"/>
                  </a:cubicBezTo>
                  <a:cubicBezTo>
                    <a:pt x="149" y="14"/>
                    <a:pt x="141" y="8"/>
                    <a:pt x="136" y="13"/>
                  </a:cubicBezTo>
                  <a:cubicBezTo>
                    <a:pt x="130" y="17"/>
                    <a:pt x="107" y="37"/>
                    <a:pt x="97" y="48"/>
                  </a:cubicBezTo>
                  <a:cubicBezTo>
                    <a:pt x="87" y="59"/>
                    <a:pt x="81" y="64"/>
                    <a:pt x="78" y="63"/>
                  </a:cubicBezTo>
                  <a:cubicBezTo>
                    <a:pt x="78" y="63"/>
                    <a:pt x="69" y="61"/>
                    <a:pt x="65" y="57"/>
                  </a:cubicBezTo>
                  <a:cubicBezTo>
                    <a:pt x="61" y="54"/>
                    <a:pt x="59" y="48"/>
                    <a:pt x="56" y="38"/>
                  </a:cubicBezTo>
                  <a:cubicBezTo>
                    <a:pt x="52" y="26"/>
                    <a:pt x="40" y="9"/>
                    <a:pt x="33" y="4"/>
                  </a:cubicBezTo>
                  <a:cubicBezTo>
                    <a:pt x="27" y="0"/>
                    <a:pt x="22" y="6"/>
                    <a:pt x="20" y="15"/>
                  </a:cubicBezTo>
                  <a:cubicBezTo>
                    <a:pt x="18" y="24"/>
                    <a:pt x="14" y="35"/>
                    <a:pt x="11" y="45"/>
                  </a:cubicBezTo>
                  <a:cubicBezTo>
                    <a:pt x="8" y="54"/>
                    <a:pt x="0" y="63"/>
                    <a:pt x="4" y="68"/>
                  </a:cubicBezTo>
                  <a:cubicBezTo>
                    <a:pt x="7" y="72"/>
                    <a:pt x="14" y="75"/>
                    <a:pt x="22" y="75"/>
                  </a:cubicBezTo>
                  <a:cubicBezTo>
                    <a:pt x="30" y="75"/>
                    <a:pt x="44" y="66"/>
                    <a:pt x="49" y="67"/>
                  </a:cubicBezTo>
                  <a:cubicBezTo>
                    <a:pt x="54" y="68"/>
                    <a:pt x="65" y="64"/>
                    <a:pt x="70" y="72"/>
                  </a:cubicBezTo>
                  <a:cubicBezTo>
                    <a:pt x="75" y="80"/>
                    <a:pt x="79" y="98"/>
                    <a:pt x="79" y="112"/>
                  </a:cubicBezTo>
                  <a:cubicBezTo>
                    <a:pt x="79" y="126"/>
                    <a:pt x="85" y="149"/>
                    <a:pt x="92" y="154"/>
                  </a:cubicBezTo>
                  <a:cubicBezTo>
                    <a:pt x="99" y="158"/>
                    <a:pt x="129" y="171"/>
                    <a:pt x="152" y="176"/>
                  </a:cubicBezTo>
                  <a:cubicBezTo>
                    <a:pt x="175" y="180"/>
                    <a:pt x="178" y="175"/>
                    <a:pt x="185" y="172"/>
                  </a:cubicBezTo>
                  <a:cubicBezTo>
                    <a:pt x="192" y="169"/>
                    <a:pt x="203" y="162"/>
                    <a:pt x="219" y="167"/>
                  </a:cubicBezTo>
                  <a:cubicBezTo>
                    <a:pt x="235" y="171"/>
                    <a:pt x="255" y="185"/>
                    <a:pt x="258" y="178"/>
                  </a:cubicBezTo>
                  <a:cubicBezTo>
                    <a:pt x="261" y="171"/>
                    <a:pt x="256" y="169"/>
                    <a:pt x="248" y="164"/>
                  </a:cubicBezTo>
                  <a:cubicBezTo>
                    <a:pt x="241" y="160"/>
                    <a:pt x="230" y="157"/>
                    <a:pt x="229" y="133"/>
                  </a:cubicBezTo>
                  <a:cubicBezTo>
                    <a:pt x="228" y="109"/>
                    <a:pt x="232" y="93"/>
                    <a:pt x="227" y="82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8" name="Freeform 1939"/>
            <p:cNvSpPr/>
            <p:nvPr/>
          </p:nvSpPr>
          <p:spPr bwMode="auto">
            <a:xfrm>
              <a:off x="3018938" y="3740840"/>
              <a:ext cx="542163" cy="446865"/>
            </a:xfrm>
            <a:custGeom>
              <a:avLst/>
              <a:gdLst>
                <a:gd name="T0" fmla="*/ 77 w 80"/>
                <a:gd name="T1" fmla="*/ 60 h 71"/>
                <a:gd name="T2" fmla="*/ 70 w 80"/>
                <a:gd name="T3" fmla="*/ 58 h 71"/>
                <a:gd name="T4" fmla="*/ 68 w 80"/>
                <a:gd name="T5" fmla="*/ 57 h 71"/>
                <a:gd name="T6" fmla="*/ 45 w 80"/>
                <a:gd name="T7" fmla="*/ 39 h 71"/>
                <a:gd name="T8" fmla="*/ 23 w 80"/>
                <a:gd name="T9" fmla="*/ 2 h 71"/>
                <a:gd name="T10" fmla="*/ 22 w 80"/>
                <a:gd name="T11" fmla="*/ 6 h 71"/>
                <a:gd name="T12" fmla="*/ 17 w 80"/>
                <a:gd name="T13" fmla="*/ 10 h 71"/>
                <a:gd name="T14" fmla="*/ 18 w 80"/>
                <a:gd name="T15" fmla="*/ 16 h 71"/>
                <a:gd name="T16" fmla="*/ 15 w 80"/>
                <a:gd name="T17" fmla="*/ 18 h 71"/>
                <a:gd name="T18" fmla="*/ 15 w 80"/>
                <a:gd name="T19" fmla="*/ 24 h 71"/>
                <a:gd name="T20" fmla="*/ 12 w 80"/>
                <a:gd name="T21" fmla="*/ 28 h 71"/>
                <a:gd name="T22" fmla="*/ 13 w 80"/>
                <a:gd name="T23" fmla="*/ 32 h 71"/>
                <a:gd name="T24" fmla="*/ 10 w 80"/>
                <a:gd name="T25" fmla="*/ 35 h 71"/>
                <a:gd name="T26" fmla="*/ 10 w 80"/>
                <a:gd name="T27" fmla="*/ 40 h 71"/>
                <a:gd name="T28" fmla="*/ 8 w 80"/>
                <a:gd name="T29" fmla="*/ 43 h 71"/>
                <a:gd name="T30" fmla="*/ 7 w 80"/>
                <a:gd name="T31" fmla="*/ 49 h 71"/>
                <a:gd name="T32" fmla="*/ 7 w 80"/>
                <a:gd name="T33" fmla="*/ 54 h 71"/>
                <a:gd name="T34" fmla="*/ 4 w 80"/>
                <a:gd name="T35" fmla="*/ 62 h 71"/>
                <a:gd name="T36" fmla="*/ 12 w 80"/>
                <a:gd name="T37" fmla="*/ 64 h 71"/>
                <a:gd name="T38" fmla="*/ 26 w 80"/>
                <a:gd name="T39" fmla="*/ 62 h 71"/>
                <a:gd name="T40" fmla="*/ 43 w 80"/>
                <a:gd name="T41" fmla="*/ 56 h 71"/>
                <a:gd name="T42" fmla="*/ 64 w 80"/>
                <a:gd name="T43" fmla="*/ 63 h 71"/>
                <a:gd name="T44" fmla="*/ 71 w 80"/>
                <a:gd name="T45" fmla="*/ 70 h 71"/>
                <a:gd name="T46" fmla="*/ 69 w 80"/>
                <a:gd name="T47" fmla="*/ 66 h 71"/>
                <a:gd name="T48" fmla="*/ 75 w 80"/>
                <a:gd name="T49" fmla="*/ 67 h 71"/>
                <a:gd name="T50" fmla="*/ 73 w 80"/>
                <a:gd name="T51" fmla="*/ 62 h 71"/>
                <a:gd name="T52" fmla="*/ 77 w 80"/>
                <a:gd name="T5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71">
                  <a:moveTo>
                    <a:pt x="77" y="60"/>
                  </a:moveTo>
                  <a:cubicBezTo>
                    <a:pt x="75" y="58"/>
                    <a:pt x="72" y="59"/>
                    <a:pt x="70" y="58"/>
                  </a:cubicBezTo>
                  <a:cubicBezTo>
                    <a:pt x="69" y="57"/>
                    <a:pt x="68" y="57"/>
                    <a:pt x="68" y="57"/>
                  </a:cubicBezTo>
                  <a:cubicBezTo>
                    <a:pt x="68" y="57"/>
                    <a:pt x="51" y="52"/>
                    <a:pt x="45" y="39"/>
                  </a:cubicBezTo>
                  <a:cubicBezTo>
                    <a:pt x="39" y="26"/>
                    <a:pt x="24" y="0"/>
                    <a:pt x="23" y="2"/>
                  </a:cubicBezTo>
                  <a:cubicBezTo>
                    <a:pt x="21" y="4"/>
                    <a:pt x="22" y="3"/>
                    <a:pt x="22" y="6"/>
                  </a:cubicBezTo>
                  <a:cubicBezTo>
                    <a:pt x="22" y="8"/>
                    <a:pt x="17" y="8"/>
                    <a:pt x="17" y="10"/>
                  </a:cubicBezTo>
                  <a:cubicBezTo>
                    <a:pt x="18" y="13"/>
                    <a:pt x="20" y="14"/>
                    <a:pt x="18" y="16"/>
                  </a:cubicBezTo>
                  <a:cubicBezTo>
                    <a:pt x="17" y="18"/>
                    <a:pt x="14" y="16"/>
                    <a:pt x="15" y="18"/>
                  </a:cubicBezTo>
                  <a:cubicBezTo>
                    <a:pt x="15" y="21"/>
                    <a:pt x="15" y="21"/>
                    <a:pt x="15" y="24"/>
                  </a:cubicBezTo>
                  <a:cubicBezTo>
                    <a:pt x="14" y="27"/>
                    <a:pt x="13" y="25"/>
                    <a:pt x="12" y="28"/>
                  </a:cubicBezTo>
                  <a:cubicBezTo>
                    <a:pt x="11" y="30"/>
                    <a:pt x="11" y="30"/>
                    <a:pt x="13" y="32"/>
                  </a:cubicBezTo>
                  <a:cubicBezTo>
                    <a:pt x="15" y="35"/>
                    <a:pt x="11" y="33"/>
                    <a:pt x="10" y="35"/>
                  </a:cubicBezTo>
                  <a:cubicBezTo>
                    <a:pt x="9" y="38"/>
                    <a:pt x="8" y="38"/>
                    <a:pt x="10" y="40"/>
                  </a:cubicBezTo>
                  <a:cubicBezTo>
                    <a:pt x="12" y="42"/>
                    <a:pt x="10" y="42"/>
                    <a:pt x="8" y="43"/>
                  </a:cubicBezTo>
                  <a:cubicBezTo>
                    <a:pt x="6" y="45"/>
                    <a:pt x="6" y="48"/>
                    <a:pt x="7" y="49"/>
                  </a:cubicBezTo>
                  <a:cubicBezTo>
                    <a:pt x="8" y="50"/>
                    <a:pt x="0" y="53"/>
                    <a:pt x="7" y="54"/>
                  </a:cubicBezTo>
                  <a:cubicBezTo>
                    <a:pt x="15" y="55"/>
                    <a:pt x="2" y="59"/>
                    <a:pt x="4" y="62"/>
                  </a:cubicBezTo>
                  <a:cubicBezTo>
                    <a:pt x="7" y="65"/>
                    <a:pt x="9" y="66"/>
                    <a:pt x="12" y="64"/>
                  </a:cubicBezTo>
                  <a:cubicBezTo>
                    <a:pt x="16" y="63"/>
                    <a:pt x="22" y="65"/>
                    <a:pt x="26" y="62"/>
                  </a:cubicBezTo>
                  <a:cubicBezTo>
                    <a:pt x="31" y="59"/>
                    <a:pt x="36" y="55"/>
                    <a:pt x="43" y="56"/>
                  </a:cubicBezTo>
                  <a:cubicBezTo>
                    <a:pt x="50" y="56"/>
                    <a:pt x="61" y="59"/>
                    <a:pt x="64" y="63"/>
                  </a:cubicBezTo>
                  <a:cubicBezTo>
                    <a:pt x="68" y="67"/>
                    <a:pt x="71" y="71"/>
                    <a:pt x="71" y="70"/>
                  </a:cubicBezTo>
                  <a:cubicBezTo>
                    <a:pt x="71" y="68"/>
                    <a:pt x="67" y="65"/>
                    <a:pt x="69" y="66"/>
                  </a:cubicBezTo>
                  <a:cubicBezTo>
                    <a:pt x="71" y="66"/>
                    <a:pt x="74" y="67"/>
                    <a:pt x="75" y="67"/>
                  </a:cubicBezTo>
                  <a:cubicBezTo>
                    <a:pt x="75" y="66"/>
                    <a:pt x="71" y="62"/>
                    <a:pt x="73" y="62"/>
                  </a:cubicBezTo>
                  <a:cubicBezTo>
                    <a:pt x="74" y="62"/>
                    <a:pt x="80" y="61"/>
                    <a:pt x="77" y="60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9" name="Freeform 1940"/>
            <p:cNvSpPr/>
            <p:nvPr/>
          </p:nvSpPr>
          <p:spPr bwMode="auto">
            <a:xfrm>
              <a:off x="4186141" y="4310755"/>
              <a:ext cx="276261" cy="252576"/>
            </a:xfrm>
            <a:custGeom>
              <a:avLst/>
              <a:gdLst>
                <a:gd name="T0" fmla="*/ 23 w 41"/>
                <a:gd name="T1" fmla="*/ 1 h 40"/>
                <a:gd name="T2" fmla="*/ 15 w 41"/>
                <a:gd name="T3" fmla="*/ 33 h 40"/>
                <a:gd name="T4" fmla="*/ 41 w 41"/>
                <a:gd name="T5" fmla="*/ 21 h 40"/>
                <a:gd name="T6" fmla="*/ 23 w 41"/>
                <a:gd name="T7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40">
                  <a:moveTo>
                    <a:pt x="23" y="1"/>
                  </a:moveTo>
                  <a:cubicBezTo>
                    <a:pt x="6" y="2"/>
                    <a:pt x="0" y="25"/>
                    <a:pt x="15" y="33"/>
                  </a:cubicBezTo>
                  <a:cubicBezTo>
                    <a:pt x="28" y="40"/>
                    <a:pt x="40" y="28"/>
                    <a:pt x="41" y="21"/>
                  </a:cubicBezTo>
                  <a:cubicBezTo>
                    <a:pt x="41" y="13"/>
                    <a:pt x="39" y="0"/>
                    <a:pt x="23" y="1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0" name="Freeform 1941"/>
            <p:cNvSpPr/>
            <p:nvPr/>
          </p:nvSpPr>
          <p:spPr bwMode="auto">
            <a:xfrm>
              <a:off x="4213767" y="4333421"/>
              <a:ext cx="241728" cy="210481"/>
            </a:xfrm>
            <a:custGeom>
              <a:avLst/>
              <a:gdLst>
                <a:gd name="T0" fmla="*/ 23 w 36"/>
                <a:gd name="T1" fmla="*/ 1 h 33"/>
                <a:gd name="T2" fmla="*/ 9 w 36"/>
                <a:gd name="T3" fmla="*/ 24 h 33"/>
                <a:gd name="T4" fmla="*/ 34 w 36"/>
                <a:gd name="T5" fmla="*/ 14 h 33"/>
                <a:gd name="T6" fmla="*/ 23 w 36"/>
                <a:gd name="T7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3">
                  <a:moveTo>
                    <a:pt x="23" y="1"/>
                  </a:moveTo>
                  <a:cubicBezTo>
                    <a:pt x="12" y="0"/>
                    <a:pt x="0" y="9"/>
                    <a:pt x="9" y="24"/>
                  </a:cubicBezTo>
                  <a:cubicBezTo>
                    <a:pt x="15" y="33"/>
                    <a:pt x="36" y="28"/>
                    <a:pt x="34" y="14"/>
                  </a:cubicBezTo>
                  <a:cubicBezTo>
                    <a:pt x="34" y="14"/>
                    <a:pt x="34" y="2"/>
                    <a:pt x="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1" name="Freeform 1942"/>
            <p:cNvSpPr/>
            <p:nvPr/>
          </p:nvSpPr>
          <p:spPr bwMode="auto">
            <a:xfrm>
              <a:off x="4248300" y="4326945"/>
              <a:ext cx="189931" cy="178099"/>
            </a:xfrm>
            <a:custGeom>
              <a:avLst/>
              <a:gdLst>
                <a:gd name="T0" fmla="*/ 9 w 28"/>
                <a:gd name="T1" fmla="*/ 5 h 28"/>
                <a:gd name="T2" fmla="*/ 16 w 28"/>
                <a:gd name="T3" fmla="*/ 27 h 28"/>
                <a:gd name="T4" fmla="*/ 27 w 28"/>
                <a:gd name="T5" fmla="*/ 14 h 28"/>
                <a:gd name="T6" fmla="*/ 9 w 28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8">
                  <a:moveTo>
                    <a:pt x="9" y="5"/>
                  </a:moveTo>
                  <a:cubicBezTo>
                    <a:pt x="0" y="10"/>
                    <a:pt x="3" y="25"/>
                    <a:pt x="16" y="27"/>
                  </a:cubicBezTo>
                  <a:cubicBezTo>
                    <a:pt x="26" y="28"/>
                    <a:pt x="28" y="20"/>
                    <a:pt x="27" y="14"/>
                  </a:cubicBezTo>
                  <a:cubicBezTo>
                    <a:pt x="26" y="9"/>
                    <a:pt x="20" y="0"/>
                    <a:pt x="9" y="5"/>
                  </a:cubicBezTo>
                  <a:close/>
                </a:path>
              </a:pathLst>
            </a:custGeom>
            <a:solidFill>
              <a:srgbClr val="C2D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2" name="Freeform 1943"/>
            <p:cNvSpPr/>
            <p:nvPr/>
          </p:nvSpPr>
          <p:spPr bwMode="auto">
            <a:xfrm>
              <a:off x="4269020" y="4339897"/>
              <a:ext cx="155398" cy="145718"/>
            </a:xfrm>
            <a:custGeom>
              <a:avLst/>
              <a:gdLst>
                <a:gd name="T0" fmla="*/ 7 w 23"/>
                <a:gd name="T1" fmla="*/ 5 h 23"/>
                <a:gd name="T2" fmla="*/ 13 w 23"/>
                <a:gd name="T3" fmla="*/ 22 h 23"/>
                <a:gd name="T4" fmla="*/ 22 w 23"/>
                <a:gd name="T5" fmla="*/ 12 h 23"/>
                <a:gd name="T6" fmla="*/ 7 w 23"/>
                <a:gd name="T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3">
                  <a:moveTo>
                    <a:pt x="7" y="5"/>
                  </a:moveTo>
                  <a:cubicBezTo>
                    <a:pt x="0" y="9"/>
                    <a:pt x="2" y="21"/>
                    <a:pt x="13" y="22"/>
                  </a:cubicBezTo>
                  <a:cubicBezTo>
                    <a:pt x="21" y="23"/>
                    <a:pt x="23" y="16"/>
                    <a:pt x="22" y="12"/>
                  </a:cubicBezTo>
                  <a:cubicBezTo>
                    <a:pt x="21" y="7"/>
                    <a:pt x="14" y="0"/>
                    <a:pt x="7" y="5"/>
                  </a:cubicBezTo>
                  <a:close/>
                </a:path>
              </a:pathLst>
            </a:custGeom>
            <a:solidFill>
              <a:srgbClr val="005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3" name="Freeform 1944"/>
            <p:cNvSpPr/>
            <p:nvPr/>
          </p:nvSpPr>
          <p:spPr bwMode="auto">
            <a:xfrm>
              <a:off x="4448589" y="4498568"/>
              <a:ext cx="265902" cy="336768"/>
            </a:xfrm>
            <a:custGeom>
              <a:avLst/>
              <a:gdLst>
                <a:gd name="T0" fmla="*/ 16 w 39"/>
                <a:gd name="T1" fmla="*/ 29 h 53"/>
                <a:gd name="T2" fmla="*/ 10 w 39"/>
                <a:gd name="T3" fmla="*/ 5 h 53"/>
                <a:gd name="T4" fmla="*/ 5 w 39"/>
                <a:gd name="T5" fmla="*/ 25 h 53"/>
                <a:gd name="T6" fmla="*/ 29 w 39"/>
                <a:gd name="T7" fmla="*/ 47 h 53"/>
                <a:gd name="T8" fmla="*/ 39 w 39"/>
                <a:gd name="T9" fmla="*/ 48 h 53"/>
                <a:gd name="T10" fmla="*/ 26 w 39"/>
                <a:gd name="T11" fmla="*/ 37 h 53"/>
                <a:gd name="T12" fmla="*/ 16 w 39"/>
                <a:gd name="T13" fmla="*/ 2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3">
                  <a:moveTo>
                    <a:pt x="16" y="29"/>
                  </a:moveTo>
                  <a:cubicBezTo>
                    <a:pt x="11" y="21"/>
                    <a:pt x="10" y="9"/>
                    <a:pt x="10" y="5"/>
                  </a:cubicBezTo>
                  <a:cubicBezTo>
                    <a:pt x="10" y="0"/>
                    <a:pt x="0" y="8"/>
                    <a:pt x="5" y="25"/>
                  </a:cubicBezTo>
                  <a:cubicBezTo>
                    <a:pt x="10" y="42"/>
                    <a:pt x="24" y="44"/>
                    <a:pt x="29" y="47"/>
                  </a:cubicBezTo>
                  <a:cubicBezTo>
                    <a:pt x="33" y="51"/>
                    <a:pt x="39" y="53"/>
                    <a:pt x="39" y="48"/>
                  </a:cubicBezTo>
                  <a:cubicBezTo>
                    <a:pt x="39" y="42"/>
                    <a:pt x="31" y="39"/>
                    <a:pt x="26" y="37"/>
                  </a:cubicBezTo>
                  <a:cubicBezTo>
                    <a:pt x="21" y="34"/>
                    <a:pt x="16" y="29"/>
                    <a:pt x="16" y="29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4" name="Freeform 1945"/>
            <p:cNvSpPr/>
            <p:nvPr/>
          </p:nvSpPr>
          <p:spPr bwMode="auto">
            <a:xfrm>
              <a:off x="4327726" y="4744667"/>
              <a:ext cx="372952" cy="116573"/>
            </a:xfrm>
            <a:custGeom>
              <a:avLst/>
              <a:gdLst>
                <a:gd name="T0" fmla="*/ 38 w 55"/>
                <a:gd name="T1" fmla="*/ 10 h 18"/>
                <a:gd name="T2" fmla="*/ 9 w 55"/>
                <a:gd name="T3" fmla="*/ 1 h 18"/>
                <a:gd name="T4" fmla="*/ 1 w 55"/>
                <a:gd name="T5" fmla="*/ 4 h 18"/>
                <a:gd name="T6" fmla="*/ 28 w 55"/>
                <a:gd name="T7" fmla="*/ 11 h 18"/>
                <a:gd name="T8" fmla="*/ 49 w 55"/>
                <a:gd name="T9" fmla="*/ 17 h 18"/>
                <a:gd name="T10" fmla="*/ 53 w 55"/>
                <a:gd name="T11" fmla="*/ 15 h 18"/>
                <a:gd name="T12" fmla="*/ 38 w 55"/>
                <a:gd name="T13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8">
                  <a:moveTo>
                    <a:pt x="38" y="10"/>
                  </a:moveTo>
                  <a:cubicBezTo>
                    <a:pt x="30" y="6"/>
                    <a:pt x="17" y="0"/>
                    <a:pt x="9" y="1"/>
                  </a:cubicBezTo>
                  <a:cubicBezTo>
                    <a:pt x="9" y="1"/>
                    <a:pt x="2" y="1"/>
                    <a:pt x="1" y="4"/>
                  </a:cubicBezTo>
                  <a:cubicBezTo>
                    <a:pt x="0" y="6"/>
                    <a:pt x="16" y="8"/>
                    <a:pt x="28" y="11"/>
                  </a:cubicBezTo>
                  <a:cubicBezTo>
                    <a:pt x="39" y="15"/>
                    <a:pt x="46" y="18"/>
                    <a:pt x="49" y="17"/>
                  </a:cubicBezTo>
                  <a:cubicBezTo>
                    <a:pt x="53" y="17"/>
                    <a:pt x="55" y="16"/>
                    <a:pt x="53" y="15"/>
                  </a:cubicBezTo>
                  <a:cubicBezTo>
                    <a:pt x="52" y="14"/>
                    <a:pt x="45" y="14"/>
                    <a:pt x="38" y="10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5" name="Freeform 1946"/>
            <p:cNvSpPr/>
            <p:nvPr/>
          </p:nvSpPr>
          <p:spPr bwMode="auto">
            <a:xfrm>
              <a:off x="3823550" y="4310755"/>
              <a:ext cx="276261" cy="213718"/>
            </a:xfrm>
            <a:custGeom>
              <a:avLst/>
              <a:gdLst>
                <a:gd name="T0" fmla="*/ 9 w 41"/>
                <a:gd name="T1" fmla="*/ 16 h 34"/>
                <a:gd name="T2" fmla="*/ 11 w 41"/>
                <a:gd name="T3" fmla="*/ 34 h 34"/>
                <a:gd name="T4" fmla="*/ 35 w 41"/>
                <a:gd name="T5" fmla="*/ 27 h 34"/>
                <a:gd name="T6" fmla="*/ 39 w 41"/>
                <a:gd name="T7" fmla="*/ 19 h 34"/>
                <a:gd name="T8" fmla="*/ 20 w 41"/>
                <a:gd name="T9" fmla="*/ 3 h 34"/>
                <a:gd name="T10" fmla="*/ 9 w 41"/>
                <a:gd name="T11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4">
                  <a:moveTo>
                    <a:pt x="9" y="16"/>
                  </a:moveTo>
                  <a:cubicBezTo>
                    <a:pt x="6" y="25"/>
                    <a:pt x="0" y="34"/>
                    <a:pt x="11" y="34"/>
                  </a:cubicBezTo>
                  <a:cubicBezTo>
                    <a:pt x="23" y="34"/>
                    <a:pt x="31" y="29"/>
                    <a:pt x="35" y="27"/>
                  </a:cubicBezTo>
                  <a:cubicBezTo>
                    <a:pt x="39" y="25"/>
                    <a:pt x="41" y="22"/>
                    <a:pt x="39" y="19"/>
                  </a:cubicBezTo>
                  <a:cubicBezTo>
                    <a:pt x="39" y="19"/>
                    <a:pt x="26" y="6"/>
                    <a:pt x="20" y="3"/>
                  </a:cubicBezTo>
                  <a:cubicBezTo>
                    <a:pt x="15" y="0"/>
                    <a:pt x="11" y="6"/>
                    <a:pt x="9" y="16"/>
                  </a:cubicBezTo>
                  <a:close/>
                </a:path>
              </a:pathLst>
            </a:custGeom>
            <a:solidFill>
              <a:srgbClr val="BF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6" name="Freeform 1947"/>
            <p:cNvSpPr/>
            <p:nvPr/>
          </p:nvSpPr>
          <p:spPr bwMode="auto">
            <a:xfrm>
              <a:off x="3074191" y="3760269"/>
              <a:ext cx="424752" cy="372388"/>
            </a:xfrm>
            <a:custGeom>
              <a:avLst/>
              <a:gdLst>
                <a:gd name="T0" fmla="*/ 9 w 63"/>
                <a:gd name="T1" fmla="*/ 54 h 59"/>
                <a:gd name="T2" fmla="*/ 31 w 63"/>
                <a:gd name="T3" fmla="*/ 51 h 59"/>
                <a:gd name="T4" fmla="*/ 44 w 63"/>
                <a:gd name="T5" fmla="*/ 51 h 59"/>
                <a:gd name="T6" fmla="*/ 58 w 63"/>
                <a:gd name="T7" fmla="*/ 59 h 59"/>
                <a:gd name="T8" fmla="*/ 43 w 63"/>
                <a:gd name="T9" fmla="*/ 47 h 59"/>
                <a:gd name="T10" fmla="*/ 35 w 63"/>
                <a:gd name="T11" fmla="*/ 39 h 59"/>
                <a:gd name="T12" fmla="*/ 29 w 63"/>
                <a:gd name="T13" fmla="*/ 30 h 59"/>
                <a:gd name="T14" fmla="*/ 20 w 63"/>
                <a:gd name="T15" fmla="*/ 11 h 59"/>
                <a:gd name="T16" fmla="*/ 18 w 63"/>
                <a:gd name="T17" fmla="*/ 19 h 59"/>
                <a:gd name="T18" fmla="*/ 28 w 63"/>
                <a:gd name="T19" fmla="*/ 33 h 59"/>
                <a:gd name="T20" fmla="*/ 11 w 63"/>
                <a:gd name="T21" fmla="*/ 28 h 59"/>
                <a:gd name="T22" fmla="*/ 14 w 63"/>
                <a:gd name="T23" fmla="*/ 33 h 59"/>
                <a:gd name="T24" fmla="*/ 28 w 63"/>
                <a:gd name="T25" fmla="*/ 38 h 59"/>
                <a:gd name="T26" fmla="*/ 11 w 63"/>
                <a:gd name="T27" fmla="*/ 39 h 59"/>
                <a:gd name="T28" fmla="*/ 16 w 63"/>
                <a:gd name="T29" fmla="*/ 44 h 59"/>
                <a:gd name="T30" fmla="*/ 28 w 63"/>
                <a:gd name="T31" fmla="*/ 47 h 59"/>
                <a:gd name="T32" fmla="*/ 9 w 63"/>
                <a:gd name="T33" fmla="*/ 5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59">
                  <a:moveTo>
                    <a:pt x="9" y="54"/>
                  </a:moveTo>
                  <a:cubicBezTo>
                    <a:pt x="12" y="56"/>
                    <a:pt x="17" y="53"/>
                    <a:pt x="31" y="51"/>
                  </a:cubicBezTo>
                  <a:cubicBezTo>
                    <a:pt x="36" y="51"/>
                    <a:pt x="41" y="51"/>
                    <a:pt x="44" y="51"/>
                  </a:cubicBezTo>
                  <a:cubicBezTo>
                    <a:pt x="52" y="53"/>
                    <a:pt x="56" y="59"/>
                    <a:pt x="58" y="59"/>
                  </a:cubicBezTo>
                  <a:cubicBezTo>
                    <a:pt x="61" y="59"/>
                    <a:pt x="63" y="58"/>
                    <a:pt x="43" y="47"/>
                  </a:cubicBezTo>
                  <a:cubicBezTo>
                    <a:pt x="43" y="47"/>
                    <a:pt x="38" y="44"/>
                    <a:pt x="35" y="39"/>
                  </a:cubicBezTo>
                  <a:cubicBezTo>
                    <a:pt x="33" y="37"/>
                    <a:pt x="31" y="32"/>
                    <a:pt x="29" y="30"/>
                  </a:cubicBezTo>
                  <a:cubicBezTo>
                    <a:pt x="25" y="23"/>
                    <a:pt x="22" y="16"/>
                    <a:pt x="20" y="11"/>
                  </a:cubicBezTo>
                  <a:cubicBezTo>
                    <a:pt x="14" y="0"/>
                    <a:pt x="15" y="12"/>
                    <a:pt x="18" y="19"/>
                  </a:cubicBezTo>
                  <a:cubicBezTo>
                    <a:pt x="22" y="26"/>
                    <a:pt x="28" y="33"/>
                    <a:pt x="28" y="33"/>
                  </a:cubicBezTo>
                  <a:cubicBezTo>
                    <a:pt x="28" y="33"/>
                    <a:pt x="17" y="31"/>
                    <a:pt x="11" y="28"/>
                  </a:cubicBezTo>
                  <a:cubicBezTo>
                    <a:pt x="5" y="25"/>
                    <a:pt x="6" y="31"/>
                    <a:pt x="14" y="33"/>
                  </a:cubicBezTo>
                  <a:cubicBezTo>
                    <a:pt x="22" y="36"/>
                    <a:pt x="28" y="38"/>
                    <a:pt x="28" y="38"/>
                  </a:cubicBezTo>
                  <a:cubicBezTo>
                    <a:pt x="28" y="38"/>
                    <a:pt x="21" y="39"/>
                    <a:pt x="11" y="39"/>
                  </a:cubicBezTo>
                  <a:cubicBezTo>
                    <a:pt x="0" y="39"/>
                    <a:pt x="6" y="44"/>
                    <a:pt x="16" y="44"/>
                  </a:cubicBezTo>
                  <a:cubicBezTo>
                    <a:pt x="26" y="45"/>
                    <a:pt x="29" y="46"/>
                    <a:pt x="28" y="47"/>
                  </a:cubicBezTo>
                  <a:cubicBezTo>
                    <a:pt x="27" y="49"/>
                    <a:pt x="5" y="52"/>
                    <a:pt x="9" y="54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7" name="Freeform 1948"/>
            <p:cNvSpPr/>
            <p:nvPr/>
          </p:nvSpPr>
          <p:spPr bwMode="auto">
            <a:xfrm>
              <a:off x="4455496" y="4764096"/>
              <a:ext cx="245183" cy="90668"/>
            </a:xfrm>
            <a:custGeom>
              <a:avLst/>
              <a:gdLst>
                <a:gd name="T0" fmla="*/ 30 w 36"/>
                <a:gd name="T1" fmla="*/ 13 h 14"/>
                <a:gd name="T2" fmla="*/ 10 w 36"/>
                <a:gd name="T3" fmla="*/ 5 h 14"/>
                <a:gd name="T4" fmla="*/ 6 w 36"/>
                <a:gd name="T5" fmla="*/ 6 h 14"/>
                <a:gd name="T6" fmla="*/ 29 w 36"/>
                <a:gd name="T7" fmla="*/ 14 h 14"/>
                <a:gd name="T8" fmla="*/ 30 w 36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4">
                  <a:moveTo>
                    <a:pt x="30" y="13"/>
                  </a:moveTo>
                  <a:cubicBezTo>
                    <a:pt x="23" y="13"/>
                    <a:pt x="10" y="5"/>
                    <a:pt x="10" y="5"/>
                  </a:cubicBezTo>
                  <a:cubicBezTo>
                    <a:pt x="0" y="0"/>
                    <a:pt x="2" y="6"/>
                    <a:pt x="6" y="6"/>
                  </a:cubicBezTo>
                  <a:cubicBezTo>
                    <a:pt x="9" y="7"/>
                    <a:pt x="27" y="14"/>
                    <a:pt x="29" y="14"/>
                  </a:cubicBezTo>
                  <a:cubicBezTo>
                    <a:pt x="31" y="14"/>
                    <a:pt x="36" y="12"/>
                    <a:pt x="30" y="13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8" name="Freeform 1949"/>
            <p:cNvSpPr/>
            <p:nvPr/>
          </p:nvSpPr>
          <p:spPr bwMode="auto">
            <a:xfrm>
              <a:off x="4320820" y="4346373"/>
              <a:ext cx="82878" cy="71239"/>
            </a:xfrm>
            <a:custGeom>
              <a:avLst/>
              <a:gdLst>
                <a:gd name="T0" fmla="*/ 5 w 12"/>
                <a:gd name="T1" fmla="*/ 3 h 11"/>
                <a:gd name="T2" fmla="*/ 8 w 12"/>
                <a:gd name="T3" fmla="*/ 10 h 11"/>
                <a:gd name="T4" fmla="*/ 11 w 12"/>
                <a:gd name="T5" fmla="*/ 5 h 11"/>
                <a:gd name="T6" fmla="*/ 5 w 12"/>
                <a:gd name="T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5" y="3"/>
                  </a:moveTo>
                  <a:cubicBezTo>
                    <a:pt x="0" y="7"/>
                    <a:pt x="6" y="11"/>
                    <a:pt x="8" y="10"/>
                  </a:cubicBezTo>
                  <a:cubicBezTo>
                    <a:pt x="10" y="9"/>
                    <a:pt x="12" y="7"/>
                    <a:pt x="11" y="5"/>
                  </a:cubicBezTo>
                  <a:cubicBezTo>
                    <a:pt x="11" y="5"/>
                    <a:pt x="9" y="0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9" name="Freeform 1950"/>
            <p:cNvSpPr/>
            <p:nvPr/>
          </p:nvSpPr>
          <p:spPr bwMode="auto">
            <a:xfrm>
              <a:off x="3668152" y="3779698"/>
              <a:ext cx="884035" cy="670298"/>
            </a:xfrm>
            <a:custGeom>
              <a:avLst/>
              <a:gdLst>
                <a:gd name="T0" fmla="*/ 52 w 131"/>
                <a:gd name="T1" fmla="*/ 9 h 106"/>
                <a:gd name="T2" fmla="*/ 11 w 131"/>
                <a:gd name="T3" fmla="*/ 31 h 106"/>
                <a:gd name="T4" fmla="*/ 40 w 131"/>
                <a:gd name="T5" fmla="*/ 52 h 106"/>
                <a:gd name="T6" fmla="*/ 94 w 131"/>
                <a:gd name="T7" fmla="*/ 79 h 106"/>
                <a:gd name="T8" fmla="*/ 120 w 131"/>
                <a:gd name="T9" fmla="*/ 96 h 106"/>
                <a:gd name="T10" fmla="*/ 123 w 131"/>
                <a:gd name="T11" fmla="*/ 73 h 106"/>
                <a:gd name="T12" fmla="*/ 52 w 131"/>
                <a:gd name="T13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06">
                  <a:moveTo>
                    <a:pt x="52" y="9"/>
                  </a:moveTo>
                  <a:cubicBezTo>
                    <a:pt x="29" y="0"/>
                    <a:pt x="21" y="21"/>
                    <a:pt x="11" y="31"/>
                  </a:cubicBezTo>
                  <a:cubicBezTo>
                    <a:pt x="0" y="41"/>
                    <a:pt x="22" y="45"/>
                    <a:pt x="40" y="52"/>
                  </a:cubicBezTo>
                  <a:cubicBezTo>
                    <a:pt x="58" y="60"/>
                    <a:pt x="77" y="77"/>
                    <a:pt x="94" y="79"/>
                  </a:cubicBezTo>
                  <a:cubicBezTo>
                    <a:pt x="111" y="81"/>
                    <a:pt x="120" y="86"/>
                    <a:pt x="120" y="96"/>
                  </a:cubicBezTo>
                  <a:cubicBezTo>
                    <a:pt x="121" y="106"/>
                    <a:pt x="131" y="91"/>
                    <a:pt x="123" y="73"/>
                  </a:cubicBezTo>
                  <a:cubicBezTo>
                    <a:pt x="116" y="56"/>
                    <a:pt x="76" y="18"/>
                    <a:pt x="52" y="9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0" name="Freeform 1951"/>
            <p:cNvSpPr/>
            <p:nvPr/>
          </p:nvSpPr>
          <p:spPr bwMode="auto">
            <a:xfrm>
              <a:off x="3889161" y="4346373"/>
              <a:ext cx="189931" cy="158670"/>
            </a:xfrm>
            <a:custGeom>
              <a:avLst/>
              <a:gdLst>
                <a:gd name="T0" fmla="*/ 5 w 28"/>
                <a:gd name="T1" fmla="*/ 25 h 25"/>
                <a:gd name="T2" fmla="*/ 17 w 28"/>
                <a:gd name="T3" fmla="*/ 23 h 25"/>
                <a:gd name="T4" fmla="*/ 24 w 28"/>
                <a:gd name="T5" fmla="*/ 19 h 25"/>
                <a:gd name="T6" fmla="*/ 28 w 28"/>
                <a:gd name="T7" fmla="*/ 16 h 25"/>
                <a:gd name="T8" fmla="*/ 22 w 28"/>
                <a:gd name="T9" fmla="*/ 12 h 25"/>
                <a:gd name="T10" fmla="*/ 9 w 28"/>
                <a:gd name="T11" fmla="*/ 0 h 25"/>
                <a:gd name="T12" fmla="*/ 10 w 28"/>
                <a:gd name="T13" fmla="*/ 6 h 25"/>
                <a:gd name="T14" fmla="*/ 15 w 28"/>
                <a:gd name="T15" fmla="*/ 13 h 25"/>
                <a:gd name="T16" fmla="*/ 4 w 28"/>
                <a:gd name="T17" fmla="*/ 11 h 25"/>
                <a:gd name="T18" fmla="*/ 11 w 28"/>
                <a:gd name="T19" fmla="*/ 17 h 25"/>
                <a:gd name="T20" fmla="*/ 5 w 28"/>
                <a:gd name="T21" fmla="*/ 19 h 25"/>
                <a:gd name="T22" fmla="*/ 8 w 28"/>
                <a:gd name="T23" fmla="*/ 22 h 25"/>
                <a:gd name="T24" fmla="*/ 5 w 28"/>
                <a:gd name="T2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25">
                  <a:moveTo>
                    <a:pt x="5" y="25"/>
                  </a:moveTo>
                  <a:cubicBezTo>
                    <a:pt x="9" y="25"/>
                    <a:pt x="14" y="25"/>
                    <a:pt x="17" y="23"/>
                  </a:cubicBezTo>
                  <a:cubicBezTo>
                    <a:pt x="20" y="21"/>
                    <a:pt x="21" y="20"/>
                    <a:pt x="24" y="19"/>
                  </a:cubicBezTo>
                  <a:cubicBezTo>
                    <a:pt x="27" y="19"/>
                    <a:pt x="28" y="19"/>
                    <a:pt x="28" y="16"/>
                  </a:cubicBezTo>
                  <a:cubicBezTo>
                    <a:pt x="28" y="16"/>
                    <a:pt x="25" y="15"/>
                    <a:pt x="22" y="12"/>
                  </a:cubicBezTo>
                  <a:cubicBezTo>
                    <a:pt x="20" y="9"/>
                    <a:pt x="12" y="0"/>
                    <a:pt x="9" y="0"/>
                  </a:cubicBezTo>
                  <a:cubicBezTo>
                    <a:pt x="7" y="0"/>
                    <a:pt x="7" y="3"/>
                    <a:pt x="10" y="6"/>
                  </a:cubicBezTo>
                  <a:cubicBezTo>
                    <a:pt x="13" y="10"/>
                    <a:pt x="16" y="9"/>
                    <a:pt x="15" y="13"/>
                  </a:cubicBezTo>
                  <a:cubicBezTo>
                    <a:pt x="15" y="14"/>
                    <a:pt x="6" y="10"/>
                    <a:pt x="4" y="11"/>
                  </a:cubicBezTo>
                  <a:cubicBezTo>
                    <a:pt x="3" y="12"/>
                    <a:pt x="8" y="16"/>
                    <a:pt x="11" y="17"/>
                  </a:cubicBezTo>
                  <a:cubicBezTo>
                    <a:pt x="13" y="18"/>
                    <a:pt x="10" y="18"/>
                    <a:pt x="5" y="19"/>
                  </a:cubicBezTo>
                  <a:cubicBezTo>
                    <a:pt x="0" y="21"/>
                    <a:pt x="4" y="22"/>
                    <a:pt x="8" y="22"/>
                  </a:cubicBezTo>
                  <a:cubicBezTo>
                    <a:pt x="11" y="22"/>
                    <a:pt x="1" y="24"/>
                    <a:pt x="5" y="25"/>
                  </a:cubicBezTo>
                  <a:close/>
                </a:path>
              </a:pathLst>
            </a:custGeom>
            <a:solidFill>
              <a:srgbClr val="9F4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1" name="Freeform 1952"/>
            <p:cNvSpPr/>
            <p:nvPr/>
          </p:nvSpPr>
          <p:spPr bwMode="auto">
            <a:xfrm>
              <a:off x="3902974" y="4346373"/>
              <a:ext cx="189931" cy="158670"/>
            </a:xfrm>
            <a:custGeom>
              <a:avLst/>
              <a:gdLst>
                <a:gd name="T0" fmla="*/ 1 w 28"/>
                <a:gd name="T1" fmla="*/ 24 h 25"/>
                <a:gd name="T2" fmla="*/ 17 w 28"/>
                <a:gd name="T3" fmla="*/ 20 h 25"/>
                <a:gd name="T4" fmla="*/ 25 w 28"/>
                <a:gd name="T5" fmla="*/ 18 h 25"/>
                <a:gd name="T6" fmla="*/ 18 w 28"/>
                <a:gd name="T7" fmla="*/ 13 h 25"/>
                <a:gd name="T8" fmla="*/ 6 w 28"/>
                <a:gd name="T9" fmla="*/ 2 h 25"/>
                <a:gd name="T10" fmla="*/ 15 w 28"/>
                <a:gd name="T11" fmla="*/ 15 h 25"/>
                <a:gd name="T12" fmla="*/ 2 w 28"/>
                <a:gd name="T13" fmla="*/ 11 h 25"/>
                <a:gd name="T14" fmla="*/ 13 w 28"/>
                <a:gd name="T15" fmla="*/ 17 h 25"/>
                <a:gd name="T16" fmla="*/ 1 w 28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5">
                  <a:moveTo>
                    <a:pt x="1" y="24"/>
                  </a:moveTo>
                  <a:cubicBezTo>
                    <a:pt x="1" y="25"/>
                    <a:pt x="13" y="23"/>
                    <a:pt x="17" y="20"/>
                  </a:cubicBezTo>
                  <a:cubicBezTo>
                    <a:pt x="20" y="18"/>
                    <a:pt x="23" y="19"/>
                    <a:pt x="25" y="18"/>
                  </a:cubicBezTo>
                  <a:cubicBezTo>
                    <a:pt x="28" y="17"/>
                    <a:pt x="21" y="18"/>
                    <a:pt x="18" y="13"/>
                  </a:cubicBezTo>
                  <a:cubicBezTo>
                    <a:pt x="15" y="8"/>
                    <a:pt x="8" y="0"/>
                    <a:pt x="6" y="2"/>
                  </a:cubicBezTo>
                  <a:cubicBezTo>
                    <a:pt x="4" y="3"/>
                    <a:pt x="17" y="12"/>
                    <a:pt x="15" y="15"/>
                  </a:cubicBezTo>
                  <a:cubicBezTo>
                    <a:pt x="14" y="17"/>
                    <a:pt x="4" y="10"/>
                    <a:pt x="2" y="11"/>
                  </a:cubicBezTo>
                  <a:cubicBezTo>
                    <a:pt x="0" y="13"/>
                    <a:pt x="12" y="15"/>
                    <a:pt x="13" y="17"/>
                  </a:cubicBezTo>
                  <a:cubicBezTo>
                    <a:pt x="13" y="20"/>
                    <a:pt x="1" y="23"/>
                    <a:pt x="1" y="24"/>
                  </a:cubicBezTo>
                  <a:close/>
                </a:path>
              </a:pathLst>
            </a:custGeom>
            <a:solidFill>
              <a:srgbClr val="68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2" name="Freeform 1953"/>
            <p:cNvSpPr/>
            <p:nvPr/>
          </p:nvSpPr>
          <p:spPr bwMode="auto">
            <a:xfrm>
              <a:off x="4058372" y="4359326"/>
              <a:ext cx="183024" cy="369149"/>
            </a:xfrm>
            <a:custGeom>
              <a:avLst/>
              <a:gdLst>
                <a:gd name="T0" fmla="*/ 7 w 27"/>
                <a:gd name="T1" fmla="*/ 3 h 58"/>
                <a:gd name="T2" fmla="*/ 2 w 27"/>
                <a:gd name="T3" fmla="*/ 29 h 58"/>
                <a:gd name="T4" fmla="*/ 25 w 27"/>
                <a:gd name="T5" fmla="*/ 57 h 58"/>
                <a:gd name="T6" fmla="*/ 13 w 27"/>
                <a:gd name="T7" fmla="*/ 46 h 58"/>
                <a:gd name="T8" fmla="*/ 11 w 27"/>
                <a:gd name="T9" fmla="*/ 6 h 58"/>
                <a:gd name="T10" fmla="*/ 7 w 27"/>
                <a:gd name="T11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8">
                  <a:moveTo>
                    <a:pt x="7" y="3"/>
                  </a:moveTo>
                  <a:cubicBezTo>
                    <a:pt x="5" y="6"/>
                    <a:pt x="0" y="12"/>
                    <a:pt x="2" y="29"/>
                  </a:cubicBezTo>
                  <a:cubicBezTo>
                    <a:pt x="5" y="54"/>
                    <a:pt x="23" y="58"/>
                    <a:pt x="25" y="57"/>
                  </a:cubicBezTo>
                  <a:cubicBezTo>
                    <a:pt x="27" y="55"/>
                    <a:pt x="17" y="56"/>
                    <a:pt x="13" y="46"/>
                  </a:cubicBezTo>
                  <a:cubicBezTo>
                    <a:pt x="8" y="37"/>
                    <a:pt x="7" y="12"/>
                    <a:pt x="11" y="6"/>
                  </a:cubicBezTo>
                  <a:cubicBezTo>
                    <a:pt x="15" y="0"/>
                    <a:pt x="9" y="0"/>
                    <a:pt x="7" y="3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3" name="Freeform 1954"/>
            <p:cNvSpPr/>
            <p:nvPr/>
          </p:nvSpPr>
          <p:spPr bwMode="auto">
            <a:xfrm>
              <a:off x="4072185" y="3893032"/>
              <a:ext cx="41439" cy="35621"/>
            </a:xfrm>
            <a:custGeom>
              <a:avLst/>
              <a:gdLst>
                <a:gd name="T0" fmla="*/ 1 w 6"/>
                <a:gd name="T1" fmla="*/ 3 h 6"/>
                <a:gd name="T2" fmla="*/ 3 w 6"/>
                <a:gd name="T3" fmla="*/ 6 h 6"/>
                <a:gd name="T4" fmla="*/ 6 w 6"/>
                <a:gd name="T5" fmla="*/ 3 h 6"/>
                <a:gd name="T6" fmla="*/ 3 w 6"/>
                <a:gd name="T7" fmla="*/ 0 h 6"/>
                <a:gd name="T8" fmla="*/ 1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3"/>
                  </a:move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4" name="Oval 1955"/>
            <p:cNvSpPr>
              <a:spLocks noChangeArrowheads="1"/>
            </p:cNvSpPr>
            <p:nvPr/>
          </p:nvSpPr>
          <p:spPr bwMode="auto">
            <a:xfrm>
              <a:off x="4151609" y="3935129"/>
              <a:ext cx="13813" cy="1295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5" name="Freeform 2494"/>
            <p:cNvSpPr/>
            <p:nvPr/>
          </p:nvSpPr>
          <p:spPr bwMode="auto">
            <a:xfrm>
              <a:off x="4721398" y="4245992"/>
              <a:ext cx="58707" cy="51810"/>
            </a:xfrm>
            <a:custGeom>
              <a:avLst/>
              <a:gdLst>
                <a:gd name="T0" fmla="*/ 2 w 9"/>
                <a:gd name="T1" fmla="*/ 2 h 8"/>
                <a:gd name="T2" fmla="*/ 2 w 9"/>
                <a:gd name="T3" fmla="*/ 7 h 8"/>
                <a:gd name="T4" fmla="*/ 7 w 9"/>
                <a:gd name="T5" fmla="*/ 6 h 8"/>
                <a:gd name="T6" fmla="*/ 7 w 9"/>
                <a:gd name="T7" fmla="*/ 1 h 8"/>
                <a:gd name="T8" fmla="*/ 2 w 9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2" y="2"/>
                  </a:moveTo>
                  <a:cubicBezTo>
                    <a:pt x="0" y="4"/>
                    <a:pt x="1" y="6"/>
                    <a:pt x="2" y="7"/>
                  </a:cubicBezTo>
                  <a:cubicBezTo>
                    <a:pt x="4" y="8"/>
                    <a:pt x="6" y="8"/>
                    <a:pt x="7" y="6"/>
                  </a:cubicBezTo>
                  <a:cubicBezTo>
                    <a:pt x="9" y="5"/>
                    <a:pt x="8" y="3"/>
                    <a:pt x="7" y="1"/>
                  </a:cubicBezTo>
                  <a:cubicBezTo>
                    <a:pt x="5" y="0"/>
                    <a:pt x="3" y="0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6" name="Freeform 2495"/>
            <p:cNvSpPr/>
            <p:nvPr/>
          </p:nvSpPr>
          <p:spPr bwMode="auto">
            <a:xfrm>
              <a:off x="4835355" y="4297802"/>
              <a:ext cx="27626" cy="22668"/>
            </a:xfrm>
            <a:custGeom>
              <a:avLst/>
              <a:gdLst>
                <a:gd name="T0" fmla="*/ 0 w 4"/>
                <a:gd name="T1" fmla="*/ 1 h 4"/>
                <a:gd name="T2" fmla="*/ 1 w 4"/>
                <a:gd name="T3" fmla="*/ 4 h 4"/>
                <a:gd name="T4" fmla="*/ 3 w 4"/>
                <a:gd name="T5" fmla="*/ 4 h 4"/>
                <a:gd name="T6" fmla="*/ 3 w 4"/>
                <a:gd name="T7" fmla="*/ 1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3" y="4"/>
                    <a:pt x="3" y="4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47" name="组合 4146"/>
          <p:cNvGrpSpPr/>
          <p:nvPr/>
        </p:nvGrpSpPr>
        <p:grpSpPr>
          <a:xfrm>
            <a:off x="284509" y="3640306"/>
            <a:ext cx="1362769" cy="2612129"/>
            <a:chOff x="353603" y="3388214"/>
            <a:chExt cx="1237500" cy="2951171"/>
          </a:xfrm>
        </p:grpSpPr>
        <p:pic>
          <p:nvPicPr>
            <p:cNvPr id="4143" name="图片 41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603" y="3388214"/>
              <a:ext cx="1237500" cy="2880000"/>
            </a:xfrm>
            <a:prstGeom prst="rect">
              <a:avLst/>
            </a:prstGeom>
          </p:spPr>
        </p:pic>
        <p:pic>
          <p:nvPicPr>
            <p:cNvPr id="4144" name="图片 41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4945" y="6058135"/>
              <a:ext cx="821250" cy="281250"/>
            </a:xfrm>
            <a:prstGeom prst="rect">
              <a:avLst/>
            </a:prstGeom>
          </p:spPr>
        </p:pic>
      </p:grpSp>
      <p:grpSp>
        <p:nvGrpSpPr>
          <p:cNvPr id="4146" name="组合 4145"/>
          <p:cNvGrpSpPr/>
          <p:nvPr/>
        </p:nvGrpSpPr>
        <p:grpSpPr>
          <a:xfrm>
            <a:off x="1731049" y="5140336"/>
            <a:ext cx="971145" cy="1416052"/>
            <a:chOff x="1764077" y="2705605"/>
            <a:chExt cx="1082292" cy="1592078"/>
          </a:xfrm>
        </p:grpSpPr>
        <p:pic>
          <p:nvPicPr>
            <p:cNvPr id="4142" name="图片 41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64077" y="3753408"/>
              <a:ext cx="1020515" cy="544275"/>
            </a:xfrm>
            <a:prstGeom prst="rect">
              <a:avLst/>
            </a:prstGeom>
          </p:spPr>
        </p:pic>
        <p:pic>
          <p:nvPicPr>
            <p:cNvPr id="4145" name="图片 414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33869" y="2705605"/>
              <a:ext cx="1012500" cy="1417500"/>
            </a:xfrm>
            <a:prstGeom prst="rect">
              <a:avLst/>
            </a:prstGeom>
          </p:spPr>
        </p:pic>
      </p:grpSp>
      <p:grpSp>
        <p:nvGrpSpPr>
          <p:cNvPr id="4150" name="组合 4149"/>
          <p:cNvGrpSpPr/>
          <p:nvPr/>
        </p:nvGrpSpPr>
        <p:grpSpPr>
          <a:xfrm>
            <a:off x="10438468" y="4871834"/>
            <a:ext cx="1535823" cy="1554831"/>
            <a:chOff x="10438468" y="4871834"/>
            <a:chExt cx="1535823" cy="1554831"/>
          </a:xfrm>
        </p:grpSpPr>
        <p:pic>
          <p:nvPicPr>
            <p:cNvPr id="4149" name="图片 414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23041" y="4871834"/>
              <a:ext cx="1451250" cy="1305000"/>
            </a:xfrm>
            <a:prstGeom prst="rect">
              <a:avLst/>
            </a:prstGeom>
          </p:spPr>
        </p:pic>
        <p:pic>
          <p:nvPicPr>
            <p:cNvPr id="4148" name="图片 414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38468" y="5717915"/>
              <a:ext cx="1327500" cy="70875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 rot="1556195">
            <a:off x="3182088" y="2995782"/>
            <a:ext cx="4239481" cy="3464289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8000">
                <a:schemeClr val="bg1">
                  <a:lumMod val="5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1483003" y="2000554"/>
            <a:ext cx="3485328" cy="3488788"/>
          </a:xfrm>
          <a:prstGeom prst="ellipse">
            <a:avLst/>
          </a:prstGeom>
          <a:solidFill>
            <a:srgbClr val="005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23"/>
          <p:cNvSpPr txBox="1"/>
          <p:nvPr/>
        </p:nvSpPr>
        <p:spPr>
          <a:xfrm>
            <a:off x="5610073" y="2073804"/>
            <a:ext cx="3524275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2400" b="1" dirty="0">
                <a:solidFill>
                  <a:srgbClr val="005666"/>
                </a:solidFill>
                <a:ea typeface="Dotum" pitchFamily="34" charset="-127"/>
              </a:rPr>
              <a:t>Our Company’s Business </a:t>
            </a:r>
            <a:endParaRPr lang="zh-CN" altLang="en-US" sz="2400" b="1" dirty="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610073" y="4053359"/>
            <a:ext cx="49530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HK" sz="1600" dirty="0">
                <a:solidFill>
                  <a:srgbClr val="005666"/>
                </a:solidFill>
                <a:ea typeface="微软雅黑" panose="020B0503020204020204" pitchFamily="34" charset="-122"/>
              </a:rPr>
              <a:t>It was the best of times, it was the worst of times; it was the age of wisdom. It was the best of times, it was the worst of times; it was the age of wisdom. It was the best of times, it was the worst of times; it was the age of wisdom.</a:t>
            </a:r>
            <a:endParaRPr lang="zh-HK" altLang="zh-HK" sz="1600" dirty="0">
              <a:solidFill>
                <a:srgbClr val="005666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 rot="18804366">
            <a:off x="5610073" y="2683020"/>
            <a:ext cx="1043942" cy="1016782"/>
            <a:chOff x="1503976" y="1336428"/>
            <a:chExt cx="4376321" cy="4431323"/>
          </a:xfrm>
        </p:grpSpPr>
        <p:sp>
          <p:nvSpPr>
            <p:cNvPr id="17" name="AutoShape 1059"/>
            <p:cNvSpPr>
              <a:spLocks noChangeAspect="1" noChangeArrowheads="1" noTextEdit="1"/>
            </p:cNvSpPr>
            <p:nvPr/>
          </p:nvSpPr>
          <p:spPr bwMode="auto">
            <a:xfrm>
              <a:off x="1507498" y="1336428"/>
              <a:ext cx="4372796" cy="443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061"/>
            <p:cNvSpPr/>
            <p:nvPr/>
          </p:nvSpPr>
          <p:spPr bwMode="auto">
            <a:xfrm>
              <a:off x="1507498" y="1339992"/>
              <a:ext cx="4369273" cy="2088262"/>
            </a:xfrm>
            <a:custGeom>
              <a:avLst/>
              <a:gdLst>
                <a:gd name="T0" fmla="*/ 725 w 1451"/>
                <a:gd name="T1" fmla="*/ 0 h 686"/>
                <a:gd name="T2" fmla="*/ 0 w 1451"/>
                <a:gd name="T3" fmla="*/ 686 h 686"/>
                <a:gd name="T4" fmla="*/ 1451 w 1451"/>
                <a:gd name="T5" fmla="*/ 686 h 686"/>
                <a:gd name="T6" fmla="*/ 725 w 1451"/>
                <a:gd name="T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1" h="686">
                  <a:moveTo>
                    <a:pt x="725" y="0"/>
                  </a:moveTo>
                  <a:cubicBezTo>
                    <a:pt x="338" y="0"/>
                    <a:pt x="22" y="303"/>
                    <a:pt x="0" y="686"/>
                  </a:cubicBezTo>
                  <a:cubicBezTo>
                    <a:pt x="1451" y="686"/>
                    <a:pt x="1451" y="686"/>
                    <a:pt x="1451" y="686"/>
                  </a:cubicBezTo>
                  <a:cubicBezTo>
                    <a:pt x="1429" y="303"/>
                    <a:pt x="1113" y="0"/>
                    <a:pt x="725" y="0"/>
                  </a:cubicBezTo>
                  <a:close/>
                </a:path>
              </a:pathLst>
            </a:custGeom>
            <a:solidFill>
              <a:srgbClr val="00A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062"/>
            <p:cNvSpPr/>
            <p:nvPr/>
          </p:nvSpPr>
          <p:spPr bwMode="auto">
            <a:xfrm>
              <a:off x="1503976" y="3428255"/>
              <a:ext cx="4376321" cy="2335932"/>
            </a:xfrm>
            <a:custGeom>
              <a:avLst/>
              <a:gdLst>
                <a:gd name="T0" fmla="*/ 0 w 1453"/>
                <a:gd name="T1" fmla="*/ 41 h 767"/>
                <a:gd name="T2" fmla="*/ 726 w 1453"/>
                <a:gd name="T3" fmla="*/ 767 h 767"/>
                <a:gd name="T4" fmla="*/ 1453 w 1453"/>
                <a:gd name="T5" fmla="*/ 41 h 767"/>
                <a:gd name="T6" fmla="*/ 1452 w 1453"/>
                <a:gd name="T7" fmla="*/ 0 h 767"/>
                <a:gd name="T8" fmla="*/ 1 w 1453"/>
                <a:gd name="T9" fmla="*/ 0 h 767"/>
                <a:gd name="T10" fmla="*/ 0 w 1453"/>
                <a:gd name="T11" fmla="*/ 41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3" h="767">
                  <a:moveTo>
                    <a:pt x="0" y="41"/>
                  </a:moveTo>
                  <a:cubicBezTo>
                    <a:pt x="0" y="442"/>
                    <a:pt x="325" y="767"/>
                    <a:pt x="726" y="767"/>
                  </a:cubicBezTo>
                  <a:cubicBezTo>
                    <a:pt x="1128" y="767"/>
                    <a:pt x="1453" y="442"/>
                    <a:pt x="1453" y="41"/>
                  </a:cubicBezTo>
                  <a:cubicBezTo>
                    <a:pt x="1453" y="27"/>
                    <a:pt x="1452" y="13"/>
                    <a:pt x="145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3"/>
                    <a:pt x="0" y="27"/>
                    <a:pt x="0" y="41"/>
                  </a:cubicBezTo>
                  <a:close/>
                </a:path>
              </a:pathLst>
            </a:custGeom>
            <a:solidFill>
              <a:srgbClr val="005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 rot="18804366">
            <a:off x="7070767" y="2693180"/>
            <a:ext cx="1043942" cy="1016782"/>
            <a:chOff x="1503976" y="1336428"/>
            <a:chExt cx="4376321" cy="4431323"/>
          </a:xfrm>
        </p:grpSpPr>
        <p:sp>
          <p:nvSpPr>
            <p:cNvPr id="28" name="AutoShape 1059"/>
            <p:cNvSpPr>
              <a:spLocks noChangeAspect="1" noChangeArrowheads="1" noTextEdit="1"/>
            </p:cNvSpPr>
            <p:nvPr/>
          </p:nvSpPr>
          <p:spPr bwMode="auto">
            <a:xfrm>
              <a:off x="1507498" y="1336428"/>
              <a:ext cx="4372796" cy="443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061"/>
            <p:cNvSpPr/>
            <p:nvPr/>
          </p:nvSpPr>
          <p:spPr bwMode="auto">
            <a:xfrm>
              <a:off x="1507498" y="1339992"/>
              <a:ext cx="4369273" cy="2088262"/>
            </a:xfrm>
            <a:custGeom>
              <a:avLst/>
              <a:gdLst>
                <a:gd name="T0" fmla="*/ 725 w 1451"/>
                <a:gd name="T1" fmla="*/ 0 h 686"/>
                <a:gd name="T2" fmla="*/ 0 w 1451"/>
                <a:gd name="T3" fmla="*/ 686 h 686"/>
                <a:gd name="T4" fmla="*/ 1451 w 1451"/>
                <a:gd name="T5" fmla="*/ 686 h 686"/>
                <a:gd name="T6" fmla="*/ 725 w 1451"/>
                <a:gd name="T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1" h="686">
                  <a:moveTo>
                    <a:pt x="725" y="0"/>
                  </a:moveTo>
                  <a:cubicBezTo>
                    <a:pt x="338" y="0"/>
                    <a:pt x="22" y="303"/>
                    <a:pt x="0" y="686"/>
                  </a:cubicBezTo>
                  <a:cubicBezTo>
                    <a:pt x="1451" y="686"/>
                    <a:pt x="1451" y="686"/>
                    <a:pt x="1451" y="686"/>
                  </a:cubicBezTo>
                  <a:cubicBezTo>
                    <a:pt x="1429" y="303"/>
                    <a:pt x="1113" y="0"/>
                    <a:pt x="725" y="0"/>
                  </a:cubicBezTo>
                  <a:close/>
                </a:path>
              </a:pathLst>
            </a:custGeom>
            <a:solidFill>
              <a:srgbClr val="00A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062"/>
            <p:cNvSpPr/>
            <p:nvPr/>
          </p:nvSpPr>
          <p:spPr bwMode="auto">
            <a:xfrm>
              <a:off x="1503976" y="3428255"/>
              <a:ext cx="4376321" cy="2335932"/>
            </a:xfrm>
            <a:custGeom>
              <a:avLst/>
              <a:gdLst>
                <a:gd name="T0" fmla="*/ 0 w 1453"/>
                <a:gd name="T1" fmla="*/ 41 h 767"/>
                <a:gd name="T2" fmla="*/ 726 w 1453"/>
                <a:gd name="T3" fmla="*/ 767 h 767"/>
                <a:gd name="T4" fmla="*/ 1453 w 1453"/>
                <a:gd name="T5" fmla="*/ 41 h 767"/>
                <a:gd name="T6" fmla="*/ 1452 w 1453"/>
                <a:gd name="T7" fmla="*/ 0 h 767"/>
                <a:gd name="T8" fmla="*/ 1 w 1453"/>
                <a:gd name="T9" fmla="*/ 0 h 767"/>
                <a:gd name="T10" fmla="*/ 0 w 1453"/>
                <a:gd name="T11" fmla="*/ 41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3" h="767">
                  <a:moveTo>
                    <a:pt x="0" y="41"/>
                  </a:moveTo>
                  <a:cubicBezTo>
                    <a:pt x="0" y="442"/>
                    <a:pt x="325" y="767"/>
                    <a:pt x="726" y="767"/>
                  </a:cubicBezTo>
                  <a:cubicBezTo>
                    <a:pt x="1128" y="767"/>
                    <a:pt x="1453" y="442"/>
                    <a:pt x="1453" y="41"/>
                  </a:cubicBezTo>
                  <a:cubicBezTo>
                    <a:pt x="1453" y="27"/>
                    <a:pt x="1452" y="13"/>
                    <a:pt x="145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3"/>
                    <a:pt x="0" y="27"/>
                    <a:pt x="0" y="41"/>
                  </a:cubicBezTo>
                  <a:close/>
                </a:path>
              </a:pathLst>
            </a:custGeom>
            <a:solidFill>
              <a:srgbClr val="005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 rot="18804366">
            <a:off x="8629935" y="2693180"/>
            <a:ext cx="1043942" cy="1016782"/>
            <a:chOff x="1503976" y="1336428"/>
            <a:chExt cx="4376321" cy="4431323"/>
          </a:xfrm>
        </p:grpSpPr>
        <p:sp>
          <p:nvSpPr>
            <p:cNvPr id="32" name="AutoShape 1059"/>
            <p:cNvSpPr>
              <a:spLocks noChangeAspect="1" noChangeArrowheads="1" noTextEdit="1"/>
            </p:cNvSpPr>
            <p:nvPr/>
          </p:nvSpPr>
          <p:spPr bwMode="auto">
            <a:xfrm>
              <a:off x="1507498" y="1336428"/>
              <a:ext cx="4372796" cy="443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061"/>
            <p:cNvSpPr/>
            <p:nvPr/>
          </p:nvSpPr>
          <p:spPr bwMode="auto">
            <a:xfrm>
              <a:off x="1507498" y="1339992"/>
              <a:ext cx="4369273" cy="2088262"/>
            </a:xfrm>
            <a:custGeom>
              <a:avLst/>
              <a:gdLst>
                <a:gd name="T0" fmla="*/ 725 w 1451"/>
                <a:gd name="T1" fmla="*/ 0 h 686"/>
                <a:gd name="T2" fmla="*/ 0 w 1451"/>
                <a:gd name="T3" fmla="*/ 686 h 686"/>
                <a:gd name="T4" fmla="*/ 1451 w 1451"/>
                <a:gd name="T5" fmla="*/ 686 h 686"/>
                <a:gd name="T6" fmla="*/ 725 w 1451"/>
                <a:gd name="T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1" h="686">
                  <a:moveTo>
                    <a:pt x="725" y="0"/>
                  </a:moveTo>
                  <a:cubicBezTo>
                    <a:pt x="338" y="0"/>
                    <a:pt x="22" y="303"/>
                    <a:pt x="0" y="686"/>
                  </a:cubicBezTo>
                  <a:cubicBezTo>
                    <a:pt x="1451" y="686"/>
                    <a:pt x="1451" y="686"/>
                    <a:pt x="1451" y="686"/>
                  </a:cubicBezTo>
                  <a:cubicBezTo>
                    <a:pt x="1429" y="303"/>
                    <a:pt x="1113" y="0"/>
                    <a:pt x="725" y="0"/>
                  </a:cubicBezTo>
                  <a:close/>
                </a:path>
              </a:pathLst>
            </a:custGeom>
            <a:solidFill>
              <a:srgbClr val="00A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062"/>
            <p:cNvSpPr/>
            <p:nvPr/>
          </p:nvSpPr>
          <p:spPr bwMode="auto">
            <a:xfrm>
              <a:off x="1503976" y="3428255"/>
              <a:ext cx="4376321" cy="2335932"/>
            </a:xfrm>
            <a:custGeom>
              <a:avLst/>
              <a:gdLst>
                <a:gd name="T0" fmla="*/ 0 w 1453"/>
                <a:gd name="T1" fmla="*/ 41 h 767"/>
                <a:gd name="T2" fmla="*/ 726 w 1453"/>
                <a:gd name="T3" fmla="*/ 767 h 767"/>
                <a:gd name="T4" fmla="*/ 1453 w 1453"/>
                <a:gd name="T5" fmla="*/ 41 h 767"/>
                <a:gd name="T6" fmla="*/ 1452 w 1453"/>
                <a:gd name="T7" fmla="*/ 0 h 767"/>
                <a:gd name="T8" fmla="*/ 1 w 1453"/>
                <a:gd name="T9" fmla="*/ 0 h 767"/>
                <a:gd name="T10" fmla="*/ 0 w 1453"/>
                <a:gd name="T11" fmla="*/ 41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3" h="767">
                  <a:moveTo>
                    <a:pt x="0" y="41"/>
                  </a:moveTo>
                  <a:cubicBezTo>
                    <a:pt x="0" y="442"/>
                    <a:pt x="325" y="767"/>
                    <a:pt x="726" y="767"/>
                  </a:cubicBezTo>
                  <a:cubicBezTo>
                    <a:pt x="1128" y="767"/>
                    <a:pt x="1453" y="442"/>
                    <a:pt x="1453" y="41"/>
                  </a:cubicBezTo>
                  <a:cubicBezTo>
                    <a:pt x="1453" y="27"/>
                    <a:pt x="1452" y="13"/>
                    <a:pt x="145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3"/>
                    <a:pt x="0" y="27"/>
                    <a:pt x="0" y="41"/>
                  </a:cubicBezTo>
                  <a:close/>
                </a:path>
              </a:pathLst>
            </a:custGeom>
            <a:solidFill>
              <a:srgbClr val="005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Freeform 130"/>
          <p:cNvSpPr>
            <a:spLocks noEditPoints="1"/>
          </p:cNvSpPr>
          <p:nvPr/>
        </p:nvSpPr>
        <p:spPr bwMode="auto">
          <a:xfrm>
            <a:off x="1664379" y="2183370"/>
            <a:ext cx="3143671" cy="3000593"/>
          </a:xfrm>
          <a:custGeom>
            <a:avLst/>
            <a:gdLst/>
            <a:ahLst/>
            <a:cxnLst>
              <a:cxn ang="0">
                <a:pos x="275" y="12"/>
              </a:cxn>
              <a:cxn ang="0">
                <a:pos x="297" y="7"/>
              </a:cxn>
              <a:cxn ang="0">
                <a:pos x="237" y="26"/>
              </a:cxn>
              <a:cxn ang="0">
                <a:pos x="731" y="474"/>
              </a:cxn>
              <a:cxn ang="0">
                <a:pos x="724" y="482"/>
              </a:cxn>
              <a:cxn ang="0">
                <a:pos x="470" y="13"/>
              </a:cxn>
              <a:cxn ang="0">
                <a:pos x="454" y="10"/>
              </a:cxn>
              <a:cxn ang="0">
                <a:pos x="470" y="32"/>
              </a:cxn>
              <a:cxn ang="0">
                <a:pos x="475" y="26"/>
              </a:cxn>
              <a:cxn ang="0">
                <a:pos x="432" y="9"/>
              </a:cxn>
              <a:cxn ang="0">
                <a:pos x="423" y="8"/>
              </a:cxn>
              <a:cxn ang="0">
                <a:pos x="397" y="9"/>
              </a:cxn>
              <a:cxn ang="0">
                <a:pos x="386" y="10"/>
              </a:cxn>
              <a:cxn ang="0">
                <a:pos x="390" y="18"/>
              </a:cxn>
              <a:cxn ang="0">
                <a:pos x="538" y="408"/>
              </a:cxn>
              <a:cxn ang="0">
                <a:pos x="730" y="264"/>
              </a:cxn>
              <a:cxn ang="0">
                <a:pos x="478" y="71"/>
              </a:cxn>
              <a:cxn ang="0">
                <a:pos x="418" y="50"/>
              </a:cxn>
              <a:cxn ang="0">
                <a:pos x="363" y="88"/>
              </a:cxn>
              <a:cxn ang="0">
                <a:pos x="418" y="83"/>
              </a:cxn>
              <a:cxn ang="0">
                <a:pos x="389" y="134"/>
              </a:cxn>
              <a:cxn ang="0">
                <a:pos x="366" y="141"/>
              </a:cxn>
              <a:cxn ang="0">
                <a:pos x="283" y="212"/>
              </a:cxn>
              <a:cxn ang="0">
                <a:pos x="375" y="215"/>
              </a:cxn>
              <a:cxn ang="0">
                <a:pos x="451" y="261"/>
              </a:cxn>
              <a:cxn ang="0">
                <a:pos x="492" y="285"/>
              </a:cxn>
              <a:cxn ang="0">
                <a:pos x="500" y="23"/>
              </a:cxn>
              <a:cxn ang="0">
                <a:pos x="512" y="40"/>
              </a:cxn>
              <a:cxn ang="0">
                <a:pos x="514" y="62"/>
              </a:cxn>
              <a:cxn ang="0">
                <a:pos x="671" y="360"/>
              </a:cxn>
              <a:cxn ang="0">
                <a:pos x="733" y="432"/>
              </a:cxn>
              <a:cxn ang="0">
                <a:pos x="314" y="123"/>
              </a:cxn>
              <a:cxn ang="0">
                <a:pos x="291" y="165"/>
              </a:cxn>
              <a:cxn ang="0">
                <a:pos x="288" y="153"/>
              </a:cxn>
              <a:cxn ang="0">
                <a:pos x="460" y="297"/>
              </a:cxn>
              <a:cxn ang="0">
                <a:pos x="364" y="533"/>
              </a:cxn>
              <a:cxn ang="0">
                <a:pos x="48" y="434"/>
              </a:cxn>
              <a:cxn ang="0">
                <a:pos x="126" y="647"/>
              </a:cxn>
              <a:cxn ang="0">
                <a:pos x="166" y="674"/>
              </a:cxn>
              <a:cxn ang="0">
                <a:pos x="11" y="348"/>
              </a:cxn>
              <a:cxn ang="0">
                <a:pos x="290" y="70"/>
              </a:cxn>
              <a:cxn ang="0">
                <a:pos x="88" y="161"/>
              </a:cxn>
              <a:cxn ang="0">
                <a:pos x="351" y="3"/>
              </a:cxn>
              <a:cxn ang="0">
                <a:pos x="352" y="1"/>
              </a:cxn>
              <a:cxn ang="0">
                <a:pos x="347" y="1"/>
              </a:cxn>
              <a:cxn ang="0">
                <a:pos x="341" y="2"/>
              </a:cxn>
              <a:cxn ang="0">
                <a:pos x="322" y="4"/>
              </a:cxn>
              <a:cxn ang="0">
                <a:pos x="281" y="13"/>
              </a:cxn>
              <a:cxn ang="0">
                <a:pos x="270" y="17"/>
              </a:cxn>
              <a:cxn ang="0">
                <a:pos x="242" y="33"/>
              </a:cxn>
              <a:cxn ang="0">
                <a:pos x="175" y="96"/>
              </a:cxn>
              <a:cxn ang="0">
                <a:pos x="299" y="35"/>
              </a:cxn>
              <a:cxn ang="0">
                <a:pos x="351" y="0"/>
              </a:cxn>
              <a:cxn ang="0">
                <a:pos x="330" y="2"/>
              </a:cxn>
              <a:cxn ang="0">
                <a:pos x="271" y="14"/>
              </a:cxn>
              <a:cxn ang="0">
                <a:pos x="319" y="3"/>
              </a:cxn>
              <a:cxn ang="0">
                <a:pos x="186" y="52"/>
              </a:cxn>
              <a:cxn ang="0">
                <a:pos x="208" y="42"/>
              </a:cxn>
              <a:cxn ang="0">
                <a:pos x="179" y="53"/>
              </a:cxn>
              <a:cxn ang="0">
                <a:pos x="193" y="48"/>
              </a:cxn>
              <a:cxn ang="0">
                <a:pos x="108" y="138"/>
              </a:cxn>
              <a:cxn ang="0">
                <a:pos x="86" y="134"/>
              </a:cxn>
              <a:cxn ang="0">
                <a:pos x="66" y="186"/>
              </a:cxn>
            </a:cxnLst>
            <a:rect l="0" t="0" r="r" b="b"/>
            <a:pathLst>
              <a:path w="746" h="719">
                <a:moveTo>
                  <a:pt x="713" y="218"/>
                </a:moveTo>
                <a:cubicBezTo>
                  <a:pt x="709" y="210"/>
                  <a:pt x="709" y="210"/>
                  <a:pt x="709" y="210"/>
                </a:cubicBezTo>
                <a:cubicBezTo>
                  <a:pt x="711" y="213"/>
                  <a:pt x="712" y="216"/>
                  <a:pt x="713" y="218"/>
                </a:cubicBezTo>
                <a:cubicBezTo>
                  <a:pt x="713" y="218"/>
                  <a:pt x="713" y="218"/>
                  <a:pt x="713" y="218"/>
                </a:cubicBezTo>
                <a:moveTo>
                  <a:pt x="709" y="210"/>
                </a:moveTo>
                <a:cubicBezTo>
                  <a:pt x="706" y="203"/>
                  <a:pt x="701" y="194"/>
                  <a:pt x="697" y="187"/>
                </a:cubicBezTo>
                <a:cubicBezTo>
                  <a:pt x="697" y="186"/>
                  <a:pt x="697" y="186"/>
                  <a:pt x="697" y="186"/>
                </a:cubicBezTo>
                <a:cubicBezTo>
                  <a:pt x="702" y="195"/>
                  <a:pt x="704" y="199"/>
                  <a:pt x="709" y="210"/>
                </a:cubicBezTo>
                <a:cubicBezTo>
                  <a:pt x="709" y="210"/>
                  <a:pt x="709" y="210"/>
                  <a:pt x="709" y="210"/>
                </a:cubicBezTo>
                <a:moveTo>
                  <a:pt x="696" y="186"/>
                </a:moveTo>
                <a:cubicBezTo>
                  <a:pt x="697" y="186"/>
                  <a:pt x="697" y="186"/>
                  <a:pt x="697" y="186"/>
                </a:cubicBezTo>
                <a:cubicBezTo>
                  <a:pt x="697" y="187"/>
                  <a:pt x="697" y="187"/>
                  <a:pt x="697" y="187"/>
                </a:cubicBezTo>
                <a:cubicBezTo>
                  <a:pt x="697" y="186"/>
                  <a:pt x="697" y="186"/>
                  <a:pt x="696" y="186"/>
                </a:cubicBezTo>
                <a:moveTo>
                  <a:pt x="746" y="352"/>
                </a:moveTo>
                <a:cubicBezTo>
                  <a:pt x="745" y="351"/>
                  <a:pt x="745" y="350"/>
                  <a:pt x="745" y="348"/>
                </a:cubicBezTo>
                <a:cubicBezTo>
                  <a:pt x="745" y="350"/>
                  <a:pt x="745" y="351"/>
                  <a:pt x="746" y="352"/>
                </a:cubicBezTo>
                <a:cubicBezTo>
                  <a:pt x="746" y="352"/>
                  <a:pt x="746" y="352"/>
                  <a:pt x="746" y="352"/>
                </a:cubicBezTo>
                <a:moveTo>
                  <a:pt x="745" y="347"/>
                </a:moveTo>
                <a:cubicBezTo>
                  <a:pt x="745" y="346"/>
                  <a:pt x="745" y="344"/>
                  <a:pt x="745" y="343"/>
                </a:cubicBezTo>
                <a:cubicBezTo>
                  <a:pt x="745" y="345"/>
                  <a:pt x="745" y="347"/>
                  <a:pt x="745" y="348"/>
                </a:cubicBezTo>
                <a:cubicBezTo>
                  <a:pt x="745" y="348"/>
                  <a:pt x="745" y="348"/>
                  <a:pt x="745" y="347"/>
                </a:cubicBezTo>
                <a:moveTo>
                  <a:pt x="743" y="327"/>
                </a:moveTo>
                <a:cubicBezTo>
                  <a:pt x="743" y="321"/>
                  <a:pt x="743" y="321"/>
                  <a:pt x="743" y="321"/>
                </a:cubicBezTo>
                <a:cubicBezTo>
                  <a:pt x="743" y="324"/>
                  <a:pt x="743" y="326"/>
                  <a:pt x="743" y="329"/>
                </a:cubicBezTo>
                <a:cubicBezTo>
                  <a:pt x="743" y="328"/>
                  <a:pt x="743" y="327"/>
                  <a:pt x="743" y="327"/>
                </a:cubicBezTo>
                <a:moveTo>
                  <a:pt x="309" y="4"/>
                </a:moveTo>
                <a:cubicBezTo>
                  <a:pt x="309" y="5"/>
                  <a:pt x="309" y="5"/>
                  <a:pt x="309" y="5"/>
                </a:cubicBezTo>
                <a:cubicBezTo>
                  <a:pt x="313" y="4"/>
                  <a:pt x="313" y="4"/>
                  <a:pt x="313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12" y="4"/>
                  <a:pt x="311" y="4"/>
                  <a:pt x="309" y="4"/>
                </a:cubicBezTo>
                <a:moveTo>
                  <a:pt x="307" y="5"/>
                </a:moveTo>
                <a:cubicBezTo>
                  <a:pt x="304" y="5"/>
                  <a:pt x="304" y="5"/>
                  <a:pt x="304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6" y="5"/>
                  <a:pt x="306" y="5"/>
                  <a:pt x="307" y="5"/>
                </a:cubicBezTo>
                <a:moveTo>
                  <a:pt x="259" y="17"/>
                </a:moveTo>
                <a:cubicBezTo>
                  <a:pt x="259" y="17"/>
                  <a:pt x="258" y="17"/>
                  <a:pt x="258" y="17"/>
                </a:cubicBezTo>
                <a:cubicBezTo>
                  <a:pt x="258" y="17"/>
                  <a:pt x="259" y="17"/>
                  <a:pt x="259" y="17"/>
                </a:cubicBezTo>
                <a:moveTo>
                  <a:pt x="266" y="15"/>
                </a:moveTo>
                <a:cubicBezTo>
                  <a:pt x="267" y="14"/>
                  <a:pt x="267" y="14"/>
                  <a:pt x="268" y="14"/>
                </a:cubicBezTo>
                <a:cubicBezTo>
                  <a:pt x="268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6" y="15"/>
                </a:cubicBezTo>
                <a:moveTo>
                  <a:pt x="269" y="14"/>
                </a:move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67" y="14"/>
                  <a:pt x="267" y="14"/>
                  <a:pt x="266" y="15"/>
                </a:cubicBezTo>
                <a:cubicBezTo>
                  <a:pt x="269" y="14"/>
                  <a:pt x="269" y="14"/>
                  <a:pt x="269" y="14"/>
                </a:cubicBezTo>
                <a:moveTo>
                  <a:pt x="267" y="14"/>
                </a:moveTo>
                <a:cubicBezTo>
                  <a:pt x="268" y="14"/>
                  <a:pt x="268" y="14"/>
                  <a:pt x="268" y="14"/>
                </a:cubicBezTo>
                <a:cubicBezTo>
                  <a:pt x="269" y="14"/>
                  <a:pt x="269" y="14"/>
                  <a:pt x="270" y="13"/>
                </a:cubicBezTo>
                <a:cubicBezTo>
                  <a:pt x="269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moveTo>
                  <a:pt x="270" y="13"/>
                </a:moveTo>
                <a:cubicBezTo>
                  <a:pt x="274" y="12"/>
                  <a:pt x="274" y="12"/>
                  <a:pt x="274" y="12"/>
                </a:cubicBezTo>
                <a:cubicBezTo>
                  <a:pt x="274" y="12"/>
                  <a:pt x="274" y="12"/>
                  <a:pt x="274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3" y="13"/>
                  <a:pt x="272" y="13"/>
                  <a:pt x="270" y="13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70" y="13"/>
                  <a:pt x="270" y="13"/>
                  <a:pt x="270" y="13"/>
                </a:cubicBezTo>
                <a:moveTo>
                  <a:pt x="279" y="11"/>
                </a:moveTo>
                <a:cubicBezTo>
                  <a:pt x="279" y="11"/>
                  <a:pt x="279" y="11"/>
                  <a:pt x="279" y="11"/>
                </a:cubicBezTo>
                <a:cubicBezTo>
                  <a:pt x="280" y="11"/>
                  <a:pt x="281" y="11"/>
                  <a:pt x="281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3" y="10"/>
                  <a:pt x="283" y="10"/>
                  <a:pt x="283" y="10"/>
                </a:cubicBezTo>
                <a:cubicBezTo>
                  <a:pt x="282" y="10"/>
                  <a:pt x="281" y="10"/>
                  <a:pt x="280" y="11"/>
                </a:cubicBezTo>
                <a:cubicBezTo>
                  <a:pt x="280" y="11"/>
                  <a:pt x="280" y="11"/>
                  <a:pt x="280" y="11"/>
                </a:cubicBezTo>
                <a:cubicBezTo>
                  <a:pt x="279" y="11"/>
                  <a:pt x="279" y="11"/>
                  <a:pt x="279" y="11"/>
                </a:cubicBezTo>
                <a:moveTo>
                  <a:pt x="286" y="9"/>
                </a:moveTo>
                <a:cubicBezTo>
                  <a:pt x="287" y="9"/>
                  <a:pt x="287" y="9"/>
                  <a:pt x="287" y="9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moveTo>
                  <a:pt x="293" y="8"/>
                </a:moveTo>
                <a:cubicBezTo>
                  <a:pt x="294" y="7"/>
                  <a:pt x="294" y="7"/>
                  <a:pt x="294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2" y="8"/>
                  <a:pt x="292" y="8"/>
                </a:cubicBezTo>
                <a:cubicBezTo>
                  <a:pt x="292" y="8"/>
                  <a:pt x="291" y="8"/>
                  <a:pt x="291" y="8"/>
                </a:cubicBezTo>
                <a:cubicBezTo>
                  <a:pt x="293" y="8"/>
                  <a:pt x="293" y="8"/>
                  <a:pt x="293" y="8"/>
                </a:cubicBezTo>
                <a:moveTo>
                  <a:pt x="298" y="7"/>
                </a:move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moveTo>
                  <a:pt x="309" y="5"/>
                </a:moveTo>
                <a:cubicBezTo>
                  <a:pt x="314" y="4"/>
                  <a:pt x="314" y="4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4" y="4"/>
                  <a:pt x="313" y="4"/>
                  <a:pt x="312" y="4"/>
                </a:cubicBezTo>
                <a:cubicBezTo>
                  <a:pt x="311" y="4"/>
                  <a:pt x="311" y="4"/>
                  <a:pt x="311" y="4"/>
                </a:cubicBezTo>
                <a:cubicBezTo>
                  <a:pt x="308" y="5"/>
                  <a:pt x="308" y="5"/>
                  <a:pt x="308" y="5"/>
                </a:cubicBezTo>
                <a:cubicBezTo>
                  <a:pt x="309" y="5"/>
                  <a:pt x="309" y="5"/>
                  <a:pt x="309" y="5"/>
                </a:cubicBezTo>
                <a:moveTo>
                  <a:pt x="315" y="4"/>
                </a:move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moveTo>
                  <a:pt x="295" y="7"/>
                </a:moveTo>
                <a:cubicBezTo>
                  <a:pt x="295" y="7"/>
                  <a:pt x="295" y="7"/>
                  <a:pt x="295" y="7"/>
                </a:cubicBezTo>
                <a:cubicBezTo>
                  <a:pt x="295" y="7"/>
                  <a:pt x="295" y="7"/>
                  <a:pt x="294" y="8"/>
                </a:cubicBezTo>
                <a:cubicBezTo>
                  <a:pt x="295" y="7"/>
                  <a:pt x="295" y="7"/>
                  <a:pt x="295" y="7"/>
                </a:cubicBezTo>
                <a:moveTo>
                  <a:pt x="295" y="7"/>
                </a:moveTo>
                <a:cubicBezTo>
                  <a:pt x="296" y="7"/>
                  <a:pt x="296" y="7"/>
                  <a:pt x="296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301" y="6"/>
                  <a:pt x="301" y="6"/>
                  <a:pt x="301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2" y="6"/>
                  <a:pt x="300" y="6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5" y="7"/>
                  <a:pt x="295" y="7"/>
                  <a:pt x="295" y="7"/>
                </a:cubicBezTo>
                <a:moveTo>
                  <a:pt x="2" y="405"/>
                </a:moveTo>
                <a:cubicBezTo>
                  <a:pt x="2" y="405"/>
                  <a:pt x="2" y="405"/>
                  <a:pt x="2" y="405"/>
                </a:cubicBezTo>
                <a:cubicBezTo>
                  <a:pt x="2" y="406"/>
                  <a:pt x="2" y="406"/>
                  <a:pt x="2" y="406"/>
                </a:cubicBezTo>
                <a:cubicBezTo>
                  <a:pt x="2" y="405"/>
                  <a:pt x="2" y="405"/>
                  <a:pt x="2" y="405"/>
                </a:cubicBezTo>
                <a:moveTo>
                  <a:pt x="2" y="404"/>
                </a:moveTo>
                <a:cubicBezTo>
                  <a:pt x="2" y="403"/>
                  <a:pt x="2" y="402"/>
                  <a:pt x="1" y="401"/>
                </a:cubicBezTo>
                <a:cubicBezTo>
                  <a:pt x="2" y="401"/>
                  <a:pt x="2" y="401"/>
                  <a:pt x="2" y="402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4"/>
                  <a:pt x="2" y="404"/>
                  <a:pt x="2" y="404"/>
                </a:cubicBezTo>
                <a:moveTo>
                  <a:pt x="1" y="383"/>
                </a:moveTo>
                <a:cubicBezTo>
                  <a:pt x="1" y="385"/>
                  <a:pt x="1" y="386"/>
                  <a:pt x="1" y="388"/>
                </a:cubicBezTo>
                <a:cubicBezTo>
                  <a:pt x="1" y="392"/>
                  <a:pt x="1" y="395"/>
                  <a:pt x="1" y="398"/>
                </a:cubicBezTo>
                <a:cubicBezTo>
                  <a:pt x="1" y="399"/>
                  <a:pt x="1" y="399"/>
                  <a:pt x="1" y="399"/>
                </a:cubicBezTo>
                <a:cubicBezTo>
                  <a:pt x="1" y="394"/>
                  <a:pt x="1" y="388"/>
                  <a:pt x="1" y="383"/>
                </a:cubicBezTo>
                <a:moveTo>
                  <a:pt x="23" y="243"/>
                </a:moveTo>
                <a:cubicBezTo>
                  <a:pt x="24" y="240"/>
                  <a:pt x="26" y="236"/>
                  <a:pt x="27" y="232"/>
                </a:cubicBezTo>
                <a:cubicBezTo>
                  <a:pt x="26" y="235"/>
                  <a:pt x="25" y="237"/>
                  <a:pt x="25" y="239"/>
                </a:cubicBezTo>
                <a:cubicBezTo>
                  <a:pt x="23" y="243"/>
                  <a:pt x="23" y="243"/>
                  <a:pt x="23" y="243"/>
                </a:cubicBezTo>
                <a:cubicBezTo>
                  <a:pt x="23" y="243"/>
                  <a:pt x="23" y="243"/>
                  <a:pt x="23" y="243"/>
                </a:cubicBezTo>
                <a:moveTo>
                  <a:pt x="33" y="217"/>
                </a:moveTo>
                <a:cubicBezTo>
                  <a:pt x="33" y="218"/>
                  <a:pt x="33" y="218"/>
                  <a:pt x="33" y="219"/>
                </a:cubicBezTo>
                <a:cubicBezTo>
                  <a:pt x="31" y="224"/>
                  <a:pt x="29" y="228"/>
                  <a:pt x="27" y="232"/>
                </a:cubicBezTo>
                <a:cubicBezTo>
                  <a:pt x="26" y="236"/>
                  <a:pt x="24" y="240"/>
                  <a:pt x="23" y="243"/>
                </a:cubicBezTo>
                <a:cubicBezTo>
                  <a:pt x="27" y="232"/>
                  <a:pt x="29" y="227"/>
                  <a:pt x="33" y="217"/>
                </a:cubicBezTo>
                <a:moveTo>
                  <a:pt x="33" y="217"/>
                </a:moveTo>
                <a:cubicBezTo>
                  <a:pt x="33" y="217"/>
                  <a:pt x="33" y="217"/>
                  <a:pt x="33" y="217"/>
                </a:cubicBezTo>
                <a:cubicBezTo>
                  <a:pt x="33" y="218"/>
                  <a:pt x="33" y="218"/>
                  <a:pt x="33" y="218"/>
                </a:cubicBezTo>
                <a:cubicBezTo>
                  <a:pt x="33" y="219"/>
                  <a:pt x="33" y="219"/>
                  <a:pt x="33" y="219"/>
                </a:cubicBezTo>
                <a:cubicBezTo>
                  <a:pt x="33" y="218"/>
                  <a:pt x="33" y="218"/>
                  <a:pt x="33" y="217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8" y="189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52" y="181"/>
                  <a:pt x="55" y="177"/>
                  <a:pt x="59" y="170"/>
                </a:cubicBezTo>
                <a:cubicBezTo>
                  <a:pt x="55" y="176"/>
                  <a:pt x="52" y="182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135" y="87"/>
                </a:moveTo>
                <a:cubicBezTo>
                  <a:pt x="136" y="86"/>
                  <a:pt x="136" y="85"/>
                  <a:pt x="137" y="85"/>
                </a:cubicBezTo>
                <a:cubicBezTo>
                  <a:pt x="138" y="84"/>
                  <a:pt x="139" y="83"/>
                  <a:pt x="140" y="82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5" y="87"/>
                  <a:pt x="135" y="87"/>
                  <a:pt x="135" y="87"/>
                </a:cubicBezTo>
                <a:moveTo>
                  <a:pt x="140" y="81"/>
                </a:moveTo>
                <a:cubicBezTo>
                  <a:pt x="141" y="81"/>
                  <a:pt x="141" y="81"/>
                  <a:pt x="141" y="81"/>
                </a:cubicBezTo>
                <a:cubicBezTo>
                  <a:pt x="143" y="79"/>
                  <a:pt x="143" y="79"/>
                  <a:pt x="143" y="79"/>
                </a:cubicBezTo>
                <a:cubicBezTo>
                  <a:pt x="140" y="81"/>
                  <a:pt x="137" y="83"/>
                  <a:pt x="137" y="84"/>
                </a:cubicBezTo>
                <a:cubicBezTo>
                  <a:pt x="137" y="84"/>
                  <a:pt x="139" y="82"/>
                  <a:pt x="140" y="81"/>
                </a:cubicBezTo>
                <a:moveTo>
                  <a:pt x="231" y="28"/>
                </a:moveTo>
                <a:cubicBezTo>
                  <a:pt x="233" y="28"/>
                  <a:pt x="233" y="28"/>
                  <a:pt x="233" y="28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8"/>
                  <a:pt x="231" y="28"/>
                  <a:pt x="231" y="28"/>
                </a:cubicBezTo>
                <a:cubicBezTo>
                  <a:pt x="228" y="29"/>
                  <a:pt x="228" y="29"/>
                  <a:pt x="228" y="29"/>
                </a:cubicBezTo>
                <a:cubicBezTo>
                  <a:pt x="228" y="30"/>
                  <a:pt x="228" y="30"/>
                  <a:pt x="228" y="30"/>
                </a:cubicBezTo>
                <a:cubicBezTo>
                  <a:pt x="231" y="28"/>
                  <a:pt x="231" y="28"/>
                  <a:pt x="231" y="28"/>
                </a:cubicBezTo>
                <a:moveTo>
                  <a:pt x="695" y="448"/>
                </a:moveTo>
                <a:cubicBezTo>
                  <a:pt x="695" y="447"/>
                  <a:pt x="695" y="446"/>
                  <a:pt x="695" y="445"/>
                </a:cubicBezTo>
                <a:cubicBezTo>
                  <a:pt x="695" y="445"/>
                  <a:pt x="695" y="444"/>
                  <a:pt x="695" y="444"/>
                </a:cubicBezTo>
                <a:cubicBezTo>
                  <a:pt x="695" y="443"/>
                  <a:pt x="696" y="443"/>
                  <a:pt x="696" y="443"/>
                </a:cubicBezTo>
                <a:cubicBezTo>
                  <a:pt x="696" y="443"/>
                  <a:pt x="696" y="440"/>
                  <a:pt x="694" y="436"/>
                </a:cubicBezTo>
                <a:cubicBezTo>
                  <a:pt x="694" y="436"/>
                  <a:pt x="694" y="436"/>
                  <a:pt x="694" y="433"/>
                </a:cubicBezTo>
                <a:cubicBezTo>
                  <a:pt x="694" y="432"/>
                  <a:pt x="694" y="432"/>
                  <a:pt x="694" y="432"/>
                </a:cubicBezTo>
                <a:cubicBezTo>
                  <a:pt x="693" y="433"/>
                  <a:pt x="693" y="433"/>
                  <a:pt x="693" y="433"/>
                </a:cubicBezTo>
                <a:cubicBezTo>
                  <a:pt x="692" y="435"/>
                  <a:pt x="692" y="435"/>
                  <a:pt x="692" y="435"/>
                </a:cubicBezTo>
                <a:cubicBezTo>
                  <a:pt x="692" y="435"/>
                  <a:pt x="692" y="437"/>
                  <a:pt x="692" y="438"/>
                </a:cubicBezTo>
                <a:cubicBezTo>
                  <a:pt x="692" y="438"/>
                  <a:pt x="692" y="438"/>
                  <a:pt x="692" y="439"/>
                </a:cubicBezTo>
                <a:cubicBezTo>
                  <a:pt x="692" y="439"/>
                  <a:pt x="692" y="439"/>
                  <a:pt x="692" y="439"/>
                </a:cubicBezTo>
                <a:cubicBezTo>
                  <a:pt x="692" y="440"/>
                  <a:pt x="692" y="441"/>
                  <a:pt x="692" y="441"/>
                </a:cubicBezTo>
                <a:cubicBezTo>
                  <a:pt x="691" y="444"/>
                  <a:pt x="691" y="444"/>
                  <a:pt x="691" y="444"/>
                </a:cubicBezTo>
                <a:cubicBezTo>
                  <a:pt x="690" y="447"/>
                  <a:pt x="690" y="449"/>
                  <a:pt x="690" y="450"/>
                </a:cubicBezTo>
                <a:cubicBezTo>
                  <a:pt x="690" y="451"/>
                  <a:pt x="691" y="453"/>
                  <a:pt x="691" y="453"/>
                </a:cubicBezTo>
                <a:cubicBezTo>
                  <a:pt x="692" y="453"/>
                  <a:pt x="692" y="453"/>
                  <a:pt x="694" y="453"/>
                </a:cubicBezTo>
                <a:cubicBezTo>
                  <a:pt x="694" y="451"/>
                  <a:pt x="695" y="449"/>
                  <a:pt x="695" y="448"/>
                </a:cubicBezTo>
                <a:moveTo>
                  <a:pt x="711" y="529"/>
                </a:moveTo>
                <a:cubicBezTo>
                  <a:pt x="714" y="522"/>
                  <a:pt x="714" y="522"/>
                  <a:pt x="714" y="522"/>
                </a:cubicBezTo>
                <a:cubicBezTo>
                  <a:pt x="714" y="522"/>
                  <a:pt x="715" y="520"/>
                  <a:pt x="715" y="520"/>
                </a:cubicBezTo>
                <a:cubicBezTo>
                  <a:pt x="714" y="521"/>
                  <a:pt x="713" y="521"/>
                  <a:pt x="712" y="522"/>
                </a:cubicBezTo>
                <a:cubicBezTo>
                  <a:pt x="712" y="522"/>
                  <a:pt x="712" y="522"/>
                  <a:pt x="711" y="523"/>
                </a:cubicBezTo>
                <a:cubicBezTo>
                  <a:pt x="712" y="523"/>
                  <a:pt x="712" y="523"/>
                  <a:pt x="712" y="523"/>
                </a:cubicBezTo>
                <a:cubicBezTo>
                  <a:pt x="711" y="524"/>
                  <a:pt x="711" y="525"/>
                  <a:pt x="711" y="525"/>
                </a:cubicBezTo>
                <a:cubicBezTo>
                  <a:pt x="711" y="525"/>
                  <a:pt x="711" y="525"/>
                  <a:pt x="711" y="525"/>
                </a:cubicBezTo>
                <a:cubicBezTo>
                  <a:pt x="711" y="526"/>
                  <a:pt x="711" y="526"/>
                  <a:pt x="710" y="527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1" y="527"/>
                  <a:pt x="711" y="527"/>
                </a:cubicBezTo>
                <a:cubicBezTo>
                  <a:pt x="711" y="527"/>
                  <a:pt x="711" y="526"/>
                  <a:pt x="712" y="527"/>
                </a:cubicBezTo>
                <a:cubicBezTo>
                  <a:pt x="711" y="527"/>
                  <a:pt x="711" y="528"/>
                  <a:pt x="711" y="529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9"/>
                  <a:pt x="710" y="530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0"/>
                  <a:pt x="710" y="530"/>
                  <a:pt x="711" y="529"/>
                </a:cubicBezTo>
                <a:moveTo>
                  <a:pt x="712" y="517"/>
                </a:moveTo>
                <a:cubicBezTo>
                  <a:pt x="712" y="517"/>
                  <a:pt x="712" y="516"/>
                  <a:pt x="712" y="516"/>
                </a:cubicBezTo>
                <a:cubicBezTo>
                  <a:pt x="712" y="515"/>
                  <a:pt x="712" y="515"/>
                  <a:pt x="712" y="515"/>
                </a:cubicBezTo>
                <a:cubicBezTo>
                  <a:pt x="713" y="515"/>
                  <a:pt x="713" y="514"/>
                  <a:pt x="713" y="514"/>
                </a:cubicBezTo>
                <a:cubicBezTo>
                  <a:pt x="713" y="514"/>
                  <a:pt x="713" y="515"/>
                  <a:pt x="712" y="515"/>
                </a:cubicBezTo>
                <a:cubicBezTo>
                  <a:pt x="712" y="515"/>
                  <a:pt x="712" y="516"/>
                  <a:pt x="712" y="516"/>
                </a:cubicBezTo>
                <a:cubicBezTo>
                  <a:pt x="712" y="517"/>
                  <a:pt x="712" y="517"/>
                  <a:pt x="712" y="517"/>
                </a:cubicBezTo>
                <a:moveTo>
                  <a:pt x="728" y="487"/>
                </a:moveTo>
                <a:cubicBezTo>
                  <a:pt x="734" y="465"/>
                  <a:pt x="734" y="465"/>
                  <a:pt x="734" y="465"/>
                </a:cubicBezTo>
                <a:cubicBezTo>
                  <a:pt x="733" y="469"/>
                  <a:pt x="733" y="469"/>
                  <a:pt x="733" y="469"/>
                </a:cubicBezTo>
                <a:cubicBezTo>
                  <a:pt x="732" y="471"/>
                  <a:pt x="732" y="473"/>
                  <a:pt x="731" y="475"/>
                </a:cubicBezTo>
                <a:cubicBezTo>
                  <a:pt x="731" y="476"/>
                  <a:pt x="731" y="476"/>
                  <a:pt x="731" y="476"/>
                </a:cubicBezTo>
                <a:cubicBezTo>
                  <a:pt x="731" y="475"/>
                  <a:pt x="731" y="475"/>
                  <a:pt x="731" y="474"/>
                </a:cubicBezTo>
                <a:cubicBezTo>
                  <a:pt x="731" y="473"/>
                  <a:pt x="731" y="473"/>
                  <a:pt x="731" y="473"/>
                </a:cubicBezTo>
                <a:cubicBezTo>
                  <a:pt x="731" y="474"/>
                  <a:pt x="731" y="474"/>
                  <a:pt x="731" y="474"/>
                </a:cubicBezTo>
                <a:cubicBezTo>
                  <a:pt x="728" y="480"/>
                  <a:pt x="727" y="486"/>
                  <a:pt x="725" y="493"/>
                </a:cubicBezTo>
                <a:cubicBezTo>
                  <a:pt x="725" y="493"/>
                  <a:pt x="725" y="493"/>
                  <a:pt x="725" y="493"/>
                </a:cubicBezTo>
                <a:cubicBezTo>
                  <a:pt x="725" y="494"/>
                  <a:pt x="725" y="494"/>
                  <a:pt x="725" y="494"/>
                </a:cubicBezTo>
                <a:cubicBezTo>
                  <a:pt x="723" y="498"/>
                  <a:pt x="723" y="498"/>
                  <a:pt x="722" y="501"/>
                </a:cubicBezTo>
                <a:cubicBezTo>
                  <a:pt x="722" y="504"/>
                  <a:pt x="721" y="504"/>
                  <a:pt x="721" y="504"/>
                </a:cubicBezTo>
                <a:cubicBezTo>
                  <a:pt x="722" y="504"/>
                  <a:pt x="722" y="504"/>
                  <a:pt x="722" y="504"/>
                </a:cubicBezTo>
                <a:cubicBezTo>
                  <a:pt x="728" y="487"/>
                  <a:pt x="728" y="487"/>
                  <a:pt x="728" y="487"/>
                </a:cubicBezTo>
                <a:moveTo>
                  <a:pt x="714" y="506"/>
                </a:moveTo>
                <a:cubicBezTo>
                  <a:pt x="715" y="505"/>
                  <a:pt x="715" y="503"/>
                  <a:pt x="716" y="502"/>
                </a:cubicBezTo>
                <a:cubicBezTo>
                  <a:pt x="716" y="501"/>
                  <a:pt x="716" y="501"/>
                  <a:pt x="716" y="501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499"/>
                  <a:pt x="716" y="496"/>
                </a:cubicBezTo>
                <a:cubicBezTo>
                  <a:pt x="718" y="491"/>
                  <a:pt x="718" y="491"/>
                  <a:pt x="718" y="491"/>
                </a:cubicBezTo>
                <a:cubicBezTo>
                  <a:pt x="715" y="496"/>
                  <a:pt x="715" y="502"/>
                  <a:pt x="715" y="503"/>
                </a:cubicBezTo>
                <a:cubicBezTo>
                  <a:pt x="715" y="503"/>
                  <a:pt x="715" y="503"/>
                  <a:pt x="715" y="504"/>
                </a:cubicBezTo>
                <a:cubicBezTo>
                  <a:pt x="714" y="505"/>
                  <a:pt x="714" y="506"/>
                  <a:pt x="714" y="506"/>
                </a:cubicBezTo>
                <a:cubicBezTo>
                  <a:pt x="714" y="506"/>
                  <a:pt x="714" y="506"/>
                  <a:pt x="714" y="506"/>
                </a:cubicBezTo>
                <a:moveTo>
                  <a:pt x="719" y="481"/>
                </a:moveTo>
                <a:cubicBezTo>
                  <a:pt x="719" y="480"/>
                  <a:pt x="719" y="480"/>
                  <a:pt x="719" y="480"/>
                </a:cubicBezTo>
                <a:cubicBezTo>
                  <a:pt x="719" y="480"/>
                  <a:pt x="719" y="480"/>
                  <a:pt x="719" y="481"/>
                </a:cubicBezTo>
                <a:cubicBezTo>
                  <a:pt x="719" y="481"/>
                  <a:pt x="719" y="481"/>
                  <a:pt x="719" y="481"/>
                </a:cubicBezTo>
                <a:moveTo>
                  <a:pt x="719" y="485"/>
                </a:moveTo>
                <a:cubicBezTo>
                  <a:pt x="719" y="484"/>
                  <a:pt x="719" y="484"/>
                  <a:pt x="719" y="484"/>
                </a:cubicBezTo>
                <a:cubicBezTo>
                  <a:pt x="719" y="483"/>
                  <a:pt x="719" y="482"/>
                  <a:pt x="719" y="482"/>
                </a:cubicBezTo>
                <a:cubicBezTo>
                  <a:pt x="720" y="479"/>
                  <a:pt x="720" y="479"/>
                  <a:pt x="720" y="479"/>
                </a:cubicBezTo>
                <a:cubicBezTo>
                  <a:pt x="719" y="478"/>
                  <a:pt x="719" y="478"/>
                  <a:pt x="719" y="478"/>
                </a:cubicBezTo>
                <a:cubicBezTo>
                  <a:pt x="719" y="479"/>
                  <a:pt x="719" y="479"/>
                  <a:pt x="719" y="479"/>
                </a:cubicBezTo>
                <a:cubicBezTo>
                  <a:pt x="719" y="480"/>
                  <a:pt x="719" y="480"/>
                  <a:pt x="719" y="482"/>
                </a:cubicBezTo>
                <a:cubicBezTo>
                  <a:pt x="719" y="485"/>
                  <a:pt x="719" y="485"/>
                  <a:pt x="718" y="486"/>
                </a:cubicBezTo>
                <a:cubicBezTo>
                  <a:pt x="719" y="485"/>
                  <a:pt x="719" y="485"/>
                  <a:pt x="719" y="485"/>
                </a:cubicBezTo>
                <a:moveTo>
                  <a:pt x="720" y="475"/>
                </a:moveTo>
                <a:cubicBezTo>
                  <a:pt x="720" y="475"/>
                  <a:pt x="720" y="474"/>
                  <a:pt x="720" y="474"/>
                </a:cubicBezTo>
                <a:cubicBezTo>
                  <a:pt x="720" y="473"/>
                  <a:pt x="720" y="473"/>
                  <a:pt x="720" y="473"/>
                </a:cubicBezTo>
                <a:cubicBezTo>
                  <a:pt x="720" y="472"/>
                  <a:pt x="720" y="471"/>
                  <a:pt x="720" y="471"/>
                </a:cubicBezTo>
                <a:cubicBezTo>
                  <a:pt x="720" y="470"/>
                  <a:pt x="720" y="470"/>
                  <a:pt x="720" y="470"/>
                </a:cubicBezTo>
                <a:cubicBezTo>
                  <a:pt x="720" y="470"/>
                  <a:pt x="720" y="471"/>
                  <a:pt x="720" y="471"/>
                </a:cubicBezTo>
                <a:cubicBezTo>
                  <a:pt x="720" y="472"/>
                  <a:pt x="720" y="472"/>
                  <a:pt x="719" y="473"/>
                </a:cubicBezTo>
                <a:cubicBezTo>
                  <a:pt x="719" y="474"/>
                  <a:pt x="719" y="474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20" y="475"/>
                  <a:pt x="720" y="475"/>
                  <a:pt x="720" y="475"/>
                </a:cubicBezTo>
                <a:moveTo>
                  <a:pt x="721" y="502"/>
                </a:moveTo>
                <a:cubicBezTo>
                  <a:pt x="721" y="502"/>
                  <a:pt x="723" y="495"/>
                  <a:pt x="723" y="494"/>
                </a:cubicBezTo>
                <a:cubicBezTo>
                  <a:pt x="722" y="495"/>
                  <a:pt x="722" y="495"/>
                  <a:pt x="721" y="497"/>
                </a:cubicBezTo>
                <a:cubicBezTo>
                  <a:pt x="721" y="497"/>
                  <a:pt x="721" y="497"/>
                  <a:pt x="721" y="497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2" y="491"/>
                  <a:pt x="722" y="491"/>
                  <a:pt x="722" y="491"/>
                </a:cubicBezTo>
                <a:cubicBezTo>
                  <a:pt x="723" y="490"/>
                  <a:pt x="723" y="489"/>
                  <a:pt x="723" y="488"/>
                </a:cubicBezTo>
                <a:cubicBezTo>
                  <a:pt x="724" y="486"/>
                  <a:pt x="724" y="484"/>
                  <a:pt x="725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0"/>
                  <a:pt x="725" y="477"/>
                  <a:pt x="726" y="474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4" y="474"/>
                  <a:pt x="725" y="473"/>
                </a:cubicBezTo>
                <a:cubicBezTo>
                  <a:pt x="725" y="472"/>
                  <a:pt x="725" y="472"/>
                  <a:pt x="725" y="472"/>
                </a:cubicBezTo>
                <a:cubicBezTo>
                  <a:pt x="725" y="471"/>
                  <a:pt x="725" y="464"/>
                  <a:pt x="725" y="461"/>
                </a:cubicBezTo>
                <a:cubicBezTo>
                  <a:pt x="725" y="461"/>
                  <a:pt x="725" y="461"/>
                  <a:pt x="725" y="457"/>
                </a:cubicBezTo>
                <a:cubicBezTo>
                  <a:pt x="725" y="457"/>
                  <a:pt x="724" y="458"/>
                  <a:pt x="724" y="458"/>
                </a:cubicBezTo>
                <a:cubicBezTo>
                  <a:pt x="724" y="458"/>
                  <a:pt x="723" y="456"/>
                  <a:pt x="723" y="455"/>
                </a:cubicBezTo>
                <a:cubicBezTo>
                  <a:pt x="722" y="455"/>
                  <a:pt x="722" y="456"/>
                  <a:pt x="722" y="458"/>
                </a:cubicBezTo>
                <a:cubicBezTo>
                  <a:pt x="722" y="461"/>
                  <a:pt x="722" y="461"/>
                  <a:pt x="722" y="465"/>
                </a:cubicBezTo>
                <a:cubicBezTo>
                  <a:pt x="723" y="468"/>
                  <a:pt x="721" y="470"/>
                  <a:pt x="721" y="473"/>
                </a:cubicBezTo>
                <a:cubicBezTo>
                  <a:pt x="721" y="473"/>
                  <a:pt x="721" y="473"/>
                  <a:pt x="721" y="473"/>
                </a:cubicBezTo>
                <a:cubicBezTo>
                  <a:pt x="722" y="474"/>
                  <a:pt x="722" y="474"/>
                  <a:pt x="722" y="474"/>
                </a:cubicBezTo>
                <a:cubicBezTo>
                  <a:pt x="722" y="475"/>
                  <a:pt x="721" y="478"/>
                  <a:pt x="721" y="481"/>
                </a:cubicBezTo>
                <a:cubicBezTo>
                  <a:pt x="721" y="481"/>
                  <a:pt x="720" y="481"/>
                  <a:pt x="720" y="482"/>
                </a:cubicBezTo>
                <a:cubicBezTo>
                  <a:pt x="720" y="485"/>
                  <a:pt x="720" y="488"/>
                  <a:pt x="719" y="491"/>
                </a:cubicBezTo>
                <a:cubicBezTo>
                  <a:pt x="719" y="494"/>
                  <a:pt x="718" y="497"/>
                  <a:pt x="717" y="500"/>
                </a:cubicBezTo>
                <a:cubicBezTo>
                  <a:pt x="716" y="506"/>
                  <a:pt x="715" y="512"/>
                  <a:pt x="713" y="517"/>
                </a:cubicBezTo>
                <a:cubicBezTo>
                  <a:pt x="714" y="516"/>
                  <a:pt x="715" y="515"/>
                  <a:pt x="715" y="514"/>
                </a:cubicBezTo>
                <a:cubicBezTo>
                  <a:pt x="715" y="514"/>
                  <a:pt x="716" y="513"/>
                  <a:pt x="716" y="513"/>
                </a:cubicBezTo>
                <a:cubicBezTo>
                  <a:pt x="716" y="513"/>
                  <a:pt x="718" y="508"/>
                  <a:pt x="719" y="506"/>
                </a:cubicBezTo>
                <a:cubicBezTo>
                  <a:pt x="719" y="506"/>
                  <a:pt x="719" y="506"/>
                  <a:pt x="719" y="505"/>
                </a:cubicBezTo>
                <a:cubicBezTo>
                  <a:pt x="720" y="503"/>
                  <a:pt x="720" y="503"/>
                  <a:pt x="720" y="503"/>
                </a:cubicBezTo>
                <a:cubicBezTo>
                  <a:pt x="720" y="504"/>
                  <a:pt x="720" y="504"/>
                  <a:pt x="720" y="504"/>
                </a:cubicBezTo>
                <a:cubicBezTo>
                  <a:pt x="720" y="503"/>
                  <a:pt x="720" y="503"/>
                  <a:pt x="721" y="502"/>
                </a:cubicBezTo>
                <a:moveTo>
                  <a:pt x="482" y="16"/>
                </a:moveTo>
                <a:cubicBezTo>
                  <a:pt x="480" y="15"/>
                  <a:pt x="479" y="15"/>
                  <a:pt x="479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80" y="15"/>
                  <a:pt x="480" y="15"/>
                  <a:pt x="481" y="15"/>
                </a:cubicBezTo>
                <a:cubicBezTo>
                  <a:pt x="481" y="15"/>
                  <a:pt x="481" y="15"/>
                  <a:pt x="481" y="15"/>
                </a:cubicBezTo>
                <a:cubicBezTo>
                  <a:pt x="481" y="16"/>
                  <a:pt x="482" y="16"/>
                  <a:pt x="482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2" y="16"/>
                  <a:pt x="482" y="16"/>
                </a:cubicBezTo>
                <a:moveTo>
                  <a:pt x="492" y="21"/>
                </a:moveTo>
                <a:cubicBezTo>
                  <a:pt x="492" y="20"/>
                  <a:pt x="488" y="19"/>
                  <a:pt x="488" y="19"/>
                </a:cubicBezTo>
                <a:cubicBezTo>
                  <a:pt x="488" y="19"/>
                  <a:pt x="488" y="19"/>
                  <a:pt x="488" y="19"/>
                </a:cubicBezTo>
                <a:cubicBezTo>
                  <a:pt x="489" y="20"/>
                  <a:pt x="490" y="20"/>
                  <a:pt x="490" y="20"/>
                </a:cubicBezTo>
                <a:cubicBezTo>
                  <a:pt x="491" y="20"/>
                  <a:pt x="491" y="20"/>
                  <a:pt x="491" y="21"/>
                </a:cubicBezTo>
                <a:cubicBezTo>
                  <a:pt x="491" y="20"/>
                  <a:pt x="491" y="20"/>
                  <a:pt x="491" y="20"/>
                </a:cubicBezTo>
                <a:cubicBezTo>
                  <a:pt x="491" y="20"/>
                  <a:pt x="492" y="21"/>
                  <a:pt x="492" y="21"/>
                </a:cubicBezTo>
                <a:cubicBezTo>
                  <a:pt x="492" y="21"/>
                  <a:pt x="492" y="21"/>
                  <a:pt x="492" y="21"/>
                </a:cubicBezTo>
                <a:moveTo>
                  <a:pt x="476" y="14"/>
                </a:moveTo>
                <a:cubicBezTo>
                  <a:pt x="475" y="14"/>
                  <a:pt x="475" y="14"/>
                  <a:pt x="474" y="14"/>
                </a:cubicBezTo>
                <a:cubicBezTo>
                  <a:pt x="474" y="13"/>
                  <a:pt x="473" y="13"/>
                  <a:pt x="473" y="13"/>
                </a:cubicBezTo>
                <a:cubicBezTo>
                  <a:pt x="473" y="13"/>
                  <a:pt x="473" y="13"/>
                  <a:pt x="473" y="13"/>
                </a:cubicBezTo>
                <a:cubicBezTo>
                  <a:pt x="469" y="12"/>
                  <a:pt x="468" y="12"/>
                  <a:pt x="467" y="12"/>
                </a:cubicBezTo>
                <a:cubicBezTo>
                  <a:pt x="468" y="12"/>
                  <a:pt x="469" y="12"/>
                  <a:pt x="469" y="12"/>
                </a:cubicBezTo>
                <a:cubicBezTo>
                  <a:pt x="469" y="12"/>
                  <a:pt x="469" y="12"/>
                  <a:pt x="469" y="12"/>
                </a:cubicBezTo>
                <a:cubicBezTo>
                  <a:pt x="467" y="12"/>
                  <a:pt x="465" y="11"/>
                  <a:pt x="463" y="11"/>
                </a:cubicBezTo>
                <a:cubicBezTo>
                  <a:pt x="463" y="11"/>
                  <a:pt x="463" y="11"/>
                  <a:pt x="463" y="11"/>
                </a:cubicBezTo>
                <a:cubicBezTo>
                  <a:pt x="465" y="12"/>
                  <a:pt x="468" y="12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82" y="17"/>
                  <a:pt x="482" y="17"/>
                  <a:pt x="483" y="17"/>
                </a:cubicBezTo>
                <a:cubicBezTo>
                  <a:pt x="482" y="16"/>
                  <a:pt x="480" y="16"/>
                  <a:pt x="479" y="15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79" y="15"/>
                  <a:pt x="479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7" y="14"/>
                  <a:pt x="476" y="14"/>
                </a:cubicBezTo>
                <a:moveTo>
                  <a:pt x="460" y="10"/>
                </a:moveTo>
                <a:cubicBezTo>
                  <a:pt x="455" y="9"/>
                  <a:pt x="455" y="9"/>
                  <a:pt x="455" y="9"/>
                </a:cubicBezTo>
                <a:cubicBezTo>
                  <a:pt x="455" y="9"/>
                  <a:pt x="456" y="9"/>
                  <a:pt x="457" y="10"/>
                </a:cubicBezTo>
                <a:cubicBezTo>
                  <a:pt x="457" y="10"/>
                  <a:pt x="457" y="10"/>
                  <a:pt x="455" y="9"/>
                </a:cubicBezTo>
                <a:cubicBezTo>
                  <a:pt x="454" y="9"/>
                  <a:pt x="454" y="9"/>
                  <a:pt x="453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9"/>
                  <a:pt x="455" y="9"/>
                  <a:pt x="456" y="10"/>
                </a:cubicBezTo>
                <a:cubicBezTo>
                  <a:pt x="455" y="10"/>
                  <a:pt x="455" y="10"/>
                  <a:pt x="455" y="10"/>
                </a:cubicBezTo>
                <a:cubicBezTo>
                  <a:pt x="456" y="10"/>
                  <a:pt x="457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1" y="11"/>
                  <a:pt x="461" y="11"/>
                  <a:pt x="461" y="11"/>
                </a:cubicBezTo>
                <a:cubicBezTo>
                  <a:pt x="462" y="11"/>
                  <a:pt x="462" y="11"/>
                  <a:pt x="466" y="13"/>
                </a:cubicBezTo>
                <a:cubicBezTo>
                  <a:pt x="467" y="13"/>
                  <a:pt x="467" y="13"/>
                  <a:pt x="467" y="13"/>
                </a:cubicBezTo>
                <a:cubicBezTo>
                  <a:pt x="468" y="13"/>
                  <a:pt x="469" y="13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0" y="13"/>
                  <a:pt x="470" y="13"/>
                  <a:pt x="469" y="13"/>
                </a:cubicBezTo>
                <a:cubicBezTo>
                  <a:pt x="468" y="12"/>
                  <a:pt x="467" y="12"/>
                  <a:pt x="466" y="12"/>
                </a:cubicBezTo>
                <a:cubicBezTo>
                  <a:pt x="464" y="12"/>
                  <a:pt x="462" y="11"/>
                  <a:pt x="460" y="10"/>
                </a:cubicBezTo>
                <a:moveTo>
                  <a:pt x="445" y="7"/>
                </a:moveTo>
                <a:cubicBezTo>
                  <a:pt x="444" y="7"/>
                  <a:pt x="444" y="7"/>
                  <a:pt x="444" y="7"/>
                </a:cubicBezTo>
                <a:cubicBezTo>
                  <a:pt x="444" y="7"/>
                  <a:pt x="444" y="7"/>
                  <a:pt x="444" y="7"/>
                </a:cubicBezTo>
                <a:cubicBezTo>
                  <a:pt x="443" y="7"/>
                  <a:pt x="443" y="7"/>
                  <a:pt x="443" y="7"/>
                </a:cubicBezTo>
                <a:cubicBezTo>
                  <a:pt x="440" y="6"/>
                  <a:pt x="439" y="6"/>
                  <a:pt x="438" y="6"/>
                </a:cubicBezTo>
                <a:cubicBezTo>
                  <a:pt x="440" y="6"/>
                  <a:pt x="441" y="6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4" y="7"/>
                  <a:pt x="445" y="7"/>
                  <a:pt x="447" y="8"/>
                </a:cubicBezTo>
                <a:cubicBezTo>
                  <a:pt x="447" y="8"/>
                  <a:pt x="447" y="8"/>
                  <a:pt x="447" y="8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1" y="9"/>
                  <a:pt x="452" y="9"/>
                  <a:pt x="452" y="9"/>
                </a:cubicBezTo>
                <a:cubicBezTo>
                  <a:pt x="454" y="9"/>
                  <a:pt x="454" y="9"/>
                  <a:pt x="454" y="9"/>
                </a:cubicBezTo>
                <a:cubicBezTo>
                  <a:pt x="454" y="9"/>
                  <a:pt x="453" y="9"/>
                  <a:pt x="452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2" y="9"/>
                  <a:pt x="452" y="9"/>
                  <a:pt x="451" y="9"/>
                </a:cubicBezTo>
                <a:cubicBezTo>
                  <a:pt x="451" y="8"/>
                  <a:pt x="451" y="8"/>
                  <a:pt x="451" y="8"/>
                </a:cubicBezTo>
                <a:cubicBezTo>
                  <a:pt x="451" y="8"/>
                  <a:pt x="451" y="8"/>
                  <a:pt x="449" y="8"/>
                </a:cubicBezTo>
                <a:cubicBezTo>
                  <a:pt x="448" y="8"/>
                  <a:pt x="447" y="7"/>
                  <a:pt x="446" y="7"/>
                </a:cubicBezTo>
                <a:cubicBezTo>
                  <a:pt x="446" y="7"/>
                  <a:pt x="446" y="7"/>
                  <a:pt x="446" y="7"/>
                </a:cubicBezTo>
                <a:cubicBezTo>
                  <a:pt x="446" y="7"/>
                  <a:pt x="445" y="7"/>
                  <a:pt x="445" y="7"/>
                </a:cubicBezTo>
                <a:moveTo>
                  <a:pt x="459" y="11"/>
                </a:moveTo>
                <a:cubicBezTo>
                  <a:pt x="458" y="10"/>
                  <a:pt x="458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5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7" y="10"/>
                  <a:pt x="457" y="10"/>
                  <a:pt x="458" y="11"/>
                </a:cubicBezTo>
                <a:cubicBezTo>
                  <a:pt x="458" y="11"/>
                  <a:pt x="458" y="11"/>
                  <a:pt x="458" y="11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0" y="11"/>
                  <a:pt x="460" y="11"/>
                  <a:pt x="460" y="11"/>
                </a:cubicBezTo>
                <a:cubicBezTo>
                  <a:pt x="460" y="11"/>
                  <a:pt x="459" y="11"/>
                  <a:pt x="459" y="11"/>
                </a:cubicBezTo>
                <a:moveTo>
                  <a:pt x="440" y="6"/>
                </a:moveTo>
                <a:cubicBezTo>
                  <a:pt x="440" y="6"/>
                  <a:pt x="437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7" y="6"/>
                  <a:pt x="436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8" y="6"/>
                  <a:pt x="439" y="6"/>
                  <a:pt x="440" y="6"/>
                </a:cubicBezTo>
                <a:cubicBezTo>
                  <a:pt x="440" y="7"/>
                  <a:pt x="441" y="7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1" y="7"/>
                  <a:pt x="441" y="7"/>
                  <a:pt x="440" y="6"/>
                </a:cubicBezTo>
                <a:moveTo>
                  <a:pt x="487" y="60"/>
                </a:moveTo>
                <a:cubicBezTo>
                  <a:pt x="487" y="59"/>
                  <a:pt x="487" y="59"/>
                  <a:pt x="486" y="59"/>
                </a:cubicBezTo>
                <a:cubicBezTo>
                  <a:pt x="485" y="59"/>
                  <a:pt x="485" y="59"/>
                  <a:pt x="485" y="59"/>
                </a:cubicBezTo>
                <a:cubicBezTo>
                  <a:pt x="484" y="58"/>
                  <a:pt x="484" y="58"/>
                  <a:pt x="484" y="58"/>
                </a:cubicBezTo>
                <a:cubicBezTo>
                  <a:pt x="483" y="58"/>
                  <a:pt x="482" y="58"/>
                  <a:pt x="480" y="58"/>
                </a:cubicBezTo>
                <a:cubicBezTo>
                  <a:pt x="481" y="58"/>
                  <a:pt x="481" y="58"/>
                  <a:pt x="481" y="58"/>
                </a:cubicBezTo>
                <a:cubicBezTo>
                  <a:pt x="482" y="59"/>
                  <a:pt x="482" y="59"/>
                  <a:pt x="482" y="59"/>
                </a:cubicBezTo>
                <a:cubicBezTo>
                  <a:pt x="483" y="60"/>
                  <a:pt x="483" y="61"/>
                  <a:pt x="484" y="62"/>
                </a:cubicBezTo>
                <a:cubicBezTo>
                  <a:pt x="485" y="62"/>
                  <a:pt x="485" y="62"/>
                  <a:pt x="486" y="62"/>
                </a:cubicBezTo>
                <a:cubicBezTo>
                  <a:pt x="487" y="62"/>
                  <a:pt x="486" y="62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0"/>
                  <a:pt x="487" y="60"/>
                  <a:pt x="487" y="60"/>
                </a:cubicBezTo>
                <a:moveTo>
                  <a:pt x="473" y="23"/>
                </a:moveTo>
                <a:cubicBezTo>
                  <a:pt x="471" y="22"/>
                  <a:pt x="471" y="22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7" y="21"/>
                </a:cubicBezTo>
                <a:cubicBezTo>
                  <a:pt x="468" y="22"/>
                  <a:pt x="469" y="22"/>
                  <a:pt x="470" y="23"/>
                </a:cubicBezTo>
                <a:cubicBezTo>
                  <a:pt x="470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8" y="24"/>
                  <a:pt x="468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5"/>
                  <a:pt x="466" y="25"/>
                  <a:pt x="468" y="26"/>
                </a:cubicBezTo>
                <a:cubicBezTo>
                  <a:pt x="467" y="26"/>
                  <a:pt x="466" y="26"/>
                  <a:pt x="466" y="26"/>
                </a:cubicBezTo>
                <a:cubicBezTo>
                  <a:pt x="466" y="26"/>
                  <a:pt x="466" y="26"/>
                  <a:pt x="467" y="27"/>
                </a:cubicBezTo>
                <a:cubicBezTo>
                  <a:pt x="467" y="27"/>
                  <a:pt x="467" y="27"/>
                  <a:pt x="467" y="27"/>
                </a:cubicBezTo>
                <a:cubicBezTo>
                  <a:pt x="467" y="27"/>
                  <a:pt x="467" y="27"/>
                  <a:pt x="466" y="28"/>
                </a:cubicBezTo>
                <a:cubicBezTo>
                  <a:pt x="466" y="28"/>
                  <a:pt x="466" y="28"/>
                  <a:pt x="469" y="30"/>
                </a:cubicBezTo>
                <a:cubicBezTo>
                  <a:pt x="468" y="30"/>
                  <a:pt x="467" y="29"/>
                  <a:pt x="467" y="30"/>
                </a:cubicBezTo>
                <a:cubicBezTo>
                  <a:pt x="468" y="30"/>
                  <a:pt x="469" y="31"/>
                  <a:pt x="470" y="32"/>
                </a:cubicBezTo>
                <a:cubicBezTo>
                  <a:pt x="470" y="33"/>
                  <a:pt x="470" y="33"/>
                  <a:pt x="470" y="33"/>
                </a:cubicBezTo>
                <a:cubicBezTo>
                  <a:pt x="471" y="33"/>
                  <a:pt x="471" y="33"/>
                  <a:pt x="472" y="34"/>
                </a:cubicBezTo>
                <a:cubicBezTo>
                  <a:pt x="471" y="34"/>
                  <a:pt x="471" y="33"/>
                  <a:pt x="470" y="34"/>
                </a:cubicBezTo>
                <a:cubicBezTo>
                  <a:pt x="470" y="34"/>
                  <a:pt x="470" y="34"/>
                  <a:pt x="470" y="35"/>
                </a:cubicBezTo>
                <a:cubicBezTo>
                  <a:pt x="470" y="35"/>
                  <a:pt x="472" y="37"/>
                  <a:pt x="472" y="36"/>
                </a:cubicBezTo>
                <a:cubicBezTo>
                  <a:pt x="472" y="36"/>
                  <a:pt x="472" y="36"/>
                  <a:pt x="474" y="37"/>
                </a:cubicBezTo>
                <a:cubicBezTo>
                  <a:pt x="474" y="37"/>
                  <a:pt x="474" y="37"/>
                  <a:pt x="474" y="37"/>
                </a:cubicBezTo>
                <a:cubicBezTo>
                  <a:pt x="475" y="37"/>
                  <a:pt x="475" y="37"/>
                  <a:pt x="475" y="37"/>
                </a:cubicBezTo>
                <a:cubicBezTo>
                  <a:pt x="474" y="38"/>
                  <a:pt x="473" y="37"/>
                  <a:pt x="473" y="38"/>
                </a:cubicBezTo>
                <a:cubicBezTo>
                  <a:pt x="473" y="38"/>
                  <a:pt x="474" y="39"/>
                  <a:pt x="475" y="39"/>
                </a:cubicBezTo>
                <a:cubicBezTo>
                  <a:pt x="474" y="39"/>
                  <a:pt x="473" y="39"/>
                  <a:pt x="473" y="40"/>
                </a:cubicBezTo>
                <a:cubicBezTo>
                  <a:pt x="474" y="41"/>
                  <a:pt x="475" y="41"/>
                  <a:pt x="475" y="42"/>
                </a:cubicBezTo>
                <a:cubicBezTo>
                  <a:pt x="475" y="42"/>
                  <a:pt x="475" y="42"/>
                  <a:pt x="476" y="43"/>
                </a:cubicBezTo>
                <a:cubicBezTo>
                  <a:pt x="475" y="43"/>
                  <a:pt x="475" y="43"/>
                  <a:pt x="475" y="43"/>
                </a:cubicBezTo>
                <a:cubicBezTo>
                  <a:pt x="475" y="43"/>
                  <a:pt x="475" y="43"/>
                  <a:pt x="476" y="44"/>
                </a:cubicBezTo>
                <a:cubicBezTo>
                  <a:pt x="476" y="44"/>
                  <a:pt x="476" y="44"/>
                  <a:pt x="476" y="44"/>
                </a:cubicBezTo>
                <a:cubicBezTo>
                  <a:pt x="477" y="46"/>
                  <a:pt x="478" y="46"/>
                  <a:pt x="479" y="47"/>
                </a:cubicBezTo>
                <a:cubicBezTo>
                  <a:pt x="479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1" y="47"/>
                  <a:pt x="481" y="47"/>
                  <a:pt x="482" y="48"/>
                </a:cubicBezTo>
                <a:cubicBezTo>
                  <a:pt x="482" y="47"/>
                  <a:pt x="482" y="47"/>
                  <a:pt x="481" y="47"/>
                </a:cubicBezTo>
                <a:cubicBezTo>
                  <a:pt x="484" y="48"/>
                  <a:pt x="485" y="48"/>
                  <a:pt x="486" y="49"/>
                </a:cubicBezTo>
                <a:cubicBezTo>
                  <a:pt x="486" y="50"/>
                  <a:pt x="486" y="50"/>
                  <a:pt x="486" y="50"/>
                </a:cubicBezTo>
                <a:cubicBezTo>
                  <a:pt x="487" y="51"/>
                  <a:pt x="487" y="51"/>
                  <a:pt x="487" y="51"/>
                </a:cubicBezTo>
                <a:cubicBezTo>
                  <a:pt x="488" y="51"/>
                  <a:pt x="488" y="51"/>
                  <a:pt x="488" y="51"/>
                </a:cubicBezTo>
                <a:cubicBezTo>
                  <a:pt x="488" y="51"/>
                  <a:pt x="489" y="51"/>
                  <a:pt x="490" y="51"/>
                </a:cubicBezTo>
                <a:cubicBezTo>
                  <a:pt x="492" y="51"/>
                  <a:pt x="494" y="52"/>
                  <a:pt x="495" y="52"/>
                </a:cubicBezTo>
                <a:cubicBezTo>
                  <a:pt x="495" y="52"/>
                  <a:pt x="496" y="52"/>
                  <a:pt x="496" y="52"/>
                </a:cubicBezTo>
                <a:cubicBezTo>
                  <a:pt x="496" y="52"/>
                  <a:pt x="496" y="52"/>
                  <a:pt x="497" y="52"/>
                </a:cubicBezTo>
                <a:cubicBezTo>
                  <a:pt x="496" y="52"/>
                  <a:pt x="496" y="51"/>
                  <a:pt x="495" y="51"/>
                </a:cubicBezTo>
                <a:cubicBezTo>
                  <a:pt x="495" y="51"/>
                  <a:pt x="495" y="51"/>
                  <a:pt x="487" y="46"/>
                </a:cubicBezTo>
                <a:cubicBezTo>
                  <a:pt x="486" y="45"/>
                  <a:pt x="484" y="44"/>
                  <a:pt x="483" y="43"/>
                </a:cubicBezTo>
                <a:cubicBezTo>
                  <a:pt x="483" y="43"/>
                  <a:pt x="483" y="43"/>
                  <a:pt x="483" y="43"/>
                </a:cubicBezTo>
                <a:cubicBezTo>
                  <a:pt x="483" y="42"/>
                  <a:pt x="483" y="42"/>
                  <a:pt x="481" y="41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39"/>
                  <a:pt x="480" y="39"/>
                  <a:pt x="479" y="39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8" y="36"/>
                </a:cubicBezTo>
                <a:cubicBezTo>
                  <a:pt x="478" y="35"/>
                  <a:pt x="477" y="35"/>
                  <a:pt x="477" y="35"/>
                </a:cubicBezTo>
                <a:cubicBezTo>
                  <a:pt x="477" y="35"/>
                  <a:pt x="477" y="35"/>
                  <a:pt x="477" y="35"/>
                </a:cubicBezTo>
                <a:cubicBezTo>
                  <a:pt x="477" y="34"/>
                  <a:pt x="475" y="33"/>
                  <a:pt x="474" y="32"/>
                </a:cubicBezTo>
                <a:cubicBezTo>
                  <a:pt x="475" y="32"/>
                  <a:pt x="475" y="32"/>
                  <a:pt x="476" y="32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6" y="31"/>
                  <a:pt x="476" y="31"/>
                  <a:pt x="476" y="31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29"/>
                  <a:pt x="473" y="29"/>
                  <a:pt x="472" y="28"/>
                </a:cubicBezTo>
                <a:cubicBezTo>
                  <a:pt x="473" y="27"/>
                  <a:pt x="473" y="28"/>
                  <a:pt x="474" y="28"/>
                </a:cubicBezTo>
                <a:cubicBezTo>
                  <a:pt x="474" y="27"/>
                  <a:pt x="473" y="27"/>
                  <a:pt x="473" y="27"/>
                </a:cubicBezTo>
                <a:cubicBezTo>
                  <a:pt x="473" y="27"/>
                  <a:pt x="473" y="27"/>
                  <a:pt x="473" y="27"/>
                </a:cubicBezTo>
                <a:cubicBezTo>
                  <a:pt x="473" y="26"/>
                  <a:pt x="473" y="26"/>
                  <a:pt x="473" y="26"/>
                </a:cubicBezTo>
                <a:cubicBezTo>
                  <a:pt x="474" y="26"/>
                  <a:pt x="474" y="26"/>
                  <a:pt x="475" y="26"/>
                </a:cubicBezTo>
                <a:cubicBezTo>
                  <a:pt x="475" y="26"/>
                  <a:pt x="474" y="26"/>
                  <a:pt x="474" y="26"/>
                </a:cubicBezTo>
                <a:cubicBezTo>
                  <a:pt x="475" y="25"/>
                  <a:pt x="475" y="25"/>
                  <a:pt x="475" y="25"/>
                </a:cubicBezTo>
                <a:cubicBezTo>
                  <a:pt x="474" y="25"/>
                  <a:pt x="474" y="25"/>
                  <a:pt x="474" y="25"/>
                </a:cubicBezTo>
                <a:cubicBezTo>
                  <a:pt x="475" y="25"/>
                  <a:pt x="475" y="25"/>
                  <a:pt x="476" y="25"/>
                </a:cubicBezTo>
                <a:cubicBezTo>
                  <a:pt x="475" y="24"/>
                  <a:pt x="475" y="24"/>
                  <a:pt x="473" y="23"/>
                </a:cubicBezTo>
                <a:cubicBezTo>
                  <a:pt x="473" y="23"/>
                  <a:pt x="473" y="23"/>
                  <a:pt x="473" y="23"/>
                </a:cubicBezTo>
                <a:cubicBezTo>
                  <a:pt x="474" y="23"/>
                  <a:pt x="474" y="23"/>
                  <a:pt x="474" y="23"/>
                </a:cubicBezTo>
                <a:cubicBezTo>
                  <a:pt x="474" y="23"/>
                  <a:pt x="473" y="23"/>
                  <a:pt x="473" y="23"/>
                </a:cubicBezTo>
                <a:moveTo>
                  <a:pt x="504" y="38"/>
                </a:moveTo>
                <a:cubicBezTo>
                  <a:pt x="503" y="37"/>
                  <a:pt x="501" y="36"/>
                  <a:pt x="501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1" y="37"/>
                  <a:pt x="501" y="37"/>
                  <a:pt x="501" y="37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03" y="39"/>
                  <a:pt x="503" y="39"/>
                  <a:pt x="503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5" y="38"/>
                  <a:pt x="505" y="38"/>
                  <a:pt x="505" y="38"/>
                </a:cubicBezTo>
                <a:cubicBezTo>
                  <a:pt x="505" y="38"/>
                  <a:pt x="504" y="38"/>
                  <a:pt x="504" y="38"/>
                </a:cubicBezTo>
                <a:moveTo>
                  <a:pt x="428" y="7"/>
                </a:moveTo>
                <a:cubicBezTo>
                  <a:pt x="428" y="7"/>
                  <a:pt x="428" y="7"/>
                  <a:pt x="428" y="7"/>
                </a:cubicBezTo>
                <a:cubicBezTo>
                  <a:pt x="428" y="7"/>
                  <a:pt x="427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7" y="7"/>
                  <a:pt x="427" y="7"/>
                  <a:pt x="427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6" y="7"/>
                  <a:pt x="427" y="7"/>
                  <a:pt x="427" y="7"/>
                </a:cubicBezTo>
                <a:cubicBezTo>
                  <a:pt x="427" y="7"/>
                  <a:pt x="427" y="7"/>
                  <a:pt x="427" y="7"/>
                </a:cubicBezTo>
                <a:cubicBezTo>
                  <a:pt x="427" y="7"/>
                  <a:pt x="431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8"/>
                  <a:pt x="431" y="8"/>
                  <a:pt x="429" y="7"/>
                </a:cubicBezTo>
                <a:cubicBezTo>
                  <a:pt x="429" y="7"/>
                  <a:pt x="429" y="7"/>
                  <a:pt x="429" y="7"/>
                </a:cubicBezTo>
                <a:cubicBezTo>
                  <a:pt x="428" y="7"/>
                  <a:pt x="428" y="7"/>
                  <a:pt x="428" y="7"/>
                </a:cubicBezTo>
                <a:moveTo>
                  <a:pt x="431" y="8"/>
                </a:moveTo>
                <a:cubicBezTo>
                  <a:pt x="430" y="8"/>
                  <a:pt x="430" y="8"/>
                  <a:pt x="429" y="8"/>
                </a:cubicBezTo>
                <a:cubicBezTo>
                  <a:pt x="429" y="8"/>
                  <a:pt x="429" y="8"/>
                  <a:pt x="428" y="8"/>
                </a:cubicBezTo>
                <a:cubicBezTo>
                  <a:pt x="427" y="7"/>
                  <a:pt x="426" y="7"/>
                  <a:pt x="425" y="7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7"/>
                </a:cubicBezTo>
                <a:cubicBezTo>
                  <a:pt x="425" y="7"/>
                  <a:pt x="425" y="7"/>
                  <a:pt x="426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6" y="7"/>
                  <a:pt x="426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7" y="8"/>
                  <a:pt x="427" y="8"/>
                  <a:pt x="428" y="8"/>
                </a:cubicBezTo>
                <a:cubicBezTo>
                  <a:pt x="428" y="8"/>
                  <a:pt x="429" y="8"/>
                  <a:pt x="430" y="9"/>
                </a:cubicBezTo>
                <a:cubicBezTo>
                  <a:pt x="430" y="8"/>
                  <a:pt x="430" y="8"/>
                  <a:pt x="430" y="8"/>
                </a:cubicBezTo>
                <a:cubicBezTo>
                  <a:pt x="429" y="8"/>
                  <a:pt x="429" y="8"/>
                  <a:pt x="429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moveTo>
                  <a:pt x="433" y="10"/>
                </a:moveTo>
                <a:cubicBezTo>
                  <a:pt x="433" y="10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3" y="10"/>
                  <a:pt x="433" y="10"/>
                  <a:pt x="433" y="10"/>
                </a:cubicBezTo>
                <a:moveTo>
                  <a:pt x="430" y="9"/>
                </a:moveTo>
                <a:cubicBezTo>
                  <a:pt x="429" y="9"/>
                  <a:pt x="429" y="9"/>
                  <a:pt x="429" y="9"/>
                </a:cubicBezTo>
                <a:cubicBezTo>
                  <a:pt x="428" y="8"/>
                  <a:pt x="428" y="8"/>
                  <a:pt x="428" y="8"/>
                </a:cubicBezTo>
                <a:cubicBezTo>
                  <a:pt x="428" y="8"/>
                  <a:pt x="428" y="8"/>
                  <a:pt x="427" y="8"/>
                </a:cubicBezTo>
                <a:cubicBezTo>
                  <a:pt x="427" y="8"/>
                  <a:pt x="427" y="8"/>
                  <a:pt x="427" y="8"/>
                </a:cubicBezTo>
                <a:cubicBezTo>
                  <a:pt x="428" y="9"/>
                  <a:pt x="428" y="9"/>
                  <a:pt x="428" y="9"/>
                </a:cubicBezTo>
                <a:cubicBezTo>
                  <a:pt x="428" y="9"/>
                  <a:pt x="428" y="9"/>
                  <a:pt x="428" y="9"/>
                </a:cubicBezTo>
                <a:cubicBezTo>
                  <a:pt x="429" y="9"/>
                  <a:pt x="429" y="10"/>
                  <a:pt x="430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0" y="9"/>
                  <a:pt x="429" y="9"/>
                  <a:pt x="429" y="9"/>
                </a:cubicBezTo>
                <a:cubicBezTo>
                  <a:pt x="430" y="10"/>
                  <a:pt x="431" y="10"/>
                  <a:pt x="432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1" y="10"/>
                  <a:pt x="430" y="9"/>
                  <a:pt x="429" y="9"/>
                </a:cubicBezTo>
                <a:cubicBezTo>
                  <a:pt x="430" y="9"/>
                  <a:pt x="430" y="9"/>
                  <a:pt x="430" y="9"/>
                </a:cubicBezTo>
                <a:moveTo>
                  <a:pt x="425" y="7"/>
                </a:moveTo>
                <a:cubicBezTo>
                  <a:pt x="424" y="7"/>
                  <a:pt x="424" y="7"/>
                  <a:pt x="424" y="7"/>
                </a:cubicBezTo>
                <a:cubicBezTo>
                  <a:pt x="423" y="7"/>
                  <a:pt x="423" y="7"/>
                  <a:pt x="423" y="6"/>
                </a:cubicBezTo>
                <a:cubicBezTo>
                  <a:pt x="422" y="6"/>
                  <a:pt x="422" y="6"/>
                  <a:pt x="422" y="6"/>
                </a:cubicBezTo>
                <a:cubicBezTo>
                  <a:pt x="422" y="7"/>
                  <a:pt x="422" y="7"/>
                  <a:pt x="422" y="7"/>
                </a:cubicBezTo>
                <a:cubicBezTo>
                  <a:pt x="422" y="7"/>
                  <a:pt x="422" y="7"/>
                  <a:pt x="419" y="6"/>
                </a:cubicBezTo>
                <a:cubicBezTo>
                  <a:pt x="419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6"/>
                  <a:pt x="418" y="6"/>
                  <a:pt x="418" y="6"/>
                </a:cubicBezTo>
                <a:cubicBezTo>
                  <a:pt x="419" y="6"/>
                  <a:pt x="420" y="6"/>
                  <a:pt x="421" y="7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7"/>
                  <a:pt x="421" y="7"/>
                  <a:pt x="421" y="7"/>
                </a:cubicBezTo>
                <a:cubicBezTo>
                  <a:pt x="421" y="7"/>
                  <a:pt x="421" y="7"/>
                  <a:pt x="421" y="7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8"/>
                  <a:pt x="424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4" y="9"/>
                </a:cubicBezTo>
                <a:cubicBezTo>
                  <a:pt x="424" y="9"/>
                  <a:pt x="424" y="9"/>
                  <a:pt x="424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4" y="9"/>
                  <a:pt x="423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3" y="8"/>
                </a:cubicBezTo>
                <a:cubicBezTo>
                  <a:pt x="423" y="7"/>
                  <a:pt x="423" y="7"/>
                  <a:pt x="423" y="7"/>
                </a:cubicBezTo>
                <a:cubicBezTo>
                  <a:pt x="424" y="8"/>
                  <a:pt x="424" y="8"/>
                  <a:pt x="425" y="8"/>
                </a:cubicBezTo>
                <a:cubicBezTo>
                  <a:pt x="425" y="8"/>
                  <a:pt x="425" y="8"/>
                  <a:pt x="425" y="8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7"/>
                  <a:pt x="423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5" y="7"/>
                  <a:pt x="425" y="7"/>
                </a:cubicBezTo>
                <a:moveTo>
                  <a:pt x="421" y="8"/>
                </a:moveTo>
                <a:cubicBezTo>
                  <a:pt x="420" y="8"/>
                  <a:pt x="420" y="8"/>
                  <a:pt x="419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8" y="7"/>
                  <a:pt x="417" y="7"/>
                  <a:pt x="417" y="7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7" y="7"/>
                  <a:pt x="417" y="7"/>
                </a:cubicBezTo>
                <a:cubicBezTo>
                  <a:pt x="417" y="7"/>
                  <a:pt x="417" y="7"/>
                  <a:pt x="416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7" y="7"/>
                  <a:pt x="417" y="7"/>
                  <a:pt x="417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6" y="7"/>
                  <a:pt x="415" y="7"/>
                </a:cubicBezTo>
                <a:cubicBezTo>
                  <a:pt x="416" y="8"/>
                  <a:pt x="416" y="8"/>
                  <a:pt x="416" y="8"/>
                </a:cubicBezTo>
                <a:cubicBezTo>
                  <a:pt x="416" y="8"/>
                  <a:pt x="415" y="7"/>
                  <a:pt x="415" y="7"/>
                </a:cubicBezTo>
                <a:cubicBezTo>
                  <a:pt x="414" y="7"/>
                  <a:pt x="414" y="7"/>
                  <a:pt x="414" y="7"/>
                </a:cubicBezTo>
                <a:cubicBezTo>
                  <a:pt x="416" y="8"/>
                  <a:pt x="417" y="9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8" y="8"/>
                  <a:pt x="418" y="8"/>
                </a:cubicBezTo>
                <a:cubicBezTo>
                  <a:pt x="418" y="8"/>
                  <a:pt x="418" y="8"/>
                  <a:pt x="418" y="8"/>
                </a:cubicBezTo>
                <a:cubicBezTo>
                  <a:pt x="419" y="8"/>
                  <a:pt x="419" y="8"/>
                  <a:pt x="420" y="9"/>
                </a:cubicBezTo>
                <a:cubicBezTo>
                  <a:pt x="419" y="9"/>
                  <a:pt x="419" y="9"/>
                  <a:pt x="419" y="9"/>
                </a:cubicBezTo>
                <a:cubicBezTo>
                  <a:pt x="420" y="9"/>
                  <a:pt x="420" y="9"/>
                  <a:pt x="420" y="9"/>
                </a:cubicBezTo>
                <a:cubicBezTo>
                  <a:pt x="421" y="9"/>
                  <a:pt x="421" y="10"/>
                  <a:pt x="422" y="10"/>
                </a:cubicBezTo>
                <a:cubicBezTo>
                  <a:pt x="424" y="10"/>
                  <a:pt x="424" y="10"/>
                  <a:pt x="424" y="10"/>
                </a:cubicBezTo>
                <a:cubicBezTo>
                  <a:pt x="424" y="10"/>
                  <a:pt x="423" y="9"/>
                  <a:pt x="421" y="9"/>
                </a:cubicBezTo>
                <a:cubicBezTo>
                  <a:pt x="421" y="9"/>
                  <a:pt x="421" y="9"/>
                  <a:pt x="421" y="9"/>
                </a:cubicBezTo>
                <a:cubicBezTo>
                  <a:pt x="421" y="9"/>
                  <a:pt x="421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8"/>
                  <a:pt x="421" y="8"/>
                  <a:pt x="421" y="8"/>
                </a:cubicBezTo>
                <a:moveTo>
                  <a:pt x="399" y="10"/>
                </a:moveTo>
                <a:cubicBezTo>
                  <a:pt x="399" y="9"/>
                  <a:pt x="399" y="9"/>
                  <a:pt x="399" y="9"/>
                </a:cubicBezTo>
                <a:cubicBezTo>
                  <a:pt x="398" y="9"/>
                  <a:pt x="398" y="9"/>
                  <a:pt x="398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6" y="8"/>
                  <a:pt x="395" y="8"/>
                  <a:pt x="395" y="8"/>
                </a:cubicBezTo>
                <a:cubicBezTo>
                  <a:pt x="395" y="9"/>
                  <a:pt x="395" y="9"/>
                  <a:pt x="394" y="9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2" y="8"/>
                  <a:pt x="392" y="8"/>
                </a:cubicBezTo>
                <a:cubicBezTo>
                  <a:pt x="392" y="8"/>
                  <a:pt x="390" y="8"/>
                  <a:pt x="389" y="8"/>
                </a:cubicBezTo>
                <a:cubicBezTo>
                  <a:pt x="389" y="8"/>
                  <a:pt x="388" y="9"/>
                  <a:pt x="390" y="9"/>
                </a:cubicBezTo>
                <a:cubicBezTo>
                  <a:pt x="390" y="9"/>
                  <a:pt x="390" y="9"/>
                  <a:pt x="390" y="9"/>
                </a:cubicBezTo>
                <a:cubicBezTo>
                  <a:pt x="391" y="9"/>
                  <a:pt x="391" y="9"/>
                  <a:pt x="391" y="9"/>
                </a:cubicBezTo>
                <a:cubicBezTo>
                  <a:pt x="391" y="9"/>
                  <a:pt x="391" y="9"/>
                  <a:pt x="392" y="9"/>
                </a:cubicBezTo>
                <a:cubicBezTo>
                  <a:pt x="392" y="9"/>
                  <a:pt x="392" y="10"/>
                  <a:pt x="393" y="10"/>
                </a:cubicBezTo>
                <a:cubicBezTo>
                  <a:pt x="392" y="10"/>
                  <a:pt x="391" y="10"/>
                  <a:pt x="391" y="10"/>
                </a:cubicBezTo>
                <a:cubicBezTo>
                  <a:pt x="391" y="10"/>
                  <a:pt x="391" y="10"/>
                  <a:pt x="391" y="10"/>
                </a:cubicBezTo>
                <a:cubicBezTo>
                  <a:pt x="391" y="11"/>
                  <a:pt x="392" y="11"/>
                  <a:pt x="392" y="11"/>
                </a:cubicBezTo>
                <a:cubicBezTo>
                  <a:pt x="393" y="11"/>
                  <a:pt x="393" y="11"/>
                  <a:pt x="394" y="11"/>
                </a:cubicBezTo>
                <a:cubicBezTo>
                  <a:pt x="394" y="11"/>
                  <a:pt x="394" y="11"/>
                  <a:pt x="394" y="11"/>
                </a:cubicBezTo>
                <a:cubicBezTo>
                  <a:pt x="395" y="11"/>
                  <a:pt x="395" y="11"/>
                  <a:pt x="395" y="11"/>
                </a:cubicBezTo>
                <a:cubicBezTo>
                  <a:pt x="396" y="12"/>
                  <a:pt x="396" y="12"/>
                  <a:pt x="396" y="12"/>
                </a:cubicBezTo>
                <a:cubicBezTo>
                  <a:pt x="397" y="12"/>
                  <a:pt x="397" y="11"/>
                  <a:pt x="397" y="11"/>
                </a:cubicBezTo>
                <a:cubicBezTo>
                  <a:pt x="398" y="11"/>
                  <a:pt x="398" y="11"/>
                  <a:pt x="399" y="11"/>
                </a:cubicBezTo>
                <a:cubicBezTo>
                  <a:pt x="398" y="11"/>
                  <a:pt x="398" y="11"/>
                  <a:pt x="398" y="11"/>
                </a:cubicBezTo>
                <a:cubicBezTo>
                  <a:pt x="398" y="10"/>
                  <a:pt x="398" y="10"/>
                  <a:pt x="398" y="10"/>
                </a:cubicBezTo>
                <a:cubicBezTo>
                  <a:pt x="398" y="10"/>
                  <a:pt x="399" y="10"/>
                  <a:pt x="399" y="10"/>
                </a:cubicBezTo>
                <a:moveTo>
                  <a:pt x="390" y="11"/>
                </a:move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moveTo>
                  <a:pt x="401" y="18"/>
                </a:moveTo>
                <a:cubicBezTo>
                  <a:pt x="401" y="17"/>
                  <a:pt x="401" y="17"/>
                  <a:pt x="401" y="17"/>
                </a:cubicBezTo>
                <a:cubicBezTo>
                  <a:pt x="401" y="17"/>
                  <a:pt x="401" y="17"/>
                  <a:pt x="399" y="17"/>
                </a:cubicBezTo>
                <a:cubicBezTo>
                  <a:pt x="398" y="16"/>
                  <a:pt x="398" y="16"/>
                  <a:pt x="398" y="16"/>
                </a:cubicBezTo>
                <a:cubicBezTo>
                  <a:pt x="398" y="15"/>
                  <a:pt x="397" y="15"/>
                  <a:pt x="396" y="15"/>
                </a:cubicBezTo>
                <a:cubicBezTo>
                  <a:pt x="396" y="15"/>
                  <a:pt x="396" y="14"/>
                  <a:pt x="395" y="14"/>
                </a:cubicBezTo>
                <a:cubicBezTo>
                  <a:pt x="395" y="14"/>
                  <a:pt x="395" y="14"/>
                  <a:pt x="394" y="13"/>
                </a:cubicBezTo>
                <a:cubicBezTo>
                  <a:pt x="394" y="13"/>
                  <a:pt x="394" y="13"/>
                  <a:pt x="393" y="13"/>
                </a:cubicBezTo>
                <a:cubicBezTo>
                  <a:pt x="393" y="13"/>
                  <a:pt x="393" y="12"/>
                  <a:pt x="392" y="12"/>
                </a:cubicBezTo>
                <a:cubicBezTo>
                  <a:pt x="392" y="12"/>
                  <a:pt x="392" y="12"/>
                  <a:pt x="392" y="12"/>
                </a:cubicBezTo>
                <a:cubicBezTo>
                  <a:pt x="392" y="12"/>
                  <a:pt x="392" y="12"/>
                  <a:pt x="391" y="12"/>
                </a:cubicBezTo>
                <a:cubicBezTo>
                  <a:pt x="390" y="12"/>
                  <a:pt x="390" y="12"/>
                  <a:pt x="390" y="12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89" y="11"/>
                  <a:pt x="389" y="11"/>
                  <a:pt x="389" y="11"/>
                </a:cubicBezTo>
                <a:cubicBezTo>
                  <a:pt x="389" y="10"/>
                  <a:pt x="389" y="10"/>
                  <a:pt x="389" y="10"/>
                </a:cubicBezTo>
                <a:cubicBezTo>
                  <a:pt x="388" y="10"/>
                  <a:pt x="387" y="9"/>
                  <a:pt x="387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6" y="9"/>
                  <a:pt x="386" y="9"/>
                  <a:pt x="386" y="10"/>
                </a:cubicBezTo>
                <a:cubicBezTo>
                  <a:pt x="386" y="10"/>
                  <a:pt x="386" y="10"/>
                  <a:pt x="386" y="10"/>
                </a:cubicBezTo>
                <a:cubicBezTo>
                  <a:pt x="386" y="11"/>
                  <a:pt x="387" y="11"/>
                  <a:pt x="387" y="11"/>
                </a:cubicBezTo>
                <a:cubicBezTo>
                  <a:pt x="386" y="12"/>
                  <a:pt x="386" y="12"/>
                  <a:pt x="386" y="12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9"/>
                  <a:pt x="385" y="9"/>
                  <a:pt x="385" y="9"/>
                </a:cubicBezTo>
                <a:cubicBezTo>
                  <a:pt x="384" y="10"/>
                  <a:pt x="384" y="10"/>
                  <a:pt x="384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2" y="10"/>
                </a:cubicBezTo>
                <a:cubicBezTo>
                  <a:pt x="382" y="10"/>
                  <a:pt x="381" y="10"/>
                  <a:pt x="381" y="10"/>
                </a:cubicBezTo>
                <a:cubicBezTo>
                  <a:pt x="378" y="10"/>
                  <a:pt x="380" y="11"/>
                  <a:pt x="380" y="11"/>
                </a:cubicBezTo>
                <a:cubicBezTo>
                  <a:pt x="380" y="11"/>
                  <a:pt x="381" y="11"/>
                  <a:pt x="381" y="11"/>
                </a:cubicBezTo>
                <a:cubicBezTo>
                  <a:pt x="381" y="11"/>
                  <a:pt x="381" y="12"/>
                  <a:pt x="381" y="12"/>
                </a:cubicBezTo>
                <a:cubicBezTo>
                  <a:pt x="380" y="13"/>
                  <a:pt x="381" y="13"/>
                  <a:pt x="381" y="14"/>
                </a:cubicBezTo>
                <a:cubicBezTo>
                  <a:pt x="380" y="14"/>
                  <a:pt x="380" y="12"/>
                  <a:pt x="379" y="12"/>
                </a:cubicBezTo>
                <a:cubicBezTo>
                  <a:pt x="379" y="13"/>
                  <a:pt x="379" y="13"/>
                  <a:pt x="379" y="14"/>
                </a:cubicBezTo>
                <a:cubicBezTo>
                  <a:pt x="380" y="15"/>
                  <a:pt x="381" y="15"/>
                  <a:pt x="381" y="15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2" y="15"/>
                  <a:pt x="382" y="15"/>
                  <a:pt x="382" y="15"/>
                </a:cubicBezTo>
                <a:cubicBezTo>
                  <a:pt x="382" y="15"/>
                  <a:pt x="382" y="15"/>
                  <a:pt x="383" y="15"/>
                </a:cubicBezTo>
                <a:cubicBezTo>
                  <a:pt x="383" y="15"/>
                  <a:pt x="383" y="15"/>
                  <a:pt x="383" y="15"/>
                </a:cubicBezTo>
                <a:cubicBezTo>
                  <a:pt x="384" y="15"/>
                  <a:pt x="384" y="14"/>
                  <a:pt x="384" y="14"/>
                </a:cubicBezTo>
                <a:cubicBezTo>
                  <a:pt x="384" y="14"/>
                  <a:pt x="384" y="14"/>
                  <a:pt x="385" y="14"/>
                </a:cubicBezTo>
                <a:cubicBezTo>
                  <a:pt x="385" y="14"/>
                  <a:pt x="385" y="14"/>
                  <a:pt x="385" y="14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4"/>
                </a:cubicBezTo>
                <a:cubicBezTo>
                  <a:pt x="386" y="14"/>
                  <a:pt x="386" y="14"/>
                  <a:pt x="387" y="14"/>
                </a:cubicBezTo>
                <a:cubicBezTo>
                  <a:pt x="387" y="14"/>
                  <a:pt x="387" y="14"/>
                  <a:pt x="387" y="14"/>
                </a:cubicBezTo>
                <a:cubicBezTo>
                  <a:pt x="388" y="14"/>
                  <a:pt x="388" y="14"/>
                  <a:pt x="388" y="14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7" y="15"/>
                </a:cubicBezTo>
                <a:cubicBezTo>
                  <a:pt x="387" y="15"/>
                  <a:pt x="387" y="15"/>
                  <a:pt x="387" y="15"/>
                </a:cubicBezTo>
                <a:cubicBezTo>
                  <a:pt x="387" y="15"/>
                  <a:pt x="383" y="15"/>
                  <a:pt x="383" y="16"/>
                </a:cubicBezTo>
                <a:cubicBezTo>
                  <a:pt x="383" y="17"/>
                  <a:pt x="383" y="17"/>
                  <a:pt x="383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5" y="17"/>
                  <a:pt x="385" y="17"/>
                  <a:pt x="386" y="17"/>
                </a:cubicBezTo>
                <a:cubicBezTo>
                  <a:pt x="386" y="17"/>
                  <a:pt x="387" y="16"/>
                  <a:pt x="387" y="16"/>
                </a:cubicBezTo>
                <a:cubicBezTo>
                  <a:pt x="387" y="16"/>
                  <a:pt x="387" y="16"/>
                  <a:pt x="387" y="16"/>
                </a:cubicBezTo>
                <a:cubicBezTo>
                  <a:pt x="387" y="16"/>
                  <a:pt x="387" y="16"/>
                  <a:pt x="388" y="16"/>
                </a:cubicBezTo>
                <a:cubicBezTo>
                  <a:pt x="387" y="17"/>
                  <a:pt x="387" y="17"/>
                  <a:pt x="387" y="17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3" y="17"/>
                  <a:pt x="383" y="18"/>
                  <a:pt x="384" y="19"/>
                </a:cubicBezTo>
                <a:cubicBezTo>
                  <a:pt x="384" y="19"/>
                  <a:pt x="384" y="19"/>
                  <a:pt x="385" y="19"/>
                </a:cubicBezTo>
                <a:cubicBezTo>
                  <a:pt x="386" y="19"/>
                  <a:pt x="386" y="19"/>
                  <a:pt x="388" y="22"/>
                </a:cubicBezTo>
                <a:cubicBezTo>
                  <a:pt x="388" y="22"/>
                  <a:pt x="388" y="22"/>
                  <a:pt x="388" y="22"/>
                </a:cubicBezTo>
                <a:cubicBezTo>
                  <a:pt x="388" y="21"/>
                  <a:pt x="388" y="21"/>
                  <a:pt x="388" y="21"/>
                </a:cubicBezTo>
                <a:cubicBezTo>
                  <a:pt x="388" y="21"/>
                  <a:pt x="389" y="21"/>
                  <a:pt x="389" y="20"/>
                </a:cubicBezTo>
                <a:cubicBezTo>
                  <a:pt x="389" y="19"/>
                  <a:pt x="389" y="19"/>
                  <a:pt x="389" y="18"/>
                </a:cubicBezTo>
                <a:cubicBezTo>
                  <a:pt x="390" y="18"/>
                  <a:pt x="390" y="18"/>
                  <a:pt x="390" y="18"/>
                </a:cubicBezTo>
                <a:cubicBezTo>
                  <a:pt x="390" y="17"/>
                  <a:pt x="390" y="17"/>
                  <a:pt x="390" y="16"/>
                </a:cubicBezTo>
                <a:cubicBezTo>
                  <a:pt x="391" y="16"/>
                  <a:pt x="391" y="16"/>
                  <a:pt x="391" y="16"/>
                </a:cubicBezTo>
                <a:cubicBezTo>
                  <a:pt x="391" y="15"/>
                  <a:pt x="391" y="14"/>
                  <a:pt x="391" y="14"/>
                </a:cubicBezTo>
                <a:cubicBezTo>
                  <a:pt x="391" y="14"/>
                  <a:pt x="392" y="14"/>
                  <a:pt x="393" y="14"/>
                </a:cubicBezTo>
                <a:cubicBezTo>
                  <a:pt x="393" y="14"/>
                  <a:pt x="393" y="14"/>
                  <a:pt x="393" y="14"/>
                </a:cubicBezTo>
                <a:cubicBezTo>
                  <a:pt x="393" y="14"/>
                  <a:pt x="393" y="15"/>
                  <a:pt x="393" y="15"/>
                </a:cubicBezTo>
                <a:cubicBezTo>
                  <a:pt x="395" y="15"/>
                  <a:pt x="395" y="17"/>
                  <a:pt x="395" y="17"/>
                </a:cubicBezTo>
                <a:cubicBezTo>
                  <a:pt x="394" y="17"/>
                  <a:pt x="394" y="18"/>
                  <a:pt x="395" y="18"/>
                </a:cubicBezTo>
                <a:cubicBezTo>
                  <a:pt x="395" y="18"/>
                  <a:pt x="395" y="18"/>
                  <a:pt x="395" y="18"/>
                </a:cubicBezTo>
                <a:cubicBezTo>
                  <a:pt x="396" y="18"/>
                  <a:pt x="396" y="17"/>
                  <a:pt x="397" y="17"/>
                </a:cubicBezTo>
                <a:cubicBezTo>
                  <a:pt x="397" y="18"/>
                  <a:pt x="397" y="18"/>
                  <a:pt x="398" y="19"/>
                </a:cubicBezTo>
                <a:cubicBezTo>
                  <a:pt x="398" y="19"/>
                  <a:pt x="398" y="19"/>
                  <a:pt x="399" y="19"/>
                </a:cubicBezTo>
                <a:cubicBezTo>
                  <a:pt x="399" y="19"/>
                  <a:pt x="399" y="19"/>
                  <a:pt x="399" y="19"/>
                </a:cubicBezTo>
                <a:cubicBezTo>
                  <a:pt x="399" y="18"/>
                  <a:pt x="399" y="18"/>
                  <a:pt x="399" y="18"/>
                </a:cubicBezTo>
                <a:cubicBezTo>
                  <a:pt x="400" y="18"/>
                  <a:pt x="400" y="18"/>
                  <a:pt x="401" y="18"/>
                </a:cubicBezTo>
                <a:cubicBezTo>
                  <a:pt x="401" y="18"/>
                  <a:pt x="401" y="18"/>
                  <a:pt x="401" y="18"/>
                </a:cubicBezTo>
                <a:moveTo>
                  <a:pt x="609" y="325"/>
                </a:moveTo>
                <a:cubicBezTo>
                  <a:pt x="608" y="313"/>
                  <a:pt x="607" y="300"/>
                  <a:pt x="605" y="288"/>
                </a:cubicBezTo>
                <a:cubicBezTo>
                  <a:pt x="590" y="288"/>
                  <a:pt x="575" y="288"/>
                  <a:pt x="558" y="288"/>
                </a:cubicBezTo>
                <a:cubicBezTo>
                  <a:pt x="537" y="287"/>
                  <a:pt x="514" y="287"/>
                  <a:pt x="492" y="287"/>
                </a:cubicBezTo>
                <a:cubicBezTo>
                  <a:pt x="492" y="287"/>
                  <a:pt x="490" y="292"/>
                  <a:pt x="489" y="294"/>
                </a:cubicBezTo>
                <a:cubicBezTo>
                  <a:pt x="488" y="294"/>
                  <a:pt x="488" y="294"/>
                  <a:pt x="488" y="294"/>
                </a:cubicBezTo>
                <a:cubicBezTo>
                  <a:pt x="488" y="295"/>
                  <a:pt x="488" y="295"/>
                  <a:pt x="488" y="295"/>
                </a:cubicBezTo>
                <a:cubicBezTo>
                  <a:pt x="487" y="295"/>
                  <a:pt x="487" y="295"/>
                  <a:pt x="487" y="295"/>
                </a:cubicBezTo>
                <a:cubicBezTo>
                  <a:pt x="486" y="295"/>
                  <a:pt x="486" y="295"/>
                  <a:pt x="484" y="295"/>
                </a:cubicBezTo>
                <a:cubicBezTo>
                  <a:pt x="484" y="295"/>
                  <a:pt x="484" y="295"/>
                  <a:pt x="484" y="295"/>
                </a:cubicBezTo>
                <a:cubicBezTo>
                  <a:pt x="483" y="295"/>
                  <a:pt x="483" y="295"/>
                  <a:pt x="483" y="295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1" y="296"/>
                  <a:pt x="481" y="296"/>
                  <a:pt x="480" y="296"/>
                </a:cubicBezTo>
                <a:cubicBezTo>
                  <a:pt x="480" y="295"/>
                  <a:pt x="479" y="295"/>
                  <a:pt x="479" y="295"/>
                </a:cubicBezTo>
                <a:cubicBezTo>
                  <a:pt x="479" y="295"/>
                  <a:pt x="478" y="294"/>
                  <a:pt x="478" y="294"/>
                </a:cubicBezTo>
                <a:cubicBezTo>
                  <a:pt x="478" y="294"/>
                  <a:pt x="475" y="294"/>
                  <a:pt x="473" y="294"/>
                </a:cubicBezTo>
                <a:cubicBezTo>
                  <a:pt x="473" y="294"/>
                  <a:pt x="473" y="294"/>
                  <a:pt x="473" y="294"/>
                </a:cubicBezTo>
                <a:cubicBezTo>
                  <a:pt x="472" y="294"/>
                  <a:pt x="472" y="294"/>
                  <a:pt x="472" y="294"/>
                </a:cubicBezTo>
                <a:cubicBezTo>
                  <a:pt x="471" y="294"/>
                  <a:pt x="471" y="294"/>
                  <a:pt x="471" y="294"/>
                </a:cubicBezTo>
                <a:cubicBezTo>
                  <a:pt x="473" y="295"/>
                  <a:pt x="474" y="295"/>
                  <a:pt x="477" y="296"/>
                </a:cubicBezTo>
                <a:cubicBezTo>
                  <a:pt x="478" y="296"/>
                  <a:pt x="478" y="297"/>
                  <a:pt x="478" y="297"/>
                </a:cubicBezTo>
                <a:cubicBezTo>
                  <a:pt x="478" y="298"/>
                  <a:pt x="478" y="298"/>
                  <a:pt x="478" y="298"/>
                </a:cubicBezTo>
                <a:cubicBezTo>
                  <a:pt x="478" y="299"/>
                  <a:pt x="478" y="299"/>
                  <a:pt x="479" y="300"/>
                </a:cubicBezTo>
                <a:cubicBezTo>
                  <a:pt x="479" y="300"/>
                  <a:pt x="479" y="301"/>
                  <a:pt x="479" y="301"/>
                </a:cubicBezTo>
                <a:cubicBezTo>
                  <a:pt x="479" y="302"/>
                  <a:pt x="479" y="302"/>
                  <a:pt x="479" y="302"/>
                </a:cubicBezTo>
                <a:cubicBezTo>
                  <a:pt x="479" y="303"/>
                  <a:pt x="479" y="303"/>
                  <a:pt x="479" y="303"/>
                </a:cubicBezTo>
                <a:cubicBezTo>
                  <a:pt x="479" y="306"/>
                  <a:pt x="482" y="308"/>
                  <a:pt x="483" y="311"/>
                </a:cubicBezTo>
                <a:cubicBezTo>
                  <a:pt x="485" y="314"/>
                  <a:pt x="486" y="314"/>
                  <a:pt x="487" y="315"/>
                </a:cubicBezTo>
                <a:cubicBezTo>
                  <a:pt x="488" y="315"/>
                  <a:pt x="488" y="315"/>
                  <a:pt x="489" y="315"/>
                </a:cubicBezTo>
                <a:cubicBezTo>
                  <a:pt x="491" y="316"/>
                  <a:pt x="491" y="313"/>
                  <a:pt x="492" y="312"/>
                </a:cubicBezTo>
                <a:cubicBezTo>
                  <a:pt x="492" y="313"/>
                  <a:pt x="493" y="313"/>
                  <a:pt x="493" y="313"/>
                </a:cubicBezTo>
                <a:cubicBezTo>
                  <a:pt x="495" y="316"/>
                  <a:pt x="498" y="318"/>
                  <a:pt x="499" y="321"/>
                </a:cubicBezTo>
                <a:cubicBezTo>
                  <a:pt x="505" y="332"/>
                  <a:pt x="505" y="332"/>
                  <a:pt x="505" y="332"/>
                </a:cubicBezTo>
                <a:cubicBezTo>
                  <a:pt x="505" y="333"/>
                  <a:pt x="505" y="333"/>
                  <a:pt x="505" y="333"/>
                </a:cubicBezTo>
                <a:cubicBezTo>
                  <a:pt x="504" y="335"/>
                  <a:pt x="504" y="337"/>
                  <a:pt x="505" y="339"/>
                </a:cubicBezTo>
                <a:cubicBezTo>
                  <a:pt x="506" y="341"/>
                  <a:pt x="509" y="340"/>
                  <a:pt x="510" y="341"/>
                </a:cubicBezTo>
                <a:cubicBezTo>
                  <a:pt x="511" y="342"/>
                  <a:pt x="516" y="352"/>
                  <a:pt x="516" y="352"/>
                </a:cubicBezTo>
                <a:cubicBezTo>
                  <a:pt x="518" y="356"/>
                  <a:pt x="514" y="362"/>
                  <a:pt x="519" y="364"/>
                </a:cubicBezTo>
                <a:cubicBezTo>
                  <a:pt x="519" y="364"/>
                  <a:pt x="525" y="368"/>
                  <a:pt x="527" y="373"/>
                </a:cubicBezTo>
                <a:cubicBezTo>
                  <a:pt x="527" y="376"/>
                  <a:pt x="528" y="376"/>
                  <a:pt x="529" y="377"/>
                </a:cubicBezTo>
                <a:cubicBezTo>
                  <a:pt x="531" y="379"/>
                  <a:pt x="531" y="379"/>
                  <a:pt x="538" y="397"/>
                </a:cubicBezTo>
                <a:cubicBezTo>
                  <a:pt x="538" y="401"/>
                  <a:pt x="538" y="404"/>
                  <a:pt x="538" y="408"/>
                </a:cubicBezTo>
                <a:cubicBezTo>
                  <a:pt x="539" y="414"/>
                  <a:pt x="547" y="415"/>
                  <a:pt x="549" y="412"/>
                </a:cubicBezTo>
                <a:cubicBezTo>
                  <a:pt x="553" y="408"/>
                  <a:pt x="553" y="408"/>
                  <a:pt x="555" y="407"/>
                </a:cubicBezTo>
                <a:cubicBezTo>
                  <a:pt x="557" y="407"/>
                  <a:pt x="559" y="407"/>
                  <a:pt x="561" y="407"/>
                </a:cubicBezTo>
                <a:cubicBezTo>
                  <a:pt x="561" y="407"/>
                  <a:pt x="561" y="407"/>
                  <a:pt x="561" y="407"/>
                </a:cubicBezTo>
                <a:cubicBezTo>
                  <a:pt x="562" y="408"/>
                  <a:pt x="562" y="408"/>
                  <a:pt x="563" y="408"/>
                </a:cubicBezTo>
                <a:cubicBezTo>
                  <a:pt x="563" y="408"/>
                  <a:pt x="563" y="408"/>
                  <a:pt x="563" y="408"/>
                </a:cubicBezTo>
                <a:cubicBezTo>
                  <a:pt x="564" y="408"/>
                  <a:pt x="564" y="407"/>
                  <a:pt x="565" y="406"/>
                </a:cubicBezTo>
                <a:cubicBezTo>
                  <a:pt x="569" y="400"/>
                  <a:pt x="577" y="402"/>
                  <a:pt x="582" y="397"/>
                </a:cubicBezTo>
                <a:cubicBezTo>
                  <a:pt x="583" y="396"/>
                  <a:pt x="583" y="396"/>
                  <a:pt x="586" y="396"/>
                </a:cubicBezTo>
                <a:cubicBezTo>
                  <a:pt x="587" y="395"/>
                  <a:pt x="587" y="395"/>
                  <a:pt x="587" y="395"/>
                </a:cubicBezTo>
                <a:cubicBezTo>
                  <a:pt x="587" y="392"/>
                  <a:pt x="587" y="392"/>
                  <a:pt x="588" y="391"/>
                </a:cubicBezTo>
                <a:cubicBezTo>
                  <a:pt x="589" y="391"/>
                  <a:pt x="589" y="391"/>
                  <a:pt x="591" y="390"/>
                </a:cubicBezTo>
                <a:cubicBezTo>
                  <a:pt x="593" y="389"/>
                  <a:pt x="593" y="389"/>
                  <a:pt x="601" y="389"/>
                </a:cubicBezTo>
                <a:cubicBezTo>
                  <a:pt x="601" y="389"/>
                  <a:pt x="601" y="385"/>
                  <a:pt x="603" y="382"/>
                </a:cubicBezTo>
                <a:cubicBezTo>
                  <a:pt x="605" y="382"/>
                  <a:pt x="606" y="382"/>
                  <a:pt x="608" y="382"/>
                </a:cubicBezTo>
                <a:cubicBezTo>
                  <a:pt x="609" y="379"/>
                  <a:pt x="610" y="376"/>
                  <a:pt x="610" y="376"/>
                </a:cubicBezTo>
                <a:cubicBezTo>
                  <a:pt x="611" y="365"/>
                  <a:pt x="610" y="354"/>
                  <a:pt x="610" y="342"/>
                </a:cubicBezTo>
                <a:cubicBezTo>
                  <a:pt x="609" y="343"/>
                  <a:pt x="609" y="343"/>
                  <a:pt x="609" y="343"/>
                </a:cubicBezTo>
                <a:cubicBezTo>
                  <a:pt x="608" y="342"/>
                  <a:pt x="609" y="340"/>
                  <a:pt x="608" y="339"/>
                </a:cubicBezTo>
                <a:cubicBezTo>
                  <a:pt x="607" y="339"/>
                  <a:pt x="607" y="339"/>
                  <a:pt x="607" y="338"/>
                </a:cubicBezTo>
                <a:cubicBezTo>
                  <a:pt x="607" y="335"/>
                  <a:pt x="606" y="333"/>
                  <a:pt x="606" y="331"/>
                </a:cubicBezTo>
                <a:cubicBezTo>
                  <a:pt x="606" y="330"/>
                  <a:pt x="606" y="330"/>
                  <a:pt x="605" y="329"/>
                </a:cubicBezTo>
                <a:cubicBezTo>
                  <a:pt x="602" y="331"/>
                  <a:pt x="602" y="331"/>
                  <a:pt x="601" y="340"/>
                </a:cubicBezTo>
                <a:cubicBezTo>
                  <a:pt x="600" y="340"/>
                  <a:pt x="599" y="340"/>
                  <a:pt x="597" y="340"/>
                </a:cubicBezTo>
                <a:cubicBezTo>
                  <a:pt x="596" y="340"/>
                  <a:pt x="596" y="340"/>
                  <a:pt x="596" y="340"/>
                </a:cubicBezTo>
                <a:cubicBezTo>
                  <a:pt x="595" y="340"/>
                  <a:pt x="594" y="339"/>
                  <a:pt x="593" y="33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9" y="341"/>
                  <a:pt x="589" y="341"/>
                  <a:pt x="588" y="343"/>
                </a:cubicBezTo>
                <a:cubicBezTo>
                  <a:pt x="588" y="343"/>
                  <a:pt x="584" y="342"/>
                  <a:pt x="584" y="337"/>
                </a:cubicBezTo>
                <a:cubicBezTo>
                  <a:pt x="584" y="337"/>
                  <a:pt x="584" y="336"/>
                  <a:pt x="585" y="336"/>
                </a:cubicBezTo>
                <a:cubicBezTo>
                  <a:pt x="586" y="335"/>
                  <a:pt x="586" y="335"/>
                  <a:pt x="587" y="335"/>
                </a:cubicBezTo>
                <a:cubicBezTo>
                  <a:pt x="587" y="335"/>
                  <a:pt x="588" y="335"/>
                  <a:pt x="588" y="335"/>
                </a:cubicBezTo>
                <a:cubicBezTo>
                  <a:pt x="594" y="338"/>
                  <a:pt x="594" y="334"/>
                  <a:pt x="594" y="334"/>
                </a:cubicBezTo>
                <a:cubicBezTo>
                  <a:pt x="593" y="334"/>
                  <a:pt x="593" y="334"/>
                  <a:pt x="593" y="334"/>
                </a:cubicBezTo>
                <a:cubicBezTo>
                  <a:pt x="592" y="333"/>
                  <a:pt x="592" y="333"/>
                  <a:pt x="591" y="333"/>
                </a:cubicBezTo>
                <a:cubicBezTo>
                  <a:pt x="591" y="333"/>
                  <a:pt x="590" y="333"/>
                  <a:pt x="590" y="334"/>
                </a:cubicBezTo>
                <a:cubicBezTo>
                  <a:pt x="589" y="334"/>
                  <a:pt x="589" y="334"/>
                  <a:pt x="588" y="334"/>
                </a:cubicBezTo>
                <a:cubicBezTo>
                  <a:pt x="585" y="333"/>
                  <a:pt x="582" y="333"/>
                  <a:pt x="580" y="332"/>
                </a:cubicBezTo>
                <a:cubicBezTo>
                  <a:pt x="579" y="332"/>
                  <a:pt x="578" y="332"/>
                  <a:pt x="578" y="332"/>
                </a:cubicBezTo>
                <a:cubicBezTo>
                  <a:pt x="578" y="330"/>
                  <a:pt x="578" y="327"/>
                  <a:pt x="577" y="325"/>
                </a:cubicBezTo>
                <a:cubicBezTo>
                  <a:pt x="576" y="324"/>
                  <a:pt x="576" y="324"/>
                  <a:pt x="570" y="321"/>
                </a:cubicBezTo>
                <a:cubicBezTo>
                  <a:pt x="568" y="316"/>
                  <a:pt x="565" y="311"/>
                  <a:pt x="565" y="305"/>
                </a:cubicBezTo>
                <a:cubicBezTo>
                  <a:pt x="566" y="301"/>
                  <a:pt x="571" y="303"/>
                  <a:pt x="572" y="303"/>
                </a:cubicBezTo>
                <a:cubicBezTo>
                  <a:pt x="572" y="304"/>
                  <a:pt x="572" y="304"/>
                  <a:pt x="576" y="308"/>
                </a:cubicBezTo>
                <a:cubicBezTo>
                  <a:pt x="578" y="310"/>
                  <a:pt x="578" y="310"/>
                  <a:pt x="580" y="314"/>
                </a:cubicBezTo>
                <a:cubicBezTo>
                  <a:pt x="581" y="317"/>
                  <a:pt x="584" y="317"/>
                  <a:pt x="586" y="319"/>
                </a:cubicBezTo>
                <a:cubicBezTo>
                  <a:pt x="589" y="323"/>
                  <a:pt x="590" y="323"/>
                  <a:pt x="598" y="324"/>
                </a:cubicBezTo>
                <a:cubicBezTo>
                  <a:pt x="599" y="324"/>
                  <a:pt x="599" y="324"/>
                  <a:pt x="599" y="324"/>
                </a:cubicBezTo>
                <a:cubicBezTo>
                  <a:pt x="599" y="324"/>
                  <a:pt x="600" y="324"/>
                  <a:pt x="600" y="324"/>
                </a:cubicBezTo>
                <a:cubicBezTo>
                  <a:pt x="601" y="324"/>
                  <a:pt x="602" y="324"/>
                  <a:pt x="604" y="323"/>
                </a:cubicBezTo>
                <a:cubicBezTo>
                  <a:pt x="604" y="323"/>
                  <a:pt x="605" y="323"/>
                  <a:pt x="605" y="323"/>
                </a:cubicBezTo>
                <a:cubicBezTo>
                  <a:pt x="607" y="323"/>
                  <a:pt x="607" y="323"/>
                  <a:pt x="609" y="325"/>
                </a:cubicBezTo>
                <a:cubicBezTo>
                  <a:pt x="609" y="325"/>
                  <a:pt x="609" y="325"/>
                  <a:pt x="609" y="325"/>
                </a:cubicBezTo>
                <a:moveTo>
                  <a:pt x="680" y="160"/>
                </a:moveTo>
                <a:cubicBezTo>
                  <a:pt x="671" y="147"/>
                  <a:pt x="657" y="130"/>
                  <a:pt x="646" y="118"/>
                </a:cubicBezTo>
                <a:cubicBezTo>
                  <a:pt x="649" y="120"/>
                  <a:pt x="614" y="121"/>
                  <a:pt x="550" y="121"/>
                </a:cubicBezTo>
                <a:cubicBezTo>
                  <a:pt x="577" y="168"/>
                  <a:pt x="596" y="225"/>
                  <a:pt x="605" y="288"/>
                </a:cubicBezTo>
                <a:cubicBezTo>
                  <a:pt x="690" y="289"/>
                  <a:pt x="736" y="287"/>
                  <a:pt x="736" y="284"/>
                </a:cubicBezTo>
                <a:cubicBezTo>
                  <a:pt x="730" y="264"/>
                  <a:pt x="730" y="264"/>
                  <a:pt x="730" y="264"/>
                </a:cubicBezTo>
                <a:cubicBezTo>
                  <a:pt x="718" y="228"/>
                  <a:pt x="718" y="227"/>
                  <a:pt x="709" y="210"/>
                </a:cubicBezTo>
                <a:cubicBezTo>
                  <a:pt x="693" y="178"/>
                  <a:pt x="690" y="173"/>
                  <a:pt x="680" y="160"/>
                </a:cubicBezTo>
                <a:moveTo>
                  <a:pt x="415" y="119"/>
                </a:moveTo>
                <a:cubicBezTo>
                  <a:pt x="416" y="119"/>
                  <a:pt x="418" y="119"/>
                  <a:pt x="420" y="119"/>
                </a:cubicBezTo>
                <a:cubicBezTo>
                  <a:pt x="419" y="119"/>
                  <a:pt x="419" y="119"/>
                  <a:pt x="419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7" y="118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6" y="117"/>
                  <a:pt x="416" y="117"/>
                  <a:pt x="415" y="117"/>
                </a:cubicBezTo>
                <a:cubicBezTo>
                  <a:pt x="415" y="117"/>
                  <a:pt x="415" y="117"/>
                  <a:pt x="415" y="117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5" y="119"/>
                  <a:pt x="415" y="119"/>
                  <a:pt x="415" y="119"/>
                </a:cubicBezTo>
                <a:moveTo>
                  <a:pt x="416" y="52"/>
                </a:moveTo>
                <a:cubicBezTo>
                  <a:pt x="416" y="51"/>
                  <a:pt x="416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4" y="50"/>
                  <a:pt x="414" y="50"/>
                  <a:pt x="413" y="50"/>
                </a:cubicBezTo>
                <a:cubicBezTo>
                  <a:pt x="414" y="50"/>
                  <a:pt x="414" y="50"/>
                  <a:pt x="414" y="50"/>
                </a:cubicBezTo>
                <a:cubicBezTo>
                  <a:pt x="414" y="51"/>
                  <a:pt x="414" y="51"/>
                  <a:pt x="414" y="51"/>
                </a:cubicBezTo>
                <a:cubicBezTo>
                  <a:pt x="414" y="51"/>
                  <a:pt x="414" y="52"/>
                  <a:pt x="414" y="52"/>
                </a:cubicBezTo>
                <a:cubicBezTo>
                  <a:pt x="415" y="52"/>
                  <a:pt x="415" y="52"/>
                  <a:pt x="416" y="52"/>
                </a:cubicBezTo>
                <a:moveTo>
                  <a:pt x="550" y="121"/>
                </a:moveTo>
                <a:cubicBezTo>
                  <a:pt x="537" y="99"/>
                  <a:pt x="522" y="79"/>
                  <a:pt x="507" y="62"/>
                </a:cubicBezTo>
                <a:cubicBezTo>
                  <a:pt x="507" y="63"/>
                  <a:pt x="507" y="63"/>
                  <a:pt x="507" y="63"/>
                </a:cubicBezTo>
                <a:cubicBezTo>
                  <a:pt x="506" y="64"/>
                  <a:pt x="506" y="64"/>
                  <a:pt x="506" y="64"/>
                </a:cubicBezTo>
                <a:cubicBezTo>
                  <a:pt x="505" y="63"/>
                  <a:pt x="504" y="63"/>
                  <a:pt x="504" y="63"/>
                </a:cubicBezTo>
                <a:cubicBezTo>
                  <a:pt x="504" y="63"/>
                  <a:pt x="504" y="63"/>
                  <a:pt x="503" y="63"/>
                </a:cubicBezTo>
                <a:cubicBezTo>
                  <a:pt x="503" y="64"/>
                  <a:pt x="504" y="65"/>
                  <a:pt x="504" y="65"/>
                </a:cubicBezTo>
                <a:cubicBezTo>
                  <a:pt x="504" y="65"/>
                  <a:pt x="503" y="65"/>
                  <a:pt x="503" y="65"/>
                </a:cubicBezTo>
                <a:cubicBezTo>
                  <a:pt x="501" y="64"/>
                  <a:pt x="501" y="64"/>
                  <a:pt x="498" y="61"/>
                </a:cubicBezTo>
                <a:cubicBezTo>
                  <a:pt x="497" y="62"/>
                  <a:pt x="497" y="62"/>
                  <a:pt x="497" y="62"/>
                </a:cubicBezTo>
                <a:cubicBezTo>
                  <a:pt x="497" y="62"/>
                  <a:pt x="497" y="62"/>
                  <a:pt x="496" y="62"/>
                </a:cubicBezTo>
                <a:cubicBezTo>
                  <a:pt x="496" y="63"/>
                  <a:pt x="496" y="63"/>
                  <a:pt x="496" y="63"/>
                </a:cubicBezTo>
                <a:cubicBezTo>
                  <a:pt x="495" y="63"/>
                  <a:pt x="495" y="63"/>
                  <a:pt x="495" y="63"/>
                </a:cubicBezTo>
                <a:cubicBezTo>
                  <a:pt x="494" y="63"/>
                  <a:pt x="494" y="63"/>
                  <a:pt x="494" y="63"/>
                </a:cubicBezTo>
                <a:cubicBezTo>
                  <a:pt x="494" y="64"/>
                  <a:pt x="493" y="64"/>
                  <a:pt x="493" y="64"/>
                </a:cubicBezTo>
                <a:cubicBezTo>
                  <a:pt x="492" y="65"/>
                  <a:pt x="492" y="65"/>
                  <a:pt x="492" y="65"/>
                </a:cubicBezTo>
                <a:cubicBezTo>
                  <a:pt x="490" y="65"/>
                  <a:pt x="490" y="65"/>
                  <a:pt x="490" y="67"/>
                </a:cubicBezTo>
                <a:cubicBezTo>
                  <a:pt x="489" y="67"/>
                  <a:pt x="489" y="67"/>
                  <a:pt x="488" y="67"/>
                </a:cubicBezTo>
                <a:cubicBezTo>
                  <a:pt x="487" y="68"/>
                  <a:pt x="487" y="68"/>
                  <a:pt x="487" y="68"/>
                </a:cubicBezTo>
                <a:cubicBezTo>
                  <a:pt x="490" y="70"/>
                  <a:pt x="490" y="70"/>
                  <a:pt x="490" y="70"/>
                </a:cubicBezTo>
                <a:cubicBezTo>
                  <a:pt x="489" y="72"/>
                  <a:pt x="489" y="72"/>
                  <a:pt x="486" y="73"/>
                </a:cubicBezTo>
                <a:cubicBezTo>
                  <a:pt x="486" y="73"/>
                  <a:pt x="486" y="73"/>
                  <a:pt x="486" y="73"/>
                </a:cubicBezTo>
                <a:cubicBezTo>
                  <a:pt x="480" y="69"/>
                  <a:pt x="480" y="69"/>
                  <a:pt x="480" y="68"/>
                </a:cubicBezTo>
                <a:cubicBezTo>
                  <a:pt x="481" y="68"/>
                  <a:pt x="482" y="68"/>
                  <a:pt x="483" y="68"/>
                </a:cubicBezTo>
                <a:cubicBezTo>
                  <a:pt x="483" y="67"/>
                  <a:pt x="482" y="66"/>
                  <a:pt x="482" y="65"/>
                </a:cubicBezTo>
                <a:cubicBezTo>
                  <a:pt x="481" y="65"/>
                  <a:pt x="481" y="65"/>
                  <a:pt x="480" y="65"/>
                </a:cubicBezTo>
                <a:cubicBezTo>
                  <a:pt x="479" y="64"/>
                  <a:pt x="479" y="64"/>
                  <a:pt x="477" y="63"/>
                </a:cubicBezTo>
                <a:cubicBezTo>
                  <a:pt x="477" y="63"/>
                  <a:pt x="477" y="63"/>
                  <a:pt x="476" y="63"/>
                </a:cubicBezTo>
                <a:cubicBezTo>
                  <a:pt x="476" y="63"/>
                  <a:pt x="476" y="63"/>
                  <a:pt x="476" y="63"/>
                </a:cubicBezTo>
                <a:cubicBezTo>
                  <a:pt x="475" y="62"/>
                  <a:pt x="475" y="62"/>
                  <a:pt x="473" y="62"/>
                </a:cubicBezTo>
                <a:cubicBezTo>
                  <a:pt x="472" y="62"/>
                  <a:pt x="472" y="62"/>
                  <a:pt x="472" y="62"/>
                </a:cubicBezTo>
                <a:cubicBezTo>
                  <a:pt x="471" y="63"/>
                  <a:pt x="471" y="63"/>
                  <a:pt x="472" y="63"/>
                </a:cubicBezTo>
                <a:cubicBezTo>
                  <a:pt x="472" y="64"/>
                  <a:pt x="472" y="64"/>
                  <a:pt x="473" y="64"/>
                </a:cubicBezTo>
                <a:cubicBezTo>
                  <a:pt x="475" y="65"/>
                  <a:pt x="476" y="67"/>
                  <a:pt x="476" y="68"/>
                </a:cubicBezTo>
                <a:cubicBezTo>
                  <a:pt x="476" y="69"/>
                  <a:pt x="476" y="70"/>
                  <a:pt x="478" y="71"/>
                </a:cubicBezTo>
                <a:cubicBezTo>
                  <a:pt x="479" y="71"/>
                  <a:pt x="479" y="71"/>
                  <a:pt x="481" y="73"/>
                </a:cubicBezTo>
                <a:cubicBezTo>
                  <a:pt x="481" y="73"/>
                  <a:pt x="481" y="73"/>
                  <a:pt x="481" y="73"/>
                </a:cubicBezTo>
                <a:cubicBezTo>
                  <a:pt x="481" y="75"/>
                  <a:pt x="482" y="76"/>
                  <a:pt x="483" y="77"/>
                </a:cubicBezTo>
                <a:cubicBezTo>
                  <a:pt x="480" y="77"/>
                  <a:pt x="480" y="77"/>
                  <a:pt x="480" y="76"/>
                </a:cubicBezTo>
                <a:cubicBezTo>
                  <a:pt x="479" y="75"/>
                  <a:pt x="479" y="75"/>
                  <a:pt x="479" y="75"/>
                </a:cubicBezTo>
                <a:cubicBezTo>
                  <a:pt x="479" y="75"/>
                  <a:pt x="479" y="75"/>
                  <a:pt x="474" y="75"/>
                </a:cubicBezTo>
                <a:cubicBezTo>
                  <a:pt x="474" y="76"/>
                  <a:pt x="474" y="77"/>
                  <a:pt x="474" y="77"/>
                </a:cubicBezTo>
                <a:cubicBezTo>
                  <a:pt x="471" y="78"/>
                  <a:pt x="471" y="78"/>
                  <a:pt x="471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1" y="82"/>
                  <a:pt x="474" y="83"/>
                  <a:pt x="475" y="85"/>
                </a:cubicBezTo>
                <a:cubicBezTo>
                  <a:pt x="474" y="85"/>
                  <a:pt x="474" y="85"/>
                  <a:pt x="474" y="85"/>
                </a:cubicBezTo>
                <a:cubicBezTo>
                  <a:pt x="471" y="85"/>
                  <a:pt x="471" y="85"/>
                  <a:pt x="470" y="85"/>
                </a:cubicBezTo>
                <a:cubicBezTo>
                  <a:pt x="470" y="85"/>
                  <a:pt x="470" y="85"/>
                  <a:pt x="469" y="85"/>
                </a:cubicBezTo>
                <a:cubicBezTo>
                  <a:pt x="464" y="84"/>
                  <a:pt x="462" y="82"/>
                  <a:pt x="462" y="81"/>
                </a:cubicBezTo>
                <a:cubicBezTo>
                  <a:pt x="461" y="82"/>
                  <a:pt x="461" y="82"/>
                  <a:pt x="460" y="83"/>
                </a:cubicBezTo>
                <a:cubicBezTo>
                  <a:pt x="460" y="84"/>
                  <a:pt x="460" y="85"/>
                  <a:pt x="463" y="85"/>
                </a:cubicBezTo>
                <a:cubicBezTo>
                  <a:pt x="463" y="86"/>
                  <a:pt x="463" y="86"/>
                  <a:pt x="463" y="86"/>
                </a:cubicBezTo>
                <a:cubicBezTo>
                  <a:pt x="464" y="87"/>
                  <a:pt x="464" y="87"/>
                  <a:pt x="464" y="87"/>
                </a:cubicBezTo>
                <a:cubicBezTo>
                  <a:pt x="466" y="87"/>
                  <a:pt x="467" y="87"/>
                  <a:pt x="468" y="88"/>
                </a:cubicBezTo>
                <a:cubicBezTo>
                  <a:pt x="468" y="89"/>
                  <a:pt x="468" y="89"/>
                  <a:pt x="468" y="89"/>
                </a:cubicBezTo>
                <a:cubicBezTo>
                  <a:pt x="467" y="89"/>
                  <a:pt x="466" y="89"/>
                  <a:pt x="465" y="89"/>
                </a:cubicBezTo>
                <a:cubicBezTo>
                  <a:pt x="464" y="90"/>
                  <a:pt x="464" y="90"/>
                  <a:pt x="464" y="90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4" y="83"/>
                  <a:pt x="453" y="83"/>
                  <a:pt x="453" y="83"/>
                </a:cubicBezTo>
                <a:cubicBezTo>
                  <a:pt x="452" y="80"/>
                  <a:pt x="452" y="80"/>
                  <a:pt x="452" y="80"/>
                </a:cubicBezTo>
                <a:cubicBezTo>
                  <a:pt x="450" y="75"/>
                  <a:pt x="443" y="75"/>
                  <a:pt x="441" y="70"/>
                </a:cubicBezTo>
                <a:cubicBezTo>
                  <a:pt x="443" y="71"/>
                  <a:pt x="452" y="74"/>
                  <a:pt x="452" y="74"/>
                </a:cubicBezTo>
                <a:cubicBezTo>
                  <a:pt x="454" y="74"/>
                  <a:pt x="455" y="75"/>
                  <a:pt x="457" y="75"/>
                </a:cubicBezTo>
                <a:cubicBezTo>
                  <a:pt x="459" y="75"/>
                  <a:pt x="460" y="76"/>
                  <a:pt x="462" y="76"/>
                </a:cubicBezTo>
                <a:cubicBezTo>
                  <a:pt x="463" y="76"/>
                  <a:pt x="463" y="76"/>
                  <a:pt x="464" y="76"/>
                </a:cubicBezTo>
                <a:cubicBezTo>
                  <a:pt x="464" y="76"/>
                  <a:pt x="464" y="76"/>
                  <a:pt x="464" y="76"/>
                </a:cubicBezTo>
                <a:cubicBezTo>
                  <a:pt x="477" y="72"/>
                  <a:pt x="464" y="66"/>
                  <a:pt x="464" y="66"/>
                </a:cubicBezTo>
                <a:cubicBezTo>
                  <a:pt x="454" y="62"/>
                  <a:pt x="454" y="62"/>
                  <a:pt x="454" y="62"/>
                </a:cubicBezTo>
                <a:cubicBezTo>
                  <a:pt x="453" y="61"/>
                  <a:pt x="452" y="61"/>
                  <a:pt x="451" y="61"/>
                </a:cubicBezTo>
                <a:cubicBezTo>
                  <a:pt x="450" y="60"/>
                  <a:pt x="450" y="60"/>
                  <a:pt x="447" y="60"/>
                </a:cubicBezTo>
                <a:cubicBezTo>
                  <a:pt x="446" y="60"/>
                  <a:pt x="446" y="60"/>
                  <a:pt x="446" y="60"/>
                </a:cubicBezTo>
                <a:cubicBezTo>
                  <a:pt x="445" y="60"/>
                  <a:pt x="444" y="59"/>
                  <a:pt x="443" y="58"/>
                </a:cubicBezTo>
                <a:cubicBezTo>
                  <a:pt x="442" y="58"/>
                  <a:pt x="441" y="58"/>
                  <a:pt x="441" y="58"/>
                </a:cubicBezTo>
                <a:cubicBezTo>
                  <a:pt x="441" y="59"/>
                  <a:pt x="441" y="59"/>
                  <a:pt x="441" y="59"/>
                </a:cubicBezTo>
                <a:cubicBezTo>
                  <a:pt x="440" y="60"/>
                  <a:pt x="440" y="60"/>
                  <a:pt x="440" y="60"/>
                </a:cubicBezTo>
                <a:cubicBezTo>
                  <a:pt x="439" y="59"/>
                  <a:pt x="439" y="59"/>
                  <a:pt x="439" y="59"/>
                </a:cubicBezTo>
                <a:cubicBezTo>
                  <a:pt x="439" y="59"/>
                  <a:pt x="439" y="58"/>
                  <a:pt x="439" y="58"/>
                </a:cubicBezTo>
                <a:cubicBezTo>
                  <a:pt x="439" y="57"/>
                  <a:pt x="439" y="57"/>
                  <a:pt x="439" y="57"/>
                </a:cubicBezTo>
                <a:cubicBezTo>
                  <a:pt x="438" y="57"/>
                  <a:pt x="437" y="57"/>
                  <a:pt x="436" y="55"/>
                </a:cubicBezTo>
                <a:cubicBezTo>
                  <a:pt x="436" y="55"/>
                  <a:pt x="435" y="55"/>
                  <a:pt x="435" y="55"/>
                </a:cubicBezTo>
                <a:cubicBezTo>
                  <a:pt x="434" y="56"/>
                  <a:pt x="434" y="56"/>
                  <a:pt x="434" y="56"/>
                </a:cubicBezTo>
                <a:cubicBezTo>
                  <a:pt x="432" y="56"/>
                  <a:pt x="431" y="55"/>
                  <a:pt x="429" y="54"/>
                </a:cubicBezTo>
                <a:cubicBezTo>
                  <a:pt x="428" y="54"/>
                  <a:pt x="428" y="54"/>
                  <a:pt x="428" y="54"/>
                </a:cubicBezTo>
                <a:cubicBezTo>
                  <a:pt x="428" y="54"/>
                  <a:pt x="429" y="54"/>
                  <a:pt x="429" y="54"/>
                </a:cubicBezTo>
                <a:cubicBezTo>
                  <a:pt x="429" y="53"/>
                  <a:pt x="429" y="53"/>
                  <a:pt x="430" y="52"/>
                </a:cubicBezTo>
                <a:cubicBezTo>
                  <a:pt x="429" y="52"/>
                  <a:pt x="427" y="50"/>
                  <a:pt x="423" y="50"/>
                </a:cubicBezTo>
                <a:cubicBezTo>
                  <a:pt x="423" y="50"/>
                  <a:pt x="423" y="51"/>
                  <a:pt x="423" y="51"/>
                </a:cubicBezTo>
                <a:cubicBezTo>
                  <a:pt x="423" y="51"/>
                  <a:pt x="423" y="51"/>
                  <a:pt x="422" y="51"/>
                </a:cubicBezTo>
                <a:cubicBezTo>
                  <a:pt x="422" y="51"/>
                  <a:pt x="421" y="51"/>
                  <a:pt x="421" y="50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18" y="48"/>
                  <a:pt x="418" y="48"/>
                  <a:pt x="418" y="48"/>
                </a:cubicBezTo>
                <a:cubicBezTo>
                  <a:pt x="418" y="49"/>
                  <a:pt x="418" y="50"/>
                  <a:pt x="418" y="50"/>
                </a:cubicBezTo>
                <a:cubicBezTo>
                  <a:pt x="418" y="51"/>
                  <a:pt x="418" y="51"/>
                  <a:pt x="418" y="52"/>
                </a:cubicBezTo>
                <a:cubicBezTo>
                  <a:pt x="418" y="52"/>
                  <a:pt x="418" y="52"/>
                  <a:pt x="418" y="52"/>
                </a:cubicBezTo>
                <a:cubicBezTo>
                  <a:pt x="418" y="50"/>
                  <a:pt x="418" y="50"/>
                  <a:pt x="417" y="49"/>
                </a:cubicBezTo>
                <a:cubicBezTo>
                  <a:pt x="416" y="49"/>
                  <a:pt x="416" y="49"/>
                  <a:pt x="415" y="49"/>
                </a:cubicBezTo>
                <a:cubicBezTo>
                  <a:pt x="415" y="48"/>
                  <a:pt x="415" y="48"/>
                  <a:pt x="415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3" y="48"/>
                  <a:pt x="412" y="49"/>
                  <a:pt x="411" y="49"/>
                </a:cubicBezTo>
                <a:cubicBezTo>
                  <a:pt x="411" y="50"/>
                  <a:pt x="411" y="50"/>
                  <a:pt x="410" y="51"/>
                </a:cubicBezTo>
                <a:cubicBezTo>
                  <a:pt x="410" y="51"/>
                  <a:pt x="410" y="51"/>
                  <a:pt x="410" y="51"/>
                </a:cubicBezTo>
                <a:cubicBezTo>
                  <a:pt x="409" y="50"/>
                  <a:pt x="409" y="50"/>
                  <a:pt x="409" y="50"/>
                </a:cubicBezTo>
                <a:cubicBezTo>
                  <a:pt x="409" y="50"/>
                  <a:pt x="409" y="50"/>
                  <a:pt x="409" y="49"/>
                </a:cubicBezTo>
                <a:cubicBezTo>
                  <a:pt x="409" y="49"/>
                  <a:pt x="408" y="49"/>
                  <a:pt x="407" y="49"/>
                </a:cubicBezTo>
                <a:cubicBezTo>
                  <a:pt x="406" y="49"/>
                  <a:pt x="405" y="49"/>
                  <a:pt x="404" y="50"/>
                </a:cubicBezTo>
                <a:cubicBezTo>
                  <a:pt x="405" y="52"/>
                  <a:pt x="405" y="52"/>
                  <a:pt x="407" y="52"/>
                </a:cubicBezTo>
                <a:cubicBezTo>
                  <a:pt x="408" y="53"/>
                  <a:pt x="408" y="53"/>
                  <a:pt x="408" y="54"/>
                </a:cubicBezTo>
                <a:cubicBezTo>
                  <a:pt x="408" y="54"/>
                  <a:pt x="407" y="54"/>
                  <a:pt x="407" y="54"/>
                </a:cubicBezTo>
                <a:cubicBezTo>
                  <a:pt x="406" y="53"/>
                  <a:pt x="406" y="53"/>
                  <a:pt x="404" y="53"/>
                </a:cubicBezTo>
                <a:cubicBezTo>
                  <a:pt x="402" y="53"/>
                  <a:pt x="402" y="53"/>
                  <a:pt x="402" y="53"/>
                </a:cubicBezTo>
                <a:cubicBezTo>
                  <a:pt x="402" y="55"/>
                  <a:pt x="402" y="55"/>
                  <a:pt x="402" y="56"/>
                </a:cubicBezTo>
                <a:cubicBezTo>
                  <a:pt x="401" y="55"/>
                  <a:pt x="401" y="54"/>
                  <a:pt x="401" y="54"/>
                </a:cubicBezTo>
                <a:cubicBezTo>
                  <a:pt x="399" y="54"/>
                  <a:pt x="398" y="52"/>
                  <a:pt x="396" y="52"/>
                </a:cubicBezTo>
                <a:cubicBezTo>
                  <a:pt x="396" y="52"/>
                  <a:pt x="396" y="53"/>
                  <a:pt x="396" y="53"/>
                </a:cubicBezTo>
                <a:cubicBezTo>
                  <a:pt x="397" y="56"/>
                  <a:pt x="395" y="57"/>
                  <a:pt x="394" y="57"/>
                </a:cubicBezTo>
                <a:cubicBezTo>
                  <a:pt x="394" y="57"/>
                  <a:pt x="393" y="56"/>
                  <a:pt x="393" y="55"/>
                </a:cubicBezTo>
                <a:cubicBezTo>
                  <a:pt x="393" y="56"/>
                  <a:pt x="393" y="56"/>
                  <a:pt x="393" y="56"/>
                </a:cubicBezTo>
                <a:cubicBezTo>
                  <a:pt x="392" y="56"/>
                  <a:pt x="392" y="56"/>
                  <a:pt x="391" y="56"/>
                </a:cubicBezTo>
                <a:cubicBezTo>
                  <a:pt x="391" y="57"/>
                  <a:pt x="391" y="57"/>
                  <a:pt x="391" y="57"/>
                </a:cubicBezTo>
                <a:cubicBezTo>
                  <a:pt x="391" y="58"/>
                  <a:pt x="392" y="58"/>
                  <a:pt x="392" y="59"/>
                </a:cubicBezTo>
                <a:cubicBezTo>
                  <a:pt x="392" y="59"/>
                  <a:pt x="392" y="60"/>
                  <a:pt x="392" y="60"/>
                </a:cubicBezTo>
                <a:cubicBezTo>
                  <a:pt x="391" y="60"/>
                  <a:pt x="391" y="60"/>
                  <a:pt x="391" y="60"/>
                </a:cubicBezTo>
                <a:cubicBezTo>
                  <a:pt x="391" y="60"/>
                  <a:pt x="391" y="60"/>
                  <a:pt x="388" y="59"/>
                </a:cubicBezTo>
                <a:cubicBezTo>
                  <a:pt x="389" y="59"/>
                  <a:pt x="389" y="58"/>
                  <a:pt x="389" y="57"/>
                </a:cubicBezTo>
                <a:cubicBezTo>
                  <a:pt x="388" y="57"/>
                  <a:pt x="388" y="57"/>
                  <a:pt x="388" y="57"/>
                </a:cubicBezTo>
                <a:cubicBezTo>
                  <a:pt x="388" y="58"/>
                  <a:pt x="388" y="58"/>
                  <a:pt x="388" y="59"/>
                </a:cubicBezTo>
                <a:cubicBezTo>
                  <a:pt x="385" y="59"/>
                  <a:pt x="385" y="59"/>
                  <a:pt x="384" y="59"/>
                </a:cubicBezTo>
                <a:cubicBezTo>
                  <a:pt x="385" y="60"/>
                  <a:pt x="385" y="60"/>
                  <a:pt x="385" y="60"/>
                </a:cubicBezTo>
                <a:cubicBezTo>
                  <a:pt x="384" y="61"/>
                  <a:pt x="384" y="61"/>
                  <a:pt x="384" y="61"/>
                </a:cubicBezTo>
                <a:cubicBezTo>
                  <a:pt x="382" y="61"/>
                  <a:pt x="382" y="61"/>
                  <a:pt x="381" y="62"/>
                </a:cubicBezTo>
                <a:cubicBezTo>
                  <a:pt x="380" y="62"/>
                  <a:pt x="380" y="62"/>
                  <a:pt x="380" y="62"/>
                </a:cubicBezTo>
                <a:cubicBezTo>
                  <a:pt x="380" y="64"/>
                  <a:pt x="380" y="64"/>
                  <a:pt x="380" y="64"/>
                </a:cubicBezTo>
                <a:cubicBezTo>
                  <a:pt x="379" y="64"/>
                  <a:pt x="379" y="64"/>
                  <a:pt x="379" y="64"/>
                </a:cubicBezTo>
                <a:cubicBezTo>
                  <a:pt x="378" y="65"/>
                  <a:pt x="378" y="65"/>
                  <a:pt x="378" y="65"/>
                </a:cubicBezTo>
                <a:cubicBezTo>
                  <a:pt x="379" y="65"/>
                  <a:pt x="379" y="65"/>
                  <a:pt x="379" y="65"/>
                </a:cubicBezTo>
                <a:cubicBezTo>
                  <a:pt x="382" y="63"/>
                  <a:pt x="382" y="63"/>
                  <a:pt x="383" y="63"/>
                </a:cubicBezTo>
                <a:cubicBezTo>
                  <a:pt x="386" y="61"/>
                  <a:pt x="388" y="62"/>
                  <a:pt x="390" y="62"/>
                </a:cubicBezTo>
                <a:cubicBezTo>
                  <a:pt x="390" y="62"/>
                  <a:pt x="390" y="63"/>
                  <a:pt x="390" y="63"/>
                </a:cubicBezTo>
                <a:cubicBezTo>
                  <a:pt x="389" y="63"/>
                  <a:pt x="389" y="63"/>
                  <a:pt x="386" y="64"/>
                </a:cubicBezTo>
                <a:cubicBezTo>
                  <a:pt x="386" y="65"/>
                  <a:pt x="385" y="66"/>
                  <a:pt x="385" y="68"/>
                </a:cubicBezTo>
                <a:cubicBezTo>
                  <a:pt x="384" y="68"/>
                  <a:pt x="383" y="69"/>
                  <a:pt x="383" y="69"/>
                </a:cubicBezTo>
                <a:cubicBezTo>
                  <a:pt x="382" y="71"/>
                  <a:pt x="379" y="72"/>
                  <a:pt x="379" y="72"/>
                </a:cubicBezTo>
                <a:cubicBezTo>
                  <a:pt x="378" y="74"/>
                  <a:pt x="377" y="76"/>
                  <a:pt x="377" y="78"/>
                </a:cubicBezTo>
                <a:cubicBezTo>
                  <a:pt x="376" y="78"/>
                  <a:pt x="376" y="78"/>
                  <a:pt x="376" y="78"/>
                </a:cubicBezTo>
                <a:cubicBezTo>
                  <a:pt x="376" y="78"/>
                  <a:pt x="375" y="79"/>
                  <a:pt x="371" y="81"/>
                </a:cubicBezTo>
                <a:cubicBezTo>
                  <a:pt x="370" y="82"/>
                  <a:pt x="370" y="82"/>
                  <a:pt x="370" y="82"/>
                </a:cubicBezTo>
                <a:cubicBezTo>
                  <a:pt x="371" y="82"/>
                  <a:pt x="371" y="82"/>
                  <a:pt x="371" y="82"/>
                </a:cubicBezTo>
                <a:cubicBezTo>
                  <a:pt x="372" y="82"/>
                  <a:pt x="373" y="82"/>
                  <a:pt x="373" y="82"/>
                </a:cubicBezTo>
                <a:cubicBezTo>
                  <a:pt x="372" y="86"/>
                  <a:pt x="367" y="86"/>
                  <a:pt x="365" y="89"/>
                </a:cubicBezTo>
                <a:cubicBezTo>
                  <a:pt x="364" y="89"/>
                  <a:pt x="363" y="89"/>
                  <a:pt x="363" y="88"/>
                </a:cubicBezTo>
                <a:cubicBezTo>
                  <a:pt x="362" y="88"/>
                  <a:pt x="361" y="88"/>
                  <a:pt x="361" y="88"/>
                </a:cubicBezTo>
                <a:cubicBezTo>
                  <a:pt x="361" y="90"/>
                  <a:pt x="361" y="90"/>
                  <a:pt x="361" y="90"/>
                </a:cubicBezTo>
                <a:cubicBezTo>
                  <a:pt x="361" y="90"/>
                  <a:pt x="361" y="91"/>
                  <a:pt x="361" y="91"/>
                </a:cubicBezTo>
                <a:cubicBezTo>
                  <a:pt x="360" y="91"/>
                  <a:pt x="360" y="92"/>
                  <a:pt x="359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6" y="92"/>
                  <a:pt x="355" y="93"/>
                  <a:pt x="353" y="94"/>
                </a:cubicBezTo>
                <a:cubicBezTo>
                  <a:pt x="352" y="97"/>
                  <a:pt x="349" y="97"/>
                  <a:pt x="347" y="98"/>
                </a:cubicBezTo>
                <a:cubicBezTo>
                  <a:pt x="347" y="99"/>
                  <a:pt x="347" y="100"/>
                  <a:pt x="347" y="100"/>
                </a:cubicBezTo>
                <a:cubicBezTo>
                  <a:pt x="347" y="100"/>
                  <a:pt x="347" y="100"/>
                  <a:pt x="346" y="105"/>
                </a:cubicBezTo>
                <a:cubicBezTo>
                  <a:pt x="345" y="105"/>
                  <a:pt x="345" y="105"/>
                  <a:pt x="345" y="105"/>
                </a:cubicBezTo>
                <a:cubicBezTo>
                  <a:pt x="344" y="106"/>
                  <a:pt x="344" y="107"/>
                  <a:pt x="344" y="108"/>
                </a:cubicBezTo>
                <a:cubicBezTo>
                  <a:pt x="345" y="108"/>
                  <a:pt x="346" y="108"/>
                  <a:pt x="346" y="108"/>
                </a:cubicBezTo>
                <a:cubicBezTo>
                  <a:pt x="347" y="108"/>
                  <a:pt x="347" y="108"/>
                  <a:pt x="347" y="108"/>
                </a:cubicBezTo>
                <a:cubicBezTo>
                  <a:pt x="348" y="108"/>
                  <a:pt x="348" y="108"/>
                  <a:pt x="348" y="108"/>
                </a:cubicBezTo>
                <a:cubicBezTo>
                  <a:pt x="348" y="109"/>
                  <a:pt x="347" y="110"/>
                  <a:pt x="347" y="110"/>
                </a:cubicBezTo>
                <a:cubicBezTo>
                  <a:pt x="346" y="112"/>
                  <a:pt x="346" y="112"/>
                  <a:pt x="345" y="112"/>
                </a:cubicBezTo>
                <a:cubicBezTo>
                  <a:pt x="345" y="113"/>
                  <a:pt x="345" y="113"/>
                  <a:pt x="345" y="114"/>
                </a:cubicBezTo>
                <a:cubicBezTo>
                  <a:pt x="346" y="114"/>
                  <a:pt x="346" y="114"/>
                  <a:pt x="348" y="114"/>
                </a:cubicBezTo>
                <a:cubicBezTo>
                  <a:pt x="348" y="116"/>
                  <a:pt x="348" y="116"/>
                  <a:pt x="347" y="117"/>
                </a:cubicBezTo>
                <a:cubicBezTo>
                  <a:pt x="352" y="117"/>
                  <a:pt x="357" y="117"/>
                  <a:pt x="362" y="117"/>
                </a:cubicBezTo>
                <a:cubicBezTo>
                  <a:pt x="363" y="116"/>
                  <a:pt x="363" y="116"/>
                  <a:pt x="366" y="115"/>
                </a:cubicBezTo>
                <a:cubicBezTo>
                  <a:pt x="366" y="114"/>
                  <a:pt x="366" y="114"/>
                  <a:pt x="366" y="113"/>
                </a:cubicBezTo>
                <a:cubicBezTo>
                  <a:pt x="368" y="113"/>
                  <a:pt x="368" y="115"/>
                  <a:pt x="369" y="116"/>
                </a:cubicBezTo>
                <a:cubicBezTo>
                  <a:pt x="369" y="116"/>
                  <a:pt x="369" y="117"/>
                  <a:pt x="369" y="117"/>
                </a:cubicBezTo>
                <a:cubicBezTo>
                  <a:pt x="378" y="118"/>
                  <a:pt x="387" y="118"/>
                  <a:pt x="395" y="118"/>
                </a:cubicBezTo>
                <a:cubicBezTo>
                  <a:pt x="396" y="118"/>
                  <a:pt x="397" y="118"/>
                  <a:pt x="398" y="117"/>
                </a:cubicBezTo>
                <a:cubicBezTo>
                  <a:pt x="398" y="116"/>
                  <a:pt x="399" y="115"/>
                  <a:pt x="401" y="114"/>
                </a:cubicBezTo>
                <a:cubicBezTo>
                  <a:pt x="401" y="113"/>
                  <a:pt x="401" y="112"/>
                  <a:pt x="401" y="112"/>
                </a:cubicBezTo>
                <a:cubicBezTo>
                  <a:pt x="401" y="112"/>
                  <a:pt x="400" y="111"/>
                  <a:pt x="400" y="111"/>
                </a:cubicBezTo>
                <a:cubicBezTo>
                  <a:pt x="399" y="111"/>
                  <a:pt x="398" y="111"/>
                  <a:pt x="396" y="111"/>
                </a:cubicBezTo>
                <a:cubicBezTo>
                  <a:pt x="396" y="109"/>
                  <a:pt x="396" y="109"/>
                  <a:pt x="396" y="107"/>
                </a:cubicBezTo>
                <a:cubicBezTo>
                  <a:pt x="395" y="107"/>
                  <a:pt x="394" y="107"/>
                  <a:pt x="394" y="107"/>
                </a:cubicBezTo>
                <a:cubicBezTo>
                  <a:pt x="394" y="104"/>
                  <a:pt x="394" y="101"/>
                  <a:pt x="393" y="99"/>
                </a:cubicBezTo>
                <a:cubicBezTo>
                  <a:pt x="394" y="99"/>
                  <a:pt x="394" y="99"/>
                  <a:pt x="397" y="94"/>
                </a:cubicBezTo>
                <a:cubicBezTo>
                  <a:pt x="402" y="93"/>
                  <a:pt x="405" y="88"/>
                  <a:pt x="405" y="88"/>
                </a:cubicBezTo>
                <a:cubicBezTo>
                  <a:pt x="406" y="87"/>
                  <a:pt x="406" y="87"/>
                  <a:pt x="408" y="87"/>
                </a:cubicBezTo>
                <a:cubicBezTo>
                  <a:pt x="409" y="86"/>
                  <a:pt x="409" y="86"/>
                  <a:pt x="409" y="86"/>
                </a:cubicBezTo>
                <a:cubicBezTo>
                  <a:pt x="408" y="83"/>
                  <a:pt x="410" y="80"/>
                  <a:pt x="410" y="77"/>
                </a:cubicBezTo>
                <a:cubicBezTo>
                  <a:pt x="411" y="77"/>
                  <a:pt x="411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5" y="79"/>
                  <a:pt x="415" y="79"/>
                  <a:pt x="416" y="79"/>
                </a:cubicBezTo>
                <a:cubicBezTo>
                  <a:pt x="417" y="78"/>
                  <a:pt x="417" y="78"/>
                  <a:pt x="417" y="78"/>
                </a:cubicBezTo>
                <a:cubicBezTo>
                  <a:pt x="419" y="79"/>
                  <a:pt x="419" y="79"/>
                  <a:pt x="420" y="80"/>
                </a:cubicBezTo>
                <a:cubicBezTo>
                  <a:pt x="420" y="82"/>
                  <a:pt x="420" y="82"/>
                  <a:pt x="420" y="83"/>
                </a:cubicBezTo>
                <a:cubicBezTo>
                  <a:pt x="420" y="83"/>
                  <a:pt x="419" y="83"/>
                  <a:pt x="418" y="83"/>
                </a:cubicBezTo>
                <a:cubicBezTo>
                  <a:pt x="419" y="86"/>
                  <a:pt x="419" y="86"/>
                  <a:pt x="409" y="95"/>
                </a:cubicBezTo>
                <a:cubicBezTo>
                  <a:pt x="409" y="97"/>
                  <a:pt x="408" y="100"/>
                  <a:pt x="409" y="103"/>
                </a:cubicBezTo>
                <a:cubicBezTo>
                  <a:pt x="409" y="104"/>
                  <a:pt x="409" y="104"/>
                  <a:pt x="409" y="104"/>
                </a:cubicBezTo>
                <a:cubicBezTo>
                  <a:pt x="409" y="105"/>
                  <a:pt x="410" y="106"/>
                  <a:pt x="410" y="106"/>
                </a:cubicBezTo>
                <a:cubicBezTo>
                  <a:pt x="411" y="108"/>
                  <a:pt x="419" y="112"/>
                  <a:pt x="419" y="112"/>
                </a:cubicBezTo>
                <a:cubicBezTo>
                  <a:pt x="420" y="112"/>
                  <a:pt x="420" y="112"/>
                  <a:pt x="420" y="112"/>
                </a:cubicBezTo>
                <a:cubicBezTo>
                  <a:pt x="423" y="111"/>
                  <a:pt x="426" y="111"/>
                  <a:pt x="429" y="110"/>
                </a:cubicBezTo>
                <a:cubicBezTo>
                  <a:pt x="429" y="109"/>
                  <a:pt x="429" y="109"/>
                  <a:pt x="429" y="109"/>
                </a:cubicBezTo>
                <a:cubicBezTo>
                  <a:pt x="432" y="109"/>
                  <a:pt x="434" y="109"/>
                  <a:pt x="436" y="109"/>
                </a:cubicBezTo>
                <a:cubicBezTo>
                  <a:pt x="436" y="109"/>
                  <a:pt x="437" y="108"/>
                  <a:pt x="438" y="108"/>
                </a:cubicBezTo>
                <a:cubicBezTo>
                  <a:pt x="438" y="108"/>
                  <a:pt x="438" y="108"/>
                  <a:pt x="438" y="108"/>
                </a:cubicBezTo>
                <a:cubicBezTo>
                  <a:pt x="439" y="109"/>
                  <a:pt x="439" y="109"/>
                  <a:pt x="440" y="110"/>
                </a:cubicBezTo>
                <a:cubicBezTo>
                  <a:pt x="442" y="111"/>
                  <a:pt x="443" y="111"/>
                  <a:pt x="445" y="111"/>
                </a:cubicBezTo>
                <a:cubicBezTo>
                  <a:pt x="445" y="111"/>
                  <a:pt x="445" y="111"/>
                  <a:pt x="445" y="111"/>
                </a:cubicBezTo>
                <a:cubicBezTo>
                  <a:pt x="445" y="112"/>
                  <a:pt x="445" y="112"/>
                  <a:pt x="445" y="112"/>
                </a:cubicBezTo>
                <a:cubicBezTo>
                  <a:pt x="439" y="112"/>
                  <a:pt x="438" y="112"/>
                  <a:pt x="437" y="116"/>
                </a:cubicBezTo>
                <a:cubicBezTo>
                  <a:pt x="432" y="118"/>
                  <a:pt x="428" y="114"/>
                  <a:pt x="424" y="116"/>
                </a:cubicBezTo>
                <a:cubicBezTo>
                  <a:pt x="422" y="116"/>
                  <a:pt x="422" y="116"/>
                  <a:pt x="421" y="116"/>
                </a:cubicBezTo>
                <a:cubicBezTo>
                  <a:pt x="421" y="117"/>
                  <a:pt x="420" y="118"/>
                  <a:pt x="420" y="118"/>
                </a:cubicBezTo>
                <a:cubicBezTo>
                  <a:pt x="453" y="120"/>
                  <a:pt x="485" y="121"/>
                  <a:pt x="515" y="121"/>
                </a:cubicBezTo>
                <a:cubicBezTo>
                  <a:pt x="528" y="121"/>
                  <a:pt x="539" y="121"/>
                  <a:pt x="550" y="121"/>
                </a:cubicBezTo>
                <a:moveTo>
                  <a:pt x="362" y="117"/>
                </a:moveTo>
                <a:cubicBezTo>
                  <a:pt x="357" y="117"/>
                  <a:pt x="352" y="117"/>
                  <a:pt x="347" y="117"/>
                </a:cubicBezTo>
                <a:cubicBezTo>
                  <a:pt x="347" y="117"/>
                  <a:pt x="347" y="117"/>
                  <a:pt x="347" y="117"/>
                </a:cubicBezTo>
                <a:cubicBezTo>
                  <a:pt x="346" y="118"/>
                  <a:pt x="346" y="118"/>
                  <a:pt x="346" y="118"/>
                </a:cubicBezTo>
                <a:cubicBezTo>
                  <a:pt x="346" y="118"/>
                  <a:pt x="346" y="118"/>
                  <a:pt x="346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9" y="119"/>
                  <a:pt x="349" y="119"/>
                  <a:pt x="349" y="119"/>
                </a:cubicBezTo>
                <a:cubicBezTo>
                  <a:pt x="349" y="120"/>
                  <a:pt x="349" y="120"/>
                  <a:pt x="349" y="120"/>
                </a:cubicBezTo>
                <a:cubicBezTo>
                  <a:pt x="349" y="120"/>
                  <a:pt x="349" y="120"/>
                  <a:pt x="350" y="121"/>
                </a:cubicBezTo>
                <a:cubicBezTo>
                  <a:pt x="351" y="121"/>
                  <a:pt x="352" y="121"/>
                  <a:pt x="352" y="121"/>
                </a:cubicBezTo>
                <a:cubicBezTo>
                  <a:pt x="353" y="121"/>
                  <a:pt x="353" y="121"/>
                  <a:pt x="354" y="122"/>
                </a:cubicBezTo>
                <a:cubicBezTo>
                  <a:pt x="354" y="122"/>
                  <a:pt x="354" y="122"/>
                  <a:pt x="355" y="122"/>
                </a:cubicBezTo>
                <a:cubicBezTo>
                  <a:pt x="355" y="122"/>
                  <a:pt x="356" y="121"/>
                  <a:pt x="357" y="121"/>
                </a:cubicBezTo>
                <a:cubicBezTo>
                  <a:pt x="357" y="120"/>
                  <a:pt x="357" y="120"/>
                  <a:pt x="357" y="120"/>
                </a:cubicBezTo>
                <a:cubicBezTo>
                  <a:pt x="359" y="120"/>
                  <a:pt x="359" y="120"/>
                  <a:pt x="359" y="120"/>
                </a:cubicBezTo>
                <a:cubicBezTo>
                  <a:pt x="359" y="120"/>
                  <a:pt x="360" y="119"/>
                  <a:pt x="360" y="119"/>
                </a:cubicBezTo>
                <a:cubicBezTo>
                  <a:pt x="360" y="118"/>
                  <a:pt x="360" y="118"/>
                  <a:pt x="360" y="118"/>
                </a:cubicBezTo>
                <a:cubicBezTo>
                  <a:pt x="361" y="118"/>
                  <a:pt x="361" y="118"/>
                  <a:pt x="362" y="117"/>
                </a:cubicBezTo>
                <a:moveTo>
                  <a:pt x="395" y="118"/>
                </a:moveTo>
                <a:cubicBezTo>
                  <a:pt x="387" y="118"/>
                  <a:pt x="378" y="118"/>
                  <a:pt x="369" y="118"/>
                </a:cubicBezTo>
                <a:cubicBezTo>
                  <a:pt x="369" y="119"/>
                  <a:pt x="371" y="119"/>
                  <a:pt x="371" y="121"/>
                </a:cubicBezTo>
                <a:cubicBezTo>
                  <a:pt x="371" y="121"/>
                  <a:pt x="371" y="121"/>
                  <a:pt x="371" y="121"/>
                </a:cubicBezTo>
                <a:cubicBezTo>
                  <a:pt x="371" y="122"/>
                  <a:pt x="370" y="122"/>
                  <a:pt x="370" y="122"/>
                </a:cubicBezTo>
                <a:cubicBezTo>
                  <a:pt x="370" y="122"/>
                  <a:pt x="370" y="124"/>
                  <a:pt x="371" y="125"/>
                </a:cubicBezTo>
                <a:cubicBezTo>
                  <a:pt x="372" y="125"/>
                  <a:pt x="372" y="125"/>
                  <a:pt x="372" y="125"/>
                </a:cubicBezTo>
                <a:cubicBezTo>
                  <a:pt x="372" y="125"/>
                  <a:pt x="373" y="126"/>
                  <a:pt x="373" y="127"/>
                </a:cubicBezTo>
                <a:cubicBezTo>
                  <a:pt x="373" y="127"/>
                  <a:pt x="373" y="128"/>
                  <a:pt x="373" y="128"/>
                </a:cubicBezTo>
                <a:cubicBezTo>
                  <a:pt x="373" y="129"/>
                  <a:pt x="373" y="129"/>
                  <a:pt x="373" y="129"/>
                </a:cubicBezTo>
                <a:cubicBezTo>
                  <a:pt x="373" y="131"/>
                  <a:pt x="374" y="131"/>
                  <a:pt x="375" y="132"/>
                </a:cubicBezTo>
                <a:cubicBezTo>
                  <a:pt x="376" y="133"/>
                  <a:pt x="376" y="133"/>
                  <a:pt x="376" y="134"/>
                </a:cubicBezTo>
                <a:cubicBezTo>
                  <a:pt x="376" y="135"/>
                  <a:pt x="375" y="135"/>
                  <a:pt x="375" y="136"/>
                </a:cubicBezTo>
                <a:cubicBezTo>
                  <a:pt x="375" y="137"/>
                  <a:pt x="375" y="137"/>
                  <a:pt x="375" y="137"/>
                </a:cubicBezTo>
                <a:cubicBezTo>
                  <a:pt x="375" y="137"/>
                  <a:pt x="376" y="138"/>
                  <a:pt x="376" y="138"/>
                </a:cubicBezTo>
                <a:cubicBezTo>
                  <a:pt x="378" y="139"/>
                  <a:pt x="380" y="139"/>
                  <a:pt x="382" y="139"/>
                </a:cubicBezTo>
                <a:cubicBezTo>
                  <a:pt x="382" y="136"/>
                  <a:pt x="383" y="134"/>
                  <a:pt x="385" y="135"/>
                </a:cubicBezTo>
                <a:cubicBezTo>
                  <a:pt x="385" y="135"/>
                  <a:pt x="386" y="135"/>
                  <a:pt x="386" y="135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8" y="136"/>
                  <a:pt x="388" y="135"/>
                  <a:pt x="389" y="134"/>
                </a:cubicBezTo>
                <a:cubicBezTo>
                  <a:pt x="389" y="134"/>
                  <a:pt x="390" y="134"/>
                  <a:pt x="391" y="134"/>
                </a:cubicBezTo>
                <a:cubicBezTo>
                  <a:pt x="391" y="133"/>
                  <a:pt x="391" y="132"/>
                  <a:pt x="391" y="131"/>
                </a:cubicBezTo>
                <a:cubicBezTo>
                  <a:pt x="392" y="131"/>
                  <a:pt x="394" y="131"/>
                  <a:pt x="395" y="131"/>
                </a:cubicBezTo>
                <a:cubicBezTo>
                  <a:pt x="395" y="130"/>
                  <a:pt x="395" y="130"/>
                  <a:pt x="395" y="129"/>
                </a:cubicBezTo>
                <a:cubicBezTo>
                  <a:pt x="394" y="129"/>
                  <a:pt x="394" y="129"/>
                  <a:pt x="393" y="129"/>
                </a:cubicBezTo>
                <a:cubicBezTo>
                  <a:pt x="391" y="129"/>
                  <a:pt x="391" y="129"/>
                  <a:pt x="391" y="129"/>
                </a:cubicBezTo>
                <a:cubicBezTo>
                  <a:pt x="391" y="128"/>
                  <a:pt x="391" y="128"/>
                  <a:pt x="391" y="128"/>
                </a:cubicBezTo>
                <a:cubicBezTo>
                  <a:pt x="390" y="128"/>
                  <a:pt x="390" y="128"/>
                  <a:pt x="390" y="128"/>
                </a:cubicBezTo>
                <a:cubicBezTo>
                  <a:pt x="392" y="125"/>
                  <a:pt x="392" y="125"/>
                  <a:pt x="392" y="123"/>
                </a:cubicBezTo>
                <a:cubicBezTo>
                  <a:pt x="393" y="120"/>
                  <a:pt x="393" y="120"/>
                  <a:pt x="393" y="120"/>
                </a:cubicBezTo>
                <a:cubicBezTo>
                  <a:pt x="394" y="119"/>
                  <a:pt x="395" y="119"/>
                  <a:pt x="395" y="118"/>
                </a:cubicBezTo>
                <a:moveTo>
                  <a:pt x="605" y="288"/>
                </a:moveTo>
                <a:cubicBezTo>
                  <a:pt x="596" y="225"/>
                  <a:pt x="577" y="168"/>
                  <a:pt x="550" y="121"/>
                </a:cubicBezTo>
                <a:cubicBezTo>
                  <a:pt x="539" y="121"/>
                  <a:pt x="528" y="121"/>
                  <a:pt x="515" y="121"/>
                </a:cubicBezTo>
                <a:cubicBezTo>
                  <a:pt x="485" y="121"/>
                  <a:pt x="453" y="120"/>
                  <a:pt x="420" y="119"/>
                </a:cubicBezTo>
                <a:cubicBezTo>
                  <a:pt x="418" y="119"/>
                  <a:pt x="416" y="119"/>
                  <a:pt x="415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5" y="120"/>
                  <a:pt x="414" y="120"/>
                  <a:pt x="412" y="121"/>
                </a:cubicBezTo>
                <a:cubicBezTo>
                  <a:pt x="412" y="121"/>
                  <a:pt x="412" y="122"/>
                  <a:pt x="413" y="123"/>
                </a:cubicBezTo>
                <a:cubicBezTo>
                  <a:pt x="415" y="124"/>
                  <a:pt x="415" y="124"/>
                  <a:pt x="418" y="124"/>
                </a:cubicBezTo>
                <a:cubicBezTo>
                  <a:pt x="418" y="123"/>
                  <a:pt x="420" y="122"/>
                  <a:pt x="420" y="121"/>
                </a:cubicBezTo>
                <a:cubicBezTo>
                  <a:pt x="423" y="122"/>
                  <a:pt x="424" y="125"/>
                  <a:pt x="426" y="126"/>
                </a:cubicBezTo>
                <a:cubicBezTo>
                  <a:pt x="426" y="126"/>
                  <a:pt x="426" y="127"/>
                  <a:pt x="426" y="127"/>
                </a:cubicBezTo>
                <a:cubicBezTo>
                  <a:pt x="425" y="128"/>
                  <a:pt x="424" y="129"/>
                  <a:pt x="423" y="130"/>
                </a:cubicBezTo>
                <a:cubicBezTo>
                  <a:pt x="423" y="131"/>
                  <a:pt x="422" y="131"/>
                  <a:pt x="421" y="131"/>
                </a:cubicBezTo>
                <a:cubicBezTo>
                  <a:pt x="421" y="131"/>
                  <a:pt x="420" y="131"/>
                  <a:pt x="420" y="131"/>
                </a:cubicBezTo>
                <a:cubicBezTo>
                  <a:pt x="419" y="130"/>
                  <a:pt x="419" y="129"/>
                  <a:pt x="419" y="129"/>
                </a:cubicBezTo>
                <a:cubicBezTo>
                  <a:pt x="418" y="128"/>
                  <a:pt x="417" y="128"/>
                  <a:pt x="417" y="128"/>
                </a:cubicBezTo>
                <a:cubicBezTo>
                  <a:pt x="417" y="127"/>
                  <a:pt x="417" y="126"/>
                  <a:pt x="417" y="126"/>
                </a:cubicBezTo>
                <a:cubicBezTo>
                  <a:pt x="416" y="126"/>
                  <a:pt x="416" y="126"/>
                  <a:pt x="415" y="126"/>
                </a:cubicBezTo>
                <a:cubicBezTo>
                  <a:pt x="415" y="127"/>
                  <a:pt x="414" y="128"/>
                  <a:pt x="413" y="128"/>
                </a:cubicBezTo>
                <a:cubicBezTo>
                  <a:pt x="412" y="133"/>
                  <a:pt x="410" y="141"/>
                  <a:pt x="410" y="141"/>
                </a:cubicBezTo>
                <a:cubicBezTo>
                  <a:pt x="411" y="141"/>
                  <a:pt x="411" y="141"/>
                  <a:pt x="412" y="142"/>
                </a:cubicBezTo>
                <a:cubicBezTo>
                  <a:pt x="411" y="143"/>
                  <a:pt x="411" y="143"/>
                  <a:pt x="411" y="143"/>
                </a:cubicBezTo>
                <a:cubicBezTo>
                  <a:pt x="404" y="141"/>
                  <a:pt x="404" y="141"/>
                  <a:pt x="402" y="143"/>
                </a:cubicBezTo>
                <a:cubicBezTo>
                  <a:pt x="403" y="144"/>
                  <a:pt x="404" y="145"/>
                  <a:pt x="404" y="146"/>
                </a:cubicBezTo>
                <a:cubicBezTo>
                  <a:pt x="404" y="147"/>
                  <a:pt x="404" y="147"/>
                  <a:pt x="404" y="147"/>
                </a:cubicBezTo>
                <a:cubicBezTo>
                  <a:pt x="403" y="147"/>
                  <a:pt x="403" y="147"/>
                  <a:pt x="403" y="147"/>
                </a:cubicBezTo>
                <a:cubicBezTo>
                  <a:pt x="401" y="145"/>
                  <a:pt x="399" y="144"/>
                  <a:pt x="397" y="142"/>
                </a:cubicBezTo>
                <a:cubicBezTo>
                  <a:pt x="383" y="149"/>
                  <a:pt x="379" y="151"/>
                  <a:pt x="379" y="144"/>
                </a:cubicBezTo>
                <a:cubicBezTo>
                  <a:pt x="377" y="144"/>
                  <a:pt x="377" y="144"/>
                  <a:pt x="377" y="144"/>
                </a:cubicBezTo>
                <a:cubicBezTo>
                  <a:pt x="376" y="145"/>
                  <a:pt x="375" y="145"/>
                  <a:pt x="374" y="145"/>
                </a:cubicBezTo>
                <a:cubicBezTo>
                  <a:pt x="373" y="145"/>
                  <a:pt x="372" y="145"/>
                  <a:pt x="372" y="145"/>
                </a:cubicBezTo>
                <a:cubicBezTo>
                  <a:pt x="371" y="145"/>
                  <a:pt x="370" y="145"/>
                  <a:pt x="370" y="145"/>
                </a:cubicBezTo>
                <a:cubicBezTo>
                  <a:pt x="370" y="145"/>
                  <a:pt x="370" y="146"/>
                  <a:pt x="370" y="147"/>
                </a:cubicBezTo>
                <a:cubicBezTo>
                  <a:pt x="369" y="148"/>
                  <a:pt x="368" y="148"/>
                  <a:pt x="368" y="148"/>
                </a:cubicBezTo>
                <a:cubicBezTo>
                  <a:pt x="367" y="148"/>
                  <a:pt x="367" y="147"/>
                  <a:pt x="366" y="147"/>
                </a:cubicBezTo>
                <a:cubicBezTo>
                  <a:pt x="366" y="146"/>
                  <a:pt x="365" y="145"/>
                  <a:pt x="364" y="145"/>
                </a:cubicBezTo>
                <a:cubicBezTo>
                  <a:pt x="363" y="145"/>
                  <a:pt x="363" y="145"/>
                  <a:pt x="362" y="145"/>
                </a:cubicBezTo>
                <a:cubicBezTo>
                  <a:pt x="362" y="144"/>
                  <a:pt x="362" y="144"/>
                  <a:pt x="362" y="143"/>
                </a:cubicBezTo>
                <a:cubicBezTo>
                  <a:pt x="362" y="143"/>
                  <a:pt x="363" y="142"/>
                  <a:pt x="363" y="141"/>
                </a:cubicBezTo>
                <a:cubicBezTo>
                  <a:pt x="364" y="141"/>
                  <a:pt x="365" y="141"/>
                  <a:pt x="366" y="141"/>
                </a:cubicBezTo>
                <a:cubicBezTo>
                  <a:pt x="368" y="142"/>
                  <a:pt x="370" y="143"/>
                  <a:pt x="372" y="143"/>
                </a:cubicBezTo>
                <a:cubicBezTo>
                  <a:pt x="372" y="142"/>
                  <a:pt x="374" y="140"/>
                  <a:pt x="374" y="135"/>
                </a:cubicBezTo>
                <a:cubicBezTo>
                  <a:pt x="373" y="134"/>
                  <a:pt x="373" y="134"/>
                  <a:pt x="372" y="134"/>
                </a:cubicBezTo>
                <a:cubicBezTo>
                  <a:pt x="369" y="135"/>
                  <a:pt x="369" y="135"/>
                  <a:pt x="368" y="136"/>
                </a:cubicBezTo>
                <a:cubicBezTo>
                  <a:pt x="367" y="137"/>
                  <a:pt x="367" y="137"/>
                  <a:pt x="367" y="137"/>
                </a:cubicBezTo>
                <a:cubicBezTo>
                  <a:pt x="366" y="137"/>
                  <a:pt x="366" y="137"/>
                  <a:pt x="366" y="137"/>
                </a:cubicBezTo>
                <a:cubicBezTo>
                  <a:pt x="366" y="136"/>
                  <a:pt x="366" y="136"/>
                  <a:pt x="366" y="135"/>
                </a:cubicBezTo>
                <a:cubicBezTo>
                  <a:pt x="366" y="135"/>
                  <a:pt x="367" y="134"/>
                  <a:pt x="367" y="134"/>
                </a:cubicBezTo>
                <a:cubicBezTo>
                  <a:pt x="367" y="132"/>
                  <a:pt x="367" y="132"/>
                  <a:pt x="367" y="131"/>
                </a:cubicBezTo>
                <a:cubicBezTo>
                  <a:pt x="367" y="132"/>
                  <a:pt x="366" y="132"/>
                  <a:pt x="366" y="132"/>
                </a:cubicBezTo>
                <a:cubicBezTo>
                  <a:pt x="365" y="125"/>
                  <a:pt x="365" y="125"/>
                  <a:pt x="364" y="124"/>
                </a:cubicBezTo>
                <a:cubicBezTo>
                  <a:pt x="360" y="128"/>
                  <a:pt x="360" y="128"/>
                  <a:pt x="359" y="128"/>
                </a:cubicBezTo>
                <a:cubicBezTo>
                  <a:pt x="358" y="129"/>
                  <a:pt x="358" y="129"/>
                  <a:pt x="358" y="130"/>
                </a:cubicBezTo>
                <a:cubicBezTo>
                  <a:pt x="358" y="131"/>
                  <a:pt x="358" y="131"/>
                  <a:pt x="358" y="131"/>
                </a:cubicBezTo>
                <a:cubicBezTo>
                  <a:pt x="357" y="132"/>
                  <a:pt x="356" y="132"/>
                  <a:pt x="355" y="133"/>
                </a:cubicBezTo>
                <a:cubicBezTo>
                  <a:pt x="353" y="136"/>
                  <a:pt x="357" y="138"/>
                  <a:pt x="356" y="141"/>
                </a:cubicBezTo>
                <a:cubicBezTo>
                  <a:pt x="356" y="142"/>
                  <a:pt x="356" y="142"/>
                  <a:pt x="356" y="142"/>
                </a:cubicBezTo>
                <a:cubicBezTo>
                  <a:pt x="355" y="144"/>
                  <a:pt x="355" y="144"/>
                  <a:pt x="355" y="144"/>
                </a:cubicBezTo>
                <a:cubicBezTo>
                  <a:pt x="356" y="145"/>
                  <a:pt x="356" y="147"/>
                  <a:pt x="356" y="148"/>
                </a:cubicBezTo>
                <a:cubicBezTo>
                  <a:pt x="356" y="149"/>
                  <a:pt x="356" y="150"/>
                  <a:pt x="356" y="150"/>
                </a:cubicBezTo>
                <a:cubicBezTo>
                  <a:pt x="356" y="150"/>
                  <a:pt x="355" y="150"/>
                  <a:pt x="355" y="150"/>
                </a:cubicBezTo>
                <a:cubicBezTo>
                  <a:pt x="354" y="150"/>
                  <a:pt x="354" y="150"/>
                  <a:pt x="353" y="150"/>
                </a:cubicBezTo>
                <a:cubicBezTo>
                  <a:pt x="351" y="151"/>
                  <a:pt x="351" y="151"/>
                  <a:pt x="350" y="150"/>
                </a:cubicBezTo>
                <a:cubicBezTo>
                  <a:pt x="346" y="150"/>
                  <a:pt x="346" y="150"/>
                  <a:pt x="337" y="156"/>
                </a:cubicBezTo>
                <a:cubicBezTo>
                  <a:pt x="336" y="155"/>
                  <a:pt x="336" y="155"/>
                  <a:pt x="335" y="155"/>
                </a:cubicBezTo>
                <a:cubicBezTo>
                  <a:pt x="335" y="155"/>
                  <a:pt x="335" y="155"/>
                  <a:pt x="334" y="155"/>
                </a:cubicBezTo>
                <a:cubicBezTo>
                  <a:pt x="334" y="155"/>
                  <a:pt x="333" y="155"/>
                  <a:pt x="333" y="155"/>
                </a:cubicBezTo>
                <a:cubicBezTo>
                  <a:pt x="332" y="155"/>
                  <a:pt x="332" y="156"/>
                  <a:pt x="332" y="157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34" y="159"/>
                  <a:pt x="334" y="160"/>
                  <a:pt x="333" y="161"/>
                </a:cubicBezTo>
                <a:cubicBezTo>
                  <a:pt x="330" y="161"/>
                  <a:pt x="330" y="161"/>
                  <a:pt x="325" y="165"/>
                </a:cubicBezTo>
                <a:cubicBezTo>
                  <a:pt x="324" y="165"/>
                  <a:pt x="324" y="165"/>
                  <a:pt x="324" y="165"/>
                </a:cubicBezTo>
                <a:cubicBezTo>
                  <a:pt x="323" y="165"/>
                  <a:pt x="322" y="165"/>
                  <a:pt x="322" y="165"/>
                </a:cubicBezTo>
                <a:cubicBezTo>
                  <a:pt x="320" y="167"/>
                  <a:pt x="320" y="169"/>
                  <a:pt x="319" y="171"/>
                </a:cubicBezTo>
                <a:cubicBezTo>
                  <a:pt x="317" y="171"/>
                  <a:pt x="316" y="171"/>
                  <a:pt x="314" y="172"/>
                </a:cubicBezTo>
                <a:cubicBezTo>
                  <a:pt x="314" y="173"/>
                  <a:pt x="313" y="174"/>
                  <a:pt x="313" y="175"/>
                </a:cubicBezTo>
                <a:cubicBezTo>
                  <a:pt x="312" y="175"/>
                  <a:pt x="311" y="175"/>
                  <a:pt x="310" y="175"/>
                </a:cubicBezTo>
                <a:cubicBezTo>
                  <a:pt x="309" y="174"/>
                  <a:pt x="309" y="174"/>
                  <a:pt x="309" y="174"/>
                </a:cubicBezTo>
                <a:cubicBezTo>
                  <a:pt x="308" y="174"/>
                  <a:pt x="307" y="174"/>
                  <a:pt x="307" y="174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5" y="172"/>
                  <a:pt x="305" y="172"/>
                  <a:pt x="304" y="172"/>
                </a:cubicBezTo>
                <a:cubicBezTo>
                  <a:pt x="303" y="173"/>
                  <a:pt x="303" y="174"/>
                  <a:pt x="303" y="175"/>
                </a:cubicBezTo>
                <a:cubicBezTo>
                  <a:pt x="303" y="175"/>
                  <a:pt x="304" y="176"/>
                  <a:pt x="304" y="176"/>
                </a:cubicBezTo>
                <a:cubicBezTo>
                  <a:pt x="304" y="176"/>
                  <a:pt x="303" y="177"/>
                  <a:pt x="303" y="178"/>
                </a:cubicBezTo>
                <a:cubicBezTo>
                  <a:pt x="303" y="179"/>
                  <a:pt x="303" y="179"/>
                  <a:pt x="303" y="179"/>
                </a:cubicBezTo>
                <a:cubicBezTo>
                  <a:pt x="303" y="179"/>
                  <a:pt x="303" y="180"/>
                  <a:pt x="303" y="180"/>
                </a:cubicBezTo>
                <a:cubicBezTo>
                  <a:pt x="301" y="180"/>
                  <a:pt x="298" y="180"/>
                  <a:pt x="296" y="180"/>
                </a:cubicBezTo>
                <a:cubicBezTo>
                  <a:pt x="295" y="179"/>
                  <a:pt x="295" y="179"/>
                  <a:pt x="295" y="178"/>
                </a:cubicBezTo>
                <a:cubicBezTo>
                  <a:pt x="289" y="179"/>
                  <a:pt x="289" y="179"/>
                  <a:pt x="288" y="180"/>
                </a:cubicBezTo>
                <a:cubicBezTo>
                  <a:pt x="288" y="182"/>
                  <a:pt x="289" y="182"/>
                  <a:pt x="289" y="182"/>
                </a:cubicBezTo>
                <a:cubicBezTo>
                  <a:pt x="290" y="183"/>
                  <a:pt x="291" y="184"/>
                  <a:pt x="292" y="184"/>
                </a:cubicBezTo>
                <a:cubicBezTo>
                  <a:pt x="294" y="184"/>
                  <a:pt x="294" y="184"/>
                  <a:pt x="295" y="184"/>
                </a:cubicBezTo>
                <a:cubicBezTo>
                  <a:pt x="298" y="187"/>
                  <a:pt x="298" y="187"/>
                  <a:pt x="298" y="188"/>
                </a:cubicBezTo>
                <a:cubicBezTo>
                  <a:pt x="299" y="191"/>
                  <a:pt x="299" y="193"/>
                  <a:pt x="299" y="195"/>
                </a:cubicBezTo>
                <a:cubicBezTo>
                  <a:pt x="300" y="196"/>
                  <a:pt x="301" y="197"/>
                  <a:pt x="302" y="199"/>
                </a:cubicBezTo>
                <a:cubicBezTo>
                  <a:pt x="302" y="201"/>
                  <a:pt x="302" y="201"/>
                  <a:pt x="297" y="213"/>
                </a:cubicBezTo>
                <a:cubicBezTo>
                  <a:pt x="296" y="214"/>
                  <a:pt x="294" y="215"/>
                  <a:pt x="293" y="215"/>
                </a:cubicBezTo>
                <a:cubicBezTo>
                  <a:pt x="292" y="215"/>
                  <a:pt x="292" y="215"/>
                  <a:pt x="292" y="215"/>
                </a:cubicBezTo>
                <a:cubicBezTo>
                  <a:pt x="289" y="214"/>
                  <a:pt x="286" y="214"/>
                  <a:pt x="283" y="212"/>
                </a:cubicBezTo>
                <a:cubicBezTo>
                  <a:pt x="279" y="211"/>
                  <a:pt x="276" y="211"/>
                  <a:pt x="273" y="211"/>
                </a:cubicBezTo>
                <a:cubicBezTo>
                  <a:pt x="269" y="210"/>
                  <a:pt x="269" y="210"/>
                  <a:pt x="268" y="209"/>
                </a:cubicBezTo>
                <a:cubicBezTo>
                  <a:pt x="268" y="209"/>
                  <a:pt x="268" y="209"/>
                  <a:pt x="268" y="209"/>
                </a:cubicBezTo>
                <a:cubicBezTo>
                  <a:pt x="267" y="210"/>
                  <a:pt x="267" y="210"/>
                  <a:pt x="266" y="210"/>
                </a:cubicBezTo>
                <a:cubicBezTo>
                  <a:pt x="264" y="212"/>
                  <a:pt x="262" y="212"/>
                  <a:pt x="260" y="212"/>
                </a:cubicBezTo>
                <a:cubicBezTo>
                  <a:pt x="260" y="213"/>
                  <a:pt x="260" y="213"/>
                  <a:pt x="260" y="213"/>
                </a:cubicBezTo>
                <a:cubicBezTo>
                  <a:pt x="262" y="217"/>
                  <a:pt x="258" y="221"/>
                  <a:pt x="260" y="225"/>
                </a:cubicBezTo>
                <a:cubicBezTo>
                  <a:pt x="259" y="227"/>
                  <a:pt x="259" y="229"/>
                  <a:pt x="259" y="232"/>
                </a:cubicBezTo>
                <a:cubicBezTo>
                  <a:pt x="254" y="239"/>
                  <a:pt x="254" y="239"/>
                  <a:pt x="255" y="241"/>
                </a:cubicBezTo>
                <a:cubicBezTo>
                  <a:pt x="256" y="243"/>
                  <a:pt x="256" y="244"/>
                  <a:pt x="256" y="244"/>
                </a:cubicBezTo>
                <a:cubicBezTo>
                  <a:pt x="255" y="245"/>
                  <a:pt x="255" y="245"/>
                  <a:pt x="255" y="245"/>
                </a:cubicBezTo>
                <a:cubicBezTo>
                  <a:pt x="254" y="247"/>
                  <a:pt x="254" y="247"/>
                  <a:pt x="254" y="251"/>
                </a:cubicBezTo>
                <a:cubicBezTo>
                  <a:pt x="255" y="251"/>
                  <a:pt x="256" y="251"/>
                  <a:pt x="257" y="251"/>
                </a:cubicBezTo>
                <a:cubicBezTo>
                  <a:pt x="259" y="251"/>
                  <a:pt x="260" y="250"/>
                  <a:pt x="262" y="253"/>
                </a:cubicBezTo>
                <a:cubicBezTo>
                  <a:pt x="263" y="253"/>
                  <a:pt x="264" y="252"/>
                  <a:pt x="265" y="252"/>
                </a:cubicBezTo>
                <a:cubicBezTo>
                  <a:pt x="266" y="252"/>
                  <a:pt x="266" y="252"/>
                  <a:pt x="269" y="254"/>
                </a:cubicBezTo>
                <a:cubicBezTo>
                  <a:pt x="270" y="255"/>
                  <a:pt x="270" y="257"/>
                  <a:pt x="271" y="258"/>
                </a:cubicBezTo>
                <a:cubicBezTo>
                  <a:pt x="271" y="258"/>
                  <a:pt x="272" y="258"/>
                  <a:pt x="272" y="258"/>
                </a:cubicBezTo>
                <a:cubicBezTo>
                  <a:pt x="271" y="257"/>
                  <a:pt x="271" y="257"/>
                  <a:pt x="271" y="257"/>
                </a:cubicBezTo>
                <a:cubicBezTo>
                  <a:pt x="281" y="254"/>
                  <a:pt x="289" y="246"/>
                  <a:pt x="301" y="246"/>
                </a:cubicBezTo>
                <a:cubicBezTo>
                  <a:pt x="303" y="244"/>
                  <a:pt x="303" y="243"/>
                  <a:pt x="303" y="242"/>
                </a:cubicBezTo>
                <a:cubicBezTo>
                  <a:pt x="302" y="241"/>
                  <a:pt x="301" y="240"/>
                  <a:pt x="301" y="239"/>
                </a:cubicBezTo>
                <a:cubicBezTo>
                  <a:pt x="301" y="238"/>
                  <a:pt x="301" y="238"/>
                  <a:pt x="304" y="232"/>
                </a:cubicBezTo>
                <a:cubicBezTo>
                  <a:pt x="306" y="229"/>
                  <a:pt x="320" y="226"/>
                  <a:pt x="320" y="226"/>
                </a:cubicBezTo>
                <a:cubicBezTo>
                  <a:pt x="322" y="224"/>
                  <a:pt x="322" y="223"/>
                  <a:pt x="322" y="222"/>
                </a:cubicBezTo>
                <a:cubicBezTo>
                  <a:pt x="322" y="222"/>
                  <a:pt x="322" y="222"/>
                  <a:pt x="322" y="221"/>
                </a:cubicBezTo>
                <a:cubicBezTo>
                  <a:pt x="322" y="216"/>
                  <a:pt x="322" y="212"/>
                  <a:pt x="329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1" y="214"/>
                  <a:pt x="331" y="214"/>
                  <a:pt x="331" y="214"/>
                </a:cubicBezTo>
                <a:cubicBezTo>
                  <a:pt x="334" y="216"/>
                  <a:pt x="334" y="216"/>
                  <a:pt x="336" y="216"/>
                </a:cubicBezTo>
                <a:cubicBezTo>
                  <a:pt x="337" y="216"/>
                  <a:pt x="337" y="216"/>
                  <a:pt x="338" y="216"/>
                </a:cubicBezTo>
                <a:cubicBezTo>
                  <a:pt x="338" y="216"/>
                  <a:pt x="339" y="216"/>
                  <a:pt x="340" y="216"/>
                </a:cubicBezTo>
                <a:cubicBezTo>
                  <a:pt x="340" y="214"/>
                  <a:pt x="340" y="214"/>
                  <a:pt x="342" y="212"/>
                </a:cubicBezTo>
                <a:cubicBezTo>
                  <a:pt x="344" y="212"/>
                  <a:pt x="344" y="212"/>
                  <a:pt x="345" y="212"/>
                </a:cubicBezTo>
                <a:cubicBezTo>
                  <a:pt x="346" y="212"/>
                  <a:pt x="348" y="212"/>
                  <a:pt x="351" y="208"/>
                </a:cubicBezTo>
                <a:cubicBezTo>
                  <a:pt x="358" y="209"/>
                  <a:pt x="357" y="217"/>
                  <a:pt x="362" y="220"/>
                </a:cubicBezTo>
                <a:cubicBezTo>
                  <a:pt x="363" y="220"/>
                  <a:pt x="364" y="221"/>
                  <a:pt x="364" y="223"/>
                </a:cubicBezTo>
                <a:cubicBezTo>
                  <a:pt x="380" y="233"/>
                  <a:pt x="388" y="241"/>
                  <a:pt x="387" y="246"/>
                </a:cubicBezTo>
                <a:cubicBezTo>
                  <a:pt x="385" y="247"/>
                  <a:pt x="373" y="249"/>
                  <a:pt x="369" y="249"/>
                </a:cubicBezTo>
                <a:cubicBezTo>
                  <a:pt x="369" y="249"/>
                  <a:pt x="368" y="250"/>
                  <a:pt x="368" y="250"/>
                </a:cubicBezTo>
                <a:cubicBezTo>
                  <a:pt x="371" y="252"/>
                  <a:pt x="373" y="255"/>
                  <a:pt x="377" y="256"/>
                </a:cubicBezTo>
                <a:cubicBezTo>
                  <a:pt x="379" y="256"/>
                  <a:pt x="382" y="256"/>
                  <a:pt x="384" y="256"/>
                </a:cubicBezTo>
                <a:cubicBezTo>
                  <a:pt x="384" y="255"/>
                  <a:pt x="384" y="253"/>
                  <a:pt x="384" y="252"/>
                </a:cubicBezTo>
                <a:cubicBezTo>
                  <a:pt x="389" y="250"/>
                  <a:pt x="392" y="245"/>
                  <a:pt x="396" y="242"/>
                </a:cubicBezTo>
                <a:cubicBezTo>
                  <a:pt x="396" y="240"/>
                  <a:pt x="396" y="240"/>
                  <a:pt x="396" y="239"/>
                </a:cubicBezTo>
                <a:cubicBezTo>
                  <a:pt x="393" y="239"/>
                  <a:pt x="393" y="239"/>
                  <a:pt x="392" y="239"/>
                </a:cubicBezTo>
                <a:cubicBezTo>
                  <a:pt x="391" y="239"/>
                  <a:pt x="391" y="238"/>
                  <a:pt x="391" y="238"/>
                </a:cubicBezTo>
                <a:cubicBezTo>
                  <a:pt x="393" y="236"/>
                  <a:pt x="394" y="236"/>
                  <a:pt x="395" y="236"/>
                </a:cubicBezTo>
                <a:cubicBezTo>
                  <a:pt x="398" y="237"/>
                  <a:pt x="398" y="237"/>
                  <a:pt x="400" y="239"/>
                </a:cubicBezTo>
                <a:cubicBezTo>
                  <a:pt x="400" y="239"/>
                  <a:pt x="400" y="239"/>
                  <a:pt x="400" y="234"/>
                </a:cubicBezTo>
                <a:cubicBezTo>
                  <a:pt x="396" y="231"/>
                  <a:pt x="391" y="230"/>
                  <a:pt x="389" y="226"/>
                </a:cubicBezTo>
                <a:cubicBezTo>
                  <a:pt x="388" y="226"/>
                  <a:pt x="385" y="226"/>
                  <a:pt x="380" y="221"/>
                </a:cubicBezTo>
                <a:cubicBezTo>
                  <a:pt x="381" y="219"/>
                  <a:pt x="381" y="219"/>
                  <a:pt x="375" y="215"/>
                </a:cubicBezTo>
                <a:cubicBezTo>
                  <a:pt x="375" y="214"/>
                  <a:pt x="374" y="214"/>
                  <a:pt x="374" y="214"/>
                </a:cubicBezTo>
                <a:cubicBezTo>
                  <a:pt x="374" y="213"/>
                  <a:pt x="373" y="212"/>
                  <a:pt x="373" y="211"/>
                </a:cubicBezTo>
                <a:cubicBezTo>
                  <a:pt x="372" y="210"/>
                  <a:pt x="370" y="210"/>
                  <a:pt x="369" y="210"/>
                </a:cubicBezTo>
                <a:cubicBezTo>
                  <a:pt x="369" y="209"/>
                  <a:pt x="369" y="209"/>
                  <a:pt x="369" y="208"/>
                </a:cubicBezTo>
                <a:cubicBezTo>
                  <a:pt x="370" y="207"/>
                  <a:pt x="370" y="207"/>
                  <a:pt x="370" y="207"/>
                </a:cubicBezTo>
                <a:cubicBezTo>
                  <a:pt x="371" y="206"/>
                  <a:pt x="371" y="205"/>
                  <a:pt x="371" y="205"/>
                </a:cubicBezTo>
                <a:cubicBezTo>
                  <a:pt x="371" y="204"/>
                  <a:pt x="371" y="203"/>
                  <a:pt x="371" y="202"/>
                </a:cubicBezTo>
                <a:cubicBezTo>
                  <a:pt x="374" y="201"/>
                  <a:pt x="375" y="202"/>
                  <a:pt x="376" y="205"/>
                </a:cubicBezTo>
                <a:cubicBezTo>
                  <a:pt x="384" y="206"/>
                  <a:pt x="386" y="216"/>
                  <a:pt x="394" y="217"/>
                </a:cubicBezTo>
                <a:cubicBezTo>
                  <a:pt x="394" y="218"/>
                  <a:pt x="394" y="218"/>
                  <a:pt x="395" y="218"/>
                </a:cubicBezTo>
                <a:cubicBezTo>
                  <a:pt x="398" y="222"/>
                  <a:pt x="404" y="223"/>
                  <a:pt x="406" y="228"/>
                </a:cubicBezTo>
                <a:cubicBezTo>
                  <a:pt x="404" y="234"/>
                  <a:pt x="404" y="234"/>
                  <a:pt x="406" y="236"/>
                </a:cubicBezTo>
                <a:cubicBezTo>
                  <a:pt x="407" y="239"/>
                  <a:pt x="407" y="242"/>
                  <a:pt x="411" y="242"/>
                </a:cubicBezTo>
                <a:cubicBezTo>
                  <a:pt x="413" y="244"/>
                  <a:pt x="413" y="246"/>
                  <a:pt x="413" y="247"/>
                </a:cubicBezTo>
                <a:cubicBezTo>
                  <a:pt x="412" y="247"/>
                  <a:pt x="411" y="247"/>
                  <a:pt x="410" y="247"/>
                </a:cubicBezTo>
                <a:cubicBezTo>
                  <a:pt x="410" y="247"/>
                  <a:pt x="409" y="246"/>
                  <a:pt x="409" y="246"/>
                </a:cubicBezTo>
                <a:cubicBezTo>
                  <a:pt x="409" y="246"/>
                  <a:pt x="408" y="247"/>
                  <a:pt x="408" y="247"/>
                </a:cubicBezTo>
                <a:cubicBezTo>
                  <a:pt x="411" y="251"/>
                  <a:pt x="411" y="251"/>
                  <a:pt x="414" y="252"/>
                </a:cubicBezTo>
                <a:cubicBezTo>
                  <a:pt x="414" y="252"/>
                  <a:pt x="414" y="251"/>
                  <a:pt x="414" y="251"/>
                </a:cubicBezTo>
                <a:cubicBezTo>
                  <a:pt x="416" y="252"/>
                  <a:pt x="417" y="252"/>
                  <a:pt x="419" y="254"/>
                </a:cubicBezTo>
                <a:cubicBezTo>
                  <a:pt x="418" y="256"/>
                  <a:pt x="418" y="257"/>
                  <a:pt x="419" y="258"/>
                </a:cubicBezTo>
                <a:cubicBezTo>
                  <a:pt x="421" y="259"/>
                  <a:pt x="421" y="259"/>
                  <a:pt x="422" y="259"/>
                </a:cubicBezTo>
                <a:cubicBezTo>
                  <a:pt x="423" y="259"/>
                  <a:pt x="424" y="259"/>
                  <a:pt x="424" y="259"/>
                </a:cubicBezTo>
                <a:cubicBezTo>
                  <a:pt x="425" y="258"/>
                  <a:pt x="426" y="257"/>
                  <a:pt x="426" y="256"/>
                </a:cubicBezTo>
                <a:cubicBezTo>
                  <a:pt x="426" y="255"/>
                  <a:pt x="426" y="255"/>
                  <a:pt x="426" y="254"/>
                </a:cubicBezTo>
                <a:cubicBezTo>
                  <a:pt x="426" y="254"/>
                  <a:pt x="426" y="253"/>
                  <a:pt x="426" y="253"/>
                </a:cubicBezTo>
                <a:cubicBezTo>
                  <a:pt x="426" y="252"/>
                  <a:pt x="427" y="252"/>
                  <a:pt x="427" y="251"/>
                </a:cubicBezTo>
                <a:cubicBezTo>
                  <a:pt x="428" y="252"/>
                  <a:pt x="430" y="252"/>
                  <a:pt x="430" y="253"/>
                </a:cubicBezTo>
                <a:cubicBezTo>
                  <a:pt x="431" y="253"/>
                  <a:pt x="432" y="253"/>
                  <a:pt x="432" y="253"/>
                </a:cubicBezTo>
                <a:cubicBezTo>
                  <a:pt x="432" y="253"/>
                  <a:pt x="433" y="252"/>
                  <a:pt x="433" y="252"/>
                </a:cubicBezTo>
                <a:cubicBezTo>
                  <a:pt x="433" y="251"/>
                  <a:pt x="433" y="249"/>
                  <a:pt x="433" y="248"/>
                </a:cubicBezTo>
                <a:cubicBezTo>
                  <a:pt x="435" y="248"/>
                  <a:pt x="436" y="248"/>
                  <a:pt x="437" y="248"/>
                </a:cubicBezTo>
                <a:cubicBezTo>
                  <a:pt x="436" y="246"/>
                  <a:pt x="435" y="246"/>
                  <a:pt x="433" y="245"/>
                </a:cubicBezTo>
                <a:cubicBezTo>
                  <a:pt x="433" y="246"/>
                  <a:pt x="432" y="247"/>
                  <a:pt x="432" y="248"/>
                </a:cubicBezTo>
                <a:cubicBezTo>
                  <a:pt x="429" y="248"/>
                  <a:pt x="429" y="247"/>
                  <a:pt x="427" y="241"/>
                </a:cubicBezTo>
                <a:cubicBezTo>
                  <a:pt x="424" y="240"/>
                  <a:pt x="424" y="240"/>
                  <a:pt x="422" y="238"/>
                </a:cubicBezTo>
                <a:cubicBezTo>
                  <a:pt x="422" y="237"/>
                  <a:pt x="422" y="237"/>
                  <a:pt x="422" y="236"/>
                </a:cubicBezTo>
                <a:cubicBezTo>
                  <a:pt x="424" y="236"/>
                  <a:pt x="424" y="236"/>
                  <a:pt x="424" y="236"/>
                </a:cubicBezTo>
                <a:cubicBezTo>
                  <a:pt x="425" y="236"/>
                  <a:pt x="426" y="237"/>
                  <a:pt x="427" y="237"/>
                </a:cubicBezTo>
                <a:cubicBezTo>
                  <a:pt x="429" y="237"/>
                  <a:pt x="429" y="237"/>
                  <a:pt x="430" y="237"/>
                </a:cubicBezTo>
                <a:cubicBezTo>
                  <a:pt x="430" y="237"/>
                  <a:pt x="430" y="238"/>
                  <a:pt x="431" y="238"/>
                </a:cubicBezTo>
                <a:cubicBezTo>
                  <a:pt x="431" y="237"/>
                  <a:pt x="431" y="235"/>
                  <a:pt x="431" y="234"/>
                </a:cubicBezTo>
                <a:cubicBezTo>
                  <a:pt x="433" y="232"/>
                  <a:pt x="433" y="232"/>
                  <a:pt x="442" y="236"/>
                </a:cubicBezTo>
                <a:cubicBezTo>
                  <a:pt x="442" y="236"/>
                  <a:pt x="443" y="237"/>
                  <a:pt x="443" y="238"/>
                </a:cubicBezTo>
                <a:cubicBezTo>
                  <a:pt x="443" y="238"/>
                  <a:pt x="443" y="238"/>
                  <a:pt x="444" y="238"/>
                </a:cubicBezTo>
                <a:cubicBezTo>
                  <a:pt x="445" y="240"/>
                  <a:pt x="445" y="240"/>
                  <a:pt x="445" y="240"/>
                </a:cubicBezTo>
                <a:cubicBezTo>
                  <a:pt x="444" y="240"/>
                  <a:pt x="443" y="241"/>
                  <a:pt x="443" y="241"/>
                </a:cubicBezTo>
                <a:cubicBezTo>
                  <a:pt x="443" y="244"/>
                  <a:pt x="448" y="245"/>
                  <a:pt x="447" y="249"/>
                </a:cubicBezTo>
                <a:cubicBezTo>
                  <a:pt x="447" y="250"/>
                  <a:pt x="447" y="251"/>
                  <a:pt x="447" y="251"/>
                </a:cubicBezTo>
                <a:cubicBezTo>
                  <a:pt x="447" y="252"/>
                  <a:pt x="447" y="252"/>
                  <a:pt x="447" y="253"/>
                </a:cubicBezTo>
                <a:cubicBezTo>
                  <a:pt x="447" y="254"/>
                  <a:pt x="448" y="255"/>
                  <a:pt x="449" y="256"/>
                </a:cubicBezTo>
                <a:cubicBezTo>
                  <a:pt x="449" y="256"/>
                  <a:pt x="449" y="256"/>
                  <a:pt x="449" y="256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1" y="258"/>
                  <a:pt x="451" y="258"/>
                  <a:pt x="451" y="258"/>
                </a:cubicBezTo>
                <a:cubicBezTo>
                  <a:pt x="452" y="258"/>
                  <a:pt x="452" y="258"/>
                  <a:pt x="452" y="258"/>
                </a:cubicBezTo>
                <a:cubicBezTo>
                  <a:pt x="452" y="259"/>
                  <a:pt x="452" y="259"/>
                  <a:pt x="452" y="260"/>
                </a:cubicBezTo>
                <a:cubicBezTo>
                  <a:pt x="452" y="261"/>
                  <a:pt x="452" y="261"/>
                  <a:pt x="452" y="261"/>
                </a:cubicBezTo>
                <a:cubicBezTo>
                  <a:pt x="451" y="261"/>
                  <a:pt x="451" y="261"/>
                  <a:pt x="451" y="261"/>
                </a:cubicBezTo>
                <a:cubicBezTo>
                  <a:pt x="451" y="262"/>
                  <a:pt x="451" y="262"/>
                  <a:pt x="451" y="262"/>
                </a:cubicBezTo>
                <a:cubicBezTo>
                  <a:pt x="451" y="263"/>
                  <a:pt x="451" y="264"/>
                  <a:pt x="452" y="265"/>
                </a:cubicBezTo>
                <a:cubicBezTo>
                  <a:pt x="452" y="266"/>
                  <a:pt x="452" y="266"/>
                  <a:pt x="452" y="266"/>
                </a:cubicBezTo>
                <a:cubicBezTo>
                  <a:pt x="453" y="266"/>
                  <a:pt x="453" y="266"/>
                  <a:pt x="453" y="266"/>
                </a:cubicBezTo>
                <a:cubicBezTo>
                  <a:pt x="454" y="265"/>
                  <a:pt x="454" y="265"/>
                  <a:pt x="454" y="265"/>
                </a:cubicBezTo>
                <a:cubicBezTo>
                  <a:pt x="454" y="263"/>
                  <a:pt x="454" y="263"/>
                  <a:pt x="454" y="263"/>
                </a:cubicBezTo>
                <a:cubicBezTo>
                  <a:pt x="454" y="262"/>
                  <a:pt x="454" y="261"/>
                  <a:pt x="454" y="261"/>
                </a:cubicBezTo>
                <a:cubicBezTo>
                  <a:pt x="455" y="259"/>
                  <a:pt x="455" y="259"/>
                  <a:pt x="455" y="259"/>
                </a:cubicBezTo>
                <a:cubicBezTo>
                  <a:pt x="456" y="259"/>
                  <a:pt x="456" y="259"/>
                  <a:pt x="456" y="259"/>
                </a:cubicBezTo>
                <a:cubicBezTo>
                  <a:pt x="456" y="260"/>
                  <a:pt x="456" y="260"/>
                  <a:pt x="456" y="260"/>
                </a:cubicBezTo>
                <a:cubicBezTo>
                  <a:pt x="457" y="260"/>
                  <a:pt x="457" y="260"/>
                  <a:pt x="457" y="260"/>
                </a:cubicBezTo>
                <a:cubicBezTo>
                  <a:pt x="457" y="261"/>
                  <a:pt x="457" y="261"/>
                  <a:pt x="457" y="261"/>
                </a:cubicBezTo>
                <a:cubicBezTo>
                  <a:pt x="458" y="261"/>
                  <a:pt x="459" y="262"/>
                  <a:pt x="459" y="262"/>
                </a:cubicBezTo>
                <a:cubicBezTo>
                  <a:pt x="460" y="263"/>
                  <a:pt x="460" y="263"/>
                  <a:pt x="460" y="263"/>
                </a:cubicBezTo>
                <a:cubicBezTo>
                  <a:pt x="460" y="264"/>
                  <a:pt x="460" y="264"/>
                  <a:pt x="460" y="264"/>
                </a:cubicBezTo>
                <a:cubicBezTo>
                  <a:pt x="461" y="264"/>
                  <a:pt x="461" y="264"/>
                  <a:pt x="461" y="264"/>
                </a:cubicBezTo>
                <a:cubicBezTo>
                  <a:pt x="462" y="264"/>
                  <a:pt x="462" y="264"/>
                  <a:pt x="462" y="264"/>
                </a:cubicBezTo>
                <a:cubicBezTo>
                  <a:pt x="462" y="264"/>
                  <a:pt x="464" y="264"/>
                  <a:pt x="464" y="265"/>
                </a:cubicBezTo>
                <a:cubicBezTo>
                  <a:pt x="466" y="265"/>
                  <a:pt x="466" y="265"/>
                  <a:pt x="466" y="265"/>
                </a:cubicBezTo>
                <a:cubicBezTo>
                  <a:pt x="467" y="265"/>
                  <a:pt x="467" y="265"/>
                  <a:pt x="467" y="265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3"/>
                  <a:pt x="467" y="263"/>
                  <a:pt x="467" y="263"/>
                </a:cubicBezTo>
                <a:cubicBezTo>
                  <a:pt x="467" y="262"/>
                  <a:pt x="467" y="261"/>
                  <a:pt x="468" y="260"/>
                </a:cubicBezTo>
                <a:cubicBezTo>
                  <a:pt x="468" y="259"/>
                  <a:pt x="468" y="259"/>
                  <a:pt x="468" y="259"/>
                </a:cubicBezTo>
                <a:cubicBezTo>
                  <a:pt x="469" y="259"/>
                  <a:pt x="469" y="259"/>
                  <a:pt x="469" y="259"/>
                </a:cubicBezTo>
                <a:cubicBezTo>
                  <a:pt x="470" y="259"/>
                  <a:pt x="471" y="259"/>
                  <a:pt x="472" y="260"/>
                </a:cubicBezTo>
                <a:cubicBezTo>
                  <a:pt x="474" y="261"/>
                  <a:pt x="474" y="261"/>
                  <a:pt x="474" y="261"/>
                </a:cubicBezTo>
                <a:cubicBezTo>
                  <a:pt x="476" y="263"/>
                  <a:pt x="476" y="263"/>
                  <a:pt x="476" y="263"/>
                </a:cubicBezTo>
                <a:cubicBezTo>
                  <a:pt x="477" y="263"/>
                  <a:pt x="477" y="263"/>
                  <a:pt x="477" y="263"/>
                </a:cubicBezTo>
                <a:cubicBezTo>
                  <a:pt x="477" y="264"/>
                  <a:pt x="477" y="264"/>
                  <a:pt x="477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81" y="264"/>
                  <a:pt x="484" y="264"/>
                  <a:pt x="486" y="265"/>
                </a:cubicBezTo>
                <a:cubicBezTo>
                  <a:pt x="486" y="264"/>
                  <a:pt x="486" y="263"/>
                  <a:pt x="486" y="263"/>
                </a:cubicBezTo>
                <a:cubicBezTo>
                  <a:pt x="486" y="262"/>
                  <a:pt x="486" y="262"/>
                  <a:pt x="486" y="262"/>
                </a:cubicBezTo>
                <a:cubicBezTo>
                  <a:pt x="486" y="261"/>
                  <a:pt x="486" y="261"/>
                  <a:pt x="486" y="260"/>
                </a:cubicBezTo>
                <a:cubicBezTo>
                  <a:pt x="486" y="260"/>
                  <a:pt x="487" y="260"/>
                  <a:pt x="487" y="260"/>
                </a:cubicBezTo>
                <a:cubicBezTo>
                  <a:pt x="488" y="259"/>
                  <a:pt x="488" y="259"/>
                  <a:pt x="488" y="259"/>
                </a:cubicBezTo>
                <a:cubicBezTo>
                  <a:pt x="489" y="259"/>
                  <a:pt x="489" y="259"/>
                  <a:pt x="489" y="259"/>
                </a:cubicBezTo>
                <a:cubicBezTo>
                  <a:pt x="490" y="260"/>
                  <a:pt x="491" y="261"/>
                  <a:pt x="492" y="261"/>
                </a:cubicBezTo>
                <a:cubicBezTo>
                  <a:pt x="493" y="262"/>
                  <a:pt x="494" y="262"/>
                  <a:pt x="494" y="262"/>
                </a:cubicBezTo>
                <a:cubicBezTo>
                  <a:pt x="494" y="261"/>
                  <a:pt x="494" y="261"/>
                  <a:pt x="494" y="261"/>
                </a:cubicBezTo>
                <a:cubicBezTo>
                  <a:pt x="495" y="261"/>
                  <a:pt x="495" y="261"/>
                  <a:pt x="495" y="261"/>
                </a:cubicBezTo>
                <a:cubicBezTo>
                  <a:pt x="495" y="260"/>
                  <a:pt x="495" y="260"/>
                  <a:pt x="495" y="260"/>
                </a:cubicBezTo>
                <a:cubicBezTo>
                  <a:pt x="496" y="260"/>
                  <a:pt x="496" y="260"/>
                  <a:pt x="496" y="260"/>
                </a:cubicBezTo>
                <a:cubicBezTo>
                  <a:pt x="497" y="262"/>
                  <a:pt x="497" y="262"/>
                  <a:pt x="497" y="262"/>
                </a:cubicBezTo>
                <a:cubicBezTo>
                  <a:pt x="497" y="263"/>
                  <a:pt x="497" y="263"/>
                  <a:pt x="497" y="263"/>
                </a:cubicBezTo>
                <a:cubicBezTo>
                  <a:pt x="497" y="264"/>
                  <a:pt x="497" y="265"/>
                  <a:pt x="497" y="266"/>
                </a:cubicBezTo>
                <a:cubicBezTo>
                  <a:pt x="496" y="268"/>
                  <a:pt x="496" y="270"/>
                  <a:pt x="497" y="273"/>
                </a:cubicBezTo>
                <a:cubicBezTo>
                  <a:pt x="497" y="273"/>
                  <a:pt x="497" y="273"/>
                  <a:pt x="497" y="273"/>
                </a:cubicBezTo>
                <a:cubicBezTo>
                  <a:pt x="497" y="274"/>
                  <a:pt x="498" y="274"/>
                  <a:pt x="498" y="275"/>
                </a:cubicBezTo>
                <a:cubicBezTo>
                  <a:pt x="498" y="275"/>
                  <a:pt x="497" y="276"/>
                  <a:pt x="497" y="277"/>
                </a:cubicBezTo>
                <a:cubicBezTo>
                  <a:pt x="497" y="277"/>
                  <a:pt x="497" y="277"/>
                  <a:pt x="497" y="277"/>
                </a:cubicBezTo>
                <a:cubicBezTo>
                  <a:pt x="497" y="278"/>
                  <a:pt x="497" y="278"/>
                  <a:pt x="497" y="278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4" y="284"/>
                  <a:pt x="494" y="284"/>
                  <a:pt x="493" y="284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6"/>
                  <a:pt x="492" y="286"/>
                  <a:pt x="492" y="286"/>
                </a:cubicBezTo>
                <a:cubicBezTo>
                  <a:pt x="514" y="287"/>
                  <a:pt x="537" y="287"/>
                  <a:pt x="558" y="288"/>
                </a:cubicBezTo>
                <a:cubicBezTo>
                  <a:pt x="575" y="288"/>
                  <a:pt x="590" y="288"/>
                  <a:pt x="605" y="288"/>
                </a:cubicBezTo>
                <a:moveTo>
                  <a:pt x="554" y="46"/>
                </a:moveTo>
                <a:cubicBezTo>
                  <a:pt x="531" y="34"/>
                  <a:pt x="531" y="34"/>
                  <a:pt x="531" y="34"/>
                </a:cubicBezTo>
                <a:cubicBezTo>
                  <a:pt x="531" y="34"/>
                  <a:pt x="531" y="34"/>
                  <a:pt x="531" y="34"/>
                </a:cubicBezTo>
                <a:cubicBezTo>
                  <a:pt x="532" y="34"/>
                  <a:pt x="532" y="34"/>
                  <a:pt x="532" y="34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2" y="35"/>
                  <a:pt x="532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4" y="35"/>
                  <a:pt x="534" y="35"/>
                  <a:pt x="534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0" y="34"/>
                  <a:pt x="529" y="33"/>
                </a:cubicBezTo>
                <a:cubicBezTo>
                  <a:pt x="530" y="33"/>
                  <a:pt x="530" y="34"/>
                  <a:pt x="531" y="34"/>
                </a:cubicBezTo>
                <a:cubicBezTo>
                  <a:pt x="531" y="34"/>
                  <a:pt x="530" y="34"/>
                  <a:pt x="529" y="33"/>
                </a:cubicBezTo>
                <a:cubicBezTo>
                  <a:pt x="528" y="33"/>
                  <a:pt x="528" y="33"/>
                  <a:pt x="525" y="31"/>
                </a:cubicBezTo>
                <a:cubicBezTo>
                  <a:pt x="524" y="31"/>
                  <a:pt x="524" y="31"/>
                  <a:pt x="524" y="31"/>
                </a:cubicBezTo>
                <a:cubicBezTo>
                  <a:pt x="523" y="31"/>
                  <a:pt x="523" y="31"/>
                  <a:pt x="523" y="31"/>
                </a:cubicBezTo>
                <a:cubicBezTo>
                  <a:pt x="525" y="32"/>
                  <a:pt x="527" y="32"/>
                  <a:pt x="529" y="33"/>
                </a:cubicBezTo>
                <a:cubicBezTo>
                  <a:pt x="529" y="33"/>
                  <a:pt x="529" y="33"/>
                  <a:pt x="529" y="33"/>
                </a:cubicBezTo>
                <a:cubicBezTo>
                  <a:pt x="529" y="34"/>
                  <a:pt x="529" y="34"/>
                  <a:pt x="529" y="34"/>
                </a:cubicBezTo>
                <a:cubicBezTo>
                  <a:pt x="530" y="34"/>
                  <a:pt x="531" y="34"/>
                  <a:pt x="532" y="35"/>
                </a:cubicBezTo>
                <a:cubicBezTo>
                  <a:pt x="532" y="35"/>
                  <a:pt x="532" y="35"/>
                  <a:pt x="533" y="35"/>
                </a:cubicBezTo>
                <a:cubicBezTo>
                  <a:pt x="533" y="35"/>
                  <a:pt x="534" y="36"/>
                  <a:pt x="534" y="36"/>
                </a:cubicBezTo>
                <a:cubicBezTo>
                  <a:pt x="534" y="36"/>
                  <a:pt x="534" y="36"/>
                  <a:pt x="534" y="36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6" y="37"/>
                  <a:pt x="536" y="37"/>
                  <a:pt x="536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29" y="34"/>
                  <a:pt x="526" y="32"/>
                </a:cubicBezTo>
                <a:cubicBezTo>
                  <a:pt x="526" y="32"/>
                  <a:pt x="526" y="32"/>
                  <a:pt x="526" y="32"/>
                </a:cubicBezTo>
                <a:cubicBezTo>
                  <a:pt x="525" y="32"/>
                  <a:pt x="524" y="31"/>
                  <a:pt x="524" y="31"/>
                </a:cubicBezTo>
                <a:cubicBezTo>
                  <a:pt x="523" y="31"/>
                  <a:pt x="523" y="31"/>
                  <a:pt x="522" y="30"/>
                </a:cubicBezTo>
                <a:cubicBezTo>
                  <a:pt x="522" y="30"/>
                  <a:pt x="522" y="30"/>
                  <a:pt x="522" y="30"/>
                </a:cubicBezTo>
                <a:cubicBezTo>
                  <a:pt x="521" y="30"/>
                  <a:pt x="521" y="30"/>
                  <a:pt x="517" y="28"/>
                </a:cubicBezTo>
                <a:cubicBezTo>
                  <a:pt x="517" y="28"/>
                  <a:pt x="517" y="28"/>
                  <a:pt x="517" y="28"/>
                </a:cubicBezTo>
                <a:cubicBezTo>
                  <a:pt x="516" y="27"/>
                  <a:pt x="514" y="27"/>
                  <a:pt x="513" y="26"/>
                </a:cubicBezTo>
                <a:cubicBezTo>
                  <a:pt x="513" y="26"/>
                  <a:pt x="513" y="26"/>
                  <a:pt x="513" y="26"/>
                </a:cubicBezTo>
                <a:cubicBezTo>
                  <a:pt x="511" y="25"/>
                  <a:pt x="509" y="25"/>
                  <a:pt x="507" y="24"/>
                </a:cubicBezTo>
                <a:cubicBezTo>
                  <a:pt x="507" y="24"/>
                  <a:pt x="507" y="24"/>
                  <a:pt x="507" y="24"/>
                </a:cubicBezTo>
                <a:cubicBezTo>
                  <a:pt x="504" y="23"/>
                  <a:pt x="502" y="22"/>
                  <a:pt x="499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9" y="21"/>
                  <a:pt x="499" y="21"/>
                </a:cubicBezTo>
                <a:cubicBezTo>
                  <a:pt x="499" y="21"/>
                  <a:pt x="498" y="21"/>
                  <a:pt x="497" y="21"/>
                </a:cubicBezTo>
                <a:cubicBezTo>
                  <a:pt x="498" y="21"/>
                  <a:pt x="499" y="21"/>
                  <a:pt x="500" y="22"/>
                </a:cubicBezTo>
                <a:cubicBezTo>
                  <a:pt x="500" y="22"/>
                  <a:pt x="500" y="22"/>
                  <a:pt x="500" y="22"/>
                </a:cubicBezTo>
                <a:cubicBezTo>
                  <a:pt x="499" y="22"/>
                  <a:pt x="499" y="22"/>
                  <a:pt x="499" y="22"/>
                </a:cubicBezTo>
                <a:cubicBezTo>
                  <a:pt x="499" y="21"/>
                  <a:pt x="498" y="21"/>
                  <a:pt x="498" y="21"/>
                </a:cubicBezTo>
                <a:cubicBezTo>
                  <a:pt x="497" y="21"/>
                  <a:pt x="496" y="20"/>
                  <a:pt x="494" y="20"/>
                </a:cubicBezTo>
                <a:cubicBezTo>
                  <a:pt x="494" y="20"/>
                  <a:pt x="494" y="20"/>
                  <a:pt x="494" y="20"/>
                </a:cubicBezTo>
                <a:cubicBezTo>
                  <a:pt x="494" y="20"/>
                  <a:pt x="493" y="20"/>
                  <a:pt x="489" y="18"/>
                </a:cubicBezTo>
                <a:cubicBezTo>
                  <a:pt x="489" y="18"/>
                  <a:pt x="488" y="18"/>
                  <a:pt x="487" y="17"/>
                </a:cubicBezTo>
                <a:cubicBezTo>
                  <a:pt x="486" y="18"/>
                  <a:pt x="486" y="18"/>
                  <a:pt x="486" y="18"/>
                </a:cubicBezTo>
                <a:cubicBezTo>
                  <a:pt x="497" y="21"/>
                  <a:pt x="497" y="21"/>
                  <a:pt x="499" y="22"/>
                </a:cubicBezTo>
                <a:cubicBezTo>
                  <a:pt x="498" y="22"/>
                  <a:pt x="498" y="22"/>
                  <a:pt x="498" y="22"/>
                </a:cubicBezTo>
                <a:cubicBezTo>
                  <a:pt x="498" y="22"/>
                  <a:pt x="499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1" y="24"/>
                  <a:pt x="501" y="24"/>
                  <a:pt x="502" y="24"/>
                </a:cubicBezTo>
                <a:cubicBezTo>
                  <a:pt x="502" y="24"/>
                  <a:pt x="503" y="24"/>
                  <a:pt x="503" y="25"/>
                </a:cubicBezTo>
                <a:cubicBezTo>
                  <a:pt x="503" y="24"/>
                  <a:pt x="503" y="24"/>
                  <a:pt x="500" y="24"/>
                </a:cubicBezTo>
                <a:cubicBezTo>
                  <a:pt x="499" y="24"/>
                  <a:pt x="499" y="24"/>
                  <a:pt x="499" y="24"/>
                </a:cubicBezTo>
                <a:cubicBezTo>
                  <a:pt x="498" y="23"/>
                  <a:pt x="498" y="23"/>
                  <a:pt x="498" y="23"/>
                </a:cubicBezTo>
                <a:cubicBezTo>
                  <a:pt x="500" y="24"/>
                  <a:pt x="501" y="25"/>
                  <a:pt x="502" y="25"/>
                </a:cubicBezTo>
                <a:cubicBezTo>
                  <a:pt x="502" y="25"/>
                  <a:pt x="502" y="25"/>
                  <a:pt x="502" y="25"/>
                </a:cubicBezTo>
                <a:cubicBezTo>
                  <a:pt x="503" y="26"/>
                  <a:pt x="504" y="26"/>
                  <a:pt x="504" y="27"/>
                </a:cubicBezTo>
                <a:cubicBezTo>
                  <a:pt x="504" y="27"/>
                  <a:pt x="504" y="27"/>
                  <a:pt x="504" y="27"/>
                </a:cubicBezTo>
                <a:cubicBezTo>
                  <a:pt x="506" y="29"/>
                  <a:pt x="506" y="29"/>
                  <a:pt x="515" y="34"/>
                </a:cubicBezTo>
                <a:cubicBezTo>
                  <a:pt x="516" y="34"/>
                  <a:pt x="516" y="34"/>
                  <a:pt x="517" y="34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6" y="35"/>
                  <a:pt x="516" y="35"/>
                  <a:pt x="515" y="35"/>
                </a:cubicBezTo>
                <a:cubicBezTo>
                  <a:pt x="515" y="36"/>
                  <a:pt x="515" y="36"/>
                  <a:pt x="514" y="36"/>
                </a:cubicBezTo>
                <a:cubicBezTo>
                  <a:pt x="515" y="36"/>
                  <a:pt x="515" y="36"/>
                  <a:pt x="515" y="36"/>
                </a:cubicBezTo>
                <a:cubicBezTo>
                  <a:pt x="515" y="37"/>
                  <a:pt x="515" y="37"/>
                  <a:pt x="515" y="37"/>
                </a:cubicBezTo>
                <a:cubicBezTo>
                  <a:pt x="515" y="37"/>
                  <a:pt x="515" y="37"/>
                  <a:pt x="514" y="37"/>
                </a:cubicBezTo>
                <a:cubicBezTo>
                  <a:pt x="515" y="37"/>
                  <a:pt x="524" y="42"/>
                  <a:pt x="525" y="43"/>
                </a:cubicBezTo>
                <a:cubicBezTo>
                  <a:pt x="526" y="43"/>
                  <a:pt x="526" y="43"/>
                  <a:pt x="526" y="43"/>
                </a:cubicBezTo>
                <a:cubicBezTo>
                  <a:pt x="526" y="43"/>
                  <a:pt x="527" y="43"/>
                  <a:pt x="530" y="44"/>
                </a:cubicBezTo>
                <a:cubicBezTo>
                  <a:pt x="530" y="45"/>
                  <a:pt x="531" y="45"/>
                  <a:pt x="531" y="45"/>
                </a:cubicBezTo>
                <a:cubicBezTo>
                  <a:pt x="532" y="46"/>
                  <a:pt x="532" y="46"/>
                  <a:pt x="532" y="46"/>
                </a:cubicBezTo>
                <a:cubicBezTo>
                  <a:pt x="531" y="46"/>
                  <a:pt x="531" y="46"/>
                  <a:pt x="524" y="43"/>
                </a:cubicBezTo>
                <a:cubicBezTo>
                  <a:pt x="524" y="43"/>
                  <a:pt x="523" y="43"/>
                  <a:pt x="523" y="43"/>
                </a:cubicBezTo>
                <a:cubicBezTo>
                  <a:pt x="522" y="43"/>
                  <a:pt x="521" y="42"/>
                  <a:pt x="520" y="42"/>
                </a:cubicBezTo>
                <a:cubicBezTo>
                  <a:pt x="519" y="41"/>
                  <a:pt x="519" y="41"/>
                  <a:pt x="519" y="41"/>
                </a:cubicBezTo>
                <a:cubicBezTo>
                  <a:pt x="519" y="42"/>
                  <a:pt x="519" y="42"/>
                  <a:pt x="519" y="42"/>
                </a:cubicBezTo>
                <a:cubicBezTo>
                  <a:pt x="520" y="43"/>
                  <a:pt x="520" y="43"/>
                  <a:pt x="520" y="43"/>
                </a:cubicBezTo>
                <a:cubicBezTo>
                  <a:pt x="522" y="43"/>
                  <a:pt x="522" y="43"/>
                  <a:pt x="524" y="45"/>
                </a:cubicBezTo>
                <a:cubicBezTo>
                  <a:pt x="524" y="45"/>
                  <a:pt x="524" y="45"/>
                  <a:pt x="522" y="44"/>
                </a:cubicBezTo>
                <a:cubicBezTo>
                  <a:pt x="521" y="44"/>
                  <a:pt x="521" y="44"/>
                  <a:pt x="521" y="44"/>
                </a:cubicBezTo>
                <a:cubicBezTo>
                  <a:pt x="523" y="46"/>
                  <a:pt x="525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30" y="48"/>
                  <a:pt x="533" y="50"/>
                  <a:pt x="533" y="50"/>
                </a:cubicBezTo>
                <a:cubicBezTo>
                  <a:pt x="530" y="48"/>
                  <a:pt x="526" y="48"/>
                  <a:pt x="523" y="46"/>
                </a:cubicBezTo>
                <a:cubicBezTo>
                  <a:pt x="522" y="46"/>
                  <a:pt x="521" y="45"/>
                  <a:pt x="521" y="45"/>
                </a:cubicBezTo>
                <a:cubicBezTo>
                  <a:pt x="515" y="41"/>
                  <a:pt x="515" y="41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7" y="43"/>
                  <a:pt x="517" y="43"/>
                  <a:pt x="517" y="43"/>
                </a:cubicBezTo>
                <a:cubicBezTo>
                  <a:pt x="518" y="44"/>
                  <a:pt x="518" y="44"/>
                  <a:pt x="519" y="44"/>
                </a:cubicBezTo>
                <a:cubicBezTo>
                  <a:pt x="518" y="44"/>
                  <a:pt x="518" y="44"/>
                  <a:pt x="518" y="44"/>
                </a:cubicBezTo>
                <a:cubicBezTo>
                  <a:pt x="519" y="46"/>
                  <a:pt x="521" y="47"/>
                  <a:pt x="521" y="47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30" y="53"/>
                  <a:pt x="530" y="53"/>
                  <a:pt x="532" y="54"/>
                </a:cubicBezTo>
                <a:cubicBezTo>
                  <a:pt x="532" y="55"/>
                  <a:pt x="532" y="55"/>
                  <a:pt x="532" y="55"/>
                </a:cubicBezTo>
                <a:cubicBezTo>
                  <a:pt x="534" y="56"/>
                  <a:pt x="537" y="58"/>
                  <a:pt x="539" y="60"/>
                </a:cubicBezTo>
                <a:cubicBezTo>
                  <a:pt x="540" y="60"/>
                  <a:pt x="541" y="60"/>
                  <a:pt x="541" y="60"/>
                </a:cubicBezTo>
                <a:cubicBezTo>
                  <a:pt x="541" y="59"/>
                  <a:pt x="540" y="59"/>
                  <a:pt x="540" y="58"/>
                </a:cubicBezTo>
                <a:cubicBezTo>
                  <a:pt x="540" y="58"/>
                  <a:pt x="540" y="58"/>
                  <a:pt x="540" y="58"/>
                </a:cubicBezTo>
                <a:cubicBezTo>
                  <a:pt x="546" y="60"/>
                  <a:pt x="550" y="65"/>
                  <a:pt x="556" y="67"/>
                </a:cubicBezTo>
                <a:cubicBezTo>
                  <a:pt x="557" y="68"/>
                  <a:pt x="558" y="68"/>
                  <a:pt x="559" y="69"/>
                </a:cubicBezTo>
                <a:cubicBezTo>
                  <a:pt x="558" y="70"/>
                  <a:pt x="558" y="70"/>
                  <a:pt x="558" y="70"/>
                </a:cubicBezTo>
                <a:cubicBezTo>
                  <a:pt x="555" y="68"/>
                  <a:pt x="555" y="68"/>
                  <a:pt x="553" y="67"/>
                </a:cubicBezTo>
                <a:cubicBezTo>
                  <a:pt x="553" y="66"/>
                  <a:pt x="553" y="66"/>
                  <a:pt x="552" y="66"/>
                </a:cubicBezTo>
                <a:cubicBezTo>
                  <a:pt x="552" y="66"/>
                  <a:pt x="546" y="61"/>
                  <a:pt x="544" y="62"/>
                </a:cubicBezTo>
                <a:cubicBezTo>
                  <a:pt x="543" y="62"/>
                  <a:pt x="543" y="62"/>
                  <a:pt x="543" y="62"/>
                </a:cubicBezTo>
                <a:cubicBezTo>
                  <a:pt x="544" y="64"/>
                  <a:pt x="554" y="73"/>
                  <a:pt x="554" y="73"/>
                </a:cubicBezTo>
                <a:cubicBezTo>
                  <a:pt x="553" y="73"/>
                  <a:pt x="553" y="73"/>
                  <a:pt x="553" y="73"/>
                </a:cubicBezTo>
                <a:cubicBezTo>
                  <a:pt x="553" y="73"/>
                  <a:pt x="553" y="74"/>
                  <a:pt x="553" y="75"/>
                </a:cubicBezTo>
                <a:cubicBezTo>
                  <a:pt x="553" y="75"/>
                  <a:pt x="554" y="76"/>
                  <a:pt x="554" y="76"/>
                </a:cubicBezTo>
                <a:cubicBezTo>
                  <a:pt x="554" y="76"/>
                  <a:pt x="554" y="76"/>
                  <a:pt x="554" y="76"/>
                </a:cubicBezTo>
                <a:cubicBezTo>
                  <a:pt x="553" y="76"/>
                  <a:pt x="553" y="76"/>
                  <a:pt x="551" y="76"/>
                </a:cubicBezTo>
                <a:cubicBezTo>
                  <a:pt x="550" y="75"/>
                  <a:pt x="549" y="75"/>
                  <a:pt x="548" y="75"/>
                </a:cubicBezTo>
                <a:cubicBezTo>
                  <a:pt x="547" y="75"/>
                  <a:pt x="547" y="75"/>
                  <a:pt x="547" y="75"/>
                </a:cubicBezTo>
                <a:cubicBezTo>
                  <a:pt x="547" y="74"/>
                  <a:pt x="546" y="74"/>
                  <a:pt x="546" y="73"/>
                </a:cubicBezTo>
                <a:cubicBezTo>
                  <a:pt x="547" y="73"/>
                  <a:pt x="548" y="74"/>
                  <a:pt x="550" y="74"/>
                </a:cubicBezTo>
                <a:cubicBezTo>
                  <a:pt x="550" y="73"/>
                  <a:pt x="550" y="72"/>
                  <a:pt x="547" y="68"/>
                </a:cubicBezTo>
                <a:cubicBezTo>
                  <a:pt x="547" y="68"/>
                  <a:pt x="547" y="68"/>
                  <a:pt x="533" y="57"/>
                </a:cubicBezTo>
                <a:cubicBezTo>
                  <a:pt x="532" y="56"/>
                  <a:pt x="532" y="56"/>
                  <a:pt x="531" y="56"/>
                </a:cubicBezTo>
                <a:cubicBezTo>
                  <a:pt x="527" y="52"/>
                  <a:pt x="527" y="52"/>
                  <a:pt x="520" y="48"/>
                </a:cubicBezTo>
                <a:cubicBezTo>
                  <a:pt x="518" y="47"/>
                  <a:pt x="516" y="45"/>
                  <a:pt x="515" y="44"/>
                </a:cubicBezTo>
                <a:cubicBezTo>
                  <a:pt x="515" y="44"/>
                  <a:pt x="515" y="44"/>
                  <a:pt x="516" y="44"/>
                </a:cubicBezTo>
                <a:cubicBezTo>
                  <a:pt x="510" y="41"/>
                  <a:pt x="510" y="41"/>
                  <a:pt x="510" y="41"/>
                </a:cubicBezTo>
                <a:cubicBezTo>
                  <a:pt x="509" y="41"/>
                  <a:pt x="508" y="40"/>
                  <a:pt x="507" y="40"/>
                </a:cubicBezTo>
                <a:cubicBezTo>
                  <a:pt x="506" y="40"/>
                  <a:pt x="506" y="40"/>
                  <a:pt x="506" y="40"/>
                </a:cubicBezTo>
                <a:cubicBezTo>
                  <a:pt x="505" y="40"/>
                  <a:pt x="505" y="40"/>
                  <a:pt x="505" y="40"/>
                </a:cubicBezTo>
                <a:cubicBezTo>
                  <a:pt x="506" y="41"/>
                  <a:pt x="506" y="41"/>
                  <a:pt x="506" y="41"/>
                </a:cubicBezTo>
                <a:cubicBezTo>
                  <a:pt x="505" y="41"/>
                  <a:pt x="505" y="41"/>
                  <a:pt x="505" y="41"/>
                </a:cubicBezTo>
                <a:cubicBezTo>
                  <a:pt x="506" y="43"/>
                  <a:pt x="513" y="48"/>
                  <a:pt x="513" y="48"/>
                </a:cubicBezTo>
                <a:cubicBezTo>
                  <a:pt x="512" y="48"/>
                  <a:pt x="512" y="48"/>
                  <a:pt x="512" y="48"/>
                </a:cubicBezTo>
                <a:cubicBezTo>
                  <a:pt x="512" y="49"/>
                  <a:pt x="512" y="49"/>
                  <a:pt x="512" y="49"/>
                </a:cubicBezTo>
                <a:cubicBezTo>
                  <a:pt x="513" y="50"/>
                  <a:pt x="513" y="50"/>
                  <a:pt x="513" y="50"/>
                </a:cubicBezTo>
                <a:cubicBezTo>
                  <a:pt x="514" y="50"/>
                  <a:pt x="514" y="50"/>
                  <a:pt x="514" y="50"/>
                </a:cubicBezTo>
                <a:cubicBezTo>
                  <a:pt x="514" y="51"/>
                  <a:pt x="515" y="51"/>
                  <a:pt x="515" y="51"/>
                </a:cubicBezTo>
                <a:cubicBezTo>
                  <a:pt x="516" y="51"/>
                  <a:pt x="519" y="53"/>
                  <a:pt x="520" y="54"/>
                </a:cubicBezTo>
                <a:cubicBezTo>
                  <a:pt x="521" y="56"/>
                  <a:pt x="523" y="57"/>
                  <a:pt x="530" y="60"/>
                </a:cubicBezTo>
                <a:cubicBezTo>
                  <a:pt x="532" y="62"/>
                  <a:pt x="532" y="62"/>
                  <a:pt x="535" y="65"/>
                </a:cubicBezTo>
                <a:cubicBezTo>
                  <a:pt x="535" y="65"/>
                  <a:pt x="534" y="65"/>
                  <a:pt x="534" y="65"/>
                </a:cubicBezTo>
                <a:cubicBezTo>
                  <a:pt x="533" y="65"/>
                  <a:pt x="533" y="65"/>
                  <a:pt x="516" y="57"/>
                </a:cubicBezTo>
                <a:cubicBezTo>
                  <a:pt x="515" y="57"/>
                  <a:pt x="515" y="57"/>
                  <a:pt x="514" y="57"/>
                </a:cubicBezTo>
                <a:cubicBezTo>
                  <a:pt x="513" y="57"/>
                  <a:pt x="512" y="56"/>
                  <a:pt x="511" y="56"/>
                </a:cubicBezTo>
                <a:cubicBezTo>
                  <a:pt x="510" y="56"/>
                  <a:pt x="510" y="56"/>
                  <a:pt x="509" y="56"/>
                </a:cubicBezTo>
                <a:cubicBezTo>
                  <a:pt x="507" y="55"/>
                  <a:pt x="505" y="54"/>
                  <a:pt x="503" y="53"/>
                </a:cubicBezTo>
                <a:cubicBezTo>
                  <a:pt x="502" y="53"/>
                  <a:pt x="502" y="52"/>
                  <a:pt x="501" y="52"/>
                </a:cubicBezTo>
                <a:cubicBezTo>
                  <a:pt x="500" y="52"/>
                  <a:pt x="500" y="52"/>
                  <a:pt x="500" y="52"/>
                </a:cubicBezTo>
                <a:cubicBezTo>
                  <a:pt x="500" y="53"/>
                  <a:pt x="500" y="53"/>
                  <a:pt x="500" y="53"/>
                </a:cubicBezTo>
                <a:cubicBezTo>
                  <a:pt x="504" y="57"/>
                  <a:pt x="511" y="56"/>
                  <a:pt x="514" y="62"/>
                </a:cubicBezTo>
                <a:cubicBezTo>
                  <a:pt x="514" y="62"/>
                  <a:pt x="514" y="62"/>
                  <a:pt x="514" y="62"/>
                </a:cubicBezTo>
                <a:cubicBezTo>
                  <a:pt x="514" y="63"/>
                  <a:pt x="514" y="64"/>
                  <a:pt x="514" y="65"/>
                </a:cubicBezTo>
                <a:cubicBezTo>
                  <a:pt x="514" y="65"/>
                  <a:pt x="514" y="65"/>
                  <a:pt x="514" y="65"/>
                </a:cubicBezTo>
                <a:cubicBezTo>
                  <a:pt x="510" y="61"/>
                  <a:pt x="510" y="61"/>
                  <a:pt x="510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2"/>
                  <a:pt x="509" y="62"/>
                  <a:pt x="509" y="62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7" y="62"/>
                  <a:pt x="507" y="62"/>
                  <a:pt x="507" y="62"/>
                </a:cubicBezTo>
                <a:cubicBezTo>
                  <a:pt x="522" y="79"/>
                  <a:pt x="537" y="99"/>
                  <a:pt x="550" y="121"/>
                </a:cubicBezTo>
                <a:cubicBezTo>
                  <a:pt x="614" y="121"/>
                  <a:pt x="649" y="120"/>
                  <a:pt x="646" y="118"/>
                </a:cubicBezTo>
                <a:cubicBezTo>
                  <a:pt x="644" y="116"/>
                  <a:pt x="644" y="116"/>
                  <a:pt x="644" y="116"/>
                </a:cubicBezTo>
                <a:cubicBezTo>
                  <a:pt x="617" y="89"/>
                  <a:pt x="617" y="89"/>
                  <a:pt x="602" y="77"/>
                </a:cubicBezTo>
                <a:cubicBezTo>
                  <a:pt x="573" y="57"/>
                  <a:pt x="569" y="54"/>
                  <a:pt x="554" y="46"/>
                </a:cubicBezTo>
                <a:moveTo>
                  <a:pt x="624" y="357"/>
                </a:moveTo>
                <a:cubicBezTo>
                  <a:pt x="624" y="357"/>
                  <a:pt x="624" y="357"/>
                  <a:pt x="624" y="357"/>
                </a:cubicBezTo>
                <a:cubicBezTo>
                  <a:pt x="624" y="356"/>
                  <a:pt x="624" y="354"/>
                  <a:pt x="623" y="354"/>
                </a:cubicBezTo>
                <a:cubicBezTo>
                  <a:pt x="623" y="353"/>
                  <a:pt x="622" y="353"/>
                  <a:pt x="621" y="353"/>
                </a:cubicBezTo>
                <a:cubicBezTo>
                  <a:pt x="620" y="352"/>
                  <a:pt x="620" y="352"/>
                  <a:pt x="620" y="352"/>
                </a:cubicBezTo>
                <a:cubicBezTo>
                  <a:pt x="619" y="351"/>
                  <a:pt x="620" y="349"/>
                  <a:pt x="619" y="348"/>
                </a:cubicBezTo>
                <a:cubicBezTo>
                  <a:pt x="618" y="346"/>
                  <a:pt x="616" y="345"/>
                  <a:pt x="615" y="345"/>
                </a:cubicBezTo>
                <a:cubicBezTo>
                  <a:pt x="613" y="345"/>
                  <a:pt x="615" y="341"/>
                  <a:pt x="614" y="340"/>
                </a:cubicBezTo>
                <a:cubicBezTo>
                  <a:pt x="612" y="338"/>
                  <a:pt x="612" y="338"/>
                  <a:pt x="612" y="338"/>
                </a:cubicBezTo>
                <a:cubicBezTo>
                  <a:pt x="612" y="338"/>
                  <a:pt x="611" y="338"/>
                  <a:pt x="610" y="338"/>
                </a:cubicBezTo>
                <a:cubicBezTo>
                  <a:pt x="611" y="341"/>
                  <a:pt x="611" y="341"/>
                  <a:pt x="610" y="342"/>
                </a:cubicBezTo>
                <a:cubicBezTo>
                  <a:pt x="610" y="354"/>
                  <a:pt x="611" y="365"/>
                  <a:pt x="610" y="376"/>
                </a:cubicBezTo>
                <a:cubicBezTo>
                  <a:pt x="611" y="376"/>
                  <a:pt x="611" y="376"/>
                  <a:pt x="611" y="376"/>
                </a:cubicBezTo>
                <a:cubicBezTo>
                  <a:pt x="612" y="376"/>
                  <a:pt x="612" y="376"/>
                  <a:pt x="612" y="376"/>
                </a:cubicBezTo>
                <a:cubicBezTo>
                  <a:pt x="613" y="376"/>
                  <a:pt x="613" y="376"/>
                  <a:pt x="613" y="376"/>
                </a:cubicBezTo>
                <a:cubicBezTo>
                  <a:pt x="614" y="375"/>
                  <a:pt x="614" y="374"/>
                  <a:pt x="614" y="374"/>
                </a:cubicBezTo>
                <a:cubicBezTo>
                  <a:pt x="614" y="373"/>
                  <a:pt x="614" y="373"/>
                  <a:pt x="614" y="372"/>
                </a:cubicBezTo>
                <a:cubicBezTo>
                  <a:pt x="614" y="372"/>
                  <a:pt x="614" y="372"/>
                  <a:pt x="614" y="372"/>
                </a:cubicBezTo>
                <a:cubicBezTo>
                  <a:pt x="614" y="370"/>
                  <a:pt x="616" y="368"/>
                  <a:pt x="617" y="368"/>
                </a:cubicBezTo>
                <a:cubicBezTo>
                  <a:pt x="618" y="368"/>
                  <a:pt x="618" y="368"/>
                  <a:pt x="618" y="368"/>
                </a:cubicBezTo>
                <a:cubicBezTo>
                  <a:pt x="618" y="368"/>
                  <a:pt x="618" y="369"/>
                  <a:pt x="619" y="369"/>
                </a:cubicBezTo>
                <a:cubicBezTo>
                  <a:pt x="620" y="366"/>
                  <a:pt x="619" y="362"/>
                  <a:pt x="620" y="359"/>
                </a:cubicBezTo>
                <a:cubicBezTo>
                  <a:pt x="620" y="358"/>
                  <a:pt x="620" y="358"/>
                  <a:pt x="622" y="358"/>
                </a:cubicBezTo>
                <a:cubicBezTo>
                  <a:pt x="622" y="358"/>
                  <a:pt x="623" y="358"/>
                  <a:pt x="624" y="357"/>
                </a:cubicBezTo>
                <a:moveTo>
                  <a:pt x="743" y="321"/>
                </a:moveTo>
                <a:cubicBezTo>
                  <a:pt x="741" y="310"/>
                  <a:pt x="738" y="295"/>
                  <a:pt x="736" y="284"/>
                </a:cubicBezTo>
                <a:cubicBezTo>
                  <a:pt x="736" y="287"/>
                  <a:pt x="690" y="289"/>
                  <a:pt x="605" y="288"/>
                </a:cubicBezTo>
                <a:cubicBezTo>
                  <a:pt x="607" y="300"/>
                  <a:pt x="608" y="313"/>
                  <a:pt x="609" y="325"/>
                </a:cubicBezTo>
                <a:cubicBezTo>
                  <a:pt x="610" y="327"/>
                  <a:pt x="610" y="330"/>
                  <a:pt x="612" y="331"/>
                </a:cubicBezTo>
                <a:cubicBezTo>
                  <a:pt x="614" y="331"/>
                  <a:pt x="616" y="331"/>
                  <a:pt x="618" y="331"/>
                </a:cubicBezTo>
                <a:cubicBezTo>
                  <a:pt x="621" y="330"/>
                  <a:pt x="621" y="334"/>
                  <a:pt x="623" y="334"/>
                </a:cubicBezTo>
                <a:cubicBezTo>
                  <a:pt x="625" y="334"/>
                  <a:pt x="627" y="334"/>
                  <a:pt x="628" y="334"/>
                </a:cubicBezTo>
                <a:cubicBezTo>
                  <a:pt x="629" y="335"/>
                  <a:pt x="629" y="335"/>
                  <a:pt x="630" y="335"/>
                </a:cubicBezTo>
                <a:cubicBezTo>
                  <a:pt x="637" y="335"/>
                  <a:pt x="637" y="335"/>
                  <a:pt x="637" y="335"/>
                </a:cubicBezTo>
                <a:cubicBezTo>
                  <a:pt x="643" y="334"/>
                  <a:pt x="643" y="334"/>
                  <a:pt x="643" y="334"/>
                </a:cubicBezTo>
                <a:cubicBezTo>
                  <a:pt x="644" y="334"/>
                  <a:pt x="646" y="334"/>
                  <a:pt x="647" y="334"/>
                </a:cubicBezTo>
                <a:cubicBezTo>
                  <a:pt x="648" y="334"/>
                  <a:pt x="655" y="341"/>
                  <a:pt x="656" y="346"/>
                </a:cubicBezTo>
                <a:cubicBezTo>
                  <a:pt x="656" y="346"/>
                  <a:pt x="656" y="346"/>
                  <a:pt x="657" y="346"/>
                </a:cubicBezTo>
                <a:cubicBezTo>
                  <a:pt x="657" y="347"/>
                  <a:pt x="657" y="347"/>
                  <a:pt x="658" y="349"/>
                </a:cubicBezTo>
                <a:cubicBezTo>
                  <a:pt x="659" y="349"/>
                  <a:pt x="659" y="349"/>
                  <a:pt x="660" y="349"/>
                </a:cubicBezTo>
                <a:cubicBezTo>
                  <a:pt x="661" y="349"/>
                  <a:pt x="661" y="349"/>
                  <a:pt x="664" y="351"/>
                </a:cubicBezTo>
                <a:cubicBezTo>
                  <a:pt x="657" y="352"/>
                  <a:pt x="661" y="356"/>
                  <a:pt x="661" y="356"/>
                </a:cubicBezTo>
                <a:cubicBezTo>
                  <a:pt x="664" y="358"/>
                  <a:pt x="663" y="363"/>
                  <a:pt x="668" y="363"/>
                </a:cubicBezTo>
                <a:cubicBezTo>
                  <a:pt x="670" y="360"/>
                  <a:pt x="670" y="360"/>
                  <a:pt x="671" y="360"/>
                </a:cubicBezTo>
                <a:cubicBezTo>
                  <a:pt x="671" y="359"/>
                  <a:pt x="671" y="358"/>
                  <a:pt x="672" y="358"/>
                </a:cubicBezTo>
                <a:cubicBezTo>
                  <a:pt x="672" y="358"/>
                  <a:pt x="672" y="357"/>
                  <a:pt x="673" y="357"/>
                </a:cubicBezTo>
                <a:cubicBezTo>
                  <a:pt x="676" y="360"/>
                  <a:pt x="676" y="371"/>
                  <a:pt x="676" y="372"/>
                </a:cubicBezTo>
                <a:cubicBezTo>
                  <a:pt x="676" y="373"/>
                  <a:pt x="676" y="374"/>
                  <a:pt x="676" y="375"/>
                </a:cubicBezTo>
                <a:cubicBezTo>
                  <a:pt x="674" y="389"/>
                  <a:pt x="682" y="401"/>
                  <a:pt x="681" y="415"/>
                </a:cubicBezTo>
                <a:cubicBezTo>
                  <a:pt x="681" y="416"/>
                  <a:pt x="681" y="416"/>
                  <a:pt x="681" y="416"/>
                </a:cubicBezTo>
                <a:cubicBezTo>
                  <a:pt x="680" y="424"/>
                  <a:pt x="683" y="431"/>
                  <a:pt x="683" y="439"/>
                </a:cubicBezTo>
                <a:cubicBezTo>
                  <a:pt x="684" y="439"/>
                  <a:pt x="684" y="440"/>
                  <a:pt x="684" y="441"/>
                </a:cubicBezTo>
                <a:cubicBezTo>
                  <a:pt x="684" y="441"/>
                  <a:pt x="685" y="441"/>
                  <a:pt x="685" y="441"/>
                </a:cubicBezTo>
                <a:cubicBezTo>
                  <a:pt x="690" y="437"/>
                  <a:pt x="690" y="437"/>
                  <a:pt x="696" y="409"/>
                </a:cubicBezTo>
                <a:cubicBezTo>
                  <a:pt x="696" y="407"/>
                  <a:pt x="697" y="405"/>
                  <a:pt x="697" y="402"/>
                </a:cubicBezTo>
                <a:cubicBezTo>
                  <a:pt x="697" y="395"/>
                  <a:pt x="697" y="395"/>
                  <a:pt x="698" y="394"/>
                </a:cubicBezTo>
                <a:cubicBezTo>
                  <a:pt x="705" y="394"/>
                  <a:pt x="710" y="372"/>
                  <a:pt x="710" y="371"/>
                </a:cubicBezTo>
                <a:cubicBezTo>
                  <a:pt x="710" y="371"/>
                  <a:pt x="710" y="371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4" y="367"/>
                  <a:pt x="714" y="367"/>
                  <a:pt x="714" y="367"/>
                </a:cubicBezTo>
                <a:cubicBezTo>
                  <a:pt x="715" y="366"/>
                  <a:pt x="715" y="366"/>
                  <a:pt x="715" y="358"/>
                </a:cubicBezTo>
                <a:cubicBezTo>
                  <a:pt x="716" y="357"/>
                  <a:pt x="716" y="357"/>
                  <a:pt x="717" y="357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9" y="357"/>
                  <a:pt x="720" y="355"/>
                  <a:pt x="721" y="354"/>
                </a:cubicBezTo>
                <a:cubicBezTo>
                  <a:pt x="721" y="353"/>
                  <a:pt x="722" y="353"/>
                  <a:pt x="723" y="353"/>
                </a:cubicBezTo>
                <a:cubicBezTo>
                  <a:pt x="723" y="352"/>
                  <a:pt x="723" y="351"/>
                  <a:pt x="723" y="350"/>
                </a:cubicBezTo>
                <a:cubicBezTo>
                  <a:pt x="724" y="350"/>
                  <a:pt x="724" y="350"/>
                  <a:pt x="724" y="350"/>
                </a:cubicBezTo>
                <a:cubicBezTo>
                  <a:pt x="725" y="353"/>
                  <a:pt x="726" y="358"/>
                  <a:pt x="727" y="365"/>
                </a:cubicBezTo>
                <a:cubicBezTo>
                  <a:pt x="728" y="369"/>
                  <a:pt x="728" y="369"/>
                  <a:pt x="728" y="370"/>
                </a:cubicBezTo>
                <a:cubicBezTo>
                  <a:pt x="728" y="371"/>
                  <a:pt x="728" y="371"/>
                  <a:pt x="728" y="372"/>
                </a:cubicBezTo>
                <a:cubicBezTo>
                  <a:pt x="728" y="373"/>
                  <a:pt x="728" y="373"/>
                  <a:pt x="728" y="375"/>
                </a:cubicBezTo>
                <a:cubicBezTo>
                  <a:pt x="728" y="376"/>
                  <a:pt x="728" y="376"/>
                  <a:pt x="728" y="376"/>
                </a:cubicBezTo>
                <a:cubicBezTo>
                  <a:pt x="729" y="376"/>
                  <a:pt x="729" y="376"/>
                  <a:pt x="729" y="376"/>
                </a:cubicBezTo>
                <a:cubicBezTo>
                  <a:pt x="732" y="381"/>
                  <a:pt x="727" y="387"/>
                  <a:pt x="730" y="392"/>
                </a:cubicBezTo>
                <a:cubicBezTo>
                  <a:pt x="731" y="392"/>
                  <a:pt x="731" y="392"/>
                  <a:pt x="731" y="392"/>
                </a:cubicBezTo>
                <a:cubicBezTo>
                  <a:pt x="731" y="391"/>
                  <a:pt x="732" y="391"/>
                  <a:pt x="733" y="389"/>
                </a:cubicBezTo>
                <a:cubicBezTo>
                  <a:pt x="733" y="389"/>
                  <a:pt x="733" y="388"/>
                  <a:pt x="733" y="388"/>
                </a:cubicBezTo>
                <a:cubicBezTo>
                  <a:pt x="733" y="387"/>
                  <a:pt x="733" y="387"/>
                  <a:pt x="733" y="387"/>
                </a:cubicBezTo>
                <a:cubicBezTo>
                  <a:pt x="733" y="386"/>
                  <a:pt x="733" y="386"/>
                  <a:pt x="733" y="385"/>
                </a:cubicBezTo>
                <a:cubicBezTo>
                  <a:pt x="737" y="389"/>
                  <a:pt x="735" y="403"/>
                  <a:pt x="731" y="428"/>
                </a:cubicBezTo>
                <a:cubicBezTo>
                  <a:pt x="731" y="429"/>
                  <a:pt x="731" y="430"/>
                  <a:pt x="731" y="430"/>
                </a:cubicBezTo>
                <a:cubicBezTo>
                  <a:pt x="730" y="436"/>
                  <a:pt x="731" y="442"/>
                  <a:pt x="730" y="448"/>
                </a:cubicBezTo>
                <a:cubicBezTo>
                  <a:pt x="730" y="449"/>
                  <a:pt x="730" y="449"/>
                  <a:pt x="730" y="449"/>
                </a:cubicBezTo>
                <a:cubicBezTo>
                  <a:pt x="729" y="453"/>
                  <a:pt x="729" y="456"/>
                  <a:pt x="729" y="459"/>
                </a:cubicBezTo>
                <a:cubicBezTo>
                  <a:pt x="728" y="462"/>
                  <a:pt x="728" y="464"/>
                  <a:pt x="727" y="467"/>
                </a:cubicBezTo>
                <a:cubicBezTo>
                  <a:pt x="726" y="470"/>
                  <a:pt x="725" y="476"/>
                  <a:pt x="726" y="480"/>
                </a:cubicBezTo>
                <a:cubicBezTo>
                  <a:pt x="726" y="480"/>
                  <a:pt x="726" y="480"/>
                  <a:pt x="726" y="480"/>
                </a:cubicBezTo>
                <a:cubicBezTo>
                  <a:pt x="727" y="478"/>
                  <a:pt x="727" y="476"/>
                  <a:pt x="727" y="476"/>
                </a:cubicBezTo>
                <a:cubicBezTo>
                  <a:pt x="728" y="473"/>
                  <a:pt x="731" y="459"/>
                  <a:pt x="731" y="459"/>
                </a:cubicBezTo>
                <a:cubicBezTo>
                  <a:pt x="731" y="458"/>
                  <a:pt x="731" y="458"/>
                  <a:pt x="731" y="458"/>
                </a:cubicBezTo>
                <a:cubicBezTo>
                  <a:pt x="731" y="457"/>
                  <a:pt x="731" y="457"/>
                  <a:pt x="732" y="457"/>
                </a:cubicBezTo>
                <a:cubicBezTo>
                  <a:pt x="732" y="456"/>
                  <a:pt x="732" y="456"/>
                  <a:pt x="732" y="455"/>
                </a:cubicBezTo>
                <a:cubicBezTo>
                  <a:pt x="732" y="455"/>
                  <a:pt x="732" y="454"/>
                  <a:pt x="732" y="454"/>
                </a:cubicBezTo>
                <a:cubicBezTo>
                  <a:pt x="732" y="453"/>
                  <a:pt x="733" y="452"/>
                  <a:pt x="733" y="451"/>
                </a:cubicBezTo>
                <a:cubicBezTo>
                  <a:pt x="732" y="450"/>
                  <a:pt x="732" y="438"/>
                  <a:pt x="733" y="434"/>
                </a:cubicBezTo>
                <a:cubicBezTo>
                  <a:pt x="733" y="433"/>
                  <a:pt x="733" y="433"/>
                  <a:pt x="733" y="432"/>
                </a:cubicBezTo>
                <a:cubicBezTo>
                  <a:pt x="733" y="431"/>
                  <a:pt x="733" y="431"/>
                  <a:pt x="733" y="430"/>
                </a:cubicBezTo>
                <a:cubicBezTo>
                  <a:pt x="733" y="428"/>
                  <a:pt x="733" y="426"/>
                  <a:pt x="733" y="424"/>
                </a:cubicBezTo>
                <a:cubicBezTo>
                  <a:pt x="734" y="421"/>
                  <a:pt x="737" y="408"/>
                  <a:pt x="737" y="407"/>
                </a:cubicBezTo>
                <a:cubicBezTo>
                  <a:pt x="738" y="410"/>
                  <a:pt x="737" y="412"/>
                  <a:pt x="737" y="414"/>
                </a:cubicBezTo>
                <a:cubicBezTo>
                  <a:pt x="738" y="414"/>
                  <a:pt x="738" y="414"/>
                  <a:pt x="738" y="414"/>
                </a:cubicBezTo>
                <a:cubicBezTo>
                  <a:pt x="738" y="413"/>
                  <a:pt x="738" y="413"/>
                  <a:pt x="738" y="413"/>
                </a:cubicBezTo>
                <a:cubicBezTo>
                  <a:pt x="739" y="417"/>
                  <a:pt x="739" y="417"/>
                  <a:pt x="737" y="440"/>
                </a:cubicBezTo>
                <a:cubicBezTo>
                  <a:pt x="742" y="419"/>
                  <a:pt x="742" y="419"/>
                  <a:pt x="743" y="409"/>
                </a:cubicBezTo>
                <a:cubicBezTo>
                  <a:pt x="743" y="407"/>
                  <a:pt x="744" y="406"/>
                  <a:pt x="744" y="404"/>
                </a:cubicBezTo>
                <a:cubicBezTo>
                  <a:pt x="745" y="395"/>
                  <a:pt x="745" y="395"/>
                  <a:pt x="744" y="385"/>
                </a:cubicBezTo>
                <a:cubicBezTo>
                  <a:pt x="743" y="379"/>
                  <a:pt x="743" y="364"/>
                  <a:pt x="744" y="355"/>
                </a:cubicBezTo>
                <a:cubicBezTo>
                  <a:pt x="745" y="355"/>
                  <a:pt x="745" y="356"/>
                  <a:pt x="745" y="356"/>
                </a:cubicBezTo>
                <a:cubicBezTo>
                  <a:pt x="745" y="357"/>
                  <a:pt x="745" y="357"/>
                  <a:pt x="745" y="357"/>
                </a:cubicBezTo>
                <a:cubicBezTo>
                  <a:pt x="745" y="360"/>
                  <a:pt x="745" y="362"/>
                  <a:pt x="745" y="364"/>
                </a:cubicBezTo>
                <a:cubicBezTo>
                  <a:pt x="745" y="368"/>
                  <a:pt x="745" y="371"/>
                  <a:pt x="745" y="374"/>
                </a:cubicBezTo>
                <a:cubicBezTo>
                  <a:pt x="745" y="375"/>
                  <a:pt x="745" y="375"/>
                  <a:pt x="746" y="375"/>
                </a:cubicBezTo>
                <a:cubicBezTo>
                  <a:pt x="746" y="365"/>
                  <a:pt x="746" y="365"/>
                  <a:pt x="745" y="364"/>
                </a:cubicBezTo>
                <a:cubicBezTo>
                  <a:pt x="745" y="361"/>
                  <a:pt x="745" y="359"/>
                  <a:pt x="745" y="356"/>
                </a:cubicBezTo>
                <a:cubicBezTo>
                  <a:pt x="745" y="356"/>
                  <a:pt x="745" y="356"/>
                  <a:pt x="745" y="356"/>
                </a:cubicBezTo>
                <a:cubicBezTo>
                  <a:pt x="745" y="355"/>
                  <a:pt x="745" y="354"/>
                  <a:pt x="745" y="353"/>
                </a:cubicBezTo>
                <a:cubicBezTo>
                  <a:pt x="745" y="352"/>
                  <a:pt x="745" y="352"/>
                  <a:pt x="745" y="352"/>
                </a:cubicBezTo>
                <a:cubicBezTo>
                  <a:pt x="745" y="343"/>
                  <a:pt x="744" y="330"/>
                  <a:pt x="743" y="321"/>
                </a:cubicBezTo>
                <a:moveTo>
                  <a:pt x="299" y="117"/>
                </a:moveTo>
                <a:cubicBezTo>
                  <a:pt x="299" y="117"/>
                  <a:pt x="299" y="117"/>
                  <a:pt x="299" y="117"/>
                </a:cubicBezTo>
                <a:cubicBezTo>
                  <a:pt x="297" y="117"/>
                  <a:pt x="297" y="117"/>
                  <a:pt x="297" y="117"/>
                </a:cubicBezTo>
                <a:cubicBezTo>
                  <a:pt x="297" y="118"/>
                  <a:pt x="296" y="118"/>
                  <a:pt x="296" y="118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4" y="119"/>
                  <a:pt x="294" y="119"/>
                  <a:pt x="294" y="119"/>
                </a:cubicBezTo>
                <a:cubicBezTo>
                  <a:pt x="293" y="120"/>
                  <a:pt x="293" y="120"/>
                  <a:pt x="292" y="121"/>
                </a:cubicBezTo>
                <a:cubicBezTo>
                  <a:pt x="292" y="121"/>
                  <a:pt x="292" y="122"/>
                  <a:pt x="292" y="122"/>
                </a:cubicBezTo>
                <a:cubicBezTo>
                  <a:pt x="292" y="123"/>
                  <a:pt x="292" y="123"/>
                  <a:pt x="292" y="123"/>
                </a:cubicBezTo>
                <a:cubicBezTo>
                  <a:pt x="294" y="122"/>
                  <a:pt x="294" y="122"/>
                  <a:pt x="294" y="122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6" y="121"/>
                  <a:pt x="297" y="120"/>
                  <a:pt x="297" y="120"/>
                </a:cubicBezTo>
                <a:cubicBezTo>
                  <a:pt x="297" y="119"/>
                  <a:pt x="297" y="119"/>
                  <a:pt x="297" y="119"/>
                </a:cubicBezTo>
                <a:cubicBezTo>
                  <a:pt x="297" y="119"/>
                  <a:pt x="298" y="119"/>
                  <a:pt x="298" y="118"/>
                </a:cubicBezTo>
                <a:cubicBezTo>
                  <a:pt x="298" y="118"/>
                  <a:pt x="298" y="118"/>
                  <a:pt x="298" y="118"/>
                </a:cubicBezTo>
                <a:cubicBezTo>
                  <a:pt x="298" y="118"/>
                  <a:pt x="299" y="117"/>
                  <a:pt x="299" y="117"/>
                </a:cubicBezTo>
                <a:moveTo>
                  <a:pt x="324" y="158"/>
                </a:moveTo>
                <a:cubicBezTo>
                  <a:pt x="324" y="157"/>
                  <a:pt x="324" y="156"/>
                  <a:pt x="324" y="156"/>
                </a:cubicBezTo>
                <a:cubicBezTo>
                  <a:pt x="323" y="155"/>
                  <a:pt x="323" y="153"/>
                  <a:pt x="323" y="153"/>
                </a:cubicBezTo>
                <a:cubicBezTo>
                  <a:pt x="323" y="152"/>
                  <a:pt x="322" y="152"/>
                  <a:pt x="322" y="151"/>
                </a:cubicBezTo>
                <a:cubicBezTo>
                  <a:pt x="321" y="152"/>
                  <a:pt x="321" y="152"/>
                  <a:pt x="321" y="152"/>
                </a:cubicBezTo>
                <a:cubicBezTo>
                  <a:pt x="321" y="152"/>
                  <a:pt x="321" y="153"/>
                  <a:pt x="319" y="154"/>
                </a:cubicBezTo>
                <a:cubicBezTo>
                  <a:pt x="318" y="155"/>
                  <a:pt x="318" y="155"/>
                  <a:pt x="318" y="149"/>
                </a:cubicBezTo>
                <a:cubicBezTo>
                  <a:pt x="317" y="149"/>
                  <a:pt x="316" y="149"/>
                  <a:pt x="315" y="149"/>
                </a:cubicBezTo>
                <a:cubicBezTo>
                  <a:pt x="316" y="145"/>
                  <a:pt x="317" y="144"/>
                  <a:pt x="314" y="143"/>
                </a:cubicBezTo>
                <a:cubicBezTo>
                  <a:pt x="314" y="143"/>
                  <a:pt x="314" y="143"/>
                  <a:pt x="314" y="142"/>
                </a:cubicBezTo>
                <a:cubicBezTo>
                  <a:pt x="313" y="142"/>
                  <a:pt x="313" y="142"/>
                  <a:pt x="313" y="142"/>
                </a:cubicBezTo>
                <a:cubicBezTo>
                  <a:pt x="313" y="141"/>
                  <a:pt x="313" y="140"/>
                  <a:pt x="312" y="139"/>
                </a:cubicBezTo>
                <a:cubicBezTo>
                  <a:pt x="312" y="139"/>
                  <a:pt x="312" y="139"/>
                  <a:pt x="312" y="139"/>
                </a:cubicBezTo>
                <a:cubicBezTo>
                  <a:pt x="312" y="138"/>
                  <a:pt x="311" y="135"/>
                  <a:pt x="310" y="135"/>
                </a:cubicBezTo>
                <a:cubicBezTo>
                  <a:pt x="306" y="135"/>
                  <a:pt x="306" y="135"/>
                  <a:pt x="306" y="134"/>
                </a:cubicBezTo>
                <a:cubicBezTo>
                  <a:pt x="307" y="131"/>
                  <a:pt x="307" y="131"/>
                  <a:pt x="310" y="131"/>
                </a:cubicBezTo>
                <a:cubicBezTo>
                  <a:pt x="310" y="131"/>
                  <a:pt x="310" y="130"/>
                  <a:pt x="310" y="130"/>
                </a:cubicBezTo>
                <a:cubicBezTo>
                  <a:pt x="310" y="128"/>
                  <a:pt x="312" y="128"/>
                  <a:pt x="313" y="127"/>
                </a:cubicBezTo>
                <a:cubicBezTo>
                  <a:pt x="313" y="126"/>
                  <a:pt x="313" y="125"/>
                  <a:pt x="314" y="123"/>
                </a:cubicBezTo>
                <a:cubicBezTo>
                  <a:pt x="311" y="123"/>
                  <a:pt x="308" y="123"/>
                  <a:pt x="305" y="123"/>
                </a:cubicBezTo>
                <a:cubicBezTo>
                  <a:pt x="307" y="120"/>
                  <a:pt x="307" y="120"/>
                  <a:pt x="307" y="120"/>
                </a:cubicBezTo>
                <a:cubicBezTo>
                  <a:pt x="308" y="119"/>
                  <a:pt x="310" y="119"/>
                  <a:pt x="310" y="118"/>
                </a:cubicBezTo>
                <a:cubicBezTo>
                  <a:pt x="310" y="117"/>
                  <a:pt x="310" y="117"/>
                  <a:pt x="309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8" y="117"/>
                  <a:pt x="308" y="117"/>
                  <a:pt x="307" y="117"/>
                </a:cubicBezTo>
                <a:cubicBezTo>
                  <a:pt x="306" y="117"/>
                  <a:pt x="304" y="116"/>
                  <a:pt x="303" y="117"/>
                </a:cubicBezTo>
                <a:cubicBezTo>
                  <a:pt x="303" y="118"/>
                  <a:pt x="302" y="119"/>
                  <a:pt x="301" y="120"/>
                </a:cubicBezTo>
                <a:cubicBezTo>
                  <a:pt x="301" y="121"/>
                  <a:pt x="301" y="122"/>
                  <a:pt x="300" y="123"/>
                </a:cubicBezTo>
                <a:cubicBezTo>
                  <a:pt x="298" y="124"/>
                  <a:pt x="298" y="124"/>
                  <a:pt x="298" y="124"/>
                </a:cubicBezTo>
                <a:cubicBezTo>
                  <a:pt x="297" y="123"/>
                  <a:pt x="297" y="123"/>
                  <a:pt x="297" y="122"/>
                </a:cubicBezTo>
                <a:cubicBezTo>
                  <a:pt x="296" y="123"/>
                  <a:pt x="296" y="123"/>
                  <a:pt x="296" y="123"/>
                </a:cubicBezTo>
                <a:cubicBezTo>
                  <a:pt x="294" y="123"/>
                  <a:pt x="294" y="126"/>
                  <a:pt x="294" y="126"/>
                </a:cubicBezTo>
                <a:cubicBezTo>
                  <a:pt x="295" y="127"/>
                  <a:pt x="296" y="126"/>
                  <a:pt x="297" y="127"/>
                </a:cubicBezTo>
                <a:cubicBezTo>
                  <a:pt x="296" y="128"/>
                  <a:pt x="296" y="128"/>
                  <a:pt x="296" y="128"/>
                </a:cubicBezTo>
                <a:cubicBezTo>
                  <a:pt x="296" y="128"/>
                  <a:pt x="296" y="128"/>
                  <a:pt x="296" y="129"/>
                </a:cubicBezTo>
                <a:cubicBezTo>
                  <a:pt x="295" y="130"/>
                  <a:pt x="296" y="131"/>
                  <a:pt x="294" y="131"/>
                </a:cubicBezTo>
                <a:cubicBezTo>
                  <a:pt x="292" y="132"/>
                  <a:pt x="292" y="133"/>
                  <a:pt x="292" y="133"/>
                </a:cubicBezTo>
                <a:cubicBezTo>
                  <a:pt x="292" y="134"/>
                  <a:pt x="292" y="134"/>
                  <a:pt x="292" y="134"/>
                </a:cubicBezTo>
                <a:cubicBezTo>
                  <a:pt x="292" y="134"/>
                  <a:pt x="293" y="134"/>
                  <a:pt x="294" y="134"/>
                </a:cubicBezTo>
                <a:cubicBezTo>
                  <a:pt x="294" y="134"/>
                  <a:pt x="294" y="133"/>
                  <a:pt x="295" y="134"/>
                </a:cubicBezTo>
                <a:cubicBezTo>
                  <a:pt x="295" y="135"/>
                  <a:pt x="295" y="135"/>
                  <a:pt x="296" y="135"/>
                </a:cubicBezTo>
                <a:cubicBezTo>
                  <a:pt x="296" y="136"/>
                  <a:pt x="297" y="136"/>
                  <a:pt x="297" y="135"/>
                </a:cubicBezTo>
                <a:cubicBezTo>
                  <a:pt x="297" y="135"/>
                  <a:pt x="297" y="135"/>
                  <a:pt x="298" y="134"/>
                </a:cubicBezTo>
                <a:cubicBezTo>
                  <a:pt x="299" y="135"/>
                  <a:pt x="299" y="135"/>
                  <a:pt x="299" y="135"/>
                </a:cubicBezTo>
                <a:cubicBezTo>
                  <a:pt x="298" y="136"/>
                  <a:pt x="299" y="137"/>
                  <a:pt x="299" y="138"/>
                </a:cubicBezTo>
                <a:cubicBezTo>
                  <a:pt x="298" y="139"/>
                  <a:pt x="297" y="138"/>
                  <a:pt x="296" y="139"/>
                </a:cubicBezTo>
                <a:cubicBezTo>
                  <a:pt x="296" y="140"/>
                  <a:pt x="296" y="140"/>
                  <a:pt x="296" y="141"/>
                </a:cubicBezTo>
                <a:cubicBezTo>
                  <a:pt x="298" y="141"/>
                  <a:pt x="299" y="141"/>
                  <a:pt x="301" y="141"/>
                </a:cubicBezTo>
                <a:cubicBezTo>
                  <a:pt x="302" y="140"/>
                  <a:pt x="302" y="140"/>
                  <a:pt x="302" y="140"/>
                </a:cubicBezTo>
                <a:cubicBezTo>
                  <a:pt x="304" y="142"/>
                  <a:pt x="301" y="145"/>
                  <a:pt x="304" y="146"/>
                </a:cubicBezTo>
                <a:cubicBezTo>
                  <a:pt x="304" y="146"/>
                  <a:pt x="304" y="146"/>
                  <a:pt x="304" y="146"/>
                </a:cubicBezTo>
                <a:cubicBezTo>
                  <a:pt x="304" y="147"/>
                  <a:pt x="303" y="148"/>
                  <a:pt x="303" y="149"/>
                </a:cubicBezTo>
                <a:cubicBezTo>
                  <a:pt x="304" y="150"/>
                  <a:pt x="303" y="151"/>
                  <a:pt x="302" y="151"/>
                </a:cubicBezTo>
                <a:cubicBezTo>
                  <a:pt x="300" y="152"/>
                  <a:pt x="299" y="150"/>
                  <a:pt x="297" y="150"/>
                </a:cubicBezTo>
                <a:cubicBezTo>
                  <a:pt x="297" y="150"/>
                  <a:pt x="297" y="150"/>
                  <a:pt x="297" y="150"/>
                </a:cubicBezTo>
                <a:cubicBezTo>
                  <a:pt x="296" y="150"/>
                  <a:pt x="296" y="150"/>
                  <a:pt x="295" y="151"/>
                </a:cubicBezTo>
                <a:cubicBezTo>
                  <a:pt x="295" y="152"/>
                  <a:pt x="295" y="152"/>
                  <a:pt x="295" y="152"/>
                </a:cubicBezTo>
                <a:cubicBezTo>
                  <a:pt x="294" y="152"/>
                  <a:pt x="294" y="152"/>
                  <a:pt x="293" y="152"/>
                </a:cubicBezTo>
                <a:cubicBezTo>
                  <a:pt x="292" y="153"/>
                  <a:pt x="292" y="153"/>
                  <a:pt x="292" y="153"/>
                </a:cubicBezTo>
                <a:cubicBezTo>
                  <a:pt x="294" y="154"/>
                  <a:pt x="295" y="153"/>
                  <a:pt x="297" y="154"/>
                </a:cubicBezTo>
                <a:cubicBezTo>
                  <a:pt x="297" y="154"/>
                  <a:pt x="297" y="155"/>
                  <a:pt x="296" y="156"/>
                </a:cubicBezTo>
                <a:cubicBezTo>
                  <a:pt x="296" y="156"/>
                  <a:pt x="296" y="156"/>
                  <a:pt x="295" y="156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1" y="159"/>
                  <a:pt x="291" y="159"/>
                  <a:pt x="291" y="160"/>
                </a:cubicBezTo>
                <a:cubicBezTo>
                  <a:pt x="293" y="161"/>
                  <a:pt x="295" y="159"/>
                  <a:pt x="296" y="160"/>
                </a:cubicBezTo>
                <a:cubicBezTo>
                  <a:pt x="298" y="161"/>
                  <a:pt x="299" y="160"/>
                  <a:pt x="301" y="161"/>
                </a:cubicBezTo>
                <a:cubicBezTo>
                  <a:pt x="301" y="162"/>
                  <a:pt x="301" y="162"/>
                  <a:pt x="300" y="163"/>
                </a:cubicBezTo>
                <a:cubicBezTo>
                  <a:pt x="300" y="163"/>
                  <a:pt x="299" y="163"/>
                  <a:pt x="296" y="163"/>
                </a:cubicBezTo>
                <a:cubicBezTo>
                  <a:pt x="295" y="163"/>
                  <a:pt x="295" y="164"/>
                  <a:pt x="294" y="165"/>
                </a:cubicBezTo>
                <a:cubicBezTo>
                  <a:pt x="293" y="165"/>
                  <a:pt x="292" y="165"/>
                  <a:pt x="291" y="165"/>
                </a:cubicBezTo>
                <a:cubicBezTo>
                  <a:pt x="291" y="168"/>
                  <a:pt x="291" y="168"/>
                  <a:pt x="287" y="169"/>
                </a:cubicBezTo>
                <a:cubicBezTo>
                  <a:pt x="288" y="170"/>
                  <a:pt x="288" y="170"/>
                  <a:pt x="291" y="169"/>
                </a:cubicBezTo>
                <a:cubicBezTo>
                  <a:pt x="292" y="169"/>
                  <a:pt x="292" y="169"/>
                  <a:pt x="293" y="168"/>
                </a:cubicBezTo>
                <a:cubicBezTo>
                  <a:pt x="293" y="168"/>
                  <a:pt x="293" y="168"/>
                  <a:pt x="295" y="169"/>
                </a:cubicBezTo>
                <a:cubicBezTo>
                  <a:pt x="296" y="169"/>
                  <a:pt x="296" y="169"/>
                  <a:pt x="297" y="169"/>
                </a:cubicBezTo>
                <a:cubicBezTo>
                  <a:pt x="298" y="167"/>
                  <a:pt x="298" y="167"/>
                  <a:pt x="298" y="166"/>
                </a:cubicBezTo>
                <a:cubicBezTo>
                  <a:pt x="300" y="167"/>
                  <a:pt x="302" y="166"/>
                  <a:pt x="304" y="167"/>
                </a:cubicBezTo>
                <a:cubicBezTo>
                  <a:pt x="306" y="167"/>
                  <a:pt x="306" y="165"/>
                  <a:pt x="307" y="165"/>
                </a:cubicBezTo>
                <a:cubicBezTo>
                  <a:pt x="309" y="165"/>
                  <a:pt x="309" y="167"/>
                  <a:pt x="310" y="167"/>
                </a:cubicBezTo>
                <a:cubicBezTo>
                  <a:pt x="311" y="167"/>
                  <a:pt x="311" y="167"/>
                  <a:pt x="311" y="167"/>
                </a:cubicBezTo>
                <a:cubicBezTo>
                  <a:pt x="312" y="167"/>
                  <a:pt x="314" y="167"/>
                  <a:pt x="316" y="166"/>
                </a:cubicBezTo>
                <a:cubicBezTo>
                  <a:pt x="317" y="165"/>
                  <a:pt x="317" y="165"/>
                  <a:pt x="317" y="165"/>
                </a:cubicBezTo>
                <a:cubicBezTo>
                  <a:pt x="319" y="165"/>
                  <a:pt x="319" y="165"/>
                  <a:pt x="320" y="165"/>
                </a:cubicBezTo>
                <a:cubicBezTo>
                  <a:pt x="320" y="164"/>
                  <a:pt x="320" y="164"/>
                  <a:pt x="320" y="164"/>
                </a:cubicBezTo>
                <a:cubicBezTo>
                  <a:pt x="320" y="163"/>
                  <a:pt x="319" y="162"/>
                  <a:pt x="319" y="161"/>
                </a:cubicBezTo>
                <a:cubicBezTo>
                  <a:pt x="319" y="161"/>
                  <a:pt x="319" y="161"/>
                  <a:pt x="319" y="161"/>
                </a:cubicBezTo>
                <a:cubicBezTo>
                  <a:pt x="319" y="160"/>
                  <a:pt x="319" y="159"/>
                  <a:pt x="321" y="160"/>
                </a:cubicBezTo>
                <a:cubicBezTo>
                  <a:pt x="321" y="160"/>
                  <a:pt x="321" y="160"/>
                  <a:pt x="322" y="158"/>
                </a:cubicBezTo>
                <a:cubicBezTo>
                  <a:pt x="323" y="158"/>
                  <a:pt x="323" y="158"/>
                  <a:pt x="324" y="158"/>
                </a:cubicBezTo>
                <a:moveTo>
                  <a:pt x="281" y="142"/>
                </a:move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moveTo>
                  <a:pt x="293" y="143"/>
                </a:moveTo>
                <a:cubicBezTo>
                  <a:pt x="293" y="143"/>
                  <a:pt x="294" y="142"/>
                  <a:pt x="293" y="141"/>
                </a:cubicBezTo>
                <a:cubicBezTo>
                  <a:pt x="292" y="140"/>
                  <a:pt x="293" y="139"/>
                  <a:pt x="293" y="139"/>
                </a:cubicBezTo>
                <a:cubicBezTo>
                  <a:pt x="293" y="139"/>
                  <a:pt x="293" y="138"/>
                  <a:pt x="292" y="138"/>
                </a:cubicBezTo>
                <a:cubicBezTo>
                  <a:pt x="292" y="138"/>
                  <a:pt x="291" y="138"/>
                  <a:pt x="291" y="138"/>
                </a:cubicBezTo>
                <a:cubicBezTo>
                  <a:pt x="291" y="137"/>
                  <a:pt x="291" y="137"/>
                  <a:pt x="291" y="137"/>
                </a:cubicBezTo>
                <a:cubicBezTo>
                  <a:pt x="290" y="137"/>
                  <a:pt x="290" y="137"/>
                  <a:pt x="290" y="137"/>
                </a:cubicBezTo>
                <a:cubicBezTo>
                  <a:pt x="289" y="137"/>
                  <a:pt x="288" y="138"/>
                  <a:pt x="288" y="138"/>
                </a:cubicBezTo>
                <a:cubicBezTo>
                  <a:pt x="287" y="138"/>
                  <a:pt x="287" y="138"/>
                  <a:pt x="287" y="139"/>
                </a:cubicBezTo>
                <a:cubicBezTo>
                  <a:pt x="287" y="139"/>
                  <a:pt x="286" y="139"/>
                  <a:pt x="286" y="139"/>
                </a:cubicBezTo>
                <a:cubicBezTo>
                  <a:pt x="285" y="139"/>
                  <a:pt x="285" y="139"/>
                  <a:pt x="285" y="139"/>
                </a:cubicBezTo>
                <a:cubicBezTo>
                  <a:pt x="285" y="138"/>
                  <a:pt x="285" y="138"/>
                  <a:pt x="285" y="137"/>
                </a:cubicBezTo>
                <a:cubicBezTo>
                  <a:pt x="284" y="137"/>
                  <a:pt x="284" y="137"/>
                  <a:pt x="282" y="137"/>
                </a:cubicBezTo>
                <a:cubicBezTo>
                  <a:pt x="282" y="139"/>
                  <a:pt x="281" y="140"/>
                  <a:pt x="281" y="142"/>
                </a:cubicBezTo>
                <a:cubicBezTo>
                  <a:pt x="280" y="142"/>
                  <a:pt x="280" y="143"/>
                  <a:pt x="279" y="142"/>
                </a:cubicBezTo>
                <a:cubicBezTo>
                  <a:pt x="278" y="142"/>
                  <a:pt x="278" y="143"/>
                  <a:pt x="277" y="143"/>
                </a:cubicBezTo>
                <a:cubicBezTo>
                  <a:pt x="277" y="143"/>
                  <a:pt x="277" y="143"/>
                  <a:pt x="276" y="142"/>
                </a:cubicBezTo>
                <a:cubicBezTo>
                  <a:pt x="275" y="142"/>
                  <a:pt x="275" y="142"/>
                  <a:pt x="275" y="142"/>
                </a:cubicBezTo>
                <a:cubicBezTo>
                  <a:pt x="274" y="145"/>
                  <a:pt x="273" y="147"/>
                  <a:pt x="273" y="149"/>
                </a:cubicBezTo>
                <a:cubicBezTo>
                  <a:pt x="274" y="149"/>
                  <a:pt x="274" y="149"/>
                  <a:pt x="276" y="149"/>
                </a:cubicBezTo>
                <a:cubicBezTo>
                  <a:pt x="275" y="150"/>
                  <a:pt x="275" y="151"/>
                  <a:pt x="275" y="152"/>
                </a:cubicBezTo>
                <a:cubicBezTo>
                  <a:pt x="272" y="153"/>
                  <a:pt x="272" y="153"/>
                  <a:pt x="271" y="154"/>
                </a:cubicBezTo>
                <a:cubicBezTo>
                  <a:pt x="271" y="154"/>
                  <a:pt x="271" y="154"/>
                  <a:pt x="271" y="154"/>
                </a:cubicBezTo>
                <a:cubicBezTo>
                  <a:pt x="271" y="155"/>
                  <a:pt x="271" y="156"/>
                  <a:pt x="270" y="156"/>
                </a:cubicBezTo>
                <a:cubicBezTo>
                  <a:pt x="270" y="157"/>
                  <a:pt x="269" y="157"/>
                  <a:pt x="269" y="157"/>
                </a:cubicBezTo>
                <a:cubicBezTo>
                  <a:pt x="269" y="158"/>
                  <a:pt x="269" y="158"/>
                  <a:pt x="269" y="158"/>
                </a:cubicBezTo>
                <a:cubicBezTo>
                  <a:pt x="269" y="158"/>
                  <a:pt x="268" y="159"/>
                  <a:pt x="269" y="159"/>
                </a:cubicBezTo>
                <a:cubicBezTo>
                  <a:pt x="270" y="160"/>
                  <a:pt x="271" y="160"/>
                  <a:pt x="271" y="160"/>
                </a:cubicBezTo>
                <a:cubicBezTo>
                  <a:pt x="273" y="159"/>
                  <a:pt x="274" y="160"/>
                  <a:pt x="274" y="160"/>
                </a:cubicBezTo>
                <a:cubicBezTo>
                  <a:pt x="275" y="160"/>
                  <a:pt x="277" y="159"/>
                  <a:pt x="277" y="159"/>
                </a:cubicBezTo>
                <a:cubicBezTo>
                  <a:pt x="277" y="159"/>
                  <a:pt x="277" y="159"/>
                  <a:pt x="277" y="158"/>
                </a:cubicBezTo>
                <a:cubicBezTo>
                  <a:pt x="278" y="157"/>
                  <a:pt x="278" y="157"/>
                  <a:pt x="278" y="157"/>
                </a:cubicBezTo>
                <a:cubicBezTo>
                  <a:pt x="281" y="157"/>
                  <a:pt x="284" y="157"/>
                  <a:pt x="286" y="157"/>
                </a:cubicBezTo>
                <a:cubicBezTo>
                  <a:pt x="286" y="157"/>
                  <a:pt x="287" y="156"/>
                  <a:pt x="287" y="156"/>
                </a:cubicBezTo>
                <a:cubicBezTo>
                  <a:pt x="287" y="155"/>
                  <a:pt x="286" y="155"/>
                  <a:pt x="286" y="154"/>
                </a:cubicBezTo>
                <a:cubicBezTo>
                  <a:pt x="287" y="153"/>
                  <a:pt x="287" y="154"/>
                  <a:pt x="288" y="153"/>
                </a:cubicBezTo>
                <a:cubicBezTo>
                  <a:pt x="288" y="152"/>
                  <a:pt x="288" y="152"/>
                  <a:pt x="289" y="150"/>
                </a:cubicBezTo>
                <a:cubicBezTo>
                  <a:pt x="289" y="149"/>
                  <a:pt x="290" y="148"/>
                  <a:pt x="290" y="147"/>
                </a:cubicBezTo>
                <a:cubicBezTo>
                  <a:pt x="290" y="146"/>
                  <a:pt x="290" y="145"/>
                  <a:pt x="290" y="145"/>
                </a:cubicBezTo>
                <a:cubicBezTo>
                  <a:pt x="292" y="145"/>
                  <a:pt x="293" y="144"/>
                  <a:pt x="293" y="143"/>
                </a:cubicBezTo>
                <a:moveTo>
                  <a:pt x="544" y="571"/>
                </a:moveTo>
                <a:cubicBezTo>
                  <a:pt x="544" y="571"/>
                  <a:pt x="544" y="570"/>
                  <a:pt x="545" y="570"/>
                </a:cubicBezTo>
                <a:cubicBezTo>
                  <a:pt x="548" y="559"/>
                  <a:pt x="548" y="559"/>
                  <a:pt x="548" y="559"/>
                </a:cubicBezTo>
                <a:cubicBezTo>
                  <a:pt x="547" y="558"/>
                  <a:pt x="547" y="556"/>
                  <a:pt x="543" y="555"/>
                </a:cubicBezTo>
                <a:cubicBezTo>
                  <a:pt x="542" y="559"/>
                  <a:pt x="542" y="559"/>
                  <a:pt x="542" y="559"/>
                </a:cubicBezTo>
                <a:cubicBezTo>
                  <a:pt x="541" y="560"/>
                  <a:pt x="541" y="560"/>
                  <a:pt x="535" y="564"/>
                </a:cubicBezTo>
                <a:cubicBezTo>
                  <a:pt x="535" y="564"/>
                  <a:pt x="533" y="567"/>
                  <a:pt x="533" y="567"/>
                </a:cubicBezTo>
                <a:cubicBezTo>
                  <a:pt x="533" y="568"/>
                  <a:pt x="533" y="568"/>
                  <a:pt x="533" y="568"/>
                </a:cubicBezTo>
                <a:cubicBezTo>
                  <a:pt x="532" y="569"/>
                  <a:pt x="531" y="568"/>
                  <a:pt x="531" y="569"/>
                </a:cubicBezTo>
                <a:cubicBezTo>
                  <a:pt x="530" y="570"/>
                  <a:pt x="530" y="571"/>
                  <a:pt x="528" y="572"/>
                </a:cubicBezTo>
                <a:cubicBezTo>
                  <a:pt x="525" y="575"/>
                  <a:pt x="522" y="572"/>
                  <a:pt x="518" y="573"/>
                </a:cubicBezTo>
                <a:cubicBezTo>
                  <a:pt x="517" y="574"/>
                  <a:pt x="516" y="574"/>
                  <a:pt x="516" y="575"/>
                </a:cubicBezTo>
                <a:cubicBezTo>
                  <a:pt x="515" y="576"/>
                  <a:pt x="515" y="577"/>
                  <a:pt x="514" y="579"/>
                </a:cubicBezTo>
                <a:cubicBezTo>
                  <a:pt x="513" y="580"/>
                  <a:pt x="512" y="581"/>
                  <a:pt x="511" y="582"/>
                </a:cubicBezTo>
                <a:cubicBezTo>
                  <a:pt x="511" y="582"/>
                  <a:pt x="509" y="588"/>
                  <a:pt x="510" y="589"/>
                </a:cubicBezTo>
                <a:cubicBezTo>
                  <a:pt x="510" y="590"/>
                  <a:pt x="510" y="590"/>
                  <a:pt x="510" y="591"/>
                </a:cubicBezTo>
                <a:cubicBezTo>
                  <a:pt x="510" y="591"/>
                  <a:pt x="509" y="594"/>
                  <a:pt x="509" y="594"/>
                </a:cubicBezTo>
                <a:cubicBezTo>
                  <a:pt x="509" y="595"/>
                  <a:pt x="508" y="595"/>
                  <a:pt x="508" y="594"/>
                </a:cubicBezTo>
                <a:cubicBezTo>
                  <a:pt x="507" y="594"/>
                  <a:pt x="507" y="594"/>
                  <a:pt x="504" y="597"/>
                </a:cubicBezTo>
                <a:cubicBezTo>
                  <a:pt x="503" y="599"/>
                  <a:pt x="503" y="601"/>
                  <a:pt x="501" y="603"/>
                </a:cubicBezTo>
                <a:cubicBezTo>
                  <a:pt x="501" y="603"/>
                  <a:pt x="501" y="603"/>
                  <a:pt x="500" y="604"/>
                </a:cubicBezTo>
                <a:cubicBezTo>
                  <a:pt x="500" y="604"/>
                  <a:pt x="500" y="604"/>
                  <a:pt x="500" y="605"/>
                </a:cubicBezTo>
                <a:cubicBezTo>
                  <a:pt x="500" y="606"/>
                  <a:pt x="500" y="608"/>
                  <a:pt x="500" y="609"/>
                </a:cubicBezTo>
                <a:cubicBezTo>
                  <a:pt x="499" y="610"/>
                  <a:pt x="499" y="610"/>
                  <a:pt x="499" y="611"/>
                </a:cubicBezTo>
                <a:cubicBezTo>
                  <a:pt x="498" y="614"/>
                  <a:pt x="498" y="614"/>
                  <a:pt x="497" y="616"/>
                </a:cubicBezTo>
                <a:cubicBezTo>
                  <a:pt x="499" y="617"/>
                  <a:pt x="501" y="616"/>
                  <a:pt x="503" y="616"/>
                </a:cubicBezTo>
                <a:cubicBezTo>
                  <a:pt x="503" y="617"/>
                  <a:pt x="503" y="617"/>
                  <a:pt x="503" y="618"/>
                </a:cubicBezTo>
                <a:cubicBezTo>
                  <a:pt x="505" y="619"/>
                  <a:pt x="510" y="620"/>
                  <a:pt x="515" y="615"/>
                </a:cubicBezTo>
                <a:cubicBezTo>
                  <a:pt x="517" y="612"/>
                  <a:pt x="517" y="609"/>
                  <a:pt x="519" y="606"/>
                </a:cubicBezTo>
                <a:cubicBezTo>
                  <a:pt x="521" y="604"/>
                  <a:pt x="523" y="603"/>
                  <a:pt x="524" y="601"/>
                </a:cubicBezTo>
                <a:cubicBezTo>
                  <a:pt x="526" y="599"/>
                  <a:pt x="526" y="596"/>
                  <a:pt x="528" y="593"/>
                </a:cubicBezTo>
                <a:cubicBezTo>
                  <a:pt x="529" y="592"/>
                  <a:pt x="531" y="592"/>
                  <a:pt x="532" y="591"/>
                </a:cubicBezTo>
                <a:cubicBezTo>
                  <a:pt x="533" y="590"/>
                  <a:pt x="534" y="591"/>
                  <a:pt x="535" y="590"/>
                </a:cubicBezTo>
                <a:cubicBezTo>
                  <a:pt x="536" y="588"/>
                  <a:pt x="535" y="585"/>
                  <a:pt x="536" y="583"/>
                </a:cubicBezTo>
                <a:cubicBezTo>
                  <a:pt x="537" y="582"/>
                  <a:pt x="539" y="581"/>
                  <a:pt x="539" y="579"/>
                </a:cubicBezTo>
                <a:cubicBezTo>
                  <a:pt x="539" y="579"/>
                  <a:pt x="540" y="578"/>
                  <a:pt x="540" y="577"/>
                </a:cubicBezTo>
                <a:cubicBezTo>
                  <a:pt x="540" y="577"/>
                  <a:pt x="540" y="576"/>
                  <a:pt x="540" y="575"/>
                </a:cubicBezTo>
                <a:cubicBezTo>
                  <a:pt x="540" y="575"/>
                  <a:pt x="541" y="575"/>
                  <a:pt x="541" y="574"/>
                </a:cubicBezTo>
                <a:cubicBezTo>
                  <a:pt x="541" y="573"/>
                  <a:pt x="543" y="572"/>
                  <a:pt x="544" y="571"/>
                </a:cubicBezTo>
                <a:moveTo>
                  <a:pt x="577" y="426"/>
                </a:moveTo>
                <a:cubicBezTo>
                  <a:pt x="577" y="425"/>
                  <a:pt x="577" y="423"/>
                  <a:pt x="575" y="421"/>
                </a:cubicBezTo>
                <a:cubicBezTo>
                  <a:pt x="568" y="420"/>
                  <a:pt x="563" y="428"/>
                  <a:pt x="556" y="426"/>
                </a:cubicBezTo>
                <a:cubicBezTo>
                  <a:pt x="555" y="426"/>
                  <a:pt x="554" y="426"/>
                  <a:pt x="552" y="426"/>
                </a:cubicBezTo>
                <a:cubicBezTo>
                  <a:pt x="546" y="427"/>
                  <a:pt x="544" y="426"/>
                  <a:pt x="541" y="425"/>
                </a:cubicBezTo>
                <a:cubicBezTo>
                  <a:pt x="539" y="419"/>
                  <a:pt x="539" y="419"/>
                  <a:pt x="539" y="417"/>
                </a:cubicBezTo>
                <a:cubicBezTo>
                  <a:pt x="538" y="417"/>
                  <a:pt x="537" y="416"/>
                  <a:pt x="537" y="416"/>
                </a:cubicBezTo>
                <a:cubicBezTo>
                  <a:pt x="536" y="414"/>
                  <a:pt x="536" y="412"/>
                  <a:pt x="536" y="411"/>
                </a:cubicBezTo>
                <a:cubicBezTo>
                  <a:pt x="519" y="396"/>
                  <a:pt x="504" y="384"/>
                  <a:pt x="507" y="371"/>
                </a:cubicBezTo>
                <a:cubicBezTo>
                  <a:pt x="507" y="371"/>
                  <a:pt x="507" y="370"/>
                  <a:pt x="507" y="367"/>
                </a:cubicBezTo>
                <a:cubicBezTo>
                  <a:pt x="507" y="365"/>
                  <a:pt x="507" y="364"/>
                  <a:pt x="506" y="362"/>
                </a:cubicBezTo>
                <a:cubicBezTo>
                  <a:pt x="506" y="362"/>
                  <a:pt x="477" y="309"/>
                  <a:pt x="477" y="300"/>
                </a:cubicBezTo>
                <a:cubicBezTo>
                  <a:pt x="474" y="297"/>
                  <a:pt x="470" y="297"/>
                  <a:pt x="468" y="295"/>
                </a:cubicBezTo>
                <a:cubicBezTo>
                  <a:pt x="467" y="295"/>
                  <a:pt x="467" y="295"/>
                  <a:pt x="465" y="295"/>
                </a:cubicBezTo>
                <a:cubicBezTo>
                  <a:pt x="464" y="295"/>
                  <a:pt x="462" y="296"/>
                  <a:pt x="461" y="297"/>
                </a:cubicBezTo>
                <a:cubicBezTo>
                  <a:pt x="460" y="297"/>
                  <a:pt x="460" y="297"/>
                  <a:pt x="460" y="297"/>
                </a:cubicBezTo>
                <a:cubicBezTo>
                  <a:pt x="443" y="293"/>
                  <a:pt x="427" y="284"/>
                  <a:pt x="410" y="284"/>
                </a:cubicBezTo>
                <a:cubicBezTo>
                  <a:pt x="409" y="297"/>
                  <a:pt x="409" y="297"/>
                  <a:pt x="408" y="299"/>
                </a:cubicBezTo>
                <a:cubicBezTo>
                  <a:pt x="408" y="299"/>
                  <a:pt x="407" y="299"/>
                  <a:pt x="406" y="299"/>
                </a:cubicBezTo>
                <a:cubicBezTo>
                  <a:pt x="405" y="299"/>
                  <a:pt x="405" y="299"/>
                  <a:pt x="403" y="299"/>
                </a:cubicBezTo>
                <a:cubicBezTo>
                  <a:pt x="399" y="298"/>
                  <a:pt x="397" y="294"/>
                  <a:pt x="394" y="293"/>
                </a:cubicBezTo>
                <a:cubicBezTo>
                  <a:pt x="390" y="293"/>
                  <a:pt x="386" y="293"/>
                  <a:pt x="381" y="291"/>
                </a:cubicBezTo>
                <a:cubicBezTo>
                  <a:pt x="379" y="283"/>
                  <a:pt x="367" y="283"/>
                  <a:pt x="367" y="283"/>
                </a:cubicBezTo>
                <a:cubicBezTo>
                  <a:pt x="361" y="283"/>
                  <a:pt x="361" y="283"/>
                  <a:pt x="354" y="261"/>
                </a:cubicBezTo>
                <a:cubicBezTo>
                  <a:pt x="355" y="260"/>
                  <a:pt x="355" y="260"/>
                  <a:pt x="360" y="258"/>
                </a:cubicBezTo>
                <a:cubicBezTo>
                  <a:pt x="360" y="258"/>
                  <a:pt x="359" y="257"/>
                  <a:pt x="359" y="256"/>
                </a:cubicBezTo>
                <a:cubicBezTo>
                  <a:pt x="357" y="255"/>
                  <a:pt x="355" y="254"/>
                  <a:pt x="353" y="254"/>
                </a:cubicBezTo>
                <a:cubicBezTo>
                  <a:pt x="337" y="254"/>
                  <a:pt x="337" y="254"/>
                  <a:pt x="329" y="258"/>
                </a:cubicBezTo>
                <a:cubicBezTo>
                  <a:pt x="325" y="255"/>
                  <a:pt x="318" y="249"/>
                  <a:pt x="310" y="257"/>
                </a:cubicBezTo>
                <a:cubicBezTo>
                  <a:pt x="306" y="257"/>
                  <a:pt x="303" y="257"/>
                  <a:pt x="299" y="257"/>
                </a:cubicBezTo>
                <a:cubicBezTo>
                  <a:pt x="299" y="258"/>
                  <a:pt x="299" y="258"/>
                  <a:pt x="285" y="264"/>
                </a:cubicBezTo>
                <a:cubicBezTo>
                  <a:pt x="285" y="264"/>
                  <a:pt x="285" y="264"/>
                  <a:pt x="284" y="264"/>
                </a:cubicBezTo>
                <a:cubicBezTo>
                  <a:pt x="279" y="263"/>
                  <a:pt x="274" y="265"/>
                  <a:pt x="270" y="261"/>
                </a:cubicBezTo>
                <a:cubicBezTo>
                  <a:pt x="270" y="261"/>
                  <a:pt x="268" y="260"/>
                  <a:pt x="268" y="260"/>
                </a:cubicBezTo>
                <a:cubicBezTo>
                  <a:pt x="266" y="263"/>
                  <a:pt x="265" y="269"/>
                  <a:pt x="265" y="269"/>
                </a:cubicBezTo>
                <a:cubicBezTo>
                  <a:pt x="263" y="270"/>
                  <a:pt x="262" y="271"/>
                  <a:pt x="257" y="270"/>
                </a:cubicBezTo>
                <a:cubicBezTo>
                  <a:pt x="256" y="273"/>
                  <a:pt x="256" y="276"/>
                  <a:pt x="255" y="280"/>
                </a:cubicBezTo>
                <a:cubicBezTo>
                  <a:pt x="253" y="280"/>
                  <a:pt x="250" y="279"/>
                  <a:pt x="247" y="281"/>
                </a:cubicBezTo>
                <a:cubicBezTo>
                  <a:pt x="246" y="286"/>
                  <a:pt x="244" y="291"/>
                  <a:pt x="243" y="297"/>
                </a:cubicBezTo>
                <a:cubicBezTo>
                  <a:pt x="243" y="298"/>
                  <a:pt x="243" y="299"/>
                  <a:pt x="243" y="301"/>
                </a:cubicBezTo>
                <a:cubicBezTo>
                  <a:pt x="240" y="301"/>
                  <a:pt x="238" y="301"/>
                  <a:pt x="236" y="301"/>
                </a:cubicBezTo>
                <a:cubicBezTo>
                  <a:pt x="235" y="307"/>
                  <a:pt x="227" y="311"/>
                  <a:pt x="224" y="311"/>
                </a:cubicBezTo>
                <a:cubicBezTo>
                  <a:pt x="220" y="319"/>
                  <a:pt x="213" y="326"/>
                  <a:pt x="211" y="334"/>
                </a:cubicBezTo>
                <a:cubicBezTo>
                  <a:pt x="210" y="334"/>
                  <a:pt x="210" y="334"/>
                  <a:pt x="209" y="334"/>
                </a:cubicBezTo>
                <a:cubicBezTo>
                  <a:pt x="209" y="334"/>
                  <a:pt x="209" y="334"/>
                  <a:pt x="207" y="335"/>
                </a:cubicBezTo>
                <a:cubicBezTo>
                  <a:pt x="207" y="335"/>
                  <a:pt x="206" y="335"/>
                  <a:pt x="205" y="335"/>
                </a:cubicBezTo>
                <a:cubicBezTo>
                  <a:pt x="204" y="348"/>
                  <a:pt x="204" y="349"/>
                  <a:pt x="198" y="351"/>
                </a:cubicBezTo>
                <a:cubicBezTo>
                  <a:pt x="198" y="351"/>
                  <a:pt x="198" y="352"/>
                  <a:pt x="197" y="353"/>
                </a:cubicBezTo>
                <a:cubicBezTo>
                  <a:pt x="197" y="354"/>
                  <a:pt x="197" y="356"/>
                  <a:pt x="198" y="357"/>
                </a:cubicBezTo>
                <a:cubicBezTo>
                  <a:pt x="206" y="359"/>
                  <a:pt x="206" y="359"/>
                  <a:pt x="207" y="361"/>
                </a:cubicBezTo>
                <a:cubicBezTo>
                  <a:pt x="204" y="366"/>
                  <a:pt x="204" y="366"/>
                  <a:pt x="204" y="381"/>
                </a:cubicBezTo>
                <a:cubicBezTo>
                  <a:pt x="204" y="382"/>
                  <a:pt x="204" y="383"/>
                  <a:pt x="204" y="386"/>
                </a:cubicBezTo>
                <a:cubicBezTo>
                  <a:pt x="204" y="386"/>
                  <a:pt x="204" y="386"/>
                  <a:pt x="200" y="390"/>
                </a:cubicBezTo>
                <a:cubicBezTo>
                  <a:pt x="200" y="393"/>
                  <a:pt x="201" y="396"/>
                  <a:pt x="202" y="399"/>
                </a:cubicBezTo>
                <a:cubicBezTo>
                  <a:pt x="202" y="402"/>
                  <a:pt x="202" y="402"/>
                  <a:pt x="202" y="402"/>
                </a:cubicBezTo>
                <a:cubicBezTo>
                  <a:pt x="202" y="413"/>
                  <a:pt x="220" y="423"/>
                  <a:pt x="220" y="424"/>
                </a:cubicBezTo>
                <a:cubicBezTo>
                  <a:pt x="220" y="430"/>
                  <a:pt x="220" y="435"/>
                  <a:pt x="234" y="438"/>
                </a:cubicBezTo>
                <a:cubicBezTo>
                  <a:pt x="235" y="441"/>
                  <a:pt x="235" y="441"/>
                  <a:pt x="235" y="445"/>
                </a:cubicBezTo>
                <a:cubicBezTo>
                  <a:pt x="247" y="456"/>
                  <a:pt x="255" y="455"/>
                  <a:pt x="255" y="455"/>
                </a:cubicBezTo>
                <a:cubicBezTo>
                  <a:pt x="255" y="454"/>
                  <a:pt x="256" y="452"/>
                  <a:pt x="257" y="451"/>
                </a:cubicBezTo>
                <a:cubicBezTo>
                  <a:pt x="260" y="450"/>
                  <a:pt x="262" y="451"/>
                  <a:pt x="265" y="451"/>
                </a:cubicBezTo>
                <a:cubicBezTo>
                  <a:pt x="266" y="451"/>
                  <a:pt x="266" y="451"/>
                  <a:pt x="268" y="451"/>
                </a:cubicBezTo>
                <a:cubicBezTo>
                  <a:pt x="270" y="451"/>
                  <a:pt x="273" y="451"/>
                  <a:pt x="275" y="451"/>
                </a:cubicBezTo>
                <a:cubicBezTo>
                  <a:pt x="277" y="456"/>
                  <a:pt x="281" y="455"/>
                  <a:pt x="290" y="453"/>
                </a:cubicBezTo>
                <a:cubicBezTo>
                  <a:pt x="293" y="447"/>
                  <a:pt x="295" y="447"/>
                  <a:pt x="305" y="449"/>
                </a:cubicBezTo>
                <a:cubicBezTo>
                  <a:pt x="305" y="449"/>
                  <a:pt x="306" y="449"/>
                  <a:pt x="306" y="449"/>
                </a:cubicBezTo>
                <a:cubicBezTo>
                  <a:pt x="312" y="443"/>
                  <a:pt x="317" y="446"/>
                  <a:pt x="319" y="446"/>
                </a:cubicBezTo>
                <a:cubicBezTo>
                  <a:pt x="321" y="456"/>
                  <a:pt x="323" y="457"/>
                  <a:pt x="327" y="458"/>
                </a:cubicBezTo>
                <a:cubicBezTo>
                  <a:pt x="334" y="458"/>
                  <a:pt x="341" y="458"/>
                  <a:pt x="347" y="459"/>
                </a:cubicBezTo>
                <a:cubicBezTo>
                  <a:pt x="347" y="461"/>
                  <a:pt x="347" y="463"/>
                  <a:pt x="347" y="467"/>
                </a:cubicBezTo>
                <a:cubicBezTo>
                  <a:pt x="347" y="467"/>
                  <a:pt x="345" y="485"/>
                  <a:pt x="343" y="489"/>
                </a:cubicBezTo>
                <a:cubicBezTo>
                  <a:pt x="342" y="489"/>
                  <a:pt x="341" y="489"/>
                  <a:pt x="341" y="489"/>
                </a:cubicBezTo>
                <a:cubicBezTo>
                  <a:pt x="340" y="490"/>
                  <a:pt x="340" y="491"/>
                  <a:pt x="340" y="491"/>
                </a:cubicBezTo>
                <a:cubicBezTo>
                  <a:pt x="355" y="500"/>
                  <a:pt x="356" y="518"/>
                  <a:pt x="365" y="531"/>
                </a:cubicBezTo>
                <a:cubicBezTo>
                  <a:pt x="364" y="532"/>
                  <a:pt x="364" y="533"/>
                  <a:pt x="364" y="533"/>
                </a:cubicBezTo>
                <a:cubicBezTo>
                  <a:pt x="364" y="534"/>
                  <a:pt x="364" y="535"/>
                  <a:pt x="364" y="536"/>
                </a:cubicBezTo>
                <a:cubicBezTo>
                  <a:pt x="364" y="540"/>
                  <a:pt x="365" y="540"/>
                  <a:pt x="367" y="541"/>
                </a:cubicBezTo>
                <a:cubicBezTo>
                  <a:pt x="367" y="553"/>
                  <a:pt x="357" y="562"/>
                  <a:pt x="356" y="574"/>
                </a:cubicBezTo>
                <a:cubicBezTo>
                  <a:pt x="356" y="580"/>
                  <a:pt x="357" y="580"/>
                  <a:pt x="361" y="583"/>
                </a:cubicBezTo>
                <a:cubicBezTo>
                  <a:pt x="361" y="589"/>
                  <a:pt x="361" y="591"/>
                  <a:pt x="366" y="594"/>
                </a:cubicBezTo>
                <a:cubicBezTo>
                  <a:pt x="368" y="603"/>
                  <a:pt x="368" y="603"/>
                  <a:pt x="370" y="604"/>
                </a:cubicBezTo>
                <a:cubicBezTo>
                  <a:pt x="370" y="607"/>
                  <a:pt x="369" y="610"/>
                  <a:pt x="369" y="613"/>
                </a:cubicBezTo>
                <a:cubicBezTo>
                  <a:pt x="369" y="614"/>
                  <a:pt x="375" y="632"/>
                  <a:pt x="382" y="639"/>
                </a:cubicBezTo>
                <a:cubicBezTo>
                  <a:pt x="381" y="642"/>
                  <a:pt x="381" y="642"/>
                  <a:pt x="383" y="645"/>
                </a:cubicBezTo>
                <a:cubicBezTo>
                  <a:pt x="383" y="646"/>
                  <a:pt x="383" y="646"/>
                  <a:pt x="383" y="647"/>
                </a:cubicBezTo>
                <a:cubicBezTo>
                  <a:pt x="382" y="648"/>
                  <a:pt x="380" y="649"/>
                  <a:pt x="380" y="650"/>
                </a:cubicBezTo>
                <a:cubicBezTo>
                  <a:pt x="380" y="650"/>
                  <a:pt x="381" y="651"/>
                  <a:pt x="381" y="651"/>
                </a:cubicBezTo>
                <a:cubicBezTo>
                  <a:pt x="382" y="651"/>
                  <a:pt x="383" y="651"/>
                  <a:pt x="383" y="651"/>
                </a:cubicBezTo>
                <a:cubicBezTo>
                  <a:pt x="383" y="654"/>
                  <a:pt x="383" y="654"/>
                  <a:pt x="386" y="656"/>
                </a:cubicBezTo>
                <a:cubicBezTo>
                  <a:pt x="389" y="656"/>
                  <a:pt x="391" y="656"/>
                  <a:pt x="394" y="656"/>
                </a:cubicBezTo>
                <a:cubicBezTo>
                  <a:pt x="398" y="655"/>
                  <a:pt x="398" y="655"/>
                  <a:pt x="401" y="654"/>
                </a:cubicBezTo>
                <a:cubicBezTo>
                  <a:pt x="404" y="654"/>
                  <a:pt x="408" y="654"/>
                  <a:pt x="412" y="653"/>
                </a:cubicBezTo>
                <a:cubicBezTo>
                  <a:pt x="413" y="653"/>
                  <a:pt x="413" y="652"/>
                  <a:pt x="413" y="651"/>
                </a:cubicBezTo>
                <a:cubicBezTo>
                  <a:pt x="422" y="650"/>
                  <a:pt x="422" y="650"/>
                  <a:pt x="424" y="647"/>
                </a:cubicBezTo>
                <a:cubicBezTo>
                  <a:pt x="424" y="647"/>
                  <a:pt x="451" y="634"/>
                  <a:pt x="448" y="620"/>
                </a:cubicBezTo>
                <a:cubicBezTo>
                  <a:pt x="448" y="619"/>
                  <a:pt x="460" y="612"/>
                  <a:pt x="465" y="610"/>
                </a:cubicBezTo>
                <a:cubicBezTo>
                  <a:pt x="466" y="606"/>
                  <a:pt x="466" y="606"/>
                  <a:pt x="464" y="592"/>
                </a:cubicBezTo>
                <a:cubicBezTo>
                  <a:pt x="476" y="582"/>
                  <a:pt x="492" y="578"/>
                  <a:pt x="500" y="564"/>
                </a:cubicBezTo>
                <a:cubicBezTo>
                  <a:pt x="500" y="563"/>
                  <a:pt x="501" y="562"/>
                  <a:pt x="501" y="560"/>
                </a:cubicBezTo>
                <a:cubicBezTo>
                  <a:pt x="502" y="558"/>
                  <a:pt x="502" y="557"/>
                  <a:pt x="501" y="555"/>
                </a:cubicBezTo>
                <a:cubicBezTo>
                  <a:pt x="502" y="551"/>
                  <a:pt x="503" y="547"/>
                  <a:pt x="503" y="542"/>
                </a:cubicBezTo>
                <a:cubicBezTo>
                  <a:pt x="499" y="535"/>
                  <a:pt x="505" y="528"/>
                  <a:pt x="502" y="521"/>
                </a:cubicBezTo>
                <a:cubicBezTo>
                  <a:pt x="502" y="519"/>
                  <a:pt x="502" y="519"/>
                  <a:pt x="502" y="519"/>
                </a:cubicBezTo>
                <a:cubicBezTo>
                  <a:pt x="515" y="479"/>
                  <a:pt x="568" y="470"/>
                  <a:pt x="577" y="426"/>
                </a:cubicBezTo>
                <a:moveTo>
                  <a:pt x="133" y="516"/>
                </a:moveTo>
                <a:cubicBezTo>
                  <a:pt x="132" y="514"/>
                  <a:pt x="129" y="503"/>
                  <a:pt x="124" y="501"/>
                </a:cubicBezTo>
                <a:cubicBezTo>
                  <a:pt x="123" y="501"/>
                  <a:pt x="122" y="501"/>
                  <a:pt x="120" y="501"/>
                </a:cubicBezTo>
                <a:cubicBezTo>
                  <a:pt x="114" y="498"/>
                  <a:pt x="113" y="486"/>
                  <a:pt x="105" y="490"/>
                </a:cubicBezTo>
                <a:cubicBezTo>
                  <a:pt x="103" y="490"/>
                  <a:pt x="101" y="490"/>
                  <a:pt x="99" y="489"/>
                </a:cubicBezTo>
                <a:cubicBezTo>
                  <a:pt x="96" y="486"/>
                  <a:pt x="96" y="486"/>
                  <a:pt x="93" y="486"/>
                </a:cubicBezTo>
                <a:cubicBezTo>
                  <a:pt x="93" y="487"/>
                  <a:pt x="93" y="489"/>
                  <a:pt x="93" y="490"/>
                </a:cubicBezTo>
                <a:cubicBezTo>
                  <a:pt x="89" y="489"/>
                  <a:pt x="89" y="488"/>
                  <a:pt x="89" y="486"/>
                </a:cubicBezTo>
                <a:cubicBezTo>
                  <a:pt x="89" y="486"/>
                  <a:pt x="90" y="485"/>
                  <a:pt x="90" y="485"/>
                </a:cubicBezTo>
                <a:cubicBezTo>
                  <a:pt x="83" y="478"/>
                  <a:pt x="82" y="478"/>
                  <a:pt x="80" y="478"/>
                </a:cubicBezTo>
                <a:cubicBezTo>
                  <a:pt x="80" y="478"/>
                  <a:pt x="80" y="478"/>
                  <a:pt x="79" y="477"/>
                </a:cubicBezTo>
                <a:cubicBezTo>
                  <a:pt x="77" y="475"/>
                  <a:pt x="77" y="475"/>
                  <a:pt x="74" y="476"/>
                </a:cubicBezTo>
                <a:cubicBezTo>
                  <a:pt x="75" y="477"/>
                  <a:pt x="75" y="479"/>
                  <a:pt x="76" y="481"/>
                </a:cubicBezTo>
                <a:cubicBezTo>
                  <a:pt x="75" y="481"/>
                  <a:pt x="74" y="481"/>
                  <a:pt x="73" y="481"/>
                </a:cubicBezTo>
                <a:cubicBezTo>
                  <a:pt x="73" y="480"/>
                  <a:pt x="73" y="479"/>
                  <a:pt x="72" y="478"/>
                </a:cubicBezTo>
                <a:cubicBezTo>
                  <a:pt x="72" y="477"/>
                  <a:pt x="73" y="476"/>
                  <a:pt x="73" y="475"/>
                </a:cubicBezTo>
                <a:cubicBezTo>
                  <a:pt x="73" y="475"/>
                  <a:pt x="73" y="474"/>
                  <a:pt x="73" y="474"/>
                </a:cubicBezTo>
                <a:cubicBezTo>
                  <a:pt x="73" y="472"/>
                  <a:pt x="73" y="472"/>
                  <a:pt x="68" y="470"/>
                </a:cubicBezTo>
                <a:cubicBezTo>
                  <a:pt x="68" y="470"/>
                  <a:pt x="68" y="470"/>
                  <a:pt x="68" y="470"/>
                </a:cubicBezTo>
                <a:cubicBezTo>
                  <a:pt x="68" y="470"/>
                  <a:pt x="67" y="470"/>
                  <a:pt x="66" y="470"/>
                </a:cubicBezTo>
                <a:cubicBezTo>
                  <a:pt x="67" y="474"/>
                  <a:pt x="67" y="474"/>
                  <a:pt x="67" y="475"/>
                </a:cubicBezTo>
                <a:cubicBezTo>
                  <a:pt x="66" y="475"/>
                  <a:pt x="65" y="475"/>
                  <a:pt x="65" y="475"/>
                </a:cubicBezTo>
                <a:cubicBezTo>
                  <a:pt x="65" y="474"/>
                  <a:pt x="64" y="473"/>
                  <a:pt x="64" y="472"/>
                </a:cubicBezTo>
                <a:cubicBezTo>
                  <a:pt x="65" y="471"/>
                  <a:pt x="66" y="470"/>
                  <a:pt x="66" y="469"/>
                </a:cubicBezTo>
                <a:cubicBezTo>
                  <a:pt x="65" y="461"/>
                  <a:pt x="65" y="461"/>
                  <a:pt x="64" y="459"/>
                </a:cubicBezTo>
                <a:cubicBezTo>
                  <a:pt x="64" y="459"/>
                  <a:pt x="63" y="459"/>
                  <a:pt x="62" y="459"/>
                </a:cubicBezTo>
                <a:cubicBezTo>
                  <a:pt x="62" y="457"/>
                  <a:pt x="62" y="454"/>
                  <a:pt x="61" y="451"/>
                </a:cubicBezTo>
                <a:cubicBezTo>
                  <a:pt x="59" y="446"/>
                  <a:pt x="55" y="442"/>
                  <a:pt x="52" y="437"/>
                </a:cubicBezTo>
                <a:cubicBezTo>
                  <a:pt x="51" y="437"/>
                  <a:pt x="50" y="436"/>
                  <a:pt x="49" y="436"/>
                </a:cubicBezTo>
                <a:cubicBezTo>
                  <a:pt x="49" y="435"/>
                  <a:pt x="48" y="435"/>
                  <a:pt x="48" y="434"/>
                </a:cubicBezTo>
                <a:cubicBezTo>
                  <a:pt x="47" y="435"/>
                  <a:pt x="45" y="435"/>
                  <a:pt x="45" y="435"/>
                </a:cubicBezTo>
                <a:cubicBezTo>
                  <a:pt x="44" y="435"/>
                  <a:pt x="44" y="435"/>
                  <a:pt x="44" y="435"/>
                </a:cubicBezTo>
                <a:cubicBezTo>
                  <a:pt x="44" y="435"/>
                  <a:pt x="34" y="422"/>
                  <a:pt x="32" y="419"/>
                </a:cubicBezTo>
                <a:cubicBezTo>
                  <a:pt x="32" y="419"/>
                  <a:pt x="32" y="418"/>
                  <a:pt x="31" y="417"/>
                </a:cubicBezTo>
                <a:cubicBezTo>
                  <a:pt x="30" y="415"/>
                  <a:pt x="30" y="415"/>
                  <a:pt x="30" y="412"/>
                </a:cubicBezTo>
                <a:cubicBezTo>
                  <a:pt x="30" y="412"/>
                  <a:pt x="30" y="412"/>
                  <a:pt x="29" y="412"/>
                </a:cubicBezTo>
                <a:cubicBezTo>
                  <a:pt x="29" y="412"/>
                  <a:pt x="28" y="413"/>
                  <a:pt x="28" y="413"/>
                </a:cubicBezTo>
                <a:cubicBezTo>
                  <a:pt x="27" y="412"/>
                  <a:pt x="27" y="412"/>
                  <a:pt x="26" y="408"/>
                </a:cubicBezTo>
                <a:cubicBezTo>
                  <a:pt x="26" y="408"/>
                  <a:pt x="27" y="407"/>
                  <a:pt x="27" y="407"/>
                </a:cubicBezTo>
                <a:cubicBezTo>
                  <a:pt x="26" y="406"/>
                  <a:pt x="26" y="405"/>
                  <a:pt x="25" y="404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3" y="405"/>
                  <a:pt x="22" y="405"/>
                  <a:pt x="22" y="405"/>
                </a:cubicBezTo>
                <a:cubicBezTo>
                  <a:pt x="22" y="406"/>
                  <a:pt x="22" y="407"/>
                  <a:pt x="22" y="409"/>
                </a:cubicBezTo>
                <a:cubicBezTo>
                  <a:pt x="21" y="409"/>
                  <a:pt x="21" y="409"/>
                  <a:pt x="21" y="410"/>
                </a:cubicBezTo>
                <a:cubicBezTo>
                  <a:pt x="20" y="406"/>
                  <a:pt x="20" y="406"/>
                  <a:pt x="18" y="405"/>
                </a:cubicBezTo>
                <a:cubicBezTo>
                  <a:pt x="18" y="405"/>
                  <a:pt x="17" y="405"/>
                  <a:pt x="16" y="405"/>
                </a:cubicBezTo>
                <a:cubicBezTo>
                  <a:pt x="16" y="404"/>
                  <a:pt x="15" y="404"/>
                  <a:pt x="15" y="403"/>
                </a:cubicBezTo>
                <a:cubicBezTo>
                  <a:pt x="15" y="402"/>
                  <a:pt x="15" y="401"/>
                  <a:pt x="14" y="399"/>
                </a:cubicBezTo>
                <a:cubicBezTo>
                  <a:pt x="13" y="398"/>
                  <a:pt x="12" y="397"/>
                  <a:pt x="12" y="396"/>
                </a:cubicBezTo>
                <a:cubicBezTo>
                  <a:pt x="12" y="396"/>
                  <a:pt x="12" y="409"/>
                  <a:pt x="11" y="413"/>
                </a:cubicBezTo>
                <a:cubicBezTo>
                  <a:pt x="9" y="402"/>
                  <a:pt x="10" y="396"/>
                  <a:pt x="10" y="393"/>
                </a:cubicBezTo>
                <a:cubicBezTo>
                  <a:pt x="10" y="392"/>
                  <a:pt x="10" y="392"/>
                  <a:pt x="10" y="392"/>
                </a:cubicBezTo>
                <a:cubicBezTo>
                  <a:pt x="10" y="392"/>
                  <a:pt x="10" y="392"/>
                  <a:pt x="9" y="392"/>
                </a:cubicBezTo>
                <a:cubicBezTo>
                  <a:pt x="9" y="394"/>
                  <a:pt x="9" y="394"/>
                  <a:pt x="9" y="397"/>
                </a:cubicBezTo>
                <a:cubicBezTo>
                  <a:pt x="8" y="397"/>
                  <a:pt x="8" y="397"/>
                  <a:pt x="7" y="398"/>
                </a:cubicBezTo>
                <a:cubicBezTo>
                  <a:pt x="7" y="399"/>
                  <a:pt x="6" y="401"/>
                  <a:pt x="6" y="401"/>
                </a:cubicBezTo>
                <a:cubicBezTo>
                  <a:pt x="6" y="404"/>
                  <a:pt x="6" y="406"/>
                  <a:pt x="6" y="410"/>
                </a:cubicBezTo>
                <a:cubicBezTo>
                  <a:pt x="2" y="424"/>
                  <a:pt x="12" y="436"/>
                  <a:pt x="10" y="449"/>
                </a:cubicBezTo>
                <a:cubicBezTo>
                  <a:pt x="11" y="454"/>
                  <a:pt x="11" y="454"/>
                  <a:pt x="11" y="456"/>
                </a:cubicBezTo>
                <a:cubicBezTo>
                  <a:pt x="12" y="461"/>
                  <a:pt x="12" y="461"/>
                  <a:pt x="13" y="465"/>
                </a:cubicBezTo>
                <a:cubicBezTo>
                  <a:pt x="13" y="465"/>
                  <a:pt x="13" y="465"/>
                  <a:pt x="13" y="466"/>
                </a:cubicBezTo>
                <a:cubicBezTo>
                  <a:pt x="16" y="475"/>
                  <a:pt x="16" y="475"/>
                  <a:pt x="16" y="476"/>
                </a:cubicBezTo>
                <a:cubicBezTo>
                  <a:pt x="17" y="477"/>
                  <a:pt x="17" y="478"/>
                  <a:pt x="17" y="479"/>
                </a:cubicBezTo>
                <a:cubicBezTo>
                  <a:pt x="17" y="479"/>
                  <a:pt x="18" y="484"/>
                  <a:pt x="21" y="492"/>
                </a:cubicBezTo>
                <a:cubicBezTo>
                  <a:pt x="21" y="493"/>
                  <a:pt x="21" y="493"/>
                  <a:pt x="22" y="494"/>
                </a:cubicBezTo>
                <a:cubicBezTo>
                  <a:pt x="25" y="502"/>
                  <a:pt x="28" y="509"/>
                  <a:pt x="32" y="517"/>
                </a:cubicBezTo>
                <a:cubicBezTo>
                  <a:pt x="32" y="518"/>
                  <a:pt x="32" y="519"/>
                  <a:pt x="33" y="520"/>
                </a:cubicBezTo>
                <a:cubicBezTo>
                  <a:pt x="38" y="531"/>
                  <a:pt x="50" y="555"/>
                  <a:pt x="61" y="564"/>
                </a:cubicBezTo>
                <a:cubicBezTo>
                  <a:pt x="64" y="567"/>
                  <a:pt x="66" y="571"/>
                  <a:pt x="68" y="575"/>
                </a:cubicBezTo>
                <a:cubicBezTo>
                  <a:pt x="69" y="576"/>
                  <a:pt x="70" y="577"/>
                  <a:pt x="70" y="578"/>
                </a:cubicBezTo>
                <a:cubicBezTo>
                  <a:pt x="70" y="579"/>
                  <a:pt x="70" y="579"/>
                  <a:pt x="70" y="579"/>
                </a:cubicBezTo>
                <a:cubicBezTo>
                  <a:pt x="71" y="579"/>
                  <a:pt x="71" y="579"/>
                  <a:pt x="72" y="580"/>
                </a:cubicBezTo>
                <a:cubicBezTo>
                  <a:pt x="72" y="581"/>
                  <a:pt x="72" y="581"/>
                  <a:pt x="73" y="582"/>
                </a:cubicBezTo>
                <a:cubicBezTo>
                  <a:pt x="73" y="582"/>
                  <a:pt x="73" y="582"/>
                  <a:pt x="73" y="583"/>
                </a:cubicBezTo>
                <a:cubicBezTo>
                  <a:pt x="75" y="586"/>
                  <a:pt x="75" y="586"/>
                  <a:pt x="76" y="587"/>
                </a:cubicBezTo>
                <a:cubicBezTo>
                  <a:pt x="76" y="587"/>
                  <a:pt x="76" y="587"/>
                  <a:pt x="76" y="587"/>
                </a:cubicBezTo>
                <a:cubicBezTo>
                  <a:pt x="77" y="588"/>
                  <a:pt x="77" y="588"/>
                  <a:pt x="78" y="590"/>
                </a:cubicBezTo>
                <a:cubicBezTo>
                  <a:pt x="78" y="590"/>
                  <a:pt x="79" y="591"/>
                  <a:pt x="79" y="591"/>
                </a:cubicBezTo>
                <a:cubicBezTo>
                  <a:pt x="79" y="592"/>
                  <a:pt x="79" y="592"/>
                  <a:pt x="79" y="592"/>
                </a:cubicBezTo>
                <a:cubicBezTo>
                  <a:pt x="79" y="592"/>
                  <a:pt x="80" y="592"/>
                  <a:pt x="80" y="592"/>
                </a:cubicBezTo>
                <a:cubicBezTo>
                  <a:pt x="81" y="594"/>
                  <a:pt x="81" y="595"/>
                  <a:pt x="83" y="597"/>
                </a:cubicBezTo>
                <a:cubicBezTo>
                  <a:pt x="83" y="597"/>
                  <a:pt x="84" y="598"/>
                  <a:pt x="84" y="598"/>
                </a:cubicBezTo>
                <a:cubicBezTo>
                  <a:pt x="84" y="598"/>
                  <a:pt x="84" y="599"/>
                  <a:pt x="85" y="599"/>
                </a:cubicBezTo>
                <a:cubicBezTo>
                  <a:pt x="87" y="602"/>
                  <a:pt x="89" y="606"/>
                  <a:pt x="92" y="609"/>
                </a:cubicBezTo>
                <a:cubicBezTo>
                  <a:pt x="92" y="609"/>
                  <a:pt x="100" y="619"/>
                  <a:pt x="102" y="622"/>
                </a:cubicBezTo>
                <a:cubicBezTo>
                  <a:pt x="103" y="622"/>
                  <a:pt x="103" y="623"/>
                  <a:pt x="103" y="623"/>
                </a:cubicBezTo>
                <a:cubicBezTo>
                  <a:pt x="110" y="630"/>
                  <a:pt x="117" y="637"/>
                  <a:pt x="123" y="644"/>
                </a:cubicBezTo>
                <a:cubicBezTo>
                  <a:pt x="124" y="645"/>
                  <a:pt x="124" y="645"/>
                  <a:pt x="126" y="647"/>
                </a:cubicBezTo>
                <a:cubicBezTo>
                  <a:pt x="126" y="647"/>
                  <a:pt x="127" y="648"/>
                  <a:pt x="127" y="648"/>
                </a:cubicBezTo>
                <a:cubicBezTo>
                  <a:pt x="148" y="666"/>
                  <a:pt x="148" y="666"/>
                  <a:pt x="152" y="669"/>
                </a:cubicBezTo>
                <a:cubicBezTo>
                  <a:pt x="156" y="672"/>
                  <a:pt x="160" y="675"/>
                  <a:pt x="165" y="678"/>
                </a:cubicBezTo>
                <a:cubicBezTo>
                  <a:pt x="165" y="678"/>
                  <a:pt x="165" y="678"/>
                  <a:pt x="165" y="678"/>
                </a:cubicBezTo>
                <a:cubicBezTo>
                  <a:pt x="156" y="672"/>
                  <a:pt x="156" y="672"/>
                  <a:pt x="156" y="672"/>
                </a:cubicBezTo>
                <a:cubicBezTo>
                  <a:pt x="157" y="672"/>
                  <a:pt x="157" y="672"/>
                  <a:pt x="157" y="672"/>
                </a:cubicBezTo>
                <a:cubicBezTo>
                  <a:pt x="158" y="673"/>
                  <a:pt x="159" y="674"/>
                  <a:pt x="161" y="675"/>
                </a:cubicBezTo>
                <a:cubicBezTo>
                  <a:pt x="161" y="675"/>
                  <a:pt x="161" y="676"/>
                  <a:pt x="162" y="676"/>
                </a:cubicBezTo>
                <a:cubicBezTo>
                  <a:pt x="163" y="677"/>
                  <a:pt x="165" y="678"/>
                  <a:pt x="167" y="680"/>
                </a:cubicBezTo>
                <a:cubicBezTo>
                  <a:pt x="169" y="681"/>
                  <a:pt x="169" y="681"/>
                  <a:pt x="178" y="687"/>
                </a:cubicBezTo>
                <a:cubicBezTo>
                  <a:pt x="177" y="686"/>
                  <a:pt x="175" y="685"/>
                  <a:pt x="174" y="685"/>
                </a:cubicBezTo>
                <a:cubicBezTo>
                  <a:pt x="174" y="684"/>
                  <a:pt x="174" y="684"/>
                  <a:pt x="173" y="684"/>
                </a:cubicBezTo>
                <a:cubicBezTo>
                  <a:pt x="172" y="683"/>
                  <a:pt x="172" y="683"/>
                  <a:pt x="171" y="683"/>
                </a:cubicBezTo>
                <a:cubicBezTo>
                  <a:pt x="172" y="683"/>
                  <a:pt x="172" y="683"/>
                  <a:pt x="172" y="683"/>
                </a:cubicBezTo>
                <a:cubicBezTo>
                  <a:pt x="173" y="684"/>
                  <a:pt x="174" y="684"/>
                  <a:pt x="175" y="685"/>
                </a:cubicBezTo>
                <a:cubicBezTo>
                  <a:pt x="177" y="686"/>
                  <a:pt x="180" y="688"/>
                  <a:pt x="182" y="689"/>
                </a:cubicBezTo>
                <a:cubicBezTo>
                  <a:pt x="181" y="689"/>
                  <a:pt x="179" y="688"/>
                  <a:pt x="178" y="687"/>
                </a:cubicBezTo>
                <a:cubicBezTo>
                  <a:pt x="179" y="688"/>
                  <a:pt x="180" y="688"/>
                  <a:pt x="181" y="689"/>
                </a:cubicBezTo>
                <a:cubicBezTo>
                  <a:pt x="186" y="692"/>
                  <a:pt x="191" y="695"/>
                  <a:pt x="196" y="698"/>
                </a:cubicBezTo>
                <a:cubicBezTo>
                  <a:pt x="197" y="698"/>
                  <a:pt x="197" y="698"/>
                  <a:pt x="198" y="699"/>
                </a:cubicBezTo>
                <a:cubicBezTo>
                  <a:pt x="199" y="700"/>
                  <a:pt x="201" y="700"/>
                  <a:pt x="202" y="701"/>
                </a:cubicBezTo>
                <a:cubicBezTo>
                  <a:pt x="203" y="701"/>
                  <a:pt x="203" y="701"/>
                  <a:pt x="203" y="702"/>
                </a:cubicBezTo>
                <a:cubicBezTo>
                  <a:pt x="207" y="703"/>
                  <a:pt x="210" y="705"/>
                  <a:pt x="213" y="706"/>
                </a:cubicBezTo>
                <a:cubicBezTo>
                  <a:pt x="214" y="707"/>
                  <a:pt x="214" y="707"/>
                  <a:pt x="214" y="707"/>
                </a:cubicBezTo>
                <a:cubicBezTo>
                  <a:pt x="215" y="707"/>
                  <a:pt x="215" y="707"/>
                  <a:pt x="215" y="707"/>
                </a:cubicBezTo>
                <a:cubicBezTo>
                  <a:pt x="215" y="708"/>
                  <a:pt x="215" y="708"/>
                  <a:pt x="215" y="708"/>
                </a:cubicBezTo>
                <a:cubicBezTo>
                  <a:pt x="219" y="709"/>
                  <a:pt x="219" y="709"/>
                  <a:pt x="220" y="710"/>
                </a:cubicBezTo>
                <a:cubicBezTo>
                  <a:pt x="221" y="710"/>
                  <a:pt x="221" y="710"/>
                  <a:pt x="221" y="710"/>
                </a:cubicBezTo>
                <a:cubicBezTo>
                  <a:pt x="228" y="713"/>
                  <a:pt x="237" y="717"/>
                  <a:pt x="237" y="717"/>
                </a:cubicBezTo>
                <a:cubicBezTo>
                  <a:pt x="237" y="717"/>
                  <a:pt x="238" y="717"/>
                  <a:pt x="238" y="717"/>
                </a:cubicBezTo>
                <a:cubicBezTo>
                  <a:pt x="240" y="718"/>
                  <a:pt x="240" y="718"/>
                  <a:pt x="243" y="719"/>
                </a:cubicBezTo>
                <a:cubicBezTo>
                  <a:pt x="243" y="719"/>
                  <a:pt x="243" y="719"/>
                  <a:pt x="245" y="719"/>
                </a:cubicBezTo>
                <a:cubicBezTo>
                  <a:pt x="245" y="719"/>
                  <a:pt x="245" y="719"/>
                  <a:pt x="245" y="719"/>
                </a:cubicBezTo>
                <a:cubicBezTo>
                  <a:pt x="241" y="717"/>
                  <a:pt x="241" y="717"/>
                  <a:pt x="239" y="717"/>
                </a:cubicBezTo>
                <a:cubicBezTo>
                  <a:pt x="238" y="717"/>
                  <a:pt x="238" y="716"/>
                  <a:pt x="236" y="716"/>
                </a:cubicBezTo>
                <a:cubicBezTo>
                  <a:pt x="236" y="716"/>
                  <a:pt x="230" y="713"/>
                  <a:pt x="227" y="712"/>
                </a:cubicBezTo>
                <a:cubicBezTo>
                  <a:pt x="226" y="712"/>
                  <a:pt x="226" y="712"/>
                  <a:pt x="225" y="711"/>
                </a:cubicBezTo>
                <a:cubicBezTo>
                  <a:pt x="218" y="708"/>
                  <a:pt x="218" y="708"/>
                  <a:pt x="217" y="707"/>
                </a:cubicBezTo>
                <a:cubicBezTo>
                  <a:pt x="217" y="707"/>
                  <a:pt x="216" y="707"/>
                  <a:pt x="215" y="706"/>
                </a:cubicBezTo>
                <a:cubicBezTo>
                  <a:pt x="214" y="706"/>
                  <a:pt x="212" y="705"/>
                  <a:pt x="210" y="704"/>
                </a:cubicBezTo>
                <a:cubicBezTo>
                  <a:pt x="210" y="704"/>
                  <a:pt x="209" y="704"/>
                  <a:pt x="209" y="703"/>
                </a:cubicBezTo>
                <a:cubicBezTo>
                  <a:pt x="209" y="703"/>
                  <a:pt x="209" y="704"/>
                  <a:pt x="208" y="703"/>
                </a:cubicBezTo>
                <a:cubicBezTo>
                  <a:pt x="203" y="700"/>
                  <a:pt x="196" y="695"/>
                  <a:pt x="196" y="695"/>
                </a:cubicBezTo>
                <a:cubicBezTo>
                  <a:pt x="195" y="695"/>
                  <a:pt x="194" y="694"/>
                  <a:pt x="194" y="694"/>
                </a:cubicBezTo>
                <a:cubicBezTo>
                  <a:pt x="193" y="694"/>
                  <a:pt x="193" y="694"/>
                  <a:pt x="192" y="693"/>
                </a:cubicBezTo>
                <a:cubicBezTo>
                  <a:pt x="190" y="692"/>
                  <a:pt x="187" y="691"/>
                  <a:pt x="184" y="689"/>
                </a:cubicBezTo>
                <a:cubicBezTo>
                  <a:pt x="184" y="689"/>
                  <a:pt x="184" y="689"/>
                  <a:pt x="183" y="688"/>
                </a:cubicBezTo>
                <a:cubicBezTo>
                  <a:pt x="182" y="688"/>
                  <a:pt x="181" y="687"/>
                  <a:pt x="180" y="686"/>
                </a:cubicBezTo>
                <a:cubicBezTo>
                  <a:pt x="181" y="686"/>
                  <a:pt x="181" y="686"/>
                  <a:pt x="182" y="686"/>
                </a:cubicBezTo>
                <a:cubicBezTo>
                  <a:pt x="180" y="685"/>
                  <a:pt x="178" y="684"/>
                  <a:pt x="176" y="682"/>
                </a:cubicBezTo>
                <a:cubicBezTo>
                  <a:pt x="173" y="680"/>
                  <a:pt x="171" y="678"/>
                  <a:pt x="168" y="676"/>
                </a:cubicBezTo>
                <a:cubicBezTo>
                  <a:pt x="168" y="675"/>
                  <a:pt x="168" y="675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7" y="675"/>
                </a:cubicBezTo>
                <a:cubicBezTo>
                  <a:pt x="165" y="675"/>
                  <a:pt x="165" y="675"/>
                  <a:pt x="161" y="671"/>
                </a:cubicBezTo>
                <a:cubicBezTo>
                  <a:pt x="160" y="671"/>
                  <a:pt x="159" y="670"/>
                  <a:pt x="158" y="669"/>
                </a:cubicBezTo>
                <a:cubicBezTo>
                  <a:pt x="158" y="669"/>
                  <a:pt x="158" y="669"/>
                  <a:pt x="160" y="670"/>
                </a:cubicBezTo>
                <a:cubicBezTo>
                  <a:pt x="161" y="670"/>
                  <a:pt x="161" y="671"/>
                  <a:pt x="162" y="671"/>
                </a:cubicBezTo>
                <a:cubicBezTo>
                  <a:pt x="162" y="671"/>
                  <a:pt x="163" y="671"/>
                  <a:pt x="163" y="671"/>
                </a:cubicBezTo>
                <a:cubicBezTo>
                  <a:pt x="162" y="670"/>
                  <a:pt x="162" y="670"/>
                  <a:pt x="161" y="670"/>
                </a:cubicBezTo>
                <a:cubicBezTo>
                  <a:pt x="161" y="669"/>
                  <a:pt x="161" y="669"/>
                  <a:pt x="159" y="668"/>
                </a:cubicBezTo>
                <a:cubicBezTo>
                  <a:pt x="158" y="667"/>
                  <a:pt x="158" y="667"/>
                  <a:pt x="154" y="663"/>
                </a:cubicBezTo>
                <a:cubicBezTo>
                  <a:pt x="153" y="663"/>
                  <a:pt x="153" y="662"/>
                  <a:pt x="152" y="662"/>
                </a:cubicBezTo>
                <a:cubicBezTo>
                  <a:pt x="152" y="662"/>
                  <a:pt x="153" y="662"/>
                  <a:pt x="153" y="662"/>
                </a:cubicBezTo>
                <a:cubicBezTo>
                  <a:pt x="154" y="662"/>
                  <a:pt x="154" y="662"/>
                  <a:pt x="154" y="661"/>
                </a:cubicBezTo>
                <a:cubicBezTo>
                  <a:pt x="155" y="661"/>
                  <a:pt x="155" y="661"/>
                  <a:pt x="157" y="662"/>
                </a:cubicBezTo>
                <a:cubicBezTo>
                  <a:pt x="155" y="660"/>
                  <a:pt x="153" y="657"/>
                  <a:pt x="152" y="655"/>
                </a:cubicBezTo>
                <a:cubicBezTo>
                  <a:pt x="151" y="653"/>
                  <a:pt x="151" y="653"/>
                  <a:pt x="151" y="653"/>
                </a:cubicBezTo>
                <a:cubicBezTo>
                  <a:pt x="150" y="653"/>
                  <a:pt x="149" y="652"/>
                  <a:pt x="148" y="651"/>
                </a:cubicBezTo>
                <a:cubicBezTo>
                  <a:pt x="148" y="651"/>
                  <a:pt x="148" y="651"/>
                  <a:pt x="147" y="651"/>
                </a:cubicBezTo>
                <a:cubicBezTo>
                  <a:pt x="147" y="650"/>
                  <a:pt x="146" y="650"/>
                  <a:pt x="145" y="648"/>
                </a:cubicBezTo>
                <a:cubicBezTo>
                  <a:pt x="142" y="646"/>
                  <a:pt x="139" y="645"/>
                  <a:pt x="137" y="643"/>
                </a:cubicBezTo>
                <a:cubicBezTo>
                  <a:pt x="138" y="643"/>
                  <a:pt x="138" y="643"/>
                  <a:pt x="139" y="643"/>
                </a:cubicBezTo>
                <a:cubicBezTo>
                  <a:pt x="145" y="646"/>
                  <a:pt x="145" y="646"/>
                  <a:pt x="146" y="644"/>
                </a:cubicBezTo>
                <a:cubicBezTo>
                  <a:pt x="137" y="630"/>
                  <a:pt x="137" y="628"/>
                  <a:pt x="137" y="627"/>
                </a:cubicBezTo>
                <a:cubicBezTo>
                  <a:pt x="138" y="628"/>
                  <a:pt x="139" y="630"/>
                  <a:pt x="140" y="631"/>
                </a:cubicBezTo>
                <a:cubicBezTo>
                  <a:pt x="137" y="619"/>
                  <a:pt x="125" y="611"/>
                  <a:pt x="127" y="597"/>
                </a:cubicBezTo>
                <a:cubicBezTo>
                  <a:pt x="128" y="597"/>
                  <a:pt x="129" y="597"/>
                  <a:pt x="130" y="597"/>
                </a:cubicBezTo>
                <a:cubicBezTo>
                  <a:pt x="130" y="596"/>
                  <a:pt x="131" y="594"/>
                  <a:pt x="131" y="593"/>
                </a:cubicBezTo>
                <a:cubicBezTo>
                  <a:pt x="133" y="594"/>
                  <a:pt x="136" y="594"/>
                  <a:pt x="138" y="594"/>
                </a:cubicBezTo>
                <a:cubicBezTo>
                  <a:pt x="138" y="593"/>
                  <a:pt x="138" y="592"/>
                  <a:pt x="137" y="591"/>
                </a:cubicBezTo>
                <a:cubicBezTo>
                  <a:pt x="138" y="590"/>
                  <a:pt x="138" y="590"/>
                  <a:pt x="138" y="590"/>
                </a:cubicBezTo>
                <a:cubicBezTo>
                  <a:pt x="137" y="585"/>
                  <a:pt x="137" y="585"/>
                  <a:pt x="137" y="584"/>
                </a:cubicBezTo>
                <a:cubicBezTo>
                  <a:pt x="137" y="583"/>
                  <a:pt x="138" y="583"/>
                  <a:pt x="138" y="583"/>
                </a:cubicBezTo>
                <a:cubicBezTo>
                  <a:pt x="136" y="579"/>
                  <a:pt x="136" y="578"/>
                  <a:pt x="136" y="575"/>
                </a:cubicBezTo>
                <a:cubicBezTo>
                  <a:pt x="136" y="575"/>
                  <a:pt x="136" y="575"/>
                  <a:pt x="136" y="575"/>
                </a:cubicBezTo>
                <a:cubicBezTo>
                  <a:pt x="136" y="572"/>
                  <a:pt x="134" y="569"/>
                  <a:pt x="133" y="566"/>
                </a:cubicBezTo>
                <a:cubicBezTo>
                  <a:pt x="133" y="566"/>
                  <a:pt x="133" y="566"/>
                  <a:pt x="133" y="564"/>
                </a:cubicBezTo>
                <a:cubicBezTo>
                  <a:pt x="133" y="561"/>
                  <a:pt x="132" y="559"/>
                  <a:pt x="131" y="557"/>
                </a:cubicBezTo>
                <a:cubicBezTo>
                  <a:pt x="131" y="557"/>
                  <a:pt x="131" y="556"/>
                  <a:pt x="130" y="555"/>
                </a:cubicBezTo>
                <a:cubicBezTo>
                  <a:pt x="130" y="554"/>
                  <a:pt x="130" y="554"/>
                  <a:pt x="129" y="553"/>
                </a:cubicBezTo>
                <a:cubicBezTo>
                  <a:pt x="129" y="552"/>
                  <a:pt x="129" y="552"/>
                  <a:pt x="128" y="550"/>
                </a:cubicBezTo>
                <a:cubicBezTo>
                  <a:pt x="127" y="548"/>
                  <a:pt x="126" y="545"/>
                  <a:pt x="126" y="543"/>
                </a:cubicBezTo>
                <a:cubicBezTo>
                  <a:pt x="126" y="543"/>
                  <a:pt x="126" y="543"/>
                  <a:pt x="129" y="535"/>
                </a:cubicBezTo>
                <a:cubicBezTo>
                  <a:pt x="129" y="534"/>
                  <a:pt x="130" y="534"/>
                  <a:pt x="130" y="534"/>
                </a:cubicBezTo>
                <a:cubicBezTo>
                  <a:pt x="130" y="533"/>
                  <a:pt x="131" y="533"/>
                  <a:pt x="131" y="532"/>
                </a:cubicBezTo>
                <a:cubicBezTo>
                  <a:pt x="131" y="532"/>
                  <a:pt x="132" y="525"/>
                  <a:pt x="133" y="522"/>
                </a:cubicBezTo>
                <a:cubicBezTo>
                  <a:pt x="134" y="519"/>
                  <a:pt x="134" y="519"/>
                  <a:pt x="133" y="516"/>
                </a:cubicBezTo>
                <a:moveTo>
                  <a:pt x="19" y="357"/>
                </a:moveTo>
                <a:cubicBezTo>
                  <a:pt x="20" y="357"/>
                  <a:pt x="20" y="357"/>
                  <a:pt x="20" y="357"/>
                </a:cubicBezTo>
                <a:cubicBezTo>
                  <a:pt x="19" y="357"/>
                  <a:pt x="19" y="356"/>
                  <a:pt x="19" y="356"/>
                </a:cubicBezTo>
                <a:cubicBezTo>
                  <a:pt x="19" y="355"/>
                  <a:pt x="19" y="353"/>
                  <a:pt x="19" y="352"/>
                </a:cubicBezTo>
                <a:cubicBezTo>
                  <a:pt x="17" y="353"/>
                  <a:pt x="17" y="353"/>
                  <a:pt x="17" y="353"/>
                </a:cubicBezTo>
                <a:cubicBezTo>
                  <a:pt x="16" y="353"/>
                  <a:pt x="16" y="353"/>
                  <a:pt x="16" y="353"/>
                </a:cubicBezTo>
                <a:cubicBezTo>
                  <a:pt x="16" y="352"/>
                  <a:pt x="16" y="352"/>
                  <a:pt x="15" y="351"/>
                </a:cubicBezTo>
                <a:cubicBezTo>
                  <a:pt x="15" y="351"/>
                  <a:pt x="15" y="351"/>
                  <a:pt x="15" y="351"/>
                </a:cubicBezTo>
                <a:cubicBezTo>
                  <a:pt x="14" y="352"/>
                  <a:pt x="14" y="353"/>
                  <a:pt x="14" y="353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3" y="353"/>
                  <a:pt x="13" y="353"/>
                  <a:pt x="12" y="352"/>
                </a:cubicBezTo>
                <a:cubicBezTo>
                  <a:pt x="12" y="351"/>
                  <a:pt x="12" y="351"/>
                  <a:pt x="12" y="351"/>
                </a:cubicBezTo>
                <a:cubicBezTo>
                  <a:pt x="12" y="350"/>
                  <a:pt x="12" y="350"/>
                  <a:pt x="11" y="349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0" y="348"/>
                  <a:pt x="10" y="348"/>
                  <a:pt x="10" y="348"/>
                </a:cubicBezTo>
                <a:cubicBezTo>
                  <a:pt x="10" y="348"/>
                  <a:pt x="10" y="347"/>
                  <a:pt x="9" y="347"/>
                </a:cubicBezTo>
                <a:cubicBezTo>
                  <a:pt x="9" y="347"/>
                  <a:pt x="9" y="347"/>
                  <a:pt x="8" y="348"/>
                </a:cubicBezTo>
                <a:cubicBezTo>
                  <a:pt x="8" y="350"/>
                  <a:pt x="8" y="353"/>
                  <a:pt x="8" y="355"/>
                </a:cubicBezTo>
                <a:cubicBezTo>
                  <a:pt x="8" y="359"/>
                  <a:pt x="8" y="360"/>
                  <a:pt x="8" y="360"/>
                </a:cubicBezTo>
                <a:cubicBezTo>
                  <a:pt x="9" y="360"/>
                  <a:pt x="9" y="360"/>
                  <a:pt x="9" y="360"/>
                </a:cubicBezTo>
                <a:cubicBezTo>
                  <a:pt x="9" y="360"/>
                  <a:pt x="9" y="360"/>
                  <a:pt x="10" y="358"/>
                </a:cubicBezTo>
                <a:cubicBezTo>
                  <a:pt x="10" y="357"/>
                  <a:pt x="11" y="357"/>
                  <a:pt x="11" y="357"/>
                </a:cubicBezTo>
                <a:cubicBezTo>
                  <a:pt x="11" y="357"/>
                  <a:pt x="11" y="357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7"/>
                  <a:pt x="12" y="357"/>
                  <a:pt x="13" y="358"/>
                </a:cubicBezTo>
                <a:cubicBezTo>
                  <a:pt x="14" y="358"/>
                  <a:pt x="15" y="357"/>
                  <a:pt x="15" y="357"/>
                </a:cubicBezTo>
                <a:cubicBezTo>
                  <a:pt x="16" y="357"/>
                  <a:pt x="16" y="357"/>
                  <a:pt x="16" y="357"/>
                </a:cubicBezTo>
                <a:cubicBezTo>
                  <a:pt x="17" y="358"/>
                  <a:pt x="18" y="358"/>
                  <a:pt x="18" y="358"/>
                </a:cubicBezTo>
                <a:cubicBezTo>
                  <a:pt x="19" y="358"/>
                  <a:pt x="19" y="358"/>
                  <a:pt x="19" y="358"/>
                </a:cubicBezTo>
                <a:cubicBezTo>
                  <a:pt x="19" y="358"/>
                  <a:pt x="19" y="358"/>
                  <a:pt x="19" y="357"/>
                </a:cubicBezTo>
                <a:moveTo>
                  <a:pt x="4" y="358"/>
                </a:moveTo>
                <a:cubicBezTo>
                  <a:pt x="4" y="357"/>
                  <a:pt x="4" y="355"/>
                  <a:pt x="4" y="355"/>
                </a:cubicBezTo>
                <a:cubicBezTo>
                  <a:pt x="4" y="354"/>
                  <a:pt x="4" y="354"/>
                  <a:pt x="4" y="354"/>
                </a:cubicBezTo>
                <a:cubicBezTo>
                  <a:pt x="4" y="354"/>
                  <a:pt x="4" y="353"/>
                  <a:pt x="4" y="353"/>
                </a:cubicBezTo>
                <a:cubicBezTo>
                  <a:pt x="4" y="353"/>
                  <a:pt x="4" y="353"/>
                  <a:pt x="4" y="353"/>
                </a:cubicBezTo>
                <a:cubicBezTo>
                  <a:pt x="3" y="353"/>
                  <a:pt x="3" y="352"/>
                  <a:pt x="3" y="352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4" y="357"/>
                  <a:pt x="4" y="357"/>
                </a:cubicBezTo>
                <a:cubicBezTo>
                  <a:pt x="4" y="358"/>
                  <a:pt x="4" y="359"/>
                  <a:pt x="4" y="360"/>
                </a:cubicBezTo>
                <a:cubicBezTo>
                  <a:pt x="4" y="360"/>
                  <a:pt x="4" y="360"/>
                  <a:pt x="4" y="360"/>
                </a:cubicBezTo>
                <a:cubicBezTo>
                  <a:pt x="4" y="360"/>
                  <a:pt x="4" y="360"/>
                  <a:pt x="4" y="358"/>
                </a:cubicBezTo>
                <a:moveTo>
                  <a:pt x="4" y="343"/>
                </a:moveTo>
                <a:cubicBezTo>
                  <a:pt x="5" y="343"/>
                  <a:pt x="6" y="343"/>
                  <a:pt x="7" y="343"/>
                </a:cubicBezTo>
                <a:cubicBezTo>
                  <a:pt x="7" y="342"/>
                  <a:pt x="7" y="336"/>
                  <a:pt x="6" y="335"/>
                </a:cubicBezTo>
                <a:cubicBezTo>
                  <a:pt x="6" y="335"/>
                  <a:pt x="6" y="335"/>
                  <a:pt x="6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4" y="327"/>
                </a:cubicBezTo>
                <a:cubicBezTo>
                  <a:pt x="4" y="325"/>
                  <a:pt x="4" y="325"/>
                  <a:pt x="4" y="324"/>
                </a:cubicBezTo>
                <a:cubicBezTo>
                  <a:pt x="5" y="323"/>
                  <a:pt x="5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4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3" y="323"/>
                  <a:pt x="3" y="323"/>
                  <a:pt x="3" y="323"/>
                </a:cubicBezTo>
                <a:cubicBezTo>
                  <a:pt x="3" y="323"/>
                  <a:pt x="2" y="331"/>
                  <a:pt x="3" y="332"/>
                </a:cubicBezTo>
                <a:cubicBezTo>
                  <a:pt x="3" y="331"/>
                  <a:pt x="3" y="330"/>
                  <a:pt x="3" y="329"/>
                </a:cubicBezTo>
                <a:cubicBezTo>
                  <a:pt x="4" y="329"/>
                  <a:pt x="3" y="332"/>
                  <a:pt x="3" y="334"/>
                </a:cubicBezTo>
                <a:cubicBezTo>
                  <a:pt x="3" y="335"/>
                  <a:pt x="3" y="337"/>
                  <a:pt x="4" y="337"/>
                </a:cubicBezTo>
                <a:cubicBezTo>
                  <a:pt x="4" y="337"/>
                  <a:pt x="4" y="337"/>
                  <a:pt x="4" y="337"/>
                </a:cubicBezTo>
                <a:cubicBezTo>
                  <a:pt x="4" y="337"/>
                  <a:pt x="4" y="337"/>
                  <a:pt x="4" y="339"/>
                </a:cubicBezTo>
                <a:cubicBezTo>
                  <a:pt x="4" y="339"/>
                  <a:pt x="4" y="342"/>
                  <a:pt x="4" y="343"/>
                </a:cubicBezTo>
                <a:moveTo>
                  <a:pt x="287" y="80"/>
                </a:moveTo>
                <a:cubicBezTo>
                  <a:pt x="287" y="79"/>
                  <a:pt x="288" y="78"/>
                  <a:pt x="289" y="77"/>
                </a:cubicBezTo>
                <a:cubicBezTo>
                  <a:pt x="289" y="76"/>
                  <a:pt x="289" y="76"/>
                  <a:pt x="289" y="75"/>
                </a:cubicBezTo>
                <a:cubicBezTo>
                  <a:pt x="288" y="75"/>
                  <a:pt x="288" y="75"/>
                  <a:pt x="287" y="74"/>
                </a:cubicBezTo>
                <a:cubicBezTo>
                  <a:pt x="289" y="71"/>
                  <a:pt x="289" y="71"/>
                  <a:pt x="290" y="70"/>
                </a:cubicBezTo>
                <a:cubicBezTo>
                  <a:pt x="289" y="70"/>
                  <a:pt x="288" y="70"/>
                  <a:pt x="287" y="70"/>
                </a:cubicBezTo>
                <a:cubicBezTo>
                  <a:pt x="286" y="70"/>
                  <a:pt x="286" y="70"/>
                  <a:pt x="286" y="70"/>
                </a:cubicBezTo>
                <a:cubicBezTo>
                  <a:pt x="284" y="70"/>
                  <a:pt x="282" y="72"/>
                  <a:pt x="280" y="72"/>
                </a:cubicBezTo>
                <a:cubicBezTo>
                  <a:pt x="279" y="72"/>
                  <a:pt x="279" y="72"/>
                  <a:pt x="278" y="72"/>
                </a:cubicBezTo>
                <a:cubicBezTo>
                  <a:pt x="278" y="71"/>
                  <a:pt x="277" y="71"/>
                  <a:pt x="276" y="71"/>
                </a:cubicBezTo>
                <a:cubicBezTo>
                  <a:pt x="274" y="71"/>
                  <a:pt x="272" y="73"/>
                  <a:pt x="270" y="73"/>
                </a:cubicBezTo>
                <a:cubicBezTo>
                  <a:pt x="270" y="73"/>
                  <a:pt x="269" y="73"/>
                  <a:pt x="268" y="73"/>
                </a:cubicBezTo>
                <a:cubicBezTo>
                  <a:pt x="268" y="72"/>
                  <a:pt x="269" y="72"/>
                  <a:pt x="269" y="71"/>
                </a:cubicBezTo>
                <a:cubicBezTo>
                  <a:pt x="269" y="71"/>
                  <a:pt x="270" y="70"/>
                  <a:pt x="270" y="70"/>
                </a:cubicBezTo>
                <a:cubicBezTo>
                  <a:pt x="270" y="69"/>
                  <a:pt x="270" y="69"/>
                  <a:pt x="270" y="68"/>
                </a:cubicBezTo>
                <a:cubicBezTo>
                  <a:pt x="269" y="69"/>
                  <a:pt x="269" y="69"/>
                  <a:pt x="269" y="69"/>
                </a:cubicBezTo>
                <a:cubicBezTo>
                  <a:pt x="268" y="69"/>
                  <a:pt x="268" y="70"/>
                  <a:pt x="268" y="70"/>
                </a:cubicBezTo>
                <a:cubicBezTo>
                  <a:pt x="268" y="70"/>
                  <a:pt x="262" y="67"/>
                  <a:pt x="258" y="73"/>
                </a:cubicBezTo>
                <a:cubicBezTo>
                  <a:pt x="259" y="73"/>
                  <a:pt x="260" y="73"/>
                  <a:pt x="261" y="73"/>
                </a:cubicBezTo>
                <a:cubicBezTo>
                  <a:pt x="263" y="73"/>
                  <a:pt x="263" y="73"/>
                  <a:pt x="263" y="73"/>
                </a:cubicBezTo>
                <a:cubicBezTo>
                  <a:pt x="263" y="75"/>
                  <a:pt x="263" y="75"/>
                  <a:pt x="263" y="75"/>
                </a:cubicBezTo>
                <a:cubicBezTo>
                  <a:pt x="264" y="76"/>
                  <a:pt x="262" y="76"/>
                  <a:pt x="262" y="77"/>
                </a:cubicBezTo>
                <a:cubicBezTo>
                  <a:pt x="260" y="76"/>
                  <a:pt x="257" y="76"/>
                  <a:pt x="256" y="76"/>
                </a:cubicBezTo>
                <a:cubicBezTo>
                  <a:pt x="255" y="77"/>
                  <a:pt x="255" y="78"/>
                  <a:pt x="254" y="79"/>
                </a:cubicBezTo>
                <a:cubicBezTo>
                  <a:pt x="255" y="78"/>
                  <a:pt x="255" y="78"/>
                  <a:pt x="256" y="78"/>
                </a:cubicBezTo>
                <a:cubicBezTo>
                  <a:pt x="257" y="78"/>
                  <a:pt x="258" y="78"/>
                  <a:pt x="258" y="78"/>
                </a:cubicBezTo>
                <a:cubicBezTo>
                  <a:pt x="259" y="79"/>
                  <a:pt x="259" y="79"/>
                  <a:pt x="259" y="79"/>
                </a:cubicBezTo>
                <a:cubicBezTo>
                  <a:pt x="258" y="80"/>
                  <a:pt x="257" y="81"/>
                  <a:pt x="256" y="82"/>
                </a:cubicBezTo>
                <a:cubicBezTo>
                  <a:pt x="256" y="83"/>
                  <a:pt x="256" y="83"/>
                  <a:pt x="256" y="83"/>
                </a:cubicBezTo>
                <a:cubicBezTo>
                  <a:pt x="256" y="83"/>
                  <a:pt x="257" y="83"/>
                  <a:pt x="257" y="83"/>
                </a:cubicBezTo>
                <a:cubicBezTo>
                  <a:pt x="259" y="83"/>
                  <a:pt x="260" y="83"/>
                  <a:pt x="261" y="83"/>
                </a:cubicBezTo>
                <a:cubicBezTo>
                  <a:pt x="262" y="83"/>
                  <a:pt x="262" y="83"/>
                  <a:pt x="263" y="83"/>
                </a:cubicBezTo>
                <a:cubicBezTo>
                  <a:pt x="264" y="83"/>
                  <a:pt x="264" y="83"/>
                  <a:pt x="264" y="84"/>
                </a:cubicBezTo>
                <a:cubicBezTo>
                  <a:pt x="264" y="84"/>
                  <a:pt x="264" y="86"/>
                  <a:pt x="266" y="86"/>
                </a:cubicBezTo>
                <a:cubicBezTo>
                  <a:pt x="267" y="86"/>
                  <a:pt x="268" y="86"/>
                  <a:pt x="269" y="86"/>
                </a:cubicBezTo>
                <a:cubicBezTo>
                  <a:pt x="270" y="85"/>
                  <a:pt x="270" y="85"/>
                  <a:pt x="272" y="83"/>
                </a:cubicBezTo>
                <a:cubicBezTo>
                  <a:pt x="273" y="83"/>
                  <a:pt x="275" y="82"/>
                  <a:pt x="275" y="82"/>
                </a:cubicBezTo>
                <a:cubicBezTo>
                  <a:pt x="276" y="82"/>
                  <a:pt x="277" y="82"/>
                  <a:pt x="277" y="81"/>
                </a:cubicBezTo>
                <a:cubicBezTo>
                  <a:pt x="278" y="80"/>
                  <a:pt x="279" y="80"/>
                  <a:pt x="281" y="80"/>
                </a:cubicBezTo>
                <a:cubicBezTo>
                  <a:pt x="282" y="79"/>
                  <a:pt x="282" y="79"/>
                  <a:pt x="287" y="80"/>
                </a:cubicBezTo>
                <a:moveTo>
                  <a:pt x="103" y="171"/>
                </a:moveTo>
                <a:cubicBezTo>
                  <a:pt x="104" y="170"/>
                  <a:pt x="104" y="170"/>
                  <a:pt x="104" y="170"/>
                </a:cubicBezTo>
                <a:cubicBezTo>
                  <a:pt x="104" y="169"/>
                  <a:pt x="104" y="169"/>
                  <a:pt x="104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3" y="168"/>
                  <a:pt x="103" y="164"/>
                  <a:pt x="103" y="164"/>
                </a:cubicBezTo>
                <a:cubicBezTo>
                  <a:pt x="103" y="163"/>
                  <a:pt x="103" y="163"/>
                  <a:pt x="101" y="162"/>
                </a:cubicBezTo>
                <a:cubicBezTo>
                  <a:pt x="101" y="162"/>
                  <a:pt x="101" y="162"/>
                  <a:pt x="101" y="161"/>
                </a:cubicBezTo>
                <a:cubicBezTo>
                  <a:pt x="104" y="158"/>
                  <a:pt x="104" y="158"/>
                  <a:pt x="104" y="158"/>
                </a:cubicBezTo>
                <a:cubicBezTo>
                  <a:pt x="105" y="157"/>
                  <a:pt x="106" y="157"/>
                  <a:pt x="106" y="157"/>
                </a:cubicBezTo>
                <a:cubicBezTo>
                  <a:pt x="108" y="155"/>
                  <a:pt x="108" y="154"/>
                  <a:pt x="108" y="153"/>
                </a:cubicBezTo>
                <a:cubicBezTo>
                  <a:pt x="108" y="152"/>
                  <a:pt x="108" y="152"/>
                  <a:pt x="108" y="152"/>
                </a:cubicBezTo>
                <a:cubicBezTo>
                  <a:pt x="108" y="152"/>
                  <a:pt x="106" y="153"/>
                  <a:pt x="106" y="153"/>
                </a:cubicBezTo>
                <a:cubicBezTo>
                  <a:pt x="104" y="155"/>
                  <a:pt x="104" y="157"/>
                  <a:pt x="102" y="158"/>
                </a:cubicBezTo>
                <a:cubicBezTo>
                  <a:pt x="99" y="162"/>
                  <a:pt x="95" y="165"/>
                  <a:pt x="92" y="168"/>
                </a:cubicBezTo>
                <a:cubicBezTo>
                  <a:pt x="90" y="170"/>
                  <a:pt x="90" y="170"/>
                  <a:pt x="88" y="174"/>
                </a:cubicBezTo>
                <a:cubicBezTo>
                  <a:pt x="90" y="175"/>
                  <a:pt x="92" y="175"/>
                  <a:pt x="94" y="175"/>
                </a:cubicBezTo>
                <a:cubicBezTo>
                  <a:pt x="95" y="175"/>
                  <a:pt x="95" y="175"/>
                  <a:pt x="95" y="177"/>
                </a:cubicBezTo>
                <a:cubicBezTo>
                  <a:pt x="94" y="180"/>
                  <a:pt x="95" y="181"/>
                  <a:pt x="95" y="182"/>
                </a:cubicBezTo>
                <a:cubicBezTo>
                  <a:pt x="96" y="181"/>
                  <a:pt x="96" y="181"/>
                  <a:pt x="96" y="181"/>
                </a:cubicBezTo>
                <a:cubicBezTo>
                  <a:pt x="97" y="181"/>
                  <a:pt x="97" y="180"/>
                  <a:pt x="99" y="176"/>
                </a:cubicBezTo>
                <a:cubicBezTo>
                  <a:pt x="101" y="173"/>
                  <a:pt x="101" y="173"/>
                  <a:pt x="103" y="171"/>
                </a:cubicBezTo>
                <a:moveTo>
                  <a:pt x="89" y="162"/>
                </a:move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89" y="161"/>
                  <a:pt x="88" y="161"/>
                </a:cubicBezTo>
                <a:cubicBezTo>
                  <a:pt x="88" y="161"/>
                  <a:pt x="88" y="161"/>
                  <a:pt x="88" y="161"/>
                </a:cubicBezTo>
                <a:cubicBezTo>
                  <a:pt x="88" y="160"/>
                  <a:pt x="88" y="160"/>
                  <a:pt x="88" y="159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7" y="158"/>
                  <a:pt x="87" y="159"/>
                  <a:pt x="86" y="159"/>
                </a:cubicBezTo>
                <a:cubicBezTo>
                  <a:pt x="86" y="159"/>
                  <a:pt x="86" y="160"/>
                  <a:pt x="86" y="160"/>
                </a:cubicBezTo>
                <a:cubicBezTo>
                  <a:pt x="86" y="161"/>
                  <a:pt x="86" y="161"/>
                  <a:pt x="86" y="162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6"/>
                  <a:pt x="85" y="166"/>
                  <a:pt x="89" y="162"/>
                </a:cubicBezTo>
                <a:moveTo>
                  <a:pt x="363" y="4"/>
                </a:moveTo>
                <a:cubicBezTo>
                  <a:pt x="363" y="3"/>
                  <a:pt x="363" y="3"/>
                  <a:pt x="363" y="3"/>
                </a:cubicBezTo>
                <a:cubicBezTo>
                  <a:pt x="363" y="3"/>
                  <a:pt x="363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1" y="3"/>
                </a:cubicBezTo>
                <a:cubicBezTo>
                  <a:pt x="361" y="3"/>
                  <a:pt x="356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3" y="4"/>
                </a:cubicBezTo>
                <a:cubicBezTo>
                  <a:pt x="351" y="5"/>
                  <a:pt x="349" y="5"/>
                  <a:pt x="348" y="6"/>
                </a:cubicBezTo>
                <a:cubicBezTo>
                  <a:pt x="350" y="5"/>
                  <a:pt x="352" y="5"/>
                  <a:pt x="354" y="4"/>
                </a:cubicBezTo>
                <a:cubicBezTo>
                  <a:pt x="354" y="4"/>
                  <a:pt x="355" y="4"/>
                  <a:pt x="355" y="4"/>
                </a:cubicBezTo>
                <a:cubicBezTo>
                  <a:pt x="358" y="3"/>
                  <a:pt x="358" y="3"/>
                  <a:pt x="360" y="3"/>
                </a:cubicBezTo>
                <a:cubicBezTo>
                  <a:pt x="359" y="3"/>
                  <a:pt x="359" y="3"/>
                  <a:pt x="359" y="3"/>
                </a:cubicBezTo>
                <a:cubicBezTo>
                  <a:pt x="357" y="3"/>
                  <a:pt x="354" y="3"/>
                  <a:pt x="352" y="4"/>
                </a:cubicBezTo>
                <a:cubicBezTo>
                  <a:pt x="354" y="3"/>
                  <a:pt x="354" y="3"/>
                  <a:pt x="355" y="3"/>
                </a:cubicBezTo>
                <a:cubicBezTo>
                  <a:pt x="355" y="3"/>
                  <a:pt x="355" y="3"/>
                  <a:pt x="356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6" y="3"/>
                  <a:pt x="356" y="3"/>
                </a:cubicBezTo>
                <a:cubicBezTo>
                  <a:pt x="355" y="3"/>
                  <a:pt x="355" y="3"/>
                  <a:pt x="354" y="3"/>
                </a:cubicBezTo>
                <a:cubicBezTo>
                  <a:pt x="354" y="3"/>
                  <a:pt x="353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0" y="3"/>
                  <a:pt x="350" y="3"/>
                </a:cubicBezTo>
                <a:cubicBezTo>
                  <a:pt x="351" y="3"/>
                  <a:pt x="353" y="2"/>
                  <a:pt x="355" y="2"/>
                </a:cubicBezTo>
                <a:cubicBezTo>
                  <a:pt x="356" y="2"/>
                  <a:pt x="356" y="2"/>
                  <a:pt x="358" y="2"/>
                </a:cubicBezTo>
                <a:cubicBezTo>
                  <a:pt x="359" y="2"/>
                  <a:pt x="359" y="2"/>
                  <a:pt x="359" y="2"/>
                </a:cubicBezTo>
                <a:cubicBezTo>
                  <a:pt x="359" y="2"/>
                  <a:pt x="360" y="2"/>
                  <a:pt x="361" y="2"/>
                </a:cubicBezTo>
                <a:cubicBezTo>
                  <a:pt x="362" y="2"/>
                  <a:pt x="362" y="2"/>
                  <a:pt x="364" y="2"/>
                </a:cubicBezTo>
                <a:cubicBezTo>
                  <a:pt x="364" y="2"/>
                  <a:pt x="365" y="2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5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3" y="1"/>
                  <a:pt x="363" y="1"/>
                  <a:pt x="363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4" y="1"/>
                  <a:pt x="364" y="1"/>
                  <a:pt x="365" y="1"/>
                </a:cubicBezTo>
                <a:cubicBezTo>
                  <a:pt x="365" y="1"/>
                  <a:pt x="366" y="1"/>
                  <a:pt x="366" y="1"/>
                </a:cubicBezTo>
                <a:cubicBezTo>
                  <a:pt x="367" y="1"/>
                  <a:pt x="367" y="1"/>
                  <a:pt x="368" y="1"/>
                </a:cubicBezTo>
                <a:cubicBezTo>
                  <a:pt x="369" y="1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69" y="0"/>
                </a:cubicBezTo>
                <a:cubicBezTo>
                  <a:pt x="369" y="0"/>
                  <a:pt x="368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5" y="0"/>
                  <a:pt x="363" y="1"/>
                  <a:pt x="362" y="1"/>
                </a:cubicBezTo>
                <a:cubicBezTo>
                  <a:pt x="361" y="1"/>
                  <a:pt x="361" y="1"/>
                  <a:pt x="362" y="0"/>
                </a:cubicBezTo>
                <a:cubicBezTo>
                  <a:pt x="362" y="0"/>
                  <a:pt x="363" y="0"/>
                  <a:pt x="363" y="0"/>
                </a:cubicBezTo>
                <a:cubicBezTo>
                  <a:pt x="363" y="0"/>
                  <a:pt x="362" y="0"/>
                  <a:pt x="361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59" y="0"/>
                  <a:pt x="359" y="1"/>
                  <a:pt x="358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5" y="1"/>
                  <a:pt x="354" y="1"/>
                  <a:pt x="353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0" y="1"/>
                  <a:pt x="350" y="1"/>
                </a:cubicBezTo>
                <a:cubicBezTo>
                  <a:pt x="349" y="1"/>
                  <a:pt x="348" y="1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4" y="2"/>
                  <a:pt x="344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2" y="2"/>
                  <a:pt x="341" y="2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6" y="1"/>
                </a:cubicBezTo>
                <a:cubicBezTo>
                  <a:pt x="345" y="2"/>
                  <a:pt x="344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39" y="2"/>
                  <a:pt x="338" y="3"/>
                </a:cubicBezTo>
                <a:cubicBezTo>
                  <a:pt x="338" y="3"/>
                  <a:pt x="338" y="3"/>
                  <a:pt x="338" y="3"/>
                </a:cubicBezTo>
                <a:cubicBezTo>
                  <a:pt x="337" y="3"/>
                  <a:pt x="337" y="3"/>
                  <a:pt x="337" y="3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40" y="2"/>
                  <a:pt x="340" y="2"/>
                </a:cubicBezTo>
                <a:cubicBezTo>
                  <a:pt x="341" y="2"/>
                  <a:pt x="341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1"/>
                  <a:pt x="346" y="1"/>
                  <a:pt x="346" y="1"/>
                </a:cubicBezTo>
                <a:cubicBezTo>
                  <a:pt x="347" y="1"/>
                  <a:pt x="347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2"/>
                  <a:pt x="343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6" y="3"/>
                  <a:pt x="336" y="3"/>
                  <a:pt x="336" y="3"/>
                </a:cubicBezTo>
                <a:cubicBezTo>
                  <a:pt x="336" y="2"/>
                  <a:pt x="336" y="2"/>
                  <a:pt x="336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6" y="2"/>
                  <a:pt x="336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4" y="2"/>
                  <a:pt x="334" y="2"/>
                  <a:pt x="334" y="2"/>
                </a:cubicBezTo>
                <a:cubicBezTo>
                  <a:pt x="332" y="3"/>
                  <a:pt x="331" y="3"/>
                  <a:pt x="329" y="3"/>
                </a:cubicBezTo>
                <a:cubicBezTo>
                  <a:pt x="329" y="3"/>
                  <a:pt x="329" y="3"/>
                  <a:pt x="329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29" y="3"/>
                  <a:pt x="328" y="3"/>
                </a:cubicBezTo>
                <a:cubicBezTo>
                  <a:pt x="327" y="3"/>
                  <a:pt x="326" y="3"/>
                  <a:pt x="325" y="3"/>
                </a:cubicBezTo>
                <a:cubicBezTo>
                  <a:pt x="325" y="3"/>
                  <a:pt x="324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19" y="4"/>
                  <a:pt x="319" y="4"/>
                  <a:pt x="319" y="4"/>
                </a:cubicBezTo>
                <a:cubicBezTo>
                  <a:pt x="319" y="4"/>
                  <a:pt x="318" y="4"/>
                  <a:pt x="317" y="5"/>
                </a:cubicBezTo>
                <a:cubicBezTo>
                  <a:pt x="317" y="5"/>
                  <a:pt x="317" y="5"/>
                  <a:pt x="317" y="5"/>
                </a:cubicBezTo>
                <a:cubicBezTo>
                  <a:pt x="316" y="5"/>
                  <a:pt x="315" y="5"/>
                  <a:pt x="315" y="5"/>
                </a:cubicBezTo>
                <a:cubicBezTo>
                  <a:pt x="315" y="5"/>
                  <a:pt x="315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3" y="5"/>
                  <a:pt x="313" y="5"/>
                  <a:pt x="313" y="5"/>
                </a:cubicBezTo>
                <a:cubicBezTo>
                  <a:pt x="313" y="5"/>
                  <a:pt x="313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4" y="5"/>
                  <a:pt x="313" y="6"/>
                  <a:pt x="312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0" y="6"/>
                  <a:pt x="310" y="6"/>
                  <a:pt x="310" y="6"/>
                </a:cubicBezTo>
                <a:cubicBezTo>
                  <a:pt x="309" y="6"/>
                  <a:pt x="308" y="6"/>
                  <a:pt x="307" y="7"/>
                </a:cubicBezTo>
                <a:cubicBezTo>
                  <a:pt x="306" y="7"/>
                  <a:pt x="305" y="7"/>
                  <a:pt x="305" y="7"/>
                </a:cubicBezTo>
                <a:cubicBezTo>
                  <a:pt x="304" y="7"/>
                  <a:pt x="304" y="7"/>
                  <a:pt x="304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7"/>
                  <a:pt x="302" y="7"/>
                  <a:pt x="302" y="7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8"/>
                  <a:pt x="301" y="8"/>
                  <a:pt x="301" y="8"/>
                </a:cubicBezTo>
                <a:cubicBezTo>
                  <a:pt x="300" y="8"/>
                  <a:pt x="300" y="8"/>
                  <a:pt x="300" y="8"/>
                </a:cubicBezTo>
                <a:cubicBezTo>
                  <a:pt x="300" y="8"/>
                  <a:pt x="300" y="8"/>
                  <a:pt x="299" y="8"/>
                </a:cubicBezTo>
                <a:cubicBezTo>
                  <a:pt x="299" y="8"/>
                  <a:pt x="298" y="8"/>
                  <a:pt x="298" y="8"/>
                </a:cubicBezTo>
                <a:cubicBezTo>
                  <a:pt x="298" y="8"/>
                  <a:pt x="298" y="8"/>
                  <a:pt x="298" y="8"/>
                </a:cubicBezTo>
                <a:cubicBezTo>
                  <a:pt x="298" y="8"/>
                  <a:pt x="298" y="8"/>
                  <a:pt x="297" y="8"/>
                </a:cubicBezTo>
                <a:cubicBezTo>
                  <a:pt x="296" y="8"/>
                  <a:pt x="296" y="8"/>
                  <a:pt x="296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9"/>
                  <a:pt x="295" y="9"/>
                  <a:pt x="295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3" y="9"/>
                  <a:pt x="293" y="9"/>
                  <a:pt x="293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89" y="10"/>
                  <a:pt x="287" y="11"/>
                  <a:pt x="284" y="11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4" y="12"/>
                  <a:pt x="284" y="12"/>
                  <a:pt x="284" y="12"/>
                </a:cubicBezTo>
                <a:cubicBezTo>
                  <a:pt x="284" y="12"/>
                  <a:pt x="284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4" y="12"/>
                  <a:pt x="283" y="12"/>
                  <a:pt x="282" y="13"/>
                </a:cubicBezTo>
                <a:cubicBezTo>
                  <a:pt x="282" y="13"/>
                  <a:pt x="282" y="13"/>
                  <a:pt x="281" y="13"/>
                </a:cubicBezTo>
                <a:cubicBezTo>
                  <a:pt x="281" y="13"/>
                  <a:pt x="281" y="13"/>
                  <a:pt x="281" y="13"/>
                </a:cubicBezTo>
                <a:cubicBezTo>
                  <a:pt x="280" y="13"/>
                  <a:pt x="280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7" y="13"/>
                </a:cubicBezTo>
                <a:cubicBezTo>
                  <a:pt x="277" y="13"/>
                  <a:pt x="277" y="13"/>
                  <a:pt x="277" y="13"/>
                </a:cubicBezTo>
                <a:cubicBezTo>
                  <a:pt x="276" y="14"/>
                  <a:pt x="275" y="14"/>
                  <a:pt x="274" y="14"/>
                </a:cubicBezTo>
                <a:cubicBezTo>
                  <a:pt x="274" y="14"/>
                  <a:pt x="274" y="14"/>
                  <a:pt x="274" y="14"/>
                </a:cubicBezTo>
                <a:cubicBezTo>
                  <a:pt x="273" y="15"/>
                  <a:pt x="273" y="15"/>
                  <a:pt x="271" y="15"/>
                </a:cubicBezTo>
                <a:cubicBezTo>
                  <a:pt x="271" y="16"/>
                  <a:pt x="271" y="16"/>
                  <a:pt x="271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8" y="16"/>
                  <a:pt x="268" y="16"/>
                  <a:pt x="268" y="16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6" y="18"/>
                  <a:pt x="266" y="18"/>
                  <a:pt x="266" y="18"/>
                </a:cubicBezTo>
                <a:cubicBezTo>
                  <a:pt x="266" y="17"/>
                  <a:pt x="267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2" y="16"/>
                  <a:pt x="272" y="16"/>
                  <a:pt x="272" y="16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8"/>
                  <a:pt x="271" y="18"/>
                  <a:pt x="271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20"/>
                  <a:pt x="268" y="20"/>
                  <a:pt x="268" y="20"/>
                </a:cubicBezTo>
                <a:cubicBezTo>
                  <a:pt x="267" y="20"/>
                  <a:pt x="267" y="20"/>
                  <a:pt x="267" y="20"/>
                </a:cubicBezTo>
                <a:cubicBezTo>
                  <a:pt x="266" y="21"/>
                  <a:pt x="264" y="21"/>
                  <a:pt x="263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0" y="23"/>
                  <a:pt x="260" y="23"/>
                  <a:pt x="259" y="24"/>
                </a:cubicBezTo>
                <a:cubicBezTo>
                  <a:pt x="259" y="24"/>
                  <a:pt x="259" y="24"/>
                  <a:pt x="259" y="24"/>
                </a:cubicBezTo>
                <a:cubicBezTo>
                  <a:pt x="259" y="24"/>
                  <a:pt x="258" y="24"/>
                  <a:pt x="258" y="24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6" y="25"/>
                  <a:pt x="256" y="25"/>
                  <a:pt x="256" y="25"/>
                </a:cubicBezTo>
                <a:cubicBezTo>
                  <a:pt x="256" y="26"/>
                  <a:pt x="255" y="26"/>
                  <a:pt x="254" y="26"/>
                </a:cubicBezTo>
                <a:cubicBezTo>
                  <a:pt x="254" y="27"/>
                  <a:pt x="253" y="27"/>
                  <a:pt x="252" y="27"/>
                </a:cubicBezTo>
                <a:cubicBezTo>
                  <a:pt x="252" y="28"/>
                  <a:pt x="252" y="28"/>
                  <a:pt x="252" y="28"/>
                </a:cubicBezTo>
                <a:cubicBezTo>
                  <a:pt x="251" y="28"/>
                  <a:pt x="251" y="28"/>
                  <a:pt x="251" y="28"/>
                </a:cubicBezTo>
                <a:cubicBezTo>
                  <a:pt x="251" y="28"/>
                  <a:pt x="251" y="28"/>
                  <a:pt x="250" y="29"/>
                </a:cubicBezTo>
                <a:cubicBezTo>
                  <a:pt x="249" y="29"/>
                  <a:pt x="249" y="29"/>
                  <a:pt x="247" y="30"/>
                </a:cubicBezTo>
                <a:cubicBezTo>
                  <a:pt x="246" y="31"/>
                  <a:pt x="245" y="31"/>
                  <a:pt x="244" y="32"/>
                </a:cubicBezTo>
                <a:cubicBezTo>
                  <a:pt x="243" y="32"/>
                  <a:pt x="242" y="32"/>
                  <a:pt x="242" y="33"/>
                </a:cubicBezTo>
                <a:cubicBezTo>
                  <a:pt x="242" y="33"/>
                  <a:pt x="242" y="33"/>
                  <a:pt x="242" y="33"/>
                </a:cubicBezTo>
                <a:cubicBezTo>
                  <a:pt x="242" y="33"/>
                  <a:pt x="241" y="33"/>
                  <a:pt x="240" y="34"/>
                </a:cubicBezTo>
                <a:cubicBezTo>
                  <a:pt x="239" y="34"/>
                  <a:pt x="239" y="34"/>
                  <a:pt x="239" y="34"/>
                </a:cubicBezTo>
                <a:cubicBezTo>
                  <a:pt x="238" y="35"/>
                  <a:pt x="237" y="35"/>
                  <a:pt x="235" y="36"/>
                </a:cubicBezTo>
                <a:cubicBezTo>
                  <a:pt x="235" y="36"/>
                  <a:pt x="235" y="36"/>
                  <a:pt x="235" y="36"/>
                </a:cubicBezTo>
                <a:cubicBezTo>
                  <a:pt x="234" y="36"/>
                  <a:pt x="233" y="37"/>
                  <a:pt x="233" y="37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3" y="38"/>
                  <a:pt x="233" y="38"/>
                  <a:pt x="234" y="38"/>
                </a:cubicBezTo>
                <a:cubicBezTo>
                  <a:pt x="235" y="37"/>
                  <a:pt x="235" y="37"/>
                  <a:pt x="237" y="38"/>
                </a:cubicBezTo>
                <a:cubicBezTo>
                  <a:pt x="234" y="39"/>
                  <a:pt x="234" y="39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2" y="42"/>
                  <a:pt x="232" y="42"/>
                  <a:pt x="231" y="43"/>
                </a:cubicBezTo>
                <a:cubicBezTo>
                  <a:pt x="230" y="43"/>
                  <a:pt x="230" y="43"/>
                  <a:pt x="230" y="43"/>
                </a:cubicBezTo>
                <a:cubicBezTo>
                  <a:pt x="230" y="43"/>
                  <a:pt x="230" y="43"/>
                  <a:pt x="229" y="43"/>
                </a:cubicBezTo>
                <a:cubicBezTo>
                  <a:pt x="229" y="43"/>
                  <a:pt x="229" y="43"/>
                  <a:pt x="229" y="43"/>
                </a:cubicBezTo>
                <a:cubicBezTo>
                  <a:pt x="229" y="43"/>
                  <a:pt x="229" y="43"/>
                  <a:pt x="228" y="42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19" y="46"/>
                  <a:pt x="219" y="46"/>
                  <a:pt x="219" y="46"/>
                </a:cubicBezTo>
                <a:cubicBezTo>
                  <a:pt x="219" y="47"/>
                  <a:pt x="219" y="47"/>
                  <a:pt x="217" y="49"/>
                </a:cubicBezTo>
                <a:cubicBezTo>
                  <a:pt x="220" y="48"/>
                  <a:pt x="220" y="48"/>
                  <a:pt x="221" y="48"/>
                </a:cubicBezTo>
                <a:cubicBezTo>
                  <a:pt x="222" y="47"/>
                  <a:pt x="223" y="46"/>
                  <a:pt x="224" y="46"/>
                </a:cubicBezTo>
                <a:cubicBezTo>
                  <a:pt x="224" y="45"/>
                  <a:pt x="224" y="45"/>
                  <a:pt x="224" y="45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4"/>
                  <a:pt x="225" y="44"/>
                  <a:pt x="226" y="44"/>
                </a:cubicBezTo>
                <a:cubicBezTo>
                  <a:pt x="226" y="45"/>
                  <a:pt x="226" y="45"/>
                  <a:pt x="226" y="45"/>
                </a:cubicBezTo>
                <a:cubicBezTo>
                  <a:pt x="226" y="45"/>
                  <a:pt x="226" y="45"/>
                  <a:pt x="227" y="46"/>
                </a:cubicBezTo>
                <a:cubicBezTo>
                  <a:pt x="226" y="46"/>
                  <a:pt x="226" y="46"/>
                  <a:pt x="226" y="46"/>
                </a:cubicBezTo>
                <a:cubicBezTo>
                  <a:pt x="226" y="46"/>
                  <a:pt x="225" y="47"/>
                  <a:pt x="225" y="47"/>
                </a:cubicBezTo>
                <a:cubicBezTo>
                  <a:pt x="224" y="47"/>
                  <a:pt x="223" y="48"/>
                  <a:pt x="222" y="48"/>
                </a:cubicBezTo>
                <a:cubicBezTo>
                  <a:pt x="222" y="48"/>
                  <a:pt x="222" y="48"/>
                  <a:pt x="221" y="49"/>
                </a:cubicBezTo>
                <a:cubicBezTo>
                  <a:pt x="221" y="49"/>
                  <a:pt x="220" y="50"/>
                  <a:pt x="220" y="50"/>
                </a:cubicBezTo>
                <a:cubicBezTo>
                  <a:pt x="219" y="51"/>
                  <a:pt x="218" y="52"/>
                  <a:pt x="217" y="52"/>
                </a:cubicBezTo>
                <a:cubicBezTo>
                  <a:pt x="217" y="52"/>
                  <a:pt x="216" y="52"/>
                  <a:pt x="215" y="52"/>
                </a:cubicBezTo>
                <a:cubicBezTo>
                  <a:pt x="215" y="52"/>
                  <a:pt x="214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2" y="53"/>
                </a:cubicBezTo>
                <a:cubicBezTo>
                  <a:pt x="211" y="54"/>
                  <a:pt x="209" y="55"/>
                  <a:pt x="208" y="55"/>
                </a:cubicBezTo>
                <a:cubicBezTo>
                  <a:pt x="206" y="56"/>
                  <a:pt x="204" y="56"/>
                  <a:pt x="203" y="58"/>
                </a:cubicBezTo>
                <a:cubicBezTo>
                  <a:pt x="203" y="58"/>
                  <a:pt x="203" y="58"/>
                  <a:pt x="202" y="59"/>
                </a:cubicBezTo>
                <a:cubicBezTo>
                  <a:pt x="193" y="66"/>
                  <a:pt x="193" y="66"/>
                  <a:pt x="193" y="67"/>
                </a:cubicBezTo>
                <a:cubicBezTo>
                  <a:pt x="194" y="67"/>
                  <a:pt x="194" y="67"/>
                  <a:pt x="195" y="67"/>
                </a:cubicBezTo>
                <a:cubicBezTo>
                  <a:pt x="195" y="67"/>
                  <a:pt x="195" y="67"/>
                  <a:pt x="195" y="67"/>
                </a:cubicBezTo>
                <a:cubicBezTo>
                  <a:pt x="195" y="68"/>
                  <a:pt x="194" y="68"/>
                  <a:pt x="194" y="69"/>
                </a:cubicBezTo>
                <a:cubicBezTo>
                  <a:pt x="193" y="69"/>
                  <a:pt x="193" y="68"/>
                  <a:pt x="193" y="69"/>
                </a:cubicBezTo>
                <a:cubicBezTo>
                  <a:pt x="187" y="73"/>
                  <a:pt x="187" y="73"/>
                  <a:pt x="186" y="74"/>
                </a:cubicBezTo>
                <a:cubicBezTo>
                  <a:pt x="188" y="74"/>
                  <a:pt x="189" y="72"/>
                  <a:pt x="191" y="73"/>
                </a:cubicBezTo>
                <a:cubicBezTo>
                  <a:pt x="190" y="73"/>
                  <a:pt x="189" y="74"/>
                  <a:pt x="187" y="76"/>
                </a:cubicBezTo>
                <a:cubicBezTo>
                  <a:pt x="182" y="79"/>
                  <a:pt x="178" y="81"/>
                  <a:pt x="173" y="94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3" y="95"/>
                  <a:pt x="173" y="96"/>
                  <a:pt x="173" y="97"/>
                </a:cubicBezTo>
                <a:cubicBezTo>
                  <a:pt x="174" y="97"/>
                  <a:pt x="174" y="97"/>
                  <a:pt x="175" y="96"/>
                </a:cubicBezTo>
                <a:cubicBezTo>
                  <a:pt x="175" y="96"/>
                  <a:pt x="175" y="96"/>
                  <a:pt x="176" y="96"/>
                </a:cubicBezTo>
                <a:cubicBezTo>
                  <a:pt x="176" y="96"/>
                  <a:pt x="176" y="96"/>
                  <a:pt x="177" y="97"/>
                </a:cubicBezTo>
                <a:cubicBezTo>
                  <a:pt x="176" y="97"/>
                  <a:pt x="176" y="98"/>
                  <a:pt x="175" y="99"/>
                </a:cubicBezTo>
                <a:cubicBezTo>
                  <a:pt x="176" y="99"/>
                  <a:pt x="176" y="100"/>
                  <a:pt x="177" y="100"/>
                </a:cubicBezTo>
                <a:cubicBezTo>
                  <a:pt x="176" y="101"/>
                  <a:pt x="176" y="102"/>
                  <a:pt x="176" y="102"/>
                </a:cubicBezTo>
                <a:cubicBezTo>
                  <a:pt x="177" y="102"/>
                  <a:pt x="180" y="102"/>
                  <a:pt x="182" y="100"/>
                </a:cubicBezTo>
                <a:cubicBezTo>
                  <a:pt x="182" y="100"/>
                  <a:pt x="182" y="99"/>
                  <a:pt x="183" y="99"/>
                </a:cubicBezTo>
                <a:cubicBezTo>
                  <a:pt x="194" y="85"/>
                  <a:pt x="196" y="85"/>
                  <a:pt x="197" y="85"/>
                </a:cubicBezTo>
                <a:cubicBezTo>
                  <a:pt x="197" y="85"/>
                  <a:pt x="198" y="85"/>
                  <a:pt x="198" y="85"/>
                </a:cubicBezTo>
                <a:cubicBezTo>
                  <a:pt x="201" y="85"/>
                  <a:pt x="203" y="82"/>
                  <a:pt x="205" y="81"/>
                </a:cubicBezTo>
                <a:cubicBezTo>
                  <a:pt x="206" y="80"/>
                  <a:pt x="208" y="79"/>
                  <a:pt x="209" y="77"/>
                </a:cubicBezTo>
                <a:cubicBezTo>
                  <a:pt x="211" y="76"/>
                  <a:pt x="211" y="76"/>
                  <a:pt x="220" y="70"/>
                </a:cubicBezTo>
                <a:cubicBezTo>
                  <a:pt x="221" y="70"/>
                  <a:pt x="222" y="70"/>
                  <a:pt x="223" y="70"/>
                </a:cubicBezTo>
                <a:cubicBezTo>
                  <a:pt x="224" y="68"/>
                  <a:pt x="224" y="68"/>
                  <a:pt x="225" y="67"/>
                </a:cubicBezTo>
                <a:cubicBezTo>
                  <a:pt x="226" y="67"/>
                  <a:pt x="226" y="67"/>
                  <a:pt x="227" y="68"/>
                </a:cubicBezTo>
                <a:cubicBezTo>
                  <a:pt x="225" y="69"/>
                  <a:pt x="225" y="69"/>
                  <a:pt x="225" y="70"/>
                </a:cubicBezTo>
                <a:cubicBezTo>
                  <a:pt x="228" y="71"/>
                  <a:pt x="229" y="68"/>
                  <a:pt x="232" y="67"/>
                </a:cubicBezTo>
                <a:cubicBezTo>
                  <a:pt x="232" y="67"/>
                  <a:pt x="232" y="67"/>
                  <a:pt x="233" y="67"/>
                </a:cubicBezTo>
                <a:cubicBezTo>
                  <a:pt x="234" y="67"/>
                  <a:pt x="234" y="67"/>
                  <a:pt x="235" y="66"/>
                </a:cubicBezTo>
                <a:cubicBezTo>
                  <a:pt x="237" y="65"/>
                  <a:pt x="239" y="64"/>
                  <a:pt x="241" y="63"/>
                </a:cubicBezTo>
                <a:cubicBezTo>
                  <a:pt x="242" y="63"/>
                  <a:pt x="242" y="63"/>
                  <a:pt x="245" y="61"/>
                </a:cubicBezTo>
                <a:cubicBezTo>
                  <a:pt x="247" y="61"/>
                  <a:pt x="247" y="61"/>
                  <a:pt x="247" y="61"/>
                </a:cubicBezTo>
                <a:cubicBezTo>
                  <a:pt x="247" y="60"/>
                  <a:pt x="247" y="60"/>
                  <a:pt x="248" y="60"/>
                </a:cubicBezTo>
                <a:cubicBezTo>
                  <a:pt x="251" y="58"/>
                  <a:pt x="251" y="58"/>
                  <a:pt x="252" y="57"/>
                </a:cubicBezTo>
                <a:cubicBezTo>
                  <a:pt x="252" y="56"/>
                  <a:pt x="252" y="56"/>
                  <a:pt x="252" y="56"/>
                </a:cubicBezTo>
                <a:cubicBezTo>
                  <a:pt x="252" y="56"/>
                  <a:pt x="252" y="56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8"/>
                  <a:pt x="254" y="58"/>
                  <a:pt x="255" y="58"/>
                </a:cubicBezTo>
                <a:cubicBezTo>
                  <a:pt x="255" y="59"/>
                  <a:pt x="255" y="59"/>
                  <a:pt x="255" y="59"/>
                </a:cubicBezTo>
                <a:cubicBezTo>
                  <a:pt x="263" y="59"/>
                  <a:pt x="269" y="53"/>
                  <a:pt x="276" y="51"/>
                </a:cubicBezTo>
                <a:cubicBezTo>
                  <a:pt x="277" y="51"/>
                  <a:pt x="278" y="51"/>
                  <a:pt x="280" y="51"/>
                </a:cubicBezTo>
                <a:cubicBezTo>
                  <a:pt x="283" y="50"/>
                  <a:pt x="283" y="50"/>
                  <a:pt x="284" y="49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83" y="49"/>
                  <a:pt x="282" y="49"/>
                  <a:pt x="281" y="50"/>
                </a:cubicBezTo>
                <a:cubicBezTo>
                  <a:pt x="280" y="50"/>
                  <a:pt x="280" y="50"/>
                  <a:pt x="280" y="50"/>
                </a:cubicBezTo>
                <a:cubicBezTo>
                  <a:pt x="280" y="50"/>
                  <a:pt x="280" y="50"/>
                  <a:pt x="279" y="50"/>
                </a:cubicBezTo>
                <a:cubicBezTo>
                  <a:pt x="279" y="49"/>
                  <a:pt x="279" y="49"/>
                  <a:pt x="279" y="49"/>
                </a:cubicBezTo>
                <a:cubicBezTo>
                  <a:pt x="279" y="49"/>
                  <a:pt x="278" y="49"/>
                  <a:pt x="278" y="49"/>
                </a:cubicBezTo>
                <a:cubicBezTo>
                  <a:pt x="277" y="48"/>
                  <a:pt x="277" y="48"/>
                  <a:pt x="276" y="48"/>
                </a:cubicBezTo>
                <a:cubicBezTo>
                  <a:pt x="276" y="47"/>
                  <a:pt x="276" y="47"/>
                  <a:pt x="276" y="47"/>
                </a:cubicBezTo>
                <a:cubicBezTo>
                  <a:pt x="277" y="46"/>
                  <a:pt x="277" y="46"/>
                  <a:pt x="277" y="46"/>
                </a:cubicBezTo>
                <a:cubicBezTo>
                  <a:pt x="277" y="46"/>
                  <a:pt x="278" y="46"/>
                  <a:pt x="279" y="45"/>
                </a:cubicBezTo>
                <a:cubicBezTo>
                  <a:pt x="280" y="45"/>
                  <a:pt x="280" y="45"/>
                  <a:pt x="280" y="45"/>
                </a:cubicBezTo>
                <a:cubicBezTo>
                  <a:pt x="281" y="45"/>
                  <a:pt x="283" y="44"/>
                  <a:pt x="285" y="44"/>
                </a:cubicBezTo>
                <a:cubicBezTo>
                  <a:pt x="283" y="46"/>
                  <a:pt x="283" y="46"/>
                  <a:pt x="283" y="47"/>
                </a:cubicBezTo>
                <a:cubicBezTo>
                  <a:pt x="283" y="48"/>
                  <a:pt x="283" y="48"/>
                  <a:pt x="283" y="48"/>
                </a:cubicBezTo>
                <a:cubicBezTo>
                  <a:pt x="284" y="47"/>
                  <a:pt x="284" y="47"/>
                  <a:pt x="284" y="47"/>
                </a:cubicBezTo>
                <a:cubicBezTo>
                  <a:pt x="286" y="45"/>
                  <a:pt x="293" y="46"/>
                  <a:pt x="291" y="42"/>
                </a:cubicBezTo>
                <a:cubicBezTo>
                  <a:pt x="293" y="38"/>
                  <a:pt x="293" y="38"/>
                  <a:pt x="293" y="37"/>
                </a:cubicBezTo>
                <a:cubicBezTo>
                  <a:pt x="294" y="37"/>
                  <a:pt x="294" y="37"/>
                  <a:pt x="294" y="37"/>
                </a:cubicBezTo>
                <a:cubicBezTo>
                  <a:pt x="294" y="38"/>
                  <a:pt x="294" y="38"/>
                  <a:pt x="294" y="38"/>
                </a:cubicBezTo>
                <a:cubicBezTo>
                  <a:pt x="295" y="38"/>
                  <a:pt x="295" y="38"/>
                  <a:pt x="296" y="38"/>
                </a:cubicBezTo>
                <a:cubicBezTo>
                  <a:pt x="297" y="38"/>
                  <a:pt x="297" y="38"/>
                  <a:pt x="298" y="36"/>
                </a:cubicBezTo>
                <a:cubicBezTo>
                  <a:pt x="299" y="36"/>
                  <a:pt x="299" y="36"/>
                  <a:pt x="299" y="35"/>
                </a:cubicBezTo>
                <a:cubicBezTo>
                  <a:pt x="300" y="35"/>
                  <a:pt x="301" y="34"/>
                  <a:pt x="301" y="34"/>
                </a:cubicBezTo>
                <a:cubicBezTo>
                  <a:pt x="300" y="34"/>
                  <a:pt x="300" y="34"/>
                  <a:pt x="298" y="34"/>
                </a:cubicBezTo>
                <a:cubicBezTo>
                  <a:pt x="297" y="34"/>
                  <a:pt x="297" y="34"/>
                  <a:pt x="296" y="34"/>
                </a:cubicBezTo>
                <a:cubicBezTo>
                  <a:pt x="297" y="34"/>
                  <a:pt x="297" y="34"/>
                  <a:pt x="299" y="33"/>
                </a:cubicBezTo>
                <a:cubicBezTo>
                  <a:pt x="299" y="33"/>
                  <a:pt x="299" y="32"/>
                  <a:pt x="299" y="32"/>
                </a:cubicBezTo>
                <a:cubicBezTo>
                  <a:pt x="300" y="32"/>
                  <a:pt x="300" y="32"/>
                  <a:pt x="300" y="32"/>
                </a:cubicBezTo>
                <a:cubicBezTo>
                  <a:pt x="301" y="32"/>
                  <a:pt x="301" y="32"/>
                  <a:pt x="302" y="32"/>
                </a:cubicBezTo>
                <a:cubicBezTo>
                  <a:pt x="301" y="32"/>
                  <a:pt x="301" y="33"/>
                  <a:pt x="300" y="33"/>
                </a:cubicBezTo>
                <a:cubicBezTo>
                  <a:pt x="300" y="33"/>
                  <a:pt x="301" y="33"/>
                  <a:pt x="302" y="33"/>
                </a:cubicBezTo>
                <a:cubicBezTo>
                  <a:pt x="303" y="33"/>
                  <a:pt x="303" y="32"/>
                  <a:pt x="304" y="32"/>
                </a:cubicBezTo>
                <a:cubicBezTo>
                  <a:pt x="304" y="32"/>
                  <a:pt x="304" y="32"/>
                  <a:pt x="305" y="33"/>
                </a:cubicBezTo>
                <a:cubicBezTo>
                  <a:pt x="308" y="32"/>
                  <a:pt x="309" y="31"/>
                  <a:pt x="309" y="30"/>
                </a:cubicBezTo>
                <a:cubicBezTo>
                  <a:pt x="308" y="30"/>
                  <a:pt x="307" y="30"/>
                  <a:pt x="307" y="30"/>
                </a:cubicBezTo>
                <a:cubicBezTo>
                  <a:pt x="307" y="30"/>
                  <a:pt x="307" y="30"/>
                  <a:pt x="311" y="29"/>
                </a:cubicBezTo>
                <a:cubicBezTo>
                  <a:pt x="311" y="29"/>
                  <a:pt x="312" y="29"/>
                  <a:pt x="313" y="29"/>
                </a:cubicBezTo>
                <a:cubicBezTo>
                  <a:pt x="313" y="29"/>
                  <a:pt x="313" y="29"/>
                  <a:pt x="313" y="29"/>
                </a:cubicBezTo>
                <a:cubicBezTo>
                  <a:pt x="314" y="29"/>
                  <a:pt x="315" y="28"/>
                  <a:pt x="315" y="28"/>
                </a:cubicBezTo>
                <a:cubicBezTo>
                  <a:pt x="315" y="27"/>
                  <a:pt x="315" y="27"/>
                  <a:pt x="315" y="27"/>
                </a:cubicBezTo>
                <a:cubicBezTo>
                  <a:pt x="316" y="26"/>
                  <a:pt x="316" y="26"/>
                  <a:pt x="318" y="24"/>
                </a:cubicBezTo>
                <a:cubicBezTo>
                  <a:pt x="318" y="24"/>
                  <a:pt x="319" y="24"/>
                  <a:pt x="320" y="24"/>
                </a:cubicBezTo>
                <a:cubicBezTo>
                  <a:pt x="320" y="24"/>
                  <a:pt x="321" y="23"/>
                  <a:pt x="322" y="22"/>
                </a:cubicBezTo>
                <a:cubicBezTo>
                  <a:pt x="322" y="22"/>
                  <a:pt x="323" y="21"/>
                  <a:pt x="324" y="20"/>
                </a:cubicBezTo>
                <a:cubicBezTo>
                  <a:pt x="323" y="20"/>
                  <a:pt x="323" y="20"/>
                  <a:pt x="322" y="20"/>
                </a:cubicBezTo>
                <a:cubicBezTo>
                  <a:pt x="323" y="20"/>
                  <a:pt x="323" y="20"/>
                  <a:pt x="323" y="19"/>
                </a:cubicBezTo>
                <a:cubicBezTo>
                  <a:pt x="323" y="19"/>
                  <a:pt x="323" y="19"/>
                  <a:pt x="323" y="19"/>
                </a:cubicBezTo>
                <a:cubicBezTo>
                  <a:pt x="324" y="19"/>
                  <a:pt x="324" y="19"/>
                  <a:pt x="324" y="19"/>
                </a:cubicBezTo>
                <a:cubicBezTo>
                  <a:pt x="325" y="18"/>
                  <a:pt x="325" y="18"/>
                  <a:pt x="327" y="18"/>
                </a:cubicBezTo>
                <a:cubicBezTo>
                  <a:pt x="327" y="18"/>
                  <a:pt x="327" y="18"/>
                  <a:pt x="328" y="19"/>
                </a:cubicBezTo>
                <a:cubicBezTo>
                  <a:pt x="327" y="19"/>
                  <a:pt x="327" y="19"/>
                  <a:pt x="327" y="19"/>
                </a:cubicBezTo>
                <a:cubicBezTo>
                  <a:pt x="325" y="20"/>
                  <a:pt x="325" y="20"/>
                  <a:pt x="324" y="21"/>
                </a:cubicBezTo>
                <a:cubicBezTo>
                  <a:pt x="324" y="21"/>
                  <a:pt x="324" y="21"/>
                  <a:pt x="324" y="21"/>
                </a:cubicBezTo>
                <a:cubicBezTo>
                  <a:pt x="326" y="20"/>
                  <a:pt x="327" y="19"/>
                  <a:pt x="330" y="18"/>
                </a:cubicBezTo>
                <a:cubicBezTo>
                  <a:pt x="330" y="18"/>
                  <a:pt x="330" y="17"/>
                  <a:pt x="331" y="17"/>
                </a:cubicBezTo>
                <a:cubicBezTo>
                  <a:pt x="331" y="17"/>
                  <a:pt x="331" y="17"/>
                  <a:pt x="331" y="16"/>
                </a:cubicBezTo>
                <a:cubicBezTo>
                  <a:pt x="331" y="16"/>
                  <a:pt x="330" y="16"/>
                  <a:pt x="330" y="16"/>
                </a:cubicBezTo>
                <a:cubicBezTo>
                  <a:pt x="330" y="16"/>
                  <a:pt x="330" y="16"/>
                  <a:pt x="329" y="16"/>
                </a:cubicBezTo>
                <a:cubicBezTo>
                  <a:pt x="330" y="16"/>
                  <a:pt x="330" y="16"/>
                  <a:pt x="331" y="15"/>
                </a:cubicBezTo>
                <a:cubicBezTo>
                  <a:pt x="332" y="15"/>
                  <a:pt x="332" y="15"/>
                  <a:pt x="332" y="15"/>
                </a:cubicBezTo>
                <a:cubicBezTo>
                  <a:pt x="333" y="15"/>
                  <a:pt x="333" y="15"/>
                  <a:pt x="334" y="14"/>
                </a:cubicBezTo>
                <a:cubicBezTo>
                  <a:pt x="333" y="14"/>
                  <a:pt x="333" y="14"/>
                  <a:pt x="330" y="15"/>
                </a:cubicBezTo>
                <a:cubicBezTo>
                  <a:pt x="331" y="14"/>
                  <a:pt x="332" y="14"/>
                  <a:pt x="333" y="13"/>
                </a:cubicBezTo>
                <a:cubicBezTo>
                  <a:pt x="333" y="13"/>
                  <a:pt x="333" y="13"/>
                  <a:pt x="338" y="11"/>
                </a:cubicBezTo>
                <a:cubicBezTo>
                  <a:pt x="339" y="11"/>
                  <a:pt x="339" y="11"/>
                  <a:pt x="339" y="11"/>
                </a:cubicBezTo>
                <a:cubicBezTo>
                  <a:pt x="340" y="10"/>
                  <a:pt x="340" y="10"/>
                  <a:pt x="342" y="10"/>
                </a:cubicBezTo>
                <a:cubicBezTo>
                  <a:pt x="342" y="10"/>
                  <a:pt x="342" y="10"/>
                  <a:pt x="343" y="10"/>
                </a:cubicBezTo>
                <a:cubicBezTo>
                  <a:pt x="343" y="10"/>
                  <a:pt x="346" y="8"/>
                  <a:pt x="353" y="6"/>
                </a:cubicBezTo>
                <a:cubicBezTo>
                  <a:pt x="354" y="6"/>
                  <a:pt x="354" y="6"/>
                  <a:pt x="354" y="6"/>
                </a:cubicBezTo>
                <a:cubicBezTo>
                  <a:pt x="354" y="6"/>
                  <a:pt x="353" y="6"/>
                  <a:pt x="352" y="6"/>
                </a:cubicBezTo>
                <a:cubicBezTo>
                  <a:pt x="352" y="6"/>
                  <a:pt x="352" y="6"/>
                  <a:pt x="352" y="6"/>
                </a:cubicBezTo>
                <a:cubicBezTo>
                  <a:pt x="353" y="6"/>
                  <a:pt x="354" y="6"/>
                  <a:pt x="354" y="6"/>
                </a:cubicBezTo>
                <a:cubicBezTo>
                  <a:pt x="355" y="6"/>
                  <a:pt x="355" y="6"/>
                  <a:pt x="355" y="6"/>
                </a:cubicBezTo>
                <a:cubicBezTo>
                  <a:pt x="356" y="5"/>
                  <a:pt x="358" y="5"/>
                  <a:pt x="359" y="5"/>
                </a:cubicBezTo>
                <a:cubicBezTo>
                  <a:pt x="359" y="5"/>
                  <a:pt x="359" y="5"/>
                  <a:pt x="360" y="5"/>
                </a:cubicBezTo>
                <a:cubicBezTo>
                  <a:pt x="361" y="5"/>
                  <a:pt x="361" y="5"/>
                  <a:pt x="363" y="4"/>
                </a:cubicBezTo>
                <a:moveTo>
                  <a:pt x="346" y="1"/>
                </a:moveTo>
                <a:cubicBezTo>
                  <a:pt x="347" y="1"/>
                  <a:pt x="348" y="1"/>
                  <a:pt x="349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51" y="0"/>
                  <a:pt x="351" y="0"/>
                  <a:pt x="351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4" y="0"/>
                  <a:pt x="355" y="0"/>
                </a:cubicBezTo>
                <a:cubicBezTo>
                  <a:pt x="355" y="0"/>
                  <a:pt x="356" y="0"/>
                  <a:pt x="356" y="0"/>
                </a:cubicBezTo>
                <a:cubicBezTo>
                  <a:pt x="355" y="0"/>
                  <a:pt x="353" y="0"/>
                  <a:pt x="352" y="0"/>
                </a:cubicBezTo>
                <a:cubicBezTo>
                  <a:pt x="353" y="0"/>
                  <a:pt x="353" y="0"/>
                  <a:pt x="354" y="0"/>
                </a:cubicBezTo>
                <a:cubicBezTo>
                  <a:pt x="353" y="0"/>
                  <a:pt x="352" y="0"/>
                  <a:pt x="351" y="0"/>
                </a:cubicBezTo>
                <a:cubicBezTo>
                  <a:pt x="352" y="0"/>
                  <a:pt x="353" y="0"/>
                  <a:pt x="355" y="0"/>
                </a:cubicBezTo>
                <a:cubicBezTo>
                  <a:pt x="355" y="0"/>
                  <a:pt x="355" y="0"/>
                  <a:pt x="355" y="0"/>
                </a:cubicBezTo>
                <a:cubicBezTo>
                  <a:pt x="354" y="0"/>
                  <a:pt x="352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1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49" y="0"/>
                  <a:pt x="348" y="0"/>
                  <a:pt x="347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1" y="1"/>
                  <a:pt x="339" y="1"/>
                  <a:pt x="336" y="1"/>
                </a:cubicBezTo>
                <a:cubicBezTo>
                  <a:pt x="337" y="1"/>
                  <a:pt x="339" y="1"/>
                  <a:pt x="340" y="1"/>
                </a:cubicBezTo>
                <a:cubicBezTo>
                  <a:pt x="340" y="1"/>
                  <a:pt x="340" y="1"/>
                  <a:pt x="340" y="1"/>
                </a:cubicBezTo>
                <a:cubicBezTo>
                  <a:pt x="341" y="1"/>
                  <a:pt x="343" y="1"/>
                  <a:pt x="345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3" y="0"/>
                  <a:pt x="341" y="1"/>
                  <a:pt x="339" y="1"/>
                </a:cubicBezTo>
                <a:cubicBezTo>
                  <a:pt x="339" y="1"/>
                  <a:pt x="339" y="1"/>
                  <a:pt x="339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1" y="2"/>
                  <a:pt x="331" y="2"/>
                  <a:pt x="331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1" y="3"/>
                  <a:pt x="321" y="3"/>
                  <a:pt x="320" y="3"/>
                </a:cubicBezTo>
                <a:cubicBezTo>
                  <a:pt x="324" y="2"/>
                  <a:pt x="324" y="2"/>
                  <a:pt x="324" y="2"/>
                </a:cubicBezTo>
                <a:cubicBezTo>
                  <a:pt x="326" y="2"/>
                  <a:pt x="326" y="2"/>
                  <a:pt x="326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4" y="2"/>
                  <a:pt x="324" y="2"/>
                  <a:pt x="324" y="2"/>
                </a:cubicBezTo>
                <a:cubicBezTo>
                  <a:pt x="320" y="3"/>
                  <a:pt x="320" y="3"/>
                  <a:pt x="320" y="3"/>
                </a:cubicBezTo>
                <a:cubicBezTo>
                  <a:pt x="316" y="4"/>
                  <a:pt x="316" y="4"/>
                  <a:pt x="316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8" y="3"/>
                  <a:pt x="319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6" y="2"/>
                  <a:pt x="326" y="2"/>
                  <a:pt x="326" y="2"/>
                </a:cubicBezTo>
                <a:cubicBezTo>
                  <a:pt x="328" y="2"/>
                  <a:pt x="329" y="2"/>
                  <a:pt x="331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28" y="2"/>
                  <a:pt x="326" y="3"/>
                  <a:pt x="324" y="3"/>
                </a:cubicBezTo>
                <a:cubicBezTo>
                  <a:pt x="324" y="3"/>
                  <a:pt x="324" y="3"/>
                  <a:pt x="324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8" y="3"/>
                  <a:pt x="317" y="4"/>
                  <a:pt x="317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10" y="5"/>
                  <a:pt x="310" y="5"/>
                  <a:pt x="310" y="5"/>
                </a:cubicBezTo>
                <a:cubicBezTo>
                  <a:pt x="307" y="5"/>
                  <a:pt x="307" y="5"/>
                  <a:pt x="307" y="5"/>
                </a:cubicBezTo>
                <a:cubicBezTo>
                  <a:pt x="306" y="5"/>
                  <a:pt x="306" y="5"/>
                  <a:pt x="306" y="5"/>
                </a:cubicBezTo>
                <a:cubicBezTo>
                  <a:pt x="306" y="6"/>
                  <a:pt x="306" y="6"/>
                  <a:pt x="306" y="6"/>
                </a:cubicBezTo>
                <a:cubicBezTo>
                  <a:pt x="308" y="4"/>
                  <a:pt x="311" y="5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7" y="7"/>
                  <a:pt x="296" y="7"/>
                  <a:pt x="294" y="8"/>
                </a:cubicBezTo>
                <a:cubicBezTo>
                  <a:pt x="293" y="8"/>
                  <a:pt x="292" y="8"/>
                  <a:pt x="291" y="9"/>
                </a:cubicBezTo>
                <a:cubicBezTo>
                  <a:pt x="296" y="7"/>
                  <a:pt x="296" y="7"/>
                  <a:pt x="296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1" y="8"/>
                  <a:pt x="29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2" y="11"/>
                  <a:pt x="284" y="10"/>
                  <a:pt x="285" y="10"/>
                </a:cubicBezTo>
                <a:cubicBezTo>
                  <a:pt x="282" y="11"/>
                  <a:pt x="282" y="11"/>
                  <a:pt x="282" y="11"/>
                </a:cubicBezTo>
                <a:cubicBezTo>
                  <a:pt x="278" y="11"/>
                  <a:pt x="278" y="11"/>
                  <a:pt x="278" y="11"/>
                </a:cubicBezTo>
                <a:cubicBezTo>
                  <a:pt x="278" y="12"/>
                  <a:pt x="278" y="12"/>
                  <a:pt x="278" y="12"/>
                </a:cubicBezTo>
                <a:cubicBezTo>
                  <a:pt x="280" y="11"/>
                  <a:pt x="282" y="11"/>
                  <a:pt x="283" y="10"/>
                </a:cubicBezTo>
                <a:cubicBezTo>
                  <a:pt x="280" y="11"/>
                  <a:pt x="277" y="12"/>
                  <a:pt x="274" y="12"/>
                </a:cubicBezTo>
                <a:cubicBezTo>
                  <a:pt x="271" y="13"/>
                  <a:pt x="271" y="13"/>
                  <a:pt x="271" y="13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5" y="15"/>
                  <a:pt x="266" y="15"/>
                  <a:pt x="267" y="15"/>
                </a:cubicBezTo>
                <a:cubicBezTo>
                  <a:pt x="266" y="15"/>
                  <a:pt x="265" y="15"/>
                  <a:pt x="265" y="15"/>
                </a:cubicBezTo>
                <a:cubicBezTo>
                  <a:pt x="266" y="15"/>
                  <a:pt x="267" y="15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7" y="15"/>
                </a:cubicBezTo>
                <a:cubicBezTo>
                  <a:pt x="267" y="15"/>
                  <a:pt x="267" y="15"/>
                  <a:pt x="267" y="15"/>
                </a:cubicBezTo>
                <a:cubicBezTo>
                  <a:pt x="264" y="16"/>
                  <a:pt x="264" y="16"/>
                  <a:pt x="263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8" y="15"/>
                  <a:pt x="268" y="15"/>
                  <a:pt x="271" y="14"/>
                </a:cubicBezTo>
                <a:cubicBezTo>
                  <a:pt x="274" y="13"/>
                  <a:pt x="274" y="13"/>
                  <a:pt x="274" y="13"/>
                </a:cubicBezTo>
                <a:cubicBezTo>
                  <a:pt x="272" y="14"/>
                  <a:pt x="272" y="14"/>
                  <a:pt x="272" y="14"/>
                </a:cubicBezTo>
                <a:cubicBezTo>
                  <a:pt x="276" y="12"/>
                  <a:pt x="276" y="12"/>
                  <a:pt x="276" y="12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8" y="10"/>
                  <a:pt x="291" y="9"/>
                  <a:pt x="293" y="8"/>
                </a:cubicBezTo>
                <a:cubicBezTo>
                  <a:pt x="294" y="8"/>
                  <a:pt x="294" y="8"/>
                  <a:pt x="294" y="8"/>
                </a:cubicBezTo>
                <a:cubicBezTo>
                  <a:pt x="294" y="8"/>
                  <a:pt x="299" y="7"/>
                  <a:pt x="300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8"/>
                  <a:pt x="296" y="8"/>
                  <a:pt x="296" y="8"/>
                </a:cubicBezTo>
                <a:cubicBezTo>
                  <a:pt x="299" y="7"/>
                  <a:pt x="299" y="7"/>
                  <a:pt x="299" y="7"/>
                </a:cubicBezTo>
                <a:cubicBezTo>
                  <a:pt x="300" y="7"/>
                  <a:pt x="302" y="6"/>
                  <a:pt x="304" y="6"/>
                </a:cubicBezTo>
                <a:cubicBezTo>
                  <a:pt x="304" y="6"/>
                  <a:pt x="304" y="6"/>
                  <a:pt x="304" y="6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7"/>
                  <a:pt x="301" y="7"/>
                  <a:pt x="301" y="7"/>
                </a:cubicBezTo>
                <a:cubicBezTo>
                  <a:pt x="302" y="7"/>
                  <a:pt x="304" y="6"/>
                  <a:pt x="305" y="6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7" y="6"/>
                  <a:pt x="307" y="6"/>
                  <a:pt x="307" y="6"/>
                </a:cubicBezTo>
                <a:cubicBezTo>
                  <a:pt x="307" y="6"/>
                  <a:pt x="307" y="6"/>
                  <a:pt x="307" y="6"/>
                </a:cubicBezTo>
                <a:cubicBezTo>
                  <a:pt x="309" y="6"/>
                  <a:pt x="309" y="6"/>
                  <a:pt x="309" y="6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5"/>
                  <a:pt x="315" y="5"/>
                  <a:pt x="315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8" y="4"/>
                  <a:pt x="318" y="4"/>
                  <a:pt x="318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3" y="3"/>
                  <a:pt x="327" y="3"/>
                  <a:pt x="330" y="3"/>
                </a:cubicBezTo>
                <a:cubicBezTo>
                  <a:pt x="331" y="3"/>
                  <a:pt x="331" y="3"/>
                  <a:pt x="331" y="3"/>
                </a:cubicBezTo>
                <a:cubicBezTo>
                  <a:pt x="332" y="2"/>
                  <a:pt x="332" y="2"/>
                  <a:pt x="332" y="2"/>
                </a:cubicBezTo>
                <a:cubicBezTo>
                  <a:pt x="333" y="2"/>
                  <a:pt x="334" y="2"/>
                  <a:pt x="335" y="2"/>
                </a:cubicBezTo>
                <a:cubicBezTo>
                  <a:pt x="333" y="2"/>
                  <a:pt x="333" y="2"/>
                  <a:pt x="332" y="2"/>
                </a:cubicBezTo>
                <a:cubicBezTo>
                  <a:pt x="333" y="2"/>
                  <a:pt x="333" y="2"/>
                  <a:pt x="333" y="2"/>
                </a:cubicBezTo>
                <a:cubicBezTo>
                  <a:pt x="332" y="2"/>
                  <a:pt x="332" y="2"/>
                  <a:pt x="332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40" y="2"/>
                  <a:pt x="341" y="1"/>
                </a:cubicBezTo>
                <a:cubicBezTo>
                  <a:pt x="342" y="1"/>
                  <a:pt x="342" y="1"/>
                  <a:pt x="346" y="1"/>
                </a:cubicBezTo>
                <a:moveTo>
                  <a:pt x="300" y="6"/>
                </a:moveTo>
                <a:cubicBezTo>
                  <a:pt x="301" y="6"/>
                  <a:pt x="303" y="6"/>
                  <a:pt x="304" y="6"/>
                </a:cubicBezTo>
                <a:cubicBezTo>
                  <a:pt x="305" y="5"/>
                  <a:pt x="306" y="5"/>
                  <a:pt x="308" y="5"/>
                </a:cubicBezTo>
                <a:cubicBezTo>
                  <a:pt x="311" y="4"/>
                  <a:pt x="311" y="4"/>
                  <a:pt x="311" y="4"/>
                </a:cubicBezTo>
                <a:cubicBezTo>
                  <a:pt x="311" y="4"/>
                  <a:pt x="312" y="4"/>
                  <a:pt x="313" y="4"/>
                </a:cubicBezTo>
                <a:cubicBezTo>
                  <a:pt x="314" y="4"/>
                  <a:pt x="315" y="4"/>
                  <a:pt x="315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3" y="4"/>
                  <a:pt x="319" y="3"/>
                  <a:pt x="324" y="2"/>
                </a:cubicBezTo>
                <a:cubicBezTo>
                  <a:pt x="326" y="2"/>
                  <a:pt x="328" y="2"/>
                  <a:pt x="331" y="2"/>
                </a:cubicBezTo>
                <a:cubicBezTo>
                  <a:pt x="330" y="2"/>
                  <a:pt x="329" y="2"/>
                  <a:pt x="328" y="2"/>
                </a:cubicBezTo>
                <a:cubicBezTo>
                  <a:pt x="328" y="2"/>
                  <a:pt x="328" y="2"/>
                  <a:pt x="328" y="2"/>
                </a:cubicBezTo>
                <a:cubicBezTo>
                  <a:pt x="327" y="2"/>
                  <a:pt x="326" y="2"/>
                  <a:pt x="325" y="2"/>
                </a:cubicBezTo>
                <a:cubicBezTo>
                  <a:pt x="325" y="2"/>
                  <a:pt x="325" y="2"/>
                  <a:pt x="325" y="2"/>
                </a:cubicBezTo>
                <a:cubicBezTo>
                  <a:pt x="323" y="2"/>
                  <a:pt x="321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5" y="4"/>
                  <a:pt x="315" y="4"/>
                  <a:pt x="315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8" y="5"/>
                  <a:pt x="308" y="5"/>
                  <a:pt x="307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3" y="6"/>
                  <a:pt x="303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4" y="5"/>
                  <a:pt x="304" y="5"/>
                  <a:pt x="304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1" y="6"/>
                  <a:pt x="300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1" y="8"/>
                  <a:pt x="291" y="8"/>
                  <a:pt x="291" y="8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91" y="8"/>
                  <a:pt x="291" y="8"/>
                  <a:pt x="291" y="8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8"/>
                  <a:pt x="293" y="8"/>
                  <a:pt x="294" y="8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6" y="7"/>
                  <a:pt x="297" y="7"/>
                  <a:pt x="298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8" y="7"/>
                  <a:pt x="299" y="7"/>
                  <a:pt x="300" y="6"/>
                </a:cubicBezTo>
                <a:moveTo>
                  <a:pt x="275" y="12"/>
                </a:moveTo>
                <a:cubicBezTo>
                  <a:pt x="277" y="11"/>
                  <a:pt x="280" y="11"/>
                  <a:pt x="282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75" y="12"/>
                  <a:pt x="275" y="12"/>
                  <a:pt x="275" y="12"/>
                </a:cubicBezTo>
                <a:moveTo>
                  <a:pt x="251" y="20"/>
                </a:moveTo>
                <a:cubicBezTo>
                  <a:pt x="251" y="20"/>
                  <a:pt x="251" y="20"/>
                  <a:pt x="251" y="20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8" y="18"/>
                  <a:pt x="258" y="18"/>
                  <a:pt x="258" y="18"/>
                </a:cubicBezTo>
                <a:cubicBezTo>
                  <a:pt x="259" y="17"/>
                  <a:pt x="259" y="17"/>
                  <a:pt x="259" y="17"/>
                </a:cubicBezTo>
                <a:cubicBezTo>
                  <a:pt x="257" y="18"/>
                  <a:pt x="257" y="18"/>
                  <a:pt x="257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60" y="16"/>
                  <a:pt x="260" y="16"/>
                  <a:pt x="260" y="16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45" y="21"/>
                  <a:pt x="245" y="21"/>
                  <a:pt x="245" y="21"/>
                </a:cubicBezTo>
                <a:cubicBezTo>
                  <a:pt x="246" y="21"/>
                  <a:pt x="246" y="21"/>
                  <a:pt x="246" y="21"/>
                </a:cubicBezTo>
                <a:cubicBezTo>
                  <a:pt x="246" y="21"/>
                  <a:pt x="247" y="21"/>
                  <a:pt x="248" y="21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1"/>
                  <a:pt x="247" y="21"/>
                  <a:pt x="247" y="21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2"/>
                  <a:pt x="249" y="21"/>
                  <a:pt x="251" y="20"/>
                </a:cubicBezTo>
                <a:moveTo>
                  <a:pt x="179" y="56"/>
                </a:moveTo>
                <a:cubicBezTo>
                  <a:pt x="182" y="54"/>
                  <a:pt x="182" y="54"/>
                  <a:pt x="182" y="54"/>
                </a:cubicBezTo>
                <a:cubicBezTo>
                  <a:pt x="186" y="52"/>
                  <a:pt x="186" y="52"/>
                  <a:pt x="186" y="52"/>
                </a:cubicBezTo>
                <a:cubicBezTo>
                  <a:pt x="185" y="52"/>
                  <a:pt x="185" y="52"/>
                  <a:pt x="180" y="54"/>
                </a:cubicBezTo>
                <a:cubicBezTo>
                  <a:pt x="177" y="56"/>
                  <a:pt x="177" y="56"/>
                  <a:pt x="177" y="56"/>
                </a:cubicBezTo>
                <a:cubicBezTo>
                  <a:pt x="177" y="57"/>
                  <a:pt x="177" y="57"/>
                  <a:pt x="177" y="57"/>
                </a:cubicBezTo>
                <a:cubicBezTo>
                  <a:pt x="179" y="56"/>
                  <a:pt x="179" y="56"/>
                  <a:pt x="179" y="56"/>
                </a:cubicBezTo>
                <a:moveTo>
                  <a:pt x="156" y="69"/>
                </a:moveTo>
                <a:cubicBezTo>
                  <a:pt x="154" y="70"/>
                  <a:pt x="154" y="70"/>
                  <a:pt x="154" y="70"/>
                </a:cubicBezTo>
                <a:cubicBezTo>
                  <a:pt x="153" y="71"/>
                  <a:pt x="153" y="71"/>
                  <a:pt x="153" y="71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59" y="66"/>
                  <a:pt x="159" y="66"/>
                  <a:pt x="159" y="66"/>
                </a:cubicBezTo>
                <a:cubicBezTo>
                  <a:pt x="156" y="69"/>
                  <a:pt x="156" y="69"/>
                  <a:pt x="156" y="69"/>
                </a:cubicBezTo>
                <a:close/>
                <a:moveTo>
                  <a:pt x="6" y="417"/>
                </a:moveTo>
                <a:cubicBezTo>
                  <a:pt x="5" y="413"/>
                  <a:pt x="5" y="413"/>
                  <a:pt x="5" y="413"/>
                </a:cubicBezTo>
                <a:cubicBezTo>
                  <a:pt x="5" y="409"/>
                  <a:pt x="5" y="409"/>
                  <a:pt x="5" y="409"/>
                </a:cubicBezTo>
                <a:cubicBezTo>
                  <a:pt x="4" y="409"/>
                  <a:pt x="4" y="409"/>
                  <a:pt x="4" y="409"/>
                </a:cubicBezTo>
                <a:cubicBezTo>
                  <a:pt x="3" y="408"/>
                  <a:pt x="3" y="408"/>
                  <a:pt x="3" y="408"/>
                </a:cubicBezTo>
                <a:cubicBezTo>
                  <a:pt x="2" y="407"/>
                  <a:pt x="2" y="407"/>
                  <a:pt x="2" y="407"/>
                </a:cubicBezTo>
                <a:cubicBezTo>
                  <a:pt x="2" y="405"/>
                  <a:pt x="2" y="405"/>
                  <a:pt x="2" y="405"/>
                </a:cubicBezTo>
                <a:cubicBezTo>
                  <a:pt x="1" y="398"/>
                  <a:pt x="1" y="398"/>
                  <a:pt x="1" y="398"/>
                </a:cubicBezTo>
                <a:cubicBezTo>
                  <a:pt x="1" y="394"/>
                  <a:pt x="1" y="394"/>
                  <a:pt x="1" y="394"/>
                </a:cubicBezTo>
                <a:cubicBezTo>
                  <a:pt x="1" y="392"/>
                  <a:pt x="1" y="389"/>
                  <a:pt x="1" y="387"/>
                </a:cubicBezTo>
                <a:cubicBezTo>
                  <a:pt x="1" y="379"/>
                  <a:pt x="1" y="379"/>
                  <a:pt x="1" y="379"/>
                </a:cubicBezTo>
                <a:cubicBezTo>
                  <a:pt x="1" y="378"/>
                  <a:pt x="1" y="376"/>
                  <a:pt x="1" y="374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76"/>
                  <a:pt x="1" y="389"/>
                  <a:pt x="1" y="399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7"/>
                  <a:pt x="2" y="407"/>
                  <a:pt x="2" y="407"/>
                </a:cubicBezTo>
                <a:cubicBezTo>
                  <a:pt x="3" y="414"/>
                  <a:pt x="3" y="414"/>
                  <a:pt x="3" y="414"/>
                </a:cubicBezTo>
                <a:cubicBezTo>
                  <a:pt x="3" y="414"/>
                  <a:pt x="3" y="414"/>
                  <a:pt x="3" y="414"/>
                </a:cubicBezTo>
                <a:cubicBezTo>
                  <a:pt x="4" y="419"/>
                  <a:pt x="4" y="419"/>
                  <a:pt x="4" y="419"/>
                </a:cubicBezTo>
                <a:cubicBezTo>
                  <a:pt x="5" y="421"/>
                  <a:pt x="5" y="421"/>
                  <a:pt x="5" y="421"/>
                </a:cubicBezTo>
                <a:cubicBezTo>
                  <a:pt x="4" y="416"/>
                  <a:pt x="4" y="416"/>
                  <a:pt x="4" y="416"/>
                </a:cubicBezTo>
                <a:cubicBezTo>
                  <a:pt x="4" y="413"/>
                  <a:pt x="4" y="413"/>
                  <a:pt x="4" y="413"/>
                </a:cubicBezTo>
                <a:cubicBezTo>
                  <a:pt x="5" y="414"/>
                  <a:pt x="5" y="414"/>
                  <a:pt x="5" y="414"/>
                </a:cubicBezTo>
                <a:cubicBezTo>
                  <a:pt x="5" y="417"/>
                  <a:pt x="5" y="417"/>
                  <a:pt x="5" y="417"/>
                </a:cubicBezTo>
                <a:cubicBezTo>
                  <a:pt x="6" y="417"/>
                  <a:pt x="6" y="417"/>
                  <a:pt x="6" y="417"/>
                </a:cubicBezTo>
                <a:moveTo>
                  <a:pt x="182" y="64"/>
                </a:moveTo>
                <a:cubicBezTo>
                  <a:pt x="185" y="62"/>
                  <a:pt x="185" y="62"/>
                  <a:pt x="185" y="62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8" y="60"/>
                  <a:pt x="187" y="60"/>
                  <a:pt x="187" y="60"/>
                </a:cubicBezTo>
                <a:cubicBezTo>
                  <a:pt x="187" y="59"/>
                  <a:pt x="188" y="59"/>
                  <a:pt x="189" y="58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2" y="54"/>
                  <a:pt x="192" y="54"/>
                  <a:pt x="192" y="54"/>
                </a:cubicBezTo>
                <a:cubicBezTo>
                  <a:pt x="191" y="54"/>
                  <a:pt x="191" y="54"/>
                  <a:pt x="191" y="54"/>
                </a:cubicBezTo>
                <a:cubicBezTo>
                  <a:pt x="193" y="52"/>
                  <a:pt x="193" y="52"/>
                  <a:pt x="193" y="52"/>
                </a:cubicBezTo>
                <a:cubicBezTo>
                  <a:pt x="196" y="51"/>
                  <a:pt x="196" y="51"/>
                  <a:pt x="196" y="51"/>
                </a:cubicBezTo>
                <a:cubicBezTo>
                  <a:pt x="195" y="51"/>
                  <a:pt x="195" y="51"/>
                  <a:pt x="194" y="51"/>
                </a:cubicBezTo>
                <a:cubicBezTo>
                  <a:pt x="194" y="51"/>
                  <a:pt x="194" y="51"/>
                  <a:pt x="194" y="51"/>
                </a:cubicBezTo>
                <a:cubicBezTo>
                  <a:pt x="196" y="50"/>
                  <a:pt x="197" y="49"/>
                  <a:pt x="199" y="48"/>
                </a:cubicBezTo>
                <a:cubicBezTo>
                  <a:pt x="199" y="48"/>
                  <a:pt x="199" y="48"/>
                  <a:pt x="199" y="48"/>
                </a:cubicBezTo>
                <a:cubicBezTo>
                  <a:pt x="202" y="47"/>
                  <a:pt x="202" y="47"/>
                  <a:pt x="202" y="47"/>
                </a:cubicBezTo>
                <a:cubicBezTo>
                  <a:pt x="202" y="46"/>
                  <a:pt x="202" y="46"/>
                  <a:pt x="202" y="46"/>
                </a:cubicBezTo>
                <a:cubicBezTo>
                  <a:pt x="204" y="45"/>
                  <a:pt x="204" y="45"/>
                  <a:pt x="204" y="45"/>
                </a:cubicBezTo>
                <a:cubicBezTo>
                  <a:pt x="205" y="45"/>
                  <a:pt x="205" y="45"/>
                  <a:pt x="205" y="45"/>
                </a:cubicBezTo>
                <a:cubicBezTo>
                  <a:pt x="208" y="43"/>
                  <a:pt x="208" y="43"/>
                  <a:pt x="208" y="43"/>
                </a:cubicBezTo>
                <a:cubicBezTo>
                  <a:pt x="208" y="42"/>
                  <a:pt x="208" y="42"/>
                  <a:pt x="208" y="42"/>
                </a:cubicBezTo>
                <a:cubicBezTo>
                  <a:pt x="211" y="41"/>
                  <a:pt x="211" y="41"/>
                  <a:pt x="211" y="41"/>
                </a:cubicBezTo>
                <a:cubicBezTo>
                  <a:pt x="213" y="39"/>
                  <a:pt x="213" y="39"/>
                  <a:pt x="213" y="39"/>
                </a:cubicBezTo>
                <a:cubicBezTo>
                  <a:pt x="212" y="39"/>
                  <a:pt x="212" y="39"/>
                  <a:pt x="212" y="39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7" y="37"/>
                  <a:pt x="217" y="37"/>
                  <a:pt x="217" y="37"/>
                </a:cubicBezTo>
                <a:cubicBezTo>
                  <a:pt x="218" y="36"/>
                  <a:pt x="218" y="36"/>
                  <a:pt x="218" y="36"/>
                </a:cubicBezTo>
                <a:cubicBezTo>
                  <a:pt x="216" y="36"/>
                  <a:pt x="216" y="36"/>
                  <a:pt x="216" y="36"/>
                </a:cubicBezTo>
                <a:cubicBezTo>
                  <a:pt x="220" y="34"/>
                  <a:pt x="220" y="34"/>
                  <a:pt x="220" y="34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5" y="31"/>
                  <a:pt x="225" y="31"/>
                  <a:pt x="225" y="31"/>
                </a:cubicBezTo>
                <a:cubicBezTo>
                  <a:pt x="227" y="30"/>
                  <a:pt x="227" y="30"/>
                  <a:pt x="227" y="30"/>
                </a:cubicBezTo>
                <a:cubicBezTo>
                  <a:pt x="226" y="30"/>
                  <a:pt x="226" y="30"/>
                  <a:pt x="226" y="30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7" y="29"/>
                  <a:pt x="227" y="29"/>
                  <a:pt x="227" y="29"/>
                </a:cubicBezTo>
                <a:cubicBezTo>
                  <a:pt x="232" y="27"/>
                  <a:pt x="232" y="27"/>
                  <a:pt x="232" y="27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6" y="29"/>
                  <a:pt x="226" y="29"/>
                  <a:pt x="226" y="29"/>
                </a:cubicBezTo>
                <a:cubicBezTo>
                  <a:pt x="221" y="31"/>
                  <a:pt x="221" y="31"/>
                  <a:pt x="221" y="31"/>
                </a:cubicBezTo>
                <a:cubicBezTo>
                  <a:pt x="218" y="33"/>
                  <a:pt x="218" y="33"/>
                  <a:pt x="218" y="33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17" y="33"/>
                  <a:pt x="217" y="33"/>
                  <a:pt x="217" y="33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5"/>
                  <a:pt x="212" y="35"/>
                  <a:pt x="212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9" y="37"/>
                  <a:pt x="209" y="37"/>
                  <a:pt x="209" y="37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6" y="38"/>
                  <a:pt x="206" y="38"/>
                  <a:pt x="206" y="38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79" y="53"/>
                  <a:pt x="179" y="53"/>
                  <a:pt x="179" y="53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187" y="49"/>
                  <a:pt x="187" y="49"/>
                  <a:pt x="187" y="49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2" y="51"/>
                  <a:pt x="171" y="59"/>
                  <a:pt x="162" y="64"/>
                </a:cubicBezTo>
                <a:cubicBezTo>
                  <a:pt x="162" y="64"/>
                  <a:pt x="162" y="64"/>
                  <a:pt x="162" y="64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4" y="63"/>
                  <a:pt x="164" y="63"/>
                  <a:pt x="164" y="63"/>
                </a:cubicBezTo>
                <a:cubicBezTo>
                  <a:pt x="159" y="67"/>
                  <a:pt x="159" y="67"/>
                  <a:pt x="159" y="67"/>
                </a:cubicBezTo>
                <a:cubicBezTo>
                  <a:pt x="156" y="68"/>
                  <a:pt x="154" y="70"/>
                  <a:pt x="152" y="71"/>
                </a:cubicBezTo>
                <a:cubicBezTo>
                  <a:pt x="151" y="72"/>
                  <a:pt x="151" y="72"/>
                  <a:pt x="151" y="72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47" y="76"/>
                  <a:pt x="146" y="76"/>
                  <a:pt x="145" y="77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61" y="65"/>
                  <a:pt x="161" y="65"/>
                  <a:pt x="161" y="65"/>
                </a:cubicBezTo>
                <a:cubicBezTo>
                  <a:pt x="162" y="65"/>
                  <a:pt x="163" y="64"/>
                  <a:pt x="164" y="63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4" y="57"/>
                  <a:pt x="174" y="57"/>
                  <a:pt x="174" y="57"/>
                </a:cubicBezTo>
                <a:cubicBezTo>
                  <a:pt x="177" y="55"/>
                  <a:pt x="177" y="55"/>
                  <a:pt x="177" y="55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6" y="50"/>
                  <a:pt x="186" y="50"/>
                  <a:pt x="186" y="50"/>
                </a:cubicBezTo>
                <a:cubicBezTo>
                  <a:pt x="190" y="48"/>
                  <a:pt x="190" y="48"/>
                  <a:pt x="190" y="48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6" y="44"/>
                  <a:pt x="196" y="44"/>
                  <a:pt x="196" y="44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201" y="42"/>
                  <a:pt x="201" y="42"/>
                  <a:pt x="201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204" y="40"/>
                  <a:pt x="204" y="40"/>
                  <a:pt x="204" y="40"/>
                </a:cubicBezTo>
                <a:cubicBezTo>
                  <a:pt x="205" y="40"/>
                  <a:pt x="205" y="40"/>
                  <a:pt x="205" y="40"/>
                </a:cubicBezTo>
                <a:cubicBezTo>
                  <a:pt x="201" y="43"/>
                  <a:pt x="201" y="43"/>
                  <a:pt x="201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6"/>
                  <a:pt x="196" y="46"/>
                  <a:pt x="196" y="46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2" y="49"/>
                  <a:pt x="192" y="49"/>
                  <a:pt x="192" y="49"/>
                </a:cubicBezTo>
                <a:cubicBezTo>
                  <a:pt x="188" y="51"/>
                  <a:pt x="188" y="51"/>
                  <a:pt x="188" y="51"/>
                </a:cubicBezTo>
                <a:cubicBezTo>
                  <a:pt x="187" y="52"/>
                  <a:pt x="187" y="52"/>
                  <a:pt x="187" y="52"/>
                </a:cubicBezTo>
                <a:cubicBezTo>
                  <a:pt x="184" y="54"/>
                  <a:pt x="184" y="54"/>
                  <a:pt x="184" y="54"/>
                </a:cubicBezTo>
                <a:cubicBezTo>
                  <a:pt x="179" y="57"/>
                  <a:pt x="179" y="57"/>
                  <a:pt x="179" y="57"/>
                </a:cubicBezTo>
                <a:cubicBezTo>
                  <a:pt x="174" y="60"/>
                  <a:pt x="174" y="60"/>
                  <a:pt x="174" y="60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65" y="66"/>
                  <a:pt x="165" y="66"/>
                  <a:pt x="165" y="66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59" y="68"/>
                  <a:pt x="159" y="68"/>
                  <a:pt x="159" y="68"/>
                </a:cubicBezTo>
                <a:cubicBezTo>
                  <a:pt x="157" y="69"/>
                  <a:pt x="156" y="70"/>
                  <a:pt x="155" y="71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5" y="72"/>
                  <a:pt x="155" y="72"/>
                  <a:pt x="155" y="72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8" y="72"/>
                  <a:pt x="158" y="72"/>
                  <a:pt x="158" y="72"/>
                </a:cubicBezTo>
                <a:cubicBezTo>
                  <a:pt x="153" y="76"/>
                  <a:pt x="153" y="76"/>
                  <a:pt x="153" y="76"/>
                </a:cubicBezTo>
                <a:cubicBezTo>
                  <a:pt x="151" y="78"/>
                  <a:pt x="151" y="78"/>
                  <a:pt x="151" y="78"/>
                </a:cubicBezTo>
                <a:cubicBezTo>
                  <a:pt x="148" y="81"/>
                  <a:pt x="148" y="81"/>
                  <a:pt x="148" y="81"/>
                </a:cubicBezTo>
                <a:cubicBezTo>
                  <a:pt x="148" y="81"/>
                  <a:pt x="149" y="81"/>
                  <a:pt x="149" y="81"/>
                </a:cubicBezTo>
                <a:cubicBezTo>
                  <a:pt x="145" y="85"/>
                  <a:pt x="145" y="85"/>
                  <a:pt x="145" y="85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6" y="87"/>
                  <a:pt x="146" y="87"/>
                  <a:pt x="146" y="87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54" y="78"/>
                  <a:pt x="154" y="78"/>
                  <a:pt x="154" y="78"/>
                </a:cubicBezTo>
                <a:cubicBezTo>
                  <a:pt x="157" y="76"/>
                  <a:pt x="157" y="76"/>
                  <a:pt x="157" y="76"/>
                </a:cubicBezTo>
                <a:cubicBezTo>
                  <a:pt x="155" y="78"/>
                  <a:pt x="155" y="78"/>
                  <a:pt x="155" y="78"/>
                </a:cubicBezTo>
                <a:cubicBezTo>
                  <a:pt x="153" y="82"/>
                  <a:pt x="153" y="82"/>
                  <a:pt x="153" y="82"/>
                </a:cubicBezTo>
                <a:cubicBezTo>
                  <a:pt x="152" y="84"/>
                  <a:pt x="152" y="84"/>
                  <a:pt x="152" y="84"/>
                </a:cubicBezTo>
                <a:cubicBezTo>
                  <a:pt x="153" y="83"/>
                  <a:pt x="155" y="82"/>
                  <a:pt x="156" y="80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8" y="69"/>
                  <a:pt x="168" y="69"/>
                  <a:pt x="168" y="69"/>
                </a:cubicBezTo>
                <a:cubicBezTo>
                  <a:pt x="174" y="64"/>
                  <a:pt x="174" y="64"/>
                  <a:pt x="174" y="64"/>
                </a:cubicBezTo>
                <a:cubicBezTo>
                  <a:pt x="176" y="62"/>
                  <a:pt x="176" y="62"/>
                  <a:pt x="176" y="62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4" y="66"/>
                  <a:pt x="174" y="66"/>
                  <a:pt x="174" y="66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6" y="67"/>
                  <a:pt x="176" y="67"/>
                  <a:pt x="176" y="67"/>
                </a:cubicBezTo>
                <a:cubicBezTo>
                  <a:pt x="179" y="65"/>
                  <a:pt x="179" y="65"/>
                  <a:pt x="179" y="65"/>
                </a:cubicBezTo>
                <a:cubicBezTo>
                  <a:pt x="182" y="64"/>
                  <a:pt x="182" y="64"/>
                  <a:pt x="182" y="64"/>
                </a:cubicBezTo>
                <a:cubicBezTo>
                  <a:pt x="182" y="64"/>
                  <a:pt x="182" y="64"/>
                  <a:pt x="182" y="64"/>
                </a:cubicBezTo>
                <a:moveTo>
                  <a:pt x="110" y="148"/>
                </a:moveTo>
                <a:cubicBezTo>
                  <a:pt x="112" y="146"/>
                  <a:pt x="112" y="146"/>
                  <a:pt x="112" y="146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5" y="143"/>
                  <a:pt x="115" y="143"/>
                  <a:pt x="115" y="143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6" y="138"/>
                  <a:pt x="116" y="138"/>
                  <a:pt x="116" y="138"/>
                </a:cubicBezTo>
                <a:cubicBezTo>
                  <a:pt x="117" y="135"/>
                  <a:pt x="117" y="135"/>
                  <a:pt x="117" y="135"/>
                </a:cubicBezTo>
                <a:cubicBezTo>
                  <a:pt x="116" y="135"/>
                  <a:pt x="115" y="135"/>
                  <a:pt x="115" y="135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8"/>
                  <a:pt x="108" y="138"/>
                  <a:pt x="108" y="138"/>
                </a:cubicBezTo>
                <a:cubicBezTo>
                  <a:pt x="111" y="135"/>
                  <a:pt x="111" y="135"/>
                  <a:pt x="111" y="135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21" y="131"/>
                  <a:pt x="121" y="131"/>
                  <a:pt x="121" y="131"/>
                </a:cubicBezTo>
                <a:cubicBezTo>
                  <a:pt x="119" y="130"/>
                  <a:pt x="119" y="130"/>
                  <a:pt x="119" y="130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18" y="127"/>
                  <a:pt x="118" y="127"/>
                  <a:pt x="118" y="127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20" y="121"/>
                  <a:pt x="120" y="121"/>
                  <a:pt x="120" y="121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27" y="112"/>
                  <a:pt x="127" y="112"/>
                  <a:pt x="127" y="112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6" y="100"/>
                  <a:pt x="136" y="100"/>
                  <a:pt x="136" y="100"/>
                </a:cubicBezTo>
                <a:cubicBezTo>
                  <a:pt x="139" y="96"/>
                  <a:pt x="139" y="96"/>
                  <a:pt x="139" y="96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2" y="102"/>
                  <a:pt x="130" y="103"/>
                  <a:pt x="129" y="104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4" y="105"/>
                  <a:pt x="124" y="105"/>
                  <a:pt x="124" y="105"/>
                </a:cubicBezTo>
                <a:cubicBezTo>
                  <a:pt x="125" y="103"/>
                  <a:pt x="125" y="103"/>
                  <a:pt x="125" y="103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8"/>
                  <a:pt x="132" y="96"/>
                  <a:pt x="134" y="94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8" y="89"/>
                  <a:pt x="138" y="89"/>
                  <a:pt x="138" y="89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144" y="82"/>
                  <a:pt x="144" y="82"/>
                  <a:pt x="144" y="82"/>
                </a:cubicBezTo>
                <a:cubicBezTo>
                  <a:pt x="142" y="83"/>
                  <a:pt x="142" y="83"/>
                  <a:pt x="142" y="83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39" y="84"/>
                  <a:pt x="139" y="84"/>
                  <a:pt x="139" y="84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1" y="91"/>
                  <a:pt x="131" y="91"/>
                  <a:pt x="131" y="91"/>
                </a:cubicBezTo>
                <a:cubicBezTo>
                  <a:pt x="127" y="94"/>
                  <a:pt x="127" y="94"/>
                  <a:pt x="127" y="94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5" y="105"/>
                  <a:pt x="115" y="105"/>
                  <a:pt x="115" y="105"/>
                </a:cubicBezTo>
                <a:cubicBezTo>
                  <a:pt x="113" y="108"/>
                  <a:pt x="113" y="108"/>
                  <a:pt x="113" y="108"/>
                </a:cubicBezTo>
                <a:cubicBezTo>
                  <a:pt x="109" y="113"/>
                  <a:pt x="109" y="113"/>
                  <a:pt x="109" y="113"/>
                </a:cubicBezTo>
                <a:cubicBezTo>
                  <a:pt x="107" y="115"/>
                  <a:pt x="105" y="116"/>
                  <a:pt x="103" y="118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95" y="126"/>
                  <a:pt x="95" y="126"/>
                  <a:pt x="95" y="126"/>
                </a:cubicBezTo>
                <a:cubicBezTo>
                  <a:pt x="91" y="131"/>
                  <a:pt x="91" y="131"/>
                  <a:pt x="91" y="131"/>
                </a:cubicBezTo>
                <a:cubicBezTo>
                  <a:pt x="89" y="133"/>
                  <a:pt x="87" y="135"/>
                  <a:pt x="85" y="137"/>
                </a:cubicBezTo>
                <a:cubicBezTo>
                  <a:pt x="83" y="141"/>
                  <a:pt x="83" y="141"/>
                  <a:pt x="83" y="141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83" y="138"/>
                  <a:pt x="83" y="138"/>
                  <a:pt x="83" y="138"/>
                </a:cubicBezTo>
                <a:cubicBezTo>
                  <a:pt x="84" y="137"/>
                  <a:pt x="85" y="135"/>
                  <a:pt x="86" y="134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5" y="124"/>
                  <a:pt x="95" y="124"/>
                  <a:pt x="95" y="124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2" y="126"/>
                  <a:pt x="85" y="135"/>
                  <a:pt x="79" y="142"/>
                </a:cubicBezTo>
                <a:cubicBezTo>
                  <a:pt x="67" y="158"/>
                  <a:pt x="67" y="158"/>
                  <a:pt x="47" y="190"/>
                </a:cubicBezTo>
                <a:cubicBezTo>
                  <a:pt x="37" y="208"/>
                  <a:pt x="37" y="208"/>
                  <a:pt x="23" y="243"/>
                </a:cubicBezTo>
                <a:cubicBezTo>
                  <a:pt x="19" y="253"/>
                  <a:pt x="15" y="267"/>
                  <a:pt x="12" y="277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2" y="278"/>
                  <a:pt x="12" y="278"/>
                  <a:pt x="12" y="278"/>
                </a:cubicBezTo>
                <a:cubicBezTo>
                  <a:pt x="12" y="277"/>
                  <a:pt x="12" y="277"/>
                  <a:pt x="12" y="277"/>
                </a:cubicBezTo>
                <a:cubicBezTo>
                  <a:pt x="11" y="281"/>
                  <a:pt x="11" y="281"/>
                  <a:pt x="11" y="281"/>
                </a:cubicBezTo>
                <a:cubicBezTo>
                  <a:pt x="10" y="286"/>
                  <a:pt x="10" y="286"/>
                  <a:pt x="10" y="286"/>
                </a:cubicBezTo>
                <a:cubicBezTo>
                  <a:pt x="10" y="288"/>
                  <a:pt x="10" y="289"/>
                  <a:pt x="9" y="291"/>
                </a:cubicBezTo>
                <a:cubicBezTo>
                  <a:pt x="9" y="294"/>
                  <a:pt x="9" y="294"/>
                  <a:pt x="9" y="294"/>
                </a:cubicBezTo>
                <a:cubicBezTo>
                  <a:pt x="8" y="297"/>
                  <a:pt x="8" y="297"/>
                  <a:pt x="8" y="297"/>
                </a:cubicBezTo>
                <a:cubicBezTo>
                  <a:pt x="8" y="300"/>
                  <a:pt x="8" y="300"/>
                  <a:pt x="8" y="300"/>
                </a:cubicBezTo>
                <a:cubicBezTo>
                  <a:pt x="7" y="304"/>
                  <a:pt x="7" y="304"/>
                  <a:pt x="7" y="304"/>
                </a:cubicBezTo>
                <a:cubicBezTo>
                  <a:pt x="7" y="306"/>
                  <a:pt x="7" y="306"/>
                  <a:pt x="7" y="306"/>
                </a:cubicBezTo>
                <a:cubicBezTo>
                  <a:pt x="6" y="310"/>
                  <a:pt x="6" y="310"/>
                  <a:pt x="6" y="310"/>
                </a:cubicBezTo>
                <a:cubicBezTo>
                  <a:pt x="6" y="311"/>
                  <a:pt x="6" y="311"/>
                  <a:pt x="6" y="311"/>
                </a:cubicBezTo>
                <a:cubicBezTo>
                  <a:pt x="7" y="308"/>
                  <a:pt x="7" y="308"/>
                  <a:pt x="7" y="308"/>
                </a:cubicBezTo>
                <a:cubicBezTo>
                  <a:pt x="8" y="304"/>
                  <a:pt x="8" y="304"/>
                  <a:pt x="8" y="304"/>
                </a:cubicBezTo>
                <a:cubicBezTo>
                  <a:pt x="9" y="298"/>
                  <a:pt x="9" y="298"/>
                  <a:pt x="9" y="298"/>
                </a:cubicBezTo>
                <a:cubicBezTo>
                  <a:pt x="10" y="291"/>
                  <a:pt x="10" y="291"/>
                  <a:pt x="10" y="291"/>
                </a:cubicBezTo>
                <a:cubicBezTo>
                  <a:pt x="12" y="283"/>
                  <a:pt x="12" y="283"/>
                  <a:pt x="12" y="283"/>
                </a:cubicBezTo>
                <a:cubicBezTo>
                  <a:pt x="12" y="280"/>
                  <a:pt x="13" y="277"/>
                  <a:pt x="14" y="274"/>
                </a:cubicBezTo>
                <a:cubicBezTo>
                  <a:pt x="15" y="272"/>
                  <a:pt x="15" y="270"/>
                  <a:pt x="16" y="268"/>
                </a:cubicBezTo>
                <a:cubicBezTo>
                  <a:pt x="18" y="262"/>
                  <a:pt x="18" y="262"/>
                  <a:pt x="18" y="262"/>
                </a:cubicBezTo>
                <a:cubicBezTo>
                  <a:pt x="19" y="260"/>
                  <a:pt x="19" y="260"/>
                  <a:pt x="19" y="260"/>
                </a:cubicBezTo>
                <a:cubicBezTo>
                  <a:pt x="21" y="255"/>
                  <a:pt x="21" y="255"/>
                  <a:pt x="21" y="255"/>
                </a:cubicBezTo>
                <a:cubicBezTo>
                  <a:pt x="23" y="252"/>
                  <a:pt x="23" y="252"/>
                  <a:pt x="23" y="252"/>
                </a:cubicBezTo>
                <a:cubicBezTo>
                  <a:pt x="24" y="250"/>
                  <a:pt x="24" y="250"/>
                  <a:pt x="24" y="250"/>
                </a:cubicBezTo>
                <a:cubicBezTo>
                  <a:pt x="26" y="246"/>
                  <a:pt x="26" y="246"/>
                  <a:pt x="26" y="246"/>
                </a:cubicBezTo>
                <a:cubicBezTo>
                  <a:pt x="27" y="244"/>
                  <a:pt x="27" y="244"/>
                  <a:pt x="27" y="244"/>
                </a:cubicBezTo>
                <a:cubicBezTo>
                  <a:pt x="29" y="237"/>
                  <a:pt x="29" y="237"/>
                  <a:pt x="29" y="237"/>
                </a:cubicBezTo>
                <a:cubicBezTo>
                  <a:pt x="30" y="235"/>
                  <a:pt x="30" y="235"/>
                  <a:pt x="30" y="235"/>
                </a:cubicBezTo>
                <a:cubicBezTo>
                  <a:pt x="31" y="231"/>
                  <a:pt x="31" y="231"/>
                  <a:pt x="31" y="231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4" y="226"/>
                  <a:pt x="34" y="226"/>
                  <a:pt x="34" y="226"/>
                </a:cubicBezTo>
                <a:cubicBezTo>
                  <a:pt x="32" y="231"/>
                  <a:pt x="32" y="231"/>
                  <a:pt x="32" y="231"/>
                </a:cubicBezTo>
                <a:cubicBezTo>
                  <a:pt x="35" y="226"/>
                  <a:pt x="35" y="226"/>
                  <a:pt x="35" y="226"/>
                </a:cubicBezTo>
                <a:cubicBezTo>
                  <a:pt x="37" y="223"/>
                  <a:pt x="37" y="223"/>
                  <a:pt x="37" y="223"/>
                </a:cubicBezTo>
                <a:cubicBezTo>
                  <a:pt x="38" y="220"/>
                  <a:pt x="38" y="220"/>
                  <a:pt x="38" y="220"/>
                </a:cubicBezTo>
                <a:cubicBezTo>
                  <a:pt x="42" y="212"/>
                  <a:pt x="42" y="212"/>
                  <a:pt x="42" y="212"/>
                </a:cubicBezTo>
                <a:cubicBezTo>
                  <a:pt x="43" y="212"/>
                  <a:pt x="43" y="212"/>
                  <a:pt x="44" y="212"/>
                </a:cubicBezTo>
                <a:cubicBezTo>
                  <a:pt x="46" y="210"/>
                  <a:pt x="46" y="210"/>
                  <a:pt x="46" y="210"/>
                </a:cubicBezTo>
                <a:cubicBezTo>
                  <a:pt x="48" y="209"/>
                  <a:pt x="48" y="209"/>
                  <a:pt x="48" y="209"/>
                </a:cubicBezTo>
                <a:cubicBezTo>
                  <a:pt x="49" y="206"/>
                  <a:pt x="49" y="206"/>
                  <a:pt x="49" y="206"/>
                </a:cubicBezTo>
                <a:cubicBezTo>
                  <a:pt x="52" y="199"/>
                  <a:pt x="52" y="199"/>
                  <a:pt x="52" y="199"/>
                </a:cubicBezTo>
                <a:cubicBezTo>
                  <a:pt x="56" y="194"/>
                  <a:pt x="56" y="194"/>
                  <a:pt x="56" y="194"/>
                </a:cubicBezTo>
                <a:cubicBezTo>
                  <a:pt x="56" y="194"/>
                  <a:pt x="57" y="194"/>
                  <a:pt x="57" y="194"/>
                </a:cubicBezTo>
                <a:cubicBezTo>
                  <a:pt x="59" y="192"/>
                  <a:pt x="59" y="192"/>
                  <a:pt x="59" y="192"/>
                </a:cubicBezTo>
                <a:cubicBezTo>
                  <a:pt x="60" y="192"/>
                  <a:pt x="60" y="192"/>
                  <a:pt x="60" y="192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6" y="186"/>
                  <a:pt x="66" y="186"/>
                  <a:pt x="66" y="186"/>
                </a:cubicBezTo>
                <a:cubicBezTo>
                  <a:pt x="68" y="186"/>
                  <a:pt x="69" y="186"/>
                  <a:pt x="70" y="187"/>
                </a:cubicBezTo>
                <a:cubicBezTo>
                  <a:pt x="70" y="188"/>
                  <a:pt x="69" y="188"/>
                  <a:pt x="69" y="189"/>
                </a:cubicBezTo>
                <a:cubicBezTo>
                  <a:pt x="68" y="189"/>
                  <a:pt x="67" y="189"/>
                  <a:pt x="66" y="189"/>
                </a:cubicBezTo>
                <a:cubicBezTo>
                  <a:pt x="63" y="192"/>
                  <a:pt x="63" y="192"/>
                  <a:pt x="61" y="196"/>
                </a:cubicBezTo>
                <a:cubicBezTo>
                  <a:pt x="61" y="197"/>
                  <a:pt x="61" y="197"/>
                  <a:pt x="61" y="197"/>
                </a:cubicBezTo>
                <a:cubicBezTo>
                  <a:pt x="64" y="195"/>
                  <a:pt x="64" y="195"/>
                  <a:pt x="64" y="195"/>
                </a:cubicBezTo>
                <a:cubicBezTo>
                  <a:pt x="66" y="193"/>
                  <a:pt x="66" y="193"/>
                  <a:pt x="66" y="193"/>
                </a:cubicBezTo>
                <a:cubicBezTo>
                  <a:pt x="68" y="192"/>
                  <a:pt x="68" y="192"/>
                  <a:pt x="68" y="192"/>
                </a:cubicBezTo>
                <a:cubicBezTo>
                  <a:pt x="71" y="190"/>
                  <a:pt x="71" y="190"/>
                  <a:pt x="71" y="190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7" y="185"/>
                  <a:pt x="77" y="185"/>
                  <a:pt x="77" y="185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3" y="178"/>
                  <a:pt x="83" y="178"/>
                  <a:pt x="83" y="178"/>
                </a:cubicBezTo>
                <a:cubicBezTo>
                  <a:pt x="80" y="179"/>
                  <a:pt x="80" y="179"/>
                  <a:pt x="80" y="179"/>
                </a:cubicBezTo>
                <a:cubicBezTo>
                  <a:pt x="75" y="184"/>
                  <a:pt x="75" y="184"/>
                  <a:pt x="75" y="184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3" y="182"/>
                  <a:pt x="73" y="182"/>
                  <a:pt x="73" y="182"/>
                </a:cubicBezTo>
                <a:cubicBezTo>
                  <a:pt x="73" y="178"/>
                  <a:pt x="73" y="178"/>
                  <a:pt x="73" y="178"/>
                </a:cubicBezTo>
                <a:cubicBezTo>
                  <a:pt x="76" y="171"/>
                  <a:pt x="76" y="171"/>
                  <a:pt x="76" y="171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83" y="163"/>
                  <a:pt x="83" y="163"/>
                  <a:pt x="83" y="163"/>
                </a:cubicBezTo>
                <a:cubicBezTo>
                  <a:pt x="81" y="162"/>
                  <a:pt x="81" y="162"/>
                  <a:pt x="81" y="162"/>
                </a:cubicBezTo>
                <a:cubicBezTo>
                  <a:pt x="78" y="164"/>
                  <a:pt x="78" y="164"/>
                  <a:pt x="78" y="164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67" y="174"/>
                  <a:pt x="67" y="174"/>
                  <a:pt x="67" y="174"/>
                </a:cubicBezTo>
                <a:cubicBezTo>
                  <a:pt x="63" y="178"/>
                  <a:pt x="63" y="178"/>
                  <a:pt x="63" y="178"/>
                </a:cubicBezTo>
                <a:cubicBezTo>
                  <a:pt x="66" y="175"/>
                  <a:pt x="66" y="175"/>
                  <a:pt x="66" y="175"/>
                </a:cubicBezTo>
                <a:cubicBezTo>
                  <a:pt x="69" y="171"/>
                  <a:pt x="69" y="171"/>
                  <a:pt x="69" y="171"/>
                </a:cubicBezTo>
                <a:cubicBezTo>
                  <a:pt x="71" y="169"/>
                  <a:pt x="71" y="169"/>
                  <a:pt x="71" y="169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1" y="167"/>
                  <a:pt x="72" y="167"/>
                  <a:pt x="72" y="167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80" y="161"/>
                  <a:pt x="80" y="161"/>
                  <a:pt x="80" y="161"/>
                </a:cubicBezTo>
                <a:cubicBezTo>
                  <a:pt x="83" y="157"/>
                  <a:pt x="83" y="157"/>
                  <a:pt x="83" y="15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7" y="156"/>
                  <a:pt x="87" y="156"/>
                </a:cubicBezTo>
                <a:cubicBezTo>
                  <a:pt x="92" y="156"/>
                  <a:pt x="92" y="156"/>
                  <a:pt x="92" y="156"/>
                </a:cubicBezTo>
                <a:cubicBezTo>
                  <a:pt x="93" y="157"/>
                  <a:pt x="93" y="157"/>
                  <a:pt x="93" y="157"/>
                </a:cubicBezTo>
                <a:cubicBezTo>
                  <a:pt x="95" y="157"/>
                  <a:pt x="95" y="157"/>
                  <a:pt x="95" y="157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104" y="150"/>
                  <a:pt x="104" y="150"/>
                  <a:pt x="104" y="150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10" y="148"/>
                  <a:pt x="110" y="148"/>
                  <a:pt x="110" y="148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  <p:grpSp>
        <p:nvGrpSpPr>
          <p:cNvPr id="42" name="组合 41"/>
          <p:cNvGrpSpPr/>
          <p:nvPr/>
        </p:nvGrpSpPr>
        <p:grpSpPr>
          <a:xfrm>
            <a:off x="5763688" y="2833251"/>
            <a:ext cx="776775" cy="712404"/>
            <a:chOff x="4833938" y="3582988"/>
            <a:chExt cx="673100" cy="676275"/>
          </a:xfrm>
        </p:grpSpPr>
        <p:sp>
          <p:nvSpPr>
            <p:cNvPr id="43" name="Freeform 1775"/>
            <p:cNvSpPr/>
            <p:nvPr/>
          </p:nvSpPr>
          <p:spPr bwMode="auto">
            <a:xfrm>
              <a:off x="5143500" y="3592513"/>
              <a:ext cx="357188" cy="347663"/>
            </a:xfrm>
            <a:custGeom>
              <a:avLst/>
              <a:gdLst>
                <a:gd name="T0" fmla="*/ 64 w 115"/>
                <a:gd name="T1" fmla="*/ 51 h 112"/>
                <a:gd name="T2" fmla="*/ 61 w 115"/>
                <a:gd name="T3" fmla="*/ 49 h 112"/>
                <a:gd name="T4" fmla="*/ 23 w 115"/>
                <a:gd name="T5" fmla="*/ 2 h 112"/>
                <a:gd name="T6" fmla="*/ 0 w 115"/>
                <a:gd name="T7" fmla="*/ 35 h 112"/>
                <a:gd name="T8" fmla="*/ 18 w 115"/>
                <a:gd name="T9" fmla="*/ 84 h 112"/>
                <a:gd name="T10" fmla="*/ 31 w 115"/>
                <a:gd name="T11" fmla="*/ 96 h 112"/>
                <a:gd name="T12" fmla="*/ 81 w 115"/>
                <a:gd name="T13" fmla="*/ 112 h 112"/>
                <a:gd name="T14" fmla="*/ 113 w 115"/>
                <a:gd name="T15" fmla="*/ 86 h 112"/>
                <a:gd name="T16" fmla="*/ 64 w 115"/>
                <a:gd name="T17" fmla="*/ 5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2">
                  <a:moveTo>
                    <a:pt x="64" y="51"/>
                  </a:moveTo>
                  <a:cubicBezTo>
                    <a:pt x="63" y="51"/>
                    <a:pt x="61" y="49"/>
                    <a:pt x="61" y="49"/>
                  </a:cubicBezTo>
                  <a:cubicBezTo>
                    <a:pt x="57" y="42"/>
                    <a:pt x="29" y="4"/>
                    <a:pt x="23" y="2"/>
                  </a:cubicBezTo>
                  <a:cubicBezTo>
                    <a:pt x="18" y="0"/>
                    <a:pt x="0" y="30"/>
                    <a:pt x="0" y="35"/>
                  </a:cubicBezTo>
                  <a:cubicBezTo>
                    <a:pt x="0" y="39"/>
                    <a:pt x="18" y="84"/>
                    <a:pt x="18" y="84"/>
                  </a:cubicBezTo>
                  <a:cubicBezTo>
                    <a:pt x="21" y="87"/>
                    <a:pt x="28" y="93"/>
                    <a:pt x="31" y="96"/>
                  </a:cubicBezTo>
                  <a:cubicBezTo>
                    <a:pt x="31" y="96"/>
                    <a:pt x="76" y="112"/>
                    <a:pt x="81" y="112"/>
                  </a:cubicBezTo>
                  <a:cubicBezTo>
                    <a:pt x="85" y="111"/>
                    <a:pt x="115" y="92"/>
                    <a:pt x="113" y="86"/>
                  </a:cubicBezTo>
                  <a:cubicBezTo>
                    <a:pt x="110" y="81"/>
                    <a:pt x="70" y="55"/>
                    <a:pt x="64" y="51"/>
                  </a:cubicBezTo>
                  <a:close/>
                </a:path>
              </a:pathLst>
            </a:custGeom>
            <a:solidFill>
              <a:srgbClr val="B00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776"/>
            <p:cNvSpPr/>
            <p:nvPr/>
          </p:nvSpPr>
          <p:spPr bwMode="auto">
            <a:xfrm>
              <a:off x="4852988" y="3660775"/>
              <a:ext cx="582613" cy="577850"/>
            </a:xfrm>
            <a:custGeom>
              <a:avLst/>
              <a:gdLst>
                <a:gd name="T0" fmla="*/ 7 w 188"/>
                <a:gd name="T1" fmla="*/ 123 h 186"/>
                <a:gd name="T2" fmla="*/ 18 w 188"/>
                <a:gd name="T3" fmla="*/ 133 h 186"/>
                <a:gd name="T4" fmla="*/ 35 w 188"/>
                <a:gd name="T5" fmla="*/ 155 h 186"/>
                <a:gd name="T6" fmla="*/ 59 w 188"/>
                <a:gd name="T7" fmla="*/ 172 h 186"/>
                <a:gd name="T8" fmla="*/ 69 w 188"/>
                <a:gd name="T9" fmla="*/ 182 h 186"/>
                <a:gd name="T10" fmla="*/ 90 w 188"/>
                <a:gd name="T11" fmla="*/ 183 h 186"/>
                <a:gd name="T12" fmla="*/ 120 w 188"/>
                <a:gd name="T13" fmla="*/ 183 h 186"/>
                <a:gd name="T14" fmla="*/ 133 w 188"/>
                <a:gd name="T15" fmla="*/ 186 h 186"/>
                <a:gd name="T16" fmla="*/ 144 w 188"/>
                <a:gd name="T17" fmla="*/ 182 h 186"/>
                <a:gd name="T18" fmla="*/ 174 w 188"/>
                <a:gd name="T19" fmla="*/ 163 h 186"/>
                <a:gd name="T20" fmla="*/ 187 w 188"/>
                <a:gd name="T21" fmla="*/ 154 h 186"/>
                <a:gd name="T22" fmla="*/ 173 w 188"/>
                <a:gd name="T23" fmla="*/ 45 h 186"/>
                <a:gd name="T24" fmla="*/ 178 w 188"/>
                <a:gd name="T25" fmla="*/ 11 h 186"/>
                <a:gd name="T26" fmla="*/ 176 w 188"/>
                <a:gd name="T27" fmla="*/ 7 h 186"/>
                <a:gd name="T28" fmla="*/ 173 w 188"/>
                <a:gd name="T29" fmla="*/ 5 h 186"/>
                <a:gd name="T30" fmla="*/ 139 w 188"/>
                <a:gd name="T31" fmla="*/ 12 h 186"/>
                <a:gd name="T32" fmla="*/ 28 w 188"/>
                <a:gd name="T33" fmla="*/ 4 h 186"/>
                <a:gd name="T34" fmla="*/ 20 w 188"/>
                <a:gd name="T35" fmla="*/ 18 h 186"/>
                <a:gd name="T36" fmla="*/ 4 w 188"/>
                <a:gd name="T37" fmla="*/ 48 h 186"/>
                <a:gd name="T38" fmla="*/ 0 w 188"/>
                <a:gd name="T39" fmla="*/ 59 h 186"/>
                <a:gd name="T40" fmla="*/ 3 w 188"/>
                <a:gd name="T41" fmla="*/ 72 h 186"/>
                <a:gd name="T42" fmla="*/ 5 w 188"/>
                <a:gd name="T43" fmla="*/ 102 h 186"/>
                <a:gd name="T44" fmla="*/ 7 w 188"/>
                <a:gd name="T45" fmla="*/ 12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8" h="186">
                  <a:moveTo>
                    <a:pt x="7" y="123"/>
                  </a:moveTo>
                  <a:cubicBezTo>
                    <a:pt x="9" y="130"/>
                    <a:pt x="18" y="133"/>
                    <a:pt x="18" y="133"/>
                  </a:cubicBezTo>
                  <a:cubicBezTo>
                    <a:pt x="18" y="133"/>
                    <a:pt x="23" y="144"/>
                    <a:pt x="35" y="155"/>
                  </a:cubicBezTo>
                  <a:cubicBezTo>
                    <a:pt x="47" y="167"/>
                    <a:pt x="59" y="172"/>
                    <a:pt x="59" y="172"/>
                  </a:cubicBezTo>
                  <a:cubicBezTo>
                    <a:pt x="59" y="172"/>
                    <a:pt x="62" y="180"/>
                    <a:pt x="69" y="182"/>
                  </a:cubicBezTo>
                  <a:cubicBezTo>
                    <a:pt x="76" y="185"/>
                    <a:pt x="88" y="185"/>
                    <a:pt x="90" y="183"/>
                  </a:cubicBezTo>
                  <a:cubicBezTo>
                    <a:pt x="92" y="182"/>
                    <a:pt x="114" y="184"/>
                    <a:pt x="120" y="183"/>
                  </a:cubicBezTo>
                  <a:cubicBezTo>
                    <a:pt x="126" y="182"/>
                    <a:pt x="129" y="186"/>
                    <a:pt x="133" y="186"/>
                  </a:cubicBezTo>
                  <a:cubicBezTo>
                    <a:pt x="137" y="185"/>
                    <a:pt x="142" y="184"/>
                    <a:pt x="144" y="182"/>
                  </a:cubicBezTo>
                  <a:cubicBezTo>
                    <a:pt x="146" y="179"/>
                    <a:pt x="169" y="163"/>
                    <a:pt x="174" y="163"/>
                  </a:cubicBezTo>
                  <a:cubicBezTo>
                    <a:pt x="178" y="163"/>
                    <a:pt x="188" y="157"/>
                    <a:pt x="187" y="154"/>
                  </a:cubicBezTo>
                  <a:cubicBezTo>
                    <a:pt x="186" y="152"/>
                    <a:pt x="172" y="51"/>
                    <a:pt x="173" y="45"/>
                  </a:cubicBezTo>
                  <a:cubicBezTo>
                    <a:pt x="173" y="39"/>
                    <a:pt x="184" y="18"/>
                    <a:pt x="178" y="11"/>
                  </a:cubicBezTo>
                  <a:cubicBezTo>
                    <a:pt x="178" y="10"/>
                    <a:pt x="177" y="8"/>
                    <a:pt x="176" y="7"/>
                  </a:cubicBezTo>
                  <a:cubicBezTo>
                    <a:pt x="175" y="6"/>
                    <a:pt x="173" y="5"/>
                    <a:pt x="173" y="5"/>
                  </a:cubicBezTo>
                  <a:cubicBezTo>
                    <a:pt x="165" y="0"/>
                    <a:pt x="145" y="12"/>
                    <a:pt x="139" y="12"/>
                  </a:cubicBezTo>
                  <a:cubicBezTo>
                    <a:pt x="133" y="13"/>
                    <a:pt x="31" y="4"/>
                    <a:pt x="28" y="4"/>
                  </a:cubicBezTo>
                  <a:cubicBezTo>
                    <a:pt x="26" y="3"/>
                    <a:pt x="20" y="13"/>
                    <a:pt x="20" y="18"/>
                  </a:cubicBezTo>
                  <a:cubicBezTo>
                    <a:pt x="20" y="23"/>
                    <a:pt x="6" y="46"/>
                    <a:pt x="4" y="48"/>
                  </a:cubicBezTo>
                  <a:cubicBezTo>
                    <a:pt x="2" y="50"/>
                    <a:pt x="0" y="55"/>
                    <a:pt x="0" y="59"/>
                  </a:cubicBezTo>
                  <a:cubicBezTo>
                    <a:pt x="0" y="63"/>
                    <a:pt x="4" y="66"/>
                    <a:pt x="3" y="72"/>
                  </a:cubicBezTo>
                  <a:cubicBezTo>
                    <a:pt x="3" y="78"/>
                    <a:pt x="6" y="100"/>
                    <a:pt x="5" y="102"/>
                  </a:cubicBezTo>
                  <a:cubicBezTo>
                    <a:pt x="3" y="104"/>
                    <a:pt x="4" y="116"/>
                    <a:pt x="7" y="123"/>
                  </a:cubicBezTo>
                  <a:close/>
                </a:path>
              </a:pathLst>
            </a:custGeom>
            <a:solidFill>
              <a:srgbClr val="E60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777"/>
            <p:cNvSpPr/>
            <p:nvPr/>
          </p:nvSpPr>
          <p:spPr bwMode="auto">
            <a:xfrm>
              <a:off x="4899025" y="3841750"/>
              <a:ext cx="350838" cy="358775"/>
            </a:xfrm>
            <a:custGeom>
              <a:avLst/>
              <a:gdLst>
                <a:gd name="T0" fmla="*/ 103 w 113"/>
                <a:gd name="T1" fmla="*/ 3 h 116"/>
                <a:gd name="T2" fmla="*/ 1 w 113"/>
                <a:gd name="T3" fmla="*/ 80 h 116"/>
                <a:gd name="T4" fmla="*/ 16 w 113"/>
                <a:gd name="T5" fmla="*/ 102 h 116"/>
                <a:gd name="T6" fmla="*/ 39 w 113"/>
                <a:gd name="T7" fmla="*/ 116 h 116"/>
                <a:gd name="T8" fmla="*/ 111 w 113"/>
                <a:gd name="T9" fmla="*/ 10 h 116"/>
                <a:gd name="T10" fmla="*/ 103 w 113"/>
                <a:gd name="T11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16">
                  <a:moveTo>
                    <a:pt x="103" y="3"/>
                  </a:moveTo>
                  <a:cubicBezTo>
                    <a:pt x="98" y="0"/>
                    <a:pt x="0" y="67"/>
                    <a:pt x="1" y="80"/>
                  </a:cubicBezTo>
                  <a:cubicBezTo>
                    <a:pt x="2" y="90"/>
                    <a:pt x="13" y="100"/>
                    <a:pt x="16" y="102"/>
                  </a:cubicBezTo>
                  <a:cubicBezTo>
                    <a:pt x="18" y="105"/>
                    <a:pt x="28" y="115"/>
                    <a:pt x="39" y="116"/>
                  </a:cubicBezTo>
                  <a:cubicBezTo>
                    <a:pt x="52" y="116"/>
                    <a:pt x="113" y="15"/>
                    <a:pt x="111" y="10"/>
                  </a:cubicBezTo>
                  <a:cubicBezTo>
                    <a:pt x="110" y="8"/>
                    <a:pt x="105" y="4"/>
                    <a:pt x="103" y="3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778"/>
            <p:cNvSpPr/>
            <p:nvPr/>
          </p:nvSpPr>
          <p:spPr bwMode="auto">
            <a:xfrm>
              <a:off x="5103813" y="3887788"/>
              <a:ext cx="192088" cy="371475"/>
            </a:xfrm>
            <a:custGeom>
              <a:avLst/>
              <a:gdLst>
                <a:gd name="T0" fmla="*/ 54 w 62"/>
                <a:gd name="T1" fmla="*/ 11 h 120"/>
                <a:gd name="T2" fmla="*/ 4 w 62"/>
                <a:gd name="T3" fmla="*/ 114 h 120"/>
                <a:gd name="T4" fmla="*/ 42 w 62"/>
                <a:gd name="T5" fmla="*/ 115 h 120"/>
                <a:gd name="T6" fmla="*/ 61 w 62"/>
                <a:gd name="T7" fmla="*/ 12 h 120"/>
                <a:gd name="T8" fmla="*/ 54 w 62"/>
                <a:gd name="T9" fmla="*/ 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20">
                  <a:moveTo>
                    <a:pt x="54" y="11"/>
                  </a:moveTo>
                  <a:cubicBezTo>
                    <a:pt x="39" y="36"/>
                    <a:pt x="0" y="110"/>
                    <a:pt x="4" y="114"/>
                  </a:cubicBezTo>
                  <a:cubicBezTo>
                    <a:pt x="9" y="120"/>
                    <a:pt x="33" y="120"/>
                    <a:pt x="42" y="115"/>
                  </a:cubicBezTo>
                  <a:cubicBezTo>
                    <a:pt x="50" y="111"/>
                    <a:pt x="61" y="16"/>
                    <a:pt x="61" y="12"/>
                  </a:cubicBezTo>
                  <a:cubicBezTo>
                    <a:pt x="62" y="2"/>
                    <a:pt x="60" y="0"/>
                    <a:pt x="54" y="11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779"/>
            <p:cNvSpPr/>
            <p:nvPr/>
          </p:nvSpPr>
          <p:spPr bwMode="auto">
            <a:xfrm>
              <a:off x="5272088" y="3897313"/>
              <a:ext cx="136525" cy="344488"/>
            </a:xfrm>
            <a:custGeom>
              <a:avLst/>
              <a:gdLst>
                <a:gd name="T0" fmla="*/ 19 w 44"/>
                <a:gd name="T1" fmla="*/ 20 h 111"/>
                <a:gd name="T2" fmla="*/ 8 w 44"/>
                <a:gd name="T3" fmla="*/ 109 h 111"/>
                <a:gd name="T4" fmla="*/ 41 w 44"/>
                <a:gd name="T5" fmla="*/ 83 h 111"/>
                <a:gd name="T6" fmla="*/ 29 w 44"/>
                <a:gd name="T7" fmla="*/ 13 h 111"/>
                <a:gd name="T8" fmla="*/ 19 w 44"/>
                <a:gd name="T9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1">
                  <a:moveTo>
                    <a:pt x="19" y="20"/>
                  </a:moveTo>
                  <a:cubicBezTo>
                    <a:pt x="19" y="20"/>
                    <a:pt x="0" y="106"/>
                    <a:pt x="8" y="109"/>
                  </a:cubicBezTo>
                  <a:cubicBezTo>
                    <a:pt x="16" y="111"/>
                    <a:pt x="44" y="100"/>
                    <a:pt x="41" y="83"/>
                  </a:cubicBezTo>
                  <a:cubicBezTo>
                    <a:pt x="37" y="65"/>
                    <a:pt x="32" y="23"/>
                    <a:pt x="29" y="13"/>
                  </a:cubicBezTo>
                  <a:cubicBezTo>
                    <a:pt x="26" y="3"/>
                    <a:pt x="20" y="0"/>
                    <a:pt x="19" y="20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780"/>
            <p:cNvSpPr/>
            <p:nvPr/>
          </p:nvSpPr>
          <p:spPr bwMode="auto">
            <a:xfrm>
              <a:off x="4833938" y="3797300"/>
              <a:ext cx="366713" cy="211138"/>
            </a:xfrm>
            <a:custGeom>
              <a:avLst/>
              <a:gdLst>
                <a:gd name="T0" fmla="*/ 106 w 118"/>
                <a:gd name="T1" fmla="*/ 1 h 68"/>
                <a:gd name="T2" fmla="*/ 4 w 118"/>
                <a:gd name="T3" fmla="*/ 26 h 68"/>
                <a:gd name="T4" fmla="*/ 7 w 118"/>
                <a:gd name="T5" fmla="*/ 64 h 68"/>
                <a:gd name="T6" fmla="*/ 107 w 118"/>
                <a:gd name="T7" fmla="*/ 9 h 68"/>
                <a:gd name="T8" fmla="*/ 106 w 118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68">
                  <a:moveTo>
                    <a:pt x="106" y="1"/>
                  </a:moveTo>
                  <a:cubicBezTo>
                    <a:pt x="102" y="1"/>
                    <a:pt x="8" y="17"/>
                    <a:pt x="4" y="26"/>
                  </a:cubicBezTo>
                  <a:cubicBezTo>
                    <a:pt x="0" y="35"/>
                    <a:pt x="1" y="59"/>
                    <a:pt x="7" y="64"/>
                  </a:cubicBezTo>
                  <a:cubicBezTo>
                    <a:pt x="12" y="68"/>
                    <a:pt x="83" y="25"/>
                    <a:pt x="107" y="9"/>
                  </a:cubicBezTo>
                  <a:cubicBezTo>
                    <a:pt x="118" y="1"/>
                    <a:pt x="116" y="0"/>
                    <a:pt x="106" y="1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781"/>
            <p:cNvSpPr/>
            <p:nvPr/>
          </p:nvSpPr>
          <p:spPr bwMode="auto">
            <a:xfrm>
              <a:off x="4846638" y="3702050"/>
              <a:ext cx="341313" cy="136525"/>
            </a:xfrm>
            <a:custGeom>
              <a:avLst/>
              <a:gdLst>
                <a:gd name="T0" fmla="*/ 27 w 110"/>
                <a:gd name="T1" fmla="*/ 2 h 44"/>
                <a:gd name="T2" fmla="*/ 2 w 110"/>
                <a:gd name="T3" fmla="*/ 36 h 44"/>
                <a:gd name="T4" fmla="*/ 90 w 110"/>
                <a:gd name="T5" fmla="*/ 21 h 44"/>
                <a:gd name="T6" fmla="*/ 97 w 110"/>
                <a:gd name="T7" fmla="*/ 10 h 44"/>
                <a:gd name="T8" fmla="*/ 27 w 110"/>
                <a:gd name="T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44">
                  <a:moveTo>
                    <a:pt x="27" y="2"/>
                  </a:moveTo>
                  <a:cubicBezTo>
                    <a:pt x="9" y="0"/>
                    <a:pt x="0" y="29"/>
                    <a:pt x="2" y="36"/>
                  </a:cubicBezTo>
                  <a:cubicBezTo>
                    <a:pt x="5" y="44"/>
                    <a:pt x="90" y="21"/>
                    <a:pt x="90" y="21"/>
                  </a:cubicBezTo>
                  <a:cubicBezTo>
                    <a:pt x="110" y="19"/>
                    <a:pt x="107" y="13"/>
                    <a:pt x="97" y="10"/>
                  </a:cubicBezTo>
                  <a:cubicBezTo>
                    <a:pt x="87" y="8"/>
                    <a:pt x="45" y="5"/>
                    <a:pt x="27" y="2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782"/>
            <p:cNvSpPr/>
            <p:nvPr/>
          </p:nvSpPr>
          <p:spPr bwMode="auto">
            <a:xfrm>
              <a:off x="5207000" y="3729038"/>
              <a:ext cx="150813" cy="152400"/>
            </a:xfrm>
            <a:custGeom>
              <a:avLst/>
              <a:gdLst>
                <a:gd name="T0" fmla="*/ 25 w 49"/>
                <a:gd name="T1" fmla="*/ 44 h 49"/>
                <a:gd name="T2" fmla="*/ 41 w 49"/>
                <a:gd name="T3" fmla="*/ 7 h 49"/>
                <a:gd name="T4" fmla="*/ 6 w 49"/>
                <a:gd name="T5" fmla="*/ 25 h 49"/>
                <a:gd name="T6" fmla="*/ 11 w 49"/>
                <a:gd name="T7" fmla="*/ 39 h 49"/>
                <a:gd name="T8" fmla="*/ 12 w 49"/>
                <a:gd name="T9" fmla="*/ 38 h 49"/>
                <a:gd name="T10" fmla="*/ 11 w 49"/>
                <a:gd name="T11" fmla="*/ 39 h 49"/>
                <a:gd name="T12" fmla="*/ 25 w 49"/>
                <a:gd name="T13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9">
                  <a:moveTo>
                    <a:pt x="25" y="44"/>
                  </a:moveTo>
                  <a:cubicBezTo>
                    <a:pt x="31" y="38"/>
                    <a:pt x="49" y="14"/>
                    <a:pt x="41" y="7"/>
                  </a:cubicBezTo>
                  <a:cubicBezTo>
                    <a:pt x="34" y="0"/>
                    <a:pt x="11" y="19"/>
                    <a:pt x="6" y="25"/>
                  </a:cubicBezTo>
                  <a:cubicBezTo>
                    <a:pt x="0" y="31"/>
                    <a:pt x="11" y="39"/>
                    <a:pt x="11" y="39"/>
                  </a:cubicBezTo>
                  <a:cubicBezTo>
                    <a:pt x="11" y="38"/>
                    <a:pt x="12" y="38"/>
                    <a:pt x="12" y="38"/>
                  </a:cubicBezTo>
                  <a:cubicBezTo>
                    <a:pt x="12" y="38"/>
                    <a:pt x="11" y="39"/>
                    <a:pt x="11" y="39"/>
                  </a:cubicBezTo>
                  <a:cubicBezTo>
                    <a:pt x="11" y="39"/>
                    <a:pt x="20" y="49"/>
                    <a:pt x="25" y="44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783"/>
            <p:cNvSpPr/>
            <p:nvPr/>
          </p:nvSpPr>
          <p:spPr bwMode="auto">
            <a:xfrm>
              <a:off x="5334000" y="3773488"/>
              <a:ext cx="68263" cy="144463"/>
            </a:xfrm>
            <a:custGeom>
              <a:avLst/>
              <a:gdLst>
                <a:gd name="T0" fmla="*/ 12 w 22"/>
                <a:gd name="T1" fmla="*/ 1 h 47"/>
                <a:gd name="T2" fmla="*/ 0 w 22"/>
                <a:gd name="T3" fmla="*/ 35 h 47"/>
                <a:gd name="T4" fmla="*/ 20 w 22"/>
                <a:gd name="T5" fmla="*/ 31 h 47"/>
                <a:gd name="T6" fmla="*/ 12 w 22"/>
                <a:gd name="T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7">
                  <a:moveTo>
                    <a:pt x="12" y="1"/>
                  </a:moveTo>
                  <a:cubicBezTo>
                    <a:pt x="6" y="2"/>
                    <a:pt x="0" y="31"/>
                    <a:pt x="0" y="35"/>
                  </a:cubicBezTo>
                  <a:cubicBezTo>
                    <a:pt x="1" y="39"/>
                    <a:pt x="18" y="47"/>
                    <a:pt x="20" y="31"/>
                  </a:cubicBezTo>
                  <a:cubicBezTo>
                    <a:pt x="22" y="15"/>
                    <a:pt x="18" y="0"/>
                    <a:pt x="12" y="1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784"/>
            <p:cNvSpPr/>
            <p:nvPr/>
          </p:nvSpPr>
          <p:spPr bwMode="auto">
            <a:xfrm>
              <a:off x="5402263" y="3803650"/>
              <a:ext cx="104775" cy="109538"/>
            </a:xfrm>
            <a:custGeom>
              <a:avLst/>
              <a:gdLst>
                <a:gd name="T0" fmla="*/ 3 w 34"/>
                <a:gd name="T1" fmla="*/ 9 h 35"/>
                <a:gd name="T2" fmla="*/ 4 w 34"/>
                <a:gd name="T3" fmla="*/ 29 h 35"/>
                <a:gd name="T4" fmla="*/ 25 w 34"/>
                <a:gd name="T5" fmla="*/ 24 h 35"/>
                <a:gd name="T6" fmla="*/ 12 w 34"/>
                <a:gd name="T7" fmla="*/ 6 h 35"/>
                <a:gd name="T8" fmla="*/ 3 w 34"/>
                <a:gd name="T9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" y="9"/>
                  </a:moveTo>
                  <a:cubicBezTo>
                    <a:pt x="3" y="9"/>
                    <a:pt x="3" y="23"/>
                    <a:pt x="4" y="29"/>
                  </a:cubicBezTo>
                  <a:cubicBezTo>
                    <a:pt x="4" y="35"/>
                    <a:pt x="15" y="32"/>
                    <a:pt x="25" y="24"/>
                  </a:cubicBezTo>
                  <a:cubicBezTo>
                    <a:pt x="34" y="17"/>
                    <a:pt x="19" y="11"/>
                    <a:pt x="12" y="6"/>
                  </a:cubicBezTo>
                  <a:cubicBezTo>
                    <a:pt x="5" y="0"/>
                    <a:pt x="0" y="0"/>
                    <a:pt x="3" y="9"/>
                  </a:cubicBezTo>
                  <a:close/>
                </a:path>
              </a:pathLst>
            </a:custGeom>
            <a:solidFill>
              <a:srgbClr val="BB3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785"/>
            <p:cNvSpPr/>
            <p:nvPr/>
          </p:nvSpPr>
          <p:spPr bwMode="auto">
            <a:xfrm>
              <a:off x="5165725" y="3689350"/>
              <a:ext cx="146050" cy="71438"/>
            </a:xfrm>
            <a:custGeom>
              <a:avLst/>
              <a:gdLst>
                <a:gd name="T0" fmla="*/ 15 w 47"/>
                <a:gd name="T1" fmla="*/ 3 h 23"/>
                <a:gd name="T2" fmla="*/ 12 w 47"/>
                <a:gd name="T3" fmla="*/ 22 h 23"/>
                <a:gd name="T4" fmla="*/ 46 w 47"/>
                <a:gd name="T5" fmla="*/ 9 h 23"/>
                <a:gd name="T6" fmla="*/ 15 w 47"/>
                <a:gd name="T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23">
                  <a:moveTo>
                    <a:pt x="15" y="3"/>
                  </a:moveTo>
                  <a:cubicBezTo>
                    <a:pt x="0" y="5"/>
                    <a:pt x="8" y="21"/>
                    <a:pt x="12" y="22"/>
                  </a:cubicBezTo>
                  <a:cubicBezTo>
                    <a:pt x="16" y="23"/>
                    <a:pt x="45" y="15"/>
                    <a:pt x="46" y="9"/>
                  </a:cubicBezTo>
                  <a:cubicBezTo>
                    <a:pt x="47" y="2"/>
                    <a:pt x="31" y="0"/>
                    <a:pt x="15" y="3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786"/>
            <p:cNvSpPr/>
            <p:nvPr/>
          </p:nvSpPr>
          <p:spPr bwMode="auto">
            <a:xfrm>
              <a:off x="5168900" y="3582988"/>
              <a:ext cx="111125" cy="103188"/>
            </a:xfrm>
            <a:custGeom>
              <a:avLst/>
              <a:gdLst>
                <a:gd name="T0" fmla="*/ 10 w 36"/>
                <a:gd name="T1" fmla="*/ 10 h 33"/>
                <a:gd name="T2" fmla="*/ 6 w 36"/>
                <a:gd name="T3" fmla="*/ 31 h 33"/>
                <a:gd name="T4" fmla="*/ 26 w 36"/>
                <a:gd name="T5" fmla="*/ 31 h 33"/>
                <a:gd name="T6" fmla="*/ 29 w 36"/>
                <a:gd name="T7" fmla="*/ 21 h 33"/>
                <a:gd name="T8" fmla="*/ 10 w 36"/>
                <a:gd name="T9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3">
                  <a:moveTo>
                    <a:pt x="10" y="10"/>
                  </a:moveTo>
                  <a:cubicBezTo>
                    <a:pt x="3" y="19"/>
                    <a:pt x="0" y="31"/>
                    <a:pt x="6" y="31"/>
                  </a:cubicBezTo>
                  <a:cubicBezTo>
                    <a:pt x="12" y="32"/>
                    <a:pt x="26" y="31"/>
                    <a:pt x="26" y="31"/>
                  </a:cubicBezTo>
                  <a:cubicBezTo>
                    <a:pt x="36" y="33"/>
                    <a:pt x="35" y="29"/>
                    <a:pt x="29" y="21"/>
                  </a:cubicBezTo>
                  <a:cubicBezTo>
                    <a:pt x="23" y="14"/>
                    <a:pt x="17" y="0"/>
                    <a:pt x="10" y="10"/>
                  </a:cubicBezTo>
                  <a:close/>
                </a:path>
              </a:pathLst>
            </a:custGeom>
            <a:solidFill>
              <a:srgbClr val="BB3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787"/>
            <p:cNvSpPr/>
            <p:nvPr/>
          </p:nvSpPr>
          <p:spPr bwMode="auto">
            <a:xfrm>
              <a:off x="5314950" y="3676650"/>
              <a:ext cx="90488" cy="90488"/>
            </a:xfrm>
            <a:custGeom>
              <a:avLst/>
              <a:gdLst>
                <a:gd name="T0" fmla="*/ 2 w 29"/>
                <a:gd name="T1" fmla="*/ 7 h 29"/>
                <a:gd name="T2" fmla="*/ 10 w 29"/>
                <a:gd name="T3" fmla="*/ 20 h 29"/>
                <a:gd name="T4" fmla="*/ 24 w 29"/>
                <a:gd name="T5" fmla="*/ 27 h 29"/>
                <a:gd name="T6" fmla="*/ 25 w 29"/>
                <a:gd name="T7" fmla="*/ 4 h 29"/>
                <a:gd name="T8" fmla="*/ 2 w 29"/>
                <a:gd name="T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" y="7"/>
                  </a:moveTo>
                  <a:cubicBezTo>
                    <a:pt x="0" y="11"/>
                    <a:pt x="10" y="20"/>
                    <a:pt x="10" y="20"/>
                  </a:cubicBezTo>
                  <a:cubicBezTo>
                    <a:pt x="10" y="20"/>
                    <a:pt x="20" y="29"/>
                    <a:pt x="24" y="27"/>
                  </a:cubicBezTo>
                  <a:cubicBezTo>
                    <a:pt x="28" y="25"/>
                    <a:pt x="29" y="8"/>
                    <a:pt x="25" y="4"/>
                  </a:cubicBezTo>
                  <a:cubicBezTo>
                    <a:pt x="21" y="0"/>
                    <a:pt x="4" y="3"/>
                    <a:pt x="2" y="7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788"/>
            <p:cNvSpPr/>
            <p:nvPr/>
          </p:nvSpPr>
          <p:spPr bwMode="auto">
            <a:xfrm>
              <a:off x="5175250" y="3605213"/>
              <a:ext cx="65088" cy="77788"/>
            </a:xfrm>
            <a:custGeom>
              <a:avLst/>
              <a:gdLst>
                <a:gd name="T0" fmla="*/ 7 w 21"/>
                <a:gd name="T1" fmla="*/ 5 h 25"/>
                <a:gd name="T2" fmla="*/ 2 w 21"/>
                <a:gd name="T3" fmla="*/ 21 h 25"/>
                <a:gd name="T4" fmla="*/ 17 w 21"/>
                <a:gd name="T5" fmla="*/ 20 h 25"/>
                <a:gd name="T6" fmla="*/ 13 w 21"/>
                <a:gd name="T7" fmla="*/ 1 h 25"/>
                <a:gd name="T8" fmla="*/ 7 w 21"/>
                <a:gd name="T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5">
                  <a:moveTo>
                    <a:pt x="7" y="5"/>
                  </a:moveTo>
                  <a:cubicBezTo>
                    <a:pt x="7" y="5"/>
                    <a:pt x="0" y="18"/>
                    <a:pt x="2" y="21"/>
                  </a:cubicBezTo>
                  <a:cubicBezTo>
                    <a:pt x="4" y="25"/>
                    <a:pt x="12" y="21"/>
                    <a:pt x="17" y="20"/>
                  </a:cubicBezTo>
                  <a:cubicBezTo>
                    <a:pt x="21" y="20"/>
                    <a:pt x="17" y="1"/>
                    <a:pt x="13" y="1"/>
                  </a:cubicBezTo>
                  <a:cubicBezTo>
                    <a:pt x="9" y="0"/>
                    <a:pt x="9" y="3"/>
                    <a:pt x="7" y="5"/>
                  </a:cubicBezTo>
                  <a:close/>
                </a:path>
              </a:pathLst>
            </a:custGeom>
            <a:solidFill>
              <a:srgbClr val="BF4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789"/>
            <p:cNvSpPr/>
            <p:nvPr/>
          </p:nvSpPr>
          <p:spPr bwMode="auto">
            <a:xfrm>
              <a:off x="5410200" y="3838575"/>
              <a:ext cx="74613" cy="68263"/>
            </a:xfrm>
            <a:custGeom>
              <a:avLst/>
              <a:gdLst>
                <a:gd name="T0" fmla="*/ 4 w 24"/>
                <a:gd name="T1" fmla="*/ 5 h 22"/>
                <a:gd name="T2" fmla="*/ 4 w 24"/>
                <a:gd name="T3" fmla="*/ 20 h 22"/>
                <a:gd name="T4" fmla="*/ 20 w 24"/>
                <a:gd name="T5" fmla="*/ 14 h 22"/>
                <a:gd name="T6" fmla="*/ 24 w 24"/>
                <a:gd name="T7" fmla="*/ 8 h 22"/>
                <a:gd name="T8" fmla="*/ 4 w 24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2">
                  <a:moveTo>
                    <a:pt x="4" y="5"/>
                  </a:moveTo>
                  <a:cubicBezTo>
                    <a:pt x="3" y="10"/>
                    <a:pt x="0" y="18"/>
                    <a:pt x="4" y="20"/>
                  </a:cubicBezTo>
                  <a:cubicBezTo>
                    <a:pt x="7" y="22"/>
                    <a:pt x="20" y="14"/>
                    <a:pt x="20" y="14"/>
                  </a:cubicBezTo>
                  <a:cubicBezTo>
                    <a:pt x="22" y="12"/>
                    <a:pt x="24" y="12"/>
                    <a:pt x="24" y="8"/>
                  </a:cubicBezTo>
                  <a:cubicBezTo>
                    <a:pt x="23" y="4"/>
                    <a:pt x="4" y="0"/>
                    <a:pt x="4" y="5"/>
                  </a:cubicBezTo>
                  <a:close/>
                </a:path>
              </a:pathLst>
            </a:custGeom>
            <a:solidFill>
              <a:srgbClr val="BF4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790"/>
            <p:cNvSpPr/>
            <p:nvPr/>
          </p:nvSpPr>
          <p:spPr bwMode="auto">
            <a:xfrm>
              <a:off x="5126038" y="3940175"/>
              <a:ext cx="157163" cy="306388"/>
            </a:xfrm>
            <a:custGeom>
              <a:avLst/>
              <a:gdLst>
                <a:gd name="T0" fmla="*/ 0 w 51"/>
                <a:gd name="T1" fmla="*/ 95 h 99"/>
                <a:gd name="T2" fmla="*/ 13 w 51"/>
                <a:gd name="T3" fmla="*/ 99 h 99"/>
                <a:gd name="T4" fmla="*/ 26 w 51"/>
                <a:gd name="T5" fmla="*/ 95 h 99"/>
                <a:gd name="T6" fmla="*/ 47 w 51"/>
                <a:gd name="T7" fmla="*/ 1 h 99"/>
                <a:gd name="T8" fmla="*/ 0 w 51"/>
                <a:gd name="T9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9">
                  <a:moveTo>
                    <a:pt x="0" y="95"/>
                  </a:moveTo>
                  <a:cubicBezTo>
                    <a:pt x="1" y="99"/>
                    <a:pt x="7" y="99"/>
                    <a:pt x="13" y="99"/>
                  </a:cubicBezTo>
                  <a:cubicBezTo>
                    <a:pt x="18" y="99"/>
                    <a:pt x="23" y="99"/>
                    <a:pt x="26" y="95"/>
                  </a:cubicBezTo>
                  <a:cubicBezTo>
                    <a:pt x="33" y="85"/>
                    <a:pt x="51" y="1"/>
                    <a:pt x="47" y="1"/>
                  </a:cubicBezTo>
                  <a:cubicBezTo>
                    <a:pt x="44" y="0"/>
                    <a:pt x="0" y="92"/>
                    <a:pt x="0" y="95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791"/>
            <p:cNvSpPr/>
            <p:nvPr/>
          </p:nvSpPr>
          <p:spPr bwMode="auto">
            <a:xfrm>
              <a:off x="5289550" y="3927475"/>
              <a:ext cx="90488" cy="301625"/>
            </a:xfrm>
            <a:custGeom>
              <a:avLst/>
              <a:gdLst>
                <a:gd name="T0" fmla="*/ 16 w 29"/>
                <a:gd name="T1" fmla="*/ 5 h 97"/>
                <a:gd name="T2" fmla="*/ 3 w 29"/>
                <a:gd name="T3" fmla="*/ 95 h 97"/>
                <a:gd name="T4" fmla="*/ 23 w 29"/>
                <a:gd name="T5" fmla="*/ 87 h 97"/>
                <a:gd name="T6" fmla="*/ 18 w 29"/>
                <a:gd name="T7" fmla="*/ 2 h 97"/>
                <a:gd name="T8" fmla="*/ 16 w 29"/>
                <a:gd name="T9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7">
                  <a:moveTo>
                    <a:pt x="16" y="5"/>
                  </a:moveTo>
                  <a:cubicBezTo>
                    <a:pt x="16" y="5"/>
                    <a:pt x="0" y="94"/>
                    <a:pt x="3" y="95"/>
                  </a:cubicBezTo>
                  <a:cubicBezTo>
                    <a:pt x="6" y="97"/>
                    <a:pt x="18" y="93"/>
                    <a:pt x="23" y="87"/>
                  </a:cubicBezTo>
                  <a:cubicBezTo>
                    <a:pt x="29" y="81"/>
                    <a:pt x="20" y="4"/>
                    <a:pt x="18" y="2"/>
                  </a:cubicBezTo>
                  <a:cubicBezTo>
                    <a:pt x="17" y="0"/>
                    <a:pt x="16" y="2"/>
                    <a:pt x="16" y="5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792"/>
            <p:cNvSpPr/>
            <p:nvPr/>
          </p:nvSpPr>
          <p:spPr bwMode="auto">
            <a:xfrm>
              <a:off x="4843463" y="3810000"/>
              <a:ext cx="303213" cy="173038"/>
            </a:xfrm>
            <a:custGeom>
              <a:avLst/>
              <a:gdLst>
                <a:gd name="T0" fmla="*/ 1 w 98"/>
                <a:gd name="T1" fmla="*/ 43 h 56"/>
                <a:gd name="T2" fmla="*/ 6 w 98"/>
                <a:gd name="T3" fmla="*/ 56 h 56"/>
                <a:gd name="T4" fmla="*/ 98 w 98"/>
                <a:gd name="T5" fmla="*/ 4 h 56"/>
                <a:gd name="T6" fmla="*/ 5 w 98"/>
                <a:gd name="T7" fmla="*/ 31 h 56"/>
                <a:gd name="T8" fmla="*/ 1 w 98"/>
                <a:gd name="T9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6">
                  <a:moveTo>
                    <a:pt x="1" y="43"/>
                  </a:moveTo>
                  <a:cubicBezTo>
                    <a:pt x="2" y="49"/>
                    <a:pt x="2" y="55"/>
                    <a:pt x="6" y="56"/>
                  </a:cubicBezTo>
                  <a:cubicBezTo>
                    <a:pt x="9" y="56"/>
                    <a:pt x="98" y="8"/>
                    <a:pt x="98" y="4"/>
                  </a:cubicBezTo>
                  <a:cubicBezTo>
                    <a:pt x="97" y="0"/>
                    <a:pt x="15" y="23"/>
                    <a:pt x="5" y="31"/>
                  </a:cubicBezTo>
                  <a:cubicBezTo>
                    <a:pt x="0" y="34"/>
                    <a:pt x="1" y="39"/>
                    <a:pt x="1" y="43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793"/>
            <p:cNvSpPr/>
            <p:nvPr/>
          </p:nvSpPr>
          <p:spPr bwMode="auto">
            <a:xfrm>
              <a:off x="4859338" y="3725863"/>
              <a:ext cx="296863" cy="93663"/>
            </a:xfrm>
            <a:custGeom>
              <a:avLst/>
              <a:gdLst>
                <a:gd name="T0" fmla="*/ 9 w 96"/>
                <a:gd name="T1" fmla="*/ 6 h 30"/>
                <a:gd name="T2" fmla="*/ 2 w 96"/>
                <a:gd name="T3" fmla="*/ 27 h 30"/>
                <a:gd name="T4" fmla="*/ 92 w 96"/>
                <a:gd name="T5" fmla="*/ 10 h 30"/>
                <a:gd name="T6" fmla="*/ 94 w 96"/>
                <a:gd name="T7" fmla="*/ 7 h 30"/>
                <a:gd name="T8" fmla="*/ 9 w 96"/>
                <a:gd name="T9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0">
                  <a:moveTo>
                    <a:pt x="9" y="6"/>
                  </a:moveTo>
                  <a:cubicBezTo>
                    <a:pt x="3" y="12"/>
                    <a:pt x="0" y="25"/>
                    <a:pt x="2" y="27"/>
                  </a:cubicBezTo>
                  <a:cubicBezTo>
                    <a:pt x="4" y="30"/>
                    <a:pt x="92" y="10"/>
                    <a:pt x="92" y="10"/>
                  </a:cubicBezTo>
                  <a:cubicBezTo>
                    <a:pt x="94" y="9"/>
                    <a:pt x="96" y="8"/>
                    <a:pt x="94" y="7"/>
                  </a:cubicBezTo>
                  <a:cubicBezTo>
                    <a:pt x="92" y="6"/>
                    <a:pt x="15" y="0"/>
                    <a:pt x="9" y="6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794"/>
            <p:cNvSpPr/>
            <p:nvPr/>
          </p:nvSpPr>
          <p:spPr bwMode="auto">
            <a:xfrm>
              <a:off x="4914900" y="3871913"/>
              <a:ext cx="300038" cy="315913"/>
            </a:xfrm>
            <a:custGeom>
              <a:avLst/>
              <a:gdLst>
                <a:gd name="T0" fmla="*/ 0 w 97"/>
                <a:gd name="T1" fmla="*/ 70 h 102"/>
                <a:gd name="T2" fmla="*/ 14 w 97"/>
                <a:gd name="T3" fmla="*/ 92 h 102"/>
                <a:gd name="T4" fmla="*/ 97 w 97"/>
                <a:gd name="T5" fmla="*/ 3 h 102"/>
                <a:gd name="T6" fmla="*/ 0 w 97"/>
                <a:gd name="T7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102">
                  <a:moveTo>
                    <a:pt x="0" y="70"/>
                  </a:moveTo>
                  <a:cubicBezTo>
                    <a:pt x="0" y="70"/>
                    <a:pt x="1" y="82"/>
                    <a:pt x="14" y="92"/>
                  </a:cubicBezTo>
                  <a:cubicBezTo>
                    <a:pt x="27" y="102"/>
                    <a:pt x="97" y="5"/>
                    <a:pt x="97" y="3"/>
                  </a:cubicBezTo>
                  <a:cubicBezTo>
                    <a:pt x="96" y="0"/>
                    <a:pt x="9" y="52"/>
                    <a:pt x="0" y="70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795"/>
            <p:cNvSpPr/>
            <p:nvPr/>
          </p:nvSpPr>
          <p:spPr bwMode="auto">
            <a:xfrm>
              <a:off x="4945063" y="4098925"/>
              <a:ext cx="22225" cy="20638"/>
            </a:xfrm>
            <a:custGeom>
              <a:avLst/>
              <a:gdLst>
                <a:gd name="T0" fmla="*/ 1 w 7"/>
                <a:gd name="T1" fmla="*/ 1 h 7"/>
                <a:gd name="T2" fmla="*/ 2 w 7"/>
                <a:gd name="T3" fmla="*/ 6 h 7"/>
                <a:gd name="T4" fmla="*/ 6 w 7"/>
                <a:gd name="T5" fmla="*/ 6 h 7"/>
                <a:gd name="T6" fmla="*/ 6 w 7"/>
                <a:gd name="T7" fmla="*/ 1 h 7"/>
                <a:gd name="T8" fmla="*/ 1 w 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1"/>
                  </a:moveTo>
                  <a:cubicBezTo>
                    <a:pt x="0" y="3"/>
                    <a:pt x="0" y="5"/>
                    <a:pt x="2" y="6"/>
                  </a:cubicBezTo>
                  <a:cubicBezTo>
                    <a:pt x="3" y="7"/>
                    <a:pt x="5" y="7"/>
                    <a:pt x="6" y="6"/>
                  </a:cubicBezTo>
                  <a:cubicBezTo>
                    <a:pt x="7" y="4"/>
                    <a:pt x="7" y="3"/>
                    <a:pt x="6" y="1"/>
                  </a:cubicBezTo>
                  <a:cubicBezTo>
                    <a:pt x="4" y="0"/>
                    <a:pt x="3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796"/>
            <p:cNvSpPr/>
            <p:nvPr/>
          </p:nvSpPr>
          <p:spPr bwMode="auto">
            <a:xfrm>
              <a:off x="4964113" y="4073525"/>
              <a:ext cx="9525" cy="9525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3 h 3"/>
                <a:gd name="T4" fmla="*/ 3 w 3"/>
                <a:gd name="T5" fmla="*/ 3 h 3"/>
                <a:gd name="T6" fmla="*/ 3 w 3"/>
                <a:gd name="T7" fmla="*/ 0 h 3"/>
                <a:gd name="T8" fmla="*/ 1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8718721" y="2659258"/>
            <a:ext cx="803866" cy="1108866"/>
            <a:chOff x="2901950" y="5719763"/>
            <a:chExt cx="569913" cy="1027113"/>
          </a:xfrm>
        </p:grpSpPr>
        <p:sp>
          <p:nvSpPr>
            <p:cNvPr id="66" name="Freeform 1724"/>
            <p:cNvSpPr/>
            <p:nvPr/>
          </p:nvSpPr>
          <p:spPr bwMode="auto">
            <a:xfrm>
              <a:off x="2901950" y="6405563"/>
              <a:ext cx="263525" cy="341313"/>
            </a:xfrm>
            <a:custGeom>
              <a:avLst/>
              <a:gdLst>
                <a:gd name="T0" fmla="*/ 65 w 85"/>
                <a:gd name="T1" fmla="*/ 5 h 110"/>
                <a:gd name="T2" fmla="*/ 54 w 85"/>
                <a:gd name="T3" fmla="*/ 17 h 110"/>
                <a:gd name="T4" fmla="*/ 40 w 85"/>
                <a:gd name="T5" fmla="*/ 31 h 110"/>
                <a:gd name="T6" fmla="*/ 13 w 85"/>
                <a:gd name="T7" fmla="*/ 46 h 110"/>
                <a:gd name="T8" fmla="*/ 5 w 85"/>
                <a:gd name="T9" fmla="*/ 59 h 110"/>
                <a:gd name="T10" fmla="*/ 31 w 85"/>
                <a:gd name="T11" fmla="*/ 51 h 110"/>
                <a:gd name="T12" fmla="*/ 51 w 85"/>
                <a:gd name="T13" fmla="*/ 52 h 110"/>
                <a:gd name="T14" fmla="*/ 58 w 85"/>
                <a:gd name="T15" fmla="*/ 68 h 110"/>
                <a:gd name="T16" fmla="*/ 63 w 85"/>
                <a:gd name="T17" fmla="*/ 85 h 110"/>
                <a:gd name="T18" fmla="*/ 69 w 85"/>
                <a:gd name="T19" fmla="*/ 95 h 110"/>
                <a:gd name="T20" fmla="*/ 78 w 85"/>
                <a:gd name="T21" fmla="*/ 107 h 110"/>
                <a:gd name="T22" fmla="*/ 84 w 85"/>
                <a:gd name="T23" fmla="*/ 75 h 110"/>
                <a:gd name="T24" fmla="*/ 79 w 85"/>
                <a:gd name="T25" fmla="*/ 42 h 110"/>
                <a:gd name="T26" fmla="*/ 80 w 85"/>
                <a:gd name="T27" fmla="*/ 11 h 110"/>
                <a:gd name="T28" fmla="*/ 78 w 85"/>
                <a:gd name="T29" fmla="*/ 4 h 110"/>
                <a:gd name="T30" fmla="*/ 73 w 85"/>
                <a:gd name="T31" fmla="*/ 3 h 110"/>
                <a:gd name="T32" fmla="*/ 65 w 85"/>
                <a:gd name="T33" fmla="*/ 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110">
                  <a:moveTo>
                    <a:pt x="65" y="5"/>
                  </a:moveTo>
                  <a:cubicBezTo>
                    <a:pt x="61" y="8"/>
                    <a:pt x="60" y="12"/>
                    <a:pt x="54" y="17"/>
                  </a:cubicBezTo>
                  <a:cubicBezTo>
                    <a:pt x="48" y="22"/>
                    <a:pt x="49" y="25"/>
                    <a:pt x="40" y="31"/>
                  </a:cubicBezTo>
                  <a:cubicBezTo>
                    <a:pt x="32" y="37"/>
                    <a:pt x="20" y="42"/>
                    <a:pt x="13" y="46"/>
                  </a:cubicBezTo>
                  <a:cubicBezTo>
                    <a:pt x="5" y="51"/>
                    <a:pt x="0" y="58"/>
                    <a:pt x="5" y="59"/>
                  </a:cubicBezTo>
                  <a:cubicBezTo>
                    <a:pt x="10" y="60"/>
                    <a:pt x="29" y="52"/>
                    <a:pt x="31" y="51"/>
                  </a:cubicBezTo>
                  <a:cubicBezTo>
                    <a:pt x="34" y="50"/>
                    <a:pt x="48" y="51"/>
                    <a:pt x="51" y="52"/>
                  </a:cubicBezTo>
                  <a:cubicBezTo>
                    <a:pt x="55" y="54"/>
                    <a:pt x="56" y="62"/>
                    <a:pt x="58" y="68"/>
                  </a:cubicBezTo>
                  <a:cubicBezTo>
                    <a:pt x="60" y="74"/>
                    <a:pt x="61" y="78"/>
                    <a:pt x="63" y="85"/>
                  </a:cubicBezTo>
                  <a:cubicBezTo>
                    <a:pt x="65" y="92"/>
                    <a:pt x="66" y="90"/>
                    <a:pt x="69" y="95"/>
                  </a:cubicBezTo>
                  <a:cubicBezTo>
                    <a:pt x="71" y="101"/>
                    <a:pt x="75" y="110"/>
                    <a:pt x="78" y="107"/>
                  </a:cubicBezTo>
                  <a:cubicBezTo>
                    <a:pt x="81" y="104"/>
                    <a:pt x="83" y="88"/>
                    <a:pt x="84" y="75"/>
                  </a:cubicBezTo>
                  <a:cubicBezTo>
                    <a:pt x="85" y="62"/>
                    <a:pt x="82" y="53"/>
                    <a:pt x="79" y="42"/>
                  </a:cubicBezTo>
                  <a:cubicBezTo>
                    <a:pt x="76" y="30"/>
                    <a:pt x="79" y="18"/>
                    <a:pt x="80" y="11"/>
                  </a:cubicBezTo>
                  <a:cubicBezTo>
                    <a:pt x="81" y="4"/>
                    <a:pt x="81" y="2"/>
                    <a:pt x="78" y="4"/>
                  </a:cubicBezTo>
                  <a:cubicBezTo>
                    <a:pt x="75" y="5"/>
                    <a:pt x="72" y="6"/>
                    <a:pt x="73" y="3"/>
                  </a:cubicBezTo>
                  <a:cubicBezTo>
                    <a:pt x="73" y="0"/>
                    <a:pt x="69" y="2"/>
                    <a:pt x="65" y="5"/>
                  </a:cubicBezTo>
                  <a:close/>
                </a:path>
              </a:pathLst>
            </a:custGeom>
            <a:solidFill>
              <a:srgbClr val="004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2944813" y="5794375"/>
              <a:ext cx="527050" cy="908051"/>
              <a:chOff x="2944813" y="5794375"/>
              <a:chExt cx="527050" cy="908051"/>
            </a:xfrm>
          </p:grpSpPr>
          <p:sp>
            <p:nvSpPr>
              <p:cNvPr id="69" name="Freeform 1713"/>
              <p:cNvSpPr/>
              <p:nvPr/>
            </p:nvSpPr>
            <p:spPr bwMode="auto">
              <a:xfrm>
                <a:off x="3003550" y="6070600"/>
                <a:ext cx="106363" cy="409575"/>
              </a:xfrm>
              <a:custGeom>
                <a:avLst/>
                <a:gdLst>
                  <a:gd name="T0" fmla="*/ 8 w 34"/>
                  <a:gd name="T1" fmla="*/ 89 h 132"/>
                  <a:gd name="T2" fmla="*/ 23 w 34"/>
                  <a:gd name="T3" fmla="*/ 132 h 132"/>
                  <a:gd name="T4" fmla="*/ 34 w 34"/>
                  <a:gd name="T5" fmla="*/ 0 h 132"/>
                  <a:gd name="T6" fmla="*/ 13 w 34"/>
                  <a:gd name="T7" fmla="*/ 27 h 132"/>
                  <a:gd name="T8" fmla="*/ 6 w 34"/>
                  <a:gd name="T9" fmla="*/ 47 h 132"/>
                  <a:gd name="T10" fmla="*/ 13 w 34"/>
                  <a:gd name="T11" fmla="*/ 67 h 132"/>
                  <a:gd name="T12" fmla="*/ 8 w 34"/>
                  <a:gd name="T13" fmla="*/ 8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32">
                    <a:moveTo>
                      <a:pt x="8" y="89"/>
                    </a:moveTo>
                    <a:cubicBezTo>
                      <a:pt x="7" y="99"/>
                      <a:pt x="14" y="131"/>
                      <a:pt x="23" y="132"/>
                    </a:cubicBezTo>
                    <a:cubicBezTo>
                      <a:pt x="33" y="132"/>
                      <a:pt x="34" y="0"/>
                      <a:pt x="34" y="0"/>
                    </a:cubicBezTo>
                    <a:cubicBezTo>
                      <a:pt x="34" y="0"/>
                      <a:pt x="22" y="19"/>
                      <a:pt x="13" y="27"/>
                    </a:cubicBezTo>
                    <a:cubicBezTo>
                      <a:pt x="4" y="36"/>
                      <a:pt x="0" y="38"/>
                      <a:pt x="6" y="47"/>
                    </a:cubicBezTo>
                    <a:cubicBezTo>
                      <a:pt x="13" y="55"/>
                      <a:pt x="15" y="57"/>
                      <a:pt x="13" y="67"/>
                    </a:cubicBezTo>
                    <a:cubicBezTo>
                      <a:pt x="11" y="76"/>
                      <a:pt x="8" y="80"/>
                      <a:pt x="8" y="89"/>
                    </a:cubicBezTo>
                    <a:close/>
                  </a:path>
                </a:pathLst>
              </a:custGeom>
              <a:solidFill>
                <a:srgbClr val="009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1714"/>
              <p:cNvSpPr/>
              <p:nvPr/>
            </p:nvSpPr>
            <p:spPr bwMode="auto">
              <a:xfrm>
                <a:off x="3270250" y="6213475"/>
                <a:ext cx="136525" cy="228600"/>
              </a:xfrm>
              <a:custGeom>
                <a:avLst/>
                <a:gdLst>
                  <a:gd name="T0" fmla="*/ 11 w 44"/>
                  <a:gd name="T1" fmla="*/ 46 h 74"/>
                  <a:gd name="T2" fmla="*/ 9 w 44"/>
                  <a:gd name="T3" fmla="*/ 56 h 74"/>
                  <a:gd name="T4" fmla="*/ 22 w 44"/>
                  <a:gd name="T5" fmla="*/ 64 h 74"/>
                  <a:gd name="T6" fmla="*/ 27 w 44"/>
                  <a:gd name="T7" fmla="*/ 73 h 74"/>
                  <a:gd name="T8" fmla="*/ 38 w 44"/>
                  <a:gd name="T9" fmla="*/ 39 h 74"/>
                  <a:gd name="T10" fmla="*/ 42 w 44"/>
                  <a:gd name="T11" fmla="*/ 11 h 74"/>
                  <a:gd name="T12" fmla="*/ 11 w 44"/>
                  <a:gd name="T13" fmla="*/ 4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74">
                    <a:moveTo>
                      <a:pt x="11" y="46"/>
                    </a:moveTo>
                    <a:cubicBezTo>
                      <a:pt x="7" y="50"/>
                      <a:pt x="0" y="57"/>
                      <a:pt x="9" y="56"/>
                    </a:cubicBezTo>
                    <a:cubicBezTo>
                      <a:pt x="19" y="54"/>
                      <a:pt x="18" y="57"/>
                      <a:pt x="22" y="64"/>
                    </a:cubicBezTo>
                    <a:cubicBezTo>
                      <a:pt x="26" y="72"/>
                      <a:pt x="25" y="74"/>
                      <a:pt x="27" y="73"/>
                    </a:cubicBezTo>
                    <a:cubicBezTo>
                      <a:pt x="30" y="72"/>
                      <a:pt x="36" y="51"/>
                      <a:pt x="38" y="39"/>
                    </a:cubicBezTo>
                    <a:cubicBezTo>
                      <a:pt x="39" y="27"/>
                      <a:pt x="42" y="11"/>
                      <a:pt x="42" y="11"/>
                    </a:cubicBezTo>
                    <a:cubicBezTo>
                      <a:pt x="44" y="0"/>
                      <a:pt x="15" y="42"/>
                      <a:pt x="11" y="46"/>
                    </a:cubicBezTo>
                    <a:close/>
                  </a:path>
                </a:pathLst>
              </a:custGeom>
              <a:solidFill>
                <a:srgbClr val="00A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1715"/>
              <p:cNvSpPr/>
              <p:nvPr/>
            </p:nvSpPr>
            <p:spPr bwMode="auto">
              <a:xfrm>
                <a:off x="3305175" y="6256338"/>
                <a:ext cx="87313" cy="158750"/>
              </a:xfrm>
              <a:custGeom>
                <a:avLst/>
                <a:gdLst>
                  <a:gd name="T0" fmla="*/ 26 w 28"/>
                  <a:gd name="T1" fmla="*/ 19 h 51"/>
                  <a:gd name="T2" fmla="*/ 28 w 28"/>
                  <a:gd name="T3" fmla="*/ 0 h 51"/>
                  <a:gd name="T4" fmla="*/ 2 w 28"/>
                  <a:gd name="T5" fmla="*/ 34 h 51"/>
                  <a:gd name="T6" fmla="*/ 8 w 28"/>
                  <a:gd name="T7" fmla="*/ 39 h 51"/>
                  <a:gd name="T8" fmla="*/ 15 w 28"/>
                  <a:gd name="T9" fmla="*/ 50 h 51"/>
                  <a:gd name="T10" fmla="*/ 11 w 28"/>
                  <a:gd name="T11" fmla="*/ 34 h 51"/>
                  <a:gd name="T12" fmla="*/ 14 w 28"/>
                  <a:gd name="T13" fmla="*/ 28 h 51"/>
                  <a:gd name="T14" fmla="*/ 19 w 28"/>
                  <a:gd name="T15" fmla="*/ 42 h 51"/>
                  <a:gd name="T16" fmla="*/ 18 w 28"/>
                  <a:gd name="T17" fmla="*/ 22 h 51"/>
                  <a:gd name="T18" fmla="*/ 22 w 28"/>
                  <a:gd name="T19" fmla="*/ 32 h 51"/>
                  <a:gd name="T20" fmla="*/ 23 w 28"/>
                  <a:gd name="T21" fmla="*/ 13 h 51"/>
                  <a:gd name="T22" fmla="*/ 26 w 28"/>
                  <a:gd name="T23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1">
                    <a:moveTo>
                      <a:pt x="26" y="19"/>
                    </a:moveTo>
                    <a:cubicBezTo>
                      <a:pt x="28" y="14"/>
                      <a:pt x="28" y="0"/>
                      <a:pt x="28" y="0"/>
                    </a:cubicBezTo>
                    <a:cubicBezTo>
                      <a:pt x="28" y="0"/>
                      <a:pt x="3" y="32"/>
                      <a:pt x="2" y="34"/>
                    </a:cubicBezTo>
                    <a:cubicBezTo>
                      <a:pt x="0" y="35"/>
                      <a:pt x="3" y="37"/>
                      <a:pt x="8" y="39"/>
                    </a:cubicBezTo>
                    <a:cubicBezTo>
                      <a:pt x="12" y="40"/>
                      <a:pt x="15" y="50"/>
                      <a:pt x="15" y="50"/>
                    </a:cubicBezTo>
                    <a:cubicBezTo>
                      <a:pt x="17" y="51"/>
                      <a:pt x="12" y="37"/>
                      <a:pt x="11" y="34"/>
                    </a:cubicBezTo>
                    <a:cubicBezTo>
                      <a:pt x="9" y="32"/>
                      <a:pt x="11" y="29"/>
                      <a:pt x="14" y="28"/>
                    </a:cubicBezTo>
                    <a:cubicBezTo>
                      <a:pt x="16" y="26"/>
                      <a:pt x="16" y="40"/>
                      <a:pt x="19" y="42"/>
                    </a:cubicBezTo>
                    <a:cubicBezTo>
                      <a:pt x="22" y="43"/>
                      <a:pt x="15" y="26"/>
                      <a:pt x="18" y="22"/>
                    </a:cubicBezTo>
                    <a:cubicBezTo>
                      <a:pt x="20" y="17"/>
                      <a:pt x="19" y="36"/>
                      <a:pt x="22" y="32"/>
                    </a:cubicBezTo>
                    <a:cubicBezTo>
                      <a:pt x="24" y="29"/>
                      <a:pt x="19" y="16"/>
                      <a:pt x="23" y="13"/>
                    </a:cubicBezTo>
                    <a:cubicBezTo>
                      <a:pt x="24" y="12"/>
                      <a:pt x="24" y="24"/>
                      <a:pt x="26" y="19"/>
                    </a:cubicBezTo>
                    <a:close/>
                  </a:path>
                </a:pathLst>
              </a:custGeom>
              <a:solidFill>
                <a:srgbClr val="009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1716"/>
              <p:cNvSpPr/>
              <p:nvPr/>
            </p:nvSpPr>
            <p:spPr bwMode="auto">
              <a:xfrm>
                <a:off x="3057525" y="5816600"/>
                <a:ext cx="414338" cy="750888"/>
              </a:xfrm>
              <a:custGeom>
                <a:avLst/>
                <a:gdLst>
                  <a:gd name="T0" fmla="*/ 26 w 134"/>
                  <a:gd name="T1" fmla="*/ 229 h 242"/>
                  <a:gd name="T2" fmla="*/ 38 w 134"/>
                  <a:gd name="T3" fmla="*/ 208 h 242"/>
                  <a:gd name="T4" fmla="*/ 86 w 134"/>
                  <a:gd name="T5" fmla="*/ 174 h 242"/>
                  <a:gd name="T6" fmla="*/ 128 w 134"/>
                  <a:gd name="T7" fmla="*/ 109 h 242"/>
                  <a:gd name="T8" fmla="*/ 124 w 134"/>
                  <a:gd name="T9" fmla="*/ 39 h 242"/>
                  <a:gd name="T10" fmla="*/ 83 w 134"/>
                  <a:gd name="T11" fmla="*/ 2 h 242"/>
                  <a:gd name="T12" fmla="*/ 55 w 134"/>
                  <a:gd name="T13" fmla="*/ 11 h 242"/>
                  <a:gd name="T14" fmla="*/ 17 w 134"/>
                  <a:gd name="T15" fmla="*/ 73 h 242"/>
                  <a:gd name="T16" fmla="*/ 1 w 134"/>
                  <a:gd name="T17" fmla="*/ 142 h 242"/>
                  <a:gd name="T18" fmla="*/ 2 w 134"/>
                  <a:gd name="T19" fmla="*/ 169 h 242"/>
                  <a:gd name="T20" fmla="*/ 0 w 134"/>
                  <a:gd name="T21" fmla="*/ 215 h 242"/>
                  <a:gd name="T22" fmla="*/ 26 w 134"/>
                  <a:gd name="T23" fmla="*/ 229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4" h="242">
                    <a:moveTo>
                      <a:pt x="26" y="229"/>
                    </a:moveTo>
                    <a:cubicBezTo>
                      <a:pt x="26" y="229"/>
                      <a:pt x="29" y="214"/>
                      <a:pt x="38" y="208"/>
                    </a:cubicBezTo>
                    <a:cubicBezTo>
                      <a:pt x="48" y="201"/>
                      <a:pt x="72" y="193"/>
                      <a:pt x="86" y="174"/>
                    </a:cubicBezTo>
                    <a:cubicBezTo>
                      <a:pt x="99" y="156"/>
                      <a:pt x="123" y="129"/>
                      <a:pt x="128" y="109"/>
                    </a:cubicBezTo>
                    <a:cubicBezTo>
                      <a:pt x="134" y="89"/>
                      <a:pt x="132" y="51"/>
                      <a:pt x="124" y="39"/>
                    </a:cubicBezTo>
                    <a:cubicBezTo>
                      <a:pt x="117" y="27"/>
                      <a:pt x="88" y="0"/>
                      <a:pt x="83" y="2"/>
                    </a:cubicBezTo>
                    <a:cubicBezTo>
                      <a:pt x="77" y="4"/>
                      <a:pt x="65" y="4"/>
                      <a:pt x="55" y="11"/>
                    </a:cubicBezTo>
                    <a:cubicBezTo>
                      <a:pt x="46" y="18"/>
                      <a:pt x="24" y="53"/>
                      <a:pt x="17" y="73"/>
                    </a:cubicBezTo>
                    <a:cubicBezTo>
                      <a:pt x="10" y="93"/>
                      <a:pt x="5" y="119"/>
                      <a:pt x="1" y="142"/>
                    </a:cubicBezTo>
                    <a:cubicBezTo>
                      <a:pt x="0" y="149"/>
                      <a:pt x="2" y="159"/>
                      <a:pt x="2" y="169"/>
                    </a:cubicBezTo>
                    <a:cubicBezTo>
                      <a:pt x="3" y="188"/>
                      <a:pt x="0" y="209"/>
                      <a:pt x="0" y="215"/>
                    </a:cubicBezTo>
                    <a:cubicBezTo>
                      <a:pt x="0" y="225"/>
                      <a:pt x="17" y="242"/>
                      <a:pt x="26" y="229"/>
                    </a:cubicBezTo>
                    <a:close/>
                  </a:path>
                </a:pathLst>
              </a:custGeom>
              <a:solidFill>
                <a:srgbClr val="E536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1717"/>
              <p:cNvSpPr/>
              <p:nvPr/>
            </p:nvSpPr>
            <p:spPr bwMode="auto">
              <a:xfrm>
                <a:off x="3113088" y="6018213"/>
                <a:ext cx="354013" cy="84138"/>
              </a:xfrm>
              <a:custGeom>
                <a:avLst/>
                <a:gdLst>
                  <a:gd name="T0" fmla="*/ 41 w 114"/>
                  <a:gd name="T1" fmla="*/ 5 h 27"/>
                  <a:gd name="T2" fmla="*/ 4 w 114"/>
                  <a:gd name="T3" fmla="*/ 1 h 27"/>
                  <a:gd name="T4" fmla="*/ 2 w 114"/>
                  <a:gd name="T5" fmla="*/ 5 h 27"/>
                  <a:gd name="T6" fmla="*/ 28 w 114"/>
                  <a:gd name="T7" fmla="*/ 10 h 27"/>
                  <a:gd name="T8" fmla="*/ 59 w 114"/>
                  <a:gd name="T9" fmla="*/ 6 h 27"/>
                  <a:gd name="T10" fmla="*/ 95 w 114"/>
                  <a:gd name="T11" fmla="*/ 15 h 27"/>
                  <a:gd name="T12" fmla="*/ 113 w 114"/>
                  <a:gd name="T13" fmla="*/ 27 h 27"/>
                  <a:gd name="T14" fmla="*/ 114 w 114"/>
                  <a:gd name="T15" fmla="*/ 23 h 27"/>
                  <a:gd name="T16" fmla="*/ 76 w 114"/>
                  <a:gd name="T17" fmla="*/ 5 h 27"/>
                  <a:gd name="T18" fmla="*/ 41 w 114"/>
                  <a:gd name="T19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27">
                    <a:moveTo>
                      <a:pt x="41" y="5"/>
                    </a:moveTo>
                    <a:cubicBezTo>
                      <a:pt x="33" y="6"/>
                      <a:pt x="7" y="2"/>
                      <a:pt x="4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4" y="6"/>
                      <a:pt x="19" y="13"/>
                      <a:pt x="28" y="10"/>
                    </a:cubicBezTo>
                    <a:cubicBezTo>
                      <a:pt x="38" y="8"/>
                      <a:pt x="50" y="6"/>
                      <a:pt x="59" y="6"/>
                    </a:cubicBezTo>
                    <a:cubicBezTo>
                      <a:pt x="69" y="7"/>
                      <a:pt x="87" y="9"/>
                      <a:pt x="95" y="15"/>
                    </a:cubicBezTo>
                    <a:cubicBezTo>
                      <a:pt x="104" y="21"/>
                      <a:pt x="113" y="27"/>
                      <a:pt x="113" y="27"/>
                    </a:cubicBezTo>
                    <a:cubicBezTo>
                      <a:pt x="113" y="27"/>
                      <a:pt x="114" y="24"/>
                      <a:pt x="114" y="23"/>
                    </a:cubicBezTo>
                    <a:cubicBezTo>
                      <a:pt x="114" y="23"/>
                      <a:pt x="87" y="6"/>
                      <a:pt x="76" y="5"/>
                    </a:cubicBezTo>
                    <a:cubicBezTo>
                      <a:pt x="66" y="4"/>
                      <a:pt x="50" y="4"/>
                      <a:pt x="41" y="5"/>
                    </a:cubicBezTo>
                    <a:close/>
                  </a:path>
                </a:pathLst>
              </a:custGeom>
              <a:solidFill>
                <a:srgbClr val="800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1718"/>
              <p:cNvSpPr/>
              <p:nvPr/>
            </p:nvSpPr>
            <p:spPr bwMode="auto">
              <a:xfrm>
                <a:off x="3074988" y="6135688"/>
                <a:ext cx="357188" cy="84138"/>
              </a:xfrm>
              <a:custGeom>
                <a:avLst/>
                <a:gdLst>
                  <a:gd name="T0" fmla="*/ 34 w 115"/>
                  <a:gd name="T1" fmla="*/ 4 h 27"/>
                  <a:gd name="T2" fmla="*/ 4 w 115"/>
                  <a:gd name="T3" fmla="*/ 5 h 27"/>
                  <a:gd name="T4" fmla="*/ 2 w 115"/>
                  <a:gd name="T5" fmla="*/ 8 h 27"/>
                  <a:gd name="T6" fmla="*/ 20 w 115"/>
                  <a:gd name="T7" fmla="*/ 11 h 27"/>
                  <a:gd name="T8" fmla="*/ 78 w 115"/>
                  <a:gd name="T9" fmla="*/ 11 h 27"/>
                  <a:gd name="T10" fmla="*/ 112 w 115"/>
                  <a:gd name="T11" fmla="*/ 27 h 27"/>
                  <a:gd name="T12" fmla="*/ 114 w 115"/>
                  <a:gd name="T13" fmla="*/ 24 h 27"/>
                  <a:gd name="T14" fmla="*/ 83 w 115"/>
                  <a:gd name="T15" fmla="*/ 9 h 27"/>
                  <a:gd name="T16" fmla="*/ 34 w 115"/>
                  <a:gd name="T17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27">
                    <a:moveTo>
                      <a:pt x="34" y="4"/>
                    </a:moveTo>
                    <a:cubicBezTo>
                      <a:pt x="23" y="8"/>
                      <a:pt x="8" y="8"/>
                      <a:pt x="4" y="5"/>
                    </a:cubicBezTo>
                    <a:cubicBezTo>
                      <a:pt x="0" y="2"/>
                      <a:pt x="1" y="7"/>
                      <a:pt x="2" y="8"/>
                    </a:cubicBezTo>
                    <a:cubicBezTo>
                      <a:pt x="2" y="9"/>
                      <a:pt x="11" y="14"/>
                      <a:pt x="20" y="11"/>
                    </a:cubicBezTo>
                    <a:cubicBezTo>
                      <a:pt x="29" y="9"/>
                      <a:pt x="66" y="6"/>
                      <a:pt x="78" y="11"/>
                    </a:cubicBezTo>
                    <a:cubicBezTo>
                      <a:pt x="91" y="16"/>
                      <a:pt x="112" y="27"/>
                      <a:pt x="112" y="27"/>
                    </a:cubicBezTo>
                    <a:cubicBezTo>
                      <a:pt x="112" y="27"/>
                      <a:pt x="115" y="25"/>
                      <a:pt x="114" y="24"/>
                    </a:cubicBezTo>
                    <a:cubicBezTo>
                      <a:pt x="114" y="24"/>
                      <a:pt x="102" y="15"/>
                      <a:pt x="83" y="9"/>
                    </a:cubicBezTo>
                    <a:cubicBezTo>
                      <a:pt x="64" y="3"/>
                      <a:pt x="45" y="0"/>
                      <a:pt x="34" y="4"/>
                    </a:cubicBezTo>
                    <a:close/>
                  </a:path>
                </a:pathLst>
              </a:custGeom>
              <a:solidFill>
                <a:srgbClr val="800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719"/>
              <p:cNvSpPr/>
              <p:nvPr/>
            </p:nvSpPr>
            <p:spPr bwMode="auto">
              <a:xfrm>
                <a:off x="3057525" y="6269038"/>
                <a:ext cx="277813" cy="80963"/>
              </a:xfrm>
              <a:custGeom>
                <a:avLst/>
                <a:gdLst>
                  <a:gd name="T0" fmla="*/ 25 w 90"/>
                  <a:gd name="T1" fmla="*/ 11 h 26"/>
                  <a:gd name="T2" fmla="*/ 0 w 90"/>
                  <a:gd name="T3" fmla="*/ 0 h 26"/>
                  <a:gd name="T4" fmla="*/ 0 w 90"/>
                  <a:gd name="T5" fmla="*/ 5 h 26"/>
                  <a:gd name="T6" fmla="*/ 35 w 90"/>
                  <a:gd name="T7" fmla="*/ 18 h 26"/>
                  <a:gd name="T8" fmla="*/ 69 w 90"/>
                  <a:gd name="T9" fmla="*/ 18 h 26"/>
                  <a:gd name="T10" fmla="*/ 87 w 90"/>
                  <a:gd name="T11" fmla="*/ 26 h 26"/>
                  <a:gd name="T12" fmla="*/ 90 w 90"/>
                  <a:gd name="T13" fmla="*/ 22 h 26"/>
                  <a:gd name="T14" fmla="*/ 67 w 90"/>
                  <a:gd name="T15" fmla="*/ 14 h 26"/>
                  <a:gd name="T16" fmla="*/ 25 w 90"/>
                  <a:gd name="T17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26">
                    <a:moveTo>
                      <a:pt x="25" y="11"/>
                    </a:moveTo>
                    <a:cubicBezTo>
                      <a:pt x="12" y="6"/>
                      <a:pt x="0" y="0"/>
                      <a:pt x="0" y="0"/>
                    </a:cubicBezTo>
                    <a:cubicBezTo>
                      <a:pt x="0" y="0"/>
                      <a:pt x="0" y="3"/>
                      <a:pt x="0" y="5"/>
                    </a:cubicBezTo>
                    <a:cubicBezTo>
                      <a:pt x="1" y="8"/>
                      <a:pt x="27" y="18"/>
                      <a:pt x="35" y="18"/>
                    </a:cubicBezTo>
                    <a:cubicBezTo>
                      <a:pt x="43" y="18"/>
                      <a:pt x="58" y="18"/>
                      <a:pt x="69" y="18"/>
                    </a:cubicBezTo>
                    <a:cubicBezTo>
                      <a:pt x="81" y="19"/>
                      <a:pt x="87" y="26"/>
                      <a:pt x="87" y="26"/>
                    </a:cubicBezTo>
                    <a:cubicBezTo>
                      <a:pt x="87" y="26"/>
                      <a:pt x="89" y="25"/>
                      <a:pt x="90" y="22"/>
                    </a:cubicBezTo>
                    <a:cubicBezTo>
                      <a:pt x="90" y="22"/>
                      <a:pt x="78" y="12"/>
                      <a:pt x="67" y="14"/>
                    </a:cubicBezTo>
                    <a:cubicBezTo>
                      <a:pt x="56" y="15"/>
                      <a:pt x="38" y="16"/>
                      <a:pt x="25" y="11"/>
                    </a:cubicBezTo>
                    <a:close/>
                  </a:path>
                </a:pathLst>
              </a:custGeom>
              <a:solidFill>
                <a:srgbClr val="800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720"/>
              <p:cNvSpPr/>
              <p:nvPr/>
            </p:nvSpPr>
            <p:spPr bwMode="auto">
              <a:xfrm>
                <a:off x="3133725" y="5927725"/>
                <a:ext cx="333375" cy="133350"/>
              </a:xfrm>
              <a:custGeom>
                <a:avLst/>
                <a:gdLst>
                  <a:gd name="T0" fmla="*/ 35 w 107"/>
                  <a:gd name="T1" fmla="*/ 2 h 43"/>
                  <a:gd name="T2" fmla="*/ 6 w 107"/>
                  <a:gd name="T3" fmla="*/ 10 h 43"/>
                  <a:gd name="T4" fmla="*/ 4 w 107"/>
                  <a:gd name="T5" fmla="*/ 18 h 43"/>
                  <a:gd name="T6" fmla="*/ 54 w 107"/>
                  <a:gd name="T7" fmla="*/ 13 h 43"/>
                  <a:gd name="T8" fmla="*/ 81 w 107"/>
                  <a:gd name="T9" fmla="*/ 24 h 43"/>
                  <a:gd name="T10" fmla="*/ 106 w 107"/>
                  <a:gd name="T11" fmla="*/ 43 h 43"/>
                  <a:gd name="T12" fmla="*/ 105 w 107"/>
                  <a:gd name="T13" fmla="*/ 30 h 43"/>
                  <a:gd name="T14" fmla="*/ 78 w 107"/>
                  <a:gd name="T15" fmla="*/ 11 h 43"/>
                  <a:gd name="T16" fmla="*/ 35 w 107"/>
                  <a:gd name="T17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43">
                    <a:moveTo>
                      <a:pt x="35" y="2"/>
                    </a:moveTo>
                    <a:cubicBezTo>
                      <a:pt x="21" y="4"/>
                      <a:pt x="10" y="5"/>
                      <a:pt x="6" y="10"/>
                    </a:cubicBezTo>
                    <a:cubicBezTo>
                      <a:pt x="2" y="15"/>
                      <a:pt x="0" y="19"/>
                      <a:pt x="4" y="18"/>
                    </a:cubicBezTo>
                    <a:cubicBezTo>
                      <a:pt x="8" y="17"/>
                      <a:pt x="44" y="9"/>
                      <a:pt x="54" y="13"/>
                    </a:cubicBezTo>
                    <a:cubicBezTo>
                      <a:pt x="63" y="17"/>
                      <a:pt x="73" y="21"/>
                      <a:pt x="81" y="24"/>
                    </a:cubicBezTo>
                    <a:cubicBezTo>
                      <a:pt x="89" y="27"/>
                      <a:pt x="106" y="43"/>
                      <a:pt x="106" y="43"/>
                    </a:cubicBezTo>
                    <a:cubicBezTo>
                      <a:pt x="106" y="43"/>
                      <a:pt x="107" y="33"/>
                      <a:pt x="105" y="30"/>
                    </a:cubicBezTo>
                    <a:cubicBezTo>
                      <a:pt x="105" y="30"/>
                      <a:pt x="89" y="14"/>
                      <a:pt x="78" y="11"/>
                    </a:cubicBezTo>
                    <a:cubicBezTo>
                      <a:pt x="66" y="8"/>
                      <a:pt x="49" y="0"/>
                      <a:pt x="35" y="2"/>
                    </a:cubicBezTo>
                    <a:close/>
                  </a:path>
                </a:pathLst>
              </a:custGeom>
              <a:solidFill>
                <a:srgbClr val="B6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721"/>
              <p:cNvSpPr/>
              <p:nvPr/>
            </p:nvSpPr>
            <p:spPr bwMode="auto">
              <a:xfrm>
                <a:off x="3094038" y="6057900"/>
                <a:ext cx="366713" cy="120650"/>
              </a:xfrm>
              <a:custGeom>
                <a:avLst/>
                <a:gdLst>
                  <a:gd name="T0" fmla="*/ 54 w 118"/>
                  <a:gd name="T1" fmla="*/ 7 h 39"/>
                  <a:gd name="T2" fmla="*/ 15 w 118"/>
                  <a:gd name="T3" fmla="*/ 5 h 39"/>
                  <a:gd name="T4" fmla="*/ 2 w 118"/>
                  <a:gd name="T5" fmla="*/ 4 h 39"/>
                  <a:gd name="T6" fmla="*/ 4 w 118"/>
                  <a:gd name="T7" fmla="*/ 13 h 39"/>
                  <a:gd name="T8" fmla="*/ 28 w 118"/>
                  <a:gd name="T9" fmla="*/ 15 h 39"/>
                  <a:gd name="T10" fmla="*/ 71 w 118"/>
                  <a:gd name="T11" fmla="*/ 16 h 39"/>
                  <a:gd name="T12" fmla="*/ 106 w 118"/>
                  <a:gd name="T13" fmla="*/ 31 h 39"/>
                  <a:gd name="T14" fmla="*/ 114 w 118"/>
                  <a:gd name="T15" fmla="*/ 39 h 39"/>
                  <a:gd name="T16" fmla="*/ 117 w 118"/>
                  <a:gd name="T17" fmla="*/ 27 h 39"/>
                  <a:gd name="T18" fmla="*/ 91 w 118"/>
                  <a:gd name="T19" fmla="*/ 10 h 39"/>
                  <a:gd name="T20" fmla="*/ 54 w 118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39">
                    <a:moveTo>
                      <a:pt x="54" y="7"/>
                    </a:moveTo>
                    <a:cubicBezTo>
                      <a:pt x="41" y="9"/>
                      <a:pt x="25" y="9"/>
                      <a:pt x="15" y="5"/>
                    </a:cubicBezTo>
                    <a:cubicBezTo>
                      <a:pt x="4" y="1"/>
                      <a:pt x="3" y="0"/>
                      <a:pt x="2" y="4"/>
                    </a:cubicBezTo>
                    <a:cubicBezTo>
                      <a:pt x="0" y="9"/>
                      <a:pt x="0" y="10"/>
                      <a:pt x="4" y="13"/>
                    </a:cubicBezTo>
                    <a:cubicBezTo>
                      <a:pt x="8" y="15"/>
                      <a:pt x="22" y="17"/>
                      <a:pt x="28" y="15"/>
                    </a:cubicBezTo>
                    <a:cubicBezTo>
                      <a:pt x="35" y="13"/>
                      <a:pt x="60" y="14"/>
                      <a:pt x="71" y="16"/>
                    </a:cubicBezTo>
                    <a:cubicBezTo>
                      <a:pt x="81" y="18"/>
                      <a:pt x="100" y="23"/>
                      <a:pt x="106" y="31"/>
                    </a:cubicBezTo>
                    <a:cubicBezTo>
                      <a:pt x="112" y="38"/>
                      <a:pt x="114" y="39"/>
                      <a:pt x="114" y="39"/>
                    </a:cubicBezTo>
                    <a:cubicBezTo>
                      <a:pt x="114" y="39"/>
                      <a:pt x="118" y="30"/>
                      <a:pt x="117" y="27"/>
                    </a:cubicBezTo>
                    <a:cubicBezTo>
                      <a:pt x="117" y="27"/>
                      <a:pt x="105" y="13"/>
                      <a:pt x="91" y="10"/>
                    </a:cubicBezTo>
                    <a:cubicBezTo>
                      <a:pt x="77" y="7"/>
                      <a:pt x="67" y="6"/>
                      <a:pt x="54" y="7"/>
                    </a:cubicBezTo>
                    <a:close/>
                  </a:path>
                </a:pathLst>
              </a:custGeom>
              <a:solidFill>
                <a:srgbClr val="B6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1722"/>
              <p:cNvSpPr/>
              <p:nvPr/>
            </p:nvSpPr>
            <p:spPr bwMode="auto">
              <a:xfrm>
                <a:off x="3054350" y="6200775"/>
                <a:ext cx="352425" cy="80963"/>
              </a:xfrm>
              <a:custGeom>
                <a:avLst/>
                <a:gdLst>
                  <a:gd name="T0" fmla="*/ 26 w 114"/>
                  <a:gd name="T1" fmla="*/ 10 h 26"/>
                  <a:gd name="T2" fmla="*/ 5 w 114"/>
                  <a:gd name="T3" fmla="*/ 2 h 26"/>
                  <a:gd name="T4" fmla="*/ 4 w 114"/>
                  <a:gd name="T5" fmla="*/ 15 h 26"/>
                  <a:gd name="T6" fmla="*/ 36 w 114"/>
                  <a:gd name="T7" fmla="*/ 20 h 26"/>
                  <a:gd name="T8" fmla="*/ 73 w 114"/>
                  <a:gd name="T9" fmla="*/ 15 h 26"/>
                  <a:gd name="T10" fmla="*/ 105 w 114"/>
                  <a:gd name="T11" fmla="*/ 26 h 26"/>
                  <a:gd name="T12" fmla="*/ 114 w 114"/>
                  <a:gd name="T13" fmla="*/ 13 h 26"/>
                  <a:gd name="T14" fmla="*/ 74 w 114"/>
                  <a:gd name="T15" fmla="*/ 1 h 26"/>
                  <a:gd name="T16" fmla="*/ 26 w 114"/>
                  <a:gd name="T1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26">
                    <a:moveTo>
                      <a:pt x="26" y="10"/>
                    </a:moveTo>
                    <a:cubicBezTo>
                      <a:pt x="18" y="8"/>
                      <a:pt x="6" y="3"/>
                      <a:pt x="5" y="2"/>
                    </a:cubicBezTo>
                    <a:cubicBezTo>
                      <a:pt x="4" y="0"/>
                      <a:pt x="0" y="12"/>
                      <a:pt x="4" y="15"/>
                    </a:cubicBezTo>
                    <a:cubicBezTo>
                      <a:pt x="8" y="18"/>
                      <a:pt x="23" y="24"/>
                      <a:pt x="36" y="20"/>
                    </a:cubicBezTo>
                    <a:cubicBezTo>
                      <a:pt x="50" y="15"/>
                      <a:pt x="61" y="11"/>
                      <a:pt x="73" y="15"/>
                    </a:cubicBezTo>
                    <a:cubicBezTo>
                      <a:pt x="86" y="19"/>
                      <a:pt x="105" y="26"/>
                      <a:pt x="105" y="26"/>
                    </a:cubicBezTo>
                    <a:cubicBezTo>
                      <a:pt x="105" y="26"/>
                      <a:pt x="113" y="18"/>
                      <a:pt x="114" y="13"/>
                    </a:cubicBezTo>
                    <a:cubicBezTo>
                      <a:pt x="114" y="13"/>
                      <a:pt x="91" y="0"/>
                      <a:pt x="74" y="1"/>
                    </a:cubicBezTo>
                    <a:cubicBezTo>
                      <a:pt x="58" y="3"/>
                      <a:pt x="34" y="12"/>
                      <a:pt x="26" y="10"/>
                    </a:cubicBezTo>
                    <a:close/>
                  </a:path>
                </a:pathLst>
              </a:custGeom>
              <a:solidFill>
                <a:srgbClr val="B6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723"/>
              <p:cNvSpPr/>
              <p:nvPr/>
            </p:nvSpPr>
            <p:spPr bwMode="auto">
              <a:xfrm>
                <a:off x="3060700" y="6321425"/>
                <a:ext cx="228600" cy="96838"/>
              </a:xfrm>
              <a:custGeom>
                <a:avLst/>
                <a:gdLst>
                  <a:gd name="T0" fmla="*/ 1 w 74"/>
                  <a:gd name="T1" fmla="*/ 0 h 31"/>
                  <a:gd name="T2" fmla="*/ 3 w 74"/>
                  <a:gd name="T3" fmla="*/ 11 h 31"/>
                  <a:gd name="T4" fmla="*/ 48 w 74"/>
                  <a:gd name="T5" fmla="*/ 30 h 31"/>
                  <a:gd name="T6" fmla="*/ 66 w 74"/>
                  <a:gd name="T7" fmla="*/ 29 h 31"/>
                  <a:gd name="T8" fmla="*/ 74 w 74"/>
                  <a:gd name="T9" fmla="*/ 22 h 31"/>
                  <a:gd name="T10" fmla="*/ 27 w 74"/>
                  <a:gd name="T11" fmla="*/ 15 h 31"/>
                  <a:gd name="T12" fmla="*/ 1 w 74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31">
                    <a:moveTo>
                      <a:pt x="1" y="0"/>
                    </a:moveTo>
                    <a:cubicBezTo>
                      <a:pt x="1" y="0"/>
                      <a:pt x="0" y="9"/>
                      <a:pt x="3" y="11"/>
                    </a:cubicBezTo>
                    <a:cubicBezTo>
                      <a:pt x="7" y="14"/>
                      <a:pt x="34" y="30"/>
                      <a:pt x="48" y="30"/>
                    </a:cubicBezTo>
                    <a:cubicBezTo>
                      <a:pt x="63" y="31"/>
                      <a:pt x="66" y="29"/>
                      <a:pt x="66" y="29"/>
                    </a:cubicBezTo>
                    <a:cubicBezTo>
                      <a:pt x="66" y="29"/>
                      <a:pt x="74" y="25"/>
                      <a:pt x="74" y="22"/>
                    </a:cubicBezTo>
                    <a:cubicBezTo>
                      <a:pt x="74" y="22"/>
                      <a:pt x="49" y="25"/>
                      <a:pt x="27" y="15"/>
                    </a:cubicBezTo>
                    <a:cubicBezTo>
                      <a:pt x="5" y="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B6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725"/>
              <p:cNvSpPr/>
              <p:nvPr/>
            </p:nvSpPr>
            <p:spPr bwMode="auto">
              <a:xfrm>
                <a:off x="2944813" y="6418263"/>
                <a:ext cx="195263" cy="284163"/>
              </a:xfrm>
              <a:custGeom>
                <a:avLst/>
                <a:gdLst>
                  <a:gd name="T0" fmla="*/ 61 w 63"/>
                  <a:gd name="T1" fmla="*/ 6 h 92"/>
                  <a:gd name="T2" fmla="*/ 54 w 63"/>
                  <a:gd name="T3" fmla="*/ 6 h 92"/>
                  <a:gd name="T4" fmla="*/ 50 w 63"/>
                  <a:gd name="T5" fmla="*/ 10 h 92"/>
                  <a:gd name="T6" fmla="*/ 45 w 63"/>
                  <a:gd name="T7" fmla="*/ 14 h 92"/>
                  <a:gd name="T8" fmla="*/ 39 w 63"/>
                  <a:gd name="T9" fmla="*/ 18 h 92"/>
                  <a:gd name="T10" fmla="*/ 28 w 63"/>
                  <a:gd name="T11" fmla="*/ 28 h 92"/>
                  <a:gd name="T12" fmla="*/ 4 w 63"/>
                  <a:gd name="T13" fmla="*/ 41 h 92"/>
                  <a:gd name="T14" fmla="*/ 12 w 63"/>
                  <a:gd name="T15" fmla="*/ 38 h 92"/>
                  <a:gd name="T16" fmla="*/ 31 w 63"/>
                  <a:gd name="T17" fmla="*/ 30 h 92"/>
                  <a:gd name="T18" fmla="*/ 25 w 63"/>
                  <a:gd name="T19" fmla="*/ 38 h 92"/>
                  <a:gd name="T20" fmla="*/ 19 w 63"/>
                  <a:gd name="T21" fmla="*/ 45 h 92"/>
                  <a:gd name="T22" fmla="*/ 22 w 63"/>
                  <a:gd name="T23" fmla="*/ 46 h 92"/>
                  <a:gd name="T24" fmla="*/ 33 w 63"/>
                  <a:gd name="T25" fmla="*/ 36 h 92"/>
                  <a:gd name="T26" fmla="*/ 40 w 63"/>
                  <a:gd name="T27" fmla="*/ 28 h 92"/>
                  <a:gd name="T28" fmla="*/ 36 w 63"/>
                  <a:gd name="T29" fmla="*/ 41 h 92"/>
                  <a:gd name="T30" fmla="*/ 33 w 63"/>
                  <a:gd name="T31" fmla="*/ 47 h 92"/>
                  <a:gd name="T32" fmla="*/ 37 w 63"/>
                  <a:gd name="T33" fmla="*/ 46 h 92"/>
                  <a:gd name="T34" fmla="*/ 46 w 63"/>
                  <a:gd name="T35" fmla="*/ 23 h 92"/>
                  <a:gd name="T36" fmla="*/ 44 w 63"/>
                  <a:gd name="T37" fmla="*/ 42 h 92"/>
                  <a:gd name="T38" fmla="*/ 44 w 63"/>
                  <a:gd name="T39" fmla="*/ 57 h 92"/>
                  <a:gd name="T40" fmla="*/ 46 w 63"/>
                  <a:gd name="T41" fmla="*/ 69 h 92"/>
                  <a:gd name="T42" fmla="*/ 46 w 63"/>
                  <a:gd name="T43" fmla="*/ 56 h 92"/>
                  <a:gd name="T44" fmla="*/ 48 w 63"/>
                  <a:gd name="T45" fmla="*/ 38 h 92"/>
                  <a:gd name="T46" fmla="*/ 50 w 63"/>
                  <a:gd name="T47" fmla="*/ 18 h 92"/>
                  <a:gd name="T48" fmla="*/ 52 w 63"/>
                  <a:gd name="T49" fmla="*/ 13 h 92"/>
                  <a:gd name="T50" fmla="*/ 53 w 63"/>
                  <a:gd name="T51" fmla="*/ 28 h 92"/>
                  <a:gd name="T52" fmla="*/ 54 w 63"/>
                  <a:gd name="T53" fmla="*/ 52 h 92"/>
                  <a:gd name="T54" fmla="*/ 53 w 63"/>
                  <a:gd name="T55" fmla="*/ 77 h 92"/>
                  <a:gd name="T56" fmla="*/ 54 w 63"/>
                  <a:gd name="T57" fmla="*/ 91 h 92"/>
                  <a:gd name="T58" fmla="*/ 56 w 63"/>
                  <a:gd name="T59" fmla="*/ 77 h 92"/>
                  <a:gd name="T60" fmla="*/ 56 w 63"/>
                  <a:gd name="T61" fmla="*/ 52 h 92"/>
                  <a:gd name="T62" fmla="*/ 55 w 63"/>
                  <a:gd name="T63" fmla="*/ 19 h 92"/>
                  <a:gd name="T64" fmla="*/ 61 w 63"/>
                  <a:gd name="T65" fmla="*/ 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3" h="92">
                    <a:moveTo>
                      <a:pt x="61" y="6"/>
                    </a:moveTo>
                    <a:cubicBezTo>
                      <a:pt x="63" y="0"/>
                      <a:pt x="55" y="7"/>
                      <a:pt x="54" y="6"/>
                    </a:cubicBezTo>
                    <a:cubicBezTo>
                      <a:pt x="54" y="5"/>
                      <a:pt x="51" y="8"/>
                      <a:pt x="50" y="10"/>
                    </a:cubicBezTo>
                    <a:cubicBezTo>
                      <a:pt x="48" y="13"/>
                      <a:pt x="44" y="17"/>
                      <a:pt x="45" y="14"/>
                    </a:cubicBezTo>
                    <a:cubicBezTo>
                      <a:pt x="45" y="11"/>
                      <a:pt x="43" y="15"/>
                      <a:pt x="39" y="18"/>
                    </a:cubicBezTo>
                    <a:cubicBezTo>
                      <a:pt x="35" y="21"/>
                      <a:pt x="32" y="25"/>
                      <a:pt x="28" y="28"/>
                    </a:cubicBezTo>
                    <a:cubicBezTo>
                      <a:pt x="24" y="30"/>
                      <a:pt x="8" y="38"/>
                      <a:pt x="4" y="41"/>
                    </a:cubicBezTo>
                    <a:cubicBezTo>
                      <a:pt x="0" y="44"/>
                      <a:pt x="6" y="42"/>
                      <a:pt x="12" y="38"/>
                    </a:cubicBezTo>
                    <a:cubicBezTo>
                      <a:pt x="18" y="34"/>
                      <a:pt x="30" y="31"/>
                      <a:pt x="31" y="30"/>
                    </a:cubicBezTo>
                    <a:cubicBezTo>
                      <a:pt x="31" y="30"/>
                      <a:pt x="28" y="33"/>
                      <a:pt x="25" y="38"/>
                    </a:cubicBezTo>
                    <a:cubicBezTo>
                      <a:pt x="21" y="43"/>
                      <a:pt x="21" y="43"/>
                      <a:pt x="19" y="45"/>
                    </a:cubicBezTo>
                    <a:cubicBezTo>
                      <a:pt x="17" y="47"/>
                      <a:pt x="20" y="47"/>
                      <a:pt x="22" y="46"/>
                    </a:cubicBezTo>
                    <a:cubicBezTo>
                      <a:pt x="24" y="44"/>
                      <a:pt x="28" y="40"/>
                      <a:pt x="33" y="36"/>
                    </a:cubicBezTo>
                    <a:cubicBezTo>
                      <a:pt x="37" y="33"/>
                      <a:pt x="41" y="26"/>
                      <a:pt x="40" y="28"/>
                    </a:cubicBezTo>
                    <a:cubicBezTo>
                      <a:pt x="40" y="29"/>
                      <a:pt x="39" y="35"/>
                      <a:pt x="36" y="41"/>
                    </a:cubicBezTo>
                    <a:cubicBezTo>
                      <a:pt x="34" y="48"/>
                      <a:pt x="33" y="47"/>
                      <a:pt x="33" y="47"/>
                    </a:cubicBezTo>
                    <a:cubicBezTo>
                      <a:pt x="33" y="47"/>
                      <a:pt x="36" y="49"/>
                      <a:pt x="37" y="46"/>
                    </a:cubicBezTo>
                    <a:cubicBezTo>
                      <a:pt x="39" y="42"/>
                      <a:pt x="46" y="18"/>
                      <a:pt x="46" y="23"/>
                    </a:cubicBezTo>
                    <a:cubicBezTo>
                      <a:pt x="46" y="27"/>
                      <a:pt x="45" y="40"/>
                      <a:pt x="44" y="42"/>
                    </a:cubicBezTo>
                    <a:cubicBezTo>
                      <a:pt x="44" y="43"/>
                      <a:pt x="45" y="54"/>
                      <a:pt x="44" y="57"/>
                    </a:cubicBezTo>
                    <a:cubicBezTo>
                      <a:pt x="43" y="60"/>
                      <a:pt x="44" y="69"/>
                      <a:pt x="46" y="69"/>
                    </a:cubicBezTo>
                    <a:cubicBezTo>
                      <a:pt x="47" y="69"/>
                      <a:pt x="46" y="60"/>
                      <a:pt x="46" y="56"/>
                    </a:cubicBezTo>
                    <a:cubicBezTo>
                      <a:pt x="46" y="52"/>
                      <a:pt x="49" y="45"/>
                      <a:pt x="48" y="38"/>
                    </a:cubicBezTo>
                    <a:cubicBezTo>
                      <a:pt x="47" y="31"/>
                      <a:pt x="49" y="24"/>
                      <a:pt x="50" y="18"/>
                    </a:cubicBezTo>
                    <a:cubicBezTo>
                      <a:pt x="51" y="13"/>
                      <a:pt x="52" y="12"/>
                      <a:pt x="52" y="13"/>
                    </a:cubicBezTo>
                    <a:cubicBezTo>
                      <a:pt x="53" y="15"/>
                      <a:pt x="54" y="22"/>
                      <a:pt x="53" y="28"/>
                    </a:cubicBezTo>
                    <a:cubicBezTo>
                      <a:pt x="52" y="34"/>
                      <a:pt x="52" y="46"/>
                      <a:pt x="54" y="52"/>
                    </a:cubicBezTo>
                    <a:cubicBezTo>
                      <a:pt x="55" y="59"/>
                      <a:pt x="55" y="70"/>
                      <a:pt x="53" y="77"/>
                    </a:cubicBezTo>
                    <a:cubicBezTo>
                      <a:pt x="51" y="84"/>
                      <a:pt x="52" y="89"/>
                      <a:pt x="54" y="91"/>
                    </a:cubicBezTo>
                    <a:cubicBezTo>
                      <a:pt x="55" y="92"/>
                      <a:pt x="54" y="87"/>
                      <a:pt x="56" y="77"/>
                    </a:cubicBezTo>
                    <a:cubicBezTo>
                      <a:pt x="58" y="68"/>
                      <a:pt x="57" y="67"/>
                      <a:pt x="56" y="52"/>
                    </a:cubicBezTo>
                    <a:cubicBezTo>
                      <a:pt x="54" y="37"/>
                      <a:pt x="54" y="31"/>
                      <a:pt x="55" y="19"/>
                    </a:cubicBezTo>
                    <a:cubicBezTo>
                      <a:pt x="56" y="8"/>
                      <a:pt x="58" y="13"/>
                      <a:pt x="61" y="6"/>
                    </a:cubicBezTo>
                    <a:close/>
                  </a:path>
                </a:pathLst>
              </a:custGeom>
              <a:solidFill>
                <a:srgbClr val="009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726"/>
              <p:cNvSpPr/>
              <p:nvPr/>
            </p:nvSpPr>
            <p:spPr bwMode="auto">
              <a:xfrm>
                <a:off x="3259138" y="5921375"/>
                <a:ext cx="120650" cy="109538"/>
              </a:xfrm>
              <a:custGeom>
                <a:avLst/>
                <a:gdLst>
                  <a:gd name="T0" fmla="*/ 21 w 39"/>
                  <a:gd name="T1" fmla="*/ 1 h 35"/>
                  <a:gd name="T2" fmla="*/ 6 w 39"/>
                  <a:gd name="T3" fmla="*/ 27 h 35"/>
                  <a:gd name="T4" fmla="*/ 22 w 39"/>
                  <a:gd name="T5" fmla="*/ 34 h 35"/>
                  <a:gd name="T6" fmla="*/ 36 w 39"/>
                  <a:gd name="T7" fmla="*/ 21 h 35"/>
                  <a:gd name="T8" fmla="*/ 21 w 39"/>
                  <a:gd name="T9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5">
                    <a:moveTo>
                      <a:pt x="21" y="1"/>
                    </a:moveTo>
                    <a:cubicBezTo>
                      <a:pt x="10" y="1"/>
                      <a:pt x="0" y="18"/>
                      <a:pt x="6" y="27"/>
                    </a:cubicBezTo>
                    <a:cubicBezTo>
                      <a:pt x="10" y="32"/>
                      <a:pt x="18" y="35"/>
                      <a:pt x="22" y="34"/>
                    </a:cubicBezTo>
                    <a:cubicBezTo>
                      <a:pt x="25" y="34"/>
                      <a:pt x="33" y="32"/>
                      <a:pt x="36" y="21"/>
                    </a:cubicBezTo>
                    <a:cubicBezTo>
                      <a:pt x="39" y="10"/>
                      <a:pt x="32" y="0"/>
                      <a:pt x="21" y="1"/>
                    </a:cubicBezTo>
                    <a:close/>
                  </a:path>
                </a:pathLst>
              </a:custGeom>
              <a:solidFill>
                <a:srgbClr val="EA6C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727"/>
              <p:cNvSpPr/>
              <p:nvPr/>
            </p:nvSpPr>
            <p:spPr bwMode="auto">
              <a:xfrm>
                <a:off x="3265488" y="5924550"/>
                <a:ext cx="111125" cy="103188"/>
              </a:xfrm>
              <a:custGeom>
                <a:avLst/>
                <a:gdLst>
                  <a:gd name="T0" fmla="*/ 19 w 36"/>
                  <a:gd name="T1" fmla="*/ 1 h 33"/>
                  <a:gd name="T2" fmla="*/ 5 w 36"/>
                  <a:gd name="T3" fmla="*/ 25 h 33"/>
                  <a:gd name="T4" fmla="*/ 20 w 36"/>
                  <a:gd name="T5" fmla="*/ 32 h 33"/>
                  <a:gd name="T6" fmla="*/ 33 w 36"/>
                  <a:gd name="T7" fmla="*/ 20 h 33"/>
                  <a:gd name="T8" fmla="*/ 19 w 36"/>
                  <a:gd name="T9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3">
                    <a:moveTo>
                      <a:pt x="19" y="1"/>
                    </a:moveTo>
                    <a:cubicBezTo>
                      <a:pt x="9" y="2"/>
                      <a:pt x="0" y="17"/>
                      <a:pt x="5" y="25"/>
                    </a:cubicBezTo>
                    <a:cubicBezTo>
                      <a:pt x="8" y="30"/>
                      <a:pt x="17" y="33"/>
                      <a:pt x="20" y="32"/>
                    </a:cubicBezTo>
                    <a:cubicBezTo>
                      <a:pt x="23" y="31"/>
                      <a:pt x="30" y="30"/>
                      <a:pt x="33" y="20"/>
                    </a:cubicBezTo>
                    <a:cubicBezTo>
                      <a:pt x="36" y="10"/>
                      <a:pt x="29" y="0"/>
                      <a:pt x="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728"/>
              <p:cNvSpPr/>
              <p:nvPr/>
            </p:nvSpPr>
            <p:spPr bwMode="auto">
              <a:xfrm>
                <a:off x="3282950" y="5934075"/>
                <a:ext cx="87313" cy="84138"/>
              </a:xfrm>
              <a:custGeom>
                <a:avLst/>
                <a:gdLst>
                  <a:gd name="T0" fmla="*/ 9 w 28"/>
                  <a:gd name="T1" fmla="*/ 3 h 27"/>
                  <a:gd name="T2" fmla="*/ 3 w 28"/>
                  <a:gd name="T3" fmla="*/ 20 h 27"/>
                  <a:gd name="T4" fmla="*/ 14 w 28"/>
                  <a:gd name="T5" fmla="*/ 26 h 27"/>
                  <a:gd name="T6" fmla="*/ 26 w 28"/>
                  <a:gd name="T7" fmla="*/ 17 h 27"/>
                  <a:gd name="T8" fmla="*/ 9 w 28"/>
                  <a:gd name="T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9" y="3"/>
                    </a:moveTo>
                    <a:cubicBezTo>
                      <a:pt x="1" y="6"/>
                      <a:pt x="0" y="15"/>
                      <a:pt x="3" y="20"/>
                    </a:cubicBezTo>
                    <a:cubicBezTo>
                      <a:pt x="5" y="24"/>
                      <a:pt x="11" y="26"/>
                      <a:pt x="14" y="26"/>
                    </a:cubicBezTo>
                    <a:cubicBezTo>
                      <a:pt x="14" y="26"/>
                      <a:pt x="23" y="27"/>
                      <a:pt x="26" y="17"/>
                    </a:cubicBezTo>
                    <a:cubicBezTo>
                      <a:pt x="28" y="6"/>
                      <a:pt x="16" y="0"/>
                      <a:pt x="9" y="3"/>
                    </a:cubicBezTo>
                    <a:close/>
                  </a:path>
                </a:pathLst>
              </a:custGeom>
              <a:solidFill>
                <a:srgbClr val="C4B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729"/>
              <p:cNvSpPr/>
              <p:nvPr/>
            </p:nvSpPr>
            <p:spPr bwMode="auto">
              <a:xfrm>
                <a:off x="3295650" y="5946775"/>
                <a:ext cx="65088" cy="71438"/>
              </a:xfrm>
              <a:custGeom>
                <a:avLst/>
                <a:gdLst>
                  <a:gd name="T0" fmla="*/ 1 w 21"/>
                  <a:gd name="T1" fmla="*/ 11 h 23"/>
                  <a:gd name="T2" fmla="*/ 14 w 21"/>
                  <a:gd name="T3" fmla="*/ 20 h 23"/>
                  <a:gd name="T4" fmla="*/ 16 w 21"/>
                  <a:gd name="T5" fmla="*/ 6 h 23"/>
                  <a:gd name="T6" fmla="*/ 1 w 21"/>
                  <a:gd name="T7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3">
                    <a:moveTo>
                      <a:pt x="1" y="11"/>
                    </a:moveTo>
                    <a:cubicBezTo>
                      <a:pt x="0" y="17"/>
                      <a:pt x="10" y="23"/>
                      <a:pt x="14" y="20"/>
                    </a:cubicBezTo>
                    <a:cubicBezTo>
                      <a:pt x="18" y="16"/>
                      <a:pt x="21" y="12"/>
                      <a:pt x="16" y="6"/>
                    </a:cubicBezTo>
                    <a:cubicBezTo>
                      <a:pt x="12" y="0"/>
                      <a:pt x="1" y="5"/>
                      <a:pt x="1" y="11"/>
                    </a:cubicBezTo>
                    <a:close/>
                  </a:path>
                </a:pathLst>
              </a:custGeom>
              <a:solidFill>
                <a:srgbClr val="867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730"/>
              <p:cNvSpPr/>
              <p:nvPr/>
            </p:nvSpPr>
            <p:spPr bwMode="auto">
              <a:xfrm>
                <a:off x="3324225" y="5999163"/>
                <a:ext cx="17463" cy="19050"/>
              </a:xfrm>
              <a:custGeom>
                <a:avLst/>
                <a:gdLst>
                  <a:gd name="T0" fmla="*/ 1 w 6"/>
                  <a:gd name="T1" fmla="*/ 2 h 6"/>
                  <a:gd name="T2" fmla="*/ 2 w 6"/>
                  <a:gd name="T3" fmla="*/ 5 h 6"/>
                  <a:gd name="T4" fmla="*/ 6 w 6"/>
                  <a:gd name="T5" fmla="*/ 4 h 6"/>
                  <a:gd name="T6" fmla="*/ 4 w 6"/>
                  <a:gd name="T7" fmla="*/ 0 h 6"/>
                  <a:gd name="T8" fmla="*/ 1 w 6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2"/>
                    </a:moveTo>
                    <a:cubicBezTo>
                      <a:pt x="0" y="3"/>
                      <a:pt x="1" y="5"/>
                      <a:pt x="2" y="5"/>
                    </a:cubicBezTo>
                    <a:cubicBezTo>
                      <a:pt x="4" y="6"/>
                      <a:pt x="5" y="5"/>
                      <a:pt x="6" y="4"/>
                    </a:cubicBezTo>
                    <a:cubicBezTo>
                      <a:pt x="6" y="2"/>
                      <a:pt x="6" y="1"/>
                      <a:pt x="4" y="0"/>
                    </a:cubicBezTo>
                    <a:cubicBezTo>
                      <a:pt x="3" y="0"/>
                      <a:pt x="2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731"/>
              <p:cNvSpPr/>
              <p:nvPr/>
            </p:nvSpPr>
            <p:spPr bwMode="auto">
              <a:xfrm>
                <a:off x="3311525" y="5970588"/>
                <a:ext cx="33338" cy="31750"/>
              </a:xfrm>
              <a:custGeom>
                <a:avLst/>
                <a:gdLst>
                  <a:gd name="T0" fmla="*/ 1 w 11"/>
                  <a:gd name="T1" fmla="*/ 3 h 10"/>
                  <a:gd name="T2" fmla="*/ 3 w 11"/>
                  <a:gd name="T3" fmla="*/ 9 h 10"/>
                  <a:gd name="T4" fmla="*/ 10 w 11"/>
                  <a:gd name="T5" fmla="*/ 7 h 10"/>
                  <a:gd name="T6" fmla="*/ 7 w 11"/>
                  <a:gd name="T7" fmla="*/ 1 h 10"/>
                  <a:gd name="T8" fmla="*/ 1 w 11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1" y="3"/>
                    </a:moveTo>
                    <a:cubicBezTo>
                      <a:pt x="0" y="6"/>
                      <a:pt x="1" y="8"/>
                      <a:pt x="3" y="9"/>
                    </a:cubicBezTo>
                    <a:cubicBezTo>
                      <a:pt x="6" y="10"/>
                      <a:pt x="9" y="9"/>
                      <a:pt x="10" y="7"/>
                    </a:cubicBezTo>
                    <a:cubicBezTo>
                      <a:pt x="11" y="4"/>
                      <a:pt x="9" y="2"/>
                      <a:pt x="7" y="1"/>
                    </a:cubicBezTo>
                    <a:cubicBezTo>
                      <a:pt x="5" y="0"/>
                      <a:pt x="2" y="1"/>
                      <a:pt x="1" y="3"/>
                    </a:cubicBezTo>
                    <a:close/>
                  </a:path>
                </a:pathLst>
              </a:custGeom>
              <a:solidFill>
                <a:srgbClr val="5431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732"/>
              <p:cNvSpPr/>
              <p:nvPr/>
            </p:nvSpPr>
            <p:spPr bwMode="auto">
              <a:xfrm>
                <a:off x="3265488" y="5794375"/>
                <a:ext cx="65088" cy="106363"/>
              </a:xfrm>
              <a:custGeom>
                <a:avLst/>
                <a:gdLst>
                  <a:gd name="T0" fmla="*/ 5 w 21"/>
                  <a:gd name="T1" fmla="*/ 31 h 34"/>
                  <a:gd name="T2" fmla="*/ 19 w 21"/>
                  <a:gd name="T3" fmla="*/ 15 h 34"/>
                  <a:gd name="T4" fmla="*/ 11 w 21"/>
                  <a:gd name="T5" fmla="*/ 4 h 34"/>
                  <a:gd name="T6" fmla="*/ 6 w 21"/>
                  <a:gd name="T7" fmla="*/ 19 h 34"/>
                  <a:gd name="T8" fmla="*/ 5 w 21"/>
                  <a:gd name="T9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4">
                    <a:moveTo>
                      <a:pt x="5" y="31"/>
                    </a:moveTo>
                    <a:cubicBezTo>
                      <a:pt x="5" y="31"/>
                      <a:pt x="16" y="23"/>
                      <a:pt x="19" y="15"/>
                    </a:cubicBezTo>
                    <a:cubicBezTo>
                      <a:pt x="21" y="6"/>
                      <a:pt x="16" y="0"/>
                      <a:pt x="11" y="4"/>
                    </a:cubicBezTo>
                    <a:cubicBezTo>
                      <a:pt x="5" y="9"/>
                      <a:pt x="11" y="9"/>
                      <a:pt x="6" y="19"/>
                    </a:cubicBezTo>
                    <a:cubicBezTo>
                      <a:pt x="0" y="31"/>
                      <a:pt x="0" y="34"/>
                      <a:pt x="5" y="31"/>
                    </a:cubicBezTo>
                    <a:close/>
                  </a:path>
                </a:pathLst>
              </a:custGeom>
              <a:solidFill>
                <a:srgbClr val="F3A2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733"/>
              <p:cNvSpPr/>
              <p:nvPr/>
            </p:nvSpPr>
            <p:spPr bwMode="auto">
              <a:xfrm>
                <a:off x="3276600" y="5803900"/>
                <a:ext cx="50800" cy="80963"/>
              </a:xfrm>
              <a:custGeom>
                <a:avLst/>
                <a:gdLst>
                  <a:gd name="T0" fmla="*/ 6 w 16"/>
                  <a:gd name="T1" fmla="*/ 15 h 26"/>
                  <a:gd name="T2" fmla="*/ 3 w 16"/>
                  <a:gd name="T3" fmla="*/ 24 h 26"/>
                  <a:gd name="T4" fmla="*/ 14 w 16"/>
                  <a:gd name="T5" fmla="*/ 11 h 26"/>
                  <a:gd name="T6" fmla="*/ 11 w 16"/>
                  <a:gd name="T7" fmla="*/ 0 h 26"/>
                  <a:gd name="T8" fmla="*/ 6 w 16"/>
                  <a:gd name="T9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6" y="15"/>
                    </a:moveTo>
                    <a:cubicBezTo>
                      <a:pt x="2" y="22"/>
                      <a:pt x="0" y="26"/>
                      <a:pt x="3" y="24"/>
                    </a:cubicBezTo>
                    <a:cubicBezTo>
                      <a:pt x="3" y="24"/>
                      <a:pt x="12" y="17"/>
                      <a:pt x="14" y="11"/>
                    </a:cubicBezTo>
                    <a:cubicBezTo>
                      <a:pt x="16" y="6"/>
                      <a:pt x="13" y="0"/>
                      <a:pt x="11" y="0"/>
                    </a:cubicBezTo>
                    <a:cubicBezTo>
                      <a:pt x="6" y="2"/>
                      <a:pt x="9" y="9"/>
                      <a:pt x="6" y="15"/>
                    </a:cubicBezTo>
                    <a:close/>
                  </a:path>
                </a:pathLst>
              </a:custGeom>
              <a:solidFill>
                <a:srgbClr val="F5B1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734"/>
              <p:cNvSpPr/>
              <p:nvPr/>
            </p:nvSpPr>
            <p:spPr bwMode="auto">
              <a:xfrm>
                <a:off x="3255963" y="5800725"/>
                <a:ext cx="42863" cy="96838"/>
              </a:xfrm>
              <a:custGeom>
                <a:avLst/>
                <a:gdLst>
                  <a:gd name="T0" fmla="*/ 1 w 14"/>
                  <a:gd name="T1" fmla="*/ 29 h 31"/>
                  <a:gd name="T2" fmla="*/ 8 w 14"/>
                  <a:gd name="T3" fmla="*/ 25 h 31"/>
                  <a:gd name="T4" fmla="*/ 13 w 14"/>
                  <a:gd name="T5" fmla="*/ 9 h 31"/>
                  <a:gd name="T6" fmla="*/ 7 w 14"/>
                  <a:gd name="T7" fmla="*/ 3 h 31"/>
                  <a:gd name="T8" fmla="*/ 2 w 14"/>
                  <a:gd name="T9" fmla="*/ 13 h 31"/>
                  <a:gd name="T10" fmla="*/ 1 w 14"/>
                  <a:gd name="T11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31">
                    <a:moveTo>
                      <a:pt x="1" y="29"/>
                    </a:moveTo>
                    <a:cubicBezTo>
                      <a:pt x="1" y="30"/>
                      <a:pt x="6" y="31"/>
                      <a:pt x="8" y="25"/>
                    </a:cubicBezTo>
                    <a:cubicBezTo>
                      <a:pt x="11" y="20"/>
                      <a:pt x="14" y="12"/>
                      <a:pt x="13" y="9"/>
                    </a:cubicBezTo>
                    <a:cubicBezTo>
                      <a:pt x="13" y="6"/>
                      <a:pt x="10" y="0"/>
                      <a:pt x="7" y="3"/>
                    </a:cubicBezTo>
                    <a:cubicBezTo>
                      <a:pt x="3" y="5"/>
                      <a:pt x="1" y="9"/>
                      <a:pt x="2" y="13"/>
                    </a:cubicBezTo>
                    <a:cubicBezTo>
                      <a:pt x="3" y="18"/>
                      <a:pt x="0" y="27"/>
                      <a:pt x="1" y="29"/>
                    </a:cubicBezTo>
                    <a:close/>
                  </a:path>
                </a:pathLst>
              </a:custGeom>
              <a:solidFill>
                <a:srgbClr val="E89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735"/>
              <p:cNvSpPr/>
              <p:nvPr/>
            </p:nvSpPr>
            <p:spPr bwMode="auto">
              <a:xfrm>
                <a:off x="3265488" y="5803900"/>
                <a:ext cx="23813" cy="84138"/>
              </a:xfrm>
              <a:custGeom>
                <a:avLst/>
                <a:gdLst>
                  <a:gd name="T0" fmla="*/ 1 w 8"/>
                  <a:gd name="T1" fmla="*/ 24 h 27"/>
                  <a:gd name="T2" fmla="*/ 7 w 8"/>
                  <a:gd name="T3" fmla="*/ 11 h 27"/>
                  <a:gd name="T4" fmla="*/ 7 w 8"/>
                  <a:gd name="T5" fmla="*/ 3 h 27"/>
                  <a:gd name="T6" fmla="*/ 2 w 8"/>
                  <a:gd name="T7" fmla="*/ 4 h 27"/>
                  <a:gd name="T8" fmla="*/ 1 w 8"/>
                  <a:gd name="T9" fmla="*/ 13 h 27"/>
                  <a:gd name="T10" fmla="*/ 0 w 8"/>
                  <a:gd name="T11" fmla="*/ 21 h 27"/>
                  <a:gd name="T12" fmla="*/ 1 w 8"/>
                  <a:gd name="T13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7">
                    <a:moveTo>
                      <a:pt x="1" y="24"/>
                    </a:moveTo>
                    <a:cubicBezTo>
                      <a:pt x="1" y="24"/>
                      <a:pt x="5" y="17"/>
                      <a:pt x="7" y="11"/>
                    </a:cubicBezTo>
                    <a:cubicBezTo>
                      <a:pt x="7" y="9"/>
                      <a:pt x="8" y="5"/>
                      <a:pt x="7" y="3"/>
                    </a:cubicBezTo>
                    <a:cubicBezTo>
                      <a:pt x="7" y="2"/>
                      <a:pt x="4" y="0"/>
                      <a:pt x="2" y="4"/>
                    </a:cubicBezTo>
                    <a:cubicBezTo>
                      <a:pt x="0" y="8"/>
                      <a:pt x="1" y="10"/>
                      <a:pt x="1" y="13"/>
                    </a:cubicBezTo>
                    <a:cubicBezTo>
                      <a:pt x="1" y="15"/>
                      <a:pt x="1" y="19"/>
                      <a:pt x="0" y="21"/>
                    </a:cubicBezTo>
                    <a:cubicBezTo>
                      <a:pt x="0" y="23"/>
                      <a:pt x="1" y="27"/>
                      <a:pt x="1" y="24"/>
                    </a:cubicBezTo>
                    <a:close/>
                  </a:path>
                </a:pathLst>
              </a:custGeom>
              <a:solidFill>
                <a:srgbClr val="F4AF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736"/>
              <p:cNvSpPr/>
              <p:nvPr/>
            </p:nvSpPr>
            <p:spPr bwMode="auto">
              <a:xfrm>
                <a:off x="3317875" y="6175375"/>
                <a:ext cx="98425" cy="61913"/>
              </a:xfrm>
              <a:custGeom>
                <a:avLst/>
                <a:gdLst>
                  <a:gd name="T0" fmla="*/ 28 w 32"/>
                  <a:gd name="T1" fmla="*/ 20 h 20"/>
                  <a:gd name="T2" fmla="*/ 32 w 32"/>
                  <a:gd name="T3" fmla="*/ 13 h 20"/>
                  <a:gd name="T4" fmla="*/ 6 w 32"/>
                  <a:gd name="T5" fmla="*/ 0 h 20"/>
                  <a:gd name="T6" fmla="*/ 0 w 32"/>
                  <a:gd name="T7" fmla="*/ 10 h 20"/>
                  <a:gd name="T8" fmla="*/ 28 w 32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0">
                    <a:moveTo>
                      <a:pt x="28" y="20"/>
                    </a:moveTo>
                    <a:cubicBezTo>
                      <a:pt x="29" y="18"/>
                      <a:pt x="31" y="16"/>
                      <a:pt x="32" y="13"/>
                    </a:cubicBezTo>
                    <a:cubicBezTo>
                      <a:pt x="28" y="11"/>
                      <a:pt x="16" y="5"/>
                      <a:pt x="6" y="0"/>
                    </a:cubicBezTo>
                    <a:cubicBezTo>
                      <a:pt x="4" y="3"/>
                      <a:pt x="2" y="7"/>
                      <a:pt x="0" y="10"/>
                    </a:cubicBezTo>
                    <a:cubicBezTo>
                      <a:pt x="12" y="12"/>
                      <a:pt x="24" y="18"/>
                      <a:pt x="28" y="2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737"/>
              <p:cNvSpPr/>
              <p:nvPr/>
            </p:nvSpPr>
            <p:spPr bwMode="auto">
              <a:xfrm>
                <a:off x="3341688" y="6119813"/>
                <a:ext cx="96838" cy="84138"/>
              </a:xfrm>
              <a:custGeom>
                <a:avLst/>
                <a:gdLst>
                  <a:gd name="T0" fmla="*/ 7 w 31"/>
                  <a:gd name="T1" fmla="*/ 0 h 27"/>
                  <a:gd name="T2" fmla="*/ 6 w 31"/>
                  <a:gd name="T3" fmla="*/ 2 h 27"/>
                  <a:gd name="T4" fmla="*/ 0 w 31"/>
                  <a:gd name="T5" fmla="*/ 15 h 27"/>
                  <a:gd name="T6" fmla="*/ 26 w 31"/>
                  <a:gd name="T7" fmla="*/ 27 h 27"/>
                  <a:gd name="T8" fmla="*/ 30 w 31"/>
                  <a:gd name="T9" fmla="*/ 19 h 27"/>
                  <a:gd name="T10" fmla="*/ 31 w 31"/>
                  <a:gd name="T11" fmla="*/ 17 h 27"/>
                  <a:gd name="T12" fmla="*/ 26 w 31"/>
                  <a:gd name="T13" fmla="*/ 11 h 27"/>
                  <a:gd name="T14" fmla="*/ 7 w 31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7">
                    <a:moveTo>
                      <a:pt x="7" y="0"/>
                    </a:moveTo>
                    <a:cubicBezTo>
                      <a:pt x="6" y="1"/>
                      <a:pt x="6" y="1"/>
                      <a:pt x="6" y="2"/>
                    </a:cubicBezTo>
                    <a:cubicBezTo>
                      <a:pt x="4" y="6"/>
                      <a:pt x="2" y="10"/>
                      <a:pt x="0" y="15"/>
                    </a:cubicBezTo>
                    <a:cubicBezTo>
                      <a:pt x="13" y="19"/>
                      <a:pt x="22" y="25"/>
                      <a:pt x="26" y="27"/>
                    </a:cubicBezTo>
                    <a:cubicBezTo>
                      <a:pt x="28" y="24"/>
                      <a:pt x="29" y="22"/>
                      <a:pt x="30" y="19"/>
                    </a:cubicBezTo>
                    <a:cubicBezTo>
                      <a:pt x="31" y="18"/>
                      <a:pt x="31" y="18"/>
                      <a:pt x="31" y="17"/>
                    </a:cubicBezTo>
                    <a:cubicBezTo>
                      <a:pt x="30" y="16"/>
                      <a:pt x="28" y="14"/>
                      <a:pt x="26" y="11"/>
                    </a:cubicBezTo>
                    <a:cubicBezTo>
                      <a:pt x="23" y="6"/>
                      <a:pt x="15" y="3"/>
                      <a:pt x="7" y="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738"/>
              <p:cNvSpPr/>
              <p:nvPr/>
            </p:nvSpPr>
            <p:spPr bwMode="auto">
              <a:xfrm>
                <a:off x="3335338" y="6167438"/>
                <a:ext cx="87313" cy="49213"/>
              </a:xfrm>
              <a:custGeom>
                <a:avLst/>
                <a:gdLst>
                  <a:gd name="T0" fmla="*/ 26 w 28"/>
                  <a:gd name="T1" fmla="*/ 16 h 16"/>
                  <a:gd name="T2" fmla="*/ 28 w 28"/>
                  <a:gd name="T3" fmla="*/ 12 h 16"/>
                  <a:gd name="T4" fmla="*/ 2 w 28"/>
                  <a:gd name="T5" fmla="*/ 0 h 16"/>
                  <a:gd name="T6" fmla="*/ 0 w 28"/>
                  <a:gd name="T7" fmla="*/ 3 h 16"/>
                  <a:gd name="T8" fmla="*/ 26 w 28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6">
                    <a:moveTo>
                      <a:pt x="26" y="16"/>
                    </a:moveTo>
                    <a:cubicBezTo>
                      <a:pt x="27" y="15"/>
                      <a:pt x="28" y="14"/>
                      <a:pt x="28" y="12"/>
                    </a:cubicBezTo>
                    <a:cubicBezTo>
                      <a:pt x="24" y="10"/>
                      <a:pt x="15" y="4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0" y="8"/>
                      <a:pt x="22" y="14"/>
                      <a:pt x="26" y="16"/>
                    </a:cubicBezTo>
                    <a:close/>
                  </a:path>
                </a:pathLst>
              </a:custGeom>
              <a:solidFill>
                <a:srgbClr val="AC0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739"/>
              <p:cNvSpPr/>
              <p:nvPr/>
            </p:nvSpPr>
            <p:spPr bwMode="auto">
              <a:xfrm>
                <a:off x="3386138" y="6005513"/>
                <a:ext cx="74613" cy="80963"/>
              </a:xfrm>
              <a:custGeom>
                <a:avLst/>
                <a:gdLst>
                  <a:gd name="T0" fmla="*/ 24 w 24"/>
                  <a:gd name="T1" fmla="*/ 26 h 26"/>
                  <a:gd name="T2" fmla="*/ 24 w 24"/>
                  <a:gd name="T3" fmla="*/ 17 h 26"/>
                  <a:gd name="T4" fmla="*/ 2 w 24"/>
                  <a:gd name="T5" fmla="*/ 0 h 26"/>
                  <a:gd name="T6" fmla="*/ 0 w 24"/>
                  <a:gd name="T7" fmla="*/ 13 h 26"/>
                  <a:gd name="T8" fmla="*/ 24 w 24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4" y="26"/>
                    </a:moveTo>
                    <a:cubicBezTo>
                      <a:pt x="24" y="23"/>
                      <a:pt x="24" y="20"/>
                      <a:pt x="24" y="17"/>
                    </a:cubicBezTo>
                    <a:cubicBezTo>
                      <a:pt x="21" y="15"/>
                      <a:pt x="10" y="4"/>
                      <a:pt x="2" y="0"/>
                    </a:cubicBezTo>
                    <a:cubicBezTo>
                      <a:pt x="2" y="4"/>
                      <a:pt x="1" y="9"/>
                      <a:pt x="0" y="13"/>
                    </a:cubicBezTo>
                    <a:cubicBezTo>
                      <a:pt x="9" y="17"/>
                      <a:pt x="20" y="23"/>
                      <a:pt x="24" y="26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740"/>
              <p:cNvSpPr/>
              <p:nvPr/>
            </p:nvSpPr>
            <p:spPr bwMode="auto">
              <a:xfrm>
                <a:off x="3373438" y="6051550"/>
                <a:ext cx="84138" cy="84138"/>
              </a:xfrm>
              <a:custGeom>
                <a:avLst/>
                <a:gdLst>
                  <a:gd name="T0" fmla="*/ 0 w 27"/>
                  <a:gd name="T1" fmla="*/ 12 h 27"/>
                  <a:gd name="T2" fmla="*/ 1 w 27"/>
                  <a:gd name="T3" fmla="*/ 12 h 27"/>
                  <a:gd name="T4" fmla="*/ 25 w 27"/>
                  <a:gd name="T5" fmla="*/ 27 h 27"/>
                  <a:gd name="T6" fmla="*/ 27 w 27"/>
                  <a:gd name="T7" fmla="*/ 15 h 27"/>
                  <a:gd name="T8" fmla="*/ 11 w 27"/>
                  <a:gd name="T9" fmla="*/ 4 h 27"/>
                  <a:gd name="T10" fmla="*/ 4 w 27"/>
                  <a:gd name="T11" fmla="*/ 0 h 27"/>
                  <a:gd name="T12" fmla="*/ 0 w 27"/>
                  <a:gd name="T13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7">
                    <a:moveTo>
                      <a:pt x="0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2" y="14"/>
                      <a:pt x="21" y="23"/>
                      <a:pt x="25" y="27"/>
                    </a:cubicBezTo>
                    <a:cubicBezTo>
                      <a:pt x="26" y="23"/>
                      <a:pt x="27" y="19"/>
                      <a:pt x="27" y="15"/>
                    </a:cubicBezTo>
                    <a:cubicBezTo>
                      <a:pt x="25" y="14"/>
                      <a:pt x="18" y="9"/>
                      <a:pt x="11" y="4"/>
                    </a:cubicBezTo>
                    <a:cubicBezTo>
                      <a:pt x="9" y="3"/>
                      <a:pt x="7" y="1"/>
                      <a:pt x="4" y="0"/>
                    </a:cubicBezTo>
                    <a:cubicBezTo>
                      <a:pt x="3" y="4"/>
                      <a:pt x="2" y="8"/>
                      <a:pt x="0" y="12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741"/>
              <p:cNvSpPr/>
              <p:nvPr/>
            </p:nvSpPr>
            <p:spPr bwMode="auto">
              <a:xfrm>
                <a:off x="3386138" y="6045200"/>
                <a:ext cx="74613" cy="53975"/>
              </a:xfrm>
              <a:custGeom>
                <a:avLst/>
                <a:gdLst>
                  <a:gd name="T0" fmla="*/ 7 w 24"/>
                  <a:gd name="T1" fmla="*/ 6 h 17"/>
                  <a:gd name="T2" fmla="*/ 23 w 24"/>
                  <a:gd name="T3" fmla="*/ 17 h 17"/>
                  <a:gd name="T4" fmla="*/ 24 w 24"/>
                  <a:gd name="T5" fmla="*/ 13 h 17"/>
                  <a:gd name="T6" fmla="*/ 0 w 24"/>
                  <a:gd name="T7" fmla="*/ 0 h 17"/>
                  <a:gd name="T8" fmla="*/ 0 w 24"/>
                  <a:gd name="T9" fmla="*/ 2 h 17"/>
                  <a:gd name="T10" fmla="*/ 7 w 24"/>
                  <a:gd name="T1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7">
                    <a:moveTo>
                      <a:pt x="7" y="6"/>
                    </a:moveTo>
                    <a:cubicBezTo>
                      <a:pt x="14" y="11"/>
                      <a:pt x="21" y="16"/>
                      <a:pt x="23" y="17"/>
                    </a:cubicBezTo>
                    <a:cubicBezTo>
                      <a:pt x="24" y="16"/>
                      <a:pt x="24" y="14"/>
                      <a:pt x="24" y="13"/>
                    </a:cubicBezTo>
                    <a:cubicBezTo>
                      <a:pt x="20" y="10"/>
                      <a:pt x="9" y="4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5"/>
                      <a:pt x="7" y="6"/>
                    </a:cubicBezTo>
                    <a:close/>
                  </a:path>
                </a:pathLst>
              </a:custGeom>
              <a:solidFill>
                <a:srgbClr val="AC0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742"/>
              <p:cNvSpPr/>
              <p:nvPr/>
            </p:nvSpPr>
            <p:spPr bwMode="auto">
              <a:xfrm>
                <a:off x="3373438" y="5878513"/>
                <a:ext cx="87313" cy="142875"/>
              </a:xfrm>
              <a:custGeom>
                <a:avLst/>
                <a:gdLst>
                  <a:gd name="T0" fmla="*/ 1 w 28"/>
                  <a:gd name="T1" fmla="*/ 4 h 46"/>
                  <a:gd name="T2" fmla="*/ 2 w 28"/>
                  <a:gd name="T3" fmla="*/ 15 h 46"/>
                  <a:gd name="T4" fmla="*/ 6 w 28"/>
                  <a:gd name="T5" fmla="*/ 29 h 46"/>
                  <a:gd name="T6" fmla="*/ 28 w 28"/>
                  <a:gd name="T7" fmla="*/ 46 h 46"/>
                  <a:gd name="T8" fmla="*/ 6 w 28"/>
                  <a:gd name="T9" fmla="*/ 2 h 46"/>
                  <a:gd name="T10" fmla="*/ 1 w 28"/>
                  <a:gd name="T11" fmla="*/ 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">
                    <a:moveTo>
                      <a:pt x="1" y="4"/>
                    </a:moveTo>
                    <a:cubicBezTo>
                      <a:pt x="0" y="7"/>
                      <a:pt x="0" y="11"/>
                      <a:pt x="2" y="15"/>
                    </a:cubicBezTo>
                    <a:cubicBezTo>
                      <a:pt x="4" y="19"/>
                      <a:pt x="6" y="24"/>
                      <a:pt x="6" y="29"/>
                    </a:cubicBezTo>
                    <a:cubicBezTo>
                      <a:pt x="16" y="34"/>
                      <a:pt x="27" y="45"/>
                      <a:pt x="28" y="46"/>
                    </a:cubicBezTo>
                    <a:cubicBezTo>
                      <a:pt x="25" y="24"/>
                      <a:pt x="8" y="5"/>
                      <a:pt x="6" y="2"/>
                    </a:cubicBezTo>
                    <a:cubicBezTo>
                      <a:pt x="4" y="0"/>
                      <a:pt x="2" y="2"/>
                      <a:pt x="1" y="4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743"/>
              <p:cNvSpPr/>
              <p:nvPr/>
            </p:nvSpPr>
            <p:spPr bwMode="auto">
              <a:xfrm>
                <a:off x="3392488" y="5969000"/>
                <a:ext cx="71438" cy="88900"/>
              </a:xfrm>
              <a:custGeom>
                <a:avLst/>
                <a:gdLst>
                  <a:gd name="T0" fmla="*/ 22 w 23"/>
                  <a:gd name="T1" fmla="*/ 29 h 29"/>
                  <a:gd name="T2" fmla="*/ 23 w 23"/>
                  <a:gd name="T3" fmla="*/ 25 h 29"/>
                  <a:gd name="T4" fmla="*/ 22 w 23"/>
                  <a:gd name="T5" fmla="*/ 17 h 29"/>
                  <a:gd name="T6" fmla="*/ 0 w 23"/>
                  <a:gd name="T7" fmla="*/ 0 h 29"/>
                  <a:gd name="T8" fmla="*/ 0 w 23"/>
                  <a:gd name="T9" fmla="*/ 12 h 29"/>
                  <a:gd name="T10" fmla="*/ 22 w 23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9">
                    <a:moveTo>
                      <a:pt x="22" y="29"/>
                    </a:moveTo>
                    <a:cubicBezTo>
                      <a:pt x="23" y="28"/>
                      <a:pt x="23" y="26"/>
                      <a:pt x="23" y="25"/>
                    </a:cubicBezTo>
                    <a:cubicBezTo>
                      <a:pt x="23" y="22"/>
                      <a:pt x="22" y="19"/>
                      <a:pt x="22" y="17"/>
                    </a:cubicBezTo>
                    <a:cubicBezTo>
                      <a:pt x="21" y="16"/>
                      <a:pt x="10" y="5"/>
                      <a:pt x="0" y="0"/>
                    </a:cubicBezTo>
                    <a:cubicBezTo>
                      <a:pt x="1" y="4"/>
                      <a:pt x="1" y="8"/>
                      <a:pt x="0" y="12"/>
                    </a:cubicBezTo>
                    <a:cubicBezTo>
                      <a:pt x="8" y="16"/>
                      <a:pt x="19" y="27"/>
                      <a:pt x="22" y="29"/>
                    </a:cubicBezTo>
                    <a:close/>
                  </a:path>
                </a:pathLst>
              </a:custGeom>
              <a:solidFill>
                <a:srgbClr val="CC0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744"/>
              <p:cNvSpPr/>
              <p:nvPr/>
            </p:nvSpPr>
            <p:spPr bwMode="auto">
              <a:xfrm>
                <a:off x="3363913" y="6089650"/>
                <a:ext cx="87313" cy="82550"/>
              </a:xfrm>
              <a:custGeom>
                <a:avLst/>
                <a:gdLst>
                  <a:gd name="T0" fmla="*/ 0 w 28"/>
                  <a:gd name="T1" fmla="*/ 10 h 27"/>
                  <a:gd name="T2" fmla="*/ 19 w 28"/>
                  <a:gd name="T3" fmla="*/ 21 h 27"/>
                  <a:gd name="T4" fmla="*/ 24 w 28"/>
                  <a:gd name="T5" fmla="*/ 27 h 27"/>
                  <a:gd name="T6" fmla="*/ 28 w 28"/>
                  <a:gd name="T7" fmla="*/ 15 h 27"/>
                  <a:gd name="T8" fmla="*/ 4 w 28"/>
                  <a:gd name="T9" fmla="*/ 0 h 27"/>
                  <a:gd name="T10" fmla="*/ 3 w 28"/>
                  <a:gd name="T11" fmla="*/ 0 h 27"/>
                  <a:gd name="T12" fmla="*/ 0 w 28"/>
                  <a:gd name="T13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7">
                    <a:moveTo>
                      <a:pt x="0" y="10"/>
                    </a:moveTo>
                    <a:cubicBezTo>
                      <a:pt x="8" y="13"/>
                      <a:pt x="16" y="16"/>
                      <a:pt x="19" y="21"/>
                    </a:cubicBezTo>
                    <a:cubicBezTo>
                      <a:pt x="21" y="24"/>
                      <a:pt x="23" y="26"/>
                      <a:pt x="24" y="27"/>
                    </a:cubicBezTo>
                    <a:cubicBezTo>
                      <a:pt x="26" y="23"/>
                      <a:pt x="27" y="19"/>
                      <a:pt x="28" y="15"/>
                    </a:cubicBezTo>
                    <a:cubicBezTo>
                      <a:pt x="24" y="11"/>
                      <a:pt x="15" y="2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2" y="3"/>
                      <a:pt x="1" y="7"/>
                      <a:pt x="0" y="10"/>
                    </a:cubicBezTo>
                    <a:close/>
                  </a:path>
                </a:pathLst>
              </a:custGeom>
              <a:solidFill>
                <a:srgbClr val="CC0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745"/>
              <p:cNvSpPr/>
              <p:nvPr/>
            </p:nvSpPr>
            <p:spPr bwMode="auto">
              <a:xfrm>
                <a:off x="3208338" y="6324600"/>
                <a:ext cx="112713" cy="65088"/>
              </a:xfrm>
              <a:custGeom>
                <a:avLst/>
                <a:gdLst>
                  <a:gd name="T0" fmla="*/ 0 w 36"/>
                  <a:gd name="T1" fmla="*/ 20 h 21"/>
                  <a:gd name="T2" fmla="*/ 22 w 36"/>
                  <a:gd name="T3" fmla="*/ 21 h 21"/>
                  <a:gd name="T4" fmla="*/ 36 w 36"/>
                  <a:gd name="T5" fmla="*/ 6 h 21"/>
                  <a:gd name="T6" fmla="*/ 20 w 36"/>
                  <a:gd name="T7" fmla="*/ 0 h 21"/>
                  <a:gd name="T8" fmla="*/ 12 w 36"/>
                  <a:gd name="T9" fmla="*/ 0 h 21"/>
                  <a:gd name="T10" fmla="*/ 0 w 36"/>
                  <a:gd name="T1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1">
                    <a:moveTo>
                      <a:pt x="0" y="20"/>
                    </a:moveTo>
                    <a:cubicBezTo>
                      <a:pt x="9" y="21"/>
                      <a:pt x="17" y="21"/>
                      <a:pt x="22" y="21"/>
                    </a:cubicBezTo>
                    <a:cubicBezTo>
                      <a:pt x="26" y="17"/>
                      <a:pt x="31" y="12"/>
                      <a:pt x="36" y="6"/>
                    </a:cubicBezTo>
                    <a:cubicBezTo>
                      <a:pt x="33" y="4"/>
                      <a:pt x="28" y="1"/>
                      <a:pt x="20" y="0"/>
                    </a:cubicBezTo>
                    <a:cubicBezTo>
                      <a:pt x="18" y="0"/>
                      <a:pt x="15" y="0"/>
                      <a:pt x="12" y="0"/>
                    </a:cubicBezTo>
                    <a:cubicBezTo>
                      <a:pt x="8" y="6"/>
                      <a:pt x="3" y="13"/>
                      <a:pt x="0" y="2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746"/>
              <p:cNvSpPr/>
              <p:nvPr/>
            </p:nvSpPr>
            <p:spPr bwMode="auto">
              <a:xfrm>
                <a:off x="3252788" y="6249988"/>
                <a:ext cx="120650" cy="84138"/>
              </a:xfrm>
              <a:custGeom>
                <a:avLst/>
                <a:gdLst>
                  <a:gd name="T0" fmla="*/ 4 w 39"/>
                  <a:gd name="T1" fmla="*/ 20 h 27"/>
                  <a:gd name="T2" fmla="*/ 25 w 39"/>
                  <a:gd name="T3" fmla="*/ 27 h 27"/>
                  <a:gd name="T4" fmla="*/ 39 w 39"/>
                  <a:gd name="T5" fmla="*/ 9 h 27"/>
                  <a:gd name="T6" fmla="*/ 13 w 39"/>
                  <a:gd name="T7" fmla="*/ 0 h 27"/>
                  <a:gd name="T8" fmla="*/ 0 w 39"/>
                  <a:gd name="T9" fmla="*/ 20 h 27"/>
                  <a:gd name="T10" fmla="*/ 4 w 39"/>
                  <a:gd name="T11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27">
                    <a:moveTo>
                      <a:pt x="4" y="20"/>
                    </a:moveTo>
                    <a:cubicBezTo>
                      <a:pt x="12" y="19"/>
                      <a:pt x="21" y="24"/>
                      <a:pt x="25" y="27"/>
                    </a:cubicBezTo>
                    <a:cubicBezTo>
                      <a:pt x="30" y="21"/>
                      <a:pt x="34" y="15"/>
                      <a:pt x="39" y="9"/>
                    </a:cubicBezTo>
                    <a:cubicBezTo>
                      <a:pt x="35" y="7"/>
                      <a:pt x="22" y="3"/>
                      <a:pt x="13" y="0"/>
                    </a:cubicBezTo>
                    <a:cubicBezTo>
                      <a:pt x="8" y="8"/>
                      <a:pt x="3" y="15"/>
                      <a:pt x="0" y="20"/>
                    </a:cubicBezTo>
                    <a:cubicBezTo>
                      <a:pt x="1" y="20"/>
                      <a:pt x="3" y="20"/>
                      <a:pt x="4" y="2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747"/>
              <p:cNvSpPr/>
              <p:nvPr/>
            </p:nvSpPr>
            <p:spPr bwMode="auto">
              <a:xfrm>
                <a:off x="3246438" y="6308725"/>
                <a:ext cx="84138" cy="34925"/>
              </a:xfrm>
              <a:custGeom>
                <a:avLst/>
                <a:gdLst>
                  <a:gd name="T0" fmla="*/ 2 w 27"/>
                  <a:gd name="T1" fmla="*/ 1 h 11"/>
                  <a:gd name="T2" fmla="*/ 0 w 27"/>
                  <a:gd name="T3" fmla="*/ 5 h 11"/>
                  <a:gd name="T4" fmla="*/ 0 w 27"/>
                  <a:gd name="T5" fmla="*/ 5 h 11"/>
                  <a:gd name="T6" fmla="*/ 8 w 27"/>
                  <a:gd name="T7" fmla="*/ 5 h 11"/>
                  <a:gd name="T8" fmla="*/ 24 w 27"/>
                  <a:gd name="T9" fmla="*/ 11 h 11"/>
                  <a:gd name="T10" fmla="*/ 27 w 27"/>
                  <a:gd name="T11" fmla="*/ 8 h 11"/>
                  <a:gd name="T12" fmla="*/ 6 w 27"/>
                  <a:gd name="T13" fmla="*/ 1 h 11"/>
                  <a:gd name="T14" fmla="*/ 2 w 27"/>
                  <a:gd name="T1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1">
                    <a:moveTo>
                      <a:pt x="2" y="1"/>
                    </a:moveTo>
                    <a:cubicBezTo>
                      <a:pt x="1" y="2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5"/>
                      <a:pt x="6" y="5"/>
                      <a:pt x="8" y="5"/>
                    </a:cubicBezTo>
                    <a:cubicBezTo>
                      <a:pt x="16" y="6"/>
                      <a:pt x="21" y="9"/>
                      <a:pt x="24" y="11"/>
                    </a:cubicBezTo>
                    <a:cubicBezTo>
                      <a:pt x="25" y="10"/>
                      <a:pt x="26" y="9"/>
                      <a:pt x="27" y="8"/>
                    </a:cubicBezTo>
                    <a:cubicBezTo>
                      <a:pt x="23" y="5"/>
                      <a:pt x="14" y="0"/>
                      <a:pt x="6" y="1"/>
                    </a:cubicBezTo>
                    <a:cubicBezTo>
                      <a:pt x="5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AC0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748"/>
              <p:cNvSpPr/>
              <p:nvPr/>
            </p:nvSpPr>
            <p:spPr bwMode="auto">
              <a:xfrm>
                <a:off x="3190875" y="6415088"/>
                <a:ext cx="55563" cy="23813"/>
              </a:xfrm>
              <a:custGeom>
                <a:avLst/>
                <a:gdLst>
                  <a:gd name="T0" fmla="*/ 2 w 18"/>
                  <a:gd name="T1" fmla="*/ 0 h 8"/>
                  <a:gd name="T2" fmla="*/ 8 w 18"/>
                  <a:gd name="T3" fmla="*/ 5 h 8"/>
                  <a:gd name="T4" fmla="*/ 18 w 18"/>
                  <a:gd name="T5" fmla="*/ 0 h 8"/>
                  <a:gd name="T6" fmla="*/ 6 w 18"/>
                  <a:gd name="T7" fmla="*/ 0 h 8"/>
                  <a:gd name="T8" fmla="*/ 2 w 1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2" y="0"/>
                    </a:moveTo>
                    <a:cubicBezTo>
                      <a:pt x="0" y="5"/>
                      <a:pt x="1" y="8"/>
                      <a:pt x="8" y="5"/>
                    </a:cubicBezTo>
                    <a:cubicBezTo>
                      <a:pt x="12" y="4"/>
                      <a:pt x="15" y="2"/>
                      <a:pt x="18" y="0"/>
                    </a:cubicBezTo>
                    <a:cubicBezTo>
                      <a:pt x="15" y="0"/>
                      <a:pt x="12" y="0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749"/>
              <p:cNvSpPr/>
              <p:nvPr/>
            </p:nvSpPr>
            <p:spPr bwMode="auto">
              <a:xfrm>
                <a:off x="3292475" y="6207125"/>
                <a:ext cx="111125" cy="71438"/>
              </a:xfrm>
              <a:custGeom>
                <a:avLst/>
                <a:gdLst>
                  <a:gd name="T0" fmla="*/ 26 w 36"/>
                  <a:gd name="T1" fmla="*/ 23 h 23"/>
                  <a:gd name="T2" fmla="*/ 29 w 36"/>
                  <a:gd name="T3" fmla="*/ 19 h 23"/>
                  <a:gd name="T4" fmla="*/ 36 w 36"/>
                  <a:gd name="T5" fmla="*/ 10 h 23"/>
                  <a:gd name="T6" fmla="*/ 8 w 36"/>
                  <a:gd name="T7" fmla="*/ 0 h 23"/>
                  <a:gd name="T8" fmla="*/ 0 w 36"/>
                  <a:gd name="T9" fmla="*/ 14 h 23"/>
                  <a:gd name="T10" fmla="*/ 26 w 36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3">
                    <a:moveTo>
                      <a:pt x="26" y="23"/>
                    </a:moveTo>
                    <a:cubicBezTo>
                      <a:pt x="27" y="22"/>
                      <a:pt x="28" y="21"/>
                      <a:pt x="29" y="19"/>
                    </a:cubicBezTo>
                    <a:cubicBezTo>
                      <a:pt x="32" y="16"/>
                      <a:pt x="34" y="13"/>
                      <a:pt x="36" y="10"/>
                    </a:cubicBezTo>
                    <a:cubicBezTo>
                      <a:pt x="32" y="8"/>
                      <a:pt x="20" y="2"/>
                      <a:pt x="8" y="0"/>
                    </a:cubicBezTo>
                    <a:cubicBezTo>
                      <a:pt x="5" y="5"/>
                      <a:pt x="2" y="9"/>
                      <a:pt x="0" y="14"/>
                    </a:cubicBezTo>
                    <a:cubicBezTo>
                      <a:pt x="9" y="17"/>
                      <a:pt x="22" y="21"/>
                      <a:pt x="26" y="23"/>
                    </a:cubicBezTo>
                    <a:close/>
                  </a:path>
                </a:pathLst>
              </a:custGeom>
              <a:solidFill>
                <a:srgbClr val="CC0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750"/>
              <p:cNvSpPr/>
              <p:nvPr/>
            </p:nvSpPr>
            <p:spPr bwMode="auto">
              <a:xfrm>
                <a:off x="3197225" y="6386513"/>
                <a:ext cx="79375" cy="28575"/>
              </a:xfrm>
              <a:custGeom>
                <a:avLst/>
                <a:gdLst>
                  <a:gd name="T0" fmla="*/ 1 w 26"/>
                  <a:gd name="T1" fmla="*/ 6 h 9"/>
                  <a:gd name="T2" fmla="*/ 0 w 26"/>
                  <a:gd name="T3" fmla="*/ 9 h 9"/>
                  <a:gd name="T4" fmla="*/ 4 w 26"/>
                  <a:gd name="T5" fmla="*/ 9 h 9"/>
                  <a:gd name="T6" fmla="*/ 16 w 26"/>
                  <a:gd name="T7" fmla="*/ 9 h 9"/>
                  <a:gd name="T8" fmla="*/ 26 w 26"/>
                  <a:gd name="T9" fmla="*/ 1 h 9"/>
                  <a:gd name="T10" fmla="*/ 4 w 26"/>
                  <a:gd name="T11" fmla="*/ 0 h 9"/>
                  <a:gd name="T12" fmla="*/ 1 w 26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9">
                    <a:moveTo>
                      <a:pt x="1" y="6"/>
                    </a:move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3" y="9"/>
                      <a:pt x="4" y="9"/>
                    </a:cubicBezTo>
                    <a:cubicBezTo>
                      <a:pt x="10" y="9"/>
                      <a:pt x="13" y="9"/>
                      <a:pt x="16" y="9"/>
                    </a:cubicBezTo>
                    <a:cubicBezTo>
                      <a:pt x="19" y="7"/>
                      <a:pt x="22" y="4"/>
                      <a:pt x="26" y="1"/>
                    </a:cubicBezTo>
                    <a:cubicBezTo>
                      <a:pt x="21" y="1"/>
                      <a:pt x="13" y="1"/>
                      <a:pt x="4" y="0"/>
                    </a:cubicBezTo>
                    <a:cubicBezTo>
                      <a:pt x="3" y="2"/>
                      <a:pt x="2" y="4"/>
                      <a:pt x="1" y="6"/>
                    </a:cubicBezTo>
                    <a:close/>
                  </a:path>
                </a:pathLst>
              </a:custGeom>
              <a:solidFill>
                <a:srgbClr val="CC0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751"/>
              <p:cNvSpPr/>
              <p:nvPr/>
            </p:nvSpPr>
            <p:spPr bwMode="auto">
              <a:xfrm>
                <a:off x="3413125" y="5956300"/>
                <a:ext cx="15875" cy="14288"/>
              </a:xfrm>
              <a:custGeom>
                <a:avLst/>
                <a:gdLst>
                  <a:gd name="T0" fmla="*/ 0 w 5"/>
                  <a:gd name="T1" fmla="*/ 2 h 5"/>
                  <a:gd name="T2" fmla="*/ 1 w 5"/>
                  <a:gd name="T3" fmla="*/ 4 h 5"/>
                  <a:gd name="T4" fmla="*/ 4 w 5"/>
                  <a:gd name="T5" fmla="*/ 3 h 5"/>
                  <a:gd name="T6" fmla="*/ 3 w 5"/>
                  <a:gd name="T7" fmla="*/ 0 h 5"/>
                  <a:gd name="T8" fmla="*/ 0 w 5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3" y="5"/>
                      <a:pt x="4" y="4"/>
                      <a:pt x="4" y="3"/>
                    </a:cubicBezTo>
                    <a:cubicBezTo>
                      <a:pt x="5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752"/>
              <p:cNvSpPr/>
              <p:nvPr/>
            </p:nvSpPr>
            <p:spPr bwMode="auto">
              <a:xfrm>
                <a:off x="3419475" y="5989638"/>
                <a:ext cx="22225" cy="22225"/>
              </a:xfrm>
              <a:custGeom>
                <a:avLst/>
                <a:gdLst>
                  <a:gd name="T0" fmla="*/ 0 w 7"/>
                  <a:gd name="T1" fmla="*/ 3 h 7"/>
                  <a:gd name="T2" fmla="*/ 2 w 7"/>
                  <a:gd name="T3" fmla="*/ 7 h 7"/>
                  <a:gd name="T4" fmla="*/ 6 w 7"/>
                  <a:gd name="T5" fmla="*/ 5 h 7"/>
                  <a:gd name="T6" fmla="*/ 5 w 7"/>
                  <a:gd name="T7" fmla="*/ 1 h 7"/>
                  <a:gd name="T8" fmla="*/ 0 w 7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3"/>
                    </a:moveTo>
                    <a:cubicBezTo>
                      <a:pt x="0" y="4"/>
                      <a:pt x="0" y="6"/>
                      <a:pt x="2" y="7"/>
                    </a:cubicBezTo>
                    <a:cubicBezTo>
                      <a:pt x="4" y="7"/>
                      <a:pt x="6" y="7"/>
                      <a:pt x="6" y="5"/>
                    </a:cubicBezTo>
                    <a:cubicBezTo>
                      <a:pt x="7" y="3"/>
                      <a:pt x="6" y="1"/>
                      <a:pt x="5" y="1"/>
                    </a:cubicBezTo>
                    <a:cubicBezTo>
                      <a:pt x="3" y="0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8" name="Freeform 2124"/>
            <p:cNvSpPr/>
            <p:nvPr/>
          </p:nvSpPr>
          <p:spPr bwMode="auto">
            <a:xfrm>
              <a:off x="3009900" y="5719763"/>
              <a:ext cx="9525" cy="28575"/>
            </a:xfrm>
            <a:custGeom>
              <a:avLst/>
              <a:gdLst>
                <a:gd name="T0" fmla="*/ 0 w 3"/>
                <a:gd name="T1" fmla="*/ 8 h 9"/>
                <a:gd name="T2" fmla="*/ 2 w 3"/>
                <a:gd name="T3" fmla="*/ 9 h 9"/>
                <a:gd name="T4" fmla="*/ 1 w 3"/>
                <a:gd name="T5" fmla="*/ 0 h 9"/>
                <a:gd name="T6" fmla="*/ 1 w 3"/>
                <a:gd name="T7" fmla="*/ 8 h 9"/>
                <a:gd name="T8" fmla="*/ 0 w 3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0" y="8"/>
                  </a:moveTo>
                  <a:cubicBezTo>
                    <a:pt x="1" y="8"/>
                    <a:pt x="1" y="8"/>
                    <a:pt x="2" y="9"/>
                  </a:cubicBezTo>
                  <a:cubicBezTo>
                    <a:pt x="3" y="7"/>
                    <a:pt x="2" y="4"/>
                    <a:pt x="1" y="0"/>
                  </a:cubicBezTo>
                  <a:cubicBezTo>
                    <a:pt x="2" y="4"/>
                    <a:pt x="2" y="7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lose/>
                </a:path>
              </a:pathLst>
            </a:custGeom>
            <a:solidFill>
              <a:srgbClr val="C16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7065031" y="2886748"/>
            <a:ext cx="1036248" cy="604933"/>
            <a:chOff x="2974047" y="3601599"/>
            <a:chExt cx="1888934" cy="1275831"/>
          </a:xfrm>
        </p:grpSpPr>
        <p:sp>
          <p:nvSpPr>
            <p:cNvPr id="146" name="Freeform 1936"/>
            <p:cNvSpPr/>
            <p:nvPr/>
          </p:nvSpPr>
          <p:spPr bwMode="auto">
            <a:xfrm>
              <a:off x="3222682" y="3601599"/>
              <a:ext cx="1509077" cy="1275831"/>
            </a:xfrm>
            <a:custGeom>
              <a:avLst/>
              <a:gdLst>
                <a:gd name="T0" fmla="*/ 189 w 224"/>
                <a:gd name="T1" fmla="*/ 105 h 202"/>
                <a:gd name="T2" fmla="*/ 149 w 224"/>
                <a:gd name="T3" fmla="*/ 54 h 202"/>
                <a:gd name="T4" fmla="*/ 102 w 224"/>
                <a:gd name="T5" fmla="*/ 20 h 202"/>
                <a:gd name="T6" fmla="*/ 52 w 224"/>
                <a:gd name="T7" fmla="*/ 11 h 202"/>
                <a:gd name="T8" fmla="*/ 27 w 224"/>
                <a:gd name="T9" fmla="*/ 60 h 202"/>
                <a:gd name="T10" fmla="*/ 8 w 224"/>
                <a:gd name="T11" fmla="*/ 98 h 202"/>
                <a:gd name="T12" fmla="*/ 7 w 224"/>
                <a:gd name="T13" fmla="*/ 157 h 202"/>
                <a:gd name="T14" fmla="*/ 47 w 224"/>
                <a:gd name="T15" fmla="*/ 183 h 202"/>
                <a:gd name="T16" fmla="*/ 70 w 224"/>
                <a:gd name="T17" fmla="*/ 184 h 202"/>
                <a:gd name="T18" fmla="*/ 134 w 224"/>
                <a:gd name="T19" fmla="*/ 194 h 202"/>
                <a:gd name="T20" fmla="*/ 160 w 224"/>
                <a:gd name="T21" fmla="*/ 188 h 202"/>
                <a:gd name="T22" fmla="*/ 200 w 224"/>
                <a:gd name="T23" fmla="*/ 196 h 202"/>
                <a:gd name="T24" fmla="*/ 219 w 224"/>
                <a:gd name="T25" fmla="*/ 195 h 202"/>
                <a:gd name="T26" fmla="*/ 216 w 224"/>
                <a:gd name="T27" fmla="*/ 184 h 202"/>
                <a:gd name="T28" fmla="*/ 190 w 224"/>
                <a:gd name="T29" fmla="*/ 155 h 202"/>
                <a:gd name="T30" fmla="*/ 189 w 224"/>
                <a:gd name="T31" fmla="*/ 10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4" h="202">
                  <a:moveTo>
                    <a:pt x="189" y="105"/>
                  </a:moveTo>
                  <a:cubicBezTo>
                    <a:pt x="184" y="85"/>
                    <a:pt x="160" y="66"/>
                    <a:pt x="149" y="54"/>
                  </a:cubicBezTo>
                  <a:cubicBezTo>
                    <a:pt x="139" y="42"/>
                    <a:pt x="109" y="26"/>
                    <a:pt x="102" y="20"/>
                  </a:cubicBezTo>
                  <a:cubicBezTo>
                    <a:pt x="95" y="15"/>
                    <a:pt x="68" y="0"/>
                    <a:pt x="52" y="11"/>
                  </a:cubicBezTo>
                  <a:cubicBezTo>
                    <a:pt x="35" y="22"/>
                    <a:pt x="29" y="50"/>
                    <a:pt x="27" y="60"/>
                  </a:cubicBezTo>
                  <a:cubicBezTo>
                    <a:pt x="25" y="73"/>
                    <a:pt x="14" y="88"/>
                    <a:pt x="8" y="98"/>
                  </a:cubicBezTo>
                  <a:cubicBezTo>
                    <a:pt x="2" y="107"/>
                    <a:pt x="0" y="140"/>
                    <a:pt x="7" y="157"/>
                  </a:cubicBezTo>
                  <a:cubicBezTo>
                    <a:pt x="14" y="174"/>
                    <a:pt x="36" y="182"/>
                    <a:pt x="47" y="183"/>
                  </a:cubicBezTo>
                  <a:cubicBezTo>
                    <a:pt x="59" y="184"/>
                    <a:pt x="54" y="183"/>
                    <a:pt x="70" y="184"/>
                  </a:cubicBezTo>
                  <a:cubicBezTo>
                    <a:pt x="85" y="186"/>
                    <a:pt x="115" y="197"/>
                    <a:pt x="134" y="194"/>
                  </a:cubicBezTo>
                  <a:cubicBezTo>
                    <a:pt x="152" y="192"/>
                    <a:pt x="151" y="188"/>
                    <a:pt x="160" y="188"/>
                  </a:cubicBezTo>
                  <a:cubicBezTo>
                    <a:pt x="170" y="188"/>
                    <a:pt x="192" y="193"/>
                    <a:pt x="200" y="196"/>
                  </a:cubicBezTo>
                  <a:cubicBezTo>
                    <a:pt x="209" y="199"/>
                    <a:pt x="219" y="202"/>
                    <a:pt x="219" y="195"/>
                  </a:cubicBezTo>
                  <a:cubicBezTo>
                    <a:pt x="219" y="195"/>
                    <a:pt x="224" y="188"/>
                    <a:pt x="216" y="184"/>
                  </a:cubicBezTo>
                  <a:cubicBezTo>
                    <a:pt x="200" y="177"/>
                    <a:pt x="194" y="169"/>
                    <a:pt x="190" y="155"/>
                  </a:cubicBezTo>
                  <a:cubicBezTo>
                    <a:pt x="187" y="141"/>
                    <a:pt x="193" y="124"/>
                    <a:pt x="189" y="105"/>
                  </a:cubicBezTo>
                  <a:close/>
                </a:path>
              </a:pathLst>
            </a:custGeom>
            <a:solidFill>
              <a:srgbClr val="002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937"/>
            <p:cNvSpPr/>
            <p:nvPr/>
          </p:nvSpPr>
          <p:spPr bwMode="auto">
            <a:xfrm>
              <a:off x="3274480" y="3734364"/>
              <a:ext cx="797705" cy="987637"/>
            </a:xfrm>
            <a:custGeom>
              <a:avLst/>
              <a:gdLst>
                <a:gd name="T0" fmla="*/ 37 w 118"/>
                <a:gd name="T1" fmla="*/ 21 h 156"/>
                <a:gd name="T2" fmla="*/ 18 w 118"/>
                <a:gd name="T3" fmla="*/ 54 h 156"/>
                <a:gd name="T4" fmla="*/ 9 w 118"/>
                <a:gd name="T5" fmla="*/ 79 h 156"/>
                <a:gd name="T6" fmla="*/ 13 w 118"/>
                <a:gd name="T7" fmla="*/ 135 h 156"/>
                <a:gd name="T8" fmla="*/ 62 w 118"/>
                <a:gd name="T9" fmla="*/ 154 h 156"/>
                <a:gd name="T10" fmla="*/ 118 w 118"/>
                <a:gd name="T11" fmla="*/ 66 h 156"/>
                <a:gd name="T12" fmla="*/ 102 w 118"/>
                <a:gd name="T13" fmla="*/ 12 h 156"/>
                <a:gd name="T14" fmla="*/ 80 w 118"/>
                <a:gd name="T15" fmla="*/ 2 h 156"/>
                <a:gd name="T16" fmla="*/ 37 w 118"/>
                <a:gd name="T17" fmla="*/ 2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56">
                  <a:moveTo>
                    <a:pt x="37" y="21"/>
                  </a:moveTo>
                  <a:cubicBezTo>
                    <a:pt x="27" y="35"/>
                    <a:pt x="18" y="45"/>
                    <a:pt x="18" y="54"/>
                  </a:cubicBezTo>
                  <a:cubicBezTo>
                    <a:pt x="18" y="63"/>
                    <a:pt x="12" y="68"/>
                    <a:pt x="9" y="79"/>
                  </a:cubicBezTo>
                  <a:cubicBezTo>
                    <a:pt x="6" y="91"/>
                    <a:pt x="0" y="123"/>
                    <a:pt x="13" y="135"/>
                  </a:cubicBezTo>
                  <a:cubicBezTo>
                    <a:pt x="25" y="147"/>
                    <a:pt x="40" y="153"/>
                    <a:pt x="62" y="154"/>
                  </a:cubicBezTo>
                  <a:cubicBezTo>
                    <a:pt x="85" y="156"/>
                    <a:pt x="118" y="66"/>
                    <a:pt x="118" y="66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2"/>
                    <a:pt x="92" y="3"/>
                    <a:pt x="80" y="2"/>
                  </a:cubicBezTo>
                  <a:cubicBezTo>
                    <a:pt x="68" y="0"/>
                    <a:pt x="48" y="6"/>
                    <a:pt x="37" y="21"/>
                  </a:cubicBezTo>
                  <a:close/>
                </a:path>
              </a:pathLst>
            </a:custGeom>
            <a:solidFill>
              <a:srgbClr val="005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938"/>
            <p:cNvSpPr/>
            <p:nvPr/>
          </p:nvSpPr>
          <p:spPr bwMode="auto">
            <a:xfrm>
              <a:off x="2974047" y="3695506"/>
              <a:ext cx="1757712" cy="1168973"/>
            </a:xfrm>
            <a:custGeom>
              <a:avLst/>
              <a:gdLst>
                <a:gd name="T0" fmla="*/ 227 w 261"/>
                <a:gd name="T1" fmla="*/ 82 h 185"/>
                <a:gd name="T2" fmla="*/ 167 w 261"/>
                <a:gd name="T3" fmla="*/ 23 h 185"/>
                <a:gd name="T4" fmla="*/ 136 w 261"/>
                <a:gd name="T5" fmla="*/ 13 h 185"/>
                <a:gd name="T6" fmla="*/ 97 w 261"/>
                <a:gd name="T7" fmla="*/ 48 h 185"/>
                <a:gd name="T8" fmla="*/ 78 w 261"/>
                <a:gd name="T9" fmla="*/ 63 h 185"/>
                <a:gd name="T10" fmla="*/ 65 w 261"/>
                <a:gd name="T11" fmla="*/ 57 h 185"/>
                <a:gd name="T12" fmla="*/ 56 w 261"/>
                <a:gd name="T13" fmla="*/ 38 h 185"/>
                <a:gd name="T14" fmla="*/ 33 w 261"/>
                <a:gd name="T15" fmla="*/ 4 h 185"/>
                <a:gd name="T16" fmla="*/ 20 w 261"/>
                <a:gd name="T17" fmla="*/ 15 h 185"/>
                <a:gd name="T18" fmla="*/ 11 w 261"/>
                <a:gd name="T19" fmla="*/ 45 h 185"/>
                <a:gd name="T20" fmla="*/ 4 w 261"/>
                <a:gd name="T21" fmla="*/ 68 h 185"/>
                <a:gd name="T22" fmla="*/ 22 w 261"/>
                <a:gd name="T23" fmla="*/ 75 h 185"/>
                <a:gd name="T24" fmla="*/ 49 w 261"/>
                <a:gd name="T25" fmla="*/ 67 h 185"/>
                <a:gd name="T26" fmla="*/ 70 w 261"/>
                <a:gd name="T27" fmla="*/ 72 h 185"/>
                <a:gd name="T28" fmla="*/ 79 w 261"/>
                <a:gd name="T29" fmla="*/ 112 h 185"/>
                <a:gd name="T30" fmla="*/ 92 w 261"/>
                <a:gd name="T31" fmla="*/ 154 h 185"/>
                <a:gd name="T32" fmla="*/ 152 w 261"/>
                <a:gd name="T33" fmla="*/ 176 h 185"/>
                <a:gd name="T34" fmla="*/ 185 w 261"/>
                <a:gd name="T35" fmla="*/ 172 h 185"/>
                <a:gd name="T36" fmla="*/ 219 w 261"/>
                <a:gd name="T37" fmla="*/ 167 h 185"/>
                <a:gd name="T38" fmla="*/ 258 w 261"/>
                <a:gd name="T39" fmla="*/ 178 h 185"/>
                <a:gd name="T40" fmla="*/ 248 w 261"/>
                <a:gd name="T41" fmla="*/ 164 h 185"/>
                <a:gd name="T42" fmla="*/ 229 w 261"/>
                <a:gd name="T43" fmla="*/ 133 h 185"/>
                <a:gd name="T44" fmla="*/ 227 w 261"/>
                <a:gd name="T45" fmla="*/ 8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85">
                  <a:moveTo>
                    <a:pt x="227" y="82"/>
                  </a:moveTo>
                  <a:cubicBezTo>
                    <a:pt x="222" y="71"/>
                    <a:pt x="184" y="32"/>
                    <a:pt x="167" y="23"/>
                  </a:cubicBezTo>
                  <a:cubicBezTo>
                    <a:pt x="149" y="14"/>
                    <a:pt x="141" y="8"/>
                    <a:pt x="136" y="13"/>
                  </a:cubicBezTo>
                  <a:cubicBezTo>
                    <a:pt x="130" y="17"/>
                    <a:pt x="107" y="37"/>
                    <a:pt x="97" y="48"/>
                  </a:cubicBezTo>
                  <a:cubicBezTo>
                    <a:pt x="87" y="59"/>
                    <a:pt x="81" y="64"/>
                    <a:pt x="78" y="63"/>
                  </a:cubicBezTo>
                  <a:cubicBezTo>
                    <a:pt x="78" y="63"/>
                    <a:pt x="69" y="61"/>
                    <a:pt x="65" y="57"/>
                  </a:cubicBezTo>
                  <a:cubicBezTo>
                    <a:pt x="61" y="54"/>
                    <a:pt x="59" y="48"/>
                    <a:pt x="56" y="38"/>
                  </a:cubicBezTo>
                  <a:cubicBezTo>
                    <a:pt x="52" y="26"/>
                    <a:pt x="40" y="9"/>
                    <a:pt x="33" y="4"/>
                  </a:cubicBezTo>
                  <a:cubicBezTo>
                    <a:pt x="27" y="0"/>
                    <a:pt x="22" y="6"/>
                    <a:pt x="20" y="15"/>
                  </a:cubicBezTo>
                  <a:cubicBezTo>
                    <a:pt x="18" y="24"/>
                    <a:pt x="14" y="35"/>
                    <a:pt x="11" y="45"/>
                  </a:cubicBezTo>
                  <a:cubicBezTo>
                    <a:pt x="8" y="54"/>
                    <a:pt x="0" y="63"/>
                    <a:pt x="4" y="68"/>
                  </a:cubicBezTo>
                  <a:cubicBezTo>
                    <a:pt x="7" y="72"/>
                    <a:pt x="14" y="75"/>
                    <a:pt x="22" y="75"/>
                  </a:cubicBezTo>
                  <a:cubicBezTo>
                    <a:pt x="30" y="75"/>
                    <a:pt x="44" y="66"/>
                    <a:pt x="49" y="67"/>
                  </a:cubicBezTo>
                  <a:cubicBezTo>
                    <a:pt x="54" y="68"/>
                    <a:pt x="65" y="64"/>
                    <a:pt x="70" y="72"/>
                  </a:cubicBezTo>
                  <a:cubicBezTo>
                    <a:pt x="75" y="80"/>
                    <a:pt x="79" y="98"/>
                    <a:pt x="79" y="112"/>
                  </a:cubicBezTo>
                  <a:cubicBezTo>
                    <a:pt x="79" y="126"/>
                    <a:pt x="85" y="149"/>
                    <a:pt x="92" y="154"/>
                  </a:cubicBezTo>
                  <a:cubicBezTo>
                    <a:pt x="99" y="158"/>
                    <a:pt x="129" y="171"/>
                    <a:pt x="152" y="176"/>
                  </a:cubicBezTo>
                  <a:cubicBezTo>
                    <a:pt x="175" y="180"/>
                    <a:pt x="178" y="175"/>
                    <a:pt x="185" y="172"/>
                  </a:cubicBezTo>
                  <a:cubicBezTo>
                    <a:pt x="192" y="169"/>
                    <a:pt x="203" y="162"/>
                    <a:pt x="219" y="167"/>
                  </a:cubicBezTo>
                  <a:cubicBezTo>
                    <a:pt x="235" y="171"/>
                    <a:pt x="255" y="185"/>
                    <a:pt x="258" y="178"/>
                  </a:cubicBezTo>
                  <a:cubicBezTo>
                    <a:pt x="261" y="171"/>
                    <a:pt x="256" y="169"/>
                    <a:pt x="248" y="164"/>
                  </a:cubicBezTo>
                  <a:cubicBezTo>
                    <a:pt x="241" y="160"/>
                    <a:pt x="230" y="157"/>
                    <a:pt x="229" y="133"/>
                  </a:cubicBezTo>
                  <a:cubicBezTo>
                    <a:pt x="228" y="109"/>
                    <a:pt x="232" y="93"/>
                    <a:pt x="227" y="82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939"/>
            <p:cNvSpPr/>
            <p:nvPr/>
          </p:nvSpPr>
          <p:spPr bwMode="auto">
            <a:xfrm>
              <a:off x="3018938" y="3740840"/>
              <a:ext cx="542163" cy="446865"/>
            </a:xfrm>
            <a:custGeom>
              <a:avLst/>
              <a:gdLst>
                <a:gd name="T0" fmla="*/ 77 w 80"/>
                <a:gd name="T1" fmla="*/ 60 h 71"/>
                <a:gd name="T2" fmla="*/ 70 w 80"/>
                <a:gd name="T3" fmla="*/ 58 h 71"/>
                <a:gd name="T4" fmla="*/ 68 w 80"/>
                <a:gd name="T5" fmla="*/ 57 h 71"/>
                <a:gd name="T6" fmla="*/ 45 w 80"/>
                <a:gd name="T7" fmla="*/ 39 h 71"/>
                <a:gd name="T8" fmla="*/ 23 w 80"/>
                <a:gd name="T9" fmla="*/ 2 h 71"/>
                <a:gd name="T10" fmla="*/ 22 w 80"/>
                <a:gd name="T11" fmla="*/ 6 h 71"/>
                <a:gd name="T12" fmla="*/ 17 w 80"/>
                <a:gd name="T13" fmla="*/ 10 h 71"/>
                <a:gd name="T14" fmla="*/ 18 w 80"/>
                <a:gd name="T15" fmla="*/ 16 h 71"/>
                <a:gd name="T16" fmla="*/ 15 w 80"/>
                <a:gd name="T17" fmla="*/ 18 h 71"/>
                <a:gd name="T18" fmla="*/ 15 w 80"/>
                <a:gd name="T19" fmla="*/ 24 h 71"/>
                <a:gd name="T20" fmla="*/ 12 w 80"/>
                <a:gd name="T21" fmla="*/ 28 h 71"/>
                <a:gd name="T22" fmla="*/ 13 w 80"/>
                <a:gd name="T23" fmla="*/ 32 h 71"/>
                <a:gd name="T24" fmla="*/ 10 w 80"/>
                <a:gd name="T25" fmla="*/ 35 h 71"/>
                <a:gd name="T26" fmla="*/ 10 w 80"/>
                <a:gd name="T27" fmla="*/ 40 h 71"/>
                <a:gd name="T28" fmla="*/ 8 w 80"/>
                <a:gd name="T29" fmla="*/ 43 h 71"/>
                <a:gd name="T30" fmla="*/ 7 w 80"/>
                <a:gd name="T31" fmla="*/ 49 h 71"/>
                <a:gd name="T32" fmla="*/ 7 w 80"/>
                <a:gd name="T33" fmla="*/ 54 h 71"/>
                <a:gd name="T34" fmla="*/ 4 w 80"/>
                <a:gd name="T35" fmla="*/ 62 h 71"/>
                <a:gd name="T36" fmla="*/ 12 w 80"/>
                <a:gd name="T37" fmla="*/ 64 h 71"/>
                <a:gd name="T38" fmla="*/ 26 w 80"/>
                <a:gd name="T39" fmla="*/ 62 h 71"/>
                <a:gd name="T40" fmla="*/ 43 w 80"/>
                <a:gd name="T41" fmla="*/ 56 h 71"/>
                <a:gd name="T42" fmla="*/ 64 w 80"/>
                <a:gd name="T43" fmla="*/ 63 h 71"/>
                <a:gd name="T44" fmla="*/ 71 w 80"/>
                <a:gd name="T45" fmla="*/ 70 h 71"/>
                <a:gd name="T46" fmla="*/ 69 w 80"/>
                <a:gd name="T47" fmla="*/ 66 h 71"/>
                <a:gd name="T48" fmla="*/ 75 w 80"/>
                <a:gd name="T49" fmla="*/ 67 h 71"/>
                <a:gd name="T50" fmla="*/ 73 w 80"/>
                <a:gd name="T51" fmla="*/ 62 h 71"/>
                <a:gd name="T52" fmla="*/ 77 w 80"/>
                <a:gd name="T5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71">
                  <a:moveTo>
                    <a:pt x="77" y="60"/>
                  </a:moveTo>
                  <a:cubicBezTo>
                    <a:pt x="75" y="58"/>
                    <a:pt x="72" y="59"/>
                    <a:pt x="70" y="58"/>
                  </a:cubicBezTo>
                  <a:cubicBezTo>
                    <a:pt x="69" y="57"/>
                    <a:pt x="68" y="57"/>
                    <a:pt x="68" y="57"/>
                  </a:cubicBezTo>
                  <a:cubicBezTo>
                    <a:pt x="68" y="57"/>
                    <a:pt x="51" y="52"/>
                    <a:pt x="45" y="39"/>
                  </a:cubicBezTo>
                  <a:cubicBezTo>
                    <a:pt x="39" y="26"/>
                    <a:pt x="24" y="0"/>
                    <a:pt x="23" y="2"/>
                  </a:cubicBezTo>
                  <a:cubicBezTo>
                    <a:pt x="21" y="4"/>
                    <a:pt x="22" y="3"/>
                    <a:pt x="22" y="6"/>
                  </a:cubicBezTo>
                  <a:cubicBezTo>
                    <a:pt x="22" y="8"/>
                    <a:pt x="17" y="8"/>
                    <a:pt x="17" y="10"/>
                  </a:cubicBezTo>
                  <a:cubicBezTo>
                    <a:pt x="18" y="13"/>
                    <a:pt x="20" y="14"/>
                    <a:pt x="18" y="16"/>
                  </a:cubicBezTo>
                  <a:cubicBezTo>
                    <a:pt x="17" y="18"/>
                    <a:pt x="14" y="16"/>
                    <a:pt x="15" y="18"/>
                  </a:cubicBezTo>
                  <a:cubicBezTo>
                    <a:pt x="15" y="21"/>
                    <a:pt x="15" y="21"/>
                    <a:pt x="15" y="24"/>
                  </a:cubicBezTo>
                  <a:cubicBezTo>
                    <a:pt x="14" y="27"/>
                    <a:pt x="13" y="25"/>
                    <a:pt x="12" y="28"/>
                  </a:cubicBezTo>
                  <a:cubicBezTo>
                    <a:pt x="11" y="30"/>
                    <a:pt x="11" y="30"/>
                    <a:pt x="13" y="32"/>
                  </a:cubicBezTo>
                  <a:cubicBezTo>
                    <a:pt x="15" y="35"/>
                    <a:pt x="11" y="33"/>
                    <a:pt x="10" y="35"/>
                  </a:cubicBezTo>
                  <a:cubicBezTo>
                    <a:pt x="9" y="38"/>
                    <a:pt x="8" y="38"/>
                    <a:pt x="10" y="40"/>
                  </a:cubicBezTo>
                  <a:cubicBezTo>
                    <a:pt x="12" y="42"/>
                    <a:pt x="10" y="42"/>
                    <a:pt x="8" y="43"/>
                  </a:cubicBezTo>
                  <a:cubicBezTo>
                    <a:pt x="6" y="45"/>
                    <a:pt x="6" y="48"/>
                    <a:pt x="7" y="49"/>
                  </a:cubicBezTo>
                  <a:cubicBezTo>
                    <a:pt x="8" y="50"/>
                    <a:pt x="0" y="53"/>
                    <a:pt x="7" y="54"/>
                  </a:cubicBezTo>
                  <a:cubicBezTo>
                    <a:pt x="15" y="55"/>
                    <a:pt x="2" y="59"/>
                    <a:pt x="4" y="62"/>
                  </a:cubicBezTo>
                  <a:cubicBezTo>
                    <a:pt x="7" y="65"/>
                    <a:pt x="9" y="66"/>
                    <a:pt x="12" y="64"/>
                  </a:cubicBezTo>
                  <a:cubicBezTo>
                    <a:pt x="16" y="63"/>
                    <a:pt x="22" y="65"/>
                    <a:pt x="26" y="62"/>
                  </a:cubicBezTo>
                  <a:cubicBezTo>
                    <a:pt x="31" y="59"/>
                    <a:pt x="36" y="55"/>
                    <a:pt x="43" y="56"/>
                  </a:cubicBezTo>
                  <a:cubicBezTo>
                    <a:pt x="50" y="56"/>
                    <a:pt x="61" y="59"/>
                    <a:pt x="64" y="63"/>
                  </a:cubicBezTo>
                  <a:cubicBezTo>
                    <a:pt x="68" y="67"/>
                    <a:pt x="71" y="71"/>
                    <a:pt x="71" y="70"/>
                  </a:cubicBezTo>
                  <a:cubicBezTo>
                    <a:pt x="71" y="68"/>
                    <a:pt x="67" y="65"/>
                    <a:pt x="69" y="66"/>
                  </a:cubicBezTo>
                  <a:cubicBezTo>
                    <a:pt x="71" y="66"/>
                    <a:pt x="74" y="67"/>
                    <a:pt x="75" y="67"/>
                  </a:cubicBezTo>
                  <a:cubicBezTo>
                    <a:pt x="75" y="66"/>
                    <a:pt x="71" y="62"/>
                    <a:pt x="73" y="62"/>
                  </a:cubicBezTo>
                  <a:cubicBezTo>
                    <a:pt x="74" y="62"/>
                    <a:pt x="80" y="61"/>
                    <a:pt x="77" y="60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940"/>
            <p:cNvSpPr/>
            <p:nvPr/>
          </p:nvSpPr>
          <p:spPr bwMode="auto">
            <a:xfrm>
              <a:off x="4186141" y="4310755"/>
              <a:ext cx="276261" cy="252576"/>
            </a:xfrm>
            <a:custGeom>
              <a:avLst/>
              <a:gdLst>
                <a:gd name="T0" fmla="*/ 23 w 41"/>
                <a:gd name="T1" fmla="*/ 1 h 40"/>
                <a:gd name="T2" fmla="*/ 15 w 41"/>
                <a:gd name="T3" fmla="*/ 33 h 40"/>
                <a:gd name="T4" fmla="*/ 41 w 41"/>
                <a:gd name="T5" fmla="*/ 21 h 40"/>
                <a:gd name="T6" fmla="*/ 23 w 41"/>
                <a:gd name="T7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40">
                  <a:moveTo>
                    <a:pt x="23" y="1"/>
                  </a:moveTo>
                  <a:cubicBezTo>
                    <a:pt x="6" y="2"/>
                    <a:pt x="0" y="25"/>
                    <a:pt x="15" y="33"/>
                  </a:cubicBezTo>
                  <a:cubicBezTo>
                    <a:pt x="28" y="40"/>
                    <a:pt x="40" y="28"/>
                    <a:pt x="41" y="21"/>
                  </a:cubicBezTo>
                  <a:cubicBezTo>
                    <a:pt x="41" y="13"/>
                    <a:pt x="39" y="0"/>
                    <a:pt x="23" y="1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941"/>
            <p:cNvSpPr/>
            <p:nvPr/>
          </p:nvSpPr>
          <p:spPr bwMode="auto">
            <a:xfrm>
              <a:off x="4213767" y="4333421"/>
              <a:ext cx="241728" cy="210481"/>
            </a:xfrm>
            <a:custGeom>
              <a:avLst/>
              <a:gdLst>
                <a:gd name="T0" fmla="*/ 23 w 36"/>
                <a:gd name="T1" fmla="*/ 1 h 33"/>
                <a:gd name="T2" fmla="*/ 9 w 36"/>
                <a:gd name="T3" fmla="*/ 24 h 33"/>
                <a:gd name="T4" fmla="*/ 34 w 36"/>
                <a:gd name="T5" fmla="*/ 14 h 33"/>
                <a:gd name="T6" fmla="*/ 23 w 36"/>
                <a:gd name="T7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3">
                  <a:moveTo>
                    <a:pt x="23" y="1"/>
                  </a:moveTo>
                  <a:cubicBezTo>
                    <a:pt x="12" y="0"/>
                    <a:pt x="0" y="9"/>
                    <a:pt x="9" y="24"/>
                  </a:cubicBezTo>
                  <a:cubicBezTo>
                    <a:pt x="15" y="33"/>
                    <a:pt x="36" y="28"/>
                    <a:pt x="34" y="14"/>
                  </a:cubicBezTo>
                  <a:cubicBezTo>
                    <a:pt x="34" y="14"/>
                    <a:pt x="34" y="2"/>
                    <a:pt x="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942"/>
            <p:cNvSpPr/>
            <p:nvPr/>
          </p:nvSpPr>
          <p:spPr bwMode="auto">
            <a:xfrm>
              <a:off x="4248300" y="4326945"/>
              <a:ext cx="189931" cy="178099"/>
            </a:xfrm>
            <a:custGeom>
              <a:avLst/>
              <a:gdLst>
                <a:gd name="T0" fmla="*/ 9 w 28"/>
                <a:gd name="T1" fmla="*/ 5 h 28"/>
                <a:gd name="T2" fmla="*/ 16 w 28"/>
                <a:gd name="T3" fmla="*/ 27 h 28"/>
                <a:gd name="T4" fmla="*/ 27 w 28"/>
                <a:gd name="T5" fmla="*/ 14 h 28"/>
                <a:gd name="T6" fmla="*/ 9 w 28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8">
                  <a:moveTo>
                    <a:pt x="9" y="5"/>
                  </a:moveTo>
                  <a:cubicBezTo>
                    <a:pt x="0" y="10"/>
                    <a:pt x="3" y="25"/>
                    <a:pt x="16" y="27"/>
                  </a:cubicBezTo>
                  <a:cubicBezTo>
                    <a:pt x="26" y="28"/>
                    <a:pt x="28" y="20"/>
                    <a:pt x="27" y="14"/>
                  </a:cubicBezTo>
                  <a:cubicBezTo>
                    <a:pt x="26" y="9"/>
                    <a:pt x="20" y="0"/>
                    <a:pt x="9" y="5"/>
                  </a:cubicBezTo>
                  <a:close/>
                </a:path>
              </a:pathLst>
            </a:custGeom>
            <a:solidFill>
              <a:srgbClr val="C2D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943"/>
            <p:cNvSpPr/>
            <p:nvPr/>
          </p:nvSpPr>
          <p:spPr bwMode="auto">
            <a:xfrm>
              <a:off x="4269020" y="4339897"/>
              <a:ext cx="155398" cy="145718"/>
            </a:xfrm>
            <a:custGeom>
              <a:avLst/>
              <a:gdLst>
                <a:gd name="T0" fmla="*/ 7 w 23"/>
                <a:gd name="T1" fmla="*/ 5 h 23"/>
                <a:gd name="T2" fmla="*/ 13 w 23"/>
                <a:gd name="T3" fmla="*/ 22 h 23"/>
                <a:gd name="T4" fmla="*/ 22 w 23"/>
                <a:gd name="T5" fmla="*/ 12 h 23"/>
                <a:gd name="T6" fmla="*/ 7 w 23"/>
                <a:gd name="T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3">
                  <a:moveTo>
                    <a:pt x="7" y="5"/>
                  </a:moveTo>
                  <a:cubicBezTo>
                    <a:pt x="0" y="9"/>
                    <a:pt x="2" y="21"/>
                    <a:pt x="13" y="22"/>
                  </a:cubicBezTo>
                  <a:cubicBezTo>
                    <a:pt x="21" y="23"/>
                    <a:pt x="23" y="16"/>
                    <a:pt x="22" y="12"/>
                  </a:cubicBezTo>
                  <a:cubicBezTo>
                    <a:pt x="21" y="7"/>
                    <a:pt x="14" y="0"/>
                    <a:pt x="7" y="5"/>
                  </a:cubicBezTo>
                  <a:close/>
                </a:path>
              </a:pathLst>
            </a:custGeom>
            <a:solidFill>
              <a:srgbClr val="005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944"/>
            <p:cNvSpPr/>
            <p:nvPr/>
          </p:nvSpPr>
          <p:spPr bwMode="auto">
            <a:xfrm>
              <a:off x="4448589" y="4498568"/>
              <a:ext cx="265902" cy="336768"/>
            </a:xfrm>
            <a:custGeom>
              <a:avLst/>
              <a:gdLst>
                <a:gd name="T0" fmla="*/ 16 w 39"/>
                <a:gd name="T1" fmla="*/ 29 h 53"/>
                <a:gd name="T2" fmla="*/ 10 w 39"/>
                <a:gd name="T3" fmla="*/ 5 h 53"/>
                <a:gd name="T4" fmla="*/ 5 w 39"/>
                <a:gd name="T5" fmla="*/ 25 h 53"/>
                <a:gd name="T6" fmla="*/ 29 w 39"/>
                <a:gd name="T7" fmla="*/ 47 h 53"/>
                <a:gd name="T8" fmla="*/ 39 w 39"/>
                <a:gd name="T9" fmla="*/ 48 h 53"/>
                <a:gd name="T10" fmla="*/ 26 w 39"/>
                <a:gd name="T11" fmla="*/ 37 h 53"/>
                <a:gd name="T12" fmla="*/ 16 w 39"/>
                <a:gd name="T13" fmla="*/ 2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3">
                  <a:moveTo>
                    <a:pt x="16" y="29"/>
                  </a:moveTo>
                  <a:cubicBezTo>
                    <a:pt x="11" y="21"/>
                    <a:pt x="10" y="9"/>
                    <a:pt x="10" y="5"/>
                  </a:cubicBezTo>
                  <a:cubicBezTo>
                    <a:pt x="10" y="0"/>
                    <a:pt x="0" y="8"/>
                    <a:pt x="5" y="25"/>
                  </a:cubicBezTo>
                  <a:cubicBezTo>
                    <a:pt x="10" y="42"/>
                    <a:pt x="24" y="44"/>
                    <a:pt x="29" y="47"/>
                  </a:cubicBezTo>
                  <a:cubicBezTo>
                    <a:pt x="33" y="51"/>
                    <a:pt x="39" y="53"/>
                    <a:pt x="39" y="48"/>
                  </a:cubicBezTo>
                  <a:cubicBezTo>
                    <a:pt x="39" y="42"/>
                    <a:pt x="31" y="39"/>
                    <a:pt x="26" y="37"/>
                  </a:cubicBezTo>
                  <a:cubicBezTo>
                    <a:pt x="21" y="34"/>
                    <a:pt x="16" y="29"/>
                    <a:pt x="16" y="29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945"/>
            <p:cNvSpPr/>
            <p:nvPr/>
          </p:nvSpPr>
          <p:spPr bwMode="auto">
            <a:xfrm>
              <a:off x="4327726" y="4744667"/>
              <a:ext cx="372952" cy="116573"/>
            </a:xfrm>
            <a:custGeom>
              <a:avLst/>
              <a:gdLst>
                <a:gd name="T0" fmla="*/ 38 w 55"/>
                <a:gd name="T1" fmla="*/ 10 h 18"/>
                <a:gd name="T2" fmla="*/ 9 w 55"/>
                <a:gd name="T3" fmla="*/ 1 h 18"/>
                <a:gd name="T4" fmla="*/ 1 w 55"/>
                <a:gd name="T5" fmla="*/ 4 h 18"/>
                <a:gd name="T6" fmla="*/ 28 w 55"/>
                <a:gd name="T7" fmla="*/ 11 h 18"/>
                <a:gd name="T8" fmla="*/ 49 w 55"/>
                <a:gd name="T9" fmla="*/ 17 h 18"/>
                <a:gd name="T10" fmla="*/ 53 w 55"/>
                <a:gd name="T11" fmla="*/ 15 h 18"/>
                <a:gd name="T12" fmla="*/ 38 w 55"/>
                <a:gd name="T13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8">
                  <a:moveTo>
                    <a:pt x="38" y="10"/>
                  </a:moveTo>
                  <a:cubicBezTo>
                    <a:pt x="30" y="6"/>
                    <a:pt x="17" y="0"/>
                    <a:pt x="9" y="1"/>
                  </a:cubicBezTo>
                  <a:cubicBezTo>
                    <a:pt x="9" y="1"/>
                    <a:pt x="2" y="1"/>
                    <a:pt x="1" y="4"/>
                  </a:cubicBezTo>
                  <a:cubicBezTo>
                    <a:pt x="0" y="6"/>
                    <a:pt x="16" y="8"/>
                    <a:pt x="28" y="11"/>
                  </a:cubicBezTo>
                  <a:cubicBezTo>
                    <a:pt x="39" y="15"/>
                    <a:pt x="46" y="18"/>
                    <a:pt x="49" y="17"/>
                  </a:cubicBezTo>
                  <a:cubicBezTo>
                    <a:pt x="53" y="17"/>
                    <a:pt x="55" y="16"/>
                    <a:pt x="53" y="15"/>
                  </a:cubicBezTo>
                  <a:cubicBezTo>
                    <a:pt x="52" y="14"/>
                    <a:pt x="45" y="14"/>
                    <a:pt x="38" y="10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946"/>
            <p:cNvSpPr/>
            <p:nvPr/>
          </p:nvSpPr>
          <p:spPr bwMode="auto">
            <a:xfrm>
              <a:off x="3823550" y="4310755"/>
              <a:ext cx="276261" cy="213718"/>
            </a:xfrm>
            <a:custGeom>
              <a:avLst/>
              <a:gdLst>
                <a:gd name="T0" fmla="*/ 9 w 41"/>
                <a:gd name="T1" fmla="*/ 16 h 34"/>
                <a:gd name="T2" fmla="*/ 11 w 41"/>
                <a:gd name="T3" fmla="*/ 34 h 34"/>
                <a:gd name="T4" fmla="*/ 35 w 41"/>
                <a:gd name="T5" fmla="*/ 27 h 34"/>
                <a:gd name="T6" fmla="*/ 39 w 41"/>
                <a:gd name="T7" fmla="*/ 19 h 34"/>
                <a:gd name="T8" fmla="*/ 20 w 41"/>
                <a:gd name="T9" fmla="*/ 3 h 34"/>
                <a:gd name="T10" fmla="*/ 9 w 41"/>
                <a:gd name="T11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4">
                  <a:moveTo>
                    <a:pt x="9" y="16"/>
                  </a:moveTo>
                  <a:cubicBezTo>
                    <a:pt x="6" y="25"/>
                    <a:pt x="0" y="34"/>
                    <a:pt x="11" y="34"/>
                  </a:cubicBezTo>
                  <a:cubicBezTo>
                    <a:pt x="23" y="34"/>
                    <a:pt x="31" y="29"/>
                    <a:pt x="35" y="27"/>
                  </a:cubicBezTo>
                  <a:cubicBezTo>
                    <a:pt x="39" y="25"/>
                    <a:pt x="41" y="22"/>
                    <a:pt x="39" y="19"/>
                  </a:cubicBezTo>
                  <a:cubicBezTo>
                    <a:pt x="39" y="19"/>
                    <a:pt x="26" y="6"/>
                    <a:pt x="20" y="3"/>
                  </a:cubicBezTo>
                  <a:cubicBezTo>
                    <a:pt x="15" y="0"/>
                    <a:pt x="11" y="6"/>
                    <a:pt x="9" y="16"/>
                  </a:cubicBezTo>
                  <a:close/>
                </a:path>
              </a:pathLst>
            </a:custGeom>
            <a:solidFill>
              <a:srgbClr val="BF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947"/>
            <p:cNvSpPr/>
            <p:nvPr/>
          </p:nvSpPr>
          <p:spPr bwMode="auto">
            <a:xfrm>
              <a:off x="3074191" y="3760269"/>
              <a:ext cx="424752" cy="372388"/>
            </a:xfrm>
            <a:custGeom>
              <a:avLst/>
              <a:gdLst>
                <a:gd name="T0" fmla="*/ 9 w 63"/>
                <a:gd name="T1" fmla="*/ 54 h 59"/>
                <a:gd name="T2" fmla="*/ 31 w 63"/>
                <a:gd name="T3" fmla="*/ 51 h 59"/>
                <a:gd name="T4" fmla="*/ 44 w 63"/>
                <a:gd name="T5" fmla="*/ 51 h 59"/>
                <a:gd name="T6" fmla="*/ 58 w 63"/>
                <a:gd name="T7" fmla="*/ 59 h 59"/>
                <a:gd name="T8" fmla="*/ 43 w 63"/>
                <a:gd name="T9" fmla="*/ 47 h 59"/>
                <a:gd name="T10" fmla="*/ 35 w 63"/>
                <a:gd name="T11" fmla="*/ 39 h 59"/>
                <a:gd name="T12" fmla="*/ 29 w 63"/>
                <a:gd name="T13" fmla="*/ 30 h 59"/>
                <a:gd name="T14" fmla="*/ 20 w 63"/>
                <a:gd name="T15" fmla="*/ 11 h 59"/>
                <a:gd name="T16" fmla="*/ 18 w 63"/>
                <a:gd name="T17" fmla="*/ 19 h 59"/>
                <a:gd name="T18" fmla="*/ 28 w 63"/>
                <a:gd name="T19" fmla="*/ 33 h 59"/>
                <a:gd name="T20" fmla="*/ 11 w 63"/>
                <a:gd name="T21" fmla="*/ 28 h 59"/>
                <a:gd name="T22" fmla="*/ 14 w 63"/>
                <a:gd name="T23" fmla="*/ 33 h 59"/>
                <a:gd name="T24" fmla="*/ 28 w 63"/>
                <a:gd name="T25" fmla="*/ 38 h 59"/>
                <a:gd name="T26" fmla="*/ 11 w 63"/>
                <a:gd name="T27" fmla="*/ 39 h 59"/>
                <a:gd name="T28" fmla="*/ 16 w 63"/>
                <a:gd name="T29" fmla="*/ 44 h 59"/>
                <a:gd name="T30" fmla="*/ 28 w 63"/>
                <a:gd name="T31" fmla="*/ 47 h 59"/>
                <a:gd name="T32" fmla="*/ 9 w 63"/>
                <a:gd name="T33" fmla="*/ 5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59">
                  <a:moveTo>
                    <a:pt x="9" y="54"/>
                  </a:moveTo>
                  <a:cubicBezTo>
                    <a:pt x="12" y="56"/>
                    <a:pt x="17" y="53"/>
                    <a:pt x="31" y="51"/>
                  </a:cubicBezTo>
                  <a:cubicBezTo>
                    <a:pt x="36" y="51"/>
                    <a:pt x="41" y="51"/>
                    <a:pt x="44" y="51"/>
                  </a:cubicBezTo>
                  <a:cubicBezTo>
                    <a:pt x="52" y="53"/>
                    <a:pt x="56" y="59"/>
                    <a:pt x="58" y="59"/>
                  </a:cubicBezTo>
                  <a:cubicBezTo>
                    <a:pt x="61" y="59"/>
                    <a:pt x="63" y="58"/>
                    <a:pt x="43" y="47"/>
                  </a:cubicBezTo>
                  <a:cubicBezTo>
                    <a:pt x="43" y="47"/>
                    <a:pt x="38" y="44"/>
                    <a:pt x="35" y="39"/>
                  </a:cubicBezTo>
                  <a:cubicBezTo>
                    <a:pt x="33" y="37"/>
                    <a:pt x="31" y="32"/>
                    <a:pt x="29" y="30"/>
                  </a:cubicBezTo>
                  <a:cubicBezTo>
                    <a:pt x="25" y="23"/>
                    <a:pt x="22" y="16"/>
                    <a:pt x="20" y="11"/>
                  </a:cubicBezTo>
                  <a:cubicBezTo>
                    <a:pt x="14" y="0"/>
                    <a:pt x="15" y="12"/>
                    <a:pt x="18" y="19"/>
                  </a:cubicBezTo>
                  <a:cubicBezTo>
                    <a:pt x="22" y="26"/>
                    <a:pt x="28" y="33"/>
                    <a:pt x="28" y="33"/>
                  </a:cubicBezTo>
                  <a:cubicBezTo>
                    <a:pt x="28" y="33"/>
                    <a:pt x="17" y="31"/>
                    <a:pt x="11" y="28"/>
                  </a:cubicBezTo>
                  <a:cubicBezTo>
                    <a:pt x="5" y="25"/>
                    <a:pt x="6" y="31"/>
                    <a:pt x="14" y="33"/>
                  </a:cubicBezTo>
                  <a:cubicBezTo>
                    <a:pt x="22" y="36"/>
                    <a:pt x="28" y="38"/>
                    <a:pt x="28" y="38"/>
                  </a:cubicBezTo>
                  <a:cubicBezTo>
                    <a:pt x="28" y="38"/>
                    <a:pt x="21" y="39"/>
                    <a:pt x="11" y="39"/>
                  </a:cubicBezTo>
                  <a:cubicBezTo>
                    <a:pt x="0" y="39"/>
                    <a:pt x="6" y="44"/>
                    <a:pt x="16" y="44"/>
                  </a:cubicBezTo>
                  <a:cubicBezTo>
                    <a:pt x="26" y="45"/>
                    <a:pt x="29" y="46"/>
                    <a:pt x="28" y="47"/>
                  </a:cubicBezTo>
                  <a:cubicBezTo>
                    <a:pt x="27" y="49"/>
                    <a:pt x="5" y="52"/>
                    <a:pt x="9" y="54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948"/>
            <p:cNvSpPr/>
            <p:nvPr/>
          </p:nvSpPr>
          <p:spPr bwMode="auto">
            <a:xfrm>
              <a:off x="4455496" y="4764096"/>
              <a:ext cx="245183" cy="90668"/>
            </a:xfrm>
            <a:custGeom>
              <a:avLst/>
              <a:gdLst>
                <a:gd name="T0" fmla="*/ 30 w 36"/>
                <a:gd name="T1" fmla="*/ 13 h 14"/>
                <a:gd name="T2" fmla="*/ 10 w 36"/>
                <a:gd name="T3" fmla="*/ 5 h 14"/>
                <a:gd name="T4" fmla="*/ 6 w 36"/>
                <a:gd name="T5" fmla="*/ 6 h 14"/>
                <a:gd name="T6" fmla="*/ 29 w 36"/>
                <a:gd name="T7" fmla="*/ 14 h 14"/>
                <a:gd name="T8" fmla="*/ 30 w 36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4">
                  <a:moveTo>
                    <a:pt x="30" y="13"/>
                  </a:moveTo>
                  <a:cubicBezTo>
                    <a:pt x="23" y="13"/>
                    <a:pt x="10" y="5"/>
                    <a:pt x="10" y="5"/>
                  </a:cubicBezTo>
                  <a:cubicBezTo>
                    <a:pt x="0" y="0"/>
                    <a:pt x="2" y="6"/>
                    <a:pt x="6" y="6"/>
                  </a:cubicBezTo>
                  <a:cubicBezTo>
                    <a:pt x="9" y="7"/>
                    <a:pt x="27" y="14"/>
                    <a:pt x="29" y="14"/>
                  </a:cubicBezTo>
                  <a:cubicBezTo>
                    <a:pt x="31" y="14"/>
                    <a:pt x="36" y="12"/>
                    <a:pt x="30" y="13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949"/>
            <p:cNvSpPr/>
            <p:nvPr/>
          </p:nvSpPr>
          <p:spPr bwMode="auto">
            <a:xfrm>
              <a:off x="4320820" y="4346373"/>
              <a:ext cx="82878" cy="71239"/>
            </a:xfrm>
            <a:custGeom>
              <a:avLst/>
              <a:gdLst>
                <a:gd name="T0" fmla="*/ 5 w 12"/>
                <a:gd name="T1" fmla="*/ 3 h 11"/>
                <a:gd name="T2" fmla="*/ 8 w 12"/>
                <a:gd name="T3" fmla="*/ 10 h 11"/>
                <a:gd name="T4" fmla="*/ 11 w 12"/>
                <a:gd name="T5" fmla="*/ 5 h 11"/>
                <a:gd name="T6" fmla="*/ 5 w 12"/>
                <a:gd name="T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5" y="3"/>
                  </a:moveTo>
                  <a:cubicBezTo>
                    <a:pt x="0" y="7"/>
                    <a:pt x="6" y="11"/>
                    <a:pt x="8" y="10"/>
                  </a:cubicBezTo>
                  <a:cubicBezTo>
                    <a:pt x="10" y="9"/>
                    <a:pt x="12" y="7"/>
                    <a:pt x="11" y="5"/>
                  </a:cubicBezTo>
                  <a:cubicBezTo>
                    <a:pt x="11" y="5"/>
                    <a:pt x="9" y="0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950"/>
            <p:cNvSpPr/>
            <p:nvPr/>
          </p:nvSpPr>
          <p:spPr bwMode="auto">
            <a:xfrm>
              <a:off x="3668152" y="3779698"/>
              <a:ext cx="884035" cy="670298"/>
            </a:xfrm>
            <a:custGeom>
              <a:avLst/>
              <a:gdLst>
                <a:gd name="T0" fmla="*/ 52 w 131"/>
                <a:gd name="T1" fmla="*/ 9 h 106"/>
                <a:gd name="T2" fmla="*/ 11 w 131"/>
                <a:gd name="T3" fmla="*/ 31 h 106"/>
                <a:gd name="T4" fmla="*/ 40 w 131"/>
                <a:gd name="T5" fmla="*/ 52 h 106"/>
                <a:gd name="T6" fmla="*/ 94 w 131"/>
                <a:gd name="T7" fmla="*/ 79 h 106"/>
                <a:gd name="T8" fmla="*/ 120 w 131"/>
                <a:gd name="T9" fmla="*/ 96 h 106"/>
                <a:gd name="T10" fmla="*/ 123 w 131"/>
                <a:gd name="T11" fmla="*/ 73 h 106"/>
                <a:gd name="T12" fmla="*/ 52 w 131"/>
                <a:gd name="T13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06">
                  <a:moveTo>
                    <a:pt x="52" y="9"/>
                  </a:moveTo>
                  <a:cubicBezTo>
                    <a:pt x="29" y="0"/>
                    <a:pt x="21" y="21"/>
                    <a:pt x="11" y="31"/>
                  </a:cubicBezTo>
                  <a:cubicBezTo>
                    <a:pt x="0" y="41"/>
                    <a:pt x="22" y="45"/>
                    <a:pt x="40" y="52"/>
                  </a:cubicBezTo>
                  <a:cubicBezTo>
                    <a:pt x="58" y="60"/>
                    <a:pt x="77" y="77"/>
                    <a:pt x="94" y="79"/>
                  </a:cubicBezTo>
                  <a:cubicBezTo>
                    <a:pt x="111" y="81"/>
                    <a:pt x="120" y="86"/>
                    <a:pt x="120" y="96"/>
                  </a:cubicBezTo>
                  <a:cubicBezTo>
                    <a:pt x="121" y="106"/>
                    <a:pt x="131" y="91"/>
                    <a:pt x="123" y="73"/>
                  </a:cubicBezTo>
                  <a:cubicBezTo>
                    <a:pt x="116" y="56"/>
                    <a:pt x="76" y="18"/>
                    <a:pt x="52" y="9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951"/>
            <p:cNvSpPr/>
            <p:nvPr/>
          </p:nvSpPr>
          <p:spPr bwMode="auto">
            <a:xfrm>
              <a:off x="3889161" y="4346373"/>
              <a:ext cx="189931" cy="158670"/>
            </a:xfrm>
            <a:custGeom>
              <a:avLst/>
              <a:gdLst>
                <a:gd name="T0" fmla="*/ 5 w 28"/>
                <a:gd name="T1" fmla="*/ 25 h 25"/>
                <a:gd name="T2" fmla="*/ 17 w 28"/>
                <a:gd name="T3" fmla="*/ 23 h 25"/>
                <a:gd name="T4" fmla="*/ 24 w 28"/>
                <a:gd name="T5" fmla="*/ 19 h 25"/>
                <a:gd name="T6" fmla="*/ 28 w 28"/>
                <a:gd name="T7" fmla="*/ 16 h 25"/>
                <a:gd name="T8" fmla="*/ 22 w 28"/>
                <a:gd name="T9" fmla="*/ 12 h 25"/>
                <a:gd name="T10" fmla="*/ 9 w 28"/>
                <a:gd name="T11" fmla="*/ 0 h 25"/>
                <a:gd name="T12" fmla="*/ 10 w 28"/>
                <a:gd name="T13" fmla="*/ 6 h 25"/>
                <a:gd name="T14" fmla="*/ 15 w 28"/>
                <a:gd name="T15" fmla="*/ 13 h 25"/>
                <a:gd name="T16" fmla="*/ 4 w 28"/>
                <a:gd name="T17" fmla="*/ 11 h 25"/>
                <a:gd name="T18" fmla="*/ 11 w 28"/>
                <a:gd name="T19" fmla="*/ 17 h 25"/>
                <a:gd name="T20" fmla="*/ 5 w 28"/>
                <a:gd name="T21" fmla="*/ 19 h 25"/>
                <a:gd name="T22" fmla="*/ 8 w 28"/>
                <a:gd name="T23" fmla="*/ 22 h 25"/>
                <a:gd name="T24" fmla="*/ 5 w 28"/>
                <a:gd name="T2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25">
                  <a:moveTo>
                    <a:pt x="5" y="25"/>
                  </a:moveTo>
                  <a:cubicBezTo>
                    <a:pt x="9" y="25"/>
                    <a:pt x="14" y="25"/>
                    <a:pt x="17" y="23"/>
                  </a:cubicBezTo>
                  <a:cubicBezTo>
                    <a:pt x="20" y="21"/>
                    <a:pt x="21" y="20"/>
                    <a:pt x="24" y="19"/>
                  </a:cubicBezTo>
                  <a:cubicBezTo>
                    <a:pt x="27" y="19"/>
                    <a:pt x="28" y="19"/>
                    <a:pt x="28" y="16"/>
                  </a:cubicBezTo>
                  <a:cubicBezTo>
                    <a:pt x="28" y="16"/>
                    <a:pt x="25" y="15"/>
                    <a:pt x="22" y="12"/>
                  </a:cubicBezTo>
                  <a:cubicBezTo>
                    <a:pt x="20" y="9"/>
                    <a:pt x="12" y="0"/>
                    <a:pt x="9" y="0"/>
                  </a:cubicBezTo>
                  <a:cubicBezTo>
                    <a:pt x="7" y="0"/>
                    <a:pt x="7" y="3"/>
                    <a:pt x="10" y="6"/>
                  </a:cubicBezTo>
                  <a:cubicBezTo>
                    <a:pt x="13" y="10"/>
                    <a:pt x="16" y="9"/>
                    <a:pt x="15" y="13"/>
                  </a:cubicBezTo>
                  <a:cubicBezTo>
                    <a:pt x="15" y="14"/>
                    <a:pt x="6" y="10"/>
                    <a:pt x="4" y="11"/>
                  </a:cubicBezTo>
                  <a:cubicBezTo>
                    <a:pt x="3" y="12"/>
                    <a:pt x="8" y="16"/>
                    <a:pt x="11" y="17"/>
                  </a:cubicBezTo>
                  <a:cubicBezTo>
                    <a:pt x="13" y="18"/>
                    <a:pt x="10" y="18"/>
                    <a:pt x="5" y="19"/>
                  </a:cubicBezTo>
                  <a:cubicBezTo>
                    <a:pt x="0" y="21"/>
                    <a:pt x="4" y="22"/>
                    <a:pt x="8" y="22"/>
                  </a:cubicBezTo>
                  <a:cubicBezTo>
                    <a:pt x="11" y="22"/>
                    <a:pt x="1" y="24"/>
                    <a:pt x="5" y="25"/>
                  </a:cubicBezTo>
                  <a:close/>
                </a:path>
              </a:pathLst>
            </a:custGeom>
            <a:solidFill>
              <a:srgbClr val="9F4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952"/>
            <p:cNvSpPr/>
            <p:nvPr/>
          </p:nvSpPr>
          <p:spPr bwMode="auto">
            <a:xfrm>
              <a:off x="3902974" y="4346373"/>
              <a:ext cx="189931" cy="158670"/>
            </a:xfrm>
            <a:custGeom>
              <a:avLst/>
              <a:gdLst>
                <a:gd name="T0" fmla="*/ 1 w 28"/>
                <a:gd name="T1" fmla="*/ 24 h 25"/>
                <a:gd name="T2" fmla="*/ 17 w 28"/>
                <a:gd name="T3" fmla="*/ 20 h 25"/>
                <a:gd name="T4" fmla="*/ 25 w 28"/>
                <a:gd name="T5" fmla="*/ 18 h 25"/>
                <a:gd name="T6" fmla="*/ 18 w 28"/>
                <a:gd name="T7" fmla="*/ 13 h 25"/>
                <a:gd name="T8" fmla="*/ 6 w 28"/>
                <a:gd name="T9" fmla="*/ 2 h 25"/>
                <a:gd name="T10" fmla="*/ 15 w 28"/>
                <a:gd name="T11" fmla="*/ 15 h 25"/>
                <a:gd name="T12" fmla="*/ 2 w 28"/>
                <a:gd name="T13" fmla="*/ 11 h 25"/>
                <a:gd name="T14" fmla="*/ 13 w 28"/>
                <a:gd name="T15" fmla="*/ 17 h 25"/>
                <a:gd name="T16" fmla="*/ 1 w 28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5">
                  <a:moveTo>
                    <a:pt x="1" y="24"/>
                  </a:moveTo>
                  <a:cubicBezTo>
                    <a:pt x="1" y="25"/>
                    <a:pt x="13" y="23"/>
                    <a:pt x="17" y="20"/>
                  </a:cubicBezTo>
                  <a:cubicBezTo>
                    <a:pt x="20" y="18"/>
                    <a:pt x="23" y="19"/>
                    <a:pt x="25" y="18"/>
                  </a:cubicBezTo>
                  <a:cubicBezTo>
                    <a:pt x="28" y="17"/>
                    <a:pt x="21" y="18"/>
                    <a:pt x="18" y="13"/>
                  </a:cubicBezTo>
                  <a:cubicBezTo>
                    <a:pt x="15" y="8"/>
                    <a:pt x="8" y="0"/>
                    <a:pt x="6" y="2"/>
                  </a:cubicBezTo>
                  <a:cubicBezTo>
                    <a:pt x="4" y="3"/>
                    <a:pt x="17" y="12"/>
                    <a:pt x="15" y="15"/>
                  </a:cubicBezTo>
                  <a:cubicBezTo>
                    <a:pt x="14" y="17"/>
                    <a:pt x="4" y="10"/>
                    <a:pt x="2" y="11"/>
                  </a:cubicBezTo>
                  <a:cubicBezTo>
                    <a:pt x="0" y="13"/>
                    <a:pt x="12" y="15"/>
                    <a:pt x="13" y="17"/>
                  </a:cubicBezTo>
                  <a:cubicBezTo>
                    <a:pt x="13" y="20"/>
                    <a:pt x="1" y="23"/>
                    <a:pt x="1" y="24"/>
                  </a:cubicBezTo>
                  <a:close/>
                </a:path>
              </a:pathLst>
            </a:custGeom>
            <a:solidFill>
              <a:srgbClr val="68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53"/>
            <p:cNvSpPr/>
            <p:nvPr/>
          </p:nvSpPr>
          <p:spPr bwMode="auto">
            <a:xfrm>
              <a:off x="4058372" y="4359326"/>
              <a:ext cx="183024" cy="369149"/>
            </a:xfrm>
            <a:custGeom>
              <a:avLst/>
              <a:gdLst>
                <a:gd name="T0" fmla="*/ 7 w 27"/>
                <a:gd name="T1" fmla="*/ 3 h 58"/>
                <a:gd name="T2" fmla="*/ 2 w 27"/>
                <a:gd name="T3" fmla="*/ 29 h 58"/>
                <a:gd name="T4" fmla="*/ 25 w 27"/>
                <a:gd name="T5" fmla="*/ 57 h 58"/>
                <a:gd name="T6" fmla="*/ 13 w 27"/>
                <a:gd name="T7" fmla="*/ 46 h 58"/>
                <a:gd name="T8" fmla="*/ 11 w 27"/>
                <a:gd name="T9" fmla="*/ 6 h 58"/>
                <a:gd name="T10" fmla="*/ 7 w 27"/>
                <a:gd name="T11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8">
                  <a:moveTo>
                    <a:pt x="7" y="3"/>
                  </a:moveTo>
                  <a:cubicBezTo>
                    <a:pt x="5" y="6"/>
                    <a:pt x="0" y="12"/>
                    <a:pt x="2" y="29"/>
                  </a:cubicBezTo>
                  <a:cubicBezTo>
                    <a:pt x="5" y="54"/>
                    <a:pt x="23" y="58"/>
                    <a:pt x="25" y="57"/>
                  </a:cubicBezTo>
                  <a:cubicBezTo>
                    <a:pt x="27" y="55"/>
                    <a:pt x="17" y="56"/>
                    <a:pt x="13" y="46"/>
                  </a:cubicBezTo>
                  <a:cubicBezTo>
                    <a:pt x="8" y="37"/>
                    <a:pt x="7" y="12"/>
                    <a:pt x="11" y="6"/>
                  </a:cubicBezTo>
                  <a:cubicBezTo>
                    <a:pt x="15" y="0"/>
                    <a:pt x="9" y="0"/>
                    <a:pt x="7" y="3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54"/>
            <p:cNvSpPr/>
            <p:nvPr/>
          </p:nvSpPr>
          <p:spPr bwMode="auto">
            <a:xfrm>
              <a:off x="4072185" y="3893032"/>
              <a:ext cx="41439" cy="35621"/>
            </a:xfrm>
            <a:custGeom>
              <a:avLst/>
              <a:gdLst>
                <a:gd name="T0" fmla="*/ 1 w 6"/>
                <a:gd name="T1" fmla="*/ 3 h 6"/>
                <a:gd name="T2" fmla="*/ 3 w 6"/>
                <a:gd name="T3" fmla="*/ 6 h 6"/>
                <a:gd name="T4" fmla="*/ 6 w 6"/>
                <a:gd name="T5" fmla="*/ 3 h 6"/>
                <a:gd name="T6" fmla="*/ 3 w 6"/>
                <a:gd name="T7" fmla="*/ 0 h 6"/>
                <a:gd name="T8" fmla="*/ 1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3"/>
                  </a:move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Oval 1955"/>
            <p:cNvSpPr>
              <a:spLocks noChangeArrowheads="1"/>
            </p:cNvSpPr>
            <p:nvPr/>
          </p:nvSpPr>
          <p:spPr bwMode="auto">
            <a:xfrm>
              <a:off x="4151609" y="3935129"/>
              <a:ext cx="13813" cy="1295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2494"/>
            <p:cNvSpPr/>
            <p:nvPr/>
          </p:nvSpPr>
          <p:spPr bwMode="auto">
            <a:xfrm>
              <a:off x="4721398" y="4245992"/>
              <a:ext cx="58707" cy="51810"/>
            </a:xfrm>
            <a:custGeom>
              <a:avLst/>
              <a:gdLst>
                <a:gd name="T0" fmla="*/ 2 w 9"/>
                <a:gd name="T1" fmla="*/ 2 h 8"/>
                <a:gd name="T2" fmla="*/ 2 w 9"/>
                <a:gd name="T3" fmla="*/ 7 h 8"/>
                <a:gd name="T4" fmla="*/ 7 w 9"/>
                <a:gd name="T5" fmla="*/ 6 h 8"/>
                <a:gd name="T6" fmla="*/ 7 w 9"/>
                <a:gd name="T7" fmla="*/ 1 h 8"/>
                <a:gd name="T8" fmla="*/ 2 w 9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2" y="2"/>
                  </a:moveTo>
                  <a:cubicBezTo>
                    <a:pt x="0" y="4"/>
                    <a:pt x="1" y="6"/>
                    <a:pt x="2" y="7"/>
                  </a:cubicBezTo>
                  <a:cubicBezTo>
                    <a:pt x="4" y="8"/>
                    <a:pt x="6" y="8"/>
                    <a:pt x="7" y="6"/>
                  </a:cubicBezTo>
                  <a:cubicBezTo>
                    <a:pt x="9" y="5"/>
                    <a:pt x="8" y="3"/>
                    <a:pt x="7" y="1"/>
                  </a:cubicBezTo>
                  <a:cubicBezTo>
                    <a:pt x="5" y="0"/>
                    <a:pt x="3" y="0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2495"/>
            <p:cNvSpPr/>
            <p:nvPr/>
          </p:nvSpPr>
          <p:spPr bwMode="auto">
            <a:xfrm>
              <a:off x="4835355" y="4297802"/>
              <a:ext cx="27626" cy="22668"/>
            </a:xfrm>
            <a:custGeom>
              <a:avLst/>
              <a:gdLst>
                <a:gd name="T0" fmla="*/ 0 w 4"/>
                <a:gd name="T1" fmla="*/ 1 h 4"/>
                <a:gd name="T2" fmla="*/ 1 w 4"/>
                <a:gd name="T3" fmla="*/ 4 h 4"/>
                <a:gd name="T4" fmla="*/ 3 w 4"/>
                <a:gd name="T5" fmla="*/ 4 h 4"/>
                <a:gd name="T6" fmla="*/ 3 w 4"/>
                <a:gd name="T7" fmla="*/ 1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3" y="4"/>
                    <a:pt x="3" y="4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1610225" y="4053359"/>
            <a:ext cx="1163242" cy="501429"/>
            <a:chOff x="2901950" y="4981575"/>
            <a:chExt cx="982663" cy="484188"/>
          </a:xfrm>
        </p:grpSpPr>
        <p:sp>
          <p:nvSpPr>
            <p:cNvPr id="169" name="Freeform 1797"/>
            <p:cNvSpPr/>
            <p:nvPr/>
          </p:nvSpPr>
          <p:spPr bwMode="auto">
            <a:xfrm>
              <a:off x="3149600" y="5295900"/>
              <a:ext cx="298450" cy="71438"/>
            </a:xfrm>
            <a:custGeom>
              <a:avLst/>
              <a:gdLst>
                <a:gd name="T0" fmla="*/ 7 w 96"/>
                <a:gd name="T1" fmla="*/ 6 h 23"/>
                <a:gd name="T2" fmla="*/ 26 w 96"/>
                <a:gd name="T3" fmla="*/ 9 h 23"/>
                <a:gd name="T4" fmla="*/ 50 w 96"/>
                <a:gd name="T5" fmla="*/ 16 h 23"/>
                <a:gd name="T6" fmla="*/ 71 w 96"/>
                <a:gd name="T7" fmla="*/ 13 h 23"/>
                <a:gd name="T8" fmla="*/ 91 w 96"/>
                <a:gd name="T9" fmla="*/ 22 h 23"/>
                <a:gd name="T10" fmla="*/ 96 w 96"/>
                <a:gd name="T11" fmla="*/ 4 h 23"/>
                <a:gd name="T12" fmla="*/ 11 w 96"/>
                <a:gd name="T13" fmla="*/ 1 h 23"/>
                <a:gd name="T14" fmla="*/ 7 w 96"/>
                <a:gd name="T15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3">
                  <a:moveTo>
                    <a:pt x="7" y="6"/>
                  </a:moveTo>
                  <a:cubicBezTo>
                    <a:pt x="10" y="7"/>
                    <a:pt x="17" y="5"/>
                    <a:pt x="26" y="9"/>
                  </a:cubicBezTo>
                  <a:cubicBezTo>
                    <a:pt x="34" y="14"/>
                    <a:pt x="39" y="16"/>
                    <a:pt x="50" y="16"/>
                  </a:cubicBezTo>
                  <a:cubicBezTo>
                    <a:pt x="60" y="16"/>
                    <a:pt x="63" y="12"/>
                    <a:pt x="71" y="13"/>
                  </a:cubicBezTo>
                  <a:cubicBezTo>
                    <a:pt x="79" y="14"/>
                    <a:pt x="86" y="23"/>
                    <a:pt x="91" y="22"/>
                  </a:cubicBezTo>
                  <a:cubicBezTo>
                    <a:pt x="96" y="21"/>
                    <a:pt x="96" y="4"/>
                    <a:pt x="96" y="4"/>
                  </a:cubicBezTo>
                  <a:cubicBezTo>
                    <a:pt x="94" y="3"/>
                    <a:pt x="23" y="1"/>
                    <a:pt x="11" y="1"/>
                  </a:cubicBezTo>
                  <a:cubicBezTo>
                    <a:pt x="0" y="0"/>
                    <a:pt x="5" y="4"/>
                    <a:pt x="7" y="6"/>
                  </a:cubicBezTo>
                  <a:close/>
                </a:path>
              </a:pathLst>
            </a:custGeom>
            <a:solidFill>
              <a:srgbClr val="0E2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798"/>
            <p:cNvSpPr/>
            <p:nvPr/>
          </p:nvSpPr>
          <p:spPr bwMode="auto">
            <a:xfrm>
              <a:off x="3184525" y="5299075"/>
              <a:ext cx="260350" cy="46038"/>
            </a:xfrm>
            <a:custGeom>
              <a:avLst/>
              <a:gdLst>
                <a:gd name="T0" fmla="*/ 83 w 84"/>
                <a:gd name="T1" fmla="*/ 12 h 15"/>
                <a:gd name="T2" fmla="*/ 84 w 84"/>
                <a:gd name="T3" fmla="*/ 4 h 15"/>
                <a:gd name="T4" fmla="*/ 2 w 84"/>
                <a:gd name="T5" fmla="*/ 2 h 15"/>
                <a:gd name="T6" fmla="*/ 7 w 84"/>
                <a:gd name="T7" fmla="*/ 4 h 15"/>
                <a:gd name="T8" fmla="*/ 11 w 84"/>
                <a:gd name="T9" fmla="*/ 5 h 15"/>
                <a:gd name="T10" fmla="*/ 15 w 84"/>
                <a:gd name="T11" fmla="*/ 6 h 15"/>
                <a:gd name="T12" fmla="*/ 19 w 84"/>
                <a:gd name="T13" fmla="*/ 6 h 15"/>
                <a:gd name="T14" fmla="*/ 23 w 84"/>
                <a:gd name="T15" fmla="*/ 7 h 15"/>
                <a:gd name="T16" fmla="*/ 28 w 84"/>
                <a:gd name="T17" fmla="*/ 8 h 15"/>
                <a:gd name="T18" fmla="*/ 31 w 84"/>
                <a:gd name="T19" fmla="*/ 7 h 15"/>
                <a:gd name="T20" fmla="*/ 34 w 84"/>
                <a:gd name="T21" fmla="*/ 7 h 15"/>
                <a:gd name="T22" fmla="*/ 36 w 84"/>
                <a:gd name="T23" fmla="*/ 8 h 15"/>
                <a:gd name="T24" fmla="*/ 40 w 84"/>
                <a:gd name="T25" fmla="*/ 7 h 15"/>
                <a:gd name="T26" fmla="*/ 40 w 84"/>
                <a:gd name="T27" fmla="*/ 11 h 15"/>
                <a:gd name="T28" fmla="*/ 47 w 84"/>
                <a:gd name="T29" fmla="*/ 7 h 15"/>
                <a:gd name="T30" fmla="*/ 50 w 84"/>
                <a:gd name="T31" fmla="*/ 7 h 15"/>
                <a:gd name="T32" fmla="*/ 55 w 84"/>
                <a:gd name="T33" fmla="*/ 7 h 15"/>
                <a:gd name="T34" fmla="*/ 59 w 84"/>
                <a:gd name="T35" fmla="*/ 7 h 15"/>
                <a:gd name="T36" fmla="*/ 63 w 84"/>
                <a:gd name="T37" fmla="*/ 8 h 15"/>
                <a:gd name="T38" fmla="*/ 66 w 84"/>
                <a:gd name="T39" fmla="*/ 8 h 15"/>
                <a:gd name="T40" fmla="*/ 68 w 84"/>
                <a:gd name="T41" fmla="*/ 8 h 15"/>
                <a:gd name="T42" fmla="*/ 72 w 84"/>
                <a:gd name="T43" fmla="*/ 8 h 15"/>
                <a:gd name="T44" fmla="*/ 75 w 84"/>
                <a:gd name="T45" fmla="*/ 9 h 15"/>
                <a:gd name="T46" fmla="*/ 80 w 84"/>
                <a:gd name="T47" fmla="*/ 8 h 15"/>
                <a:gd name="T48" fmla="*/ 82 w 84"/>
                <a:gd name="T49" fmla="*/ 11 h 15"/>
                <a:gd name="T50" fmla="*/ 83 w 84"/>
                <a:gd name="T5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" h="15">
                  <a:moveTo>
                    <a:pt x="83" y="12"/>
                  </a:moveTo>
                  <a:cubicBezTo>
                    <a:pt x="84" y="10"/>
                    <a:pt x="84" y="4"/>
                    <a:pt x="84" y="4"/>
                  </a:cubicBezTo>
                  <a:cubicBezTo>
                    <a:pt x="84" y="4"/>
                    <a:pt x="5" y="0"/>
                    <a:pt x="2" y="2"/>
                  </a:cubicBezTo>
                  <a:cubicBezTo>
                    <a:pt x="0" y="3"/>
                    <a:pt x="6" y="5"/>
                    <a:pt x="7" y="4"/>
                  </a:cubicBezTo>
                  <a:cubicBezTo>
                    <a:pt x="8" y="4"/>
                    <a:pt x="10" y="4"/>
                    <a:pt x="11" y="5"/>
                  </a:cubicBezTo>
                  <a:cubicBezTo>
                    <a:pt x="13" y="6"/>
                    <a:pt x="14" y="6"/>
                    <a:pt x="15" y="6"/>
                  </a:cubicBezTo>
                  <a:cubicBezTo>
                    <a:pt x="17" y="6"/>
                    <a:pt x="18" y="5"/>
                    <a:pt x="19" y="6"/>
                  </a:cubicBezTo>
                  <a:cubicBezTo>
                    <a:pt x="21" y="7"/>
                    <a:pt x="23" y="9"/>
                    <a:pt x="23" y="7"/>
                  </a:cubicBezTo>
                  <a:cubicBezTo>
                    <a:pt x="23" y="4"/>
                    <a:pt x="28" y="6"/>
                    <a:pt x="28" y="8"/>
                  </a:cubicBezTo>
                  <a:cubicBezTo>
                    <a:pt x="28" y="10"/>
                    <a:pt x="29" y="10"/>
                    <a:pt x="31" y="7"/>
                  </a:cubicBezTo>
                  <a:cubicBezTo>
                    <a:pt x="33" y="4"/>
                    <a:pt x="35" y="5"/>
                    <a:pt x="34" y="7"/>
                  </a:cubicBezTo>
                  <a:cubicBezTo>
                    <a:pt x="34" y="9"/>
                    <a:pt x="35" y="11"/>
                    <a:pt x="36" y="8"/>
                  </a:cubicBezTo>
                  <a:cubicBezTo>
                    <a:pt x="36" y="5"/>
                    <a:pt x="42" y="5"/>
                    <a:pt x="40" y="7"/>
                  </a:cubicBezTo>
                  <a:cubicBezTo>
                    <a:pt x="38" y="9"/>
                    <a:pt x="38" y="14"/>
                    <a:pt x="40" y="11"/>
                  </a:cubicBezTo>
                  <a:cubicBezTo>
                    <a:pt x="42" y="8"/>
                    <a:pt x="48" y="6"/>
                    <a:pt x="47" y="7"/>
                  </a:cubicBezTo>
                  <a:cubicBezTo>
                    <a:pt x="47" y="7"/>
                    <a:pt x="47" y="10"/>
                    <a:pt x="50" y="7"/>
                  </a:cubicBezTo>
                  <a:cubicBezTo>
                    <a:pt x="52" y="4"/>
                    <a:pt x="54" y="6"/>
                    <a:pt x="55" y="7"/>
                  </a:cubicBezTo>
                  <a:cubicBezTo>
                    <a:pt x="56" y="9"/>
                    <a:pt x="59" y="9"/>
                    <a:pt x="59" y="7"/>
                  </a:cubicBezTo>
                  <a:cubicBezTo>
                    <a:pt x="60" y="6"/>
                    <a:pt x="62" y="6"/>
                    <a:pt x="63" y="8"/>
                  </a:cubicBezTo>
                  <a:cubicBezTo>
                    <a:pt x="64" y="9"/>
                    <a:pt x="66" y="9"/>
                    <a:pt x="66" y="8"/>
                  </a:cubicBezTo>
                  <a:cubicBezTo>
                    <a:pt x="67" y="7"/>
                    <a:pt x="67" y="6"/>
                    <a:pt x="68" y="8"/>
                  </a:cubicBezTo>
                  <a:cubicBezTo>
                    <a:pt x="68" y="10"/>
                    <a:pt x="71" y="11"/>
                    <a:pt x="72" y="8"/>
                  </a:cubicBezTo>
                  <a:cubicBezTo>
                    <a:pt x="73" y="6"/>
                    <a:pt x="74" y="7"/>
                    <a:pt x="75" y="9"/>
                  </a:cubicBezTo>
                  <a:cubicBezTo>
                    <a:pt x="76" y="11"/>
                    <a:pt x="78" y="11"/>
                    <a:pt x="80" y="8"/>
                  </a:cubicBezTo>
                  <a:cubicBezTo>
                    <a:pt x="82" y="6"/>
                    <a:pt x="82" y="8"/>
                    <a:pt x="82" y="11"/>
                  </a:cubicBezTo>
                  <a:cubicBezTo>
                    <a:pt x="82" y="13"/>
                    <a:pt x="82" y="15"/>
                    <a:pt x="83" y="12"/>
                  </a:cubicBezTo>
                  <a:close/>
                </a:path>
              </a:pathLst>
            </a:custGeom>
            <a:solidFill>
              <a:srgbClr val="072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799"/>
            <p:cNvSpPr/>
            <p:nvPr/>
          </p:nvSpPr>
          <p:spPr bwMode="auto">
            <a:xfrm>
              <a:off x="3556000" y="5310188"/>
              <a:ext cx="106363" cy="155575"/>
            </a:xfrm>
            <a:custGeom>
              <a:avLst/>
              <a:gdLst>
                <a:gd name="T0" fmla="*/ 1 w 34"/>
                <a:gd name="T1" fmla="*/ 46 h 50"/>
                <a:gd name="T2" fmla="*/ 27 w 34"/>
                <a:gd name="T3" fmla="*/ 31 h 50"/>
                <a:gd name="T4" fmla="*/ 31 w 34"/>
                <a:gd name="T5" fmla="*/ 8 h 50"/>
                <a:gd name="T6" fmla="*/ 7 w 34"/>
                <a:gd name="T7" fmla="*/ 4 h 50"/>
                <a:gd name="T8" fmla="*/ 10 w 34"/>
                <a:gd name="T9" fmla="*/ 26 h 50"/>
                <a:gd name="T10" fmla="*/ 1 w 34"/>
                <a:gd name="T11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0">
                  <a:moveTo>
                    <a:pt x="1" y="46"/>
                  </a:moveTo>
                  <a:cubicBezTo>
                    <a:pt x="2" y="50"/>
                    <a:pt x="19" y="43"/>
                    <a:pt x="27" y="31"/>
                  </a:cubicBezTo>
                  <a:cubicBezTo>
                    <a:pt x="34" y="20"/>
                    <a:pt x="31" y="8"/>
                    <a:pt x="31" y="8"/>
                  </a:cubicBezTo>
                  <a:cubicBezTo>
                    <a:pt x="31" y="8"/>
                    <a:pt x="7" y="0"/>
                    <a:pt x="7" y="4"/>
                  </a:cubicBezTo>
                  <a:cubicBezTo>
                    <a:pt x="7" y="8"/>
                    <a:pt x="12" y="18"/>
                    <a:pt x="10" y="26"/>
                  </a:cubicBezTo>
                  <a:cubicBezTo>
                    <a:pt x="8" y="35"/>
                    <a:pt x="0" y="42"/>
                    <a:pt x="1" y="46"/>
                  </a:cubicBezTo>
                  <a:close/>
                </a:path>
              </a:pathLst>
            </a:custGeom>
            <a:solidFill>
              <a:srgbClr val="0E2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800"/>
            <p:cNvSpPr/>
            <p:nvPr/>
          </p:nvSpPr>
          <p:spPr bwMode="auto">
            <a:xfrm>
              <a:off x="3575050" y="5319713"/>
              <a:ext cx="84138" cy="100013"/>
            </a:xfrm>
            <a:custGeom>
              <a:avLst/>
              <a:gdLst>
                <a:gd name="T0" fmla="*/ 21 w 27"/>
                <a:gd name="T1" fmla="*/ 25 h 32"/>
                <a:gd name="T2" fmla="*/ 25 w 27"/>
                <a:gd name="T3" fmla="*/ 6 h 32"/>
                <a:gd name="T4" fmla="*/ 3 w 27"/>
                <a:gd name="T5" fmla="*/ 1 h 32"/>
                <a:gd name="T6" fmla="*/ 5 w 27"/>
                <a:gd name="T7" fmla="*/ 7 h 32"/>
                <a:gd name="T8" fmla="*/ 8 w 27"/>
                <a:gd name="T9" fmla="*/ 11 h 32"/>
                <a:gd name="T10" fmla="*/ 10 w 27"/>
                <a:gd name="T11" fmla="*/ 8 h 32"/>
                <a:gd name="T12" fmla="*/ 12 w 27"/>
                <a:gd name="T13" fmla="*/ 19 h 32"/>
                <a:gd name="T14" fmla="*/ 14 w 27"/>
                <a:gd name="T15" fmla="*/ 13 h 32"/>
                <a:gd name="T16" fmla="*/ 15 w 27"/>
                <a:gd name="T17" fmla="*/ 21 h 32"/>
                <a:gd name="T18" fmla="*/ 18 w 27"/>
                <a:gd name="T19" fmla="*/ 15 h 32"/>
                <a:gd name="T20" fmla="*/ 21 w 27"/>
                <a:gd name="T21" fmla="*/ 16 h 32"/>
                <a:gd name="T22" fmla="*/ 21 w 27"/>
                <a:gd name="T23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32">
                  <a:moveTo>
                    <a:pt x="21" y="25"/>
                  </a:moveTo>
                  <a:cubicBezTo>
                    <a:pt x="27" y="18"/>
                    <a:pt x="25" y="6"/>
                    <a:pt x="25" y="6"/>
                  </a:cubicBezTo>
                  <a:cubicBezTo>
                    <a:pt x="25" y="6"/>
                    <a:pt x="5" y="0"/>
                    <a:pt x="3" y="1"/>
                  </a:cubicBezTo>
                  <a:cubicBezTo>
                    <a:pt x="0" y="3"/>
                    <a:pt x="4" y="5"/>
                    <a:pt x="5" y="7"/>
                  </a:cubicBezTo>
                  <a:cubicBezTo>
                    <a:pt x="7" y="9"/>
                    <a:pt x="7" y="13"/>
                    <a:pt x="8" y="11"/>
                  </a:cubicBezTo>
                  <a:cubicBezTo>
                    <a:pt x="9" y="9"/>
                    <a:pt x="8" y="7"/>
                    <a:pt x="10" y="8"/>
                  </a:cubicBezTo>
                  <a:cubicBezTo>
                    <a:pt x="12" y="10"/>
                    <a:pt x="12" y="19"/>
                    <a:pt x="12" y="19"/>
                  </a:cubicBezTo>
                  <a:cubicBezTo>
                    <a:pt x="13" y="19"/>
                    <a:pt x="12" y="12"/>
                    <a:pt x="14" y="13"/>
                  </a:cubicBezTo>
                  <a:cubicBezTo>
                    <a:pt x="16" y="13"/>
                    <a:pt x="15" y="18"/>
                    <a:pt x="15" y="21"/>
                  </a:cubicBezTo>
                  <a:cubicBezTo>
                    <a:pt x="15" y="23"/>
                    <a:pt x="17" y="19"/>
                    <a:pt x="18" y="15"/>
                  </a:cubicBezTo>
                  <a:cubicBezTo>
                    <a:pt x="19" y="10"/>
                    <a:pt x="21" y="11"/>
                    <a:pt x="21" y="16"/>
                  </a:cubicBezTo>
                  <a:cubicBezTo>
                    <a:pt x="21" y="22"/>
                    <a:pt x="15" y="32"/>
                    <a:pt x="21" y="25"/>
                  </a:cubicBezTo>
                  <a:close/>
                </a:path>
              </a:pathLst>
            </a:custGeom>
            <a:solidFill>
              <a:srgbClr val="072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801"/>
            <p:cNvSpPr/>
            <p:nvPr/>
          </p:nvSpPr>
          <p:spPr bwMode="auto">
            <a:xfrm>
              <a:off x="3094038" y="5059363"/>
              <a:ext cx="784225" cy="292100"/>
            </a:xfrm>
            <a:custGeom>
              <a:avLst/>
              <a:gdLst>
                <a:gd name="T0" fmla="*/ 218 w 253"/>
                <a:gd name="T1" fmla="*/ 2 h 94"/>
                <a:gd name="T2" fmla="*/ 174 w 253"/>
                <a:gd name="T3" fmla="*/ 6 h 94"/>
                <a:gd name="T4" fmla="*/ 82 w 253"/>
                <a:gd name="T5" fmla="*/ 30 h 94"/>
                <a:gd name="T6" fmla="*/ 6 w 253"/>
                <a:gd name="T7" fmla="*/ 53 h 94"/>
                <a:gd name="T8" fmla="*/ 7 w 253"/>
                <a:gd name="T9" fmla="*/ 76 h 94"/>
                <a:gd name="T10" fmla="*/ 49 w 253"/>
                <a:gd name="T11" fmla="*/ 80 h 94"/>
                <a:gd name="T12" fmla="*/ 126 w 253"/>
                <a:gd name="T13" fmla="*/ 84 h 94"/>
                <a:gd name="T14" fmla="*/ 199 w 253"/>
                <a:gd name="T15" fmla="*/ 93 h 94"/>
                <a:gd name="T16" fmla="*/ 236 w 253"/>
                <a:gd name="T17" fmla="*/ 90 h 94"/>
                <a:gd name="T18" fmla="*/ 246 w 253"/>
                <a:gd name="T19" fmla="*/ 78 h 94"/>
                <a:gd name="T20" fmla="*/ 252 w 253"/>
                <a:gd name="T21" fmla="*/ 67 h 94"/>
                <a:gd name="T22" fmla="*/ 249 w 253"/>
                <a:gd name="T23" fmla="*/ 50 h 94"/>
                <a:gd name="T24" fmla="*/ 243 w 253"/>
                <a:gd name="T25" fmla="*/ 17 h 94"/>
                <a:gd name="T26" fmla="*/ 218 w 253"/>
                <a:gd name="T27" fmla="*/ 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3" h="94">
                  <a:moveTo>
                    <a:pt x="218" y="2"/>
                  </a:moveTo>
                  <a:cubicBezTo>
                    <a:pt x="209" y="0"/>
                    <a:pt x="174" y="6"/>
                    <a:pt x="174" y="6"/>
                  </a:cubicBezTo>
                  <a:cubicBezTo>
                    <a:pt x="153" y="8"/>
                    <a:pt x="92" y="26"/>
                    <a:pt x="82" y="30"/>
                  </a:cubicBezTo>
                  <a:cubicBezTo>
                    <a:pt x="72" y="34"/>
                    <a:pt x="13" y="51"/>
                    <a:pt x="6" y="53"/>
                  </a:cubicBezTo>
                  <a:cubicBezTo>
                    <a:pt x="0" y="55"/>
                    <a:pt x="4" y="69"/>
                    <a:pt x="7" y="76"/>
                  </a:cubicBezTo>
                  <a:cubicBezTo>
                    <a:pt x="9" y="84"/>
                    <a:pt x="33" y="79"/>
                    <a:pt x="49" y="80"/>
                  </a:cubicBezTo>
                  <a:cubicBezTo>
                    <a:pt x="66" y="81"/>
                    <a:pt x="108" y="83"/>
                    <a:pt x="126" y="84"/>
                  </a:cubicBezTo>
                  <a:cubicBezTo>
                    <a:pt x="144" y="84"/>
                    <a:pt x="182" y="93"/>
                    <a:pt x="199" y="93"/>
                  </a:cubicBezTo>
                  <a:cubicBezTo>
                    <a:pt x="215" y="94"/>
                    <a:pt x="226" y="93"/>
                    <a:pt x="236" y="90"/>
                  </a:cubicBezTo>
                  <a:cubicBezTo>
                    <a:pt x="247" y="86"/>
                    <a:pt x="241" y="77"/>
                    <a:pt x="246" y="78"/>
                  </a:cubicBezTo>
                  <a:cubicBezTo>
                    <a:pt x="252" y="78"/>
                    <a:pt x="252" y="70"/>
                    <a:pt x="252" y="67"/>
                  </a:cubicBezTo>
                  <a:cubicBezTo>
                    <a:pt x="253" y="64"/>
                    <a:pt x="252" y="55"/>
                    <a:pt x="249" y="50"/>
                  </a:cubicBezTo>
                  <a:cubicBezTo>
                    <a:pt x="247" y="45"/>
                    <a:pt x="246" y="23"/>
                    <a:pt x="243" y="17"/>
                  </a:cubicBezTo>
                  <a:cubicBezTo>
                    <a:pt x="241" y="11"/>
                    <a:pt x="228" y="4"/>
                    <a:pt x="218" y="2"/>
                  </a:cubicBezTo>
                  <a:close/>
                </a:path>
              </a:pathLst>
            </a:custGeom>
            <a:solidFill>
              <a:srgbClr val="0096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802"/>
            <p:cNvSpPr/>
            <p:nvPr/>
          </p:nvSpPr>
          <p:spPr bwMode="auto">
            <a:xfrm>
              <a:off x="3133725" y="4981575"/>
              <a:ext cx="627063" cy="258763"/>
            </a:xfrm>
            <a:custGeom>
              <a:avLst/>
              <a:gdLst>
                <a:gd name="T0" fmla="*/ 159 w 202"/>
                <a:gd name="T1" fmla="*/ 0 h 83"/>
                <a:gd name="T2" fmla="*/ 139 w 202"/>
                <a:gd name="T3" fmla="*/ 7 h 83"/>
                <a:gd name="T4" fmla="*/ 113 w 202"/>
                <a:gd name="T5" fmla="*/ 14 h 83"/>
                <a:gd name="T6" fmla="*/ 86 w 202"/>
                <a:gd name="T7" fmla="*/ 28 h 83"/>
                <a:gd name="T8" fmla="*/ 59 w 202"/>
                <a:gd name="T9" fmla="*/ 42 h 83"/>
                <a:gd name="T10" fmla="*/ 30 w 202"/>
                <a:gd name="T11" fmla="*/ 56 h 83"/>
                <a:gd name="T12" fmla="*/ 13 w 202"/>
                <a:gd name="T13" fmla="*/ 63 h 83"/>
                <a:gd name="T14" fmla="*/ 0 w 202"/>
                <a:gd name="T15" fmla="*/ 75 h 83"/>
                <a:gd name="T16" fmla="*/ 39 w 202"/>
                <a:gd name="T17" fmla="*/ 74 h 83"/>
                <a:gd name="T18" fmla="*/ 163 w 202"/>
                <a:gd name="T19" fmla="*/ 48 h 83"/>
                <a:gd name="T20" fmla="*/ 195 w 202"/>
                <a:gd name="T21" fmla="*/ 29 h 83"/>
                <a:gd name="T22" fmla="*/ 159 w 202"/>
                <a:gd name="T2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83">
                  <a:moveTo>
                    <a:pt x="159" y="0"/>
                  </a:moveTo>
                  <a:cubicBezTo>
                    <a:pt x="152" y="0"/>
                    <a:pt x="145" y="7"/>
                    <a:pt x="139" y="7"/>
                  </a:cubicBezTo>
                  <a:cubicBezTo>
                    <a:pt x="133" y="7"/>
                    <a:pt x="122" y="11"/>
                    <a:pt x="113" y="14"/>
                  </a:cubicBezTo>
                  <a:cubicBezTo>
                    <a:pt x="105" y="18"/>
                    <a:pt x="98" y="25"/>
                    <a:pt x="86" y="28"/>
                  </a:cubicBezTo>
                  <a:cubicBezTo>
                    <a:pt x="74" y="31"/>
                    <a:pt x="72" y="34"/>
                    <a:pt x="59" y="42"/>
                  </a:cubicBezTo>
                  <a:cubicBezTo>
                    <a:pt x="47" y="50"/>
                    <a:pt x="37" y="56"/>
                    <a:pt x="30" y="56"/>
                  </a:cubicBezTo>
                  <a:cubicBezTo>
                    <a:pt x="24" y="56"/>
                    <a:pt x="21" y="61"/>
                    <a:pt x="13" y="63"/>
                  </a:cubicBezTo>
                  <a:cubicBezTo>
                    <a:pt x="4" y="64"/>
                    <a:pt x="1" y="72"/>
                    <a:pt x="0" y="75"/>
                  </a:cubicBezTo>
                  <a:cubicBezTo>
                    <a:pt x="0" y="78"/>
                    <a:pt x="22" y="83"/>
                    <a:pt x="39" y="74"/>
                  </a:cubicBezTo>
                  <a:cubicBezTo>
                    <a:pt x="55" y="66"/>
                    <a:pt x="145" y="54"/>
                    <a:pt x="163" y="48"/>
                  </a:cubicBezTo>
                  <a:cubicBezTo>
                    <a:pt x="180" y="42"/>
                    <a:pt x="202" y="33"/>
                    <a:pt x="195" y="29"/>
                  </a:cubicBezTo>
                  <a:cubicBezTo>
                    <a:pt x="195" y="29"/>
                    <a:pt x="167" y="0"/>
                    <a:pt x="159" y="0"/>
                  </a:cubicBezTo>
                  <a:close/>
                </a:path>
              </a:pathLst>
            </a:custGeom>
            <a:solidFill>
              <a:srgbClr val="F18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803"/>
            <p:cNvSpPr/>
            <p:nvPr/>
          </p:nvSpPr>
          <p:spPr bwMode="auto">
            <a:xfrm>
              <a:off x="3733800" y="5276850"/>
              <a:ext cx="117475" cy="30163"/>
            </a:xfrm>
            <a:custGeom>
              <a:avLst/>
              <a:gdLst>
                <a:gd name="T0" fmla="*/ 7 w 38"/>
                <a:gd name="T1" fmla="*/ 6 h 10"/>
                <a:gd name="T2" fmla="*/ 22 w 38"/>
                <a:gd name="T3" fmla="*/ 5 h 10"/>
                <a:gd name="T4" fmla="*/ 38 w 38"/>
                <a:gd name="T5" fmla="*/ 6 h 10"/>
                <a:gd name="T6" fmla="*/ 14 w 38"/>
                <a:gd name="T7" fmla="*/ 2 h 10"/>
                <a:gd name="T8" fmla="*/ 7 w 38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7" y="6"/>
                  </a:moveTo>
                  <a:cubicBezTo>
                    <a:pt x="11" y="6"/>
                    <a:pt x="14" y="4"/>
                    <a:pt x="22" y="5"/>
                  </a:cubicBezTo>
                  <a:cubicBezTo>
                    <a:pt x="30" y="5"/>
                    <a:pt x="38" y="10"/>
                    <a:pt x="38" y="6"/>
                  </a:cubicBezTo>
                  <a:cubicBezTo>
                    <a:pt x="38" y="6"/>
                    <a:pt x="28" y="0"/>
                    <a:pt x="14" y="2"/>
                  </a:cubicBezTo>
                  <a:cubicBezTo>
                    <a:pt x="0" y="4"/>
                    <a:pt x="3" y="7"/>
                    <a:pt x="7" y="6"/>
                  </a:cubicBezTo>
                  <a:close/>
                </a:path>
              </a:pathLst>
            </a:custGeom>
            <a:solidFill>
              <a:srgbClr val="007A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804"/>
            <p:cNvSpPr/>
            <p:nvPr/>
          </p:nvSpPr>
          <p:spPr bwMode="auto">
            <a:xfrm>
              <a:off x="3565525" y="5202238"/>
              <a:ext cx="123825" cy="96838"/>
            </a:xfrm>
            <a:custGeom>
              <a:avLst/>
              <a:gdLst>
                <a:gd name="T0" fmla="*/ 6 w 40"/>
                <a:gd name="T1" fmla="*/ 29 h 31"/>
                <a:gd name="T2" fmla="*/ 20 w 40"/>
                <a:gd name="T3" fmla="*/ 27 h 31"/>
                <a:gd name="T4" fmla="*/ 34 w 40"/>
                <a:gd name="T5" fmla="*/ 26 h 31"/>
                <a:gd name="T6" fmla="*/ 39 w 40"/>
                <a:gd name="T7" fmla="*/ 18 h 31"/>
                <a:gd name="T8" fmla="*/ 34 w 40"/>
                <a:gd name="T9" fmla="*/ 6 h 31"/>
                <a:gd name="T10" fmla="*/ 6 w 40"/>
                <a:gd name="T11" fmla="*/ 0 h 31"/>
                <a:gd name="T12" fmla="*/ 2 w 40"/>
                <a:gd name="T13" fmla="*/ 8 h 31"/>
                <a:gd name="T14" fmla="*/ 3 w 40"/>
                <a:gd name="T15" fmla="*/ 17 h 31"/>
                <a:gd name="T16" fmla="*/ 5 w 40"/>
                <a:gd name="T17" fmla="*/ 24 h 31"/>
                <a:gd name="T18" fmla="*/ 6 w 40"/>
                <a:gd name="T1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1">
                  <a:moveTo>
                    <a:pt x="6" y="29"/>
                  </a:moveTo>
                  <a:cubicBezTo>
                    <a:pt x="7" y="31"/>
                    <a:pt x="16" y="27"/>
                    <a:pt x="20" y="27"/>
                  </a:cubicBezTo>
                  <a:cubicBezTo>
                    <a:pt x="24" y="26"/>
                    <a:pt x="31" y="26"/>
                    <a:pt x="34" y="26"/>
                  </a:cubicBezTo>
                  <a:cubicBezTo>
                    <a:pt x="38" y="25"/>
                    <a:pt x="38" y="25"/>
                    <a:pt x="39" y="18"/>
                  </a:cubicBezTo>
                  <a:cubicBezTo>
                    <a:pt x="40" y="12"/>
                    <a:pt x="39" y="11"/>
                    <a:pt x="34" y="6"/>
                  </a:cubicBezTo>
                  <a:cubicBezTo>
                    <a:pt x="29" y="1"/>
                    <a:pt x="6" y="0"/>
                    <a:pt x="6" y="0"/>
                  </a:cubicBezTo>
                  <a:cubicBezTo>
                    <a:pt x="0" y="0"/>
                    <a:pt x="1" y="5"/>
                    <a:pt x="2" y="8"/>
                  </a:cubicBezTo>
                  <a:cubicBezTo>
                    <a:pt x="2" y="11"/>
                    <a:pt x="3" y="13"/>
                    <a:pt x="3" y="17"/>
                  </a:cubicBezTo>
                  <a:cubicBezTo>
                    <a:pt x="3" y="20"/>
                    <a:pt x="1" y="24"/>
                    <a:pt x="5" y="24"/>
                  </a:cubicBezTo>
                  <a:cubicBezTo>
                    <a:pt x="9" y="24"/>
                    <a:pt x="4" y="28"/>
                    <a:pt x="6" y="29"/>
                  </a:cubicBezTo>
                  <a:close/>
                </a:path>
              </a:pathLst>
            </a:custGeom>
            <a:solidFill>
              <a:srgbClr val="F18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805"/>
            <p:cNvSpPr/>
            <p:nvPr/>
          </p:nvSpPr>
          <p:spPr bwMode="auto">
            <a:xfrm>
              <a:off x="3581400" y="5214938"/>
              <a:ext cx="104775" cy="74613"/>
            </a:xfrm>
            <a:custGeom>
              <a:avLst/>
              <a:gdLst>
                <a:gd name="T0" fmla="*/ 17 w 34"/>
                <a:gd name="T1" fmla="*/ 18 h 24"/>
                <a:gd name="T2" fmla="*/ 8 w 34"/>
                <a:gd name="T3" fmla="*/ 23 h 24"/>
                <a:gd name="T4" fmla="*/ 33 w 34"/>
                <a:gd name="T5" fmla="*/ 20 h 24"/>
                <a:gd name="T6" fmla="*/ 34 w 34"/>
                <a:gd name="T7" fmla="*/ 13 h 24"/>
                <a:gd name="T8" fmla="*/ 8 w 34"/>
                <a:gd name="T9" fmla="*/ 0 h 24"/>
                <a:gd name="T10" fmla="*/ 18 w 34"/>
                <a:gd name="T11" fmla="*/ 7 h 24"/>
                <a:gd name="T12" fmla="*/ 4 w 34"/>
                <a:gd name="T13" fmla="*/ 6 h 24"/>
                <a:gd name="T14" fmla="*/ 14 w 34"/>
                <a:gd name="T15" fmla="*/ 9 h 24"/>
                <a:gd name="T16" fmla="*/ 11 w 34"/>
                <a:gd name="T17" fmla="*/ 13 h 24"/>
                <a:gd name="T18" fmla="*/ 7 w 34"/>
                <a:gd name="T19" fmla="*/ 16 h 24"/>
                <a:gd name="T20" fmla="*/ 17 w 34"/>
                <a:gd name="T21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24">
                  <a:moveTo>
                    <a:pt x="17" y="18"/>
                  </a:moveTo>
                  <a:cubicBezTo>
                    <a:pt x="10" y="20"/>
                    <a:pt x="4" y="24"/>
                    <a:pt x="8" y="23"/>
                  </a:cubicBezTo>
                  <a:cubicBezTo>
                    <a:pt x="11" y="22"/>
                    <a:pt x="33" y="20"/>
                    <a:pt x="33" y="20"/>
                  </a:cubicBezTo>
                  <a:cubicBezTo>
                    <a:pt x="33" y="20"/>
                    <a:pt x="34" y="17"/>
                    <a:pt x="34" y="13"/>
                  </a:cubicBezTo>
                  <a:cubicBezTo>
                    <a:pt x="34" y="9"/>
                    <a:pt x="8" y="0"/>
                    <a:pt x="8" y="0"/>
                  </a:cubicBezTo>
                  <a:cubicBezTo>
                    <a:pt x="4" y="1"/>
                    <a:pt x="16" y="6"/>
                    <a:pt x="18" y="7"/>
                  </a:cubicBezTo>
                  <a:cubicBezTo>
                    <a:pt x="20" y="9"/>
                    <a:pt x="8" y="4"/>
                    <a:pt x="4" y="6"/>
                  </a:cubicBezTo>
                  <a:cubicBezTo>
                    <a:pt x="0" y="7"/>
                    <a:pt x="9" y="7"/>
                    <a:pt x="14" y="9"/>
                  </a:cubicBezTo>
                  <a:cubicBezTo>
                    <a:pt x="20" y="11"/>
                    <a:pt x="18" y="13"/>
                    <a:pt x="11" y="13"/>
                  </a:cubicBezTo>
                  <a:cubicBezTo>
                    <a:pt x="3" y="12"/>
                    <a:pt x="0" y="16"/>
                    <a:pt x="7" y="16"/>
                  </a:cubicBezTo>
                  <a:cubicBezTo>
                    <a:pt x="13" y="17"/>
                    <a:pt x="24" y="16"/>
                    <a:pt x="17" y="18"/>
                  </a:cubicBezTo>
                  <a:close/>
                </a:path>
              </a:pathLst>
            </a:custGeom>
            <a:solidFill>
              <a:srgbClr val="EB6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806"/>
            <p:cNvSpPr/>
            <p:nvPr/>
          </p:nvSpPr>
          <p:spPr bwMode="auto">
            <a:xfrm>
              <a:off x="3143250" y="4991100"/>
              <a:ext cx="581025" cy="220663"/>
            </a:xfrm>
            <a:custGeom>
              <a:avLst/>
              <a:gdLst>
                <a:gd name="T0" fmla="*/ 6 w 187"/>
                <a:gd name="T1" fmla="*/ 69 h 71"/>
                <a:gd name="T2" fmla="*/ 0 w 187"/>
                <a:gd name="T3" fmla="*/ 68 h 71"/>
                <a:gd name="T4" fmla="*/ 8 w 187"/>
                <a:gd name="T5" fmla="*/ 71 h 71"/>
                <a:gd name="T6" fmla="*/ 123 w 187"/>
                <a:gd name="T7" fmla="*/ 37 h 71"/>
                <a:gd name="T8" fmla="*/ 187 w 187"/>
                <a:gd name="T9" fmla="*/ 23 h 71"/>
                <a:gd name="T10" fmla="*/ 161 w 187"/>
                <a:gd name="T11" fmla="*/ 0 h 71"/>
                <a:gd name="T12" fmla="*/ 180 w 187"/>
                <a:gd name="T13" fmla="*/ 20 h 71"/>
                <a:gd name="T14" fmla="*/ 174 w 187"/>
                <a:gd name="T15" fmla="*/ 22 h 71"/>
                <a:gd name="T16" fmla="*/ 150 w 187"/>
                <a:gd name="T17" fmla="*/ 6 h 71"/>
                <a:gd name="T18" fmla="*/ 167 w 187"/>
                <a:gd name="T19" fmla="*/ 22 h 71"/>
                <a:gd name="T20" fmla="*/ 157 w 187"/>
                <a:gd name="T21" fmla="*/ 24 h 71"/>
                <a:gd name="T22" fmla="*/ 134 w 187"/>
                <a:gd name="T23" fmla="*/ 7 h 71"/>
                <a:gd name="T24" fmla="*/ 152 w 187"/>
                <a:gd name="T25" fmla="*/ 25 h 71"/>
                <a:gd name="T26" fmla="*/ 138 w 187"/>
                <a:gd name="T27" fmla="*/ 28 h 71"/>
                <a:gd name="T28" fmla="*/ 119 w 187"/>
                <a:gd name="T29" fmla="*/ 13 h 71"/>
                <a:gd name="T30" fmla="*/ 130 w 187"/>
                <a:gd name="T31" fmla="*/ 29 h 71"/>
                <a:gd name="T32" fmla="*/ 118 w 187"/>
                <a:gd name="T33" fmla="*/ 31 h 71"/>
                <a:gd name="T34" fmla="*/ 102 w 187"/>
                <a:gd name="T35" fmla="*/ 20 h 71"/>
                <a:gd name="T36" fmla="*/ 115 w 187"/>
                <a:gd name="T37" fmla="*/ 33 h 71"/>
                <a:gd name="T38" fmla="*/ 101 w 187"/>
                <a:gd name="T39" fmla="*/ 37 h 71"/>
                <a:gd name="T40" fmla="*/ 85 w 187"/>
                <a:gd name="T41" fmla="*/ 27 h 71"/>
                <a:gd name="T42" fmla="*/ 96 w 187"/>
                <a:gd name="T43" fmla="*/ 39 h 71"/>
                <a:gd name="T44" fmla="*/ 75 w 187"/>
                <a:gd name="T45" fmla="*/ 43 h 71"/>
                <a:gd name="T46" fmla="*/ 65 w 187"/>
                <a:gd name="T47" fmla="*/ 38 h 71"/>
                <a:gd name="T48" fmla="*/ 72 w 187"/>
                <a:gd name="T49" fmla="*/ 45 h 71"/>
                <a:gd name="T50" fmla="*/ 58 w 187"/>
                <a:gd name="T51" fmla="*/ 49 h 71"/>
                <a:gd name="T52" fmla="*/ 49 w 187"/>
                <a:gd name="T53" fmla="*/ 47 h 71"/>
                <a:gd name="T54" fmla="*/ 51 w 187"/>
                <a:gd name="T55" fmla="*/ 53 h 71"/>
                <a:gd name="T56" fmla="*/ 40 w 187"/>
                <a:gd name="T57" fmla="*/ 50 h 71"/>
                <a:gd name="T58" fmla="*/ 43 w 187"/>
                <a:gd name="T59" fmla="*/ 56 h 71"/>
                <a:gd name="T60" fmla="*/ 35 w 187"/>
                <a:gd name="T61" fmla="*/ 59 h 71"/>
                <a:gd name="T62" fmla="*/ 27 w 187"/>
                <a:gd name="T63" fmla="*/ 54 h 71"/>
                <a:gd name="T64" fmla="*/ 30 w 187"/>
                <a:gd name="T65" fmla="*/ 59 h 71"/>
                <a:gd name="T66" fmla="*/ 24 w 187"/>
                <a:gd name="T67" fmla="*/ 61 h 71"/>
                <a:gd name="T68" fmla="*/ 19 w 187"/>
                <a:gd name="T69" fmla="*/ 59 h 71"/>
                <a:gd name="T70" fmla="*/ 21 w 187"/>
                <a:gd name="T71" fmla="*/ 62 h 71"/>
                <a:gd name="T72" fmla="*/ 16 w 187"/>
                <a:gd name="T73" fmla="*/ 65 h 71"/>
                <a:gd name="T74" fmla="*/ 8 w 187"/>
                <a:gd name="T75" fmla="*/ 62 h 71"/>
                <a:gd name="T76" fmla="*/ 9 w 187"/>
                <a:gd name="T77" fmla="*/ 68 h 71"/>
                <a:gd name="T78" fmla="*/ 6 w 187"/>
                <a:gd name="T79" fmla="*/ 6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7" h="71">
                  <a:moveTo>
                    <a:pt x="6" y="69"/>
                  </a:moveTo>
                  <a:cubicBezTo>
                    <a:pt x="3" y="69"/>
                    <a:pt x="0" y="68"/>
                    <a:pt x="0" y="68"/>
                  </a:cubicBezTo>
                  <a:cubicBezTo>
                    <a:pt x="1" y="69"/>
                    <a:pt x="4" y="71"/>
                    <a:pt x="8" y="71"/>
                  </a:cubicBezTo>
                  <a:cubicBezTo>
                    <a:pt x="12" y="71"/>
                    <a:pt x="105" y="44"/>
                    <a:pt x="123" y="37"/>
                  </a:cubicBezTo>
                  <a:cubicBezTo>
                    <a:pt x="141" y="30"/>
                    <a:pt x="187" y="26"/>
                    <a:pt x="187" y="23"/>
                  </a:cubicBezTo>
                  <a:cubicBezTo>
                    <a:pt x="187" y="20"/>
                    <a:pt x="161" y="0"/>
                    <a:pt x="161" y="0"/>
                  </a:cubicBezTo>
                  <a:cubicBezTo>
                    <a:pt x="159" y="2"/>
                    <a:pt x="182" y="19"/>
                    <a:pt x="180" y="20"/>
                  </a:cubicBezTo>
                  <a:cubicBezTo>
                    <a:pt x="178" y="21"/>
                    <a:pt x="176" y="21"/>
                    <a:pt x="174" y="22"/>
                  </a:cubicBezTo>
                  <a:cubicBezTo>
                    <a:pt x="171" y="23"/>
                    <a:pt x="152" y="5"/>
                    <a:pt x="150" y="6"/>
                  </a:cubicBezTo>
                  <a:cubicBezTo>
                    <a:pt x="149" y="6"/>
                    <a:pt x="165" y="19"/>
                    <a:pt x="167" y="22"/>
                  </a:cubicBezTo>
                  <a:cubicBezTo>
                    <a:pt x="168" y="25"/>
                    <a:pt x="161" y="24"/>
                    <a:pt x="157" y="24"/>
                  </a:cubicBezTo>
                  <a:cubicBezTo>
                    <a:pt x="152" y="24"/>
                    <a:pt x="137" y="8"/>
                    <a:pt x="134" y="7"/>
                  </a:cubicBezTo>
                  <a:cubicBezTo>
                    <a:pt x="132" y="6"/>
                    <a:pt x="150" y="23"/>
                    <a:pt x="152" y="25"/>
                  </a:cubicBezTo>
                  <a:cubicBezTo>
                    <a:pt x="154" y="27"/>
                    <a:pt x="142" y="27"/>
                    <a:pt x="138" y="28"/>
                  </a:cubicBezTo>
                  <a:cubicBezTo>
                    <a:pt x="134" y="29"/>
                    <a:pt x="122" y="13"/>
                    <a:pt x="119" y="13"/>
                  </a:cubicBezTo>
                  <a:cubicBezTo>
                    <a:pt x="117" y="13"/>
                    <a:pt x="131" y="25"/>
                    <a:pt x="130" y="29"/>
                  </a:cubicBezTo>
                  <a:cubicBezTo>
                    <a:pt x="129" y="31"/>
                    <a:pt x="122" y="31"/>
                    <a:pt x="118" y="31"/>
                  </a:cubicBezTo>
                  <a:cubicBezTo>
                    <a:pt x="115" y="31"/>
                    <a:pt x="104" y="20"/>
                    <a:pt x="102" y="20"/>
                  </a:cubicBezTo>
                  <a:cubicBezTo>
                    <a:pt x="99" y="21"/>
                    <a:pt x="114" y="31"/>
                    <a:pt x="115" y="33"/>
                  </a:cubicBezTo>
                  <a:cubicBezTo>
                    <a:pt x="116" y="35"/>
                    <a:pt x="103" y="37"/>
                    <a:pt x="101" y="37"/>
                  </a:cubicBezTo>
                  <a:cubicBezTo>
                    <a:pt x="99" y="37"/>
                    <a:pt x="85" y="26"/>
                    <a:pt x="85" y="27"/>
                  </a:cubicBezTo>
                  <a:cubicBezTo>
                    <a:pt x="83" y="28"/>
                    <a:pt x="97" y="37"/>
                    <a:pt x="96" y="39"/>
                  </a:cubicBezTo>
                  <a:cubicBezTo>
                    <a:pt x="95" y="40"/>
                    <a:pt x="78" y="43"/>
                    <a:pt x="75" y="43"/>
                  </a:cubicBezTo>
                  <a:cubicBezTo>
                    <a:pt x="72" y="43"/>
                    <a:pt x="67" y="37"/>
                    <a:pt x="65" y="38"/>
                  </a:cubicBezTo>
                  <a:cubicBezTo>
                    <a:pt x="64" y="38"/>
                    <a:pt x="71" y="44"/>
                    <a:pt x="72" y="45"/>
                  </a:cubicBezTo>
                  <a:cubicBezTo>
                    <a:pt x="72" y="46"/>
                    <a:pt x="62" y="50"/>
                    <a:pt x="58" y="49"/>
                  </a:cubicBezTo>
                  <a:cubicBezTo>
                    <a:pt x="54" y="49"/>
                    <a:pt x="49" y="45"/>
                    <a:pt x="49" y="47"/>
                  </a:cubicBezTo>
                  <a:cubicBezTo>
                    <a:pt x="50" y="48"/>
                    <a:pt x="58" y="50"/>
                    <a:pt x="51" y="53"/>
                  </a:cubicBezTo>
                  <a:cubicBezTo>
                    <a:pt x="44" y="56"/>
                    <a:pt x="40" y="50"/>
                    <a:pt x="40" y="50"/>
                  </a:cubicBezTo>
                  <a:cubicBezTo>
                    <a:pt x="39" y="55"/>
                    <a:pt x="45" y="54"/>
                    <a:pt x="43" y="56"/>
                  </a:cubicBezTo>
                  <a:cubicBezTo>
                    <a:pt x="41" y="58"/>
                    <a:pt x="38" y="58"/>
                    <a:pt x="35" y="59"/>
                  </a:cubicBezTo>
                  <a:cubicBezTo>
                    <a:pt x="32" y="59"/>
                    <a:pt x="29" y="56"/>
                    <a:pt x="27" y="54"/>
                  </a:cubicBezTo>
                  <a:cubicBezTo>
                    <a:pt x="25" y="53"/>
                    <a:pt x="28" y="57"/>
                    <a:pt x="30" y="59"/>
                  </a:cubicBezTo>
                  <a:cubicBezTo>
                    <a:pt x="32" y="61"/>
                    <a:pt x="26" y="62"/>
                    <a:pt x="24" y="61"/>
                  </a:cubicBezTo>
                  <a:cubicBezTo>
                    <a:pt x="21" y="61"/>
                    <a:pt x="18" y="58"/>
                    <a:pt x="19" y="59"/>
                  </a:cubicBezTo>
                  <a:cubicBezTo>
                    <a:pt x="19" y="60"/>
                    <a:pt x="22" y="61"/>
                    <a:pt x="21" y="62"/>
                  </a:cubicBezTo>
                  <a:cubicBezTo>
                    <a:pt x="21" y="64"/>
                    <a:pt x="17" y="64"/>
                    <a:pt x="16" y="65"/>
                  </a:cubicBezTo>
                  <a:cubicBezTo>
                    <a:pt x="11" y="67"/>
                    <a:pt x="9" y="62"/>
                    <a:pt x="8" y="62"/>
                  </a:cubicBezTo>
                  <a:cubicBezTo>
                    <a:pt x="7" y="63"/>
                    <a:pt x="12" y="66"/>
                    <a:pt x="9" y="68"/>
                  </a:cubicBezTo>
                  <a:cubicBezTo>
                    <a:pt x="9" y="68"/>
                    <a:pt x="7" y="69"/>
                    <a:pt x="6" y="69"/>
                  </a:cubicBezTo>
                  <a:close/>
                </a:path>
              </a:pathLst>
            </a:custGeom>
            <a:solidFill>
              <a:srgbClr val="EB6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807"/>
            <p:cNvSpPr/>
            <p:nvPr/>
          </p:nvSpPr>
          <p:spPr bwMode="auto">
            <a:xfrm>
              <a:off x="3770313" y="5173663"/>
              <a:ext cx="77788" cy="74613"/>
            </a:xfrm>
            <a:custGeom>
              <a:avLst/>
              <a:gdLst>
                <a:gd name="T0" fmla="*/ 0 w 25"/>
                <a:gd name="T1" fmla="*/ 11 h 24"/>
                <a:gd name="T2" fmla="*/ 13 w 25"/>
                <a:gd name="T3" fmla="*/ 21 h 24"/>
                <a:gd name="T4" fmla="*/ 12 w 25"/>
                <a:gd name="T5" fmla="*/ 0 h 24"/>
                <a:gd name="T6" fmla="*/ 0 w 25"/>
                <a:gd name="T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4">
                  <a:moveTo>
                    <a:pt x="0" y="11"/>
                  </a:moveTo>
                  <a:cubicBezTo>
                    <a:pt x="0" y="12"/>
                    <a:pt x="1" y="24"/>
                    <a:pt x="13" y="21"/>
                  </a:cubicBezTo>
                  <a:cubicBezTo>
                    <a:pt x="25" y="19"/>
                    <a:pt x="23" y="1"/>
                    <a:pt x="12" y="0"/>
                  </a:cubicBezTo>
                  <a:cubicBezTo>
                    <a:pt x="0" y="0"/>
                    <a:pt x="0" y="10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808"/>
            <p:cNvSpPr/>
            <p:nvPr/>
          </p:nvSpPr>
          <p:spPr bwMode="auto">
            <a:xfrm>
              <a:off x="3773488" y="5180013"/>
              <a:ext cx="68263" cy="65088"/>
            </a:xfrm>
            <a:custGeom>
              <a:avLst/>
              <a:gdLst>
                <a:gd name="T0" fmla="*/ 0 w 22"/>
                <a:gd name="T1" fmla="*/ 9 h 21"/>
                <a:gd name="T2" fmla="*/ 11 w 22"/>
                <a:gd name="T3" fmla="*/ 19 h 21"/>
                <a:gd name="T4" fmla="*/ 11 w 22"/>
                <a:gd name="T5" fmla="*/ 0 h 21"/>
                <a:gd name="T6" fmla="*/ 0 w 22"/>
                <a:gd name="T7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1">
                  <a:moveTo>
                    <a:pt x="0" y="9"/>
                  </a:moveTo>
                  <a:cubicBezTo>
                    <a:pt x="0" y="10"/>
                    <a:pt x="1" y="21"/>
                    <a:pt x="11" y="19"/>
                  </a:cubicBezTo>
                  <a:cubicBezTo>
                    <a:pt x="22" y="17"/>
                    <a:pt x="21" y="1"/>
                    <a:pt x="11" y="0"/>
                  </a:cubicBezTo>
                  <a:cubicBezTo>
                    <a:pt x="0" y="0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FCE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809"/>
            <p:cNvSpPr/>
            <p:nvPr/>
          </p:nvSpPr>
          <p:spPr bwMode="auto">
            <a:xfrm>
              <a:off x="3779838" y="5186363"/>
              <a:ext cx="52388" cy="50800"/>
            </a:xfrm>
            <a:custGeom>
              <a:avLst/>
              <a:gdLst>
                <a:gd name="T0" fmla="*/ 0 w 17"/>
                <a:gd name="T1" fmla="*/ 7 h 16"/>
                <a:gd name="T2" fmla="*/ 9 w 17"/>
                <a:gd name="T3" fmla="*/ 14 h 16"/>
                <a:gd name="T4" fmla="*/ 8 w 17"/>
                <a:gd name="T5" fmla="*/ 0 h 16"/>
                <a:gd name="T6" fmla="*/ 0 w 17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6">
                  <a:moveTo>
                    <a:pt x="0" y="7"/>
                  </a:moveTo>
                  <a:cubicBezTo>
                    <a:pt x="0" y="8"/>
                    <a:pt x="1" y="16"/>
                    <a:pt x="9" y="14"/>
                  </a:cubicBezTo>
                  <a:cubicBezTo>
                    <a:pt x="17" y="13"/>
                    <a:pt x="16" y="0"/>
                    <a:pt x="8" y="0"/>
                  </a:cubicBezTo>
                  <a:cubicBezTo>
                    <a:pt x="1" y="0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907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Oval 1810"/>
            <p:cNvSpPr>
              <a:spLocks noChangeArrowheads="1"/>
            </p:cNvSpPr>
            <p:nvPr/>
          </p:nvSpPr>
          <p:spPr bwMode="auto">
            <a:xfrm>
              <a:off x="3792538" y="5192713"/>
              <a:ext cx="23813" cy="28575"/>
            </a:xfrm>
            <a:prstGeom prst="ellipse">
              <a:avLst/>
            </a:prstGeom>
            <a:solidFill>
              <a:srgbClr val="542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Oval 1811"/>
            <p:cNvSpPr>
              <a:spLocks noChangeArrowheads="1"/>
            </p:cNvSpPr>
            <p:nvPr/>
          </p:nvSpPr>
          <p:spPr bwMode="auto">
            <a:xfrm>
              <a:off x="3810000" y="51895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812"/>
            <p:cNvSpPr/>
            <p:nvPr/>
          </p:nvSpPr>
          <p:spPr bwMode="auto">
            <a:xfrm>
              <a:off x="3113088" y="5056188"/>
              <a:ext cx="762000" cy="185738"/>
            </a:xfrm>
            <a:custGeom>
              <a:avLst/>
              <a:gdLst>
                <a:gd name="T0" fmla="*/ 216 w 246"/>
                <a:gd name="T1" fmla="*/ 3 h 60"/>
                <a:gd name="T2" fmla="*/ 181 w 246"/>
                <a:gd name="T3" fmla="*/ 3 h 60"/>
                <a:gd name="T4" fmla="*/ 86 w 246"/>
                <a:gd name="T5" fmla="*/ 27 h 60"/>
                <a:gd name="T6" fmla="*/ 37 w 246"/>
                <a:gd name="T7" fmla="*/ 42 h 60"/>
                <a:gd name="T8" fmla="*/ 5 w 246"/>
                <a:gd name="T9" fmla="*/ 56 h 60"/>
                <a:gd name="T10" fmla="*/ 14 w 246"/>
                <a:gd name="T11" fmla="*/ 59 h 60"/>
                <a:gd name="T12" fmla="*/ 56 w 246"/>
                <a:gd name="T13" fmla="*/ 55 h 60"/>
                <a:gd name="T14" fmla="*/ 87 w 246"/>
                <a:gd name="T15" fmla="*/ 50 h 60"/>
                <a:gd name="T16" fmla="*/ 109 w 246"/>
                <a:gd name="T17" fmla="*/ 44 h 60"/>
                <a:gd name="T18" fmla="*/ 141 w 246"/>
                <a:gd name="T19" fmla="*/ 47 h 60"/>
                <a:gd name="T20" fmla="*/ 153 w 246"/>
                <a:gd name="T21" fmla="*/ 39 h 60"/>
                <a:gd name="T22" fmla="*/ 188 w 246"/>
                <a:gd name="T23" fmla="*/ 33 h 60"/>
                <a:gd name="T24" fmla="*/ 221 w 246"/>
                <a:gd name="T25" fmla="*/ 36 h 60"/>
                <a:gd name="T26" fmla="*/ 238 w 246"/>
                <a:gd name="T27" fmla="*/ 22 h 60"/>
                <a:gd name="T28" fmla="*/ 216 w 246"/>
                <a:gd name="T29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6" h="60">
                  <a:moveTo>
                    <a:pt x="216" y="3"/>
                  </a:moveTo>
                  <a:cubicBezTo>
                    <a:pt x="201" y="0"/>
                    <a:pt x="185" y="2"/>
                    <a:pt x="181" y="3"/>
                  </a:cubicBezTo>
                  <a:cubicBezTo>
                    <a:pt x="178" y="4"/>
                    <a:pt x="100" y="22"/>
                    <a:pt x="86" y="27"/>
                  </a:cubicBezTo>
                  <a:cubicBezTo>
                    <a:pt x="71" y="32"/>
                    <a:pt x="44" y="41"/>
                    <a:pt x="37" y="42"/>
                  </a:cubicBezTo>
                  <a:cubicBezTo>
                    <a:pt x="30" y="43"/>
                    <a:pt x="10" y="52"/>
                    <a:pt x="5" y="56"/>
                  </a:cubicBezTo>
                  <a:cubicBezTo>
                    <a:pt x="0" y="59"/>
                    <a:pt x="6" y="60"/>
                    <a:pt x="14" y="59"/>
                  </a:cubicBezTo>
                  <a:cubicBezTo>
                    <a:pt x="22" y="58"/>
                    <a:pt x="43" y="54"/>
                    <a:pt x="56" y="55"/>
                  </a:cubicBezTo>
                  <a:cubicBezTo>
                    <a:pt x="69" y="56"/>
                    <a:pt x="78" y="52"/>
                    <a:pt x="87" y="50"/>
                  </a:cubicBezTo>
                  <a:cubicBezTo>
                    <a:pt x="96" y="48"/>
                    <a:pt x="97" y="47"/>
                    <a:pt x="109" y="44"/>
                  </a:cubicBezTo>
                  <a:cubicBezTo>
                    <a:pt x="122" y="41"/>
                    <a:pt x="132" y="47"/>
                    <a:pt x="141" y="47"/>
                  </a:cubicBezTo>
                  <a:cubicBezTo>
                    <a:pt x="150" y="47"/>
                    <a:pt x="147" y="44"/>
                    <a:pt x="153" y="39"/>
                  </a:cubicBezTo>
                  <a:cubicBezTo>
                    <a:pt x="159" y="34"/>
                    <a:pt x="176" y="32"/>
                    <a:pt x="188" y="33"/>
                  </a:cubicBezTo>
                  <a:cubicBezTo>
                    <a:pt x="200" y="34"/>
                    <a:pt x="208" y="36"/>
                    <a:pt x="221" y="36"/>
                  </a:cubicBezTo>
                  <a:cubicBezTo>
                    <a:pt x="246" y="36"/>
                    <a:pt x="239" y="30"/>
                    <a:pt x="238" y="22"/>
                  </a:cubicBezTo>
                  <a:cubicBezTo>
                    <a:pt x="238" y="15"/>
                    <a:pt x="230" y="7"/>
                    <a:pt x="216" y="3"/>
                  </a:cubicBezTo>
                  <a:close/>
                </a:path>
              </a:pathLst>
            </a:custGeom>
            <a:solidFill>
              <a:srgbClr val="00A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814"/>
            <p:cNvSpPr/>
            <p:nvPr/>
          </p:nvSpPr>
          <p:spPr bwMode="auto">
            <a:xfrm>
              <a:off x="3367088" y="5056188"/>
              <a:ext cx="493713" cy="117475"/>
            </a:xfrm>
            <a:custGeom>
              <a:avLst/>
              <a:gdLst>
                <a:gd name="T0" fmla="*/ 74 w 159"/>
                <a:gd name="T1" fmla="*/ 10 h 38"/>
                <a:gd name="T2" fmla="*/ 0 w 159"/>
                <a:gd name="T3" fmla="*/ 33 h 38"/>
                <a:gd name="T4" fmla="*/ 76 w 159"/>
                <a:gd name="T5" fmla="*/ 23 h 38"/>
                <a:gd name="T6" fmla="*/ 135 w 159"/>
                <a:gd name="T7" fmla="*/ 22 h 38"/>
                <a:gd name="T8" fmla="*/ 155 w 159"/>
                <a:gd name="T9" fmla="*/ 25 h 38"/>
                <a:gd name="T10" fmla="*/ 128 w 159"/>
                <a:gd name="T11" fmla="*/ 3 h 38"/>
                <a:gd name="T12" fmla="*/ 74 w 159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38">
                  <a:moveTo>
                    <a:pt x="74" y="10"/>
                  </a:moveTo>
                  <a:cubicBezTo>
                    <a:pt x="44" y="18"/>
                    <a:pt x="1" y="28"/>
                    <a:pt x="0" y="33"/>
                  </a:cubicBezTo>
                  <a:cubicBezTo>
                    <a:pt x="0" y="38"/>
                    <a:pt x="46" y="32"/>
                    <a:pt x="76" y="23"/>
                  </a:cubicBezTo>
                  <a:cubicBezTo>
                    <a:pt x="106" y="15"/>
                    <a:pt x="131" y="20"/>
                    <a:pt x="135" y="22"/>
                  </a:cubicBezTo>
                  <a:cubicBezTo>
                    <a:pt x="139" y="25"/>
                    <a:pt x="151" y="30"/>
                    <a:pt x="155" y="25"/>
                  </a:cubicBezTo>
                  <a:cubicBezTo>
                    <a:pt x="159" y="20"/>
                    <a:pt x="149" y="6"/>
                    <a:pt x="128" y="3"/>
                  </a:cubicBezTo>
                  <a:cubicBezTo>
                    <a:pt x="106" y="0"/>
                    <a:pt x="74" y="10"/>
                    <a:pt x="74" y="10"/>
                  </a:cubicBezTo>
                  <a:close/>
                </a:path>
              </a:pathLst>
            </a:custGeom>
            <a:solidFill>
              <a:srgbClr val="44B8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815"/>
            <p:cNvSpPr/>
            <p:nvPr/>
          </p:nvSpPr>
          <p:spPr bwMode="auto">
            <a:xfrm>
              <a:off x="3711575" y="5195888"/>
              <a:ext cx="173038" cy="114300"/>
            </a:xfrm>
            <a:custGeom>
              <a:avLst/>
              <a:gdLst>
                <a:gd name="T0" fmla="*/ 42 w 56"/>
                <a:gd name="T1" fmla="*/ 6 h 37"/>
                <a:gd name="T2" fmla="*/ 29 w 56"/>
                <a:gd name="T3" fmla="*/ 21 h 37"/>
                <a:gd name="T4" fmla="*/ 13 w 56"/>
                <a:gd name="T5" fmla="*/ 29 h 37"/>
                <a:gd name="T6" fmla="*/ 41 w 56"/>
                <a:gd name="T7" fmla="*/ 28 h 37"/>
                <a:gd name="T8" fmla="*/ 52 w 56"/>
                <a:gd name="T9" fmla="*/ 31 h 37"/>
                <a:gd name="T10" fmla="*/ 52 w 56"/>
                <a:gd name="T11" fmla="*/ 10 h 37"/>
                <a:gd name="T12" fmla="*/ 42 w 56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7">
                  <a:moveTo>
                    <a:pt x="42" y="6"/>
                  </a:moveTo>
                  <a:cubicBezTo>
                    <a:pt x="41" y="11"/>
                    <a:pt x="41" y="20"/>
                    <a:pt x="29" y="21"/>
                  </a:cubicBezTo>
                  <a:cubicBezTo>
                    <a:pt x="18" y="22"/>
                    <a:pt x="0" y="32"/>
                    <a:pt x="13" y="29"/>
                  </a:cubicBezTo>
                  <a:cubicBezTo>
                    <a:pt x="26" y="25"/>
                    <a:pt x="35" y="27"/>
                    <a:pt x="41" y="28"/>
                  </a:cubicBezTo>
                  <a:cubicBezTo>
                    <a:pt x="48" y="29"/>
                    <a:pt x="48" y="37"/>
                    <a:pt x="52" y="31"/>
                  </a:cubicBezTo>
                  <a:cubicBezTo>
                    <a:pt x="56" y="23"/>
                    <a:pt x="52" y="10"/>
                    <a:pt x="52" y="10"/>
                  </a:cubicBezTo>
                  <a:cubicBezTo>
                    <a:pt x="50" y="5"/>
                    <a:pt x="44" y="0"/>
                    <a:pt x="42" y="6"/>
                  </a:cubicBezTo>
                  <a:close/>
                </a:path>
              </a:pathLst>
            </a:custGeom>
            <a:solidFill>
              <a:srgbClr val="259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816"/>
            <p:cNvSpPr/>
            <p:nvPr/>
          </p:nvSpPr>
          <p:spPr bwMode="auto">
            <a:xfrm>
              <a:off x="3748088" y="5295901"/>
              <a:ext cx="103188" cy="46038"/>
            </a:xfrm>
            <a:custGeom>
              <a:avLst/>
              <a:gdLst>
                <a:gd name="T0" fmla="*/ 14 w 33"/>
                <a:gd name="T1" fmla="*/ 2 h 15"/>
                <a:gd name="T2" fmla="*/ 1 w 33"/>
                <a:gd name="T3" fmla="*/ 7 h 15"/>
                <a:gd name="T4" fmla="*/ 25 w 33"/>
                <a:gd name="T5" fmla="*/ 13 h 15"/>
                <a:gd name="T6" fmla="*/ 32 w 33"/>
                <a:gd name="T7" fmla="*/ 4 h 15"/>
                <a:gd name="T8" fmla="*/ 14 w 33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5">
                  <a:moveTo>
                    <a:pt x="14" y="2"/>
                  </a:moveTo>
                  <a:cubicBezTo>
                    <a:pt x="6" y="2"/>
                    <a:pt x="0" y="5"/>
                    <a:pt x="1" y="7"/>
                  </a:cubicBezTo>
                  <a:cubicBezTo>
                    <a:pt x="2" y="9"/>
                    <a:pt x="16" y="15"/>
                    <a:pt x="25" y="13"/>
                  </a:cubicBezTo>
                  <a:cubicBezTo>
                    <a:pt x="33" y="11"/>
                    <a:pt x="32" y="4"/>
                    <a:pt x="32" y="4"/>
                  </a:cubicBezTo>
                  <a:cubicBezTo>
                    <a:pt x="28" y="0"/>
                    <a:pt x="23" y="1"/>
                    <a:pt x="14" y="2"/>
                  </a:cubicBezTo>
                  <a:close/>
                </a:path>
              </a:pathLst>
            </a:custGeom>
            <a:solidFill>
              <a:srgbClr val="259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817"/>
            <p:cNvSpPr/>
            <p:nvPr/>
          </p:nvSpPr>
          <p:spPr bwMode="auto">
            <a:xfrm>
              <a:off x="3802063" y="5245101"/>
              <a:ext cx="73025" cy="57150"/>
            </a:xfrm>
            <a:custGeom>
              <a:avLst/>
              <a:gdLst>
                <a:gd name="T0" fmla="*/ 16 w 24"/>
                <a:gd name="T1" fmla="*/ 6 h 18"/>
                <a:gd name="T2" fmla="*/ 2 w 24"/>
                <a:gd name="T3" fmla="*/ 8 h 18"/>
                <a:gd name="T4" fmla="*/ 13 w 24"/>
                <a:gd name="T5" fmla="*/ 10 h 18"/>
                <a:gd name="T6" fmla="*/ 22 w 24"/>
                <a:gd name="T7" fmla="*/ 14 h 18"/>
                <a:gd name="T8" fmla="*/ 24 w 24"/>
                <a:gd name="T9" fmla="*/ 3 h 18"/>
                <a:gd name="T10" fmla="*/ 16 w 24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8">
                  <a:moveTo>
                    <a:pt x="16" y="6"/>
                  </a:moveTo>
                  <a:cubicBezTo>
                    <a:pt x="13" y="7"/>
                    <a:pt x="4" y="7"/>
                    <a:pt x="2" y="8"/>
                  </a:cubicBezTo>
                  <a:cubicBezTo>
                    <a:pt x="0" y="9"/>
                    <a:pt x="7" y="9"/>
                    <a:pt x="13" y="10"/>
                  </a:cubicBezTo>
                  <a:cubicBezTo>
                    <a:pt x="18" y="11"/>
                    <a:pt x="19" y="18"/>
                    <a:pt x="22" y="14"/>
                  </a:cubicBezTo>
                  <a:cubicBezTo>
                    <a:pt x="24" y="11"/>
                    <a:pt x="24" y="6"/>
                    <a:pt x="24" y="3"/>
                  </a:cubicBezTo>
                  <a:cubicBezTo>
                    <a:pt x="23" y="0"/>
                    <a:pt x="20" y="5"/>
                    <a:pt x="16" y="6"/>
                  </a:cubicBezTo>
                  <a:close/>
                </a:path>
              </a:pathLst>
            </a:custGeom>
            <a:solidFill>
              <a:srgbClr val="41A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818"/>
            <p:cNvSpPr/>
            <p:nvPr/>
          </p:nvSpPr>
          <p:spPr bwMode="auto">
            <a:xfrm>
              <a:off x="3659188" y="5202238"/>
              <a:ext cx="101600" cy="158750"/>
            </a:xfrm>
            <a:custGeom>
              <a:avLst/>
              <a:gdLst>
                <a:gd name="T0" fmla="*/ 18 w 33"/>
                <a:gd name="T1" fmla="*/ 1 h 51"/>
                <a:gd name="T2" fmla="*/ 10 w 33"/>
                <a:gd name="T3" fmla="*/ 36 h 51"/>
                <a:gd name="T4" fmla="*/ 29 w 33"/>
                <a:gd name="T5" fmla="*/ 47 h 51"/>
                <a:gd name="T6" fmla="*/ 13 w 33"/>
                <a:gd name="T7" fmla="*/ 27 h 51"/>
                <a:gd name="T8" fmla="*/ 18 w 33"/>
                <a:gd name="T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1">
                  <a:moveTo>
                    <a:pt x="18" y="1"/>
                  </a:moveTo>
                  <a:cubicBezTo>
                    <a:pt x="17" y="0"/>
                    <a:pt x="0" y="17"/>
                    <a:pt x="10" y="36"/>
                  </a:cubicBezTo>
                  <a:cubicBezTo>
                    <a:pt x="18" y="51"/>
                    <a:pt x="33" y="48"/>
                    <a:pt x="29" y="47"/>
                  </a:cubicBezTo>
                  <a:cubicBezTo>
                    <a:pt x="24" y="46"/>
                    <a:pt x="17" y="38"/>
                    <a:pt x="13" y="27"/>
                  </a:cubicBezTo>
                  <a:cubicBezTo>
                    <a:pt x="9" y="15"/>
                    <a:pt x="20" y="2"/>
                    <a:pt x="18" y="1"/>
                  </a:cubicBezTo>
                  <a:close/>
                </a:path>
              </a:pathLst>
            </a:custGeom>
            <a:solidFill>
              <a:srgbClr val="008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819"/>
            <p:cNvSpPr/>
            <p:nvPr/>
          </p:nvSpPr>
          <p:spPr bwMode="auto">
            <a:xfrm>
              <a:off x="2901950" y="5084763"/>
              <a:ext cx="288925" cy="358775"/>
            </a:xfrm>
            <a:custGeom>
              <a:avLst/>
              <a:gdLst>
                <a:gd name="T0" fmla="*/ 24 w 93"/>
                <a:gd name="T1" fmla="*/ 114 h 116"/>
                <a:gd name="T2" fmla="*/ 67 w 93"/>
                <a:gd name="T3" fmla="*/ 87 h 116"/>
                <a:gd name="T4" fmla="*/ 88 w 93"/>
                <a:gd name="T5" fmla="*/ 62 h 116"/>
                <a:gd name="T6" fmla="*/ 86 w 93"/>
                <a:gd name="T7" fmla="*/ 47 h 116"/>
                <a:gd name="T8" fmla="*/ 66 w 93"/>
                <a:gd name="T9" fmla="*/ 34 h 116"/>
                <a:gd name="T10" fmla="*/ 1 w 93"/>
                <a:gd name="T11" fmla="*/ 2 h 116"/>
                <a:gd name="T12" fmla="*/ 15 w 93"/>
                <a:gd name="T13" fmla="*/ 20 h 116"/>
                <a:gd name="T14" fmla="*/ 30 w 93"/>
                <a:gd name="T15" fmla="*/ 34 h 116"/>
                <a:gd name="T16" fmla="*/ 46 w 93"/>
                <a:gd name="T17" fmla="*/ 70 h 116"/>
                <a:gd name="T18" fmla="*/ 24 w 93"/>
                <a:gd name="T19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116">
                  <a:moveTo>
                    <a:pt x="24" y="114"/>
                  </a:moveTo>
                  <a:cubicBezTo>
                    <a:pt x="27" y="116"/>
                    <a:pt x="54" y="102"/>
                    <a:pt x="67" y="87"/>
                  </a:cubicBezTo>
                  <a:cubicBezTo>
                    <a:pt x="80" y="71"/>
                    <a:pt x="82" y="67"/>
                    <a:pt x="88" y="62"/>
                  </a:cubicBezTo>
                  <a:cubicBezTo>
                    <a:pt x="93" y="56"/>
                    <a:pt x="92" y="48"/>
                    <a:pt x="86" y="47"/>
                  </a:cubicBezTo>
                  <a:cubicBezTo>
                    <a:pt x="79" y="45"/>
                    <a:pt x="72" y="40"/>
                    <a:pt x="66" y="34"/>
                  </a:cubicBezTo>
                  <a:cubicBezTo>
                    <a:pt x="59" y="28"/>
                    <a:pt x="3" y="0"/>
                    <a:pt x="1" y="2"/>
                  </a:cubicBezTo>
                  <a:cubicBezTo>
                    <a:pt x="0" y="3"/>
                    <a:pt x="10" y="14"/>
                    <a:pt x="15" y="20"/>
                  </a:cubicBezTo>
                  <a:cubicBezTo>
                    <a:pt x="20" y="26"/>
                    <a:pt x="23" y="30"/>
                    <a:pt x="30" y="34"/>
                  </a:cubicBezTo>
                  <a:cubicBezTo>
                    <a:pt x="37" y="39"/>
                    <a:pt x="48" y="61"/>
                    <a:pt x="46" y="70"/>
                  </a:cubicBezTo>
                  <a:cubicBezTo>
                    <a:pt x="44" y="78"/>
                    <a:pt x="22" y="112"/>
                    <a:pt x="24" y="114"/>
                  </a:cubicBezTo>
                  <a:close/>
                </a:path>
              </a:pathLst>
            </a:custGeom>
            <a:solidFill>
              <a:srgbClr val="68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820"/>
            <p:cNvSpPr/>
            <p:nvPr/>
          </p:nvSpPr>
          <p:spPr bwMode="auto">
            <a:xfrm>
              <a:off x="2930525" y="5108576"/>
              <a:ext cx="241300" cy="307975"/>
            </a:xfrm>
            <a:custGeom>
              <a:avLst/>
              <a:gdLst>
                <a:gd name="T0" fmla="*/ 23 w 78"/>
                <a:gd name="T1" fmla="*/ 96 h 99"/>
                <a:gd name="T2" fmla="*/ 62 w 78"/>
                <a:gd name="T3" fmla="*/ 69 h 99"/>
                <a:gd name="T4" fmla="*/ 78 w 78"/>
                <a:gd name="T5" fmla="*/ 46 h 99"/>
                <a:gd name="T6" fmla="*/ 64 w 78"/>
                <a:gd name="T7" fmla="*/ 39 h 99"/>
                <a:gd name="T8" fmla="*/ 2 w 78"/>
                <a:gd name="T9" fmla="*/ 0 h 99"/>
                <a:gd name="T10" fmla="*/ 10 w 78"/>
                <a:gd name="T11" fmla="*/ 8 h 99"/>
                <a:gd name="T12" fmla="*/ 16 w 78"/>
                <a:gd name="T13" fmla="*/ 14 h 99"/>
                <a:gd name="T14" fmla="*/ 23 w 78"/>
                <a:gd name="T15" fmla="*/ 21 h 99"/>
                <a:gd name="T16" fmla="*/ 31 w 78"/>
                <a:gd name="T17" fmla="*/ 34 h 99"/>
                <a:gd name="T18" fmla="*/ 37 w 78"/>
                <a:gd name="T19" fmla="*/ 43 h 99"/>
                <a:gd name="T20" fmla="*/ 41 w 78"/>
                <a:gd name="T21" fmla="*/ 63 h 99"/>
                <a:gd name="T22" fmla="*/ 40 w 78"/>
                <a:gd name="T23" fmla="*/ 69 h 99"/>
                <a:gd name="T24" fmla="*/ 35 w 78"/>
                <a:gd name="T25" fmla="*/ 82 h 99"/>
                <a:gd name="T26" fmla="*/ 23 w 78"/>
                <a:gd name="T27" fmla="*/ 9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99">
                  <a:moveTo>
                    <a:pt x="23" y="96"/>
                  </a:moveTo>
                  <a:cubicBezTo>
                    <a:pt x="26" y="99"/>
                    <a:pt x="57" y="76"/>
                    <a:pt x="62" y="69"/>
                  </a:cubicBezTo>
                  <a:cubicBezTo>
                    <a:pt x="67" y="62"/>
                    <a:pt x="78" y="51"/>
                    <a:pt x="78" y="46"/>
                  </a:cubicBezTo>
                  <a:cubicBezTo>
                    <a:pt x="77" y="41"/>
                    <a:pt x="72" y="45"/>
                    <a:pt x="64" y="39"/>
                  </a:cubicBezTo>
                  <a:cubicBezTo>
                    <a:pt x="56" y="32"/>
                    <a:pt x="2" y="0"/>
                    <a:pt x="2" y="0"/>
                  </a:cubicBezTo>
                  <a:cubicBezTo>
                    <a:pt x="0" y="2"/>
                    <a:pt x="7" y="6"/>
                    <a:pt x="10" y="8"/>
                  </a:cubicBezTo>
                  <a:cubicBezTo>
                    <a:pt x="13" y="11"/>
                    <a:pt x="16" y="11"/>
                    <a:pt x="16" y="14"/>
                  </a:cubicBezTo>
                  <a:cubicBezTo>
                    <a:pt x="15" y="16"/>
                    <a:pt x="20" y="19"/>
                    <a:pt x="23" y="21"/>
                  </a:cubicBezTo>
                  <a:cubicBezTo>
                    <a:pt x="25" y="23"/>
                    <a:pt x="32" y="32"/>
                    <a:pt x="31" y="34"/>
                  </a:cubicBezTo>
                  <a:cubicBezTo>
                    <a:pt x="30" y="35"/>
                    <a:pt x="33" y="39"/>
                    <a:pt x="37" y="43"/>
                  </a:cubicBezTo>
                  <a:cubicBezTo>
                    <a:pt x="40" y="47"/>
                    <a:pt x="42" y="60"/>
                    <a:pt x="41" y="63"/>
                  </a:cubicBezTo>
                  <a:cubicBezTo>
                    <a:pt x="39" y="65"/>
                    <a:pt x="39" y="67"/>
                    <a:pt x="40" y="69"/>
                  </a:cubicBezTo>
                  <a:cubicBezTo>
                    <a:pt x="42" y="72"/>
                    <a:pt x="40" y="77"/>
                    <a:pt x="35" y="82"/>
                  </a:cubicBezTo>
                  <a:cubicBezTo>
                    <a:pt x="31" y="87"/>
                    <a:pt x="20" y="93"/>
                    <a:pt x="23" y="96"/>
                  </a:cubicBezTo>
                  <a:close/>
                </a:path>
              </a:pathLst>
            </a:custGeom>
            <a:solidFill>
              <a:srgbClr val="815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821"/>
            <p:cNvSpPr/>
            <p:nvPr/>
          </p:nvSpPr>
          <p:spPr bwMode="auto">
            <a:xfrm>
              <a:off x="2976563" y="5153026"/>
              <a:ext cx="185738" cy="247650"/>
            </a:xfrm>
            <a:custGeom>
              <a:avLst/>
              <a:gdLst>
                <a:gd name="T0" fmla="*/ 14 w 60"/>
                <a:gd name="T1" fmla="*/ 77 h 80"/>
                <a:gd name="T2" fmla="*/ 32 w 60"/>
                <a:gd name="T3" fmla="*/ 66 h 80"/>
                <a:gd name="T4" fmla="*/ 54 w 60"/>
                <a:gd name="T5" fmla="*/ 39 h 80"/>
                <a:gd name="T6" fmla="*/ 55 w 60"/>
                <a:gd name="T7" fmla="*/ 31 h 80"/>
                <a:gd name="T8" fmla="*/ 36 w 60"/>
                <a:gd name="T9" fmla="*/ 21 h 80"/>
                <a:gd name="T10" fmla="*/ 2 w 60"/>
                <a:gd name="T11" fmla="*/ 1 h 80"/>
                <a:gd name="T12" fmla="*/ 13 w 60"/>
                <a:gd name="T13" fmla="*/ 9 h 80"/>
                <a:gd name="T14" fmla="*/ 46 w 60"/>
                <a:gd name="T15" fmla="*/ 32 h 80"/>
                <a:gd name="T16" fmla="*/ 15 w 60"/>
                <a:gd name="T17" fmla="*/ 21 h 80"/>
                <a:gd name="T18" fmla="*/ 47 w 60"/>
                <a:gd name="T19" fmla="*/ 38 h 80"/>
                <a:gd name="T20" fmla="*/ 32 w 60"/>
                <a:gd name="T21" fmla="*/ 50 h 80"/>
                <a:gd name="T22" fmla="*/ 23 w 60"/>
                <a:gd name="T23" fmla="*/ 54 h 80"/>
                <a:gd name="T24" fmla="*/ 41 w 60"/>
                <a:gd name="T25" fmla="*/ 51 h 80"/>
                <a:gd name="T26" fmla="*/ 14 w 60"/>
                <a:gd name="T27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80">
                  <a:moveTo>
                    <a:pt x="14" y="77"/>
                  </a:moveTo>
                  <a:cubicBezTo>
                    <a:pt x="12" y="80"/>
                    <a:pt x="29" y="70"/>
                    <a:pt x="32" y="66"/>
                  </a:cubicBezTo>
                  <a:cubicBezTo>
                    <a:pt x="35" y="63"/>
                    <a:pt x="49" y="43"/>
                    <a:pt x="54" y="39"/>
                  </a:cubicBezTo>
                  <a:cubicBezTo>
                    <a:pt x="59" y="35"/>
                    <a:pt x="60" y="33"/>
                    <a:pt x="55" y="31"/>
                  </a:cubicBezTo>
                  <a:cubicBezTo>
                    <a:pt x="49" y="30"/>
                    <a:pt x="42" y="25"/>
                    <a:pt x="36" y="21"/>
                  </a:cubicBezTo>
                  <a:cubicBezTo>
                    <a:pt x="27" y="14"/>
                    <a:pt x="4" y="0"/>
                    <a:pt x="2" y="1"/>
                  </a:cubicBezTo>
                  <a:cubicBezTo>
                    <a:pt x="0" y="2"/>
                    <a:pt x="10" y="6"/>
                    <a:pt x="13" y="9"/>
                  </a:cubicBezTo>
                  <a:cubicBezTo>
                    <a:pt x="16" y="13"/>
                    <a:pt x="45" y="29"/>
                    <a:pt x="46" y="32"/>
                  </a:cubicBezTo>
                  <a:cubicBezTo>
                    <a:pt x="47" y="34"/>
                    <a:pt x="15" y="19"/>
                    <a:pt x="15" y="21"/>
                  </a:cubicBezTo>
                  <a:cubicBezTo>
                    <a:pt x="15" y="22"/>
                    <a:pt x="43" y="36"/>
                    <a:pt x="47" y="38"/>
                  </a:cubicBezTo>
                  <a:cubicBezTo>
                    <a:pt x="51" y="40"/>
                    <a:pt x="39" y="47"/>
                    <a:pt x="32" y="50"/>
                  </a:cubicBezTo>
                  <a:cubicBezTo>
                    <a:pt x="25" y="53"/>
                    <a:pt x="21" y="52"/>
                    <a:pt x="23" y="54"/>
                  </a:cubicBezTo>
                  <a:cubicBezTo>
                    <a:pt x="24" y="56"/>
                    <a:pt x="41" y="49"/>
                    <a:pt x="41" y="51"/>
                  </a:cubicBezTo>
                  <a:cubicBezTo>
                    <a:pt x="41" y="53"/>
                    <a:pt x="17" y="74"/>
                    <a:pt x="14" y="77"/>
                  </a:cubicBezTo>
                  <a:close/>
                </a:path>
              </a:pathLst>
            </a:custGeom>
            <a:solidFill>
              <a:srgbClr val="E17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Oval 1822"/>
            <p:cNvSpPr>
              <a:spLocks noChangeArrowheads="1"/>
            </p:cNvSpPr>
            <p:nvPr/>
          </p:nvSpPr>
          <p:spPr bwMode="auto">
            <a:xfrm>
              <a:off x="3813175" y="5091113"/>
              <a:ext cx="9525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Oval 1823"/>
            <p:cNvSpPr>
              <a:spLocks noChangeArrowheads="1"/>
            </p:cNvSpPr>
            <p:nvPr/>
          </p:nvSpPr>
          <p:spPr bwMode="auto">
            <a:xfrm>
              <a:off x="3795713" y="5084763"/>
              <a:ext cx="3175" cy="3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2380488" y="2671619"/>
            <a:ext cx="1163242" cy="501429"/>
            <a:chOff x="2901950" y="4981575"/>
            <a:chExt cx="982663" cy="484188"/>
          </a:xfrm>
        </p:grpSpPr>
        <p:sp>
          <p:nvSpPr>
            <p:cNvPr id="196" name="Freeform 1797"/>
            <p:cNvSpPr/>
            <p:nvPr/>
          </p:nvSpPr>
          <p:spPr bwMode="auto">
            <a:xfrm>
              <a:off x="3149600" y="5295900"/>
              <a:ext cx="298450" cy="71438"/>
            </a:xfrm>
            <a:custGeom>
              <a:avLst/>
              <a:gdLst>
                <a:gd name="T0" fmla="*/ 7 w 96"/>
                <a:gd name="T1" fmla="*/ 6 h 23"/>
                <a:gd name="T2" fmla="*/ 26 w 96"/>
                <a:gd name="T3" fmla="*/ 9 h 23"/>
                <a:gd name="T4" fmla="*/ 50 w 96"/>
                <a:gd name="T5" fmla="*/ 16 h 23"/>
                <a:gd name="T6" fmla="*/ 71 w 96"/>
                <a:gd name="T7" fmla="*/ 13 h 23"/>
                <a:gd name="T8" fmla="*/ 91 w 96"/>
                <a:gd name="T9" fmla="*/ 22 h 23"/>
                <a:gd name="T10" fmla="*/ 96 w 96"/>
                <a:gd name="T11" fmla="*/ 4 h 23"/>
                <a:gd name="T12" fmla="*/ 11 w 96"/>
                <a:gd name="T13" fmla="*/ 1 h 23"/>
                <a:gd name="T14" fmla="*/ 7 w 96"/>
                <a:gd name="T15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3">
                  <a:moveTo>
                    <a:pt x="7" y="6"/>
                  </a:moveTo>
                  <a:cubicBezTo>
                    <a:pt x="10" y="7"/>
                    <a:pt x="17" y="5"/>
                    <a:pt x="26" y="9"/>
                  </a:cubicBezTo>
                  <a:cubicBezTo>
                    <a:pt x="34" y="14"/>
                    <a:pt x="39" y="16"/>
                    <a:pt x="50" y="16"/>
                  </a:cubicBezTo>
                  <a:cubicBezTo>
                    <a:pt x="60" y="16"/>
                    <a:pt x="63" y="12"/>
                    <a:pt x="71" y="13"/>
                  </a:cubicBezTo>
                  <a:cubicBezTo>
                    <a:pt x="79" y="14"/>
                    <a:pt x="86" y="23"/>
                    <a:pt x="91" y="22"/>
                  </a:cubicBezTo>
                  <a:cubicBezTo>
                    <a:pt x="96" y="21"/>
                    <a:pt x="96" y="4"/>
                    <a:pt x="96" y="4"/>
                  </a:cubicBezTo>
                  <a:cubicBezTo>
                    <a:pt x="94" y="3"/>
                    <a:pt x="23" y="1"/>
                    <a:pt x="11" y="1"/>
                  </a:cubicBezTo>
                  <a:cubicBezTo>
                    <a:pt x="0" y="0"/>
                    <a:pt x="5" y="4"/>
                    <a:pt x="7" y="6"/>
                  </a:cubicBezTo>
                  <a:close/>
                </a:path>
              </a:pathLst>
            </a:custGeom>
            <a:solidFill>
              <a:srgbClr val="0E2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798"/>
            <p:cNvSpPr/>
            <p:nvPr/>
          </p:nvSpPr>
          <p:spPr bwMode="auto">
            <a:xfrm>
              <a:off x="3184525" y="5299075"/>
              <a:ext cx="260350" cy="46038"/>
            </a:xfrm>
            <a:custGeom>
              <a:avLst/>
              <a:gdLst>
                <a:gd name="T0" fmla="*/ 83 w 84"/>
                <a:gd name="T1" fmla="*/ 12 h 15"/>
                <a:gd name="T2" fmla="*/ 84 w 84"/>
                <a:gd name="T3" fmla="*/ 4 h 15"/>
                <a:gd name="T4" fmla="*/ 2 w 84"/>
                <a:gd name="T5" fmla="*/ 2 h 15"/>
                <a:gd name="T6" fmla="*/ 7 w 84"/>
                <a:gd name="T7" fmla="*/ 4 h 15"/>
                <a:gd name="T8" fmla="*/ 11 w 84"/>
                <a:gd name="T9" fmla="*/ 5 h 15"/>
                <a:gd name="T10" fmla="*/ 15 w 84"/>
                <a:gd name="T11" fmla="*/ 6 h 15"/>
                <a:gd name="T12" fmla="*/ 19 w 84"/>
                <a:gd name="T13" fmla="*/ 6 h 15"/>
                <a:gd name="T14" fmla="*/ 23 w 84"/>
                <a:gd name="T15" fmla="*/ 7 h 15"/>
                <a:gd name="T16" fmla="*/ 28 w 84"/>
                <a:gd name="T17" fmla="*/ 8 h 15"/>
                <a:gd name="T18" fmla="*/ 31 w 84"/>
                <a:gd name="T19" fmla="*/ 7 h 15"/>
                <a:gd name="T20" fmla="*/ 34 w 84"/>
                <a:gd name="T21" fmla="*/ 7 h 15"/>
                <a:gd name="T22" fmla="*/ 36 w 84"/>
                <a:gd name="T23" fmla="*/ 8 h 15"/>
                <a:gd name="T24" fmla="*/ 40 w 84"/>
                <a:gd name="T25" fmla="*/ 7 h 15"/>
                <a:gd name="T26" fmla="*/ 40 w 84"/>
                <a:gd name="T27" fmla="*/ 11 h 15"/>
                <a:gd name="T28" fmla="*/ 47 w 84"/>
                <a:gd name="T29" fmla="*/ 7 h 15"/>
                <a:gd name="T30" fmla="*/ 50 w 84"/>
                <a:gd name="T31" fmla="*/ 7 h 15"/>
                <a:gd name="T32" fmla="*/ 55 w 84"/>
                <a:gd name="T33" fmla="*/ 7 h 15"/>
                <a:gd name="T34" fmla="*/ 59 w 84"/>
                <a:gd name="T35" fmla="*/ 7 h 15"/>
                <a:gd name="T36" fmla="*/ 63 w 84"/>
                <a:gd name="T37" fmla="*/ 8 h 15"/>
                <a:gd name="T38" fmla="*/ 66 w 84"/>
                <a:gd name="T39" fmla="*/ 8 h 15"/>
                <a:gd name="T40" fmla="*/ 68 w 84"/>
                <a:gd name="T41" fmla="*/ 8 h 15"/>
                <a:gd name="T42" fmla="*/ 72 w 84"/>
                <a:gd name="T43" fmla="*/ 8 h 15"/>
                <a:gd name="T44" fmla="*/ 75 w 84"/>
                <a:gd name="T45" fmla="*/ 9 h 15"/>
                <a:gd name="T46" fmla="*/ 80 w 84"/>
                <a:gd name="T47" fmla="*/ 8 h 15"/>
                <a:gd name="T48" fmla="*/ 82 w 84"/>
                <a:gd name="T49" fmla="*/ 11 h 15"/>
                <a:gd name="T50" fmla="*/ 83 w 84"/>
                <a:gd name="T5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" h="15">
                  <a:moveTo>
                    <a:pt x="83" y="12"/>
                  </a:moveTo>
                  <a:cubicBezTo>
                    <a:pt x="84" y="10"/>
                    <a:pt x="84" y="4"/>
                    <a:pt x="84" y="4"/>
                  </a:cubicBezTo>
                  <a:cubicBezTo>
                    <a:pt x="84" y="4"/>
                    <a:pt x="5" y="0"/>
                    <a:pt x="2" y="2"/>
                  </a:cubicBezTo>
                  <a:cubicBezTo>
                    <a:pt x="0" y="3"/>
                    <a:pt x="6" y="5"/>
                    <a:pt x="7" y="4"/>
                  </a:cubicBezTo>
                  <a:cubicBezTo>
                    <a:pt x="8" y="4"/>
                    <a:pt x="10" y="4"/>
                    <a:pt x="11" y="5"/>
                  </a:cubicBezTo>
                  <a:cubicBezTo>
                    <a:pt x="13" y="6"/>
                    <a:pt x="14" y="6"/>
                    <a:pt x="15" y="6"/>
                  </a:cubicBezTo>
                  <a:cubicBezTo>
                    <a:pt x="17" y="6"/>
                    <a:pt x="18" y="5"/>
                    <a:pt x="19" y="6"/>
                  </a:cubicBezTo>
                  <a:cubicBezTo>
                    <a:pt x="21" y="7"/>
                    <a:pt x="23" y="9"/>
                    <a:pt x="23" y="7"/>
                  </a:cubicBezTo>
                  <a:cubicBezTo>
                    <a:pt x="23" y="4"/>
                    <a:pt x="28" y="6"/>
                    <a:pt x="28" y="8"/>
                  </a:cubicBezTo>
                  <a:cubicBezTo>
                    <a:pt x="28" y="10"/>
                    <a:pt x="29" y="10"/>
                    <a:pt x="31" y="7"/>
                  </a:cubicBezTo>
                  <a:cubicBezTo>
                    <a:pt x="33" y="4"/>
                    <a:pt x="35" y="5"/>
                    <a:pt x="34" y="7"/>
                  </a:cubicBezTo>
                  <a:cubicBezTo>
                    <a:pt x="34" y="9"/>
                    <a:pt x="35" y="11"/>
                    <a:pt x="36" y="8"/>
                  </a:cubicBezTo>
                  <a:cubicBezTo>
                    <a:pt x="36" y="5"/>
                    <a:pt x="42" y="5"/>
                    <a:pt x="40" y="7"/>
                  </a:cubicBezTo>
                  <a:cubicBezTo>
                    <a:pt x="38" y="9"/>
                    <a:pt x="38" y="14"/>
                    <a:pt x="40" y="11"/>
                  </a:cubicBezTo>
                  <a:cubicBezTo>
                    <a:pt x="42" y="8"/>
                    <a:pt x="48" y="6"/>
                    <a:pt x="47" y="7"/>
                  </a:cubicBezTo>
                  <a:cubicBezTo>
                    <a:pt x="47" y="7"/>
                    <a:pt x="47" y="10"/>
                    <a:pt x="50" y="7"/>
                  </a:cubicBezTo>
                  <a:cubicBezTo>
                    <a:pt x="52" y="4"/>
                    <a:pt x="54" y="6"/>
                    <a:pt x="55" y="7"/>
                  </a:cubicBezTo>
                  <a:cubicBezTo>
                    <a:pt x="56" y="9"/>
                    <a:pt x="59" y="9"/>
                    <a:pt x="59" y="7"/>
                  </a:cubicBezTo>
                  <a:cubicBezTo>
                    <a:pt x="60" y="6"/>
                    <a:pt x="62" y="6"/>
                    <a:pt x="63" y="8"/>
                  </a:cubicBezTo>
                  <a:cubicBezTo>
                    <a:pt x="64" y="9"/>
                    <a:pt x="66" y="9"/>
                    <a:pt x="66" y="8"/>
                  </a:cubicBezTo>
                  <a:cubicBezTo>
                    <a:pt x="67" y="7"/>
                    <a:pt x="67" y="6"/>
                    <a:pt x="68" y="8"/>
                  </a:cubicBezTo>
                  <a:cubicBezTo>
                    <a:pt x="68" y="10"/>
                    <a:pt x="71" y="11"/>
                    <a:pt x="72" y="8"/>
                  </a:cubicBezTo>
                  <a:cubicBezTo>
                    <a:pt x="73" y="6"/>
                    <a:pt x="74" y="7"/>
                    <a:pt x="75" y="9"/>
                  </a:cubicBezTo>
                  <a:cubicBezTo>
                    <a:pt x="76" y="11"/>
                    <a:pt x="78" y="11"/>
                    <a:pt x="80" y="8"/>
                  </a:cubicBezTo>
                  <a:cubicBezTo>
                    <a:pt x="82" y="6"/>
                    <a:pt x="82" y="8"/>
                    <a:pt x="82" y="11"/>
                  </a:cubicBezTo>
                  <a:cubicBezTo>
                    <a:pt x="82" y="13"/>
                    <a:pt x="82" y="15"/>
                    <a:pt x="83" y="12"/>
                  </a:cubicBezTo>
                  <a:close/>
                </a:path>
              </a:pathLst>
            </a:custGeom>
            <a:solidFill>
              <a:srgbClr val="072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799"/>
            <p:cNvSpPr/>
            <p:nvPr/>
          </p:nvSpPr>
          <p:spPr bwMode="auto">
            <a:xfrm>
              <a:off x="3556000" y="5310188"/>
              <a:ext cx="106363" cy="155575"/>
            </a:xfrm>
            <a:custGeom>
              <a:avLst/>
              <a:gdLst>
                <a:gd name="T0" fmla="*/ 1 w 34"/>
                <a:gd name="T1" fmla="*/ 46 h 50"/>
                <a:gd name="T2" fmla="*/ 27 w 34"/>
                <a:gd name="T3" fmla="*/ 31 h 50"/>
                <a:gd name="T4" fmla="*/ 31 w 34"/>
                <a:gd name="T5" fmla="*/ 8 h 50"/>
                <a:gd name="T6" fmla="*/ 7 w 34"/>
                <a:gd name="T7" fmla="*/ 4 h 50"/>
                <a:gd name="T8" fmla="*/ 10 w 34"/>
                <a:gd name="T9" fmla="*/ 26 h 50"/>
                <a:gd name="T10" fmla="*/ 1 w 34"/>
                <a:gd name="T11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0">
                  <a:moveTo>
                    <a:pt x="1" y="46"/>
                  </a:moveTo>
                  <a:cubicBezTo>
                    <a:pt x="2" y="50"/>
                    <a:pt x="19" y="43"/>
                    <a:pt x="27" y="31"/>
                  </a:cubicBezTo>
                  <a:cubicBezTo>
                    <a:pt x="34" y="20"/>
                    <a:pt x="31" y="8"/>
                    <a:pt x="31" y="8"/>
                  </a:cubicBezTo>
                  <a:cubicBezTo>
                    <a:pt x="31" y="8"/>
                    <a:pt x="7" y="0"/>
                    <a:pt x="7" y="4"/>
                  </a:cubicBezTo>
                  <a:cubicBezTo>
                    <a:pt x="7" y="8"/>
                    <a:pt x="12" y="18"/>
                    <a:pt x="10" y="26"/>
                  </a:cubicBezTo>
                  <a:cubicBezTo>
                    <a:pt x="8" y="35"/>
                    <a:pt x="0" y="42"/>
                    <a:pt x="1" y="46"/>
                  </a:cubicBezTo>
                  <a:close/>
                </a:path>
              </a:pathLst>
            </a:custGeom>
            <a:solidFill>
              <a:srgbClr val="0E2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800"/>
            <p:cNvSpPr/>
            <p:nvPr/>
          </p:nvSpPr>
          <p:spPr bwMode="auto">
            <a:xfrm>
              <a:off x="3575050" y="5319713"/>
              <a:ext cx="84138" cy="100013"/>
            </a:xfrm>
            <a:custGeom>
              <a:avLst/>
              <a:gdLst>
                <a:gd name="T0" fmla="*/ 21 w 27"/>
                <a:gd name="T1" fmla="*/ 25 h 32"/>
                <a:gd name="T2" fmla="*/ 25 w 27"/>
                <a:gd name="T3" fmla="*/ 6 h 32"/>
                <a:gd name="T4" fmla="*/ 3 w 27"/>
                <a:gd name="T5" fmla="*/ 1 h 32"/>
                <a:gd name="T6" fmla="*/ 5 w 27"/>
                <a:gd name="T7" fmla="*/ 7 h 32"/>
                <a:gd name="T8" fmla="*/ 8 w 27"/>
                <a:gd name="T9" fmla="*/ 11 h 32"/>
                <a:gd name="T10" fmla="*/ 10 w 27"/>
                <a:gd name="T11" fmla="*/ 8 h 32"/>
                <a:gd name="T12" fmla="*/ 12 w 27"/>
                <a:gd name="T13" fmla="*/ 19 h 32"/>
                <a:gd name="T14" fmla="*/ 14 w 27"/>
                <a:gd name="T15" fmla="*/ 13 h 32"/>
                <a:gd name="T16" fmla="*/ 15 w 27"/>
                <a:gd name="T17" fmla="*/ 21 h 32"/>
                <a:gd name="T18" fmla="*/ 18 w 27"/>
                <a:gd name="T19" fmla="*/ 15 h 32"/>
                <a:gd name="T20" fmla="*/ 21 w 27"/>
                <a:gd name="T21" fmla="*/ 16 h 32"/>
                <a:gd name="T22" fmla="*/ 21 w 27"/>
                <a:gd name="T23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32">
                  <a:moveTo>
                    <a:pt x="21" y="25"/>
                  </a:moveTo>
                  <a:cubicBezTo>
                    <a:pt x="27" y="18"/>
                    <a:pt x="25" y="6"/>
                    <a:pt x="25" y="6"/>
                  </a:cubicBezTo>
                  <a:cubicBezTo>
                    <a:pt x="25" y="6"/>
                    <a:pt x="5" y="0"/>
                    <a:pt x="3" y="1"/>
                  </a:cubicBezTo>
                  <a:cubicBezTo>
                    <a:pt x="0" y="3"/>
                    <a:pt x="4" y="5"/>
                    <a:pt x="5" y="7"/>
                  </a:cubicBezTo>
                  <a:cubicBezTo>
                    <a:pt x="7" y="9"/>
                    <a:pt x="7" y="13"/>
                    <a:pt x="8" y="11"/>
                  </a:cubicBezTo>
                  <a:cubicBezTo>
                    <a:pt x="9" y="9"/>
                    <a:pt x="8" y="7"/>
                    <a:pt x="10" y="8"/>
                  </a:cubicBezTo>
                  <a:cubicBezTo>
                    <a:pt x="12" y="10"/>
                    <a:pt x="12" y="19"/>
                    <a:pt x="12" y="19"/>
                  </a:cubicBezTo>
                  <a:cubicBezTo>
                    <a:pt x="13" y="19"/>
                    <a:pt x="12" y="12"/>
                    <a:pt x="14" y="13"/>
                  </a:cubicBezTo>
                  <a:cubicBezTo>
                    <a:pt x="16" y="13"/>
                    <a:pt x="15" y="18"/>
                    <a:pt x="15" y="21"/>
                  </a:cubicBezTo>
                  <a:cubicBezTo>
                    <a:pt x="15" y="23"/>
                    <a:pt x="17" y="19"/>
                    <a:pt x="18" y="15"/>
                  </a:cubicBezTo>
                  <a:cubicBezTo>
                    <a:pt x="19" y="10"/>
                    <a:pt x="21" y="11"/>
                    <a:pt x="21" y="16"/>
                  </a:cubicBezTo>
                  <a:cubicBezTo>
                    <a:pt x="21" y="22"/>
                    <a:pt x="15" y="32"/>
                    <a:pt x="21" y="25"/>
                  </a:cubicBezTo>
                  <a:close/>
                </a:path>
              </a:pathLst>
            </a:custGeom>
            <a:solidFill>
              <a:srgbClr val="072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801"/>
            <p:cNvSpPr/>
            <p:nvPr/>
          </p:nvSpPr>
          <p:spPr bwMode="auto">
            <a:xfrm>
              <a:off x="3094038" y="5059363"/>
              <a:ext cx="784225" cy="292100"/>
            </a:xfrm>
            <a:custGeom>
              <a:avLst/>
              <a:gdLst>
                <a:gd name="T0" fmla="*/ 218 w 253"/>
                <a:gd name="T1" fmla="*/ 2 h 94"/>
                <a:gd name="T2" fmla="*/ 174 w 253"/>
                <a:gd name="T3" fmla="*/ 6 h 94"/>
                <a:gd name="T4" fmla="*/ 82 w 253"/>
                <a:gd name="T5" fmla="*/ 30 h 94"/>
                <a:gd name="T6" fmla="*/ 6 w 253"/>
                <a:gd name="T7" fmla="*/ 53 h 94"/>
                <a:gd name="T8" fmla="*/ 7 w 253"/>
                <a:gd name="T9" fmla="*/ 76 h 94"/>
                <a:gd name="T10" fmla="*/ 49 w 253"/>
                <a:gd name="T11" fmla="*/ 80 h 94"/>
                <a:gd name="T12" fmla="*/ 126 w 253"/>
                <a:gd name="T13" fmla="*/ 84 h 94"/>
                <a:gd name="T14" fmla="*/ 199 w 253"/>
                <a:gd name="T15" fmla="*/ 93 h 94"/>
                <a:gd name="T16" fmla="*/ 236 w 253"/>
                <a:gd name="T17" fmla="*/ 90 h 94"/>
                <a:gd name="T18" fmla="*/ 246 w 253"/>
                <a:gd name="T19" fmla="*/ 78 h 94"/>
                <a:gd name="T20" fmla="*/ 252 w 253"/>
                <a:gd name="T21" fmla="*/ 67 h 94"/>
                <a:gd name="T22" fmla="*/ 249 w 253"/>
                <a:gd name="T23" fmla="*/ 50 h 94"/>
                <a:gd name="T24" fmla="*/ 243 w 253"/>
                <a:gd name="T25" fmla="*/ 17 h 94"/>
                <a:gd name="T26" fmla="*/ 218 w 253"/>
                <a:gd name="T27" fmla="*/ 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3" h="94">
                  <a:moveTo>
                    <a:pt x="218" y="2"/>
                  </a:moveTo>
                  <a:cubicBezTo>
                    <a:pt x="209" y="0"/>
                    <a:pt x="174" y="6"/>
                    <a:pt x="174" y="6"/>
                  </a:cubicBezTo>
                  <a:cubicBezTo>
                    <a:pt x="153" y="8"/>
                    <a:pt x="92" y="26"/>
                    <a:pt x="82" y="30"/>
                  </a:cubicBezTo>
                  <a:cubicBezTo>
                    <a:pt x="72" y="34"/>
                    <a:pt x="13" y="51"/>
                    <a:pt x="6" y="53"/>
                  </a:cubicBezTo>
                  <a:cubicBezTo>
                    <a:pt x="0" y="55"/>
                    <a:pt x="4" y="69"/>
                    <a:pt x="7" y="76"/>
                  </a:cubicBezTo>
                  <a:cubicBezTo>
                    <a:pt x="9" y="84"/>
                    <a:pt x="33" y="79"/>
                    <a:pt x="49" y="80"/>
                  </a:cubicBezTo>
                  <a:cubicBezTo>
                    <a:pt x="66" y="81"/>
                    <a:pt x="108" y="83"/>
                    <a:pt x="126" y="84"/>
                  </a:cubicBezTo>
                  <a:cubicBezTo>
                    <a:pt x="144" y="84"/>
                    <a:pt x="182" y="93"/>
                    <a:pt x="199" y="93"/>
                  </a:cubicBezTo>
                  <a:cubicBezTo>
                    <a:pt x="215" y="94"/>
                    <a:pt x="226" y="93"/>
                    <a:pt x="236" y="90"/>
                  </a:cubicBezTo>
                  <a:cubicBezTo>
                    <a:pt x="247" y="86"/>
                    <a:pt x="241" y="77"/>
                    <a:pt x="246" y="78"/>
                  </a:cubicBezTo>
                  <a:cubicBezTo>
                    <a:pt x="252" y="78"/>
                    <a:pt x="252" y="70"/>
                    <a:pt x="252" y="67"/>
                  </a:cubicBezTo>
                  <a:cubicBezTo>
                    <a:pt x="253" y="64"/>
                    <a:pt x="252" y="55"/>
                    <a:pt x="249" y="50"/>
                  </a:cubicBezTo>
                  <a:cubicBezTo>
                    <a:pt x="247" y="45"/>
                    <a:pt x="246" y="23"/>
                    <a:pt x="243" y="17"/>
                  </a:cubicBezTo>
                  <a:cubicBezTo>
                    <a:pt x="241" y="11"/>
                    <a:pt x="228" y="4"/>
                    <a:pt x="218" y="2"/>
                  </a:cubicBezTo>
                  <a:close/>
                </a:path>
              </a:pathLst>
            </a:custGeom>
            <a:solidFill>
              <a:srgbClr val="0096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802"/>
            <p:cNvSpPr/>
            <p:nvPr/>
          </p:nvSpPr>
          <p:spPr bwMode="auto">
            <a:xfrm>
              <a:off x="3133725" y="4981575"/>
              <a:ext cx="627063" cy="258763"/>
            </a:xfrm>
            <a:custGeom>
              <a:avLst/>
              <a:gdLst>
                <a:gd name="T0" fmla="*/ 159 w 202"/>
                <a:gd name="T1" fmla="*/ 0 h 83"/>
                <a:gd name="T2" fmla="*/ 139 w 202"/>
                <a:gd name="T3" fmla="*/ 7 h 83"/>
                <a:gd name="T4" fmla="*/ 113 w 202"/>
                <a:gd name="T5" fmla="*/ 14 h 83"/>
                <a:gd name="T6" fmla="*/ 86 w 202"/>
                <a:gd name="T7" fmla="*/ 28 h 83"/>
                <a:gd name="T8" fmla="*/ 59 w 202"/>
                <a:gd name="T9" fmla="*/ 42 h 83"/>
                <a:gd name="T10" fmla="*/ 30 w 202"/>
                <a:gd name="T11" fmla="*/ 56 h 83"/>
                <a:gd name="T12" fmla="*/ 13 w 202"/>
                <a:gd name="T13" fmla="*/ 63 h 83"/>
                <a:gd name="T14" fmla="*/ 0 w 202"/>
                <a:gd name="T15" fmla="*/ 75 h 83"/>
                <a:gd name="T16" fmla="*/ 39 w 202"/>
                <a:gd name="T17" fmla="*/ 74 h 83"/>
                <a:gd name="T18" fmla="*/ 163 w 202"/>
                <a:gd name="T19" fmla="*/ 48 h 83"/>
                <a:gd name="T20" fmla="*/ 195 w 202"/>
                <a:gd name="T21" fmla="*/ 29 h 83"/>
                <a:gd name="T22" fmla="*/ 159 w 202"/>
                <a:gd name="T2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83">
                  <a:moveTo>
                    <a:pt x="159" y="0"/>
                  </a:moveTo>
                  <a:cubicBezTo>
                    <a:pt x="152" y="0"/>
                    <a:pt x="145" y="7"/>
                    <a:pt x="139" y="7"/>
                  </a:cubicBezTo>
                  <a:cubicBezTo>
                    <a:pt x="133" y="7"/>
                    <a:pt x="122" y="11"/>
                    <a:pt x="113" y="14"/>
                  </a:cubicBezTo>
                  <a:cubicBezTo>
                    <a:pt x="105" y="18"/>
                    <a:pt x="98" y="25"/>
                    <a:pt x="86" y="28"/>
                  </a:cubicBezTo>
                  <a:cubicBezTo>
                    <a:pt x="74" y="31"/>
                    <a:pt x="72" y="34"/>
                    <a:pt x="59" y="42"/>
                  </a:cubicBezTo>
                  <a:cubicBezTo>
                    <a:pt x="47" y="50"/>
                    <a:pt x="37" y="56"/>
                    <a:pt x="30" y="56"/>
                  </a:cubicBezTo>
                  <a:cubicBezTo>
                    <a:pt x="24" y="56"/>
                    <a:pt x="21" y="61"/>
                    <a:pt x="13" y="63"/>
                  </a:cubicBezTo>
                  <a:cubicBezTo>
                    <a:pt x="4" y="64"/>
                    <a:pt x="1" y="72"/>
                    <a:pt x="0" y="75"/>
                  </a:cubicBezTo>
                  <a:cubicBezTo>
                    <a:pt x="0" y="78"/>
                    <a:pt x="22" y="83"/>
                    <a:pt x="39" y="74"/>
                  </a:cubicBezTo>
                  <a:cubicBezTo>
                    <a:pt x="55" y="66"/>
                    <a:pt x="145" y="54"/>
                    <a:pt x="163" y="48"/>
                  </a:cubicBezTo>
                  <a:cubicBezTo>
                    <a:pt x="180" y="42"/>
                    <a:pt x="202" y="33"/>
                    <a:pt x="195" y="29"/>
                  </a:cubicBezTo>
                  <a:cubicBezTo>
                    <a:pt x="195" y="29"/>
                    <a:pt x="167" y="0"/>
                    <a:pt x="159" y="0"/>
                  </a:cubicBezTo>
                  <a:close/>
                </a:path>
              </a:pathLst>
            </a:custGeom>
            <a:solidFill>
              <a:srgbClr val="F18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803"/>
            <p:cNvSpPr/>
            <p:nvPr/>
          </p:nvSpPr>
          <p:spPr bwMode="auto">
            <a:xfrm>
              <a:off x="3733800" y="5276850"/>
              <a:ext cx="117475" cy="30163"/>
            </a:xfrm>
            <a:custGeom>
              <a:avLst/>
              <a:gdLst>
                <a:gd name="T0" fmla="*/ 7 w 38"/>
                <a:gd name="T1" fmla="*/ 6 h 10"/>
                <a:gd name="T2" fmla="*/ 22 w 38"/>
                <a:gd name="T3" fmla="*/ 5 h 10"/>
                <a:gd name="T4" fmla="*/ 38 w 38"/>
                <a:gd name="T5" fmla="*/ 6 h 10"/>
                <a:gd name="T6" fmla="*/ 14 w 38"/>
                <a:gd name="T7" fmla="*/ 2 h 10"/>
                <a:gd name="T8" fmla="*/ 7 w 38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7" y="6"/>
                  </a:moveTo>
                  <a:cubicBezTo>
                    <a:pt x="11" y="6"/>
                    <a:pt x="14" y="4"/>
                    <a:pt x="22" y="5"/>
                  </a:cubicBezTo>
                  <a:cubicBezTo>
                    <a:pt x="30" y="5"/>
                    <a:pt x="38" y="10"/>
                    <a:pt x="38" y="6"/>
                  </a:cubicBezTo>
                  <a:cubicBezTo>
                    <a:pt x="38" y="6"/>
                    <a:pt x="28" y="0"/>
                    <a:pt x="14" y="2"/>
                  </a:cubicBezTo>
                  <a:cubicBezTo>
                    <a:pt x="0" y="4"/>
                    <a:pt x="3" y="7"/>
                    <a:pt x="7" y="6"/>
                  </a:cubicBezTo>
                  <a:close/>
                </a:path>
              </a:pathLst>
            </a:custGeom>
            <a:solidFill>
              <a:srgbClr val="007A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804"/>
            <p:cNvSpPr/>
            <p:nvPr/>
          </p:nvSpPr>
          <p:spPr bwMode="auto">
            <a:xfrm>
              <a:off x="3565525" y="5202238"/>
              <a:ext cx="123825" cy="96838"/>
            </a:xfrm>
            <a:custGeom>
              <a:avLst/>
              <a:gdLst>
                <a:gd name="T0" fmla="*/ 6 w 40"/>
                <a:gd name="T1" fmla="*/ 29 h 31"/>
                <a:gd name="T2" fmla="*/ 20 w 40"/>
                <a:gd name="T3" fmla="*/ 27 h 31"/>
                <a:gd name="T4" fmla="*/ 34 w 40"/>
                <a:gd name="T5" fmla="*/ 26 h 31"/>
                <a:gd name="T6" fmla="*/ 39 w 40"/>
                <a:gd name="T7" fmla="*/ 18 h 31"/>
                <a:gd name="T8" fmla="*/ 34 w 40"/>
                <a:gd name="T9" fmla="*/ 6 h 31"/>
                <a:gd name="T10" fmla="*/ 6 w 40"/>
                <a:gd name="T11" fmla="*/ 0 h 31"/>
                <a:gd name="T12" fmla="*/ 2 w 40"/>
                <a:gd name="T13" fmla="*/ 8 h 31"/>
                <a:gd name="T14" fmla="*/ 3 w 40"/>
                <a:gd name="T15" fmla="*/ 17 h 31"/>
                <a:gd name="T16" fmla="*/ 5 w 40"/>
                <a:gd name="T17" fmla="*/ 24 h 31"/>
                <a:gd name="T18" fmla="*/ 6 w 40"/>
                <a:gd name="T1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1">
                  <a:moveTo>
                    <a:pt x="6" y="29"/>
                  </a:moveTo>
                  <a:cubicBezTo>
                    <a:pt x="7" y="31"/>
                    <a:pt x="16" y="27"/>
                    <a:pt x="20" y="27"/>
                  </a:cubicBezTo>
                  <a:cubicBezTo>
                    <a:pt x="24" y="26"/>
                    <a:pt x="31" y="26"/>
                    <a:pt x="34" y="26"/>
                  </a:cubicBezTo>
                  <a:cubicBezTo>
                    <a:pt x="38" y="25"/>
                    <a:pt x="38" y="25"/>
                    <a:pt x="39" y="18"/>
                  </a:cubicBezTo>
                  <a:cubicBezTo>
                    <a:pt x="40" y="12"/>
                    <a:pt x="39" y="11"/>
                    <a:pt x="34" y="6"/>
                  </a:cubicBezTo>
                  <a:cubicBezTo>
                    <a:pt x="29" y="1"/>
                    <a:pt x="6" y="0"/>
                    <a:pt x="6" y="0"/>
                  </a:cubicBezTo>
                  <a:cubicBezTo>
                    <a:pt x="0" y="0"/>
                    <a:pt x="1" y="5"/>
                    <a:pt x="2" y="8"/>
                  </a:cubicBezTo>
                  <a:cubicBezTo>
                    <a:pt x="2" y="11"/>
                    <a:pt x="3" y="13"/>
                    <a:pt x="3" y="17"/>
                  </a:cubicBezTo>
                  <a:cubicBezTo>
                    <a:pt x="3" y="20"/>
                    <a:pt x="1" y="24"/>
                    <a:pt x="5" y="24"/>
                  </a:cubicBezTo>
                  <a:cubicBezTo>
                    <a:pt x="9" y="24"/>
                    <a:pt x="4" y="28"/>
                    <a:pt x="6" y="29"/>
                  </a:cubicBezTo>
                  <a:close/>
                </a:path>
              </a:pathLst>
            </a:custGeom>
            <a:solidFill>
              <a:srgbClr val="F18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805"/>
            <p:cNvSpPr/>
            <p:nvPr/>
          </p:nvSpPr>
          <p:spPr bwMode="auto">
            <a:xfrm>
              <a:off x="3581400" y="5214938"/>
              <a:ext cx="104775" cy="74613"/>
            </a:xfrm>
            <a:custGeom>
              <a:avLst/>
              <a:gdLst>
                <a:gd name="T0" fmla="*/ 17 w 34"/>
                <a:gd name="T1" fmla="*/ 18 h 24"/>
                <a:gd name="T2" fmla="*/ 8 w 34"/>
                <a:gd name="T3" fmla="*/ 23 h 24"/>
                <a:gd name="T4" fmla="*/ 33 w 34"/>
                <a:gd name="T5" fmla="*/ 20 h 24"/>
                <a:gd name="T6" fmla="*/ 34 w 34"/>
                <a:gd name="T7" fmla="*/ 13 h 24"/>
                <a:gd name="T8" fmla="*/ 8 w 34"/>
                <a:gd name="T9" fmla="*/ 0 h 24"/>
                <a:gd name="T10" fmla="*/ 18 w 34"/>
                <a:gd name="T11" fmla="*/ 7 h 24"/>
                <a:gd name="T12" fmla="*/ 4 w 34"/>
                <a:gd name="T13" fmla="*/ 6 h 24"/>
                <a:gd name="T14" fmla="*/ 14 w 34"/>
                <a:gd name="T15" fmla="*/ 9 h 24"/>
                <a:gd name="T16" fmla="*/ 11 w 34"/>
                <a:gd name="T17" fmla="*/ 13 h 24"/>
                <a:gd name="T18" fmla="*/ 7 w 34"/>
                <a:gd name="T19" fmla="*/ 16 h 24"/>
                <a:gd name="T20" fmla="*/ 17 w 34"/>
                <a:gd name="T21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24">
                  <a:moveTo>
                    <a:pt x="17" y="18"/>
                  </a:moveTo>
                  <a:cubicBezTo>
                    <a:pt x="10" y="20"/>
                    <a:pt x="4" y="24"/>
                    <a:pt x="8" y="23"/>
                  </a:cubicBezTo>
                  <a:cubicBezTo>
                    <a:pt x="11" y="22"/>
                    <a:pt x="33" y="20"/>
                    <a:pt x="33" y="20"/>
                  </a:cubicBezTo>
                  <a:cubicBezTo>
                    <a:pt x="33" y="20"/>
                    <a:pt x="34" y="17"/>
                    <a:pt x="34" y="13"/>
                  </a:cubicBezTo>
                  <a:cubicBezTo>
                    <a:pt x="34" y="9"/>
                    <a:pt x="8" y="0"/>
                    <a:pt x="8" y="0"/>
                  </a:cubicBezTo>
                  <a:cubicBezTo>
                    <a:pt x="4" y="1"/>
                    <a:pt x="16" y="6"/>
                    <a:pt x="18" y="7"/>
                  </a:cubicBezTo>
                  <a:cubicBezTo>
                    <a:pt x="20" y="9"/>
                    <a:pt x="8" y="4"/>
                    <a:pt x="4" y="6"/>
                  </a:cubicBezTo>
                  <a:cubicBezTo>
                    <a:pt x="0" y="7"/>
                    <a:pt x="9" y="7"/>
                    <a:pt x="14" y="9"/>
                  </a:cubicBezTo>
                  <a:cubicBezTo>
                    <a:pt x="20" y="11"/>
                    <a:pt x="18" y="13"/>
                    <a:pt x="11" y="13"/>
                  </a:cubicBezTo>
                  <a:cubicBezTo>
                    <a:pt x="3" y="12"/>
                    <a:pt x="0" y="16"/>
                    <a:pt x="7" y="16"/>
                  </a:cubicBezTo>
                  <a:cubicBezTo>
                    <a:pt x="13" y="17"/>
                    <a:pt x="24" y="16"/>
                    <a:pt x="17" y="18"/>
                  </a:cubicBezTo>
                  <a:close/>
                </a:path>
              </a:pathLst>
            </a:custGeom>
            <a:solidFill>
              <a:srgbClr val="EB6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806"/>
            <p:cNvSpPr/>
            <p:nvPr/>
          </p:nvSpPr>
          <p:spPr bwMode="auto">
            <a:xfrm>
              <a:off x="3143250" y="4991100"/>
              <a:ext cx="581025" cy="220663"/>
            </a:xfrm>
            <a:custGeom>
              <a:avLst/>
              <a:gdLst>
                <a:gd name="T0" fmla="*/ 6 w 187"/>
                <a:gd name="T1" fmla="*/ 69 h 71"/>
                <a:gd name="T2" fmla="*/ 0 w 187"/>
                <a:gd name="T3" fmla="*/ 68 h 71"/>
                <a:gd name="T4" fmla="*/ 8 w 187"/>
                <a:gd name="T5" fmla="*/ 71 h 71"/>
                <a:gd name="T6" fmla="*/ 123 w 187"/>
                <a:gd name="T7" fmla="*/ 37 h 71"/>
                <a:gd name="T8" fmla="*/ 187 w 187"/>
                <a:gd name="T9" fmla="*/ 23 h 71"/>
                <a:gd name="T10" fmla="*/ 161 w 187"/>
                <a:gd name="T11" fmla="*/ 0 h 71"/>
                <a:gd name="T12" fmla="*/ 180 w 187"/>
                <a:gd name="T13" fmla="*/ 20 h 71"/>
                <a:gd name="T14" fmla="*/ 174 w 187"/>
                <a:gd name="T15" fmla="*/ 22 h 71"/>
                <a:gd name="T16" fmla="*/ 150 w 187"/>
                <a:gd name="T17" fmla="*/ 6 h 71"/>
                <a:gd name="T18" fmla="*/ 167 w 187"/>
                <a:gd name="T19" fmla="*/ 22 h 71"/>
                <a:gd name="T20" fmla="*/ 157 w 187"/>
                <a:gd name="T21" fmla="*/ 24 h 71"/>
                <a:gd name="T22" fmla="*/ 134 w 187"/>
                <a:gd name="T23" fmla="*/ 7 h 71"/>
                <a:gd name="T24" fmla="*/ 152 w 187"/>
                <a:gd name="T25" fmla="*/ 25 h 71"/>
                <a:gd name="T26" fmla="*/ 138 w 187"/>
                <a:gd name="T27" fmla="*/ 28 h 71"/>
                <a:gd name="T28" fmla="*/ 119 w 187"/>
                <a:gd name="T29" fmla="*/ 13 h 71"/>
                <a:gd name="T30" fmla="*/ 130 w 187"/>
                <a:gd name="T31" fmla="*/ 29 h 71"/>
                <a:gd name="T32" fmla="*/ 118 w 187"/>
                <a:gd name="T33" fmla="*/ 31 h 71"/>
                <a:gd name="T34" fmla="*/ 102 w 187"/>
                <a:gd name="T35" fmla="*/ 20 h 71"/>
                <a:gd name="T36" fmla="*/ 115 w 187"/>
                <a:gd name="T37" fmla="*/ 33 h 71"/>
                <a:gd name="T38" fmla="*/ 101 w 187"/>
                <a:gd name="T39" fmla="*/ 37 h 71"/>
                <a:gd name="T40" fmla="*/ 85 w 187"/>
                <a:gd name="T41" fmla="*/ 27 h 71"/>
                <a:gd name="T42" fmla="*/ 96 w 187"/>
                <a:gd name="T43" fmla="*/ 39 h 71"/>
                <a:gd name="T44" fmla="*/ 75 w 187"/>
                <a:gd name="T45" fmla="*/ 43 h 71"/>
                <a:gd name="T46" fmla="*/ 65 w 187"/>
                <a:gd name="T47" fmla="*/ 38 h 71"/>
                <a:gd name="T48" fmla="*/ 72 w 187"/>
                <a:gd name="T49" fmla="*/ 45 h 71"/>
                <a:gd name="T50" fmla="*/ 58 w 187"/>
                <a:gd name="T51" fmla="*/ 49 h 71"/>
                <a:gd name="T52" fmla="*/ 49 w 187"/>
                <a:gd name="T53" fmla="*/ 47 h 71"/>
                <a:gd name="T54" fmla="*/ 51 w 187"/>
                <a:gd name="T55" fmla="*/ 53 h 71"/>
                <a:gd name="T56" fmla="*/ 40 w 187"/>
                <a:gd name="T57" fmla="*/ 50 h 71"/>
                <a:gd name="T58" fmla="*/ 43 w 187"/>
                <a:gd name="T59" fmla="*/ 56 h 71"/>
                <a:gd name="T60" fmla="*/ 35 w 187"/>
                <a:gd name="T61" fmla="*/ 59 h 71"/>
                <a:gd name="T62" fmla="*/ 27 w 187"/>
                <a:gd name="T63" fmla="*/ 54 h 71"/>
                <a:gd name="T64" fmla="*/ 30 w 187"/>
                <a:gd name="T65" fmla="*/ 59 h 71"/>
                <a:gd name="T66" fmla="*/ 24 w 187"/>
                <a:gd name="T67" fmla="*/ 61 h 71"/>
                <a:gd name="T68" fmla="*/ 19 w 187"/>
                <a:gd name="T69" fmla="*/ 59 h 71"/>
                <a:gd name="T70" fmla="*/ 21 w 187"/>
                <a:gd name="T71" fmla="*/ 62 h 71"/>
                <a:gd name="T72" fmla="*/ 16 w 187"/>
                <a:gd name="T73" fmla="*/ 65 h 71"/>
                <a:gd name="T74" fmla="*/ 8 w 187"/>
                <a:gd name="T75" fmla="*/ 62 h 71"/>
                <a:gd name="T76" fmla="*/ 9 w 187"/>
                <a:gd name="T77" fmla="*/ 68 h 71"/>
                <a:gd name="T78" fmla="*/ 6 w 187"/>
                <a:gd name="T79" fmla="*/ 6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7" h="71">
                  <a:moveTo>
                    <a:pt x="6" y="69"/>
                  </a:moveTo>
                  <a:cubicBezTo>
                    <a:pt x="3" y="69"/>
                    <a:pt x="0" y="68"/>
                    <a:pt x="0" y="68"/>
                  </a:cubicBezTo>
                  <a:cubicBezTo>
                    <a:pt x="1" y="69"/>
                    <a:pt x="4" y="71"/>
                    <a:pt x="8" y="71"/>
                  </a:cubicBezTo>
                  <a:cubicBezTo>
                    <a:pt x="12" y="71"/>
                    <a:pt x="105" y="44"/>
                    <a:pt x="123" y="37"/>
                  </a:cubicBezTo>
                  <a:cubicBezTo>
                    <a:pt x="141" y="30"/>
                    <a:pt x="187" y="26"/>
                    <a:pt x="187" y="23"/>
                  </a:cubicBezTo>
                  <a:cubicBezTo>
                    <a:pt x="187" y="20"/>
                    <a:pt x="161" y="0"/>
                    <a:pt x="161" y="0"/>
                  </a:cubicBezTo>
                  <a:cubicBezTo>
                    <a:pt x="159" y="2"/>
                    <a:pt x="182" y="19"/>
                    <a:pt x="180" y="20"/>
                  </a:cubicBezTo>
                  <a:cubicBezTo>
                    <a:pt x="178" y="21"/>
                    <a:pt x="176" y="21"/>
                    <a:pt x="174" y="22"/>
                  </a:cubicBezTo>
                  <a:cubicBezTo>
                    <a:pt x="171" y="23"/>
                    <a:pt x="152" y="5"/>
                    <a:pt x="150" y="6"/>
                  </a:cubicBezTo>
                  <a:cubicBezTo>
                    <a:pt x="149" y="6"/>
                    <a:pt x="165" y="19"/>
                    <a:pt x="167" y="22"/>
                  </a:cubicBezTo>
                  <a:cubicBezTo>
                    <a:pt x="168" y="25"/>
                    <a:pt x="161" y="24"/>
                    <a:pt x="157" y="24"/>
                  </a:cubicBezTo>
                  <a:cubicBezTo>
                    <a:pt x="152" y="24"/>
                    <a:pt x="137" y="8"/>
                    <a:pt x="134" y="7"/>
                  </a:cubicBezTo>
                  <a:cubicBezTo>
                    <a:pt x="132" y="6"/>
                    <a:pt x="150" y="23"/>
                    <a:pt x="152" y="25"/>
                  </a:cubicBezTo>
                  <a:cubicBezTo>
                    <a:pt x="154" y="27"/>
                    <a:pt x="142" y="27"/>
                    <a:pt x="138" y="28"/>
                  </a:cubicBezTo>
                  <a:cubicBezTo>
                    <a:pt x="134" y="29"/>
                    <a:pt x="122" y="13"/>
                    <a:pt x="119" y="13"/>
                  </a:cubicBezTo>
                  <a:cubicBezTo>
                    <a:pt x="117" y="13"/>
                    <a:pt x="131" y="25"/>
                    <a:pt x="130" y="29"/>
                  </a:cubicBezTo>
                  <a:cubicBezTo>
                    <a:pt x="129" y="31"/>
                    <a:pt x="122" y="31"/>
                    <a:pt x="118" y="31"/>
                  </a:cubicBezTo>
                  <a:cubicBezTo>
                    <a:pt x="115" y="31"/>
                    <a:pt x="104" y="20"/>
                    <a:pt x="102" y="20"/>
                  </a:cubicBezTo>
                  <a:cubicBezTo>
                    <a:pt x="99" y="21"/>
                    <a:pt x="114" y="31"/>
                    <a:pt x="115" y="33"/>
                  </a:cubicBezTo>
                  <a:cubicBezTo>
                    <a:pt x="116" y="35"/>
                    <a:pt x="103" y="37"/>
                    <a:pt x="101" y="37"/>
                  </a:cubicBezTo>
                  <a:cubicBezTo>
                    <a:pt x="99" y="37"/>
                    <a:pt x="85" y="26"/>
                    <a:pt x="85" y="27"/>
                  </a:cubicBezTo>
                  <a:cubicBezTo>
                    <a:pt x="83" y="28"/>
                    <a:pt x="97" y="37"/>
                    <a:pt x="96" y="39"/>
                  </a:cubicBezTo>
                  <a:cubicBezTo>
                    <a:pt x="95" y="40"/>
                    <a:pt x="78" y="43"/>
                    <a:pt x="75" y="43"/>
                  </a:cubicBezTo>
                  <a:cubicBezTo>
                    <a:pt x="72" y="43"/>
                    <a:pt x="67" y="37"/>
                    <a:pt x="65" y="38"/>
                  </a:cubicBezTo>
                  <a:cubicBezTo>
                    <a:pt x="64" y="38"/>
                    <a:pt x="71" y="44"/>
                    <a:pt x="72" y="45"/>
                  </a:cubicBezTo>
                  <a:cubicBezTo>
                    <a:pt x="72" y="46"/>
                    <a:pt x="62" y="50"/>
                    <a:pt x="58" y="49"/>
                  </a:cubicBezTo>
                  <a:cubicBezTo>
                    <a:pt x="54" y="49"/>
                    <a:pt x="49" y="45"/>
                    <a:pt x="49" y="47"/>
                  </a:cubicBezTo>
                  <a:cubicBezTo>
                    <a:pt x="50" y="48"/>
                    <a:pt x="58" y="50"/>
                    <a:pt x="51" y="53"/>
                  </a:cubicBezTo>
                  <a:cubicBezTo>
                    <a:pt x="44" y="56"/>
                    <a:pt x="40" y="50"/>
                    <a:pt x="40" y="50"/>
                  </a:cubicBezTo>
                  <a:cubicBezTo>
                    <a:pt x="39" y="55"/>
                    <a:pt x="45" y="54"/>
                    <a:pt x="43" y="56"/>
                  </a:cubicBezTo>
                  <a:cubicBezTo>
                    <a:pt x="41" y="58"/>
                    <a:pt x="38" y="58"/>
                    <a:pt x="35" y="59"/>
                  </a:cubicBezTo>
                  <a:cubicBezTo>
                    <a:pt x="32" y="59"/>
                    <a:pt x="29" y="56"/>
                    <a:pt x="27" y="54"/>
                  </a:cubicBezTo>
                  <a:cubicBezTo>
                    <a:pt x="25" y="53"/>
                    <a:pt x="28" y="57"/>
                    <a:pt x="30" y="59"/>
                  </a:cubicBezTo>
                  <a:cubicBezTo>
                    <a:pt x="32" y="61"/>
                    <a:pt x="26" y="62"/>
                    <a:pt x="24" y="61"/>
                  </a:cubicBezTo>
                  <a:cubicBezTo>
                    <a:pt x="21" y="61"/>
                    <a:pt x="18" y="58"/>
                    <a:pt x="19" y="59"/>
                  </a:cubicBezTo>
                  <a:cubicBezTo>
                    <a:pt x="19" y="60"/>
                    <a:pt x="22" y="61"/>
                    <a:pt x="21" y="62"/>
                  </a:cubicBezTo>
                  <a:cubicBezTo>
                    <a:pt x="21" y="64"/>
                    <a:pt x="17" y="64"/>
                    <a:pt x="16" y="65"/>
                  </a:cubicBezTo>
                  <a:cubicBezTo>
                    <a:pt x="11" y="67"/>
                    <a:pt x="9" y="62"/>
                    <a:pt x="8" y="62"/>
                  </a:cubicBezTo>
                  <a:cubicBezTo>
                    <a:pt x="7" y="63"/>
                    <a:pt x="12" y="66"/>
                    <a:pt x="9" y="68"/>
                  </a:cubicBezTo>
                  <a:cubicBezTo>
                    <a:pt x="9" y="68"/>
                    <a:pt x="7" y="69"/>
                    <a:pt x="6" y="69"/>
                  </a:cubicBezTo>
                  <a:close/>
                </a:path>
              </a:pathLst>
            </a:custGeom>
            <a:solidFill>
              <a:srgbClr val="EB6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807"/>
            <p:cNvSpPr/>
            <p:nvPr/>
          </p:nvSpPr>
          <p:spPr bwMode="auto">
            <a:xfrm>
              <a:off x="3770313" y="5173663"/>
              <a:ext cx="77788" cy="74613"/>
            </a:xfrm>
            <a:custGeom>
              <a:avLst/>
              <a:gdLst>
                <a:gd name="T0" fmla="*/ 0 w 25"/>
                <a:gd name="T1" fmla="*/ 11 h 24"/>
                <a:gd name="T2" fmla="*/ 13 w 25"/>
                <a:gd name="T3" fmla="*/ 21 h 24"/>
                <a:gd name="T4" fmla="*/ 12 w 25"/>
                <a:gd name="T5" fmla="*/ 0 h 24"/>
                <a:gd name="T6" fmla="*/ 0 w 25"/>
                <a:gd name="T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4">
                  <a:moveTo>
                    <a:pt x="0" y="11"/>
                  </a:moveTo>
                  <a:cubicBezTo>
                    <a:pt x="0" y="12"/>
                    <a:pt x="1" y="24"/>
                    <a:pt x="13" y="21"/>
                  </a:cubicBezTo>
                  <a:cubicBezTo>
                    <a:pt x="25" y="19"/>
                    <a:pt x="23" y="1"/>
                    <a:pt x="12" y="0"/>
                  </a:cubicBezTo>
                  <a:cubicBezTo>
                    <a:pt x="0" y="0"/>
                    <a:pt x="0" y="10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808"/>
            <p:cNvSpPr/>
            <p:nvPr/>
          </p:nvSpPr>
          <p:spPr bwMode="auto">
            <a:xfrm>
              <a:off x="3773488" y="5180013"/>
              <a:ext cx="68263" cy="65088"/>
            </a:xfrm>
            <a:custGeom>
              <a:avLst/>
              <a:gdLst>
                <a:gd name="T0" fmla="*/ 0 w 22"/>
                <a:gd name="T1" fmla="*/ 9 h 21"/>
                <a:gd name="T2" fmla="*/ 11 w 22"/>
                <a:gd name="T3" fmla="*/ 19 h 21"/>
                <a:gd name="T4" fmla="*/ 11 w 22"/>
                <a:gd name="T5" fmla="*/ 0 h 21"/>
                <a:gd name="T6" fmla="*/ 0 w 22"/>
                <a:gd name="T7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1">
                  <a:moveTo>
                    <a:pt x="0" y="9"/>
                  </a:moveTo>
                  <a:cubicBezTo>
                    <a:pt x="0" y="10"/>
                    <a:pt x="1" y="21"/>
                    <a:pt x="11" y="19"/>
                  </a:cubicBezTo>
                  <a:cubicBezTo>
                    <a:pt x="22" y="17"/>
                    <a:pt x="21" y="1"/>
                    <a:pt x="11" y="0"/>
                  </a:cubicBezTo>
                  <a:cubicBezTo>
                    <a:pt x="0" y="0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FCE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809"/>
            <p:cNvSpPr/>
            <p:nvPr/>
          </p:nvSpPr>
          <p:spPr bwMode="auto">
            <a:xfrm>
              <a:off x="3779838" y="5186363"/>
              <a:ext cx="52388" cy="50800"/>
            </a:xfrm>
            <a:custGeom>
              <a:avLst/>
              <a:gdLst>
                <a:gd name="T0" fmla="*/ 0 w 17"/>
                <a:gd name="T1" fmla="*/ 7 h 16"/>
                <a:gd name="T2" fmla="*/ 9 w 17"/>
                <a:gd name="T3" fmla="*/ 14 h 16"/>
                <a:gd name="T4" fmla="*/ 8 w 17"/>
                <a:gd name="T5" fmla="*/ 0 h 16"/>
                <a:gd name="T6" fmla="*/ 0 w 17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6">
                  <a:moveTo>
                    <a:pt x="0" y="7"/>
                  </a:moveTo>
                  <a:cubicBezTo>
                    <a:pt x="0" y="8"/>
                    <a:pt x="1" y="16"/>
                    <a:pt x="9" y="14"/>
                  </a:cubicBezTo>
                  <a:cubicBezTo>
                    <a:pt x="17" y="13"/>
                    <a:pt x="16" y="0"/>
                    <a:pt x="8" y="0"/>
                  </a:cubicBezTo>
                  <a:cubicBezTo>
                    <a:pt x="1" y="0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907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Oval 1810"/>
            <p:cNvSpPr>
              <a:spLocks noChangeArrowheads="1"/>
            </p:cNvSpPr>
            <p:nvPr/>
          </p:nvSpPr>
          <p:spPr bwMode="auto">
            <a:xfrm>
              <a:off x="3792538" y="5192713"/>
              <a:ext cx="23813" cy="28575"/>
            </a:xfrm>
            <a:prstGeom prst="ellipse">
              <a:avLst/>
            </a:prstGeom>
            <a:solidFill>
              <a:srgbClr val="542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Oval 1811"/>
            <p:cNvSpPr>
              <a:spLocks noChangeArrowheads="1"/>
            </p:cNvSpPr>
            <p:nvPr/>
          </p:nvSpPr>
          <p:spPr bwMode="auto">
            <a:xfrm>
              <a:off x="3810000" y="51895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812"/>
            <p:cNvSpPr/>
            <p:nvPr/>
          </p:nvSpPr>
          <p:spPr bwMode="auto">
            <a:xfrm>
              <a:off x="3113088" y="5056188"/>
              <a:ext cx="762000" cy="185738"/>
            </a:xfrm>
            <a:custGeom>
              <a:avLst/>
              <a:gdLst>
                <a:gd name="T0" fmla="*/ 216 w 246"/>
                <a:gd name="T1" fmla="*/ 3 h 60"/>
                <a:gd name="T2" fmla="*/ 181 w 246"/>
                <a:gd name="T3" fmla="*/ 3 h 60"/>
                <a:gd name="T4" fmla="*/ 86 w 246"/>
                <a:gd name="T5" fmla="*/ 27 h 60"/>
                <a:gd name="T6" fmla="*/ 37 w 246"/>
                <a:gd name="T7" fmla="*/ 42 h 60"/>
                <a:gd name="T8" fmla="*/ 5 w 246"/>
                <a:gd name="T9" fmla="*/ 56 h 60"/>
                <a:gd name="T10" fmla="*/ 14 w 246"/>
                <a:gd name="T11" fmla="*/ 59 h 60"/>
                <a:gd name="T12" fmla="*/ 56 w 246"/>
                <a:gd name="T13" fmla="*/ 55 h 60"/>
                <a:gd name="T14" fmla="*/ 87 w 246"/>
                <a:gd name="T15" fmla="*/ 50 h 60"/>
                <a:gd name="T16" fmla="*/ 109 w 246"/>
                <a:gd name="T17" fmla="*/ 44 h 60"/>
                <a:gd name="T18" fmla="*/ 141 w 246"/>
                <a:gd name="T19" fmla="*/ 47 h 60"/>
                <a:gd name="T20" fmla="*/ 153 w 246"/>
                <a:gd name="T21" fmla="*/ 39 h 60"/>
                <a:gd name="T22" fmla="*/ 188 w 246"/>
                <a:gd name="T23" fmla="*/ 33 h 60"/>
                <a:gd name="T24" fmla="*/ 221 w 246"/>
                <a:gd name="T25" fmla="*/ 36 h 60"/>
                <a:gd name="T26" fmla="*/ 238 w 246"/>
                <a:gd name="T27" fmla="*/ 22 h 60"/>
                <a:gd name="T28" fmla="*/ 216 w 246"/>
                <a:gd name="T29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6" h="60">
                  <a:moveTo>
                    <a:pt x="216" y="3"/>
                  </a:moveTo>
                  <a:cubicBezTo>
                    <a:pt x="201" y="0"/>
                    <a:pt x="185" y="2"/>
                    <a:pt x="181" y="3"/>
                  </a:cubicBezTo>
                  <a:cubicBezTo>
                    <a:pt x="178" y="4"/>
                    <a:pt x="100" y="22"/>
                    <a:pt x="86" y="27"/>
                  </a:cubicBezTo>
                  <a:cubicBezTo>
                    <a:pt x="71" y="32"/>
                    <a:pt x="44" y="41"/>
                    <a:pt x="37" y="42"/>
                  </a:cubicBezTo>
                  <a:cubicBezTo>
                    <a:pt x="30" y="43"/>
                    <a:pt x="10" y="52"/>
                    <a:pt x="5" y="56"/>
                  </a:cubicBezTo>
                  <a:cubicBezTo>
                    <a:pt x="0" y="59"/>
                    <a:pt x="6" y="60"/>
                    <a:pt x="14" y="59"/>
                  </a:cubicBezTo>
                  <a:cubicBezTo>
                    <a:pt x="22" y="58"/>
                    <a:pt x="43" y="54"/>
                    <a:pt x="56" y="55"/>
                  </a:cubicBezTo>
                  <a:cubicBezTo>
                    <a:pt x="69" y="56"/>
                    <a:pt x="78" y="52"/>
                    <a:pt x="87" y="50"/>
                  </a:cubicBezTo>
                  <a:cubicBezTo>
                    <a:pt x="96" y="48"/>
                    <a:pt x="97" y="47"/>
                    <a:pt x="109" y="44"/>
                  </a:cubicBezTo>
                  <a:cubicBezTo>
                    <a:pt x="122" y="41"/>
                    <a:pt x="132" y="47"/>
                    <a:pt x="141" y="47"/>
                  </a:cubicBezTo>
                  <a:cubicBezTo>
                    <a:pt x="150" y="47"/>
                    <a:pt x="147" y="44"/>
                    <a:pt x="153" y="39"/>
                  </a:cubicBezTo>
                  <a:cubicBezTo>
                    <a:pt x="159" y="34"/>
                    <a:pt x="176" y="32"/>
                    <a:pt x="188" y="33"/>
                  </a:cubicBezTo>
                  <a:cubicBezTo>
                    <a:pt x="200" y="34"/>
                    <a:pt x="208" y="36"/>
                    <a:pt x="221" y="36"/>
                  </a:cubicBezTo>
                  <a:cubicBezTo>
                    <a:pt x="246" y="36"/>
                    <a:pt x="239" y="30"/>
                    <a:pt x="238" y="22"/>
                  </a:cubicBezTo>
                  <a:cubicBezTo>
                    <a:pt x="238" y="15"/>
                    <a:pt x="230" y="7"/>
                    <a:pt x="216" y="3"/>
                  </a:cubicBezTo>
                  <a:close/>
                </a:path>
              </a:pathLst>
            </a:custGeom>
            <a:solidFill>
              <a:srgbClr val="00A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814"/>
            <p:cNvSpPr/>
            <p:nvPr/>
          </p:nvSpPr>
          <p:spPr bwMode="auto">
            <a:xfrm>
              <a:off x="3367088" y="5056188"/>
              <a:ext cx="493713" cy="117475"/>
            </a:xfrm>
            <a:custGeom>
              <a:avLst/>
              <a:gdLst>
                <a:gd name="T0" fmla="*/ 74 w 159"/>
                <a:gd name="T1" fmla="*/ 10 h 38"/>
                <a:gd name="T2" fmla="*/ 0 w 159"/>
                <a:gd name="T3" fmla="*/ 33 h 38"/>
                <a:gd name="T4" fmla="*/ 76 w 159"/>
                <a:gd name="T5" fmla="*/ 23 h 38"/>
                <a:gd name="T6" fmla="*/ 135 w 159"/>
                <a:gd name="T7" fmla="*/ 22 h 38"/>
                <a:gd name="T8" fmla="*/ 155 w 159"/>
                <a:gd name="T9" fmla="*/ 25 h 38"/>
                <a:gd name="T10" fmla="*/ 128 w 159"/>
                <a:gd name="T11" fmla="*/ 3 h 38"/>
                <a:gd name="T12" fmla="*/ 74 w 159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38">
                  <a:moveTo>
                    <a:pt x="74" y="10"/>
                  </a:moveTo>
                  <a:cubicBezTo>
                    <a:pt x="44" y="18"/>
                    <a:pt x="1" y="28"/>
                    <a:pt x="0" y="33"/>
                  </a:cubicBezTo>
                  <a:cubicBezTo>
                    <a:pt x="0" y="38"/>
                    <a:pt x="46" y="32"/>
                    <a:pt x="76" y="23"/>
                  </a:cubicBezTo>
                  <a:cubicBezTo>
                    <a:pt x="106" y="15"/>
                    <a:pt x="131" y="20"/>
                    <a:pt x="135" y="22"/>
                  </a:cubicBezTo>
                  <a:cubicBezTo>
                    <a:pt x="139" y="25"/>
                    <a:pt x="151" y="30"/>
                    <a:pt x="155" y="25"/>
                  </a:cubicBezTo>
                  <a:cubicBezTo>
                    <a:pt x="159" y="20"/>
                    <a:pt x="149" y="6"/>
                    <a:pt x="128" y="3"/>
                  </a:cubicBezTo>
                  <a:cubicBezTo>
                    <a:pt x="106" y="0"/>
                    <a:pt x="74" y="10"/>
                    <a:pt x="74" y="10"/>
                  </a:cubicBezTo>
                  <a:close/>
                </a:path>
              </a:pathLst>
            </a:custGeom>
            <a:solidFill>
              <a:srgbClr val="44B8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815"/>
            <p:cNvSpPr/>
            <p:nvPr/>
          </p:nvSpPr>
          <p:spPr bwMode="auto">
            <a:xfrm>
              <a:off x="3711575" y="5195888"/>
              <a:ext cx="173038" cy="114300"/>
            </a:xfrm>
            <a:custGeom>
              <a:avLst/>
              <a:gdLst>
                <a:gd name="T0" fmla="*/ 42 w 56"/>
                <a:gd name="T1" fmla="*/ 6 h 37"/>
                <a:gd name="T2" fmla="*/ 29 w 56"/>
                <a:gd name="T3" fmla="*/ 21 h 37"/>
                <a:gd name="T4" fmla="*/ 13 w 56"/>
                <a:gd name="T5" fmla="*/ 29 h 37"/>
                <a:gd name="T6" fmla="*/ 41 w 56"/>
                <a:gd name="T7" fmla="*/ 28 h 37"/>
                <a:gd name="T8" fmla="*/ 52 w 56"/>
                <a:gd name="T9" fmla="*/ 31 h 37"/>
                <a:gd name="T10" fmla="*/ 52 w 56"/>
                <a:gd name="T11" fmla="*/ 10 h 37"/>
                <a:gd name="T12" fmla="*/ 42 w 56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7">
                  <a:moveTo>
                    <a:pt x="42" y="6"/>
                  </a:moveTo>
                  <a:cubicBezTo>
                    <a:pt x="41" y="11"/>
                    <a:pt x="41" y="20"/>
                    <a:pt x="29" y="21"/>
                  </a:cubicBezTo>
                  <a:cubicBezTo>
                    <a:pt x="18" y="22"/>
                    <a:pt x="0" y="32"/>
                    <a:pt x="13" y="29"/>
                  </a:cubicBezTo>
                  <a:cubicBezTo>
                    <a:pt x="26" y="25"/>
                    <a:pt x="35" y="27"/>
                    <a:pt x="41" y="28"/>
                  </a:cubicBezTo>
                  <a:cubicBezTo>
                    <a:pt x="48" y="29"/>
                    <a:pt x="48" y="37"/>
                    <a:pt x="52" y="31"/>
                  </a:cubicBezTo>
                  <a:cubicBezTo>
                    <a:pt x="56" y="23"/>
                    <a:pt x="52" y="10"/>
                    <a:pt x="52" y="10"/>
                  </a:cubicBezTo>
                  <a:cubicBezTo>
                    <a:pt x="50" y="5"/>
                    <a:pt x="44" y="0"/>
                    <a:pt x="42" y="6"/>
                  </a:cubicBezTo>
                  <a:close/>
                </a:path>
              </a:pathLst>
            </a:custGeom>
            <a:solidFill>
              <a:srgbClr val="259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816"/>
            <p:cNvSpPr/>
            <p:nvPr/>
          </p:nvSpPr>
          <p:spPr bwMode="auto">
            <a:xfrm>
              <a:off x="3748088" y="5295901"/>
              <a:ext cx="103188" cy="46038"/>
            </a:xfrm>
            <a:custGeom>
              <a:avLst/>
              <a:gdLst>
                <a:gd name="T0" fmla="*/ 14 w 33"/>
                <a:gd name="T1" fmla="*/ 2 h 15"/>
                <a:gd name="T2" fmla="*/ 1 w 33"/>
                <a:gd name="T3" fmla="*/ 7 h 15"/>
                <a:gd name="T4" fmla="*/ 25 w 33"/>
                <a:gd name="T5" fmla="*/ 13 h 15"/>
                <a:gd name="T6" fmla="*/ 32 w 33"/>
                <a:gd name="T7" fmla="*/ 4 h 15"/>
                <a:gd name="T8" fmla="*/ 14 w 33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5">
                  <a:moveTo>
                    <a:pt x="14" y="2"/>
                  </a:moveTo>
                  <a:cubicBezTo>
                    <a:pt x="6" y="2"/>
                    <a:pt x="0" y="5"/>
                    <a:pt x="1" y="7"/>
                  </a:cubicBezTo>
                  <a:cubicBezTo>
                    <a:pt x="2" y="9"/>
                    <a:pt x="16" y="15"/>
                    <a:pt x="25" y="13"/>
                  </a:cubicBezTo>
                  <a:cubicBezTo>
                    <a:pt x="33" y="11"/>
                    <a:pt x="32" y="4"/>
                    <a:pt x="32" y="4"/>
                  </a:cubicBezTo>
                  <a:cubicBezTo>
                    <a:pt x="28" y="0"/>
                    <a:pt x="23" y="1"/>
                    <a:pt x="14" y="2"/>
                  </a:cubicBezTo>
                  <a:close/>
                </a:path>
              </a:pathLst>
            </a:custGeom>
            <a:solidFill>
              <a:srgbClr val="259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817"/>
            <p:cNvSpPr/>
            <p:nvPr/>
          </p:nvSpPr>
          <p:spPr bwMode="auto">
            <a:xfrm>
              <a:off x="3802063" y="5245101"/>
              <a:ext cx="73025" cy="57150"/>
            </a:xfrm>
            <a:custGeom>
              <a:avLst/>
              <a:gdLst>
                <a:gd name="T0" fmla="*/ 16 w 24"/>
                <a:gd name="T1" fmla="*/ 6 h 18"/>
                <a:gd name="T2" fmla="*/ 2 w 24"/>
                <a:gd name="T3" fmla="*/ 8 h 18"/>
                <a:gd name="T4" fmla="*/ 13 w 24"/>
                <a:gd name="T5" fmla="*/ 10 h 18"/>
                <a:gd name="T6" fmla="*/ 22 w 24"/>
                <a:gd name="T7" fmla="*/ 14 h 18"/>
                <a:gd name="T8" fmla="*/ 24 w 24"/>
                <a:gd name="T9" fmla="*/ 3 h 18"/>
                <a:gd name="T10" fmla="*/ 16 w 24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8">
                  <a:moveTo>
                    <a:pt x="16" y="6"/>
                  </a:moveTo>
                  <a:cubicBezTo>
                    <a:pt x="13" y="7"/>
                    <a:pt x="4" y="7"/>
                    <a:pt x="2" y="8"/>
                  </a:cubicBezTo>
                  <a:cubicBezTo>
                    <a:pt x="0" y="9"/>
                    <a:pt x="7" y="9"/>
                    <a:pt x="13" y="10"/>
                  </a:cubicBezTo>
                  <a:cubicBezTo>
                    <a:pt x="18" y="11"/>
                    <a:pt x="19" y="18"/>
                    <a:pt x="22" y="14"/>
                  </a:cubicBezTo>
                  <a:cubicBezTo>
                    <a:pt x="24" y="11"/>
                    <a:pt x="24" y="6"/>
                    <a:pt x="24" y="3"/>
                  </a:cubicBezTo>
                  <a:cubicBezTo>
                    <a:pt x="23" y="0"/>
                    <a:pt x="20" y="5"/>
                    <a:pt x="16" y="6"/>
                  </a:cubicBezTo>
                  <a:close/>
                </a:path>
              </a:pathLst>
            </a:custGeom>
            <a:solidFill>
              <a:srgbClr val="41A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818"/>
            <p:cNvSpPr/>
            <p:nvPr/>
          </p:nvSpPr>
          <p:spPr bwMode="auto">
            <a:xfrm>
              <a:off x="3659188" y="5202238"/>
              <a:ext cx="101600" cy="158750"/>
            </a:xfrm>
            <a:custGeom>
              <a:avLst/>
              <a:gdLst>
                <a:gd name="T0" fmla="*/ 18 w 33"/>
                <a:gd name="T1" fmla="*/ 1 h 51"/>
                <a:gd name="T2" fmla="*/ 10 w 33"/>
                <a:gd name="T3" fmla="*/ 36 h 51"/>
                <a:gd name="T4" fmla="*/ 29 w 33"/>
                <a:gd name="T5" fmla="*/ 47 h 51"/>
                <a:gd name="T6" fmla="*/ 13 w 33"/>
                <a:gd name="T7" fmla="*/ 27 h 51"/>
                <a:gd name="T8" fmla="*/ 18 w 33"/>
                <a:gd name="T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1">
                  <a:moveTo>
                    <a:pt x="18" y="1"/>
                  </a:moveTo>
                  <a:cubicBezTo>
                    <a:pt x="17" y="0"/>
                    <a:pt x="0" y="17"/>
                    <a:pt x="10" y="36"/>
                  </a:cubicBezTo>
                  <a:cubicBezTo>
                    <a:pt x="18" y="51"/>
                    <a:pt x="33" y="48"/>
                    <a:pt x="29" y="47"/>
                  </a:cubicBezTo>
                  <a:cubicBezTo>
                    <a:pt x="24" y="46"/>
                    <a:pt x="17" y="38"/>
                    <a:pt x="13" y="27"/>
                  </a:cubicBezTo>
                  <a:cubicBezTo>
                    <a:pt x="9" y="15"/>
                    <a:pt x="20" y="2"/>
                    <a:pt x="18" y="1"/>
                  </a:cubicBezTo>
                  <a:close/>
                </a:path>
              </a:pathLst>
            </a:custGeom>
            <a:solidFill>
              <a:srgbClr val="008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819"/>
            <p:cNvSpPr/>
            <p:nvPr/>
          </p:nvSpPr>
          <p:spPr bwMode="auto">
            <a:xfrm>
              <a:off x="2901950" y="5084763"/>
              <a:ext cx="288925" cy="358775"/>
            </a:xfrm>
            <a:custGeom>
              <a:avLst/>
              <a:gdLst>
                <a:gd name="T0" fmla="*/ 24 w 93"/>
                <a:gd name="T1" fmla="*/ 114 h 116"/>
                <a:gd name="T2" fmla="*/ 67 w 93"/>
                <a:gd name="T3" fmla="*/ 87 h 116"/>
                <a:gd name="T4" fmla="*/ 88 w 93"/>
                <a:gd name="T5" fmla="*/ 62 h 116"/>
                <a:gd name="T6" fmla="*/ 86 w 93"/>
                <a:gd name="T7" fmla="*/ 47 h 116"/>
                <a:gd name="T8" fmla="*/ 66 w 93"/>
                <a:gd name="T9" fmla="*/ 34 h 116"/>
                <a:gd name="T10" fmla="*/ 1 w 93"/>
                <a:gd name="T11" fmla="*/ 2 h 116"/>
                <a:gd name="T12" fmla="*/ 15 w 93"/>
                <a:gd name="T13" fmla="*/ 20 h 116"/>
                <a:gd name="T14" fmla="*/ 30 w 93"/>
                <a:gd name="T15" fmla="*/ 34 h 116"/>
                <a:gd name="T16" fmla="*/ 46 w 93"/>
                <a:gd name="T17" fmla="*/ 70 h 116"/>
                <a:gd name="T18" fmla="*/ 24 w 93"/>
                <a:gd name="T19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116">
                  <a:moveTo>
                    <a:pt x="24" y="114"/>
                  </a:moveTo>
                  <a:cubicBezTo>
                    <a:pt x="27" y="116"/>
                    <a:pt x="54" y="102"/>
                    <a:pt x="67" y="87"/>
                  </a:cubicBezTo>
                  <a:cubicBezTo>
                    <a:pt x="80" y="71"/>
                    <a:pt x="82" y="67"/>
                    <a:pt x="88" y="62"/>
                  </a:cubicBezTo>
                  <a:cubicBezTo>
                    <a:pt x="93" y="56"/>
                    <a:pt x="92" y="48"/>
                    <a:pt x="86" y="47"/>
                  </a:cubicBezTo>
                  <a:cubicBezTo>
                    <a:pt x="79" y="45"/>
                    <a:pt x="72" y="40"/>
                    <a:pt x="66" y="34"/>
                  </a:cubicBezTo>
                  <a:cubicBezTo>
                    <a:pt x="59" y="28"/>
                    <a:pt x="3" y="0"/>
                    <a:pt x="1" y="2"/>
                  </a:cubicBezTo>
                  <a:cubicBezTo>
                    <a:pt x="0" y="3"/>
                    <a:pt x="10" y="14"/>
                    <a:pt x="15" y="20"/>
                  </a:cubicBezTo>
                  <a:cubicBezTo>
                    <a:pt x="20" y="26"/>
                    <a:pt x="23" y="30"/>
                    <a:pt x="30" y="34"/>
                  </a:cubicBezTo>
                  <a:cubicBezTo>
                    <a:pt x="37" y="39"/>
                    <a:pt x="48" y="61"/>
                    <a:pt x="46" y="70"/>
                  </a:cubicBezTo>
                  <a:cubicBezTo>
                    <a:pt x="44" y="78"/>
                    <a:pt x="22" y="112"/>
                    <a:pt x="24" y="114"/>
                  </a:cubicBezTo>
                  <a:close/>
                </a:path>
              </a:pathLst>
            </a:custGeom>
            <a:solidFill>
              <a:srgbClr val="68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820"/>
            <p:cNvSpPr/>
            <p:nvPr/>
          </p:nvSpPr>
          <p:spPr bwMode="auto">
            <a:xfrm>
              <a:off x="2930525" y="5108576"/>
              <a:ext cx="241300" cy="307975"/>
            </a:xfrm>
            <a:custGeom>
              <a:avLst/>
              <a:gdLst>
                <a:gd name="T0" fmla="*/ 23 w 78"/>
                <a:gd name="T1" fmla="*/ 96 h 99"/>
                <a:gd name="T2" fmla="*/ 62 w 78"/>
                <a:gd name="T3" fmla="*/ 69 h 99"/>
                <a:gd name="T4" fmla="*/ 78 w 78"/>
                <a:gd name="T5" fmla="*/ 46 h 99"/>
                <a:gd name="T6" fmla="*/ 64 w 78"/>
                <a:gd name="T7" fmla="*/ 39 h 99"/>
                <a:gd name="T8" fmla="*/ 2 w 78"/>
                <a:gd name="T9" fmla="*/ 0 h 99"/>
                <a:gd name="T10" fmla="*/ 10 w 78"/>
                <a:gd name="T11" fmla="*/ 8 h 99"/>
                <a:gd name="T12" fmla="*/ 16 w 78"/>
                <a:gd name="T13" fmla="*/ 14 h 99"/>
                <a:gd name="T14" fmla="*/ 23 w 78"/>
                <a:gd name="T15" fmla="*/ 21 h 99"/>
                <a:gd name="T16" fmla="*/ 31 w 78"/>
                <a:gd name="T17" fmla="*/ 34 h 99"/>
                <a:gd name="T18" fmla="*/ 37 w 78"/>
                <a:gd name="T19" fmla="*/ 43 h 99"/>
                <a:gd name="T20" fmla="*/ 41 w 78"/>
                <a:gd name="T21" fmla="*/ 63 h 99"/>
                <a:gd name="T22" fmla="*/ 40 w 78"/>
                <a:gd name="T23" fmla="*/ 69 h 99"/>
                <a:gd name="T24" fmla="*/ 35 w 78"/>
                <a:gd name="T25" fmla="*/ 82 h 99"/>
                <a:gd name="T26" fmla="*/ 23 w 78"/>
                <a:gd name="T27" fmla="*/ 9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99">
                  <a:moveTo>
                    <a:pt x="23" y="96"/>
                  </a:moveTo>
                  <a:cubicBezTo>
                    <a:pt x="26" y="99"/>
                    <a:pt x="57" y="76"/>
                    <a:pt x="62" y="69"/>
                  </a:cubicBezTo>
                  <a:cubicBezTo>
                    <a:pt x="67" y="62"/>
                    <a:pt x="78" y="51"/>
                    <a:pt x="78" y="46"/>
                  </a:cubicBezTo>
                  <a:cubicBezTo>
                    <a:pt x="77" y="41"/>
                    <a:pt x="72" y="45"/>
                    <a:pt x="64" y="39"/>
                  </a:cubicBezTo>
                  <a:cubicBezTo>
                    <a:pt x="56" y="32"/>
                    <a:pt x="2" y="0"/>
                    <a:pt x="2" y="0"/>
                  </a:cubicBezTo>
                  <a:cubicBezTo>
                    <a:pt x="0" y="2"/>
                    <a:pt x="7" y="6"/>
                    <a:pt x="10" y="8"/>
                  </a:cubicBezTo>
                  <a:cubicBezTo>
                    <a:pt x="13" y="11"/>
                    <a:pt x="16" y="11"/>
                    <a:pt x="16" y="14"/>
                  </a:cubicBezTo>
                  <a:cubicBezTo>
                    <a:pt x="15" y="16"/>
                    <a:pt x="20" y="19"/>
                    <a:pt x="23" y="21"/>
                  </a:cubicBezTo>
                  <a:cubicBezTo>
                    <a:pt x="25" y="23"/>
                    <a:pt x="32" y="32"/>
                    <a:pt x="31" y="34"/>
                  </a:cubicBezTo>
                  <a:cubicBezTo>
                    <a:pt x="30" y="35"/>
                    <a:pt x="33" y="39"/>
                    <a:pt x="37" y="43"/>
                  </a:cubicBezTo>
                  <a:cubicBezTo>
                    <a:pt x="40" y="47"/>
                    <a:pt x="42" y="60"/>
                    <a:pt x="41" y="63"/>
                  </a:cubicBezTo>
                  <a:cubicBezTo>
                    <a:pt x="39" y="65"/>
                    <a:pt x="39" y="67"/>
                    <a:pt x="40" y="69"/>
                  </a:cubicBezTo>
                  <a:cubicBezTo>
                    <a:pt x="42" y="72"/>
                    <a:pt x="40" y="77"/>
                    <a:pt x="35" y="82"/>
                  </a:cubicBezTo>
                  <a:cubicBezTo>
                    <a:pt x="31" y="87"/>
                    <a:pt x="20" y="93"/>
                    <a:pt x="23" y="96"/>
                  </a:cubicBezTo>
                  <a:close/>
                </a:path>
              </a:pathLst>
            </a:custGeom>
            <a:solidFill>
              <a:srgbClr val="815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821"/>
            <p:cNvSpPr/>
            <p:nvPr/>
          </p:nvSpPr>
          <p:spPr bwMode="auto">
            <a:xfrm>
              <a:off x="2976563" y="5153026"/>
              <a:ext cx="185738" cy="247650"/>
            </a:xfrm>
            <a:custGeom>
              <a:avLst/>
              <a:gdLst>
                <a:gd name="T0" fmla="*/ 14 w 60"/>
                <a:gd name="T1" fmla="*/ 77 h 80"/>
                <a:gd name="T2" fmla="*/ 32 w 60"/>
                <a:gd name="T3" fmla="*/ 66 h 80"/>
                <a:gd name="T4" fmla="*/ 54 w 60"/>
                <a:gd name="T5" fmla="*/ 39 h 80"/>
                <a:gd name="T6" fmla="*/ 55 w 60"/>
                <a:gd name="T7" fmla="*/ 31 h 80"/>
                <a:gd name="T8" fmla="*/ 36 w 60"/>
                <a:gd name="T9" fmla="*/ 21 h 80"/>
                <a:gd name="T10" fmla="*/ 2 w 60"/>
                <a:gd name="T11" fmla="*/ 1 h 80"/>
                <a:gd name="T12" fmla="*/ 13 w 60"/>
                <a:gd name="T13" fmla="*/ 9 h 80"/>
                <a:gd name="T14" fmla="*/ 46 w 60"/>
                <a:gd name="T15" fmla="*/ 32 h 80"/>
                <a:gd name="T16" fmla="*/ 15 w 60"/>
                <a:gd name="T17" fmla="*/ 21 h 80"/>
                <a:gd name="T18" fmla="*/ 47 w 60"/>
                <a:gd name="T19" fmla="*/ 38 h 80"/>
                <a:gd name="T20" fmla="*/ 32 w 60"/>
                <a:gd name="T21" fmla="*/ 50 h 80"/>
                <a:gd name="T22" fmla="*/ 23 w 60"/>
                <a:gd name="T23" fmla="*/ 54 h 80"/>
                <a:gd name="T24" fmla="*/ 41 w 60"/>
                <a:gd name="T25" fmla="*/ 51 h 80"/>
                <a:gd name="T26" fmla="*/ 14 w 60"/>
                <a:gd name="T27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80">
                  <a:moveTo>
                    <a:pt x="14" y="77"/>
                  </a:moveTo>
                  <a:cubicBezTo>
                    <a:pt x="12" y="80"/>
                    <a:pt x="29" y="70"/>
                    <a:pt x="32" y="66"/>
                  </a:cubicBezTo>
                  <a:cubicBezTo>
                    <a:pt x="35" y="63"/>
                    <a:pt x="49" y="43"/>
                    <a:pt x="54" y="39"/>
                  </a:cubicBezTo>
                  <a:cubicBezTo>
                    <a:pt x="59" y="35"/>
                    <a:pt x="60" y="33"/>
                    <a:pt x="55" y="31"/>
                  </a:cubicBezTo>
                  <a:cubicBezTo>
                    <a:pt x="49" y="30"/>
                    <a:pt x="42" y="25"/>
                    <a:pt x="36" y="21"/>
                  </a:cubicBezTo>
                  <a:cubicBezTo>
                    <a:pt x="27" y="14"/>
                    <a:pt x="4" y="0"/>
                    <a:pt x="2" y="1"/>
                  </a:cubicBezTo>
                  <a:cubicBezTo>
                    <a:pt x="0" y="2"/>
                    <a:pt x="10" y="6"/>
                    <a:pt x="13" y="9"/>
                  </a:cubicBezTo>
                  <a:cubicBezTo>
                    <a:pt x="16" y="13"/>
                    <a:pt x="45" y="29"/>
                    <a:pt x="46" y="32"/>
                  </a:cubicBezTo>
                  <a:cubicBezTo>
                    <a:pt x="47" y="34"/>
                    <a:pt x="15" y="19"/>
                    <a:pt x="15" y="21"/>
                  </a:cubicBezTo>
                  <a:cubicBezTo>
                    <a:pt x="15" y="22"/>
                    <a:pt x="43" y="36"/>
                    <a:pt x="47" y="38"/>
                  </a:cubicBezTo>
                  <a:cubicBezTo>
                    <a:pt x="51" y="40"/>
                    <a:pt x="39" y="47"/>
                    <a:pt x="32" y="50"/>
                  </a:cubicBezTo>
                  <a:cubicBezTo>
                    <a:pt x="25" y="53"/>
                    <a:pt x="21" y="52"/>
                    <a:pt x="23" y="54"/>
                  </a:cubicBezTo>
                  <a:cubicBezTo>
                    <a:pt x="24" y="56"/>
                    <a:pt x="41" y="49"/>
                    <a:pt x="41" y="51"/>
                  </a:cubicBezTo>
                  <a:cubicBezTo>
                    <a:pt x="41" y="53"/>
                    <a:pt x="17" y="74"/>
                    <a:pt x="14" y="77"/>
                  </a:cubicBezTo>
                  <a:close/>
                </a:path>
              </a:pathLst>
            </a:custGeom>
            <a:solidFill>
              <a:srgbClr val="E17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Oval 1822"/>
            <p:cNvSpPr>
              <a:spLocks noChangeArrowheads="1"/>
            </p:cNvSpPr>
            <p:nvPr/>
          </p:nvSpPr>
          <p:spPr bwMode="auto">
            <a:xfrm>
              <a:off x="3813175" y="5091113"/>
              <a:ext cx="9525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Oval 1823"/>
            <p:cNvSpPr>
              <a:spLocks noChangeArrowheads="1"/>
            </p:cNvSpPr>
            <p:nvPr/>
          </p:nvSpPr>
          <p:spPr bwMode="auto">
            <a:xfrm>
              <a:off x="3795713" y="5084763"/>
              <a:ext cx="3175" cy="3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2" name="组合 221"/>
          <p:cNvGrpSpPr/>
          <p:nvPr/>
        </p:nvGrpSpPr>
        <p:grpSpPr>
          <a:xfrm>
            <a:off x="3701640" y="3376373"/>
            <a:ext cx="1163242" cy="501429"/>
            <a:chOff x="2901950" y="4981575"/>
            <a:chExt cx="982663" cy="484188"/>
          </a:xfrm>
        </p:grpSpPr>
        <p:sp>
          <p:nvSpPr>
            <p:cNvPr id="223" name="Freeform 1797"/>
            <p:cNvSpPr/>
            <p:nvPr/>
          </p:nvSpPr>
          <p:spPr bwMode="auto">
            <a:xfrm>
              <a:off x="3149600" y="5295900"/>
              <a:ext cx="298450" cy="71438"/>
            </a:xfrm>
            <a:custGeom>
              <a:avLst/>
              <a:gdLst>
                <a:gd name="T0" fmla="*/ 7 w 96"/>
                <a:gd name="T1" fmla="*/ 6 h 23"/>
                <a:gd name="T2" fmla="*/ 26 w 96"/>
                <a:gd name="T3" fmla="*/ 9 h 23"/>
                <a:gd name="T4" fmla="*/ 50 w 96"/>
                <a:gd name="T5" fmla="*/ 16 h 23"/>
                <a:gd name="T6" fmla="*/ 71 w 96"/>
                <a:gd name="T7" fmla="*/ 13 h 23"/>
                <a:gd name="T8" fmla="*/ 91 w 96"/>
                <a:gd name="T9" fmla="*/ 22 h 23"/>
                <a:gd name="T10" fmla="*/ 96 w 96"/>
                <a:gd name="T11" fmla="*/ 4 h 23"/>
                <a:gd name="T12" fmla="*/ 11 w 96"/>
                <a:gd name="T13" fmla="*/ 1 h 23"/>
                <a:gd name="T14" fmla="*/ 7 w 96"/>
                <a:gd name="T15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3">
                  <a:moveTo>
                    <a:pt x="7" y="6"/>
                  </a:moveTo>
                  <a:cubicBezTo>
                    <a:pt x="10" y="7"/>
                    <a:pt x="17" y="5"/>
                    <a:pt x="26" y="9"/>
                  </a:cubicBezTo>
                  <a:cubicBezTo>
                    <a:pt x="34" y="14"/>
                    <a:pt x="39" y="16"/>
                    <a:pt x="50" y="16"/>
                  </a:cubicBezTo>
                  <a:cubicBezTo>
                    <a:pt x="60" y="16"/>
                    <a:pt x="63" y="12"/>
                    <a:pt x="71" y="13"/>
                  </a:cubicBezTo>
                  <a:cubicBezTo>
                    <a:pt x="79" y="14"/>
                    <a:pt x="86" y="23"/>
                    <a:pt x="91" y="22"/>
                  </a:cubicBezTo>
                  <a:cubicBezTo>
                    <a:pt x="96" y="21"/>
                    <a:pt x="96" y="4"/>
                    <a:pt x="96" y="4"/>
                  </a:cubicBezTo>
                  <a:cubicBezTo>
                    <a:pt x="94" y="3"/>
                    <a:pt x="23" y="1"/>
                    <a:pt x="11" y="1"/>
                  </a:cubicBezTo>
                  <a:cubicBezTo>
                    <a:pt x="0" y="0"/>
                    <a:pt x="5" y="4"/>
                    <a:pt x="7" y="6"/>
                  </a:cubicBezTo>
                  <a:close/>
                </a:path>
              </a:pathLst>
            </a:custGeom>
            <a:solidFill>
              <a:srgbClr val="0E2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1798"/>
            <p:cNvSpPr/>
            <p:nvPr/>
          </p:nvSpPr>
          <p:spPr bwMode="auto">
            <a:xfrm>
              <a:off x="3184525" y="5299075"/>
              <a:ext cx="260350" cy="46038"/>
            </a:xfrm>
            <a:custGeom>
              <a:avLst/>
              <a:gdLst>
                <a:gd name="T0" fmla="*/ 83 w 84"/>
                <a:gd name="T1" fmla="*/ 12 h 15"/>
                <a:gd name="T2" fmla="*/ 84 w 84"/>
                <a:gd name="T3" fmla="*/ 4 h 15"/>
                <a:gd name="T4" fmla="*/ 2 w 84"/>
                <a:gd name="T5" fmla="*/ 2 h 15"/>
                <a:gd name="T6" fmla="*/ 7 w 84"/>
                <a:gd name="T7" fmla="*/ 4 h 15"/>
                <a:gd name="T8" fmla="*/ 11 w 84"/>
                <a:gd name="T9" fmla="*/ 5 h 15"/>
                <a:gd name="T10" fmla="*/ 15 w 84"/>
                <a:gd name="T11" fmla="*/ 6 h 15"/>
                <a:gd name="T12" fmla="*/ 19 w 84"/>
                <a:gd name="T13" fmla="*/ 6 h 15"/>
                <a:gd name="T14" fmla="*/ 23 w 84"/>
                <a:gd name="T15" fmla="*/ 7 h 15"/>
                <a:gd name="T16" fmla="*/ 28 w 84"/>
                <a:gd name="T17" fmla="*/ 8 h 15"/>
                <a:gd name="T18" fmla="*/ 31 w 84"/>
                <a:gd name="T19" fmla="*/ 7 h 15"/>
                <a:gd name="T20" fmla="*/ 34 w 84"/>
                <a:gd name="T21" fmla="*/ 7 h 15"/>
                <a:gd name="T22" fmla="*/ 36 w 84"/>
                <a:gd name="T23" fmla="*/ 8 h 15"/>
                <a:gd name="T24" fmla="*/ 40 w 84"/>
                <a:gd name="T25" fmla="*/ 7 h 15"/>
                <a:gd name="T26" fmla="*/ 40 w 84"/>
                <a:gd name="T27" fmla="*/ 11 h 15"/>
                <a:gd name="T28" fmla="*/ 47 w 84"/>
                <a:gd name="T29" fmla="*/ 7 h 15"/>
                <a:gd name="T30" fmla="*/ 50 w 84"/>
                <a:gd name="T31" fmla="*/ 7 h 15"/>
                <a:gd name="T32" fmla="*/ 55 w 84"/>
                <a:gd name="T33" fmla="*/ 7 h 15"/>
                <a:gd name="T34" fmla="*/ 59 w 84"/>
                <a:gd name="T35" fmla="*/ 7 h 15"/>
                <a:gd name="T36" fmla="*/ 63 w 84"/>
                <a:gd name="T37" fmla="*/ 8 h 15"/>
                <a:gd name="T38" fmla="*/ 66 w 84"/>
                <a:gd name="T39" fmla="*/ 8 h 15"/>
                <a:gd name="T40" fmla="*/ 68 w 84"/>
                <a:gd name="T41" fmla="*/ 8 h 15"/>
                <a:gd name="T42" fmla="*/ 72 w 84"/>
                <a:gd name="T43" fmla="*/ 8 h 15"/>
                <a:gd name="T44" fmla="*/ 75 w 84"/>
                <a:gd name="T45" fmla="*/ 9 h 15"/>
                <a:gd name="T46" fmla="*/ 80 w 84"/>
                <a:gd name="T47" fmla="*/ 8 h 15"/>
                <a:gd name="T48" fmla="*/ 82 w 84"/>
                <a:gd name="T49" fmla="*/ 11 h 15"/>
                <a:gd name="T50" fmla="*/ 83 w 84"/>
                <a:gd name="T5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" h="15">
                  <a:moveTo>
                    <a:pt x="83" y="12"/>
                  </a:moveTo>
                  <a:cubicBezTo>
                    <a:pt x="84" y="10"/>
                    <a:pt x="84" y="4"/>
                    <a:pt x="84" y="4"/>
                  </a:cubicBezTo>
                  <a:cubicBezTo>
                    <a:pt x="84" y="4"/>
                    <a:pt x="5" y="0"/>
                    <a:pt x="2" y="2"/>
                  </a:cubicBezTo>
                  <a:cubicBezTo>
                    <a:pt x="0" y="3"/>
                    <a:pt x="6" y="5"/>
                    <a:pt x="7" y="4"/>
                  </a:cubicBezTo>
                  <a:cubicBezTo>
                    <a:pt x="8" y="4"/>
                    <a:pt x="10" y="4"/>
                    <a:pt x="11" y="5"/>
                  </a:cubicBezTo>
                  <a:cubicBezTo>
                    <a:pt x="13" y="6"/>
                    <a:pt x="14" y="6"/>
                    <a:pt x="15" y="6"/>
                  </a:cubicBezTo>
                  <a:cubicBezTo>
                    <a:pt x="17" y="6"/>
                    <a:pt x="18" y="5"/>
                    <a:pt x="19" y="6"/>
                  </a:cubicBezTo>
                  <a:cubicBezTo>
                    <a:pt x="21" y="7"/>
                    <a:pt x="23" y="9"/>
                    <a:pt x="23" y="7"/>
                  </a:cubicBezTo>
                  <a:cubicBezTo>
                    <a:pt x="23" y="4"/>
                    <a:pt x="28" y="6"/>
                    <a:pt x="28" y="8"/>
                  </a:cubicBezTo>
                  <a:cubicBezTo>
                    <a:pt x="28" y="10"/>
                    <a:pt x="29" y="10"/>
                    <a:pt x="31" y="7"/>
                  </a:cubicBezTo>
                  <a:cubicBezTo>
                    <a:pt x="33" y="4"/>
                    <a:pt x="35" y="5"/>
                    <a:pt x="34" y="7"/>
                  </a:cubicBezTo>
                  <a:cubicBezTo>
                    <a:pt x="34" y="9"/>
                    <a:pt x="35" y="11"/>
                    <a:pt x="36" y="8"/>
                  </a:cubicBezTo>
                  <a:cubicBezTo>
                    <a:pt x="36" y="5"/>
                    <a:pt x="42" y="5"/>
                    <a:pt x="40" y="7"/>
                  </a:cubicBezTo>
                  <a:cubicBezTo>
                    <a:pt x="38" y="9"/>
                    <a:pt x="38" y="14"/>
                    <a:pt x="40" y="11"/>
                  </a:cubicBezTo>
                  <a:cubicBezTo>
                    <a:pt x="42" y="8"/>
                    <a:pt x="48" y="6"/>
                    <a:pt x="47" y="7"/>
                  </a:cubicBezTo>
                  <a:cubicBezTo>
                    <a:pt x="47" y="7"/>
                    <a:pt x="47" y="10"/>
                    <a:pt x="50" y="7"/>
                  </a:cubicBezTo>
                  <a:cubicBezTo>
                    <a:pt x="52" y="4"/>
                    <a:pt x="54" y="6"/>
                    <a:pt x="55" y="7"/>
                  </a:cubicBezTo>
                  <a:cubicBezTo>
                    <a:pt x="56" y="9"/>
                    <a:pt x="59" y="9"/>
                    <a:pt x="59" y="7"/>
                  </a:cubicBezTo>
                  <a:cubicBezTo>
                    <a:pt x="60" y="6"/>
                    <a:pt x="62" y="6"/>
                    <a:pt x="63" y="8"/>
                  </a:cubicBezTo>
                  <a:cubicBezTo>
                    <a:pt x="64" y="9"/>
                    <a:pt x="66" y="9"/>
                    <a:pt x="66" y="8"/>
                  </a:cubicBezTo>
                  <a:cubicBezTo>
                    <a:pt x="67" y="7"/>
                    <a:pt x="67" y="6"/>
                    <a:pt x="68" y="8"/>
                  </a:cubicBezTo>
                  <a:cubicBezTo>
                    <a:pt x="68" y="10"/>
                    <a:pt x="71" y="11"/>
                    <a:pt x="72" y="8"/>
                  </a:cubicBezTo>
                  <a:cubicBezTo>
                    <a:pt x="73" y="6"/>
                    <a:pt x="74" y="7"/>
                    <a:pt x="75" y="9"/>
                  </a:cubicBezTo>
                  <a:cubicBezTo>
                    <a:pt x="76" y="11"/>
                    <a:pt x="78" y="11"/>
                    <a:pt x="80" y="8"/>
                  </a:cubicBezTo>
                  <a:cubicBezTo>
                    <a:pt x="82" y="6"/>
                    <a:pt x="82" y="8"/>
                    <a:pt x="82" y="11"/>
                  </a:cubicBezTo>
                  <a:cubicBezTo>
                    <a:pt x="82" y="13"/>
                    <a:pt x="82" y="15"/>
                    <a:pt x="83" y="12"/>
                  </a:cubicBezTo>
                  <a:close/>
                </a:path>
              </a:pathLst>
            </a:custGeom>
            <a:solidFill>
              <a:srgbClr val="072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799"/>
            <p:cNvSpPr/>
            <p:nvPr/>
          </p:nvSpPr>
          <p:spPr bwMode="auto">
            <a:xfrm>
              <a:off x="3556000" y="5310188"/>
              <a:ext cx="106363" cy="155575"/>
            </a:xfrm>
            <a:custGeom>
              <a:avLst/>
              <a:gdLst>
                <a:gd name="T0" fmla="*/ 1 w 34"/>
                <a:gd name="T1" fmla="*/ 46 h 50"/>
                <a:gd name="T2" fmla="*/ 27 w 34"/>
                <a:gd name="T3" fmla="*/ 31 h 50"/>
                <a:gd name="T4" fmla="*/ 31 w 34"/>
                <a:gd name="T5" fmla="*/ 8 h 50"/>
                <a:gd name="T6" fmla="*/ 7 w 34"/>
                <a:gd name="T7" fmla="*/ 4 h 50"/>
                <a:gd name="T8" fmla="*/ 10 w 34"/>
                <a:gd name="T9" fmla="*/ 26 h 50"/>
                <a:gd name="T10" fmla="*/ 1 w 34"/>
                <a:gd name="T11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0">
                  <a:moveTo>
                    <a:pt x="1" y="46"/>
                  </a:moveTo>
                  <a:cubicBezTo>
                    <a:pt x="2" y="50"/>
                    <a:pt x="19" y="43"/>
                    <a:pt x="27" y="31"/>
                  </a:cubicBezTo>
                  <a:cubicBezTo>
                    <a:pt x="34" y="20"/>
                    <a:pt x="31" y="8"/>
                    <a:pt x="31" y="8"/>
                  </a:cubicBezTo>
                  <a:cubicBezTo>
                    <a:pt x="31" y="8"/>
                    <a:pt x="7" y="0"/>
                    <a:pt x="7" y="4"/>
                  </a:cubicBezTo>
                  <a:cubicBezTo>
                    <a:pt x="7" y="8"/>
                    <a:pt x="12" y="18"/>
                    <a:pt x="10" y="26"/>
                  </a:cubicBezTo>
                  <a:cubicBezTo>
                    <a:pt x="8" y="35"/>
                    <a:pt x="0" y="42"/>
                    <a:pt x="1" y="46"/>
                  </a:cubicBezTo>
                  <a:close/>
                </a:path>
              </a:pathLst>
            </a:custGeom>
            <a:solidFill>
              <a:srgbClr val="0E2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1800"/>
            <p:cNvSpPr/>
            <p:nvPr/>
          </p:nvSpPr>
          <p:spPr bwMode="auto">
            <a:xfrm>
              <a:off x="3575050" y="5319713"/>
              <a:ext cx="84138" cy="100013"/>
            </a:xfrm>
            <a:custGeom>
              <a:avLst/>
              <a:gdLst>
                <a:gd name="T0" fmla="*/ 21 w 27"/>
                <a:gd name="T1" fmla="*/ 25 h 32"/>
                <a:gd name="T2" fmla="*/ 25 w 27"/>
                <a:gd name="T3" fmla="*/ 6 h 32"/>
                <a:gd name="T4" fmla="*/ 3 w 27"/>
                <a:gd name="T5" fmla="*/ 1 h 32"/>
                <a:gd name="T6" fmla="*/ 5 w 27"/>
                <a:gd name="T7" fmla="*/ 7 h 32"/>
                <a:gd name="T8" fmla="*/ 8 w 27"/>
                <a:gd name="T9" fmla="*/ 11 h 32"/>
                <a:gd name="T10" fmla="*/ 10 w 27"/>
                <a:gd name="T11" fmla="*/ 8 h 32"/>
                <a:gd name="T12" fmla="*/ 12 w 27"/>
                <a:gd name="T13" fmla="*/ 19 h 32"/>
                <a:gd name="T14" fmla="*/ 14 w 27"/>
                <a:gd name="T15" fmla="*/ 13 h 32"/>
                <a:gd name="T16" fmla="*/ 15 w 27"/>
                <a:gd name="T17" fmla="*/ 21 h 32"/>
                <a:gd name="T18" fmla="*/ 18 w 27"/>
                <a:gd name="T19" fmla="*/ 15 h 32"/>
                <a:gd name="T20" fmla="*/ 21 w 27"/>
                <a:gd name="T21" fmla="*/ 16 h 32"/>
                <a:gd name="T22" fmla="*/ 21 w 27"/>
                <a:gd name="T23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32">
                  <a:moveTo>
                    <a:pt x="21" y="25"/>
                  </a:moveTo>
                  <a:cubicBezTo>
                    <a:pt x="27" y="18"/>
                    <a:pt x="25" y="6"/>
                    <a:pt x="25" y="6"/>
                  </a:cubicBezTo>
                  <a:cubicBezTo>
                    <a:pt x="25" y="6"/>
                    <a:pt x="5" y="0"/>
                    <a:pt x="3" y="1"/>
                  </a:cubicBezTo>
                  <a:cubicBezTo>
                    <a:pt x="0" y="3"/>
                    <a:pt x="4" y="5"/>
                    <a:pt x="5" y="7"/>
                  </a:cubicBezTo>
                  <a:cubicBezTo>
                    <a:pt x="7" y="9"/>
                    <a:pt x="7" y="13"/>
                    <a:pt x="8" y="11"/>
                  </a:cubicBezTo>
                  <a:cubicBezTo>
                    <a:pt x="9" y="9"/>
                    <a:pt x="8" y="7"/>
                    <a:pt x="10" y="8"/>
                  </a:cubicBezTo>
                  <a:cubicBezTo>
                    <a:pt x="12" y="10"/>
                    <a:pt x="12" y="19"/>
                    <a:pt x="12" y="19"/>
                  </a:cubicBezTo>
                  <a:cubicBezTo>
                    <a:pt x="13" y="19"/>
                    <a:pt x="12" y="12"/>
                    <a:pt x="14" y="13"/>
                  </a:cubicBezTo>
                  <a:cubicBezTo>
                    <a:pt x="16" y="13"/>
                    <a:pt x="15" y="18"/>
                    <a:pt x="15" y="21"/>
                  </a:cubicBezTo>
                  <a:cubicBezTo>
                    <a:pt x="15" y="23"/>
                    <a:pt x="17" y="19"/>
                    <a:pt x="18" y="15"/>
                  </a:cubicBezTo>
                  <a:cubicBezTo>
                    <a:pt x="19" y="10"/>
                    <a:pt x="21" y="11"/>
                    <a:pt x="21" y="16"/>
                  </a:cubicBezTo>
                  <a:cubicBezTo>
                    <a:pt x="21" y="22"/>
                    <a:pt x="15" y="32"/>
                    <a:pt x="21" y="25"/>
                  </a:cubicBezTo>
                  <a:close/>
                </a:path>
              </a:pathLst>
            </a:custGeom>
            <a:solidFill>
              <a:srgbClr val="072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1801"/>
            <p:cNvSpPr/>
            <p:nvPr/>
          </p:nvSpPr>
          <p:spPr bwMode="auto">
            <a:xfrm>
              <a:off x="3094038" y="5059363"/>
              <a:ext cx="784225" cy="292100"/>
            </a:xfrm>
            <a:custGeom>
              <a:avLst/>
              <a:gdLst>
                <a:gd name="T0" fmla="*/ 218 w 253"/>
                <a:gd name="T1" fmla="*/ 2 h 94"/>
                <a:gd name="T2" fmla="*/ 174 w 253"/>
                <a:gd name="T3" fmla="*/ 6 h 94"/>
                <a:gd name="T4" fmla="*/ 82 w 253"/>
                <a:gd name="T5" fmla="*/ 30 h 94"/>
                <a:gd name="T6" fmla="*/ 6 w 253"/>
                <a:gd name="T7" fmla="*/ 53 h 94"/>
                <a:gd name="T8" fmla="*/ 7 w 253"/>
                <a:gd name="T9" fmla="*/ 76 h 94"/>
                <a:gd name="T10" fmla="*/ 49 w 253"/>
                <a:gd name="T11" fmla="*/ 80 h 94"/>
                <a:gd name="T12" fmla="*/ 126 w 253"/>
                <a:gd name="T13" fmla="*/ 84 h 94"/>
                <a:gd name="T14" fmla="*/ 199 w 253"/>
                <a:gd name="T15" fmla="*/ 93 h 94"/>
                <a:gd name="T16" fmla="*/ 236 w 253"/>
                <a:gd name="T17" fmla="*/ 90 h 94"/>
                <a:gd name="T18" fmla="*/ 246 w 253"/>
                <a:gd name="T19" fmla="*/ 78 h 94"/>
                <a:gd name="T20" fmla="*/ 252 w 253"/>
                <a:gd name="T21" fmla="*/ 67 h 94"/>
                <a:gd name="T22" fmla="*/ 249 w 253"/>
                <a:gd name="T23" fmla="*/ 50 h 94"/>
                <a:gd name="T24" fmla="*/ 243 w 253"/>
                <a:gd name="T25" fmla="*/ 17 h 94"/>
                <a:gd name="T26" fmla="*/ 218 w 253"/>
                <a:gd name="T27" fmla="*/ 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3" h="94">
                  <a:moveTo>
                    <a:pt x="218" y="2"/>
                  </a:moveTo>
                  <a:cubicBezTo>
                    <a:pt x="209" y="0"/>
                    <a:pt x="174" y="6"/>
                    <a:pt x="174" y="6"/>
                  </a:cubicBezTo>
                  <a:cubicBezTo>
                    <a:pt x="153" y="8"/>
                    <a:pt x="92" y="26"/>
                    <a:pt x="82" y="30"/>
                  </a:cubicBezTo>
                  <a:cubicBezTo>
                    <a:pt x="72" y="34"/>
                    <a:pt x="13" y="51"/>
                    <a:pt x="6" y="53"/>
                  </a:cubicBezTo>
                  <a:cubicBezTo>
                    <a:pt x="0" y="55"/>
                    <a:pt x="4" y="69"/>
                    <a:pt x="7" y="76"/>
                  </a:cubicBezTo>
                  <a:cubicBezTo>
                    <a:pt x="9" y="84"/>
                    <a:pt x="33" y="79"/>
                    <a:pt x="49" y="80"/>
                  </a:cubicBezTo>
                  <a:cubicBezTo>
                    <a:pt x="66" y="81"/>
                    <a:pt x="108" y="83"/>
                    <a:pt x="126" y="84"/>
                  </a:cubicBezTo>
                  <a:cubicBezTo>
                    <a:pt x="144" y="84"/>
                    <a:pt x="182" y="93"/>
                    <a:pt x="199" y="93"/>
                  </a:cubicBezTo>
                  <a:cubicBezTo>
                    <a:pt x="215" y="94"/>
                    <a:pt x="226" y="93"/>
                    <a:pt x="236" y="90"/>
                  </a:cubicBezTo>
                  <a:cubicBezTo>
                    <a:pt x="247" y="86"/>
                    <a:pt x="241" y="77"/>
                    <a:pt x="246" y="78"/>
                  </a:cubicBezTo>
                  <a:cubicBezTo>
                    <a:pt x="252" y="78"/>
                    <a:pt x="252" y="70"/>
                    <a:pt x="252" y="67"/>
                  </a:cubicBezTo>
                  <a:cubicBezTo>
                    <a:pt x="253" y="64"/>
                    <a:pt x="252" y="55"/>
                    <a:pt x="249" y="50"/>
                  </a:cubicBezTo>
                  <a:cubicBezTo>
                    <a:pt x="247" y="45"/>
                    <a:pt x="246" y="23"/>
                    <a:pt x="243" y="17"/>
                  </a:cubicBezTo>
                  <a:cubicBezTo>
                    <a:pt x="241" y="11"/>
                    <a:pt x="228" y="4"/>
                    <a:pt x="218" y="2"/>
                  </a:cubicBezTo>
                  <a:close/>
                </a:path>
              </a:pathLst>
            </a:custGeom>
            <a:solidFill>
              <a:srgbClr val="0096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1802"/>
            <p:cNvSpPr/>
            <p:nvPr/>
          </p:nvSpPr>
          <p:spPr bwMode="auto">
            <a:xfrm>
              <a:off x="3133725" y="4981575"/>
              <a:ext cx="627063" cy="258763"/>
            </a:xfrm>
            <a:custGeom>
              <a:avLst/>
              <a:gdLst>
                <a:gd name="T0" fmla="*/ 159 w 202"/>
                <a:gd name="T1" fmla="*/ 0 h 83"/>
                <a:gd name="T2" fmla="*/ 139 w 202"/>
                <a:gd name="T3" fmla="*/ 7 h 83"/>
                <a:gd name="T4" fmla="*/ 113 w 202"/>
                <a:gd name="T5" fmla="*/ 14 h 83"/>
                <a:gd name="T6" fmla="*/ 86 w 202"/>
                <a:gd name="T7" fmla="*/ 28 h 83"/>
                <a:gd name="T8" fmla="*/ 59 w 202"/>
                <a:gd name="T9" fmla="*/ 42 h 83"/>
                <a:gd name="T10" fmla="*/ 30 w 202"/>
                <a:gd name="T11" fmla="*/ 56 h 83"/>
                <a:gd name="T12" fmla="*/ 13 w 202"/>
                <a:gd name="T13" fmla="*/ 63 h 83"/>
                <a:gd name="T14" fmla="*/ 0 w 202"/>
                <a:gd name="T15" fmla="*/ 75 h 83"/>
                <a:gd name="T16" fmla="*/ 39 w 202"/>
                <a:gd name="T17" fmla="*/ 74 h 83"/>
                <a:gd name="T18" fmla="*/ 163 w 202"/>
                <a:gd name="T19" fmla="*/ 48 h 83"/>
                <a:gd name="T20" fmla="*/ 195 w 202"/>
                <a:gd name="T21" fmla="*/ 29 h 83"/>
                <a:gd name="T22" fmla="*/ 159 w 202"/>
                <a:gd name="T2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83">
                  <a:moveTo>
                    <a:pt x="159" y="0"/>
                  </a:moveTo>
                  <a:cubicBezTo>
                    <a:pt x="152" y="0"/>
                    <a:pt x="145" y="7"/>
                    <a:pt x="139" y="7"/>
                  </a:cubicBezTo>
                  <a:cubicBezTo>
                    <a:pt x="133" y="7"/>
                    <a:pt x="122" y="11"/>
                    <a:pt x="113" y="14"/>
                  </a:cubicBezTo>
                  <a:cubicBezTo>
                    <a:pt x="105" y="18"/>
                    <a:pt x="98" y="25"/>
                    <a:pt x="86" y="28"/>
                  </a:cubicBezTo>
                  <a:cubicBezTo>
                    <a:pt x="74" y="31"/>
                    <a:pt x="72" y="34"/>
                    <a:pt x="59" y="42"/>
                  </a:cubicBezTo>
                  <a:cubicBezTo>
                    <a:pt x="47" y="50"/>
                    <a:pt x="37" y="56"/>
                    <a:pt x="30" y="56"/>
                  </a:cubicBezTo>
                  <a:cubicBezTo>
                    <a:pt x="24" y="56"/>
                    <a:pt x="21" y="61"/>
                    <a:pt x="13" y="63"/>
                  </a:cubicBezTo>
                  <a:cubicBezTo>
                    <a:pt x="4" y="64"/>
                    <a:pt x="1" y="72"/>
                    <a:pt x="0" y="75"/>
                  </a:cubicBezTo>
                  <a:cubicBezTo>
                    <a:pt x="0" y="78"/>
                    <a:pt x="22" y="83"/>
                    <a:pt x="39" y="74"/>
                  </a:cubicBezTo>
                  <a:cubicBezTo>
                    <a:pt x="55" y="66"/>
                    <a:pt x="145" y="54"/>
                    <a:pt x="163" y="48"/>
                  </a:cubicBezTo>
                  <a:cubicBezTo>
                    <a:pt x="180" y="42"/>
                    <a:pt x="202" y="33"/>
                    <a:pt x="195" y="29"/>
                  </a:cubicBezTo>
                  <a:cubicBezTo>
                    <a:pt x="195" y="29"/>
                    <a:pt x="167" y="0"/>
                    <a:pt x="159" y="0"/>
                  </a:cubicBezTo>
                  <a:close/>
                </a:path>
              </a:pathLst>
            </a:custGeom>
            <a:solidFill>
              <a:srgbClr val="F18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1803"/>
            <p:cNvSpPr/>
            <p:nvPr/>
          </p:nvSpPr>
          <p:spPr bwMode="auto">
            <a:xfrm>
              <a:off x="3733800" y="5276850"/>
              <a:ext cx="117475" cy="30163"/>
            </a:xfrm>
            <a:custGeom>
              <a:avLst/>
              <a:gdLst>
                <a:gd name="T0" fmla="*/ 7 w 38"/>
                <a:gd name="T1" fmla="*/ 6 h 10"/>
                <a:gd name="T2" fmla="*/ 22 w 38"/>
                <a:gd name="T3" fmla="*/ 5 h 10"/>
                <a:gd name="T4" fmla="*/ 38 w 38"/>
                <a:gd name="T5" fmla="*/ 6 h 10"/>
                <a:gd name="T6" fmla="*/ 14 w 38"/>
                <a:gd name="T7" fmla="*/ 2 h 10"/>
                <a:gd name="T8" fmla="*/ 7 w 38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7" y="6"/>
                  </a:moveTo>
                  <a:cubicBezTo>
                    <a:pt x="11" y="6"/>
                    <a:pt x="14" y="4"/>
                    <a:pt x="22" y="5"/>
                  </a:cubicBezTo>
                  <a:cubicBezTo>
                    <a:pt x="30" y="5"/>
                    <a:pt x="38" y="10"/>
                    <a:pt x="38" y="6"/>
                  </a:cubicBezTo>
                  <a:cubicBezTo>
                    <a:pt x="38" y="6"/>
                    <a:pt x="28" y="0"/>
                    <a:pt x="14" y="2"/>
                  </a:cubicBezTo>
                  <a:cubicBezTo>
                    <a:pt x="0" y="4"/>
                    <a:pt x="3" y="7"/>
                    <a:pt x="7" y="6"/>
                  </a:cubicBezTo>
                  <a:close/>
                </a:path>
              </a:pathLst>
            </a:custGeom>
            <a:solidFill>
              <a:srgbClr val="007A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1804"/>
            <p:cNvSpPr/>
            <p:nvPr/>
          </p:nvSpPr>
          <p:spPr bwMode="auto">
            <a:xfrm>
              <a:off x="3565525" y="5202238"/>
              <a:ext cx="123825" cy="96838"/>
            </a:xfrm>
            <a:custGeom>
              <a:avLst/>
              <a:gdLst>
                <a:gd name="T0" fmla="*/ 6 w 40"/>
                <a:gd name="T1" fmla="*/ 29 h 31"/>
                <a:gd name="T2" fmla="*/ 20 w 40"/>
                <a:gd name="T3" fmla="*/ 27 h 31"/>
                <a:gd name="T4" fmla="*/ 34 w 40"/>
                <a:gd name="T5" fmla="*/ 26 h 31"/>
                <a:gd name="T6" fmla="*/ 39 w 40"/>
                <a:gd name="T7" fmla="*/ 18 h 31"/>
                <a:gd name="T8" fmla="*/ 34 w 40"/>
                <a:gd name="T9" fmla="*/ 6 h 31"/>
                <a:gd name="T10" fmla="*/ 6 w 40"/>
                <a:gd name="T11" fmla="*/ 0 h 31"/>
                <a:gd name="T12" fmla="*/ 2 w 40"/>
                <a:gd name="T13" fmla="*/ 8 h 31"/>
                <a:gd name="T14" fmla="*/ 3 w 40"/>
                <a:gd name="T15" fmla="*/ 17 h 31"/>
                <a:gd name="T16" fmla="*/ 5 w 40"/>
                <a:gd name="T17" fmla="*/ 24 h 31"/>
                <a:gd name="T18" fmla="*/ 6 w 40"/>
                <a:gd name="T1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1">
                  <a:moveTo>
                    <a:pt x="6" y="29"/>
                  </a:moveTo>
                  <a:cubicBezTo>
                    <a:pt x="7" y="31"/>
                    <a:pt x="16" y="27"/>
                    <a:pt x="20" y="27"/>
                  </a:cubicBezTo>
                  <a:cubicBezTo>
                    <a:pt x="24" y="26"/>
                    <a:pt x="31" y="26"/>
                    <a:pt x="34" y="26"/>
                  </a:cubicBezTo>
                  <a:cubicBezTo>
                    <a:pt x="38" y="25"/>
                    <a:pt x="38" y="25"/>
                    <a:pt x="39" y="18"/>
                  </a:cubicBezTo>
                  <a:cubicBezTo>
                    <a:pt x="40" y="12"/>
                    <a:pt x="39" y="11"/>
                    <a:pt x="34" y="6"/>
                  </a:cubicBezTo>
                  <a:cubicBezTo>
                    <a:pt x="29" y="1"/>
                    <a:pt x="6" y="0"/>
                    <a:pt x="6" y="0"/>
                  </a:cubicBezTo>
                  <a:cubicBezTo>
                    <a:pt x="0" y="0"/>
                    <a:pt x="1" y="5"/>
                    <a:pt x="2" y="8"/>
                  </a:cubicBezTo>
                  <a:cubicBezTo>
                    <a:pt x="2" y="11"/>
                    <a:pt x="3" y="13"/>
                    <a:pt x="3" y="17"/>
                  </a:cubicBezTo>
                  <a:cubicBezTo>
                    <a:pt x="3" y="20"/>
                    <a:pt x="1" y="24"/>
                    <a:pt x="5" y="24"/>
                  </a:cubicBezTo>
                  <a:cubicBezTo>
                    <a:pt x="9" y="24"/>
                    <a:pt x="4" y="28"/>
                    <a:pt x="6" y="29"/>
                  </a:cubicBezTo>
                  <a:close/>
                </a:path>
              </a:pathLst>
            </a:custGeom>
            <a:solidFill>
              <a:srgbClr val="F18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1805"/>
            <p:cNvSpPr/>
            <p:nvPr/>
          </p:nvSpPr>
          <p:spPr bwMode="auto">
            <a:xfrm>
              <a:off x="3581400" y="5214938"/>
              <a:ext cx="104775" cy="74613"/>
            </a:xfrm>
            <a:custGeom>
              <a:avLst/>
              <a:gdLst>
                <a:gd name="T0" fmla="*/ 17 w 34"/>
                <a:gd name="T1" fmla="*/ 18 h 24"/>
                <a:gd name="T2" fmla="*/ 8 w 34"/>
                <a:gd name="T3" fmla="*/ 23 h 24"/>
                <a:gd name="T4" fmla="*/ 33 w 34"/>
                <a:gd name="T5" fmla="*/ 20 h 24"/>
                <a:gd name="T6" fmla="*/ 34 w 34"/>
                <a:gd name="T7" fmla="*/ 13 h 24"/>
                <a:gd name="T8" fmla="*/ 8 w 34"/>
                <a:gd name="T9" fmla="*/ 0 h 24"/>
                <a:gd name="T10" fmla="*/ 18 w 34"/>
                <a:gd name="T11" fmla="*/ 7 h 24"/>
                <a:gd name="T12" fmla="*/ 4 w 34"/>
                <a:gd name="T13" fmla="*/ 6 h 24"/>
                <a:gd name="T14" fmla="*/ 14 w 34"/>
                <a:gd name="T15" fmla="*/ 9 h 24"/>
                <a:gd name="T16" fmla="*/ 11 w 34"/>
                <a:gd name="T17" fmla="*/ 13 h 24"/>
                <a:gd name="T18" fmla="*/ 7 w 34"/>
                <a:gd name="T19" fmla="*/ 16 h 24"/>
                <a:gd name="T20" fmla="*/ 17 w 34"/>
                <a:gd name="T21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24">
                  <a:moveTo>
                    <a:pt x="17" y="18"/>
                  </a:moveTo>
                  <a:cubicBezTo>
                    <a:pt x="10" y="20"/>
                    <a:pt x="4" y="24"/>
                    <a:pt x="8" y="23"/>
                  </a:cubicBezTo>
                  <a:cubicBezTo>
                    <a:pt x="11" y="22"/>
                    <a:pt x="33" y="20"/>
                    <a:pt x="33" y="20"/>
                  </a:cubicBezTo>
                  <a:cubicBezTo>
                    <a:pt x="33" y="20"/>
                    <a:pt x="34" y="17"/>
                    <a:pt x="34" y="13"/>
                  </a:cubicBezTo>
                  <a:cubicBezTo>
                    <a:pt x="34" y="9"/>
                    <a:pt x="8" y="0"/>
                    <a:pt x="8" y="0"/>
                  </a:cubicBezTo>
                  <a:cubicBezTo>
                    <a:pt x="4" y="1"/>
                    <a:pt x="16" y="6"/>
                    <a:pt x="18" y="7"/>
                  </a:cubicBezTo>
                  <a:cubicBezTo>
                    <a:pt x="20" y="9"/>
                    <a:pt x="8" y="4"/>
                    <a:pt x="4" y="6"/>
                  </a:cubicBezTo>
                  <a:cubicBezTo>
                    <a:pt x="0" y="7"/>
                    <a:pt x="9" y="7"/>
                    <a:pt x="14" y="9"/>
                  </a:cubicBezTo>
                  <a:cubicBezTo>
                    <a:pt x="20" y="11"/>
                    <a:pt x="18" y="13"/>
                    <a:pt x="11" y="13"/>
                  </a:cubicBezTo>
                  <a:cubicBezTo>
                    <a:pt x="3" y="12"/>
                    <a:pt x="0" y="16"/>
                    <a:pt x="7" y="16"/>
                  </a:cubicBezTo>
                  <a:cubicBezTo>
                    <a:pt x="13" y="17"/>
                    <a:pt x="24" y="16"/>
                    <a:pt x="17" y="18"/>
                  </a:cubicBezTo>
                  <a:close/>
                </a:path>
              </a:pathLst>
            </a:custGeom>
            <a:solidFill>
              <a:srgbClr val="EB6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1806"/>
            <p:cNvSpPr/>
            <p:nvPr/>
          </p:nvSpPr>
          <p:spPr bwMode="auto">
            <a:xfrm>
              <a:off x="3143250" y="4991100"/>
              <a:ext cx="581025" cy="220663"/>
            </a:xfrm>
            <a:custGeom>
              <a:avLst/>
              <a:gdLst>
                <a:gd name="T0" fmla="*/ 6 w 187"/>
                <a:gd name="T1" fmla="*/ 69 h 71"/>
                <a:gd name="T2" fmla="*/ 0 w 187"/>
                <a:gd name="T3" fmla="*/ 68 h 71"/>
                <a:gd name="T4" fmla="*/ 8 w 187"/>
                <a:gd name="T5" fmla="*/ 71 h 71"/>
                <a:gd name="T6" fmla="*/ 123 w 187"/>
                <a:gd name="T7" fmla="*/ 37 h 71"/>
                <a:gd name="T8" fmla="*/ 187 w 187"/>
                <a:gd name="T9" fmla="*/ 23 h 71"/>
                <a:gd name="T10" fmla="*/ 161 w 187"/>
                <a:gd name="T11" fmla="*/ 0 h 71"/>
                <a:gd name="T12" fmla="*/ 180 w 187"/>
                <a:gd name="T13" fmla="*/ 20 h 71"/>
                <a:gd name="T14" fmla="*/ 174 w 187"/>
                <a:gd name="T15" fmla="*/ 22 h 71"/>
                <a:gd name="T16" fmla="*/ 150 w 187"/>
                <a:gd name="T17" fmla="*/ 6 h 71"/>
                <a:gd name="T18" fmla="*/ 167 w 187"/>
                <a:gd name="T19" fmla="*/ 22 h 71"/>
                <a:gd name="T20" fmla="*/ 157 w 187"/>
                <a:gd name="T21" fmla="*/ 24 h 71"/>
                <a:gd name="T22" fmla="*/ 134 w 187"/>
                <a:gd name="T23" fmla="*/ 7 h 71"/>
                <a:gd name="T24" fmla="*/ 152 w 187"/>
                <a:gd name="T25" fmla="*/ 25 h 71"/>
                <a:gd name="T26" fmla="*/ 138 w 187"/>
                <a:gd name="T27" fmla="*/ 28 h 71"/>
                <a:gd name="T28" fmla="*/ 119 w 187"/>
                <a:gd name="T29" fmla="*/ 13 h 71"/>
                <a:gd name="T30" fmla="*/ 130 w 187"/>
                <a:gd name="T31" fmla="*/ 29 h 71"/>
                <a:gd name="T32" fmla="*/ 118 w 187"/>
                <a:gd name="T33" fmla="*/ 31 h 71"/>
                <a:gd name="T34" fmla="*/ 102 w 187"/>
                <a:gd name="T35" fmla="*/ 20 h 71"/>
                <a:gd name="T36" fmla="*/ 115 w 187"/>
                <a:gd name="T37" fmla="*/ 33 h 71"/>
                <a:gd name="T38" fmla="*/ 101 w 187"/>
                <a:gd name="T39" fmla="*/ 37 h 71"/>
                <a:gd name="T40" fmla="*/ 85 w 187"/>
                <a:gd name="T41" fmla="*/ 27 h 71"/>
                <a:gd name="T42" fmla="*/ 96 w 187"/>
                <a:gd name="T43" fmla="*/ 39 h 71"/>
                <a:gd name="T44" fmla="*/ 75 w 187"/>
                <a:gd name="T45" fmla="*/ 43 h 71"/>
                <a:gd name="T46" fmla="*/ 65 w 187"/>
                <a:gd name="T47" fmla="*/ 38 h 71"/>
                <a:gd name="T48" fmla="*/ 72 w 187"/>
                <a:gd name="T49" fmla="*/ 45 h 71"/>
                <a:gd name="T50" fmla="*/ 58 w 187"/>
                <a:gd name="T51" fmla="*/ 49 h 71"/>
                <a:gd name="T52" fmla="*/ 49 w 187"/>
                <a:gd name="T53" fmla="*/ 47 h 71"/>
                <a:gd name="T54" fmla="*/ 51 w 187"/>
                <a:gd name="T55" fmla="*/ 53 h 71"/>
                <a:gd name="T56" fmla="*/ 40 w 187"/>
                <a:gd name="T57" fmla="*/ 50 h 71"/>
                <a:gd name="T58" fmla="*/ 43 w 187"/>
                <a:gd name="T59" fmla="*/ 56 h 71"/>
                <a:gd name="T60" fmla="*/ 35 w 187"/>
                <a:gd name="T61" fmla="*/ 59 h 71"/>
                <a:gd name="T62" fmla="*/ 27 w 187"/>
                <a:gd name="T63" fmla="*/ 54 h 71"/>
                <a:gd name="T64" fmla="*/ 30 w 187"/>
                <a:gd name="T65" fmla="*/ 59 h 71"/>
                <a:gd name="T66" fmla="*/ 24 w 187"/>
                <a:gd name="T67" fmla="*/ 61 h 71"/>
                <a:gd name="T68" fmla="*/ 19 w 187"/>
                <a:gd name="T69" fmla="*/ 59 h 71"/>
                <a:gd name="T70" fmla="*/ 21 w 187"/>
                <a:gd name="T71" fmla="*/ 62 h 71"/>
                <a:gd name="T72" fmla="*/ 16 w 187"/>
                <a:gd name="T73" fmla="*/ 65 h 71"/>
                <a:gd name="T74" fmla="*/ 8 w 187"/>
                <a:gd name="T75" fmla="*/ 62 h 71"/>
                <a:gd name="T76" fmla="*/ 9 w 187"/>
                <a:gd name="T77" fmla="*/ 68 h 71"/>
                <a:gd name="T78" fmla="*/ 6 w 187"/>
                <a:gd name="T79" fmla="*/ 6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7" h="71">
                  <a:moveTo>
                    <a:pt x="6" y="69"/>
                  </a:moveTo>
                  <a:cubicBezTo>
                    <a:pt x="3" y="69"/>
                    <a:pt x="0" y="68"/>
                    <a:pt x="0" y="68"/>
                  </a:cubicBezTo>
                  <a:cubicBezTo>
                    <a:pt x="1" y="69"/>
                    <a:pt x="4" y="71"/>
                    <a:pt x="8" y="71"/>
                  </a:cubicBezTo>
                  <a:cubicBezTo>
                    <a:pt x="12" y="71"/>
                    <a:pt x="105" y="44"/>
                    <a:pt x="123" y="37"/>
                  </a:cubicBezTo>
                  <a:cubicBezTo>
                    <a:pt x="141" y="30"/>
                    <a:pt x="187" y="26"/>
                    <a:pt x="187" y="23"/>
                  </a:cubicBezTo>
                  <a:cubicBezTo>
                    <a:pt x="187" y="20"/>
                    <a:pt x="161" y="0"/>
                    <a:pt x="161" y="0"/>
                  </a:cubicBezTo>
                  <a:cubicBezTo>
                    <a:pt x="159" y="2"/>
                    <a:pt x="182" y="19"/>
                    <a:pt x="180" y="20"/>
                  </a:cubicBezTo>
                  <a:cubicBezTo>
                    <a:pt x="178" y="21"/>
                    <a:pt x="176" y="21"/>
                    <a:pt x="174" y="22"/>
                  </a:cubicBezTo>
                  <a:cubicBezTo>
                    <a:pt x="171" y="23"/>
                    <a:pt x="152" y="5"/>
                    <a:pt x="150" y="6"/>
                  </a:cubicBezTo>
                  <a:cubicBezTo>
                    <a:pt x="149" y="6"/>
                    <a:pt x="165" y="19"/>
                    <a:pt x="167" y="22"/>
                  </a:cubicBezTo>
                  <a:cubicBezTo>
                    <a:pt x="168" y="25"/>
                    <a:pt x="161" y="24"/>
                    <a:pt x="157" y="24"/>
                  </a:cubicBezTo>
                  <a:cubicBezTo>
                    <a:pt x="152" y="24"/>
                    <a:pt x="137" y="8"/>
                    <a:pt x="134" y="7"/>
                  </a:cubicBezTo>
                  <a:cubicBezTo>
                    <a:pt x="132" y="6"/>
                    <a:pt x="150" y="23"/>
                    <a:pt x="152" y="25"/>
                  </a:cubicBezTo>
                  <a:cubicBezTo>
                    <a:pt x="154" y="27"/>
                    <a:pt x="142" y="27"/>
                    <a:pt x="138" y="28"/>
                  </a:cubicBezTo>
                  <a:cubicBezTo>
                    <a:pt x="134" y="29"/>
                    <a:pt x="122" y="13"/>
                    <a:pt x="119" y="13"/>
                  </a:cubicBezTo>
                  <a:cubicBezTo>
                    <a:pt x="117" y="13"/>
                    <a:pt x="131" y="25"/>
                    <a:pt x="130" y="29"/>
                  </a:cubicBezTo>
                  <a:cubicBezTo>
                    <a:pt x="129" y="31"/>
                    <a:pt x="122" y="31"/>
                    <a:pt x="118" y="31"/>
                  </a:cubicBezTo>
                  <a:cubicBezTo>
                    <a:pt x="115" y="31"/>
                    <a:pt x="104" y="20"/>
                    <a:pt x="102" y="20"/>
                  </a:cubicBezTo>
                  <a:cubicBezTo>
                    <a:pt x="99" y="21"/>
                    <a:pt x="114" y="31"/>
                    <a:pt x="115" y="33"/>
                  </a:cubicBezTo>
                  <a:cubicBezTo>
                    <a:pt x="116" y="35"/>
                    <a:pt x="103" y="37"/>
                    <a:pt x="101" y="37"/>
                  </a:cubicBezTo>
                  <a:cubicBezTo>
                    <a:pt x="99" y="37"/>
                    <a:pt x="85" y="26"/>
                    <a:pt x="85" y="27"/>
                  </a:cubicBezTo>
                  <a:cubicBezTo>
                    <a:pt x="83" y="28"/>
                    <a:pt x="97" y="37"/>
                    <a:pt x="96" y="39"/>
                  </a:cubicBezTo>
                  <a:cubicBezTo>
                    <a:pt x="95" y="40"/>
                    <a:pt x="78" y="43"/>
                    <a:pt x="75" y="43"/>
                  </a:cubicBezTo>
                  <a:cubicBezTo>
                    <a:pt x="72" y="43"/>
                    <a:pt x="67" y="37"/>
                    <a:pt x="65" y="38"/>
                  </a:cubicBezTo>
                  <a:cubicBezTo>
                    <a:pt x="64" y="38"/>
                    <a:pt x="71" y="44"/>
                    <a:pt x="72" y="45"/>
                  </a:cubicBezTo>
                  <a:cubicBezTo>
                    <a:pt x="72" y="46"/>
                    <a:pt x="62" y="50"/>
                    <a:pt x="58" y="49"/>
                  </a:cubicBezTo>
                  <a:cubicBezTo>
                    <a:pt x="54" y="49"/>
                    <a:pt x="49" y="45"/>
                    <a:pt x="49" y="47"/>
                  </a:cubicBezTo>
                  <a:cubicBezTo>
                    <a:pt x="50" y="48"/>
                    <a:pt x="58" y="50"/>
                    <a:pt x="51" y="53"/>
                  </a:cubicBezTo>
                  <a:cubicBezTo>
                    <a:pt x="44" y="56"/>
                    <a:pt x="40" y="50"/>
                    <a:pt x="40" y="50"/>
                  </a:cubicBezTo>
                  <a:cubicBezTo>
                    <a:pt x="39" y="55"/>
                    <a:pt x="45" y="54"/>
                    <a:pt x="43" y="56"/>
                  </a:cubicBezTo>
                  <a:cubicBezTo>
                    <a:pt x="41" y="58"/>
                    <a:pt x="38" y="58"/>
                    <a:pt x="35" y="59"/>
                  </a:cubicBezTo>
                  <a:cubicBezTo>
                    <a:pt x="32" y="59"/>
                    <a:pt x="29" y="56"/>
                    <a:pt x="27" y="54"/>
                  </a:cubicBezTo>
                  <a:cubicBezTo>
                    <a:pt x="25" y="53"/>
                    <a:pt x="28" y="57"/>
                    <a:pt x="30" y="59"/>
                  </a:cubicBezTo>
                  <a:cubicBezTo>
                    <a:pt x="32" y="61"/>
                    <a:pt x="26" y="62"/>
                    <a:pt x="24" y="61"/>
                  </a:cubicBezTo>
                  <a:cubicBezTo>
                    <a:pt x="21" y="61"/>
                    <a:pt x="18" y="58"/>
                    <a:pt x="19" y="59"/>
                  </a:cubicBezTo>
                  <a:cubicBezTo>
                    <a:pt x="19" y="60"/>
                    <a:pt x="22" y="61"/>
                    <a:pt x="21" y="62"/>
                  </a:cubicBezTo>
                  <a:cubicBezTo>
                    <a:pt x="21" y="64"/>
                    <a:pt x="17" y="64"/>
                    <a:pt x="16" y="65"/>
                  </a:cubicBezTo>
                  <a:cubicBezTo>
                    <a:pt x="11" y="67"/>
                    <a:pt x="9" y="62"/>
                    <a:pt x="8" y="62"/>
                  </a:cubicBezTo>
                  <a:cubicBezTo>
                    <a:pt x="7" y="63"/>
                    <a:pt x="12" y="66"/>
                    <a:pt x="9" y="68"/>
                  </a:cubicBezTo>
                  <a:cubicBezTo>
                    <a:pt x="9" y="68"/>
                    <a:pt x="7" y="69"/>
                    <a:pt x="6" y="69"/>
                  </a:cubicBezTo>
                  <a:close/>
                </a:path>
              </a:pathLst>
            </a:custGeom>
            <a:solidFill>
              <a:srgbClr val="EB6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1807"/>
            <p:cNvSpPr/>
            <p:nvPr/>
          </p:nvSpPr>
          <p:spPr bwMode="auto">
            <a:xfrm>
              <a:off x="3770313" y="5173663"/>
              <a:ext cx="77788" cy="74613"/>
            </a:xfrm>
            <a:custGeom>
              <a:avLst/>
              <a:gdLst>
                <a:gd name="T0" fmla="*/ 0 w 25"/>
                <a:gd name="T1" fmla="*/ 11 h 24"/>
                <a:gd name="T2" fmla="*/ 13 w 25"/>
                <a:gd name="T3" fmla="*/ 21 h 24"/>
                <a:gd name="T4" fmla="*/ 12 w 25"/>
                <a:gd name="T5" fmla="*/ 0 h 24"/>
                <a:gd name="T6" fmla="*/ 0 w 25"/>
                <a:gd name="T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4">
                  <a:moveTo>
                    <a:pt x="0" y="11"/>
                  </a:moveTo>
                  <a:cubicBezTo>
                    <a:pt x="0" y="12"/>
                    <a:pt x="1" y="24"/>
                    <a:pt x="13" y="21"/>
                  </a:cubicBezTo>
                  <a:cubicBezTo>
                    <a:pt x="25" y="19"/>
                    <a:pt x="23" y="1"/>
                    <a:pt x="12" y="0"/>
                  </a:cubicBezTo>
                  <a:cubicBezTo>
                    <a:pt x="0" y="0"/>
                    <a:pt x="0" y="10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1808"/>
            <p:cNvSpPr/>
            <p:nvPr/>
          </p:nvSpPr>
          <p:spPr bwMode="auto">
            <a:xfrm>
              <a:off x="3773488" y="5180013"/>
              <a:ext cx="68263" cy="65088"/>
            </a:xfrm>
            <a:custGeom>
              <a:avLst/>
              <a:gdLst>
                <a:gd name="T0" fmla="*/ 0 w 22"/>
                <a:gd name="T1" fmla="*/ 9 h 21"/>
                <a:gd name="T2" fmla="*/ 11 w 22"/>
                <a:gd name="T3" fmla="*/ 19 h 21"/>
                <a:gd name="T4" fmla="*/ 11 w 22"/>
                <a:gd name="T5" fmla="*/ 0 h 21"/>
                <a:gd name="T6" fmla="*/ 0 w 22"/>
                <a:gd name="T7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1">
                  <a:moveTo>
                    <a:pt x="0" y="9"/>
                  </a:moveTo>
                  <a:cubicBezTo>
                    <a:pt x="0" y="10"/>
                    <a:pt x="1" y="21"/>
                    <a:pt x="11" y="19"/>
                  </a:cubicBezTo>
                  <a:cubicBezTo>
                    <a:pt x="22" y="17"/>
                    <a:pt x="21" y="1"/>
                    <a:pt x="11" y="0"/>
                  </a:cubicBezTo>
                  <a:cubicBezTo>
                    <a:pt x="0" y="0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FCE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1809"/>
            <p:cNvSpPr/>
            <p:nvPr/>
          </p:nvSpPr>
          <p:spPr bwMode="auto">
            <a:xfrm>
              <a:off x="3779838" y="5186363"/>
              <a:ext cx="52388" cy="50800"/>
            </a:xfrm>
            <a:custGeom>
              <a:avLst/>
              <a:gdLst>
                <a:gd name="T0" fmla="*/ 0 w 17"/>
                <a:gd name="T1" fmla="*/ 7 h 16"/>
                <a:gd name="T2" fmla="*/ 9 w 17"/>
                <a:gd name="T3" fmla="*/ 14 h 16"/>
                <a:gd name="T4" fmla="*/ 8 w 17"/>
                <a:gd name="T5" fmla="*/ 0 h 16"/>
                <a:gd name="T6" fmla="*/ 0 w 17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6">
                  <a:moveTo>
                    <a:pt x="0" y="7"/>
                  </a:moveTo>
                  <a:cubicBezTo>
                    <a:pt x="0" y="8"/>
                    <a:pt x="1" y="16"/>
                    <a:pt x="9" y="14"/>
                  </a:cubicBezTo>
                  <a:cubicBezTo>
                    <a:pt x="17" y="13"/>
                    <a:pt x="16" y="0"/>
                    <a:pt x="8" y="0"/>
                  </a:cubicBezTo>
                  <a:cubicBezTo>
                    <a:pt x="1" y="0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907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Oval 1810"/>
            <p:cNvSpPr>
              <a:spLocks noChangeArrowheads="1"/>
            </p:cNvSpPr>
            <p:nvPr/>
          </p:nvSpPr>
          <p:spPr bwMode="auto">
            <a:xfrm>
              <a:off x="3792538" y="5192713"/>
              <a:ext cx="23813" cy="28575"/>
            </a:xfrm>
            <a:prstGeom prst="ellipse">
              <a:avLst/>
            </a:prstGeom>
            <a:solidFill>
              <a:srgbClr val="542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Oval 1811"/>
            <p:cNvSpPr>
              <a:spLocks noChangeArrowheads="1"/>
            </p:cNvSpPr>
            <p:nvPr/>
          </p:nvSpPr>
          <p:spPr bwMode="auto">
            <a:xfrm>
              <a:off x="3810000" y="51895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812"/>
            <p:cNvSpPr/>
            <p:nvPr/>
          </p:nvSpPr>
          <p:spPr bwMode="auto">
            <a:xfrm>
              <a:off x="3113088" y="5056188"/>
              <a:ext cx="762000" cy="185738"/>
            </a:xfrm>
            <a:custGeom>
              <a:avLst/>
              <a:gdLst>
                <a:gd name="T0" fmla="*/ 216 w 246"/>
                <a:gd name="T1" fmla="*/ 3 h 60"/>
                <a:gd name="T2" fmla="*/ 181 w 246"/>
                <a:gd name="T3" fmla="*/ 3 h 60"/>
                <a:gd name="T4" fmla="*/ 86 w 246"/>
                <a:gd name="T5" fmla="*/ 27 h 60"/>
                <a:gd name="T6" fmla="*/ 37 w 246"/>
                <a:gd name="T7" fmla="*/ 42 h 60"/>
                <a:gd name="T8" fmla="*/ 5 w 246"/>
                <a:gd name="T9" fmla="*/ 56 h 60"/>
                <a:gd name="T10" fmla="*/ 14 w 246"/>
                <a:gd name="T11" fmla="*/ 59 h 60"/>
                <a:gd name="T12" fmla="*/ 56 w 246"/>
                <a:gd name="T13" fmla="*/ 55 h 60"/>
                <a:gd name="T14" fmla="*/ 87 w 246"/>
                <a:gd name="T15" fmla="*/ 50 h 60"/>
                <a:gd name="T16" fmla="*/ 109 w 246"/>
                <a:gd name="T17" fmla="*/ 44 h 60"/>
                <a:gd name="T18" fmla="*/ 141 w 246"/>
                <a:gd name="T19" fmla="*/ 47 h 60"/>
                <a:gd name="T20" fmla="*/ 153 w 246"/>
                <a:gd name="T21" fmla="*/ 39 h 60"/>
                <a:gd name="T22" fmla="*/ 188 w 246"/>
                <a:gd name="T23" fmla="*/ 33 h 60"/>
                <a:gd name="T24" fmla="*/ 221 w 246"/>
                <a:gd name="T25" fmla="*/ 36 h 60"/>
                <a:gd name="T26" fmla="*/ 238 w 246"/>
                <a:gd name="T27" fmla="*/ 22 h 60"/>
                <a:gd name="T28" fmla="*/ 216 w 246"/>
                <a:gd name="T29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6" h="60">
                  <a:moveTo>
                    <a:pt x="216" y="3"/>
                  </a:moveTo>
                  <a:cubicBezTo>
                    <a:pt x="201" y="0"/>
                    <a:pt x="185" y="2"/>
                    <a:pt x="181" y="3"/>
                  </a:cubicBezTo>
                  <a:cubicBezTo>
                    <a:pt x="178" y="4"/>
                    <a:pt x="100" y="22"/>
                    <a:pt x="86" y="27"/>
                  </a:cubicBezTo>
                  <a:cubicBezTo>
                    <a:pt x="71" y="32"/>
                    <a:pt x="44" y="41"/>
                    <a:pt x="37" y="42"/>
                  </a:cubicBezTo>
                  <a:cubicBezTo>
                    <a:pt x="30" y="43"/>
                    <a:pt x="10" y="52"/>
                    <a:pt x="5" y="56"/>
                  </a:cubicBezTo>
                  <a:cubicBezTo>
                    <a:pt x="0" y="59"/>
                    <a:pt x="6" y="60"/>
                    <a:pt x="14" y="59"/>
                  </a:cubicBezTo>
                  <a:cubicBezTo>
                    <a:pt x="22" y="58"/>
                    <a:pt x="43" y="54"/>
                    <a:pt x="56" y="55"/>
                  </a:cubicBezTo>
                  <a:cubicBezTo>
                    <a:pt x="69" y="56"/>
                    <a:pt x="78" y="52"/>
                    <a:pt x="87" y="50"/>
                  </a:cubicBezTo>
                  <a:cubicBezTo>
                    <a:pt x="96" y="48"/>
                    <a:pt x="97" y="47"/>
                    <a:pt x="109" y="44"/>
                  </a:cubicBezTo>
                  <a:cubicBezTo>
                    <a:pt x="122" y="41"/>
                    <a:pt x="132" y="47"/>
                    <a:pt x="141" y="47"/>
                  </a:cubicBezTo>
                  <a:cubicBezTo>
                    <a:pt x="150" y="47"/>
                    <a:pt x="147" y="44"/>
                    <a:pt x="153" y="39"/>
                  </a:cubicBezTo>
                  <a:cubicBezTo>
                    <a:pt x="159" y="34"/>
                    <a:pt x="176" y="32"/>
                    <a:pt x="188" y="33"/>
                  </a:cubicBezTo>
                  <a:cubicBezTo>
                    <a:pt x="200" y="34"/>
                    <a:pt x="208" y="36"/>
                    <a:pt x="221" y="36"/>
                  </a:cubicBezTo>
                  <a:cubicBezTo>
                    <a:pt x="246" y="36"/>
                    <a:pt x="239" y="30"/>
                    <a:pt x="238" y="22"/>
                  </a:cubicBezTo>
                  <a:cubicBezTo>
                    <a:pt x="238" y="15"/>
                    <a:pt x="230" y="7"/>
                    <a:pt x="216" y="3"/>
                  </a:cubicBezTo>
                  <a:close/>
                </a:path>
              </a:pathLst>
            </a:custGeom>
            <a:solidFill>
              <a:srgbClr val="00A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814"/>
            <p:cNvSpPr/>
            <p:nvPr/>
          </p:nvSpPr>
          <p:spPr bwMode="auto">
            <a:xfrm>
              <a:off x="3367088" y="5056188"/>
              <a:ext cx="493713" cy="117475"/>
            </a:xfrm>
            <a:custGeom>
              <a:avLst/>
              <a:gdLst>
                <a:gd name="T0" fmla="*/ 74 w 159"/>
                <a:gd name="T1" fmla="*/ 10 h 38"/>
                <a:gd name="T2" fmla="*/ 0 w 159"/>
                <a:gd name="T3" fmla="*/ 33 h 38"/>
                <a:gd name="T4" fmla="*/ 76 w 159"/>
                <a:gd name="T5" fmla="*/ 23 h 38"/>
                <a:gd name="T6" fmla="*/ 135 w 159"/>
                <a:gd name="T7" fmla="*/ 22 h 38"/>
                <a:gd name="T8" fmla="*/ 155 w 159"/>
                <a:gd name="T9" fmla="*/ 25 h 38"/>
                <a:gd name="T10" fmla="*/ 128 w 159"/>
                <a:gd name="T11" fmla="*/ 3 h 38"/>
                <a:gd name="T12" fmla="*/ 74 w 159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38">
                  <a:moveTo>
                    <a:pt x="74" y="10"/>
                  </a:moveTo>
                  <a:cubicBezTo>
                    <a:pt x="44" y="18"/>
                    <a:pt x="1" y="28"/>
                    <a:pt x="0" y="33"/>
                  </a:cubicBezTo>
                  <a:cubicBezTo>
                    <a:pt x="0" y="38"/>
                    <a:pt x="46" y="32"/>
                    <a:pt x="76" y="23"/>
                  </a:cubicBezTo>
                  <a:cubicBezTo>
                    <a:pt x="106" y="15"/>
                    <a:pt x="131" y="20"/>
                    <a:pt x="135" y="22"/>
                  </a:cubicBezTo>
                  <a:cubicBezTo>
                    <a:pt x="139" y="25"/>
                    <a:pt x="151" y="30"/>
                    <a:pt x="155" y="25"/>
                  </a:cubicBezTo>
                  <a:cubicBezTo>
                    <a:pt x="159" y="20"/>
                    <a:pt x="149" y="6"/>
                    <a:pt x="128" y="3"/>
                  </a:cubicBezTo>
                  <a:cubicBezTo>
                    <a:pt x="106" y="0"/>
                    <a:pt x="74" y="10"/>
                    <a:pt x="74" y="10"/>
                  </a:cubicBezTo>
                  <a:close/>
                </a:path>
              </a:pathLst>
            </a:custGeom>
            <a:solidFill>
              <a:srgbClr val="44B8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815"/>
            <p:cNvSpPr/>
            <p:nvPr/>
          </p:nvSpPr>
          <p:spPr bwMode="auto">
            <a:xfrm>
              <a:off x="3711575" y="5195888"/>
              <a:ext cx="173038" cy="114300"/>
            </a:xfrm>
            <a:custGeom>
              <a:avLst/>
              <a:gdLst>
                <a:gd name="T0" fmla="*/ 42 w 56"/>
                <a:gd name="T1" fmla="*/ 6 h 37"/>
                <a:gd name="T2" fmla="*/ 29 w 56"/>
                <a:gd name="T3" fmla="*/ 21 h 37"/>
                <a:gd name="T4" fmla="*/ 13 w 56"/>
                <a:gd name="T5" fmla="*/ 29 h 37"/>
                <a:gd name="T6" fmla="*/ 41 w 56"/>
                <a:gd name="T7" fmla="*/ 28 h 37"/>
                <a:gd name="T8" fmla="*/ 52 w 56"/>
                <a:gd name="T9" fmla="*/ 31 h 37"/>
                <a:gd name="T10" fmla="*/ 52 w 56"/>
                <a:gd name="T11" fmla="*/ 10 h 37"/>
                <a:gd name="T12" fmla="*/ 42 w 56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7">
                  <a:moveTo>
                    <a:pt x="42" y="6"/>
                  </a:moveTo>
                  <a:cubicBezTo>
                    <a:pt x="41" y="11"/>
                    <a:pt x="41" y="20"/>
                    <a:pt x="29" y="21"/>
                  </a:cubicBezTo>
                  <a:cubicBezTo>
                    <a:pt x="18" y="22"/>
                    <a:pt x="0" y="32"/>
                    <a:pt x="13" y="29"/>
                  </a:cubicBezTo>
                  <a:cubicBezTo>
                    <a:pt x="26" y="25"/>
                    <a:pt x="35" y="27"/>
                    <a:pt x="41" y="28"/>
                  </a:cubicBezTo>
                  <a:cubicBezTo>
                    <a:pt x="48" y="29"/>
                    <a:pt x="48" y="37"/>
                    <a:pt x="52" y="31"/>
                  </a:cubicBezTo>
                  <a:cubicBezTo>
                    <a:pt x="56" y="23"/>
                    <a:pt x="52" y="10"/>
                    <a:pt x="52" y="10"/>
                  </a:cubicBezTo>
                  <a:cubicBezTo>
                    <a:pt x="50" y="5"/>
                    <a:pt x="44" y="0"/>
                    <a:pt x="42" y="6"/>
                  </a:cubicBezTo>
                  <a:close/>
                </a:path>
              </a:pathLst>
            </a:custGeom>
            <a:solidFill>
              <a:srgbClr val="259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816"/>
            <p:cNvSpPr/>
            <p:nvPr/>
          </p:nvSpPr>
          <p:spPr bwMode="auto">
            <a:xfrm>
              <a:off x="3748088" y="5295901"/>
              <a:ext cx="103188" cy="46038"/>
            </a:xfrm>
            <a:custGeom>
              <a:avLst/>
              <a:gdLst>
                <a:gd name="T0" fmla="*/ 14 w 33"/>
                <a:gd name="T1" fmla="*/ 2 h 15"/>
                <a:gd name="T2" fmla="*/ 1 w 33"/>
                <a:gd name="T3" fmla="*/ 7 h 15"/>
                <a:gd name="T4" fmla="*/ 25 w 33"/>
                <a:gd name="T5" fmla="*/ 13 h 15"/>
                <a:gd name="T6" fmla="*/ 32 w 33"/>
                <a:gd name="T7" fmla="*/ 4 h 15"/>
                <a:gd name="T8" fmla="*/ 14 w 33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5">
                  <a:moveTo>
                    <a:pt x="14" y="2"/>
                  </a:moveTo>
                  <a:cubicBezTo>
                    <a:pt x="6" y="2"/>
                    <a:pt x="0" y="5"/>
                    <a:pt x="1" y="7"/>
                  </a:cubicBezTo>
                  <a:cubicBezTo>
                    <a:pt x="2" y="9"/>
                    <a:pt x="16" y="15"/>
                    <a:pt x="25" y="13"/>
                  </a:cubicBezTo>
                  <a:cubicBezTo>
                    <a:pt x="33" y="11"/>
                    <a:pt x="32" y="4"/>
                    <a:pt x="32" y="4"/>
                  </a:cubicBezTo>
                  <a:cubicBezTo>
                    <a:pt x="28" y="0"/>
                    <a:pt x="23" y="1"/>
                    <a:pt x="14" y="2"/>
                  </a:cubicBezTo>
                  <a:close/>
                </a:path>
              </a:pathLst>
            </a:custGeom>
            <a:solidFill>
              <a:srgbClr val="259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817"/>
            <p:cNvSpPr/>
            <p:nvPr/>
          </p:nvSpPr>
          <p:spPr bwMode="auto">
            <a:xfrm>
              <a:off x="3802063" y="5245101"/>
              <a:ext cx="73025" cy="57150"/>
            </a:xfrm>
            <a:custGeom>
              <a:avLst/>
              <a:gdLst>
                <a:gd name="T0" fmla="*/ 16 w 24"/>
                <a:gd name="T1" fmla="*/ 6 h 18"/>
                <a:gd name="T2" fmla="*/ 2 w 24"/>
                <a:gd name="T3" fmla="*/ 8 h 18"/>
                <a:gd name="T4" fmla="*/ 13 w 24"/>
                <a:gd name="T5" fmla="*/ 10 h 18"/>
                <a:gd name="T6" fmla="*/ 22 w 24"/>
                <a:gd name="T7" fmla="*/ 14 h 18"/>
                <a:gd name="T8" fmla="*/ 24 w 24"/>
                <a:gd name="T9" fmla="*/ 3 h 18"/>
                <a:gd name="T10" fmla="*/ 16 w 24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8">
                  <a:moveTo>
                    <a:pt x="16" y="6"/>
                  </a:moveTo>
                  <a:cubicBezTo>
                    <a:pt x="13" y="7"/>
                    <a:pt x="4" y="7"/>
                    <a:pt x="2" y="8"/>
                  </a:cubicBezTo>
                  <a:cubicBezTo>
                    <a:pt x="0" y="9"/>
                    <a:pt x="7" y="9"/>
                    <a:pt x="13" y="10"/>
                  </a:cubicBezTo>
                  <a:cubicBezTo>
                    <a:pt x="18" y="11"/>
                    <a:pt x="19" y="18"/>
                    <a:pt x="22" y="14"/>
                  </a:cubicBezTo>
                  <a:cubicBezTo>
                    <a:pt x="24" y="11"/>
                    <a:pt x="24" y="6"/>
                    <a:pt x="24" y="3"/>
                  </a:cubicBezTo>
                  <a:cubicBezTo>
                    <a:pt x="23" y="0"/>
                    <a:pt x="20" y="5"/>
                    <a:pt x="16" y="6"/>
                  </a:cubicBezTo>
                  <a:close/>
                </a:path>
              </a:pathLst>
            </a:custGeom>
            <a:solidFill>
              <a:srgbClr val="41A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818"/>
            <p:cNvSpPr/>
            <p:nvPr/>
          </p:nvSpPr>
          <p:spPr bwMode="auto">
            <a:xfrm>
              <a:off x="3659188" y="5202238"/>
              <a:ext cx="101600" cy="158750"/>
            </a:xfrm>
            <a:custGeom>
              <a:avLst/>
              <a:gdLst>
                <a:gd name="T0" fmla="*/ 18 w 33"/>
                <a:gd name="T1" fmla="*/ 1 h 51"/>
                <a:gd name="T2" fmla="*/ 10 w 33"/>
                <a:gd name="T3" fmla="*/ 36 h 51"/>
                <a:gd name="T4" fmla="*/ 29 w 33"/>
                <a:gd name="T5" fmla="*/ 47 h 51"/>
                <a:gd name="T6" fmla="*/ 13 w 33"/>
                <a:gd name="T7" fmla="*/ 27 h 51"/>
                <a:gd name="T8" fmla="*/ 18 w 33"/>
                <a:gd name="T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1">
                  <a:moveTo>
                    <a:pt x="18" y="1"/>
                  </a:moveTo>
                  <a:cubicBezTo>
                    <a:pt x="17" y="0"/>
                    <a:pt x="0" y="17"/>
                    <a:pt x="10" y="36"/>
                  </a:cubicBezTo>
                  <a:cubicBezTo>
                    <a:pt x="18" y="51"/>
                    <a:pt x="33" y="48"/>
                    <a:pt x="29" y="47"/>
                  </a:cubicBezTo>
                  <a:cubicBezTo>
                    <a:pt x="24" y="46"/>
                    <a:pt x="17" y="38"/>
                    <a:pt x="13" y="27"/>
                  </a:cubicBezTo>
                  <a:cubicBezTo>
                    <a:pt x="9" y="15"/>
                    <a:pt x="20" y="2"/>
                    <a:pt x="18" y="1"/>
                  </a:cubicBezTo>
                  <a:close/>
                </a:path>
              </a:pathLst>
            </a:custGeom>
            <a:solidFill>
              <a:srgbClr val="008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819"/>
            <p:cNvSpPr/>
            <p:nvPr/>
          </p:nvSpPr>
          <p:spPr bwMode="auto">
            <a:xfrm>
              <a:off x="2901950" y="5084763"/>
              <a:ext cx="288925" cy="358775"/>
            </a:xfrm>
            <a:custGeom>
              <a:avLst/>
              <a:gdLst>
                <a:gd name="T0" fmla="*/ 24 w 93"/>
                <a:gd name="T1" fmla="*/ 114 h 116"/>
                <a:gd name="T2" fmla="*/ 67 w 93"/>
                <a:gd name="T3" fmla="*/ 87 h 116"/>
                <a:gd name="T4" fmla="*/ 88 w 93"/>
                <a:gd name="T5" fmla="*/ 62 h 116"/>
                <a:gd name="T6" fmla="*/ 86 w 93"/>
                <a:gd name="T7" fmla="*/ 47 h 116"/>
                <a:gd name="T8" fmla="*/ 66 w 93"/>
                <a:gd name="T9" fmla="*/ 34 h 116"/>
                <a:gd name="T10" fmla="*/ 1 w 93"/>
                <a:gd name="T11" fmla="*/ 2 h 116"/>
                <a:gd name="T12" fmla="*/ 15 w 93"/>
                <a:gd name="T13" fmla="*/ 20 h 116"/>
                <a:gd name="T14" fmla="*/ 30 w 93"/>
                <a:gd name="T15" fmla="*/ 34 h 116"/>
                <a:gd name="T16" fmla="*/ 46 w 93"/>
                <a:gd name="T17" fmla="*/ 70 h 116"/>
                <a:gd name="T18" fmla="*/ 24 w 93"/>
                <a:gd name="T19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116">
                  <a:moveTo>
                    <a:pt x="24" y="114"/>
                  </a:moveTo>
                  <a:cubicBezTo>
                    <a:pt x="27" y="116"/>
                    <a:pt x="54" y="102"/>
                    <a:pt x="67" y="87"/>
                  </a:cubicBezTo>
                  <a:cubicBezTo>
                    <a:pt x="80" y="71"/>
                    <a:pt x="82" y="67"/>
                    <a:pt x="88" y="62"/>
                  </a:cubicBezTo>
                  <a:cubicBezTo>
                    <a:pt x="93" y="56"/>
                    <a:pt x="92" y="48"/>
                    <a:pt x="86" y="47"/>
                  </a:cubicBezTo>
                  <a:cubicBezTo>
                    <a:pt x="79" y="45"/>
                    <a:pt x="72" y="40"/>
                    <a:pt x="66" y="34"/>
                  </a:cubicBezTo>
                  <a:cubicBezTo>
                    <a:pt x="59" y="28"/>
                    <a:pt x="3" y="0"/>
                    <a:pt x="1" y="2"/>
                  </a:cubicBezTo>
                  <a:cubicBezTo>
                    <a:pt x="0" y="3"/>
                    <a:pt x="10" y="14"/>
                    <a:pt x="15" y="20"/>
                  </a:cubicBezTo>
                  <a:cubicBezTo>
                    <a:pt x="20" y="26"/>
                    <a:pt x="23" y="30"/>
                    <a:pt x="30" y="34"/>
                  </a:cubicBezTo>
                  <a:cubicBezTo>
                    <a:pt x="37" y="39"/>
                    <a:pt x="48" y="61"/>
                    <a:pt x="46" y="70"/>
                  </a:cubicBezTo>
                  <a:cubicBezTo>
                    <a:pt x="44" y="78"/>
                    <a:pt x="22" y="112"/>
                    <a:pt x="24" y="114"/>
                  </a:cubicBezTo>
                  <a:close/>
                </a:path>
              </a:pathLst>
            </a:custGeom>
            <a:solidFill>
              <a:srgbClr val="68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820"/>
            <p:cNvSpPr/>
            <p:nvPr/>
          </p:nvSpPr>
          <p:spPr bwMode="auto">
            <a:xfrm>
              <a:off x="2930525" y="5108576"/>
              <a:ext cx="241300" cy="307975"/>
            </a:xfrm>
            <a:custGeom>
              <a:avLst/>
              <a:gdLst>
                <a:gd name="T0" fmla="*/ 23 w 78"/>
                <a:gd name="T1" fmla="*/ 96 h 99"/>
                <a:gd name="T2" fmla="*/ 62 w 78"/>
                <a:gd name="T3" fmla="*/ 69 h 99"/>
                <a:gd name="T4" fmla="*/ 78 w 78"/>
                <a:gd name="T5" fmla="*/ 46 h 99"/>
                <a:gd name="T6" fmla="*/ 64 w 78"/>
                <a:gd name="T7" fmla="*/ 39 h 99"/>
                <a:gd name="T8" fmla="*/ 2 w 78"/>
                <a:gd name="T9" fmla="*/ 0 h 99"/>
                <a:gd name="T10" fmla="*/ 10 w 78"/>
                <a:gd name="T11" fmla="*/ 8 h 99"/>
                <a:gd name="T12" fmla="*/ 16 w 78"/>
                <a:gd name="T13" fmla="*/ 14 h 99"/>
                <a:gd name="T14" fmla="*/ 23 w 78"/>
                <a:gd name="T15" fmla="*/ 21 h 99"/>
                <a:gd name="T16" fmla="*/ 31 w 78"/>
                <a:gd name="T17" fmla="*/ 34 h 99"/>
                <a:gd name="T18" fmla="*/ 37 w 78"/>
                <a:gd name="T19" fmla="*/ 43 h 99"/>
                <a:gd name="T20" fmla="*/ 41 w 78"/>
                <a:gd name="T21" fmla="*/ 63 h 99"/>
                <a:gd name="T22" fmla="*/ 40 w 78"/>
                <a:gd name="T23" fmla="*/ 69 h 99"/>
                <a:gd name="T24" fmla="*/ 35 w 78"/>
                <a:gd name="T25" fmla="*/ 82 h 99"/>
                <a:gd name="T26" fmla="*/ 23 w 78"/>
                <a:gd name="T27" fmla="*/ 9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99">
                  <a:moveTo>
                    <a:pt x="23" y="96"/>
                  </a:moveTo>
                  <a:cubicBezTo>
                    <a:pt x="26" y="99"/>
                    <a:pt x="57" y="76"/>
                    <a:pt x="62" y="69"/>
                  </a:cubicBezTo>
                  <a:cubicBezTo>
                    <a:pt x="67" y="62"/>
                    <a:pt x="78" y="51"/>
                    <a:pt x="78" y="46"/>
                  </a:cubicBezTo>
                  <a:cubicBezTo>
                    <a:pt x="77" y="41"/>
                    <a:pt x="72" y="45"/>
                    <a:pt x="64" y="39"/>
                  </a:cubicBezTo>
                  <a:cubicBezTo>
                    <a:pt x="56" y="32"/>
                    <a:pt x="2" y="0"/>
                    <a:pt x="2" y="0"/>
                  </a:cubicBezTo>
                  <a:cubicBezTo>
                    <a:pt x="0" y="2"/>
                    <a:pt x="7" y="6"/>
                    <a:pt x="10" y="8"/>
                  </a:cubicBezTo>
                  <a:cubicBezTo>
                    <a:pt x="13" y="11"/>
                    <a:pt x="16" y="11"/>
                    <a:pt x="16" y="14"/>
                  </a:cubicBezTo>
                  <a:cubicBezTo>
                    <a:pt x="15" y="16"/>
                    <a:pt x="20" y="19"/>
                    <a:pt x="23" y="21"/>
                  </a:cubicBezTo>
                  <a:cubicBezTo>
                    <a:pt x="25" y="23"/>
                    <a:pt x="32" y="32"/>
                    <a:pt x="31" y="34"/>
                  </a:cubicBezTo>
                  <a:cubicBezTo>
                    <a:pt x="30" y="35"/>
                    <a:pt x="33" y="39"/>
                    <a:pt x="37" y="43"/>
                  </a:cubicBezTo>
                  <a:cubicBezTo>
                    <a:pt x="40" y="47"/>
                    <a:pt x="42" y="60"/>
                    <a:pt x="41" y="63"/>
                  </a:cubicBezTo>
                  <a:cubicBezTo>
                    <a:pt x="39" y="65"/>
                    <a:pt x="39" y="67"/>
                    <a:pt x="40" y="69"/>
                  </a:cubicBezTo>
                  <a:cubicBezTo>
                    <a:pt x="42" y="72"/>
                    <a:pt x="40" y="77"/>
                    <a:pt x="35" y="82"/>
                  </a:cubicBezTo>
                  <a:cubicBezTo>
                    <a:pt x="31" y="87"/>
                    <a:pt x="20" y="93"/>
                    <a:pt x="23" y="96"/>
                  </a:cubicBezTo>
                  <a:close/>
                </a:path>
              </a:pathLst>
            </a:custGeom>
            <a:solidFill>
              <a:srgbClr val="815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821"/>
            <p:cNvSpPr/>
            <p:nvPr/>
          </p:nvSpPr>
          <p:spPr bwMode="auto">
            <a:xfrm>
              <a:off x="2976563" y="5153026"/>
              <a:ext cx="185738" cy="247650"/>
            </a:xfrm>
            <a:custGeom>
              <a:avLst/>
              <a:gdLst>
                <a:gd name="T0" fmla="*/ 14 w 60"/>
                <a:gd name="T1" fmla="*/ 77 h 80"/>
                <a:gd name="T2" fmla="*/ 32 w 60"/>
                <a:gd name="T3" fmla="*/ 66 h 80"/>
                <a:gd name="T4" fmla="*/ 54 w 60"/>
                <a:gd name="T5" fmla="*/ 39 h 80"/>
                <a:gd name="T6" fmla="*/ 55 w 60"/>
                <a:gd name="T7" fmla="*/ 31 h 80"/>
                <a:gd name="T8" fmla="*/ 36 w 60"/>
                <a:gd name="T9" fmla="*/ 21 h 80"/>
                <a:gd name="T10" fmla="*/ 2 w 60"/>
                <a:gd name="T11" fmla="*/ 1 h 80"/>
                <a:gd name="T12" fmla="*/ 13 w 60"/>
                <a:gd name="T13" fmla="*/ 9 h 80"/>
                <a:gd name="T14" fmla="*/ 46 w 60"/>
                <a:gd name="T15" fmla="*/ 32 h 80"/>
                <a:gd name="T16" fmla="*/ 15 w 60"/>
                <a:gd name="T17" fmla="*/ 21 h 80"/>
                <a:gd name="T18" fmla="*/ 47 w 60"/>
                <a:gd name="T19" fmla="*/ 38 h 80"/>
                <a:gd name="T20" fmla="*/ 32 w 60"/>
                <a:gd name="T21" fmla="*/ 50 h 80"/>
                <a:gd name="T22" fmla="*/ 23 w 60"/>
                <a:gd name="T23" fmla="*/ 54 h 80"/>
                <a:gd name="T24" fmla="*/ 41 w 60"/>
                <a:gd name="T25" fmla="*/ 51 h 80"/>
                <a:gd name="T26" fmla="*/ 14 w 60"/>
                <a:gd name="T27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80">
                  <a:moveTo>
                    <a:pt x="14" y="77"/>
                  </a:moveTo>
                  <a:cubicBezTo>
                    <a:pt x="12" y="80"/>
                    <a:pt x="29" y="70"/>
                    <a:pt x="32" y="66"/>
                  </a:cubicBezTo>
                  <a:cubicBezTo>
                    <a:pt x="35" y="63"/>
                    <a:pt x="49" y="43"/>
                    <a:pt x="54" y="39"/>
                  </a:cubicBezTo>
                  <a:cubicBezTo>
                    <a:pt x="59" y="35"/>
                    <a:pt x="60" y="33"/>
                    <a:pt x="55" y="31"/>
                  </a:cubicBezTo>
                  <a:cubicBezTo>
                    <a:pt x="49" y="30"/>
                    <a:pt x="42" y="25"/>
                    <a:pt x="36" y="21"/>
                  </a:cubicBezTo>
                  <a:cubicBezTo>
                    <a:pt x="27" y="14"/>
                    <a:pt x="4" y="0"/>
                    <a:pt x="2" y="1"/>
                  </a:cubicBezTo>
                  <a:cubicBezTo>
                    <a:pt x="0" y="2"/>
                    <a:pt x="10" y="6"/>
                    <a:pt x="13" y="9"/>
                  </a:cubicBezTo>
                  <a:cubicBezTo>
                    <a:pt x="16" y="13"/>
                    <a:pt x="45" y="29"/>
                    <a:pt x="46" y="32"/>
                  </a:cubicBezTo>
                  <a:cubicBezTo>
                    <a:pt x="47" y="34"/>
                    <a:pt x="15" y="19"/>
                    <a:pt x="15" y="21"/>
                  </a:cubicBezTo>
                  <a:cubicBezTo>
                    <a:pt x="15" y="22"/>
                    <a:pt x="43" y="36"/>
                    <a:pt x="47" y="38"/>
                  </a:cubicBezTo>
                  <a:cubicBezTo>
                    <a:pt x="51" y="40"/>
                    <a:pt x="39" y="47"/>
                    <a:pt x="32" y="50"/>
                  </a:cubicBezTo>
                  <a:cubicBezTo>
                    <a:pt x="25" y="53"/>
                    <a:pt x="21" y="52"/>
                    <a:pt x="23" y="54"/>
                  </a:cubicBezTo>
                  <a:cubicBezTo>
                    <a:pt x="24" y="56"/>
                    <a:pt x="41" y="49"/>
                    <a:pt x="41" y="51"/>
                  </a:cubicBezTo>
                  <a:cubicBezTo>
                    <a:pt x="41" y="53"/>
                    <a:pt x="17" y="74"/>
                    <a:pt x="14" y="77"/>
                  </a:cubicBezTo>
                  <a:close/>
                </a:path>
              </a:pathLst>
            </a:custGeom>
            <a:solidFill>
              <a:srgbClr val="E17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Oval 1822"/>
            <p:cNvSpPr>
              <a:spLocks noChangeArrowheads="1"/>
            </p:cNvSpPr>
            <p:nvPr/>
          </p:nvSpPr>
          <p:spPr bwMode="auto">
            <a:xfrm>
              <a:off x="3813175" y="5091113"/>
              <a:ext cx="9525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Oval 1823"/>
            <p:cNvSpPr>
              <a:spLocks noChangeArrowheads="1"/>
            </p:cNvSpPr>
            <p:nvPr/>
          </p:nvSpPr>
          <p:spPr bwMode="auto">
            <a:xfrm>
              <a:off x="3795713" y="5084763"/>
              <a:ext cx="3175" cy="3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9" name="组合 248"/>
          <p:cNvGrpSpPr/>
          <p:nvPr/>
        </p:nvGrpSpPr>
        <p:grpSpPr>
          <a:xfrm>
            <a:off x="97496" y="111695"/>
            <a:ext cx="4202791" cy="767085"/>
            <a:chOff x="97496" y="111695"/>
            <a:chExt cx="4202791" cy="767085"/>
          </a:xfrm>
        </p:grpSpPr>
        <p:grpSp>
          <p:nvGrpSpPr>
            <p:cNvPr id="250" name="组合 249"/>
            <p:cNvGrpSpPr/>
            <p:nvPr/>
          </p:nvGrpSpPr>
          <p:grpSpPr>
            <a:xfrm>
              <a:off x="97496" y="111695"/>
              <a:ext cx="1235972" cy="767085"/>
              <a:chOff x="2974047" y="3601599"/>
              <a:chExt cx="1888934" cy="1275831"/>
            </a:xfrm>
          </p:grpSpPr>
          <p:sp>
            <p:nvSpPr>
              <p:cNvPr id="254" name="Freeform 1936"/>
              <p:cNvSpPr/>
              <p:nvPr/>
            </p:nvSpPr>
            <p:spPr bwMode="auto">
              <a:xfrm>
                <a:off x="3222682" y="3601599"/>
                <a:ext cx="1509077" cy="1275831"/>
              </a:xfrm>
              <a:custGeom>
                <a:avLst/>
                <a:gdLst>
                  <a:gd name="T0" fmla="*/ 189 w 224"/>
                  <a:gd name="T1" fmla="*/ 105 h 202"/>
                  <a:gd name="T2" fmla="*/ 149 w 224"/>
                  <a:gd name="T3" fmla="*/ 54 h 202"/>
                  <a:gd name="T4" fmla="*/ 102 w 224"/>
                  <a:gd name="T5" fmla="*/ 20 h 202"/>
                  <a:gd name="T6" fmla="*/ 52 w 224"/>
                  <a:gd name="T7" fmla="*/ 11 h 202"/>
                  <a:gd name="T8" fmla="*/ 27 w 224"/>
                  <a:gd name="T9" fmla="*/ 60 h 202"/>
                  <a:gd name="T10" fmla="*/ 8 w 224"/>
                  <a:gd name="T11" fmla="*/ 98 h 202"/>
                  <a:gd name="T12" fmla="*/ 7 w 224"/>
                  <a:gd name="T13" fmla="*/ 157 h 202"/>
                  <a:gd name="T14" fmla="*/ 47 w 224"/>
                  <a:gd name="T15" fmla="*/ 183 h 202"/>
                  <a:gd name="T16" fmla="*/ 70 w 224"/>
                  <a:gd name="T17" fmla="*/ 184 h 202"/>
                  <a:gd name="T18" fmla="*/ 134 w 224"/>
                  <a:gd name="T19" fmla="*/ 194 h 202"/>
                  <a:gd name="T20" fmla="*/ 160 w 224"/>
                  <a:gd name="T21" fmla="*/ 188 h 202"/>
                  <a:gd name="T22" fmla="*/ 200 w 224"/>
                  <a:gd name="T23" fmla="*/ 196 h 202"/>
                  <a:gd name="T24" fmla="*/ 219 w 224"/>
                  <a:gd name="T25" fmla="*/ 195 h 202"/>
                  <a:gd name="T26" fmla="*/ 216 w 224"/>
                  <a:gd name="T27" fmla="*/ 184 h 202"/>
                  <a:gd name="T28" fmla="*/ 190 w 224"/>
                  <a:gd name="T29" fmla="*/ 155 h 202"/>
                  <a:gd name="T30" fmla="*/ 189 w 224"/>
                  <a:gd name="T31" fmla="*/ 105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4" h="202">
                    <a:moveTo>
                      <a:pt x="189" y="105"/>
                    </a:moveTo>
                    <a:cubicBezTo>
                      <a:pt x="184" y="85"/>
                      <a:pt x="160" y="66"/>
                      <a:pt x="149" y="54"/>
                    </a:cubicBezTo>
                    <a:cubicBezTo>
                      <a:pt x="139" y="42"/>
                      <a:pt x="109" y="26"/>
                      <a:pt x="102" y="20"/>
                    </a:cubicBezTo>
                    <a:cubicBezTo>
                      <a:pt x="95" y="15"/>
                      <a:pt x="68" y="0"/>
                      <a:pt x="52" y="11"/>
                    </a:cubicBezTo>
                    <a:cubicBezTo>
                      <a:pt x="35" y="22"/>
                      <a:pt x="29" y="50"/>
                      <a:pt x="27" y="60"/>
                    </a:cubicBezTo>
                    <a:cubicBezTo>
                      <a:pt x="25" y="73"/>
                      <a:pt x="14" y="88"/>
                      <a:pt x="8" y="98"/>
                    </a:cubicBezTo>
                    <a:cubicBezTo>
                      <a:pt x="2" y="107"/>
                      <a:pt x="0" y="140"/>
                      <a:pt x="7" y="157"/>
                    </a:cubicBezTo>
                    <a:cubicBezTo>
                      <a:pt x="14" y="174"/>
                      <a:pt x="36" y="182"/>
                      <a:pt x="47" y="183"/>
                    </a:cubicBezTo>
                    <a:cubicBezTo>
                      <a:pt x="59" y="184"/>
                      <a:pt x="54" y="183"/>
                      <a:pt x="70" y="184"/>
                    </a:cubicBezTo>
                    <a:cubicBezTo>
                      <a:pt x="85" y="186"/>
                      <a:pt x="115" y="197"/>
                      <a:pt x="134" y="194"/>
                    </a:cubicBezTo>
                    <a:cubicBezTo>
                      <a:pt x="152" y="192"/>
                      <a:pt x="151" y="188"/>
                      <a:pt x="160" y="188"/>
                    </a:cubicBezTo>
                    <a:cubicBezTo>
                      <a:pt x="170" y="188"/>
                      <a:pt x="192" y="193"/>
                      <a:pt x="200" y="196"/>
                    </a:cubicBezTo>
                    <a:cubicBezTo>
                      <a:pt x="209" y="199"/>
                      <a:pt x="219" y="202"/>
                      <a:pt x="219" y="195"/>
                    </a:cubicBezTo>
                    <a:cubicBezTo>
                      <a:pt x="219" y="195"/>
                      <a:pt x="224" y="188"/>
                      <a:pt x="216" y="184"/>
                    </a:cubicBezTo>
                    <a:cubicBezTo>
                      <a:pt x="200" y="177"/>
                      <a:pt x="194" y="169"/>
                      <a:pt x="190" y="155"/>
                    </a:cubicBezTo>
                    <a:cubicBezTo>
                      <a:pt x="187" y="141"/>
                      <a:pt x="193" y="124"/>
                      <a:pt x="189" y="105"/>
                    </a:cubicBezTo>
                    <a:close/>
                  </a:path>
                </a:pathLst>
              </a:custGeom>
              <a:solidFill>
                <a:srgbClr val="0028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1937"/>
              <p:cNvSpPr/>
              <p:nvPr/>
            </p:nvSpPr>
            <p:spPr bwMode="auto">
              <a:xfrm>
                <a:off x="3274480" y="3734364"/>
                <a:ext cx="797705" cy="987637"/>
              </a:xfrm>
              <a:custGeom>
                <a:avLst/>
                <a:gdLst>
                  <a:gd name="T0" fmla="*/ 37 w 118"/>
                  <a:gd name="T1" fmla="*/ 21 h 156"/>
                  <a:gd name="T2" fmla="*/ 18 w 118"/>
                  <a:gd name="T3" fmla="*/ 54 h 156"/>
                  <a:gd name="T4" fmla="*/ 9 w 118"/>
                  <a:gd name="T5" fmla="*/ 79 h 156"/>
                  <a:gd name="T6" fmla="*/ 13 w 118"/>
                  <a:gd name="T7" fmla="*/ 135 h 156"/>
                  <a:gd name="T8" fmla="*/ 62 w 118"/>
                  <a:gd name="T9" fmla="*/ 154 h 156"/>
                  <a:gd name="T10" fmla="*/ 118 w 118"/>
                  <a:gd name="T11" fmla="*/ 66 h 156"/>
                  <a:gd name="T12" fmla="*/ 102 w 118"/>
                  <a:gd name="T13" fmla="*/ 12 h 156"/>
                  <a:gd name="T14" fmla="*/ 80 w 118"/>
                  <a:gd name="T15" fmla="*/ 2 h 156"/>
                  <a:gd name="T16" fmla="*/ 37 w 118"/>
                  <a:gd name="T17" fmla="*/ 2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" h="156">
                    <a:moveTo>
                      <a:pt x="37" y="21"/>
                    </a:moveTo>
                    <a:cubicBezTo>
                      <a:pt x="27" y="35"/>
                      <a:pt x="18" y="45"/>
                      <a:pt x="18" y="54"/>
                    </a:cubicBezTo>
                    <a:cubicBezTo>
                      <a:pt x="18" y="63"/>
                      <a:pt x="12" y="68"/>
                      <a:pt x="9" y="79"/>
                    </a:cubicBezTo>
                    <a:cubicBezTo>
                      <a:pt x="6" y="91"/>
                      <a:pt x="0" y="123"/>
                      <a:pt x="13" y="135"/>
                    </a:cubicBezTo>
                    <a:cubicBezTo>
                      <a:pt x="25" y="147"/>
                      <a:pt x="40" y="153"/>
                      <a:pt x="62" y="154"/>
                    </a:cubicBezTo>
                    <a:cubicBezTo>
                      <a:pt x="85" y="156"/>
                      <a:pt x="118" y="66"/>
                      <a:pt x="118" y="66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2" y="12"/>
                      <a:pt x="92" y="3"/>
                      <a:pt x="80" y="2"/>
                    </a:cubicBezTo>
                    <a:cubicBezTo>
                      <a:pt x="68" y="0"/>
                      <a:pt x="48" y="6"/>
                      <a:pt x="37" y="21"/>
                    </a:cubicBezTo>
                    <a:close/>
                  </a:path>
                </a:pathLst>
              </a:custGeom>
              <a:solidFill>
                <a:srgbClr val="005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1938"/>
              <p:cNvSpPr/>
              <p:nvPr/>
            </p:nvSpPr>
            <p:spPr bwMode="auto">
              <a:xfrm>
                <a:off x="2974047" y="3695506"/>
                <a:ext cx="1757712" cy="1168973"/>
              </a:xfrm>
              <a:custGeom>
                <a:avLst/>
                <a:gdLst>
                  <a:gd name="T0" fmla="*/ 227 w 261"/>
                  <a:gd name="T1" fmla="*/ 82 h 185"/>
                  <a:gd name="T2" fmla="*/ 167 w 261"/>
                  <a:gd name="T3" fmla="*/ 23 h 185"/>
                  <a:gd name="T4" fmla="*/ 136 w 261"/>
                  <a:gd name="T5" fmla="*/ 13 h 185"/>
                  <a:gd name="T6" fmla="*/ 97 w 261"/>
                  <a:gd name="T7" fmla="*/ 48 h 185"/>
                  <a:gd name="T8" fmla="*/ 78 w 261"/>
                  <a:gd name="T9" fmla="*/ 63 h 185"/>
                  <a:gd name="T10" fmla="*/ 65 w 261"/>
                  <a:gd name="T11" fmla="*/ 57 h 185"/>
                  <a:gd name="T12" fmla="*/ 56 w 261"/>
                  <a:gd name="T13" fmla="*/ 38 h 185"/>
                  <a:gd name="T14" fmla="*/ 33 w 261"/>
                  <a:gd name="T15" fmla="*/ 4 h 185"/>
                  <a:gd name="T16" fmla="*/ 20 w 261"/>
                  <a:gd name="T17" fmla="*/ 15 h 185"/>
                  <a:gd name="T18" fmla="*/ 11 w 261"/>
                  <a:gd name="T19" fmla="*/ 45 h 185"/>
                  <a:gd name="T20" fmla="*/ 4 w 261"/>
                  <a:gd name="T21" fmla="*/ 68 h 185"/>
                  <a:gd name="T22" fmla="*/ 22 w 261"/>
                  <a:gd name="T23" fmla="*/ 75 h 185"/>
                  <a:gd name="T24" fmla="*/ 49 w 261"/>
                  <a:gd name="T25" fmla="*/ 67 h 185"/>
                  <a:gd name="T26" fmla="*/ 70 w 261"/>
                  <a:gd name="T27" fmla="*/ 72 h 185"/>
                  <a:gd name="T28" fmla="*/ 79 w 261"/>
                  <a:gd name="T29" fmla="*/ 112 h 185"/>
                  <a:gd name="T30" fmla="*/ 92 w 261"/>
                  <a:gd name="T31" fmla="*/ 154 h 185"/>
                  <a:gd name="T32" fmla="*/ 152 w 261"/>
                  <a:gd name="T33" fmla="*/ 176 h 185"/>
                  <a:gd name="T34" fmla="*/ 185 w 261"/>
                  <a:gd name="T35" fmla="*/ 172 h 185"/>
                  <a:gd name="T36" fmla="*/ 219 w 261"/>
                  <a:gd name="T37" fmla="*/ 167 h 185"/>
                  <a:gd name="T38" fmla="*/ 258 w 261"/>
                  <a:gd name="T39" fmla="*/ 178 h 185"/>
                  <a:gd name="T40" fmla="*/ 248 w 261"/>
                  <a:gd name="T41" fmla="*/ 164 h 185"/>
                  <a:gd name="T42" fmla="*/ 229 w 261"/>
                  <a:gd name="T43" fmla="*/ 133 h 185"/>
                  <a:gd name="T44" fmla="*/ 227 w 261"/>
                  <a:gd name="T45" fmla="*/ 82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1" h="185">
                    <a:moveTo>
                      <a:pt x="227" y="82"/>
                    </a:moveTo>
                    <a:cubicBezTo>
                      <a:pt x="222" y="71"/>
                      <a:pt x="184" y="32"/>
                      <a:pt x="167" y="23"/>
                    </a:cubicBezTo>
                    <a:cubicBezTo>
                      <a:pt x="149" y="14"/>
                      <a:pt x="141" y="8"/>
                      <a:pt x="136" y="13"/>
                    </a:cubicBezTo>
                    <a:cubicBezTo>
                      <a:pt x="130" y="17"/>
                      <a:pt x="107" y="37"/>
                      <a:pt x="97" y="48"/>
                    </a:cubicBezTo>
                    <a:cubicBezTo>
                      <a:pt x="87" y="59"/>
                      <a:pt x="81" y="64"/>
                      <a:pt x="78" y="63"/>
                    </a:cubicBezTo>
                    <a:cubicBezTo>
                      <a:pt x="78" y="63"/>
                      <a:pt x="69" y="61"/>
                      <a:pt x="65" y="57"/>
                    </a:cubicBezTo>
                    <a:cubicBezTo>
                      <a:pt x="61" y="54"/>
                      <a:pt x="59" y="48"/>
                      <a:pt x="56" y="38"/>
                    </a:cubicBezTo>
                    <a:cubicBezTo>
                      <a:pt x="52" y="26"/>
                      <a:pt x="40" y="9"/>
                      <a:pt x="33" y="4"/>
                    </a:cubicBezTo>
                    <a:cubicBezTo>
                      <a:pt x="27" y="0"/>
                      <a:pt x="22" y="6"/>
                      <a:pt x="20" y="15"/>
                    </a:cubicBezTo>
                    <a:cubicBezTo>
                      <a:pt x="18" y="24"/>
                      <a:pt x="14" y="35"/>
                      <a:pt x="11" y="45"/>
                    </a:cubicBezTo>
                    <a:cubicBezTo>
                      <a:pt x="8" y="54"/>
                      <a:pt x="0" y="63"/>
                      <a:pt x="4" y="68"/>
                    </a:cubicBezTo>
                    <a:cubicBezTo>
                      <a:pt x="7" y="72"/>
                      <a:pt x="14" y="75"/>
                      <a:pt x="22" y="75"/>
                    </a:cubicBezTo>
                    <a:cubicBezTo>
                      <a:pt x="30" y="75"/>
                      <a:pt x="44" y="66"/>
                      <a:pt x="49" y="67"/>
                    </a:cubicBezTo>
                    <a:cubicBezTo>
                      <a:pt x="54" y="68"/>
                      <a:pt x="65" y="64"/>
                      <a:pt x="70" y="72"/>
                    </a:cubicBezTo>
                    <a:cubicBezTo>
                      <a:pt x="75" y="80"/>
                      <a:pt x="79" y="98"/>
                      <a:pt x="79" y="112"/>
                    </a:cubicBezTo>
                    <a:cubicBezTo>
                      <a:pt x="79" y="126"/>
                      <a:pt x="85" y="149"/>
                      <a:pt x="92" y="154"/>
                    </a:cubicBezTo>
                    <a:cubicBezTo>
                      <a:pt x="99" y="158"/>
                      <a:pt x="129" y="171"/>
                      <a:pt x="152" y="176"/>
                    </a:cubicBezTo>
                    <a:cubicBezTo>
                      <a:pt x="175" y="180"/>
                      <a:pt x="178" y="175"/>
                      <a:pt x="185" y="172"/>
                    </a:cubicBezTo>
                    <a:cubicBezTo>
                      <a:pt x="192" y="169"/>
                      <a:pt x="203" y="162"/>
                      <a:pt x="219" y="167"/>
                    </a:cubicBezTo>
                    <a:cubicBezTo>
                      <a:pt x="235" y="171"/>
                      <a:pt x="255" y="185"/>
                      <a:pt x="258" y="178"/>
                    </a:cubicBezTo>
                    <a:cubicBezTo>
                      <a:pt x="261" y="171"/>
                      <a:pt x="256" y="169"/>
                      <a:pt x="248" y="164"/>
                    </a:cubicBezTo>
                    <a:cubicBezTo>
                      <a:pt x="241" y="160"/>
                      <a:pt x="230" y="157"/>
                      <a:pt x="229" y="133"/>
                    </a:cubicBezTo>
                    <a:cubicBezTo>
                      <a:pt x="228" y="109"/>
                      <a:pt x="232" y="93"/>
                      <a:pt x="227" y="82"/>
                    </a:cubicBezTo>
                    <a:close/>
                  </a:path>
                </a:pathLst>
              </a:custGeom>
              <a:solidFill>
                <a:srgbClr val="FBC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1939"/>
              <p:cNvSpPr/>
              <p:nvPr/>
            </p:nvSpPr>
            <p:spPr bwMode="auto">
              <a:xfrm>
                <a:off x="3018938" y="3740840"/>
                <a:ext cx="542163" cy="446865"/>
              </a:xfrm>
              <a:custGeom>
                <a:avLst/>
                <a:gdLst>
                  <a:gd name="T0" fmla="*/ 77 w 80"/>
                  <a:gd name="T1" fmla="*/ 60 h 71"/>
                  <a:gd name="T2" fmla="*/ 70 w 80"/>
                  <a:gd name="T3" fmla="*/ 58 h 71"/>
                  <a:gd name="T4" fmla="*/ 68 w 80"/>
                  <a:gd name="T5" fmla="*/ 57 h 71"/>
                  <a:gd name="T6" fmla="*/ 45 w 80"/>
                  <a:gd name="T7" fmla="*/ 39 h 71"/>
                  <a:gd name="T8" fmla="*/ 23 w 80"/>
                  <a:gd name="T9" fmla="*/ 2 h 71"/>
                  <a:gd name="T10" fmla="*/ 22 w 80"/>
                  <a:gd name="T11" fmla="*/ 6 h 71"/>
                  <a:gd name="T12" fmla="*/ 17 w 80"/>
                  <a:gd name="T13" fmla="*/ 10 h 71"/>
                  <a:gd name="T14" fmla="*/ 18 w 80"/>
                  <a:gd name="T15" fmla="*/ 16 h 71"/>
                  <a:gd name="T16" fmla="*/ 15 w 80"/>
                  <a:gd name="T17" fmla="*/ 18 h 71"/>
                  <a:gd name="T18" fmla="*/ 15 w 80"/>
                  <a:gd name="T19" fmla="*/ 24 h 71"/>
                  <a:gd name="T20" fmla="*/ 12 w 80"/>
                  <a:gd name="T21" fmla="*/ 28 h 71"/>
                  <a:gd name="T22" fmla="*/ 13 w 80"/>
                  <a:gd name="T23" fmla="*/ 32 h 71"/>
                  <a:gd name="T24" fmla="*/ 10 w 80"/>
                  <a:gd name="T25" fmla="*/ 35 h 71"/>
                  <a:gd name="T26" fmla="*/ 10 w 80"/>
                  <a:gd name="T27" fmla="*/ 40 h 71"/>
                  <a:gd name="T28" fmla="*/ 8 w 80"/>
                  <a:gd name="T29" fmla="*/ 43 h 71"/>
                  <a:gd name="T30" fmla="*/ 7 w 80"/>
                  <a:gd name="T31" fmla="*/ 49 h 71"/>
                  <a:gd name="T32" fmla="*/ 7 w 80"/>
                  <a:gd name="T33" fmla="*/ 54 h 71"/>
                  <a:gd name="T34" fmla="*/ 4 w 80"/>
                  <a:gd name="T35" fmla="*/ 62 h 71"/>
                  <a:gd name="T36" fmla="*/ 12 w 80"/>
                  <a:gd name="T37" fmla="*/ 64 h 71"/>
                  <a:gd name="T38" fmla="*/ 26 w 80"/>
                  <a:gd name="T39" fmla="*/ 62 h 71"/>
                  <a:gd name="T40" fmla="*/ 43 w 80"/>
                  <a:gd name="T41" fmla="*/ 56 h 71"/>
                  <a:gd name="T42" fmla="*/ 64 w 80"/>
                  <a:gd name="T43" fmla="*/ 63 h 71"/>
                  <a:gd name="T44" fmla="*/ 71 w 80"/>
                  <a:gd name="T45" fmla="*/ 70 h 71"/>
                  <a:gd name="T46" fmla="*/ 69 w 80"/>
                  <a:gd name="T47" fmla="*/ 66 h 71"/>
                  <a:gd name="T48" fmla="*/ 75 w 80"/>
                  <a:gd name="T49" fmla="*/ 67 h 71"/>
                  <a:gd name="T50" fmla="*/ 73 w 80"/>
                  <a:gd name="T51" fmla="*/ 62 h 71"/>
                  <a:gd name="T52" fmla="*/ 77 w 80"/>
                  <a:gd name="T53" fmla="*/ 6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0" h="71">
                    <a:moveTo>
                      <a:pt x="77" y="60"/>
                    </a:moveTo>
                    <a:cubicBezTo>
                      <a:pt x="75" y="58"/>
                      <a:pt x="72" y="59"/>
                      <a:pt x="70" y="58"/>
                    </a:cubicBezTo>
                    <a:cubicBezTo>
                      <a:pt x="69" y="57"/>
                      <a:pt x="68" y="57"/>
                      <a:pt x="68" y="57"/>
                    </a:cubicBezTo>
                    <a:cubicBezTo>
                      <a:pt x="68" y="57"/>
                      <a:pt x="51" y="52"/>
                      <a:pt x="45" y="39"/>
                    </a:cubicBezTo>
                    <a:cubicBezTo>
                      <a:pt x="39" y="26"/>
                      <a:pt x="24" y="0"/>
                      <a:pt x="23" y="2"/>
                    </a:cubicBezTo>
                    <a:cubicBezTo>
                      <a:pt x="21" y="4"/>
                      <a:pt x="22" y="3"/>
                      <a:pt x="22" y="6"/>
                    </a:cubicBezTo>
                    <a:cubicBezTo>
                      <a:pt x="22" y="8"/>
                      <a:pt x="17" y="8"/>
                      <a:pt x="17" y="10"/>
                    </a:cubicBezTo>
                    <a:cubicBezTo>
                      <a:pt x="18" y="13"/>
                      <a:pt x="20" y="14"/>
                      <a:pt x="18" y="16"/>
                    </a:cubicBezTo>
                    <a:cubicBezTo>
                      <a:pt x="17" y="18"/>
                      <a:pt x="14" y="16"/>
                      <a:pt x="15" y="18"/>
                    </a:cubicBezTo>
                    <a:cubicBezTo>
                      <a:pt x="15" y="21"/>
                      <a:pt x="15" y="21"/>
                      <a:pt x="15" y="24"/>
                    </a:cubicBezTo>
                    <a:cubicBezTo>
                      <a:pt x="14" y="27"/>
                      <a:pt x="13" y="25"/>
                      <a:pt x="12" y="28"/>
                    </a:cubicBezTo>
                    <a:cubicBezTo>
                      <a:pt x="11" y="30"/>
                      <a:pt x="11" y="30"/>
                      <a:pt x="13" y="32"/>
                    </a:cubicBezTo>
                    <a:cubicBezTo>
                      <a:pt x="15" y="35"/>
                      <a:pt x="11" y="33"/>
                      <a:pt x="10" y="35"/>
                    </a:cubicBezTo>
                    <a:cubicBezTo>
                      <a:pt x="9" y="38"/>
                      <a:pt x="8" y="38"/>
                      <a:pt x="10" y="40"/>
                    </a:cubicBezTo>
                    <a:cubicBezTo>
                      <a:pt x="12" y="42"/>
                      <a:pt x="10" y="42"/>
                      <a:pt x="8" y="43"/>
                    </a:cubicBezTo>
                    <a:cubicBezTo>
                      <a:pt x="6" y="45"/>
                      <a:pt x="6" y="48"/>
                      <a:pt x="7" y="49"/>
                    </a:cubicBezTo>
                    <a:cubicBezTo>
                      <a:pt x="8" y="50"/>
                      <a:pt x="0" y="53"/>
                      <a:pt x="7" y="54"/>
                    </a:cubicBezTo>
                    <a:cubicBezTo>
                      <a:pt x="15" y="55"/>
                      <a:pt x="2" y="59"/>
                      <a:pt x="4" y="62"/>
                    </a:cubicBezTo>
                    <a:cubicBezTo>
                      <a:pt x="7" y="65"/>
                      <a:pt x="9" y="66"/>
                      <a:pt x="12" y="64"/>
                    </a:cubicBezTo>
                    <a:cubicBezTo>
                      <a:pt x="16" y="63"/>
                      <a:pt x="22" y="65"/>
                      <a:pt x="26" y="62"/>
                    </a:cubicBezTo>
                    <a:cubicBezTo>
                      <a:pt x="31" y="59"/>
                      <a:pt x="36" y="55"/>
                      <a:pt x="43" y="56"/>
                    </a:cubicBezTo>
                    <a:cubicBezTo>
                      <a:pt x="50" y="56"/>
                      <a:pt x="61" y="59"/>
                      <a:pt x="64" y="63"/>
                    </a:cubicBezTo>
                    <a:cubicBezTo>
                      <a:pt x="68" y="67"/>
                      <a:pt x="71" y="71"/>
                      <a:pt x="71" y="70"/>
                    </a:cubicBezTo>
                    <a:cubicBezTo>
                      <a:pt x="71" y="68"/>
                      <a:pt x="67" y="65"/>
                      <a:pt x="69" y="66"/>
                    </a:cubicBezTo>
                    <a:cubicBezTo>
                      <a:pt x="71" y="66"/>
                      <a:pt x="74" y="67"/>
                      <a:pt x="75" y="67"/>
                    </a:cubicBezTo>
                    <a:cubicBezTo>
                      <a:pt x="75" y="66"/>
                      <a:pt x="71" y="62"/>
                      <a:pt x="73" y="62"/>
                    </a:cubicBezTo>
                    <a:cubicBezTo>
                      <a:pt x="74" y="62"/>
                      <a:pt x="80" y="61"/>
                      <a:pt x="77" y="60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1940"/>
              <p:cNvSpPr/>
              <p:nvPr/>
            </p:nvSpPr>
            <p:spPr bwMode="auto">
              <a:xfrm>
                <a:off x="4186141" y="4310755"/>
                <a:ext cx="276261" cy="252576"/>
              </a:xfrm>
              <a:custGeom>
                <a:avLst/>
                <a:gdLst>
                  <a:gd name="T0" fmla="*/ 23 w 41"/>
                  <a:gd name="T1" fmla="*/ 1 h 40"/>
                  <a:gd name="T2" fmla="*/ 15 w 41"/>
                  <a:gd name="T3" fmla="*/ 33 h 40"/>
                  <a:gd name="T4" fmla="*/ 41 w 41"/>
                  <a:gd name="T5" fmla="*/ 21 h 40"/>
                  <a:gd name="T6" fmla="*/ 23 w 41"/>
                  <a:gd name="T7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40">
                    <a:moveTo>
                      <a:pt x="23" y="1"/>
                    </a:moveTo>
                    <a:cubicBezTo>
                      <a:pt x="6" y="2"/>
                      <a:pt x="0" y="25"/>
                      <a:pt x="15" y="33"/>
                    </a:cubicBezTo>
                    <a:cubicBezTo>
                      <a:pt x="28" y="40"/>
                      <a:pt x="40" y="28"/>
                      <a:pt x="41" y="21"/>
                    </a:cubicBezTo>
                    <a:cubicBezTo>
                      <a:pt x="41" y="13"/>
                      <a:pt x="39" y="0"/>
                      <a:pt x="23" y="1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1941"/>
              <p:cNvSpPr/>
              <p:nvPr/>
            </p:nvSpPr>
            <p:spPr bwMode="auto">
              <a:xfrm>
                <a:off x="4213767" y="4333421"/>
                <a:ext cx="241728" cy="210481"/>
              </a:xfrm>
              <a:custGeom>
                <a:avLst/>
                <a:gdLst>
                  <a:gd name="T0" fmla="*/ 23 w 36"/>
                  <a:gd name="T1" fmla="*/ 1 h 33"/>
                  <a:gd name="T2" fmla="*/ 9 w 36"/>
                  <a:gd name="T3" fmla="*/ 24 h 33"/>
                  <a:gd name="T4" fmla="*/ 34 w 36"/>
                  <a:gd name="T5" fmla="*/ 14 h 33"/>
                  <a:gd name="T6" fmla="*/ 23 w 36"/>
                  <a:gd name="T7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3">
                    <a:moveTo>
                      <a:pt x="23" y="1"/>
                    </a:moveTo>
                    <a:cubicBezTo>
                      <a:pt x="12" y="0"/>
                      <a:pt x="0" y="9"/>
                      <a:pt x="9" y="24"/>
                    </a:cubicBezTo>
                    <a:cubicBezTo>
                      <a:pt x="15" y="33"/>
                      <a:pt x="36" y="28"/>
                      <a:pt x="34" y="14"/>
                    </a:cubicBezTo>
                    <a:cubicBezTo>
                      <a:pt x="34" y="14"/>
                      <a:pt x="34" y="2"/>
                      <a:pt x="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1942"/>
              <p:cNvSpPr/>
              <p:nvPr/>
            </p:nvSpPr>
            <p:spPr bwMode="auto">
              <a:xfrm>
                <a:off x="4248300" y="4326945"/>
                <a:ext cx="189931" cy="178099"/>
              </a:xfrm>
              <a:custGeom>
                <a:avLst/>
                <a:gdLst>
                  <a:gd name="T0" fmla="*/ 9 w 28"/>
                  <a:gd name="T1" fmla="*/ 5 h 28"/>
                  <a:gd name="T2" fmla="*/ 16 w 28"/>
                  <a:gd name="T3" fmla="*/ 27 h 28"/>
                  <a:gd name="T4" fmla="*/ 27 w 28"/>
                  <a:gd name="T5" fmla="*/ 14 h 28"/>
                  <a:gd name="T6" fmla="*/ 9 w 28"/>
                  <a:gd name="T7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8">
                    <a:moveTo>
                      <a:pt x="9" y="5"/>
                    </a:moveTo>
                    <a:cubicBezTo>
                      <a:pt x="0" y="10"/>
                      <a:pt x="3" y="25"/>
                      <a:pt x="16" y="27"/>
                    </a:cubicBezTo>
                    <a:cubicBezTo>
                      <a:pt x="26" y="28"/>
                      <a:pt x="28" y="20"/>
                      <a:pt x="27" y="14"/>
                    </a:cubicBezTo>
                    <a:cubicBezTo>
                      <a:pt x="26" y="9"/>
                      <a:pt x="20" y="0"/>
                      <a:pt x="9" y="5"/>
                    </a:cubicBezTo>
                    <a:close/>
                  </a:path>
                </a:pathLst>
              </a:custGeom>
              <a:solidFill>
                <a:srgbClr val="C2DC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1943"/>
              <p:cNvSpPr/>
              <p:nvPr/>
            </p:nvSpPr>
            <p:spPr bwMode="auto">
              <a:xfrm>
                <a:off x="4269020" y="4339897"/>
                <a:ext cx="155398" cy="145718"/>
              </a:xfrm>
              <a:custGeom>
                <a:avLst/>
                <a:gdLst>
                  <a:gd name="T0" fmla="*/ 7 w 23"/>
                  <a:gd name="T1" fmla="*/ 5 h 23"/>
                  <a:gd name="T2" fmla="*/ 13 w 23"/>
                  <a:gd name="T3" fmla="*/ 22 h 23"/>
                  <a:gd name="T4" fmla="*/ 22 w 23"/>
                  <a:gd name="T5" fmla="*/ 12 h 23"/>
                  <a:gd name="T6" fmla="*/ 7 w 23"/>
                  <a:gd name="T7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3">
                    <a:moveTo>
                      <a:pt x="7" y="5"/>
                    </a:moveTo>
                    <a:cubicBezTo>
                      <a:pt x="0" y="9"/>
                      <a:pt x="2" y="21"/>
                      <a:pt x="13" y="22"/>
                    </a:cubicBezTo>
                    <a:cubicBezTo>
                      <a:pt x="21" y="23"/>
                      <a:pt x="23" y="16"/>
                      <a:pt x="22" y="12"/>
                    </a:cubicBezTo>
                    <a:cubicBezTo>
                      <a:pt x="21" y="7"/>
                      <a:pt x="14" y="0"/>
                      <a:pt x="7" y="5"/>
                    </a:cubicBezTo>
                    <a:close/>
                  </a:path>
                </a:pathLst>
              </a:custGeom>
              <a:solidFill>
                <a:srgbClr val="0051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1944"/>
              <p:cNvSpPr/>
              <p:nvPr/>
            </p:nvSpPr>
            <p:spPr bwMode="auto">
              <a:xfrm>
                <a:off x="4448589" y="4498568"/>
                <a:ext cx="265902" cy="336768"/>
              </a:xfrm>
              <a:custGeom>
                <a:avLst/>
                <a:gdLst>
                  <a:gd name="T0" fmla="*/ 16 w 39"/>
                  <a:gd name="T1" fmla="*/ 29 h 53"/>
                  <a:gd name="T2" fmla="*/ 10 w 39"/>
                  <a:gd name="T3" fmla="*/ 5 h 53"/>
                  <a:gd name="T4" fmla="*/ 5 w 39"/>
                  <a:gd name="T5" fmla="*/ 25 h 53"/>
                  <a:gd name="T6" fmla="*/ 29 w 39"/>
                  <a:gd name="T7" fmla="*/ 47 h 53"/>
                  <a:gd name="T8" fmla="*/ 39 w 39"/>
                  <a:gd name="T9" fmla="*/ 48 h 53"/>
                  <a:gd name="T10" fmla="*/ 26 w 39"/>
                  <a:gd name="T11" fmla="*/ 37 h 53"/>
                  <a:gd name="T12" fmla="*/ 16 w 39"/>
                  <a:gd name="T13" fmla="*/ 2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53">
                    <a:moveTo>
                      <a:pt x="16" y="29"/>
                    </a:moveTo>
                    <a:cubicBezTo>
                      <a:pt x="11" y="21"/>
                      <a:pt x="10" y="9"/>
                      <a:pt x="10" y="5"/>
                    </a:cubicBezTo>
                    <a:cubicBezTo>
                      <a:pt x="10" y="0"/>
                      <a:pt x="0" y="8"/>
                      <a:pt x="5" y="25"/>
                    </a:cubicBezTo>
                    <a:cubicBezTo>
                      <a:pt x="10" y="42"/>
                      <a:pt x="24" y="44"/>
                      <a:pt x="29" y="47"/>
                    </a:cubicBezTo>
                    <a:cubicBezTo>
                      <a:pt x="33" y="51"/>
                      <a:pt x="39" y="53"/>
                      <a:pt x="39" y="48"/>
                    </a:cubicBezTo>
                    <a:cubicBezTo>
                      <a:pt x="39" y="42"/>
                      <a:pt x="31" y="39"/>
                      <a:pt x="26" y="37"/>
                    </a:cubicBezTo>
                    <a:cubicBezTo>
                      <a:pt x="21" y="34"/>
                      <a:pt x="16" y="29"/>
                      <a:pt x="16" y="29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1945"/>
              <p:cNvSpPr/>
              <p:nvPr/>
            </p:nvSpPr>
            <p:spPr bwMode="auto">
              <a:xfrm>
                <a:off x="4327726" y="4744667"/>
                <a:ext cx="372952" cy="116573"/>
              </a:xfrm>
              <a:custGeom>
                <a:avLst/>
                <a:gdLst>
                  <a:gd name="T0" fmla="*/ 38 w 55"/>
                  <a:gd name="T1" fmla="*/ 10 h 18"/>
                  <a:gd name="T2" fmla="*/ 9 w 55"/>
                  <a:gd name="T3" fmla="*/ 1 h 18"/>
                  <a:gd name="T4" fmla="*/ 1 w 55"/>
                  <a:gd name="T5" fmla="*/ 4 h 18"/>
                  <a:gd name="T6" fmla="*/ 28 w 55"/>
                  <a:gd name="T7" fmla="*/ 11 h 18"/>
                  <a:gd name="T8" fmla="*/ 49 w 55"/>
                  <a:gd name="T9" fmla="*/ 17 h 18"/>
                  <a:gd name="T10" fmla="*/ 53 w 55"/>
                  <a:gd name="T11" fmla="*/ 15 h 18"/>
                  <a:gd name="T12" fmla="*/ 38 w 55"/>
                  <a:gd name="T13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8">
                    <a:moveTo>
                      <a:pt x="38" y="10"/>
                    </a:moveTo>
                    <a:cubicBezTo>
                      <a:pt x="30" y="6"/>
                      <a:pt x="17" y="0"/>
                      <a:pt x="9" y="1"/>
                    </a:cubicBezTo>
                    <a:cubicBezTo>
                      <a:pt x="9" y="1"/>
                      <a:pt x="2" y="1"/>
                      <a:pt x="1" y="4"/>
                    </a:cubicBezTo>
                    <a:cubicBezTo>
                      <a:pt x="0" y="6"/>
                      <a:pt x="16" y="8"/>
                      <a:pt x="28" y="11"/>
                    </a:cubicBezTo>
                    <a:cubicBezTo>
                      <a:pt x="39" y="15"/>
                      <a:pt x="46" y="18"/>
                      <a:pt x="49" y="17"/>
                    </a:cubicBezTo>
                    <a:cubicBezTo>
                      <a:pt x="53" y="17"/>
                      <a:pt x="55" y="16"/>
                      <a:pt x="53" y="15"/>
                    </a:cubicBezTo>
                    <a:cubicBezTo>
                      <a:pt x="52" y="14"/>
                      <a:pt x="45" y="14"/>
                      <a:pt x="38" y="10"/>
                    </a:cubicBezTo>
                    <a:close/>
                  </a:path>
                </a:pathLst>
              </a:custGeom>
              <a:solidFill>
                <a:srgbClr val="FBC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1946"/>
              <p:cNvSpPr/>
              <p:nvPr/>
            </p:nvSpPr>
            <p:spPr bwMode="auto">
              <a:xfrm>
                <a:off x="3823550" y="4310755"/>
                <a:ext cx="276261" cy="213718"/>
              </a:xfrm>
              <a:custGeom>
                <a:avLst/>
                <a:gdLst>
                  <a:gd name="T0" fmla="*/ 9 w 41"/>
                  <a:gd name="T1" fmla="*/ 16 h 34"/>
                  <a:gd name="T2" fmla="*/ 11 w 41"/>
                  <a:gd name="T3" fmla="*/ 34 h 34"/>
                  <a:gd name="T4" fmla="*/ 35 w 41"/>
                  <a:gd name="T5" fmla="*/ 27 h 34"/>
                  <a:gd name="T6" fmla="*/ 39 w 41"/>
                  <a:gd name="T7" fmla="*/ 19 h 34"/>
                  <a:gd name="T8" fmla="*/ 20 w 41"/>
                  <a:gd name="T9" fmla="*/ 3 h 34"/>
                  <a:gd name="T10" fmla="*/ 9 w 41"/>
                  <a:gd name="T11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4">
                    <a:moveTo>
                      <a:pt x="9" y="16"/>
                    </a:moveTo>
                    <a:cubicBezTo>
                      <a:pt x="6" y="25"/>
                      <a:pt x="0" y="34"/>
                      <a:pt x="11" y="34"/>
                    </a:cubicBezTo>
                    <a:cubicBezTo>
                      <a:pt x="23" y="34"/>
                      <a:pt x="31" y="29"/>
                      <a:pt x="35" y="27"/>
                    </a:cubicBezTo>
                    <a:cubicBezTo>
                      <a:pt x="39" y="25"/>
                      <a:pt x="41" y="22"/>
                      <a:pt x="39" y="19"/>
                    </a:cubicBezTo>
                    <a:cubicBezTo>
                      <a:pt x="39" y="19"/>
                      <a:pt x="26" y="6"/>
                      <a:pt x="20" y="3"/>
                    </a:cubicBezTo>
                    <a:cubicBezTo>
                      <a:pt x="15" y="0"/>
                      <a:pt x="11" y="6"/>
                      <a:pt x="9" y="16"/>
                    </a:cubicBezTo>
                    <a:close/>
                  </a:path>
                </a:pathLst>
              </a:custGeom>
              <a:solidFill>
                <a:srgbClr val="BF5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1947"/>
              <p:cNvSpPr/>
              <p:nvPr/>
            </p:nvSpPr>
            <p:spPr bwMode="auto">
              <a:xfrm>
                <a:off x="3074191" y="3760269"/>
                <a:ext cx="424752" cy="372388"/>
              </a:xfrm>
              <a:custGeom>
                <a:avLst/>
                <a:gdLst>
                  <a:gd name="T0" fmla="*/ 9 w 63"/>
                  <a:gd name="T1" fmla="*/ 54 h 59"/>
                  <a:gd name="T2" fmla="*/ 31 w 63"/>
                  <a:gd name="T3" fmla="*/ 51 h 59"/>
                  <a:gd name="T4" fmla="*/ 44 w 63"/>
                  <a:gd name="T5" fmla="*/ 51 h 59"/>
                  <a:gd name="T6" fmla="*/ 58 w 63"/>
                  <a:gd name="T7" fmla="*/ 59 h 59"/>
                  <a:gd name="T8" fmla="*/ 43 w 63"/>
                  <a:gd name="T9" fmla="*/ 47 h 59"/>
                  <a:gd name="T10" fmla="*/ 35 w 63"/>
                  <a:gd name="T11" fmla="*/ 39 h 59"/>
                  <a:gd name="T12" fmla="*/ 29 w 63"/>
                  <a:gd name="T13" fmla="*/ 30 h 59"/>
                  <a:gd name="T14" fmla="*/ 20 w 63"/>
                  <a:gd name="T15" fmla="*/ 11 h 59"/>
                  <a:gd name="T16" fmla="*/ 18 w 63"/>
                  <a:gd name="T17" fmla="*/ 19 h 59"/>
                  <a:gd name="T18" fmla="*/ 28 w 63"/>
                  <a:gd name="T19" fmla="*/ 33 h 59"/>
                  <a:gd name="T20" fmla="*/ 11 w 63"/>
                  <a:gd name="T21" fmla="*/ 28 h 59"/>
                  <a:gd name="T22" fmla="*/ 14 w 63"/>
                  <a:gd name="T23" fmla="*/ 33 h 59"/>
                  <a:gd name="T24" fmla="*/ 28 w 63"/>
                  <a:gd name="T25" fmla="*/ 38 h 59"/>
                  <a:gd name="T26" fmla="*/ 11 w 63"/>
                  <a:gd name="T27" fmla="*/ 39 h 59"/>
                  <a:gd name="T28" fmla="*/ 16 w 63"/>
                  <a:gd name="T29" fmla="*/ 44 h 59"/>
                  <a:gd name="T30" fmla="*/ 28 w 63"/>
                  <a:gd name="T31" fmla="*/ 47 h 59"/>
                  <a:gd name="T32" fmla="*/ 9 w 63"/>
                  <a:gd name="T33" fmla="*/ 5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59">
                    <a:moveTo>
                      <a:pt x="9" y="54"/>
                    </a:moveTo>
                    <a:cubicBezTo>
                      <a:pt x="12" y="56"/>
                      <a:pt x="17" y="53"/>
                      <a:pt x="31" y="51"/>
                    </a:cubicBezTo>
                    <a:cubicBezTo>
                      <a:pt x="36" y="51"/>
                      <a:pt x="41" y="51"/>
                      <a:pt x="44" y="51"/>
                    </a:cubicBezTo>
                    <a:cubicBezTo>
                      <a:pt x="52" y="53"/>
                      <a:pt x="56" y="59"/>
                      <a:pt x="58" y="59"/>
                    </a:cubicBezTo>
                    <a:cubicBezTo>
                      <a:pt x="61" y="59"/>
                      <a:pt x="63" y="58"/>
                      <a:pt x="43" y="47"/>
                    </a:cubicBezTo>
                    <a:cubicBezTo>
                      <a:pt x="43" y="47"/>
                      <a:pt x="38" y="44"/>
                      <a:pt x="35" y="39"/>
                    </a:cubicBezTo>
                    <a:cubicBezTo>
                      <a:pt x="33" y="37"/>
                      <a:pt x="31" y="32"/>
                      <a:pt x="29" y="30"/>
                    </a:cubicBezTo>
                    <a:cubicBezTo>
                      <a:pt x="25" y="23"/>
                      <a:pt x="22" y="16"/>
                      <a:pt x="20" y="11"/>
                    </a:cubicBezTo>
                    <a:cubicBezTo>
                      <a:pt x="14" y="0"/>
                      <a:pt x="15" y="12"/>
                      <a:pt x="18" y="19"/>
                    </a:cubicBezTo>
                    <a:cubicBezTo>
                      <a:pt x="22" y="26"/>
                      <a:pt x="28" y="33"/>
                      <a:pt x="28" y="33"/>
                    </a:cubicBezTo>
                    <a:cubicBezTo>
                      <a:pt x="28" y="33"/>
                      <a:pt x="17" y="31"/>
                      <a:pt x="11" y="28"/>
                    </a:cubicBezTo>
                    <a:cubicBezTo>
                      <a:pt x="5" y="25"/>
                      <a:pt x="6" y="31"/>
                      <a:pt x="14" y="33"/>
                    </a:cubicBezTo>
                    <a:cubicBezTo>
                      <a:pt x="22" y="36"/>
                      <a:pt x="28" y="38"/>
                      <a:pt x="28" y="38"/>
                    </a:cubicBezTo>
                    <a:cubicBezTo>
                      <a:pt x="28" y="38"/>
                      <a:pt x="21" y="39"/>
                      <a:pt x="11" y="39"/>
                    </a:cubicBezTo>
                    <a:cubicBezTo>
                      <a:pt x="0" y="39"/>
                      <a:pt x="6" y="44"/>
                      <a:pt x="16" y="44"/>
                    </a:cubicBezTo>
                    <a:cubicBezTo>
                      <a:pt x="26" y="45"/>
                      <a:pt x="29" y="46"/>
                      <a:pt x="28" y="47"/>
                    </a:cubicBezTo>
                    <a:cubicBezTo>
                      <a:pt x="27" y="49"/>
                      <a:pt x="5" y="52"/>
                      <a:pt x="9" y="54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1948"/>
              <p:cNvSpPr/>
              <p:nvPr/>
            </p:nvSpPr>
            <p:spPr bwMode="auto">
              <a:xfrm>
                <a:off x="4455496" y="4764096"/>
                <a:ext cx="245183" cy="90668"/>
              </a:xfrm>
              <a:custGeom>
                <a:avLst/>
                <a:gdLst>
                  <a:gd name="T0" fmla="*/ 30 w 36"/>
                  <a:gd name="T1" fmla="*/ 13 h 14"/>
                  <a:gd name="T2" fmla="*/ 10 w 36"/>
                  <a:gd name="T3" fmla="*/ 5 h 14"/>
                  <a:gd name="T4" fmla="*/ 6 w 36"/>
                  <a:gd name="T5" fmla="*/ 6 h 14"/>
                  <a:gd name="T6" fmla="*/ 29 w 36"/>
                  <a:gd name="T7" fmla="*/ 14 h 14"/>
                  <a:gd name="T8" fmla="*/ 30 w 36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4">
                    <a:moveTo>
                      <a:pt x="30" y="13"/>
                    </a:moveTo>
                    <a:cubicBezTo>
                      <a:pt x="23" y="13"/>
                      <a:pt x="10" y="5"/>
                      <a:pt x="10" y="5"/>
                    </a:cubicBezTo>
                    <a:cubicBezTo>
                      <a:pt x="0" y="0"/>
                      <a:pt x="2" y="6"/>
                      <a:pt x="6" y="6"/>
                    </a:cubicBezTo>
                    <a:cubicBezTo>
                      <a:pt x="9" y="7"/>
                      <a:pt x="27" y="14"/>
                      <a:pt x="29" y="14"/>
                    </a:cubicBezTo>
                    <a:cubicBezTo>
                      <a:pt x="31" y="14"/>
                      <a:pt x="36" y="12"/>
                      <a:pt x="30" y="13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1949"/>
              <p:cNvSpPr/>
              <p:nvPr/>
            </p:nvSpPr>
            <p:spPr bwMode="auto">
              <a:xfrm>
                <a:off x="4320820" y="4346373"/>
                <a:ext cx="82878" cy="71239"/>
              </a:xfrm>
              <a:custGeom>
                <a:avLst/>
                <a:gdLst>
                  <a:gd name="T0" fmla="*/ 5 w 12"/>
                  <a:gd name="T1" fmla="*/ 3 h 11"/>
                  <a:gd name="T2" fmla="*/ 8 w 12"/>
                  <a:gd name="T3" fmla="*/ 10 h 11"/>
                  <a:gd name="T4" fmla="*/ 11 w 12"/>
                  <a:gd name="T5" fmla="*/ 5 h 11"/>
                  <a:gd name="T6" fmla="*/ 5 w 12"/>
                  <a:gd name="T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5" y="3"/>
                    </a:moveTo>
                    <a:cubicBezTo>
                      <a:pt x="0" y="7"/>
                      <a:pt x="6" y="11"/>
                      <a:pt x="8" y="10"/>
                    </a:cubicBezTo>
                    <a:cubicBezTo>
                      <a:pt x="10" y="9"/>
                      <a:pt x="12" y="7"/>
                      <a:pt x="11" y="5"/>
                    </a:cubicBezTo>
                    <a:cubicBezTo>
                      <a:pt x="11" y="5"/>
                      <a:pt x="9" y="0"/>
                      <a:pt x="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1950"/>
              <p:cNvSpPr/>
              <p:nvPr/>
            </p:nvSpPr>
            <p:spPr bwMode="auto">
              <a:xfrm>
                <a:off x="3668152" y="3779698"/>
                <a:ext cx="884035" cy="670298"/>
              </a:xfrm>
              <a:custGeom>
                <a:avLst/>
                <a:gdLst>
                  <a:gd name="T0" fmla="*/ 52 w 131"/>
                  <a:gd name="T1" fmla="*/ 9 h 106"/>
                  <a:gd name="T2" fmla="*/ 11 w 131"/>
                  <a:gd name="T3" fmla="*/ 31 h 106"/>
                  <a:gd name="T4" fmla="*/ 40 w 131"/>
                  <a:gd name="T5" fmla="*/ 52 h 106"/>
                  <a:gd name="T6" fmla="*/ 94 w 131"/>
                  <a:gd name="T7" fmla="*/ 79 h 106"/>
                  <a:gd name="T8" fmla="*/ 120 w 131"/>
                  <a:gd name="T9" fmla="*/ 96 h 106"/>
                  <a:gd name="T10" fmla="*/ 123 w 131"/>
                  <a:gd name="T11" fmla="*/ 73 h 106"/>
                  <a:gd name="T12" fmla="*/ 52 w 131"/>
                  <a:gd name="T13" fmla="*/ 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106">
                    <a:moveTo>
                      <a:pt x="52" y="9"/>
                    </a:moveTo>
                    <a:cubicBezTo>
                      <a:pt x="29" y="0"/>
                      <a:pt x="21" y="21"/>
                      <a:pt x="11" y="31"/>
                    </a:cubicBezTo>
                    <a:cubicBezTo>
                      <a:pt x="0" y="41"/>
                      <a:pt x="22" y="45"/>
                      <a:pt x="40" y="52"/>
                    </a:cubicBezTo>
                    <a:cubicBezTo>
                      <a:pt x="58" y="60"/>
                      <a:pt x="77" y="77"/>
                      <a:pt x="94" y="79"/>
                    </a:cubicBezTo>
                    <a:cubicBezTo>
                      <a:pt x="111" y="81"/>
                      <a:pt x="120" y="86"/>
                      <a:pt x="120" y="96"/>
                    </a:cubicBezTo>
                    <a:cubicBezTo>
                      <a:pt x="121" y="106"/>
                      <a:pt x="131" y="91"/>
                      <a:pt x="123" y="73"/>
                    </a:cubicBezTo>
                    <a:cubicBezTo>
                      <a:pt x="116" y="56"/>
                      <a:pt x="76" y="18"/>
                      <a:pt x="52" y="9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1951"/>
              <p:cNvSpPr/>
              <p:nvPr/>
            </p:nvSpPr>
            <p:spPr bwMode="auto">
              <a:xfrm>
                <a:off x="3889161" y="4346373"/>
                <a:ext cx="189931" cy="158670"/>
              </a:xfrm>
              <a:custGeom>
                <a:avLst/>
                <a:gdLst>
                  <a:gd name="T0" fmla="*/ 5 w 28"/>
                  <a:gd name="T1" fmla="*/ 25 h 25"/>
                  <a:gd name="T2" fmla="*/ 17 w 28"/>
                  <a:gd name="T3" fmla="*/ 23 h 25"/>
                  <a:gd name="T4" fmla="*/ 24 w 28"/>
                  <a:gd name="T5" fmla="*/ 19 h 25"/>
                  <a:gd name="T6" fmla="*/ 28 w 28"/>
                  <a:gd name="T7" fmla="*/ 16 h 25"/>
                  <a:gd name="T8" fmla="*/ 22 w 28"/>
                  <a:gd name="T9" fmla="*/ 12 h 25"/>
                  <a:gd name="T10" fmla="*/ 9 w 28"/>
                  <a:gd name="T11" fmla="*/ 0 h 25"/>
                  <a:gd name="T12" fmla="*/ 10 w 28"/>
                  <a:gd name="T13" fmla="*/ 6 h 25"/>
                  <a:gd name="T14" fmla="*/ 15 w 28"/>
                  <a:gd name="T15" fmla="*/ 13 h 25"/>
                  <a:gd name="T16" fmla="*/ 4 w 28"/>
                  <a:gd name="T17" fmla="*/ 11 h 25"/>
                  <a:gd name="T18" fmla="*/ 11 w 28"/>
                  <a:gd name="T19" fmla="*/ 17 h 25"/>
                  <a:gd name="T20" fmla="*/ 5 w 28"/>
                  <a:gd name="T21" fmla="*/ 19 h 25"/>
                  <a:gd name="T22" fmla="*/ 8 w 28"/>
                  <a:gd name="T23" fmla="*/ 22 h 25"/>
                  <a:gd name="T24" fmla="*/ 5 w 28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5">
                    <a:moveTo>
                      <a:pt x="5" y="25"/>
                    </a:moveTo>
                    <a:cubicBezTo>
                      <a:pt x="9" y="25"/>
                      <a:pt x="14" y="25"/>
                      <a:pt x="17" y="23"/>
                    </a:cubicBezTo>
                    <a:cubicBezTo>
                      <a:pt x="20" y="21"/>
                      <a:pt x="21" y="20"/>
                      <a:pt x="24" y="19"/>
                    </a:cubicBezTo>
                    <a:cubicBezTo>
                      <a:pt x="27" y="19"/>
                      <a:pt x="28" y="19"/>
                      <a:pt x="28" y="16"/>
                    </a:cubicBezTo>
                    <a:cubicBezTo>
                      <a:pt x="28" y="16"/>
                      <a:pt x="25" y="15"/>
                      <a:pt x="22" y="12"/>
                    </a:cubicBezTo>
                    <a:cubicBezTo>
                      <a:pt x="20" y="9"/>
                      <a:pt x="12" y="0"/>
                      <a:pt x="9" y="0"/>
                    </a:cubicBezTo>
                    <a:cubicBezTo>
                      <a:pt x="7" y="0"/>
                      <a:pt x="7" y="3"/>
                      <a:pt x="10" y="6"/>
                    </a:cubicBezTo>
                    <a:cubicBezTo>
                      <a:pt x="13" y="10"/>
                      <a:pt x="16" y="9"/>
                      <a:pt x="15" y="13"/>
                    </a:cubicBezTo>
                    <a:cubicBezTo>
                      <a:pt x="15" y="14"/>
                      <a:pt x="6" y="10"/>
                      <a:pt x="4" y="11"/>
                    </a:cubicBezTo>
                    <a:cubicBezTo>
                      <a:pt x="3" y="12"/>
                      <a:pt x="8" y="16"/>
                      <a:pt x="11" y="17"/>
                    </a:cubicBezTo>
                    <a:cubicBezTo>
                      <a:pt x="13" y="18"/>
                      <a:pt x="10" y="18"/>
                      <a:pt x="5" y="19"/>
                    </a:cubicBezTo>
                    <a:cubicBezTo>
                      <a:pt x="0" y="21"/>
                      <a:pt x="4" y="22"/>
                      <a:pt x="8" y="22"/>
                    </a:cubicBezTo>
                    <a:cubicBezTo>
                      <a:pt x="11" y="22"/>
                      <a:pt x="1" y="24"/>
                      <a:pt x="5" y="25"/>
                    </a:cubicBezTo>
                    <a:close/>
                  </a:path>
                </a:pathLst>
              </a:custGeom>
              <a:solidFill>
                <a:srgbClr val="9F4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1952"/>
              <p:cNvSpPr/>
              <p:nvPr/>
            </p:nvSpPr>
            <p:spPr bwMode="auto">
              <a:xfrm>
                <a:off x="3902974" y="4346373"/>
                <a:ext cx="189931" cy="158670"/>
              </a:xfrm>
              <a:custGeom>
                <a:avLst/>
                <a:gdLst>
                  <a:gd name="T0" fmla="*/ 1 w 28"/>
                  <a:gd name="T1" fmla="*/ 24 h 25"/>
                  <a:gd name="T2" fmla="*/ 17 w 28"/>
                  <a:gd name="T3" fmla="*/ 20 h 25"/>
                  <a:gd name="T4" fmla="*/ 25 w 28"/>
                  <a:gd name="T5" fmla="*/ 18 h 25"/>
                  <a:gd name="T6" fmla="*/ 18 w 28"/>
                  <a:gd name="T7" fmla="*/ 13 h 25"/>
                  <a:gd name="T8" fmla="*/ 6 w 28"/>
                  <a:gd name="T9" fmla="*/ 2 h 25"/>
                  <a:gd name="T10" fmla="*/ 15 w 28"/>
                  <a:gd name="T11" fmla="*/ 15 h 25"/>
                  <a:gd name="T12" fmla="*/ 2 w 28"/>
                  <a:gd name="T13" fmla="*/ 11 h 25"/>
                  <a:gd name="T14" fmla="*/ 13 w 28"/>
                  <a:gd name="T15" fmla="*/ 17 h 25"/>
                  <a:gd name="T16" fmla="*/ 1 w 28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5">
                    <a:moveTo>
                      <a:pt x="1" y="24"/>
                    </a:moveTo>
                    <a:cubicBezTo>
                      <a:pt x="1" y="25"/>
                      <a:pt x="13" y="23"/>
                      <a:pt x="17" y="20"/>
                    </a:cubicBezTo>
                    <a:cubicBezTo>
                      <a:pt x="20" y="18"/>
                      <a:pt x="23" y="19"/>
                      <a:pt x="25" y="18"/>
                    </a:cubicBezTo>
                    <a:cubicBezTo>
                      <a:pt x="28" y="17"/>
                      <a:pt x="21" y="18"/>
                      <a:pt x="18" y="13"/>
                    </a:cubicBezTo>
                    <a:cubicBezTo>
                      <a:pt x="15" y="8"/>
                      <a:pt x="8" y="0"/>
                      <a:pt x="6" y="2"/>
                    </a:cubicBezTo>
                    <a:cubicBezTo>
                      <a:pt x="4" y="3"/>
                      <a:pt x="17" y="12"/>
                      <a:pt x="15" y="15"/>
                    </a:cubicBezTo>
                    <a:cubicBezTo>
                      <a:pt x="14" y="17"/>
                      <a:pt x="4" y="10"/>
                      <a:pt x="2" y="11"/>
                    </a:cubicBezTo>
                    <a:cubicBezTo>
                      <a:pt x="0" y="13"/>
                      <a:pt x="12" y="15"/>
                      <a:pt x="13" y="17"/>
                    </a:cubicBezTo>
                    <a:cubicBezTo>
                      <a:pt x="13" y="20"/>
                      <a:pt x="1" y="23"/>
                      <a:pt x="1" y="24"/>
                    </a:cubicBezTo>
                    <a:close/>
                  </a:path>
                </a:pathLst>
              </a:custGeom>
              <a:solidFill>
                <a:srgbClr val="683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1953"/>
              <p:cNvSpPr/>
              <p:nvPr/>
            </p:nvSpPr>
            <p:spPr bwMode="auto">
              <a:xfrm>
                <a:off x="4058372" y="4359326"/>
                <a:ext cx="183024" cy="369149"/>
              </a:xfrm>
              <a:custGeom>
                <a:avLst/>
                <a:gdLst>
                  <a:gd name="T0" fmla="*/ 7 w 27"/>
                  <a:gd name="T1" fmla="*/ 3 h 58"/>
                  <a:gd name="T2" fmla="*/ 2 w 27"/>
                  <a:gd name="T3" fmla="*/ 29 h 58"/>
                  <a:gd name="T4" fmla="*/ 25 w 27"/>
                  <a:gd name="T5" fmla="*/ 57 h 58"/>
                  <a:gd name="T6" fmla="*/ 13 w 27"/>
                  <a:gd name="T7" fmla="*/ 46 h 58"/>
                  <a:gd name="T8" fmla="*/ 11 w 27"/>
                  <a:gd name="T9" fmla="*/ 6 h 58"/>
                  <a:gd name="T10" fmla="*/ 7 w 27"/>
                  <a:gd name="T11" fmla="*/ 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58">
                    <a:moveTo>
                      <a:pt x="7" y="3"/>
                    </a:moveTo>
                    <a:cubicBezTo>
                      <a:pt x="5" y="6"/>
                      <a:pt x="0" y="12"/>
                      <a:pt x="2" y="29"/>
                    </a:cubicBezTo>
                    <a:cubicBezTo>
                      <a:pt x="5" y="54"/>
                      <a:pt x="23" y="58"/>
                      <a:pt x="25" y="57"/>
                    </a:cubicBezTo>
                    <a:cubicBezTo>
                      <a:pt x="27" y="55"/>
                      <a:pt x="17" y="56"/>
                      <a:pt x="13" y="46"/>
                    </a:cubicBezTo>
                    <a:cubicBezTo>
                      <a:pt x="8" y="37"/>
                      <a:pt x="7" y="12"/>
                      <a:pt x="11" y="6"/>
                    </a:cubicBezTo>
                    <a:cubicBezTo>
                      <a:pt x="15" y="0"/>
                      <a:pt x="9" y="0"/>
                      <a:pt x="7" y="3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1954"/>
              <p:cNvSpPr/>
              <p:nvPr/>
            </p:nvSpPr>
            <p:spPr bwMode="auto">
              <a:xfrm>
                <a:off x="4072185" y="3893032"/>
                <a:ext cx="41439" cy="35621"/>
              </a:xfrm>
              <a:custGeom>
                <a:avLst/>
                <a:gdLst>
                  <a:gd name="T0" fmla="*/ 1 w 6"/>
                  <a:gd name="T1" fmla="*/ 3 h 6"/>
                  <a:gd name="T2" fmla="*/ 3 w 6"/>
                  <a:gd name="T3" fmla="*/ 6 h 6"/>
                  <a:gd name="T4" fmla="*/ 6 w 6"/>
                  <a:gd name="T5" fmla="*/ 3 h 6"/>
                  <a:gd name="T6" fmla="*/ 3 w 6"/>
                  <a:gd name="T7" fmla="*/ 0 h 6"/>
                  <a:gd name="T8" fmla="*/ 1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3"/>
                    </a:moveTo>
                    <a:cubicBezTo>
                      <a:pt x="0" y="5"/>
                      <a:pt x="2" y="6"/>
                      <a:pt x="3" y="6"/>
                    </a:cubicBezTo>
                    <a:cubicBezTo>
                      <a:pt x="5" y="6"/>
                      <a:pt x="6" y="5"/>
                      <a:pt x="6" y="3"/>
                    </a:cubicBezTo>
                    <a:cubicBezTo>
                      <a:pt x="6" y="2"/>
                      <a:pt x="5" y="0"/>
                      <a:pt x="3" y="0"/>
                    </a:cubicBezTo>
                    <a:cubicBezTo>
                      <a:pt x="2" y="0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Oval 1955"/>
              <p:cNvSpPr>
                <a:spLocks noChangeArrowheads="1"/>
              </p:cNvSpPr>
              <p:nvPr/>
            </p:nvSpPr>
            <p:spPr bwMode="auto">
              <a:xfrm>
                <a:off x="4151609" y="3935129"/>
                <a:ext cx="13813" cy="1295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2494"/>
              <p:cNvSpPr/>
              <p:nvPr/>
            </p:nvSpPr>
            <p:spPr bwMode="auto">
              <a:xfrm>
                <a:off x="4721398" y="4245992"/>
                <a:ext cx="58707" cy="51810"/>
              </a:xfrm>
              <a:custGeom>
                <a:avLst/>
                <a:gdLst>
                  <a:gd name="T0" fmla="*/ 2 w 9"/>
                  <a:gd name="T1" fmla="*/ 2 h 8"/>
                  <a:gd name="T2" fmla="*/ 2 w 9"/>
                  <a:gd name="T3" fmla="*/ 7 h 8"/>
                  <a:gd name="T4" fmla="*/ 7 w 9"/>
                  <a:gd name="T5" fmla="*/ 6 h 8"/>
                  <a:gd name="T6" fmla="*/ 7 w 9"/>
                  <a:gd name="T7" fmla="*/ 1 h 8"/>
                  <a:gd name="T8" fmla="*/ 2 w 9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2" y="2"/>
                    </a:moveTo>
                    <a:cubicBezTo>
                      <a:pt x="0" y="4"/>
                      <a:pt x="1" y="6"/>
                      <a:pt x="2" y="7"/>
                    </a:cubicBezTo>
                    <a:cubicBezTo>
                      <a:pt x="4" y="8"/>
                      <a:pt x="6" y="8"/>
                      <a:pt x="7" y="6"/>
                    </a:cubicBezTo>
                    <a:cubicBezTo>
                      <a:pt x="9" y="5"/>
                      <a:pt x="8" y="3"/>
                      <a:pt x="7" y="1"/>
                    </a:cubicBezTo>
                    <a:cubicBezTo>
                      <a:pt x="5" y="0"/>
                      <a:pt x="3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2495"/>
              <p:cNvSpPr/>
              <p:nvPr/>
            </p:nvSpPr>
            <p:spPr bwMode="auto">
              <a:xfrm>
                <a:off x="4835355" y="4297802"/>
                <a:ext cx="27626" cy="22668"/>
              </a:xfrm>
              <a:custGeom>
                <a:avLst/>
                <a:gdLst>
                  <a:gd name="T0" fmla="*/ 0 w 4"/>
                  <a:gd name="T1" fmla="*/ 1 h 4"/>
                  <a:gd name="T2" fmla="*/ 1 w 4"/>
                  <a:gd name="T3" fmla="*/ 4 h 4"/>
                  <a:gd name="T4" fmla="*/ 3 w 4"/>
                  <a:gd name="T5" fmla="*/ 4 h 4"/>
                  <a:gd name="T6" fmla="*/ 3 w 4"/>
                  <a:gd name="T7" fmla="*/ 1 h 4"/>
                  <a:gd name="T8" fmla="*/ 0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0" y="2"/>
                      <a:pt x="0" y="3"/>
                      <a:pt x="1" y="4"/>
                    </a:cubicBezTo>
                    <a:cubicBezTo>
                      <a:pt x="1" y="4"/>
                      <a:pt x="3" y="4"/>
                      <a:pt x="3" y="4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251" name="图片 250" descr="泡泡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5261" y="571307"/>
              <a:ext cx="155947" cy="155947"/>
            </a:xfrm>
            <a:prstGeom prst="rect">
              <a:avLst/>
            </a:prstGeom>
          </p:spPr>
        </p:pic>
        <p:pic>
          <p:nvPicPr>
            <p:cNvPr id="252" name="图片 251" descr="泡泡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1982" y="139435"/>
              <a:ext cx="324653" cy="324653"/>
            </a:xfrm>
            <a:prstGeom prst="rect">
              <a:avLst/>
            </a:prstGeom>
          </p:spPr>
        </p:pic>
        <p:sp>
          <p:nvSpPr>
            <p:cNvPr id="253" name="文本框 16"/>
            <p:cNvSpPr txBox="1"/>
            <p:nvPr/>
          </p:nvSpPr>
          <p:spPr>
            <a:xfrm>
              <a:off x="1699413" y="307035"/>
              <a:ext cx="26008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5666"/>
                  </a:solidFill>
                </a:rPr>
                <a:t>ADD TITLE HERE</a:t>
              </a:r>
              <a:endParaRPr lang="zh-CN" altLang="en-US" sz="2800" b="1" dirty="0">
                <a:solidFill>
                  <a:srgbClr val="005666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1151098" y="2656941"/>
            <a:ext cx="2744525" cy="2462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005666"/>
                </a:solidFill>
              </a:rPr>
              <a:t>Worldwide Business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1343119" y="2895125"/>
            <a:ext cx="2448625" cy="41024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altLang="zh-CN" sz="1335" dirty="0">
                <a:solidFill>
                  <a:srgbClr val="005666"/>
                </a:solidFill>
                <a:ea typeface="Dotum" pitchFamily="34" charset="-127"/>
              </a:rPr>
              <a:t>A designer can use default text to simulate what text would look like. </a:t>
            </a:r>
          </a:p>
        </p:txBody>
      </p:sp>
      <p:sp>
        <p:nvSpPr>
          <p:cNvPr id="7" name="TextBox 42"/>
          <p:cNvSpPr txBox="1"/>
          <p:nvPr/>
        </p:nvSpPr>
        <p:spPr>
          <a:xfrm>
            <a:off x="4723934" y="2656940"/>
            <a:ext cx="274452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005666"/>
                </a:solidFill>
              </a:rPr>
              <a:t>Business To Go</a:t>
            </a:r>
          </a:p>
        </p:txBody>
      </p:sp>
      <p:sp>
        <p:nvSpPr>
          <p:cNvPr id="11" name="TextBox 55"/>
          <p:cNvSpPr txBox="1"/>
          <p:nvPr/>
        </p:nvSpPr>
        <p:spPr>
          <a:xfrm>
            <a:off x="8208235" y="2656940"/>
            <a:ext cx="274452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005666"/>
                </a:solidFill>
              </a:rPr>
              <a:t>Creative Solutions</a:t>
            </a:r>
          </a:p>
        </p:txBody>
      </p:sp>
      <p:sp>
        <p:nvSpPr>
          <p:cNvPr id="15" name="TextBox 60"/>
          <p:cNvSpPr txBox="1"/>
          <p:nvPr/>
        </p:nvSpPr>
        <p:spPr>
          <a:xfrm>
            <a:off x="1151098" y="4961220"/>
            <a:ext cx="274452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005666"/>
                </a:solidFill>
              </a:rPr>
              <a:t>Market Assessment</a:t>
            </a:r>
          </a:p>
        </p:txBody>
      </p:sp>
      <p:sp>
        <p:nvSpPr>
          <p:cNvPr id="19" name="TextBox 65"/>
          <p:cNvSpPr txBox="1"/>
          <p:nvPr/>
        </p:nvSpPr>
        <p:spPr>
          <a:xfrm>
            <a:off x="4723934" y="4961220"/>
            <a:ext cx="274452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005666"/>
                </a:solidFill>
              </a:rPr>
              <a:t>Regulatory Support</a:t>
            </a:r>
          </a:p>
        </p:txBody>
      </p:sp>
      <p:sp>
        <p:nvSpPr>
          <p:cNvPr id="23" name="TextBox 70"/>
          <p:cNvSpPr txBox="1"/>
          <p:nvPr/>
        </p:nvSpPr>
        <p:spPr>
          <a:xfrm>
            <a:off x="8208235" y="4961220"/>
            <a:ext cx="274452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005666"/>
                </a:solidFill>
              </a:rPr>
              <a:t>Program Management</a:t>
            </a:r>
          </a:p>
        </p:txBody>
      </p:sp>
      <p:sp>
        <p:nvSpPr>
          <p:cNvPr id="32" name="TextBox 7"/>
          <p:cNvSpPr txBox="1"/>
          <p:nvPr/>
        </p:nvSpPr>
        <p:spPr>
          <a:xfrm>
            <a:off x="4847862" y="2885974"/>
            <a:ext cx="2448625" cy="41024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altLang="zh-CN" sz="1335" dirty="0">
                <a:solidFill>
                  <a:srgbClr val="005666"/>
                </a:solidFill>
                <a:ea typeface="Dotum" pitchFamily="34" charset="-127"/>
              </a:rPr>
              <a:t>A designer can use default text to simulate what text would look like. </a:t>
            </a:r>
          </a:p>
        </p:txBody>
      </p:sp>
      <p:sp>
        <p:nvSpPr>
          <p:cNvPr id="33" name="TextBox 7"/>
          <p:cNvSpPr txBox="1"/>
          <p:nvPr/>
        </p:nvSpPr>
        <p:spPr>
          <a:xfrm>
            <a:off x="8359373" y="2885973"/>
            <a:ext cx="2448625" cy="41024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altLang="zh-CN" sz="1335" dirty="0">
                <a:solidFill>
                  <a:srgbClr val="005666"/>
                </a:solidFill>
                <a:ea typeface="Dotum" pitchFamily="34" charset="-127"/>
              </a:rPr>
              <a:t>A designer can use default text to simulate what text would look like. </a:t>
            </a:r>
          </a:p>
        </p:txBody>
      </p:sp>
      <p:sp>
        <p:nvSpPr>
          <p:cNvPr id="34" name="TextBox 7"/>
          <p:cNvSpPr txBox="1"/>
          <p:nvPr/>
        </p:nvSpPr>
        <p:spPr>
          <a:xfrm>
            <a:off x="1343120" y="5250217"/>
            <a:ext cx="2448625" cy="41024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altLang="zh-CN" sz="1335" dirty="0">
                <a:solidFill>
                  <a:srgbClr val="005666"/>
                </a:solidFill>
                <a:ea typeface="Dotum" pitchFamily="34" charset="-127"/>
              </a:rPr>
              <a:t>A designer can use default text to simulate what text would look like. </a:t>
            </a:r>
          </a:p>
        </p:txBody>
      </p:sp>
      <p:sp>
        <p:nvSpPr>
          <p:cNvPr id="35" name="TextBox 7"/>
          <p:cNvSpPr txBox="1"/>
          <p:nvPr/>
        </p:nvSpPr>
        <p:spPr>
          <a:xfrm>
            <a:off x="4871885" y="5253203"/>
            <a:ext cx="2448625" cy="41024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altLang="zh-CN" sz="1335" dirty="0">
                <a:solidFill>
                  <a:srgbClr val="005666"/>
                </a:solidFill>
                <a:ea typeface="Dotum" pitchFamily="34" charset="-127"/>
              </a:rPr>
              <a:t>A designer can use default text to simulate what text would look like. </a:t>
            </a:r>
          </a:p>
        </p:txBody>
      </p:sp>
      <p:sp>
        <p:nvSpPr>
          <p:cNvPr id="36" name="TextBox 7"/>
          <p:cNvSpPr txBox="1"/>
          <p:nvPr/>
        </p:nvSpPr>
        <p:spPr>
          <a:xfrm>
            <a:off x="8359373" y="5253203"/>
            <a:ext cx="2448625" cy="41024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altLang="zh-CN" sz="1335" dirty="0">
                <a:solidFill>
                  <a:srgbClr val="005666"/>
                </a:solidFill>
                <a:ea typeface="Dotum" pitchFamily="34" charset="-127"/>
              </a:rPr>
              <a:t>A designer can use default text to simulate what text would look like. </a:t>
            </a:r>
          </a:p>
        </p:txBody>
      </p:sp>
      <p:grpSp>
        <p:nvGrpSpPr>
          <p:cNvPr id="40" name="组合 39"/>
          <p:cNvGrpSpPr/>
          <p:nvPr/>
        </p:nvGrpSpPr>
        <p:grpSpPr>
          <a:xfrm rot="18804366">
            <a:off x="2001390" y="1419987"/>
            <a:ext cx="1043942" cy="1016782"/>
            <a:chOff x="1503976" y="1336428"/>
            <a:chExt cx="4376321" cy="4431323"/>
          </a:xfrm>
        </p:grpSpPr>
        <p:sp>
          <p:nvSpPr>
            <p:cNvPr id="41" name="AutoShape 1059"/>
            <p:cNvSpPr>
              <a:spLocks noChangeAspect="1" noChangeArrowheads="1" noTextEdit="1"/>
            </p:cNvSpPr>
            <p:nvPr/>
          </p:nvSpPr>
          <p:spPr bwMode="auto">
            <a:xfrm>
              <a:off x="1507498" y="1336428"/>
              <a:ext cx="4372796" cy="443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666"/>
                </a:solidFill>
              </a:endParaRPr>
            </a:p>
          </p:txBody>
        </p:sp>
        <p:sp>
          <p:nvSpPr>
            <p:cNvPr id="42" name="Freeform 1061"/>
            <p:cNvSpPr/>
            <p:nvPr/>
          </p:nvSpPr>
          <p:spPr bwMode="auto">
            <a:xfrm>
              <a:off x="1507498" y="1339992"/>
              <a:ext cx="4369273" cy="2088262"/>
            </a:xfrm>
            <a:custGeom>
              <a:avLst/>
              <a:gdLst>
                <a:gd name="T0" fmla="*/ 725 w 1451"/>
                <a:gd name="T1" fmla="*/ 0 h 686"/>
                <a:gd name="T2" fmla="*/ 0 w 1451"/>
                <a:gd name="T3" fmla="*/ 686 h 686"/>
                <a:gd name="T4" fmla="*/ 1451 w 1451"/>
                <a:gd name="T5" fmla="*/ 686 h 686"/>
                <a:gd name="T6" fmla="*/ 725 w 1451"/>
                <a:gd name="T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1" h="686">
                  <a:moveTo>
                    <a:pt x="725" y="0"/>
                  </a:moveTo>
                  <a:cubicBezTo>
                    <a:pt x="338" y="0"/>
                    <a:pt x="22" y="303"/>
                    <a:pt x="0" y="686"/>
                  </a:cubicBezTo>
                  <a:cubicBezTo>
                    <a:pt x="1451" y="686"/>
                    <a:pt x="1451" y="686"/>
                    <a:pt x="1451" y="686"/>
                  </a:cubicBezTo>
                  <a:cubicBezTo>
                    <a:pt x="1429" y="303"/>
                    <a:pt x="1113" y="0"/>
                    <a:pt x="725" y="0"/>
                  </a:cubicBezTo>
                  <a:close/>
                </a:path>
              </a:pathLst>
            </a:custGeom>
            <a:solidFill>
              <a:srgbClr val="00A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666"/>
                </a:solidFill>
              </a:endParaRPr>
            </a:p>
          </p:txBody>
        </p:sp>
        <p:sp>
          <p:nvSpPr>
            <p:cNvPr id="43" name="Freeform 1062"/>
            <p:cNvSpPr/>
            <p:nvPr/>
          </p:nvSpPr>
          <p:spPr bwMode="auto">
            <a:xfrm>
              <a:off x="1503976" y="3428255"/>
              <a:ext cx="4376321" cy="2335932"/>
            </a:xfrm>
            <a:custGeom>
              <a:avLst/>
              <a:gdLst>
                <a:gd name="T0" fmla="*/ 0 w 1453"/>
                <a:gd name="T1" fmla="*/ 41 h 767"/>
                <a:gd name="T2" fmla="*/ 726 w 1453"/>
                <a:gd name="T3" fmla="*/ 767 h 767"/>
                <a:gd name="T4" fmla="*/ 1453 w 1453"/>
                <a:gd name="T5" fmla="*/ 41 h 767"/>
                <a:gd name="T6" fmla="*/ 1452 w 1453"/>
                <a:gd name="T7" fmla="*/ 0 h 767"/>
                <a:gd name="T8" fmla="*/ 1 w 1453"/>
                <a:gd name="T9" fmla="*/ 0 h 767"/>
                <a:gd name="T10" fmla="*/ 0 w 1453"/>
                <a:gd name="T11" fmla="*/ 41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3" h="767">
                  <a:moveTo>
                    <a:pt x="0" y="41"/>
                  </a:moveTo>
                  <a:cubicBezTo>
                    <a:pt x="0" y="442"/>
                    <a:pt x="325" y="767"/>
                    <a:pt x="726" y="767"/>
                  </a:cubicBezTo>
                  <a:cubicBezTo>
                    <a:pt x="1128" y="767"/>
                    <a:pt x="1453" y="442"/>
                    <a:pt x="1453" y="41"/>
                  </a:cubicBezTo>
                  <a:cubicBezTo>
                    <a:pt x="1453" y="27"/>
                    <a:pt x="1452" y="13"/>
                    <a:pt x="145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3"/>
                    <a:pt x="0" y="27"/>
                    <a:pt x="0" y="41"/>
                  </a:cubicBezTo>
                  <a:close/>
                </a:path>
              </a:pathLst>
            </a:custGeom>
            <a:solidFill>
              <a:srgbClr val="005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666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rot="18804366">
            <a:off x="5574226" y="1438978"/>
            <a:ext cx="1043942" cy="1016782"/>
            <a:chOff x="1503976" y="1336428"/>
            <a:chExt cx="4376321" cy="4431323"/>
          </a:xfrm>
        </p:grpSpPr>
        <p:sp>
          <p:nvSpPr>
            <p:cNvPr id="45" name="AutoShape 1059"/>
            <p:cNvSpPr>
              <a:spLocks noChangeAspect="1" noChangeArrowheads="1" noTextEdit="1"/>
            </p:cNvSpPr>
            <p:nvPr/>
          </p:nvSpPr>
          <p:spPr bwMode="auto">
            <a:xfrm>
              <a:off x="1507498" y="1336428"/>
              <a:ext cx="4372796" cy="443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666"/>
                </a:solidFill>
              </a:endParaRPr>
            </a:p>
          </p:txBody>
        </p:sp>
        <p:sp>
          <p:nvSpPr>
            <p:cNvPr id="46" name="Freeform 1061"/>
            <p:cNvSpPr/>
            <p:nvPr/>
          </p:nvSpPr>
          <p:spPr bwMode="auto">
            <a:xfrm>
              <a:off x="1507498" y="1339992"/>
              <a:ext cx="4369273" cy="2088262"/>
            </a:xfrm>
            <a:custGeom>
              <a:avLst/>
              <a:gdLst>
                <a:gd name="T0" fmla="*/ 725 w 1451"/>
                <a:gd name="T1" fmla="*/ 0 h 686"/>
                <a:gd name="T2" fmla="*/ 0 w 1451"/>
                <a:gd name="T3" fmla="*/ 686 h 686"/>
                <a:gd name="T4" fmla="*/ 1451 w 1451"/>
                <a:gd name="T5" fmla="*/ 686 h 686"/>
                <a:gd name="T6" fmla="*/ 725 w 1451"/>
                <a:gd name="T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1" h="686">
                  <a:moveTo>
                    <a:pt x="725" y="0"/>
                  </a:moveTo>
                  <a:cubicBezTo>
                    <a:pt x="338" y="0"/>
                    <a:pt x="22" y="303"/>
                    <a:pt x="0" y="686"/>
                  </a:cubicBezTo>
                  <a:cubicBezTo>
                    <a:pt x="1451" y="686"/>
                    <a:pt x="1451" y="686"/>
                    <a:pt x="1451" y="686"/>
                  </a:cubicBezTo>
                  <a:cubicBezTo>
                    <a:pt x="1429" y="303"/>
                    <a:pt x="1113" y="0"/>
                    <a:pt x="725" y="0"/>
                  </a:cubicBezTo>
                  <a:close/>
                </a:path>
              </a:pathLst>
            </a:custGeom>
            <a:solidFill>
              <a:srgbClr val="00A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666"/>
                </a:solidFill>
              </a:endParaRPr>
            </a:p>
          </p:txBody>
        </p:sp>
        <p:sp>
          <p:nvSpPr>
            <p:cNvPr id="47" name="Freeform 1062"/>
            <p:cNvSpPr/>
            <p:nvPr/>
          </p:nvSpPr>
          <p:spPr bwMode="auto">
            <a:xfrm>
              <a:off x="1503976" y="3428255"/>
              <a:ext cx="4376321" cy="2335932"/>
            </a:xfrm>
            <a:custGeom>
              <a:avLst/>
              <a:gdLst>
                <a:gd name="T0" fmla="*/ 0 w 1453"/>
                <a:gd name="T1" fmla="*/ 41 h 767"/>
                <a:gd name="T2" fmla="*/ 726 w 1453"/>
                <a:gd name="T3" fmla="*/ 767 h 767"/>
                <a:gd name="T4" fmla="*/ 1453 w 1453"/>
                <a:gd name="T5" fmla="*/ 41 h 767"/>
                <a:gd name="T6" fmla="*/ 1452 w 1453"/>
                <a:gd name="T7" fmla="*/ 0 h 767"/>
                <a:gd name="T8" fmla="*/ 1 w 1453"/>
                <a:gd name="T9" fmla="*/ 0 h 767"/>
                <a:gd name="T10" fmla="*/ 0 w 1453"/>
                <a:gd name="T11" fmla="*/ 41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3" h="767">
                  <a:moveTo>
                    <a:pt x="0" y="41"/>
                  </a:moveTo>
                  <a:cubicBezTo>
                    <a:pt x="0" y="442"/>
                    <a:pt x="325" y="767"/>
                    <a:pt x="726" y="767"/>
                  </a:cubicBezTo>
                  <a:cubicBezTo>
                    <a:pt x="1128" y="767"/>
                    <a:pt x="1453" y="442"/>
                    <a:pt x="1453" y="41"/>
                  </a:cubicBezTo>
                  <a:cubicBezTo>
                    <a:pt x="1453" y="27"/>
                    <a:pt x="1452" y="13"/>
                    <a:pt x="145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3"/>
                    <a:pt x="0" y="27"/>
                    <a:pt x="0" y="41"/>
                  </a:cubicBezTo>
                  <a:close/>
                </a:path>
              </a:pathLst>
            </a:custGeom>
            <a:solidFill>
              <a:srgbClr val="005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666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 rot="18804366">
            <a:off x="9067266" y="1438978"/>
            <a:ext cx="1043942" cy="1016782"/>
            <a:chOff x="1503976" y="1336428"/>
            <a:chExt cx="4376321" cy="4431323"/>
          </a:xfrm>
        </p:grpSpPr>
        <p:sp>
          <p:nvSpPr>
            <p:cNvPr id="49" name="AutoShape 1059"/>
            <p:cNvSpPr>
              <a:spLocks noChangeAspect="1" noChangeArrowheads="1" noTextEdit="1"/>
            </p:cNvSpPr>
            <p:nvPr/>
          </p:nvSpPr>
          <p:spPr bwMode="auto">
            <a:xfrm>
              <a:off x="1507498" y="1336428"/>
              <a:ext cx="4372796" cy="443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666"/>
                </a:solidFill>
              </a:endParaRPr>
            </a:p>
          </p:txBody>
        </p:sp>
        <p:sp>
          <p:nvSpPr>
            <p:cNvPr id="50" name="Freeform 1061"/>
            <p:cNvSpPr/>
            <p:nvPr/>
          </p:nvSpPr>
          <p:spPr bwMode="auto">
            <a:xfrm>
              <a:off x="1507498" y="1339992"/>
              <a:ext cx="4369273" cy="2088262"/>
            </a:xfrm>
            <a:custGeom>
              <a:avLst/>
              <a:gdLst>
                <a:gd name="T0" fmla="*/ 725 w 1451"/>
                <a:gd name="T1" fmla="*/ 0 h 686"/>
                <a:gd name="T2" fmla="*/ 0 w 1451"/>
                <a:gd name="T3" fmla="*/ 686 h 686"/>
                <a:gd name="T4" fmla="*/ 1451 w 1451"/>
                <a:gd name="T5" fmla="*/ 686 h 686"/>
                <a:gd name="T6" fmla="*/ 725 w 1451"/>
                <a:gd name="T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1" h="686">
                  <a:moveTo>
                    <a:pt x="725" y="0"/>
                  </a:moveTo>
                  <a:cubicBezTo>
                    <a:pt x="338" y="0"/>
                    <a:pt x="22" y="303"/>
                    <a:pt x="0" y="686"/>
                  </a:cubicBezTo>
                  <a:cubicBezTo>
                    <a:pt x="1451" y="686"/>
                    <a:pt x="1451" y="686"/>
                    <a:pt x="1451" y="686"/>
                  </a:cubicBezTo>
                  <a:cubicBezTo>
                    <a:pt x="1429" y="303"/>
                    <a:pt x="1113" y="0"/>
                    <a:pt x="725" y="0"/>
                  </a:cubicBezTo>
                  <a:close/>
                </a:path>
              </a:pathLst>
            </a:custGeom>
            <a:solidFill>
              <a:srgbClr val="00A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666"/>
                </a:solidFill>
              </a:endParaRPr>
            </a:p>
          </p:txBody>
        </p:sp>
        <p:sp>
          <p:nvSpPr>
            <p:cNvPr id="51" name="Freeform 1062"/>
            <p:cNvSpPr/>
            <p:nvPr/>
          </p:nvSpPr>
          <p:spPr bwMode="auto">
            <a:xfrm>
              <a:off x="1503976" y="3428255"/>
              <a:ext cx="4376321" cy="2335932"/>
            </a:xfrm>
            <a:custGeom>
              <a:avLst/>
              <a:gdLst>
                <a:gd name="T0" fmla="*/ 0 w 1453"/>
                <a:gd name="T1" fmla="*/ 41 h 767"/>
                <a:gd name="T2" fmla="*/ 726 w 1453"/>
                <a:gd name="T3" fmla="*/ 767 h 767"/>
                <a:gd name="T4" fmla="*/ 1453 w 1453"/>
                <a:gd name="T5" fmla="*/ 41 h 767"/>
                <a:gd name="T6" fmla="*/ 1452 w 1453"/>
                <a:gd name="T7" fmla="*/ 0 h 767"/>
                <a:gd name="T8" fmla="*/ 1 w 1453"/>
                <a:gd name="T9" fmla="*/ 0 h 767"/>
                <a:gd name="T10" fmla="*/ 0 w 1453"/>
                <a:gd name="T11" fmla="*/ 41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3" h="767">
                  <a:moveTo>
                    <a:pt x="0" y="41"/>
                  </a:moveTo>
                  <a:cubicBezTo>
                    <a:pt x="0" y="442"/>
                    <a:pt x="325" y="767"/>
                    <a:pt x="726" y="767"/>
                  </a:cubicBezTo>
                  <a:cubicBezTo>
                    <a:pt x="1128" y="767"/>
                    <a:pt x="1453" y="442"/>
                    <a:pt x="1453" y="41"/>
                  </a:cubicBezTo>
                  <a:cubicBezTo>
                    <a:pt x="1453" y="27"/>
                    <a:pt x="1452" y="13"/>
                    <a:pt x="145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3"/>
                    <a:pt x="0" y="27"/>
                    <a:pt x="0" y="41"/>
                  </a:cubicBezTo>
                  <a:close/>
                </a:path>
              </a:pathLst>
            </a:custGeom>
            <a:solidFill>
              <a:srgbClr val="005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666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 rot="18804366">
            <a:off x="2001968" y="3764281"/>
            <a:ext cx="1043942" cy="1016782"/>
            <a:chOff x="1503976" y="1336428"/>
            <a:chExt cx="4376321" cy="4431323"/>
          </a:xfrm>
        </p:grpSpPr>
        <p:sp>
          <p:nvSpPr>
            <p:cNvPr id="53" name="AutoShape 1059"/>
            <p:cNvSpPr>
              <a:spLocks noChangeAspect="1" noChangeArrowheads="1" noTextEdit="1"/>
            </p:cNvSpPr>
            <p:nvPr/>
          </p:nvSpPr>
          <p:spPr bwMode="auto">
            <a:xfrm>
              <a:off x="1507498" y="1336428"/>
              <a:ext cx="4372796" cy="443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666"/>
                </a:solidFill>
              </a:endParaRPr>
            </a:p>
          </p:txBody>
        </p:sp>
        <p:sp>
          <p:nvSpPr>
            <p:cNvPr id="54" name="Freeform 1061"/>
            <p:cNvSpPr/>
            <p:nvPr/>
          </p:nvSpPr>
          <p:spPr bwMode="auto">
            <a:xfrm>
              <a:off x="1507498" y="1339992"/>
              <a:ext cx="4369273" cy="2088262"/>
            </a:xfrm>
            <a:custGeom>
              <a:avLst/>
              <a:gdLst>
                <a:gd name="T0" fmla="*/ 725 w 1451"/>
                <a:gd name="T1" fmla="*/ 0 h 686"/>
                <a:gd name="T2" fmla="*/ 0 w 1451"/>
                <a:gd name="T3" fmla="*/ 686 h 686"/>
                <a:gd name="T4" fmla="*/ 1451 w 1451"/>
                <a:gd name="T5" fmla="*/ 686 h 686"/>
                <a:gd name="T6" fmla="*/ 725 w 1451"/>
                <a:gd name="T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1" h="686">
                  <a:moveTo>
                    <a:pt x="725" y="0"/>
                  </a:moveTo>
                  <a:cubicBezTo>
                    <a:pt x="338" y="0"/>
                    <a:pt x="22" y="303"/>
                    <a:pt x="0" y="686"/>
                  </a:cubicBezTo>
                  <a:cubicBezTo>
                    <a:pt x="1451" y="686"/>
                    <a:pt x="1451" y="686"/>
                    <a:pt x="1451" y="686"/>
                  </a:cubicBezTo>
                  <a:cubicBezTo>
                    <a:pt x="1429" y="303"/>
                    <a:pt x="1113" y="0"/>
                    <a:pt x="725" y="0"/>
                  </a:cubicBezTo>
                  <a:close/>
                </a:path>
              </a:pathLst>
            </a:custGeom>
            <a:solidFill>
              <a:srgbClr val="00A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666"/>
                </a:solidFill>
              </a:endParaRPr>
            </a:p>
          </p:txBody>
        </p:sp>
        <p:sp>
          <p:nvSpPr>
            <p:cNvPr id="55" name="Freeform 1062"/>
            <p:cNvSpPr/>
            <p:nvPr/>
          </p:nvSpPr>
          <p:spPr bwMode="auto">
            <a:xfrm>
              <a:off x="1503976" y="3428255"/>
              <a:ext cx="4376321" cy="2335932"/>
            </a:xfrm>
            <a:custGeom>
              <a:avLst/>
              <a:gdLst>
                <a:gd name="T0" fmla="*/ 0 w 1453"/>
                <a:gd name="T1" fmla="*/ 41 h 767"/>
                <a:gd name="T2" fmla="*/ 726 w 1453"/>
                <a:gd name="T3" fmla="*/ 767 h 767"/>
                <a:gd name="T4" fmla="*/ 1453 w 1453"/>
                <a:gd name="T5" fmla="*/ 41 h 767"/>
                <a:gd name="T6" fmla="*/ 1452 w 1453"/>
                <a:gd name="T7" fmla="*/ 0 h 767"/>
                <a:gd name="T8" fmla="*/ 1 w 1453"/>
                <a:gd name="T9" fmla="*/ 0 h 767"/>
                <a:gd name="T10" fmla="*/ 0 w 1453"/>
                <a:gd name="T11" fmla="*/ 41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3" h="767">
                  <a:moveTo>
                    <a:pt x="0" y="41"/>
                  </a:moveTo>
                  <a:cubicBezTo>
                    <a:pt x="0" y="442"/>
                    <a:pt x="325" y="767"/>
                    <a:pt x="726" y="767"/>
                  </a:cubicBezTo>
                  <a:cubicBezTo>
                    <a:pt x="1128" y="767"/>
                    <a:pt x="1453" y="442"/>
                    <a:pt x="1453" y="41"/>
                  </a:cubicBezTo>
                  <a:cubicBezTo>
                    <a:pt x="1453" y="27"/>
                    <a:pt x="1452" y="13"/>
                    <a:pt x="145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3"/>
                    <a:pt x="0" y="27"/>
                    <a:pt x="0" y="41"/>
                  </a:cubicBezTo>
                  <a:close/>
                </a:path>
              </a:pathLst>
            </a:custGeom>
            <a:solidFill>
              <a:srgbClr val="005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666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 rot="18804366">
            <a:off x="5574804" y="3783272"/>
            <a:ext cx="1043942" cy="1016782"/>
            <a:chOff x="1503976" y="1336428"/>
            <a:chExt cx="4376321" cy="4431323"/>
          </a:xfrm>
        </p:grpSpPr>
        <p:sp>
          <p:nvSpPr>
            <p:cNvPr id="57" name="AutoShape 1059"/>
            <p:cNvSpPr>
              <a:spLocks noChangeAspect="1" noChangeArrowheads="1" noTextEdit="1"/>
            </p:cNvSpPr>
            <p:nvPr/>
          </p:nvSpPr>
          <p:spPr bwMode="auto">
            <a:xfrm>
              <a:off x="1507498" y="1336428"/>
              <a:ext cx="4372796" cy="443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666"/>
                </a:solidFill>
              </a:endParaRPr>
            </a:p>
          </p:txBody>
        </p:sp>
        <p:sp>
          <p:nvSpPr>
            <p:cNvPr id="58" name="Freeform 1061"/>
            <p:cNvSpPr/>
            <p:nvPr/>
          </p:nvSpPr>
          <p:spPr bwMode="auto">
            <a:xfrm>
              <a:off x="1507498" y="1339992"/>
              <a:ext cx="4369273" cy="2088262"/>
            </a:xfrm>
            <a:custGeom>
              <a:avLst/>
              <a:gdLst>
                <a:gd name="T0" fmla="*/ 725 w 1451"/>
                <a:gd name="T1" fmla="*/ 0 h 686"/>
                <a:gd name="T2" fmla="*/ 0 w 1451"/>
                <a:gd name="T3" fmla="*/ 686 h 686"/>
                <a:gd name="T4" fmla="*/ 1451 w 1451"/>
                <a:gd name="T5" fmla="*/ 686 h 686"/>
                <a:gd name="T6" fmla="*/ 725 w 1451"/>
                <a:gd name="T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1" h="686">
                  <a:moveTo>
                    <a:pt x="725" y="0"/>
                  </a:moveTo>
                  <a:cubicBezTo>
                    <a:pt x="338" y="0"/>
                    <a:pt x="22" y="303"/>
                    <a:pt x="0" y="686"/>
                  </a:cubicBezTo>
                  <a:cubicBezTo>
                    <a:pt x="1451" y="686"/>
                    <a:pt x="1451" y="686"/>
                    <a:pt x="1451" y="686"/>
                  </a:cubicBezTo>
                  <a:cubicBezTo>
                    <a:pt x="1429" y="303"/>
                    <a:pt x="1113" y="0"/>
                    <a:pt x="725" y="0"/>
                  </a:cubicBezTo>
                  <a:close/>
                </a:path>
              </a:pathLst>
            </a:custGeom>
            <a:solidFill>
              <a:srgbClr val="00A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666"/>
                </a:solidFill>
              </a:endParaRPr>
            </a:p>
          </p:txBody>
        </p:sp>
        <p:sp>
          <p:nvSpPr>
            <p:cNvPr id="59" name="Freeform 1062"/>
            <p:cNvSpPr/>
            <p:nvPr/>
          </p:nvSpPr>
          <p:spPr bwMode="auto">
            <a:xfrm>
              <a:off x="1503976" y="3428255"/>
              <a:ext cx="4376321" cy="2335932"/>
            </a:xfrm>
            <a:custGeom>
              <a:avLst/>
              <a:gdLst>
                <a:gd name="T0" fmla="*/ 0 w 1453"/>
                <a:gd name="T1" fmla="*/ 41 h 767"/>
                <a:gd name="T2" fmla="*/ 726 w 1453"/>
                <a:gd name="T3" fmla="*/ 767 h 767"/>
                <a:gd name="T4" fmla="*/ 1453 w 1453"/>
                <a:gd name="T5" fmla="*/ 41 h 767"/>
                <a:gd name="T6" fmla="*/ 1452 w 1453"/>
                <a:gd name="T7" fmla="*/ 0 h 767"/>
                <a:gd name="T8" fmla="*/ 1 w 1453"/>
                <a:gd name="T9" fmla="*/ 0 h 767"/>
                <a:gd name="T10" fmla="*/ 0 w 1453"/>
                <a:gd name="T11" fmla="*/ 41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3" h="767">
                  <a:moveTo>
                    <a:pt x="0" y="41"/>
                  </a:moveTo>
                  <a:cubicBezTo>
                    <a:pt x="0" y="442"/>
                    <a:pt x="325" y="767"/>
                    <a:pt x="726" y="767"/>
                  </a:cubicBezTo>
                  <a:cubicBezTo>
                    <a:pt x="1128" y="767"/>
                    <a:pt x="1453" y="442"/>
                    <a:pt x="1453" y="41"/>
                  </a:cubicBezTo>
                  <a:cubicBezTo>
                    <a:pt x="1453" y="27"/>
                    <a:pt x="1452" y="13"/>
                    <a:pt x="145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3"/>
                    <a:pt x="0" y="27"/>
                    <a:pt x="0" y="41"/>
                  </a:cubicBezTo>
                  <a:close/>
                </a:path>
              </a:pathLst>
            </a:custGeom>
            <a:solidFill>
              <a:srgbClr val="005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666"/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 rot="18804366">
            <a:off x="9067844" y="3783272"/>
            <a:ext cx="1043942" cy="1016782"/>
            <a:chOff x="1503976" y="1336428"/>
            <a:chExt cx="4376321" cy="4431323"/>
          </a:xfrm>
        </p:grpSpPr>
        <p:sp>
          <p:nvSpPr>
            <p:cNvPr id="61" name="AutoShape 1059"/>
            <p:cNvSpPr>
              <a:spLocks noChangeAspect="1" noChangeArrowheads="1" noTextEdit="1"/>
            </p:cNvSpPr>
            <p:nvPr/>
          </p:nvSpPr>
          <p:spPr bwMode="auto">
            <a:xfrm>
              <a:off x="1507498" y="1336428"/>
              <a:ext cx="4372796" cy="443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666"/>
                </a:solidFill>
              </a:endParaRPr>
            </a:p>
          </p:txBody>
        </p:sp>
        <p:sp>
          <p:nvSpPr>
            <p:cNvPr id="62" name="Freeform 1061"/>
            <p:cNvSpPr/>
            <p:nvPr/>
          </p:nvSpPr>
          <p:spPr bwMode="auto">
            <a:xfrm>
              <a:off x="1507498" y="1339992"/>
              <a:ext cx="4369273" cy="2088262"/>
            </a:xfrm>
            <a:custGeom>
              <a:avLst/>
              <a:gdLst>
                <a:gd name="T0" fmla="*/ 725 w 1451"/>
                <a:gd name="T1" fmla="*/ 0 h 686"/>
                <a:gd name="T2" fmla="*/ 0 w 1451"/>
                <a:gd name="T3" fmla="*/ 686 h 686"/>
                <a:gd name="T4" fmla="*/ 1451 w 1451"/>
                <a:gd name="T5" fmla="*/ 686 h 686"/>
                <a:gd name="T6" fmla="*/ 725 w 1451"/>
                <a:gd name="T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1" h="686">
                  <a:moveTo>
                    <a:pt x="725" y="0"/>
                  </a:moveTo>
                  <a:cubicBezTo>
                    <a:pt x="338" y="0"/>
                    <a:pt x="22" y="303"/>
                    <a:pt x="0" y="686"/>
                  </a:cubicBezTo>
                  <a:cubicBezTo>
                    <a:pt x="1451" y="686"/>
                    <a:pt x="1451" y="686"/>
                    <a:pt x="1451" y="686"/>
                  </a:cubicBezTo>
                  <a:cubicBezTo>
                    <a:pt x="1429" y="303"/>
                    <a:pt x="1113" y="0"/>
                    <a:pt x="725" y="0"/>
                  </a:cubicBezTo>
                  <a:close/>
                </a:path>
              </a:pathLst>
            </a:custGeom>
            <a:solidFill>
              <a:srgbClr val="00A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666"/>
                </a:solidFill>
              </a:endParaRPr>
            </a:p>
          </p:txBody>
        </p:sp>
        <p:sp>
          <p:nvSpPr>
            <p:cNvPr id="63" name="Freeform 1062"/>
            <p:cNvSpPr/>
            <p:nvPr/>
          </p:nvSpPr>
          <p:spPr bwMode="auto">
            <a:xfrm>
              <a:off x="1503976" y="3428255"/>
              <a:ext cx="4376321" cy="2335932"/>
            </a:xfrm>
            <a:custGeom>
              <a:avLst/>
              <a:gdLst>
                <a:gd name="T0" fmla="*/ 0 w 1453"/>
                <a:gd name="T1" fmla="*/ 41 h 767"/>
                <a:gd name="T2" fmla="*/ 726 w 1453"/>
                <a:gd name="T3" fmla="*/ 767 h 767"/>
                <a:gd name="T4" fmla="*/ 1453 w 1453"/>
                <a:gd name="T5" fmla="*/ 41 h 767"/>
                <a:gd name="T6" fmla="*/ 1452 w 1453"/>
                <a:gd name="T7" fmla="*/ 0 h 767"/>
                <a:gd name="T8" fmla="*/ 1 w 1453"/>
                <a:gd name="T9" fmla="*/ 0 h 767"/>
                <a:gd name="T10" fmla="*/ 0 w 1453"/>
                <a:gd name="T11" fmla="*/ 41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3" h="767">
                  <a:moveTo>
                    <a:pt x="0" y="41"/>
                  </a:moveTo>
                  <a:cubicBezTo>
                    <a:pt x="0" y="442"/>
                    <a:pt x="325" y="767"/>
                    <a:pt x="726" y="767"/>
                  </a:cubicBezTo>
                  <a:cubicBezTo>
                    <a:pt x="1128" y="767"/>
                    <a:pt x="1453" y="442"/>
                    <a:pt x="1453" y="41"/>
                  </a:cubicBezTo>
                  <a:cubicBezTo>
                    <a:pt x="1453" y="27"/>
                    <a:pt x="1452" y="13"/>
                    <a:pt x="145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3"/>
                    <a:pt x="0" y="27"/>
                    <a:pt x="0" y="41"/>
                  </a:cubicBezTo>
                  <a:close/>
                </a:path>
              </a:pathLst>
            </a:custGeom>
            <a:solidFill>
              <a:srgbClr val="005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666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133106" y="3901916"/>
            <a:ext cx="747621" cy="766728"/>
            <a:chOff x="4833938" y="3582988"/>
            <a:chExt cx="673100" cy="676275"/>
          </a:xfrm>
        </p:grpSpPr>
        <p:sp>
          <p:nvSpPr>
            <p:cNvPr id="65" name="Freeform 1775"/>
            <p:cNvSpPr/>
            <p:nvPr/>
          </p:nvSpPr>
          <p:spPr bwMode="auto">
            <a:xfrm>
              <a:off x="5143500" y="3592513"/>
              <a:ext cx="357188" cy="347663"/>
            </a:xfrm>
            <a:custGeom>
              <a:avLst/>
              <a:gdLst>
                <a:gd name="T0" fmla="*/ 64 w 115"/>
                <a:gd name="T1" fmla="*/ 51 h 112"/>
                <a:gd name="T2" fmla="*/ 61 w 115"/>
                <a:gd name="T3" fmla="*/ 49 h 112"/>
                <a:gd name="T4" fmla="*/ 23 w 115"/>
                <a:gd name="T5" fmla="*/ 2 h 112"/>
                <a:gd name="T6" fmla="*/ 0 w 115"/>
                <a:gd name="T7" fmla="*/ 35 h 112"/>
                <a:gd name="T8" fmla="*/ 18 w 115"/>
                <a:gd name="T9" fmla="*/ 84 h 112"/>
                <a:gd name="T10" fmla="*/ 31 w 115"/>
                <a:gd name="T11" fmla="*/ 96 h 112"/>
                <a:gd name="T12" fmla="*/ 81 w 115"/>
                <a:gd name="T13" fmla="*/ 112 h 112"/>
                <a:gd name="T14" fmla="*/ 113 w 115"/>
                <a:gd name="T15" fmla="*/ 86 h 112"/>
                <a:gd name="T16" fmla="*/ 64 w 115"/>
                <a:gd name="T17" fmla="*/ 5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2">
                  <a:moveTo>
                    <a:pt x="64" y="51"/>
                  </a:moveTo>
                  <a:cubicBezTo>
                    <a:pt x="63" y="51"/>
                    <a:pt x="61" y="49"/>
                    <a:pt x="61" y="49"/>
                  </a:cubicBezTo>
                  <a:cubicBezTo>
                    <a:pt x="57" y="42"/>
                    <a:pt x="29" y="4"/>
                    <a:pt x="23" y="2"/>
                  </a:cubicBezTo>
                  <a:cubicBezTo>
                    <a:pt x="18" y="0"/>
                    <a:pt x="0" y="30"/>
                    <a:pt x="0" y="35"/>
                  </a:cubicBezTo>
                  <a:cubicBezTo>
                    <a:pt x="0" y="39"/>
                    <a:pt x="18" y="84"/>
                    <a:pt x="18" y="84"/>
                  </a:cubicBezTo>
                  <a:cubicBezTo>
                    <a:pt x="21" y="87"/>
                    <a:pt x="28" y="93"/>
                    <a:pt x="31" y="96"/>
                  </a:cubicBezTo>
                  <a:cubicBezTo>
                    <a:pt x="31" y="96"/>
                    <a:pt x="76" y="112"/>
                    <a:pt x="81" y="112"/>
                  </a:cubicBezTo>
                  <a:cubicBezTo>
                    <a:pt x="85" y="111"/>
                    <a:pt x="115" y="92"/>
                    <a:pt x="113" y="86"/>
                  </a:cubicBezTo>
                  <a:cubicBezTo>
                    <a:pt x="110" y="81"/>
                    <a:pt x="70" y="55"/>
                    <a:pt x="64" y="51"/>
                  </a:cubicBezTo>
                  <a:close/>
                </a:path>
              </a:pathLst>
            </a:custGeom>
            <a:solidFill>
              <a:srgbClr val="B00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776"/>
            <p:cNvSpPr/>
            <p:nvPr/>
          </p:nvSpPr>
          <p:spPr bwMode="auto">
            <a:xfrm>
              <a:off x="4852988" y="3660775"/>
              <a:ext cx="582613" cy="577850"/>
            </a:xfrm>
            <a:custGeom>
              <a:avLst/>
              <a:gdLst>
                <a:gd name="T0" fmla="*/ 7 w 188"/>
                <a:gd name="T1" fmla="*/ 123 h 186"/>
                <a:gd name="T2" fmla="*/ 18 w 188"/>
                <a:gd name="T3" fmla="*/ 133 h 186"/>
                <a:gd name="T4" fmla="*/ 35 w 188"/>
                <a:gd name="T5" fmla="*/ 155 h 186"/>
                <a:gd name="T6" fmla="*/ 59 w 188"/>
                <a:gd name="T7" fmla="*/ 172 h 186"/>
                <a:gd name="T8" fmla="*/ 69 w 188"/>
                <a:gd name="T9" fmla="*/ 182 h 186"/>
                <a:gd name="T10" fmla="*/ 90 w 188"/>
                <a:gd name="T11" fmla="*/ 183 h 186"/>
                <a:gd name="T12" fmla="*/ 120 w 188"/>
                <a:gd name="T13" fmla="*/ 183 h 186"/>
                <a:gd name="T14" fmla="*/ 133 w 188"/>
                <a:gd name="T15" fmla="*/ 186 h 186"/>
                <a:gd name="T16" fmla="*/ 144 w 188"/>
                <a:gd name="T17" fmla="*/ 182 h 186"/>
                <a:gd name="T18" fmla="*/ 174 w 188"/>
                <a:gd name="T19" fmla="*/ 163 h 186"/>
                <a:gd name="T20" fmla="*/ 187 w 188"/>
                <a:gd name="T21" fmla="*/ 154 h 186"/>
                <a:gd name="T22" fmla="*/ 173 w 188"/>
                <a:gd name="T23" fmla="*/ 45 h 186"/>
                <a:gd name="T24" fmla="*/ 178 w 188"/>
                <a:gd name="T25" fmla="*/ 11 h 186"/>
                <a:gd name="T26" fmla="*/ 176 w 188"/>
                <a:gd name="T27" fmla="*/ 7 h 186"/>
                <a:gd name="T28" fmla="*/ 173 w 188"/>
                <a:gd name="T29" fmla="*/ 5 h 186"/>
                <a:gd name="T30" fmla="*/ 139 w 188"/>
                <a:gd name="T31" fmla="*/ 12 h 186"/>
                <a:gd name="T32" fmla="*/ 28 w 188"/>
                <a:gd name="T33" fmla="*/ 4 h 186"/>
                <a:gd name="T34" fmla="*/ 20 w 188"/>
                <a:gd name="T35" fmla="*/ 18 h 186"/>
                <a:gd name="T36" fmla="*/ 4 w 188"/>
                <a:gd name="T37" fmla="*/ 48 h 186"/>
                <a:gd name="T38" fmla="*/ 0 w 188"/>
                <a:gd name="T39" fmla="*/ 59 h 186"/>
                <a:gd name="T40" fmla="*/ 3 w 188"/>
                <a:gd name="T41" fmla="*/ 72 h 186"/>
                <a:gd name="T42" fmla="*/ 5 w 188"/>
                <a:gd name="T43" fmla="*/ 102 h 186"/>
                <a:gd name="T44" fmla="*/ 7 w 188"/>
                <a:gd name="T45" fmla="*/ 12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8" h="186">
                  <a:moveTo>
                    <a:pt x="7" y="123"/>
                  </a:moveTo>
                  <a:cubicBezTo>
                    <a:pt x="9" y="130"/>
                    <a:pt x="18" y="133"/>
                    <a:pt x="18" y="133"/>
                  </a:cubicBezTo>
                  <a:cubicBezTo>
                    <a:pt x="18" y="133"/>
                    <a:pt x="23" y="144"/>
                    <a:pt x="35" y="155"/>
                  </a:cubicBezTo>
                  <a:cubicBezTo>
                    <a:pt x="47" y="167"/>
                    <a:pt x="59" y="172"/>
                    <a:pt x="59" y="172"/>
                  </a:cubicBezTo>
                  <a:cubicBezTo>
                    <a:pt x="59" y="172"/>
                    <a:pt x="62" y="180"/>
                    <a:pt x="69" y="182"/>
                  </a:cubicBezTo>
                  <a:cubicBezTo>
                    <a:pt x="76" y="185"/>
                    <a:pt x="88" y="185"/>
                    <a:pt x="90" y="183"/>
                  </a:cubicBezTo>
                  <a:cubicBezTo>
                    <a:pt x="92" y="182"/>
                    <a:pt x="114" y="184"/>
                    <a:pt x="120" y="183"/>
                  </a:cubicBezTo>
                  <a:cubicBezTo>
                    <a:pt x="126" y="182"/>
                    <a:pt x="129" y="186"/>
                    <a:pt x="133" y="186"/>
                  </a:cubicBezTo>
                  <a:cubicBezTo>
                    <a:pt x="137" y="185"/>
                    <a:pt x="142" y="184"/>
                    <a:pt x="144" y="182"/>
                  </a:cubicBezTo>
                  <a:cubicBezTo>
                    <a:pt x="146" y="179"/>
                    <a:pt x="169" y="163"/>
                    <a:pt x="174" y="163"/>
                  </a:cubicBezTo>
                  <a:cubicBezTo>
                    <a:pt x="178" y="163"/>
                    <a:pt x="188" y="157"/>
                    <a:pt x="187" y="154"/>
                  </a:cubicBezTo>
                  <a:cubicBezTo>
                    <a:pt x="186" y="152"/>
                    <a:pt x="172" y="51"/>
                    <a:pt x="173" y="45"/>
                  </a:cubicBezTo>
                  <a:cubicBezTo>
                    <a:pt x="173" y="39"/>
                    <a:pt x="184" y="18"/>
                    <a:pt x="178" y="11"/>
                  </a:cubicBezTo>
                  <a:cubicBezTo>
                    <a:pt x="178" y="10"/>
                    <a:pt x="177" y="8"/>
                    <a:pt x="176" y="7"/>
                  </a:cubicBezTo>
                  <a:cubicBezTo>
                    <a:pt x="175" y="6"/>
                    <a:pt x="173" y="5"/>
                    <a:pt x="173" y="5"/>
                  </a:cubicBezTo>
                  <a:cubicBezTo>
                    <a:pt x="165" y="0"/>
                    <a:pt x="145" y="12"/>
                    <a:pt x="139" y="12"/>
                  </a:cubicBezTo>
                  <a:cubicBezTo>
                    <a:pt x="133" y="13"/>
                    <a:pt x="31" y="4"/>
                    <a:pt x="28" y="4"/>
                  </a:cubicBezTo>
                  <a:cubicBezTo>
                    <a:pt x="26" y="3"/>
                    <a:pt x="20" y="13"/>
                    <a:pt x="20" y="18"/>
                  </a:cubicBezTo>
                  <a:cubicBezTo>
                    <a:pt x="20" y="23"/>
                    <a:pt x="6" y="46"/>
                    <a:pt x="4" y="48"/>
                  </a:cubicBezTo>
                  <a:cubicBezTo>
                    <a:pt x="2" y="50"/>
                    <a:pt x="0" y="55"/>
                    <a:pt x="0" y="59"/>
                  </a:cubicBezTo>
                  <a:cubicBezTo>
                    <a:pt x="0" y="63"/>
                    <a:pt x="4" y="66"/>
                    <a:pt x="3" y="72"/>
                  </a:cubicBezTo>
                  <a:cubicBezTo>
                    <a:pt x="3" y="78"/>
                    <a:pt x="6" y="100"/>
                    <a:pt x="5" y="102"/>
                  </a:cubicBezTo>
                  <a:cubicBezTo>
                    <a:pt x="3" y="104"/>
                    <a:pt x="4" y="116"/>
                    <a:pt x="7" y="123"/>
                  </a:cubicBezTo>
                  <a:close/>
                </a:path>
              </a:pathLst>
            </a:custGeom>
            <a:solidFill>
              <a:srgbClr val="E60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777"/>
            <p:cNvSpPr/>
            <p:nvPr/>
          </p:nvSpPr>
          <p:spPr bwMode="auto">
            <a:xfrm>
              <a:off x="4899025" y="3841750"/>
              <a:ext cx="350838" cy="358775"/>
            </a:xfrm>
            <a:custGeom>
              <a:avLst/>
              <a:gdLst>
                <a:gd name="T0" fmla="*/ 103 w 113"/>
                <a:gd name="T1" fmla="*/ 3 h 116"/>
                <a:gd name="T2" fmla="*/ 1 w 113"/>
                <a:gd name="T3" fmla="*/ 80 h 116"/>
                <a:gd name="T4" fmla="*/ 16 w 113"/>
                <a:gd name="T5" fmla="*/ 102 h 116"/>
                <a:gd name="T6" fmla="*/ 39 w 113"/>
                <a:gd name="T7" fmla="*/ 116 h 116"/>
                <a:gd name="T8" fmla="*/ 111 w 113"/>
                <a:gd name="T9" fmla="*/ 10 h 116"/>
                <a:gd name="T10" fmla="*/ 103 w 113"/>
                <a:gd name="T11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16">
                  <a:moveTo>
                    <a:pt x="103" y="3"/>
                  </a:moveTo>
                  <a:cubicBezTo>
                    <a:pt x="98" y="0"/>
                    <a:pt x="0" y="67"/>
                    <a:pt x="1" y="80"/>
                  </a:cubicBezTo>
                  <a:cubicBezTo>
                    <a:pt x="2" y="90"/>
                    <a:pt x="13" y="100"/>
                    <a:pt x="16" y="102"/>
                  </a:cubicBezTo>
                  <a:cubicBezTo>
                    <a:pt x="18" y="105"/>
                    <a:pt x="28" y="115"/>
                    <a:pt x="39" y="116"/>
                  </a:cubicBezTo>
                  <a:cubicBezTo>
                    <a:pt x="52" y="116"/>
                    <a:pt x="113" y="15"/>
                    <a:pt x="111" y="10"/>
                  </a:cubicBezTo>
                  <a:cubicBezTo>
                    <a:pt x="110" y="8"/>
                    <a:pt x="105" y="4"/>
                    <a:pt x="103" y="3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778"/>
            <p:cNvSpPr/>
            <p:nvPr/>
          </p:nvSpPr>
          <p:spPr bwMode="auto">
            <a:xfrm>
              <a:off x="5103813" y="3887788"/>
              <a:ext cx="192088" cy="371475"/>
            </a:xfrm>
            <a:custGeom>
              <a:avLst/>
              <a:gdLst>
                <a:gd name="T0" fmla="*/ 54 w 62"/>
                <a:gd name="T1" fmla="*/ 11 h 120"/>
                <a:gd name="T2" fmla="*/ 4 w 62"/>
                <a:gd name="T3" fmla="*/ 114 h 120"/>
                <a:gd name="T4" fmla="*/ 42 w 62"/>
                <a:gd name="T5" fmla="*/ 115 h 120"/>
                <a:gd name="T6" fmla="*/ 61 w 62"/>
                <a:gd name="T7" fmla="*/ 12 h 120"/>
                <a:gd name="T8" fmla="*/ 54 w 62"/>
                <a:gd name="T9" fmla="*/ 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20">
                  <a:moveTo>
                    <a:pt x="54" y="11"/>
                  </a:moveTo>
                  <a:cubicBezTo>
                    <a:pt x="39" y="36"/>
                    <a:pt x="0" y="110"/>
                    <a:pt x="4" y="114"/>
                  </a:cubicBezTo>
                  <a:cubicBezTo>
                    <a:pt x="9" y="120"/>
                    <a:pt x="33" y="120"/>
                    <a:pt x="42" y="115"/>
                  </a:cubicBezTo>
                  <a:cubicBezTo>
                    <a:pt x="50" y="111"/>
                    <a:pt x="61" y="16"/>
                    <a:pt x="61" y="12"/>
                  </a:cubicBezTo>
                  <a:cubicBezTo>
                    <a:pt x="62" y="2"/>
                    <a:pt x="60" y="0"/>
                    <a:pt x="54" y="11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779"/>
            <p:cNvSpPr/>
            <p:nvPr/>
          </p:nvSpPr>
          <p:spPr bwMode="auto">
            <a:xfrm>
              <a:off x="5272088" y="3897313"/>
              <a:ext cx="136525" cy="344488"/>
            </a:xfrm>
            <a:custGeom>
              <a:avLst/>
              <a:gdLst>
                <a:gd name="T0" fmla="*/ 19 w 44"/>
                <a:gd name="T1" fmla="*/ 20 h 111"/>
                <a:gd name="T2" fmla="*/ 8 w 44"/>
                <a:gd name="T3" fmla="*/ 109 h 111"/>
                <a:gd name="T4" fmla="*/ 41 w 44"/>
                <a:gd name="T5" fmla="*/ 83 h 111"/>
                <a:gd name="T6" fmla="*/ 29 w 44"/>
                <a:gd name="T7" fmla="*/ 13 h 111"/>
                <a:gd name="T8" fmla="*/ 19 w 44"/>
                <a:gd name="T9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1">
                  <a:moveTo>
                    <a:pt x="19" y="20"/>
                  </a:moveTo>
                  <a:cubicBezTo>
                    <a:pt x="19" y="20"/>
                    <a:pt x="0" y="106"/>
                    <a:pt x="8" y="109"/>
                  </a:cubicBezTo>
                  <a:cubicBezTo>
                    <a:pt x="16" y="111"/>
                    <a:pt x="44" y="100"/>
                    <a:pt x="41" y="83"/>
                  </a:cubicBezTo>
                  <a:cubicBezTo>
                    <a:pt x="37" y="65"/>
                    <a:pt x="32" y="23"/>
                    <a:pt x="29" y="13"/>
                  </a:cubicBezTo>
                  <a:cubicBezTo>
                    <a:pt x="26" y="3"/>
                    <a:pt x="20" y="0"/>
                    <a:pt x="19" y="20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780"/>
            <p:cNvSpPr/>
            <p:nvPr/>
          </p:nvSpPr>
          <p:spPr bwMode="auto">
            <a:xfrm>
              <a:off x="4833938" y="3797300"/>
              <a:ext cx="366713" cy="211138"/>
            </a:xfrm>
            <a:custGeom>
              <a:avLst/>
              <a:gdLst>
                <a:gd name="T0" fmla="*/ 106 w 118"/>
                <a:gd name="T1" fmla="*/ 1 h 68"/>
                <a:gd name="T2" fmla="*/ 4 w 118"/>
                <a:gd name="T3" fmla="*/ 26 h 68"/>
                <a:gd name="T4" fmla="*/ 7 w 118"/>
                <a:gd name="T5" fmla="*/ 64 h 68"/>
                <a:gd name="T6" fmla="*/ 107 w 118"/>
                <a:gd name="T7" fmla="*/ 9 h 68"/>
                <a:gd name="T8" fmla="*/ 106 w 118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68">
                  <a:moveTo>
                    <a:pt x="106" y="1"/>
                  </a:moveTo>
                  <a:cubicBezTo>
                    <a:pt x="102" y="1"/>
                    <a:pt x="8" y="17"/>
                    <a:pt x="4" y="26"/>
                  </a:cubicBezTo>
                  <a:cubicBezTo>
                    <a:pt x="0" y="35"/>
                    <a:pt x="1" y="59"/>
                    <a:pt x="7" y="64"/>
                  </a:cubicBezTo>
                  <a:cubicBezTo>
                    <a:pt x="12" y="68"/>
                    <a:pt x="83" y="25"/>
                    <a:pt x="107" y="9"/>
                  </a:cubicBezTo>
                  <a:cubicBezTo>
                    <a:pt x="118" y="1"/>
                    <a:pt x="116" y="0"/>
                    <a:pt x="106" y="1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781"/>
            <p:cNvSpPr/>
            <p:nvPr/>
          </p:nvSpPr>
          <p:spPr bwMode="auto">
            <a:xfrm>
              <a:off x="4846638" y="3702050"/>
              <a:ext cx="341313" cy="136525"/>
            </a:xfrm>
            <a:custGeom>
              <a:avLst/>
              <a:gdLst>
                <a:gd name="T0" fmla="*/ 27 w 110"/>
                <a:gd name="T1" fmla="*/ 2 h 44"/>
                <a:gd name="T2" fmla="*/ 2 w 110"/>
                <a:gd name="T3" fmla="*/ 36 h 44"/>
                <a:gd name="T4" fmla="*/ 90 w 110"/>
                <a:gd name="T5" fmla="*/ 21 h 44"/>
                <a:gd name="T6" fmla="*/ 97 w 110"/>
                <a:gd name="T7" fmla="*/ 10 h 44"/>
                <a:gd name="T8" fmla="*/ 27 w 110"/>
                <a:gd name="T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44">
                  <a:moveTo>
                    <a:pt x="27" y="2"/>
                  </a:moveTo>
                  <a:cubicBezTo>
                    <a:pt x="9" y="0"/>
                    <a:pt x="0" y="29"/>
                    <a:pt x="2" y="36"/>
                  </a:cubicBezTo>
                  <a:cubicBezTo>
                    <a:pt x="5" y="44"/>
                    <a:pt x="90" y="21"/>
                    <a:pt x="90" y="21"/>
                  </a:cubicBezTo>
                  <a:cubicBezTo>
                    <a:pt x="110" y="19"/>
                    <a:pt x="107" y="13"/>
                    <a:pt x="97" y="10"/>
                  </a:cubicBezTo>
                  <a:cubicBezTo>
                    <a:pt x="87" y="8"/>
                    <a:pt x="45" y="5"/>
                    <a:pt x="27" y="2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782"/>
            <p:cNvSpPr/>
            <p:nvPr/>
          </p:nvSpPr>
          <p:spPr bwMode="auto">
            <a:xfrm>
              <a:off x="5207000" y="3729038"/>
              <a:ext cx="150813" cy="152400"/>
            </a:xfrm>
            <a:custGeom>
              <a:avLst/>
              <a:gdLst>
                <a:gd name="T0" fmla="*/ 25 w 49"/>
                <a:gd name="T1" fmla="*/ 44 h 49"/>
                <a:gd name="T2" fmla="*/ 41 w 49"/>
                <a:gd name="T3" fmla="*/ 7 h 49"/>
                <a:gd name="T4" fmla="*/ 6 w 49"/>
                <a:gd name="T5" fmla="*/ 25 h 49"/>
                <a:gd name="T6" fmla="*/ 11 w 49"/>
                <a:gd name="T7" fmla="*/ 39 h 49"/>
                <a:gd name="T8" fmla="*/ 12 w 49"/>
                <a:gd name="T9" fmla="*/ 38 h 49"/>
                <a:gd name="T10" fmla="*/ 11 w 49"/>
                <a:gd name="T11" fmla="*/ 39 h 49"/>
                <a:gd name="T12" fmla="*/ 25 w 49"/>
                <a:gd name="T13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9">
                  <a:moveTo>
                    <a:pt x="25" y="44"/>
                  </a:moveTo>
                  <a:cubicBezTo>
                    <a:pt x="31" y="38"/>
                    <a:pt x="49" y="14"/>
                    <a:pt x="41" y="7"/>
                  </a:cubicBezTo>
                  <a:cubicBezTo>
                    <a:pt x="34" y="0"/>
                    <a:pt x="11" y="19"/>
                    <a:pt x="6" y="25"/>
                  </a:cubicBezTo>
                  <a:cubicBezTo>
                    <a:pt x="0" y="31"/>
                    <a:pt x="11" y="39"/>
                    <a:pt x="11" y="39"/>
                  </a:cubicBezTo>
                  <a:cubicBezTo>
                    <a:pt x="11" y="38"/>
                    <a:pt x="12" y="38"/>
                    <a:pt x="12" y="38"/>
                  </a:cubicBezTo>
                  <a:cubicBezTo>
                    <a:pt x="12" y="38"/>
                    <a:pt x="11" y="39"/>
                    <a:pt x="11" y="39"/>
                  </a:cubicBezTo>
                  <a:cubicBezTo>
                    <a:pt x="11" y="39"/>
                    <a:pt x="20" y="49"/>
                    <a:pt x="25" y="44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783"/>
            <p:cNvSpPr/>
            <p:nvPr/>
          </p:nvSpPr>
          <p:spPr bwMode="auto">
            <a:xfrm>
              <a:off x="5334000" y="3773488"/>
              <a:ext cx="68263" cy="144463"/>
            </a:xfrm>
            <a:custGeom>
              <a:avLst/>
              <a:gdLst>
                <a:gd name="T0" fmla="*/ 12 w 22"/>
                <a:gd name="T1" fmla="*/ 1 h 47"/>
                <a:gd name="T2" fmla="*/ 0 w 22"/>
                <a:gd name="T3" fmla="*/ 35 h 47"/>
                <a:gd name="T4" fmla="*/ 20 w 22"/>
                <a:gd name="T5" fmla="*/ 31 h 47"/>
                <a:gd name="T6" fmla="*/ 12 w 22"/>
                <a:gd name="T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7">
                  <a:moveTo>
                    <a:pt x="12" y="1"/>
                  </a:moveTo>
                  <a:cubicBezTo>
                    <a:pt x="6" y="2"/>
                    <a:pt x="0" y="31"/>
                    <a:pt x="0" y="35"/>
                  </a:cubicBezTo>
                  <a:cubicBezTo>
                    <a:pt x="1" y="39"/>
                    <a:pt x="18" y="47"/>
                    <a:pt x="20" y="31"/>
                  </a:cubicBezTo>
                  <a:cubicBezTo>
                    <a:pt x="22" y="15"/>
                    <a:pt x="18" y="0"/>
                    <a:pt x="12" y="1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784"/>
            <p:cNvSpPr/>
            <p:nvPr/>
          </p:nvSpPr>
          <p:spPr bwMode="auto">
            <a:xfrm>
              <a:off x="5402263" y="3803650"/>
              <a:ext cx="104775" cy="109538"/>
            </a:xfrm>
            <a:custGeom>
              <a:avLst/>
              <a:gdLst>
                <a:gd name="T0" fmla="*/ 3 w 34"/>
                <a:gd name="T1" fmla="*/ 9 h 35"/>
                <a:gd name="T2" fmla="*/ 4 w 34"/>
                <a:gd name="T3" fmla="*/ 29 h 35"/>
                <a:gd name="T4" fmla="*/ 25 w 34"/>
                <a:gd name="T5" fmla="*/ 24 h 35"/>
                <a:gd name="T6" fmla="*/ 12 w 34"/>
                <a:gd name="T7" fmla="*/ 6 h 35"/>
                <a:gd name="T8" fmla="*/ 3 w 34"/>
                <a:gd name="T9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" y="9"/>
                  </a:moveTo>
                  <a:cubicBezTo>
                    <a:pt x="3" y="9"/>
                    <a:pt x="3" y="23"/>
                    <a:pt x="4" y="29"/>
                  </a:cubicBezTo>
                  <a:cubicBezTo>
                    <a:pt x="4" y="35"/>
                    <a:pt x="15" y="32"/>
                    <a:pt x="25" y="24"/>
                  </a:cubicBezTo>
                  <a:cubicBezTo>
                    <a:pt x="34" y="17"/>
                    <a:pt x="19" y="11"/>
                    <a:pt x="12" y="6"/>
                  </a:cubicBezTo>
                  <a:cubicBezTo>
                    <a:pt x="5" y="0"/>
                    <a:pt x="0" y="0"/>
                    <a:pt x="3" y="9"/>
                  </a:cubicBezTo>
                  <a:close/>
                </a:path>
              </a:pathLst>
            </a:custGeom>
            <a:solidFill>
              <a:srgbClr val="BB3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785"/>
            <p:cNvSpPr/>
            <p:nvPr/>
          </p:nvSpPr>
          <p:spPr bwMode="auto">
            <a:xfrm>
              <a:off x="5165725" y="3689350"/>
              <a:ext cx="146050" cy="71438"/>
            </a:xfrm>
            <a:custGeom>
              <a:avLst/>
              <a:gdLst>
                <a:gd name="T0" fmla="*/ 15 w 47"/>
                <a:gd name="T1" fmla="*/ 3 h 23"/>
                <a:gd name="T2" fmla="*/ 12 w 47"/>
                <a:gd name="T3" fmla="*/ 22 h 23"/>
                <a:gd name="T4" fmla="*/ 46 w 47"/>
                <a:gd name="T5" fmla="*/ 9 h 23"/>
                <a:gd name="T6" fmla="*/ 15 w 47"/>
                <a:gd name="T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23">
                  <a:moveTo>
                    <a:pt x="15" y="3"/>
                  </a:moveTo>
                  <a:cubicBezTo>
                    <a:pt x="0" y="5"/>
                    <a:pt x="8" y="21"/>
                    <a:pt x="12" y="22"/>
                  </a:cubicBezTo>
                  <a:cubicBezTo>
                    <a:pt x="16" y="23"/>
                    <a:pt x="45" y="15"/>
                    <a:pt x="46" y="9"/>
                  </a:cubicBezTo>
                  <a:cubicBezTo>
                    <a:pt x="47" y="2"/>
                    <a:pt x="31" y="0"/>
                    <a:pt x="15" y="3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786"/>
            <p:cNvSpPr/>
            <p:nvPr/>
          </p:nvSpPr>
          <p:spPr bwMode="auto">
            <a:xfrm>
              <a:off x="5168900" y="3582988"/>
              <a:ext cx="111125" cy="103188"/>
            </a:xfrm>
            <a:custGeom>
              <a:avLst/>
              <a:gdLst>
                <a:gd name="T0" fmla="*/ 10 w 36"/>
                <a:gd name="T1" fmla="*/ 10 h 33"/>
                <a:gd name="T2" fmla="*/ 6 w 36"/>
                <a:gd name="T3" fmla="*/ 31 h 33"/>
                <a:gd name="T4" fmla="*/ 26 w 36"/>
                <a:gd name="T5" fmla="*/ 31 h 33"/>
                <a:gd name="T6" fmla="*/ 29 w 36"/>
                <a:gd name="T7" fmla="*/ 21 h 33"/>
                <a:gd name="T8" fmla="*/ 10 w 36"/>
                <a:gd name="T9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3">
                  <a:moveTo>
                    <a:pt x="10" y="10"/>
                  </a:moveTo>
                  <a:cubicBezTo>
                    <a:pt x="3" y="19"/>
                    <a:pt x="0" y="31"/>
                    <a:pt x="6" y="31"/>
                  </a:cubicBezTo>
                  <a:cubicBezTo>
                    <a:pt x="12" y="32"/>
                    <a:pt x="26" y="31"/>
                    <a:pt x="26" y="31"/>
                  </a:cubicBezTo>
                  <a:cubicBezTo>
                    <a:pt x="36" y="33"/>
                    <a:pt x="35" y="29"/>
                    <a:pt x="29" y="21"/>
                  </a:cubicBezTo>
                  <a:cubicBezTo>
                    <a:pt x="23" y="14"/>
                    <a:pt x="17" y="0"/>
                    <a:pt x="10" y="10"/>
                  </a:cubicBezTo>
                  <a:close/>
                </a:path>
              </a:pathLst>
            </a:custGeom>
            <a:solidFill>
              <a:srgbClr val="BB3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787"/>
            <p:cNvSpPr/>
            <p:nvPr/>
          </p:nvSpPr>
          <p:spPr bwMode="auto">
            <a:xfrm>
              <a:off x="5314950" y="3676650"/>
              <a:ext cx="90488" cy="90488"/>
            </a:xfrm>
            <a:custGeom>
              <a:avLst/>
              <a:gdLst>
                <a:gd name="T0" fmla="*/ 2 w 29"/>
                <a:gd name="T1" fmla="*/ 7 h 29"/>
                <a:gd name="T2" fmla="*/ 10 w 29"/>
                <a:gd name="T3" fmla="*/ 20 h 29"/>
                <a:gd name="T4" fmla="*/ 24 w 29"/>
                <a:gd name="T5" fmla="*/ 27 h 29"/>
                <a:gd name="T6" fmla="*/ 25 w 29"/>
                <a:gd name="T7" fmla="*/ 4 h 29"/>
                <a:gd name="T8" fmla="*/ 2 w 29"/>
                <a:gd name="T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" y="7"/>
                  </a:moveTo>
                  <a:cubicBezTo>
                    <a:pt x="0" y="11"/>
                    <a:pt x="10" y="20"/>
                    <a:pt x="10" y="20"/>
                  </a:cubicBezTo>
                  <a:cubicBezTo>
                    <a:pt x="10" y="20"/>
                    <a:pt x="20" y="29"/>
                    <a:pt x="24" y="27"/>
                  </a:cubicBezTo>
                  <a:cubicBezTo>
                    <a:pt x="28" y="25"/>
                    <a:pt x="29" y="8"/>
                    <a:pt x="25" y="4"/>
                  </a:cubicBezTo>
                  <a:cubicBezTo>
                    <a:pt x="21" y="0"/>
                    <a:pt x="4" y="3"/>
                    <a:pt x="2" y="7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788"/>
            <p:cNvSpPr/>
            <p:nvPr/>
          </p:nvSpPr>
          <p:spPr bwMode="auto">
            <a:xfrm>
              <a:off x="5175250" y="3605213"/>
              <a:ext cx="65088" cy="77788"/>
            </a:xfrm>
            <a:custGeom>
              <a:avLst/>
              <a:gdLst>
                <a:gd name="T0" fmla="*/ 7 w 21"/>
                <a:gd name="T1" fmla="*/ 5 h 25"/>
                <a:gd name="T2" fmla="*/ 2 w 21"/>
                <a:gd name="T3" fmla="*/ 21 h 25"/>
                <a:gd name="T4" fmla="*/ 17 w 21"/>
                <a:gd name="T5" fmla="*/ 20 h 25"/>
                <a:gd name="T6" fmla="*/ 13 w 21"/>
                <a:gd name="T7" fmla="*/ 1 h 25"/>
                <a:gd name="T8" fmla="*/ 7 w 21"/>
                <a:gd name="T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5">
                  <a:moveTo>
                    <a:pt x="7" y="5"/>
                  </a:moveTo>
                  <a:cubicBezTo>
                    <a:pt x="7" y="5"/>
                    <a:pt x="0" y="18"/>
                    <a:pt x="2" y="21"/>
                  </a:cubicBezTo>
                  <a:cubicBezTo>
                    <a:pt x="4" y="25"/>
                    <a:pt x="12" y="21"/>
                    <a:pt x="17" y="20"/>
                  </a:cubicBezTo>
                  <a:cubicBezTo>
                    <a:pt x="21" y="20"/>
                    <a:pt x="17" y="1"/>
                    <a:pt x="13" y="1"/>
                  </a:cubicBezTo>
                  <a:cubicBezTo>
                    <a:pt x="9" y="0"/>
                    <a:pt x="9" y="3"/>
                    <a:pt x="7" y="5"/>
                  </a:cubicBezTo>
                  <a:close/>
                </a:path>
              </a:pathLst>
            </a:custGeom>
            <a:solidFill>
              <a:srgbClr val="BF4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789"/>
            <p:cNvSpPr/>
            <p:nvPr/>
          </p:nvSpPr>
          <p:spPr bwMode="auto">
            <a:xfrm>
              <a:off x="5410200" y="3838575"/>
              <a:ext cx="74613" cy="68263"/>
            </a:xfrm>
            <a:custGeom>
              <a:avLst/>
              <a:gdLst>
                <a:gd name="T0" fmla="*/ 4 w 24"/>
                <a:gd name="T1" fmla="*/ 5 h 22"/>
                <a:gd name="T2" fmla="*/ 4 w 24"/>
                <a:gd name="T3" fmla="*/ 20 h 22"/>
                <a:gd name="T4" fmla="*/ 20 w 24"/>
                <a:gd name="T5" fmla="*/ 14 h 22"/>
                <a:gd name="T6" fmla="*/ 24 w 24"/>
                <a:gd name="T7" fmla="*/ 8 h 22"/>
                <a:gd name="T8" fmla="*/ 4 w 24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2">
                  <a:moveTo>
                    <a:pt x="4" y="5"/>
                  </a:moveTo>
                  <a:cubicBezTo>
                    <a:pt x="3" y="10"/>
                    <a:pt x="0" y="18"/>
                    <a:pt x="4" y="20"/>
                  </a:cubicBezTo>
                  <a:cubicBezTo>
                    <a:pt x="7" y="22"/>
                    <a:pt x="20" y="14"/>
                    <a:pt x="20" y="14"/>
                  </a:cubicBezTo>
                  <a:cubicBezTo>
                    <a:pt x="22" y="12"/>
                    <a:pt x="24" y="12"/>
                    <a:pt x="24" y="8"/>
                  </a:cubicBezTo>
                  <a:cubicBezTo>
                    <a:pt x="23" y="4"/>
                    <a:pt x="4" y="0"/>
                    <a:pt x="4" y="5"/>
                  </a:cubicBezTo>
                  <a:close/>
                </a:path>
              </a:pathLst>
            </a:custGeom>
            <a:solidFill>
              <a:srgbClr val="BF4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790"/>
            <p:cNvSpPr/>
            <p:nvPr/>
          </p:nvSpPr>
          <p:spPr bwMode="auto">
            <a:xfrm>
              <a:off x="5126038" y="3940175"/>
              <a:ext cx="157163" cy="306388"/>
            </a:xfrm>
            <a:custGeom>
              <a:avLst/>
              <a:gdLst>
                <a:gd name="T0" fmla="*/ 0 w 51"/>
                <a:gd name="T1" fmla="*/ 95 h 99"/>
                <a:gd name="T2" fmla="*/ 13 w 51"/>
                <a:gd name="T3" fmla="*/ 99 h 99"/>
                <a:gd name="T4" fmla="*/ 26 w 51"/>
                <a:gd name="T5" fmla="*/ 95 h 99"/>
                <a:gd name="T6" fmla="*/ 47 w 51"/>
                <a:gd name="T7" fmla="*/ 1 h 99"/>
                <a:gd name="T8" fmla="*/ 0 w 51"/>
                <a:gd name="T9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9">
                  <a:moveTo>
                    <a:pt x="0" y="95"/>
                  </a:moveTo>
                  <a:cubicBezTo>
                    <a:pt x="1" y="99"/>
                    <a:pt x="7" y="99"/>
                    <a:pt x="13" y="99"/>
                  </a:cubicBezTo>
                  <a:cubicBezTo>
                    <a:pt x="18" y="99"/>
                    <a:pt x="23" y="99"/>
                    <a:pt x="26" y="95"/>
                  </a:cubicBezTo>
                  <a:cubicBezTo>
                    <a:pt x="33" y="85"/>
                    <a:pt x="51" y="1"/>
                    <a:pt x="47" y="1"/>
                  </a:cubicBezTo>
                  <a:cubicBezTo>
                    <a:pt x="44" y="0"/>
                    <a:pt x="0" y="92"/>
                    <a:pt x="0" y="95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791"/>
            <p:cNvSpPr/>
            <p:nvPr/>
          </p:nvSpPr>
          <p:spPr bwMode="auto">
            <a:xfrm>
              <a:off x="5289550" y="3927475"/>
              <a:ext cx="90488" cy="301625"/>
            </a:xfrm>
            <a:custGeom>
              <a:avLst/>
              <a:gdLst>
                <a:gd name="T0" fmla="*/ 16 w 29"/>
                <a:gd name="T1" fmla="*/ 5 h 97"/>
                <a:gd name="T2" fmla="*/ 3 w 29"/>
                <a:gd name="T3" fmla="*/ 95 h 97"/>
                <a:gd name="T4" fmla="*/ 23 w 29"/>
                <a:gd name="T5" fmla="*/ 87 h 97"/>
                <a:gd name="T6" fmla="*/ 18 w 29"/>
                <a:gd name="T7" fmla="*/ 2 h 97"/>
                <a:gd name="T8" fmla="*/ 16 w 29"/>
                <a:gd name="T9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7">
                  <a:moveTo>
                    <a:pt x="16" y="5"/>
                  </a:moveTo>
                  <a:cubicBezTo>
                    <a:pt x="16" y="5"/>
                    <a:pt x="0" y="94"/>
                    <a:pt x="3" y="95"/>
                  </a:cubicBezTo>
                  <a:cubicBezTo>
                    <a:pt x="6" y="97"/>
                    <a:pt x="18" y="93"/>
                    <a:pt x="23" y="87"/>
                  </a:cubicBezTo>
                  <a:cubicBezTo>
                    <a:pt x="29" y="81"/>
                    <a:pt x="20" y="4"/>
                    <a:pt x="18" y="2"/>
                  </a:cubicBezTo>
                  <a:cubicBezTo>
                    <a:pt x="17" y="0"/>
                    <a:pt x="16" y="2"/>
                    <a:pt x="16" y="5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792"/>
            <p:cNvSpPr/>
            <p:nvPr/>
          </p:nvSpPr>
          <p:spPr bwMode="auto">
            <a:xfrm>
              <a:off x="4843463" y="3810000"/>
              <a:ext cx="303213" cy="173038"/>
            </a:xfrm>
            <a:custGeom>
              <a:avLst/>
              <a:gdLst>
                <a:gd name="T0" fmla="*/ 1 w 98"/>
                <a:gd name="T1" fmla="*/ 43 h 56"/>
                <a:gd name="T2" fmla="*/ 6 w 98"/>
                <a:gd name="T3" fmla="*/ 56 h 56"/>
                <a:gd name="T4" fmla="*/ 98 w 98"/>
                <a:gd name="T5" fmla="*/ 4 h 56"/>
                <a:gd name="T6" fmla="*/ 5 w 98"/>
                <a:gd name="T7" fmla="*/ 31 h 56"/>
                <a:gd name="T8" fmla="*/ 1 w 98"/>
                <a:gd name="T9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6">
                  <a:moveTo>
                    <a:pt x="1" y="43"/>
                  </a:moveTo>
                  <a:cubicBezTo>
                    <a:pt x="2" y="49"/>
                    <a:pt x="2" y="55"/>
                    <a:pt x="6" y="56"/>
                  </a:cubicBezTo>
                  <a:cubicBezTo>
                    <a:pt x="9" y="56"/>
                    <a:pt x="98" y="8"/>
                    <a:pt x="98" y="4"/>
                  </a:cubicBezTo>
                  <a:cubicBezTo>
                    <a:pt x="97" y="0"/>
                    <a:pt x="15" y="23"/>
                    <a:pt x="5" y="31"/>
                  </a:cubicBezTo>
                  <a:cubicBezTo>
                    <a:pt x="0" y="34"/>
                    <a:pt x="1" y="39"/>
                    <a:pt x="1" y="43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793"/>
            <p:cNvSpPr/>
            <p:nvPr/>
          </p:nvSpPr>
          <p:spPr bwMode="auto">
            <a:xfrm>
              <a:off x="4859338" y="3725863"/>
              <a:ext cx="296863" cy="93663"/>
            </a:xfrm>
            <a:custGeom>
              <a:avLst/>
              <a:gdLst>
                <a:gd name="T0" fmla="*/ 9 w 96"/>
                <a:gd name="T1" fmla="*/ 6 h 30"/>
                <a:gd name="T2" fmla="*/ 2 w 96"/>
                <a:gd name="T3" fmla="*/ 27 h 30"/>
                <a:gd name="T4" fmla="*/ 92 w 96"/>
                <a:gd name="T5" fmla="*/ 10 h 30"/>
                <a:gd name="T6" fmla="*/ 94 w 96"/>
                <a:gd name="T7" fmla="*/ 7 h 30"/>
                <a:gd name="T8" fmla="*/ 9 w 96"/>
                <a:gd name="T9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0">
                  <a:moveTo>
                    <a:pt x="9" y="6"/>
                  </a:moveTo>
                  <a:cubicBezTo>
                    <a:pt x="3" y="12"/>
                    <a:pt x="0" y="25"/>
                    <a:pt x="2" y="27"/>
                  </a:cubicBezTo>
                  <a:cubicBezTo>
                    <a:pt x="4" y="30"/>
                    <a:pt x="92" y="10"/>
                    <a:pt x="92" y="10"/>
                  </a:cubicBezTo>
                  <a:cubicBezTo>
                    <a:pt x="94" y="9"/>
                    <a:pt x="96" y="8"/>
                    <a:pt x="94" y="7"/>
                  </a:cubicBezTo>
                  <a:cubicBezTo>
                    <a:pt x="92" y="6"/>
                    <a:pt x="15" y="0"/>
                    <a:pt x="9" y="6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794"/>
            <p:cNvSpPr/>
            <p:nvPr/>
          </p:nvSpPr>
          <p:spPr bwMode="auto">
            <a:xfrm>
              <a:off x="4914900" y="3871913"/>
              <a:ext cx="300038" cy="315913"/>
            </a:xfrm>
            <a:custGeom>
              <a:avLst/>
              <a:gdLst>
                <a:gd name="T0" fmla="*/ 0 w 97"/>
                <a:gd name="T1" fmla="*/ 70 h 102"/>
                <a:gd name="T2" fmla="*/ 14 w 97"/>
                <a:gd name="T3" fmla="*/ 92 h 102"/>
                <a:gd name="T4" fmla="*/ 97 w 97"/>
                <a:gd name="T5" fmla="*/ 3 h 102"/>
                <a:gd name="T6" fmla="*/ 0 w 97"/>
                <a:gd name="T7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102">
                  <a:moveTo>
                    <a:pt x="0" y="70"/>
                  </a:moveTo>
                  <a:cubicBezTo>
                    <a:pt x="0" y="70"/>
                    <a:pt x="1" y="82"/>
                    <a:pt x="14" y="92"/>
                  </a:cubicBezTo>
                  <a:cubicBezTo>
                    <a:pt x="27" y="102"/>
                    <a:pt x="97" y="5"/>
                    <a:pt x="97" y="3"/>
                  </a:cubicBezTo>
                  <a:cubicBezTo>
                    <a:pt x="96" y="0"/>
                    <a:pt x="9" y="52"/>
                    <a:pt x="0" y="70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795"/>
            <p:cNvSpPr/>
            <p:nvPr/>
          </p:nvSpPr>
          <p:spPr bwMode="auto">
            <a:xfrm>
              <a:off x="4945063" y="4098925"/>
              <a:ext cx="22225" cy="20638"/>
            </a:xfrm>
            <a:custGeom>
              <a:avLst/>
              <a:gdLst>
                <a:gd name="T0" fmla="*/ 1 w 7"/>
                <a:gd name="T1" fmla="*/ 1 h 7"/>
                <a:gd name="T2" fmla="*/ 2 w 7"/>
                <a:gd name="T3" fmla="*/ 6 h 7"/>
                <a:gd name="T4" fmla="*/ 6 w 7"/>
                <a:gd name="T5" fmla="*/ 6 h 7"/>
                <a:gd name="T6" fmla="*/ 6 w 7"/>
                <a:gd name="T7" fmla="*/ 1 h 7"/>
                <a:gd name="T8" fmla="*/ 1 w 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1"/>
                  </a:moveTo>
                  <a:cubicBezTo>
                    <a:pt x="0" y="3"/>
                    <a:pt x="0" y="5"/>
                    <a:pt x="2" y="6"/>
                  </a:cubicBezTo>
                  <a:cubicBezTo>
                    <a:pt x="3" y="7"/>
                    <a:pt x="5" y="7"/>
                    <a:pt x="6" y="6"/>
                  </a:cubicBezTo>
                  <a:cubicBezTo>
                    <a:pt x="7" y="4"/>
                    <a:pt x="7" y="3"/>
                    <a:pt x="6" y="1"/>
                  </a:cubicBezTo>
                  <a:cubicBezTo>
                    <a:pt x="4" y="0"/>
                    <a:pt x="3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796"/>
            <p:cNvSpPr/>
            <p:nvPr/>
          </p:nvSpPr>
          <p:spPr bwMode="auto">
            <a:xfrm>
              <a:off x="4964113" y="4073525"/>
              <a:ext cx="9525" cy="9525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3 h 3"/>
                <a:gd name="T4" fmla="*/ 3 w 3"/>
                <a:gd name="T5" fmla="*/ 3 h 3"/>
                <a:gd name="T6" fmla="*/ 3 w 3"/>
                <a:gd name="T7" fmla="*/ 0 h 3"/>
                <a:gd name="T8" fmla="*/ 1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9156717" y="3739781"/>
            <a:ext cx="803866" cy="1108866"/>
            <a:chOff x="2901950" y="5719763"/>
            <a:chExt cx="569913" cy="1027113"/>
          </a:xfrm>
        </p:grpSpPr>
        <p:sp>
          <p:nvSpPr>
            <p:cNvPr id="88" name="Freeform 1724"/>
            <p:cNvSpPr/>
            <p:nvPr/>
          </p:nvSpPr>
          <p:spPr bwMode="auto">
            <a:xfrm>
              <a:off x="2901950" y="6405563"/>
              <a:ext cx="263525" cy="341313"/>
            </a:xfrm>
            <a:custGeom>
              <a:avLst/>
              <a:gdLst>
                <a:gd name="T0" fmla="*/ 65 w 85"/>
                <a:gd name="T1" fmla="*/ 5 h 110"/>
                <a:gd name="T2" fmla="*/ 54 w 85"/>
                <a:gd name="T3" fmla="*/ 17 h 110"/>
                <a:gd name="T4" fmla="*/ 40 w 85"/>
                <a:gd name="T5" fmla="*/ 31 h 110"/>
                <a:gd name="T6" fmla="*/ 13 w 85"/>
                <a:gd name="T7" fmla="*/ 46 h 110"/>
                <a:gd name="T8" fmla="*/ 5 w 85"/>
                <a:gd name="T9" fmla="*/ 59 h 110"/>
                <a:gd name="T10" fmla="*/ 31 w 85"/>
                <a:gd name="T11" fmla="*/ 51 h 110"/>
                <a:gd name="T12" fmla="*/ 51 w 85"/>
                <a:gd name="T13" fmla="*/ 52 h 110"/>
                <a:gd name="T14" fmla="*/ 58 w 85"/>
                <a:gd name="T15" fmla="*/ 68 h 110"/>
                <a:gd name="T16" fmla="*/ 63 w 85"/>
                <a:gd name="T17" fmla="*/ 85 h 110"/>
                <a:gd name="T18" fmla="*/ 69 w 85"/>
                <a:gd name="T19" fmla="*/ 95 h 110"/>
                <a:gd name="T20" fmla="*/ 78 w 85"/>
                <a:gd name="T21" fmla="*/ 107 h 110"/>
                <a:gd name="T22" fmla="*/ 84 w 85"/>
                <a:gd name="T23" fmla="*/ 75 h 110"/>
                <a:gd name="T24" fmla="*/ 79 w 85"/>
                <a:gd name="T25" fmla="*/ 42 h 110"/>
                <a:gd name="T26" fmla="*/ 80 w 85"/>
                <a:gd name="T27" fmla="*/ 11 h 110"/>
                <a:gd name="T28" fmla="*/ 78 w 85"/>
                <a:gd name="T29" fmla="*/ 4 h 110"/>
                <a:gd name="T30" fmla="*/ 73 w 85"/>
                <a:gd name="T31" fmla="*/ 3 h 110"/>
                <a:gd name="T32" fmla="*/ 65 w 85"/>
                <a:gd name="T33" fmla="*/ 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110">
                  <a:moveTo>
                    <a:pt x="65" y="5"/>
                  </a:moveTo>
                  <a:cubicBezTo>
                    <a:pt x="61" y="8"/>
                    <a:pt x="60" y="12"/>
                    <a:pt x="54" y="17"/>
                  </a:cubicBezTo>
                  <a:cubicBezTo>
                    <a:pt x="48" y="22"/>
                    <a:pt x="49" y="25"/>
                    <a:pt x="40" y="31"/>
                  </a:cubicBezTo>
                  <a:cubicBezTo>
                    <a:pt x="32" y="37"/>
                    <a:pt x="20" y="42"/>
                    <a:pt x="13" y="46"/>
                  </a:cubicBezTo>
                  <a:cubicBezTo>
                    <a:pt x="5" y="51"/>
                    <a:pt x="0" y="58"/>
                    <a:pt x="5" y="59"/>
                  </a:cubicBezTo>
                  <a:cubicBezTo>
                    <a:pt x="10" y="60"/>
                    <a:pt x="29" y="52"/>
                    <a:pt x="31" y="51"/>
                  </a:cubicBezTo>
                  <a:cubicBezTo>
                    <a:pt x="34" y="50"/>
                    <a:pt x="48" y="51"/>
                    <a:pt x="51" y="52"/>
                  </a:cubicBezTo>
                  <a:cubicBezTo>
                    <a:pt x="55" y="54"/>
                    <a:pt x="56" y="62"/>
                    <a:pt x="58" y="68"/>
                  </a:cubicBezTo>
                  <a:cubicBezTo>
                    <a:pt x="60" y="74"/>
                    <a:pt x="61" y="78"/>
                    <a:pt x="63" y="85"/>
                  </a:cubicBezTo>
                  <a:cubicBezTo>
                    <a:pt x="65" y="92"/>
                    <a:pt x="66" y="90"/>
                    <a:pt x="69" y="95"/>
                  </a:cubicBezTo>
                  <a:cubicBezTo>
                    <a:pt x="71" y="101"/>
                    <a:pt x="75" y="110"/>
                    <a:pt x="78" y="107"/>
                  </a:cubicBezTo>
                  <a:cubicBezTo>
                    <a:pt x="81" y="104"/>
                    <a:pt x="83" y="88"/>
                    <a:pt x="84" y="75"/>
                  </a:cubicBezTo>
                  <a:cubicBezTo>
                    <a:pt x="85" y="62"/>
                    <a:pt x="82" y="53"/>
                    <a:pt x="79" y="42"/>
                  </a:cubicBezTo>
                  <a:cubicBezTo>
                    <a:pt x="76" y="30"/>
                    <a:pt x="79" y="18"/>
                    <a:pt x="80" y="11"/>
                  </a:cubicBezTo>
                  <a:cubicBezTo>
                    <a:pt x="81" y="4"/>
                    <a:pt x="81" y="2"/>
                    <a:pt x="78" y="4"/>
                  </a:cubicBezTo>
                  <a:cubicBezTo>
                    <a:pt x="75" y="5"/>
                    <a:pt x="72" y="6"/>
                    <a:pt x="73" y="3"/>
                  </a:cubicBezTo>
                  <a:cubicBezTo>
                    <a:pt x="73" y="0"/>
                    <a:pt x="69" y="2"/>
                    <a:pt x="65" y="5"/>
                  </a:cubicBezTo>
                  <a:close/>
                </a:path>
              </a:pathLst>
            </a:custGeom>
            <a:solidFill>
              <a:srgbClr val="004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89" name="组合 88"/>
            <p:cNvGrpSpPr/>
            <p:nvPr/>
          </p:nvGrpSpPr>
          <p:grpSpPr>
            <a:xfrm>
              <a:off x="2944813" y="5794375"/>
              <a:ext cx="527050" cy="908051"/>
              <a:chOff x="2944813" y="5794375"/>
              <a:chExt cx="527050" cy="908051"/>
            </a:xfrm>
          </p:grpSpPr>
          <p:sp>
            <p:nvSpPr>
              <p:cNvPr id="91" name="Freeform 1713"/>
              <p:cNvSpPr/>
              <p:nvPr/>
            </p:nvSpPr>
            <p:spPr bwMode="auto">
              <a:xfrm>
                <a:off x="3003550" y="6070600"/>
                <a:ext cx="106363" cy="409575"/>
              </a:xfrm>
              <a:custGeom>
                <a:avLst/>
                <a:gdLst>
                  <a:gd name="T0" fmla="*/ 8 w 34"/>
                  <a:gd name="T1" fmla="*/ 89 h 132"/>
                  <a:gd name="T2" fmla="*/ 23 w 34"/>
                  <a:gd name="T3" fmla="*/ 132 h 132"/>
                  <a:gd name="T4" fmla="*/ 34 w 34"/>
                  <a:gd name="T5" fmla="*/ 0 h 132"/>
                  <a:gd name="T6" fmla="*/ 13 w 34"/>
                  <a:gd name="T7" fmla="*/ 27 h 132"/>
                  <a:gd name="T8" fmla="*/ 6 w 34"/>
                  <a:gd name="T9" fmla="*/ 47 h 132"/>
                  <a:gd name="T10" fmla="*/ 13 w 34"/>
                  <a:gd name="T11" fmla="*/ 67 h 132"/>
                  <a:gd name="T12" fmla="*/ 8 w 34"/>
                  <a:gd name="T13" fmla="*/ 8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32">
                    <a:moveTo>
                      <a:pt x="8" y="89"/>
                    </a:moveTo>
                    <a:cubicBezTo>
                      <a:pt x="7" y="99"/>
                      <a:pt x="14" y="131"/>
                      <a:pt x="23" y="132"/>
                    </a:cubicBezTo>
                    <a:cubicBezTo>
                      <a:pt x="33" y="132"/>
                      <a:pt x="34" y="0"/>
                      <a:pt x="34" y="0"/>
                    </a:cubicBezTo>
                    <a:cubicBezTo>
                      <a:pt x="34" y="0"/>
                      <a:pt x="22" y="19"/>
                      <a:pt x="13" y="27"/>
                    </a:cubicBezTo>
                    <a:cubicBezTo>
                      <a:pt x="4" y="36"/>
                      <a:pt x="0" y="38"/>
                      <a:pt x="6" y="47"/>
                    </a:cubicBezTo>
                    <a:cubicBezTo>
                      <a:pt x="13" y="55"/>
                      <a:pt x="15" y="57"/>
                      <a:pt x="13" y="67"/>
                    </a:cubicBezTo>
                    <a:cubicBezTo>
                      <a:pt x="11" y="76"/>
                      <a:pt x="8" y="80"/>
                      <a:pt x="8" y="89"/>
                    </a:cubicBezTo>
                    <a:close/>
                  </a:path>
                </a:pathLst>
              </a:custGeom>
              <a:solidFill>
                <a:srgbClr val="009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714"/>
              <p:cNvSpPr/>
              <p:nvPr/>
            </p:nvSpPr>
            <p:spPr bwMode="auto">
              <a:xfrm>
                <a:off x="3270250" y="6213475"/>
                <a:ext cx="136525" cy="228600"/>
              </a:xfrm>
              <a:custGeom>
                <a:avLst/>
                <a:gdLst>
                  <a:gd name="T0" fmla="*/ 11 w 44"/>
                  <a:gd name="T1" fmla="*/ 46 h 74"/>
                  <a:gd name="T2" fmla="*/ 9 w 44"/>
                  <a:gd name="T3" fmla="*/ 56 h 74"/>
                  <a:gd name="T4" fmla="*/ 22 w 44"/>
                  <a:gd name="T5" fmla="*/ 64 h 74"/>
                  <a:gd name="T6" fmla="*/ 27 w 44"/>
                  <a:gd name="T7" fmla="*/ 73 h 74"/>
                  <a:gd name="T8" fmla="*/ 38 w 44"/>
                  <a:gd name="T9" fmla="*/ 39 h 74"/>
                  <a:gd name="T10" fmla="*/ 42 w 44"/>
                  <a:gd name="T11" fmla="*/ 11 h 74"/>
                  <a:gd name="T12" fmla="*/ 11 w 44"/>
                  <a:gd name="T13" fmla="*/ 4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74">
                    <a:moveTo>
                      <a:pt x="11" y="46"/>
                    </a:moveTo>
                    <a:cubicBezTo>
                      <a:pt x="7" y="50"/>
                      <a:pt x="0" y="57"/>
                      <a:pt x="9" y="56"/>
                    </a:cubicBezTo>
                    <a:cubicBezTo>
                      <a:pt x="19" y="54"/>
                      <a:pt x="18" y="57"/>
                      <a:pt x="22" y="64"/>
                    </a:cubicBezTo>
                    <a:cubicBezTo>
                      <a:pt x="26" y="72"/>
                      <a:pt x="25" y="74"/>
                      <a:pt x="27" y="73"/>
                    </a:cubicBezTo>
                    <a:cubicBezTo>
                      <a:pt x="30" y="72"/>
                      <a:pt x="36" y="51"/>
                      <a:pt x="38" y="39"/>
                    </a:cubicBezTo>
                    <a:cubicBezTo>
                      <a:pt x="39" y="27"/>
                      <a:pt x="42" y="11"/>
                      <a:pt x="42" y="11"/>
                    </a:cubicBezTo>
                    <a:cubicBezTo>
                      <a:pt x="44" y="0"/>
                      <a:pt x="15" y="42"/>
                      <a:pt x="11" y="46"/>
                    </a:cubicBezTo>
                    <a:close/>
                  </a:path>
                </a:pathLst>
              </a:custGeom>
              <a:solidFill>
                <a:srgbClr val="00A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715"/>
              <p:cNvSpPr/>
              <p:nvPr/>
            </p:nvSpPr>
            <p:spPr bwMode="auto">
              <a:xfrm>
                <a:off x="3305175" y="6256338"/>
                <a:ext cx="87313" cy="158750"/>
              </a:xfrm>
              <a:custGeom>
                <a:avLst/>
                <a:gdLst>
                  <a:gd name="T0" fmla="*/ 26 w 28"/>
                  <a:gd name="T1" fmla="*/ 19 h 51"/>
                  <a:gd name="T2" fmla="*/ 28 w 28"/>
                  <a:gd name="T3" fmla="*/ 0 h 51"/>
                  <a:gd name="T4" fmla="*/ 2 w 28"/>
                  <a:gd name="T5" fmla="*/ 34 h 51"/>
                  <a:gd name="T6" fmla="*/ 8 w 28"/>
                  <a:gd name="T7" fmla="*/ 39 h 51"/>
                  <a:gd name="T8" fmla="*/ 15 w 28"/>
                  <a:gd name="T9" fmla="*/ 50 h 51"/>
                  <a:gd name="T10" fmla="*/ 11 w 28"/>
                  <a:gd name="T11" fmla="*/ 34 h 51"/>
                  <a:gd name="T12" fmla="*/ 14 w 28"/>
                  <a:gd name="T13" fmla="*/ 28 h 51"/>
                  <a:gd name="T14" fmla="*/ 19 w 28"/>
                  <a:gd name="T15" fmla="*/ 42 h 51"/>
                  <a:gd name="T16" fmla="*/ 18 w 28"/>
                  <a:gd name="T17" fmla="*/ 22 h 51"/>
                  <a:gd name="T18" fmla="*/ 22 w 28"/>
                  <a:gd name="T19" fmla="*/ 32 h 51"/>
                  <a:gd name="T20" fmla="*/ 23 w 28"/>
                  <a:gd name="T21" fmla="*/ 13 h 51"/>
                  <a:gd name="T22" fmla="*/ 26 w 28"/>
                  <a:gd name="T23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1">
                    <a:moveTo>
                      <a:pt x="26" y="19"/>
                    </a:moveTo>
                    <a:cubicBezTo>
                      <a:pt x="28" y="14"/>
                      <a:pt x="28" y="0"/>
                      <a:pt x="28" y="0"/>
                    </a:cubicBezTo>
                    <a:cubicBezTo>
                      <a:pt x="28" y="0"/>
                      <a:pt x="3" y="32"/>
                      <a:pt x="2" y="34"/>
                    </a:cubicBezTo>
                    <a:cubicBezTo>
                      <a:pt x="0" y="35"/>
                      <a:pt x="3" y="37"/>
                      <a:pt x="8" y="39"/>
                    </a:cubicBezTo>
                    <a:cubicBezTo>
                      <a:pt x="12" y="40"/>
                      <a:pt x="15" y="50"/>
                      <a:pt x="15" y="50"/>
                    </a:cubicBezTo>
                    <a:cubicBezTo>
                      <a:pt x="17" y="51"/>
                      <a:pt x="12" y="37"/>
                      <a:pt x="11" y="34"/>
                    </a:cubicBezTo>
                    <a:cubicBezTo>
                      <a:pt x="9" y="32"/>
                      <a:pt x="11" y="29"/>
                      <a:pt x="14" y="28"/>
                    </a:cubicBezTo>
                    <a:cubicBezTo>
                      <a:pt x="16" y="26"/>
                      <a:pt x="16" y="40"/>
                      <a:pt x="19" y="42"/>
                    </a:cubicBezTo>
                    <a:cubicBezTo>
                      <a:pt x="22" y="43"/>
                      <a:pt x="15" y="26"/>
                      <a:pt x="18" y="22"/>
                    </a:cubicBezTo>
                    <a:cubicBezTo>
                      <a:pt x="20" y="17"/>
                      <a:pt x="19" y="36"/>
                      <a:pt x="22" y="32"/>
                    </a:cubicBezTo>
                    <a:cubicBezTo>
                      <a:pt x="24" y="29"/>
                      <a:pt x="19" y="16"/>
                      <a:pt x="23" y="13"/>
                    </a:cubicBezTo>
                    <a:cubicBezTo>
                      <a:pt x="24" y="12"/>
                      <a:pt x="24" y="24"/>
                      <a:pt x="26" y="19"/>
                    </a:cubicBezTo>
                    <a:close/>
                  </a:path>
                </a:pathLst>
              </a:custGeom>
              <a:solidFill>
                <a:srgbClr val="009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716"/>
              <p:cNvSpPr/>
              <p:nvPr/>
            </p:nvSpPr>
            <p:spPr bwMode="auto">
              <a:xfrm>
                <a:off x="3057525" y="5816600"/>
                <a:ext cx="414338" cy="750888"/>
              </a:xfrm>
              <a:custGeom>
                <a:avLst/>
                <a:gdLst>
                  <a:gd name="T0" fmla="*/ 26 w 134"/>
                  <a:gd name="T1" fmla="*/ 229 h 242"/>
                  <a:gd name="T2" fmla="*/ 38 w 134"/>
                  <a:gd name="T3" fmla="*/ 208 h 242"/>
                  <a:gd name="T4" fmla="*/ 86 w 134"/>
                  <a:gd name="T5" fmla="*/ 174 h 242"/>
                  <a:gd name="T6" fmla="*/ 128 w 134"/>
                  <a:gd name="T7" fmla="*/ 109 h 242"/>
                  <a:gd name="T8" fmla="*/ 124 w 134"/>
                  <a:gd name="T9" fmla="*/ 39 h 242"/>
                  <a:gd name="T10" fmla="*/ 83 w 134"/>
                  <a:gd name="T11" fmla="*/ 2 h 242"/>
                  <a:gd name="T12" fmla="*/ 55 w 134"/>
                  <a:gd name="T13" fmla="*/ 11 h 242"/>
                  <a:gd name="T14" fmla="*/ 17 w 134"/>
                  <a:gd name="T15" fmla="*/ 73 h 242"/>
                  <a:gd name="T16" fmla="*/ 1 w 134"/>
                  <a:gd name="T17" fmla="*/ 142 h 242"/>
                  <a:gd name="T18" fmla="*/ 2 w 134"/>
                  <a:gd name="T19" fmla="*/ 169 h 242"/>
                  <a:gd name="T20" fmla="*/ 0 w 134"/>
                  <a:gd name="T21" fmla="*/ 215 h 242"/>
                  <a:gd name="T22" fmla="*/ 26 w 134"/>
                  <a:gd name="T23" fmla="*/ 229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4" h="242">
                    <a:moveTo>
                      <a:pt x="26" y="229"/>
                    </a:moveTo>
                    <a:cubicBezTo>
                      <a:pt x="26" y="229"/>
                      <a:pt x="29" y="214"/>
                      <a:pt x="38" y="208"/>
                    </a:cubicBezTo>
                    <a:cubicBezTo>
                      <a:pt x="48" y="201"/>
                      <a:pt x="72" y="193"/>
                      <a:pt x="86" y="174"/>
                    </a:cubicBezTo>
                    <a:cubicBezTo>
                      <a:pt x="99" y="156"/>
                      <a:pt x="123" y="129"/>
                      <a:pt x="128" y="109"/>
                    </a:cubicBezTo>
                    <a:cubicBezTo>
                      <a:pt x="134" y="89"/>
                      <a:pt x="132" y="51"/>
                      <a:pt x="124" y="39"/>
                    </a:cubicBezTo>
                    <a:cubicBezTo>
                      <a:pt x="117" y="27"/>
                      <a:pt x="88" y="0"/>
                      <a:pt x="83" y="2"/>
                    </a:cubicBezTo>
                    <a:cubicBezTo>
                      <a:pt x="77" y="4"/>
                      <a:pt x="65" y="4"/>
                      <a:pt x="55" y="11"/>
                    </a:cubicBezTo>
                    <a:cubicBezTo>
                      <a:pt x="46" y="18"/>
                      <a:pt x="24" y="53"/>
                      <a:pt x="17" y="73"/>
                    </a:cubicBezTo>
                    <a:cubicBezTo>
                      <a:pt x="10" y="93"/>
                      <a:pt x="5" y="119"/>
                      <a:pt x="1" y="142"/>
                    </a:cubicBezTo>
                    <a:cubicBezTo>
                      <a:pt x="0" y="149"/>
                      <a:pt x="2" y="159"/>
                      <a:pt x="2" y="169"/>
                    </a:cubicBezTo>
                    <a:cubicBezTo>
                      <a:pt x="3" y="188"/>
                      <a:pt x="0" y="209"/>
                      <a:pt x="0" y="215"/>
                    </a:cubicBezTo>
                    <a:cubicBezTo>
                      <a:pt x="0" y="225"/>
                      <a:pt x="17" y="242"/>
                      <a:pt x="26" y="229"/>
                    </a:cubicBezTo>
                    <a:close/>
                  </a:path>
                </a:pathLst>
              </a:custGeom>
              <a:solidFill>
                <a:srgbClr val="E536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717"/>
              <p:cNvSpPr/>
              <p:nvPr/>
            </p:nvSpPr>
            <p:spPr bwMode="auto">
              <a:xfrm>
                <a:off x="3113088" y="6018213"/>
                <a:ext cx="354013" cy="84138"/>
              </a:xfrm>
              <a:custGeom>
                <a:avLst/>
                <a:gdLst>
                  <a:gd name="T0" fmla="*/ 41 w 114"/>
                  <a:gd name="T1" fmla="*/ 5 h 27"/>
                  <a:gd name="T2" fmla="*/ 4 w 114"/>
                  <a:gd name="T3" fmla="*/ 1 h 27"/>
                  <a:gd name="T4" fmla="*/ 2 w 114"/>
                  <a:gd name="T5" fmla="*/ 5 h 27"/>
                  <a:gd name="T6" fmla="*/ 28 w 114"/>
                  <a:gd name="T7" fmla="*/ 10 h 27"/>
                  <a:gd name="T8" fmla="*/ 59 w 114"/>
                  <a:gd name="T9" fmla="*/ 6 h 27"/>
                  <a:gd name="T10" fmla="*/ 95 w 114"/>
                  <a:gd name="T11" fmla="*/ 15 h 27"/>
                  <a:gd name="T12" fmla="*/ 113 w 114"/>
                  <a:gd name="T13" fmla="*/ 27 h 27"/>
                  <a:gd name="T14" fmla="*/ 114 w 114"/>
                  <a:gd name="T15" fmla="*/ 23 h 27"/>
                  <a:gd name="T16" fmla="*/ 76 w 114"/>
                  <a:gd name="T17" fmla="*/ 5 h 27"/>
                  <a:gd name="T18" fmla="*/ 41 w 114"/>
                  <a:gd name="T19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27">
                    <a:moveTo>
                      <a:pt x="41" y="5"/>
                    </a:moveTo>
                    <a:cubicBezTo>
                      <a:pt x="33" y="6"/>
                      <a:pt x="7" y="2"/>
                      <a:pt x="4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4" y="6"/>
                      <a:pt x="19" y="13"/>
                      <a:pt x="28" y="10"/>
                    </a:cubicBezTo>
                    <a:cubicBezTo>
                      <a:pt x="38" y="8"/>
                      <a:pt x="50" y="6"/>
                      <a:pt x="59" y="6"/>
                    </a:cubicBezTo>
                    <a:cubicBezTo>
                      <a:pt x="69" y="7"/>
                      <a:pt x="87" y="9"/>
                      <a:pt x="95" y="15"/>
                    </a:cubicBezTo>
                    <a:cubicBezTo>
                      <a:pt x="104" y="21"/>
                      <a:pt x="113" y="27"/>
                      <a:pt x="113" y="27"/>
                    </a:cubicBezTo>
                    <a:cubicBezTo>
                      <a:pt x="113" y="27"/>
                      <a:pt x="114" y="24"/>
                      <a:pt x="114" y="23"/>
                    </a:cubicBezTo>
                    <a:cubicBezTo>
                      <a:pt x="114" y="23"/>
                      <a:pt x="87" y="6"/>
                      <a:pt x="76" y="5"/>
                    </a:cubicBezTo>
                    <a:cubicBezTo>
                      <a:pt x="66" y="4"/>
                      <a:pt x="50" y="4"/>
                      <a:pt x="41" y="5"/>
                    </a:cubicBezTo>
                    <a:close/>
                  </a:path>
                </a:pathLst>
              </a:custGeom>
              <a:solidFill>
                <a:srgbClr val="800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718"/>
              <p:cNvSpPr/>
              <p:nvPr/>
            </p:nvSpPr>
            <p:spPr bwMode="auto">
              <a:xfrm>
                <a:off x="3074988" y="6135688"/>
                <a:ext cx="357188" cy="84138"/>
              </a:xfrm>
              <a:custGeom>
                <a:avLst/>
                <a:gdLst>
                  <a:gd name="T0" fmla="*/ 34 w 115"/>
                  <a:gd name="T1" fmla="*/ 4 h 27"/>
                  <a:gd name="T2" fmla="*/ 4 w 115"/>
                  <a:gd name="T3" fmla="*/ 5 h 27"/>
                  <a:gd name="T4" fmla="*/ 2 w 115"/>
                  <a:gd name="T5" fmla="*/ 8 h 27"/>
                  <a:gd name="T6" fmla="*/ 20 w 115"/>
                  <a:gd name="T7" fmla="*/ 11 h 27"/>
                  <a:gd name="T8" fmla="*/ 78 w 115"/>
                  <a:gd name="T9" fmla="*/ 11 h 27"/>
                  <a:gd name="T10" fmla="*/ 112 w 115"/>
                  <a:gd name="T11" fmla="*/ 27 h 27"/>
                  <a:gd name="T12" fmla="*/ 114 w 115"/>
                  <a:gd name="T13" fmla="*/ 24 h 27"/>
                  <a:gd name="T14" fmla="*/ 83 w 115"/>
                  <a:gd name="T15" fmla="*/ 9 h 27"/>
                  <a:gd name="T16" fmla="*/ 34 w 115"/>
                  <a:gd name="T17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27">
                    <a:moveTo>
                      <a:pt x="34" y="4"/>
                    </a:moveTo>
                    <a:cubicBezTo>
                      <a:pt x="23" y="8"/>
                      <a:pt x="8" y="8"/>
                      <a:pt x="4" y="5"/>
                    </a:cubicBezTo>
                    <a:cubicBezTo>
                      <a:pt x="0" y="2"/>
                      <a:pt x="1" y="7"/>
                      <a:pt x="2" y="8"/>
                    </a:cubicBezTo>
                    <a:cubicBezTo>
                      <a:pt x="2" y="9"/>
                      <a:pt x="11" y="14"/>
                      <a:pt x="20" y="11"/>
                    </a:cubicBezTo>
                    <a:cubicBezTo>
                      <a:pt x="29" y="9"/>
                      <a:pt x="66" y="6"/>
                      <a:pt x="78" y="11"/>
                    </a:cubicBezTo>
                    <a:cubicBezTo>
                      <a:pt x="91" y="16"/>
                      <a:pt x="112" y="27"/>
                      <a:pt x="112" y="27"/>
                    </a:cubicBezTo>
                    <a:cubicBezTo>
                      <a:pt x="112" y="27"/>
                      <a:pt x="115" y="25"/>
                      <a:pt x="114" y="24"/>
                    </a:cubicBezTo>
                    <a:cubicBezTo>
                      <a:pt x="114" y="24"/>
                      <a:pt x="102" y="15"/>
                      <a:pt x="83" y="9"/>
                    </a:cubicBezTo>
                    <a:cubicBezTo>
                      <a:pt x="64" y="3"/>
                      <a:pt x="45" y="0"/>
                      <a:pt x="34" y="4"/>
                    </a:cubicBezTo>
                    <a:close/>
                  </a:path>
                </a:pathLst>
              </a:custGeom>
              <a:solidFill>
                <a:srgbClr val="800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719"/>
              <p:cNvSpPr/>
              <p:nvPr/>
            </p:nvSpPr>
            <p:spPr bwMode="auto">
              <a:xfrm>
                <a:off x="3057525" y="6269038"/>
                <a:ext cx="277813" cy="80963"/>
              </a:xfrm>
              <a:custGeom>
                <a:avLst/>
                <a:gdLst>
                  <a:gd name="T0" fmla="*/ 25 w 90"/>
                  <a:gd name="T1" fmla="*/ 11 h 26"/>
                  <a:gd name="T2" fmla="*/ 0 w 90"/>
                  <a:gd name="T3" fmla="*/ 0 h 26"/>
                  <a:gd name="T4" fmla="*/ 0 w 90"/>
                  <a:gd name="T5" fmla="*/ 5 h 26"/>
                  <a:gd name="T6" fmla="*/ 35 w 90"/>
                  <a:gd name="T7" fmla="*/ 18 h 26"/>
                  <a:gd name="T8" fmla="*/ 69 w 90"/>
                  <a:gd name="T9" fmla="*/ 18 h 26"/>
                  <a:gd name="T10" fmla="*/ 87 w 90"/>
                  <a:gd name="T11" fmla="*/ 26 h 26"/>
                  <a:gd name="T12" fmla="*/ 90 w 90"/>
                  <a:gd name="T13" fmla="*/ 22 h 26"/>
                  <a:gd name="T14" fmla="*/ 67 w 90"/>
                  <a:gd name="T15" fmla="*/ 14 h 26"/>
                  <a:gd name="T16" fmla="*/ 25 w 90"/>
                  <a:gd name="T17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26">
                    <a:moveTo>
                      <a:pt x="25" y="11"/>
                    </a:moveTo>
                    <a:cubicBezTo>
                      <a:pt x="12" y="6"/>
                      <a:pt x="0" y="0"/>
                      <a:pt x="0" y="0"/>
                    </a:cubicBezTo>
                    <a:cubicBezTo>
                      <a:pt x="0" y="0"/>
                      <a:pt x="0" y="3"/>
                      <a:pt x="0" y="5"/>
                    </a:cubicBezTo>
                    <a:cubicBezTo>
                      <a:pt x="1" y="8"/>
                      <a:pt x="27" y="18"/>
                      <a:pt x="35" y="18"/>
                    </a:cubicBezTo>
                    <a:cubicBezTo>
                      <a:pt x="43" y="18"/>
                      <a:pt x="58" y="18"/>
                      <a:pt x="69" y="18"/>
                    </a:cubicBezTo>
                    <a:cubicBezTo>
                      <a:pt x="81" y="19"/>
                      <a:pt x="87" y="26"/>
                      <a:pt x="87" y="26"/>
                    </a:cubicBezTo>
                    <a:cubicBezTo>
                      <a:pt x="87" y="26"/>
                      <a:pt x="89" y="25"/>
                      <a:pt x="90" y="22"/>
                    </a:cubicBezTo>
                    <a:cubicBezTo>
                      <a:pt x="90" y="22"/>
                      <a:pt x="78" y="12"/>
                      <a:pt x="67" y="14"/>
                    </a:cubicBezTo>
                    <a:cubicBezTo>
                      <a:pt x="56" y="15"/>
                      <a:pt x="38" y="16"/>
                      <a:pt x="25" y="11"/>
                    </a:cubicBezTo>
                    <a:close/>
                  </a:path>
                </a:pathLst>
              </a:custGeom>
              <a:solidFill>
                <a:srgbClr val="800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720"/>
              <p:cNvSpPr/>
              <p:nvPr/>
            </p:nvSpPr>
            <p:spPr bwMode="auto">
              <a:xfrm>
                <a:off x="3133725" y="5927725"/>
                <a:ext cx="333375" cy="133350"/>
              </a:xfrm>
              <a:custGeom>
                <a:avLst/>
                <a:gdLst>
                  <a:gd name="T0" fmla="*/ 35 w 107"/>
                  <a:gd name="T1" fmla="*/ 2 h 43"/>
                  <a:gd name="T2" fmla="*/ 6 w 107"/>
                  <a:gd name="T3" fmla="*/ 10 h 43"/>
                  <a:gd name="T4" fmla="*/ 4 w 107"/>
                  <a:gd name="T5" fmla="*/ 18 h 43"/>
                  <a:gd name="T6" fmla="*/ 54 w 107"/>
                  <a:gd name="T7" fmla="*/ 13 h 43"/>
                  <a:gd name="T8" fmla="*/ 81 w 107"/>
                  <a:gd name="T9" fmla="*/ 24 h 43"/>
                  <a:gd name="T10" fmla="*/ 106 w 107"/>
                  <a:gd name="T11" fmla="*/ 43 h 43"/>
                  <a:gd name="T12" fmla="*/ 105 w 107"/>
                  <a:gd name="T13" fmla="*/ 30 h 43"/>
                  <a:gd name="T14" fmla="*/ 78 w 107"/>
                  <a:gd name="T15" fmla="*/ 11 h 43"/>
                  <a:gd name="T16" fmla="*/ 35 w 107"/>
                  <a:gd name="T17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43">
                    <a:moveTo>
                      <a:pt x="35" y="2"/>
                    </a:moveTo>
                    <a:cubicBezTo>
                      <a:pt x="21" y="4"/>
                      <a:pt x="10" y="5"/>
                      <a:pt x="6" y="10"/>
                    </a:cubicBezTo>
                    <a:cubicBezTo>
                      <a:pt x="2" y="15"/>
                      <a:pt x="0" y="19"/>
                      <a:pt x="4" y="18"/>
                    </a:cubicBezTo>
                    <a:cubicBezTo>
                      <a:pt x="8" y="17"/>
                      <a:pt x="44" y="9"/>
                      <a:pt x="54" y="13"/>
                    </a:cubicBezTo>
                    <a:cubicBezTo>
                      <a:pt x="63" y="17"/>
                      <a:pt x="73" y="21"/>
                      <a:pt x="81" y="24"/>
                    </a:cubicBezTo>
                    <a:cubicBezTo>
                      <a:pt x="89" y="27"/>
                      <a:pt x="106" y="43"/>
                      <a:pt x="106" y="43"/>
                    </a:cubicBezTo>
                    <a:cubicBezTo>
                      <a:pt x="106" y="43"/>
                      <a:pt x="107" y="33"/>
                      <a:pt x="105" y="30"/>
                    </a:cubicBezTo>
                    <a:cubicBezTo>
                      <a:pt x="105" y="30"/>
                      <a:pt x="89" y="14"/>
                      <a:pt x="78" y="11"/>
                    </a:cubicBezTo>
                    <a:cubicBezTo>
                      <a:pt x="66" y="8"/>
                      <a:pt x="49" y="0"/>
                      <a:pt x="35" y="2"/>
                    </a:cubicBezTo>
                    <a:close/>
                  </a:path>
                </a:pathLst>
              </a:custGeom>
              <a:solidFill>
                <a:srgbClr val="B6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721"/>
              <p:cNvSpPr/>
              <p:nvPr/>
            </p:nvSpPr>
            <p:spPr bwMode="auto">
              <a:xfrm>
                <a:off x="3094038" y="6057900"/>
                <a:ext cx="366713" cy="120650"/>
              </a:xfrm>
              <a:custGeom>
                <a:avLst/>
                <a:gdLst>
                  <a:gd name="T0" fmla="*/ 54 w 118"/>
                  <a:gd name="T1" fmla="*/ 7 h 39"/>
                  <a:gd name="T2" fmla="*/ 15 w 118"/>
                  <a:gd name="T3" fmla="*/ 5 h 39"/>
                  <a:gd name="T4" fmla="*/ 2 w 118"/>
                  <a:gd name="T5" fmla="*/ 4 h 39"/>
                  <a:gd name="T6" fmla="*/ 4 w 118"/>
                  <a:gd name="T7" fmla="*/ 13 h 39"/>
                  <a:gd name="T8" fmla="*/ 28 w 118"/>
                  <a:gd name="T9" fmla="*/ 15 h 39"/>
                  <a:gd name="T10" fmla="*/ 71 w 118"/>
                  <a:gd name="T11" fmla="*/ 16 h 39"/>
                  <a:gd name="T12" fmla="*/ 106 w 118"/>
                  <a:gd name="T13" fmla="*/ 31 h 39"/>
                  <a:gd name="T14" fmla="*/ 114 w 118"/>
                  <a:gd name="T15" fmla="*/ 39 h 39"/>
                  <a:gd name="T16" fmla="*/ 117 w 118"/>
                  <a:gd name="T17" fmla="*/ 27 h 39"/>
                  <a:gd name="T18" fmla="*/ 91 w 118"/>
                  <a:gd name="T19" fmla="*/ 10 h 39"/>
                  <a:gd name="T20" fmla="*/ 54 w 118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39">
                    <a:moveTo>
                      <a:pt x="54" y="7"/>
                    </a:moveTo>
                    <a:cubicBezTo>
                      <a:pt x="41" y="9"/>
                      <a:pt x="25" y="9"/>
                      <a:pt x="15" y="5"/>
                    </a:cubicBezTo>
                    <a:cubicBezTo>
                      <a:pt x="4" y="1"/>
                      <a:pt x="3" y="0"/>
                      <a:pt x="2" y="4"/>
                    </a:cubicBezTo>
                    <a:cubicBezTo>
                      <a:pt x="0" y="9"/>
                      <a:pt x="0" y="10"/>
                      <a:pt x="4" y="13"/>
                    </a:cubicBezTo>
                    <a:cubicBezTo>
                      <a:pt x="8" y="15"/>
                      <a:pt x="22" y="17"/>
                      <a:pt x="28" y="15"/>
                    </a:cubicBezTo>
                    <a:cubicBezTo>
                      <a:pt x="35" y="13"/>
                      <a:pt x="60" y="14"/>
                      <a:pt x="71" y="16"/>
                    </a:cubicBezTo>
                    <a:cubicBezTo>
                      <a:pt x="81" y="18"/>
                      <a:pt x="100" y="23"/>
                      <a:pt x="106" y="31"/>
                    </a:cubicBezTo>
                    <a:cubicBezTo>
                      <a:pt x="112" y="38"/>
                      <a:pt x="114" y="39"/>
                      <a:pt x="114" y="39"/>
                    </a:cubicBezTo>
                    <a:cubicBezTo>
                      <a:pt x="114" y="39"/>
                      <a:pt x="118" y="30"/>
                      <a:pt x="117" y="27"/>
                    </a:cubicBezTo>
                    <a:cubicBezTo>
                      <a:pt x="117" y="27"/>
                      <a:pt x="105" y="13"/>
                      <a:pt x="91" y="10"/>
                    </a:cubicBezTo>
                    <a:cubicBezTo>
                      <a:pt x="77" y="7"/>
                      <a:pt x="67" y="6"/>
                      <a:pt x="54" y="7"/>
                    </a:cubicBezTo>
                    <a:close/>
                  </a:path>
                </a:pathLst>
              </a:custGeom>
              <a:solidFill>
                <a:srgbClr val="B6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722"/>
              <p:cNvSpPr/>
              <p:nvPr/>
            </p:nvSpPr>
            <p:spPr bwMode="auto">
              <a:xfrm>
                <a:off x="3054350" y="6200775"/>
                <a:ext cx="352425" cy="80963"/>
              </a:xfrm>
              <a:custGeom>
                <a:avLst/>
                <a:gdLst>
                  <a:gd name="T0" fmla="*/ 26 w 114"/>
                  <a:gd name="T1" fmla="*/ 10 h 26"/>
                  <a:gd name="T2" fmla="*/ 5 w 114"/>
                  <a:gd name="T3" fmla="*/ 2 h 26"/>
                  <a:gd name="T4" fmla="*/ 4 w 114"/>
                  <a:gd name="T5" fmla="*/ 15 h 26"/>
                  <a:gd name="T6" fmla="*/ 36 w 114"/>
                  <a:gd name="T7" fmla="*/ 20 h 26"/>
                  <a:gd name="T8" fmla="*/ 73 w 114"/>
                  <a:gd name="T9" fmla="*/ 15 h 26"/>
                  <a:gd name="T10" fmla="*/ 105 w 114"/>
                  <a:gd name="T11" fmla="*/ 26 h 26"/>
                  <a:gd name="T12" fmla="*/ 114 w 114"/>
                  <a:gd name="T13" fmla="*/ 13 h 26"/>
                  <a:gd name="T14" fmla="*/ 74 w 114"/>
                  <a:gd name="T15" fmla="*/ 1 h 26"/>
                  <a:gd name="T16" fmla="*/ 26 w 114"/>
                  <a:gd name="T1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26">
                    <a:moveTo>
                      <a:pt x="26" y="10"/>
                    </a:moveTo>
                    <a:cubicBezTo>
                      <a:pt x="18" y="8"/>
                      <a:pt x="6" y="3"/>
                      <a:pt x="5" y="2"/>
                    </a:cubicBezTo>
                    <a:cubicBezTo>
                      <a:pt x="4" y="0"/>
                      <a:pt x="0" y="12"/>
                      <a:pt x="4" y="15"/>
                    </a:cubicBezTo>
                    <a:cubicBezTo>
                      <a:pt x="8" y="18"/>
                      <a:pt x="23" y="24"/>
                      <a:pt x="36" y="20"/>
                    </a:cubicBezTo>
                    <a:cubicBezTo>
                      <a:pt x="50" y="15"/>
                      <a:pt x="61" y="11"/>
                      <a:pt x="73" y="15"/>
                    </a:cubicBezTo>
                    <a:cubicBezTo>
                      <a:pt x="86" y="19"/>
                      <a:pt x="105" y="26"/>
                      <a:pt x="105" y="26"/>
                    </a:cubicBezTo>
                    <a:cubicBezTo>
                      <a:pt x="105" y="26"/>
                      <a:pt x="113" y="18"/>
                      <a:pt x="114" y="13"/>
                    </a:cubicBezTo>
                    <a:cubicBezTo>
                      <a:pt x="114" y="13"/>
                      <a:pt x="91" y="0"/>
                      <a:pt x="74" y="1"/>
                    </a:cubicBezTo>
                    <a:cubicBezTo>
                      <a:pt x="58" y="3"/>
                      <a:pt x="34" y="12"/>
                      <a:pt x="26" y="10"/>
                    </a:cubicBezTo>
                    <a:close/>
                  </a:path>
                </a:pathLst>
              </a:custGeom>
              <a:solidFill>
                <a:srgbClr val="B6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723"/>
              <p:cNvSpPr/>
              <p:nvPr/>
            </p:nvSpPr>
            <p:spPr bwMode="auto">
              <a:xfrm>
                <a:off x="3060700" y="6321425"/>
                <a:ext cx="228600" cy="96838"/>
              </a:xfrm>
              <a:custGeom>
                <a:avLst/>
                <a:gdLst>
                  <a:gd name="T0" fmla="*/ 1 w 74"/>
                  <a:gd name="T1" fmla="*/ 0 h 31"/>
                  <a:gd name="T2" fmla="*/ 3 w 74"/>
                  <a:gd name="T3" fmla="*/ 11 h 31"/>
                  <a:gd name="T4" fmla="*/ 48 w 74"/>
                  <a:gd name="T5" fmla="*/ 30 h 31"/>
                  <a:gd name="T6" fmla="*/ 66 w 74"/>
                  <a:gd name="T7" fmla="*/ 29 h 31"/>
                  <a:gd name="T8" fmla="*/ 74 w 74"/>
                  <a:gd name="T9" fmla="*/ 22 h 31"/>
                  <a:gd name="T10" fmla="*/ 27 w 74"/>
                  <a:gd name="T11" fmla="*/ 15 h 31"/>
                  <a:gd name="T12" fmla="*/ 1 w 74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31">
                    <a:moveTo>
                      <a:pt x="1" y="0"/>
                    </a:moveTo>
                    <a:cubicBezTo>
                      <a:pt x="1" y="0"/>
                      <a:pt x="0" y="9"/>
                      <a:pt x="3" y="11"/>
                    </a:cubicBezTo>
                    <a:cubicBezTo>
                      <a:pt x="7" y="14"/>
                      <a:pt x="34" y="30"/>
                      <a:pt x="48" y="30"/>
                    </a:cubicBezTo>
                    <a:cubicBezTo>
                      <a:pt x="63" y="31"/>
                      <a:pt x="66" y="29"/>
                      <a:pt x="66" y="29"/>
                    </a:cubicBezTo>
                    <a:cubicBezTo>
                      <a:pt x="66" y="29"/>
                      <a:pt x="74" y="25"/>
                      <a:pt x="74" y="22"/>
                    </a:cubicBezTo>
                    <a:cubicBezTo>
                      <a:pt x="74" y="22"/>
                      <a:pt x="49" y="25"/>
                      <a:pt x="27" y="15"/>
                    </a:cubicBezTo>
                    <a:cubicBezTo>
                      <a:pt x="5" y="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B6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725"/>
              <p:cNvSpPr/>
              <p:nvPr/>
            </p:nvSpPr>
            <p:spPr bwMode="auto">
              <a:xfrm>
                <a:off x="2944813" y="6418263"/>
                <a:ext cx="195263" cy="284163"/>
              </a:xfrm>
              <a:custGeom>
                <a:avLst/>
                <a:gdLst>
                  <a:gd name="T0" fmla="*/ 61 w 63"/>
                  <a:gd name="T1" fmla="*/ 6 h 92"/>
                  <a:gd name="T2" fmla="*/ 54 w 63"/>
                  <a:gd name="T3" fmla="*/ 6 h 92"/>
                  <a:gd name="T4" fmla="*/ 50 w 63"/>
                  <a:gd name="T5" fmla="*/ 10 h 92"/>
                  <a:gd name="T6" fmla="*/ 45 w 63"/>
                  <a:gd name="T7" fmla="*/ 14 h 92"/>
                  <a:gd name="T8" fmla="*/ 39 w 63"/>
                  <a:gd name="T9" fmla="*/ 18 h 92"/>
                  <a:gd name="T10" fmla="*/ 28 w 63"/>
                  <a:gd name="T11" fmla="*/ 28 h 92"/>
                  <a:gd name="T12" fmla="*/ 4 w 63"/>
                  <a:gd name="T13" fmla="*/ 41 h 92"/>
                  <a:gd name="T14" fmla="*/ 12 w 63"/>
                  <a:gd name="T15" fmla="*/ 38 h 92"/>
                  <a:gd name="T16" fmla="*/ 31 w 63"/>
                  <a:gd name="T17" fmla="*/ 30 h 92"/>
                  <a:gd name="T18" fmla="*/ 25 w 63"/>
                  <a:gd name="T19" fmla="*/ 38 h 92"/>
                  <a:gd name="T20" fmla="*/ 19 w 63"/>
                  <a:gd name="T21" fmla="*/ 45 h 92"/>
                  <a:gd name="T22" fmla="*/ 22 w 63"/>
                  <a:gd name="T23" fmla="*/ 46 h 92"/>
                  <a:gd name="T24" fmla="*/ 33 w 63"/>
                  <a:gd name="T25" fmla="*/ 36 h 92"/>
                  <a:gd name="T26" fmla="*/ 40 w 63"/>
                  <a:gd name="T27" fmla="*/ 28 h 92"/>
                  <a:gd name="T28" fmla="*/ 36 w 63"/>
                  <a:gd name="T29" fmla="*/ 41 h 92"/>
                  <a:gd name="T30" fmla="*/ 33 w 63"/>
                  <a:gd name="T31" fmla="*/ 47 h 92"/>
                  <a:gd name="T32" fmla="*/ 37 w 63"/>
                  <a:gd name="T33" fmla="*/ 46 h 92"/>
                  <a:gd name="T34" fmla="*/ 46 w 63"/>
                  <a:gd name="T35" fmla="*/ 23 h 92"/>
                  <a:gd name="T36" fmla="*/ 44 w 63"/>
                  <a:gd name="T37" fmla="*/ 42 h 92"/>
                  <a:gd name="T38" fmla="*/ 44 w 63"/>
                  <a:gd name="T39" fmla="*/ 57 h 92"/>
                  <a:gd name="T40" fmla="*/ 46 w 63"/>
                  <a:gd name="T41" fmla="*/ 69 h 92"/>
                  <a:gd name="T42" fmla="*/ 46 w 63"/>
                  <a:gd name="T43" fmla="*/ 56 h 92"/>
                  <a:gd name="T44" fmla="*/ 48 w 63"/>
                  <a:gd name="T45" fmla="*/ 38 h 92"/>
                  <a:gd name="T46" fmla="*/ 50 w 63"/>
                  <a:gd name="T47" fmla="*/ 18 h 92"/>
                  <a:gd name="T48" fmla="*/ 52 w 63"/>
                  <a:gd name="T49" fmla="*/ 13 h 92"/>
                  <a:gd name="T50" fmla="*/ 53 w 63"/>
                  <a:gd name="T51" fmla="*/ 28 h 92"/>
                  <a:gd name="T52" fmla="*/ 54 w 63"/>
                  <a:gd name="T53" fmla="*/ 52 h 92"/>
                  <a:gd name="T54" fmla="*/ 53 w 63"/>
                  <a:gd name="T55" fmla="*/ 77 h 92"/>
                  <a:gd name="T56" fmla="*/ 54 w 63"/>
                  <a:gd name="T57" fmla="*/ 91 h 92"/>
                  <a:gd name="T58" fmla="*/ 56 w 63"/>
                  <a:gd name="T59" fmla="*/ 77 h 92"/>
                  <a:gd name="T60" fmla="*/ 56 w 63"/>
                  <a:gd name="T61" fmla="*/ 52 h 92"/>
                  <a:gd name="T62" fmla="*/ 55 w 63"/>
                  <a:gd name="T63" fmla="*/ 19 h 92"/>
                  <a:gd name="T64" fmla="*/ 61 w 63"/>
                  <a:gd name="T65" fmla="*/ 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3" h="92">
                    <a:moveTo>
                      <a:pt x="61" y="6"/>
                    </a:moveTo>
                    <a:cubicBezTo>
                      <a:pt x="63" y="0"/>
                      <a:pt x="55" y="7"/>
                      <a:pt x="54" y="6"/>
                    </a:cubicBezTo>
                    <a:cubicBezTo>
                      <a:pt x="54" y="5"/>
                      <a:pt x="51" y="8"/>
                      <a:pt x="50" y="10"/>
                    </a:cubicBezTo>
                    <a:cubicBezTo>
                      <a:pt x="48" y="13"/>
                      <a:pt x="44" y="17"/>
                      <a:pt x="45" y="14"/>
                    </a:cubicBezTo>
                    <a:cubicBezTo>
                      <a:pt x="45" y="11"/>
                      <a:pt x="43" y="15"/>
                      <a:pt x="39" y="18"/>
                    </a:cubicBezTo>
                    <a:cubicBezTo>
                      <a:pt x="35" y="21"/>
                      <a:pt x="32" y="25"/>
                      <a:pt x="28" y="28"/>
                    </a:cubicBezTo>
                    <a:cubicBezTo>
                      <a:pt x="24" y="30"/>
                      <a:pt x="8" y="38"/>
                      <a:pt x="4" y="41"/>
                    </a:cubicBezTo>
                    <a:cubicBezTo>
                      <a:pt x="0" y="44"/>
                      <a:pt x="6" y="42"/>
                      <a:pt x="12" y="38"/>
                    </a:cubicBezTo>
                    <a:cubicBezTo>
                      <a:pt x="18" y="34"/>
                      <a:pt x="30" y="31"/>
                      <a:pt x="31" y="30"/>
                    </a:cubicBezTo>
                    <a:cubicBezTo>
                      <a:pt x="31" y="30"/>
                      <a:pt x="28" y="33"/>
                      <a:pt x="25" y="38"/>
                    </a:cubicBezTo>
                    <a:cubicBezTo>
                      <a:pt x="21" y="43"/>
                      <a:pt x="21" y="43"/>
                      <a:pt x="19" y="45"/>
                    </a:cubicBezTo>
                    <a:cubicBezTo>
                      <a:pt x="17" y="47"/>
                      <a:pt x="20" y="47"/>
                      <a:pt x="22" y="46"/>
                    </a:cubicBezTo>
                    <a:cubicBezTo>
                      <a:pt x="24" y="44"/>
                      <a:pt x="28" y="40"/>
                      <a:pt x="33" y="36"/>
                    </a:cubicBezTo>
                    <a:cubicBezTo>
                      <a:pt x="37" y="33"/>
                      <a:pt x="41" y="26"/>
                      <a:pt x="40" y="28"/>
                    </a:cubicBezTo>
                    <a:cubicBezTo>
                      <a:pt x="40" y="29"/>
                      <a:pt x="39" y="35"/>
                      <a:pt x="36" y="41"/>
                    </a:cubicBezTo>
                    <a:cubicBezTo>
                      <a:pt x="34" y="48"/>
                      <a:pt x="33" y="47"/>
                      <a:pt x="33" y="47"/>
                    </a:cubicBezTo>
                    <a:cubicBezTo>
                      <a:pt x="33" y="47"/>
                      <a:pt x="36" y="49"/>
                      <a:pt x="37" y="46"/>
                    </a:cubicBezTo>
                    <a:cubicBezTo>
                      <a:pt x="39" y="42"/>
                      <a:pt x="46" y="18"/>
                      <a:pt x="46" y="23"/>
                    </a:cubicBezTo>
                    <a:cubicBezTo>
                      <a:pt x="46" y="27"/>
                      <a:pt x="45" y="40"/>
                      <a:pt x="44" y="42"/>
                    </a:cubicBezTo>
                    <a:cubicBezTo>
                      <a:pt x="44" y="43"/>
                      <a:pt x="45" y="54"/>
                      <a:pt x="44" y="57"/>
                    </a:cubicBezTo>
                    <a:cubicBezTo>
                      <a:pt x="43" y="60"/>
                      <a:pt x="44" y="69"/>
                      <a:pt x="46" y="69"/>
                    </a:cubicBezTo>
                    <a:cubicBezTo>
                      <a:pt x="47" y="69"/>
                      <a:pt x="46" y="60"/>
                      <a:pt x="46" y="56"/>
                    </a:cubicBezTo>
                    <a:cubicBezTo>
                      <a:pt x="46" y="52"/>
                      <a:pt x="49" y="45"/>
                      <a:pt x="48" y="38"/>
                    </a:cubicBezTo>
                    <a:cubicBezTo>
                      <a:pt x="47" y="31"/>
                      <a:pt x="49" y="24"/>
                      <a:pt x="50" y="18"/>
                    </a:cubicBezTo>
                    <a:cubicBezTo>
                      <a:pt x="51" y="13"/>
                      <a:pt x="52" y="12"/>
                      <a:pt x="52" y="13"/>
                    </a:cubicBezTo>
                    <a:cubicBezTo>
                      <a:pt x="53" y="15"/>
                      <a:pt x="54" y="22"/>
                      <a:pt x="53" y="28"/>
                    </a:cubicBezTo>
                    <a:cubicBezTo>
                      <a:pt x="52" y="34"/>
                      <a:pt x="52" y="46"/>
                      <a:pt x="54" y="52"/>
                    </a:cubicBezTo>
                    <a:cubicBezTo>
                      <a:pt x="55" y="59"/>
                      <a:pt x="55" y="70"/>
                      <a:pt x="53" y="77"/>
                    </a:cubicBezTo>
                    <a:cubicBezTo>
                      <a:pt x="51" y="84"/>
                      <a:pt x="52" y="89"/>
                      <a:pt x="54" y="91"/>
                    </a:cubicBezTo>
                    <a:cubicBezTo>
                      <a:pt x="55" y="92"/>
                      <a:pt x="54" y="87"/>
                      <a:pt x="56" y="77"/>
                    </a:cubicBezTo>
                    <a:cubicBezTo>
                      <a:pt x="58" y="68"/>
                      <a:pt x="57" y="67"/>
                      <a:pt x="56" y="52"/>
                    </a:cubicBezTo>
                    <a:cubicBezTo>
                      <a:pt x="54" y="37"/>
                      <a:pt x="54" y="31"/>
                      <a:pt x="55" y="19"/>
                    </a:cubicBezTo>
                    <a:cubicBezTo>
                      <a:pt x="56" y="8"/>
                      <a:pt x="58" y="13"/>
                      <a:pt x="61" y="6"/>
                    </a:cubicBezTo>
                    <a:close/>
                  </a:path>
                </a:pathLst>
              </a:custGeom>
              <a:solidFill>
                <a:srgbClr val="009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726"/>
              <p:cNvSpPr/>
              <p:nvPr/>
            </p:nvSpPr>
            <p:spPr bwMode="auto">
              <a:xfrm>
                <a:off x="3259138" y="5921375"/>
                <a:ext cx="120650" cy="109538"/>
              </a:xfrm>
              <a:custGeom>
                <a:avLst/>
                <a:gdLst>
                  <a:gd name="T0" fmla="*/ 21 w 39"/>
                  <a:gd name="T1" fmla="*/ 1 h 35"/>
                  <a:gd name="T2" fmla="*/ 6 w 39"/>
                  <a:gd name="T3" fmla="*/ 27 h 35"/>
                  <a:gd name="T4" fmla="*/ 22 w 39"/>
                  <a:gd name="T5" fmla="*/ 34 h 35"/>
                  <a:gd name="T6" fmla="*/ 36 w 39"/>
                  <a:gd name="T7" fmla="*/ 21 h 35"/>
                  <a:gd name="T8" fmla="*/ 21 w 39"/>
                  <a:gd name="T9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5">
                    <a:moveTo>
                      <a:pt x="21" y="1"/>
                    </a:moveTo>
                    <a:cubicBezTo>
                      <a:pt x="10" y="1"/>
                      <a:pt x="0" y="18"/>
                      <a:pt x="6" y="27"/>
                    </a:cubicBezTo>
                    <a:cubicBezTo>
                      <a:pt x="10" y="32"/>
                      <a:pt x="18" y="35"/>
                      <a:pt x="22" y="34"/>
                    </a:cubicBezTo>
                    <a:cubicBezTo>
                      <a:pt x="25" y="34"/>
                      <a:pt x="33" y="32"/>
                      <a:pt x="36" y="21"/>
                    </a:cubicBezTo>
                    <a:cubicBezTo>
                      <a:pt x="39" y="10"/>
                      <a:pt x="32" y="0"/>
                      <a:pt x="21" y="1"/>
                    </a:cubicBezTo>
                    <a:close/>
                  </a:path>
                </a:pathLst>
              </a:custGeom>
              <a:solidFill>
                <a:srgbClr val="EA6C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727"/>
              <p:cNvSpPr/>
              <p:nvPr/>
            </p:nvSpPr>
            <p:spPr bwMode="auto">
              <a:xfrm>
                <a:off x="3265488" y="5924550"/>
                <a:ext cx="111125" cy="103188"/>
              </a:xfrm>
              <a:custGeom>
                <a:avLst/>
                <a:gdLst>
                  <a:gd name="T0" fmla="*/ 19 w 36"/>
                  <a:gd name="T1" fmla="*/ 1 h 33"/>
                  <a:gd name="T2" fmla="*/ 5 w 36"/>
                  <a:gd name="T3" fmla="*/ 25 h 33"/>
                  <a:gd name="T4" fmla="*/ 20 w 36"/>
                  <a:gd name="T5" fmla="*/ 32 h 33"/>
                  <a:gd name="T6" fmla="*/ 33 w 36"/>
                  <a:gd name="T7" fmla="*/ 20 h 33"/>
                  <a:gd name="T8" fmla="*/ 19 w 36"/>
                  <a:gd name="T9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3">
                    <a:moveTo>
                      <a:pt x="19" y="1"/>
                    </a:moveTo>
                    <a:cubicBezTo>
                      <a:pt x="9" y="2"/>
                      <a:pt x="0" y="17"/>
                      <a:pt x="5" y="25"/>
                    </a:cubicBezTo>
                    <a:cubicBezTo>
                      <a:pt x="8" y="30"/>
                      <a:pt x="17" y="33"/>
                      <a:pt x="20" y="32"/>
                    </a:cubicBezTo>
                    <a:cubicBezTo>
                      <a:pt x="23" y="31"/>
                      <a:pt x="30" y="30"/>
                      <a:pt x="33" y="20"/>
                    </a:cubicBezTo>
                    <a:cubicBezTo>
                      <a:pt x="36" y="10"/>
                      <a:pt x="29" y="0"/>
                      <a:pt x="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728"/>
              <p:cNvSpPr/>
              <p:nvPr/>
            </p:nvSpPr>
            <p:spPr bwMode="auto">
              <a:xfrm>
                <a:off x="3282950" y="5934075"/>
                <a:ext cx="87313" cy="84138"/>
              </a:xfrm>
              <a:custGeom>
                <a:avLst/>
                <a:gdLst>
                  <a:gd name="T0" fmla="*/ 9 w 28"/>
                  <a:gd name="T1" fmla="*/ 3 h 27"/>
                  <a:gd name="T2" fmla="*/ 3 w 28"/>
                  <a:gd name="T3" fmla="*/ 20 h 27"/>
                  <a:gd name="T4" fmla="*/ 14 w 28"/>
                  <a:gd name="T5" fmla="*/ 26 h 27"/>
                  <a:gd name="T6" fmla="*/ 26 w 28"/>
                  <a:gd name="T7" fmla="*/ 17 h 27"/>
                  <a:gd name="T8" fmla="*/ 9 w 28"/>
                  <a:gd name="T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9" y="3"/>
                    </a:moveTo>
                    <a:cubicBezTo>
                      <a:pt x="1" y="6"/>
                      <a:pt x="0" y="15"/>
                      <a:pt x="3" y="20"/>
                    </a:cubicBezTo>
                    <a:cubicBezTo>
                      <a:pt x="5" y="24"/>
                      <a:pt x="11" y="26"/>
                      <a:pt x="14" y="26"/>
                    </a:cubicBezTo>
                    <a:cubicBezTo>
                      <a:pt x="14" y="26"/>
                      <a:pt x="23" y="27"/>
                      <a:pt x="26" y="17"/>
                    </a:cubicBezTo>
                    <a:cubicBezTo>
                      <a:pt x="28" y="6"/>
                      <a:pt x="16" y="0"/>
                      <a:pt x="9" y="3"/>
                    </a:cubicBezTo>
                    <a:close/>
                  </a:path>
                </a:pathLst>
              </a:custGeom>
              <a:solidFill>
                <a:srgbClr val="C4B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729"/>
              <p:cNvSpPr/>
              <p:nvPr/>
            </p:nvSpPr>
            <p:spPr bwMode="auto">
              <a:xfrm>
                <a:off x="3295650" y="5946775"/>
                <a:ext cx="65088" cy="71438"/>
              </a:xfrm>
              <a:custGeom>
                <a:avLst/>
                <a:gdLst>
                  <a:gd name="T0" fmla="*/ 1 w 21"/>
                  <a:gd name="T1" fmla="*/ 11 h 23"/>
                  <a:gd name="T2" fmla="*/ 14 w 21"/>
                  <a:gd name="T3" fmla="*/ 20 h 23"/>
                  <a:gd name="T4" fmla="*/ 16 w 21"/>
                  <a:gd name="T5" fmla="*/ 6 h 23"/>
                  <a:gd name="T6" fmla="*/ 1 w 21"/>
                  <a:gd name="T7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3">
                    <a:moveTo>
                      <a:pt x="1" y="11"/>
                    </a:moveTo>
                    <a:cubicBezTo>
                      <a:pt x="0" y="17"/>
                      <a:pt x="10" y="23"/>
                      <a:pt x="14" y="20"/>
                    </a:cubicBezTo>
                    <a:cubicBezTo>
                      <a:pt x="18" y="16"/>
                      <a:pt x="21" y="12"/>
                      <a:pt x="16" y="6"/>
                    </a:cubicBezTo>
                    <a:cubicBezTo>
                      <a:pt x="12" y="0"/>
                      <a:pt x="1" y="5"/>
                      <a:pt x="1" y="11"/>
                    </a:cubicBezTo>
                    <a:close/>
                  </a:path>
                </a:pathLst>
              </a:custGeom>
              <a:solidFill>
                <a:srgbClr val="867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730"/>
              <p:cNvSpPr/>
              <p:nvPr/>
            </p:nvSpPr>
            <p:spPr bwMode="auto">
              <a:xfrm>
                <a:off x="3324225" y="5999163"/>
                <a:ext cx="17463" cy="19050"/>
              </a:xfrm>
              <a:custGeom>
                <a:avLst/>
                <a:gdLst>
                  <a:gd name="T0" fmla="*/ 1 w 6"/>
                  <a:gd name="T1" fmla="*/ 2 h 6"/>
                  <a:gd name="T2" fmla="*/ 2 w 6"/>
                  <a:gd name="T3" fmla="*/ 5 h 6"/>
                  <a:gd name="T4" fmla="*/ 6 w 6"/>
                  <a:gd name="T5" fmla="*/ 4 h 6"/>
                  <a:gd name="T6" fmla="*/ 4 w 6"/>
                  <a:gd name="T7" fmla="*/ 0 h 6"/>
                  <a:gd name="T8" fmla="*/ 1 w 6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2"/>
                    </a:moveTo>
                    <a:cubicBezTo>
                      <a:pt x="0" y="3"/>
                      <a:pt x="1" y="5"/>
                      <a:pt x="2" y="5"/>
                    </a:cubicBezTo>
                    <a:cubicBezTo>
                      <a:pt x="4" y="6"/>
                      <a:pt x="5" y="5"/>
                      <a:pt x="6" y="4"/>
                    </a:cubicBezTo>
                    <a:cubicBezTo>
                      <a:pt x="6" y="2"/>
                      <a:pt x="6" y="1"/>
                      <a:pt x="4" y="0"/>
                    </a:cubicBezTo>
                    <a:cubicBezTo>
                      <a:pt x="3" y="0"/>
                      <a:pt x="2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1731"/>
              <p:cNvSpPr/>
              <p:nvPr/>
            </p:nvSpPr>
            <p:spPr bwMode="auto">
              <a:xfrm>
                <a:off x="3311525" y="5970588"/>
                <a:ext cx="33338" cy="31750"/>
              </a:xfrm>
              <a:custGeom>
                <a:avLst/>
                <a:gdLst>
                  <a:gd name="T0" fmla="*/ 1 w 11"/>
                  <a:gd name="T1" fmla="*/ 3 h 10"/>
                  <a:gd name="T2" fmla="*/ 3 w 11"/>
                  <a:gd name="T3" fmla="*/ 9 h 10"/>
                  <a:gd name="T4" fmla="*/ 10 w 11"/>
                  <a:gd name="T5" fmla="*/ 7 h 10"/>
                  <a:gd name="T6" fmla="*/ 7 w 11"/>
                  <a:gd name="T7" fmla="*/ 1 h 10"/>
                  <a:gd name="T8" fmla="*/ 1 w 11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1" y="3"/>
                    </a:moveTo>
                    <a:cubicBezTo>
                      <a:pt x="0" y="6"/>
                      <a:pt x="1" y="8"/>
                      <a:pt x="3" y="9"/>
                    </a:cubicBezTo>
                    <a:cubicBezTo>
                      <a:pt x="6" y="10"/>
                      <a:pt x="9" y="9"/>
                      <a:pt x="10" y="7"/>
                    </a:cubicBezTo>
                    <a:cubicBezTo>
                      <a:pt x="11" y="4"/>
                      <a:pt x="9" y="2"/>
                      <a:pt x="7" y="1"/>
                    </a:cubicBezTo>
                    <a:cubicBezTo>
                      <a:pt x="5" y="0"/>
                      <a:pt x="2" y="1"/>
                      <a:pt x="1" y="3"/>
                    </a:cubicBezTo>
                    <a:close/>
                  </a:path>
                </a:pathLst>
              </a:custGeom>
              <a:solidFill>
                <a:srgbClr val="5431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1732"/>
              <p:cNvSpPr/>
              <p:nvPr/>
            </p:nvSpPr>
            <p:spPr bwMode="auto">
              <a:xfrm>
                <a:off x="3265488" y="5794375"/>
                <a:ext cx="65088" cy="106363"/>
              </a:xfrm>
              <a:custGeom>
                <a:avLst/>
                <a:gdLst>
                  <a:gd name="T0" fmla="*/ 5 w 21"/>
                  <a:gd name="T1" fmla="*/ 31 h 34"/>
                  <a:gd name="T2" fmla="*/ 19 w 21"/>
                  <a:gd name="T3" fmla="*/ 15 h 34"/>
                  <a:gd name="T4" fmla="*/ 11 w 21"/>
                  <a:gd name="T5" fmla="*/ 4 h 34"/>
                  <a:gd name="T6" fmla="*/ 6 w 21"/>
                  <a:gd name="T7" fmla="*/ 19 h 34"/>
                  <a:gd name="T8" fmla="*/ 5 w 21"/>
                  <a:gd name="T9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4">
                    <a:moveTo>
                      <a:pt x="5" y="31"/>
                    </a:moveTo>
                    <a:cubicBezTo>
                      <a:pt x="5" y="31"/>
                      <a:pt x="16" y="23"/>
                      <a:pt x="19" y="15"/>
                    </a:cubicBezTo>
                    <a:cubicBezTo>
                      <a:pt x="21" y="6"/>
                      <a:pt x="16" y="0"/>
                      <a:pt x="11" y="4"/>
                    </a:cubicBezTo>
                    <a:cubicBezTo>
                      <a:pt x="5" y="9"/>
                      <a:pt x="11" y="9"/>
                      <a:pt x="6" y="19"/>
                    </a:cubicBezTo>
                    <a:cubicBezTo>
                      <a:pt x="0" y="31"/>
                      <a:pt x="0" y="34"/>
                      <a:pt x="5" y="31"/>
                    </a:cubicBezTo>
                    <a:close/>
                  </a:path>
                </a:pathLst>
              </a:custGeom>
              <a:solidFill>
                <a:srgbClr val="F3A2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733"/>
              <p:cNvSpPr/>
              <p:nvPr/>
            </p:nvSpPr>
            <p:spPr bwMode="auto">
              <a:xfrm>
                <a:off x="3276600" y="5803900"/>
                <a:ext cx="50800" cy="80963"/>
              </a:xfrm>
              <a:custGeom>
                <a:avLst/>
                <a:gdLst>
                  <a:gd name="T0" fmla="*/ 6 w 16"/>
                  <a:gd name="T1" fmla="*/ 15 h 26"/>
                  <a:gd name="T2" fmla="*/ 3 w 16"/>
                  <a:gd name="T3" fmla="*/ 24 h 26"/>
                  <a:gd name="T4" fmla="*/ 14 w 16"/>
                  <a:gd name="T5" fmla="*/ 11 h 26"/>
                  <a:gd name="T6" fmla="*/ 11 w 16"/>
                  <a:gd name="T7" fmla="*/ 0 h 26"/>
                  <a:gd name="T8" fmla="*/ 6 w 16"/>
                  <a:gd name="T9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6" y="15"/>
                    </a:moveTo>
                    <a:cubicBezTo>
                      <a:pt x="2" y="22"/>
                      <a:pt x="0" y="26"/>
                      <a:pt x="3" y="24"/>
                    </a:cubicBezTo>
                    <a:cubicBezTo>
                      <a:pt x="3" y="24"/>
                      <a:pt x="12" y="17"/>
                      <a:pt x="14" y="11"/>
                    </a:cubicBezTo>
                    <a:cubicBezTo>
                      <a:pt x="16" y="6"/>
                      <a:pt x="13" y="0"/>
                      <a:pt x="11" y="0"/>
                    </a:cubicBezTo>
                    <a:cubicBezTo>
                      <a:pt x="6" y="2"/>
                      <a:pt x="9" y="9"/>
                      <a:pt x="6" y="15"/>
                    </a:cubicBezTo>
                    <a:close/>
                  </a:path>
                </a:pathLst>
              </a:custGeom>
              <a:solidFill>
                <a:srgbClr val="F5B1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1734"/>
              <p:cNvSpPr/>
              <p:nvPr/>
            </p:nvSpPr>
            <p:spPr bwMode="auto">
              <a:xfrm>
                <a:off x="3255963" y="5800725"/>
                <a:ext cx="42863" cy="96838"/>
              </a:xfrm>
              <a:custGeom>
                <a:avLst/>
                <a:gdLst>
                  <a:gd name="T0" fmla="*/ 1 w 14"/>
                  <a:gd name="T1" fmla="*/ 29 h 31"/>
                  <a:gd name="T2" fmla="*/ 8 w 14"/>
                  <a:gd name="T3" fmla="*/ 25 h 31"/>
                  <a:gd name="T4" fmla="*/ 13 w 14"/>
                  <a:gd name="T5" fmla="*/ 9 h 31"/>
                  <a:gd name="T6" fmla="*/ 7 w 14"/>
                  <a:gd name="T7" fmla="*/ 3 h 31"/>
                  <a:gd name="T8" fmla="*/ 2 w 14"/>
                  <a:gd name="T9" fmla="*/ 13 h 31"/>
                  <a:gd name="T10" fmla="*/ 1 w 14"/>
                  <a:gd name="T11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31">
                    <a:moveTo>
                      <a:pt x="1" y="29"/>
                    </a:moveTo>
                    <a:cubicBezTo>
                      <a:pt x="1" y="30"/>
                      <a:pt x="6" y="31"/>
                      <a:pt x="8" y="25"/>
                    </a:cubicBezTo>
                    <a:cubicBezTo>
                      <a:pt x="11" y="20"/>
                      <a:pt x="14" y="12"/>
                      <a:pt x="13" y="9"/>
                    </a:cubicBezTo>
                    <a:cubicBezTo>
                      <a:pt x="13" y="6"/>
                      <a:pt x="10" y="0"/>
                      <a:pt x="7" y="3"/>
                    </a:cubicBezTo>
                    <a:cubicBezTo>
                      <a:pt x="3" y="5"/>
                      <a:pt x="1" y="9"/>
                      <a:pt x="2" y="13"/>
                    </a:cubicBezTo>
                    <a:cubicBezTo>
                      <a:pt x="3" y="18"/>
                      <a:pt x="0" y="27"/>
                      <a:pt x="1" y="29"/>
                    </a:cubicBezTo>
                    <a:close/>
                  </a:path>
                </a:pathLst>
              </a:custGeom>
              <a:solidFill>
                <a:srgbClr val="E89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735"/>
              <p:cNvSpPr/>
              <p:nvPr/>
            </p:nvSpPr>
            <p:spPr bwMode="auto">
              <a:xfrm>
                <a:off x="3265488" y="5803900"/>
                <a:ext cx="23813" cy="84138"/>
              </a:xfrm>
              <a:custGeom>
                <a:avLst/>
                <a:gdLst>
                  <a:gd name="T0" fmla="*/ 1 w 8"/>
                  <a:gd name="T1" fmla="*/ 24 h 27"/>
                  <a:gd name="T2" fmla="*/ 7 w 8"/>
                  <a:gd name="T3" fmla="*/ 11 h 27"/>
                  <a:gd name="T4" fmla="*/ 7 w 8"/>
                  <a:gd name="T5" fmla="*/ 3 h 27"/>
                  <a:gd name="T6" fmla="*/ 2 w 8"/>
                  <a:gd name="T7" fmla="*/ 4 h 27"/>
                  <a:gd name="T8" fmla="*/ 1 w 8"/>
                  <a:gd name="T9" fmla="*/ 13 h 27"/>
                  <a:gd name="T10" fmla="*/ 0 w 8"/>
                  <a:gd name="T11" fmla="*/ 21 h 27"/>
                  <a:gd name="T12" fmla="*/ 1 w 8"/>
                  <a:gd name="T13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7">
                    <a:moveTo>
                      <a:pt x="1" y="24"/>
                    </a:moveTo>
                    <a:cubicBezTo>
                      <a:pt x="1" y="24"/>
                      <a:pt x="5" y="17"/>
                      <a:pt x="7" y="11"/>
                    </a:cubicBezTo>
                    <a:cubicBezTo>
                      <a:pt x="7" y="9"/>
                      <a:pt x="8" y="5"/>
                      <a:pt x="7" y="3"/>
                    </a:cubicBezTo>
                    <a:cubicBezTo>
                      <a:pt x="7" y="2"/>
                      <a:pt x="4" y="0"/>
                      <a:pt x="2" y="4"/>
                    </a:cubicBezTo>
                    <a:cubicBezTo>
                      <a:pt x="0" y="8"/>
                      <a:pt x="1" y="10"/>
                      <a:pt x="1" y="13"/>
                    </a:cubicBezTo>
                    <a:cubicBezTo>
                      <a:pt x="1" y="15"/>
                      <a:pt x="1" y="19"/>
                      <a:pt x="0" y="21"/>
                    </a:cubicBezTo>
                    <a:cubicBezTo>
                      <a:pt x="0" y="23"/>
                      <a:pt x="1" y="27"/>
                      <a:pt x="1" y="24"/>
                    </a:cubicBezTo>
                    <a:close/>
                  </a:path>
                </a:pathLst>
              </a:custGeom>
              <a:solidFill>
                <a:srgbClr val="F4AF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1736"/>
              <p:cNvSpPr/>
              <p:nvPr/>
            </p:nvSpPr>
            <p:spPr bwMode="auto">
              <a:xfrm>
                <a:off x="3317875" y="6175375"/>
                <a:ext cx="98425" cy="61913"/>
              </a:xfrm>
              <a:custGeom>
                <a:avLst/>
                <a:gdLst>
                  <a:gd name="T0" fmla="*/ 28 w 32"/>
                  <a:gd name="T1" fmla="*/ 20 h 20"/>
                  <a:gd name="T2" fmla="*/ 32 w 32"/>
                  <a:gd name="T3" fmla="*/ 13 h 20"/>
                  <a:gd name="T4" fmla="*/ 6 w 32"/>
                  <a:gd name="T5" fmla="*/ 0 h 20"/>
                  <a:gd name="T6" fmla="*/ 0 w 32"/>
                  <a:gd name="T7" fmla="*/ 10 h 20"/>
                  <a:gd name="T8" fmla="*/ 28 w 32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0">
                    <a:moveTo>
                      <a:pt x="28" y="20"/>
                    </a:moveTo>
                    <a:cubicBezTo>
                      <a:pt x="29" y="18"/>
                      <a:pt x="31" y="16"/>
                      <a:pt x="32" y="13"/>
                    </a:cubicBezTo>
                    <a:cubicBezTo>
                      <a:pt x="28" y="11"/>
                      <a:pt x="16" y="5"/>
                      <a:pt x="6" y="0"/>
                    </a:cubicBezTo>
                    <a:cubicBezTo>
                      <a:pt x="4" y="3"/>
                      <a:pt x="2" y="7"/>
                      <a:pt x="0" y="10"/>
                    </a:cubicBezTo>
                    <a:cubicBezTo>
                      <a:pt x="12" y="12"/>
                      <a:pt x="24" y="18"/>
                      <a:pt x="28" y="2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737"/>
              <p:cNvSpPr/>
              <p:nvPr/>
            </p:nvSpPr>
            <p:spPr bwMode="auto">
              <a:xfrm>
                <a:off x="3341688" y="6119813"/>
                <a:ext cx="96838" cy="84138"/>
              </a:xfrm>
              <a:custGeom>
                <a:avLst/>
                <a:gdLst>
                  <a:gd name="T0" fmla="*/ 7 w 31"/>
                  <a:gd name="T1" fmla="*/ 0 h 27"/>
                  <a:gd name="T2" fmla="*/ 6 w 31"/>
                  <a:gd name="T3" fmla="*/ 2 h 27"/>
                  <a:gd name="T4" fmla="*/ 0 w 31"/>
                  <a:gd name="T5" fmla="*/ 15 h 27"/>
                  <a:gd name="T6" fmla="*/ 26 w 31"/>
                  <a:gd name="T7" fmla="*/ 27 h 27"/>
                  <a:gd name="T8" fmla="*/ 30 w 31"/>
                  <a:gd name="T9" fmla="*/ 19 h 27"/>
                  <a:gd name="T10" fmla="*/ 31 w 31"/>
                  <a:gd name="T11" fmla="*/ 17 h 27"/>
                  <a:gd name="T12" fmla="*/ 26 w 31"/>
                  <a:gd name="T13" fmla="*/ 11 h 27"/>
                  <a:gd name="T14" fmla="*/ 7 w 31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7">
                    <a:moveTo>
                      <a:pt x="7" y="0"/>
                    </a:moveTo>
                    <a:cubicBezTo>
                      <a:pt x="6" y="1"/>
                      <a:pt x="6" y="1"/>
                      <a:pt x="6" y="2"/>
                    </a:cubicBezTo>
                    <a:cubicBezTo>
                      <a:pt x="4" y="6"/>
                      <a:pt x="2" y="10"/>
                      <a:pt x="0" y="15"/>
                    </a:cubicBezTo>
                    <a:cubicBezTo>
                      <a:pt x="13" y="19"/>
                      <a:pt x="22" y="25"/>
                      <a:pt x="26" y="27"/>
                    </a:cubicBezTo>
                    <a:cubicBezTo>
                      <a:pt x="28" y="24"/>
                      <a:pt x="29" y="22"/>
                      <a:pt x="30" y="19"/>
                    </a:cubicBezTo>
                    <a:cubicBezTo>
                      <a:pt x="31" y="18"/>
                      <a:pt x="31" y="18"/>
                      <a:pt x="31" y="17"/>
                    </a:cubicBezTo>
                    <a:cubicBezTo>
                      <a:pt x="30" y="16"/>
                      <a:pt x="28" y="14"/>
                      <a:pt x="26" y="11"/>
                    </a:cubicBezTo>
                    <a:cubicBezTo>
                      <a:pt x="23" y="6"/>
                      <a:pt x="15" y="3"/>
                      <a:pt x="7" y="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738"/>
              <p:cNvSpPr/>
              <p:nvPr/>
            </p:nvSpPr>
            <p:spPr bwMode="auto">
              <a:xfrm>
                <a:off x="3335338" y="6167438"/>
                <a:ext cx="87313" cy="49213"/>
              </a:xfrm>
              <a:custGeom>
                <a:avLst/>
                <a:gdLst>
                  <a:gd name="T0" fmla="*/ 26 w 28"/>
                  <a:gd name="T1" fmla="*/ 16 h 16"/>
                  <a:gd name="T2" fmla="*/ 28 w 28"/>
                  <a:gd name="T3" fmla="*/ 12 h 16"/>
                  <a:gd name="T4" fmla="*/ 2 w 28"/>
                  <a:gd name="T5" fmla="*/ 0 h 16"/>
                  <a:gd name="T6" fmla="*/ 0 w 28"/>
                  <a:gd name="T7" fmla="*/ 3 h 16"/>
                  <a:gd name="T8" fmla="*/ 26 w 28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6">
                    <a:moveTo>
                      <a:pt x="26" y="16"/>
                    </a:moveTo>
                    <a:cubicBezTo>
                      <a:pt x="27" y="15"/>
                      <a:pt x="28" y="14"/>
                      <a:pt x="28" y="12"/>
                    </a:cubicBezTo>
                    <a:cubicBezTo>
                      <a:pt x="24" y="10"/>
                      <a:pt x="15" y="4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0" y="8"/>
                      <a:pt x="22" y="14"/>
                      <a:pt x="26" y="16"/>
                    </a:cubicBezTo>
                    <a:close/>
                  </a:path>
                </a:pathLst>
              </a:custGeom>
              <a:solidFill>
                <a:srgbClr val="AC0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739"/>
              <p:cNvSpPr/>
              <p:nvPr/>
            </p:nvSpPr>
            <p:spPr bwMode="auto">
              <a:xfrm>
                <a:off x="3386138" y="6005513"/>
                <a:ext cx="74613" cy="80963"/>
              </a:xfrm>
              <a:custGeom>
                <a:avLst/>
                <a:gdLst>
                  <a:gd name="T0" fmla="*/ 24 w 24"/>
                  <a:gd name="T1" fmla="*/ 26 h 26"/>
                  <a:gd name="T2" fmla="*/ 24 w 24"/>
                  <a:gd name="T3" fmla="*/ 17 h 26"/>
                  <a:gd name="T4" fmla="*/ 2 w 24"/>
                  <a:gd name="T5" fmla="*/ 0 h 26"/>
                  <a:gd name="T6" fmla="*/ 0 w 24"/>
                  <a:gd name="T7" fmla="*/ 13 h 26"/>
                  <a:gd name="T8" fmla="*/ 24 w 24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4" y="26"/>
                    </a:moveTo>
                    <a:cubicBezTo>
                      <a:pt x="24" y="23"/>
                      <a:pt x="24" y="20"/>
                      <a:pt x="24" y="17"/>
                    </a:cubicBezTo>
                    <a:cubicBezTo>
                      <a:pt x="21" y="15"/>
                      <a:pt x="10" y="4"/>
                      <a:pt x="2" y="0"/>
                    </a:cubicBezTo>
                    <a:cubicBezTo>
                      <a:pt x="2" y="4"/>
                      <a:pt x="1" y="9"/>
                      <a:pt x="0" y="13"/>
                    </a:cubicBezTo>
                    <a:cubicBezTo>
                      <a:pt x="9" y="17"/>
                      <a:pt x="20" y="23"/>
                      <a:pt x="24" y="26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740"/>
              <p:cNvSpPr/>
              <p:nvPr/>
            </p:nvSpPr>
            <p:spPr bwMode="auto">
              <a:xfrm>
                <a:off x="3373438" y="6051550"/>
                <a:ext cx="84138" cy="84138"/>
              </a:xfrm>
              <a:custGeom>
                <a:avLst/>
                <a:gdLst>
                  <a:gd name="T0" fmla="*/ 0 w 27"/>
                  <a:gd name="T1" fmla="*/ 12 h 27"/>
                  <a:gd name="T2" fmla="*/ 1 w 27"/>
                  <a:gd name="T3" fmla="*/ 12 h 27"/>
                  <a:gd name="T4" fmla="*/ 25 w 27"/>
                  <a:gd name="T5" fmla="*/ 27 h 27"/>
                  <a:gd name="T6" fmla="*/ 27 w 27"/>
                  <a:gd name="T7" fmla="*/ 15 h 27"/>
                  <a:gd name="T8" fmla="*/ 11 w 27"/>
                  <a:gd name="T9" fmla="*/ 4 h 27"/>
                  <a:gd name="T10" fmla="*/ 4 w 27"/>
                  <a:gd name="T11" fmla="*/ 0 h 27"/>
                  <a:gd name="T12" fmla="*/ 0 w 27"/>
                  <a:gd name="T13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7">
                    <a:moveTo>
                      <a:pt x="0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2" y="14"/>
                      <a:pt x="21" y="23"/>
                      <a:pt x="25" y="27"/>
                    </a:cubicBezTo>
                    <a:cubicBezTo>
                      <a:pt x="26" y="23"/>
                      <a:pt x="27" y="19"/>
                      <a:pt x="27" y="15"/>
                    </a:cubicBezTo>
                    <a:cubicBezTo>
                      <a:pt x="25" y="14"/>
                      <a:pt x="18" y="9"/>
                      <a:pt x="11" y="4"/>
                    </a:cubicBezTo>
                    <a:cubicBezTo>
                      <a:pt x="9" y="3"/>
                      <a:pt x="7" y="1"/>
                      <a:pt x="4" y="0"/>
                    </a:cubicBezTo>
                    <a:cubicBezTo>
                      <a:pt x="3" y="4"/>
                      <a:pt x="2" y="8"/>
                      <a:pt x="0" y="12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741"/>
              <p:cNvSpPr/>
              <p:nvPr/>
            </p:nvSpPr>
            <p:spPr bwMode="auto">
              <a:xfrm>
                <a:off x="3386138" y="6045200"/>
                <a:ext cx="74613" cy="53975"/>
              </a:xfrm>
              <a:custGeom>
                <a:avLst/>
                <a:gdLst>
                  <a:gd name="T0" fmla="*/ 7 w 24"/>
                  <a:gd name="T1" fmla="*/ 6 h 17"/>
                  <a:gd name="T2" fmla="*/ 23 w 24"/>
                  <a:gd name="T3" fmla="*/ 17 h 17"/>
                  <a:gd name="T4" fmla="*/ 24 w 24"/>
                  <a:gd name="T5" fmla="*/ 13 h 17"/>
                  <a:gd name="T6" fmla="*/ 0 w 24"/>
                  <a:gd name="T7" fmla="*/ 0 h 17"/>
                  <a:gd name="T8" fmla="*/ 0 w 24"/>
                  <a:gd name="T9" fmla="*/ 2 h 17"/>
                  <a:gd name="T10" fmla="*/ 7 w 24"/>
                  <a:gd name="T1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7">
                    <a:moveTo>
                      <a:pt x="7" y="6"/>
                    </a:moveTo>
                    <a:cubicBezTo>
                      <a:pt x="14" y="11"/>
                      <a:pt x="21" y="16"/>
                      <a:pt x="23" y="17"/>
                    </a:cubicBezTo>
                    <a:cubicBezTo>
                      <a:pt x="24" y="16"/>
                      <a:pt x="24" y="14"/>
                      <a:pt x="24" y="13"/>
                    </a:cubicBezTo>
                    <a:cubicBezTo>
                      <a:pt x="20" y="10"/>
                      <a:pt x="9" y="4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5"/>
                      <a:pt x="7" y="6"/>
                    </a:cubicBezTo>
                    <a:close/>
                  </a:path>
                </a:pathLst>
              </a:custGeom>
              <a:solidFill>
                <a:srgbClr val="AC0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742"/>
              <p:cNvSpPr/>
              <p:nvPr/>
            </p:nvSpPr>
            <p:spPr bwMode="auto">
              <a:xfrm>
                <a:off x="3373438" y="5878513"/>
                <a:ext cx="87313" cy="142875"/>
              </a:xfrm>
              <a:custGeom>
                <a:avLst/>
                <a:gdLst>
                  <a:gd name="T0" fmla="*/ 1 w 28"/>
                  <a:gd name="T1" fmla="*/ 4 h 46"/>
                  <a:gd name="T2" fmla="*/ 2 w 28"/>
                  <a:gd name="T3" fmla="*/ 15 h 46"/>
                  <a:gd name="T4" fmla="*/ 6 w 28"/>
                  <a:gd name="T5" fmla="*/ 29 h 46"/>
                  <a:gd name="T6" fmla="*/ 28 w 28"/>
                  <a:gd name="T7" fmla="*/ 46 h 46"/>
                  <a:gd name="T8" fmla="*/ 6 w 28"/>
                  <a:gd name="T9" fmla="*/ 2 h 46"/>
                  <a:gd name="T10" fmla="*/ 1 w 28"/>
                  <a:gd name="T11" fmla="*/ 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">
                    <a:moveTo>
                      <a:pt x="1" y="4"/>
                    </a:moveTo>
                    <a:cubicBezTo>
                      <a:pt x="0" y="7"/>
                      <a:pt x="0" y="11"/>
                      <a:pt x="2" y="15"/>
                    </a:cubicBezTo>
                    <a:cubicBezTo>
                      <a:pt x="4" y="19"/>
                      <a:pt x="6" y="24"/>
                      <a:pt x="6" y="29"/>
                    </a:cubicBezTo>
                    <a:cubicBezTo>
                      <a:pt x="16" y="34"/>
                      <a:pt x="27" y="45"/>
                      <a:pt x="28" y="46"/>
                    </a:cubicBezTo>
                    <a:cubicBezTo>
                      <a:pt x="25" y="24"/>
                      <a:pt x="8" y="5"/>
                      <a:pt x="6" y="2"/>
                    </a:cubicBezTo>
                    <a:cubicBezTo>
                      <a:pt x="4" y="0"/>
                      <a:pt x="2" y="2"/>
                      <a:pt x="1" y="4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743"/>
              <p:cNvSpPr/>
              <p:nvPr/>
            </p:nvSpPr>
            <p:spPr bwMode="auto">
              <a:xfrm>
                <a:off x="3392488" y="5969000"/>
                <a:ext cx="71438" cy="88900"/>
              </a:xfrm>
              <a:custGeom>
                <a:avLst/>
                <a:gdLst>
                  <a:gd name="T0" fmla="*/ 22 w 23"/>
                  <a:gd name="T1" fmla="*/ 29 h 29"/>
                  <a:gd name="T2" fmla="*/ 23 w 23"/>
                  <a:gd name="T3" fmla="*/ 25 h 29"/>
                  <a:gd name="T4" fmla="*/ 22 w 23"/>
                  <a:gd name="T5" fmla="*/ 17 h 29"/>
                  <a:gd name="T6" fmla="*/ 0 w 23"/>
                  <a:gd name="T7" fmla="*/ 0 h 29"/>
                  <a:gd name="T8" fmla="*/ 0 w 23"/>
                  <a:gd name="T9" fmla="*/ 12 h 29"/>
                  <a:gd name="T10" fmla="*/ 22 w 23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9">
                    <a:moveTo>
                      <a:pt x="22" y="29"/>
                    </a:moveTo>
                    <a:cubicBezTo>
                      <a:pt x="23" y="28"/>
                      <a:pt x="23" y="26"/>
                      <a:pt x="23" y="25"/>
                    </a:cubicBezTo>
                    <a:cubicBezTo>
                      <a:pt x="23" y="22"/>
                      <a:pt x="22" y="19"/>
                      <a:pt x="22" y="17"/>
                    </a:cubicBezTo>
                    <a:cubicBezTo>
                      <a:pt x="21" y="16"/>
                      <a:pt x="10" y="5"/>
                      <a:pt x="0" y="0"/>
                    </a:cubicBezTo>
                    <a:cubicBezTo>
                      <a:pt x="1" y="4"/>
                      <a:pt x="1" y="8"/>
                      <a:pt x="0" y="12"/>
                    </a:cubicBezTo>
                    <a:cubicBezTo>
                      <a:pt x="8" y="16"/>
                      <a:pt x="19" y="27"/>
                      <a:pt x="22" y="29"/>
                    </a:cubicBezTo>
                    <a:close/>
                  </a:path>
                </a:pathLst>
              </a:custGeom>
              <a:solidFill>
                <a:srgbClr val="CC0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744"/>
              <p:cNvSpPr/>
              <p:nvPr/>
            </p:nvSpPr>
            <p:spPr bwMode="auto">
              <a:xfrm>
                <a:off x="3363913" y="6089650"/>
                <a:ext cx="87313" cy="82550"/>
              </a:xfrm>
              <a:custGeom>
                <a:avLst/>
                <a:gdLst>
                  <a:gd name="T0" fmla="*/ 0 w 28"/>
                  <a:gd name="T1" fmla="*/ 10 h 27"/>
                  <a:gd name="T2" fmla="*/ 19 w 28"/>
                  <a:gd name="T3" fmla="*/ 21 h 27"/>
                  <a:gd name="T4" fmla="*/ 24 w 28"/>
                  <a:gd name="T5" fmla="*/ 27 h 27"/>
                  <a:gd name="T6" fmla="*/ 28 w 28"/>
                  <a:gd name="T7" fmla="*/ 15 h 27"/>
                  <a:gd name="T8" fmla="*/ 4 w 28"/>
                  <a:gd name="T9" fmla="*/ 0 h 27"/>
                  <a:gd name="T10" fmla="*/ 3 w 28"/>
                  <a:gd name="T11" fmla="*/ 0 h 27"/>
                  <a:gd name="T12" fmla="*/ 0 w 28"/>
                  <a:gd name="T13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7">
                    <a:moveTo>
                      <a:pt x="0" y="10"/>
                    </a:moveTo>
                    <a:cubicBezTo>
                      <a:pt x="8" y="13"/>
                      <a:pt x="16" y="16"/>
                      <a:pt x="19" y="21"/>
                    </a:cubicBezTo>
                    <a:cubicBezTo>
                      <a:pt x="21" y="24"/>
                      <a:pt x="23" y="26"/>
                      <a:pt x="24" y="27"/>
                    </a:cubicBezTo>
                    <a:cubicBezTo>
                      <a:pt x="26" y="23"/>
                      <a:pt x="27" y="19"/>
                      <a:pt x="28" y="15"/>
                    </a:cubicBezTo>
                    <a:cubicBezTo>
                      <a:pt x="24" y="11"/>
                      <a:pt x="15" y="2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2" y="3"/>
                      <a:pt x="1" y="7"/>
                      <a:pt x="0" y="10"/>
                    </a:cubicBezTo>
                    <a:close/>
                  </a:path>
                </a:pathLst>
              </a:custGeom>
              <a:solidFill>
                <a:srgbClr val="CC0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745"/>
              <p:cNvSpPr/>
              <p:nvPr/>
            </p:nvSpPr>
            <p:spPr bwMode="auto">
              <a:xfrm>
                <a:off x="3208338" y="6324600"/>
                <a:ext cx="112713" cy="65088"/>
              </a:xfrm>
              <a:custGeom>
                <a:avLst/>
                <a:gdLst>
                  <a:gd name="T0" fmla="*/ 0 w 36"/>
                  <a:gd name="T1" fmla="*/ 20 h 21"/>
                  <a:gd name="T2" fmla="*/ 22 w 36"/>
                  <a:gd name="T3" fmla="*/ 21 h 21"/>
                  <a:gd name="T4" fmla="*/ 36 w 36"/>
                  <a:gd name="T5" fmla="*/ 6 h 21"/>
                  <a:gd name="T6" fmla="*/ 20 w 36"/>
                  <a:gd name="T7" fmla="*/ 0 h 21"/>
                  <a:gd name="T8" fmla="*/ 12 w 36"/>
                  <a:gd name="T9" fmla="*/ 0 h 21"/>
                  <a:gd name="T10" fmla="*/ 0 w 36"/>
                  <a:gd name="T1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1">
                    <a:moveTo>
                      <a:pt x="0" y="20"/>
                    </a:moveTo>
                    <a:cubicBezTo>
                      <a:pt x="9" y="21"/>
                      <a:pt x="17" y="21"/>
                      <a:pt x="22" y="21"/>
                    </a:cubicBezTo>
                    <a:cubicBezTo>
                      <a:pt x="26" y="17"/>
                      <a:pt x="31" y="12"/>
                      <a:pt x="36" y="6"/>
                    </a:cubicBezTo>
                    <a:cubicBezTo>
                      <a:pt x="33" y="4"/>
                      <a:pt x="28" y="1"/>
                      <a:pt x="20" y="0"/>
                    </a:cubicBezTo>
                    <a:cubicBezTo>
                      <a:pt x="18" y="0"/>
                      <a:pt x="15" y="0"/>
                      <a:pt x="12" y="0"/>
                    </a:cubicBezTo>
                    <a:cubicBezTo>
                      <a:pt x="8" y="6"/>
                      <a:pt x="3" y="13"/>
                      <a:pt x="0" y="2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746"/>
              <p:cNvSpPr/>
              <p:nvPr/>
            </p:nvSpPr>
            <p:spPr bwMode="auto">
              <a:xfrm>
                <a:off x="3252788" y="6249988"/>
                <a:ext cx="120650" cy="84138"/>
              </a:xfrm>
              <a:custGeom>
                <a:avLst/>
                <a:gdLst>
                  <a:gd name="T0" fmla="*/ 4 w 39"/>
                  <a:gd name="T1" fmla="*/ 20 h 27"/>
                  <a:gd name="T2" fmla="*/ 25 w 39"/>
                  <a:gd name="T3" fmla="*/ 27 h 27"/>
                  <a:gd name="T4" fmla="*/ 39 w 39"/>
                  <a:gd name="T5" fmla="*/ 9 h 27"/>
                  <a:gd name="T6" fmla="*/ 13 w 39"/>
                  <a:gd name="T7" fmla="*/ 0 h 27"/>
                  <a:gd name="T8" fmla="*/ 0 w 39"/>
                  <a:gd name="T9" fmla="*/ 20 h 27"/>
                  <a:gd name="T10" fmla="*/ 4 w 39"/>
                  <a:gd name="T11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27">
                    <a:moveTo>
                      <a:pt x="4" y="20"/>
                    </a:moveTo>
                    <a:cubicBezTo>
                      <a:pt x="12" y="19"/>
                      <a:pt x="21" y="24"/>
                      <a:pt x="25" y="27"/>
                    </a:cubicBezTo>
                    <a:cubicBezTo>
                      <a:pt x="30" y="21"/>
                      <a:pt x="34" y="15"/>
                      <a:pt x="39" y="9"/>
                    </a:cubicBezTo>
                    <a:cubicBezTo>
                      <a:pt x="35" y="7"/>
                      <a:pt x="22" y="3"/>
                      <a:pt x="13" y="0"/>
                    </a:cubicBezTo>
                    <a:cubicBezTo>
                      <a:pt x="8" y="8"/>
                      <a:pt x="3" y="15"/>
                      <a:pt x="0" y="20"/>
                    </a:cubicBezTo>
                    <a:cubicBezTo>
                      <a:pt x="1" y="20"/>
                      <a:pt x="3" y="20"/>
                      <a:pt x="4" y="2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747"/>
              <p:cNvSpPr/>
              <p:nvPr/>
            </p:nvSpPr>
            <p:spPr bwMode="auto">
              <a:xfrm>
                <a:off x="3246438" y="6308725"/>
                <a:ext cx="84138" cy="34925"/>
              </a:xfrm>
              <a:custGeom>
                <a:avLst/>
                <a:gdLst>
                  <a:gd name="T0" fmla="*/ 2 w 27"/>
                  <a:gd name="T1" fmla="*/ 1 h 11"/>
                  <a:gd name="T2" fmla="*/ 0 w 27"/>
                  <a:gd name="T3" fmla="*/ 5 h 11"/>
                  <a:gd name="T4" fmla="*/ 0 w 27"/>
                  <a:gd name="T5" fmla="*/ 5 h 11"/>
                  <a:gd name="T6" fmla="*/ 8 w 27"/>
                  <a:gd name="T7" fmla="*/ 5 h 11"/>
                  <a:gd name="T8" fmla="*/ 24 w 27"/>
                  <a:gd name="T9" fmla="*/ 11 h 11"/>
                  <a:gd name="T10" fmla="*/ 27 w 27"/>
                  <a:gd name="T11" fmla="*/ 8 h 11"/>
                  <a:gd name="T12" fmla="*/ 6 w 27"/>
                  <a:gd name="T13" fmla="*/ 1 h 11"/>
                  <a:gd name="T14" fmla="*/ 2 w 27"/>
                  <a:gd name="T1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1">
                    <a:moveTo>
                      <a:pt x="2" y="1"/>
                    </a:moveTo>
                    <a:cubicBezTo>
                      <a:pt x="1" y="2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5"/>
                      <a:pt x="6" y="5"/>
                      <a:pt x="8" y="5"/>
                    </a:cubicBezTo>
                    <a:cubicBezTo>
                      <a:pt x="16" y="6"/>
                      <a:pt x="21" y="9"/>
                      <a:pt x="24" y="11"/>
                    </a:cubicBezTo>
                    <a:cubicBezTo>
                      <a:pt x="25" y="10"/>
                      <a:pt x="26" y="9"/>
                      <a:pt x="27" y="8"/>
                    </a:cubicBezTo>
                    <a:cubicBezTo>
                      <a:pt x="23" y="5"/>
                      <a:pt x="14" y="0"/>
                      <a:pt x="6" y="1"/>
                    </a:cubicBezTo>
                    <a:cubicBezTo>
                      <a:pt x="5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AC0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748"/>
              <p:cNvSpPr/>
              <p:nvPr/>
            </p:nvSpPr>
            <p:spPr bwMode="auto">
              <a:xfrm>
                <a:off x="3190875" y="6415088"/>
                <a:ext cx="55563" cy="23813"/>
              </a:xfrm>
              <a:custGeom>
                <a:avLst/>
                <a:gdLst>
                  <a:gd name="T0" fmla="*/ 2 w 18"/>
                  <a:gd name="T1" fmla="*/ 0 h 8"/>
                  <a:gd name="T2" fmla="*/ 8 w 18"/>
                  <a:gd name="T3" fmla="*/ 5 h 8"/>
                  <a:gd name="T4" fmla="*/ 18 w 18"/>
                  <a:gd name="T5" fmla="*/ 0 h 8"/>
                  <a:gd name="T6" fmla="*/ 6 w 18"/>
                  <a:gd name="T7" fmla="*/ 0 h 8"/>
                  <a:gd name="T8" fmla="*/ 2 w 1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2" y="0"/>
                    </a:moveTo>
                    <a:cubicBezTo>
                      <a:pt x="0" y="5"/>
                      <a:pt x="1" y="8"/>
                      <a:pt x="8" y="5"/>
                    </a:cubicBezTo>
                    <a:cubicBezTo>
                      <a:pt x="12" y="4"/>
                      <a:pt x="15" y="2"/>
                      <a:pt x="18" y="0"/>
                    </a:cubicBezTo>
                    <a:cubicBezTo>
                      <a:pt x="15" y="0"/>
                      <a:pt x="12" y="0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749"/>
              <p:cNvSpPr/>
              <p:nvPr/>
            </p:nvSpPr>
            <p:spPr bwMode="auto">
              <a:xfrm>
                <a:off x="3292475" y="6207125"/>
                <a:ext cx="111125" cy="71438"/>
              </a:xfrm>
              <a:custGeom>
                <a:avLst/>
                <a:gdLst>
                  <a:gd name="T0" fmla="*/ 26 w 36"/>
                  <a:gd name="T1" fmla="*/ 23 h 23"/>
                  <a:gd name="T2" fmla="*/ 29 w 36"/>
                  <a:gd name="T3" fmla="*/ 19 h 23"/>
                  <a:gd name="T4" fmla="*/ 36 w 36"/>
                  <a:gd name="T5" fmla="*/ 10 h 23"/>
                  <a:gd name="T6" fmla="*/ 8 w 36"/>
                  <a:gd name="T7" fmla="*/ 0 h 23"/>
                  <a:gd name="T8" fmla="*/ 0 w 36"/>
                  <a:gd name="T9" fmla="*/ 14 h 23"/>
                  <a:gd name="T10" fmla="*/ 26 w 36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3">
                    <a:moveTo>
                      <a:pt x="26" y="23"/>
                    </a:moveTo>
                    <a:cubicBezTo>
                      <a:pt x="27" y="22"/>
                      <a:pt x="28" y="21"/>
                      <a:pt x="29" y="19"/>
                    </a:cubicBezTo>
                    <a:cubicBezTo>
                      <a:pt x="32" y="16"/>
                      <a:pt x="34" y="13"/>
                      <a:pt x="36" y="10"/>
                    </a:cubicBezTo>
                    <a:cubicBezTo>
                      <a:pt x="32" y="8"/>
                      <a:pt x="20" y="2"/>
                      <a:pt x="8" y="0"/>
                    </a:cubicBezTo>
                    <a:cubicBezTo>
                      <a:pt x="5" y="5"/>
                      <a:pt x="2" y="9"/>
                      <a:pt x="0" y="14"/>
                    </a:cubicBezTo>
                    <a:cubicBezTo>
                      <a:pt x="9" y="17"/>
                      <a:pt x="22" y="21"/>
                      <a:pt x="26" y="23"/>
                    </a:cubicBezTo>
                    <a:close/>
                  </a:path>
                </a:pathLst>
              </a:custGeom>
              <a:solidFill>
                <a:srgbClr val="CC0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750"/>
              <p:cNvSpPr/>
              <p:nvPr/>
            </p:nvSpPr>
            <p:spPr bwMode="auto">
              <a:xfrm>
                <a:off x="3197225" y="6386513"/>
                <a:ext cx="79375" cy="28575"/>
              </a:xfrm>
              <a:custGeom>
                <a:avLst/>
                <a:gdLst>
                  <a:gd name="T0" fmla="*/ 1 w 26"/>
                  <a:gd name="T1" fmla="*/ 6 h 9"/>
                  <a:gd name="T2" fmla="*/ 0 w 26"/>
                  <a:gd name="T3" fmla="*/ 9 h 9"/>
                  <a:gd name="T4" fmla="*/ 4 w 26"/>
                  <a:gd name="T5" fmla="*/ 9 h 9"/>
                  <a:gd name="T6" fmla="*/ 16 w 26"/>
                  <a:gd name="T7" fmla="*/ 9 h 9"/>
                  <a:gd name="T8" fmla="*/ 26 w 26"/>
                  <a:gd name="T9" fmla="*/ 1 h 9"/>
                  <a:gd name="T10" fmla="*/ 4 w 26"/>
                  <a:gd name="T11" fmla="*/ 0 h 9"/>
                  <a:gd name="T12" fmla="*/ 1 w 26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9">
                    <a:moveTo>
                      <a:pt x="1" y="6"/>
                    </a:move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3" y="9"/>
                      <a:pt x="4" y="9"/>
                    </a:cubicBezTo>
                    <a:cubicBezTo>
                      <a:pt x="10" y="9"/>
                      <a:pt x="13" y="9"/>
                      <a:pt x="16" y="9"/>
                    </a:cubicBezTo>
                    <a:cubicBezTo>
                      <a:pt x="19" y="7"/>
                      <a:pt x="22" y="4"/>
                      <a:pt x="26" y="1"/>
                    </a:cubicBezTo>
                    <a:cubicBezTo>
                      <a:pt x="21" y="1"/>
                      <a:pt x="13" y="1"/>
                      <a:pt x="4" y="0"/>
                    </a:cubicBezTo>
                    <a:cubicBezTo>
                      <a:pt x="3" y="2"/>
                      <a:pt x="2" y="4"/>
                      <a:pt x="1" y="6"/>
                    </a:cubicBezTo>
                    <a:close/>
                  </a:path>
                </a:pathLst>
              </a:custGeom>
              <a:solidFill>
                <a:srgbClr val="CC0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751"/>
              <p:cNvSpPr/>
              <p:nvPr/>
            </p:nvSpPr>
            <p:spPr bwMode="auto">
              <a:xfrm>
                <a:off x="3413125" y="5956300"/>
                <a:ext cx="15875" cy="14288"/>
              </a:xfrm>
              <a:custGeom>
                <a:avLst/>
                <a:gdLst>
                  <a:gd name="T0" fmla="*/ 0 w 5"/>
                  <a:gd name="T1" fmla="*/ 2 h 5"/>
                  <a:gd name="T2" fmla="*/ 1 w 5"/>
                  <a:gd name="T3" fmla="*/ 4 h 5"/>
                  <a:gd name="T4" fmla="*/ 4 w 5"/>
                  <a:gd name="T5" fmla="*/ 3 h 5"/>
                  <a:gd name="T6" fmla="*/ 3 w 5"/>
                  <a:gd name="T7" fmla="*/ 0 h 5"/>
                  <a:gd name="T8" fmla="*/ 0 w 5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3" y="5"/>
                      <a:pt x="4" y="4"/>
                      <a:pt x="4" y="3"/>
                    </a:cubicBezTo>
                    <a:cubicBezTo>
                      <a:pt x="5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752"/>
              <p:cNvSpPr/>
              <p:nvPr/>
            </p:nvSpPr>
            <p:spPr bwMode="auto">
              <a:xfrm>
                <a:off x="3419475" y="5989638"/>
                <a:ext cx="22225" cy="22225"/>
              </a:xfrm>
              <a:custGeom>
                <a:avLst/>
                <a:gdLst>
                  <a:gd name="T0" fmla="*/ 0 w 7"/>
                  <a:gd name="T1" fmla="*/ 3 h 7"/>
                  <a:gd name="T2" fmla="*/ 2 w 7"/>
                  <a:gd name="T3" fmla="*/ 7 h 7"/>
                  <a:gd name="T4" fmla="*/ 6 w 7"/>
                  <a:gd name="T5" fmla="*/ 5 h 7"/>
                  <a:gd name="T6" fmla="*/ 5 w 7"/>
                  <a:gd name="T7" fmla="*/ 1 h 7"/>
                  <a:gd name="T8" fmla="*/ 0 w 7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3"/>
                    </a:moveTo>
                    <a:cubicBezTo>
                      <a:pt x="0" y="4"/>
                      <a:pt x="0" y="6"/>
                      <a:pt x="2" y="7"/>
                    </a:cubicBezTo>
                    <a:cubicBezTo>
                      <a:pt x="4" y="7"/>
                      <a:pt x="6" y="7"/>
                      <a:pt x="6" y="5"/>
                    </a:cubicBezTo>
                    <a:cubicBezTo>
                      <a:pt x="7" y="3"/>
                      <a:pt x="6" y="1"/>
                      <a:pt x="5" y="1"/>
                    </a:cubicBezTo>
                    <a:cubicBezTo>
                      <a:pt x="3" y="0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90" name="Freeform 2124"/>
            <p:cNvSpPr/>
            <p:nvPr/>
          </p:nvSpPr>
          <p:spPr bwMode="auto">
            <a:xfrm>
              <a:off x="3009900" y="5719763"/>
              <a:ext cx="9525" cy="28575"/>
            </a:xfrm>
            <a:custGeom>
              <a:avLst/>
              <a:gdLst>
                <a:gd name="T0" fmla="*/ 0 w 3"/>
                <a:gd name="T1" fmla="*/ 8 h 9"/>
                <a:gd name="T2" fmla="*/ 2 w 3"/>
                <a:gd name="T3" fmla="*/ 9 h 9"/>
                <a:gd name="T4" fmla="*/ 1 w 3"/>
                <a:gd name="T5" fmla="*/ 0 h 9"/>
                <a:gd name="T6" fmla="*/ 1 w 3"/>
                <a:gd name="T7" fmla="*/ 8 h 9"/>
                <a:gd name="T8" fmla="*/ 0 w 3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0" y="8"/>
                  </a:moveTo>
                  <a:cubicBezTo>
                    <a:pt x="1" y="8"/>
                    <a:pt x="1" y="8"/>
                    <a:pt x="2" y="9"/>
                  </a:cubicBezTo>
                  <a:cubicBezTo>
                    <a:pt x="3" y="7"/>
                    <a:pt x="2" y="4"/>
                    <a:pt x="1" y="0"/>
                  </a:cubicBezTo>
                  <a:cubicBezTo>
                    <a:pt x="2" y="4"/>
                    <a:pt x="2" y="7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lose/>
                </a:path>
              </a:pathLst>
            </a:custGeom>
            <a:solidFill>
              <a:srgbClr val="C16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5614036" y="3929377"/>
            <a:ext cx="1004302" cy="861178"/>
            <a:chOff x="5144928" y="972766"/>
            <a:chExt cx="1830701" cy="1816263"/>
          </a:xfrm>
        </p:grpSpPr>
        <p:sp>
          <p:nvSpPr>
            <p:cNvPr id="131" name="Freeform 1690"/>
            <p:cNvSpPr/>
            <p:nvPr/>
          </p:nvSpPr>
          <p:spPr bwMode="auto">
            <a:xfrm>
              <a:off x="5168004" y="1227748"/>
              <a:ext cx="830738" cy="627650"/>
            </a:xfrm>
            <a:custGeom>
              <a:avLst/>
              <a:gdLst>
                <a:gd name="T0" fmla="*/ 6 w 111"/>
                <a:gd name="T1" fmla="*/ 15 h 82"/>
                <a:gd name="T2" fmla="*/ 20 w 111"/>
                <a:gd name="T3" fmla="*/ 31 h 82"/>
                <a:gd name="T4" fmla="*/ 45 w 111"/>
                <a:gd name="T5" fmla="*/ 56 h 82"/>
                <a:gd name="T6" fmla="*/ 92 w 111"/>
                <a:gd name="T7" fmla="*/ 79 h 82"/>
                <a:gd name="T8" fmla="*/ 99 w 111"/>
                <a:gd name="T9" fmla="*/ 43 h 82"/>
                <a:gd name="T10" fmla="*/ 4 w 111"/>
                <a:gd name="T11" fmla="*/ 0 h 82"/>
                <a:gd name="T12" fmla="*/ 6 w 111"/>
                <a:gd name="T13" fmla="*/ 1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82">
                  <a:moveTo>
                    <a:pt x="6" y="15"/>
                  </a:moveTo>
                  <a:cubicBezTo>
                    <a:pt x="12" y="24"/>
                    <a:pt x="15" y="22"/>
                    <a:pt x="20" y="31"/>
                  </a:cubicBezTo>
                  <a:cubicBezTo>
                    <a:pt x="25" y="40"/>
                    <a:pt x="34" y="48"/>
                    <a:pt x="45" y="56"/>
                  </a:cubicBezTo>
                  <a:cubicBezTo>
                    <a:pt x="56" y="64"/>
                    <a:pt x="73" y="75"/>
                    <a:pt x="92" y="79"/>
                  </a:cubicBezTo>
                  <a:cubicBezTo>
                    <a:pt x="111" y="82"/>
                    <a:pt x="99" y="43"/>
                    <a:pt x="99" y="4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0" y="7"/>
                    <a:pt x="6" y="15"/>
                  </a:cubicBezTo>
                  <a:close/>
                </a:path>
              </a:pathLst>
            </a:custGeom>
            <a:solidFill>
              <a:srgbClr val="DAE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691"/>
            <p:cNvSpPr/>
            <p:nvPr/>
          </p:nvSpPr>
          <p:spPr bwMode="auto">
            <a:xfrm>
              <a:off x="5144928" y="972766"/>
              <a:ext cx="1830701" cy="1816263"/>
            </a:xfrm>
            <a:custGeom>
              <a:avLst/>
              <a:gdLst>
                <a:gd name="T0" fmla="*/ 179 w 244"/>
                <a:gd name="T1" fmla="*/ 233 h 237"/>
                <a:gd name="T2" fmla="*/ 192 w 244"/>
                <a:gd name="T3" fmla="*/ 234 h 237"/>
                <a:gd name="T4" fmla="*/ 216 w 244"/>
                <a:gd name="T5" fmla="*/ 224 h 237"/>
                <a:gd name="T6" fmla="*/ 242 w 244"/>
                <a:gd name="T7" fmla="*/ 225 h 237"/>
                <a:gd name="T8" fmla="*/ 217 w 244"/>
                <a:gd name="T9" fmla="*/ 195 h 237"/>
                <a:gd name="T10" fmla="*/ 205 w 244"/>
                <a:gd name="T11" fmla="*/ 166 h 237"/>
                <a:gd name="T12" fmla="*/ 208 w 244"/>
                <a:gd name="T13" fmla="*/ 118 h 237"/>
                <a:gd name="T14" fmla="*/ 192 w 244"/>
                <a:gd name="T15" fmla="*/ 70 h 237"/>
                <a:gd name="T16" fmla="*/ 165 w 244"/>
                <a:gd name="T17" fmla="*/ 40 h 237"/>
                <a:gd name="T18" fmla="*/ 179 w 244"/>
                <a:gd name="T19" fmla="*/ 20 h 237"/>
                <a:gd name="T20" fmla="*/ 192 w 244"/>
                <a:gd name="T21" fmla="*/ 8 h 237"/>
                <a:gd name="T22" fmla="*/ 172 w 244"/>
                <a:gd name="T23" fmla="*/ 1 h 237"/>
                <a:gd name="T24" fmla="*/ 131 w 244"/>
                <a:gd name="T25" fmla="*/ 16 h 237"/>
                <a:gd name="T26" fmla="*/ 111 w 244"/>
                <a:gd name="T27" fmla="*/ 10 h 237"/>
                <a:gd name="T28" fmla="*/ 70 w 244"/>
                <a:gd name="T29" fmla="*/ 4 h 237"/>
                <a:gd name="T30" fmla="*/ 36 w 244"/>
                <a:gd name="T31" fmla="*/ 16 h 237"/>
                <a:gd name="T32" fmla="*/ 12 w 244"/>
                <a:gd name="T33" fmla="*/ 26 h 237"/>
                <a:gd name="T34" fmla="*/ 17 w 244"/>
                <a:gd name="T35" fmla="*/ 49 h 237"/>
                <a:gd name="T36" fmla="*/ 63 w 244"/>
                <a:gd name="T37" fmla="*/ 69 h 237"/>
                <a:gd name="T38" fmla="*/ 95 w 244"/>
                <a:gd name="T39" fmla="*/ 86 h 237"/>
                <a:gd name="T40" fmla="*/ 89 w 244"/>
                <a:gd name="T41" fmla="*/ 114 h 237"/>
                <a:gd name="T42" fmla="*/ 123 w 244"/>
                <a:gd name="T43" fmla="*/ 157 h 237"/>
                <a:gd name="T44" fmla="*/ 129 w 244"/>
                <a:gd name="T45" fmla="*/ 146 h 237"/>
                <a:gd name="T46" fmla="*/ 129 w 244"/>
                <a:gd name="T47" fmla="*/ 128 h 237"/>
                <a:gd name="T48" fmla="*/ 139 w 244"/>
                <a:gd name="T49" fmla="*/ 132 h 237"/>
                <a:gd name="T50" fmla="*/ 181 w 244"/>
                <a:gd name="T51" fmla="*/ 165 h 237"/>
                <a:gd name="T52" fmla="*/ 194 w 244"/>
                <a:gd name="T53" fmla="*/ 193 h 237"/>
                <a:gd name="T54" fmla="*/ 189 w 244"/>
                <a:gd name="T55" fmla="*/ 214 h 237"/>
                <a:gd name="T56" fmla="*/ 179 w 244"/>
                <a:gd name="T57" fmla="*/ 23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4" h="237">
                  <a:moveTo>
                    <a:pt x="179" y="233"/>
                  </a:moveTo>
                  <a:cubicBezTo>
                    <a:pt x="178" y="237"/>
                    <a:pt x="187" y="235"/>
                    <a:pt x="192" y="234"/>
                  </a:cubicBezTo>
                  <a:cubicBezTo>
                    <a:pt x="197" y="232"/>
                    <a:pt x="206" y="223"/>
                    <a:pt x="216" y="224"/>
                  </a:cubicBezTo>
                  <a:cubicBezTo>
                    <a:pt x="225" y="225"/>
                    <a:pt x="241" y="230"/>
                    <a:pt x="242" y="225"/>
                  </a:cubicBezTo>
                  <a:cubicBezTo>
                    <a:pt x="244" y="219"/>
                    <a:pt x="226" y="201"/>
                    <a:pt x="217" y="195"/>
                  </a:cubicBezTo>
                  <a:cubicBezTo>
                    <a:pt x="207" y="189"/>
                    <a:pt x="204" y="173"/>
                    <a:pt x="205" y="166"/>
                  </a:cubicBezTo>
                  <a:cubicBezTo>
                    <a:pt x="206" y="160"/>
                    <a:pt x="210" y="133"/>
                    <a:pt x="208" y="118"/>
                  </a:cubicBezTo>
                  <a:cubicBezTo>
                    <a:pt x="206" y="103"/>
                    <a:pt x="201" y="81"/>
                    <a:pt x="192" y="70"/>
                  </a:cubicBezTo>
                  <a:cubicBezTo>
                    <a:pt x="182" y="58"/>
                    <a:pt x="166" y="45"/>
                    <a:pt x="165" y="40"/>
                  </a:cubicBezTo>
                  <a:cubicBezTo>
                    <a:pt x="163" y="35"/>
                    <a:pt x="172" y="24"/>
                    <a:pt x="179" y="20"/>
                  </a:cubicBezTo>
                  <a:cubicBezTo>
                    <a:pt x="185" y="17"/>
                    <a:pt x="193" y="10"/>
                    <a:pt x="192" y="8"/>
                  </a:cubicBezTo>
                  <a:cubicBezTo>
                    <a:pt x="190" y="6"/>
                    <a:pt x="182" y="0"/>
                    <a:pt x="172" y="1"/>
                  </a:cubicBezTo>
                  <a:cubicBezTo>
                    <a:pt x="163" y="2"/>
                    <a:pt x="144" y="6"/>
                    <a:pt x="131" y="16"/>
                  </a:cubicBezTo>
                  <a:cubicBezTo>
                    <a:pt x="131" y="16"/>
                    <a:pt x="122" y="14"/>
                    <a:pt x="111" y="10"/>
                  </a:cubicBezTo>
                  <a:cubicBezTo>
                    <a:pt x="100" y="6"/>
                    <a:pt x="83" y="1"/>
                    <a:pt x="70" y="4"/>
                  </a:cubicBezTo>
                  <a:cubicBezTo>
                    <a:pt x="57" y="7"/>
                    <a:pt x="44" y="11"/>
                    <a:pt x="36" y="16"/>
                  </a:cubicBezTo>
                  <a:cubicBezTo>
                    <a:pt x="28" y="20"/>
                    <a:pt x="19" y="22"/>
                    <a:pt x="12" y="26"/>
                  </a:cubicBezTo>
                  <a:cubicBezTo>
                    <a:pt x="4" y="31"/>
                    <a:pt x="0" y="37"/>
                    <a:pt x="17" y="49"/>
                  </a:cubicBezTo>
                  <a:cubicBezTo>
                    <a:pt x="35" y="60"/>
                    <a:pt x="47" y="65"/>
                    <a:pt x="63" y="69"/>
                  </a:cubicBezTo>
                  <a:cubicBezTo>
                    <a:pt x="79" y="73"/>
                    <a:pt x="94" y="77"/>
                    <a:pt x="95" y="86"/>
                  </a:cubicBezTo>
                  <a:cubicBezTo>
                    <a:pt x="95" y="86"/>
                    <a:pt x="87" y="101"/>
                    <a:pt x="89" y="114"/>
                  </a:cubicBezTo>
                  <a:cubicBezTo>
                    <a:pt x="91" y="127"/>
                    <a:pt x="114" y="155"/>
                    <a:pt x="123" y="157"/>
                  </a:cubicBezTo>
                  <a:cubicBezTo>
                    <a:pt x="131" y="159"/>
                    <a:pt x="131" y="157"/>
                    <a:pt x="129" y="146"/>
                  </a:cubicBezTo>
                  <a:cubicBezTo>
                    <a:pt x="126" y="135"/>
                    <a:pt x="128" y="129"/>
                    <a:pt x="129" y="128"/>
                  </a:cubicBezTo>
                  <a:cubicBezTo>
                    <a:pt x="130" y="127"/>
                    <a:pt x="131" y="130"/>
                    <a:pt x="139" y="132"/>
                  </a:cubicBezTo>
                  <a:cubicBezTo>
                    <a:pt x="147" y="134"/>
                    <a:pt x="169" y="147"/>
                    <a:pt x="181" y="165"/>
                  </a:cubicBezTo>
                  <a:cubicBezTo>
                    <a:pt x="192" y="183"/>
                    <a:pt x="194" y="186"/>
                    <a:pt x="194" y="193"/>
                  </a:cubicBezTo>
                  <a:cubicBezTo>
                    <a:pt x="194" y="200"/>
                    <a:pt x="193" y="208"/>
                    <a:pt x="189" y="214"/>
                  </a:cubicBezTo>
                  <a:cubicBezTo>
                    <a:pt x="184" y="221"/>
                    <a:pt x="179" y="229"/>
                    <a:pt x="179" y="233"/>
                  </a:cubicBezTo>
                  <a:close/>
                </a:path>
              </a:pathLst>
            </a:custGeom>
            <a:solidFill>
              <a:srgbClr val="005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692"/>
            <p:cNvSpPr/>
            <p:nvPr/>
          </p:nvSpPr>
          <p:spPr bwMode="auto">
            <a:xfrm>
              <a:off x="5406457" y="1251284"/>
              <a:ext cx="142304" cy="129454"/>
            </a:xfrm>
            <a:custGeom>
              <a:avLst/>
              <a:gdLst>
                <a:gd name="T0" fmla="*/ 7 w 19"/>
                <a:gd name="T1" fmla="*/ 2 h 17"/>
                <a:gd name="T2" fmla="*/ 9 w 19"/>
                <a:gd name="T3" fmla="*/ 15 h 17"/>
                <a:gd name="T4" fmla="*/ 18 w 19"/>
                <a:gd name="T5" fmla="*/ 7 h 17"/>
                <a:gd name="T6" fmla="*/ 7 w 19"/>
                <a:gd name="T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7">
                  <a:moveTo>
                    <a:pt x="7" y="2"/>
                  </a:moveTo>
                  <a:cubicBezTo>
                    <a:pt x="0" y="4"/>
                    <a:pt x="2" y="14"/>
                    <a:pt x="9" y="15"/>
                  </a:cubicBezTo>
                  <a:cubicBezTo>
                    <a:pt x="16" y="17"/>
                    <a:pt x="19" y="10"/>
                    <a:pt x="18" y="7"/>
                  </a:cubicBezTo>
                  <a:cubicBezTo>
                    <a:pt x="17" y="4"/>
                    <a:pt x="15" y="0"/>
                    <a:pt x="7" y="2"/>
                  </a:cubicBezTo>
                  <a:close/>
                </a:path>
              </a:pathLst>
            </a:custGeom>
            <a:solidFill>
              <a:srgbClr val="004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693"/>
            <p:cNvSpPr/>
            <p:nvPr/>
          </p:nvSpPr>
          <p:spPr bwMode="auto">
            <a:xfrm>
              <a:off x="5437225" y="1266976"/>
              <a:ext cx="96151" cy="90226"/>
            </a:xfrm>
            <a:custGeom>
              <a:avLst/>
              <a:gdLst>
                <a:gd name="T0" fmla="*/ 1 w 13"/>
                <a:gd name="T1" fmla="*/ 5 h 12"/>
                <a:gd name="T2" fmla="*/ 5 w 13"/>
                <a:gd name="T3" fmla="*/ 12 h 12"/>
                <a:gd name="T4" fmla="*/ 12 w 13"/>
                <a:gd name="T5" fmla="*/ 7 h 12"/>
                <a:gd name="T6" fmla="*/ 8 w 13"/>
                <a:gd name="T7" fmla="*/ 1 h 12"/>
                <a:gd name="T8" fmla="*/ 1 w 13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" y="5"/>
                  </a:moveTo>
                  <a:cubicBezTo>
                    <a:pt x="0" y="8"/>
                    <a:pt x="2" y="11"/>
                    <a:pt x="5" y="12"/>
                  </a:cubicBezTo>
                  <a:cubicBezTo>
                    <a:pt x="8" y="12"/>
                    <a:pt x="11" y="11"/>
                    <a:pt x="12" y="7"/>
                  </a:cubicBezTo>
                  <a:cubicBezTo>
                    <a:pt x="13" y="4"/>
                    <a:pt x="11" y="1"/>
                    <a:pt x="8" y="1"/>
                  </a:cubicBezTo>
                  <a:cubicBezTo>
                    <a:pt x="5" y="0"/>
                    <a:pt x="2" y="2"/>
                    <a:pt x="1" y="5"/>
                  </a:cubicBezTo>
                  <a:close/>
                </a:path>
              </a:pathLst>
            </a:custGeom>
            <a:solidFill>
              <a:srgbClr val="BDD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694"/>
            <p:cNvSpPr/>
            <p:nvPr/>
          </p:nvSpPr>
          <p:spPr bwMode="auto">
            <a:xfrm>
              <a:off x="5444917" y="1270900"/>
              <a:ext cx="80767" cy="78456"/>
            </a:xfrm>
            <a:custGeom>
              <a:avLst/>
              <a:gdLst>
                <a:gd name="T0" fmla="*/ 1 w 11"/>
                <a:gd name="T1" fmla="*/ 4 h 10"/>
                <a:gd name="T2" fmla="*/ 5 w 11"/>
                <a:gd name="T3" fmla="*/ 10 h 10"/>
                <a:gd name="T4" fmla="*/ 10 w 11"/>
                <a:gd name="T5" fmla="*/ 6 h 10"/>
                <a:gd name="T6" fmla="*/ 7 w 11"/>
                <a:gd name="T7" fmla="*/ 1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0" y="7"/>
                    <a:pt x="2" y="9"/>
                    <a:pt x="5" y="10"/>
                  </a:cubicBezTo>
                  <a:cubicBezTo>
                    <a:pt x="7" y="10"/>
                    <a:pt x="10" y="9"/>
                    <a:pt x="10" y="6"/>
                  </a:cubicBezTo>
                  <a:cubicBezTo>
                    <a:pt x="11" y="4"/>
                    <a:pt x="9" y="1"/>
                    <a:pt x="7" y="1"/>
                  </a:cubicBezTo>
                  <a:cubicBezTo>
                    <a:pt x="4" y="0"/>
                    <a:pt x="1" y="2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695"/>
            <p:cNvSpPr/>
            <p:nvPr/>
          </p:nvSpPr>
          <p:spPr bwMode="auto">
            <a:xfrm>
              <a:off x="5452609" y="1270900"/>
              <a:ext cx="65383" cy="70611"/>
            </a:xfrm>
            <a:custGeom>
              <a:avLst/>
              <a:gdLst>
                <a:gd name="T0" fmla="*/ 1 w 9"/>
                <a:gd name="T1" fmla="*/ 4 h 9"/>
                <a:gd name="T2" fmla="*/ 4 w 9"/>
                <a:gd name="T3" fmla="*/ 8 h 9"/>
                <a:gd name="T4" fmla="*/ 8 w 9"/>
                <a:gd name="T5" fmla="*/ 5 h 9"/>
                <a:gd name="T6" fmla="*/ 5 w 9"/>
                <a:gd name="T7" fmla="*/ 1 h 9"/>
                <a:gd name="T8" fmla="*/ 1 w 9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4"/>
                  </a:moveTo>
                  <a:cubicBezTo>
                    <a:pt x="0" y="6"/>
                    <a:pt x="1" y="8"/>
                    <a:pt x="4" y="8"/>
                  </a:cubicBezTo>
                  <a:cubicBezTo>
                    <a:pt x="6" y="9"/>
                    <a:pt x="8" y="7"/>
                    <a:pt x="8" y="5"/>
                  </a:cubicBezTo>
                  <a:cubicBezTo>
                    <a:pt x="9" y="3"/>
                    <a:pt x="7" y="1"/>
                    <a:pt x="5" y="1"/>
                  </a:cubicBezTo>
                  <a:cubicBezTo>
                    <a:pt x="3" y="0"/>
                    <a:pt x="1" y="2"/>
                    <a:pt x="1" y="4"/>
                  </a:cubicBezTo>
                  <a:close/>
                </a:path>
              </a:pathLst>
            </a:custGeom>
            <a:solidFill>
              <a:srgbClr val="121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696"/>
            <p:cNvSpPr/>
            <p:nvPr/>
          </p:nvSpPr>
          <p:spPr bwMode="auto">
            <a:xfrm>
              <a:off x="6767944" y="2451665"/>
              <a:ext cx="199993" cy="270675"/>
            </a:xfrm>
            <a:custGeom>
              <a:avLst/>
              <a:gdLst>
                <a:gd name="T0" fmla="*/ 14 w 27"/>
                <a:gd name="T1" fmla="*/ 27 h 35"/>
                <a:gd name="T2" fmla="*/ 8 w 27"/>
                <a:gd name="T3" fmla="*/ 29 h 35"/>
                <a:gd name="T4" fmla="*/ 27 w 27"/>
                <a:gd name="T5" fmla="*/ 31 h 35"/>
                <a:gd name="T6" fmla="*/ 0 w 27"/>
                <a:gd name="T7" fmla="*/ 2 h 35"/>
                <a:gd name="T8" fmla="*/ 12 w 27"/>
                <a:gd name="T9" fmla="*/ 19 h 35"/>
                <a:gd name="T10" fmla="*/ 14 w 27"/>
                <a:gd name="T11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5">
                  <a:moveTo>
                    <a:pt x="14" y="27"/>
                  </a:moveTo>
                  <a:cubicBezTo>
                    <a:pt x="10" y="28"/>
                    <a:pt x="2" y="28"/>
                    <a:pt x="8" y="29"/>
                  </a:cubicBezTo>
                  <a:cubicBezTo>
                    <a:pt x="13" y="30"/>
                    <a:pt x="27" y="35"/>
                    <a:pt x="27" y="31"/>
                  </a:cubicBezTo>
                  <a:cubicBezTo>
                    <a:pt x="23" y="16"/>
                    <a:pt x="0" y="0"/>
                    <a:pt x="0" y="2"/>
                  </a:cubicBezTo>
                  <a:cubicBezTo>
                    <a:pt x="0" y="5"/>
                    <a:pt x="8" y="14"/>
                    <a:pt x="12" y="19"/>
                  </a:cubicBezTo>
                  <a:cubicBezTo>
                    <a:pt x="16" y="23"/>
                    <a:pt x="18" y="27"/>
                    <a:pt x="14" y="27"/>
                  </a:cubicBezTo>
                  <a:close/>
                </a:path>
              </a:pathLst>
            </a:custGeom>
            <a:solidFill>
              <a:srgbClr val="246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697"/>
            <p:cNvSpPr/>
            <p:nvPr/>
          </p:nvSpPr>
          <p:spPr bwMode="auto">
            <a:xfrm>
              <a:off x="6475648" y="2483047"/>
              <a:ext cx="192301" cy="290288"/>
            </a:xfrm>
            <a:custGeom>
              <a:avLst/>
              <a:gdLst>
                <a:gd name="T0" fmla="*/ 17 w 26"/>
                <a:gd name="T1" fmla="*/ 0 h 38"/>
                <a:gd name="T2" fmla="*/ 12 w 26"/>
                <a:gd name="T3" fmla="*/ 19 h 38"/>
                <a:gd name="T4" fmla="*/ 3 w 26"/>
                <a:gd name="T5" fmla="*/ 38 h 38"/>
                <a:gd name="T6" fmla="*/ 16 w 26"/>
                <a:gd name="T7" fmla="*/ 36 h 38"/>
                <a:gd name="T8" fmla="*/ 25 w 26"/>
                <a:gd name="T9" fmla="*/ 31 h 38"/>
                <a:gd name="T10" fmla="*/ 10 w 26"/>
                <a:gd name="T11" fmla="*/ 34 h 38"/>
                <a:gd name="T12" fmla="*/ 14 w 26"/>
                <a:gd name="T13" fmla="*/ 21 h 38"/>
                <a:gd name="T14" fmla="*/ 17 w 26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8">
                  <a:moveTo>
                    <a:pt x="17" y="0"/>
                  </a:moveTo>
                  <a:cubicBezTo>
                    <a:pt x="17" y="0"/>
                    <a:pt x="15" y="15"/>
                    <a:pt x="12" y="19"/>
                  </a:cubicBezTo>
                  <a:cubicBezTo>
                    <a:pt x="9" y="23"/>
                    <a:pt x="0" y="37"/>
                    <a:pt x="3" y="38"/>
                  </a:cubicBezTo>
                  <a:cubicBezTo>
                    <a:pt x="6" y="38"/>
                    <a:pt x="11" y="38"/>
                    <a:pt x="16" y="36"/>
                  </a:cubicBezTo>
                  <a:cubicBezTo>
                    <a:pt x="19" y="35"/>
                    <a:pt x="26" y="31"/>
                    <a:pt x="25" y="31"/>
                  </a:cubicBezTo>
                  <a:cubicBezTo>
                    <a:pt x="22" y="30"/>
                    <a:pt x="12" y="34"/>
                    <a:pt x="10" y="34"/>
                  </a:cubicBezTo>
                  <a:cubicBezTo>
                    <a:pt x="8" y="33"/>
                    <a:pt x="12" y="27"/>
                    <a:pt x="14" y="21"/>
                  </a:cubicBezTo>
                  <a:cubicBezTo>
                    <a:pt x="16" y="16"/>
                    <a:pt x="19" y="1"/>
                    <a:pt x="17" y="0"/>
                  </a:cubicBezTo>
                  <a:close/>
                </a:path>
              </a:pathLst>
            </a:custGeom>
            <a:solidFill>
              <a:srgbClr val="0041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698"/>
            <p:cNvSpPr/>
            <p:nvPr/>
          </p:nvSpPr>
          <p:spPr bwMode="auto">
            <a:xfrm>
              <a:off x="6129507" y="988457"/>
              <a:ext cx="442292" cy="215756"/>
            </a:xfrm>
            <a:custGeom>
              <a:avLst/>
              <a:gdLst>
                <a:gd name="T0" fmla="*/ 1 w 59"/>
                <a:gd name="T1" fmla="*/ 15 h 28"/>
                <a:gd name="T2" fmla="*/ 20 w 59"/>
                <a:gd name="T3" fmla="*/ 25 h 28"/>
                <a:gd name="T4" fmla="*/ 48 w 59"/>
                <a:gd name="T5" fmla="*/ 9 h 28"/>
                <a:gd name="T6" fmla="*/ 59 w 59"/>
                <a:gd name="T7" fmla="*/ 7 h 28"/>
                <a:gd name="T8" fmla="*/ 42 w 59"/>
                <a:gd name="T9" fmla="*/ 0 h 28"/>
                <a:gd name="T10" fmla="*/ 1 w 59"/>
                <a:gd name="T11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28">
                  <a:moveTo>
                    <a:pt x="1" y="15"/>
                  </a:moveTo>
                  <a:cubicBezTo>
                    <a:pt x="0" y="18"/>
                    <a:pt x="11" y="28"/>
                    <a:pt x="20" y="25"/>
                  </a:cubicBezTo>
                  <a:cubicBezTo>
                    <a:pt x="29" y="22"/>
                    <a:pt x="43" y="11"/>
                    <a:pt x="48" y="9"/>
                  </a:cubicBezTo>
                  <a:cubicBezTo>
                    <a:pt x="53" y="7"/>
                    <a:pt x="58" y="9"/>
                    <a:pt x="59" y="7"/>
                  </a:cubicBezTo>
                  <a:cubicBezTo>
                    <a:pt x="59" y="7"/>
                    <a:pt x="56" y="0"/>
                    <a:pt x="42" y="0"/>
                  </a:cubicBezTo>
                  <a:cubicBezTo>
                    <a:pt x="28" y="0"/>
                    <a:pt x="2" y="11"/>
                    <a:pt x="1" y="15"/>
                  </a:cubicBezTo>
                  <a:close/>
                </a:path>
              </a:pathLst>
            </a:custGeom>
            <a:solidFill>
              <a:srgbClr val="005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699"/>
            <p:cNvSpPr/>
            <p:nvPr/>
          </p:nvSpPr>
          <p:spPr bwMode="auto">
            <a:xfrm>
              <a:off x="5248769" y="996303"/>
              <a:ext cx="1449947" cy="1180768"/>
            </a:xfrm>
            <a:custGeom>
              <a:avLst/>
              <a:gdLst>
                <a:gd name="T0" fmla="*/ 110 w 193"/>
                <a:gd name="T1" fmla="*/ 15 h 154"/>
                <a:gd name="T2" fmla="*/ 74 w 193"/>
                <a:gd name="T3" fmla="*/ 2 h 154"/>
                <a:gd name="T4" fmla="*/ 27 w 193"/>
                <a:gd name="T5" fmla="*/ 12 h 154"/>
                <a:gd name="T6" fmla="*/ 3 w 193"/>
                <a:gd name="T7" fmla="*/ 22 h 154"/>
                <a:gd name="T8" fmla="*/ 18 w 193"/>
                <a:gd name="T9" fmla="*/ 25 h 154"/>
                <a:gd name="T10" fmla="*/ 54 w 193"/>
                <a:gd name="T11" fmla="*/ 22 h 154"/>
                <a:gd name="T12" fmla="*/ 106 w 193"/>
                <a:gd name="T13" fmla="*/ 50 h 154"/>
                <a:gd name="T14" fmla="*/ 121 w 193"/>
                <a:gd name="T15" fmla="*/ 89 h 154"/>
                <a:gd name="T16" fmla="*/ 149 w 193"/>
                <a:gd name="T17" fmla="*/ 112 h 154"/>
                <a:gd name="T18" fmla="*/ 189 w 193"/>
                <a:gd name="T19" fmla="*/ 149 h 154"/>
                <a:gd name="T20" fmla="*/ 193 w 193"/>
                <a:gd name="T21" fmla="*/ 128 h 154"/>
                <a:gd name="T22" fmla="*/ 170 w 193"/>
                <a:gd name="T23" fmla="*/ 61 h 154"/>
                <a:gd name="T24" fmla="*/ 126 w 193"/>
                <a:gd name="T25" fmla="*/ 32 h 154"/>
                <a:gd name="T26" fmla="*/ 110 w 193"/>
                <a:gd name="T27" fmla="*/ 1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3" h="154">
                  <a:moveTo>
                    <a:pt x="110" y="15"/>
                  </a:moveTo>
                  <a:cubicBezTo>
                    <a:pt x="110" y="15"/>
                    <a:pt x="82" y="3"/>
                    <a:pt x="74" y="2"/>
                  </a:cubicBezTo>
                  <a:cubicBezTo>
                    <a:pt x="58" y="0"/>
                    <a:pt x="33" y="9"/>
                    <a:pt x="27" y="12"/>
                  </a:cubicBezTo>
                  <a:cubicBezTo>
                    <a:pt x="22" y="14"/>
                    <a:pt x="7" y="20"/>
                    <a:pt x="3" y="22"/>
                  </a:cubicBezTo>
                  <a:cubicBezTo>
                    <a:pt x="0" y="25"/>
                    <a:pt x="10" y="26"/>
                    <a:pt x="18" y="25"/>
                  </a:cubicBezTo>
                  <a:cubicBezTo>
                    <a:pt x="25" y="25"/>
                    <a:pt x="39" y="27"/>
                    <a:pt x="54" y="22"/>
                  </a:cubicBezTo>
                  <a:cubicBezTo>
                    <a:pt x="70" y="17"/>
                    <a:pt x="96" y="39"/>
                    <a:pt x="106" y="50"/>
                  </a:cubicBezTo>
                  <a:cubicBezTo>
                    <a:pt x="116" y="61"/>
                    <a:pt x="118" y="74"/>
                    <a:pt x="121" y="89"/>
                  </a:cubicBezTo>
                  <a:cubicBezTo>
                    <a:pt x="123" y="98"/>
                    <a:pt x="138" y="109"/>
                    <a:pt x="149" y="112"/>
                  </a:cubicBezTo>
                  <a:cubicBezTo>
                    <a:pt x="169" y="118"/>
                    <a:pt x="182" y="140"/>
                    <a:pt x="189" y="149"/>
                  </a:cubicBezTo>
                  <a:cubicBezTo>
                    <a:pt x="192" y="154"/>
                    <a:pt x="193" y="134"/>
                    <a:pt x="193" y="128"/>
                  </a:cubicBezTo>
                  <a:cubicBezTo>
                    <a:pt x="193" y="128"/>
                    <a:pt x="189" y="79"/>
                    <a:pt x="170" y="61"/>
                  </a:cubicBezTo>
                  <a:cubicBezTo>
                    <a:pt x="156" y="48"/>
                    <a:pt x="134" y="37"/>
                    <a:pt x="126" y="32"/>
                  </a:cubicBezTo>
                  <a:cubicBezTo>
                    <a:pt x="119" y="26"/>
                    <a:pt x="113" y="16"/>
                    <a:pt x="110" y="15"/>
                  </a:cubicBezTo>
                  <a:close/>
                </a:path>
              </a:pathLst>
            </a:custGeom>
            <a:solidFill>
              <a:srgbClr val="005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700"/>
            <p:cNvSpPr/>
            <p:nvPr/>
          </p:nvSpPr>
          <p:spPr bwMode="auto">
            <a:xfrm>
              <a:off x="5571834" y="1243439"/>
              <a:ext cx="415369" cy="219677"/>
            </a:xfrm>
            <a:custGeom>
              <a:avLst/>
              <a:gdLst>
                <a:gd name="T0" fmla="*/ 30 w 55"/>
                <a:gd name="T1" fmla="*/ 4 h 29"/>
                <a:gd name="T2" fmla="*/ 4 w 55"/>
                <a:gd name="T3" fmla="*/ 9 h 29"/>
                <a:gd name="T4" fmla="*/ 28 w 55"/>
                <a:gd name="T5" fmla="*/ 25 h 29"/>
                <a:gd name="T6" fmla="*/ 53 w 55"/>
                <a:gd name="T7" fmla="*/ 21 h 29"/>
                <a:gd name="T8" fmla="*/ 30 w 55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9">
                  <a:moveTo>
                    <a:pt x="30" y="4"/>
                  </a:moveTo>
                  <a:cubicBezTo>
                    <a:pt x="12" y="0"/>
                    <a:pt x="0" y="1"/>
                    <a:pt x="4" y="9"/>
                  </a:cubicBezTo>
                  <a:cubicBezTo>
                    <a:pt x="7" y="16"/>
                    <a:pt x="12" y="21"/>
                    <a:pt x="28" y="25"/>
                  </a:cubicBezTo>
                  <a:cubicBezTo>
                    <a:pt x="45" y="29"/>
                    <a:pt x="55" y="26"/>
                    <a:pt x="53" y="21"/>
                  </a:cubicBezTo>
                  <a:cubicBezTo>
                    <a:pt x="52" y="16"/>
                    <a:pt x="47" y="8"/>
                    <a:pt x="30" y="4"/>
                  </a:cubicBezTo>
                  <a:close/>
                </a:path>
              </a:pathLst>
            </a:custGeom>
            <a:solidFill>
              <a:srgbClr val="DAE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701"/>
            <p:cNvSpPr/>
            <p:nvPr/>
          </p:nvSpPr>
          <p:spPr bwMode="auto">
            <a:xfrm>
              <a:off x="5902591" y="1580801"/>
              <a:ext cx="253837" cy="564885"/>
            </a:xfrm>
            <a:custGeom>
              <a:avLst/>
              <a:gdLst>
                <a:gd name="T0" fmla="*/ 32 w 34"/>
                <a:gd name="T1" fmla="*/ 32 h 74"/>
                <a:gd name="T2" fmla="*/ 24 w 34"/>
                <a:gd name="T3" fmla="*/ 11 h 74"/>
                <a:gd name="T4" fmla="*/ 9 w 34"/>
                <a:gd name="T5" fmla="*/ 17 h 74"/>
                <a:gd name="T6" fmla="*/ 5 w 34"/>
                <a:gd name="T7" fmla="*/ 53 h 74"/>
                <a:gd name="T8" fmla="*/ 27 w 34"/>
                <a:gd name="T9" fmla="*/ 73 h 74"/>
                <a:gd name="T10" fmla="*/ 26 w 34"/>
                <a:gd name="T11" fmla="*/ 53 h 74"/>
                <a:gd name="T12" fmla="*/ 32 w 34"/>
                <a:gd name="T13" fmla="*/ 3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74">
                  <a:moveTo>
                    <a:pt x="32" y="32"/>
                  </a:moveTo>
                  <a:cubicBezTo>
                    <a:pt x="34" y="23"/>
                    <a:pt x="24" y="11"/>
                    <a:pt x="24" y="11"/>
                  </a:cubicBezTo>
                  <a:cubicBezTo>
                    <a:pt x="15" y="0"/>
                    <a:pt x="9" y="10"/>
                    <a:pt x="9" y="17"/>
                  </a:cubicBezTo>
                  <a:cubicBezTo>
                    <a:pt x="9" y="24"/>
                    <a:pt x="0" y="41"/>
                    <a:pt x="5" y="53"/>
                  </a:cubicBezTo>
                  <a:cubicBezTo>
                    <a:pt x="9" y="65"/>
                    <a:pt x="26" y="74"/>
                    <a:pt x="27" y="73"/>
                  </a:cubicBezTo>
                  <a:cubicBezTo>
                    <a:pt x="28" y="72"/>
                    <a:pt x="24" y="62"/>
                    <a:pt x="26" y="53"/>
                  </a:cubicBezTo>
                  <a:cubicBezTo>
                    <a:pt x="27" y="45"/>
                    <a:pt x="29" y="42"/>
                    <a:pt x="32" y="32"/>
                  </a:cubicBezTo>
                  <a:close/>
                </a:path>
              </a:pathLst>
            </a:custGeom>
            <a:solidFill>
              <a:srgbClr val="005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702"/>
            <p:cNvSpPr/>
            <p:nvPr/>
          </p:nvSpPr>
          <p:spPr bwMode="auto">
            <a:xfrm>
              <a:off x="6287192" y="1977006"/>
              <a:ext cx="346141" cy="407972"/>
            </a:xfrm>
            <a:custGeom>
              <a:avLst/>
              <a:gdLst>
                <a:gd name="T0" fmla="*/ 24 w 46"/>
                <a:gd name="T1" fmla="*/ 6 h 53"/>
                <a:gd name="T2" fmla="*/ 3 w 46"/>
                <a:gd name="T3" fmla="*/ 3 h 53"/>
                <a:gd name="T4" fmla="*/ 24 w 46"/>
                <a:gd name="T5" fmla="*/ 24 h 53"/>
                <a:gd name="T6" fmla="*/ 40 w 46"/>
                <a:gd name="T7" fmla="*/ 51 h 53"/>
                <a:gd name="T8" fmla="*/ 46 w 46"/>
                <a:gd name="T9" fmla="*/ 43 h 53"/>
                <a:gd name="T10" fmla="*/ 42 w 46"/>
                <a:gd name="T11" fmla="*/ 27 h 53"/>
                <a:gd name="T12" fmla="*/ 24 w 46"/>
                <a:gd name="T13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53">
                  <a:moveTo>
                    <a:pt x="24" y="6"/>
                  </a:moveTo>
                  <a:cubicBezTo>
                    <a:pt x="12" y="2"/>
                    <a:pt x="7" y="0"/>
                    <a:pt x="3" y="3"/>
                  </a:cubicBezTo>
                  <a:cubicBezTo>
                    <a:pt x="0" y="6"/>
                    <a:pt x="17" y="16"/>
                    <a:pt x="24" y="24"/>
                  </a:cubicBezTo>
                  <a:cubicBezTo>
                    <a:pt x="32" y="33"/>
                    <a:pt x="39" y="49"/>
                    <a:pt x="40" y="51"/>
                  </a:cubicBezTo>
                  <a:cubicBezTo>
                    <a:pt x="42" y="53"/>
                    <a:pt x="46" y="51"/>
                    <a:pt x="46" y="43"/>
                  </a:cubicBezTo>
                  <a:cubicBezTo>
                    <a:pt x="46" y="35"/>
                    <a:pt x="44" y="30"/>
                    <a:pt x="42" y="27"/>
                  </a:cubicBezTo>
                  <a:cubicBezTo>
                    <a:pt x="41" y="24"/>
                    <a:pt x="35" y="10"/>
                    <a:pt x="24" y="6"/>
                  </a:cubicBezTo>
                  <a:close/>
                </a:path>
              </a:pathLst>
            </a:custGeom>
            <a:solidFill>
              <a:srgbClr val="DAE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703"/>
            <p:cNvSpPr/>
            <p:nvPr/>
          </p:nvSpPr>
          <p:spPr bwMode="auto">
            <a:xfrm>
              <a:off x="5987203" y="1631798"/>
              <a:ext cx="149996" cy="474661"/>
            </a:xfrm>
            <a:custGeom>
              <a:avLst/>
              <a:gdLst>
                <a:gd name="T0" fmla="*/ 10 w 20"/>
                <a:gd name="T1" fmla="*/ 3 h 62"/>
                <a:gd name="T2" fmla="*/ 3 w 20"/>
                <a:gd name="T3" fmla="*/ 7 h 62"/>
                <a:gd name="T4" fmla="*/ 3 w 20"/>
                <a:gd name="T5" fmla="*/ 37 h 62"/>
                <a:gd name="T6" fmla="*/ 14 w 20"/>
                <a:gd name="T7" fmla="*/ 62 h 62"/>
                <a:gd name="T8" fmla="*/ 13 w 20"/>
                <a:gd name="T9" fmla="*/ 49 h 62"/>
                <a:gd name="T10" fmla="*/ 19 w 20"/>
                <a:gd name="T11" fmla="*/ 21 h 62"/>
                <a:gd name="T12" fmla="*/ 10 w 20"/>
                <a:gd name="T13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62">
                  <a:moveTo>
                    <a:pt x="10" y="3"/>
                  </a:moveTo>
                  <a:cubicBezTo>
                    <a:pt x="7" y="0"/>
                    <a:pt x="3" y="2"/>
                    <a:pt x="3" y="7"/>
                  </a:cubicBezTo>
                  <a:cubicBezTo>
                    <a:pt x="3" y="12"/>
                    <a:pt x="7" y="24"/>
                    <a:pt x="3" y="37"/>
                  </a:cubicBezTo>
                  <a:cubicBezTo>
                    <a:pt x="0" y="51"/>
                    <a:pt x="12" y="62"/>
                    <a:pt x="14" y="62"/>
                  </a:cubicBezTo>
                  <a:cubicBezTo>
                    <a:pt x="15" y="62"/>
                    <a:pt x="13" y="59"/>
                    <a:pt x="13" y="49"/>
                  </a:cubicBezTo>
                  <a:cubicBezTo>
                    <a:pt x="13" y="40"/>
                    <a:pt x="18" y="30"/>
                    <a:pt x="19" y="21"/>
                  </a:cubicBezTo>
                  <a:cubicBezTo>
                    <a:pt x="20" y="13"/>
                    <a:pt x="10" y="3"/>
                    <a:pt x="10" y="3"/>
                  </a:cubicBezTo>
                  <a:close/>
                </a:path>
              </a:pathLst>
            </a:custGeom>
            <a:solidFill>
              <a:srgbClr val="246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704"/>
            <p:cNvSpPr/>
            <p:nvPr/>
          </p:nvSpPr>
          <p:spPr bwMode="auto">
            <a:xfrm>
              <a:off x="6075663" y="1694563"/>
              <a:ext cx="15384" cy="15691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2 h 2"/>
                <a:gd name="T4" fmla="*/ 2 w 2"/>
                <a:gd name="T5" fmla="*/ 2 h 2"/>
                <a:gd name="T6" fmla="*/ 1 w 2"/>
                <a:gd name="T7" fmla="*/ 0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705"/>
            <p:cNvSpPr/>
            <p:nvPr/>
          </p:nvSpPr>
          <p:spPr bwMode="auto">
            <a:xfrm>
              <a:off x="6098739" y="1733792"/>
              <a:ext cx="7692" cy="784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706"/>
            <p:cNvSpPr/>
            <p:nvPr/>
          </p:nvSpPr>
          <p:spPr bwMode="auto">
            <a:xfrm>
              <a:off x="6602565" y="2353596"/>
              <a:ext cx="330757" cy="396205"/>
            </a:xfrm>
            <a:custGeom>
              <a:avLst/>
              <a:gdLst>
                <a:gd name="T0" fmla="*/ 13 w 44"/>
                <a:gd name="T1" fmla="*/ 42 h 52"/>
                <a:gd name="T2" fmla="*/ 40 w 44"/>
                <a:gd name="T3" fmla="*/ 42 h 52"/>
                <a:gd name="T4" fmla="*/ 30 w 44"/>
                <a:gd name="T5" fmla="*/ 22 h 52"/>
                <a:gd name="T6" fmla="*/ 14 w 44"/>
                <a:gd name="T7" fmla="*/ 5 h 52"/>
                <a:gd name="T8" fmla="*/ 10 w 44"/>
                <a:gd name="T9" fmla="*/ 13 h 52"/>
                <a:gd name="T10" fmla="*/ 13 w 44"/>
                <a:gd name="T11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52">
                  <a:moveTo>
                    <a:pt x="13" y="42"/>
                  </a:moveTo>
                  <a:cubicBezTo>
                    <a:pt x="19" y="38"/>
                    <a:pt x="37" y="44"/>
                    <a:pt x="40" y="42"/>
                  </a:cubicBezTo>
                  <a:cubicBezTo>
                    <a:pt x="44" y="39"/>
                    <a:pt x="36" y="26"/>
                    <a:pt x="30" y="22"/>
                  </a:cubicBezTo>
                  <a:cubicBezTo>
                    <a:pt x="22" y="16"/>
                    <a:pt x="16" y="10"/>
                    <a:pt x="14" y="5"/>
                  </a:cubicBezTo>
                  <a:cubicBezTo>
                    <a:pt x="11" y="0"/>
                    <a:pt x="7" y="4"/>
                    <a:pt x="10" y="13"/>
                  </a:cubicBezTo>
                  <a:cubicBezTo>
                    <a:pt x="13" y="21"/>
                    <a:pt x="0" y="52"/>
                    <a:pt x="13" y="42"/>
                  </a:cubicBezTo>
                  <a:close/>
                </a:path>
              </a:pathLst>
            </a:custGeom>
            <a:solidFill>
              <a:srgbClr val="005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707"/>
            <p:cNvSpPr/>
            <p:nvPr/>
          </p:nvSpPr>
          <p:spPr bwMode="auto">
            <a:xfrm>
              <a:off x="6344883" y="1317973"/>
              <a:ext cx="361525" cy="835560"/>
            </a:xfrm>
            <a:custGeom>
              <a:avLst/>
              <a:gdLst>
                <a:gd name="T0" fmla="*/ 6 w 48"/>
                <a:gd name="T1" fmla="*/ 10 h 109"/>
                <a:gd name="T2" fmla="*/ 21 w 48"/>
                <a:gd name="T3" fmla="*/ 52 h 109"/>
                <a:gd name="T4" fmla="*/ 46 w 48"/>
                <a:gd name="T5" fmla="*/ 88 h 109"/>
                <a:gd name="T6" fmla="*/ 26 w 48"/>
                <a:gd name="T7" fmla="*/ 22 h 109"/>
                <a:gd name="T8" fmla="*/ 6 w 48"/>
                <a:gd name="T9" fmla="*/ 1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09">
                  <a:moveTo>
                    <a:pt x="6" y="10"/>
                  </a:moveTo>
                  <a:cubicBezTo>
                    <a:pt x="11" y="16"/>
                    <a:pt x="17" y="25"/>
                    <a:pt x="21" y="52"/>
                  </a:cubicBezTo>
                  <a:cubicBezTo>
                    <a:pt x="25" y="79"/>
                    <a:pt x="44" y="109"/>
                    <a:pt x="46" y="88"/>
                  </a:cubicBezTo>
                  <a:cubicBezTo>
                    <a:pt x="48" y="68"/>
                    <a:pt x="43" y="43"/>
                    <a:pt x="26" y="22"/>
                  </a:cubicBezTo>
                  <a:cubicBezTo>
                    <a:pt x="9" y="0"/>
                    <a:pt x="0" y="3"/>
                    <a:pt x="6" y="10"/>
                  </a:cubicBezTo>
                  <a:close/>
                </a:path>
              </a:pathLst>
            </a:custGeom>
            <a:solidFill>
              <a:srgbClr val="246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708"/>
            <p:cNvSpPr/>
            <p:nvPr/>
          </p:nvSpPr>
          <p:spPr bwMode="auto">
            <a:xfrm>
              <a:off x="5633370" y="1259130"/>
              <a:ext cx="330757" cy="168682"/>
            </a:xfrm>
            <a:custGeom>
              <a:avLst/>
              <a:gdLst>
                <a:gd name="T0" fmla="*/ 23 w 44"/>
                <a:gd name="T1" fmla="*/ 3 h 22"/>
                <a:gd name="T2" fmla="*/ 4 w 44"/>
                <a:gd name="T3" fmla="*/ 6 h 22"/>
                <a:gd name="T4" fmla="*/ 40 w 44"/>
                <a:gd name="T5" fmla="*/ 21 h 22"/>
                <a:gd name="T6" fmla="*/ 42 w 44"/>
                <a:gd name="T7" fmla="*/ 15 h 22"/>
                <a:gd name="T8" fmla="*/ 23 w 44"/>
                <a:gd name="T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2">
                  <a:moveTo>
                    <a:pt x="23" y="3"/>
                  </a:moveTo>
                  <a:cubicBezTo>
                    <a:pt x="10" y="0"/>
                    <a:pt x="0" y="2"/>
                    <a:pt x="4" y="6"/>
                  </a:cubicBezTo>
                  <a:cubicBezTo>
                    <a:pt x="10" y="13"/>
                    <a:pt x="36" y="22"/>
                    <a:pt x="40" y="21"/>
                  </a:cubicBezTo>
                  <a:cubicBezTo>
                    <a:pt x="44" y="21"/>
                    <a:pt x="44" y="19"/>
                    <a:pt x="42" y="15"/>
                  </a:cubicBezTo>
                  <a:cubicBezTo>
                    <a:pt x="39" y="11"/>
                    <a:pt x="36" y="6"/>
                    <a:pt x="23" y="3"/>
                  </a:cubicBezTo>
                  <a:close/>
                </a:path>
              </a:pathLst>
            </a:custGeom>
            <a:solidFill>
              <a:srgbClr val="E8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709"/>
            <p:cNvSpPr/>
            <p:nvPr/>
          </p:nvSpPr>
          <p:spPr bwMode="auto">
            <a:xfrm>
              <a:off x="5460301" y="1270900"/>
              <a:ext cx="23076" cy="23537"/>
            </a:xfrm>
            <a:custGeom>
              <a:avLst/>
              <a:gdLst>
                <a:gd name="T0" fmla="*/ 0 w 3"/>
                <a:gd name="T1" fmla="*/ 1 h 3"/>
                <a:gd name="T2" fmla="*/ 1 w 3"/>
                <a:gd name="T3" fmla="*/ 3 h 3"/>
                <a:gd name="T4" fmla="*/ 3 w 3"/>
                <a:gd name="T5" fmla="*/ 2 h 3"/>
                <a:gd name="T6" fmla="*/ 2 w 3"/>
                <a:gd name="T7" fmla="*/ 0 h 3"/>
                <a:gd name="T8" fmla="*/ 0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2"/>
                    <a:pt x="0" y="2"/>
                    <a:pt x="1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710"/>
            <p:cNvSpPr/>
            <p:nvPr/>
          </p:nvSpPr>
          <p:spPr bwMode="auto">
            <a:xfrm>
              <a:off x="6137199" y="988457"/>
              <a:ext cx="426908" cy="176528"/>
            </a:xfrm>
            <a:custGeom>
              <a:avLst/>
              <a:gdLst>
                <a:gd name="T0" fmla="*/ 41 w 57"/>
                <a:gd name="T1" fmla="*/ 0 h 23"/>
                <a:gd name="T2" fmla="*/ 2 w 57"/>
                <a:gd name="T3" fmla="*/ 16 h 23"/>
                <a:gd name="T4" fmla="*/ 13 w 57"/>
                <a:gd name="T5" fmla="*/ 21 h 23"/>
                <a:gd name="T6" fmla="*/ 46 w 57"/>
                <a:gd name="T7" fmla="*/ 6 h 23"/>
                <a:gd name="T8" fmla="*/ 54 w 57"/>
                <a:gd name="T9" fmla="*/ 3 h 23"/>
                <a:gd name="T10" fmla="*/ 41 w 57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23">
                  <a:moveTo>
                    <a:pt x="41" y="0"/>
                  </a:moveTo>
                  <a:cubicBezTo>
                    <a:pt x="32" y="0"/>
                    <a:pt x="0" y="8"/>
                    <a:pt x="2" y="16"/>
                  </a:cubicBezTo>
                  <a:cubicBezTo>
                    <a:pt x="5" y="23"/>
                    <a:pt x="9" y="23"/>
                    <a:pt x="13" y="21"/>
                  </a:cubicBezTo>
                  <a:cubicBezTo>
                    <a:pt x="18" y="20"/>
                    <a:pt x="39" y="6"/>
                    <a:pt x="46" y="6"/>
                  </a:cubicBezTo>
                  <a:cubicBezTo>
                    <a:pt x="53" y="7"/>
                    <a:pt x="57" y="4"/>
                    <a:pt x="54" y="3"/>
                  </a:cubicBezTo>
                  <a:cubicBezTo>
                    <a:pt x="54" y="3"/>
                    <a:pt x="49" y="0"/>
                    <a:pt x="41" y="0"/>
                  </a:cubicBezTo>
                  <a:close/>
                </a:path>
              </a:pathLst>
            </a:custGeom>
            <a:solidFill>
              <a:srgbClr val="246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711"/>
            <p:cNvSpPr/>
            <p:nvPr/>
          </p:nvSpPr>
          <p:spPr bwMode="auto">
            <a:xfrm>
              <a:off x="6406419" y="1004148"/>
              <a:ext cx="15384" cy="23537"/>
            </a:xfrm>
            <a:custGeom>
              <a:avLst/>
              <a:gdLst>
                <a:gd name="T0" fmla="*/ 0 w 2"/>
                <a:gd name="T1" fmla="*/ 1 h 3"/>
                <a:gd name="T2" fmla="*/ 1 w 2"/>
                <a:gd name="T3" fmla="*/ 2 h 3"/>
                <a:gd name="T4" fmla="*/ 2 w 2"/>
                <a:gd name="T5" fmla="*/ 2 h 3"/>
                <a:gd name="T6" fmla="*/ 1 w 2"/>
                <a:gd name="T7" fmla="*/ 0 h 3"/>
                <a:gd name="T8" fmla="*/ 0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712"/>
            <p:cNvSpPr/>
            <p:nvPr/>
          </p:nvSpPr>
          <p:spPr bwMode="auto">
            <a:xfrm>
              <a:off x="6352575" y="1019840"/>
              <a:ext cx="7692" cy="784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5465401" y="1663799"/>
            <a:ext cx="1163242" cy="501429"/>
            <a:chOff x="2901950" y="4981575"/>
            <a:chExt cx="982663" cy="484188"/>
          </a:xfrm>
        </p:grpSpPr>
        <p:sp>
          <p:nvSpPr>
            <p:cNvPr id="155" name="Freeform 1797"/>
            <p:cNvSpPr/>
            <p:nvPr/>
          </p:nvSpPr>
          <p:spPr bwMode="auto">
            <a:xfrm>
              <a:off x="3149600" y="5295900"/>
              <a:ext cx="298450" cy="71438"/>
            </a:xfrm>
            <a:custGeom>
              <a:avLst/>
              <a:gdLst>
                <a:gd name="T0" fmla="*/ 7 w 96"/>
                <a:gd name="T1" fmla="*/ 6 h 23"/>
                <a:gd name="T2" fmla="*/ 26 w 96"/>
                <a:gd name="T3" fmla="*/ 9 h 23"/>
                <a:gd name="T4" fmla="*/ 50 w 96"/>
                <a:gd name="T5" fmla="*/ 16 h 23"/>
                <a:gd name="T6" fmla="*/ 71 w 96"/>
                <a:gd name="T7" fmla="*/ 13 h 23"/>
                <a:gd name="T8" fmla="*/ 91 w 96"/>
                <a:gd name="T9" fmla="*/ 22 h 23"/>
                <a:gd name="T10" fmla="*/ 96 w 96"/>
                <a:gd name="T11" fmla="*/ 4 h 23"/>
                <a:gd name="T12" fmla="*/ 11 w 96"/>
                <a:gd name="T13" fmla="*/ 1 h 23"/>
                <a:gd name="T14" fmla="*/ 7 w 96"/>
                <a:gd name="T15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3">
                  <a:moveTo>
                    <a:pt x="7" y="6"/>
                  </a:moveTo>
                  <a:cubicBezTo>
                    <a:pt x="10" y="7"/>
                    <a:pt x="17" y="5"/>
                    <a:pt x="26" y="9"/>
                  </a:cubicBezTo>
                  <a:cubicBezTo>
                    <a:pt x="34" y="14"/>
                    <a:pt x="39" y="16"/>
                    <a:pt x="50" y="16"/>
                  </a:cubicBezTo>
                  <a:cubicBezTo>
                    <a:pt x="60" y="16"/>
                    <a:pt x="63" y="12"/>
                    <a:pt x="71" y="13"/>
                  </a:cubicBezTo>
                  <a:cubicBezTo>
                    <a:pt x="79" y="14"/>
                    <a:pt x="86" y="23"/>
                    <a:pt x="91" y="22"/>
                  </a:cubicBezTo>
                  <a:cubicBezTo>
                    <a:pt x="96" y="21"/>
                    <a:pt x="96" y="4"/>
                    <a:pt x="96" y="4"/>
                  </a:cubicBezTo>
                  <a:cubicBezTo>
                    <a:pt x="94" y="3"/>
                    <a:pt x="23" y="1"/>
                    <a:pt x="11" y="1"/>
                  </a:cubicBezTo>
                  <a:cubicBezTo>
                    <a:pt x="0" y="0"/>
                    <a:pt x="5" y="4"/>
                    <a:pt x="7" y="6"/>
                  </a:cubicBezTo>
                  <a:close/>
                </a:path>
              </a:pathLst>
            </a:custGeom>
            <a:solidFill>
              <a:srgbClr val="0E2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798"/>
            <p:cNvSpPr/>
            <p:nvPr/>
          </p:nvSpPr>
          <p:spPr bwMode="auto">
            <a:xfrm>
              <a:off x="3184525" y="5299075"/>
              <a:ext cx="260350" cy="46038"/>
            </a:xfrm>
            <a:custGeom>
              <a:avLst/>
              <a:gdLst>
                <a:gd name="T0" fmla="*/ 83 w 84"/>
                <a:gd name="T1" fmla="*/ 12 h 15"/>
                <a:gd name="T2" fmla="*/ 84 w 84"/>
                <a:gd name="T3" fmla="*/ 4 h 15"/>
                <a:gd name="T4" fmla="*/ 2 w 84"/>
                <a:gd name="T5" fmla="*/ 2 h 15"/>
                <a:gd name="T6" fmla="*/ 7 w 84"/>
                <a:gd name="T7" fmla="*/ 4 h 15"/>
                <a:gd name="T8" fmla="*/ 11 w 84"/>
                <a:gd name="T9" fmla="*/ 5 h 15"/>
                <a:gd name="T10" fmla="*/ 15 w 84"/>
                <a:gd name="T11" fmla="*/ 6 h 15"/>
                <a:gd name="T12" fmla="*/ 19 w 84"/>
                <a:gd name="T13" fmla="*/ 6 h 15"/>
                <a:gd name="T14" fmla="*/ 23 w 84"/>
                <a:gd name="T15" fmla="*/ 7 h 15"/>
                <a:gd name="T16" fmla="*/ 28 w 84"/>
                <a:gd name="T17" fmla="*/ 8 h 15"/>
                <a:gd name="T18" fmla="*/ 31 w 84"/>
                <a:gd name="T19" fmla="*/ 7 h 15"/>
                <a:gd name="T20" fmla="*/ 34 w 84"/>
                <a:gd name="T21" fmla="*/ 7 h 15"/>
                <a:gd name="T22" fmla="*/ 36 w 84"/>
                <a:gd name="T23" fmla="*/ 8 h 15"/>
                <a:gd name="T24" fmla="*/ 40 w 84"/>
                <a:gd name="T25" fmla="*/ 7 h 15"/>
                <a:gd name="T26" fmla="*/ 40 w 84"/>
                <a:gd name="T27" fmla="*/ 11 h 15"/>
                <a:gd name="T28" fmla="*/ 47 w 84"/>
                <a:gd name="T29" fmla="*/ 7 h 15"/>
                <a:gd name="T30" fmla="*/ 50 w 84"/>
                <a:gd name="T31" fmla="*/ 7 h 15"/>
                <a:gd name="T32" fmla="*/ 55 w 84"/>
                <a:gd name="T33" fmla="*/ 7 h 15"/>
                <a:gd name="T34" fmla="*/ 59 w 84"/>
                <a:gd name="T35" fmla="*/ 7 h 15"/>
                <a:gd name="T36" fmla="*/ 63 w 84"/>
                <a:gd name="T37" fmla="*/ 8 h 15"/>
                <a:gd name="T38" fmla="*/ 66 w 84"/>
                <a:gd name="T39" fmla="*/ 8 h 15"/>
                <a:gd name="T40" fmla="*/ 68 w 84"/>
                <a:gd name="T41" fmla="*/ 8 h 15"/>
                <a:gd name="T42" fmla="*/ 72 w 84"/>
                <a:gd name="T43" fmla="*/ 8 h 15"/>
                <a:gd name="T44" fmla="*/ 75 w 84"/>
                <a:gd name="T45" fmla="*/ 9 h 15"/>
                <a:gd name="T46" fmla="*/ 80 w 84"/>
                <a:gd name="T47" fmla="*/ 8 h 15"/>
                <a:gd name="T48" fmla="*/ 82 w 84"/>
                <a:gd name="T49" fmla="*/ 11 h 15"/>
                <a:gd name="T50" fmla="*/ 83 w 84"/>
                <a:gd name="T5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" h="15">
                  <a:moveTo>
                    <a:pt x="83" y="12"/>
                  </a:moveTo>
                  <a:cubicBezTo>
                    <a:pt x="84" y="10"/>
                    <a:pt x="84" y="4"/>
                    <a:pt x="84" y="4"/>
                  </a:cubicBezTo>
                  <a:cubicBezTo>
                    <a:pt x="84" y="4"/>
                    <a:pt x="5" y="0"/>
                    <a:pt x="2" y="2"/>
                  </a:cubicBezTo>
                  <a:cubicBezTo>
                    <a:pt x="0" y="3"/>
                    <a:pt x="6" y="5"/>
                    <a:pt x="7" y="4"/>
                  </a:cubicBezTo>
                  <a:cubicBezTo>
                    <a:pt x="8" y="4"/>
                    <a:pt x="10" y="4"/>
                    <a:pt x="11" y="5"/>
                  </a:cubicBezTo>
                  <a:cubicBezTo>
                    <a:pt x="13" y="6"/>
                    <a:pt x="14" y="6"/>
                    <a:pt x="15" y="6"/>
                  </a:cubicBezTo>
                  <a:cubicBezTo>
                    <a:pt x="17" y="6"/>
                    <a:pt x="18" y="5"/>
                    <a:pt x="19" y="6"/>
                  </a:cubicBezTo>
                  <a:cubicBezTo>
                    <a:pt x="21" y="7"/>
                    <a:pt x="23" y="9"/>
                    <a:pt x="23" y="7"/>
                  </a:cubicBezTo>
                  <a:cubicBezTo>
                    <a:pt x="23" y="4"/>
                    <a:pt x="28" y="6"/>
                    <a:pt x="28" y="8"/>
                  </a:cubicBezTo>
                  <a:cubicBezTo>
                    <a:pt x="28" y="10"/>
                    <a:pt x="29" y="10"/>
                    <a:pt x="31" y="7"/>
                  </a:cubicBezTo>
                  <a:cubicBezTo>
                    <a:pt x="33" y="4"/>
                    <a:pt x="35" y="5"/>
                    <a:pt x="34" y="7"/>
                  </a:cubicBezTo>
                  <a:cubicBezTo>
                    <a:pt x="34" y="9"/>
                    <a:pt x="35" y="11"/>
                    <a:pt x="36" y="8"/>
                  </a:cubicBezTo>
                  <a:cubicBezTo>
                    <a:pt x="36" y="5"/>
                    <a:pt x="42" y="5"/>
                    <a:pt x="40" y="7"/>
                  </a:cubicBezTo>
                  <a:cubicBezTo>
                    <a:pt x="38" y="9"/>
                    <a:pt x="38" y="14"/>
                    <a:pt x="40" y="11"/>
                  </a:cubicBezTo>
                  <a:cubicBezTo>
                    <a:pt x="42" y="8"/>
                    <a:pt x="48" y="6"/>
                    <a:pt x="47" y="7"/>
                  </a:cubicBezTo>
                  <a:cubicBezTo>
                    <a:pt x="47" y="7"/>
                    <a:pt x="47" y="10"/>
                    <a:pt x="50" y="7"/>
                  </a:cubicBezTo>
                  <a:cubicBezTo>
                    <a:pt x="52" y="4"/>
                    <a:pt x="54" y="6"/>
                    <a:pt x="55" y="7"/>
                  </a:cubicBezTo>
                  <a:cubicBezTo>
                    <a:pt x="56" y="9"/>
                    <a:pt x="59" y="9"/>
                    <a:pt x="59" y="7"/>
                  </a:cubicBezTo>
                  <a:cubicBezTo>
                    <a:pt x="60" y="6"/>
                    <a:pt x="62" y="6"/>
                    <a:pt x="63" y="8"/>
                  </a:cubicBezTo>
                  <a:cubicBezTo>
                    <a:pt x="64" y="9"/>
                    <a:pt x="66" y="9"/>
                    <a:pt x="66" y="8"/>
                  </a:cubicBezTo>
                  <a:cubicBezTo>
                    <a:pt x="67" y="7"/>
                    <a:pt x="67" y="6"/>
                    <a:pt x="68" y="8"/>
                  </a:cubicBezTo>
                  <a:cubicBezTo>
                    <a:pt x="68" y="10"/>
                    <a:pt x="71" y="11"/>
                    <a:pt x="72" y="8"/>
                  </a:cubicBezTo>
                  <a:cubicBezTo>
                    <a:pt x="73" y="6"/>
                    <a:pt x="74" y="7"/>
                    <a:pt x="75" y="9"/>
                  </a:cubicBezTo>
                  <a:cubicBezTo>
                    <a:pt x="76" y="11"/>
                    <a:pt x="78" y="11"/>
                    <a:pt x="80" y="8"/>
                  </a:cubicBezTo>
                  <a:cubicBezTo>
                    <a:pt x="82" y="6"/>
                    <a:pt x="82" y="8"/>
                    <a:pt x="82" y="11"/>
                  </a:cubicBezTo>
                  <a:cubicBezTo>
                    <a:pt x="82" y="13"/>
                    <a:pt x="82" y="15"/>
                    <a:pt x="83" y="12"/>
                  </a:cubicBezTo>
                  <a:close/>
                </a:path>
              </a:pathLst>
            </a:custGeom>
            <a:solidFill>
              <a:srgbClr val="072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799"/>
            <p:cNvSpPr/>
            <p:nvPr/>
          </p:nvSpPr>
          <p:spPr bwMode="auto">
            <a:xfrm>
              <a:off x="3556000" y="5310188"/>
              <a:ext cx="106363" cy="155575"/>
            </a:xfrm>
            <a:custGeom>
              <a:avLst/>
              <a:gdLst>
                <a:gd name="T0" fmla="*/ 1 w 34"/>
                <a:gd name="T1" fmla="*/ 46 h 50"/>
                <a:gd name="T2" fmla="*/ 27 w 34"/>
                <a:gd name="T3" fmla="*/ 31 h 50"/>
                <a:gd name="T4" fmla="*/ 31 w 34"/>
                <a:gd name="T5" fmla="*/ 8 h 50"/>
                <a:gd name="T6" fmla="*/ 7 w 34"/>
                <a:gd name="T7" fmla="*/ 4 h 50"/>
                <a:gd name="T8" fmla="*/ 10 w 34"/>
                <a:gd name="T9" fmla="*/ 26 h 50"/>
                <a:gd name="T10" fmla="*/ 1 w 34"/>
                <a:gd name="T11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0">
                  <a:moveTo>
                    <a:pt x="1" y="46"/>
                  </a:moveTo>
                  <a:cubicBezTo>
                    <a:pt x="2" y="50"/>
                    <a:pt x="19" y="43"/>
                    <a:pt x="27" y="31"/>
                  </a:cubicBezTo>
                  <a:cubicBezTo>
                    <a:pt x="34" y="20"/>
                    <a:pt x="31" y="8"/>
                    <a:pt x="31" y="8"/>
                  </a:cubicBezTo>
                  <a:cubicBezTo>
                    <a:pt x="31" y="8"/>
                    <a:pt x="7" y="0"/>
                    <a:pt x="7" y="4"/>
                  </a:cubicBezTo>
                  <a:cubicBezTo>
                    <a:pt x="7" y="8"/>
                    <a:pt x="12" y="18"/>
                    <a:pt x="10" y="26"/>
                  </a:cubicBezTo>
                  <a:cubicBezTo>
                    <a:pt x="8" y="35"/>
                    <a:pt x="0" y="42"/>
                    <a:pt x="1" y="46"/>
                  </a:cubicBezTo>
                  <a:close/>
                </a:path>
              </a:pathLst>
            </a:custGeom>
            <a:solidFill>
              <a:srgbClr val="0E2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800"/>
            <p:cNvSpPr/>
            <p:nvPr/>
          </p:nvSpPr>
          <p:spPr bwMode="auto">
            <a:xfrm>
              <a:off x="3575050" y="5319713"/>
              <a:ext cx="84138" cy="100013"/>
            </a:xfrm>
            <a:custGeom>
              <a:avLst/>
              <a:gdLst>
                <a:gd name="T0" fmla="*/ 21 w 27"/>
                <a:gd name="T1" fmla="*/ 25 h 32"/>
                <a:gd name="T2" fmla="*/ 25 w 27"/>
                <a:gd name="T3" fmla="*/ 6 h 32"/>
                <a:gd name="T4" fmla="*/ 3 w 27"/>
                <a:gd name="T5" fmla="*/ 1 h 32"/>
                <a:gd name="T6" fmla="*/ 5 w 27"/>
                <a:gd name="T7" fmla="*/ 7 h 32"/>
                <a:gd name="T8" fmla="*/ 8 w 27"/>
                <a:gd name="T9" fmla="*/ 11 h 32"/>
                <a:gd name="T10" fmla="*/ 10 w 27"/>
                <a:gd name="T11" fmla="*/ 8 h 32"/>
                <a:gd name="T12" fmla="*/ 12 w 27"/>
                <a:gd name="T13" fmla="*/ 19 h 32"/>
                <a:gd name="T14" fmla="*/ 14 w 27"/>
                <a:gd name="T15" fmla="*/ 13 h 32"/>
                <a:gd name="T16" fmla="*/ 15 w 27"/>
                <a:gd name="T17" fmla="*/ 21 h 32"/>
                <a:gd name="T18" fmla="*/ 18 w 27"/>
                <a:gd name="T19" fmla="*/ 15 h 32"/>
                <a:gd name="T20" fmla="*/ 21 w 27"/>
                <a:gd name="T21" fmla="*/ 16 h 32"/>
                <a:gd name="T22" fmla="*/ 21 w 27"/>
                <a:gd name="T23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32">
                  <a:moveTo>
                    <a:pt x="21" y="25"/>
                  </a:moveTo>
                  <a:cubicBezTo>
                    <a:pt x="27" y="18"/>
                    <a:pt x="25" y="6"/>
                    <a:pt x="25" y="6"/>
                  </a:cubicBezTo>
                  <a:cubicBezTo>
                    <a:pt x="25" y="6"/>
                    <a:pt x="5" y="0"/>
                    <a:pt x="3" y="1"/>
                  </a:cubicBezTo>
                  <a:cubicBezTo>
                    <a:pt x="0" y="3"/>
                    <a:pt x="4" y="5"/>
                    <a:pt x="5" y="7"/>
                  </a:cubicBezTo>
                  <a:cubicBezTo>
                    <a:pt x="7" y="9"/>
                    <a:pt x="7" y="13"/>
                    <a:pt x="8" y="11"/>
                  </a:cubicBezTo>
                  <a:cubicBezTo>
                    <a:pt x="9" y="9"/>
                    <a:pt x="8" y="7"/>
                    <a:pt x="10" y="8"/>
                  </a:cubicBezTo>
                  <a:cubicBezTo>
                    <a:pt x="12" y="10"/>
                    <a:pt x="12" y="19"/>
                    <a:pt x="12" y="19"/>
                  </a:cubicBezTo>
                  <a:cubicBezTo>
                    <a:pt x="13" y="19"/>
                    <a:pt x="12" y="12"/>
                    <a:pt x="14" y="13"/>
                  </a:cubicBezTo>
                  <a:cubicBezTo>
                    <a:pt x="16" y="13"/>
                    <a:pt x="15" y="18"/>
                    <a:pt x="15" y="21"/>
                  </a:cubicBezTo>
                  <a:cubicBezTo>
                    <a:pt x="15" y="23"/>
                    <a:pt x="17" y="19"/>
                    <a:pt x="18" y="15"/>
                  </a:cubicBezTo>
                  <a:cubicBezTo>
                    <a:pt x="19" y="10"/>
                    <a:pt x="21" y="11"/>
                    <a:pt x="21" y="16"/>
                  </a:cubicBezTo>
                  <a:cubicBezTo>
                    <a:pt x="21" y="22"/>
                    <a:pt x="15" y="32"/>
                    <a:pt x="21" y="25"/>
                  </a:cubicBezTo>
                  <a:close/>
                </a:path>
              </a:pathLst>
            </a:custGeom>
            <a:solidFill>
              <a:srgbClr val="072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801"/>
            <p:cNvSpPr/>
            <p:nvPr/>
          </p:nvSpPr>
          <p:spPr bwMode="auto">
            <a:xfrm>
              <a:off x="3094038" y="5059363"/>
              <a:ext cx="784225" cy="292100"/>
            </a:xfrm>
            <a:custGeom>
              <a:avLst/>
              <a:gdLst>
                <a:gd name="T0" fmla="*/ 218 w 253"/>
                <a:gd name="T1" fmla="*/ 2 h 94"/>
                <a:gd name="T2" fmla="*/ 174 w 253"/>
                <a:gd name="T3" fmla="*/ 6 h 94"/>
                <a:gd name="T4" fmla="*/ 82 w 253"/>
                <a:gd name="T5" fmla="*/ 30 h 94"/>
                <a:gd name="T6" fmla="*/ 6 w 253"/>
                <a:gd name="T7" fmla="*/ 53 h 94"/>
                <a:gd name="T8" fmla="*/ 7 w 253"/>
                <a:gd name="T9" fmla="*/ 76 h 94"/>
                <a:gd name="T10" fmla="*/ 49 w 253"/>
                <a:gd name="T11" fmla="*/ 80 h 94"/>
                <a:gd name="T12" fmla="*/ 126 w 253"/>
                <a:gd name="T13" fmla="*/ 84 h 94"/>
                <a:gd name="T14" fmla="*/ 199 w 253"/>
                <a:gd name="T15" fmla="*/ 93 h 94"/>
                <a:gd name="T16" fmla="*/ 236 w 253"/>
                <a:gd name="T17" fmla="*/ 90 h 94"/>
                <a:gd name="T18" fmla="*/ 246 w 253"/>
                <a:gd name="T19" fmla="*/ 78 h 94"/>
                <a:gd name="T20" fmla="*/ 252 w 253"/>
                <a:gd name="T21" fmla="*/ 67 h 94"/>
                <a:gd name="T22" fmla="*/ 249 w 253"/>
                <a:gd name="T23" fmla="*/ 50 h 94"/>
                <a:gd name="T24" fmla="*/ 243 w 253"/>
                <a:gd name="T25" fmla="*/ 17 h 94"/>
                <a:gd name="T26" fmla="*/ 218 w 253"/>
                <a:gd name="T27" fmla="*/ 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3" h="94">
                  <a:moveTo>
                    <a:pt x="218" y="2"/>
                  </a:moveTo>
                  <a:cubicBezTo>
                    <a:pt x="209" y="0"/>
                    <a:pt x="174" y="6"/>
                    <a:pt x="174" y="6"/>
                  </a:cubicBezTo>
                  <a:cubicBezTo>
                    <a:pt x="153" y="8"/>
                    <a:pt x="92" y="26"/>
                    <a:pt x="82" y="30"/>
                  </a:cubicBezTo>
                  <a:cubicBezTo>
                    <a:pt x="72" y="34"/>
                    <a:pt x="13" y="51"/>
                    <a:pt x="6" y="53"/>
                  </a:cubicBezTo>
                  <a:cubicBezTo>
                    <a:pt x="0" y="55"/>
                    <a:pt x="4" y="69"/>
                    <a:pt x="7" y="76"/>
                  </a:cubicBezTo>
                  <a:cubicBezTo>
                    <a:pt x="9" y="84"/>
                    <a:pt x="33" y="79"/>
                    <a:pt x="49" y="80"/>
                  </a:cubicBezTo>
                  <a:cubicBezTo>
                    <a:pt x="66" y="81"/>
                    <a:pt x="108" y="83"/>
                    <a:pt x="126" y="84"/>
                  </a:cubicBezTo>
                  <a:cubicBezTo>
                    <a:pt x="144" y="84"/>
                    <a:pt x="182" y="93"/>
                    <a:pt x="199" y="93"/>
                  </a:cubicBezTo>
                  <a:cubicBezTo>
                    <a:pt x="215" y="94"/>
                    <a:pt x="226" y="93"/>
                    <a:pt x="236" y="90"/>
                  </a:cubicBezTo>
                  <a:cubicBezTo>
                    <a:pt x="247" y="86"/>
                    <a:pt x="241" y="77"/>
                    <a:pt x="246" y="78"/>
                  </a:cubicBezTo>
                  <a:cubicBezTo>
                    <a:pt x="252" y="78"/>
                    <a:pt x="252" y="70"/>
                    <a:pt x="252" y="67"/>
                  </a:cubicBezTo>
                  <a:cubicBezTo>
                    <a:pt x="253" y="64"/>
                    <a:pt x="252" y="55"/>
                    <a:pt x="249" y="50"/>
                  </a:cubicBezTo>
                  <a:cubicBezTo>
                    <a:pt x="247" y="45"/>
                    <a:pt x="246" y="23"/>
                    <a:pt x="243" y="17"/>
                  </a:cubicBezTo>
                  <a:cubicBezTo>
                    <a:pt x="241" y="11"/>
                    <a:pt x="228" y="4"/>
                    <a:pt x="218" y="2"/>
                  </a:cubicBezTo>
                  <a:close/>
                </a:path>
              </a:pathLst>
            </a:custGeom>
            <a:solidFill>
              <a:srgbClr val="0096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802"/>
            <p:cNvSpPr/>
            <p:nvPr/>
          </p:nvSpPr>
          <p:spPr bwMode="auto">
            <a:xfrm>
              <a:off x="3133725" y="4981575"/>
              <a:ext cx="627063" cy="258763"/>
            </a:xfrm>
            <a:custGeom>
              <a:avLst/>
              <a:gdLst>
                <a:gd name="T0" fmla="*/ 159 w 202"/>
                <a:gd name="T1" fmla="*/ 0 h 83"/>
                <a:gd name="T2" fmla="*/ 139 w 202"/>
                <a:gd name="T3" fmla="*/ 7 h 83"/>
                <a:gd name="T4" fmla="*/ 113 w 202"/>
                <a:gd name="T5" fmla="*/ 14 h 83"/>
                <a:gd name="T6" fmla="*/ 86 w 202"/>
                <a:gd name="T7" fmla="*/ 28 h 83"/>
                <a:gd name="T8" fmla="*/ 59 w 202"/>
                <a:gd name="T9" fmla="*/ 42 h 83"/>
                <a:gd name="T10" fmla="*/ 30 w 202"/>
                <a:gd name="T11" fmla="*/ 56 h 83"/>
                <a:gd name="T12" fmla="*/ 13 w 202"/>
                <a:gd name="T13" fmla="*/ 63 h 83"/>
                <a:gd name="T14" fmla="*/ 0 w 202"/>
                <a:gd name="T15" fmla="*/ 75 h 83"/>
                <a:gd name="T16" fmla="*/ 39 w 202"/>
                <a:gd name="T17" fmla="*/ 74 h 83"/>
                <a:gd name="T18" fmla="*/ 163 w 202"/>
                <a:gd name="T19" fmla="*/ 48 h 83"/>
                <a:gd name="T20" fmla="*/ 195 w 202"/>
                <a:gd name="T21" fmla="*/ 29 h 83"/>
                <a:gd name="T22" fmla="*/ 159 w 202"/>
                <a:gd name="T2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83">
                  <a:moveTo>
                    <a:pt x="159" y="0"/>
                  </a:moveTo>
                  <a:cubicBezTo>
                    <a:pt x="152" y="0"/>
                    <a:pt x="145" y="7"/>
                    <a:pt x="139" y="7"/>
                  </a:cubicBezTo>
                  <a:cubicBezTo>
                    <a:pt x="133" y="7"/>
                    <a:pt x="122" y="11"/>
                    <a:pt x="113" y="14"/>
                  </a:cubicBezTo>
                  <a:cubicBezTo>
                    <a:pt x="105" y="18"/>
                    <a:pt x="98" y="25"/>
                    <a:pt x="86" y="28"/>
                  </a:cubicBezTo>
                  <a:cubicBezTo>
                    <a:pt x="74" y="31"/>
                    <a:pt x="72" y="34"/>
                    <a:pt x="59" y="42"/>
                  </a:cubicBezTo>
                  <a:cubicBezTo>
                    <a:pt x="47" y="50"/>
                    <a:pt x="37" y="56"/>
                    <a:pt x="30" y="56"/>
                  </a:cubicBezTo>
                  <a:cubicBezTo>
                    <a:pt x="24" y="56"/>
                    <a:pt x="21" y="61"/>
                    <a:pt x="13" y="63"/>
                  </a:cubicBezTo>
                  <a:cubicBezTo>
                    <a:pt x="4" y="64"/>
                    <a:pt x="1" y="72"/>
                    <a:pt x="0" y="75"/>
                  </a:cubicBezTo>
                  <a:cubicBezTo>
                    <a:pt x="0" y="78"/>
                    <a:pt x="22" y="83"/>
                    <a:pt x="39" y="74"/>
                  </a:cubicBezTo>
                  <a:cubicBezTo>
                    <a:pt x="55" y="66"/>
                    <a:pt x="145" y="54"/>
                    <a:pt x="163" y="48"/>
                  </a:cubicBezTo>
                  <a:cubicBezTo>
                    <a:pt x="180" y="42"/>
                    <a:pt x="202" y="33"/>
                    <a:pt x="195" y="29"/>
                  </a:cubicBezTo>
                  <a:cubicBezTo>
                    <a:pt x="195" y="29"/>
                    <a:pt x="167" y="0"/>
                    <a:pt x="159" y="0"/>
                  </a:cubicBezTo>
                  <a:close/>
                </a:path>
              </a:pathLst>
            </a:custGeom>
            <a:solidFill>
              <a:srgbClr val="F18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803"/>
            <p:cNvSpPr/>
            <p:nvPr/>
          </p:nvSpPr>
          <p:spPr bwMode="auto">
            <a:xfrm>
              <a:off x="3733800" y="5276850"/>
              <a:ext cx="117475" cy="30163"/>
            </a:xfrm>
            <a:custGeom>
              <a:avLst/>
              <a:gdLst>
                <a:gd name="T0" fmla="*/ 7 w 38"/>
                <a:gd name="T1" fmla="*/ 6 h 10"/>
                <a:gd name="T2" fmla="*/ 22 w 38"/>
                <a:gd name="T3" fmla="*/ 5 h 10"/>
                <a:gd name="T4" fmla="*/ 38 w 38"/>
                <a:gd name="T5" fmla="*/ 6 h 10"/>
                <a:gd name="T6" fmla="*/ 14 w 38"/>
                <a:gd name="T7" fmla="*/ 2 h 10"/>
                <a:gd name="T8" fmla="*/ 7 w 38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7" y="6"/>
                  </a:moveTo>
                  <a:cubicBezTo>
                    <a:pt x="11" y="6"/>
                    <a:pt x="14" y="4"/>
                    <a:pt x="22" y="5"/>
                  </a:cubicBezTo>
                  <a:cubicBezTo>
                    <a:pt x="30" y="5"/>
                    <a:pt x="38" y="10"/>
                    <a:pt x="38" y="6"/>
                  </a:cubicBezTo>
                  <a:cubicBezTo>
                    <a:pt x="38" y="6"/>
                    <a:pt x="28" y="0"/>
                    <a:pt x="14" y="2"/>
                  </a:cubicBezTo>
                  <a:cubicBezTo>
                    <a:pt x="0" y="4"/>
                    <a:pt x="3" y="7"/>
                    <a:pt x="7" y="6"/>
                  </a:cubicBezTo>
                  <a:close/>
                </a:path>
              </a:pathLst>
            </a:custGeom>
            <a:solidFill>
              <a:srgbClr val="007A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804"/>
            <p:cNvSpPr/>
            <p:nvPr/>
          </p:nvSpPr>
          <p:spPr bwMode="auto">
            <a:xfrm>
              <a:off x="3565525" y="5202238"/>
              <a:ext cx="123825" cy="96838"/>
            </a:xfrm>
            <a:custGeom>
              <a:avLst/>
              <a:gdLst>
                <a:gd name="T0" fmla="*/ 6 w 40"/>
                <a:gd name="T1" fmla="*/ 29 h 31"/>
                <a:gd name="T2" fmla="*/ 20 w 40"/>
                <a:gd name="T3" fmla="*/ 27 h 31"/>
                <a:gd name="T4" fmla="*/ 34 w 40"/>
                <a:gd name="T5" fmla="*/ 26 h 31"/>
                <a:gd name="T6" fmla="*/ 39 w 40"/>
                <a:gd name="T7" fmla="*/ 18 h 31"/>
                <a:gd name="T8" fmla="*/ 34 w 40"/>
                <a:gd name="T9" fmla="*/ 6 h 31"/>
                <a:gd name="T10" fmla="*/ 6 w 40"/>
                <a:gd name="T11" fmla="*/ 0 h 31"/>
                <a:gd name="T12" fmla="*/ 2 w 40"/>
                <a:gd name="T13" fmla="*/ 8 h 31"/>
                <a:gd name="T14" fmla="*/ 3 w 40"/>
                <a:gd name="T15" fmla="*/ 17 h 31"/>
                <a:gd name="T16" fmla="*/ 5 w 40"/>
                <a:gd name="T17" fmla="*/ 24 h 31"/>
                <a:gd name="T18" fmla="*/ 6 w 40"/>
                <a:gd name="T1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1">
                  <a:moveTo>
                    <a:pt x="6" y="29"/>
                  </a:moveTo>
                  <a:cubicBezTo>
                    <a:pt x="7" y="31"/>
                    <a:pt x="16" y="27"/>
                    <a:pt x="20" y="27"/>
                  </a:cubicBezTo>
                  <a:cubicBezTo>
                    <a:pt x="24" y="26"/>
                    <a:pt x="31" y="26"/>
                    <a:pt x="34" y="26"/>
                  </a:cubicBezTo>
                  <a:cubicBezTo>
                    <a:pt x="38" y="25"/>
                    <a:pt x="38" y="25"/>
                    <a:pt x="39" y="18"/>
                  </a:cubicBezTo>
                  <a:cubicBezTo>
                    <a:pt x="40" y="12"/>
                    <a:pt x="39" y="11"/>
                    <a:pt x="34" y="6"/>
                  </a:cubicBezTo>
                  <a:cubicBezTo>
                    <a:pt x="29" y="1"/>
                    <a:pt x="6" y="0"/>
                    <a:pt x="6" y="0"/>
                  </a:cubicBezTo>
                  <a:cubicBezTo>
                    <a:pt x="0" y="0"/>
                    <a:pt x="1" y="5"/>
                    <a:pt x="2" y="8"/>
                  </a:cubicBezTo>
                  <a:cubicBezTo>
                    <a:pt x="2" y="11"/>
                    <a:pt x="3" y="13"/>
                    <a:pt x="3" y="17"/>
                  </a:cubicBezTo>
                  <a:cubicBezTo>
                    <a:pt x="3" y="20"/>
                    <a:pt x="1" y="24"/>
                    <a:pt x="5" y="24"/>
                  </a:cubicBezTo>
                  <a:cubicBezTo>
                    <a:pt x="9" y="24"/>
                    <a:pt x="4" y="28"/>
                    <a:pt x="6" y="29"/>
                  </a:cubicBezTo>
                  <a:close/>
                </a:path>
              </a:pathLst>
            </a:custGeom>
            <a:solidFill>
              <a:srgbClr val="F18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805"/>
            <p:cNvSpPr/>
            <p:nvPr/>
          </p:nvSpPr>
          <p:spPr bwMode="auto">
            <a:xfrm>
              <a:off x="3581400" y="5214938"/>
              <a:ext cx="104775" cy="74613"/>
            </a:xfrm>
            <a:custGeom>
              <a:avLst/>
              <a:gdLst>
                <a:gd name="T0" fmla="*/ 17 w 34"/>
                <a:gd name="T1" fmla="*/ 18 h 24"/>
                <a:gd name="T2" fmla="*/ 8 w 34"/>
                <a:gd name="T3" fmla="*/ 23 h 24"/>
                <a:gd name="T4" fmla="*/ 33 w 34"/>
                <a:gd name="T5" fmla="*/ 20 h 24"/>
                <a:gd name="T6" fmla="*/ 34 w 34"/>
                <a:gd name="T7" fmla="*/ 13 h 24"/>
                <a:gd name="T8" fmla="*/ 8 w 34"/>
                <a:gd name="T9" fmla="*/ 0 h 24"/>
                <a:gd name="T10" fmla="*/ 18 w 34"/>
                <a:gd name="T11" fmla="*/ 7 h 24"/>
                <a:gd name="T12" fmla="*/ 4 w 34"/>
                <a:gd name="T13" fmla="*/ 6 h 24"/>
                <a:gd name="T14" fmla="*/ 14 w 34"/>
                <a:gd name="T15" fmla="*/ 9 h 24"/>
                <a:gd name="T16" fmla="*/ 11 w 34"/>
                <a:gd name="T17" fmla="*/ 13 h 24"/>
                <a:gd name="T18" fmla="*/ 7 w 34"/>
                <a:gd name="T19" fmla="*/ 16 h 24"/>
                <a:gd name="T20" fmla="*/ 17 w 34"/>
                <a:gd name="T21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24">
                  <a:moveTo>
                    <a:pt x="17" y="18"/>
                  </a:moveTo>
                  <a:cubicBezTo>
                    <a:pt x="10" y="20"/>
                    <a:pt x="4" y="24"/>
                    <a:pt x="8" y="23"/>
                  </a:cubicBezTo>
                  <a:cubicBezTo>
                    <a:pt x="11" y="22"/>
                    <a:pt x="33" y="20"/>
                    <a:pt x="33" y="20"/>
                  </a:cubicBezTo>
                  <a:cubicBezTo>
                    <a:pt x="33" y="20"/>
                    <a:pt x="34" y="17"/>
                    <a:pt x="34" y="13"/>
                  </a:cubicBezTo>
                  <a:cubicBezTo>
                    <a:pt x="34" y="9"/>
                    <a:pt x="8" y="0"/>
                    <a:pt x="8" y="0"/>
                  </a:cubicBezTo>
                  <a:cubicBezTo>
                    <a:pt x="4" y="1"/>
                    <a:pt x="16" y="6"/>
                    <a:pt x="18" y="7"/>
                  </a:cubicBezTo>
                  <a:cubicBezTo>
                    <a:pt x="20" y="9"/>
                    <a:pt x="8" y="4"/>
                    <a:pt x="4" y="6"/>
                  </a:cubicBezTo>
                  <a:cubicBezTo>
                    <a:pt x="0" y="7"/>
                    <a:pt x="9" y="7"/>
                    <a:pt x="14" y="9"/>
                  </a:cubicBezTo>
                  <a:cubicBezTo>
                    <a:pt x="20" y="11"/>
                    <a:pt x="18" y="13"/>
                    <a:pt x="11" y="13"/>
                  </a:cubicBezTo>
                  <a:cubicBezTo>
                    <a:pt x="3" y="12"/>
                    <a:pt x="0" y="16"/>
                    <a:pt x="7" y="16"/>
                  </a:cubicBezTo>
                  <a:cubicBezTo>
                    <a:pt x="13" y="17"/>
                    <a:pt x="24" y="16"/>
                    <a:pt x="17" y="18"/>
                  </a:cubicBezTo>
                  <a:close/>
                </a:path>
              </a:pathLst>
            </a:custGeom>
            <a:solidFill>
              <a:srgbClr val="EB6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806"/>
            <p:cNvSpPr/>
            <p:nvPr/>
          </p:nvSpPr>
          <p:spPr bwMode="auto">
            <a:xfrm>
              <a:off x="3143250" y="4991100"/>
              <a:ext cx="581025" cy="220663"/>
            </a:xfrm>
            <a:custGeom>
              <a:avLst/>
              <a:gdLst>
                <a:gd name="T0" fmla="*/ 6 w 187"/>
                <a:gd name="T1" fmla="*/ 69 h 71"/>
                <a:gd name="T2" fmla="*/ 0 w 187"/>
                <a:gd name="T3" fmla="*/ 68 h 71"/>
                <a:gd name="T4" fmla="*/ 8 w 187"/>
                <a:gd name="T5" fmla="*/ 71 h 71"/>
                <a:gd name="T6" fmla="*/ 123 w 187"/>
                <a:gd name="T7" fmla="*/ 37 h 71"/>
                <a:gd name="T8" fmla="*/ 187 w 187"/>
                <a:gd name="T9" fmla="*/ 23 h 71"/>
                <a:gd name="T10" fmla="*/ 161 w 187"/>
                <a:gd name="T11" fmla="*/ 0 h 71"/>
                <a:gd name="T12" fmla="*/ 180 w 187"/>
                <a:gd name="T13" fmla="*/ 20 h 71"/>
                <a:gd name="T14" fmla="*/ 174 w 187"/>
                <a:gd name="T15" fmla="*/ 22 h 71"/>
                <a:gd name="T16" fmla="*/ 150 w 187"/>
                <a:gd name="T17" fmla="*/ 6 h 71"/>
                <a:gd name="T18" fmla="*/ 167 w 187"/>
                <a:gd name="T19" fmla="*/ 22 h 71"/>
                <a:gd name="T20" fmla="*/ 157 w 187"/>
                <a:gd name="T21" fmla="*/ 24 h 71"/>
                <a:gd name="T22" fmla="*/ 134 w 187"/>
                <a:gd name="T23" fmla="*/ 7 h 71"/>
                <a:gd name="T24" fmla="*/ 152 w 187"/>
                <a:gd name="T25" fmla="*/ 25 h 71"/>
                <a:gd name="T26" fmla="*/ 138 w 187"/>
                <a:gd name="T27" fmla="*/ 28 h 71"/>
                <a:gd name="T28" fmla="*/ 119 w 187"/>
                <a:gd name="T29" fmla="*/ 13 h 71"/>
                <a:gd name="T30" fmla="*/ 130 w 187"/>
                <a:gd name="T31" fmla="*/ 29 h 71"/>
                <a:gd name="T32" fmla="*/ 118 w 187"/>
                <a:gd name="T33" fmla="*/ 31 h 71"/>
                <a:gd name="T34" fmla="*/ 102 w 187"/>
                <a:gd name="T35" fmla="*/ 20 h 71"/>
                <a:gd name="T36" fmla="*/ 115 w 187"/>
                <a:gd name="T37" fmla="*/ 33 h 71"/>
                <a:gd name="T38" fmla="*/ 101 w 187"/>
                <a:gd name="T39" fmla="*/ 37 h 71"/>
                <a:gd name="T40" fmla="*/ 85 w 187"/>
                <a:gd name="T41" fmla="*/ 27 h 71"/>
                <a:gd name="T42" fmla="*/ 96 w 187"/>
                <a:gd name="T43" fmla="*/ 39 h 71"/>
                <a:gd name="T44" fmla="*/ 75 w 187"/>
                <a:gd name="T45" fmla="*/ 43 h 71"/>
                <a:gd name="T46" fmla="*/ 65 w 187"/>
                <a:gd name="T47" fmla="*/ 38 h 71"/>
                <a:gd name="T48" fmla="*/ 72 w 187"/>
                <a:gd name="T49" fmla="*/ 45 h 71"/>
                <a:gd name="T50" fmla="*/ 58 w 187"/>
                <a:gd name="T51" fmla="*/ 49 h 71"/>
                <a:gd name="T52" fmla="*/ 49 w 187"/>
                <a:gd name="T53" fmla="*/ 47 h 71"/>
                <a:gd name="T54" fmla="*/ 51 w 187"/>
                <a:gd name="T55" fmla="*/ 53 h 71"/>
                <a:gd name="T56" fmla="*/ 40 w 187"/>
                <a:gd name="T57" fmla="*/ 50 h 71"/>
                <a:gd name="T58" fmla="*/ 43 w 187"/>
                <a:gd name="T59" fmla="*/ 56 h 71"/>
                <a:gd name="T60" fmla="*/ 35 w 187"/>
                <a:gd name="T61" fmla="*/ 59 h 71"/>
                <a:gd name="T62" fmla="*/ 27 w 187"/>
                <a:gd name="T63" fmla="*/ 54 h 71"/>
                <a:gd name="T64" fmla="*/ 30 w 187"/>
                <a:gd name="T65" fmla="*/ 59 h 71"/>
                <a:gd name="T66" fmla="*/ 24 w 187"/>
                <a:gd name="T67" fmla="*/ 61 h 71"/>
                <a:gd name="T68" fmla="*/ 19 w 187"/>
                <a:gd name="T69" fmla="*/ 59 h 71"/>
                <a:gd name="T70" fmla="*/ 21 w 187"/>
                <a:gd name="T71" fmla="*/ 62 h 71"/>
                <a:gd name="T72" fmla="*/ 16 w 187"/>
                <a:gd name="T73" fmla="*/ 65 h 71"/>
                <a:gd name="T74" fmla="*/ 8 w 187"/>
                <a:gd name="T75" fmla="*/ 62 h 71"/>
                <a:gd name="T76" fmla="*/ 9 w 187"/>
                <a:gd name="T77" fmla="*/ 68 h 71"/>
                <a:gd name="T78" fmla="*/ 6 w 187"/>
                <a:gd name="T79" fmla="*/ 6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7" h="71">
                  <a:moveTo>
                    <a:pt x="6" y="69"/>
                  </a:moveTo>
                  <a:cubicBezTo>
                    <a:pt x="3" y="69"/>
                    <a:pt x="0" y="68"/>
                    <a:pt x="0" y="68"/>
                  </a:cubicBezTo>
                  <a:cubicBezTo>
                    <a:pt x="1" y="69"/>
                    <a:pt x="4" y="71"/>
                    <a:pt x="8" y="71"/>
                  </a:cubicBezTo>
                  <a:cubicBezTo>
                    <a:pt x="12" y="71"/>
                    <a:pt x="105" y="44"/>
                    <a:pt x="123" y="37"/>
                  </a:cubicBezTo>
                  <a:cubicBezTo>
                    <a:pt x="141" y="30"/>
                    <a:pt x="187" y="26"/>
                    <a:pt x="187" y="23"/>
                  </a:cubicBezTo>
                  <a:cubicBezTo>
                    <a:pt x="187" y="20"/>
                    <a:pt x="161" y="0"/>
                    <a:pt x="161" y="0"/>
                  </a:cubicBezTo>
                  <a:cubicBezTo>
                    <a:pt x="159" y="2"/>
                    <a:pt x="182" y="19"/>
                    <a:pt x="180" y="20"/>
                  </a:cubicBezTo>
                  <a:cubicBezTo>
                    <a:pt x="178" y="21"/>
                    <a:pt x="176" y="21"/>
                    <a:pt x="174" y="22"/>
                  </a:cubicBezTo>
                  <a:cubicBezTo>
                    <a:pt x="171" y="23"/>
                    <a:pt x="152" y="5"/>
                    <a:pt x="150" y="6"/>
                  </a:cubicBezTo>
                  <a:cubicBezTo>
                    <a:pt x="149" y="6"/>
                    <a:pt x="165" y="19"/>
                    <a:pt x="167" y="22"/>
                  </a:cubicBezTo>
                  <a:cubicBezTo>
                    <a:pt x="168" y="25"/>
                    <a:pt x="161" y="24"/>
                    <a:pt x="157" y="24"/>
                  </a:cubicBezTo>
                  <a:cubicBezTo>
                    <a:pt x="152" y="24"/>
                    <a:pt x="137" y="8"/>
                    <a:pt x="134" y="7"/>
                  </a:cubicBezTo>
                  <a:cubicBezTo>
                    <a:pt x="132" y="6"/>
                    <a:pt x="150" y="23"/>
                    <a:pt x="152" y="25"/>
                  </a:cubicBezTo>
                  <a:cubicBezTo>
                    <a:pt x="154" y="27"/>
                    <a:pt x="142" y="27"/>
                    <a:pt x="138" y="28"/>
                  </a:cubicBezTo>
                  <a:cubicBezTo>
                    <a:pt x="134" y="29"/>
                    <a:pt x="122" y="13"/>
                    <a:pt x="119" y="13"/>
                  </a:cubicBezTo>
                  <a:cubicBezTo>
                    <a:pt x="117" y="13"/>
                    <a:pt x="131" y="25"/>
                    <a:pt x="130" y="29"/>
                  </a:cubicBezTo>
                  <a:cubicBezTo>
                    <a:pt x="129" y="31"/>
                    <a:pt x="122" y="31"/>
                    <a:pt x="118" y="31"/>
                  </a:cubicBezTo>
                  <a:cubicBezTo>
                    <a:pt x="115" y="31"/>
                    <a:pt x="104" y="20"/>
                    <a:pt x="102" y="20"/>
                  </a:cubicBezTo>
                  <a:cubicBezTo>
                    <a:pt x="99" y="21"/>
                    <a:pt x="114" y="31"/>
                    <a:pt x="115" y="33"/>
                  </a:cubicBezTo>
                  <a:cubicBezTo>
                    <a:pt x="116" y="35"/>
                    <a:pt x="103" y="37"/>
                    <a:pt x="101" y="37"/>
                  </a:cubicBezTo>
                  <a:cubicBezTo>
                    <a:pt x="99" y="37"/>
                    <a:pt x="85" y="26"/>
                    <a:pt x="85" y="27"/>
                  </a:cubicBezTo>
                  <a:cubicBezTo>
                    <a:pt x="83" y="28"/>
                    <a:pt x="97" y="37"/>
                    <a:pt x="96" y="39"/>
                  </a:cubicBezTo>
                  <a:cubicBezTo>
                    <a:pt x="95" y="40"/>
                    <a:pt x="78" y="43"/>
                    <a:pt x="75" y="43"/>
                  </a:cubicBezTo>
                  <a:cubicBezTo>
                    <a:pt x="72" y="43"/>
                    <a:pt x="67" y="37"/>
                    <a:pt x="65" y="38"/>
                  </a:cubicBezTo>
                  <a:cubicBezTo>
                    <a:pt x="64" y="38"/>
                    <a:pt x="71" y="44"/>
                    <a:pt x="72" y="45"/>
                  </a:cubicBezTo>
                  <a:cubicBezTo>
                    <a:pt x="72" y="46"/>
                    <a:pt x="62" y="50"/>
                    <a:pt x="58" y="49"/>
                  </a:cubicBezTo>
                  <a:cubicBezTo>
                    <a:pt x="54" y="49"/>
                    <a:pt x="49" y="45"/>
                    <a:pt x="49" y="47"/>
                  </a:cubicBezTo>
                  <a:cubicBezTo>
                    <a:pt x="50" y="48"/>
                    <a:pt x="58" y="50"/>
                    <a:pt x="51" y="53"/>
                  </a:cubicBezTo>
                  <a:cubicBezTo>
                    <a:pt x="44" y="56"/>
                    <a:pt x="40" y="50"/>
                    <a:pt x="40" y="50"/>
                  </a:cubicBezTo>
                  <a:cubicBezTo>
                    <a:pt x="39" y="55"/>
                    <a:pt x="45" y="54"/>
                    <a:pt x="43" y="56"/>
                  </a:cubicBezTo>
                  <a:cubicBezTo>
                    <a:pt x="41" y="58"/>
                    <a:pt x="38" y="58"/>
                    <a:pt x="35" y="59"/>
                  </a:cubicBezTo>
                  <a:cubicBezTo>
                    <a:pt x="32" y="59"/>
                    <a:pt x="29" y="56"/>
                    <a:pt x="27" y="54"/>
                  </a:cubicBezTo>
                  <a:cubicBezTo>
                    <a:pt x="25" y="53"/>
                    <a:pt x="28" y="57"/>
                    <a:pt x="30" y="59"/>
                  </a:cubicBezTo>
                  <a:cubicBezTo>
                    <a:pt x="32" y="61"/>
                    <a:pt x="26" y="62"/>
                    <a:pt x="24" y="61"/>
                  </a:cubicBezTo>
                  <a:cubicBezTo>
                    <a:pt x="21" y="61"/>
                    <a:pt x="18" y="58"/>
                    <a:pt x="19" y="59"/>
                  </a:cubicBezTo>
                  <a:cubicBezTo>
                    <a:pt x="19" y="60"/>
                    <a:pt x="22" y="61"/>
                    <a:pt x="21" y="62"/>
                  </a:cubicBezTo>
                  <a:cubicBezTo>
                    <a:pt x="21" y="64"/>
                    <a:pt x="17" y="64"/>
                    <a:pt x="16" y="65"/>
                  </a:cubicBezTo>
                  <a:cubicBezTo>
                    <a:pt x="11" y="67"/>
                    <a:pt x="9" y="62"/>
                    <a:pt x="8" y="62"/>
                  </a:cubicBezTo>
                  <a:cubicBezTo>
                    <a:pt x="7" y="63"/>
                    <a:pt x="12" y="66"/>
                    <a:pt x="9" y="68"/>
                  </a:cubicBezTo>
                  <a:cubicBezTo>
                    <a:pt x="9" y="68"/>
                    <a:pt x="7" y="69"/>
                    <a:pt x="6" y="69"/>
                  </a:cubicBezTo>
                  <a:close/>
                </a:path>
              </a:pathLst>
            </a:custGeom>
            <a:solidFill>
              <a:srgbClr val="EB6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807"/>
            <p:cNvSpPr/>
            <p:nvPr/>
          </p:nvSpPr>
          <p:spPr bwMode="auto">
            <a:xfrm>
              <a:off x="3770313" y="5173663"/>
              <a:ext cx="77788" cy="74613"/>
            </a:xfrm>
            <a:custGeom>
              <a:avLst/>
              <a:gdLst>
                <a:gd name="T0" fmla="*/ 0 w 25"/>
                <a:gd name="T1" fmla="*/ 11 h 24"/>
                <a:gd name="T2" fmla="*/ 13 w 25"/>
                <a:gd name="T3" fmla="*/ 21 h 24"/>
                <a:gd name="T4" fmla="*/ 12 w 25"/>
                <a:gd name="T5" fmla="*/ 0 h 24"/>
                <a:gd name="T6" fmla="*/ 0 w 25"/>
                <a:gd name="T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4">
                  <a:moveTo>
                    <a:pt x="0" y="11"/>
                  </a:moveTo>
                  <a:cubicBezTo>
                    <a:pt x="0" y="12"/>
                    <a:pt x="1" y="24"/>
                    <a:pt x="13" y="21"/>
                  </a:cubicBezTo>
                  <a:cubicBezTo>
                    <a:pt x="25" y="19"/>
                    <a:pt x="23" y="1"/>
                    <a:pt x="12" y="0"/>
                  </a:cubicBezTo>
                  <a:cubicBezTo>
                    <a:pt x="0" y="0"/>
                    <a:pt x="0" y="10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808"/>
            <p:cNvSpPr/>
            <p:nvPr/>
          </p:nvSpPr>
          <p:spPr bwMode="auto">
            <a:xfrm>
              <a:off x="3773488" y="5180013"/>
              <a:ext cx="68263" cy="65088"/>
            </a:xfrm>
            <a:custGeom>
              <a:avLst/>
              <a:gdLst>
                <a:gd name="T0" fmla="*/ 0 w 22"/>
                <a:gd name="T1" fmla="*/ 9 h 21"/>
                <a:gd name="T2" fmla="*/ 11 w 22"/>
                <a:gd name="T3" fmla="*/ 19 h 21"/>
                <a:gd name="T4" fmla="*/ 11 w 22"/>
                <a:gd name="T5" fmla="*/ 0 h 21"/>
                <a:gd name="T6" fmla="*/ 0 w 22"/>
                <a:gd name="T7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1">
                  <a:moveTo>
                    <a:pt x="0" y="9"/>
                  </a:moveTo>
                  <a:cubicBezTo>
                    <a:pt x="0" y="10"/>
                    <a:pt x="1" y="21"/>
                    <a:pt x="11" y="19"/>
                  </a:cubicBezTo>
                  <a:cubicBezTo>
                    <a:pt x="22" y="17"/>
                    <a:pt x="21" y="1"/>
                    <a:pt x="11" y="0"/>
                  </a:cubicBezTo>
                  <a:cubicBezTo>
                    <a:pt x="0" y="0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FCE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809"/>
            <p:cNvSpPr/>
            <p:nvPr/>
          </p:nvSpPr>
          <p:spPr bwMode="auto">
            <a:xfrm>
              <a:off x="3779838" y="5186363"/>
              <a:ext cx="52388" cy="50800"/>
            </a:xfrm>
            <a:custGeom>
              <a:avLst/>
              <a:gdLst>
                <a:gd name="T0" fmla="*/ 0 w 17"/>
                <a:gd name="T1" fmla="*/ 7 h 16"/>
                <a:gd name="T2" fmla="*/ 9 w 17"/>
                <a:gd name="T3" fmla="*/ 14 h 16"/>
                <a:gd name="T4" fmla="*/ 8 w 17"/>
                <a:gd name="T5" fmla="*/ 0 h 16"/>
                <a:gd name="T6" fmla="*/ 0 w 17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6">
                  <a:moveTo>
                    <a:pt x="0" y="7"/>
                  </a:moveTo>
                  <a:cubicBezTo>
                    <a:pt x="0" y="8"/>
                    <a:pt x="1" y="16"/>
                    <a:pt x="9" y="14"/>
                  </a:cubicBezTo>
                  <a:cubicBezTo>
                    <a:pt x="17" y="13"/>
                    <a:pt x="16" y="0"/>
                    <a:pt x="8" y="0"/>
                  </a:cubicBezTo>
                  <a:cubicBezTo>
                    <a:pt x="1" y="0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907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Oval 1810"/>
            <p:cNvSpPr>
              <a:spLocks noChangeArrowheads="1"/>
            </p:cNvSpPr>
            <p:nvPr/>
          </p:nvSpPr>
          <p:spPr bwMode="auto">
            <a:xfrm>
              <a:off x="3792538" y="5192713"/>
              <a:ext cx="23813" cy="28575"/>
            </a:xfrm>
            <a:prstGeom prst="ellipse">
              <a:avLst/>
            </a:prstGeom>
            <a:solidFill>
              <a:srgbClr val="542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Oval 1811"/>
            <p:cNvSpPr>
              <a:spLocks noChangeArrowheads="1"/>
            </p:cNvSpPr>
            <p:nvPr/>
          </p:nvSpPr>
          <p:spPr bwMode="auto">
            <a:xfrm>
              <a:off x="3810000" y="51895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812"/>
            <p:cNvSpPr/>
            <p:nvPr/>
          </p:nvSpPr>
          <p:spPr bwMode="auto">
            <a:xfrm>
              <a:off x="3113088" y="5056188"/>
              <a:ext cx="762000" cy="185738"/>
            </a:xfrm>
            <a:custGeom>
              <a:avLst/>
              <a:gdLst>
                <a:gd name="T0" fmla="*/ 216 w 246"/>
                <a:gd name="T1" fmla="*/ 3 h 60"/>
                <a:gd name="T2" fmla="*/ 181 w 246"/>
                <a:gd name="T3" fmla="*/ 3 h 60"/>
                <a:gd name="T4" fmla="*/ 86 w 246"/>
                <a:gd name="T5" fmla="*/ 27 h 60"/>
                <a:gd name="T6" fmla="*/ 37 w 246"/>
                <a:gd name="T7" fmla="*/ 42 h 60"/>
                <a:gd name="T8" fmla="*/ 5 w 246"/>
                <a:gd name="T9" fmla="*/ 56 h 60"/>
                <a:gd name="T10" fmla="*/ 14 w 246"/>
                <a:gd name="T11" fmla="*/ 59 h 60"/>
                <a:gd name="T12" fmla="*/ 56 w 246"/>
                <a:gd name="T13" fmla="*/ 55 h 60"/>
                <a:gd name="T14" fmla="*/ 87 w 246"/>
                <a:gd name="T15" fmla="*/ 50 h 60"/>
                <a:gd name="T16" fmla="*/ 109 w 246"/>
                <a:gd name="T17" fmla="*/ 44 h 60"/>
                <a:gd name="T18" fmla="*/ 141 w 246"/>
                <a:gd name="T19" fmla="*/ 47 h 60"/>
                <a:gd name="T20" fmla="*/ 153 w 246"/>
                <a:gd name="T21" fmla="*/ 39 h 60"/>
                <a:gd name="T22" fmla="*/ 188 w 246"/>
                <a:gd name="T23" fmla="*/ 33 h 60"/>
                <a:gd name="T24" fmla="*/ 221 w 246"/>
                <a:gd name="T25" fmla="*/ 36 h 60"/>
                <a:gd name="T26" fmla="*/ 238 w 246"/>
                <a:gd name="T27" fmla="*/ 22 h 60"/>
                <a:gd name="T28" fmla="*/ 216 w 246"/>
                <a:gd name="T29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6" h="60">
                  <a:moveTo>
                    <a:pt x="216" y="3"/>
                  </a:moveTo>
                  <a:cubicBezTo>
                    <a:pt x="201" y="0"/>
                    <a:pt x="185" y="2"/>
                    <a:pt x="181" y="3"/>
                  </a:cubicBezTo>
                  <a:cubicBezTo>
                    <a:pt x="178" y="4"/>
                    <a:pt x="100" y="22"/>
                    <a:pt x="86" y="27"/>
                  </a:cubicBezTo>
                  <a:cubicBezTo>
                    <a:pt x="71" y="32"/>
                    <a:pt x="44" y="41"/>
                    <a:pt x="37" y="42"/>
                  </a:cubicBezTo>
                  <a:cubicBezTo>
                    <a:pt x="30" y="43"/>
                    <a:pt x="10" y="52"/>
                    <a:pt x="5" y="56"/>
                  </a:cubicBezTo>
                  <a:cubicBezTo>
                    <a:pt x="0" y="59"/>
                    <a:pt x="6" y="60"/>
                    <a:pt x="14" y="59"/>
                  </a:cubicBezTo>
                  <a:cubicBezTo>
                    <a:pt x="22" y="58"/>
                    <a:pt x="43" y="54"/>
                    <a:pt x="56" y="55"/>
                  </a:cubicBezTo>
                  <a:cubicBezTo>
                    <a:pt x="69" y="56"/>
                    <a:pt x="78" y="52"/>
                    <a:pt x="87" y="50"/>
                  </a:cubicBezTo>
                  <a:cubicBezTo>
                    <a:pt x="96" y="48"/>
                    <a:pt x="97" y="47"/>
                    <a:pt x="109" y="44"/>
                  </a:cubicBezTo>
                  <a:cubicBezTo>
                    <a:pt x="122" y="41"/>
                    <a:pt x="132" y="47"/>
                    <a:pt x="141" y="47"/>
                  </a:cubicBezTo>
                  <a:cubicBezTo>
                    <a:pt x="150" y="47"/>
                    <a:pt x="147" y="44"/>
                    <a:pt x="153" y="39"/>
                  </a:cubicBezTo>
                  <a:cubicBezTo>
                    <a:pt x="159" y="34"/>
                    <a:pt x="176" y="32"/>
                    <a:pt x="188" y="33"/>
                  </a:cubicBezTo>
                  <a:cubicBezTo>
                    <a:pt x="200" y="34"/>
                    <a:pt x="208" y="36"/>
                    <a:pt x="221" y="36"/>
                  </a:cubicBezTo>
                  <a:cubicBezTo>
                    <a:pt x="246" y="36"/>
                    <a:pt x="239" y="30"/>
                    <a:pt x="238" y="22"/>
                  </a:cubicBezTo>
                  <a:cubicBezTo>
                    <a:pt x="238" y="15"/>
                    <a:pt x="230" y="7"/>
                    <a:pt x="216" y="3"/>
                  </a:cubicBezTo>
                  <a:close/>
                </a:path>
              </a:pathLst>
            </a:custGeom>
            <a:solidFill>
              <a:srgbClr val="00A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814"/>
            <p:cNvSpPr/>
            <p:nvPr/>
          </p:nvSpPr>
          <p:spPr bwMode="auto">
            <a:xfrm>
              <a:off x="3367088" y="5056188"/>
              <a:ext cx="493713" cy="117475"/>
            </a:xfrm>
            <a:custGeom>
              <a:avLst/>
              <a:gdLst>
                <a:gd name="T0" fmla="*/ 74 w 159"/>
                <a:gd name="T1" fmla="*/ 10 h 38"/>
                <a:gd name="T2" fmla="*/ 0 w 159"/>
                <a:gd name="T3" fmla="*/ 33 h 38"/>
                <a:gd name="T4" fmla="*/ 76 w 159"/>
                <a:gd name="T5" fmla="*/ 23 h 38"/>
                <a:gd name="T6" fmla="*/ 135 w 159"/>
                <a:gd name="T7" fmla="*/ 22 h 38"/>
                <a:gd name="T8" fmla="*/ 155 w 159"/>
                <a:gd name="T9" fmla="*/ 25 h 38"/>
                <a:gd name="T10" fmla="*/ 128 w 159"/>
                <a:gd name="T11" fmla="*/ 3 h 38"/>
                <a:gd name="T12" fmla="*/ 74 w 159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38">
                  <a:moveTo>
                    <a:pt x="74" y="10"/>
                  </a:moveTo>
                  <a:cubicBezTo>
                    <a:pt x="44" y="18"/>
                    <a:pt x="1" y="28"/>
                    <a:pt x="0" y="33"/>
                  </a:cubicBezTo>
                  <a:cubicBezTo>
                    <a:pt x="0" y="38"/>
                    <a:pt x="46" y="32"/>
                    <a:pt x="76" y="23"/>
                  </a:cubicBezTo>
                  <a:cubicBezTo>
                    <a:pt x="106" y="15"/>
                    <a:pt x="131" y="20"/>
                    <a:pt x="135" y="22"/>
                  </a:cubicBezTo>
                  <a:cubicBezTo>
                    <a:pt x="139" y="25"/>
                    <a:pt x="151" y="30"/>
                    <a:pt x="155" y="25"/>
                  </a:cubicBezTo>
                  <a:cubicBezTo>
                    <a:pt x="159" y="20"/>
                    <a:pt x="149" y="6"/>
                    <a:pt x="128" y="3"/>
                  </a:cubicBezTo>
                  <a:cubicBezTo>
                    <a:pt x="106" y="0"/>
                    <a:pt x="74" y="10"/>
                    <a:pt x="74" y="10"/>
                  </a:cubicBezTo>
                  <a:close/>
                </a:path>
              </a:pathLst>
            </a:custGeom>
            <a:solidFill>
              <a:srgbClr val="44B8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815"/>
            <p:cNvSpPr/>
            <p:nvPr/>
          </p:nvSpPr>
          <p:spPr bwMode="auto">
            <a:xfrm>
              <a:off x="3711575" y="5195888"/>
              <a:ext cx="173038" cy="114300"/>
            </a:xfrm>
            <a:custGeom>
              <a:avLst/>
              <a:gdLst>
                <a:gd name="T0" fmla="*/ 42 w 56"/>
                <a:gd name="T1" fmla="*/ 6 h 37"/>
                <a:gd name="T2" fmla="*/ 29 w 56"/>
                <a:gd name="T3" fmla="*/ 21 h 37"/>
                <a:gd name="T4" fmla="*/ 13 w 56"/>
                <a:gd name="T5" fmla="*/ 29 h 37"/>
                <a:gd name="T6" fmla="*/ 41 w 56"/>
                <a:gd name="T7" fmla="*/ 28 h 37"/>
                <a:gd name="T8" fmla="*/ 52 w 56"/>
                <a:gd name="T9" fmla="*/ 31 h 37"/>
                <a:gd name="T10" fmla="*/ 52 w 56"/>
                <a:gd name="T11" fmla="*/ 10 h 37"/>
                <a:gd name="T12" fmla="*/ 42 w 56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7">
                  <a:moveTo>
                    <a:pt x="42" y="6"/>
                  </a:moveTo>
                  <a:cubicBezTo>
                    <a:pt x="41" y="11"/>
                    <a:pt x="41" y="20"/>
                    <a:pt x="29" y="21"/>
                  </a:cubicBezTo>
                  <a:cubicBezTo>
                    <a:pt x="18" y="22"/>
                    <a:pt x="0" y="32"/>
                    <a:pt x="13" y="29"/>
                  </a:cubicBezTo>
                  <a:cubicBezTo>
                    <a:pt x="26" y="25"/>
                    <a:pt x="35" y="27"/>
                    <a:pt x="41" y="28"/>
                  </a:cubicBezTo>
                  <a:cubicBezTo>
                    <a:pt x="48" y="29"/>
                    <a:pt x="48" y="37"/>
                    <a:pt x="52" y="31"/>
                  </a:cubicBezTo>
                  <a:cubicBezTo>
                    <a:pt x="56" y="23"/>
                    <a:pt x="52" y="10"/>
                    <a:pt x="52" y="10"/>
                  </a:cubicBezTo>
                  <a:cubicBezTo>
                    <a:pt x="50" y="5"/>
                    <a:pt x="44" y="0"/>
                    <a:pt x="42" y="6"/>
                  </a:cubicBezTo>
                  <a:close/>
                </a:path>
              </a:pathLst>
            </a:custGeom>
            <a:solidFill>
              <a:srgbClr val="259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816"/>
            <p:cNvSpPr/>
            <p:nvPr/>
          </p:nvSpPr>
          <p:spPr bwMode="auto">
            <a:xfrm>
              <a:off x="3748088" y="5295901"/>
              <a:ext cx="103188" cy="46038"/>
            </a:xfrm>
            <a:custGeom>
              <a:avLst/>
              <a:gdLst>
                <a:gd name="T0" fmla="*/ 14 w 33"/>
                <a:gd name="T1" fmla="*/ 2 h 15"/>
                <a:gd name="T2" fmla="*/ 1 w 33"/>
                <a:gd name="T3" fmla="*/ 7 h 15"/>
                <a:gd name="T4" fmla="*/ 25 w 33"/>
                <a:gd name="T5" fmla="*/ 13 h 15"/>
                <a:gd name="T6" fmla="*/ 32 w 33"/>
                <a:gd name="T7" fmla="*/ 4 h 15"/>
                <a:gd name="T8" fmla="*/ 14 w 33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5">
                  <a:moveTo>
                    <a:pt x="14" y="2"/>
                  </a:moveTo>
                  <a:cubicBezTo>
                    <a:pt x="6" y="2"/>
                    <a:pt x="0" y="5"/>
                    <a:pt x="1" y="7"/>
                  </a:cubicBezTo>
                  <a:cubicBezTo>
                    <a:pt x="2" y="9"/>
                    <a:pt x="16" y="15"/>
                    <a:pt x="25" y="13"/>
                  </a:cubicBezTo>
                  <a:cubicBezTo>
                    <a:pt x="33" y="11"/>
                    <a:pt x="32" y="4"/>
                    <a:pt x="32" y="4"/>
                  </a:cubicBezTo>
                  <a:cubicBezTo>
                    <a:pt x="28" y="0"/>
                    <a:pt x="23" y="1"/>
                    <a:pt x="14" y="2"/>
                  </a:cubicBezTo>
                  <a:close/>
                </a:path>
              </a:pathLst>
            </a:custGeom>
            <a:solidFill>
              <a:srgbClr val="259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817"/>
            <p:cNvSpPr/>
            <p:nvPr/>
          </p:nvSpPr>
          <p:spPr bwMode="auto">
            <a:xfrm>
              <a:off x="3802063" y="5245101"/>
              <a:ext cx="73025" cy="57150"/>
            </a:xfrm>
            <a:custGeom>
              <a:avLst/>
              <a:gdLst>
                <a:gd name="T0" fmla="*/ 16 w 24"/>
                <a:gd name="T1" fmla="*/ 6 h 18"/>
                <a:gd name="T2" fmla="*/ 2 w 24"/>
                <a:gd name="T3" fmla="*/ 8 h 18"/>
                <a:gd name="T4" fmla="*/ 13 w 24"/>
                <a:gd name="T5" fmla="*/ 10 h 18"/>
                <a:gd name="T6" fmla="*/ 22 w 24"/>
                <a:gd name="T7" fmla="*/ 14 h 18"/>
                <a:gd name="T8" fmla="*/ 24 w 24"/>
                <a:gd name="T9" fmla="*/ 3 h 18"/>
                <a:gd name="T10" fmla="*/ 16 w 24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8">
                  <a:moveTo>
                    <a:pt x="16" y="6"/>
                  </a:moveTo>
                  <a:cubicBezTo>
                    <a:pt x="13" y="7"/>
                    <a:pt x="4" y="7"/>
                    <a:pt x="2" y="8"/>
                  </a:cubicBezTo>
                  <a:cubicBezTo>
                    <a:pt x="0" y="9"/>
                    <a:pt x="7" y="9"/>
                    <a:pt x="13" y="10"/>
                  </a:cubicBezTo>
                  <a:cubicBezTo>
                    <a:pt x="18" y="11"/>
                    <a:pt x="19" y="18"/>
                    <a:pt x="22" y="14"/>
                  </a:cubicBezTo>
                  <a:cubicBezTo>
                    <a:pt x="24" y="11"/>
                    <a:pt x="24" y="6"/>
                    <a:pt x="24" y="3"/>
                  </a:cubicBezTo>
                  <a:cubicBezTo>
                    <a:pt x="23" y="0"/>
                    <a:pt x="20" y="5"/>
                    <a:pt x="16" y="6"/>
                  </a:cubicBezTo>
                  <a:close/>
                </a:path>
              </a:pathLst>
            </a:custGeom>
            <a:solidFill>
              <a:srgbClr val="41A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818"/>
            <p:cNvSpPr/>
            <p:nvPr/>
          </p:nvSpPr>
          <p:spPr bwMode="auto">
            <a:xfrm>
              <a:off x="3659188" y="5202238"/>
              <a:ext cx="101600" cy="158750"/>
            </a:xfrm>
            <a:custGeom>
              <a:avLst/>
              <a:gdLst>
                <a:gd name="T0" fmla="*/ 18 w 33"/>
                <a:gd name="T1" fmla="*/ 1 h 51"/>
                <a:gd name="T2" fmla="*/ 10 w 33"/>
                <a:gd name="T3" fmla="*/ 36 h 51"/>
                <a:gd name="T4" fmla="*/ 29 w 33"/>
                <a:gd name="T5" fmla="*/ 47 h 51"/>
                <a:gd name="T6" fmla="*/ 13 w 33"/>
                <a:gd name="T7" fmla="*/ 27 h 51"/>
                <a:gd name="T8" fmla="*/ 18 w 33"/>
                <a:gd name="T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1">
                  <a:moveTo>
                    <a:pt x="18" y="1"/>
                  </a:moveTo>
                  <a:cubicBezTo>
                    <a:pt x="17" y="0"/>
                    <a:pt x="0" y="17"/>
                    <a:pt x="10" y="36"/>
                  </a:cubicBezTo>
                  <a:cubicBezTo>
                    <a:pt x="18" y="51"/>
                    <a:pt x="33" y="48"/>
                    <a:pt x="29" y="47"/>
                  </a:cubicBezTo>
                  <a:cubicBezTo>
                    <a:pt x="24" y="46"/>
                    <a:pt x="17" y="38"/>
                    <a:pt x="13" y="27"/>
                  </a:cubicBezTo>
                  <a:cubicBezTo>
                    <a:pt x="9" y="15"/>
                    <a:pt x="20" y="2"/>
                    <a:pt x="18" y="1"/>
                  </a:cubicBezTo>
                  <a:close/>
                </a:path>
              </a:pathLst>
            </a:custGeom>
            <a:solidFill>
              <a:srgbClr val="008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819"/>
            <p:cNvSpPr/>
            <p:nvPr/>
          </p:nvSpPr>
          <p:spPr bwMode="auto">
            <a:xfrm>
              <a:off x="2901950" y="5084763"/>
              <a:ext cx="288925" cy="358775"/>
            </a:xfrm>
            <a:custGeom>
              <a:avLst/>
              <a:gdLst>
                <a:gd name="T0" fmla="*/ 24 w 93"/>
                <a:gd name="T1" fmla="*/ 114 h 116"/>
                <a:gd name="T2" fmla="*/ 67 w 93"/>
                <a:gd name="T3" fmla="*/ 87 h 116"/>
                <a:gd name="T4" fmla="*/ 88 w 93"/>
                <a:gd name="T5" fmla="*/ 62 h 116"/>
                <a:gd name="T6" fmla="*/ 86 w 93"/>
                <a:gd name="T7" fmla="*/ 47 h 116"/>
                <a:gd name="T8" fmla="*/ 66 w 93"/>
                <a:gd name="T9" fmla="*/ 34 h 116"/>
                <a:gd name="T10" fmla="*/ 1 w 93"/>
                <a:gd name="T11" fmla="*/ 2 h 116"/>
                <a:gd name="T12" fmla="*/ 15 w 93"/>
                <a:gd name="T13" fmla="*/ 20 h 116"/>
                <a:gd name="T14" fmla="*/ 30 w 93"/>
                <a:gd name="T15" fmla="*/ 34 h 116"/>
                <a:gd name="T16" fmla="*/ 46 w 93"/>
                <a:gd name="T17" fmla="*/ 70 h 116"/>
                <a:gd name="T18" fmla="*/ 24 w 93"/>
                <a:gd name="T19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116">
                  <a:moveTo>
                    <a:pt x="24" y="114"/>
                  </a:moveTo>
                  <a:cubicBezTo>
                    <a:pt x="27" y="116"/>
                    <a:pt x="54" y="102"/>
                    <a:pt x="67" y="87"/>
                  </a:cubicBezTo>
                  <a:cubicBezTo>
                    <a:pt x="80" y="71"/>
                    <a:pt x="82" y="67"/>
                    <a:pt x="88" y="62"/>
                  </a:cubicBezTo>
                  <a:cubicBezTo>
                    <a:pt x="93" y="56"/>
                    <a:pt x="92" y="48"/>
                    <a:pt x="86" y="47"/>
                  </a:cubicBezTo>
                  <a:cubicBezTo>
                    <a:pt x="79" y="45"/>
                    <a:pt x="72" y="40"/>
                    <a:pt x="66" y="34"/>
                  </a:cubicBezTo>
                  <a:cubicBezTo>
                    <a:pt x="59" y="28"/>
                    <a:pt x="3" y="0"/>
                    <a:pt x="1" y="2"/>
                  </a:cubicBezTo>
                  <a:cubicBezTo>
                    <a:pt x="0" y="3"/>
                    <a:pt x="10" y="14"/>
                    <a:pt x="15" y="20"/>
                  </a:cubicBezTo>
                  <a:cubicBezTo>
                    <a:pt x="20" y="26"/>
                    <a:pt x="23" y="30"/>
                    <a:pt x="30" y="34"/>
                  </a:cubicBezTo>
                  <a:cubicBezTo>
                    <a:pt x="37" y="39"/>
                    <a:pt x="48" y="61"/>
                    <a:pt x="46" y="70"/>
                  </a:cubicBezTo>
                  <a:cubicBezTo>
                    <a:pt x="44" y="78"/>
                    <a:pt x="22" y="112"/>
                    <a:pt x="24" y="114"/>
                  </a:cubicBezTo>
                  <a:close/>
                </a:path>
              </a:pathLst>
            </a:custGeom>
            <a:solidFill>
              <a:srgbClr val="68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820"/>
            <p:cNvSpPr/>
            <p:nvPr/>
          </p:nvSpPr>
          <p:spPr bwMode="auto">
            <a:xfrm>
              <a:off x="2930525" y="5108576"/>
              <a:ext cx="241300" cy="307975"/>
            </a:xfrm>
            <a:custGeom>
              <a:avLst/>
              <a:gdLst>
                <a:gd name="T0" fmla="*/ 23 w 78"/>
                <a:gd name="T1" fmla="*/ 96 h 99"/>
                <a:gd name="T2" fmla="*/ 62 w 78"/>
                <a:gd name="T3" fmla="*/ 69 h 99"/>
                <a:gd name="T4" fmla="*/ 78 w 78"/>
                <a:gd name="T5" fmla="*/ 46 h 99"/>
                <a:gd name="T6" fmla="*/ 64 w 78"/>
                <a:gd name="T7" fmla="*/ 39 h 99"/>
                <a:gd name="T8" fmla="*/ 2 w 78"/>
                <a:gd name="T9" fmla="*/ 0 h 99"/>
                <a:gd name="T10" fmla="*/ 10 w 78"/>
                <a:gd name="T11" fmla="*/ 8 h 99"/>
                <a:gd name="T12" fmla="*/ 16 w 78"/>
                <a:gd name="T13" fmla="*/ 14 h 99"/>
                <a:gd name="T14" fmla="*/ 23 w 78"/>
                <a:gd name="T15" fmla="*/ 21 h 99"/>
                <a:gd name="T16" fmla="*/ 31 w 78"/>
                <a:gd name="T17" fmla="*/ 34 h 99"/>
                <a:gd name="T18" fmla="*/ 37 w 78"/>
                <a:gd name="T19" fmla="*/ 43 h 99"/>
                <a:gd name="T20" fmla="*/ 41 w 78"/>
                <a:gd name="T21" fmla="*/ 63 h 99"/>
                <a:gd name="T22" fmla="*/ 40 w 78"/>
                <a:gd name="T23" fmla="*/ 69 h 99"/>
                <a:gd name="T24" fmla="*/ 35 w 78"/>
                <a:gd name="T25" fmla="*/ 82 h 99"/>
                <a:gd name="T26" fmla="*/ 23 w 78"/>
                <a:gd name="T27" fmla="*/ 9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99">
                  <a:moveTo>
                    <a:pt x="23" y="96"/>
                  </a:moveTo>
                  <a:cubicBezTo>
                    <a:pt x="26" y="99"/>
                    <a:pt x="57" y="76"/>
                    <a:pt x="62" y="69"/>
                  </a:cubicBezTo>
                  <a:cubicBezTo>
                    <a:pt x="67" y="62"/>
                    <a:pt x="78" y="51"/>
                    <a:pt x="78" y="46"/>
                  </a:cubicBezTo>
                  <a:cubicBezTo>
                    <a:pt x="77" y="41"/>
                    <a:pt x="72" y="45"/>
                    <a:pt x="64" y="39"/>
                  </a:cubicBezTo>
                  <a:cubicBezTo>
                    <a:pt x="56" y="32"/>
                    <a:pt x="2" y="0"/>
                    <a:pt x="2" y="0"/>
                  </a:cubicBezTo>
                  <a:cubicBezTo>
                    <a:pt x="0" y="2"/>
                    <a:pt x="7" y="6"/>
                    <a:pt x="10" y="8"/>
                  </a:cubicBezTo>
                  <a:cubicBezTo>
                    <a:pt x="13" y="11"/>
                    <a:pt x="16" y="11"/>
                    <a:pt x="16" y="14"/>
                  </a:cubicBezTo>
                  <a:cubicBezTo>
                    <a:pt x="15" y="16"/>
                    <a:pt x="20" y="19"/>
                    <a:pt x="23" y="21"/>
                  </a:cubicBezTo>
                  <a:cubicBezTo>
                    <a:pt x="25" y="23"/>
                    <a:pt x="32" y="32"/>
                    <a:pt x="31" y="34"/>
                  </a:cubicBezTo>
                  <a:cubicBezTo>
                    <a:pt x="30" y="35"/>
                    <a:pt x="33" y="39"/>
                    <a:pt x="37" y="43"/>
                  </a:cubicBezTo>
                  <a:cubicBezTo>
                    <a:pt x="40" y="47"/>
                    <a:pt x="42" y="60"/>
                    <a:pt x="41" y="63"/>
                  </a:cubicBezTo>
                  <a:cubicBezTo>
                    <a:pt x="39" y="65"/>
                    <a:pt x="39" y="67"/>
                    <a:pt x="40" y="69"/>
                  </a:cubicBezTo>
                  <a:cubicBezTo>
                    <a:pt x="42" y="72"/>
                    <a:pt x="40" y="77"/>
                    <a:pt x="35" y="82"/>
                  </a:cubicBezTo>
                  <a:cubicBezTo>
                    <a:pt x="31" y="87"/>
                    <a:pt x="20" y="93"/>
                    <a:pt x="23" y="96"/>
                  </a:cubicBezTo>
                  <a:close/>
                </a:path>
              </a:pathLst>
            </a:custGeom>
            <a:solidFill>
              <a:srgbClr val="815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821"/>
            <p:cNvSpPr/>
            <p:nvPr/>
          </p:nvSpPr>
          <p:spPr bwMode="auto">
            <a:xfrm>
              <a:off x="2976563" y="5153026"/>
              <a:ext cx="185738" cy="247650"/>
            </a:xfrm>
            <a:custGeom>
              <a:avLst/>
              <a:gdLst>
                <a:gd name="T0" fmla="*/ 14 w 60"/>
                <a:gd name="T1" fmla="*/ 77 h 80"/>
                <a:gd name="T2" fmla="*/ 32 w 60"/>
                <a:gd name="T3" fmla="*/ 66 h 80"/>
                <a:gd name="T4" fmla="*/ 54 w 60"/>
                <a:gd name="T5" fmla="*/ 39 h 80"/>
                <a:gd name="T6" fmla="*/ 55 w 60"/>
                <a:gd name="T7" fmla="*/ 31 h 80"/>
                <a:gd name="T8" fmla="*/ 36 w 60"/>
                <a:gd name="T9" fmla="*/ 21 h 80"/>
                <a:gd name="T10" fmla="*/ 2 w 60"/>
                <a:gd name="T11" fmla="*/ 1 h 80"/>
                <a:gd name="T12" fmla="*/ 13 w 60"/>
                <a:gd name="T13" fmla="*/ 9 h 80"/>
                <a:gd name="T14" fmla="*/ 46 w 60"/>
                <a:gd name="T15" fmla="*/ 32 h 80"/>
                <a:gd name="T16" fmla="*/ 15 w 60"/>
                <a:gd name="T17" fmla="*/ 21 h 80"/>
                <a:gd name="T18" fmla="*/ 47 w 60"/>
                <a:gd name="T19" fmla="*/ 38 h 80"/>
                <a:gd name="T20" fmla="*/ 32 w 60"/>
                <a:gd name="T21" fmla="*/ 50 h 80"/>
                <a:gd name="T22" fmla="*/ 23 w 60"/>
                <a:gd name="T23" fmla="*/ 54 h 80"/>
                <a:gd name="T24" fmla="*/ 41 w 60"/>
                <a:gd name="T25" fmla="*/ 51 h 80"/>
                <a:gd name="T26" fmla="*/ 14 w 60"/>
                <a:gd name="T27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80">
                  <a:moveTo>
                    <a:pt x="14" y="77"/>
                  </a:moveTo>
                  <a:cubicBezTo>
                    <a:pt x="12" y="80"/>
                    <a:pt x="29" y="70"/>
                    <a:pt x="32" y="66"/>
                  </a:cubicBezTo>
                  <a:cubicBezTo>
                    <a:pt x="35" y="63"/>
                    <a:pt x="49" y="43"/>
                    <a:pt x="54" y="39"/>
                  </a:cubicBezTo>
                  <a:cubicBezTo>
                    <a:pt x="59" y="35"/>
                    <a:pt x="60" y="33"/>
                    <a:pt x="55" y="31"/>
                  </a:cubicBezTo>
                  <a:cubicBezTo>
                    <a:pt x="49" y="30"/>
                    <a:pt x="42" y="25"/>
                    <a:pt x="36" y="21"/>
                  </a:cubicBezTo>
                  <a:cubicBezTo>
                    <a:pt x="27" y="14"/>
                    <a:pt x="4" y="0"/>
                    <a:pt x="2" y="1"/>
                  </a:cubicBezTo>
                  <a:cubicBezTo>
                    <a:pt x="0" y="2"/>
                    <a:pt x="10" y="6"/>
                    <a:pt x="13" y="9"/>
                  </a:cubicBezTo>
                  <a:cubicBezTo>
                    <a:pt x="16" y="13"/>
                    <a:pt x="45" y="29"/>
                    <a:pt x="46" y="32"/>
                  </a:cubicBezTo>
                  <a:cubicBezTo>
                    <a:pt x="47" y="34"/>
                    <a:pt x="15" y="19"/>
                    <a:pt x="15" y="21"/>
                  </a:cubicBezTo>
                  <a:cubicBezTo>
                    <a:pt x="15" y="22"/>
                    <a:pt x="43" y="36"/>
                    <a:pt x="47" y="38"/>
                  </a:cubicBezTo>
                  <a:cubicBezTo>
                    <a:pt x="51" y="40"/>
                    <a:pt x="39" y="47"/>
                    <a:pt x="32" y="50"/>
                  </a:cubicBezTo>
                  <a:cubicBezTo>
                    <a:pt x="25" y="53"/>
                    <a:pt x="21" y="52"/>
                    <a:pt x="23" y="54"/>
                  </a:cubicBezTo>
                  <a:cubicBezTo>
                    <a:pt x="24" y="56"/>
                    <a:pt x="41" y="49"/>
                    <a:pt x="41" y="51"/>
                  </a:cubicBezTo>
                  <a:cubicBezTo>
                    <a:pt x="41" y="53"/>
                    <a:pt x="17" y="74"/>
                    <a:pt x="14" y="77"/>
                  </a:cubicBezTo>
                  <a:close/>
                </a:path>
              </a:pathLst>
            </a:custGeom>
            <a:solidFill>
              <a:srgbClr val="E17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Oval 1822"/>
            <p:cNvSpPr>
              <a:spLocks noChangeArrowheads="1"/>
            </p:cNvSpPr>
            <p:nvPr/>
          </p:nvSpPr>
          <p:spPr bwMode="auto">
            <a:xfrm>
              <a:off x="3813175" y="5091113"/>
              <a:ext cx="9525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Oval 1823"/>
            <p:cNvSpPr>
              <a:spLocks noChangeArrowheads="1"/>
            </p:cNvSpPr>
            <p:nvPr/>
          </p:nvSpPr>
          <p:spPr bwMode="auto">
            <a:xfrm>
              <a:off x="3795713" y="5084763"/>
              <a:ext cx="3175" cy="3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>
            <a:off x="1975720" y="1592059"/>
            <a:ext cx="1036248" cy="604933"/>
            <a:chOff x="2974047" y="3601599"/>
            <a:chExt cx="1888934" cy="1275831"/>
          </a:xfrm>
        </p:grpSpPr>
        <p:sp>
          <p:nvSpPr>
            <p:cNvPr id="182" name="Freeform 1936"/>
            <p:cNvSpPr/>
            <p:nvPr/>
          </p:nvSpPr>
          <p:spPr bwMode="auto">
            <a:xfrm>
              <a:off x="3222682" y="3601599"/>
              <a:ext cx="1509077" cy="1275831"/>
            </a:xfrm>
            <a:custGeom>
              <a:avLst/>
              <a:gdLst>
                <a:gd name="T0" fmla="*/ 189 w 224"/>
                <a:gd name="T1" fmla="*/ 105 h 202"/>
                <a:gd name="T2" fmla="*/ 149 w 224"/>
                <a:gd name="T3" fmla="*/ 54 h 202"/>
                <a:gd name="T4" fmla="*/ 102 w 224"/>
                <a:gd name="T5" fmla="*/ 20 h 202"/>
                <a:gd name="T6" fmla="*/ 52 w 224"/>
                <a:gd name="T7" fmla="*/ 11 h 202"/>
                <a:gd name="T8" fmla="*/ 27 w 224"/>
                <a:gd name="T9" fmla="*/ 60 h 202"/>
                <a:gd name="T10" fmla="*/ 8 w 224"/>
                <a:gd name="T11" fmla="*/ 98 h 202"/>
                <a:gd name="T12" fmla="*/ 7 w 224"/>
                <a:gd name="T13" fmla="*/ 157 h 202"/>
                <a:gd name="T14" fmla="*/ 47 w 224"/>
                <a:gd name="T15" fmla="*/ 183 h 202"/>
                <a:gd name="T16" fmla="*/ 70 w 224"/>
                <a:gd name="T17" fmla="*/ 184 h 202"/>
                <a:gd name="T18" fmla="*/ 134 w 224"/>
                <a:gd name="T19" fmla="*/ 194 h 202"/>
                <a:gd name="T20" fmla="*/ 160 w 224"/>
                <a:gd name="T21" fmla="*/ 188 h 202"/>
                <a:gd name="T22" fmla="*/ 200 w 224"/>
                <a:gd name="T23" fmla="*/ 196 h 202"/>
                <a:gd name="T24" fmla="*/ 219 w 224"/>
                <a:gd name="T25" fmla="*/ 195 h 202"/>
                <a:gd name="T26" fmla="*/ 216 w 224"/>
                <a:gd name="T27" fmla="*/ 184 h 202"/>
                <a:gd name="T28" fmla="*/ 190 w 224"/>
                <a:gd name="T29" fmla="*/ 155 h 202"/>
                <a:gd name="T30" fmla="*/ 189 w 224"/>
                <a:gd name="T31" fmla="*/ 10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4" h="202">
                  <a:moveTo>
                    <a:pt x="189" y="105"/>
                  </a:moveTo>
                  <a:cubicBezTo>
                    <a:pt x="184" y="85"/>
                    <a:pt x="160" y="66"/>
                    <a:pt x="149" y="54"/>
                  </a:cubicBezTo>
                  <a:cubicBezTo>
                    <a:pt x="139" y="42"/>
                    <a:pt x="109" y="26"/>
                    <a:pt x="102" y="20"/>
                  </a:cubicBezTo>
                  <a:cubicBezTo>
                    <a:pt x="95" y="15"/>
                    <a:pt x="68" y="0"/>
                    <a:pt x="52" y="11"/>
                  </a:cubicBezTo>
                  <a:cubicBezTo>
                    <a:pt x="35" y="22"/>
                    <a:pt x="29" y="50"/>
                    <a:pt x="27" y="60"/>
                  </a:cubicBezTo>
                  <a:cubicBezTo>
                    <a:pt x="25" y="73"/>
                    <a:pt x="14" y="88"/>
                    <a:pt x="8" y="98"/>
                  </a:cubicBezTo>
                  <a:cubicBezTo>
                    <a:pt x="2" y="107"/>
                    <a:pt x="0" y="140"/>
                    <a:pt x="7" y="157"/>
                  </a:cubicBezTo>
                  <a:cubicBezTo>
                    <a:pt x="14" y="174"/>
                    <a:pt x="36" y="182"/>
                    <a:pt x="47" y="183"/>
                  </a:cubicBezTo>
                  <a:cubicBezTo>
                    <a:pt x="59" y="184"/>
                    <a:pt x="54" y="183"/>
                    <a:pt x="70" y="184"/>
                  </a:cubicBezTo>
                  <a:cubicBezTo>
                    <a:pt x="85" y="186"/>
                    <a:pt x="115" y="197"/>
                    <a:pt x="134" y="194"/>
                  </a:cubicBezTo>
                  <a:cubicBezTo>
                    <a:pt x="152" y="192"/>
                    <a:pt x="151" y="188"/>
                    <a:pt x="160" y="188"/>
                  </a:cubicBezTo>
                  <a:cubicBezTo>
                    <a:pt x="170" y="188"/>
                    <a:pt x="192" y="193"/>
                    <a:pt x="200" y="196"/>
                  </a:cubicBezTo>
                  <a:cubicBezTo>
                    <a:pt x="209" y="199"/>
                    <a:pt x="219" y="202"/>
                    <a:pt x="219" y="195"/>
                  </a:cubicBezTo>
                  <a:cubicBezTo>
                    <a:pt x="219" y="195"/>
                    <a:pt x="224" y="188"/>
                    <a:pt x="216" y="184"/>
                  </a:cubicBezTo>
                  <a:cubicBezTo>
                    <a:pt x="200" y="177"/>
                    <a:pt x="194" y="169"/>
                    <a:pt x="190" y="155"/>
                  </a:cubicBezTo>
                  <a:cubicBezTo>
                    <a:pt x="187" y="141"/>
                    <a:pt x="193" y="124"/>
                    <a:pt x="189" y="105"/>
                  </a:cubicBezTo>
                  <a:close/>
                </a:path>
              </a:pathLst>
            </a:custGeom>
            <a:solidFill>
              <a:srgbClr val="002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937"/>
            <p:cNvSpPr/>
            <p:nvPr/>
          </p:nvSpPr>
          <p:spPr bwMode="auto">
            <a:xfrm>
              <a:off x="3274480" y="3734364"/>
              <a:ext cx="797705" cy="987637"/>
            </a:xfrm>
            <a:custGeom>
              <a:avLst/>
              <a:gdLst>
                <a:gd name="T0" fmla="*/ 37 w 118"/>
                <a:gd name="T1" fmla="*/ 21 h 156"/>
                <a:gd name="T2" fmla="*/ 18 w 118"/>
                <a:gd name="T3" fmla="*/ 54 h 156"/>
                <a:gd name="T4" fmla="*/ 9 w 118"/>
                <a:gd name="T5" fmla="*/ 79 h 156"/>
                <a:gd name="T6" fmla="*/ 13 w 118"/>
                <a:gd name="T7" fmla="*/ 135 h 156"/>
                <a:gd name="T8" fmla="*/ 62 w 118"/>
                <a:gd name="T9" fmla="*/ 154 h 156"/>
                <a:gd name="T10" fmla="*/ 118 w 118"/>
                <a:gd name="T11" fmla="*/ 66 h 156"/>
                <a:gd name="T12" fmla="*/ 102 w 118"/>
                <a:gd name="T13" fmla="*/ 12 h 156"/>
                <a:gd name="T14" fmla="*/ 80 w 118"/>
                <a:gd name="T15" fmla="*/ 2 h 156"/>
                <a:gd name="T16" fmla="*/ 37 w 118"/>
                <a:gd name="T17" fmla="*/ 2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56">
                  <a:moveTo>
                    <a:pt x="37" y="21"/>
                  </a:moveTo>
                  <a:cubicBezTo>
                    <a:pt x="27" y="35"/>
                    <a:pt x="18" y="45"/>
                    <a:pt x="18" y="54"/>
                  </a:cubicBezTo>
                  <a:cubicBezTo>
                    <a:pt x="18" y="63"/>
                    <a:pt x="12" y="68"/>
                    <a:pt x="9" y="79"/>
                  </a:cubicBezTo>
                  <a:cubicBezTo>
                    <a:pt x="6" y="91"/>
                    <a:pt x="0" y="123"/>
                    <a:pt x="13" y="135"/>
                  </a:cubicBezTo>
                  <a:cubicBezTo>
                    <a:pt x="25" y="147"/>
                    <a:pt x="40" y="153"/>
                    <a:pt x="62" y="154"/>
                  </a:cubicBezTo>
                  <a:cubicBezTo>
                    <a:pt x="85" y="156"/>
                    <a:pt x="118" y="66"/>
                    <a:pt x="118" y="66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2"/>
                    <a:pt x="92" y="3"/>
                    <a:pt x="80" y="2"/>
                  </a:cubicBezTo>
                  <a:cubicBezTo>
                    <a:pt x="68" y="0"/>
                    <a:pt x="48" y="6"/>
                    <a:pt x="37" y="21"/>
                  </a:cubicBezTo>
                  <a:close/>
                </a:path>
              </a:pathLst>
            </a:custGeom>
            <a:solidFill>
              <a:srgbClr val="005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938"/>
            <p:cNvSpPr/>
            <p:nvPr/>
          </p:nvSpPr>
          <p:spPr bwMode="auto">
            <a:xfrm>
              <a:off x="2974047" y="3695506"/>
              <a:ext cx="1757712" cy="1168973"/>
            </a:xfrm>
            <a:custGeom>
              <a:avLst/>
              <a:gdLst>
                <a:gd name="T0" fmla="*/ 227 w 261"/>
                <a:gd name="T1" fmla="*/ 82 h 185"/>
                <a:gd name="T2" fmla="*/ 167 w 261"/>
                <a:gd name="T3" fmla="*/ 23 h 185"/>
                <a:gd name="T4" fmla="*/ 136 w 261"/>
                <a:gd name="T5" fmla="*/ 13 h 185"/>
                <a:gd name="T6" fmla="*/ 97 w 261"/>
                <a:gd name="T7" fmla="*/ 48 h 185"/>
                <a:gd name="T8" fmla="*/ 78 w 261"/>
                <a:gd name="T9" fmla="*/ 63 h 185"/>
                <a:gd name="T10" fmla="*/ 65 w 261"/>
                <a:gd name="T11" fmla="*/ 57 h 185"/>
                <a:gd name="T12" fmla="*/ 56 w 261"/>
                <a:gd name="T13" fmla="*/ 38 h 185"/>
                <a:gd name="T14" fmla="*/ 33 w 261"/>
                <a:gd name="T15" fmla="*/ 4 h 185"/>
                <a:gd name="T16" fmla="*/ 20 w 261"/>
                <a:gd name="T17" fmla="*/ 15 h 185"/>
                <a:gd name="T18" fmla="*/ 11 w 261"/>
                <a:gd name="T19" fmla="*/ 45 h 185"/>
                <a:gd name="T20" fmla="*/ 4 w 261"/>
                <a:gd name="T21" fmla="*/ 68 h 185"/>
                <a:gd name="T22" fmla="*/ 22 w 261"/>
                <a:gd name="T23" fmla="*/ 75 h 185"/>
                <a:gd name="T24" fmla="*/ 49 w 261"/>
                <a:gd name="T25" fmla="*/ 67 h 185"/>
                <a:gd name="T26" fmla="*/ 70 w 261"/>
                <a:gd name="T27" fmla="*/ 72 h 185"/>
                <a:gd name="T28" fmla="*/ 79 w 261"/>
                <a:gd name="T29" fmla="*/ 112 h 185"/>
                <a:gd name="T30" fmla="*/ 92 w 261"/>
                <a:gd name="T31" fmla="*/ 154 h 185"/>
                <a:gd name="T32" fmla="*/ 152 w 261"/>
                <a:gd name="T33" fmla="*/ 176 h 185"/>
                <a:gd name="T34" fmla="*/ 185 w 261"/>
                <a:gd name="T35" fmla="*/ 172 h 185"/>
                <a:gd name="T36" fmla="*/ 219 w 261"/>
                <a:gd name="T37" fmla="*/ 167 h 185"/>
                <a:gd name="T38" fmla="*/ 258 w 261"/>
                <a:gd name="T39" fmla="*/ 178 h 185"/>
                <a:gd name="T40" fmla="*/ 248 w 261"/>
                <a:gd name="T41" fmla="*/ 164 h 185"/>
                <a:gd name="T42" fmla="*/ 229 w 261"/>
                <a:gd name="T43" fmla="*/ 133 h 185"/>
                <a:gd name="T44" fmla="*/ 227 w 261"/>
                <a:gd name="T45" fmla="*/ 8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85">
                  <a:moveTo>
                    <a:pt x="227" y="82"/>
                  </a:moveTo>
                  <a:cubicBezTo>
                    <a:pt x="222" y="71"/>
                    <a:pt x="184" y="32"/>
                    <a:pt x="167" y="23"/>
                  </a:cubicBezTo>
                  <a:cubicBezTo>
                    <a:pt x="149" y="14"/>
                    <a:pt x="141" y="8"/>
                    <a:pt x="136" y="13"/>
                  </a:cubicBezTo>
                  <a:cubicBezTo>
                    <a:pt x="130" y="17"/>
                    <a:pt x="107" y="37"/>
                    <a:pt x="97" y="48"/>
                  </a:cubicBezTo>
                  <a:cubicBezTo>
                    <a:pt x="87" y="59"/>
                    <a:pt x="81" y="64"/>
                    <a:pt x="78" y="63"/>
                  </a:cubicBezTo>
                  <a:cubicBezTo>
                    <a:pt x="78" y="63"/>
                    <a:pt x="69" y="61"/>
                    <a:pt x="65" y="57"/>
                  </a:cubicBezTo>
                  <a:cubicBezTo>
                    <a:pt x="61" y="54"/>
                    <a:pt x="59" y="48"/>
                    <a:pt x="56" y="38"/>
                  </a:cubicBezTo>
                  <a:cubicBezTo>
                    <a:pt x="52" y="26"/>
                    <a:pt x="40" y="9"/>
                    <a:pt x="33" y="4"/>
                  </a:cubicBezTo>
                  <a:cubicBezTo>
                    <a:pt x="27" y="0"/>
                    <a:pt x="22" y="6"/>
                    <a:pt x="20" y="15"/>
                  </a:cubicBezTo>
                  <a:cubicBezTo>
                    <a:pt x="18" y="24"/>
                    <a:pt x="14" y="35"/>
                    <a:pt x="11" y="45"/>
                  </a:cubicBezTo>
                  <a:cubicBezTo>
                    <a:pt x="8" y="54"/>
                    <a:pt x="0" y="63"/>
                    <a:pt x="4" y="68"/>
                  </a:cubicBezTo>
                  <a:cubicBezTo>
                    <a:pt x="7" y="72"/>
                    <a:pt x="14" y="75"/>
                    <a:pt x="22" y="75"/>
                  </a:cubicBezTo>
                  <a:cubicBezTo>
                    <a:pt x="30" y="75"/>
                    <a:pt x="44" y="66"/>
                    <a:pt x="49" y="67"/>
                  </a:cubicBezTo>
                  <a:cubicBezTo>
                    <a:pt x="54" y="68"/>
                    <a:pt x="65" y="64"/>
                    <a:pt x="70" y="72"/>
                  </a:cubicBezTo>
                  <a:cubicBezTo>
                    <a:pt x="75" y="80"/>
                    <a:pt x="79" y="98"/>
                    <a:pt x="79" y="112"/>
                  </a:cubicBezTo>
                  <a:cubicBezTo>
                    <a:pt x="79" y="126"/>
                    <a:pt x="85" y="149"/>
                    <a:pt x="92" y="154"/>
                  </a:cubicBezTo>
                  <a:cubicBezTo>
                    <a:pt x="99" y="158"/>
                    <a:pt x="129" y="171"/>
                    <a:pt x="152" y="176"/>
                  </a:cubicBezTo>
                  <a:cubicBezTo>
                    <a:pt x="175" y="180"/>
                    <a:pt x="178" y="175"/>
                    <a:pt x="185" y="172"/>
                  </a:cubicBezTo>
                  <a:cubicBezTo>
                    <a:pt x="192" y="169"/>
                    <a:pt x="203" y="162"/>
                    <a:pt x="219" y="167"/>
                  </a:cubicBezTo>
                  <a:cubicBezTo>
                    <a:pt x="235" y="171"/>
                    <a:pt x="255" y="185"/>
                    <a:pt x="258" y="178"/>
                  </a:cubicBezTo>
                  <a:cubicBezTo>
                    <a:pt x="261" y="171"/>
                    <a:pt x="256" y="169"/>
                    <a:pt x="248" y="164"/>
                  </a:cubicBezTo>
                  <a:cubicBezTo>
                    <a:pt x="241" y="160"/>
                    <a:pt x="230" y="157"/>
                    <a:pt x="229" y="133"/>
                  </a:cubicBezTo>
                  <a:cubicBezTo>
                    <a:pt x="228" y="109"/>
                    <a:pt x="232" y="93"/>
                    <a:pt x="227" y="82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939"/>
            <p:cNvSpPr/>
            <p:nvPr/>
          </p:nvSpPr>
          <p:spPr bwMode="auto">
            <a:xfrm>
              <a:off x="3018938" y="3740840"/>
              <a:ext cx="542163" cy="446865"/>
            </a:xfrm>
            <a:custGeom>
              <a:avLst/>
              <a:gdLst>
                <a:gd name="T0" fmla="*/ 77 w 80"/>
                <a:gd name="T1" fmla="*/ 60 h 71"/>
                <a:gd name="T2" fmla="*/ 70 w 80"/>
                <a:gd name="T3" fmla="*/ 58 h 71"/>
                <a:gd name="T4" fmla="*/ 68 w 80"/>
                <a:gd name="T5" fmla="*/ 57 h 71"/>
                <a:gd name="T6" fmla="*/ 45 w 80"/>
                <a:gd name="T7" fmla="*/ 39 h 71"/>
                <a:gd name="T8" fmla="*/ 23 w 80"/>
                <a:gd name="T9" fmla="*/ 2 h 71"/>
                <a:gd name="T10" fmla="*/ 22 w 80"/>
                <a:gd name="T11" fmla="*/ 6 h 71"/>
                <a:gd name="T12" fmla="*/ 17 w 80"/>
                <a:gd name="T13" fmla="*/ 10 h 71"/>
                <a:gd name="T14" fmla="*/ 18 w 80"/>
                <a:gd name="T15" fmla="*/ 16 h 71"/>
                <a:gd name="T16" fmla="*/ 15 w 80"/>
                <a:gd name="T17" fmla="*/ 18 h 71"/>
                <a:gd name="T18" fmla="*/ 15 w 80"/>
                <a:gd name="T19" fmla="*/ 24 h 71"/>
                <a:gd name="T20" fmla="*/ 12 w 80"/>
                <a:gd name="T21" fmla="*/ 28 h 71"/>
                <a:gd name="T22" fmla="*/ 13 w 80"/>
                <a:gd name="T23" fmla="*/ 32 h 71"/>
                <a:gd name="T24" fmla="*/ 10 w 80"/>
                <a:gd name="T25" fmla="*/ 35 h 71"/>
                <a:gd name="T26" fmla="*/ 10 w 80"/>
                <a:gd name="T27" fmla="*/ 40 h 71"/>
                <a:gd name="T28" fmla="*/ 8 w 80"/>
                <a:gd name="T29" fmla="*/ 43 h 71"/>
                <a:gd name="T30" fmla="*/ 7 w 80"/>
                <a:gd name="T31" fmla="*/ 49 h 71"/>
                <a:gd name="T32" fmla="*/ 7 w 80"/>
                <a:gd name="T33" fmla="*/ 54 h 71"/>
                <a:gd name="T34" fmla="*/ 4 w 80"/>
                <a:gd name="T35" fmla="*/ 62 h 71"/>
                <a:gd name="T36" fmla="*/ 12 w 80"/>
                <a:gd name="T37" fmla="*/ 64 h 71"/>
                <a:gd name="T38" fmla="*/ 26 w 80"/>
                <a:gd name="T39" fmla="*/ 62 h 71"/>
                <a:gd name="T40" fmla="*/ 43 w 80"/>
                <a:gd name="T41" fmla="*/ 56 h 71"/>
                <a:gd name="T42" fmla="*/ 64 w 80"/>
                <a:gd name="T43" fmla="*/ 63 h 71"/>
                <a:gd name="T44" fmla="*/ 71 w 80"/>
                <a:gd name="T45" fmla="*/ 70 h 71"/>
                <a:gd name="T46" fmla="*/ 69 w 80"/>
                <a:gd name="T47" fmla="*/ 66 h 71"/>
                <a:gd name="T48" fmla="*/ 75 w 80"/>
                <a:gd name="T49" fmla="*/ 67 h 71"/>
                <a:gd name="T50" fmla="*/ 73 w 80"/>
                <a:gd name="T51" fmla="*/ 62 h 71"/>
                <a:gd name="T52" fmla="*/ 77 w 80"/>
                <a:gd name="T5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71">
                  <a:moveTo>
                    <a:pt x="77" y="60"/>
                  </a:moveTo>
                  <a:cubicBezTo>
                    <a:pt x="75" y="58"/>
                    <a:pt x="72" y="59"/>
                    <a:pt x="70" y="58"/>
                  </a:cubicBezTo>
                  <a:cubicBezTo>
                    <a:pt x="69" y="57"/>
                    <a:pt x="68" y="57"/>
                    <a:pt x="68" y="57"/>
                  </a:cubicBezTo>
                  <a:cubicBezTo>
                    <a:pt x="68" y="57"/>
                    <a:pt x="51" y="52"/>
                    <a:pt x="45" y="39"/>
                  </a:cubicBezTo>
                  <a:cubicBezTo>
                    <a:pt x="39" y="26"/>
                    <a:pt x="24" y="0"/>
                    <a:pt x="23" y="2"/>
                  </a:cubicBezTo>
                  <a:cubicBezTo>
                    <a:pt x="21" y="4"/>
                    <a:pt x="22" y="3"/>
                    <a:pt x="22" y="6"/>
                  </a:cubicBezTo>
                  <a:cubicBezTo>
                    <a:pt x="22" y="8"/>
                    <a:pt x="17" y="8"/>
                    <a:pt x="17" y="10"/>
                  </a:cubicBezTo>
                  <a:cubicBezTo>
                    <a:pt x="18" y="13"/>
                    <a:pt x="20" y="14"/>
                    <a:pt x="18" y="16"/>
                  </a:cubicBezTo>
                  <a:cubicBezTo>
                    <a:pt x="17" y="18"/>
                    <a:pt x="14" y="16"/>
                    <a:pt x="15" y="18"/>
                  </a:cubicBezTo>
                  <a:cubicBezTo>
                    <a:pt x="15" y="21"/>
                    <a:pt x="15" y="21"/>
                    <a:pt x="15" y="24"/>
                  </a:cubicBezTo>
                  <a:cubicBezTo>
                    <a:pt x="14" y="27"/>
                    <a:pt x="13" y="25"/>
                    <a:pt x="12" y="28"/>
                  </a:cubicBezTo>
                  <a:cubicBezTo>
                    <a:pt x="11" y="30"/>
                    <a:pt x="11" y="30"/>
                    <a:pt x="13" y="32"/>
                  </a:cubicBezTo>
                  <a:cubicBezTo>
                    <a:pt x="15" y="35"/>
                    <a:pt x="11" y="33"/>
                    <a:pt x="10" y="35"/>
                  </a:cubicBezTo>
                  <a:cubicBezTo>
                    <a:pt x="9" y="38"/>
                    <a:pt x="8" y="38"/>
                    <a:pt x="10" y="40"/>
                  </a:cubicBezTo>
                  <a:cubicBezTo>
                    <a:pt x="12" y="42"/>
                    <a:pt x="10" y="42"/>
                    <a:pt x="8" y="43"/>
                  </a:cubicBezTo>
                  <a:cubicBezTo>
                    <a:pt x="6" y="45"/>
                    <a:pt x="6" y="48"/>
                    <a:pt x="7" y="49"/>
                  </a:cubicBezTo>
                  <a:cubicBezTo>
                    <a:pt x="8" y="50"/>
                    <a:pt x="0" y="53"/>
                    <a:pt x="7" y="54"/>
                  </a:cubicBezTo>
                  <a:cubicBezTo>
                    <a:pt x="15" y="55"/>
                    <a:pt x="2" y="59"/>
                    <a:pt x="4" y="62"/>
                  </a:cubicBezTo>
                  <a:cubicBezTo>
                    <a:pt x="7" y="65"/>
                    <a:pt x="9" y="66"/>
                    <a:pt x="12" y="64"/>
                  </a:cubicBezTo>
                  <a:cubicBezTo>
                    <a:pt x="16" y="63"/>
                    <a:pt x="22" y="65"/>
                    <a:pt x="26" y="62"/>
                  </a:cubicBezTo>
                  <a:cubicBezTo>
                    <a:pt x="31" y="59"/>
                    <a:pt x="36" y="55"/>
                    <a:pt x="43" y="56"/>
                  </a:cubicBezTo>
                  <a:cubicBezTo>
                    <a:pt x="50" y="56"/>
                    <a:pt x="61" y="59"/>
                    <a:pt x="64" y="63"/>
                  </a:cubicBezTo>
                  <a:cubicBezTo>
                    <a:pt x="68" y="67"/>
                    <a:pt x="71" y="71"/>
                    <a:pt x="71" y="70"/>
                  </a:cubicBezTo>
                  <a:cubicBezTo>
                    <a:pt x="71" y="68"/>
                    <a:pt x="67" y="65"/>
                    <a:pt x="69" y="66"/>
                  </a:cubicBezTo>
                  <a:cubicBezTo>
                    <a:pt x="71" y="66"/>
                    <a:pt x="74" y="67"/>
                    <a:pt x="75" y="67"/>
                  </a:cubicBezTo>
                  <a:cubicBezTo>
                    <a:pt x="75" y="66"/>
                    <a:pt x="71" y="62"/>
                    <a:pt x="73" y="62"/>
                  </a:cubicBezTo>
                  <a:cubicBezTo>
                    <a:pt x="74" y="62"/>
                    <a:pt x="80" y="61"/>
                    <a:pt x="77" y="60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940"/>
            <p:cNvSpPr/>
            <p:nvPr/>
          </p:nvSpPr>
          <p:spPr bwMode="auto">
            <a:xfrm>
              <a:off x="4186141" y="4310755"/>
              <a:ext cx="276261" cy="252576"/>
            </a:xfrm>
            <a:custGeom>
              <a:avLst/>
              <a:gdLst>
                <a:gd name="T0" fmla="*/ 23 w 41"/>
                <a:gd name="T1" fmla="*/ 1 h 40"/>
                <a:gd name="T2" fmla="*/ 15 w 41"/>
                <a:gd name="T3" fmla="*/ 33 h 40"/>
                <a:gd name="T4" fmla="*/ 41 w 41"/>
                <a:gd name="T5" fmla="*/ 21 h 40"/>
                <a:gd name="T6" fmla="*/ 23 w 41"/>
                <a:gd name="T7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40">
                  <a:moveTo>
                    <a:pt x="23" y="1"/>
                  </a:moveTo>
                  <a:cubicBezTo>
                    <a:pt x="6" y="2"/>
                    <a:pt x="0" y="25"/>
                    <a:pt x="15" y="33"/>
                  </a:cubicBezTo>
                  <a:cubicBezTo>
                    <a:pt x="28" y="40"/>
                    <a:pt x="40" y="28"/>
                    <a:pt x="41" y="21"/>
                  </a:cubicBezTo>
                  <a:cubicBezTo>
                    <a:pt x="41" y="13"/>
                    <a:pt x="39" y="0"/>
                    <a:pt x="23" y="1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941"/>
            <p:cNvSpPr/>
            <p:nvPr/>
          </p:nvSpPr>
          <p:spPr bwMode="auto">
            <a:xfrm>
              <a:off x="4213767" y="4333421"/>
              <a:ext cx="241728" cy="210481"/>
            </a:xfrm>
            <a:custGeom>
              <a:avLst/>
              <a:gdLst>
                <a:gd name="T0" fmla="*/ 23 w 36"/>
                <a:gd name="T1" fmla="*/ 1 h 33"/>
                <a:gd name="T2" fmla="*/ 9 w 36"/>
                <a:gd name="T3" fmla="*/ 24 h 33"/>
                <a:gd name="T4" fmla="*/ 34 w 36"/>
                <a:gd name="T5" fmla="*/ 14 h 33"/>
                <a:gd name="T6" fmla="*/ 23 w 36"/>
                <a:gd name="T7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3">
                  <a:moveTo>
                    <a:pt x="23" y="1"/>
                  </a:moveTo>
                  <a:cubicBezTo>
                    <a:pt x="12" y="0"/>
                    <a:pt x="0" y="9"/>
                    <a:pt x="9" y="24"/>
                  </a:cubicBezTo>
                  <a:cubicBezTo>
                    <a:pt x="15" y="33"/>
                    <a:pt x="36" y="28"/>
                    <a:pt x="34" y="14"/>
                  </a:cubicBezTo>
                  <a:cubicBezTo>
                    <a:pt x="34" y="14"/>
                    <a:pt x="34" y="2"/>
                    <a:pt x="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942"/>
            <p:cNvSpPr/>
            <p:nvPr/>
          </p:nvSpPr>
          <p:spPr bwMode="auto">
            <a:xfrm>
              <a:off x="4248300" y="4326945"/>
              <a:ext cx="189931" cy="178099"/>
            </a:xfrm>
            <a:custGeom>
              <a:avLst/>
              <a:gdLst>
                <a:gd name="T0" fmla="*/ 9 w 28"/>
                <a:gd name="T1" fmla="*/ 5 h 28"/>
                <a:gd name="T2" fmla="*/ 16 w 28"/>
                <a:gd name="T3" fmla="*/ 27 h 28"/>
                <a:gd name="T4" fmla="*/ 27 w 28"/>
                <a:gd name="T5" fmla="*/ 14 h 28"/>
                <a:gd name="T6" fmla="*/ 9 w 28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8">
                  <a:moveTo>
                    <a:pt x="9" y="5"/>
                  </a:moveTo>
                  <a:cubicBezTo>
                    <a:pt x="0" y="10"/>
                    <a:pt x="3" y="25"/>
                    <a:pt x="16" y="27"/>
                  </a:cubicBezTo>
                  <a:cubicBezTo>
                    <a:pt x="26" y="28"/>
                    <a:pt x="28" y="20"/>
                    <a:pt x="27" y="14"/>
                  </a:cubicBezTo>
                  <a:cubicBezTo>
                    <a:pt x="26" y="9"/>
                    <a:pt x="20" y="0"/>
                    <a:pt x="9" y="5"/>
                  </a:cubicBezTo>
                  <a:close/>
                </a:path>
              </a:pathLst>
            </a:custGeom>
            <a:solidFill>
              <a:srgbClr val="C2D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943"/>
            <p:cNvSpPr/>
            <p:nvPr/>
          </p:nvSpPr>
          <p:spPr bwMode="auto">
            <a:xfrm>
              <a:off x="4269020" y="4339897"/>
              <a:ext cx="155398" cy="145718"/>
            </a:xfrm>
            <a:custGeom>
              <a:avLst/>
              <a:gdLst>
                <a:gd name="T0" fmla="*/ 7 w 23"/>
                <a:gd name="T1" fmla="*/ 5 h 23"/>
                <a:gd name="T2" fmla="*/ 13 w 23"/>
                <a:gd name="T3" fmla="*/ 22 h 23"/>
                <a:gd name="T4" fmla="*/ 22 w 23"/>
                <a:gd name="T5" fmla="*/ 12 h 23"/>
                <a:gd name="T6" fmla="*/ 7 w 23"/>
                <a:gd name="T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3">
                  <a:moveTo>
                    <a:pt x="7" y="5"/>
                  </a:moveTo>
                  <a:cubicBezTo>
                    <a:pt x="0" y="9"/>
                    <a:pt x="2" y="21"/>
                    <a:pt x="13" y="22"/>
                  </a:cubicBezTo>
                  <a:cubicBezTo>
                    <a:pt x="21" y="23"/>
                    <a:pt x="23" y="16"/>
                    <a:pt x="22" y="12"/>
                  </a:cubicBezTo>
                  <a:cubicBezTo>
                    <a:pt x="21" y="7"/>
                    <a:pt x="14" y="0"/>
                    <a:pt x="7" y="5"/>
                  </a:cubicBezTo>
                  <a:close/>
                </a:path>
              </a:pathLst>
            </a:custGeom>
            <a:solidFill>
              <a:srgbClr val="005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944"/>
            <p:cNvSpPr/>
            <p:nvPr/>
          </p:nvSpPr>
          <p:spPr bwMode="auto">
            <a:xfrm>
              <a:off x="4448589" y="4498568"/>
              <a:ext cx="265902" cy="336768"/>
            </a:xfrm>
            <a:custGeom>
              <a:avLst/>
              <a:gdLst>
                <a:gd name="T0" fmla="*/ 16 w 39"/>
                <a:gd name="T1" fmla="*/ 29 h 53"/>
                <a:gd name="T2" fmla="*/ 10 w 39"/>
                <a:gd name="T3" fmla="*/ 5 h 53"/>
                <a:gd name="T4" fmla="*/ 5 w 39"/>
                <a:gd name="T5" fmla="*/ 25 h 53"/>
                <a:gd name="T6" fmla="*/ 29 w 39"/>
                <a:gd name="T7" fmla="*/ 47 h 53"/>
                <a:gd name="T8" fmla="*/ 39 w 39"/>
                <a:gd name="T9" fmla="*/ 48 h 53"/>
                <a:gd name="T10" fmla="*/ 26 w 39"/>
                <a:gd name="T11" fmla="*/ 37 h 53"/>
                <a:gd name="T12" fmla="*/ 16 w 39"/>
                <a:gd name="T13" fmla="*/ 2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3">
                  <a:moveTo>
                    <a:pt x="16" y="29"/>
                  </a:moveTo>
                  <a:cubicBezTo>
                    <a:pt x="11" y="21"/>
                    <a:pt x="10" y="9"/>
                    <a:pt x="10" y="5"/>
                  </a:cubicBezTo>
                  <a:cubicBezTo>
                    <a:pt x="10" y="0"/>
                    <a:pt x="0" y="8"/>
                    <a:pt x="5" y="25"/>
                  </a:cubicBezTo>
                  <a:cubicBezTo>
                    <a:pt x="10" y="42"/>
                    <a:pt x="24" y="44"/>
                    <a:pt x="29" y="47"/>
                  </a:cubicBezTo>
                  <a:cubicBezTo>
                    <a:pt x="33" y="51"/>
                    <a:pt x="39" y="53"/>
                    <a:pt x="39" y="48"/>
                  </a:cubicBezTo>
                  <a:cubicBezTo>
                    <a:pt x="39" y="42"/>
                    <a:pt x="31" y="39"/>
                    <a:pt x="26" y="37"/>
                  </a:cubicBezTo>
                  <a:cubicBezTo>
                    <a:pt x="21" y="34"/>
                    <a:pt x="16" y="29"/>
                    <a:pt x="16" y="29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945"/>
            <p:cNvSpPr/>
            <p:nvPr/>
          </p:nvSpPr>
          <p:spPr bwMode="auto">
            <a:xfrm>
              <a:off x="4327726" y="4744667"/>
              <a:ext cx="372952" cy="116573"/>
            </a:xfrm>
            <a:custGeom>
              <a:avLst/>
              <a:gdLst>
                <a:gd name="T0" fmla="*/ 38 w 55"/>
                <a:gd name="T1" fmla="*/ 10 h 18"/>
                <a:gd name="T2" fmla="*/ 9 w 55"/>
                <a:gd name="T3" fmla="*/ 1 h 18"/>
                <a:gd name="T4" fmla="*/ 1 w 55"/>
                <a:gd name="T5" fmla="*/ 4 h 18"/>
                <a:gd name="T6" fmla="*/ 28 w 55"/>
                <a:gd name="T7" fmla="*/ 11 h 18"/>
                <a:gd name="T8" fmla="*/ 49 w 55"/>
                <a:gd name="T9" fmla="*/ 17 h 18"/>
                <a:gd name="T10" fmla="*/ 53 w 55"/>
                <a:gd name="T11" fmla="*/ 15 h 18"/>
                <a:gd name="T12" fmla="*/ 38 w 55"/>
                <a:gd name="T13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8">
                  <a:moveTo>
                    <a:pt x="38" y="10"/>
                  </a:moveTo>
                  <a:cubicBezTo>
                    <a:pt x="30" y="6"/>
                    <a:pt x="17" y="0"/>
                    <a:pt x="9" y="1"/>
                  </a:cubicBezTo>
                  <a:cubicBezTo>
                    <a:pt x="9" y="1"/>
                    <a:pt x="2" y="1"/>
                    <a:pt x="1" y="4"/>
                  </a:cubicBezTo>
                  <a:cubicBezTo>
                    <a:pt x="0" y="6"/>
                    <a:pt x="16" y="8"/>
                    <a:pt x="28" y="11"/>
                  </a:cubicBezTo>
                  <a:cubicBezTo>
                    <a:pt x="39" y="15"/>
                    <a:pt x="46" y="18"/>
                    <a:pt x="49" y="17"/>
                  </a:cubicBezTo>
                  <a:cubicBezTo>
                    <a:pt x="53" y="17"/>
                    <a:pt x="55" y="16"/>
                    <a:pt x="53" y="15"/>
                  </a:cubicBezTo>
                  <a:cubicBezTo>
                    <a:pt x="52" y="14"/>
                    <a:pt x="45" y="14"/>
                    <a:pt x="38" y="10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946"/>
            <p:cNvSpPr/>
            <p:nvPr/>
          </p:nvSpPr>
          <p:spPr bwMode="auto">
            <a:xfrm>
              <a:off x="3823550" y="4310755"/>
              <a:ext cx="276261" cy="213718"/>
            </a:xfrm>
            <a:custGeom>
              <a:avLst/>
              <a:gdLst>
                <a:gd name="T0" fmla="*/ 9 w 41"/>
                <a:gd name="T1" fmla="*/ 16 h 34"/>
                <a:gd name="T2" fmla="*/ 11 w 41"/>
                <a:gd name="T3" fmla="*/ 34 h 34"/>
                <a:gd name="T4" fmla="*/ 35 w 41"/>
                <a:gd name="T5" fmla="*/ 27 h 34"/>
                <a:gd name="T6" fmla="*/ 39 w 41"/>
                <a:gd name="T7" fmla="*/ 19 h 34"/>
                <a:gd name="T8" fmla="*/ 20 w 41"/>
                <a:gd name="T9" fmla="*/ 3 h 34"/>
                <a:gd name="T10" fmla="*/ 9 w 41"/>
                <a:gd name="T11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4">
                  <a:moveTo>
                    <a:pt x="9" y="16"/>
                  </a:moveTo>
                  <a:cubicBezTo>
                    <a:pt x="6" y="25"/>
                    <a:pt x="0" y="34"/>
                    <a:pt x="11" y="34"/>
                  </a:cubicBezTo>
                  <a:cubicBezTo>
                    <a:pt x="23" y="34"/>
                    <a:pt x="31" y="29"/>
                    <a:pt x="35" y="27"/>
                  </a:cubicBezTo>
                  <a:cubicBezTo>
                    <a:pt x="39" y="25"/>
                    <a:pt x="41" y="22"/>
                    <a:pt x="39" y="19"/>
                  </a:cubicBezTo>
                  <a:cubicBezTo>
                    <a:pt x="39" y="19"/>
                    <a:pt x="26" y="6"/>
                    <a:pt x="20" y="3"/>
                  </a:cubicBezTo>
                  <a:cubicBezTo>
                    <a:pt x="15" y="0"/>
                    <a:pt x="11" y="6"/>
                    <a:pt x="9" y="16"/>
                  </a:cubicBezTo>
                  <a:close/>
                </a:path>
              </a:pathLst>
            </a:custGeom>
            <a:solidFill>
              <a:srgbClr val="BF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947"/>
            <p:cNvSpPr/>
            <p:nvPr/>
          </p:nvSpPr>
          <p:spPr bwMode="auto">
            <a:xfrm>
              <a:off x="3074191" y="3760269"/>
              <a:ext cx="424752" cy="372388"/>
            </a:xfrm>
            <a:custGeom>
              <a:avLst/>
              <a:gdLst>
                <a:gd name="T0" fmla="*/ 9 w 63"/>
                <a:gd name="T1" fmla="*/ 54 h 59"/>
                <a:gd name="T2" fmla="*/ 31 w 63"/>
                <a:gd name="T3" fmla="*/ 51 h 59"/>
                <a:gd name="T4" fmla="*/ 44 w 63"/>
                <a:gd name="T5" fmla="*/ 51 h 59"/>
                <a:gd name="T6" fmla="*/ 58 w 63"/>
                <a:gd name="T7" fmla="*/ 59 h 59"/>
                <a:gd name="T8" fmla="*/ 43 w 63"/>
                <a:gd name="T9" fmla="*/ 47 h 59"/>
                <a:gd name="T10" fmla="*/ 35 w 63"/>
                <a:gd name="T11" fmla="*/ 39 h 59"/>
                <a:gd name="T12" fmla="*/ 29 w 63"/>
                <a:gd name="T13" fmla="*/ 30 h 59"/>
                <a:gd name="T14" fmla="*/ 20 w 63"/>
                <a:gd name="T15" fmla="*/ 11 h 59"/>
                <a:gd name="T16" fmla="*/ 18 w 63"/>
                <a:gd name="T17" fmla="*/ 19 h 59"/>
                <a:gd name="T18" fmla="*/ 28 w 63"/>
                <a:gd name="T19" fmla="*/ 33 h 59"/>
                <a:gd name="T20" fmla="*/ 11 w 63"/>
                <a:gd name="T21" fmla="*/ 28 h 59"/>
                <a:gd name="T22" fmla="*/ 14 w 63"/>
                <a:gd name="T23" fmla="*/ 33 h 59"/>
                <a:gd name="T24" fmla="*/ 28 w 63"/>
                <a:gd name="T25" fmla="*/ 38 h 59"/>
                <a:gd name="T26" fmla="*/ 11 w 63"/>
                <a:gd name="T27" fmla="*/ 39 h 59"/>
                <a:gd name="T28" fmla="*/ 16 w 63"/>
                <a:gd name="T29" fmla="*/ 44 h 59"/>
                <a:gd name="T30" fmla="*/ 28 w 63"/>
                <a:gd name="T31" fmla="*/ 47 h 59"/>
                <a:gd name="T32" fmla="*/ 9 w 63"/>
                <a:gd name="T33" fmla="*/ 5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59">
                  <a:moveTo>
                    <a:pt x="9" y="54"/>
                  </a:moveTo>
                  <a:cubicBezTo>
                    <a:pt x="12" y="56"/>
                    <a:pt x="17" y="53"/>
                    <a:pt x="31" y="51"/>
                  </a:cubicBezTo>
                  <a:cubicBezTo>
                    <a:pt x="36" y="51"/>
                    <a:pt x="41" y="51"/>
                    <a:pt x="44" y="51"/>
                  </a:cubicBezTo>
                  <a:cubicBezTo>
                    <a:pt x="52" y="53"/>
                    <a:pt x="56" y="59"/>
                    <a:pt x="58" y="59"/>
                  </a:cubicBezTo>
                  <a:cubicBezTo>
                    <a:pt x="61" y="59"/>
                    <a:pt x="63" y="58"/>
                    <a:pt x="43" y="47"/>
                  </a:cubicBezTo>
                  <a:cubicBezTo>
                    <a:pt x="43" y="47"/>
                    <a:pt x="38" y="44"/>
                    <a:pt x="35" y="39"/>
                  </a:cubicBezTo>
                  <a:cubicBezTo>
                    <a:pt x="33" y="37"/>
                    <a:pt x="31" y="32"/>
                    <a:pt x="29" y="30"/>
                  </a:cubicBezTo>
                  <a:cubicBezTo>
                    <a:pt x="25" y="23"/>
                    <a:pt x="22" y="16"/>
                    <a:pt x="20" y="11"/>
                  </a:cubicBezTo>
                  <a:cubicBezTo>
                    <a:pt x="14" y="0"/>
                    <a:pt x="15" y="12"/>
                    <a:pt x="18" y="19"/>
                  </a:cubicBezTo>
                  <a:cubicBezTo>
                    <a:pt x="22" y="26"/>
                    <a:pt x="28" y="33"/>
                    <a:pt x="28" y="33"/>
                  </a:cubicBezTo>
                  <a:cubicBezTo>
                    <a:pt x="28" y="33"/>
                    <a:pt x="17" y="31"/>
                    <a:pt x="11" y="28"/>
                  </a:cubicBezTo>
                  <a:cubicBezTo>
                    <a:pt x="5" y="25"/>
                    <a:pt x="6" y="31"/>
                    <a:pt x="14" y="33"/>
                  </a:cubicBezTo>
                  <a:cubicBezTo>
                    <a:pt x="22" y="36"/>
                    <a:pt x="28" y="38"/>
                    <a:pt x="28" y="38"/>
                  </a:cubicBezTo>
                  <a:cubicBezTo>
                    <a:pt x="28" y="38"/>
                    <a:pt x="21" y="39"/>
                    <a:pt x="11" y="39"/>
                  </a:cubicBezTo>
                  <a:cubicBezTo>
                    <a:pt x="0" y="39"/>
                    <a:pt x="6" y="44"/>
                    <a:pt x="16" y="44"/>
                  </a:cubicBezTo>
                  <a:cubicBezTo>
                    <a:pt x="26" y="45"/>
                    <a:pt x="29" y="46"/>
                    <a:pt x="28" y="47"/>
                  </a:cubicBezTo>
                  <a:cubicBezTo>
                    <a:pt x="27" y="49"/>
                    <a:pt x="5" y="52"/>
                    <a:pt x="9" y="54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948"/>
            <p:cNvSpPr/>
            <p:nvPr/>
          </p:nvSpPr>
          <p:spPr bwMode="auto">
            <a:xfrm>
              <a:off x="4455496" y="4764096"/>
              <a:ext cx="245183" cy="90668"/>
            </a:xfrm>
            <a:custGeom>
              <a:avLst/>
              <a:gdLst>
                <a:gd name="T0" fmla="*/ 30 w 36"/>
                <a:gd name="T1" fmla="*/ 13 h 14"/>
                <a:gd name="T2" fmla="*/ 10 w 36"/>
                <a:gd name="T3" fmla="*/ 5 h 14"/>
                <a:gd name="T4" fmla="*/ 6 w 36"/>
                <a:gd name="T5" fmla="*/ 6 h 14"/>
                <a:gd name="T6" fmla="*/ 29 w 36"/>
                <a:gd name="T7" fmla="*/ 14 h 14"/>
                <a:gd name="T8" fmla="*/ 30 w 36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4">
                  <a:moveTo>
                    <a:pt x="30" y="13"/>
                  </a:moveTo>
                  <a:cubicBezTo>
                    <a:pt x="23" y="13"/>
                    <a:pt x="10" y="5"/>
                    <a:pt x="10" y="5"/>
                  </a:cubicBezTo>
                  <a:cubicBezTo>
                    <a:pt x="0" y="0"/>
                    <a:pt x="2" y="6"/>
                    <a:pt x="6" y="6"/>
                  </a:cubicBezTo>
                  <a:cubicBezTo>
                    <a:pt x="9" y="7"/>
                    <a:pt x="27" y="14"/>
                    <a:pt x="29" y="14"/>
                  </a:cubicBezTo>
                  <a:cubicBezTo>
                    <a:pt x="31" y="14"/>
                    <a:pt x="36" y="12"/>
                    <a:pt x="30" y="13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949"/>
            <p:cNvSpPr/>
            <p:nvPr/>
          </p:nvSpPr>
          <p:spPr bwMode="auto">
            <a:xfrm>
              <a:off x="4320820" y="4346373"/>
              <a:ext cx="82878" cy="71239"/>
            </a:xfrm>
            <a:custGeom>
              <a:avLst/>
              <a:gdLst>
                <a:gd name="T0" fmla="*/ 5 w 12"/>
                <a:gd name="T1" fmla="*/ 3 h 11"/>
                <a:gd name="T2" fmla="*/ 8 w 12"/>
                <a:gd name="T3" fmla="*/ 10 h 11"/>
                <a:gd name="T4" fmla="*/ 11 w 12"/>
                <a:gd name="T5" fmla="*/ 5 h 11"/>
                <a:gd name="T6" fmla="*/ 5 w 12"/>
                <a:gd name="T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5" y="3"/>
                  </a:moveTo>
                  <a:cubicBezTo>
                    <a:pt x="0" y="7"/>
                    <a:pt x="6" y="11"/>
                    <a:pt x="8" y="10"/>
                  </a:cubicBezTo>
                  <a:cubicBezTo>
                    <a:pt x="10" y="9"/>
                    <a:pt x="12" y="7"/>
                    <a:pt x="11" y="5"/>
                  </a:cubicBezTo>
                  <a:cubicBezTo>
                    <a:pt x="11" y="5"/>
                    <a:pt x="9" y="0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950"/>
            <p:cNvSpPr/>
            <p:nvPr/>
          </p:nvSpPr>
          <p:spPr bwMode="auto">
            <a:xfrm>
              <a:off x="3668152" y="3779698"/>
              <a:ext cx="884035" cy="670298"/>
            </a:xfrm>
            <a:custGeom>
              <a:avLst/>
              <a:gdLst>
                <a:gd name="T0" fmla="*/ 52 w 131"/>
                <a:gd name="T1" fmla="*/ 9 h 106"/>
                <a:gd name="T2" fmla="*/ 11 w 131"/>
                <a:gd name="T3" fmla="*/ 31 h 106"/>
                <a:gd name="T4" fmla="*/ 40 w 131"/>
                <a:gd name="T5" fmla="*/ 52 h 106"/>
                <a:gd name="T6" fmla="*/ 94 w 131"/>
                <a:gd name="T7" fmla="*/ 79 h 106"/>
                <a:gd name="T8" fmla="*/ 120 w 131"/>
                <a:gd name="T9" fmla="*/ 96 h 106"/>
                <a:gd name="T10" fmla="*/ 123 w 131"/>
                <a:gd name="T11" fmla="*/ 73 h 106"/>
                <a:gd name="T12" fmla="*/ 52 w 131"/>
                <a:gd name="T13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06">
                  <a:moveTo>
                    <a:pt x="52" y="9"/>
                  </a:moveTo>
                  <a:cubicBezTo>
                    <a:pt x="29" y="0"/>
                    <a:pt x="21" y="21"/>
                    <a:pt x="11" y="31"/>
                  </a:cubicBezTo>
                  <a:cubicBezTo>
                    <a:pt x="0" y="41"/>
                    <a:pt x="22" y="45"/>
                    <a:pt x="40" y="52"/>
                  </a:cubicBezTo>
                  <a:cubicBezTo>
                    <a:pt x="58" y="60"/>
                    <a:pt x="77" y="77"/>
                    <a:pt x="94" y="79"/>
                  </a:cubicBezTo>
                  <a:cubicBezTo>
                    <a:pt x="111" y="81"/>
                    <a:pt x="120" y="86"/>
                    <a:pt x="120" y="96"/>
                  </a:cubicBezTo>
                  <a:cubicBezTo>
                    <a:pt x="121" y="106"/>
                    <a:pt x="131" y="91"/>
                    <a:pt x="123" y="73"/>
                  </a:cubicBezTo>
                  <a:cubicBezTo>
                    <a:pt x="116" y="56"/>
                    <a:pt x="76" y="18"/>
                    <a:pt x="52" y="9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951"/>
            <p:cNvSpPr/>
            <p:nvPr/>
          </p:nvSpPr>
          <p:spPr bwMode="auto">
            <a:xfrm>
              <a:off x="3889161" y="4346373"/>
              <a:ext cx="189931" cy="158670"/>
            </a:xfrm>
            <a:custGeom>
              <a:avLst/>
              <a:gdLst>
                <a:gd name="T0" fmla="*/ 5 w 28"/>
                <a:gd name="T1" fmla="*/ 25 h 25"/>
                <a:gd name="T2" fmla="*/ 17 w 28"/>
                <a:gd name="T3" fmla="*/ 23 h 25"/>
                <a:gd name="T4" fmla="*/ 24 w 28"/>
                <a:gd name="T5" fmla="*/ 19 h 25"/>
                <a:gd name="T6" fmla="*/ 28 w 28"/>
                <a:gd name="T7" fmla="*/ 16 h 25"/>
                <a:gd name="T8" fmla="*/ 22 w 28"/>
                <a:gd name="T9" fmla="*/ 12 h 25"/>
                <a:gd name="T10" fmla="*/ 9 w 28"/>
                <a:gd name="T11" fmla="*/ 0 h 25"/>
                <a:gd name="T12" fmla="*/ 10 w 28"/>
                <a:gd name="T13" fmla="*/ 6 h 25"/>
                <a:gd name="T14" fmla="*/ 15 w 28"/>
                <a:gd name="T15" fmla="*/ 13 h 25"/>
                <a:gd name="T16" fmla="*/ 4 w 28"/>
                <a:gd name="T17" fmla="*/ 11 h 25"/>
                <a:gd name="T18" fmla="*/ 11 w 28"/>
                <a:gd name="T19" fmla="*/ 17 h 25"/>
                <a:gd name="T20" fmla="*/ 5 w 28"/>
                <a:gd name="T21" fmla="*/ 19 h 25"/>
                <a:gd name="T22" fmla="*/ 8 w 28"/>
                <a:gd name="T23" fmla="*/ 22 h 25"/>
                <a:gd name="T24" fmla="*/ 5 w 28"/>
                <a:gd name="T2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25">
                  <a:moveTo>
                    <a:pt x="5" y="25"/>
                  </a:moveTo>
                  <a:cubicBezTo>
                    <a:pt x="9" y="25"/>
                    <a:pt x="14" y="25"/>
                    <a:pt x="17" y="23"/>
                  </a:cubicBezTo>
                  <a:cubicBezTo>
                    <a:pt x="20" y="21"/>
                    <a:pt x="21" y="20"/>
                    <a:pt x="24" y="19"/>
                  </a:cubicBezTo>
                  <a:cubicBezTo>
                    <a:pt x="27" y="19"/>
                    <a:pt x="28" y="19"/>
                    <a:pt x="28" y="16"/>
                  </a:cubicBezTo>
                  <a:cubicBezTo>
                    <a:pt x="28" y="16"/>
                    <a:pt x="25" y="15"/>
                    <a:pt x="22" y="12"/>
                  </a:cubicBezTo>
                  <a:cubicBezTo>
                    <a:pt x="20" y="9"/>
                    <a:pt x="12" y="0"/>
                    <a:pt x="9" y="0"/>
                  </a:cubicBezTo>
                  <a:cubicBezTo>
                    <a:pt x="7" y="0"/>
                    <a:pt x="7" y="3"/>
                    <a:pt x="10" y="6"/>
                  </a:cubicBezTo>
                  <a:cubicBezTo>
                    <a:pt x="13" y="10"/>
                    <a:pt x="16" y="9"/>
                    <a:pt x="15" y="13"/>
                  </a:cubicBezTo>
                  <a:cubicBezTo>
                    <a:pt x="15" y="14"/>
                    <a:pt x="6" y="10"/>
                    <a:pt x="4" y="11"/>
                  </a:cubicBezTo>
                  <a:cubicBezTo>
                    <a:pt x="3" y="12"/>
                    <a:pt x="8" y="16"/>
                    <a:pt x="11" y="17"/>
                  </a:cubicBezTo>
                  <a:cubicBezTo>
                    <a:pt x="13" y="18"/>
                    <a:pt x="10" y="18"/>
                    <a:pt x="5" y="19"/>
                  </a:cubicBezTo>
                  <a:cubicBezTo>
                    <a:pt x="0" y="21"/>
                    <a:pt x="4" y="22"/>
                    <a:pt x="8" y="22"/>
                  </a:cubicBezTo>
                  <a:cubicBezTo>
                    <a:pt x="11" y="22"/>
                    <a:pt x="1" y="24"/>
                    <a:pt x="5" y="25"/>
                  </a:cubicBezTo>
                  <a:close/>
                </a:path>
              </a:pathLst>
            </a:custGeom>
            <a:solidFill>
              <a:srgbClr val="9F4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952"/>
            <p:cNvSpPr/>
            <p:nvPr/>
          </p:nvSpPr>
          <p:spPr bwMode="auto">
            <a:xfrm>
              <a:off x="3902974" y="4346373"/>
              <a:ext cx="189931" cy="158670"/>
            </a:xfrm>
            <a:custGeom>
              <a:avLst/>
              <a:gdLst>
                <a:gd name="T0" fmla="*/ 1 w 28"/>
                <a:gd name="T1" fmla="*/ 24 h 25"/>
                <a:gd name="T2" fmla="*/ 17 w 28"/>
                <a:gd name="T3" fmla="*/ 20 h 25"/>
                <a:gd name="T4" fmla="*/ 25 w 28"/>
                <a:gd name="T5" fmla="*/ 18 h 25"/>
                <a:gd name="T6" fmla="*/ 18 w 28"/>
                <a:gd name="T7" fmla="*/ 13 h 25"/>
                <a:gd name="T8" fmla="*/ 6 w 28"/>
                <a:gd name="T9" fmla="*/ 2 h 25"/>
                <a:gd name="T10" fmla="*/ 15 w 28"/>
                <a:gd name="T11" fmla="*/ 15 h 25"/>
                <a:gd name="T12" fmla="*/ 2 w 28"/>
                <a:gd name="T13" fmla="*/ 11 h 25"/>
                <a:gd name="T14" fmla="*/ 13 w 28"/>
                <a:gd name="T15" fmla="*/ 17 h 25"/>
                <a:gd name="T16" fmla="*/ 1 w 28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5">
                  <a:moveTo>
                    <a:pt x="1" y="24"/>
                  </a:moveTo>
                  <a:cubicBezTo>
                    <a:pt x="1" y="25"/>
                    <a:pt x="13" y="23"/>
                    <a:pt x="17" y="20"/>
                  </a:cubicBezTo>
                  <a:cubicBezTo>
                    <a:pt x="20" y="18"/>
                    <a:pt x="23" y="19"/>
                    <a:pt x="25" y="18"/>
                  </a:cubicBezTo>
                  <a:cubicBezTo>
                    <a:pt x="28" y="17"/>
                    <a:pt x="21" y="18"/>
                    <a:pt x="18" y="13"/>
                  </a:cubicBezTo>
                  <a:cubicBezTo>
                    <a:pt x="15" y="8"/>
                    <a:pt x="8" y="0"/>
                    <a:pt x="6" y="2"/>
                  </a:cubicBezTo>
                  <a:cubicBezTo>
                    <a:pt x="4" y="3"/>
                    <a:pt x="17" y="12"/>
                    <a:pt x="15" y="15"/>
                  </a:cubicBezTo>
                  <a:cubicBezTo>
                    <a:pt x="14" y="17"/>
                    <a:pt x="4" y="10"/>
                    <a:pt x="2" y="11"/>
                  </a:cubicBezTo>
                  <a:cubicBezTo>
                    <a:pt x="0" y="13"/>
                    <a:pt x="12" y="15"/>
                    <a:pt x="13" y="17"/>
                  </a:cubicBezTo>
                  <a:cubicBezTo>
                    <a:pt x="13" y="20"/>
                    <a:pt x="1" y="23"/>
                    <a:pt x="1" y="24"/>
                  </a:cubicBezTo>
                  <a:close/>
                </a:path>
              </a:pathLst>
            </a:custGeom>
            <a:solidFill>
              <a:srgbClr val="68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953"/>
            <p:cNvSpPr/>
            <p:nvPr/>
          </p:nvSpPr>
          <p:spPr bwMode="auto">
            <a:xfrm>
              <a:off x="4058372" y="4359326"/>
              <a:ext cx="183024" cy="369149"/>
            </a:xfrm>
            <a:custGeom>
              <a:avLst/>
              <a:gdLst>
                <a:gd name="T0" fmla="*/ 7 w 27"/>
                <a:gd name="T1" fmla="*/ 3 h 58"/>
                <a:gd name="T2" fmla="*/ 2 w 27"/>
                <a:gd name="T3" fmla="*/ 29 h 58"/>
                <a:gd name="T4" fmla="*/ 25 w 27"/>
                <a:gd name="T5" fmla="*/ 57 h 58"/>
                <a:gd name="T6" fmla="*/ 13 w 27"/>
                <a:gd name="T7" fmla="*/ 46 h 58"/>
                <a:gd name="T8" fmla="*/ 11 w 27"/>
                <a:gd name="T9" fmla="*/ 6 h 58"/>
                <a:gd name="T10" fmla="*/ 7 w 27"/>
                <a:gd name="T11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8">
                  <a:moveTo>
                    <a:pt x="7" y="3"/>
                  </a:moveTo>
                  <a:cubicBezTo>
                    <a:pt x="5" y="6"/>
                    <a:pt x="0" y="12"/>
                    <a:pt x="2" y="29"/>
                  </a:cubicBezTo>
                  <a:cubicBezTo>
                    <a:pt x="5" y="54"/>
                    <a:pt x="23" y="58"/>
                    <a:pt x="25" y="57"/>
                  </a:cubicBezTo>
                  <a:cubicBezTo>
                    <a:pt x="27" y="55"/>
                    <a:pt x="17" y="56"/>
                    <a:pt x="13" y="46"/>
                  </a:cubicBezTo>
                  <a:cubicBezTo>
                    <a:pt x="8" y="37"/>
                    <a:pt x="7" y="12"/>
                    <a:pt x="11" y="6"/>
                  </a:cubicBezTo>
                  <a:cubicBezTo>
                    <a:pt x="15" y="0"/>
                    <a:pt x="9" y="0"/>
                    <a:pt x="7" y="3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954"/>
            <p:cNvSpPr/>
            <p:nvPr/>
          </p:nvSpPr>
          <p:spPr bwMode="auto">
            <a:xfrm>
              <a:off x="4072185" y="3893032"/>
              <a:ext cx="41439" cy="35621"/>
            </a:xfrm>
            <a:custGeom>
              <a:avLst/>
              <a:gdLst>
                <a:gd name="T0" fmla="*/ 1 w 6"/>
                <a:gd name="T1" fmla="*/ 3 h 6"/>
                <a:gd name="T2" fmla="*/ 3 w 6"/>
                <a:gd name="T3" fmla="*/ 6 h 6"/>
                <a:gd name="T4" fmla="*/ 6 w 6"/>
                <a:gd name="T5" fmla="*/ 3 h 6"/>
                <a:gd name="T6" fmla="*/ 3 w 6"/>
                <a:gd name="T7" fmla="*/ 0 h 6"/>
                <a:gd name="T8" fmla="*/ 1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3"/>
                  </a:move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Oval 1955"/>
            <p:cNvSpPr>
              <a:spLocks noChangeArrowheads="1"/>
            </p:cNvSpPr>
            <p:nvPr/>
          </p:nvSpPr>
          <p:spPr bwMode="auto">
            <a:xfrm>
              <a:off x="4151609" y="3935129"/>
              <a:ext cx="13813" cy="1295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2494"/>
            <p:cNvSpPr/>
            <p:nvPr/>
          </p:nvSpPr>
          <p:spPr bwMode="auto">
            <a:xfrm>
              <a:off x="4721398" y="4245992"/>
              <a:ext cx="58707" cy="51810"/>
            </a:xfrm>
            <a:custGeom>
              <a:avLst/>
              <a:gdLst>
                <a:gd name="T0" fmla="*/ 2 w 9"/>
                <a:gd name="T1" fmla="*/ 2 h 8"/>
                <a:gd name="T2" fmla="*/ 2 w 9"/>
                <a:gd name="T3" fmla="*/ 7 h 8"/>
                <a:gd name="T4" fmla="*/ 7 w 9"/>
                <a:gd name="T5" fmla="*/ 6 h 8"/>
                <a:gd name="T6" fmla="*/ 7 w 9"/>
                <a:gd name="T7" fmla="*/ 1 h 8"/>
                <a:gd name="T8" fmla="*/ 2 w 9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2" y="2"/>
                  </a:moveTo>
                  <a:cubicBezTo>
                    <a:pt x="0" y="4"/>
                    <a:pt x="1" y="6"/>
                    <a:pt x="2" y="7"/>
                  </a:cubicBezTo>
                  <a:cubicBezTo>
                    <a:pt x="4" y="8"/>
                    <a:pt x="6" y="8"/>
                    <a:pt x="7" y="6"/>
                  </a:cubicBezTo>
                  <a:cubicBezTo>
                    <a:pt x="9" y="5"/>
                    <a:pt x="8" y="3"/>
                    <a:pt x="7" y="1"/>
                  </a:cubicBezTo>
                  <a:cubicBezTo>
                    <a:pt x="5" y="0"/>
                    <a:pt x="3" y="0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2495"/>
            <p:cNvSpPr/>
            <p:nvPr/>
          </p:nvSpPr>
          <p:spPr bwMode="auto">
            <a:xfrm>
              <a:off x="4835355" y="4297802"/>
              <a:ext cx="27626" cy="22668"/>
            </a:xfrm>
            <a:custGeom>
              <a:avLst/>
              <a:gdLst>
                <a:gd name="T0" fmla="*/ 0 w 4"/>
                <a:gd name="T1" fmla="*/ 1 h 4"/>
                <a:gd name="T2" fmla="*/ 1 w 4"/>
                <a:gd name="T3" fmla="*/ 4 h 4"/>
                <a:gd name="T4" fmla="*/ 3 w 4"/>
                <a:gd name="T5" fmla="*/ 4 h 4"/>
                <a:gd name="T6" fmla="*/ 3 w 4"/>
                <a:gd name="T7" fmla="*/ 1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3" y="4"/>
                    <a:pt x="3" y="4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4" name="组合 203"/>
          <p:cNvGrpSpPr/>
          <p:nvPr/>
        </p:nvGrpSpPr>
        <p:grpSpPr>
          <a:xfrm>
            <a:off x="9015932" y="1449834"/>
            <a:ext cx="956993" cy="852090"/>
            <a:chOff x="3770313" y="4386263"/>
            <a:chExt cx="1047750" cy="1069976"/>
          </a:xfrm>
        </p:grpSpPr>
        <p:sp>
          <p:nvSpPr>
            <p:cNvPr id="205" name="Freeform 1824"/>
            <p:cNvSpPr/>
            <p:nvPr/>
          </p:nvSpPr>
          <p:spPr bwMode="auto">
            <a:xfrm>
              <a:off x="3770313" y="4433888"/>
              <a:ext cx="852488" cy="808038"/>
            </a:xfrm>
            <a:custGeom>
              <a:avLst/>
              <a:gdLst>
                <a:gd name="T0" fmla="*/ 233 w 275"/>
                <a:gd name="T1" fmla="*/ 120 h 261"/>
                <a:gd name="T2" fmla="*/ 271 w 275"/>
                <a:gd name="T3" fmla="*/ 71 h 261"/>
                <a:gd name="T4" fmla="*/ 269 w 275"/>
                <a:gd name="T5" fmla="*/ 35 h 261"/>
                <a:gd name="T6" fmla="*/ 259 w 275"/>
                <a:gd name="T7" fmla="*/ 64 h 261"/>
                <a:gd name="T8" fmla="*/ 225 w 275"/>
                <a:gd name="T9" fmla="*/ 108 h 261"/>
                <a:gd name="T10" fmla="*/ 203 w 275"/>
                <a:gd name="T11" fmla="*/ 115 h 261"/>
                <a:gd name="T12" fmla="*/ 225 w 275"/>
                <a:gd name="T13" fmla="*/ 81 h 261"/>
                <a:gd name="T14" fmla="*/ 226 w 275"/>
                <a:gd name="T15" fmla="*/ 40 h 261"/>
                <a:gd name="T16" fmla="*/ 226 w 275"/>
                <a:gd name="T17" fmla="*/ 15 h 261"/>
                <a:gd name="T18" fmla="*/ 220 w 275"/>
                <a:gd name="T19" fmla="*/ 10 h 261"/>
                <a:gd name="T20" fmla="*/ 211 w 275"/>
                <a:gd name="T21" fmla="*/ 53 h 261"/>
                <a:gd name="T22" fmla="*/ 202 w 275"/>
                <a:gd name="T23" fmla="*/ 89 h 261"/>
                <a:gd name="T24" fmla="*/ 180 w 275"/>
                <a:gd name="T25" fmla="*/ 114 h 261"/>
                <a:gd name="T26" fmla="*/ 174 w 275"/>
                <a:gd name="T27" fmla="*/ 127 h 261"/>
                <a:gd name="T28" fmla="*/ 160 w 275"/>
                <a:gd name="T29" fmla="*/ 57 h 261"/>
                <a:gd name="T30" fmla="*/ 126 w 275"/>
                <a:gd name="T31" fmla="*/ 20 h 261"/>
                <a:gd name="T32" fmla="*/ 128 w 275"/>
                <a:gd name="T33" fmla="*/ 29 h 261"/>
                <a:gd name="T34" fmla="*/ 145 w 275"/>
                <a:gd name="T35" fmla="*/ 54 h 261"/>
                <a:gd name="T36" fmla="*/ 157 w 275"/>
                <a:gd name="T37" fmla="*/ 100 h 261"/>
                <a:gd name="T38" fmla="*/ 160 w 275"/>
                <a:gd name="T39" fmla="*/ 137 h 261"/>
                <a:gd name="T40" fmla="*/ 154 w 275"/>
                <a:gd name="T41" fmla="*/ 141 h 261"/>
                <a:gd name="T42" fmla="*/ 123 w 275"/>
                <a:gd name="T43" fmla="*/ 125 h 261"/>
                <a:gd name="T44" fmla="*/ 91 w 275"/>
                <a:gd name="T45" fmla="*/ 103 h 261"/>
                <a:gd name="T46" fmla="*/ 75 w 275"/>
                <a:gd name="T47" fmla="*/ 75 h 261"/>
                <a:gd name="T48" fmla="*/ 69 w 275"/>
                <a:gd name="T49" fmla="*/ 61 h 261"/>
                <a:gd name="T50" fmla="*/ 65 w 275"/>
                <a:gd name="T51" fmla="*/ 87 h 261"/>
                <a:gd name="T52" fmla="*/ 100 w 275"/>
                <a:gd name="T53" fmla="*/ 133 h 261"/>
                <a:gd name="T54" fmla="*/ 132 w 275"/>
                <a:gd name="T55" fmla="*/ 153 h 261"/>
                <a:gd name="T56" fmla="*/ 102 w 275"/>
                <a:gd name="T57" fmla="*/ 147 h 261"/>
                <a:gd name="T58" fmla="*/ 65 w 275"/>
                <a:gd name="T59" fmla="*/ 140 h 261"/>
                <a:gd name="T60" fmla="*/ 30 w 275"/>
                <a:gd name="T61" fmla="*/ 113 h 261"/>
                <a:gd name="T62" fmla="*/ 24 w 275"/>
                <a:gd name="T63" fmla="*/ 119 h 261"/>
                <a:gd name="T64" fmla="*/ 51 w 275"/>
                <a:gd name="T65" fmla="*/ 145 h 261"/>
                <a:gd name="T66" fmla="*/ 96 w 275"/>
                <a:gd name="T67" fmla="*/ 163 h 261"/>
                <a:gd name="T68" fmla="*/ 70 w 275"/>
                <a:gd name="T69" fmla="*/ 164 h 261"/>
                <a:gd name="T70" fmla="*/ 19 w 275"/>
                <a:gd name="T71" fmla="*/ 162 h 261"/>
                <a:gd name="T72" fmla="*/ 6 w 275"/>
                <a:gd name="T73" fmla="*/ 145 h 261"/>
                <a:gd name="T74" fmla="*/ 4 w 275"/>
                <a:gd name="T75" fmla="*/ 156 h 261"/>
                <a:gd name="T76" fmla="*/ 33 w 275"/>
                <a:gd name="T77" fmla="*/ 181 h 261"/>
                <a:gd name="T78" fmla="*/ 94 w 275"/>
                <a:gd name="T79" fmla="*/ 177 h 261"/>
                <a:gd name="T80" fmla="*/ 112 w 275"/>
                <a:gd name="T81" fmla="*/ 178 h 261"/>
                <a:gd name="T82" fmla="*/ 69 w 275"/>
                <a:gd name="T83" fmla="*/ 198 h 261"/>
                <a:gd name="T84" fmla="*/ 46 w 275"/>
                <a:gd name="T85" fmla="*/ 239 h 261"/>
                <a:gd name="T86" fmla="*/ 53 w 275"/>
                <a:gd name="T87" fmla="*/ 260 h 261"/>
                <a:gd name="T88" fmla="*/ 57 w 275"/>
                <a:gd name="T89" fmla="*/ 250 h 261"/>
                <a:gd name="T90" fmla="*/ 73 w 275"/>
                <a:gd name="T91" fmla="*/ 214 h 261"/>
                <a:gd name="T92" fmla="*/ 125 w 275"/>
                <a:gd name="T93" fmla="*/ 192 h 261"/>
                <a:gd name="T94" fmla="*/ 161 w 275"/>
                <a:gd name="T95" fmla="*/ 198 h 261"/>
                <a:gd name="T96" fmla="*/ 165 w 275"/>
                <a:gd name="T97" fmla="*/ 202 h 261"/>
                <a:gd name="T98" fmla="*/ 166 w 275"/>
                <a:gd name="T99" fmla="*/ 204 h 261"/>
                <a:gd name="T100" fmla="*/ 167 w 275"/>
                <a:gd name="T101" fmla="*/ 207 h 261"/>
                <a:gd name="T102" fmla="*/ 170 w 275"/>
                <a:gd name="T103" fmla="*/ 211 h 261"/>
                <a:gd name="T104" fmla="*/ 178 w 275"/>
                <a:gd name="T105" fmla="*/ 217 h 261"/>
                <a:gd name="T106" fmla="*/ 185 w 275"/>
                <a:gd name="T107" fmla="*/ 216 h 261"/>
                <a:gd name="T108" fmla="*/ 192 w 275"/>
                <a:gd name="T109" fmla="*/ 221 h 261"/>
                <a:gd name="T110" fmla="*/ 223 w 275"/>
                <a:gd name="T111" fmla="*/ 194 h 261"/>
                <a:gd name="T112" fmla="*/ 223 w 275"/>
                <a:gd name="T113" fmla="*/ 184 h 261"/>
                <a:gd name="T114" fmla="*/ 208 w 275"/>
                <a:gd name="T115" fmla="*/ 164 h 261"/>
                <a:gd name="T116" fmla="*/ 210 w 275"/>
                <a:gd name="T117" fmla="*/ 139 h 261"/>
                <a:gd name="T118" fmla="*/ 233 w 275"/>
                <a:gd name="T119" fmla="*/ 12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5" h="261">
                  <a:moveTo>
                    <a:pt x="233" y="120"/>
                  </a:moveTo>
                  <a:cubicBezTo>
                    <a:pt x="242" y="115"/>
                    <a:pt x="267" y="88"/>
                    <a:pt x="271" y="71"/>
                  </a:cubicBezTo>
                  <a:cubicBezTo>
                    <a:pt x="275" y="53"/>
                    <a:pt x="275" y="31"/>
                    <a:pt x="269" y="35"/>
                  </a:cubicBezTo>
                  <a:cubicBezTo>
                    <a:pt x="263" y="39"/>
                    <a:pt x="266" y="52"/>
                    <a:pt x="259" y="64"/>
                  </a:cubicBezTo>
                  <a:cubicBezTo>
                    <a:pt x="252" y="77"/>
                    <a:pt x="242" y="99"/>
                    <a:pt x="225" y="108"/>
                  </a:cubicBezTo>
                  <a:cubicBezTo>
                    <a:pt x="209" y="117"/>
                    <a:pt x="203" y="115"/>
                    <a:pt x="203" y="115"/>
                  </a:cubicBezTo>
                  <a:cubicBezTo>
                    <a:pt x="203" y="115"/>
                    <a:pt x="222" y="95"/>
                    <a:pt x="225" y="81"/>
                  </a:cubicBezTo>
                  <a:cubicBezTo>
                    <a:pt x="228" y="67"/>
                    <a:pt x="229" y="54"/>
                    <a:pt x="226" y="40"/>
                  </a:cubicBezTo>
                  <a:cubicBezTo>
                    <a:pt x="224" y="26"/>
                    <a:pt x="224" y="19"/>
                    <a:pt x="226" y="15"/>
                  </a:cubicBezTo>
                  <a:cubicBezTo>
                    <a:pt x="228" y="10"/>
                    <a:pt x="231" y="0"/>
                    <a:pt x="220" y="10"/>
                  </a:cubicBezTo>
                  <a:cubicBezTo>
                    <a:pt x="209" y="20"/>
                    <a:pt x="212" y="47"/>
                    <a:pt x="211" y="53"/>
                  </a:cubicBezTo>
                  <a:cubicBezTo>
                    <a:pt x="210" y="60"/>
                    <a:pt x="212" y="73"/>
                    <a:pt x="202" y="89"/>
                  </a:cubicBezTo>
                  <a:cubicBezTo>
                    <a:pt x="193" y="104"/>
                    <a:pt x="184" y="109"/>
                    <a:pt x="180" y="114"/>
                  </a:cubicBezTo>
                  <a:cubicBezTo>
                    <a:pt x="177" y="119"/>
                    <a:pt x="174" y="127"/>
                    <a:pt x="174" y="127"/>
                  </a:cubicBezTo>
                  <a:cubicBezTo>
                    <a:pt x="174" y="127"/>
                    <a:pt x="175" y="88"/>
                    <a:pt x="160" y="57"/>
                  </a:cubicBezTo>
                  <a:cubicBezTo>
                    <a:pt x="145" y="27"/>
                    <a:pt x="129" y="20"/>
                    <a:pt x="126" y="20"/>
                  </a:cubicBezTo>
                  <a:cubicBezTo>
                    <a:pt x="123" y="19"/>
                    <a:pt x="120" y="22"/>
                    <a:pt x="128" y="29"/>
                  </a:cubicBezTo>
                  <a:cubicBezTo>
                    <a:pt x="135" y="36"/>
                    <a:pt x="143" y="48"/>
                    <a:pt x="145" y="54"/>
                  </a:cubicBezTo>
                  <a:cubicBezTo>
                    <a:pt x="148" y="61"/>
                    <a:pt x="158" y="83"/>
                    <a:pt x="157" y="100"/>
                  </a:cubicBezTo>
                  <a:cubicBezTo>
                    <a:pt x="156" y="117"/>
                    <a:pt x="158" y="132"/>
                    <a:pt x="160" y="137"/>
                  </a:cubicBezTo>
                  <a:cubicBezTo>
                    <a:pt x="163" y="143"/>
                    <a:pt x="159" y="145"/>
                    <a:pt x="154" y="141"/>
                  </a:cubicBezTo>
                  <a:cubicBezTo>
                    <a:pt x="149" y="137"/>
                    <a:pt x="133" y="129"/>
                    <a:pt x="123" y="125"/>
                  </a:cubicBezTo>
                  <a:cubicBezTo>
                    <a:pt x="112" y="121"/>
                    <a:pt x="97" y="111"/>
                    <a:pt x="91" y="103"/>
                  </a:cubicBezTo>
                  <a:cubicBezTo>
                    <a:pt x="85" y="95"/>
                    <a:pt x="76" y="83"/>
                    <a:pt x="75" y="75"/>
                  </a:cubicBezTo>
                  <a:cubicBezTo>
                    <a:pt x="73" y="68"/>
                    <a:pt x="73" y="59"/>
                    <a:pt x="69" y="61"/>
                  </a:cubicBezTo>
                  <a:cubicBezTo>
                    <a:pt x="65" y="63"/>
                    <a:pt x="60" y="76"/>
                    <a:pt x="65" y="87"/>
                  </a:cubicBezTo>
                  <a:cubicBezTo>
                    <a:pt x="69" y="98"/>
                    <a:pt x="86" y="125"/>
                    <a:pt x="100" y="133"/>
                  </a:cubicBezTo>
                  <a:cubicBezTo>
                    <a:pt x="114" y="140"/>
                    <a:pt x="132" y="153"/>
                    <a:pt x="132" y="153"/>
                  </a:cubicBezTo>
                  <a:cubicBezTo>
                    <a:pt x="132" y="153"/>
                    <a:pt x="114" y="148"/>
                    <a:pt x="102" y="147"/>
                  </a:cubicBezTo>
                  <a:cubicBezTo>
                    <a:pt x="89" y="147"/>
                    <a:pt x="73" y="144"/>
                    <a:pt x="65" y="140"/>
                  </a:cubicBezTo>
                  <a:cubicBezTo>
                    <a:pt x="57" y="137"/>
                    <a:pt x="40" y="130"/>
                    <a:pt x="30" y="113"/>
                  </a:cubicBezTo>
                  <a:cubicBezTo>
                    <a:pt x="21" y="97"/>
                    <a:pt x="19" y="108"/>
                    <a:pt x="24" y="119"/>
                  </a:cubicBezTo>
                  <a:cubicBezTo>
                    <a:pt x="30" y="130"/>
                    <a:pt x="38" y="140"/>
                    <a:pt x="51" y="145"/>
                  </a:cubicBezTo>
                  <a:cubicBezTo>
                    <a:pt x="64" y="151"/>
                    <a:pt x="95" y="163"/>
                    <a:pt x="96" y="163"/>
                  </a:cubicBezTo>
                  <a:cubicBezTo>
                    <a:pt x="97" y="163"/>
                    <a:pt x="78" y="162"/>
                    <a:pt x="70" y="164"/>
                  </a:cubicBezTo>
                  <a:cubicBezTo>
                    <a:pt x="62" y="166"/>
                    <a:pt x="28" y="167"/>
                    <a:pt x="19" y="162"/>
                  </a:cubicBezTo>
                  <a:cubicBezTo>
                    <a:pt x="11" y="157"/>
                    <a:pt x="7" y="148"/>
                    <a:pt x="6" y="145"/>
                  </a:cubicBezTo>
                  <a:cubicBezTo>
                    <a:pt x="5" y="142"/>
                    <a:pt x="0" y="146"/>
                    <a:pt x="4" y="156"/>
                  </a:cubicBezTo>
                  <a:cubicBezTo>
                    <a:pt x="8" y="166"/>
                    <a:pt x="21" y="181"/>
                    <a:pt x="33" y="181"/>
                  </a:cubicBezTo>
                  <a:cubicBezTo>
                    <a:pt x="46" y="181"/>
                    <a:pt x="85" y="177"/>
                    <a:pt x="94" y="177"/>
                  </a:cubicBezTo>
                  <a:cubicBezTo>
                    <a:pt x="103" y="177"/>
                    <a:pt x="112" y="178"/>
                    <a:pt x="112" y="178"/>
                  </a:cubicBezTo>
                  <a:cubicBezTo>
                    <a:pt x="112" y="178"/>
                    <a:pt x="84" y="185"/>
                    <a:pt x="69" y="198"/>
                  </a:cubicBezTo>
                  <a:cubicBezTo>
                    <a:pt x="54" y="211"/>
                    <a:pt x="45" y="232"/>
                    <a:pt x="46" y="239"/>
                  </a:cubicBezTo>
                  <a:cubicBezTo>
                    <a:pt x="46" y="247"/>
                    <a:pt x="50" y="259"/>
                    <a:pt x="53" y="260"/>
                  </a:cubicBezTo>
                  <a:cubicBezTo>
                    <a:pt x="56" y="261"/>
                    <a:pt x="58" y="259"/>
                    <a:pt x="57" y="250"/>
                  </a:cubicBezTo>
                  <a:cubicBezTo>
                    <a:pt x="56" y="240"/>
                    <a:pt x="61" y="224"/>
                    <a:pt x="73" y="214"/>
                  </a:cubicBezTo>
                  <a:cubicBezTo>
                    <a:pt x="85" y="204"/>
                    <a:pt x="102" y="193"/>
                    <a:pt x="125" y="192"/>
                  </a:cubicBezTo>
                  <a:cubicBezTo>
                    <a:pt x="148" y="190"/>
                    <a:pt x="161" y="198"/>
                    <a:pt x="161" y="198"/>
                  </a:cubicBezTo>
                  <a:cubicBezTo>
                    <a:pt x="161" y="198"/>
                    <a:pt x="163" y="198"/>
                    <a:pt x="165" y="202"/>
                  </a:cubicBezTo>
                  <a:cubicBezTo>
                    <a:pt x="165" y="202"/>
                    <a:pt x="165" y="203"/>
                    <a:pt x="166" y="204"/>
                  </a:cubicBezTo>
                  <a:cubicBezTo>
                    <a:pt x="166" y="205"/>
                    <a:pt x="167" y="206"/>
                    <a:pt x="167" y="207"/>
                  </a:cubicBezTo>
                  <a:cubicBezTo>
                    <a:pt x="168" y="209"/>
                    <a:pt x="169" y="210"/>
                    <a:pt x="170" y="211"/>
                  </a:cubicBezTo>
                  <a:cubicBezTo>
                    <a:pt x="173" y="214"/>
                    <a:pt x="177" y="217"/>
                    <a:pt x="178" y="217"/>
                  </a:cubicBezTo>
                  <a:cubicBezTo>
                    <a:pt x="180" y="217"/>
                    <a:pt x="182" y="218"/>
                    <a:pt x="185" y="216"/>
                  </a:cubicBezTo>
                  <a:cubicBezTo>
                    <a:pt x="187" y="218"/>
                    <a:pt x="190" y="222"/>
                    <a:pt x="192" y="221"/>
                  </a:cubicBezTo>
                  <a:cubicBezTo>
                    <a:pt x="194" y="220"/>
                    <a:pt x="223" y="194"/>
                    <a:pt x="223" y="194"/>
                  </a:cubicBezTo>
                  <a:cubicBezTo>
                    <a:pt x="223" y="194"/>
                    <a:pt x="226" y="189"/>
                    <a:pt x="223" y="184"/>
                  </a:cubicBezTo>
                  <a:cubicBezTo>
                    <a:pt x="219" y="180"/>
                    <a:pt x="212" y="172"/>
                    <a:pt x="208" y="164"/>
                  </a:cubicBezTo>
                  <a:cubicBezTo>
                    <a:pt x="205" y="156"/>
                    <a:pt x="206" y="146"/>
                    <a:pt x="210" y="139"/>
                  </a:cubicBezTo>
                  <a:cubicBezTo>
                    <a:pt x="215" y="132"/>
                    <a:pt x="224" y="126"/>
                    <a:pt x="233" y="120"/>
                  </a:cubicBezTo>
                  <a:close/>
                </a:path>
              </a:pathLst>
            </a:custGeom>
            <a:solidFill>
              <a:srgbClr val="F08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825"/>
            <p:cNvSpPr/>
            <p:nvPr/>
          </p:nvSpPr>
          <p:spPr bwMode="auto">
            <a:xfrm>
              <a:off x="4576763" y="5192713"/>
              <a:ext cx="220663" cy="263525"/>
            </a:xfrm>
            <a:custGeom>
              <a:avLst/>
              <a:gdLst>
                <a:gd name="T0" fmla="*/ 68 w 71"/>
                <a:gd name="T1" fmla="*/ 26 h 85"/>
                <a:gd name="T2" fmla="*/ 69 w 71"/>
                <a:gd name="T3" fmla="*/ 0 h 85"/>
                <a:gd name="T4" fmla="*/ 33 w 71"/>
                <a:gd name="T5" fmla="*/ 22 h 85"/>
                <a:gd name="T6" fmla="*/ 7 w 71"/>
                <a:gd name="T7" fmla="*/ 50 h 85"/>
                <a:gd name="T8" fmla="*/ 3 w 71"/>
                <a:gd name="T9" fmla="*/ 67 h 85"/>
                <a:gd name="T10" fmla="*/ 3 w 71"/>
                <a:gd name="T11" fmla="*/ 84 h 85"/>
                <a:gd name="T12" fmla="*/ 35 w 71"/>
                <a:gd name="T13" fmla="*/ 71 h 85"/>
                <a:gd name="T14" fmla="*/ 64 w 71"/>
                <a:gd name="T15" fmla="*/ 57 h 85"/>
                <a:gd name="T16" fmla="*/ 63 w 71"/>
                <a:gd name="T17" fmla="*/ 48 h 85"/>
                <a:gd name="T18" fmla="*/ 68 w 71"/>
                <a:gd name="T19" fmla="*/ 2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5">
                  <a:moveTo>
                    <a:pt x="68" y="26"/>
                  </a:moveTo>
                  <a:cubicBezTo>
                    <a:pt x="68" y="20"/>
                    <a:pt x="71" y="0"/>
                    <a:pt x="69" y="0"/>
                  </a:cubicBezTo>
                  <a:cubicBezTo>
                    <a:pt x="67" y="0"/>
                    <a:pt x="47" y="16"/>
                    <a:pt x="33" y="22"/>
                  </a:cubicBezTo>
                  <a:cubicBezTo>
                    <a:pt x="20" y="28"/>
                    <a:pt x="9" y="45"/>
                    <a:pt x="7" y="50"/>
                  </a:cubicBezTo>
                  <a:cubicBezTo>
                    <a:pt x="6" y="54"/>
                    <a:pt x="5" y="59"/>
                    <a:pt x="3" y="67"/>
                  </a:cubicBezTo>
                  <a:cubicBezTo>
                    <a:pt x="0" y="75"/>
                    <a:pt x="0" y="82"/>
                    <a:pt x="3" y="84"/>
                  </a:cubicBezTo>
                  <a:cubicBezTo>
                    <a:pt x="6" y="85"/>
                    <a:pt x="26" y="73"/>
                    <a:pt x="35" y="71"/>
                  </a:cubicBezTo>
                  <a:cubicBezTo>
                    <a:pt x="43" y="70"/>
                    <a:pt x="65" y="76"/>
                    <a:pt x="64" y="57"/>
                  </a:cubicBezTo>
                  <a:cubicBezTo>
                    <a:pt x="64" y="57"/>
                    <a:pt x="63" y="52"/>
                    <a:pt x="63" y="48"/>
                  </a:cubicBezTo>
                  <a:cubicBezTo>
                    <a:pt x="64" y="40"/>
                    <a:pt x="67" y="30"/>
                    <a:pt x="68" y="26"/>
                  </a:cubicBezTo>
                  <a:close/>
                </a:path>
              </a:pathLst>
            </a:custGeom>
            <a:solidFill>
              <a:srgbClr val="F08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826"/>
            <p:cNvSpPr/>
            <p:nvPr/>
          </p:nvSpPr>
          <p:spPr bwMode="auto">
            <a:xfrm>
              <a:off x="4349750" y="5016501"/>
              <a:ext cx="450850" cy="415925"/>
            </a:xfrm>
            <a:custGeom>
              <a:avLst/>
              <a:gdLst>
                <a:gd name="T0" fmla="*/ 73 w 145"/>
                <a:gd name="T1" fmla="*/ 20 h 134"/>
                <a:gd name="T2" fmla="*/ 35 w 145"/>
                <a:gd name="T3" fmla="*/ 1 h 134"/>
                <a:gd name="T4" fmla="*/ 17 w 145"/>
                <a:gd name="T5" fmla="*/ 13 h 134"/>
                <a:gd name="T6" fmla="*/ 6 w 145"/>
                <a:gd name="T7" fmla="*/ 41 h 134"/>
                <a:gd name="T8" fmla="*/ 36 w 145"/>
                <a:gd name="T9" fmla="*/ 80 h 134"/>
                <a:gd name="T10" fmla="*/ 79 w 145"/>
                <a:gd name="T11" fmla="*/ 110 h 134"/>
                <a:gd name="T12" fmla="*/ 131 w 145"/>
                <a:gd name="T13" fmla="*/ 133 h 134"/>
                <a:gd name="T14" fmla="*/ 139 w 145"/>
                <a:gd name="T15" fmla="*/ 133 h 134"/>
                <a:gd name="T16" fmla="*/ 142 w 145"/>
                <a:gd name="T17" fmla="*/ 123 h 134"/>
                <a:gd name="T18" fmla="*/ 107 w 145"/>
                <a:gd name="T19" fmla="*/ 63 h 134"/>
                <a:gd name="T20" fmla="*/ 73 w 145"/>
                <a:gd name="T21" fmla="*/ 2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" h="134">
                  <a:moveTo>
                    <a:pt x="73" y="20"/>
                  </a:moveTo>
                  <a:cubicBezTo>
                    <a:pt x="65" y="13"/>
                    <a:pt x="40" y="0"/>
                    <a:pt x="35" y="1"/>
                  </a:cubicBezTo>
                  <a:cubicBezTo>
                    <a:pt x="31" y="2"/>
                    <a:pt x="26" y="5"/>
                    <a:pt x="17" y="13"/>
                  </a:cubicBezTo>
                  <a:cubicBezTo>
                    <a:pt x="7" y="21"/>
                    <a:pt x="0" y="29"/>
                    <a:pt x="6" y="41"/>
                  </a:cubicBezTo>
                  <a:cubicBezTo>
                    <a:pt x="11" y="53"/>
                    <a:pt x="27" y="74"/>
                    <a:pt x="36" y="80"/>
                  </a:cubicBezTo>
                  <a:cubicBezTo>
                    <a:pt x="45" y="87"/>
                    <a:pt x="69" y="104"/>
                    <a:pt x="79" y="110"/>
                  </a:cubicBezTo>
                  <a:cubicBezTo>
                    <a:pt x="88" y="114"/>
                    <a:pt x="116" y="130"/>
                    <a:pt x="131" y="133"/>
                  </a:cubicBezTo>
                  <a:cubicBezTo>
                    <a:pt x="134" y="134"/>
                    <a:pt x="137" y="134"/>
                    <a:pt x="139" y="133"/>
                  </a:cubicBezTo>
                  <a:cubicBezTo>
                    <a:pt x="139" y="133"/>
                    <a:pt x="145" y="131"/>
                    <a:pt x="142" y="123"/>
                  </a:cubicBezTo>
                  <a:cubicBezTo>
                    <a:pt x="138" y="114"/>
                    <a:pt x="115" y="77"/>
                    <a:pt x="107" y="63"/>
                  </a:cubicBezTo>
                  <a:cubicBezTo>
                    <a:pt x="98" y="50"/>
                    <a:pt x="80" y="26"/>
                    <a:pt x="73" y="20"/>
                  </a:cubicBezTo>
                  <a:close/>
                </a:path>
              </a:pathLst>
            </a:custGeom>
            <a:solidFill>
              <a:srgbClr val="ED7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828"/>
            <p:cNvSpPr/>
            <p:nvPr/>
          </p:nvSpPr>
          <p:spPr bwMode="auto">
            <a:xfrm>
              <a:off x="4735513" y="5205413"/>
              <a:ext cx="61913" cy="127000"/>
            </a:xfrm>
            <a:custGeom>
              <a:avLst/>
              <a:gdLst>
                <a:gd name="T0" fmla="*/ 15 w 20"/>
                <a:gd name="T1" fmla="*/ 2 h 41"/>
                <a:gd name="T2" fmla="*/ 2 w 20"/>
                <a:gd name="T3" fmla="*/ 19 h 41"/>
                <a:gd name="T4" fmla="*/ 10 w 20"/>
                <a:gd name="T5" fmla="*/ 41 h 41"/>
                <a:gd name="T6" fmla="*/ 14 w 20"/>
                <a:gd name="T7" fmla="*/ 22 h 41"/>
                <a:gd name="T8" fmla="*/ 15 w 20"/>
                <a:gd name="T9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5" y="2"/>
                  </a:moveTo>
                  <a:cubicBezTo>
                    <a:pt x="10" y="5"/>
                    <a:pt x="0" y="14"/>
                    <a:pt x="2" y="19"/>
                  </a:cubicBezTo>
                  <a:cubicBezTo>
                    <a:pt x="4" y="24"/>
                    <a:pt x="8" y="41"/>
                    <a:pt x="10" y="41"/>
                  </a:cubicBezTo>
                  <a:cubicBezTo>
                    <a:pt x="11" y="40"/>
                    <a:pt x="13" y="27"/>
                    <a:pt x="14" y="22"/>
                  </a:cubicBezTo>
                  <a:cubicBezTo>
                    <a:pt x="15" y="17"/>
                    <a:pt x="20" y="0"/>
                    <a:pt x="15" y="2"/>
                  </a:cubicBezTo>
                  <a:close/>
                </a:path>
              </a:pathLst>
            </a:custGeom>
            <a:solidFill>
              <a:srgbClr val="F29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829"/>
            <p:cNvSpPr/>
            <p:nvPr/>
          </p:nvSpPr>
          <p:spPr bwMode="auto">
            <a:xfrm>
              <a:off x="4257675" y="5006976"/>
              <a:ext cx="107950" cy="117475"/>
            </a:xfrm>
            <a:custGeom>
              <a:avLst/>
              <a:gdLst>
                <a:gd name="T0" fmla="*/ 3 w 35"/>
                <a:gd name="T1" fmla="*/ 21 h 38"/>
                <a:gd name="T2" fmla="*/ 17 w 35"/>
                <a:gd name="T3" fmla="*/ 35 h 38"/>
                <a:gd name="T4" fmla="*/ 30 w 35"/>
                <a:gd name="T5" fmla="*/ 31 h 38"/>
                <a:gd name="T6" fmla="*/ 21 w 35"/>
                <a:gd name="T7" fmla="*/ 6 h 38"/>
                <a:gd name="T8" fmla="*/ 3 w 35"/>
                <a:gd name="T9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8">
                  <a:moveTo>
                    <a:pt x="3" y="21"/>
                  </a:moveTo>
                  <a:cubicBezTo>
                    <a:pt x="6" y="29"/>
                    <a:pt x="15" y="35"/>
                    <a:pt x="17" y="35"/>
                  </a:cubicBezTo>
                  <a:cubicBezTo>
                    <a:pt x="21" y="36"/>
                    <a:pt x="25" y="38"/>
                    <a:pt x="30" y="31"/>
                  </a:cubicBezTo>
                  <a:cubicBezTo>
                    <a:pt x="35" y="24"/>
                    <a:pt x="32" y="11"/>
                    <a:pt x="21" y="6"/>
                  </a:cubicBezTo>
                  <a:cubicBezTo>
                    <a:pt x="9" y="0"/>
                    <a:pt x="0" y="9"/>
                    <a:pt x="3" y="21"/>
                  </a:cubicBezTo>
                  <a:close/>
                </a:path>
              </a:pathLst>
            </a:custGeom>
            <a:solidFill>
              <a:srgbClr val="F299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830"/>
            <p:cNvSpPr/>
            <p:nvPr/>
          </p:nvSpPr>
          <p:spPr bwMode="auto">
            <a:xfrm>
              <a:off x="4264025" y="5022851"/>
              <a:ext cx="88900" cy="98425"/>
            </a:xfrm>
            <a:custGeom>
              <a:avLst/>
              <a:gdLst>
                <a:gd name="T0" fmla="*/ 3 w 29"/>
                <a:gd name="T1" fmla="*/ 17 h 32"/>
                <a:gd name="T2" fmla="*/ 15 w 29"/>
                <a:gd name="T3" fmla="*/ 30 h 32"/>
                <a:gd name="T4" fmla="*/ 25 w 29"/>
                <a:gd name="T5" fmla="*/ 26 h 32"/>
                <a:gd name="T6" fmla="*/ 17 w 29"/>
                <a:gd name="T7" fmla="*/ 5 h 32"/>
                <a:gd name="T8" fmla="*/ 3 w 29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2">
                  <a:moveTo>
                    <a:pt x="3" y="17"/>
                  </a:moveTo>
                  <a:cubicBezTo>
                    <a:pt x="5" y="24"/>
                    <a:pt x="13" y="29"/>
                    <a:pt x="15" y="30"/>
                  </a:cubicBezTo>
                  <a:cubicBezTo>
                    <a:pt x="18" y="30"/>
                    <a:pt x="22" y="32"/>
                    <a:pt x="25" y="26"/>
                  </a:cubicBezTo>
                  <a:cubicBezTo>
                    <a:pt x="29" y="21"/>
                    <a:pt x="26" y="10"/>
                    <a:pt x="17" y="5"/>
                  </a:cubicBezTo>
                  <a:cubicBezTo>
                    <a:pt x="8" y="0"/>
                    <a:pt x="0" y="8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831"/>
            <p:cNvSpPr/>
            <p:nvPr/>
          </p:nvSpPr>
          <p:spPr bwMode="auto">
            <a:xfrm>
              <a:off x="4270375" y="5041901"/>
              <a:ext cx="82550" cy="76200"/>
            </a:xfrm>
            <a:custGeom>
              <a:avLst/>
              <a:gdLst>
                <a:gd name="T0" fmla="*/ 9 w 27"/>
                <a:gd name="T1" fmla="*/ 2 h 25"/>
                <a:gd name="T2" fmla="*/ 7 w 27"/>
                <a:gd name="T3" fmla="*/ 16 h 25"/>
                <a:gd name="T4" fmla="*/ 20 w 27"/>
                <a:gd name="T5" fmla="*/ 21 h 25"/>
                <a:gd name="T6" fmla="*/ 9 w 27"/>
                <a:gd name="T7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5">
                  <a:moveTo>
                    <a:pt x="9" y="2"/>
                  </a:moveTo>
                  <a:cubicBezTo>
                    <a:pt x="0" y="3"/>
                    <a:pt x="5" y="13"/>
                    <a:pt x="7" y="16"/>
                  </a:cubicBezTo>
                  <a:cubicBezTo>
                    <a:pt x="9" y="20"/>
                    <a:pt x="16" y="25"/>
                    <a:pt x="20" y="21"/>
                  </a:cubicBezTo>
                  <a:cubicBezTo>
                    <a:pt x="27" y="16"/>
                    <a:pt x="18" y="0"/>
                    <a:pt x="9" y="2"/>
                  </a:cubicBezTo>
                  <a:close/>
                </a:path>
              </a:pathLst>
            </a:custGeom>
            <a:solidFill>
              <a:srgbClr val="4F8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832"/>
            <p:cNvSpPr/>
            <p:nvPr/>
          </p:nvSpPr>
          <p:spPr bwMode="auto">
            <a:xfrm>
              <a:off x="4278313" y="5043488"/>
              <a:ext cx="53975" cy="65088"/>
            </a:xfrm>
            <a:custGeom>
              <a:avLst/>
              <a:gdLst>
                <a:gd name="T0" fmla="*/ 5 w 17"/>
                <a:gd name="T1" fmla="*/ 4 h 21"/>
                <a:gd name="T2" fmla="*/ 11 w 17"/>
                <a:gd name="T3" fmla="*/ 18 h 21"/>
                <a:gd name="T4" fmla="*/ 17 w 17"/>
                <a:gd name="T5" fmla="*/ 16 h 21"/>
                <a:gd name="T6" fmla="*/ 5 w 17"/>
                <a:gd name="T7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1">
                  <a:moveTo>
                    <a:pt x="5" y="4"/>
                  </a:moveTo>
                  <a:cubicBezTo>
                    <a:pt x="0" y="8"/>
                    <a:pt x="9" y="17"/>
                    <a:pt x="11" y="18"/>
                  </a:cubicBezTo>
                  <a:cubicBezTo>
                    <a:pt x="11" y="18"/>
                    <a:pt x="17" y="21"/>
                    <a:pt x="17" y="16"/>
                  </a:cubicBezTo>
                  <a:cubicBezTo>
                    <a:pt x="17" y="10"/>
                    <a:pt x="9" y="0"/>
                    <a:pt x="5" y="4"/>
                  </a:cubicBezTo>
                  <a:close/>
                </a:path>
              </a:pathLst>
            </a:custGeom>
            <a:solidFill>
              <a:srgbClr val="050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833"/>
            <p:cNvSpPr/>
            <p:nvPr/>
          </p:nvSpPr>
          <p:spPr bwMode="auto">
            <a:xfrm>
              <a:off x="4300538" y="5091113"/>
              <a:ext cx="15875" cy="1746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4 h 6"/>
                <a:gd name="T4" fmla="*/ 4 w 5"/>
                <a:gd name="T5" fmla="*/ 5 h 6"/>
                <a:gd name="T6" fmla="*/ 4 w 5"/>
                <a:gd name="T7" fmla="*/ 2 h 6"/>
                <a:gd name="T8" fmla="*/ 1 w 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6"/>
                    <a:pt x="3" y="6"/>
                    <a:pt x="4" y="5"/>
                  </a:cubicBezTo>
                  <a:cubicBezTo>
                    <a:pt x="5" y="4"/>
                    <a:pt x="5" y="3"/>
                    <a:pt x="4" y="2"/>
                  </a:cubicBezTo>
                  <a:cubicBezTo>
                    <a:pt x="4" y="1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834"/>
            <p:cNvSpPr/>
            <p:nvPr/>
          </p:nvSpPr>
          <p:spPr bwMode="auto">
            <a:xfrm>
              <a:off x="4365625" y="4926013"/>
              <a:ext cx="107950" cy="117475"/>
            </a:xfrm>
            <a:custGeom>
              <a:avLst/>
              <a:gdLst>
                <a:gd name="T0" fmla="*/ 0 w 35"/>
                <a:gd name="T1" fmla="*/ 15 h 38"/>
                <a:gd name="T2" fmla="*/ 5 w 35"/>
                <a:gd name="T3" fmla="*/ 28 h 38"/>
                <a:gd name="T4" fmla="*/ 26 w 35"/>
                <a:gd name="T5" fmla="*/ 30 h 38"/>
                <a:gd name="T6" fmla="*/ 17 w 35"/>
                <a:gd name="T7" fmla="*/ 3 h 38"/>
                <a:gd name="T8" fmla="*/ 0 w 35"/>
                <a:gd name="T9" fmla="*/ 1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8">
                  <a:moveTo>
                    <a:pt x="0" y="15"/>
                  </a:moveTo>
                  <a:cubicBezTo>
                    <a:pt x="0" y="23"/>
                    <a:pt x="5" y="28"/>
                    <a:pt x="5" y="28"/>
                  </a:cubicBezTo>
                  <a:cubicBezTo>
                    <a:pt x="5" y="28"/>
                    <a:pt x="16" y="38"/>
                    <a:pt x="26" y="30"/>
                  </a:cubicBezTo>
                  <a:cubicBezTo>
                    <a:pt x="35" y="23"/>
                    <a:pt x="30" y="6"/>
                    <a:pt x="17" y="3"/>
                  </a:cubicBezTo>
                  <a:cubicBezTo>
                    <a:pt x="5" y="0"/>
                    <a:pt x="0" y="8"/>
                    <a:pt x="0" y="15"/>
                  </a:cubicBezTo>
                  <a:close/>
                </a:path>
              </a:pathLst>
            </a:custGeom>
            <a:solidFill>
              <a:srgbClr val="F299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835"/>
            <p:cNvSpPr/>
            <p:nvPr/>
          </p:nvSpPr>
          <p:spPr bwMode="auto">
            <a:xfrm>
              <a:off x="4371975" y="4935538"/>
              <a:ext cx="90488" cy="96838"/>
            </a:xfrm>
            <a:custGeom>
              <a:avLst/>
              <a:gdLst>
                <a:gd name="T0" fmla="*/ 3 w 29"/>
                <a:gd name="T1" fmla="*/ 10 h 31"/>
                <a:gd name="T2" fmla="*/ 9 w 29"/>
                <a:gd name="T3" fmla="*/ 25 h 31"/>
                <a:gd name="T4" fmla="*/ 23 w 29"/>
                <a:gd name="T5" fmla="*/ 26 h 31"/>
                <a:gd name="T6" fmla="*/ 22 w 29"/>
                <a:gd name="T7" fmla="*/ 5 h 31"/>
                <a:gd name="T8" fmla="*/ 3 w 29"/>
                <a:gd name="T9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3" y="10"/>
                  </a:moveTo>
                  <a:cubicBezTo>
                    <a:pt x="0" y="18"/>
                    <a:pt x="7" y="24"/>
                    <a:pt x="9" y="25"/>
                  </a:cubicBezTo>
                  <a:cubicBezTo>
                    <a:pt x="9" y="25"/>
                    <a:pt x="17" y="31"/>
                    <a:pt x="23" y="26"/>
                  </a:cubicBezTo>
                  <a:cubicBezTo>
                    <a:pt x="29" y="21"/>
                    <a:pt x="29" y="13"/>
                    <a:pt x="22" y="5"/>
                  </a:cubicBezTo>
                  <a:cubicBezTo>
                    <a:pt x="17" y="0"/>
                    <a:pt x="5" y="2"/>
                    <a:pt x="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836"/>
            <p:cNvSpPr/>
            <p:nvPr/>
          </p:nvSpPr>
          <p:spPr bwMode="auto">
            <a:xfrm>
              <a:off x="4381500" y="4948238"/>
              <a:ext cx="84138" cy="84138"/>
            </a:xfrm>
            <a:custGeom>
              <a:avLst/>
              <a:gdLst>
                <a:gd name="T0" fmla="*/ 4 w 27"/>
                <a:gd name="T1" fmla="*/ 15 h 27"/>
                <a:gd name="T2" fmla="*/ 19 w 27"/>
                <a:gd name="T3" fmla="*/ 21 h 27"/>
                <a:gd name="T4" fmla="*/ 12 w 27"/>
                <a:gd name="T5" fmla="*/ 2 h 27"/>
                <a:gd name="T6" fmla="*/ 4 w 27"/>
                <a:gd name="T7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7">
                  <a:moveTo>
                    <a:pt x="4" y="15"/>
                  </a:moveTo>
                  <a:cubicBezTo>
                    <a:pt x="7" y="19"/>
                    <a:pt x="12" y="27"/>
                    <a:pt x="19" y="21"/>
                  </a:cubicBezTo>
                  <a:cubicBezTo>
                    <a:pt x="27" y="16"/>
                    <a:pt x="20" y="3"/>
                    <a:pt x="12" y="2"/>
                  </a:cubicBezTo>
                  <a:cubicBezTo>
                    <a:pt x="5" y="0"/>
                    <a:pt x="0" y="8"/>
                    <a:pt x="4" y="15"/>
                  </a:cubicBezTo>
                  <a:close/>
                </a:path>
              </a:pathLst>
            </a:custGeom>
            <a:solidFill>
              <a:srgbClr val="4F8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837"/>
            <p:cNvSpPr/>
            <p:nvPr/>
          </p:nvSpPr>
          <p:spPr bwMode="auto">
            <a:xfrm>
              <a:off x="4394200" y="4957763"/>
              <a:ext cx="58738" cy="58738"/>
            </a:xfrm>
            <a:custGeom>
              <a:avLst/>
              <a:gdLst>
                <a:gd name="T0" fmla="*/ 5 w 19"/>
                <a:gd name="T1" fmla="*/ 12 h 19"/>
                <a:gd name="T2" fmla="*/ 15 w 19"/>
                <a:gd name="T3" fmla="*/ 16 h 19"/>
                <a:gd name="T4" fmla="*/ 5 w 19"/>
                <a:gd name="T5" fmla="*/ 1 h 19"/>
                <a:gd name="T6" fmla="*/ 5 w 19"/>
                <a:gd name="T7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5" y="12"/>
                  </a:moveTo>
                  <a:cubicBezTo>
                    <a:pt x="5" y="12"/>
                    <a:pt x="11" y="19"/>
                    <a:pt x="15" y="16"/>
                  </a:cubicBezTo>
                  <a:cubicBezTo>
                    <a:pt x="19" y="12"/>
                    <a:pt x="10" y="1"/>
                    <a:pt x="5" y="1"/>
                  </a:cubicBezTo>
                  <a:cubicBezTo>
                    <a:pt x="0" y="0"/>
                    <a:pt x="1" y="8"/>
                    <a:pt x="5" y="12"/>
                  </a:cubicBezTo>
                  <a:close/>
                </a:path>
              </a:pathLst>
            </a:custGeom>
            <a:solidFill>
              <a:srgbClr val="050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838"/>
            <p:cNvSpPr/>
            <p:nvPr/>
          </p:nvSpPr>
          <p:spPr bwMode="auto">
            <a:xfrm>
              <a:off x="4405313" y="4997451"/>
              <a:ext cx="19050" cy="15875"/>
            </a:xfrm>
            <a:custGeom>
              <a:avLst/>
              <a:gdLst>
                <a:gd name="T0" fmla="*/ 2 w 6"/>
                <a:gd name="T1" fmla="*/ 0 h 5"/>
                <a:gd name="T2" fmla="*/ 1 w 6"/>
                <a:gd name="T3" fmla="*/ 4 h 5"/>
                <a:gd name="T4" fmla="*/ 5 w 6"/>
                <a:gd name="T5" fmla="*/ 5 h 5"/>
                <a:gd name="T6" fmla="*/ 5 w 6"/>
                <a:gd name="T7" fmla="*/ 1 h 5"/>
                <a:gd name="T8" fmla="*/ 2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cubicBezTo>
                    <a:pt x="1" y="1"/>
                    <a:pt x="0" y="3"/>
                    <a:pt x="1" y="4"/>
                  </a:cubicBezTo>
                  <a:cubicBezTo>
                    <a:pt x="2" y="5"/>
                    <a:pt x="3" y="5"/>
                    <a:pt x="5" y="5"/>
                  </a:cubicBezTo>
                  <a:cubicBezTo>
                    <a:pt x="6" y="4"/>
                    <a:pt x="6" y="2"/>
                    <a:pt x="5" y="1"/>
                  </a:cubicBezTo>
                  <a:cubicBezTo>
                    <a:pt x="5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839"/>
            <p:cNvSpPr/>
            <p:nvPr/>
          </p:nvSpPr>
          <p:spPr bwMode="auto">
            <a:xfrm>
              <a:off x="4365625" y="5087938"/>
              <a:ext cx="452438" cy="344488"/>
            </a:xfrm>
            <a:custGeom>
              <a:avLst/>
              <a:gdLst>
                <a:gd name="T0" fmla="*/ 47 w 146"/>
                <a:gd name="T1" fmla="*/ 11 h 111"/>
                <a:gd name="T2" fmla="*/ 7 w 146"/>
                <a:gd name="T3" fmla="*/ 7 h 111"/>
                <a:gd name="T4" fmla="*/ 32 w 146"/>
                <a:gd name="T5" fmla="*/ 56 h 111"/>
                <a:gd name="T6" fmla="*/ 132 w 146"/>
                <a:gd name="T7" fmla="*/ 109 h 111"/>
                <a:gd name="T8" fmla="*/ 105 w 146"/>
                <a:gd name="T9" fmla="*/ 69 h 111"/>
                <a:gd name="T10" fmla="*/ 47 w 146"/>
                <a:gd name="T11" fmla="*/ 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11">
                  <a:moveTo>
                    <a:pt x="47" y="11"/>
                  </a:moveTo>
                  <a:cubicBezTo>
                    <a:pt x="29" y="4"/>
                    <a:pt x="15" y="0"/>
                    <a:pt x="7" y="7"/>
                  </a:cubicBezTo>
                  <a:cubicBezTo>
                    <a:pt x="0" y="13"/>
                    <a:pt x="13" y="40"/>
                    <a:pt x="32" y="56"/>
                  </a:cubicBezTo>
                  <a:cubicBezTo>
                    <a:pt x="51" y="72"/>
                    <a:pt x="118" y="111"/>
                    <a:pt x="132" y="109"/>
                  </a:cubicBezTo>
                  <a:cubicBezTo>
                    <a:pt x="146" y="108"/>
                    <a:pt x="113" y="80"/>
                    <a:pt x="105" y="69"/>
                  </a:cubicBezTo>
                  <a:cubicBezTo>
                    <a:pt x="96" y="57"/>
                    <a:pt x="65" y="19"/>
                    <a:pt x="47" y="11"/>
                  </a:cubicBezTo>
                  <a:close/>
                </a:path>
              </a:pathLst>
            </a:custGeom>
            <a:solidFill>
              <a:srgbClr val="EF8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840"/>
            <p:cNvSpPr/>
            <p:nvPr/>
          </p:nvSpPr>
          <p:spPr bwMode="auto">
            <a:xfrm>
              <a:off x="4403725" y="5137151"/>
              <a:ext cx="396875" cy="301625"/>
            </a:xfrm>
            <a:custGeom>
              <a:avLst/>
              <a:gdLst>
                <a:gd name="T0" fmla="*/ 1 w 128"/>
                <a:gd name="T1" fmla="*/ 10 h 97"/>
                <a:gd name="T2" fmla="*/ 22 w 128"/>
                <a:gd name="T3" fmla="*/ 39 h 97"/>
                <a:gd name="T4" fmla="*/ 117 w 128"/>
                <a:gd name="T5" fmla="*/ 94 h 97"/>
                <a:gd name="T6" fmla="*/ 36 w 128"/>
                <a:gd name="T7" fmla="*/ 19 h 97"/>
                <a:gd name="T8" fmla="*/ 1 w 128"/>
                <a:gd name="T9" fmla="*/ 1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97">
                  <a:moveTo>
                    <a:pt x="1" y="10"/>
                  </a:moveTo>
                  <a:cubicBezTo>
                    <a:pt x="0" y="16"/>
                    <a:pt x="13" y="33"/>
                    <a:pt x="22" y="39"/>
                  </a:cubicBezTo>
                  <a:cubicBezTo>
                    <a:pt x="22" y="39"/>
                    <a:pt x="107" y="97"/>
                    <a:pt x="117" y="94"/>
                  </a:cubicBezTo>
                  <a:cubicBezTo>
                    <a:pt x="128" y="91"/>
                    <a:pt x="51" y="29"/>
                    <a:pt x="36" y="19"/>
                  </a:cubicBezTo>
                  <a:cubicBezTo>
                    <a:pt x="22" y="9"/>
                    <a:pt x="3" y="0"/>
                    <a:pt x="1" y="10"/>
                  </a:cubicBezTo>
                  <a:close/>
                </a:path>
              </a:pathLst>
            </a:custGeom>
            <a:solidFill>
              <a:srgbClr val="F19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841"/>
            <p:cNvSpPr/>
            <p:nvPr/>
          </p:nvSpPr>
          <p:spPr bwMode="auto">
            <a:xfrm>
              <a:off x="4654550" y="5354638"/>
              <a:ext cx="20638" cy="20638"/>
            </a:xfrm>
            <a:custGeom>
              <a:avLst/>
              <a:gdLst>
                <a:gd name="T0" fmla="*/ 2 w 7"/>
                <a:gd name="T1" fmla="*/ 1 h 7"/>
                <a:gd name="T2" fmla="*/ 1 w 7"/>
                <a:gd name="T3" fmla="*/ 5 h 7"/>
                <a:gd name="T4" fmla="*/ 5 w 7"/>
                <a:gd name="T5" fmla="*/ 6 h 7"/>
                <a:gd name="T6" fmla="*/ 6 w 7"/>
                <a:gd name="T7" fmla="*/ 2 h 7"/>
                <a:gd name="T8" fmla="*/ 2 w 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1"/>
                  </a:moveTo>
                  <a:cubicBezTo>
                    <a:pt x="0" y="2"/>
                    <a:pt x="0" y="4"/>
                    <a:pt x="1" y="5"/>
                  </a:cubicBezTo>
                  <a:cubicBezTo>
                    <a:pt x="2" y="6"/>
                    <a:pt x="3" y="7"/>
                    <a:pt x="5" y="6"/>
                  </a:cubicBezTo>
                  <a:cubicBezTo>
                    <a:pt x="6" y="5"/>
                    <a:pt x="7" y="3"/>
                    <a:pt x="6" y="2"/>
                  </a:cubicBezTo>
                  <a:cubicBezTo>
                    <a:pt x="5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1842"/>
            <p:cNvSpPr/>
            <p:nvPr/>
          </p:nvSpPr>
          <p:spPr bwMode="auto">
            <a:xfrm>
              <a:off x="4622800" y="5341938"/>
              <a:ext cx="9525" cy="9525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2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1843"/>
            <p:cNvSpPr/>
            <p:nvPr/>
          </p:nvSpPr>
          <p:spPr bwMode="auto">
            <a:xfrm>
              <a:off x="3806825" y="4581526"/>
              <a:ext cx="812800" cy="642938"/>
            </a:xfrm>
            <a:custGeom>
              <a:avLst/>
              <a:gdLst>
                <a:gd name="T0" fmla="*/ 101 w 262"/>
                <a:gd name="T1" fmla="*/ 134 h 207"/>
                <a:gd name="T2" fmla="*/ 51 w 262"/>
                <a:gd name="T3" fmla="*/ 160 h 207"/>
                <a:gd name="T4" fmla="*/ 40 w 262"/>
                <a:gd name="T5" fmla="*/ 200 h 207"/>
                <a:gd name="T6" fmla="*/ 44 w 262"/>
                <a:gd name="T7" fmla="*/ 193 h 207"/>
                <a:gd name="T8" fmla="*/ 61 w 262"/>
                <a:gd name="T9" fmla="*/ 165 h 207"/>
                <a:gd name="T10" fmla="*/ 126 w 262"/>
                <a:gd name="T11" fmla="*/ 135 h 207"/>
                <a:gd name="T12" fmla="*/ 156 w 262"/>
                <a:gd name="T13" fmla="*/ 134 h 207"/>
                <a:gd name="T14" fmla="*/ 160 w 262"/>
                <a:gd name="T15" fmla="*/ 119 h 207"/>
                <a:gd name="T16" fmla="*/ 177 w 262"/>
                <a:gd name="T17" fmla="*/ 119 h 207"/>
                <a:gd name="T18" fmla="*/ 184 w 262"/>
                <a:gd name="T19" fmla="*/ 99 h 207"/>
                <a:gd name="T20" fmla="*/ 206 w 262"/>
                <a:gd name="T21" fmla="*/ 79 h 207"/>
                <a:gd name="T22" fmla="*/ 254 w 262"/>
                <a:gd name="T23" fmla="*/ 31 h 207"/>
                <a:gd name="T24" fmla="*/ 257 w 262"/>
                <a:gd name="T25" fmla="*/ 9 h 207"/>
                <a:gd name="T26" fmla="*/ 239 w 262"/>
                <a:gd name="T27" fmla="*/ 43 h 207"/>
                <a:gd name="T28" fmla="*/ 207 w 262"/>
                <a:gd name="T29" fmla="*/ 67 h 207"/>
                <a:gd name="T30" fmla="*/ 176 w 262"/>
                <a:gd name="T31" fmla="*/ 85 h 207"/>
                <a:gd name="T32" fmla="*/ 111 w 262"/>
                <a:gd name="T33" fmla="*/ 118 h 207"/>
                <a:gd name="T34" fmla="*/ 73 w 262"/>
                <a:gd name="T35" fmla="*/ 120 h 207"/>
                <a:gd name="T36" fmla="*/ 11 w 262"/>
                <a:gd name="T37" fmla="*/ 121 h 207"/>
                <a:gd name="T38" fmla="*/ 3 w 262"/>
                <a:gd name="T39" fmla="*/ 121 h 207"/>
                <a:gd name="T40" fmla="*/ 25 w 262"/>
                <a:gd name="T41" fmla="*/ 133 h 207"/>
                <a:gd name="T42" fmla="*/ 92 w 262"/>
                <a:gd name="T43" fmla="*/ 127 h 207"/>
                <a:gd name="T44" fmla="*/ 101 w 262"/>
                <a:gd name="T45" fmla="*/ 13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207">
                  <a:moveTo>
                    <a:pt x="101" y="134"/>
                  </a:moveTo>
                  <a:cubicBezTo>
                    <a:pt x="90" y="137"/>
                    <a:pt x="59" y="146"/>
                    <a:pt x="51" y="160"/>
                  </a:cubicBezTo>
                  <a:cubicBezTo>
                    <a:pt x="43" y="173"/>
                    <a:pt x="36" y="194"/>
                    <a:pt x="40" y="200"/>
                  </a:cubicBezTo>
                  <a:cubicBezTo>
                    <a:pt x="44" y="207"/>
                    <a:pt x="43" y="201"/>
                    <a:pt x="44" y="193"/>
                  </a:cubicBezTo>
                  <a:cubicBezTo>
                    <a:pt x="45" y="186"/>
                    <a:pt x="50" y="173"/>
                    <a:pt x="61" y="165"/>
                  </a:cubicBezTo>
                  <a:cubicBezTo>
                    <a:pt x="71" y="156"/>
                    <a:pt x="110" y="133"/>
                    <a:pt x="126" y="135"/>
                  </a:cubicBezTo>
                  <a:cubicBezTo>
                    <a:pt x="142" y="137"/>
                    <a:pt x="147" y="144"/>
                    <a:pt x="156" y="134"/>
                  </a:cubicBezTo>
                  <a:cubicBezTo>
                    <a:pt x="158" y="132"/>
                    <a:pt x="156" y="121"/>
                    <a:pt x="160" y="119"/>
                  </a:cubicBezTo>
                  <a:cubicBezTo>
                    <a:pt x="164" y="116"/>
                    <a:pt x="174" y="123"/>
                    <a:pt x="177" y="119"/>
                  </a:cubicBezTo>
                  <a:cubicBezTo>
                    <a:pt x="177" y="119"/>
                    <a:pt x="182" y="105"/>
                    <a:pt x="184" y="99"/>
                  </a:cubicBezTo>
                  <a:cubicBezTo>
                    <a:pt x="186" y="92"/>
                    <a:pt x="197" y="85"/>
                    <a:pt x="206" y="79"/>
                  </a:cubicBezTo>
                  <a:cubicBezTo>
                    <a:pt x="216" y="73"/>
                    <a:pt x="248" y="48"/>
                    <a:pt x="254" y="31"/>
                  </a:cubicBezTo>
                  <a:cubicBezTo>
                    <a:pt x="261" y="14"/>
                    <a:pt x="262" y="0"/>
                    <a:pt x="257" y="9"/>
                  </a:cubicBezTo>
                  <a:cubicBezTo>
                    <a:pt x="253" y="17"/>
                    <a:pt x="248" y="33"/>
                    <a:pt x="239" y="43"/>
                  </a:cubicBezTo>
                  <a:cubicBezTo>
                    <a:pt x="230" y="52"/>
                    <a:pt x="217" y="62"/>
                    <a:pt x="207" y="67"/>
                  </a:cubicBezTo>
                  <a:cubicBezTo>
                    <a:pt x="197" y="72"/>
                    <a:pt x="177" y="81"/>
                    <a:pt x="176" y="85"/>
                  </a:cubicBezTo>
                  <a:cubicBezTo>
                    <a:pt x="175" y="88"/>
                    <a:pt x="120" y="121"/>
                    <a:pt x="111" y="118"/>
                  </a:cubicBezTo>
                  <a:cubicBezTo>
                    <a:pt x="102" y="116"/>
                    <a:pt x="84" y="118"/>
                    <a:pt x="73" y="120"/>
                  </a:cubicBezTo>
                  <a:cubicBezTo>
                    <a:pt x="61" y="123"/>
                    <a:pt x="20" y="128"/>
                    <a:pt x="11" y="121"/>
                  </a:cubicBezTo>
                  <a:cubicBezTo>
                    <a:pt x="2" y="114"/>
                    <a:pt x="0" y="116"/>
                    <a:pt x="3" y="121"/>
                  </a:cubicBezTo>
                  <a:cubicBezTo>
                    <a:pt x="6" y="126"/>
                    <a:pt x="14" y="133"/>
                    <a:pt x="25" y="133"/>
                  </a:cubicBezTo>
                  <a:cubicBezTo>
                    <a:pt x="35" y="133"/>
                    <a:pt x="82" y="125"/>
                    <a:pt x="92" y="127"/>
                  </a:cubicBezTo>
                  <a:cubicBezTo>
                    <a:pt x="102" y="129"/>
                    <a:pt x="112" y="131"/>
                    <a:pt x="101" y="134"/>
                  </a:cubicBezTo>
                  <a:close/>
                </a:path>
              </a:pathLst>
            </a:custGeom>
            <a:solidFill>
              <a:srgbClr val="F19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1844"/>
            <p:cNvSpPr/>
            <p:nvPr/>
          </p:nvSpPr>
          <p:spPr bwMode="auto">
            <a:xfrm>
              <a:off x="3838575" y="4445001"/>
              <a:ext cx="638175" cy="587375"/>
            </a:xfrm>
            <a:custGeom>
              <a:avLst/>
              <a:gdLst>
                <a:gd name="T0" fmla="*/ 200 w 206"/>
                <a:gd name="T1" fmla="*/ 83 h 189"/>
                <a:gd name="T2" fmla="*/ 203 w 206"/>
                <a:gd name="T3" fmla="*/ 37 h 189"/>
                <a:gd name="T4" fmla="*/ 202 w 206"/>
                <a:gd name="T5" fmla="*/ 12 h 189"/>
                <a:gd name="T6" fmla="*/ 193 w 206"/>
                <a:gd name="T7" fmla="*/ 23 h 189"/>
                <a:gd name="T8" fmla="*/ 188 w 206"/>
                <a:gd name="T9" fmla="*/ 76 h 189"/>
                <a:gd name="T10" fmla="*/ 158 w 206"/>
                <a:gd name="T11" fmla="*/ 118 h 189"/>
                <a:gd name="T12" fmla="*/ 151 w 206"/>
                <a:gd name="T13" fmla="*/ 125 h 189"/>
                <a:gd name="T14" fmla="*/ 138 w 206"/>
                <a:gd name="T15" fmla="*/ 55 h 189"/>
                <a:gd name="T16" fmla="*/ 113 w 206"/>
                <a:gd name="T17" fmla="*/ 26 h 189"/>
                <a:gd name="T18" fmla="*/ 135 w 206"/>
                <a:gd name="T19" fmla="*/ 70 h 189"/>
                <a:gd name="T20" fmla="*/ 138 w 206"/>
                <a:gd name="T21" fmla="*/ 123 h 189"/>
                <a:gd name="T22" fmla="*/ 131 w 206"/>
                <a:gd name="T23" fmla="*/ 140 h 189"/>
                <a:gd name="T24" fmla="*/ 96 w 206"/>
                <a:gd name="T25" fmla="*/ 122 h 189"/>
                <a:gd name="T26" fmla="*/ 67 w 206"/>
                <a:gd name="T27" fmla="*/ 100 h 189"/>
                <a:gd name="T28" fmla="*/ 54 w 206"/>
                <a:gd name="T29" fmla="*/ 77 h 189"/>
                <a:gd name="T30" fmla="*/ 50 w 206"/>
                <a:gd name="T31" fmla="*/ 91 h 189"/>
                <a:gd name="T32" fmla="*/ 101 w 206"/>
                <a:gd name="T33" fmla="*/ 140 h 189"/>
                <a:gd name="T34" fmla="*/ 108 w 206"/>
                <a:gd name="T35" fmla="*/ 151 h 189"/>
                <a:gd name="T36" fmla="*/ 65 w 206"/>
                <a:gd name="T37" fmla="*/ 145 h 189"/>
                <a:gd name="T38" fmla="*/ 27 w 206"/>
                <a:gd name="T39" fmla="*/ 129 h 189"/>
                <a:gd name="T40" fmla="*/ 5 w 206"/>
                <a:gd name="T41" fmla="*/ 108 h 189"/>
                <a:gd name="T42" fmla="*/ 10 w 206"/>
                <a:gd name="T43" fmla="*/ 124 h 189"/>
                <a:gd name="T44" fmla="*/ 94 w 206"/>
                <a:gd name="T45" fmla="*/ 164 h 189"/>
                <a:gd name="T46" fmla="*/ 130 w 206"/>
                <a:gd name="T47" fmla="*/ 174 h 189"/>
                <a:gd name="T48" fmla="*/ 147 w 206"/>
                <a:gd name="T49" fmla="*/ 178 h 189"/>
                <a:gd name="T50" fmla="*/ 162 w 206"/>
                <a:gd name="T51" fmla="*/ 186 h 189"/>
                <a:gd name="T52" fmla="*/ 159 w 206"/>
                <a:gd name="T53" fmla="*/ 176 h 189"/>
                <a:gd name="T54" fmla="*/ 166 w 206"/>
                <a:gd name="T55" fmla="*/ 170 h 189"/>
                <a:gd name="T56" fmla="*/ 171 w 206"/>
                <a:gd name="T57" fmla="*/ 122 h 189"/>
                <a:gd name="T58" fmla="*/ 200 w 206"/>
                <a:gd name="T59" fmla="*/ 8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6" h="189">
                  <a:moveTo>
                    <a:pt x="200" y="83"/>
                  </a:moveTo>
                  <a:cubicBezTo>
                    <a:pt x="206" y="71"/>
                    <a:pt x="203" y="47"/>
                    <a:pt x="203" y="37"/>
                  </a:cubicBezTo>
                  <a:cubicBezTo>
                    <a:pt x="203" y="26"/>
                    <a:pt x="199" y="17"/>
                    <a:pt x="202" y="12"/>
                  </a:cubicBezTo>
                  <a:cubicBezTo>
                    <a:pt x="205" y="8"/>
                    <a:pt x="199" y="0"/>
                    <a:pt x="193" y="23"/>
                  </a:cubicBezTo>
                  <a:cubicBezTo>
                    <a:pt x="186" y="47"/>
                    <a:pt x="194" y="62"/>
                    <a:pt x="188" y="76"/>
                  </a:cubicBezTo>
                  <a:cubicBezTo>
                    <a:pt x="181" y="90"/>
                    <a:pt x="162" y="106"/>
                    <a:pt x="158" y="118"/>
                  </a:cubicBezTo>
                  <a:cubicBezTo>
                    <a:pt x="154" y="129"/>
                    <a:pt x="153" y="130"/>
                    <a:pt x="151" y="125"/>
                  </a:cubicBezTo>
                  <a:cubicBezTo>
                    <a:pt x="149" y="119"/>
                    <a:pt x="154" y="82"/>
                    <a:pt x="138" y="55"/>
                  </a:cubicBezTo>
                  <a:cubicBezTo>
                    <a:pt x="123" y="28"/>
                    <a:pt x="114" y="23"/>
                    <a:pt x="113" y="26"/>
                  </a:cubicBezTo>
                  <a:cubicBezTo>
                    <a:pt x="112" y="29"/>
                    <a:pt x="129" y="47"/>
                    <a:pt x="135" y="70"/>
                  </a:cubicBezTo>
                  <a:cubicBezTo>
                    <a:pt x="141" y="93"/>
                    <a:pt x="135" y="103"/>
                    <a:pt x="138" y="123"/>
                  </a:cubicBezTo>
                  <a:cubicBezTo>
                    <a:pt x="141" y="143"/>
                    <a:pt x="142" y="145"/>
                    <a:pt x="131" y="140"/>
                  </a:cubicBezTo>
                  <a:cubicBezTo>
                    <a:pt x="120" y="135"/>
                    <a:pt x="104" y="124"/>
                    <a:pt x="96" y="122"/>
                  </a:cubicBezTo>
                  <a:cubicBezTo>
                    <a:pt x="89" y="121"/>
                    <a:pt x="74" y="110"/>
                    <a:pt x="67" y="100"/>
                  </a:cubicBezTo>
                  <a:cubicBezTo>
                    <a:pt x="60" y="90"/>
                    <a:pt x="56" y="84"/>
                    <a:pt x="54" y="77"/>
                  </a:cubicBezTo>
                  <a:cubicBezTo>
                    <a:pt x="51" y="70"/>
                    <a:pt x="38" y="60"/>
                    <a:pt x="50" y="91"/>
                  </a:cubicBezTo>
                  <a:cubicBezTo>
                    <a:pt x="62" y="122"/>
                    <a:pt x="81" y="131"/>
                    <a:pt x="101" y="140"/>
                  </a:cubicBezTo>
                  <a:cubicBezTo>
                    <a:pt x="121" y="149"/>
                    <a:pt x="117" y="155"/>
                    <a:pt x="108" y="151"/>
                  </a:cubicBezTo>
                  <a:cubicBezTo>
                    <a:pt x="99" y="148"/>
                    <a:pt x="78" y="144"/>
                    <a:pt x="65" y="145"/>
                  </a:cubicBezTo>
                  <a:cubicBezTo>
                    <a:pt x="52" y="146"/>
                    <a:pt x="35" y="135"/>
                    <a:pt x="27" y="129"/>
                  </a:cubicBezTo>
                  <a:cubicBezTo>
                    <a:pt x="19" y="124"/>
                    <a:pt x="9" y="114"/>
                    <a:pt x="5" y="108"/>
                  </a:cubicBezTo>
                  <a:cubicBezTo>
                    <a:pt x="1" y="101"/>
                    <a:pt x="0" y="112"/>
                    <a:pt x="10" y="124"/>
                  </a:cubicBezTo>
                  <a:cubicBezTo>
                    <a:pt x="25" y="144"/>
                    <a:pt x="80" y="161"/>
                    <a:pt x="94" y="164"/>
                  </a:cubicBezTo>
                  <a:cubicBezTo>
                    <a:pt x="108" y="167"/>
                    <a:pt x="122" y="169"/>
                    <a:pt x="130" y="174"/>
                  </a:cubicBezTo>
                  <a:cubicBezTo>
                    <a:pt x="132" y="175"/>
                    <a:pt x="139" y="175"/>
                    <a:pt x="147" y="178"/>
                  </a:cubicBezTo>
                  <a:cubicBezTo>
                    <a:pt x="152" y="180"/>
                    <a:pt x="160" y="188"/>
                    <a:pt x="162" y="186"/>
                  </a:cubicBezTo>
                  <a:cubicBezTo>
                    <a:pt x="166" y="183"/>
                    <a:pt x="155" y="178"/>
                    <a:pt x="159" y="176"/>
                  </a:cubicBezTo>
                  <a:cubicBezTo>
                    <a:pt x="159" y="176"/>
                    <a:pt x="173" y="189"/>
                    <a:pt x="166" y="170"/>
                  </a:cubicBezTo>
                  <a:cubicBezTo>
                    <a:pt x="164" y="163"/>
                    <a:pt x="165" y="136"/>
                    <a:pt x="171" y="122"/>
                  </a:cubicBezTo>
                  <a:cubicBezTo>
                    <a:pt x="177" y="109"/>
                    <a:pt x="193" y="95"/>
                    <a:pt x="200" y="83"/>
                  </a:cubicBezTo>
                  <a:close/>
                </a:path>
              </a:pathLst>
            </a:custGeom>
            <a:solidFill>
              <a:srgbClr val="F29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845"/>
            <p:cNvSpPr/>
            <p:nvPr/>
          </p:nvSpPr>
          <p:spPr bwMode="auto">
            <a:xfrm>
              <a:off x="3994150" y="4706938"/>
              <a:ext cx="322263" cy="293688"/>
            </a:xfrm>
            <a:custGeom>
              <a:avLst/>
              <a:gdLst>
                <a:gd name="T0" fmla="*/ 12 w 104"/>
                <a:gd name="T1" fmla="*/ 18 h 95"/>
                <a:gd name="T2" fmla="*/ 9 w 104"/>
                <a:gd name="T3" fmla="*/ 20 h 95"/>
                <a:gd name="T4" fmla="*/ 39 w 104"/>
                <a:gd name="T5" fmla="*/ 45 h 95"/>
                <a:gd name="T6" fmla="*/ 82 w 104"/>
                <a:gd name="T7" fmla="*/ 71 h 95"/>
                <a:gd name="T8" fmla="*/ 104 w 104"/>
                <a:gd name="T9" fmla="*/ 91 h 95"/>
                <a:gd name="T10" fmla="*/ 64 w 104"/>
                <a:gd name="T11" fmla="*/ 51 h 95"/>
                <a:gd name="T12" fmla="*/ 12 w 104"/>
                <a:gd name="T13" fmla="*/ 1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5">
                  <a:moveTo>
                    <a:pt x="12" y="18"/>
                  </a:moveTo>
                  <a:cubicBezTo>
                    <a:pt x="0" y="0"/>
                    <a:pt x="5" y="14"/>
                    <a:pt x="9" y="20"/>
                  </a:cubicBezTo>
                  <a:cubicBezTo>
                    <a:pt x="14" y="30"/>
                    <a:pt x="30" y="41"/>
                    <a:pt x="39" y="45"/>
                  </a:cubicBezTo>
                  <a:cubicBezTo>
                    <a:pt x="48" y="49"/>
                    <a:pt x="65" y="54"/>
                    <a:pt x="82" y="71"/>
                  </a:cubicBezTo>
                  <a:cubicBezTo>
                    <a:pt x="97" y="87"/>
                    <a:pt x="104" y="95"/>
                    <a:pt x="104" y="91"/>
                  </a:cubicBezTo>
                  <a:cubicBezTo>
                    <a:pt x="104" y="91"/>
                    <a:pt x="88" y="65"/>
                    <a:pt x="64" y="51"/>
                  </a:cubicBezTo>
                  <a:cubicBezTo>
                    <a:pt x="40" y="38"/>
                    <a:pt x="23" y="36"/>
                    <a:pt x="12" y="18"/>
                  </a:cubicBezTo>
                  <a:close/>
                </a:path>
              </a:pathLst>
            </a:custGeom>
            <a:solidFill>
              <a:srgbClr val="F4A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1846"/>
            <p:cNvSpPr/>
            <p:nvPr/>
          </p:nvSpPr>
          <p:spPr bwMode="auto">
            <a:xfrm>
              <a:off x="4219575" y="4554538"/>
              <a:ext cx="120650" cy="420688"/>
            </a:xfrm>
            <a:custGeom>
              <a:avLst/>
              <a:gdLst>
                <a:gd name="T0" fmla="*/ 27 w 39"/>
                <a:gd name="T1" fmla="*/ 109 h 136"/>
                <a:gd name="T2" fmla="*/ 39 w 39"/>
                <a:gd name="T3" fmla="*/ 135 h 136"/>
                <a:gd name="T4" fmla="*/ 24 w 39"/>
                <a:gd name="T5" fmla="*/ 72 h 136"/>
                <a:gd name="T6" fmla="*/ 11 w 39"/>
                <a:gd name="T7" fmla="*/ 17 h 136"/>
                <a:gd name="T8" fmla="*/ 10 w 39"/>
                <a:gd name="T9" fmla="*/ 24 h 136"/>
                <a:gd name="T10" fmla="*/ 19 w 39"/>
                <a:gd name="T11" fmla="*/ 70 h 136"/>
                <a:gd name="T12" fmla="*/ 27 w 39"/>
                <a:gd name="T13" fmla="*/ 10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36">
                  <a:moveTo>
                    <a:pt x="27" y="109"/>
                  </a:moveTo>
                  <a:cubicBezTo>
                    <a:pt x="30" y="119"/>
                    <a:pt x="36" y="136"/>
                    <a:pt x="39" y="135"/>
                  </a:cubicBezTo>
                  <a:cubicBezTo>
                    <a:pt x="39" y="135"/>
                    <a:pt x="23" y="87"/>
                    <a:pt x="24" y="72"/>
                  </a:cubicBezTo>
                  <a:cubicBezTo>
                    <a:pt x="24" y="57"/>
                    <a:pt x="22" y="34"/>
                    <a:pt x="11" y="17"/>
                  </a:cubicBezTo>
                  <a:cubicBezTo>
                    <a:pt x="0" y="0"/>
                    <a:pt x="6" y="17"/>
                    <a:pt x="10" y="24"/>
                  </a:cubicBezTo>
                  <a:cubicBezTo>
                    <a:pt x="14" y="31"/>
                    <a:pt x="20" y="52"/>
                    <a:pt x="19" y="70"/>
                  </a:cubicBezTo>
                  <a:cubicBezTo>
                    <a:pt x="18" y="88"/>
                    <a:pt x="24" y="100"/>
                    <a:pt x="27" y="109"/>
                  </a:cubicBezTo>
                  <a:close/>
                </a:path>
              </a:pathLst>
            </a:custGeom>
            <a:solidFill>
              <a:srgbClr val="F4A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1847"/>
            <p:cNvSpPr/>
            <p:nvPr/>
          </p:nvSpPr>
          <p:spPr bwMode="auto">
            <a:xfrm>
              <a:off x="4332288" y="4505326"/>
              <a:ext cx="139700" cy="396875"/>
            </a:xfrm>
            <a:custGeom>
              <a:avLst/>
              <a:gdLst>
                <a:gd name="T0" fmla="*/ 8 w 45"/>
                <a:gd name="T1" fmla="*/ 96 h 128"/>
                <a:gd name="T2" fmla="*/ 5 w 45"/>
                <a:gd name="T3" fmla="*/ 124 h 128"/>
                <a:gd name="T4" fmla="*/ 19 w 45"/>
                <a:gd name="T5" fmla="*/ 87 h 128"/>
                <a:gd name="T6" fmla="*/ 43 w 45"/>
                <a:gd name="T7" fmla="*/ 46 h 128"/>
                <a:gd name="T8" fmla="*/ 40 w 45"/>
                <a:gd name="T9" fmla="*/ 6 h 128"/>
                <a:gd name="T10" fmla="*/ 37 w 45"/>
                <a:gd name="T11" fmla="*/ 31 h 128"/>
                <a:gd name="T12" fmla="*/ 29 w 45"/>
                <a:gd name="T13" fmla="*/ 67 h 128"/>
                <a:gd name="T14" fmla="*/ 8 w 45"/>
                <a:gd name="T15" fmla="*/ 9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28">
                  <a:moveTo>
                    <a:pt x="8" y="96"/>
                  </a:moveTo>
                  <a:cubicBezTo>
                    <a:pt x="1" y="111"/>
                    <a:pt x="0" y="128"/>
                    <a:pt x="5" y="124"/>
                  </a:cubicBezTo>
                  <a:cubicBezTo>
                    <a:pt x="5" y="124"/>
                    <a:pt x="7" y="101"/>
                    <a:pt x="19" y="87"/>
                  </a:cubicBezTo>
                  <a:cubicBezTo>
                    <a:pt x="26" y="78"/>
                    <a:pt x="40" y="66"/>
                    <a:pt x="43" y="46"/>
                  </a:cubicBezTo>
                  <a:cubicBezTo>
                    <a:pt x="45" y="27"/>
                    <a:pt x="40" y="12"/>
                    <a:pt x="40" y="6"/>
                  </a:cubicBezTo>
                  <a:cubicBezTo>
                    <a:pt x="41" y="0"/>
                    <a:pt x="34" y="7"/>
                    <a:pt x="37" y="31"/>
                  </a:cubicBezTo>
                  <a:cubicBezTo>
                    <a:pt x="41" y="55"/>
                    <a:pt x="36" y="55"/>
                    <a:pt x="29" y="67"/>
                  </a:cubicBezTo>
                  <a:cubicBezTo>
                    <a:pt x="22" y="79"/>
                    <a:pt x="13" y="84"/>
                    <a:pt x="8" y="96"/>
                  </a:cubicBezTo>
                  <a:close/>
                </a:path>
              </a:pathLst>
            </a:custGeom>
            <a:solidFill>
              <a:srgbClr val="F4A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1848"/>
            <p:cNvSpPr/>
            <p:nvPr/>
          </p:nvSpPr>
          <p:spPr bwMode="auto">
            <a:xfrm>
              <a:off x="4387850" y="4622801"/>
              <a:ext cx="222250" cy="244475"/>
            </a:xfrm>
            <a:custGeom>
              <a:avLst/>
              <a:gdLst>
                <a:gd name="T0" fmla="*/ 62 w 72"/>
                <a:gd name="T1" fmla="*/ 16 h 79"/>
                <a:gd name="T2" fmla="*/ 39 w 72"/>
                <a:gd name="T3" fmla="*/ 47 h 79"/>
                <a:gd name="T4" fmla="*/ 6 w 72"/>
                <a:gd name="T5" fmla="*/ 71 h 79"/>
                <a:gd name="T6" fmla="*/ 14 w 72"/>
                <a:gd name="T7" fmla="*/ 67 h 79"/>
                <a:gd name="T8" fmla="*/ 35 w 72"/>
                <a:gd name="T9" fmla="*/ 55 h 79"/>
                <a:gd name="T10" fmla="*/ 66 w 72"/>
                <a:gd name="T11" fmla="*/ 19 h 79"/>
                <a:gd name="T12" fmla="*/ 62 w 72"/>
                <a:gd name="T13" fmla="*/ 1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79">
                  <a:moveTo>
                    <a:pt x="62" y="16"/>
                  </a:moveTo>
                  <a:cubicBezTo>
                    <a:pt x="54" y="32"/>
                    <a:pt x="49" y="41"/>
                    <a:pt x="39" y="47"/>
                  </a:cubicBezTo>
                  <a:cubicBezTo>
                    <a:pt x="29" y="54"/>
                    <a:pt x="12" y="63"/>
                    <a:pt x="6" y="71"/>
                  </a:cubicBezTo>
                  <a:cubicBezTo>
                    <a:pt x="0" y="79"/>
                    <a:pt x="10" y="69"/>
                    <a:pt x="14" y="67"/>
                  </a:cubicBezTo>
                  <a:cubicBezTo>
                    <a:pt x="14" y="67"/>
                    <a:pt x="24" y="62"/>
                    <a:pt x="35" y="55"/>
                  </a:cubicBezTo>
                  <a:cubicBezTo>
                    <a:pt x="46" y="47"/>
                    <a:pt x="59" y="36"/>
                    <a:pt x="66" y="19"/>
                  </a:cubicBezTo>
                  <a:cubicBezTo>
                    <a:pt x="72" y="1"/>
                    <a:pt x="70" y="0"/>
                    <a:pt x="62" y="16"/>
                  </a:cubicBezTo>
                  <a:close/>
                </a:path>
              </a:pathLst>
            </a:custGeom>
            <a:solidFill>
              <a:srgbClr val="F29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1849"/>
            <p:cNvSpPr/>
            <p:nvPr/>
          </p:nvSpPr>
          <p:spPr bwMode="auto">
            <a:xfrm>
              <a:off x="3932238" y="5000626"/>
              <a:ext cx="209550" cy="211138"/>
            </a:xfrm>
            <a:custGeom>
              <a:avLst/>
              <a:gdLst>
                <a:gd name="T0" fmla="*/ 65 w 68"/>
                <a:gd name="T1" fmla="*/ 5 h 68"/>
                <a:gd name="T2" fmla="*/ 23 w 68"/>
                <a:gd name="T3" fmla="*/ 20 h 68"/>
                <a:gd name="T4" fmla="*/ 1 w 68"/>
                <a:gd name="T5" fmla="*/ 58 h 68"/>
                <a:gd name="T6" fmla="*/ 3 w 68"/>
                <a:gd name="T7" fmla="*/ 65 h 68"/>
                <a:gd name="T8" fmla="*/ 19 w 68"/>
                <a:gd name="T9" fmla="*/ 29 h 68"/>
                <a:gd name="T10" fmla="*/ 65 w 68"/>
                <a:gd name="T11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68">
                  <a:moveTo>
                    <a:pt x="65" y="5"/>
                  </a:moveTo>
                  <a:cubicBezTo>
                    <a:pt x="68" y="0"/>
                    <a:pt x="37" y="8"/>
                    <a:pt x="23" y="20"/>
                  </a:cubicBezTo>
                  <a:cubicBezTo>
                    <a:pt x="8" y="32"/>
                    <a:pt x="2" y="51"/>
                    <a:pt x="1" y="58"/>
                  </a:cubicBezTo>
                  <a:cubicBezTo>
                    <a:pt x="0" y="65"/>
                    <a:pt x="4" y="68"/>
                    <a:pt x="3" y="65"/>
                  </a:cubicBezTo>
                  <a:cubicBezTo>
                    <a:pt x="2" y="62"/>
                    <a:pt x="6" y="45"/>
                    <a:pt x="19" y="29"/>
                  </a:cubicBezTo>
                  <a:cubicBezTo>
                    <a:pt x="31" y="14"/>
                    <a:pt x="65" y="5"/>
                    <a:pt x="65" y="5"/>
                  </a:cubicBezTo>
                  <a:close/>
                </a:path>
              </a:pathLst>
            </a:custGeom>
            <a:solidFill>
              <a:srgbClr val="F29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1850"/>
            <p:cNvSpPr/>
            <p:nvPr/>
          </p:nvSpPr>
          <p:spPr bwMode="auto">
            <a:xfrm>
              <a:off x="3867150" y="4808538"/>
              <a:ext cx="331788" cy="152400"/>
            </a:xfrm>
            <a:custGeom>
              <a:avLst/>
              <a:gdLst>
                <a:gd name="T0" fmla="*/ 12 w 107"/>
                <a:gd name="T1" fmla="*/ 12 h 49"/>
                <a:gd name="T2" fmla="*/ 5 w 107"/>
                <a:gd name="T3" fmla="*/ 11 h 49"/>
                <a:gd name="T4" fmla="*/ 42 w 107"/>
                <a:gd name="T5" fmla="*/ 30 h 49"/>
                <a:gd name="T6" fmla="*/ 91 w 107"/>
                <a:gd name="T7" fmla="*/ 42 h 49"/>
                <a:gd name="T8" fmla="*/ 102 w 107"/>
                <a:gd name="T9" fmla="*/ 44 h 49"/>
                <a:gd name="T10" fmla="*/ 61 w 107"/>
                <a:gd name="T11" fmla="*/ 31 h 49"/>
                <a:gd name="T12" fmla="*/ 12 w 107"/>
                <a:gd name="T13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49">
                  <a:moveTo>
                    <a:pt x="12" y="12"/>
                  </a:moveTo>
                  <a:cubicBezTo>
                    <a:pt x="0" y="0"/>
                    <a:pt x="1" y="4"/>
                    <a:pt x="5" y="11"/>
                  </a:cubicBezTo>
                  <a:cubicBezTo>
                    <a:pt x="10" y="18"/>
                    <a:pt x="30" y="28"/>
                    <a:pt x="42" y="30"/>
                  </a:cubicBezTo>
                  <a:cubicBezTo>
                    <a:pt x="55" y="32"/>
                    <a:pt x="78" y="37"/>
                    <a:pt x="91" y="42"/>
                  </a:cubicBezTo>
                  <a:cubicBezTo>
                    <a:pt x="99" y="46"/>
                    <a:pt x="107" y="49"/>
                    <a:pt x="102" y="44"/>
                  </a:cubicBezTo>
                  <a:cubicBezTo>
                    <a:pt x="102" y="44"/>
                    <a:pt x="78" y="34"/>
                    <a:pt x="61" y="31"/>
                  </a:cubicBezTo>
                  <a:cubicBezTo>
                    <a:pt x="45" y="29"/>
                    <a:pt x="23" y="24"/>
                    <a:pt x="12" y="12"/>
                  </a:cubicBezTo>
                  <a:close/>
                </a:path>
              </a:pathLst>
            </a:custGeom>
            <a:solidFill>
              <a:srgbClr val="F4A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1851"/>
            <p:cNvSpPr/>
            <p:nvPr/>
          </p:nvSpPr>
          <p:spPr bwMode="auto">
            <a:xfrm>
              <a:off x="3806825" y="4938713"/>
              <a:ext cx="330200" cy="52388"/>
            </a:xfrm>
            <a:custGeom>
              <a:avLst/>
              <a:gdLst>
                <a:gd name="T0" fmla="*/ 66 w 106"/>
                <a:gd name="T1" fmla="*/ 9 h 17"/>
                <a:gd name="T2" fmla="*/ 12 w 106"/>
                <a:gd name="T3" fmla="*/ 7 h 17"/>
                <a:gd name="T4" fmla="*/ 23 w 106"/>
                <a:gd name="T5" fmla="*/ 14 h 17"/>
                <a:gd name="T6" fmla="*/ 70 w 106"/>
                <a:gd name="T7" fmla="*/ 11 h 17"/>
                <a:gd name="T8" fmla="*/ 103 w 106"/>
                <a:gd name="T9" fmla="*/ 12 h 17"/>
                <a:gd name="T10" fmla="*/ 100 w 106"/>
                <a:gd name="T11" fmla="*/ 10 h 17"/>
                <a:gd name="T12" fmla="*/ 66 w 106"/>
                <a:gd name="T1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7">
                  <a:moveTo>
                    <a:pt x="66" y="9"/>
                  </a:moveTo>
                  <a:cubicBezTo>
                    <a:pt x="53" y="11"/>
                    <a:pt x="25" y="14"/>
                    <a:pt x="12" y="7"/>
                  </a:cubicBezTo>
                  <a:cubicBezTo>
                    <a:pt x="0" y="0"/>
                    <a:pt x="7" y="12"/>
                    <a:pt x="23" y="14"/>
                  </a:cubicBezTo>
                  <a:cubicBezTo>
                    <a:pt x="38" y="17"/>
                    <a:pt x="60" y="12"/>
                    <a:pt x="70" y="11"/>
                  </a:cubicBezTo>
                  <a:cubicBezTo>
                    <a:pt x="80" y="9"/>
                    <a:pt x="100" y="11"/>
                    <a:pt x="103" y="12"/>
                  </a:cubicBezTo>
                  <a:cubicBezTo>
                    <a:pt x="106" y="14"/>
                    <a:pt x="106" y="11"/>
                    <a:pt x="100" y="10"/>
                  </a:cubicBezTo>
                  <a:cubicBezTo>
                    <a:pt x="100" y="10"/>
                    <a:pt x="79" y="6"/>
                    <a:pt x="66" y="9"/>
                  </a:cubicBezTo>
                  <a:close/>
                </a:path>
              </a:pathLst>
            </a:custGeom>
            <a:solidFill>
              <a:srgbClr val="F4A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2190"/>
            <p:cNvSpPr/>
            <p:nvPr/>
          </p:nvSpPr>
          <p:spPr bwMode="auto">
            <a:xfrm>
              <a:off x="4021138" y="4386263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1" y="2"/>
                    <a:pt x="1" y="2"/>
                    <a:pt x="2" y="0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1827"/>
            <p:cNvSpPr/>
            <p:nvPr/>
          </p:nvSpPr>
          <p:spPr bwMode="auto">
            <a:xfrm>
              <a:off x="4576763" y="5378451"/>
              <a:ext cx="111125" cy="77788"/>
            </a:xfrm>
            <a:custGeom>
              <a:avLst/>
              <a:gdLst>
                <a:gd name="T0" fmla="*/ 7 w 36"/>
                <a:gd name="T1" fmla="*/ 5 h 25"/>
                <a:gd name="T2" fmla="*/ 4 w 36"/>
                <a:gd name="T3" fmla="*/ 23 h 25"/>
                <a:gd name="T4" fmla="*/ 27 w 36"/>
                <a:gd name="T5" fmla="*/ 12 h 25"/>
                <a:gd name="T6" fmla="*/ 28 w 36"/>
                <a:gd name="T7" fmla="*/ 7 h 25"/>
                <a:gd name="T8" fmla="*/ 7 w 36"/>
                <a:gd name="T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5">
                  <a:moveTo>
                    <a:pt x="7" y="5"/>
                  </a:moveTo>
                  <a:cubicBezTo>
                    <a:pt x="4" y="9"/>
                    <a:pt x="0" y="21"/>
                    <a:pt x="4" y="23"/>
                  </a:cubicBezTo>
                  <a:cubicBezTo>
                    <a:pt x="7" y="25"/>
                    <a:pt x="22" y="13"/>
                    <a:pt x="27" y="12"/>
                  </a:cubicBezTo>
                  <a:cubicBezTo>
                    <a:pt x="32" y="12"/>
                    <a:pt x="36" y="10"/>
                    <a:pt x="28" y="7"/>
                  </a:cubicBezTo>
                  <a:cubicBezTo>
                    <a:pt x="19" y="3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F29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4" name="组合 233"/>
          <p:cNvGrpSpPr/>
          <p:nvPr/>
        </p:nvGrpSpPr>
        <p:grpSpPr>
          <a:xfrm>
            <a:off x="97496" y="111695"/>
            <a:ext cx="4202791" cy="767085"/>
            <a:chOff x="97496" y="111695"/>
            <a:chExt cx="4202791" cy="767085"/>
          </a:xfrm>
        </p:grpSpPr>
        <p:grpSp>
          <p:nvGrpSpPr>
            <p:cNvPr id="235" name="组合 234"/>
            <p:cNvGrpSpPr/>
            <p:nvPr/>
          </p:nvGrpSpPr>
          <p:grpSpPr>
            <a:xfrm>
              <a:off x="97496" y="111695"/>
              <a:ext cx="1235972" cy="767085"/>
              <a:chOff x="2974047" y="3601599"/>
              <a:chExt cx="1888934" cy="1275831"/>
            </a:xfrm>
          </p:grpSpPr>
          <p:sp>
            <p:nvSpPr>
              <p:cNvPr id="239" name="Freeform 1936"/>
              <p:cNvSpPr/>
              <p:nvPr/>
            </p:nvSpPr>
            <p:spPr bwMode="auto">
              <a:xfrm>
                <a:off x="3222682" y="3601599"/>
                <a:ext cx="1509077" cy="1275831"/>
              </a:xfrm>
              <a:custGeom>
                <a:avLst/>
                <a:gdLst>
                  <a:gd name="T0" fmla="*/ 189 w 224"/>
                  <a:gd name="T1" fmla="*/ 105 h 202"/>
                  <a:gd name="T2" fmla="*/ 149 w 224"/>
                  <a:gd name="T3" fmla="*/ 54 h 202"/>
                  <a:gd name="T4" fmla="*/ 102 w 224"/>
                  <a:gd name="T5" fmla="*/ 20 h 202"/>
                  <a:gd name="T6" fmla="*/ 52 w 224"/>
                  <a:gd name="T7" fmla="*/ 11 h 202"/>
                  <a:gd name="T8" fmla="*/ 27 w 224"/>
                  <a:gd name="T9" fmla="*/ 60 h 202"/>
                  <a:gd name="T10" fmla="*/ 8 w 224"/>
                  <a:gd name="T11" fmla="*/ 98 h 202"/>
                  <a:gd name="T12" fmla="*/ 7 w 224"/>
                  <a:gd name="T13" fmla="*/ 157 h 202"/>
                  <a:gd name="T14" fmla="*/ 47 w 224"/>
                  <a:gd name="T15" fmla="*/ 183 h 202"/>
                  <a:gd name="T16" fmla="*/ 70 w 224"/>
                  <a:gd name="T17" fmla="*/ 184 h 202"/>
                  <a:gd name="T18" fmla="*/ 134 w 224"/>
                  <a:gd name="T19" fmla="*/ 194 h 202"/>
                  <a:gd name="T20" fmla="*/ 160 w 224"/>
                  <a:gd name="T21" fmla="*/ 188 h 202"/>
                  <a:gd name="T22" fmla="*/ 200 w 224"/>
                  <a:gd name="T23" fmla="*/ 196 h 202"/>
                  <a:gd name="T24" fmla="*/ 219 w 224"/>
                  <a:gd name="T25" fmla="*/ 195 h 202"/>
                  <a:gd name="T26" fmla="*/ 216 w 224"/>
                  <a:gd name="T27" fmla="*/ 184 h 202"/>
                  <a:gd name="T28" fmla="*/ 190 w 224"/>
                  <a:gd name="T29" fmla="*/ 155 h 202"/>
                  <a:gd name="T30" fmla="*/ 189 w 224"/>
                  <a:gd name="T31" fmla="*/ 105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4" h="202">
                    <a:moveTo>
                      <a:pt x="189" y="105"/>
                    </a:moveTo>
                    <a:cubicBezTo>
                      <a:pt x="184" y="85"/>
                      <a:pt x="160" y="66"/>
                      <a:pt x="149" y="54"/>
                    </a:cubicBezTo>
                    <a:cubicBezTo>
                      <a:pt x="139" y="42"/>
                      <a:pt x="109" y="26"/>
                      <a:pt x="102" y="20"/>
                    </a:cubicBezTo>
                    <a:cubicBezTo>
                      <a:pt x="95" y="15"/>
                      <a:pt x="68" y="0"/>
                      <a:pt x="52" y="11"/>
                    </a:cubicBezTo>
                    <a:cubicBezTo>
                      <a:pt x="35" y="22"/>
                      <a:pt x="29" y="50"/>
                      <a:pt x="27" y="60"/>
                    </a:cubicBezTo>
                    <a:cubicBezTo>
                      <a:pt x="25" y="73"/>
                      <a:pt x="14" y="88"/>
                      <a:pt x="8" y="98"/>
                    </a:cubicBezTo>
                    <a:cubicBezTo>
                      <a:pt x="2" y="107"/>
                      <a:pt x="0" y="140"/>
                      <a:pt x="7" y="157"/>
                    </a:cubicBezTo>
                    <a:cubicBezTo>
                      <a:pt x="14" y="174"/>
                      <a:pt x="36" y="182"/>
                      <a:pt x="47" y="183"/>
                    </a:cubicBezTo>
                    <a:cubicBezTo>
                      <a:pt x="59" y="184"/>
                      <a:pt x="54" y="183"/>
                      <a:pt x="70" y="184"/>
                    </a:cubicBezTo>
                    <a:cubicBezTo>
                      <a:pt x="85" y="186"/>
                      <a:pt x="115" y="197"/>
                      <a:pt x="134" y="194"/>
                    </a:cubicBezTo>
                    <a:cubicBezTo>
                      <a:pt x="152" y="192"/>
                      <a:pt x="151" y="188"/>
                      <a:pt x="160" y="188"/>
                    </a:cubicBezTo>
                    <a:cubicBezTo>
                      <a:pt x="170" y="188"/>
                      <a:pt x="192" y="193"/>
                      <a:pt x="200" y="196"/>
                    </a:cubicBezTo>
                    <a:cubicBezTo>
                      <a:pt x="209" y="199"/>
                      <a:pt x="219" y="202"/>
                      <a:pt x="219" y="195"/>
                    </a:cubicBezTo>
                    <a:cubicBezTo>
                      <a:pt x="219" y="195"/>
                      <a:pt x="224" y="188"/>
                      <a:pt x="216" y="184"/>
                    </a:cubicBezTo>
                    <a:cubicBezTo>
                      <a:pt x="200" y="177"/>
                      <a:pt x="194" y="169"/>
                      <a:pt x="190" y="155"/>
                    </a:cubicBezTo>
                    <a:cubicBezTo>
                      <a:pt x="187" y="141"/>
                      <a:pt x="193" y="124"/>
                      <a:pt x="189" y="105"/>
                    </a:cubicBezTo>
                    <a:close/>
                  </a:path>
                </a:pathLst>
              </a:custGeom>
              <a:solidFill>
                <a:srgbClr val="0028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1937"/>
              <p:cNvSpPr/>
              <p:nvPr/>
            </p:nvSpPr>
            <p:spPr bwMode="auto">
              <a:xfrm>
                <a:off x="3274480" y="3734364"/>
                <a:ext cx="797705" cy="987637"/>
              </a:xfrm>
              <a:custGeom>
                <a:avLst/>
                <a:gdLst>
                  <a:gd name="T0" fmla="*/ 37 w 118"/>
                  <a:gd name="T1" fmla="*/ 21 h 156"/>
                  <a:gd name="T2" fmla="*/ 18 w 118"/>
                  <a:gd name="T3" fmla="*/ 54 h 156"/>
                  <a:gd name="T4" fmla="*/ 9 w 118"/>
                  <a:gd name="T5" fmla="*/ 79 h 156"/>
                  <a:gd name="T6" fmla="*/ 13 w 118"/>
                  <a:gd name="T7" fmla="*/ 135 h 156"/>
                  <a:gd name="T8" fmla="*/ 62 w 118"/>
                  <a:gd name="T9" fmla="*/ 154 h 156"/>
                  <a:gd name="T10" fmla="*/ 118 w 118"/>
                  <a:gd name="T11" fmla="*/ 66 h 156"/>
                  <a:gd name="T12" fmla="*/ 102 w 118"/>
                  <a:gd name="T13" fmla="*/ 12 h 156"/>
                  <a:gd name="T14" fmla="*/ 80 w 118"/>
                  <a:gd name="T15" fmla="*/ 2 h 156"/>
                  <a:gd name="T16" fmla="*/ 37 w 118"/>
                  <a:gd name="T17" fmla="*/ 2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" h="156">
                    <a:moveTo>
                      <a:pt x="37" y="21"/>
                    </a:moveTo>
                    <a:cubicBezTo>
                      <a:pt x="27" y="35"/>
                      <a:pt x="18" y="45"/>
                      <a:pt x="18" y="54"/>
                    </a:cubicBezTo>
                    <a:cubicBezTo>
                      <a:pt x="18" y="63"/>
                      <a:pt x="12" y="68"/>
                      <a:pt x="9" y="79"/>
                    </a:cubicBezTo>
                    <a:cubicBezTo>
                      <a:pt x="6" y="91"/>
                      <a:pt x="0" y="123"/>
                      <a:pt x="13" y="135"/>
                    </a:cubicBezTo>
                    <a:cubicBezTo>
                      <a:pt x="25" y="147"/>
                      <a:pt x="40" y="153"/>
                      <a:pt x="62" y="154"/>
                    </a:cubicBezTo>
                    <a:cubicBezTo>
                      <a:pt x="85" y="156"/>
                      <a:pt x="118" y="66"/>
                      <a:pt x="118" y="66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2" y="12"/>
                      <a:pt x="92" y="3"/>
                      <a:pt x="80" y="2"/>
                    </a:cubicBezTo>
                    <a:cubicBezTo>
                      <a:pt x="68" y="0"/>
                      <a:pt x="48" y="6"/>
                      <a:pt x="37" y="21"/>
                    </a:cubicBezTo>
                    <a:close/>
                  </a:path>
                </a:pathLst>
              </a:custGeom>
              <a:solidFill>
                <a:srgbClr val="005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1938"/>
              <p:cNvSpPr/>
              <p:nvPr/>
            </p:nvSpPr>
            <p:spPr bwMode="auto">
              <a:xfrm>
                <a:off x="2974047" y="3695506"/>
                <a:ext cx="1757712" cy="1168973"/>
              </a:xfrm>
              <a:custGeom>
                <a:avLst/>
                <a:gdLst>
                  <a:gd name="T0" fmla="*/ 227 w 261"/>
                  <a:gd name="T1" fmla="*/ 82 h 185"/>
                  <a:gd name="T2" fmla="*/ 167 w 261"/>
                  <a:gd name="T3" fmla="*/ 23 h 185"/>
                  <a:gd name="T4" fmla="*/ 136 w 261"/>
                  <a:gd name="T5" fmla="*/ 13 h 185"/>
                  <a:gd name="T6" fmla="*/ 97 w 261"/>
                  <a:gd name="T7" fmla="*/ 48 h 185"/>
                  <a:gd name="T8" fmla="*/ 78 w 261"/>
                  <a:gd name="T9" fmla="*/ 63 h 185"/>
                  <a:gd name="T10" fmla="*/ 65 w 261"/>
                  <a:gd name="T11" fmla="*/ 57 h 185"/>
                  <a:gd name="T12" fmla="*/ 56 w 261"/>
                  <a:gd name="T13" fmla="*/ 38 h 185"/>
                  <a:gd name="T14" fmla="*/ 33 w 261"/>
                  <a:gd name="T15" fmla="*/ 4 h 185"/>
                  <a:gd name="T16" fmla="*/ 20 w 261"/>
                  <a:gd name="T17" fmla="*/ 15 h 185"/>
                  <a:gd name="T18" fmla="*/ 11 w 261"/>
                  <a:gd name="T19" fmla="*/ 45 h 185"/>
                  <a:gd name="T20" fmla="*/ 4 w 261"/>
                  <a:gd name="T21" fmla="*/ 68 h 185"/>
                  <a:gd name="T22" fmla="*/ 22 w 261"/>
                  <a:gd name="T23" fmla="*/ 75 h 185"/>
                  <a:gd name="T24" fmla="*/ 49 w 261"/>
                  <a:gd name="T25" fmla="*/ 67 h 185"/>
                  <a:gd name="T26" fmla="*/ 70 w 261"/>
                  <a:gd name="T27" fmla="*/ 72 h 185"/>
                  <a:gd name="T28" fmla="*/ 79 w 261"/>
                  <a:gd name="T29" fmla="*/ 112 h 185"/>
                  <a:gd name="T30" fmla="*/ 92 w 261"/>
                  <a:gd name="T31" fmla="*/ 154 h 185"/>
                  <a:gd name="T32" fmla="*/ 152 w 261"/>
                  <a:gd name="T33" fmla="*/ 176 h 185"/>
                  <a:gd name="T34" fmla="*/ 185 w 261"/>
                  <a:gd name="T35" fmla="*/ 172 h 185"/>
                  <a:gd name="T36" fmla="*/ 219 w 261"/>
                  <a:gd name="T37" fmla="*/ 167 h 185"/>
                  <a:gd name="T38" fmla="*/ 258 w 261"/>
                  <a:gd name="T39" fmla="*/ 178 h 185"/>
                  <a:gd name="T40" fmla="*/ 248 w 261"/>
                  <a:gd name="T41" fmla="*/ 164 h 185"/>
                  <a:gd name="T42" fmla="*/ 229 w 261"/>
                  <a:gd name="T43" fmla="*/ 133 h 185"/>
                  <a:gd name="T44" fmla="*/ 227 w 261"/>
                  <a:gd name="T45" fmla="*/ 82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1" h="185">
                    <a:moveTo>
                      <a:pt x="227" y="82"/>
                    </a:moveTo>
                    <a:cubicBezTo>
                      <a:pt x="222" y="71"/>
                      <a:pt x="184" y="32"/>
                      <a:pt x="167" y="23"/>
                    </a:cubicBezTo>
                    <a:cubicBezTo>
                      <a:pt x="149" y="14"/>
                      <a:pt x="141" y="8"/>
                      <a:pt x="136" y="13"/>
                    </a:cubicBezTo>
                    <a:cubicBezTo>
                      <a:pt x="130" y="17"/>
                      <a:pt x="107" y="37"/>
                      <a:pt x="97" y="48"/>
                    </a:cubicBezTo>
                    <a:cubicBezTo>
                      <a:pt x="87" y="59"/>
                      <a:pt x="81" y="64"/>
                      <a:pt x="78" y="63"/>
                    </a:cubicBezTo>
                    <a:cubicBezTo>
                      <a:pt x="78" y="63"/>
                      <a:pt x="69" y="61"/>
                      <a:pt x="65" y="57"/>
                    </a:cubicBezTo>
                    <a:cubicBezTo>
                      <a:pt x="61" y="54"/>
                      <a:pt x="59" y="48"/>
                      <a:pt x="56" y="38"/>
                    </a:cubicBezTo>
                    <a:cubicBezTo>
                      <a:pt x="52" y="26"/>
                      <a:pt x="40" y="9"/>
                      <a:pt x="33" y="4"/>
                    </a:cubicBezTo>
                    <a:cubicBezTo>
                      <a:pt x="27" y="0"/>
                      <a:pt x="22" y="6"/>
                      <a:pt x="20" y="15"/>
                    </a:cubicBezTo>
                    <a:cubicBezTo>
                      <a:pt x="18" y="24"/>
                      <a:pt x="14" y="35"/>
                      <a:pt x="11" y="45"/>
                    </a:cubicBezTo>
                    <a:cubicBezTo>
                      <a:pt x="8" y="54"/>
                      <a:pt x="0" y="63"/>
                      <a:pt x="4" y="68"/>
                    </a:cubicBezTo>
                    <a:cubicBezTo>
                      <a:pt x="7" y="72"/>
                      <a:pt x="14" y="75"/>
                      <a:pt x="22" y="75"/>
                    </a:cubicBezTo>
                    <a:cubicBezTo>
                      <a:pt x="30" y="75"/>
                      <a:pt x="44" y="66"/>
                      <a:pt x="49" y="67"/>
                    </a:cubicBezTo>
                    <a:cubicBezTo>
                      <a:pt x="54" y="68"/>
                      <a:pt x="65" y="64"/>
                      <a:pt x="70" y="72"/>
                    </a:cubicBezTo>
                    <a:cubicBezTo>
                      <a:pt x="75" y="80"/>
                      <a:pt x="79" y="98"/>
                      <a:pt x="79" y="112"/>
                    </a:cubicBezTo>
                    <a:cubicBezTo>
                      <a:pt x="79" y="126"/>
                      <a:pt x="85" y="149"/>
                      <a:pt x="92" y="154"/>
                    </a:cubicBezTo>
                    <a:cubicBezTo>
                      <a:pt x="99" y="158"/>
                      <a:pt x="129" y="171"/>
                      <a:pt x="152" y="176"/>
                    </a:cubicBezTo>
                    <a:cubicBezTo>
                      <a:pt x="175" y="180"/>
                      <a:pt x="178" y="175"/>
                      <a:pt x="185" y="172"/>
                    </a:cubicBezTo>
                    <a:cubicBezTo>
                      <a:pt x="192" y="169"/>
                      <a:pt x="203" y="162"/>
                      <a:pt x="219" y="167"/>
                    </a:cubicBezTo>
                    <a:cubicBezTo>
                      <a:pt x="235" y="171"/>
                      <a:pt x="255" y="185"/>
                      <a:pt x="258" y="178"/>
                    </a:cubicBezTo>
                    <a:cubicBezTo>
                      <a:pt x="261" y="171"/>
                      <a:pt x="256" y="169"/>
                      <a:pt x="248" y="164"/>
                    </a:cubicBezTo>
                    <a:cubicBezTo>
                      <a:pt x="241" y="160"/>
                      <a:pt x="230" y="157"/>
                      <a:pt x="229" y="133"/>
                    </a:cubicBezTo>
                    <a:cubicBezTo>
                      <a:pt x="228" y="109"/>
                      <a:pt x="232" y="93"/>
                      <a:pt x="227" y="82"/>
                    </a:cubicBezTo>
                    <a:close/>
                  </a:path>
                </a:pathLst>
              </a:custGeom>
              <a:solidFill>
                <a:srgbClr val="FBC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1939"/>
              <p:cNvSpPr/>
              <p:nvPr/>
            </p:nvSpPr>
            <p:spPr bwMode="auto">
              <a:xfrm>
                <a:off x="3018938" y="3740840"/>
                <a:ext cx="542163" cy="446865"/>
              </a:xfrm>
              <a:custGeom>
                <a:avLst/>
                <a:gdLst>
                  <a:gd name="T0" fmla="*/ 77 w 80"/>
                  <a:gd name="T1" fmla="*/ 60 h 71"/>
                  <a:gd name="T2" fmla="*/ 70 w 80"/>
                  <a:gd name="T3" fmla="*/ 58 h 71"/>
                  <a:gd name="T4" fmla="*/ 68 w 80"/>
                  <a:gd name="T5" fmla="*/ 57 h 71"/>
                  <a:gd name="T6" fmla="*/ 45 w 80"/>
                  <a:gd name="T7" fmla="*/ 39 h 71"/>
                  <a:gd name="T8" fmla="*/ 23 w 80"/>
                  <a:gd name="T9" fmla="*/ 2 h 71"/>
                  <a:gd name="T10" fmla="*/ 22 w 80"/>
                  <a:gd name="T11" fmla="*/ 6 h 71"/>
                  <a:gd name="T12" fmla="*/ 17 w 80"/>
                  <a:gd name="T13" fmla="*/ 10 h 71"/>
                  <a:gd name="T14" fmla="*/ 18 w 80"/>
                  <a:gd name="T15" fmla="*/ 16 h 71"/>
                  <a:gd name="T16" fmla="*/ 15 w 80"/>
                  <a:gd name="T17" fmla="*/ 18 h 71"/>
                  <a:gd name="T18" fmla="*/ 15 w 80"/>
                  <a:gd name="T19" fmla="*/ 24 h 71"/>
                  <a:gd name="T20" fmla="*/ 12 w 80"/>
                  <a:gd name="T21" fmla="*/ 28 h 71"/>
                  <a:gd name="T22" fmla="*/ 13 w 80"/>
                  <a:gd name="T23" fmla="*/ 32 h 71"/>
                  <a:gd name="T24" fmla="*/ 10 w 80"/>
                  <a:gd name="T25" fmla="*/ 35 h 71"/>
                  <a:gd name="T26" fmla="*/ 10 w 80"/>
                  <a:gd name="T27" fmla="*/ 40 h 71"/>
                  <a:gd name="T28" fmla="*/ 8 w 80"/>
                  <a:gd name="T29" fmla="*/ 43 h 71"/>
                  <a:gd name="T30" fmla="*/ 7 w 80"/>
                  <a:gd name="T31" fmla="*/ 49 h 71"/>
                  <a:gd name="T32" fmla="*/ 7 w 80"/>
                  <a:gd name="T33" fmla="*/ 54 h 71"/>
                  <a:gd name="T34" fmla="*/ 4 w 80"/>
                  <a:gd name="T35" fmla="*/ 62 h 71"/>
                  <a:gd name="T36" fmla="*/ 12 w 80"/>
                  <a:gd name="T37" fmla="*/ 64 h 71"/>
                  <a:gd name="T38" fmla="*/ 26 w 80"/>
                  <a:gd name="T39" fmla="*/ 62 h 71"/>
                  <a:gd name="T40" fmla="*/ 43 w 80"/>
                  <a:gd name="T41" fmla="*/ 56 h 71"/>
                  <a:gd name="T42" fmla="*/ 64 w 80"/>
                  <a:gd name="T43" fmla="*/ 63 h 71"/>
                  <a:gd name="T44" fmla="*/ 71 w 80"/>
                  <a:gd name="T45" fmla="*/ 70 h 71"/>
                  <a:gd name="T46" fmla="*/ 69 w 80"/>
                  <a:gd name="T47" fmla="*/ 66 h 71"/>
                  <a:gd name="T48" fmla="*/ 75 w 80"/>
                  <a:gd name="T49" fmla="*/ 67 h 71"/>
                  <a:gd name="T50" fmla="*/ 73 w 80"/>
                  <a:gd name="T51" fmla="*/ 62 h 71"/>
                  <a:gd name="T52" fmla="*/ 77 w 80"/>
                  <a:gd name="T53" fmla="*/ 6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0" h="71">
                    <a:moveTo>
                      <a:pt x="77" y="60"/>
                    </a:moveTo>
                    <a:cubicBezTo>
                      <a:pt x="75" y="58"/>
                      <a:pt x="72" y="59"/>
                      <a:pt x="70" y="58"/>
                    </a:cubicBezTo>
                    <a:cubicBezTo>
                      <a:pt x="69" y="57"/>
                      <a:pt x="68" y="57"/>
                      <a:pt x="68" y="57"/>
                    </a:cubicBezTo>
                    <a:cubicBezTo>
                      <a:pt x="68" y="57"/>
                      <a:pt x="51" y="52"/>
                      <a:pt x="45" y="39"/>
                    </a:cubicBezTo>
                    <a:cubicBezTo>
                      <a:pt x="39" y="26"/>
                      <a:pt x="24" y="0"/>
                      <a:pt x="23" y="2"/>
                    </a:cubicBezTo>
                    <a:cubicBezTo>
                      <a:pt x="21" y="4"/>
                      <a:pt x="22" y="3"/>
                      <a:pt x="22" y="6"/>
                    </a:cubicBezTo>
                    <a:cubicBezTo>
                      <a:pt x="22" y="8"/>
                      <a:pt x="17" y="8"/>
                      <a:pt x="17" y="10"/>
                    </a:cubicBezTo>
                    <a:cubicBezTo>
                      <a:pt x="18" y="13"/>
                      <a:pt x="20" y="14"/>
                      <a:pt x="18" y="16"/>
                    </a:cubicBezTo>
                    <a:cubicBezTo>
                      <a:pt x="17" y="18"/>
                      <a:pt x="14" y="16"/>
                      <a:pt x="15" y="18"/>
                    </a:cubicBezTo>
                    <a:cubicBezTo>
                      <a:pt x="15" y="21"/>
                      <a:pt x="15" y="21"/>
                      <a:pt x="15" y="24"/>
                    </a:cubicBezTo>
                    <a:cubicBezTo>
                      <a:pt x="14" y="27"/>
                      <a:pt x="13" y="25"/>
                      <a:pt x="12" y="28"/>
                    </a:cubicBezTo>
                    <a:cubicBezTo>
                      <a:pt x="11" y="30"/>
                      <a:pt x="11" y="30"/>
                      <a:pt x="13" y="32"/>
                    </a:cubicBezTo>
                    <a:cubicBezTo>
                      <a:pt x="15" y="35"/>
                      <a:pt x="11" y="33"/>
                      <a:pt x="10" y="35"/>
                    </a:cubicBezTo>
                    <a:cubicBezTo>
                      <a:pt x="9" y="38"/>
                      <a:pt x="8" y="38"/>
                      <a:pt x="10" y="40"/>
                    </a:cubicBezTo>
                    <a:cubicBezTo>
                      <a:pt x="12" y="42"/>
                      <a:pt x="10" y="42"/>
                      <a:pt x="8" y="43"/>
                    </a:cubicBezTo>
                    <a:cubicBezTo>
                      <a:pt x="6" y="45"/>
                      <a:pt x="6" y="48"/>
                      <a:pt x="7" y="49"/>
                    </a:cubicBezTo>
                    <a:cubicBezTo>
                      <a:pt x="8" y="50"/>
                      <a:pt x="0" y="53"/>
                      <a:pt x="7" y="54"/>
                    </a:cubicBezTo>
                    <a:cubicBezTo>
                      <a:pt x="15" y="55"/>
                      <a:pt x="2" y="59"/>
                      <a:pt x="4" y="62"/>
                    </a:cubicBezTo>
                    <a:cubicBezTo>
                      <a:pt x="7" y="65"/>
                      <a:pt x="9" y="66"/>
                      <a:pt x="12" y="64"/>
                    </a:cubicBezTo>
                    <a:cubicBezTo>
                      <a:pt x="16" y="63"/>
                      <a:pt x="22" y="65"/>
                      <a:pt x="26" y="62"/>
                    </a:cubicBezTo>
                    <a:cubicBezTo>
                      <a:pt x="31" y="59"/>
                      <a:pt x="36" y="55"/>
                      <a:pt x="43" y="56"/>
                    </a:cubicBezTo>
                    <a:cubicBezTo>
                      <a:pt x="50" y="56"/>
                      <a:pt x="61" y="59"/>
                      <a:pt x="64" y="63"/>
                    </a:cubicBezTo>
                    <a:cubicBezTo>
                      <a:pt x="68" y="67"/>
                      <a:pt x="71" y="71"/>
                      <a:pt x="71" y="70"/>
                    </a:cubicBezTo>
                    <a:cubicBezTo>
                      <a:pt x="71" y="68"/>
                      <a:pt x="67" y="65"/>
                      <a:pt x="69" y="66"/>
                    </a:cubicBezTo>
                    <a:cubicBezTo>
                      <a:pt x="71" y="66"/>
                      <a:pt x="74" y="67"/>
                      <a:pt x="75" y="67"/>
                    </a:cubicBezTo>
                    <a:cubicBezTo>
                      <a:pt x="75" y="66"/>
                      <a:pt x="71" y="62"/>
                      <a:pt x="73" y="62"/>
                    </a:cubicBezTo>
                    <a:cubicBezTo>
                      <a:pt x="74" y="62"/>
                      <a:pt x="80" y="61"/>
                      <a:pt x="77" y="60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1940"/>
              <p:cNvSpPr/>
              <p:nvPr/>
            </p:nvSpPr>
            <p:spPr bwMode="auto">
              <a:xfrm>
                <a:off x="4186141" y="4310755"/>
                <a:ext cx="276261" cy="252576"/>
              </a:xfrm>
              <a:custGeom>
                <a:avLst/>
                <a:gdLst>
                  <a:gd name="T0" fmla="*/ 23 w 41"/>
                  <a:gd name="T1" fmla="*/ 1 h 40"/>
                  <a:gd name="T2" fmla="*/ 15 w 41"/>
                  <a:gd name="T3" fmla="*/ 33 h 40"/>
                  <a:gd name="T4" fmla="*/ 41 w 41"/>
                  <a:gd name="T5" fmla="*/ 21 h 40"/>
                  <a:gd name="T6" fmla="*/ 23 w 41"/>
                  <a:gd name="T7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40">
                    <a:moveTo>
                      <a:pt x="23" y="1"/>
                    </a:moveTo>
                    <a:cubicBezTo>
                      <a:pt x="6" y="2"/>
                      <a:pt x="0" y="25"/>
                      <a:pt x="15" y="33"/>
                    </a:cubicBezTo>
                    <a:cubicBezTo>
                      <a:pt x="28" y="40"/>
                      <a:pt x="40" y="28"/>
                      <a:pt x="41" y="21"/>
                    </a:cubicBezTo>
                    <a:cubicBezTo>
                      <a:pt x="41" y="13"/>
                      <a:pt x="39" y="0"/>
                      <a:pt x="23" y="1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1941"/>
              <p:cNvSpPr/>
              <p:nvPr/>
            </p:nvSpPr>
            <p:spPr bwMode="auto">
              <a:xfrm>
                <a:off x="4213767" y="4333421"/>
                <a:ext cx="241728" cy="210481"/>
              </a:xfrm>
              <a:custGeom>
                <a:avLst/>
                <a:gdLst>
                  <a:gd name="T0" fmla="*/ 23 w 36"/>
                  <a:gd name="T1" fmla="*/ 1 h 33"/>
                  <a:gd name="T2" fmla="*/ 9 w 36"/>
                  <a:gd name="T3" fmla="*/ 24 h 33"/>
                  <a:gd name="T4" fmla="*/ 34 w 36"/>
                  <a:gd name="T5" fmla="*/ 14 h 33"/>
                  <a:gd name="T6" fmla="*/ 23 w 36"/>
                  <a:gd name="T7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3">
                    <a:moveTo>
                      <a:pt x="23" y="1"/>
                    </a:moveTo>
                    <a:cubicBezTo>
                      <a:pt x="12" y="0"/>
                      <a:pt x="0" y="9"/>
                      <a:pt x="9" y="24"/>
                    </a:cubicBezTo>
                    <a:cubicBezTo>
                      <a:pt x="15" y="33"/>
                      <a:pt x="36" y="28"/>
                      <a:pt x="34" y="14"/>
                    </a:cubicBezTo>
                    <a:cubicBezTo>
                      <a:pt x="34" y="14"/>
                      <a:pt x="34" y="2"/>
                      <a:pt x="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1942"/>
              <p:cNvSpPr/>
              <p:nvPr/>
            </p:nvSpPr>
            <p:spPr bwMode="auto">
              <a:xfrm>
                <a:off x="4248300" y="4326945"/>
                <a:ext cx="189931" cy="178099"/>
              </a:xfrm>
              <a:custGeom>
                <a:avLst/>
                <a:gdLst>
                  <a:gd name="T0" fmla="*/ 9 w 28"/>
                  <a:gd name="T1" fmla="*/ 5 h 28"/>
                  <a:gd name="T2" fmla="*/ 16 w 28"/>
                  <a:gd name="T3" fmla="*/ 27 h 28"/>
                  <a:gd name="T4" fmla="*/ 27 w 28"/>
                  <a:gd name="T5" fmla="*/ 14 h 28"/>
                  <a:gd name="T6" fmla="*/ 9 w 28"/>
                  <a:gd name="T7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8">
                    <a:moveTo>
                      <a:pt x="9" y="5"/>
                    </a:moveTo>
                    <a:cubicBezTo>
                      <a:pt x="0" y="10"/>
                      <a:pt x="3" y="25"/>
                      <a:pt x="16" y="27"/>
                    </a:cubicBezTo>
                    <a:cubicBezTo>
                      <a:pt x="26" y="28"/>
                      <a:pt x="28" y="20"/>
                      <a:pt x="27" y="14"/>
                    </a:cubicBezTo>
                    <a:cubicBezTo>
                      <a:pt x="26" y="9"/>
                      <a:pt x="20" y="0"/>
                      <a:pt x="9" y="5"/>
                    </a:cubicBezTo>
                    <a:close/>
                  </a:path>
                </a:pathLst>
              </a:custGeom>
              <a:solidFill>
                <a:srgbClr val="C2DC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1943"/>
              <p:cNvSpPr/>
              <p:nvPr/>
            </p:nvSpPr>
            <p:spPr bwMode="auto">
              <a:xfrm>
                <a:off x="4269020" y="4339897"/>
                <a:ext cx="155398" cy="145718"/>
              </a:xfrm>
              <a:custGeom>
                <a:avLst/>
                <a:gdLst>
                  <a:gd name="T0" fmla="*/ 7 w 23"/>
                  <a:gd name="T1" fmla="*/ 5 h 23"/>
                  <a:gd name="T2" fmla="*/ 13 w 23"/>
                  <a:gd name="T3" fmla="*/ 22 h 23"/>
                  <a:gd name="T4" fmla="*/ 22 w 23"/>
                  <a:gd name="T5" fmla="*/ 12 h 23"/>
                  <a:gd name="T6" fmla="*/ 7 w 23"/>
                  <a:gd name="T7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3">
                    <a:moveTo>
                      <a:pt x="7" y="5"/>
                    </a:moveTo>
                    <a:cubicBezTo>
                      <a:pt x="0" y="9"/>
                      <a:pt x="2" y="21"/>
                      <a:pt x="13" y="22"/>
                    </a:cubicBezTo>
                    <a:cubicBezTo>
                      <a:pt x="21" y="23"/>
                      <a:pt x="23" y="16"/>
                      <a:pt x="22" y="12"/>
                    </a:cubicBezTo>
                    <a:cubicBezTo>
                      <a:pt x="21" y="7"/>
                      <a:pt x="14" y="0"/>
                      <a:pt x="7" y="5"/>
                    </a:cubicBezTo>
                    <a:close/>
                  </a:path>
                </a:pathLst>
              </a:custGeom>
              <a:solidFill>
                <a:srgbClr val="0051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1944"/>
              <p:cNvSpPr/>
              <p:nvPr/>
            </p:nvSpPr>
            <p:spPr bwMode="auto">
              <a:xfrm>
                <a:off x="4448589" y="4498568"/>
                <a:ext cx="265902" cy="336768"/>
              </a:xfrm>
              <a:custGeom>
                <a:avLst/>
                <a:gdLst>
                  <a:gd name="T0" fmla="*/ 16 w 39"/>
                  <a:gd name="T1" fmla="*/ 29 h 53"/>
                  <a:gd name="T2" fmla="*/ 10 w 39"/>
                  <a:gd name="T3" fmla="*/ 5 h 53"/>
                  <a:gd name="T4" fmla="*/ 5 w 39"/>
                  <a:gd name="T5" fmla="*/ 25 h 53"/>
                  <a:gd name="T6" fmla="*/ 29 w 39"/>
                  <a:gd name="T7" fmla="*/ 47 h 53"/>
                  <a:gd name="T8" fmla="*/ 39 w 39"/>
                  <a:gd name="T9" fmla="*/ 48 h 53"/>
                  <a:gd name="T10" fmla="*/ 26 w 39"/>
                  <a:gd name="T11" fmla="*/ 37 h 53"/>
                  <a:gd name="T12" fmla="*/ 16 w 39"/>
                  <a:gd name="T13" fmla="*/ 2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53">
                    <a:moveTo>
                      <a:pt x="16" y="29"/>
                    </a:moveTo>
                    <a:cubicBezTo>
                      <a:pt x="11" y="21"/>
                      <a:pt x="10" y="9"/>
                      <a:pt x="10" y="5"/>
                    </a:cubicBezTo>
                    <a:cubicBezTo>
                      <a:pt x="10" y="0"/>
                      <a:pt x="0" y="8"/>
                      <a:pt x="5" y="25"/>
                    </a:cubicBezTo>
                    <a:cubicBezTo>
                      <a:pt x="10" y="42"/>
                      <a:pt x="24" y="44"/>
                      <a:pt x="29" y="47"/>
                    </a:cubicBezTo>
                    <a:cubicBezTo>
                      <a:pt x="33" y="51"/>
                      <a:pt x="39" y="53"/>
                      <a:pt x="39" y="48"/>
                    </a:cubicBezTo>
                    <a:cubicBezTo>
                      <a:pt x="39" y="42"/>
                      <a:pt x="31" y="39"/>
                      <a:pt x="26" y="37"/>
                    </a:cubicBezTo>
                    <a:cubicBezTo>
                      <a:pt x="21" y="34"/>
                      <a:pt x="16" y="29"/>
                      <a:pt x="16" y="29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1945"/>
              <p:cNvSpPr/>
              <p:nvPr/>
            </p:nvSpPr>
            <p:spPr bwMode="auto">
              <a:xfrm>
                <a:off x="4327726" y="4744667"/>
                <a:ext cx="372952" cy="116573"/>
              </a:xfrm>
              <a:custGeom>
                <a:avLst/>
                <a:gdLst>
                  <a:gd name="T0" fmla="*/ 38 w 55"/>
                  <a:gd name="T1" fmla="*/ 10 h 18"/>
                  <a:gd name="T2" fmla="*/ 9 w 55"/>
                  <a:gd name="T3" fmla="*/ 1 h 18"/>
                  <a:gd name="T4" fmla="*/ 1 w 55"/>
                  <a:gd name="T5" fmla="*/ 4 h 18"/>
                  <a:gd name="T6" fmla="*/ 28 w 55"/>
                  <a:gd name="T7" fmla="*/ 11 h 18"/>
                  <a:gd name="T8" fmla="*/ 49 w 55"/>
                  <a:gd name="T9" fmla="*/ 17 h 18"/>
                  <a:gd name="T10" fmla="*/ 53 w 55"/>
                  <a:gd name="T11" fmla="*/ 15 h 18"/>
                  <a:gd name="T12" fmla="*/ 38 w 55"/>
                  <a:gd name="T13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8">
                    <a:moveTo>
                      <a:pt x="38" y="10"/>
                    </a:moveTo>
                    <a:cubicBezTo>
                      <a:pt x="30" y="6"/>
                      <a:pt x="17" y="0"/>
                      <a:pt x="9" y="1"/>
                    </a:cubicBezTo>
                    <a:cubicBezTo>
                      <a:pt x="9" y="1"/>
                      <a:pt x="2" y="1"/>
                      <a:pt x="1" y="4"/>
                    </a:cubicBezTo>
                    <a:cubicBezTo>
                      <a:pt x="0" y="6"/>
                      <a:pt x="16" y="8"/>
                      <a:pt x="28" y="11"/>
                    </a:cubicBezTo>
                    <a:cubicBezTo>
                      <a:pt x="39" y="15"/>
                      <a:pt x="46" y="18"/>
                      <a:pt x="49" y="17"/>
                    </a:cubicBezTo>
                    <a:cubicBezTo>
                      <a:pt x="53" y="17"/>
                      <a:pt x="55" y="16"/>
                      <a:pt x="53" y="15"/>
                    </a:cubicBezTo>
                    <a:cubicBezTo>
                      <a:pt x="52" y="14"/>
                      <a:pt x="45" y="14"/>
                      <a:pt x="38" y="10"/>
                    </a:cubicBezTo>
                    <a:close/>
                  </a:path>
                </a:pathLst>
              </a:custGeom>
              <a:solidFill>
                <a:srgbClr val="FBC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1946"/>
              <p:cNvSpPr/>
              <p:nvPr/>
            </p:nvSpPr>
            <p:spPr bwMode="auto">
              <a:xfrm>
                <a:off x="3823550" y="4310755"/>
                <a:ext cx="276261" cy="213718"/>
              </a:xfrm>
              <a:custGeom>
                <a:avLst/>
                <a:gdLst>
                  <a:gd name="T0" fmla="*/ 9 w 41"/>
                  <a:gd name="T1" fmla="*/ 16 h 34"/>
                  <a:gd name="T2" fmla="*/ 11 w 41"/>
                  <a:gd name="T3" fmla="*/ 34 h 34"/>
                  <a:gd name="T4" fmla="*/ 35 w 41"/>
                  <a:gd name="T5" fmla="*/ 27 h 34"/>
                  <a:gd name="T6" fmla="*/ 39 w 41"/>
                  <a:gd name="T7" fmla="*/ 19 h 34"/>
                  <a:gd name="T8" fmla="*/ 20 w 41"/>
                  <a:gd name="T9" fmla="*/ 3 h 34"/>
                  <a:gd name="T10" fmla="*/ 9 w 41"/>
                  <a:gd name="T11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4">
                    <a:moveTo>
                      <a:pt x="9" y="16"/>
                    </a:moveTo>
                    <a:cubicBezTo>
                      <a:pt x="6" y="25"/>
                      <a:pt x="0" y="34"/>
                      <a:pt x="11" y="34"/>
                    </a:cubicBezTo>
                    <a:cubicBezTo>
                      <a:pt x="23" y="34"/>
                      <a:pt x="31" y="29"/>
                      <a:pt x="35" y="27"/>
                    </a:cubicBezTo>
                    <a:cubicBezTo>
                      <a:pt x="39" y="25"/>
                      <a:pt x="41" y="22"/>
                      <a:pt x="39" y="19"/>
                    </a:cubicBezTo>
                    <a:cubicBezTo>
                      <a:pt x="39" y="19"/>
                      <a:pt x="26" y="6"/>
                      <a:pt x="20" y="3"/>
                    </a:cubicBezTo>
                    <a:cubicBezTo>
                      <a:pt x="15" y="0"/>
                      <a:pt x="11" y="6"/>
                      <a:pt x="9" y="16"/>
                    </a:cubicBezTo>
                    <a:close/>
                  </a:path>
                </a:pathLst>
              </a:custGeom>
              <a:solidFill>
                <a:srgbClr val="BF5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1947"/>
              <p:cNvSpPr/>
              <p:nvPr/>
            </p:nvSpPr>
            <p:spPr bwMode="auto">
              <a:xfrm>
                <a:off x="3074191" y="3760269"/>
                <a:ext cx="424752" cy="372388"/>
              </a:xfrm>
              <a:custGeom>
                <a:avLst/>
                <a:gdLst>
                  <a:gd name="T0" fmla="*/ 9 w 63"/>
                  <a:gd name="T1" fmla="*/ 54 h 59"/>
                  <a:gd name="T2" fmla="*/ 31 w 63"/>
                  <a:gd name="T3" fmla="*/ 51 h 59"/>
                  <a:gd name="T4" fmla="*/ 44 w 63"/>
                  <a:gd name="T5" fmla="*/ 51 h 59"/>
                  <a:gd name="T6" fmla="*/ 58 w 63"/>
                  <a:gd name="T7" fmla="*/ 59 h 59"/>
                  <a:gd name="T8" fmla="*/ 43 w 63"/>
                  <a:gd name="T9" fmla="*/ 47 h 59"/>
                  <a:gd name="T10" fmla="*/ 35 w 63"/>
                  <a:gd name="T11" fmla="*/ 39 h 59"/>
                  <a:gd name="T12" fmla="*/ 29 w 63"/>
                  <a:gd name="T13" fmla="*/ 30 h 59"/>
                  <a:gd name="T14" fmla="*/ 20 w 63"/>
                  <a:gd name="T15" fmla="*/ 11 h 59"/>
                  <a:gd name="T16" fmla="*/ 18 w 63"/>
                  <a:gd name="T17" fmla="*/ 19 h 59"/>
                  <a:gd name="T18" fmla="*/ 28 w 63"/>
                  <a:gd name="T19" fmla="*/ 33 h 59"/>
                  <a:gd name="T20" fmla="*/ 11 w 63"/>
                  <a:gd name="T21" fmla="*/ 28 h 59"/>
                  <a:gd name="T22" fmla="*/ 14 w 63"/>
                  <a:gd name="T23" fmla="*/ 33 h 59"/>
                  <a:gd name="T24" fmla="*/ 28 w 63"/>
                  <a:gd name="T25" fmla="*/ 38 h 59"/>
                  <a:gd name="T26" fmla="*/ 11 w 63"/>
                  <a:gd name="T27" fmla="*/ 39 h 59"/>
                  <a:gd name="T28" fmla="*/ 16 w 63"/>
                  <a:gd name="T29" fmla="*/ 44 h 59"/>
                  <a:gd name="T30" fmla="*/ 28 w 63"/>
                  <a:gd name="T31" fmla="*/ 47 h 59"/>
                  <a:gd name="T32" fmla="*/ 9 w 63"/>
                  <a:gd name="T33" fmla="*/ 5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59">
                    <a:moveTo>
                      <a:pt x="9" y="54"/>
                    </a:moveTo>
                    <a:cubicBezTo>
                      <a:pt x="12" y="56"/>
                      <a:pt x="17" y="53"/>
                      <a:pt x="31" y="51"/>
                    </a:cubicBezTo>
                    <a:cubicBezTo>
                      <a:pt x="36" y="51"/>
                      <a:pt x="41" y="51"/>
                      <a:pt x="44" y="51"/>
                    </a:cubicBezTo>
                    <a:cubicBezTo>
                      <a:pt x="52" y="53"/>
                      <a:pt x="56" y="59"/>
                      <a:pt x="58" y="59"/>
                    </a:cubicBezTo>
                    <a:cubicBezTo>
                      <a:pt x="61" y="59"/>
                      <a:pt x="63" y="58"/>
                      <a:pt x="43" y="47"/>
                    </a:cubicBezTo>
                    <a:cubicBezTo>
                      <a:pt x="43" y="47"/>
                      <a:pt x="38" y="44"/>
                      <a:pt x="35" y="39"/>
                    </a:cubicBezTo>
                    <a:cubicBezTo>
                      <a:pt x="33" y="37"/>
                      <a:pt x="31" y="32"/>
                      <a:pt x="29" y="30"/>
                    </a:cubicBezTo>
                    <a:cubicBezTo>
                      <a:pt x="25" y="23"/>
                      <a:pt x="22" y="16"/>
                      <a:pt x="20" y="11"/>
                    </a:cubicBezTo>
                    <a:cubicBezTo>
                      <a:pt x="14" y="0"/>
                      <a:pt x="15" y="12"/>
                      <a:pt x="18" y="19"/>
                    </a:cubicBezTo>
                    <a:cubicBezTo>
                      <a:pt x="22" y="26"/>
                      <a:pt x="28" y="33"/>
                      <a:pt x="28" y="33"/>
                    </a:cubicBezTo>
                    <a:cubicBezTo>
                      <a:pt x="28" y="33"/>
                      <a:pt x="17" y="31"/>
                      <a:pt x="11" y="28"/>
                    </a:cubicBezTo>
                    <a:cubicBezTo>
                      <a:pt x="5" y="25"/>
                      <a:pt x="6" y="31"/>
                      <a:pt x="14" y="33"/>
                    </a:cubicBezTo>
                    <a:cubicBezTo>
                      <a:pt x="22" y="36"/>
                      <a:pt x="28" y="38"/>
                      <a:pt x="28" y="38"/>
                    </a:cubicBezTo>
                    <a:cubicBezTo>
                      <a:pt x="28" y="38"/>
                      <a:pt x="21" y="39"/>
                      <a:pt x="11" y="39"/>
                    </a:cubicBezTo>
                    <a:cubicBezTo>
                      <a:pt x="0" y="39"/>
                      <a:pt x="6" y="44"/>
                      <a:pt x="16" y="44"/>
                    </a:cubicBezTo>
                    <a:cubicBezTo>
                      <a:pt x="26" y="45"/>
                      <a:pt x="29" y="46"/>
                      <a:pt x="28" y="47"/>
                    </a:cubicBezTo>
                    <a:cubicBezTo>
                      <a:pt x="27" y="49"/>
                      <a:pt x="5" y="52"/>
                      <a:pt x="9" y="54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1948"/>
              <p:cNvSpPr/>
              <p:nvPr/>
            </p:nvSpPr>
            <p:spPr bwMode="auto">
              <a:xfrm>
                <a:off x="4455496" y="4764096"/>
                <a:ext cx="245183" cy="90668"/>
              </a:xfrm>
              <a:custGeom>
                <a:avLst/>
                <a:gdLst>
                  <a:gd name="T0" fmla="*/ 30 w 36"/>
                  <a:gd name="T1" fmla="*/ 13 h 14"/>
                  <a:gd name="T2" fmla="*/ 10 w 36"/>
                  <a:gd name="T3" fmla="*/ 5 h 14"/>
                  <a:gd name="T4" fmla="*/ 6 w 36"/>
                  <a:gd name="T5" fmla="*/ 6 h 14"/>
                  <a:gd name="T6" fmla="*/ 29 w 36"/>
                  <a:gd name="T7" fmla="*/ 14 h 14"/>
                  <a:gd name="T8" fmla="*/ 30 w 36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4">
                    <a:moveTo>
                      <a:pt x="30" y="13"/>
                    </a:moveTo>
                    <a:cubicBezTo>
                      <a:pt x="23" y="13"/>
                      <a:pt x="10" y="5"/>
                      <a:pt x="10" y="5"/>
                    </a:cubicBezTo>
                    <a:cubicBezTo>
                      <a:pt x="0" y="0"/>
                      <a:pt x="2" y="6"/>
                      <a:pt x="6" y="6"/>
                    </a:cubicBezTo>
                    <a:cubicBezTo>
                      <a:pt x="9" y="7"/>
                      <a:pt x="27" y="14"/>
                      <a:pt x="29" y="14"/>
                    </a:cubicBezTo>
                    <a:cubicBezTo>
                      <a:pt x="31" y="14"/>
                      <a:pt x="36" y="12"/>
                      <a:pt x="30" y="13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1949"/>
              <p:cNvSpPr/>
              <p:nvPr/>
            </p:nvSpPr>
            <p:spPr bwMode="auto">
              <a:xfrm>
                <a:off x="4320820" y="4346373"/>
                <a:ext cx="82878" cy="71239"/>
              </a:xfrm>
              <a:custGeom>
                <a:avLst/>
                <a:gdLst>
                  <a:gd name="T0" fmla="*/ 5 w 12"/>
                  <a:gd name="T1" fmla="*/ 3 h 11"/>
                  <a:gd name="T2" fmla="*/ 8 w 12"/>
                  <a:gd name="T3" fmla="*/ 10 h 11"/>
                  <a:gd name="T4" fmla="*/ 11 w 12"/>
                  <a:gd name="T5" fmla="*/ 5 h 11"/>
                  <a:gd name="T6" fmla="*/ 5 w 12"/>
                  <a:gd name="T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5" y="3"/>
                    </a:moveTo>
                    <a:cubicBezTo>
                      <a:pt x="0" y="7"/>
                      <a:pt x="6" y="11"/>
                      <a:pt x="8" y="10"/>
                    </a:cubicBezTo>
                    <a:cubicBezTo>
                      <a:pt x="10" y="9"/>
                      <a:pt x="12" y="7"/>
                      <a:pt x="11" y="5"/>
                    </a:cubicBezTo>
                    <a:cubicBezTo>
                      <a:pt x="11" y="5"/>
                      <a:pt x="9" y="0"/>
                      <a:pt x="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1950"/>
              <p:cNvSpPr/>
              <p:nvPr/>
            </p:nvSpPr>
            <p:spPr bwMode="auto">
              <a:xfrm>
                <a:off x="3668152" y="3779698"/>
                <a:ext cx="884035" cy="670298"/>
              </a:xfrm>
              <a:custGeom>
                <a:avLst/>
                <a:gdLst>
                  <a:gd name="T0" fmla="*/ 52 w 131"/>
                  <a:gd name="T1" fmla="*/ 9 h 106"/>
                  <a:gd name="T2" fmla="*/ 11 w 131"/>
                  <a:gd name="T3" fmla="*/ 31 h 106"/>
                  <a:gd name="T4" fmla="*/ 40 w 131"/>
                  <a:gd name="T5" fmla="*/ 52 h 106"/>
                  <a:gd name="T6" fmla="*/ 94 w 131"/>
                  <a:gd name="T7" fmla="*/ 79 h 106"/>
                  <a:gd name="T8" fmla="*/ 120 w 131"/>
                  <a:gd name="T9" fmla="*/ 96 h 106"/>
                  <a:gd name="T10" fmla="*/ 123 w 131"/>
                  <a:gd name="T11" fmla="*/ 73 h 106"/>
                  <a:gd name="T12" fmla="*/ 52 w 131"/>
                  <a:gd name="T13" fmla="*/ 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106">
                    <a:moveTo>
                      <a:pt x="52" y="9"/>
                    </a:moveTo>
                    <a:cubicBezTo>
                      <a:pt x="29" y="0"/>
                      <a:pt x="21" y="21"/>
                      <a:pt x="11" y="31"/>
                    </a:cubicBezTo>
                    <a:cubicBezTo>
                      <a:pt x="0" y="41"/>
                      <a:pt x="22" y="45"/>
                      <a:pt x="40" y="52"/>
                    </a:cubicBezTo>
                    <a:cubicBezTo>
                      <a:pt x="58" y="60"/>
                      <a:pt x="77" y="77"/>
                      <a:pt x="94" y="79"/>
                    </a:cubicBezTo>
                    <a:cubicBezTo>
                      <a:pt x="111" y="81"/>
                      <a:pt x="120" y="86"/>
                      <a:pt x="120" y="96"/>
                    </a:cubicBezTo>
                    <a:cubicBezTo>
                      <a:pt x="121" y="106"/>
                      <a:pt x="131" y="91"/>
                      <a:pt x="123" y="73"/>
                    </a:cubicBezTo>
                    <a:cubicBezTo>
                      <a:pt x="116" y="56"/>
                      <a:pt x="76" y="18"/>
                      <a:pt x="52" y="9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1951"/>
              <p:cNvSpPr/>
              <p:nvPr/>
            </p:nvSpPr>
            <p:spPr bwMode="auto">
              <a:xfrm>
                <a:off x="3889161" y="4346373"/>
                <a:ext cx="189931" cy="158670"/>
              </a:xfrm>
              <a:custGeom>
                <a:avLst/>
                <a:gdLst>
                  <a:gd name="T0" fmla="*/ 5 w 28"/>
                  <a:gd name="T1" fmla="*/ 25 h 25"/>
                  <a:gd name="T2" fmla="*/ 17 w 28"/>
                  <a:gd name="T3" fmla="*/ 23 h 25"/>
                  <a:gd name="T4" fmla="*/ 24 w 28"/>
                  <a:gd name="T5" fmla="*/ 19 h 25"/>
                  <a:gd name="T6" fmla="*/ 28 w 28"/>
                  <a:gd name="T7" fmla="*/ 16 h 25"/>
                  <a:gd name="T8" fmla="*/ 22 w 28"/>
                  <a:gd name="T9" fmla="*/ 12 h 25"/>
                  <a:gd name="T10" fmla="*/ 9 w 28"/>
                  <a:gd name="T11" fmla="*/ 0 h 25"/>
                  <a:gd name="T12" fmla="*/ 10 w 28"/>
                  <a:gd name="T13" fmla="*/ 6 h 25"/>
                  <a:gd name="T14" fmla="*/ 15 w 28"/>
                  <a:gd name="T15" fmla="*/ 13 h 25"/>
                  <a:gd name="T16" fmla="*/ 4 w 28"/>
                  <a:gd name="T17" fmla="*/ 11 h 25"/>
                  <a:gd name="T18" fmla="*/ 11 w 28"/>
                  <a:gd name="T19" fmla="*/ 17 h 25"/>
                  <a:gd name="T20" fmla="*/ 5 w 28"/>
                  <a:gd name="T21" fmla="*/ 19 h 25"/>
                  <a:gd name="T22" fmla="*/ 8 w 28"/>
                  <a:gd name="T23" fmla="*/ 22 h 25"/>
                  <a:gd name="T24" fmla="*/ 5 w 28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5">
                    <a:moveTo>
                      <a:pt x="5" y="25"/>
                    </a:moveTo>
                    <a:cubicBezTo>
                      <a:pt x="9" y="25"/>
                      <a:pt x="14" y="25"/>
                      <a:pt x="17" y="23"/>
                    </a:cubicBezTo>
                    <a:cubicBezTo>
                      <a:pt x="20" y="21"/>
                      <a:pt x="21" y="20"/>
                      <a:pt x="24" y="19"/>
                    </a:cubicBezTo>
                    <a:cubicBezTo>
                      <a:pt x="27" y="19"/>
                      <a:pt x="28" y="19"/>
                      <a:pt x="28" y="16"/>
                    </a:cubicBezTo>
                    <a:cubicBezTo>
                      <a:pt x="28" y="16"/>
                      <a:pt x="25" y="15"/>
                      <a:pt x="22" y="12"/>
                    </a:cubicBezTo>
                    <a:cubicBezTo>
                      <a:pt x="20" y="9"/>
                      <a:pt x="12" y="0"/>
                      <a:pt x="9" y="0"/>
                    </a:cubicBezTo>
                    <a:cubicBezTo>
                      <a:pt x="7" y="0"/>
                      <a:pt x="7" y="3"/>
                      <a:pt x="10" y="6"/>
                    </a:cubicBezTo>
                    <a:cubicBezTo>
                      <a:pt x="13" y="10"/>
                      <a:pt x="16" y="9"/>
                      <a:pt x="15" y="13"/>
                    </a:cubicBezTo>
                    <a:cubicBezTo>
                      <a:pt x="15" y="14"/>
                      <a:pt x="6" y="10"/>
                      <a:pt x="4" y="11"/>
                    </a:cubicBezTo>
                    <a:cubicBezTo>
                      <a:pt x="3" y="12"/>
                      <a:pt x="8" y="16"/>
                      <a:pt x="11" y="17"/>
                    </a:cubicBezTo>
                    <a:cubicBezTo>
                      <a:pt x="13" y="18"/>
                      <a:pt x="10" y="18"/>
                      <a:pt x="5" y="19"/>
                    </a:cubicBezTo>
                    <a:cubicBezTo>
                      <a:pt x="0" y="21"/>
                      <a:pt x="4" y="22"/>
                      <a:pt x="8" y="22"/>
                    </a:cubicBezTo>
                    <a:cubicBezTo>
                      <a:pt x="11" y="22"/>
                      <a:pt x="1" y="24"/>
                      <a:pt x="5" y="25"/>
                    </a:cubicBezTo>
                    <a:close/>
                  </a:path>
                </a:pathLst>
              </a:custGeom>
              <a:solidFill>
                <a:srgbClr val="9F4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1952"/>
              <p:cNvSpPr/>
              <p:nvPr/>
            </p:nvSpPr>
            <p:spPr bwMode="auto">
              <a:xfrm>
                <a:off x="3902974" y="4346373"/>
                <a:ext cx="189931" cy="158670"/>
              </a:xfrm>
              <a:custGeom>
                <a:avLst/>
                <a:gdLst>
                  <a:gd name="T0" fmla="*/ 1 w 28"/>
                  <a:gd name="T1" fmla="*/ 24 h 25"/>
                  <a:gd name="T2" fmla="*/ 17 w 28"/>
                  <a:gd name="T3" fmla="*/ 20 h 25"/>
                  <a:gd name="T4" fmla="*/ 25 w 28"/>
                  <a:gd name="T5" fmla="*/ 18 h 25"/>
                  <a:gd name="T6" fmla="*/ 18 w 28"/>
                  <a:gd name="T7" fmla="*/ 13 h 25"/>
                  <a:gd name="T8" fmla="*/ 6 w 28"/>
                  <a:gd name="T9" fmla="*/ 2 h 25"/>
                  <a:gd name="T10" fmla="*/ 15 w 28"/>
                  <a:gd name="T11" fmla="*/ 15 h 25"/>
                  <a:gd name="T12" fmla="*/ 2 w 28"/>
                  <a:gd name="T13" fmla="*/ 11 h 25"/>
                  <a:gd name="T14" fmla="*/ 13 w 28"/>
                  <a:gd name="T15" fmla="*/ 17 h 25"/>
                  <a:gd name="T16" fmla="*/ 1 w 28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5">
                    <a:moveTo>
                      <a:pt x="1" y="24"/>
                    </a:moveTo>
                    <a:cubicBezTo>
                      <a:pt x="1" y="25"/>
                      <a:pt x="13" y="23"/>
                      <a:pt x="17" y="20"/>
                    </a:cubicBezTo>
                    <a:cubicBezTo>
                      <a:pt x="20" y="18"/>
                      <a:pt x="23" y="19"/>
                      <a:pt x="25" y="18"/>
                    </a:cubicBezTo>
                    <a:cubicBezTo>
                      <a:pt x="28" y="17"/>
                      <a:pt x="21" y="18"/>
                      <a:pt x="18" y="13"/>
                    </a:cubicBezTo>
                    <a:cubicBezTo>
                      <a:pt x="15" y="8"/>
                      <a:pt x="8" y="0"/>
                      <a:pt x="6" y="2"/>
                    </a:cubicBezTo>
                    <a:cubicBezTo>
                      <a:pt x="4" y="3"/>
                      <a:pt x="17" y="12"/>
                      <a:pt x="15" y="15"/>
                    </a:cubicBezTo>
                    <a:cubicBezTo>
                      <a:pt x="14" y="17"/>
                      <a:pt x="4" y="10"/>
                      <a:pt x="2" y="11"/>
                    </a:cubicBezTo>
                    <a:cubicBezTo>
                      <a:pt x="0" y="13"/>
                      <a:pt x="12" y="15"/>
                      <a:pt x="13" y="17"/>
                    </a:cubicBezTo>
                    <a:cubicBezTo>
                      <a:pt x="13" y="20"/>
                      <a:pt x="1" y="23"/>
                      <a:pt x="1" y="24"/>
                    </a:cubicBezTo>
                    <a:close/>
                  </a:path>
                </a:pathLst>
              </a:custGeom>
              <a:solidFill>
                <a:srgbClr val="683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1953"/>
              <p:cNvSpPr/>
              <p:nvPr/>
            </p:nvSpPr>
            <p:spPr bwMode="auto">
              <a:xfrm>
                <a:off x="4058372" y="4359326"/>
                <a:ext cx="183024" cy="369149"/>
              </a:xfrm>
              <a:custGeom>
                <a:avLst/>
                <a:gdLst>
                  <a:gd name="T0" fmla="*/ 7 w 27"/>
                  <a:gd name="T1" fmla="*/ 3 h 58"/>
                  <a:gd name="T2" fmla="*/ 2 w 27"/>
                  <a:gd name="T3" fmla="*/ 29 h 58"/>
                  <a:gd name="T4" fmla="*/ 25 w 27"/>
                  <a:gd name="T5" fmla="*/ 57 h 58"/>
                  <a:gd name="T6" fmla="*/ 13 w 27"/>
                  <a:gd name="T7" fmla="*/ 46 h 58"/>
                  <a:gd name="T8" fmla="*/ 11 w 27"/>
                  <a:gd name="T9" fmla="*/ 6 h 58"/>
                  <a:gd name="T10" fmla="*/ 7 w 27"/>
                  <a:gd name="T11" fmla="*/ 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58">
                    <a:moveTo>
                      <a:pt x="7" y="3"/>
                    </a:moveTo>
                    <a:cubicBezTo>
                      <a:pt x="5" y="6"/>
                      <a:pt x="0" y="12"/>
                      <a:pt x="2" y="29"/>
                    </a:cubicBezTo>
                    <a:cubicBezTo>
                      <a:pt x="5" y="54"/>
                      <a:pt x="23" y="58"/>
                      <a:pt x="25" y="57"/>
                    </a:cubicBezTo>
                    <a:cubicBezTo>
                      <a:pt x="27" y="55"/>
                      <a:pt x="17" y="56"/>
                      <a:pt x="13" y="46"/>
                    </a:cubicBezTo>
                    <a:cubicBezTo>
                      <a:pt x="8" y="37"/>
                      <a:pt x="7" y="12"/>
                      <a:pt x="11" y="6"/>
                    </a:cubicBezTo>
                    <a:cubicBezTo>
                      <a:pt x="15" y="0"/>
                      <a:pt x="9" y="0"/>
                      <a:pt x="7" y="3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1954"/>
              <p:cNvSpPr/>
              <p:nvPr/>
            </p:nvSpPr>
            <p:spPr bwMode="auto">
              <a:xfrm>
                <a:off x="4072185" y="3893032"/>
                <a:ext cx="41439" cy="35621"/>
              </a:xfrm>
              <a:custGeom>
                <a:avLst/>
                <a:gdLst>
                  <a:gd name="T0" fmla="*/ 1 w 6"/>
                  <a:gd name="T1" fmla="*/ 3 h 6"/>
                  <a:gd name="T2" fmla="*/ 3 w 6"/>
                  <a:gd name="T3" fmla="*/ 6 h 6"/>
                  <a:gd name="T4" fmla="*/ 6 w 6"/>
                  <a:gd name="T5" fmla="*/ 3 h 6"/>
                  <a:gd name="T6" fmla="*/ 3 w 6"/>
                  <a:gd name="T7" fmla="*/ 0 h 6"/>
                  <a:gd name="T8" fmla="*/ 1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3"/>
                    </a:moveTo>
                    <a:cubicBezTo>
                      <a:pt x="0" y="5"/>
                      <a:pt x="2" y="6"/>
                      <a:pt x="3" y="6"/>
                    </a:cubicBezTo>
                    <a:cubicBezTo>
                      <a:pt x="5" y="6"/>
                      <a:pt x="6" y="5"/>
                      <a:pt x="6" y="3"/>
                    </a:cubicBezTo>
                    <a:cubicBezTo>
                      <a:pt x="6" y="2"/>
                      <a:pt x="5" y="0"/>
                      <a:pt x="3" y="0"/>
                    </a:cubicBezTo>
                    <a:cubicBezTo>
                      <a:pt x="2" y="0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Oval 1955"/>
              <p:cNvSpPr>
                <a:spLocks noChangeArrowheads="1"/>
              </p:cNvSpPr>
              <p:nvPr/>
            </p:nvSpPr>
            <p:spPr bwMode="auto">
              <a:xfrm>
                <a:off x="4151609" y="3935129"/>
                <a:ext cx="13813" cy="1295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2494"/>
              <p:cNvSpPr/>
              <p:nvPr/>
            </p:nvSpPr>
            <p:spPr bwMode="auto">
              <a:xfrm>
                <a:off x="4721398" y="4245992"/>
                <a:ext cx="58707" cy="51810"/>
              </a:xfrm>
              <a:custGeom>
                <a:avLst/>
                <a:gdLst>
                  <a:gd name="T0" fmla="*/ 2 w 9"/>
                  <a:gd name="T1" fmla="*/ 2 h 8"/>
                  <a:gd name="T2" fmla="*/ 2 w 9"/>
                  <a:gd name="T3" fmla="*/ 7 h 8"/>
                  <a:gd name="T4" fmla="*/ 7 w 9"/>
                  <a:gd name="T5" fmla="*/ 6 h 8"/>
                  <a:gd name="T6" fmla="*/ 7 w 9"/>
                  <a:gd name="T7" fmla="*/ 1 h 8"/>
                  <a:gd name="T8" fmla="*/ 2 w 9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2" y="2"/>
                    </a:moveTo>
                    <a:cubicBezTo>
                      <a:pt x="0" y="4"/>
                      <a:pt x="1" y="6"/>
                      <a:pt x="2" y="7"/>
                    </a:cubicBezTo>
                    <a:cubicBezTo>
                      <a:pt x="4" y="8"/>
                      <a:pt x="6" y="8"/>
                      <a:pt x="7" y="6"/>
                    </a:cubicBezTo>
                    <a:cubicBezTo>
                      <a:pt x="9" y="5"/>
                      <a:pt x="8" y="3"/>
                      <a:pt x="7" y="1"/>
                    </a:cubicBezTo>
                    <a:cubicBezTo>
                      <a:pt x="5" y="0"/>
                      <a:pt x="3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2495"/>
              <p:cNvSpPr/>
              <p:nvPr/>
            </p:nvSpPr>
            <p:spPr bwMode="auto">
              <a:xfrm>
                <a:off x="4835355" y="4297802"/>
                <a:ext cx="27626" cy="22668"/>
              </a:xfrm>
              <a:custGeom>
                <a:avLst/>
                <a:gdLst>
                  <a:gd name="T0" fmla="*/ 0 w 4"/>
                  <a:gd name="T1" fmla="*/ 1 h 4"/>
                  <a:gd name="T2" fmla="*/ 1 w 4"/>
                  <a:gd name="T3" fmla="*/ 4 h 4"/>
                  <a:gd name="T4" fmla="*/ 3 w 4"/>
                  <a:gd name="T5" fmla="*/ 4 h 4"/>
                  <a:gd name="T6" fmla="*/ 3 w 4"/>
                  <a:gd name="T7" fmla="*/ 1 h 4"/>
                  <a:gd name="T8" fmla="*/ 0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0" y="2"/>
                      <a:pt x="0" y="3"/>
                      <a:pt x="1" y="4"/>
                    </a:cubicBezTo>
                    <a:cubicBezTo>
                      <a:pt x="1" y="4"/>
                      <a:pt x="3" y="4"/>
                      <a:pt x="3" y="4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236" name="图片 235" descr="泡泡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5261" y="571307"/>
              <a:ext cx="155947" cy="155947"/>
            </a:xfrm>
            <a:prstGeom prst="rect">
              <a:avLst/>
            </a:prstGeom>
          </p:spPr>
        </p:pic>
        <p:pic>
          <p:nvPicPr>
            <p:cNvPr id="237" name="图片 236" descr="泡泡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1982" y="139435"/>
              <a:ext cx="324653" cy="324653"/>
            </a:xfrm>
            <a:prstGeom prst="rect">
              <a:avLst/>
            </a:prstGeom>
          </p:spPr>
        </p:pic>
        <p:sp>
          <p:nvSpPr>
            <p:cNvPr id="238" name="文本框 16"/>
            <p:cNvSpPr txBox="1"/>
            <p:nvPr/>
          </p:nvSpPr>
          <p:spPr>
            <a:xfrm>
              <a:off x="1699413" y="307035"/>
              <a:ext cx="26008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5666"/>
                  </a:solidFill>
                </a:rPr>
                <a:t>ADD TITLE HERE</a:t>
              </a:r>
              <a:endParaRPr lang="zh-CN" altLang="en-US" sz="2800" b="1" dirty="0">
                <a:solidFill>
                  <a:srgbClr val="005666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ardrop 102"/>
          <p:cNvSpPr/>
          <p:nvPr/>
        </p:nvSpPr>
        <p:spPr>
          <a:xfrm rot="18900000">
            <a:off x="7691874" y="4599134"/>
            <a:ext cx="745215" cy="745215"/>
          </a:xfrm>
          <a:prstGeom prst="teardrop">
            <a:avLst/>
          </a:prstGeom>
          <a:solidFill>
            <a:srgbClr val="00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6" name="Notched Right Arrow 32"/>
          <p:cNvSpPr/>
          <p:nvPr/>
        </p:nvSpPr>
        <p:spPr>
          <a:xfrm>
            <a:off x="1026584" y="3389120"/>
            <a:ext cx="2151288" cy="460856"/>
          </a:xfrm>
          <a:prstGeom prst="notchedRightArrow">
            <a:avLst>
              <a:gd name="adj1" fmla="val 100000"/>
              <a:gd name="adj2" fmla="val 91021"/>
            </a:avLst>
          </a:prstGeom>
          <a:solidFill>
            <a:srgbClr val="005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7" name="Oval 34"/>
          <p:cNvSpPr>
            <a:spLocks noChangeAspect="1"/>
          </p:cNvSpPr>
          <p:nvPr/>
        </p:nvSpPr>
        <p:spPr>
          <a:xfrm>
            <a:off x="1976001" y="3493323"/>
            <a:ext cx="252455" cy="252452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9" name="Notched Right Arrow 37"/>
          <p:cNvSpPr/>
          <p:nvPr/>
        </p:nvSpPr>
        <p:spPr>
          <a:xfrm>
            <a:off x="3014541" y="3389120"/>
            <a:ext cx="2151288" cy="460856"/>
          </a:xfrm>
          <a:prstGeom prst="notchedRightArrow">
            <a:avLst>
              <a:gd name="adj1" fmla="val 100000"/>
              <a:gd name="adj2" fmla="val 91021"/>
            </a:avLst>
          </a:prstGeom>
          <a:solidFill>
            <a:srgbClr val="005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10" name="Oval 39"/>
          <p:cNvSpPr>
            <a:spLocks noChangeAspect="1"/>
          </p:cNvSpPr>
          <p:nvPr/>
        </p:nvSpPr>
        <p:spPr>
          <a:xfrm>
            <a:off x="3963958" y="3493323"/>
            <a:ext cx="252455" cy="252452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12" name="Notched Right Arrow 41"/>
          <p:cNvSpPr/>
          <p:nvPr/>
        </p:nvSpPr>
        <p:spPr>
          <a:xfrm>
            <a:off x="5002499" y="3389120"/>
            <a:ext cx="2151288" cy="460856"/>
          </a:xfrm>
          <a:prstGeom prst="notchedRightArrow">
            <a:avLst>
              <a:gd name="adj1" fmla="val 100000"/>
              <a:gd name="adj2" fmla="val 91021"/>
            </a:avLst>
          </a:prstGeom>
          <a:solidFill>
            <a:srgbClr val="005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13" name="Oval 42"/>
          <p:cNvSpPr>
            <a:spLocks noChangeAspect="1"/>
          </p:cNvSpPr>
          <p:nvPr/>
        </p:nvSpPr>
        <p:spPr>
          <a:xfrm>
            <a:off x="5951916" y="3493323"/>
            <a:ext cx="252455" cy="252452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15" name="Notched Right Arrow 44"/>
          <p:cNvSpPr/>
          <p:nvPr/>
        </p:nvSpPr>
        <p:spPr>
          <a:xfrm>
            <a:off x="6990456" y="3389120"/>
            <a:ext cx="2151288" cy="460856"/>
          </a:xfrm>
          <a:prstGeom prst="notchedRightArrow">
            <a:avLst>
              <a:gd name="adj1" fmla="val 100000"/>
              <a:gd name="adj2" fmla="val 91021"/>
            </a:avLst>
          </a:prstGeom>
          <a:solidFill>
            <a:srgbClr val="005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16" name="Oval 45"/>
          <p:cNvSpPr>
            <a:spLocks noChangeAspect="1"/>
          </p:cNvSpPr>
          <p:nvPr/>
        </p:nvSpPr>
        <p:spPr>
          <a:xfrm>
            <a:off x="7939873" y="3493323"/>
            <a:ext cx="252455" cy="252452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18" name="Notched Right Arrow 51"/>
          <p:cNvSpPr/>
          <p:nvPr/>
        </p:nvSpPr>
        <p:spPr>
          <a:xfrm>
            <a:off x="8978415" y="3389120"/>
            <a:ext cx="2151288" cy="460856"/>
          </a:xfrm>
          <a:prstGeom prst="notchedRightArrow">
            <a:avLst>
              <a:gd name="adj1" fmla="val 100000"/>
              <a:gd name="adj2" fmla="val 91021"/>
            </a:avLst>
          </a:prstGeom>
          <a:solidFill>
            <a:srgbClr val="005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19" name="Oval 63"/>
          <p:cNvSpPr>
            <a:spLocks noChangeAspect="1"/>
          </p:cNvSpPr>
          <p:nvPr/>
        </p:nvSpPr>
        <p:spPr>
          <a:xfrm>
            <a:off x="9927832" y="3493323"/>
            <a:ext cx="252455" cy="252452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20" name="TextBox 66"/>
          <p:cNvSpPr txBox="1"/>
          <p:nvPr/>
        </p:nvSpPr>
        <p:spPr>
          <a:xfrm>
            <a:off x="1719940" y="3947305"/>
            <a:ext cx="621965" cy="3693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92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5666"/>
                </a:solidFill>
                <a:ea typeface="Dotum" pitchFamily="34" charset="-127"/>
              </a:rPr>
              <a:t>2006</a:t>
            </a:r>
          </a:p>
        </p:txBody>
      </p:sp>
      <p:sp>
        <p:nvSpPr>
          <p:cNvPr id="21" name="TextBox 69"/>
          <p:cNvSpPr txBox="1"/>
          <p:nvPr/>
        </p:nvSpPr>
        <p:spPr>
          <a:xfrm>
            <a:off x="3752679" y="2976181"/>
            <a:ext cx="621965" cy="3693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92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5666"/>
                </a:solidFill>
                <a:ea typeface="Dotum" pitchFamily="34" charset="-127"/>
              </a:rPr>
              <a:t>2008</a:t>
            </a:r>
          </a:p>
        </p:txBody>
      </p:sp>
      <p:sp>
        <p:nvSpPr>
          <p:cNvPr id="22" name="TextBox 70"/>
          <p:cNvSpPr txBox="1"/>
          <p:nvPr/>
        </p:nvSpPr>
        <p:spPr>
          <a:xfrm>
            <a:off x="5764646" y="3947305"/>
            <a:ext cx="621965" cy="3693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92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5666"/>
                </a:solidFill>
                <a:ea typeface="Dotum" pitchFamily="34" charset="-127"/>
              </a:rPr>
              <a:t>2010</a:t>
            </a:r>
          </a:p>
        </p:txBody>
      </p:sp>
      <p:sp>
        <p:nvSpPr>
          <p:cNvPr id="23" name="TextBox 71"/>
          <p:cNvSpPr txBox="1"/>
          <p:nvPr/>
        </p:nvSpPr>
        <p:spPr>
          <a:xfrm>
            <a:off x="7741947" y="2976181"/>
            <a:ext cx="621965" cy="3693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92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5666"/>
                </a:solidFill>
                <a:ea typeface="Dotum" pitchFamily="34" charset="-127"/>
              </a:rPr>
              <a:t>2012</a:t>
            </a:r>
          </a:p>
        </p:txBody>
      </p:sp>
      <p:sp>
        <p:nvSpPr>
          <p:cNvPr id="24" name="TextBox 73"/>
          <p:cNvSpPr txBox="1"/>
          <p:nvPr/>
        </p:nvSpPr>
        <p:spPr>
          <a:xfrm>
            <a:off x="9759988" y="3947305"/>
            <a:ext cx="621965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algn="ctr" defTabSz="12192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5666"/>
                </a:solidFill>
                <a:ea typeface="Dotum" pitchFamily="34" charset="-127"/>
              </a:rPr>
              <a:t>2014</a:t>
            </a:r>
          </a:p>
        </p:txBody>
      </p:sp>
      <p:cxnSp>
        <p:nvCxnSpPr>
          <p:cNvPr id="25" name="Straight Connector 74"/>
          <p:cNvCxnSpPr>
            <a:stCxn id="46" idx="7"/>
          </p:cNvCxnSpPr>
          <p:nvPr/>
        </p:nvCxnSpPr>
        <p:spPr>
          <a:xfrm flipH="1">
            <a:off x="2099288" y="2798717"/>
            <a:ext cx="1" cy="819864"/>
          </a:xfrm>
          <a:prstGeom prst="line">
            <a:avLst/>
          </a:prstGeom>
          <a:ln w="19050">
            <a:solidFill>
              <a:srgbClr val="00566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85"/>
          <p:cNvCxnSpPr>
            <a:stCxn id="49" idx="7"/>
          </p:cNvCxnSpPr>
          <p:nvPr/>
        </p:nvCxnSpPr>
        <p:spPr>
          <a:xfrm flipH="1">
            <a:off x="6078792" y="2792367"/>
            <a:ext cx="1" cy="819864"/>
          </a:xfrm>
          <a:prstGeom prst="line">
            <a:avLst/>
          </a:prstGeom>
          <a:ln w="19050">
            <a:solidFill>
              <a:srgbClr val="00566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90"/>
          <p:cNvCxnSpPr>
            <a:stCxn id="52" idx="7"/>
          </p:cNvCxnSpPr>
          <p:nvPr/>
        </p:nvCxnSpPr>
        <p:spPr>
          <a:xfrm flipH="1">
            <a:off x="10051248" y="2792367"/>
            <a:ext cx="1" cy="819864"/>
          </a:xfrm>
          <a:prstGeom prst="line">
            <a:avLst/>
          </a:prstGeom>
          <a:ln w="19050">
            <a:solidFill>
              <a:srgbClr val="00566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95"/>
          <p:cNvCxnSpPr>
            <a:stCxn id="55" idx="7"/>
          </p:cNvCxnSpPr>
          <p:nvPr/>
        </p:nvCxnSpPr>
        <p:spPr>
          <a:xfrm flipV="1">
            <a:off x="4088247" y="3624931"/>
            <a:ext cx="0" cy="819864"/>
          </a:xfrm>
          <a:prstGeom prst="line">
            <a:avLst/>
          </a:prstGeom>
          <a:ln w="19050">
            <a:solidFill>
              <a:srgbClr val="00566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00"/>
          <p:cNvCxnSpPr>
            <a:stCxn id="3" idx="7"/>
          </p:cNvCxnSpPr>
          <p:nvPr/>
        </p:nvCxnSpPr>
        <p:spPr>
          <a:xfrm rot="10800000" flipH="1">
            <a:off x="8064481" y="3624931"/>
            <a:ext cx="1" cy="819864"/>
          </a:xfrm>
          <a:prstGeom prst="line">
            <a:avLst/>
          </a:prstGeom>
          <a:ln w="19050">
            <a:solidFill>
              <a:srgbClr val="00566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ardrop 64"/>
          <p:cNvSpPr/>
          <p:nvPr/>
        </p:nvSpPr>
        <p:spPr>
          <a:xfrm rot="8100000">
            <a:off x="1726681" y="1899165"/>
            <a:ext cx="745215" cy="745215"/>
          </a:xfrm>
          <a:prstGeom prst="teardrop">
            <a:avLst/>
          </a:prstGeom>
          <a:solidFill>
            <a:srgbClr val="00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49" name="Teardrop 87"/>
          <p:cNvSpPr/>
          <p:nvPr/>
        </p:nvSpPr>
        <p:spPr>
          <a:xfrm rot="8100000">
            <a:off x="5706185" y="1892814"/>
            <a:ext cx="745215" cy="745215"/>
          </a:xfrm>
          <a:prstGeom prst="teardrop">
            <a:avLst/>
          </a:prstGeom>
          <a:solidFill>
            <a:srgbClr val="00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52" name="Teardrop 92"/>
          <p:cNvSpPr/>
          <p:nvPr/>
        </p:nvSpPr>
        <p:spPr>
          <a:xfrm rot="8100000">
            <a:off x="9678641" y="1892814"/>
            <a:ext cx="745215" cy="745215"/>
          </a:xfrm>
          <a:prstGeom prst="teardrop">
            <a:avLst/>
          </a:prstGeom>
          <a:solidFill>
            <a:srgbClr val="00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55" name="Teardrop 97"/>
          <p:cNvSpPr/>
          <p:nvPr/>
        </p:nvSpPr>
        <p:spPr>
          <a:xfrm rot="18900000">
            <a:off x="3715639" y="4599134"/>
            <a:ext cx="745215" cy="745215"/>
          </a:xfrm>
          <a:prstGeom prst="teardrop">
            <a:avLst/>
          </a:prstGeom>
          <a:solidFill>
            <a:srgbClr val="00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58" name="文本框 46"/>
          <p:cNvSpPr txBox="1">
            <a:spLocks noChangeArrowheads="1"/>
          </p:cNvSpPr>
          <p:nvPr/>
        </p:nvSpPr>
        <p:spPr bwMode="auto">
          <a:xfrm>
            <a:off x="1261369" y="4430480"/>
            <a:ext cx="16325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005666"/>
                </a:solidFill>
                <a:latin typeface="+mn-lt"/>
                <a:ea typeface="Dotum" pitchFamily="34" charset="-127"/>
              </a:rPr>
              <a:t>TITLE HERE</a:t>
            </a:r>
            <a:endParaRPr lang="zh-CN" altLang="en-US" sz="2000" b="1" dirty="0">
              <a:solidFill>
                <a:srgbClr val="005666"/>
              </a:solidFill>
              <a:latin typeface="+mn-lt"/>
              <a:ea typeface="Dotum" pitchFamily="34" charset="-127"/>
            </a:endParaRPr>
          </a:p>
        </p:txBody>
      </p:sp>
      <p:sp>
        <p:nvSpPr>
          <p:cNvPr id="59" name="文本框 49"/>
          <p:cNvSpPr txBox="1">
            <a:spLocks noChangeArrowheads="1"/>
          </p:cNvSpPr>
          <p:nvPr/>
        </p:nvSpPr>
        <p:spPr bwMode="auto">
          <a:xfrm>
            <a:off x="862815" y="4786164"/>
            <a:ext cx="24549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5666"/>
                </a:solidFill>
                <a:latin typeface="+mn-lt"/>
                <a:ea typeface="Dotum" pitchFamily="34" charset="-127"/>
              </a:rPr>
              <a:t>Within you I lose myself, without you I find myself wanting to be lost again. Within you I lose myself</a:t>
            </a:r>
            <a:endParaRPr lang="zh-CN" altLang="en-US" sz="1400" dirty="0">
              <a:solidFill>
                <a:srgbClr val="005666"/>
              </a:solidFill>
              <a:latin typeface="+mn-lt"/>
              <a:ea typeface="Dotum" pitchFamily="34" charset="-127"/>
            </a:endParaRPr>
          </a:p>
        </p:txBody>
      </p:sp>
      <p:sp>
        <p:nvSpPr>
          <p:cNvPr id="61" name="文本框 46"/>
          <p:cNvSpPr txBox="1">
            <a:spLocks noChangeArrowheads="1"/>
          </p:cNvSpPr>
          <p:nvPr/>
        </p:nvSpPr>
        <p:spPr bwMode="auto">
          <a:xfrm>
            <a:off x="5180559" y="4432753"/>
            <a:ext cx="16325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005666"/>
                </a:solidFill>
                <a:latin typeface="+mn-lt"/>
                <a:ea typeface="Dotum" pitchFamily="34" charset="-127"/>
              </a:rPr>
              <a:t>TITLE HERE</a:t>
            </a:r>
            <a:endParaRPr lang="zh-CN" altLang="en-US" sz="2000" b="1" dirty="0">
              <a:solidFill>
                <a:srgbClr val="005666"/>
              </a:solidFill>
              <a:latin typeface="+mn-lt"/>
              <a:ea typeface="Dotum" pitchFamily="34" charset="-127"/>
            </a:endParaRPr>
          </a:p>
        </p:txBody>
      </p:sp>
      <p:sp>
        <p:nvSpPr>
          <p:cNvPr id="62" name="文本框 49"/>
          <p:cNvSpPr txBox="1">
            <a:spLocks noChangeArrowheads="1"/>
          </p:cNvSpPr>
          <p:nvPr/>
        </p:nvSpPr>
        <p:spPr bwMode="auto">
          <a:xfrm>
            <a:off x="4782005" y="4788437"/>
            <a:ext cx="24549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5666"/>
                </a:solidFill>
                <a:latin typeface="+mn-lt"/>
                <a:ea typeface="Dotum" pitchFamily="34" charset="-127"/>
              </a:rPr>
              <a:t>Within you I lose myself, without you I find myself wanting to be lost again. Within you I lose myself</a:t>
            </a:r>
            <a:endParaRPr lang="zh-CN" altLang="en-US" sz="1400" dirty="0">
              <a:solidFill>
                <a:srgbClr val="005666"/>
              </a:solidFill>
              <a:latin typeface="+mn-lt"/>
              <a:ea typeface="Dotum" pitchFamily="34" charset="-127"/>
            </a:endParaRPr>
          </a:p>
        </p:txBody>
      </p:sp>
      <p:sp>
        <p:nvSpPr>
          <p:cNvPr id="64" name="文本框 46"/>
          <p:cNvSpPr txBox="1">
            <a:spLocks noChangeArrowheads="1"/>
          </p:cNvSpPr>
          <p:nvPr/>
        </p:nvSpPr>
        <p:spPr bwMode="auto">
          <a:xfrm>
            <a:off x="9152070" y="4432752"/>
            <a:ext cx="16325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005666"/>
                </a:solidFill>
                <a:latin typeface="+mn-lt"/>
                <a:ea typeface="Dotum" pitchFamily="34" charset="-127"/>
              </a:rPr>
              <a:t>TITLE HERE</a:t>
            </a:r>
            <a:endParaRPr lang="zh-CN" altLang="en-US" sz="2000" b="1" dirty="0">
              <a:solidFill>
                <a:srgbClr val="005666"/>
              </a:solidFill>
              <a:latin typeface="+mn-lt"/>
              <a:ea typeface="Dotum" pitchFamily="34" charset="-127"/>
            </a:endParaRPr>
          </a:p>
        </p:txBody>
      </p:sp>
      <p:sp>
        <p:nvSpPr>
          <p:cNvPr id="65" name="文本框 49"/>
          <p:cNvSpPr txBox="1">
            <a:spLocks noChangeArrowheads="1"/>
          </p:cNvSpPr>
          <p:nvPr/>
        </p:nvSpPr>
        <p:spPr bwMode="auto">
          <a:xfrm>
            <a:off x="8753516" y="4788436"/>
            <a:ext cx="24549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5666"/>
                </a:solidFill>
                <a:latin typeface="+mn-lt"/>
                <a:ea typeface="Dotum" pitchFamily="34" charset="-127"/>
              </a:rPr>
              <a:t>Within you I lose myself, without you I find myself wanting to be lost again. Within you I lose myself</a:t>
            </a:r>
            <a:endParaRPr lang="zh-CN" altLang="en-US" sz="1400" dirty="0">
              <a:solidFill>
                <a:srgbClr val="005666"/>
              </a:solidFill>
              <a:latin typeface="+mn-lt"/>
              <a:ea typeface="Dotum" pitchFamily="34" charset="-127"/>
            </a:endParaRPr>
          </a:p>
        </p:txBody>
      </p:sp>
      <p:sp>
        <p:nvSpPr>
          <p:cNvPr id="67" name="文本框 46"/>
          <p:cNvSpPr txBox="1">
            <a:spLocks noChangeArrowheads="1"/>
          </p:cNvSpPr>
          <p:nvPr/>
        </p:nvSpPr>
        <p:spPr bwMode="auto">
          <a:xfrm>
            <a:off x="3234748" y="1594709"/>
            <a:ext cx="16325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005666"/>
                </a:solidFill>
                <a:latin typeface="+mn-lt"/>
                <a:ea typeface="Dotum" pitchFamily="34" charset="-127"/>
              </a:rPr>
              <a:t>TITLE HERE</a:t>
            </a:r>
            <a:endParaRPr lang="zh-CN" altLang="en-US" sz="2000" b="1" dirty="0">
              <a:solidFill>
                <a:srgbClr val="005666"/>
              </a:solidFill>
              <a:latin typeface="+mn-lt"/>
              <a:ea typeface="Dotum" pitchFamily="34" charset="-127"/>
            </a:endParaRPr>
          </a:p>
        </p:txBody>
      </p:sp>
      <p:sp>
        <p:nvSpPr>
          <p:cNvPr id="68" name="文本框 49"/>
          <p:cNvSpPr txBox="1">
            <a:spLocks noChangeArrowheads="1"/>
          </p:cNvSpPr>
          <p:nvPr/>
        </p:nvSpPr>
        <p:spPr bwMode="auto">
          <a:xfrm>
            <a:off x="2836194" y="1950393"/>
            <a:ext cx="24549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5666"/>
                </a:solidFill>
                <a:latin typeface="+mn-lt"/>
                <a:ea typeface="Dotum" pitchFamily="34" charset="-127"/>
              </a:rPr>
              <a:t>Within you I lose myself, without you I find myself wanting to be lost again. Within you I lose myself</a:t>
            </a:r>
            <a:endParaRPr lang="zh-CN" altLang="en-US" sz="1400" dirty="0">
              <a:solidFill>
                <a:srgbClr val="005666"/>
              </a:solidFill>
              <a:latin typeface="+mn-lt"/>
              <a:ea typeface="Dotum" pitchFamily="34" charset="-127"/>
            </a:endParaRPr>
          </a:p>
        </p:txBody>
      </p:sp>
      <p:sp>
        <p:nvSpPr>
          <p:cNvPr id="70" name="文本框 46"/>
          <p:cNvSpPr txBox="1">
            <a:spLocks noChangeArrowheads="1"/>
          </p:cNvSpPr>
          <p:nvPr/>
        </p:nvSpPr>
        <p:spPr bwMode="auto">
          <a:xfrm>
            <a:off x="7208528" y="1596983"/>
            <a:ext cx="16325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005666"/>
                </a:solidFill>
                <a:latin typeface="+mn-lt"/>
                <a:ea typeface="Dotum" pitchFamily="34" charset="-127"/>
              </a:rPr>
              <a:t>TITLE HERE</a:t>
            </a:r>
            <a:endParaRPr lang="zh-CN" altLang="en-US" sz="2000" b="1" dirty="0">
              <a:solidFill>
                <a:srgbClr val="005666"/>
              </a:solidFill>
              <a:latin typeface="+mn-lt"/>
              <a:ea typeface="Dotum" pitchFamily="34" charset="-127"/>
            </a:endParaRPr>
          </a:p>
        </p:txBody>
      </p:sp>
      <p:sp>
        <p:nvSpPr>
          <p:cNvPr id="71" name="文本框 49"/>
          <p:cNvSpPr txBox="1">
            <a:spLocks noChangeArrowheads="1"/>
          </p:cNvSpPr>
          <p:nvPr/>
        </p:nvSpPr>
        <p:spPr bwMode="auto">
          <a:xfrm>
            <a:off x="6809974" y="1952667"/>
            <a:ext cx="24549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5666"/>
                </a:solidFill>
                <a:latin typeface="+mn-lt"/>
                <a:ea typeface="Dotum" pitchFamily="34" charset="-127"/>
              </a:rPr>
              <a:t>Within you I lose myself, without you I find myself wanting to be lost again. Within you I lose myself</a:t>
            </a:r>
            <a:endParaRPr lang="zh-CN" altLang="en-US" sz="1400" dirty="0">
              <a:solidFill>
                <a:srgbClr val="005666"/>
              </a:solidFill>
              <a:latin typeface="+mn-lt"/>
              <a:ea typeface="Dotum" pitchFamily="34" charset="-127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602147" y="1772161"/>
            <a:ext cx="803866" cy="1108866"/>
            <a:chOff x="2901950" y="5719763"/>
            <a:chExt cx="569913" cy="1027113"/>
          </a:xfrm>
        </p:grpSpPr>
        <p:sp>
          <p:nvSpPr>
            <p:cNvPr id="48" name="Freeform 1724"/>
            <p:cNvSpPr/>
            <p:nvPr/>
          </p:nvSpPr>
          <p:spPr bwMode="auto">
            <a:xfrm>
              <a:off x="2901950" y="6405563"/>
              <a:ext cx="263525" cy="341313"/>
            </a:xfrm>
            <a:custGeom>
              <a:avLst/>
              <a:gdLst>
                <a:gd name="T0" fmla="*/ 65 w 85"/>
                <a:gd name="T1" fmla="*/ 5 h 110"/>
                <a:gd name="T2" fmla="*/ 54 w 85"/>
                <a:gd name="T3" fmla="*/ 17 h 110"/>
                <a:gd name="T4" fmla="*/ 40 w 85"/>
                <a:gd name="T5" fmla="*/ 31 h 110"/>
                <a:gd name="T6" fmla="*/ 13 w 85"/>
                <a:gd name="T7" fmla="*/ 46 h 110"/>
                <a:gd name="T8" fmla="*/ 5 w 85"/>
                <a:gd name="T9" fmla="*/ 59 h 110"/>
                <a:gd name="T10" fmla="*/ 31 w 85"/>
                <a:gd name="T11" fmla="*/ 51 h 110"/>
                <a:gd name="T12" fmla="*/ 51 w 85"/>
                <a:gd name="T13" fmla="*/ 52 h 110"/>
                <a:gd name="T14" fmla="*/ 58 w 85"/>
                <a:gd name="T15" fmla="*/ 68 h 110"/>
                <a:gd name="T16" fmla="*/ 63 w 85"/>
                <a:gd name="T17" fmla="*/ 85 h 110"/>
                <a:gd name="T18" fmla="*/ 69 w 85"/>
                <a:gd name="T19" fmla="*/ 95 h 110"/>
                <a:gd name="T20" fmla="*/ 78 w 85"/>
                <a:gd name="T21" fmla="*/ 107 h 110"/>
                <a:gd name="T22" fmla="*/ 84 w 85"/>
                <a:gd name="T23" fmla="*/ 75 h 110"/>
                <a:gd name="T24" fmla="*/ 79 w 85"/>
                <a:gd name="T25" fmla="*/ 42 h 110"/>
                <a:gd name="T26" fmla="*/ 80 w 85"/>
                <a:gd name="T27" fmla="*/ 11 h 110"/>
                <a:gd name="T28" fmla="*/ 78 w 85"/>
                <a:gd name="T29" fmla="*/ 4 h 110"/>
                <a:gd name="T30" fmla="*/ 73 w 85"/>
                <a:gd name="T31" fmla="*/ 3 h 110"/>
                <a:gd name="T32" fmla="*/ 65 w 85"/>
                <a:gd name="T33" fmla="*/ 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110">
                  <a:moveTo>
                    <a:pt x="65" y="5"/>
                  </a:moveTo>
                  <a:cubicBezTo>
                    <a:pt x="61" y="8"/>
                    <a:pt x="60" y="12"/>
                    <a:pt x="54" y="17"/>
                  </a:cubicBezTo>
                  <a:cubicBezTo>
                    <a:pt x="48" y="22"/>
                    <a:pt x="49" y="25"/>
                    <a:pt x="40" y="31"/>
                  </a:cubicBezTo>
                  <a:cubicBezTo>
                    <a:pt x="32" y="37"/>
                    <a:pt x="20" y="42"/>
                    <a:pt x="13" y="46"/>
                  </a:cubicBezTo>
                  <a:cubicBezTo>
                    <a:pt x="5" y="51"/>
                    <a:pt x="0" y="58"/>
                    <a:pt x="5" y="59"/>
                  </a:cubicBezTo>
                  <a:cubicBezTo>
                    <a:pt x="10" y="60"/>
                    <a:pt x="29" y="52"/>
                    <a:pt x="31" y="51"/>
                  </a:cubicBezTo>
                  <a:cubicBezTo>
                    <a:pt x="34" y="50"/>
                    <a:pt x="48" y="51"/>
                    <a:pt x="51" y="52"/>
                  </a:cubicBezTo>
                  <a:cubicBezTo>
                    <a:pt x="55" y="54"/>
                    <a:pt x="56" y="62"/>
                    <a:pt x="58" y="68"/>
                  </a:cubicBezTo>
                  <a:cubicBezTo>
                    <a:pt x="60" y="74"/>
                    <a:pt x="61" y="78"/>
                    <a:pt x="63" y="85"/>
                  </a:cubicBezTo>
                  <a:cubicBezTo>
                    <a:pt x="65" y="92"/>
                    <a:pt x="66" y="90"/>
                    <a:pt x="69" y="95"/>
                  </a:cubicBezTo>
                  <a:cubicBezTo>
                    <a:pt x="71" y="101"/>
                    <a:pt x="75" y="110"/>
                    <a:pt x="78" y="107"/>
                  </a:cubicBezTo>
                  <a:cubicBezTo>
                    <a:pt x="81" y="104"/>
                    <a:pt x="83" y="88"/>
                    <a:pt x="84" y="75"/>
                  </a:cubicBezTo>
                  <a:cubicBezTo>
                    <a:pt x="85" y="62"/>
                    <a:pt x="82" y="53"/>
                    <a:pt x="79" y="42"/>
                  </a:cubicBezTo>
                  <a:cubicBezTo>
                    <a:pt x="76" y="30"/>
                    <a:pt x="79" y="18"/>
                    <a:pt x="80" y="11"/>
                  </a:cubicBezTo>
                  <a:cubicBezTo>
                    <a:pt x="81" y="4"/>
                    <a:pt x="81" y="2"/>
                    <a:pt x="78" y="4"/>
                  </a:cubicBezTo>
                  <a:cubicBezTo>
                    <a:pt x="75" y="5"/>
                    <a:pt x="72" y="6"/>
                    <a:pt x="73" y="3"/>
                  </a:cubicBezTo>
                  <a:cubicBezTo>
                    <a:pt x="73" y="0"/>
                    <a:pt x="69" y="2"/>
                    <a:pt x="65" y="5"/>
                  </a:cubicBezTo>
                  <a:close/>
                </a:path>
              </a:pathLst>
            </a:custGeom>
            <a:solidFill>
              <a:srgbClr val="004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2944813" y="5794375"/>
              <a:ext cx="527050" cy="908051"/>
              <a:chOff x="2944813" y="5794375"/>
              <a:chExt cx="527050" cy="908051"/>
            </a:xfrm>
          </p:grpSpPr>
          <p:sp>
            <p:nvSpPr>
              <p:cNvPr id="57" name="Freeform 1713"/>
              <p:cNvSpPr/>
              <p:nvPr/>
            </p:nvSpPr>
            <p:spPr bwMode="auto">
              <a:xfrm>
                <a:off x="3003550" y="6070600"/>
                <a:ext cx="106363" cy="409575"/>
              </a:xfrm>
              <a:custGeom>
                <a:avLst/>
                <a:gdLst>
                  <a:gd name="T0" fmla="*/ 8 w 34"/>
                  <a:gd name="T1" fmla="*/ 89 h 132"/>
                  <a:gd name="T2" fmla="*/ 23 w 34"/>
                  <a:gd name="T3" fmla="*/ 132 h 132"/>
                  <a:gd name="T4" fmla="*/ 34 w 34"/>
                  <a:gd name="T5" fmla="*/ 0 h 132"/>
                  <a:gd name="T6" fmla="*/ 13 w 34"/>
                  <a:gd name="T7" fmla="*/ 27 h 132"/>
                  <a:gd name="T8" fmla="*/ 6 w 34"/>
                  <a:gd name="T9" fmla="*/ 47 h 132"/>
                  <a:gd name="T10" fmla="*/ 13 w 34"/>
                  <a:gd name="T11" fmla="*/ 67 h 132"/>
                  <a:gd name="T12" fmla="*/ 8 w 34"/>
                  <a:gd name="T13" fmla="*/ 8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32">
                    <a:moveTo>
                      <a:pt x="8" y="89"/>
                    </a:moveTo>
                    <a:cubicBezTo>
                      <a:pt x="7" y="99"/>
                      <a:pt x="14" y="131"/>
                      <a:pt x="23" y="132"/>
                    </a:cubicBezTo>
                    <a:cubicBezTo>
                      <a:pt x="33" y="132"/>
                      <a:pt x="34" y="0"/>
                      <a:pt x="34" y="0"/>
                    </a:cubicBezTo>
                    <a:cubicBezTo>
                      <a:pt x="34" y="0"/>
                      <a:pt x="22" y="19"/>
                      <a:pt x="13" y="27"/>
                    </a:cubicBezTo>
                    <a:cubicBezTo>
                      <a:pt x="4" y="36"/>
                      <a:pt x="0" y="38"/>
                      <a:pt x="6" y="47"/>
                    </a:cubicBezTo>
                    <a:cubicBezTo>
                      <a:pt x="13" y="55"/>
                      <a:pt x="15" y="57"/>
                      <a:pt x="13" y="67"/>
                    </a:cubicBezTo>
                    <a:cubicBezTo>
                      <a:pt x="11" y="76"/>
                      <a:pt x="8" y="80"/>
                      <a:pt x="8" y="89"/>
                    </a:cubicBezTo>
                    <a:close/>
                  </a:path>
                </a:pathLst>
              </a:custGeom>
              <a:solidFill>
                <a:srgbClr val="009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1714"/>
              <p:cNvSpPr/>
              <p:nvPr/>
            </p:nvSpPr>
            <p:spPr bwMode="auto">
              <a:xfrm>
                <a:off x="3270250" y="6213475"/>
                <a:ext cx="136525" cy="228600"/>
              </a:xfrm>
              <a:custGeom>
                <a:avLst/>
                <a:gdLst>
                  <a:gd name="T0" fmla="*/ 11 w 44"/>
                  <a:gd name="T1" fmla="*/ 46 h 74"/>
                  <a:gd name="T2" fmla="*/ 9 w 44"/>
                  <a:gd name="T3" fmla="*/ 56 h 74"/>
                  <a:gd name="T4" fmla="*/ 22 w 44"/>
                  <a:gd name="T5" fmla="*/ 64 h 74"/>
                  <a:gd name="T6" fmla="*/ 27 w 44"/>
                  <a:gd name="T7" fmla="*/ 73 h 74"/>
                  <a:gd name="T8" fmla="*/ 38 w 44"/>
                  <a:gd name="T9" fmla="*/ 39 h 74"/>
                  <a:gd name="T10" fmla="*/ 42 w 44"/>
                  <a:gd name="T11" fmla="*/ 11 h 74"/>
                  <a:gd name="T12" fmla="*/ 11 w 44"/>
                  <a:gd name="T13" fmla="*/ 4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74">
                    <a:moveTo>
                      <a:pt x="11" y="46"/>
                    </a:moveTo>
                    <a:cubicBezTo>
                      <a:pt x="7" y="50"/>
                      <a:pt x="0" y="57"/>
                      <a:pt x="9" y="56"/>
                    </a:cubicBezTo>
                    <a:cubicBezTo>
                      <a:pt x="19" y="54"/>
                      <a:pt x="18" y="57"/>
                      <a:pt x="22" y="64"/>
                    </a:cubicBezTo>
                    <a:cubicBezTo>
                      <a:pt x="26" y="72"/>
                      <a:pt x="25" y="74"/>
                      <a:pt x="27" y="73"/>
                    </a:cubicBezTo>
                    <a:cubicBezTo>
                      <a:pt x="30" y="72"/>
                      <a:pt x="36" y="51"/>
                      <a:pt x="38" y="39"/>
                    </a:cubicBezTo>
                    <a:cubicBezTo>
                      <a:pt x="39" y="27"/>
                      <a:pt x="42" y="11"/>
                      <a:pt x="42" y="11"/>
                    </a:cubicBezTo>
                    <a:cubicBezTo>
                      <a:pt x="44" y="0"/>
                      <a:pt x="15" y="42"/>
                      <a:pt x="11" y="46"/>
                    </a:cubicBezTo>
                    <a:close/>
                  </a:path>
                </a:pathLst>
              </a:custGeom>
              <a:solidFill>
                <a:srgbClr val="00A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1715"/>
              <p:cNvSpPr/>
              <p:nvPr/>
            </p:nvSpPr>
            <p:spPr bwMode="auto">
              <a:xfrm>
                <a:off x="3305175" y="6256338"/>
                <a:ext cx="87313" cy="158750"/>
              </a:xfrm>
              <a:custGeom>
                <a:avLst/>
                <a:gdLst>
                  <a:gd name="T0" fmla="*/ 26 w 28"/>
                  <a:gd name="T1" fmla="*/ 19 h 51"/>
                  <a:gd name="T2" fmla="*/ 28 w 28"/>
                  <a:gd name="T3" fmla="*/ 0 h 51"/>
                  <a:gd name="T4" fmla="*/ 2 w 28"/>
                  <a:gd name="T5" fmla="*/ 34 h 51"/>
                  <a:gd name="T6" fmla="*/ 8 w 28"/>
                  <a:gd name="T7" fmla="*/ 39 h 51"/>
                  <a:gd name="T8" fmla="*/ 15 w 28"/>
                  <a:gd name="T9" fmla="*/ 50 h 51"/>
                  <a:gd name="T10" fmla="*/ 11 w 28"/>
                  <a:gd name="T11" fmla="*/ 34 h 51"/>
                  <a:gd name="T12" fmla="*/ 14 w 28"/>
                  <a:gd name="T13" fmla="*/ 28 h 51"/>
                  <a:gd name="T14" fmla="*/ 19 w 28"/>
                  <a:gd name="T15" fmla="*/ 42 h 51"/>
                  <a:gd name="T16" fmla="*/ 18 w 28"/>
                  <a:gd name="T17" fmla="*/ 22 h 51"/>
                  <a:gd name="T18" fmla="*/ 22 w 28"/>
                  <a:gd name="T19" fmla="*/ 32 h 51"/>
                  <a:gd name="T20" fmla="*/ 23 w 28"/>
                  <a:gd name="T21" fmla="*/ 13 h 51"/>
                  <a:gd name="T22" fmla="*/ 26 w 28"/>
                  <a:gd name="T23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1">
                    <a:moveTo>
                      <a:pt x="26" y="19"/>
                    </a:moveTo>
                    <a:cubicBezTo>
                      <a:pt x="28" y="14"/>
                      <a:pt x="28" y="0"/>
                      <a:pt x="28" y="0"/>
                    </a:cubicBezTo>
                    <a:cubicBezTo>
                      <a:pt x="28" y="0"/>
                      <a:pt x="3" y="32"/>
                      <a:pt x="2" y="34"/>
                    </a:cubicBezTo>
                    <a:cubicBezTo>
                      <a:pt x="0" y="35"/>
                      <a:pt x="3" y="37"/>
                      <a:pt x="8" y="39"/>
                    </a:cubicBezTo>
                    <a:cubicBezTo>
                      <a:pt x="12" y="40"/>
                      <a:pt x="15" y="50"/>
                      <a:pt x="15" y="50"/>
                    </a:cubicBezTo>
                    <a:cubicBezTo>
                      <a:pt x="17" y="51"/>
                      <a:pt x="12" y="37"/>
                      <a:pt x="11" y="34"/>
                    </a:cubicBezTo>
                    <a:cubicBezTo>
                      <a:pt x="9" y="32"/>
                      <a:pt x="11" y="29"/>
                      <a:pt x="14" y="28"/>
                    </a:cubicBezTo>
                    <a:cubicBezTo>
                      <a:pt x="16" y="26"/>
                      <a:pt x="16" y="40"/>
                      <a:pt x="19" y="42"/>
                    </a:cubicBezTo>
                    <a:cubicBezTo>
                      <a:pt x="22" y="43"/>
                      <a:pt x="15" y="26"/>
                      <a:pt x="18" y="22"/>
                    </a:cubicBezTo>
                    <a:cubicBezTo>
                      <a:pt x="20" y="17"/>
                      <a:pt x="19" y="36"/>
                      <a:pt x="22" y="32"/>
                    </a:cubicBezTo>
                    <a:cubicBezTo>
                      <a:pt x="24" y="29"/>
                      <a:pt x="19" y="16"/>
                      <a:pt x="23" y="13"/>
                    </a:cubicBezTo>
                    <a:cubicBezTo>
                      <a:pt x="24" y="12"/>
                      <a:pt x="24" y="24"/>
                      <a:pt x="26" y="19"/>
                    </a:cubicBezTo>
                    <a:close/>
                  </a:path>
                </a:pathLst>
              </a:custGeom>
              <a:solidFill>
                <a:srgbClr val="009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1716"/>
              <p:cNvSpPr/>
              <p:nvPr/>
            </p:nvSpPr>
            <p:spPr bwMode="auto">
              <a:xfrm>
                <a:off x="3057525" y="5816600"/>
                <a:ext cx="414338" cy="750888"/>
              </a:xfrm>
              <a:custGeom>
                <a:avLst/>
                <a:gdLst>
                  <a:gd name="T0" fmla="*/ 26 w 134"/>
                  <a:gd name="T1" fmla="*/ 229 h 242"/>
                  <a:gd name="T2" fmla="*/ 38 w 134"/>
                  <a:gd name="T3" fmla="*/ 208 h 242"/>
                  <a:gd name="T4" fmla="*/ 86 w 134"/>
                  <a:gd name="T5" fmla="*/ 174 h 242"/>
                  <a:gd name="T6" fmla="*/ 128 w 134"/>
                  <a:gd name="T7" fmla="*/ 109 h 242"/>
                  <a:gd name="T8" fmla="*/ 124 w 134"/>
                  <a:gd name="T9" fmla="*/ 39 h 242"/>
                  <a:gd name="T10" fmla="*/ 83 w 134"/>
                  <a:gd name="T11" fmla="*/ 2 h 242"/>
                  <a:gd name="T12" fmla="*/ 55 w 134"/>
                  <a:gd name="T13" fmla="*/ 11 h 242"/>
                  <a:gd name="T14" fmla="*/ 17 w 134"/>
                  <a:gd name="T15" fmla="*/ 73 h 242"/>
                  <a:gd name="T16" fmla="*/ 1 w 134"/>
                  <a:gd name="T17" fmla="*/ 142 h 242"/>
                  <a:gd name="T18" fmla="*/ 2 w 134"/>
                  <a:gd name="T19" fmla="*/ 169 h 242"/>
                  <a:gd name="T20" fmla="*/ 0 w 134"/>
                  <a:gd name="T21" fmla="*/ 215 h 242"/>
                  <a:gd name="T22" fmla="*/ 26 w 134"/>
                  <a:gd name="T23" fmla="*/ 229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4" h="242">
                    <a:moveTo>
                      <a:pt x="26" y="229"/>
                    </a:moveTo>
                    <a:cubicBezTo>
                      <a:pt x="26" y="229"/>
                      <a:pt x="29" y="214"/>
                      <a:pt x="38" y="208"/>
                    </a:cubicBezTo>
                    <a:cubicBezTo>
                      <a:pt x="48" y="201"/>
                      <a:pt x="72" y="193"/>
                      <a:pt x="86" y="174"/>
                    </a:cubicBezTo>
                    <a:cubicBezTo>
                      <a:pt x="99" y="156"/>
                      <a:pt x="123" y="129"/>
                      <a:pt x="128" y="109"/>
                    </a:cubicBezTo>
                    <a:cubicBezTo>
                      <a:pt x="134" y="89"/>
                      <a:pt x="132" y="51"/>
                      <a:pt x="124" y="39"/>
                    </a:cubicBezTo>
                    <a:cubicBezTo>
                      <a:pt x="117" y="27"/>
                      <a:pt x="88" y="0"/>
                      <a:pt x="83" y="2"/>
                    </a:cubicBezTo>
                    <a:cubicBezTo>
                      <a:pt x="77" y="4"/>
                      <a:pt x="65" y="4"/>
                      <a:pt x="55" y="11"/>
                    </a:cubicBezTo>
                    <a:cubicBezTo>
                      <a:pt x="46" y="18"/>
                      <a:pt x="24" y="53"/>
                      <a:pt x="17" y="73"/>
                    </a:cubicBezTo>
                    <a:cubicBezTo>
                      <a:pt x="10" y="93"/>
                      <a:pt x="5" y="119"/>
                      <a:pt x="1" y="142"/>
                    </a:cubicBezTo>
                    <a:cubicBezTo>
                      <a:pt x="0" y="149"/>
                      <a:pt x="2" y="159"/>
                      <a:pt x="2" y="169"/>
                    </a:cubicBezTo>
                    <a:cubicBezTo>
                      <a:pt x="3" y="188"/>
                      <a:pt x="0" y="209"/>
                      <a:pt x="0" y="215"/>
                    </a:cubicBezTo>
                    <a:cubicBezTo>
                      <a:pt x="0" y="225"/>
                      <a:pt x="17" y="242"/>
                      <a:pt x="26" y="229"/>
                    </a:cubicBezTo>
                    <a:close/>
                  </a:path>
                </a:pathLst>
              </a:custGeom>
              <a:solidFill>
                <a:srgbClr val="E536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1717"/>
              <p:cNvSpPr/>
              <p:nvPr/>
            </p:nvSpPr>
            <p:spPr bwMode="auto">
              <a:xfrm>
                <a:off x="3113088" y="6018213"/>
                <a:ext cx="354013" cy="84138"/>
              </a:xfrm>
              <a:custGeom>
                <a:avLst/>
                <a:gdLst>
                  <a:gd name="T0" fmla="*/ 41 w 114"/>
                  <a:gd name="T1" fmla="*/ 5 h 27"/>
                  <a:gd name="T2" fmla="*/ 4 w 114"/>
                  <a:gd name="T3" fmla="*/ 1 h 27"/>
                  <a:gd name="T4" fmla="*/ 2 w 114"/>
                  <a:gd name="T5" fmla="*/ 5 h 27"/>
                  <a:gd name="T6" fmla="*/ 28 w 114"/>
                  <a:gd name="T7" fmla="*/ 10 h 27"/>
                  <a:gd name="T8" fmla="*/ 59 w 114"/>
                  <a:gd name="T9" fmla="*/ 6 h 27"/>
                  <a:gd name="T10" fmla="*/ 95 w 114"/>
                  <a:gd name="T11" fmla="*/ 15 h 27"/>
                  <a:gd name="T12" fmla="*/ 113 w 114"/>
                  <a:gd name="T13" fmla="*/ 27 h 27"/>
                  <a:gd name="T14" fmla="*/ 114 w 114"/>
                  <a:gd name="T15" fmla="*/ 23 h 27"/>
                  <a:gd name="T16" fmla="*/ 76 w 114"/>
                  <a:gd name="T17" fmla="*/ 5 h 27"/>
                  <a:gd name="T18" fmla="*/ 41 w 114"/>
                  <a:gd name="T19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27">
                    <a:moveTo>
                      <a:pt x="41" y="5"/>
                    </a:moveTo>
                    <a:cubicBezTo>
                      <a:pt x="33" y="6"/>
                      <a:pt x="7" y="2"/>
                      <a:pt x="4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4" y="6"/>
                      <a:pt x="19" y="13"/>
                      <a:pt x="28" y="10"/>
                    </a:cubicBezTo>
                    <a:cubicBezTo>
                      <a:pt x="38" y="8"/>
                      <a:pt x="50" y="6"/>
                      <a:pt x="59" y="6"/>
                    </a:cubicBezTo>
                    <a:cubicBezTo>
                      <a:pt x="69" y="7"/>
                      <a:pt x="87" y="9"/>
                      <a:pt x="95" y="15"/>
                    </a:cubicBezTo>
                    <a:cubicBezTo>
                      <a:pt x="104" y="21"/>
                      <a:pt x="113" y="27"/>
                      <a:pt x="113" y="27"/>
                    </a:cubicBezTo>
                    <a:cubicBezTo>
                      <a:pt x="113" y="27"/>
                      <a:pt x="114" y="24"/>
                      <a:pt x="114" y="23"/>
                    </a:cubicBezTo>
                    <a:cubicBezTo>
                      <a:pt x="114" y="23"/>
                      <a:pt x="87" y="6"/>
                      <a:pt x="76" y="5"/>
                    </a:cubicBezTo>
                    <a:cubicBezTo>
                      <a:pt x="66" y="4"/>
                      <a:pt x="50" y="4"/>
                      <a:pt x="41" y="5"/>
                    </a:cubicBezTo>
                    <a:close/>
                  </a:path>
                </a:pathLst>
              </a:custGeom>
              <a:solidFill>
                <a:srgbClr val="800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718"/>
              <p:cNvSpPr/>
              <p:nvPr/>
            </p:nvSpPr>
            <p:spPr bwMode="auto">
              <a:xfrm>
                <a:off x="3074988" y="6135688"/>
                <a:ext cx="357188" cy="84138"/>
              </a:xfrm>
              <a:custGeom>
                <a:avLst/>
                <a:gdLst>
                  <a:gd name="T0" fmla="*/ 34 w 115"/>
                  <a:gd name="T1" fmla="*/ 4 h 27"/>
                  <a:gd name="T2" fmla="*/ 4 w 115"/>
                  <a:gd name="T3" fmla="*/ 5 h 27"/>
                  <a:gd name="T4" fmla="*/ 2 w 115"/>
                  <a:gd name="T5" fmla="*/ 8 h 27"/>
                  <a:gd name="T6" fmla="*/ 20 w 115"/>
                  <a:gd name="T7" fmla="*/ 11 h 27"/>
                  <a:gd name="T8" fmla="*/ 78 w 115"/>
                  <a:gd name="T9" fmla="*/ 11 h 27"/>
                  <a:gd name="T10" fmla="*/ 112 w 115"/>
                  <a:gd name="T11" fmla="*/ 27 h 27"/>
                  <a:gd name="T12" fmla="*/ 114 w 115"/>
                  <a:gd name="T13" fmla="*/ 24 h 27"/>
                  <a:gd name="T14" fmla="*/ 83 w 115"/>
                  <a:gd name="T15" fmla="*/ 9 h 27"/>
                  <a:gd name="T16" fmla="*/ 34 w 115"/>
                  <a:gd name="T17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27">
                    <a:moveTo>
                      <a:pt x="34" y="4"/>
                    </a:moveTo>
                    <a:cubicBezTo>
                      <a:pt x="23" y="8"/>
                      <a:pt x="8" y="8"/>
                      <a:pt x="4" y="5"/>
                    </a:cubicBezTo>
                    <a:cubicBezTo>
                      <a:pt x="0" y="2"/>
                      <a:pt x="1" y="7"/>
                      <a:pt x="2" y="8"/>
                    </a:cubicBezTo>
                    <a:cubicBezTo>
                      <a:pt x="2" y="9"/>
                      <a:pt x="11" y="14"/>
                      <a:pt x="20" y="11"/>
                    </a:cubicBezTo>
                    <a:cubicBezTo>
                      <a:pt x="29" y="9"/>
                      <a:pt x="66" y="6"/>
                      <a:pt x="78" y="11"/>
                    </a:cubicBezTo>
                    <a:cubicBezTo>
                      <a:pt x="91" y="16"/>
                      <a:pt x="112" y="27"/>
                      <a:pt x="112" y="27"/>
                    </a:cubicBezTo>
                    <a:cubicBezTo>
                      <a:pt x="112" y="27"/>
                      <a:pt x="115" y="25"/>
                      <a:pt x="114" y="24"/>
                    </a:cubicBezTo>
                    <a:cubicBezTo>
                      <a:pt x="114" y="24"/>
                      <a:pt x="102" y="15"/>
                      <a:pt x="83" y="9"/>
                    </a:cubicBezTo>
                    <a:cubicBezTo>
                      <a:pt x="64" y="3"/>
                      <a:pt x="45" y="0"/>
                      <a:pt x="34" y="4"/>
                    </a:cubicBezTo>
                    <a:close/>
                  </a:path>
                </a:pathLst>
              </a:custGeom>
              <a:solidFill>
                <a:srgbClr val="800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719"/>
              <p:cNvSpPr/>
              <p:nvPr/>
            </p:nvSpPr>
            <p:spPr bwMode="auto">
              <a:xfrm>
                <a:off x="3057525" y="6269038"/>
                <a:ext cx="277813" cy="80963"/>
              </a:xfrm>
              <a:custGeom>
                <a:avLst/>
                <a:gdLst>
                  <a:gd name="T0" fmla="*/ 25 w 90"/>
                  <a:gd name="T1" fmla="*/ 11 h 26"/>
                  <a:gd name="T2" fmla="*/ 0 w 90"/>
                  <a:gd name="T3" fmla="*/ 0 h 26"/>
                  <a:gd name="T4" fmla="*/ 0 w 90"/>
                  <a:gd name="T5" fmla="*/ 5 h 26"/>
                  <a:gd name="T6" fmla="*/ 35 w 90"/>
                  <a:gd name="T7" fmla="*/ 18 h 26"/>
                  <a:gd name="T8" fmla="*/ 69 w 90"/>
                  <a:gd name="T9" fmla="*/ 18 h 26"/>
                  <a:gd name="T10" fmla="*/ 87 w 90"/>
                  <a:gd name="T11" fmla="*/ 26 h 26"/>
                  <a:gd name="T12" fmla="*/ 90 w 90"/>
                  <a:gd name="T13" fmla="*/ 22 h 26"/>
                  <a:gd name="T14" fmla="*/ 67 w 90"/>
                  <a:gd name="T15" fmla="*/ 14 h 26"/>
                  <a:gd name="T16" fmla="*/ 25 w 90"/>
                  <a:gd name="T17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26">
                    <a:moveTo>
                      <a:pt x="25" y="11"/>
                    </a:moveTo>
                    <a:cubicBezTo>
                      <a:pt x="12" y="6"/>
                      <a:pt x="0" y="0"/>
                      <a:pt x="0" y="0"/>
                    </a:cubicBezTo>
                    <a:cubicBezTo>
                      <a:pt x="0" y="0"/>
                      <a:pt x="0" y="3"/>
                      <a:pt x="0" y="5"/>
                    </a:cubicBezTo>
                    <a:cubicBezTo>
                      <a:pt x="1" y="8"/>
                      <a:pt x="27" y="18"/>
                      <a:pt x="35" y="18"/>
                    </a:cubicBezTo>
                    <a:cubicBezTo>
                      <a:pt x="43" y="18"/>
                      <a:pt x="58" y="18"/>
                      <a:pt x="69" y="18"/>
                    </a:cubicBezTo>
                    <a:cubicBezTo>
                      <a:pt x="81" y="19"/>
                      <a:pt x="87" y="26"/>
                      <a:pt x="87" y="26"/>
                    </a:cubicBezTo>
                    <a:cubicBezTo>
                      <a:pt x="87" y="26"/>
                      <a:pt x="89" y="25"/>
                      <a:pt x="90" y="22"/>
                    </a:cubicBezTo>
                    <a:cubicBezTo>
                      <a:pt x="90" y="22"/>
                      <a:pt x="78" y="12"/>
                      <a:pt x="67" y="14"/>
                    </a:cubicBezTo>
                    <a:cubicBezTo>
                      <a:pt x="56" y="15"/>
                      <a:pt x="38" y="16"/>
                      <a:pt x="25" y="11"/>
                    </a:cubicBezTo>
                    <a:close/>
                  </a:path>
                </a:pathLst>
              </a:custGeom>
              <a:solidFill>
                <a:srgbClr val="800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720"/>
              <p:cNvSpPr/>
              <p:nvPr/>
            </p:nvSpPr>
            <p:spPr bwMode="auto">
              <a:xfrm>
                <a:off x="3133725" y="5927725"/>
                <a:ext cx="333375" cy="133350"/>
              </a:xfrm>
              <a:custGeom>
                <a:avLst/>
                <a:gdLst>
                  <a:gd name="T0" fmla="*/ 35 w 107"/>
                  <a:gd name="T1" fmla="*/ 2 h 43"/>
                  <a:gd name="T2" fmla="*/ 6 w 107"/>
                  <a:gd name="T3" fmla="*/ 10 h 43"/>
                  <a:gd name="T4" fmla="*/ 4 w 107"/>
                  <a:gd name="T5" fmla="*/ 18 h 43"/>
                  <a:gd name="T6" fmla="*/ 54 w 107"/>
                  <a:gd name="T7" fmla="*/ 13 h 43"/>
                  <a:gd name="T8" fmla="*/ 81 w 107"/>
                  <a:gd name="T9" fmla="*/ 24 h 43"/>
                  <a:gd name="T10" fmla="*/ 106 w 107"/>
                  <a:gd name="T11" fmla="*/ 43 h 43"/>
                  <a:gd name="T12" fmla="*/ 105 w 107"/>
                  <a:gd name="T13" fmla="*/ 30 h 43"/>
                  <a:gd name="T14" fmla="*/ 78 w 107"/>
                  <a:gd name="T15" fmla="*/ 11 h 43"/>
                  <a:gd name="T16" fmla="*/ 35 w 107"/>
                  <a:gd name="T17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43">
                    <a:moveTo>
                      <a:pt x="35" y="2"/>
                    </a:moveTo>
                    <a:cubicBezTo>
                      <a:pt x="21" y="4"/>
                      <a:pt x="10" y="5"/>
                      <a:pt x="6" y="10"/>
                    </a:cubicBezTo>
                    <a:cubicBezTo>
                      <a:pt x="2" y="15"/>
                      <a:pt x="0" y="19"/>
                      <a:pt x="4" y="18"/>
                    </a:cubicBezTo>
                    <a:cubicBezTo>
                      <a:pt x="8" y="17"/>
                      <a:pt x="44" y="9"/>
                      <a:pt x="54" y="13"/>
                    </a:cubicBezTo>
                    <a:cubicBezTo>
                      <a:pt x="63" y="17"/>
                      <a:pt x="73" y="21"/>
                      <a:pt x="81" y="24"/>
                    </a:cubicBezTo>
                    <a:cubicBezTo>
                      <a:pt x="89" y="27"/>
                      <a:pt x="106" y="43"/>
                      <a:pt x="106" y="43"/>
                    </a:cubicBezTo>
                    <a:cubicBezTo>
                      <a:pt x="106" y="43"/>
                      <a:pt x="107" y="33"/>
                      <a:pt x="105" y="30"/>
                    </a:cubicBezTo>
                    <a:cubicBezTo>
                      <a:pt x="105" y="30"/>
                      <a:pt x="89" y="14"/>
                      <a:pt x="78" y="11"/>
                    </a:cubicBezTo>
                    <a:cubicBezTo>
                      <a:pt x="66" y="8"/>
                      <a:pt x="49" y="0"/>
                      <a:pt x="35" y="2"/>
                    </a:cubicBezTo>
                    <a:close/>
                  </a:path>
                </a:pathLst>
              </a:custGeom>
              <a:solidFill>
                <a:srgbClr val="B6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1721"/>
              <p:cNvSpPr/>
              <p:nvPr/>
            </p:nvSpPr>
            <p:spPr bwMode="auto">
              <a:xfrm>
                <a:off x="3094038" y="6057900"/>
                <a:ext cx="366713" cy="120650"/>
              </a:xfrm>
              <a:custGeom>
                <a:avLst/>
                <a:gdLst>
                  <a:gd name="T0" fmla="*/ 54 w 118"/>
                  <a:gd name="T1" fmla="*/ 7 h 39"/>
                  <a:gd name="T2" fmla="*/ 15 w 118"/>
                  <a:gd name="T3" fmla="*/ 5 h 39"/>
                  <a:gd name="T4" fmla="*/ 2 w 118"/>
                  <a:gd name="T5" fmla="*/ 4 h 39"/>
                  <a:gd name="T6" fmla="*/ 4 w 118"/>
                  <a:gd name="T7" fmla="*/ 13 h 39"/>
                  <a:gd name="T8" fmla="*/ 28 w 118"/>
                  <a:gd name="T9" fmla="*/ 15 h 39"/>
                  <a:gd name="T10" fmla="*/ 71 w 118"/>
                  <a:gd name="T11" fmla="*/ 16 h 39"/>
                  <a:gd name="T12" fmla="*/ 106 w 118"/>
                  <a:gd name="T13" fmla="*/ 31 h 39"/>
                  <a:gd name="T14" fmla="*/ 114 w 118"/>
                  <a:gd name="T15" fmla="*/ 39 h 39"/>
                  <a:gd name="T16" fmla="*/ 117 w 118"/>
                  <a:gd name="T17" fmla="*/ 27 h 39"/>
                  <a:gd name="T18" fmla="*/ 91 w 118"/>
                  <a:gd name="T19" fmla="*/ 10 h 39"/>
                  <a:gd name="T20" fmla="*/ 54 w 118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39">
                    <a:moveTo>
                      <a:pt x="54" y="7"/>
                    </a:moveTo>
                    <a:cubicBezTo>
                      <a:pt x="41" y="9"/>
                      <a:pt x="25" y="9"/>
                      <a:pt x="15" y="5"/>
                    </a:cubicBezTo>
                    <a:cubicBezTo>
                      <a:pt x="4" y="1"/>
                      <a:pt x="3" y="0"/>
                      <a:pt x="2" y="4"/>
                    </a:cubicBezTo>
                    <a:cubicBezTo>
                      <a:pt x="0" y="9"/>
                      <a:pt x="0" y="10"/>
                      <a:pt x="4" y="13"/>
                    </a:cubicBezTo>
                    <a:cubicBezTo>
                      <a:pt x="8" y="15"/>
                      <a:pt x="22" y="17"/>
                      <a:pt x="28" y="15"/>
                    </a:cubicBezTo>
                    <a:cubicBezTo>
                      <a:pt x="35" y="13"/>
                      <a:pt x="60" y="14"/>
                      <a:pt x="71" y="16"/>
                    </a:cubicBezTo>
                    <a:cubicBezTo>
                      <a:pt x="81" y="18"/>
                      <a:pt x="100" y="23"/>
                      <a:pt x="106" y="31"/>
                    </a:cubicBezTo>
                    <a:cubicBezTo>
                      <a:pt x="112" y="38"/>
                      <a:pt x="114" y="39"/>
                      <a:pt x="114" y="39"/>
                    </a:cubicBezTo>
                    <a:cubicBezTo>
                      <a:pt x="114" y="39"/>
                      <a:pt x="118" y="30"/>
                      <a:pt x="117" y="27"/>
                    </a:cubicBezTo>
                    <a:cubicBezTo>
                      <a:pt x="117" y="27"/>
                      <a:pt x="105" y="13"/>
                      <a:pt x="91" y="10"/>
                    </a:cubicBezTo>
                    <a:cubicBezTo>
                      <a:pt x="77" y="7"/>
                      <a:pt x="67" y="6"/>
                      <a:pt x="54" y="7"/>
                    </a:cubicBezTo>
                    <a:close/>
                  </a:path>
                </a:pathLst>
              </a:custGeom>
              <a:solidFill>
                <a:srgbClr val="B6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722"/>
              <p:cNvSpPr/>
              <p:nvPr/>
            </p:nvSpPr>
            <p:spPr bwMode="auto">
              <a:xfrm>
                <a:off x="3054350" y="6200775"/>
                <a:ext cx="352425" cy="80963"/>
              </a:xfrm>
              <a:custGeom>
                <a:avLst/>
                <a:gdLst>
                  <a:gd name="T0" fmla="*/ 26 w 114"/>
                  <a:gd name="T1" fmla="*/ 10 h 26"/>
                  <a:gd name="T2" fmla="*/ 5 w 114"/>
                  <a:gd name="T3" fmla="*/ 2 h 26"/>
                  <a:gd name="T4" fmla="*/ 4 w 114"/>
                  <a:gd name="T5" fmla="*/ 15 h 26"/>
                  <a:gd name="T6" fmla="*/ 36 w 114"/>
                  <a:gd name="T7" fmla="*/ 20 h 26"/>
                  <a:gd name="T8" fmla="*/ 73 w 114"/>
                  <a:gd name="T9" fmla="*/ 15 h 26"/>
                  <a:gd name="T10" fmla="*/ 105 w 114"/>
                  <a:gd name="T11" fmla="*/ 26 h 26"/>
                  <a:gd name="T12" fmla="*/ 114 w 114"/>
                  <a:gd name="T13" fmla="*/ 13 h 26"/>
                  <a:gd name="T14" fmla="*/ 74 w 114"/>
                  <a:gd name="T15" fmla="*/ 1 h 26"/>
                  <a:gd name="T16" fmla="*/ 26 w 114"/>
                  <a:gd name="T1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26">
                    <a:moveTo>
                      <a:pt x="26" y="10"/>
                    </a:moveTo>
                    <a:cubicBezTo>
                      <a:pt x="18" y="8"/>
                      <a:pt x="6" y="3"/>
                      <a:pt x="5" y="2"/>
                    </a:cubicBezTo>
                    <a:cubicBezTo>
                      <a:pt x="4" y="0"/>
                      <a:pt x="0" y="12"/>
                      <a:pt x="4" y="15"/>
                    </a:cubicBezTo>
                    <a:cubicBezTo>
                      <a:pt x="8" y="18"/>
                      <a:pt x="23" y="24"/>
                      <a:pt x="36" y="20"/>
                    </a:cubicBezTo>
                    <a:cubicBezTo>
                      <a:pt x="50" y="15"/>
                      <a:pt x="61" y="11"/>
                      <a:pt x="73" y="15"/>
                    </a:cubicBezTo>
                    <a:cubicBezTo>
                      <a:pt x="86" y="19"/>
                      <a:pt x="105" y="26"/>
                      <a:pt x="105" y="26"/>
                    </a:cubicBezTo>
                    <a:cubicBezTo>
                      <a:pt x="105" y="26"/>
                      <a:pt x="113" y="18"/>
                      <a:pt x="114" y="13"/>
                    </a:cubicBezTo>
                    <a:cubicBezTo>
                      <a:pt x="114" y="13"/>
                      <a:pt x="91" y="0"/>
                      <a:pt x="74" y="1"/>
                    </a:cubicBezTo>
                    <a:cubicBezTo>
                      <a:pt x="58" y="3"/>
                      <a:pt x="34" y="12"/>
                      <a:pt x="26" y="10"/>
                    </a:cubicBezTo>
                    <a:close/>
                  </a:path>
                </a:pathLst>
              </a:custGeom>
              <a:solidFill>
                <a:srgbClr val="B6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723"/>
              <p:cNvSpPr/>
              <p:nvPr/>
            </p:nvSpPr>
            <p:spPr bwMode="auto">
              <a:xfrm>
                <a:off x="3060700" y="6321425"/>
                <a:ext cx="228600" cy="96838"/>
              </a:xfrm>
              <a:custGeom>
                <a:avLst/>
                <a:gdLst>
                  <a:gd name="T0" fmla="*/ 1 w 74"/>
                  <a:gd name="T1" fmla="*/ 0 h 31"/>
                  <a:gd name="T2" fmla="*/ 3 w 74"/>
                  <a:gd name="T3" fmla="*/ 11 h 31"/>
                  <a:gd name="T4" fmla="*/ 48 w 74"/>
                  <a:gd name="T5" fmla="*/ 30 h 31"/>
                  <a:gd name="T6" fmla="*/ 66 w 74"/>
                  <a:gd name="T7" fmla="*/ 29 h 31"/>
                  <a:gd name="T8" fmla="*/ 74 w 74"/>
                  <a:gd name="T9" fmla="*/ 22 h 31"/>
                  <a:gd name="T10" fmla="*/ 27 w 74"/>
                  <a:gd name="T11" fmla="*/ 15 h 31"/>
                  <a:gd name="T12" fmla="*/ 1 w 74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31">
                    <a:moveTo>
                      <a:pt x="1" y="0"/>
                    </a:moveTo>
                    <a:cubicBezTo>
                      <a:pt x="1" y="0"/>
                      <a:pt x="0" y="9"/>
                      <a:pt x="3" y="11"/>
                    </a:cubicBezTo>
                    <a:cubicBezTo>
                      <a:pt x="7" y="14"/>
                      <a:pt x="34" y="30"/>
                      <a:pt x="48" y="30"/>
                    </a:cubicBezTo>
                    <a:cubicBezTo>
                      <a:pt x="63" y="31"/>
                      <a:pt x="66" y="29"/>
                      <a:pt x="66" y="29"/>
                    </a:cubicBezTo>
                    <a:cubicBezTo>
                      <a:pt x="66" y="29"/>
                      <a:pt x="74" y="25"/>
                      <a:pt x="74" y="22"/>
                    </a:cubicBezTo>
                    <a:cubicBezTo>
                      <a:pt x="74" y="22"/>
                      <a:pt x="49" y="25"/>
                      <a:pt x="27" y="15"/>
                    </a:cubicBezTo>
                    <a:cubicBezTo>
                      <a:pt x="5" y="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B6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725"/>
              <p:cNvSpPr/>
              <p:nvPr/>
            </p:nvSpPr>
            <p:spPr bwMode="auto">
              <a:xfrm>
                <a:off x="2944813" y="6418263"/>
                <a:ext cx="195263" cy="284163"/>
              </a:xfrm>
              <a:custGeom>
                <a:avLst/>
                <a:gdLst>
                  <a:gd name="T0" fmla="*/ 61 w 63"/>
                  <a:gd name="T1" fmla="*/ 6 h 92"/>
                  <a:gd name="T2" fmla="*/ 54 w 63"/>
                  <a:gd name="T3" fmla="*/ 6 h 92"/>
                  <a:gd name="T4" fmla="*/ 50 w 63"/>
                  <a:gd name="T5" fmla="*/ 10 h 92"/>
                  <a:gd name="T6" fmla="*/ 45 w 63"/>
                  <a:gd name="T7" fmla="*/ 14 h 92"/>
                  <a:gd name="T8" fmla="*/ 39 w 63"/>
                  <a:gd name="T9" fmla="*/ 18 h 92"/>
                  <a:gd name="T10" fmla="*/ 28 w 63"/>
                  <a:gd name="T11" fmla="*/ 28 h 92"/>
                  <a:gd name="T12" fmla="*/ 4 w 63"/>
                  <a:gd name="T13" fmla="*/ 41 h 92"/>
                  <a:gd name="T14" fmla="*/ 12 w 63"/>
                  <a:gd name="T15" fmla="*/ 38 h 92"/>
                  <a:gd name="T16" fmla="*/ 31 w 63"/>
                  <a:gd name="T17" fmla="*/ 30 h 92"/>
                  <a:gd name="T18" fmla="*/ 25 w 63"/>
                  <a:gd name="T19" fmla="*/ 38 h 92"/>
                  <a:gd name="T20" fmla="*/ 19 w 63"/>
                  <a:gd name="T21" fmla="*/ 45 h 92"/>
                  <a:gd name="T22" fmla="*/ 22 w 63"/>
                  <a:gd name="T23" fmla="*/ 46 h 92"/>
                  <a:gd name="T24" fmla="*/ 33 w 63"/>
                  <a:gd name="T25" fmla="*/ 36 h 92"/>
                  <a:gd name="T26" fmla="*/ 40 w 63"/>
                  <a:gd name="T27" fmla="*/ 28 h 92"/>
                  <a:gd name="T28" fmla="*/ 36 w 63"/>
                  <a:gd name="T29" fmla="*/ 41 h 92"/>
                  <a:gd name="T30" fmla="*/ 33 w 63"/>
                  <a:gd name="T31" fmla="*/ 47 h 92"/>
                  <a:gd name="T32" fmla="*/ 37 w 63"/>
                  <a:gd name="T33" fmla="*/ 46 h 92"/>
                  <a:gd name="T34" fmla="*/ 46 w 63"/>
                  <a:gd name="T35" fmla="*/ 23 h 92"/>
                  <a:gd name="T36" fmla="*/ 44 w 63"/>
                  <a:gd name="T37" fmla="*/ 42 h 92"/>
                  <a:gd name="T38" fmla="*/ 44 w 63"/>
                  <a:gd name="T39" fmla="*/ 57 h 92"/>
                  <a:gd name="T40" fmla="*/ 46 w 63"/>
                  <a:gd name="T41" fmla="*/ 69 h 92"/>
                  <a:gd name="T42" fmla="*/ 46 w 63"/>
                  <a:gd name="T43" fmla="*/ 56 h 92"/>
                  <a:gd name="T44" fmla="*/ 48 w 63"/>
                  <a:gd name="T45" fmla="*/ 38 h 92"/>
                  <a:gd name="T46" fmla="*/ 50 w 63"/>
                  <a:gd name="T47" fmla="*/ 18 h 92"/>
                  <a:gd name="T48" fmla="*/ 52 w 63"/>
                  <a:gd name="T49" fmla="*/ 13 h 92"/>
                  <a:gd name="T50" fmla="*/ 53 w 63"/>
                  <a:gd name="T51" fmla="*/ 28 h 92"/>
                  <a:gd name="T52" fmla="*/ 54 w 63"/>
                  <a:gd name="T53" fmla="*/ 52 h 92"/>
                  <a:gd name="T54" fmla="*/ 53 w 63"/>
                  <a:gd name="T55" fmla="*/ 77 h 92"/>
                  <a:gd name="T56" fmla="*/ 54 w 63"/>
                  <a:gd name="T57" fmla="*/ 91 h 92"/>
                  <a:gd name="T58" fmla="*/ 56 w 63"/>
                  <a:gd name="T59" fmla="*/ 77 h 92"/>
                  <a:gd name="T60" fmla="*/ 56 w 63"/>
                  <a:gd name="T61" fmla="*/ 52 h 92"/>
                  <a:gd name="T62" fmla="*/ 55 w 63"/>
                  <a:gd name="T63" fmla="*/ 19 h 92"/>
                  <a:gd name="T64" fmla="*/ 61 w 63"/>
                  <a:gd name="T65" fmla="*/ 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3" h="92">
                    <a:moveTo>
                      <a:pt x="61" y="6"/>
                    </a:moveTo>
                    <a:cubicBezTo>
                      <a:pt x="63" y="0"/>
                      <a:pt x="55" y="7"/>
                      <a:pt x="54" y="6"/>
                    </a:cubicBezTo>
                    <a:cubicBezTo>
                      <a:pt x="54" y="5"/>
                      <a:pt x="51" y="8"/>
                      <a:pt x="50" y="10"/>
                    </a:cubicBezTo>
                    <a:cubicBezTo>
                      <a:pt x="48" y="13"/>
                      <a:pt x="44" y="17"/>
                      <a:pt x="45" y="14"/>
                    </a:cubicBezTo>
                    <a:cubicBezTo>
                      <a:pt x="45" y="11"/>
                      <a:pt x="43" y="15"/>
                      <a:pt x="39" y="18"/>
                    </a:cubicBezTo>
                    <a:cubicBezTo>
                      <a:pt x="35" y="21"/>
                      <a:pt x="32" y="25"/>
                      <a:pt x="28" y="28"/>
                    </a:cubicBezTo>
                    <a:cubicBezTo>
                      <a:pt x="24" y="30"/>
                      <a:pt x="8" y="38"/>
                      <a:pt x="4" y="41"/>
                    </a:cubicBezTo>
                    <a:cubicBezTo>
                      <a:pt x="0" y="44"/>
                      <a:pt x="6" y="42"/>
                      <a:pt x="12" y="38"/>
                    </a:cubicBezTo>
                    <a:cubicBezTo>
                      <a:pt x="18" y="34"/>
                      <a:pt x="30" y="31"/>
                      <a:pt x="31" y="30"/>
                    </a:cubicBezTo>
                    <a:cubicBezTo>
                      <a:pt x="31" y="30"/>
                      <a:pt x="28" y="33"/>
                      <a:pt x="25" y="38"/>
                    </a:cubicBezTo>
                    <a:cubicBezTo>
                      <a:pt x="21" y="43"/>
                      <a:pt x="21" y="43"/>
                      <a:pt x="19" y="45"/>
                    </a:cubicBezTo>
                    <a:cubicBezTo>
                      <a:pt x="17" y="47"/>
                      <a:pt x="20" y="47"/>
                      <a:pt x="22" y="46"/>
                    </a:cubicBezTo>
                    <a:cubicBezTo>
                      <a:pt x="24" y="44"/>
                      <a:pt x="28" y="40"/>
                      <a:pt x="33" y="36"/>
                    </a:cubicBezTo>
                    <a:cubicBezTo>
                      <a:pt x="37" y="33"/>
                      <a:pt x="41" y="26"/>
                      <a:pt x="40" y="28"/>
                    </a:cubicBezTo>
                    <a:cubicBezTo>
                      <a:pt x="40" y="29"/>
                      <a:pt x="39" y="35"/>
                      <a:pt x="36" y="41"/>
                    </a:cubicBezTo>
                    <a:cubicBezTo>
                      <a:pt x="34" y="48"/>
                      <a:pt x="33" y="47"/>
                      <a:pt x="33" y="47"/>
                    </a:cubicBezTo>
                    <a:cubicBezTo>
                      <a:pt x="33" y="47"/>
                      <a:pt x="36" y="49"/>
                      <a:pt x="37" y="46"/>
                    </a:cubicBezTo>
                    <a:cubicBezTo>
                      <a:pt x="39" y="42"/>
                      <a:pt x="46" y="18"/>
                      <a:pt x="46" y="23"/>
                    </a:cubicBezTo>
                    <a:cubicBezTo>
                      <a:pt x="46" y="27"/>
                      <a:pt x="45" y="40"/>
                      <a:pt x="44" y="42"/>
                    </a:cubicBezTo>
                    <a:cubicBezTo>
                      <a:pt x="44" y="43"/>
                      <a:pt x="45" y="54"/>
                      <a:pt x="44" y="57"/>
                    </a:cubicBezTo>
                    <a:cubicBezTo>
                      <a:pt x="43" y="60"/>
                      <a:pt x="44" y="69"/>
                      <a:pt x="46" y="69"/>
                    </a:cubicBezTo>
                    <a:cubicBezTo>
                      <a:pt x="47" y="69"/>
                      <a:pt x="46" y="60"/>
                      <a:pt x="46" y="56"/>
                    </a:cubicBezTo>
                    <a:cubicBezTo>
                      <a:pt x="46" y="52"/>
                      <a:pt x="49" y="45"/>
                      <a:pt x="48" y="38"/>
                    </a:cubicBezTo>
                    <a:cubicBezTo>
                      <a:pt x="47" y="31"/>
                      <a:pt x="49" y="24"/>
                      <a:pt x="50" y="18"/>
                    </a:cubicBezTo>
                    <a:cubicBezTo>
                      <a:pt x="51" y="13"/>
                      <a:pt x="52" y="12"/>
                      <a:pt x="52" y="13"/>
                    </a:cubicBezTo>
                    <a:cubicBezTo>
                      <a:pt x="53" y="15"/>
                      <a:pt x="54" y="22"/>
                      <a:pt x="53" y="28"/>
                    </a:cubicBezTo>
                    <a:cubicBezTo>
                      <a:pt x="52" y="34"/>
                      <a:pt x="52" y="46"/>
                      <a:pt x="54" y="52"/>
                    </a:cubicBezTo>
                    <a:cubicBezTo>
                      <a:pt x="55" y="59"/>
                      <a:pt x="55" y="70"/>
                      <a:pt x="53" y="77"/>
                    </a:cubicBezTo>
                    <a:cubicBezTo>
                      <a:pt x="51" y="84"/>
                      <a:pt x="52" y="89"/>
                      <a:pt x="54" y="91"/>
                    </a:cubicBezTo>
                    <a:cubicBezTo>
                      <a:pt x="55" y="92"/>
                      <a:pt x="54" y="87"/>
                      <a:pt x="56" y="77"/>
                    </a:cubicBezTo>
                    <a:cubicBezTo>
                      <a:pt x="58" y="68"/>
                      <a:pt x="57" y="67"/>
                      <a:pt x="56" y="52"/>
                    </a:cubicBezTo>
                    <a:cubicBezTo>
                      <a:pt x="54" y="37"/>
                      <a:pt x="54" y="31"/>
                      <a:pt x="55" y="19"/>
                    </a:cubicBezTo>
                    <a:cubicBezTo>
                      <a:pt x="56" y="8"/>
                      <a:pt x="58" y="13"/>
                      <a:pt x="61" y="6"/>
                    </a:cubicBezTo>
                    <a:close/>
                  </a:path>
                </a:pathLst>
              </a:custGeom>
              <a:solidFill>
                <a:srgbClr val="009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726"/>
              <p:cNvSpPr/>
              <p:nvPr/>
            </p:nvSpPr>
            <p:spPr bwMode="auto">
              <a:xfrm>
                <a:off x="3259138" y="5921375"/>
                <a:ext cx="120650" cy="109538"/>
              </a:xfrm>
              <a:custGeom>
                <a:avLst/>
                <a:gdLst>
                  <a:gd name="T0" fmla="*/ 21 w 39"/>
                  <a:gd name="T1" fmla="*/ 1 h 35"/>
                  <a:gd name="T2" fmla="*/ 6 w 39"/>
                  <a:gd name="T3" fmla="*/ 27 h 35"/>
                  <a:gd name="T4" fmla="*/ 22 w 39"/>
                  <a:gd name="T5" fmla="*/ 34 h 35"/>
                  <a:gd name="T6" fmla="*/ 36 w 39"/>
                  <a:gd name="T7" fmla="*/ 21 h 35"/>
                  <a:gd name="T8" fmla="*/ 21 w 39"/>
                  <a:gd name="T9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5">
                    <a:moveTo>
                      <a:pt x="21" y="1"/>
                    </a:moveTo>
                    <a:cubicBezTo>
                      <a:pt x="10" y="1"/>
                      <a:pt x="0" y="18"/>
                      <a:pt x="6" y="27"/>
                    </a:cubicBezTo>
                    <a:cubicBezTo>
                      <a:pt x="10" y="32"/>
                      <a:pt x="18" y="35"/>
                      <a:pt x="22" y="34"/>
                    </a:cubicBezTo>
                    <a:cubicBezTo>
                      <a:pt x="25" y="34"/>
                      <a:pt x="33" y="32"/>
                      <a:pt x="36" y="21"/>
                    </a:cubicBezTo>
                    <a:cubicBezTo>
                      <a:pt x="39" y="10"/>
                      <a:pt x="32" y="0"/>
                      <a:pt x="21" y="1"/>
                    </a:cubicBezTo>
                    <a:close/>
                  </a:path>
                </a:pathLst>
              </a:custGeom>
              <a:solidFill>
                <a:srgbClr val="EA6C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727"/>
              <p:cNvSpPr/>
              <p:nvPr/>
            </p:nvSpPr>
            <p:spPr bwMode="auto">
              <a:xfrm>
                <a:off x="3265488" y="5924550"/>
                <a:ext cx="111125" cy="103188"/>
              </a:xfrm>
              <a:custGeom>
                <a:avLst/>
                <a:gdLst>
                  <a:gd name="T0" fmla="*/ 19 w 36"/>
                  <a:gd name="T1" fmla="*/ 1 h 33"/>
                  <a:gd name="T2" fmla="*/ 5 w 36"/>
                  <a:gd name="T3" fmla="*/ 25 h 33"/>
                  <a:gd name="T4" fmla="*/ 20 w 36"/>
                  <a:gd name="T5" fmla="*/ 32 h 33"/>
                  <a:gd name="T6" fmla="*/ 33 w 36"/>
                  <a:gd name="T7" fmla="*/ 20 h 33"/>
                  <a:gd name="T8" fmla="*/ 19 w 36"/>
                  <a:gd name="T9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3">
                    <a:moveTo>
                      <a:pt x="19" y="1"/>
                    </a:moveTo>
                    <a:cubicBezTo>
                      <a:pt x="9" y="2"/>
                      <a:pt x="0" y="17"/>
                      <a:pt x="5" y="25"/>
                    </a:cubicBezTo>
                    <a:cubicBezTo>
                      <a:pt x="8" y="30"/>
                      <a:pt x="17" y="33"/>
                      <a:pt x="20" y="32"/>
                    </a:cubicBezTo>
                    <a:cubicBezTo>
                      <a:pt x="23" y="31"/>
                      <a:pt x="30" y="30"/>
                      <a:pt x="33" y="20"/>
                    </a:cubicBezTo>
                    <a:cubicBezTo>
                      <a:pt x="36" y="10"/>
                      <a:pt x="29" y="0"/>
                      <a:pt x="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728"/>
              <p:cNvSpPr/>
              <p:nvPr/>
            </p:nvSpPr>
            <p:spPr bwMode="auto">
              <a:xfrm>
                <a:off x="3282950" y="5934075"/>
                <a:ext cx="87313" cy="84138"/>
              </a:xfrm>
              <a:custGeom>
                <a:avLst/>
                <a:gdLst>
                  <a:gd name="T0" fmla="*/ 9 w 28"/>
                  <a:gd name="T1" fmla="*/ 3 h 27"/>
                  <a:gd name="T2" fmla="*/ 3 w 28"/>
                  <a:gd name="T3" fmla="*/ 20 h 27"/>
                  <a:gd name="T4" fmla="*/ 14 w 28"/>
                  <a:gd name="T5" fmla="*/ 26 h 27"/>
                  <a:gd name="T6" fmla="*/ 26 w 28"/>
                  <a:gd name="T7" fmla="*/ 17 h 27"/>
                  <a:gd name="T8" fmla="*/ 9 w 28"/>
                  <a:gd name="T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9" y="3"/>
                    </a:moveTo>
                    <a:cubicBezTo>
                      <a:pt x="1" y="6"/>
                      <a:pt x="0" y="15"/>
                      <a:pt x="3" y="20"/>
                    </a:cubicBezTo>
                    <a:cubicBezTo>
                      <a:pt x="5" y="24"/>
                      <a:pt x="11" y="26"/>
                      <a:pt x="14" y="26"/>
                    </a:cubicBezTo>
                    <a:cubicBezTo>
                      <a:pt x="14" y="26"/>
                      <a:pt x="23" y="27"/>
                      <a:pt x="26" y="17"/>
                    </a:cubicBezTo>
                    <a:cubicBezTo>
                      <a:pt x="28" y="6"/>
                      <a:pt x="16" y="0"/>
                      <a:pt x="9" y="3"/>
                    </a:cubicBezTo>
                    <a:close/>
                  </a:path>
                </a:pathLst>
              </a:custGeom>
              <a:solidFill>
                <a:srgbClr val="C4B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729"/>
              <p:cNvSpPr/>
              <p:nvPr/>
            </p:nvSpPr>
            <p:spPr bwMode="auto">
              <a:xfrm>
                <a:off x="3295650" y="5946775"/>
                <a:ext cx="65088" cy="71438"/>
              </a:xfrm>
              <a:custGeom>
                <a:avLst/>
                <a:gdLst>
                  <a:gd name="T0" fmla="*/ 1 w 21"/>
                  <a:gd name="T1" fmla="*/ 11 h 23"/>
                  <a:gd name="T2" fmla="*/ 14 w 21"/>
                  <a:gd name="T3" fmla="*/ 20 h 23"/>
                  <a:gd name="T4" fmla="*/ 16 w 21"/>
                  <a:gd name="T5" fmla="*/ 6 h 23"/>
                  <a:gd name="T6" fmla="*/ 1 w 21"/>
                  <a:gd name="T7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3">
                    <a:moveTo>
                      <a:pt x="1" y="11"/>
                    </a:moveTo>
                    <a:cubicBezTo>
                      <a:pt x="0" y="17"/>
                      <a:pt x="10" y="23"/>
                      <a:pt x="14" y="20"/>
                    </a:cubicBezTo>
                    <a:cubicBezTo>
                      <a:pt x="18" y="16"/>
                      <a:pt x="21" y="12"/>
                      <a:pt x="16" y="6"/>
                    </a:cubicBezTo>
                    <a:cubicBezTo>
                      <a:pt x="12" y="0"/>
                      <a:pt x="1" y="5"/>
                      <a:pt x="1" y="11"/>
                    </a:cubicBezTo>
                    <a:close/>
                  </a:path>
                </a:pathLst>
              </a:custGeom>
              <a:solidFill>
                <a:srgbClr val="867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730"/>
              <p:cNvSpPr/>
              <p:nvPr/>
            </p:nvSpPr>
            <p:spPr bwMode="auto">
              <a:xfrm>
                <a:off x="3324225" y="5999163"/>
                <a:ext cx="17463" cy="19050"/>
              </a:xfrm>
              <a:custGeom>
                <a:avLst/>
                <a:gdLst>
                  <a:gd name="T0" fmla="*/ 1 w 6"/>
                  <a:gd name="T1" fmla="*/ 2 h 6"/>
                  <a:gd name="T2" fmla="*/ 2 w 6"/>
                  <a:gd name="T3" fmla="*/ 5 h 6"/>
                  <a:gd name="T4" fmla="*/ 6 w 6"/>
                  <a:gd name="T5" fmla="*/ 4 h 6"/>
                  <a:gd name="T6" fmla="*/ 4 w 6"/>
                  <a:gd name="T7" fmla="*/ 0 h 6"/>
                  <a:gd name="T8" fmla="*/ 1 w 6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2"/>
                    </a:moveTo>
                    <a:cubicBezTo>
                      <a:pt x="0" y="3"/>
                      <a:pt x="1" y="5"/>
                      <a:pt x="2" y="5"/>
                    </a:cubicBezTo>
                    <a:cubicBezTo>
                      <a:pt x="4" y="6"/>
                      <a:pt x="5" y="5"/>
                      <a:pt x="6" y="4"/>
                    </a:cubicBezTo>
                    <a:cubicBezTo>
                      <a:pt x="6" y="2"/>
                      <a:pt x="6" y="1"/>
                      <a:pt x="4" y="0"/>
                    </a:cubicBezTo>
                    <a:cubicBezTo>
                      <a:pt x="3" y="0"/>
                      <a:pt x="2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731"/>
              <p:cNvSpPr/>
              <p:nvPr/>
            </p:nvSpPr>
            <p:spPr bwMode="auto">
              <a:xfrm>
                <a:off x="3311525" y="5970588"/>
                <a:ext cx="33338" cy="31750"/>
              </a:xfrm>
              <a:custGeom>
                <a:avLst/>
                <a:gdLst>
                  <a:gd name="T0" fmla="*/ 1 w 11"/>
                  <a:gd name="T1" fmla="*/ 3 h 10"/>
                  <a:gd name="T2" fmla="*/ 3 w 11"/>
                  <a:gd name="T3" fmla="*/ 9 h 10"/>
                  <a:gd name="T4" fmla="*/ 10 w 11"/>
                  <a:gd name="T5" fmla="*/ 7 h 10"/>
                  <a:gd name="T6" fmla="*/ 7 w 11"/>
                  <a:gd name="T7" fmla="*/ 1 h 10"/>
                  <a:gd name="T8" fmla="*/ 1 w 11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1" y="3"/>
                    </a:moveTo>
                    <a:cubicBezTo>
                      <a:pt x="0" y="6"/>
                      <a:pt x="1" y="8"/>
                      <a:pt x="3" y="9"/>
                    </a:cubicBezTo>
                    <a:cubicBezTo>
                      <a:pt x="6" y="10"/>
                      <a:pt x="9" y="9"/>
                      <a:pt x="10" y="7"/>
                    </a:cubicBezTo>
                    <a:cubicBezTo>
                      <a:pt x="11" y="4"/>
                      <a:pt x="9" y="2"/>
                      <a:pt x="7" y="1"/>
                    </a:cubicBezTo>
                    <a:cubicBezTo>
                      <a:pt x="5" y="0"/>
                      <a:pt x="2" y="1"/>
                      <a:pt x="1" y="3"/>
                    </a:cubicBezTo>
                    <a:close/>
                  </a:path>
                </a:pathLst>
              </a:custGeom>
              <a:solidFill>
                <a:srgbClr val="5431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732"/>
              <p:cNvSpPr/>
              <p:nvPr/>
            </p:nvSpPr>
            <p:spPr bwMode="auto">
              <a:xfrm>
                <a:off x="3265488" y="5794375"/>
                <a:ext cx="65088" cy="106363"/>
              </a:xfrm>
              <a:custGeom>
                <a:avLst/>
                <a:gdLst>
                  <a:gd name="T0" fmla="*/ 5 w 21"/>
                  <a:gd name="T1" fmla="*/ 31 h 34"/>
                  <a:gd name="T2" fmla="*/ 19 w 21"/>
                  <a:gd name="T3" fmla="*/ 15 h 34"/>
                  <a:gd name="T4" fmla="*/ 11 w 21"/>
                  <a:gd name="T5" fmla="*/ 4 h 34"/>
                  <a:gd name="T6" fmla="*/ 6 w 21"/>
                  <a:gd name="T7" fmla="*/ 19 h 34"/>
                  <a:gd name="T8" fmla="*/ 5 w 21"/>
                  <a:gd name="T9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4">
                    <a:moveTo>
                      <a:pt x="5" y="31"/>
                    </a:moveTo>
                    <a:cubicBezTo>
                      <a:pt x="5" y="31"/>
                      <a:pt x="16" y="23"/>
                      <a:pt x="19" y="15"/>
                    </a:cubicBezTo>
                    <a:cubicBezTo>
                      <a:pt x="21" y="6"/>
                      <a:pt x="16" y="0"/>
                      <a:pt x="11" y="4"/>
                    </a:cubicBezTo>
                    <a:cubicBezTo>
                      <a:pt x="5" y="9"/>
                      <a:pt x="11" y="9"/>
                      <a:pt x="6" y="19"/>
                    </a:cubicBezTo>
                    <a:cubicBezTo>
                      <a:pt x="0" y="31"/>
                      <a:pt x="0" y="34"/>
                      <a:pt x="5" y="31"/>
                    </a:cubicBezTo>
                    <a:close/>
                  </a:path>
                </a:pathLst>
              </a:custGeom>
              <a:solidFill>
                <a:srgbClr val="F3A2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733"/>
              <p:cNvSpPr/>
              <p:nvPr/>
            </p:nvSpPr>
            <p:spPr bwMode="auto">
              <a:xfrm>
                <a:off x="3276600" y="5803900"/>
                <a:ext cx="50800" cy="80963"/>
              </a:xfrm>
              <a:custGeom>
                <a:avLst/>
                <a:gdLst>
                  <a:gd name="T0" fmla="*/ 6 w 16"/>
                  <a:gd name="T1" fmla="*/ 15 h 26"/>
                  <a:gd name="T2" fmla="*/ 3 w 16"/>
                  <a:gd name="T3" fmla="*/ 24 h 26"/>
                  <a:gd name="T4" fmla="*/ 14 w 16"/>
                  <a:gd name="T5" fmla="*/ 11 h 26"/>
                  <a:gd name="T6" fmla="*/ 11 w 16"/>
                  <a:gd name="T7" fmla="*/ 0 h 26"/>
                  <a:gd name="T8" fmla="*/ 6 w 16"/>
                  <a:gd name="T9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6" y="15"/>
                    </a:moveTo>
                    <a:cubicBezTo>
                      <a:pt x="2" y="22"/>
                      <a:pt x="0" y="26"/>
                      <a:pt x="3" y="24"/>
                    </a:cubicBezTo>
                    <a:cubicBezTo>
                      <a:pt x="3" y="24"/>
                      <a:pt x="12" y="17"/>
                      <a:pt x="14" y="11"/>
                    </a:cubicBezTo>
                    <a:cubicBezTo>
                      <a:pt x="16" y="6"/>
                      <a:pt x="13" y="0"/>
                      <a:pt x="11" y="0"/>
                    </a:cubicBezTo>
                    <a:cubicBezTo>
                      <a:pt x="6" y="2"/>
                      <a:pt x="9" y="9"/>
                      <a:pt x="6" y="15"/>
                    </a:cubicBezTo>
                    <a:close/>
                  </a:path>
                </a:pathLst>
              </a:custGeom>
              <a:solidFill>
                <a:srgbClr val="F5B1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734"/>
              <p:cNvSpPr/>
              <p:nvPr/>
            </p:nvSpPr>
            <p:spPr bwMode="auto">
              <a:xfrm>
                <a:off x="3255963" y="5800725"/>
                <a:ext cx="42863" cy="96838"/>
              </a:xfrm>
              <a:custGeom>
                <a:avLst/>
                <a:gdLst>
                  <a:gd name="T0" fmla="*/ 1 w 14"/>
                  <a:gd name="T1" fmla="*/ 29 h 31"/>
                  <a:gd name="T2" fmla="*/ 8 w 14"/>
                  <a:gd name="T3" fmla="*/ 25 h 31"/>
                  <a:gd name="T4" fmla="*/ 13 w 14"/>
                  <a:gd name="T5" fmla="*/ 9 h 31"/>
                  <a:gd name="T6" fmla="*/ 7 w 14"/>
                  <a:gd name="T7" fmla="*/ 3 h 31"/>
                  <a:gd name="T8" fmla="*/ 2 w 14"/>
                  <a:gd name="T9" fmla="*/ 13 h 31"/>
                  <a:gd name="T10" fmla="*/ 1 w 14"/>
                  <a:gd name="T11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31">
                    <a:moveTo>
                      <a:pt x="1" y="29"/>
                    </a:moveTo>
                    <a:cubicBezTo>
                      <a:pt x="1" y="30"/>
                      <a:pt x="6" y="31"/>
                      <a:pt x="8" y="25"/>
                    </a:cubicBezTo>
                    <a:cubicBezTo>
                      <a:pt x="11" y="20"/>
                      <a:pt x="14" y="12"/>
                      <a:pt x="13" y="9"/>
                    </a:cubicBezTo>
                    <a:cubicBezTo>
                      <a:pt x="13" y="6"/>
                      <a:pt x="10" y="0"/>
                      <a:pt x="7" y="3"/>
                    </a:cubicBezTo>
                    <a:cubicBezTo>
                      <a:pt x="3" y="5"/>
                      <a:pt x="1" y="9"/>
                      <a:pt x="2" y="13"/>
                    </a:cubicBezTo>
                    <a:cubicBezTo>
                      <a:pt x="3" y="18"/>
                      <a:pt x="0" y="27"/>
                      <a:pt x="1" y="29"/>
                    </a:cubicBezTo>
                    <a:close/>
                  </a:path>
                </a:pathLst>
              </a:custGeom>
              <a:solidFill>
                <a:srgbClr val="E89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735"/>
              <p:cNvSpPr/>
              <p:nvPr/>
            </p:nvSpPr>
            <p:spPr bwMode="auto">
              <a:xfrm>
                <a:off x="3265488" y="5803900"/>
                <a:ext cx="23813" cy="84138"/>
              </a:xfrm>
              <a:custGeom>
                <a:avLst/>
                <a:gdLst>
                  <a:gd name="T0" fmla="*/ 1 w 8"/>
                  <a:gd name="T1" fmla="*/ 24 h 27"/>
                  <a:gd name="T2" fmla="*/ 7 w 8"/>
                  <a:gd name="T3" fmla="*/ 11 h 27"/>
                  <a:gd name="T4" fmla="*/ 7 w 8"/>
                  <a:gd name="T5" fmla="*/ 3 h 27"/>
                  <a:gd name="T6" fmla="*/ 2 w 8"/>
                  <a:gd name="T7" fmla="*/ 4 h 27"/>
                  <a:gd name="T8" fmla="*/ 1 w 8"/>
                  <a:gd name="T9" fmla="*/ 13 h 27"/>
                  <a:gd name="T10" fmla="*/ 0 w 8"/>
                  <a:gd name="T11" fmla="*/ 21 h 27"/>
                  <a:gd name="T12" fmla="*/ 1 w 8"/>
                  <a:gd name="T13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7">
                    <a:moveTo>
                      <a:pt x="1" y="24"/>
                    </a:moveTo>
                    <a:cubicBezTo>
                      <a:pt x="1" y="24"/>
                      <a:pt x="5" y="17"/>
                      <a:pt x="7" y="11"/>
                    </a:cubicBezTo>
                    <a:cubicBezTo>
                      <a:pt x="7" y="9"/>
                      <a:pt x="8" y="5"/>
                      <a:pt x="7" y="3"/>
                    </a:cubicBezTo>
                    <a:cubicBezTo>
                      <a:pt x="7" y="2"/>
                      <a:pt x="4" y="0"/>
                      <a:pt x="2" y="4"/>
                    </a:cubicBezTo>
                    <a:cubicBezTo>
                      <a:pt x="0" y="8"/>
                      <a:pt x="1" y="10"/>
                      <a:pt x="1" y="13"/>
                    </a:cubicBezTo>
                    <a:cubicBezTo>
                      <a:pt x="1" y="15"/>
                      <a:pt x="1" y="19"/>
                      <a:pt x="0" y="21"/>
                    </a:cubicBezTo>
                    <a:cubicBezTo>
                      <a:pt x="0" y="23"/>
                      <a:pt x="1" y="27"/>
                      <a:pt x="1" y="24"/>
                    </a:cubicBezTo>
                    <a:close/>
                  </a:path>
                </a:pathLst>
              </a:custGeom>
              <a:solidFill>
                <a:srgbClr val="F4AF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736"/>
              <p:cNvSpPr/>
              <p:nvPr/>
            </p:nvSpPr>
            <p:spPr bwMode="auto">
              <a:xfrm>
                <a:off x="3317875" y="6175375"/>
                <a:ext cx="98425" cy="61913"/>
              </a:xfrm>
              <a:custGeom>
                <a:avLst/>
                <a:gdLst>
                  <a:gd name="T0" fmla="*/ 28 w 32"/>
                  <a:gd name="T1" fmla="*/ 20 h 20"/>
                  <a:gd name="T2" fmla="*/ 32 w 32"/>
                  <a:gd name="T3" fmla="*/ 13 h 20"/>
                  <a:gd name="T4" fmla="*/ 6 w 32"/>
                  <a:gd name="T5" fmla="*/ 0 h 20"/>
                  <a:gd name="T6" fmla="*/ 0 w 32"/>
                  <a:gd name="T7" fmla="*/ 10 h 20"/>
                  <a:gd name="T8" fmla="*/ 28 w 32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0">
                    <a:moveTo>
                      <a:pt x="28" y="20"/>
                    </a:moveTo>
                    <a:cubicBezTo>
                      <a:pt x="29" y="18"/>
                      <a:pt x="31" y="16"/>
                      <a:pt x="32" y="13"/>
                    </a:cubicBezTo>
                    <a:cubicBezTo>
                      <a:pt x="28" y="11"/>
                      <a:pt x="16" y="5"/>
                      <a:pt x="6" y="0"/>
                    </a:cubicBezTo>
                    <a:cubicBezTo>
                      <a:pt x="4" y="3"/>
                      <a:pt x="2" y="7"/>
                      <a:pt x="0" y="10"/>
                    </a:cubicBezTo>
                    <a:cubicBezTo>
                      <a:pt x="12" y="12"/>
                      <a:pt x="24" y="18"/>
                      <a:pt x="28" y="2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737"/>
              <p:cNvSpPr/>
              <p:nvPr/>
            </p:nvSpPr>
            <p:spPr bwMode="auto">
              <a:xfrm>
                <a:off x="3341688" y="6119813"/>
                <a:ext cx="96838" cy="84138"/>
              </a:xfrm>
              <a:custGeom>
                <a:avLst/>
                <a:gdLst>
                  <a:gd name="T0" fmla="*/ 7 w 31"/>
                  <a:gd name="T1" fmla="*/ 0 h 27"/>
                  <a:gd name="T2" fmla="*/ 6 w 31"/>
                  <a:gd name="T3" fmla="*/ 2 h 27"/>
                  <a:gd name="T4" fmla="*/ 0 w 31"/>
                  <a:gd name="T5" fmla="*/ 15 h 27"/>
                  <a:gd name="T6" fmla="*/ 26 w 31"/>
                  <a:gd name="T7" fmla="*/ 27 h 27"/>
                  <a:gd name="T8" fmla="*/ 30 w 31"/>
                  <a:gd name="T9" fmla="*/ 19 h 27"/>
                  <a:gd name="T10" fmla="*/ 31 w 31"/>
                  <a:gd name="T11" fmla="*/ 17 h 27"/>
                  <a:gd name="T12" fmla="*/ 26 w 31"/>
                  <a:gd name="T13" fmla="*/ 11 h 27"/>
                  <a:gd name="T14" fmla="*/ 7 w 31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7">
                    <a:moveTo>
                      <a:pt x="7" y="0"/>
                    </a:moveTo>
                    <a:cubicBezTo>
                      <a:pt x="6" y="1"/>
                      <a:pt x="6" y="1"/>
                      <a:pt x="6" y="2"/>
                    </a:cubicBezTo>
                    <a:cubicBezTo>
                      <a:pt x="4" y="6"/>
                      <a:pt x="2" y="10"/>
                      <a:pt x="0" y="15"/>
                    </a:cubicBezTo>
                    <a:cubicBezTo>
                      <a:pt x="13" y="19"/>
                      <a:pt x="22" y="25"/>
                      <a:pt x="26" y="27"/>
                    </a:cubicBezTo>
                    <a:cubicBezTo>
                      <a:pt x="28" y="24"/>
                      <a:pt x="29" y="22"/>
                      <a:pt x="30" y="19"/>
                    </a:cubicBezTo>
                    <a:cubicBezTo>
                      <a:pt x="31" y="18"/>
                      <a:pt x="31" y="18"/>
                      <a:pt x="31" y="17"/>
                    </a:cubicBezTo>
                    <a:cubicBezTo>
                      <a:pt x="30" y="16"/>
                      <a:pt x="28" y="14"/>
                      <a:pt x="26" y="11"/>
                    </a:cubicBezTo>
                    <a:cubicBezTo>
                      <a:pt x="23" y="6"/>
                      <a:pt x="15" y="3"/>
                      <a:pt x="7" y="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738"/>
              <p:cNvSpPr/>
              <p:nvPr/>
            </p:nvSpPr>
            <p:spPr bwMode="auto">
              <a:xfrm>
                <a:off x="3335338" y="6167438"/>
                <a:ext cx="87313" cy="49213"/>
              </a:xfrm>
              <a:custGeom>
                <a:avLst/>
                <a:gdLst>
                  <a:gd name="T0" fmla="*/ 26 w 28"/>
                  <a:gd name="T1" fmla="*/ 16 h 16"/>
                  <a:gd name="T2" fmla="*/ 28 w 28"/>
                  <a:gd name="T3" fmla="*/ 12 h 16"/>
                  <a:gd name="T4" fmla="*/ 2 w 28"/>
                  <a:gd name="T5" fmla="*/ 0 h 16"/>
                  <a:gd name="T6" fmla="*/ 0 w 28"/>
                  <a:gd name="T7" fmla="*/ 3 h 16"/>
                  <a:gd name="T8" fmla="*/ 26 w 28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6">
                    <a:moveTo>
                      <a:pt x="26" y="16"/>
                    </a:moveTo>
                    <a:cubicBezTo>
                      <a:pt x="27" y="15"/>
                      <a:pt x="28" y="14"/>
                      <a:pt x="28" y="12"/>
                    </a:cubicBezTo>
                    <a:cubicBezTo>
                      <a:pt x="24" y="10"/>
                      <a:pt x="15" y="4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0" y="8"/>
                      <a:pt x="22" y="14"/>
                      <a:pt x="26" y="16"/>
                    </a:cubicBezTo>
                    <a:close/>
                  </a:path>
                </a:pathLst>
              </a:custGeom>
              <a:solidFill>
                <a:srgbClr val="AC0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739"/>
              <p:cNvSpPr/>
              <p:nvPr/>
            </p:nvSpPr>
            <p:spPr bwMode="auto">
              <a:xfrm>
                <a:off x="3386138" y="6005513"/>
                <a:ext cx="74613" cy="80963"/>
              </a:xfrm>
              <a:custGeom>
                <a:avLst/>
                <a:gdLst>
                  <a:gd name="T0" fmla="*/ 24 w 24"/>
                  <a:gd name="T1" fmla="*/ 26 h 26"/>
                  <a:gd name="T2" fmla="*/ 24 w 24"/>
                  <a:gd name="T3" fmla="*/ 17 h 26"/>
                  <a:gd name="T4" fmla="*/ 2 w 24"/>
                  <a:gd name="T5" fmla="*/ 0 h 26"/>
                  <a:gd name="T6" fmla="*/ 0 w 24"/>
                  <a:gd name="T7" fmla="*/ 13 h 26"/>
                  <a:gd name="T8" fmla="*/ 24 w 24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4" y="26"/>
                    </a:moveTo>
                    <a:cubicBezTo>
                      <a:pt x="24" y="23"/>
                      <a:pt x="24" y="20"/>
                      <a:pt x="24" y="17"/>
                    </a:cubicBezTo>
                    <a:cubicBezTo>
                      <a:pt x="21" y="15"/>
                      <a:pt x="10" y="4"/>
                      <a:pt x="2" y="0"/>
                    </a:cubicBezTo>
                    <a:cubicBezTo>
                      <a:pt x="2" y="4"/>
                      <a:pt x="1" y="9"/>
                      <a:pt x="0" y="13"/>
                    </a:cubicBezTo>
                    <a:cubicBezTo>
                      <a:pt x="9" y="17"/>
                      <a:pt x="20" y="23"/>
                      <a:pt x="24" y="26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740"/>
              <p:cNvSpPr/>
              <p:nvPr/>
            </p:nvSpPr>
            <p:spPr bwMode="auto">
              <a:xfrm>
                <a:off x="3373438" y="6051550"/>
                <a:ext cx="84138" cy="84138"/>
              </a:xfrm>
              <a:custGeom>
                <a:avLst/>
                <a:gdLst>
                  <a:gd name="T0" fmla="*/ 0 w 27"/>
                  <a:gd name="T1" fmla="*/ 12 h 27"/>
                  <a:gd name="T2" fmla="*/ 1 w 27"/>
                  <a:gd name="T3" fmla="*/ 12 h 27"/>
                  <a:gd name="T4" fmla="*/ 25 w 27"/>
                  <a:gd name="T5" fmla="*/ 27 h 27"/>
                  <a:gd name="T6" fmla="*/ 27 w 27"/>
                  <a:gd name="T7" fmla="*/ 15 h 27"/>
                  <a:gd name="T8" fmla="*/ 11 w 27"/>
                  <a:gd name="T9" fmla="*/ 4 h 27"/>
                  <a:gd name="T10" fmla="*/ 4 w 27"/>
                  <a:gd name="T11" fmla="*/ 0 h 27"/>
                  <a:gd name="T12" fmla="*/ 0 w 27"/>
                  <a:gd name="T13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7">
                    <a:moveTo>
                      <a:pt x="0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2" y="14"/>
                      <a:pt x="21" y="23"/>
                      <a:pt x="25" y="27"/>
                    </a:cubicBezTo>
                    <a:cubicBezTo>
                      <a:pt x="26" y="23"/>
                      <a:pt x="27" y="19"/>
                      <a:pt x="27" y="15"/>
                    </a:cubicBezTo>
                    <a:cubicBezTo>
                      <a:pt x="25" y="14"/>
                      <a:pt x="18" y="9"/>
                      <a:pt x="11" y="4"/>
                    </a:cubicBezTo>
                    <a:cubicBezTo>
                      <a:pt x="9" y="3"/>
                      <a:pt x="7" y="1"/>
                      <a:pt x="4" y="0"/>
                    </a:cubicBezTo>
                    <a:cubicBezTo>
                      <a:pt x="3" y="4"/>
                      <a:pt x="2" y="8"/>
                      <a:pt x="0" y="12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741"/>
              <p:cNvSpPr/>
              <p:nvPr/>
            </p:nvSpPr>
            <p:spPr bwMode="auto">
              <a:xfrm>
                <a:off x="3386138" y="6045200"/>
                <a:ext cx="74613" cy="53975"/>
              </a:xfrm>
              <a:custGeom>
                <a:avLst/>
                <a:gdLst>
                  <a:gd name="T0" fmla="*/ 7 w 24"/>
                  <a:gd name="T1" fmla="*/ 6 h 17"/>
                  <a:gd name="T2" fmla="*/ 23 w 24"/>
                  <a:gd name="T3" fmla="*/ 17 h 17"/>
                  <a:gd name="T4" fmla="*/ 24 w 24"/>
                  <a:gd name="T5" fmla="*/ 13 h 17"/>
                  <a:gd name="T6" fmla="*/ 0 w 24"/>
                  <a:gd name="T7" fmla="*/ 0 h 17"/>
                  <a:gd name="T8" fmla="*/ 0 w 24"/>
                  <a:gd name="T9" fmla="*/ 2 h 17"/>
                  <a:gd name="T10" fmla="*/ 7 w 24"/>
                  <a:gd name="T1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7">
                    <a:moveTo>
                      <a:pt x="7" y="6"/>
                    </a:moveTo>
                    <a:cubicBezTo>
                      <a:pt x="14" y="11"/>
                      <a:pt x="21" y="16"/>
                      <a:pt x="23" y="17"/>
                    </a:cubicBezTo>
                    <a:cubicBezTo>
                      <a:pt x="24" y="16"/>
                      <a:pt x="24" y="14"/>
                      <a:pt x="24" y="13"/>
                    </a:cubicBezTo>
                    <a:cubicBezTo>
                      <a:pt x="20" y="10"/>
                      <a:pt x="9" y="4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5"/>
                      <a:pt x="7" y="6"/>
                    </a:cubicBezTo>
                    <a:close/>
                  </a:path>
                </a:pathLst>
              </a:custGeom>
              <a:solidFill>
                <a:srgbClr val="AC0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742"/>
              <p:cNvSpPr/>
              <p:nvPr/>
            </p:nvSpPr>
            <p:spPr bwMode="auto">
              <a:xfrm>
                <a:off x="3373438" y="5878513"/>
                <a:ext cx="87313" cy="142875"/>
              </a:xfrm>
              <a:custGeom>
                <a:avLst/>
                <a:gdLst>
                  <a:gd name="T0" fmla="*/ 1 w 28"/>
                  <a:gd name="T1" fmla="*/ 4 h 46"/>
                  <a:gd name="T2" fmla="*/ 2 w 28"/>
                  <a:gd name="T3" fmla="*/ 15 h 46"/>
                  <a:gd name="T4" fmla="*/ 6 w 28"/>
                  <a:gd name="T5" fmla="*/ 29 h 46"/>
                  <a:gd name="T6" fmla="*/ 28 w 28"/>
                  <a:gd name="T7" fmla="*/ 46 h 46"/>
                  <a:gd name="T8" fmla="*/ 6 w 28"/>
                  <a:gd name="T9" fmla="*/ 2 h 46"/>
                  <a:gd name="T10" fmla="*/ 1 w 28"/>
                  <a:gd name="T11" fmla="*/ 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">
                    <a:moveTo>
                      <a:pt x="1" y="4"/>
                    </a:moveTo>
                    <a:cubicBezTo>
                      <a:pt x="0" y="7"/>
                      <a:pt x="0" y="11"/>
                      <a:pt x="2" y="15"/>
                    </a:cubicBezTo>
                    <a:cubicBezTo>
                      <a:pt x="4" y="19"/>
                      <a:pt x="6" y="24"/>
                      <a:pt x="6" y="29"/>
                    </a:cubicBezTo>
                    <a:cubicBezTo>
                      <a:pt x="16" y="34"/>
                      <a:pt x="27" y="45"/>
                      <a:pt x="28" y="46"/>
                    </a:cubicBezTo>
                    <a:cubicBezTo>
                      <a:pt x="25" y="24"/>
                      <a:pt x="8" y="5"/>
                      <a:pt x="6" y="2"/>
                    </a:cubicBezTo>
                    <a:cubicBezTo>
                      <a:pt x="4" y="0"/>
                      <a:pt x="2" y="2"/>
                      <a:pt x="1" y="4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743"/>
              <p:cNvSpPr/>
              <p:nvPr/>
            </p:nvSpPr>
            <p:spPr bwMode="auto">
              <a:xfrm>
                <a:off x="3392488" y="5969000"/>
                <a:ext cx="71438" cy="88900"/>
              </a:xfrm>
              <a:custGeom>
                <a:avLst/>
                <a:gdLst>
                  <a:gd name="T0" fmla="*/ 22 w 23"/>
                  <a:gd name="T1" fmla="*/ 29 h 29"/>
                  <a:gd name="T2" fmla="*/ 23 w 23"/>
                  <a:gd name="T3" fmla="*/ 25 h 29"/>
                  <a:gd name="T4" fmla="*/ 22 w 23"/>
                  <a:gd name="T5" fmla="*/ 17 h 29"/>
                  <a:gd name="T6" fmla="*/ 0 w 23"/>
                  <a:gd name="T7" fmla="*/ 0 h 29"/>
                  <a:gd name="T8" fmla="*/ 0 w 23"/>
                  <a:gd name="T9" fmla="*/ 12 h 29"/>
                  <a:gd name="T10" fmla="*/ 22 w 23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9">
                    <a:moveTo>
                      <a:pt x="22" y="29"/>
                    </a:moveTo>
                    <a:cubicBezTo>
                      <a:pt x="23" y="28"/>
                      <a:pt x="23" y="26"/>
                      <a:pt x="23" y="25"/>
                    </a:cubicBezTo>
                    <a:cubicBezTo>
                      <a:pt x="23" y="22"/>
                      <a:pt x="22" y="19"/>
                      <a:pt x="22" y="17"/>
                    </a:cubicBezTo>
                    <a:cubicBezTo>
                      <a:pt x="21" y="16"/>
                      <a:pt x="10" y="5"/>
                      <a:pt x="0" y="0"/>
                    </a:cubicBezTo>
                    <a:cubicBezTo>
                      <a:pt x="1" y="4"/>
                      <a:pt x="1" y="8"/>
                      <a:pt x="0" y="12"/>
                    </a:cubicBezTo>
                    <a:cubicBezTo>
                      <a:pt x="8" y="16"/>
                      <a:pt x="19" y="27"/>
                      <a:pt x="22" y="29"/>
                    </a:cubicBezTo>
                    <a:close/>
                  </a:path>
                </a:pathLst>
              </a:custGeom>
              <a:solidFill>
                <a:srgbClr val="CC0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744"/>
              <p:cNvSpPr/>
              <p:nvPr/>
            </p:nvSpPr>
            <p:spPr bwMode="auto">
              <a:xfrm>
                <a:off x="3363913" y="6089650"/>
                <a:ext cx="87313" cy="82550"/>
              </a:xfrm>
              <a:custGeom>
                <a:avLst/>
                <a:gdLst>
                  <a:gd name="T0" fmla="*/ 0 w 28"/>
                  <a:gd name="T1" fmla="*/ 10 h 27"/>
                  <a:gd name="T2" fmla="*/ 19 w 28"/>
                  <a:gd name="T3" fmla="*/ 21 h 27"/>
                  <a:gd name="T4" fmla="*/ 24 w 28"/>
                  <a:gd name="T5" fmla="*/ 27 h 27"/>
                  <a:gd name="T6" fmla="*/ 28 w 28"/>
                  <a:gd name="T7" fmla="*/ 15 h 27"/>
                  <a:gd name="T8" fmla="*/ 4 w 28"/>
                  <a:gd name="T9" fmla="*/ 0 h 27"/>
                  <a:gd name="T10" fmla="*/ 3 w 28"/>
                  <a:gd name="T11" fmla="*/ 0 h 27"/>
                  <a:gd name="T12" fmla="*/ 0 w 28"/>
                  <a:gd name="T13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7">
                    <a:moveTo>
                      <a:pt x="0" y="10"/>
                    </a:moveTo>
                    <a:cubicBezTo>
                      <a:pt x="8" y="13"/>
                      <a:pt x="16" y="16"/>
                      <a:pt x="19" y="21"/>
                    </a:cubicBezTo>
                    <a:cubicBezTo>
                      <a:pt x="21" y="24"/>
                      <a:pt x="23" y="26"/>
                      <a:pt x="24" y="27"/>
                    </a:cubicBezTo>
                    <a:cubicBezTo>
                      <a:pt x="26" y="23"/>
                      <a:pt x="27" y="19"/>
                      <a:pt x="28" y="15"/>
                    </a:cubicBezTo>
                    <a:cubicBezTo>
                      <a:pt x="24" y="11"/>
                      <a:pt x="15" y="2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2" y="3"/>
                      <a:pt x="1" y="7"/>
                      <a:pt x="0" y="10"/>
                    </a:cubicBezTo>
                    <a:close/>
                  </a:path>
                </a:pathLst>
              </a:custGeom>
              <a:solidFill>
                <a:srgbClr val="CC0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745"/>
              <p:cNvSpPr/>
              <p:nvPr/>
            </p:nvSpPr>
            <p:spPr bwMode="auto">
              <a:xfrm>
                <a:off x="3208338" y="6324600"/>
                <a:ext cx="112713" cy="65088"/>
              </a:xfrm>
              <a:custGeom>
                <a:avLst/>
                <a:gdLst>
                  <a:gd name="T0" fmla="*/ 0 w 36"/>
                  <a:gd name="T1" fmla="*/ 20 h 21"/>
                  <a:gd name="T2" fmla="*/ 22 w 36"/>
                  <a:gd name="T3" fmla="*/ 21 h 21"/>
                  <a:gd name="T4" fmla="*/ 36 w 36"/>
                  <a:gd name="T5" fmla="*/ 6 h 21"/>
                  <a:gd name="T6" fmla="*/ 20 w 36"/>
                  <a:gd name="T7" fmla="*/ 0 h 21"/>
                  <a:gd name="T8" fmla="*/ 12 w 36"/>
                  <a:gd name="T9" fmla="*/ 0 h 21"/>
                  <a:gd name="T10" fmla="*/ 0 w 36"/>
                  <a:gd name="T1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1">
                    <a:moveTo>
                      <a:pt x="0" y="20"/>
                    </a:moveTo>
                    <a:cubicBezTo>
                      <a:pt x="9" y="21"/>
                      <a:pt x="17" y="21"/>
                      <a:pt x="22" y="21"/>
                    </a:cubicBezTo>
                    <a:cubicBezTo>
                      <a:pt x="26" y="17"/>
                      <a:pt x="31" y="12"/>
                      <a:pt x="36" y="6"/>
                    </a:cubicBezTo>
                    <a:cubicBezTo>
                      <a:pt x="33" y="4"/>
                      <a:pt x="28" y="1"/>
                      <a:pt x="20" y="0"/>
                    </a:cubicBezTo>
                    <a:cubicBezTo>
                      <a:pt x="18" y="0"/>
                      <a:pt x="15" y="0"/>
                      <a:pt x="12" y="0"/>
                    </a:cubicBezTo>
                    <a:cubicBezTo>
                      <a:pt x="8" y="6"/>
                      <a:pt x="3" y="13"/>
                      <a:pt x="0" y="2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746"/>
              <p:cNvSpPr/>
              <p:nvPr/>
            </p:nvSpPr>
            <p:spPr bwMode="auto">
              <a:xfrm>
                <a:off x="3252788" y="6249988"/>
                <a:ext cx="120650" cy="84138"/>
              </a:xfrm>
              <a:custGeom>
                <a:avLst/>
                <a:gdLst>
                  <a:gd name="T0" fmla="*/ 4 w 39"/>
                  <a:gd name="T1" fmla="*/ 20 h 27"/>
                  <a:gd name="T2" fmla="*/ 25 w 39"/>
                  <a:gd name="T3" fmla="*/ 27 h 27"/>
                  <a:gd name="T4" fmla="*/ 39 w 39"/>
                  <a:gd name="T5" fmla="*/ 9 h 27"/>
                  <a:gd name="T6" fmla="*/ 13 w 39"/>
                  <a:gd name="T7" fmla="*/ 0 h 27"/>
                  <a:gd name="T8" fmla="*/ 0 w 39"/>
                  <a:gd name="T9" fmla="*/ 20 h 27"/>
                  <a:gd name="T10" fmla="*/ 4 w 39"/>
                  <a:gd name="T11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27">
                    <a:moveTo>
                      <a:pt x="4" y="20"/>
                    </a:moveTo>
                    <a:cubicBezTo>
                      <a:pt x="12" y="19"/>
                      <a:pt x="21" y="24"/>
                      <a:pt x="25" y="27"/>
                    </a:cubicBezTo>
                    <a:cubicBezTo>
                      <a:pt x="30" y="21"/>
                      <a:pt x="34" y="15"/>
                      <a:pt x="39" y="9"/>
                    </a:cubicBezTo>
                    <a:cubicBezTo>
                      <a:pt x="35" y="7"/>
                      <a:pt x="22" y="3"/>
                      <a:pt x="13" y="0"/>
                    </a:cubicBezTo>
                    <a:cubicBezTo>
                      <a:pt x="8" y="8"/>
                      <a:pt x="3" y="15"/>
                      <a:pt x="0" y="20"/>
                    </a:cubicBezTo>
                    <a:cubicBezTo>
                      <a:pt x="1" y="20"/>
                      <a:pt x="3" y="20"/>
                      <a:pt x="4" y="2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747"/>
              <p:cNvSpPr/>
              <p:nvPr/>
            </p:nvSpPr>
            <p:spPr bwMode="auto">
              <a:xfrm>
                <a:off x="3246438" y="6308725"/>
                <a:ext cx="84138" cy="34925"/>
              </a:xfrm>
              <a:custGeom>
                <a:avLst/>
                <a:gdLst>
                  <a:gd name="T0" fmla="*/ 2 w 27"/>
                  <a:gd name="T1" fmla="*/ 1 h 11"/>
                  <a:gd name="T2" fmla="*/ 0 w 27"/>
                  <a:gd name="T3" fmla="*/ 5 h 11"/>
                  <a:gd name="T4" fmla="*/ 0 w 27"/>
                  <a:gd name="T5" fmla="*/ 5 h 11"/>
                  <a:gd name="T6" fmla="*/ 8 w 27"/>
                  <a:gd name="T7" fmla="*/ 5 h 11"/>
                  <a:gd name="T8" fmla="*/ 24 w 27"/>
                  <a:gd name="T9" fmla="*/ 11 h 11"/>
                  <a:gd name="T10" fmla="*/ 27 w 27"/>
                  <a:gd name="T11" fmla="*/ 8 h 11"/>
                  <a:gd name="T12" fmla="*/ 6 w 27"/>
                  <a:gd name="T13" fmla="*/ 1 h 11"/>
                  <a:gd name="T14" fmla="*/ 2 w 27"/>
                  <a:gd name="T1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1">
                    <a:moveTo>
                      <a:pt x="2" y="1"/>
                    </a:moveTo>
                    <a:cubicBezTo>
                      <a:pt x="1" y="2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5"/>
                      <a:pt x="6" y="5"/>
                      <a:pt x="8" y="5"/>
                    </a:cubicBezTo>
                    <a:cubicBezTo>
                      <a:pt x="16" y="6"/>
                      <a:pt x="21" y="9"/>
                      <a:pt x="24" y="11"/>
                    </a:cubicBezTo>
                    <a:cubicBezTo>
                      <a:pt x="25" y="10"/>
                      <a:pt x="26" y="9"/>
                      <a:pt x="27" y="8"/>
                    </a:cubicBezTo>
                    <a:cubicBezTo>
                      <a:pt x="23" y="5"/>
                      <a:pt x="14" y="0"/>
                      <a:pt x="6" y="1"/>
                    </a:cubicBezTo>
                    <a:cubicBezTo>
                      <a:pt x="5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AC0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748"/>
              <p:cNvSpPr/>
              <p:nvPr/>
            </p:nvSpPr>
            <p:spPr bwMode="auto">
              <a:xfrm>
                <a:off x="3190875" y="6415088"/>
                <a:ext cx="55563" cy="23813"/>
              </a:xfrm>
              <a:custGeom>
                <a:avLst/>
                <a:gdLst>
                  <a:gd name="T0" fmla="*/ 2 w 18"/>
                  <a:gd name="T1" fmla="*/ 0 h 8"/>
                  <a:gd name="T2" fmla="*/ 8 w 18"/>
                  <a:gd name="T3" fmla="*/ 5 h 8"/>
                  <a:gd name="T4" fmla="*/ 18 w 18"/>
                  <a:gd name="T5" fmla="*/ 0 h 8"/>
                  <a:gd name="T6" fmla="*/ 6 w 18"/>
                  <a:gd name="T7" fmla="*/ 0 h 8"/>
                  <a:gd name="T8" fmla="*/ 2 w 1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2" y="0"/>
                    </a:moveTo>
                    <a:cubicBezTo>
                      <a:pt x="0" y="5"/>
                      <a:pt x="1" y="8"/>
                      <a:pt x="8" y="5"/>
                    </a:cubicBezTo>
                    <a:cubicBezTo>
                      <a:pt x="12" y="4"/>
                      <a:pt x="15" y="2"/>
                      <a:pt x="18" y="0"/>
                    </a:cubicBezTo>
                    <a:cubicBezTo>
                      <a:pt x="15" y="0"/>
                      <a:pt x="12" y="0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749"/>
              <p:cNvSpPr/>
              <p:nvPr/>
            </p:nvSpPr>
            <p:spPr bwMode="auto">
              <a:xfrm>
                <a:off x="3292475" y="6207125"/>
                <a:ext cx="111125" cy="71438"/>
              </a:xfrm>
              <a:custGeom>
                <a:avLst/>
                <a:gdLst>
                  <a:gd name="T0" fmla="*/ 26 w 36"/>
                  <a:gd name="T1" fmla="*/ 23 h 23"/>
                  <a:gd name="T2" fmla="*/ 29 w 36"/>
                  <a:gd name="T3" fmla="*/ 19 h 23"/>
                  <a:gd name="T4" fmla="*/ 36 w 36"/>
                  <a:gd name="T5" fmla="*/ 10 h 23"/>
                  <a:gd name="T6" fmla="*/ 8 w 36"/>
                  <a:gd name="T7" fmla="*/ 0 h 23"/>
                  <a:gd name="T8" fmla="*/ 0 w 36"/>
                  <a:gd name="T9" fmla="*/ 14 h 23"/>
                  <a:gd name="T10" fmla="*/ 26 w 36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3">
                    <a:moveTo>
                      <a:pt x="26" y="23"/>
                    </a:moveTo>
                    <a:cubicBezTo>
                      <a:pt x="27" y="22"/>
                      <a:pt x="28" y="21"/>
                      <a:pt x="29" y="19"/>
                    </a:cubicBezTo>
                    <a:cubicBezTo>
                      <a:pt x="32" y="16"/>
                      <a:pt x="34" y="13"/>
                      <a:pt x="36" y="10"/>
                    </a:cubicBezTo>
                    <a:cubicBezTo>
                      <a:pt x="32" y="8"/>
                      <a:pt x="20" y="2"/>
                      <a:pt x="8" y="0"/>
                    </a:cubicBezTo>
                    <a:cubicBezTo>
                      <a:pt x="5" y="5"/>
                      <a:pt x="2" y="9"/>
                      <a:pt x="0" y="14"/>
                    </a:cubicBezTo>
                    <a:cubicBezTo>
                      <a:pt x="9" y="17"/>
                      <a:pt x="22" y="21"/>
                      <a:pt x="26" y="23"/>
                    </a:cubicBezTo>
                    <a:close/>
                  </a:path>
                </a:pathLst>
              </a:custGeom>
              <a:solidFill>
                <a:srgbClr val="CC0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750"/>
              <p:cNvSpPr/>
              <p:nvPr/>
            </p:nvSpPr>
            <p:spPr bwMode="auto">
              <a:xfrm>
                <a:off x="3197225" y="6386513"/>
                <a:ext cx="79375" cy="28575"/>
              </a:xfrm>
              <a:custGeom>
                <a:avLst/>
                <a:gdLst>
                  <a:gd name="T0" fmla="*/ 1 w 26"/>
                  <a:gd name="T1" fmla="*/ 6 h 9"/>
                  <a:gd name="T2" fmla="*/ 0 w 26"/>
                  <a:gd name="T3" fmla="*/ 9 h 9"/>
                  <a:gd name="T4" fmla="*/ 4 w 26"/>
                  <a:gd name="T5" fmla="*/ 9 h 9"/>
                  <a:gd name="T6" fmla="*/ 16 w 26"/>
                  <a:gd name="T7" fmla="*/ 9 h 9"/>
                  <a:gd name="T8" fmla="*/ 26 w 26"/>
                  <a:gd name="T9" fmla="*/ 1 h 9"/>
                  <a:gd name="T10" fmla="*/ 4 w 26"/>
                  <a:gd name="T11" fmla="*/ 0 h 9"/>
                  <a:gd name="T12" fmla="*/ 1 w 26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9">
                    <a:moveTo>
                      <a:pt x="1" y="6"/>
                    </a:move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3" y="9"/>
                      <a:pt x="4" y="9"/>
                    </a:cubicBezTo>
                    <a:cubicBezTo>
                      <a:pt x="10" y="9"/>
                      <a:pt x="13" y="9"/>
                      <a:pt x="16" y="9"/>
                    </a:cubicBezTo>
                    <a:cubicBezTo>
                      <a:pt x="19" y="7"/>
                      <a:pt x="22" y="4"/>
                      <a:pt x="26" y="1"/>
                    </a:cubicBezTo>
                    <a:cubicBezTo>
                      <a:pt x="21" y="1"/>
                      <a:pt x="13" y="1"/>
                      <a:pt x="4" y="0"/>
                    </a:cubicBezTo>
                    <a:cubicBezTo>
                      <a:pt x="3" y="2"/>
                      <a:pt x="2" y="4"/>
                      <a:pt x="1" y="6"/>
                    </a:cubicBezTo>
                    <a:close/>
                  </a:path>
                </a:pathLst>
              </a:custGeom>
              <a:solidFill>
                <a:srgbClr val="CC0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751"/>
              <p:cNvSpPr/>
              <p:nvPr/>
            </p:nvSpPr>
            <p:spPr bwMode="auto">
              <a:xfrm>
                <a:off x="3413125" y="5956300"/>
                <a:ext cx="15875" cy="14288"/>
              </a:xfrm>
              <a:custGeom>
                <a:avLst/>
                <a:gdLst>
                  <a:gd name="T0" fmla="*/ 0 w 5"/>
                  <a:gd name="T1" fmla="*/ 2 h 5"/>
                  <a:gd name="T2" fmla="*/ 1 w 5"/>
                  <a:gd name="T3" fmla="*/ 4 h 5"/>
                  <a:gd name="T4" fmla="*/ 4 w 5"/>
                  <a:gd name="T5" fmla="*/ 3 h 5"/>
                  <a:gd name="T6" fmla="*/ 3 w 5"/>
                  <a:gd name="T7" fmla="*/ 0 h 5"/>
                  <a:gd name="T8" fmla="*/ 0 w 5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3" y="5"/>
                      <a:pt x="4" y="4"/>
                      <a:pt x="4" y="3"/>
                    </a:cubicBezTo>
                    <a:cubicBezTo>
                      <a:pt x="5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1752"/>
              <p:cNvSpPr/>
              <p:nvPr/>
            </p:nvSpPr>
            <p:spPr bwMode="auto">
              <a:xfrm>
                <a:off x="3419475" y="5989638"/>
                <a:ext cx="22225" cy="22225"/>
              </a:xfrm>
              <a:custGeom>
                <a:avLst/>
                <a:gdLst>
                  <a:gd name="T0" fmla="*/ 0 w 7"/>
                  <a:gd name="T1" fmla="*/ 3 h 7"/>
                  <a:gd name="T2" fmla="*/ 2 w 7"/>
                  <a:gd name="T3" fmla="*/ 7 h 7"/>
                  <a:gd name="T4" fmla="*/ 6 w 7"/>
                  <a:gd name="T5" fmla="*/ 5 h 7"/>
                  <a:gd name="T6" fmla="*/ 5 w 7"/>
                  <a:gd name="T7" fmla="*/ 1 h 7"/>
                  <a:gd name="T8" fmla="*/ 0 w 7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3"/>
                    </a:moveTo>
                    <a:cubicBezTo>
                      <a:pt x="0" y="4"/>
                      <a:pt x="0" y="6"/>
                      <a:pt x="2" y="7"/>
                    </a:cubicBezTo>
                    <a:cubicBezTo>
                      <a:pt x="4" y="7"/>
                      <a:pt x="6" y="7"/>
                      <a:pt x="6" y="5"/>
                    </a:cubicBezTo>
                    <a:cubicBezTo>
                      <a:pt x="7" y="3"/>
                      <a:pt x="6" y="1"/>
                      <a:pt x="5" y="1"/>
                    </a:cubicBezTo>
                    <a:cubicBezTo>
                      <a:pt x="3" y="0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4" name="Freeform 2124"/>
            <p:cNvSpPr/>
            <p:nvPr/>
          </p:nvSpPr>
          <p:spPr bwMode="auto">
            <a:xfrm>
              <a:off x="3009900" y="5719763"/>
              <a:ext cx="9525" cy="28575"/>
            </a:xfrm>
            <a:custGeom>
              <a:avLst/>
              <a:gdLst>
                <a:gd name="T0" fmla="*/ 0 w 3"/>
                <a:gd name="T1" fmla="*/ 8 h 9"/>
                <a:gd name="T2" fmla="*/ 2 w 3"/>
                <a:gd name="T3" fmla="*/ 9 h 9"/>
                <a:gd name="T4" fmla="*/ 1 w 3"/>
                <a:gd name="T5" fmla="*/ 0 h 9"/>
                <a:gd name="T6" fmla="*/ 1 w 3"/>
                <a:gd name="T7" fmla="*/ 8 h 9"/>
                <a:gd name="T8" fmla="*/ 0 w 3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0" y="8"/>
                  </a:moveTo>
                  <a:cubicBezTo>
                    <a:pt x="1" y="8"/>
                    <a:pt x="1" y="8"/>
                    <a:pt x="2" y="9"/>
                  </a:cubicBezTo>
                  <a:cubicBezTo>
                    <a:pt x="3" y="7"/>
                    <a:pt x="2" y="4"/>
                    <a:pt x="1" y="0"/>
                  </a:cubicBezTo>
                  <a:cubicBezTo>
                    <a:pt x="2" y="4"/>
                    <a:pt x="2" y="7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lose/>
                </a:path>
              </a:pathLst>
            </a:custGeom>
            <a:solidFill>
              <a:srgbClr val="C16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5540683" y="1860803"/>
            <a:ext cx="1004302" cy="861178"/>
            <a:chOff x="5144928" y="972766"/>
            <a:chExt cx="1830701" cy="1816263"/>
          </a:xfrm>
        </p:grpSpPr>
        <p:sp>
          <p:nvSpPr>
            <p:cNvPr id="110" name="Freeform 1690"/>
            <p:cNvSpPr/>
            <p:nvPr/>
          </p:nvSpPr>
          <p:spPr bwMode="auto">
            <a:xfrm>
              <a:off x="5168004" y="1227748"/>
              <a:ext cx="830738" cy="627650"/>
            </a:xfrm>
            <a:custGeom>
              <a:avLst/>
              <a:gdLst>
                <a:gd name="T0" fmla="*/ 6 w 111"/>
                <a:gd name="T1" fmla="*/ 15 h 82"/>
                <a:gd name="T2" fmla="*/ 20 w 111"/>
                <a:gd name="T3" fmla="*/ 31 h 82"/>
                <a:gd name="T4" fmla="*/ 45 w 111"/>
                <a:gd name="T5" fmla="*/ 56 h 82"/>
                <a:gd name="T6" fmla="*/ 92 w 111"/>
                <a:gd name="T7" fmla="*/ 79 h 82"/>
                <a:gd name="T8" fmla="*/ 99 w 111"/>
                <a:gd name="T9" fmla="*/ 43 h 82"/>
                <a:gd name="T10" fmla="*/ 4 w 111"/>
                <a:gd name="T11" fmla="*/ 0 h 82"/>
                <a:gd name="T12" fmla="*/ 6 w 111"/>
                <a:gd name="T13" fmla="*/ 1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82">
                  <a:moveTo>
                    <a:pt x="6" y="15"/>
                  </a:moveTo>
                  <a:cubicBezTo>
                    <a:pt x="12" y="24"/>
                    <a:pt x="15" y="22"/>
                    <a:pt x="20" y="31"/>
                  </a:cubicBezTo>
                  <a:cubicBezTo>
                    <a:pt x="25" y="40"/>
                    <a:pt x="34" y="48"/>
                    <a:pt x="45" y="56"/>
                  </a:cubicBezTo>
                  <a:cubicBezTo>
                    <a:pt x="56" y="64"/>
                    <a:pt x="73" y="75"/>
                    <a:pt x="92" y="79"/>
                  </a:cubicBezTo>
                  <a:cubicBezTo>
                    <a:pt x="111" y="82"/>
                    <a:pt x="99" y="43"/>
                    <a:pt x="99" y="4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0" y="7"/>
                    <a:pt x="6" y="15"/>
                  </a:cubicBezTo>
                  <a:close/>
                </a:path>
              </a:pathLst>
            </a:custGeom>
            <a:solidFill>
              <a:srgbClr val="DAE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691"/>
            <p:cNvSpPr/>
            <p:nvPr/>
          </p:nvSpPr>
          <p:spPr bwMode="auto">
            <a:xfrm>
              <a:off x="5144928" y="972766"/>
              <a:ext cx="1830701" cy="1816263"/>
            </a:xfrm>
            <a:custGeom>
              <a:avLst/>
              <a:gdLst>
                <a:gd name="T0" fmla="*/ 179 w 244"/>
                <a:gd name="T1" fmla="*/ 233 h 237"/>
                <a:gd name="T2" fmla="*/ 192 w 244"/>
                <a:gd name="T3" fmla="*/ 234 h 237"/>
                <a:gd name="T4" fmla="*/ 216 w 244"/>
                <a:gd name="T5" fmla="*/ 224 h 237"/>
                <a:gd name="T6" fmla="*/ 242 w 244"/>
                <a:gd name="T7" fmla="*/ 225 h 237"/>
                <a:gd name="T8" fmla="*/ 217 w 244"/>
                <a:gd name="T9" fmla="*/ 195 h 237"/>
                <a:gd name="T10" fmla="*/ 205 w 244"/>
                <a:gd name="T11" fmla="*/ 166 h 237"/>
                <a:gd name="T12" fmla="*/ 208 w 244"/>
                <a:gd name="T13" fmla="*/ 118 h 237"/>
                <a:gd name="T14" fmla="*/ 192 w 244"/>
                <a:gd name="T15" fmla="*/ 70 h 237"/>
                <a:gd name="T16" fmla="*/ 165 w 244"/>
                <a:gd name="T17" fmla="*/ 40 h 237"/>
                <a:gd name="T18" fmla="*/ 179 w 244"/>
                <a:gd name="T19" fmla="*/ 20 h 237"/>
                <a:gd name="T20" fmla="*/ 192 w 244"/>
                <a:gd name="T21" fmla="*/ 8 h 237"/>
                <a:gd name="T22" fmla="*/ 172 w 244"/>
                <a:gd name="T23" fmla="*/ 1 h 237"/>
                <a:gd name="T24" fmla="*/ 131 w 244"/>
                <a:gd name="T25" fmla="*/ 16 h 237"/>
                <a:gd name="T26" fmla="*/ 111 w 244"/>
                <a:gd name="T27" fmla="*/ 10 h 237"/>
                <a:gd name="T28" fmla="*/ 70 w 244"/>
                <a:gd name="T29" fmla="*/ 4 h 237"/>
                <a:gd name="T30" fmla="*/ 36 w 244"/>
                <a:gd name="T31" fmla="*/ 16 h 237"/>
                <a:gd name="T32" fmla="*/ 12 w 244"/>
                <a:gd name="T33" fmla="*/ 26 h 237"/>
                <a:gd name="T34" fmla="*/ 17 w 244"/>
                <a:gd name="T35" fmla="*/ 49 h 237"/>
                <a:gd name="T36" fmla="*/ 63 w 244"/>
                <a:gd name="T37" fmla="*/ 69 h 237"/>
                <a:gd name="T38" fmla="*/ 95 w 244"/>
                <a:gd name="T39" fmla="*/ 86 h 237"/>
                <a:gd name="T40" fmla="*/ 89 w 244"/>
                <a:gd name="T41" fmla="*/ 114 h 237"/>
                <a:gd name="T42" fmla="*/ 123 w 244"/>
                <a:gd name="T43" fmla="*/ 157 h 237"/>
                <a:gd name="T44" fmla="*/ 129 w 244"/>
                <a:gd name="T45" fmla="*/ 146 h 237"/>
                <a:gd name="T46" fmla="*/ 129 w 244"/>
                <a:gd name="T47" fmla="*/ 128 h 237"/>
                <a:gd name="T48" fmla="*/ 139 w 244"/>
                <a:gd name="T49" fmla="*/ 132 h 237"/>
                <a:gd name="T50" fmla="*/ 181 w 244"/>
                <a:gd name="T51" fmla="*/ 165 h 237"/>
                <a:gd name="T52" fmla="*/ 194 w 244"/>
                <a:gd name="T53" fmla="*/ 193 h 237"/>
                <a:gd name="T54" fmla="*/ 189 w 244"/>
                <a:gd name="T55" fmla="*/ 214 h 237"/>
                <a:gd name="T56" fmla="*/ 179 w 244"/>
                <a:gd name="T57" fmla="*/ 23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4" h="237">
                  <a:moveTo>
                    <a:pt x="179" y="233"/>
                  </a:moveTo>
                  <a:cubicBezTo>
                    <a:pt x="178" y="237"/>
                    <a:pt x="187" y="235"/>
                    <a:pt x="192" y="234"/>
                  </a:cubicBezTo>
                  <a:cubicBezTo>
                    <a:pt x="197" y="232"/>
                    <a:pt x="206" y="223"/>
                    <a:pt x="216" y="224"/>
                  </a:cubicBezTo>
                  <a:cubicBezTo>
                    <a:pt x="225" y="225"/>
                    <a:pt x="241" y="230"/>
                    <a:pt x="242" y="225"/>
                  </a:cubicBezTo>
                  <a:cubicBezTo>
                    <a:pt x="244" y="219"/>
                    <a:pt x="226" y="201"/>
                    <a:pt x="217" y="195"/>
                  </a:cubicBezTo>
                  <a:cubicBezTo>
                    <a:pt x="207" y="189"/>
                    <a:pt x="204" y="173"/>
                    <a:pt x="205" y="166"/>
                  </a:cubicBezTo>
                  <a:cubicBezTo>
                    <a:pt x="206" y="160"/>
                    <a:pt x="210" y="133"/>
                    <a:pt x="208" y="118"/>
                  </a:cubicBezTo>
                  <a:cubicBezTo>
                    <a:pt x="206" y="103"/>
                    <a:pt x="201" y="81"/>
                    <a:pt x="192" y="70"/>
                  </a:cubicBezTo>
                  <a:cubicBezTo>
                    <a:pt x="182" y="58"/>
                    <a:pt x="166" y="45"/>
                    <a:pt x="165" y="40"/>
                  </a:cubicBezTo>
                  <a:cubicBezTo>
                    <a:pt x="163" y="35"/>
                    <a:pt x="172" y="24"/>
                    <a:pt x="179" y="20"/>
                  </a:cubicBezTo>
                  <a:cubicBezTo>
                    <a:pt x="185" y="17"/>
                    <a:pt x="193" y="10"/>
                    <a:pt x="192" y="8"/>
                  </a:cubicBezTo>
                  <a:cubicBezTo>
                    <a:pt x="190" y="6"/>
                    <a:pt x="182" y="0"/>
                    <a:pt x="172" y="1"/>
                  </a:cubicBezTo>
                  <a:cubicBezTo>
                    <a:pt x="163" y="2"/>
                    <a:pt x="144" y="6"/>
                    <a:pt x="131" y="16"/>
                  </a:cubicBezTo>
                  <a:cubicBezTo>
                    <a:pt x="131" y="16"/>
                    <a:pt x="122" y="14"/>
                    <a:pt x="111" y="10"/>
                  </a:cubicBezTo>
                  <a:cubicBezTo>
                    <a:pt x="100" y="6"/>
                    <a:pt x="83" y="1"/>
                    <a:pt x="70" y="4"/>
                  </a:cubicBezTo>
                  <a:cubicBezTo>
                    <a:pt x="57" y="7"/>
                    <a:pt x="44" y="11"/>
                    <a:pt x="36" y="16"/>
                  </a:cubicBezTo>
                  <a:cubicBezTo>
                    <a:pt x="28" y="20"/>
                    <a:pt x="19" y="22"/>
                    <a:pt x="12" y="26"/>
                  </a:cubicBezTo>
                  <a:cubicBezTo>
                    <a:pt x="4" y="31"/>
                    <a:pt x="0" y="37"/>
                    <a:pt x="17" y="49"/>
                  </a:cubicBezTo>
                  <a:cubicBezTo>
                    <a:pt x="35" y="60"/>
                    <a:pt x="47" y="65"/>
                    <a:pt x="63" y="69"/>
                  </a:cubicBezTo>
                  <a:cubicBezTo>
                    <a:pt x="79" y="73"/>
                    <a:pt x="94" y="77"/>
                    <a:pt x="95" y="86"/>
                  </a:cubicBezTo>
                  <a:cubicBezTo>
                    <a:pt x="95" y="86"/>
                    <a:pt x="87" y="101"/>
                    <a:pt x="89" y="114"/>
                  </a:cubicBezTo>
                  <a:cubicBezTo>
                    <a:pt x="91" y="127"/>
                    <a:pt x="114" y="155"/>
                    <a:pt x="123" y="157"/>
                  </a:cubicBezTo>
                  <a:cubicBezTo>
                    <a:pt x="131" y="159"/>
                    <a:pt x="131" y="157"/>
                    <a:pt x="129" y="146"/>
                  </a:cubicBezTo>
                  <a:cubicBezTo>
                    <a:pt x="126" y="135"/>
                    <a:pt x="128" y="129"/>
                    <a:pt x="129" y="128"/>
                  </a:cubicBezTo>
                  <a:cubicBezTo>
                    <a:pt x="130" y="127"/>
                    <a:pt x="131" y="130"/>
                    <a:pt x="139" y="132"/>
                  </a:cubicBezTo>
                  <a:cubicBezTo>
                    <a:pt x="147" y="134"/>
                    <a:pt x="169" y="147"/>
                    <a:pt x="181" y="165"/>
                  </a:cubicBezTo>
                  <a:cubicBezTo>
                    <a:pt x="192" y="183"/>
                    <a:pt x="194" y="186"/>
                    <a:pt x="194" y="193"/>
                  </a:cubicBezTo>
                  <a:cubicBezTo>
                    <a:pt x="194" y="200"/>
                    <a:pt x="193" y="208"/>
                    <a:pt x="189" y="214"/>
                  </a:cubicBezTo>
                  <a:cubicBezTo>
                    <a:pt x="184" y="221"/>
                    <a:pt x="179" y="229"/>
                    <a:pt x="179" y="233"/>
                  </a:cubicBezTo>
                  <a:close/>
                </a:path>
              </a:pathLst>
            </a:custGeom>
            <a:solidFill>
              <a:srgbClr val="005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692"/>
            <p:cNvSpPr/>
            <p:nvPr/>
          </p:nvSpPr>
          <p:spPr bwMode="auto">
            <a:xfrm>
              <a:off x="5406457" y="1251284"/>
              <a:ext cx="142304" cy="129454"/>
            </a:xfrm>
            <a:custGeom>
              <a:avLst/>
              <a:gdLst>
                <a:gd name="T0" fmla="*/ 7 w 19"/>
                <a:gd name="T1" fmla="*/ 2 h 17"/>
                <a:gd name="T2" fmla="*/ 9 w 19"/>
                <a:gd name="T3" fmla="*/ 15 h 17"/>
                <a:gd name="T4" fmla="*/ 18 w 19"/>
                <a:gd name="T5" fmla="*/ 7 h 17"/>
                <a:gd name="T6" fmla="*/ 7 w 19"/>
                <a:gd name="T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7">
                  <a:moveTo>
                    <a:pt x="7" y="2"/>
                  </a:moveTo>
                  <a:cubicBezTo>
                    <a:pt x="0" y="4"/>
                    <a:pt x="2" y="14"/>
                    <a:pt x="9" y="15"/>
                  </a:cubicBezTo>
                  <a:cubicBezTo>
                    <a:pt x="16" y="17"/>
                    <a:pt x="19" y="10"/>
                    <a:pt x="18" y="7"/>
                  </a:cubicBezTo>
                  <a:cubicBezTo>
                    <a:pt x="17" y="4"/>
                    <a:pt x="15" y="0"/>
                    <a:pt x="7" y="2"/>
                  </a:cubicBezTo>
                  <a:close/>
                </a:path>
              </a:pathLst>
            </a:custGeom>
            <a:solidFill>
              <a:srgbClr val="004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693"/>
            <p:cNvSpPr/>
            <p:nvPr/>
          </p:nvSpPr>
          <p:spPr bwMode="auto">
            <a:xfrm>
              <a:off x="5437225" y="1266976"/>
              <a:ext cx="96151" cy="90226"/>
            </a:xfrm>
            <a:custGeom>
              <a:avLst/>
              <a:gdLst>
                <a:gd name="T0" fmla="*/ 1 w 13"/>
                <a:gd name="T1" fmla="*/ 5 h 12"/>
                <a:gd name="T2" fmla="*/ 5 w 13"/>
                <a:gd name="T3" fmla="*/ 12 h 12"/>
                <a:gd name="T4" fmla="*/ 12 w 13"/>
                <a:gd name="T5" fmla="*/ 7 h 12"/>
                <a:gd name="T6" fmla="*/ 8 w 13"/>
                <a:gd name="T7" fmla="*/ 1 h 12"/>
                <a:gd name="T8" fmla="*/ 1 w 13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" y="5"/>
                  </a:moveTo>
                  <a:cubicBezTo>
                    <a:pt x="0" y="8"/>
                    <a:pt x="2" y="11"/>
                    <a:pt x="5" y="12"/>
                  </a:cubicBezTo>
                  <a:cubicBezTo>
                    <a:pt x="8" y="12"/>
                    <a:pt x="11" y="11"/>
                    <a:pt x="12" y="7"/>
                  </a:cubicBezTo>
                  <a:cubicBezTo>
                    <a:pt x="13" y="4"/>
                    <a:pt x="11" y="1"/>
                    <a:pt x="8" y="1"/>
                  </a:cubicBezTo>
                  <a:cubicBezTo>
                    <a:pt x="5" y="0"/>
                    <a:pt x="2" y="2"/>
                    <a:pt x="1" y="5"/>
                  </a:cubicBezTo>
                  <a:close/>
                </a:path>
              </a:pathLst>
            </a:custGeom>
            <a:solidFill>
              <a:srgbClr val="BDD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694"/>
            <p:cNvSpPr/>
            <p:nvPr/>
          </p:nvSpPr>
          <p:spPr bwMode="auto">
            <a:xfrm>
              <a:off x="5444917" y="1270900"/>
              <a:ext cx="80767" cy="78456"/>
            </a:xfrm>
            <a:custGeom>
              <a:avLst/>
              <a:gdLst>
                <a:gd name="T0" fmla="*/ 1 w 11"/>
                <a:gd name="T1" fmla="*/ 4 h 10"/>
                <a:gd name="T2" fmla="*/ 5 w 11"/>
                <a:gd name="T3" fmla="*/ 10 h 10"/>
                <a:gd name="T4" fmla="*/ 10 w 11"/>
                <a:gd name="T5" fmla="*/ 6 h 10"/>
                <a:gd name="T6" fmla="*/ 7 w 11"/>
                <a:gd name="T7" fmla="*/ 1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0" y="7"/>
                    <a:pt x="2" y="9"/>
                    <a:pt x="5" y="10"/>
                  </a:cubicBezTo>
                  <a:cubicBezTo>
                    <a:pt x="7" y="10"/>
                    <a:pt x="10" y="9"/>
                    <a:pt x="10" y="6"/>
                  </a:cubicBezTo>
                  <a:cubicBezTo>
                    <a:pt x="11" y="4"/>
                    <a:pt x="9" y="1"/>
                    <a:pt x="7" y="1"/>
                  </a:cubicBezTo>
                  <a:cubicBezTo>
                    <a:pt x="4" y="0"/>
                    <a:pt x="1" y="2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695"/>
            <p:cNvSpPr/>
            <p:nvPr/>
          </p:nvSpPr>
          <p:spPr bwMode="auto">
            <a:xfrm>
              <a:off x="5452609" y="1270900"/>
              <a:ext cx="65383" cy="70611"/>
            </a:xfrm>
            <a:custGeom>
              <a:avLst/>
              <a:gdLst>
                <a:gd name="T0" fmla="*/ 1 w 9"/>
                <a:gd name="T1" fmla="*/ 4 h 9"/>
                <a:gd name="T2" fmla="*/ 4 w 9"/>
                <a:gd name="T3" fmla="*/ 8 h 9"/>
                <a:gd name="T4" fmla="*/ 8 w 9"/>
                <a:gd name="T5" fmla="*/ 5 h 9"/>
                <a:gd name="T6" fmla="*/ 5 w 9"/>
                <a:gd name="T7" fmla="*/ 1 h 9"/>
                <a:gd name="T8" fmla="*/ 1 w 9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4"/>
                  </a:moveTo>
                  <a:cubicBezTo>
                    <a:pt x="0" y="6"/>
                    <a:pt x="1" y="8"/>
                    <a:pt x="4" y="8"/>
                  </a:cubicBezTo>
                  <a:cubicBezTo>
                    <a:pt x="6" y="9"/>
                    <a:pt x="8" y="7"/>
                    <a:pt x="8" y="5"/>
                  </a:cubicBezTo>
                  <a:cubicBezTo>
                    <a:pt x="9" y="3"/>
                    <a:pt x="7" y="1"/>
                    <a:pt x="5" y="1"/>
                  </a:cubicBezTo>
                  <a:cubicBezTo>
                    <a:pt x="3" y="0"/>
                    <a:pt x="1" y="2"/>
                    <a:pt x="1" y="4"/>
                  </a:cubicBezTo>
                  <a:close/>
                </a:path>
              </a:pathLst>
            </a:custGeom>
            <a:solidFill>
              <a:srgbClr val="121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696"/>
            <p:cNvSpPr/>
            <p:nvPr/>
          </p:nvSpPr>
          <p:spPr bwMode="auto">
            <a:xfrm>
              <a:off x="6767944" y="2451665"/>
              <a:ext cx="199993" cy="270675"/>
            </a:xfrm>
            <a:custGeom>
              <a:avLst/>
              <a:gdLst>
                <a:gd name="T0" fmla="*/ 14 w 27"/>
                <a:gd name="T1" fmla="*/ 27 h 35"/>
                <a:gd name="T2" fmla="*/ 8 w 27"/>
                <a:gd name="T3" fmla="*/ 29 h 35"/>
                <a:gd name="T4" fmla="*/ 27 w 27"/>
                <a:gd name="T5" fmla="*/ 31 h 35"/>
                <a:gd name="T6" fmla="*/ 0 w 27"/>
                <a:gd name="T7" fmla="*/ 2 h 35"/>
                <a:gd name="T8" fmla="*/ 12 w 27"/>
                <a:gd name="T9" fmla="*/ 19 h 35"/>
                <a:gd name="T10" fmla="*/ 14 w 27"/>
                <a:gd name="T11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5">
                  <a:moveTo>
                    <a:pt x="14" y="27"/>
                  </a:moveTo>
                  <a:cubicBezTo>
                    <a:pt x="10" y="28"/>
                    <a:pt x="2" y="28"/>
                    <a:pt x="8" y="29"/>
                  </a:cubicBezTo>
                  <a:cubicBezTo>
                    <a:pt x="13" y="30"/>
                    <a:pt x="27" y="35"/>
                    <a:pt x="27" y="31"/>
                  </a:cubicBezTo>
                  <a:cubicBezTo>
                    <a:pt x="23" y="16"/>
                    <a:pt x="0" y="0"/>
                    <a:pt x="0" y="2"/>
                  </a:cubicBezTo>
                  <a:cubicBezTo>
                    <a:pt x="0" y="5"/>
                    <a:pt x="8" y="14"/>
                    <a:pt x="12" y="19"/>
                  </a:cubicBezTo>
                  <a:cubicBezTo>
                    <a:pt x="16" y="23"/>
                    <a:pt x="18" y="27"/>
                    <a:pt x="14" y="27"/>
                  </a:cubicBezTo>
                  <a:close/>
                </a:path>
              </a:pathLst>
            </a:custGeom>
            <a:solidFill>
              <a:srgbClr val="246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697"/>
            <p:cNvSpPr/>
            <p:nvPr/>
          </p:nvSpPr>
          <p:spPr bwMode="auto">
            <a:xfrm>
              <a:off x="6475648" y="2483047"/>
              <a:ext cx="192301" cy="290288"/>
            </a:xfrm>
            <a:custGeom>
              <a:avLst/>
              <a:gdLst>
                <a:gd name="T0" fmla="*/ 17 w 26"/>
                <a:gd name="T1" fmla="*/ 0 h 38"/>
                <a:gd name="T2" fmla="*/ 12 w 26"/>
                <a:gd name="T3" fmla="*/ 19 h 38"/>
                <a:gd name="T4" fmla="*/ 3 w 26"/>
                <a:gd name="T5" fmla="*/ 38 h 38"/>
                <a:gd name="T6" fmla="*/ 16 w 26"/>
                <a:gd name="T7" fmla="*/ 36 h 38"/>
                <a:gd name="T8" fmla="*/ 25 w 26"/>
                <a:gd name="T9" fmla="*/ 31 h 38"/>
                <a:gd name="T10" fmla="*/ 10 w 26"/>
                <a:gd name="T11" fmla="*/ 34 h 38"/>
                <a:gd name="T12" fmla="*/ 14 w 26"/>
                <a:gd name="T13" fmla="*/ 21 h 38"/>
                <a:gd name="T14" fmla="*/ 17 w 26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8">
                  <a:moveTo>
                    <a:pt x="17" y="0"/>
                  </a:moveTo>
                  <a:cubicBezTo>
                    <a:pt x="17" y="0"/>
                    <a:pt x="15" y="15"/>
                    <a:pt x="12" y="19"/>
                  </a:cubicBezTo>
                  <a:cubicBezTo>
                    <a:pt x="9" y="23"/>
                    <a:pt x="0" y="37"/>
                    <a:pt x="3" y="38"/>
                  </a:cubicBezTo>
                  <a:cubicBezTo>
                    <a:pt x="6" y="38"/>
                    <a:pt x="11" y="38"/>
                    <a:pt x="16" y="36"/>
                  </a:cubicBezTo>
                  <a:cubicBezTo>
                    <a:pt x="19" y="35"/>
                    <a:pt x="26" y="31"/>
                    <a:pt x="25" y="31"/>
                  </a:cubicBezTo>
                  <a:cubicBezTo>
                    <a:pt x="22" y="30"/>
                    <a:pt x="12" y="34"/>
                    <a:pt x="10" y="34"/>
                  </a:cubicBezTo>
                  <a:cubicBezTo>
                    <a:pt x="8" y="33"/>
                    <a:pt x="12" y="27"/>
                    <a:pt x="14" y="21"/>
                  </a:cubicBezTo>
                  <a:cubicBezTo>
                    <a:pt x="16" y="16"/>
                    <a:pt x="19" y="1"/>
                    <a:pt x="17" y="0"/>
                  </a:cubicBezTo>
                  <a:close/>
                </a:path>
              </a:pathLst>
            </a:custGeom>
            <a:solidFill>
              <a:srgbClr val="0041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698"/>
            <p:cNvSpPr/>
            <p:nvPr/>
          </p:nvSpPr>
          <p:spPr bwMode="auto">
            <a:xfrm>
              <a:off x="6129507" y="988457"/>
              <a:ext cx="442292" cy="215756"/>
            </a:xfrm>
            <a:custGeom>
              <a:avLst/>
              <a:gdLst>
                <a:gd name="T0" fmla="*/ 1 w 59"/>
                <a:gd name="T1" fmla="*/ 15 h 28"/>
                <a:gd name="T2" fmla="*/ 20 w 59"/>
                <a:gd name="T3" fmla="*/ 25 h 28"/>
                <a:gd name="T4" fmla="*/ 48 w 59"/>
                <a:gd name="T5" fmla="*/ 9 h 28"/>
                <a:gd name="T6" fmla="*/ 59 w 59"/>
                <a:gd name="T7" fmla="*/ 7 h 28"/>
                <a:gd name="T8" fmla="*/ 42 w 59"/>
                <a:gd name="T9" fmla="*/ 0 h 28"/>
                <a:gd name="T10" fmla="*/ 1 w 59"/>
                <a:gd name="T11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28">
                  <a:moveTo>
                    <a:pt x="1" y="15"/>
                  </a:moveTo>
                  <a:cubicBezTo>
                    <a:pt x="0" y="18"/>
                    <a:pt x="11" y="28"/>
                    <a:pt x="20" y="25"/>
                  </a:cubicBezTo>
                  <a:cubicBezTo>
                    <a:pt x="29" y="22"/>
                    <a:pt x="43" y="11"/>
                    <a:pt x="48" y="9"/>
                  </a:cubicBezTo>
                  <a:cubicBezTo>
                    <a:pt x="53" y="7"/>
                    <a:pt x="58" y="9"/>
                    <a:pt x="59" y="7"/>
                  </a:cubicBezTo>
                  <a:cubicBezTo>
                    <a:pt x="59" y="7"/>
                    <a:pt x="56" y="0"/>
                    <a:pt x="42" y="0"/>
                  </a:cubicBezTo>
                  <a:cubicBezTo>
                    <a:pt x="28" y="0"/>
                    <a:pt x="2" y="11"/>
                    <a:pt x="1" y="15"/>
                  </a:cubicBezTo>
                  <a:close/>
                </a:path>
              </a:pathLst>
            </a:custGeom>
            <a:solidFill>
              <a:srgbClr val="005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699"/>
            <p:cNvSpPr/>
            <p:nvPr/>
          </p:nvSpPr>
          <p:spPr bwMode="auto">
            <a:xfrm>
              <a:off x="5248769" y="996303"/>
              <a:ext cx="1449947" cy="1180768"/>
            </a:xfrm>
            <a:custGeom>
              <a:avLst/>
              <a:gdLst>
                <a:gd name="T0" fmla="*/ 110 w 193"/>
                <a:gd name="T1" fmla="*/ 15 h 154"/>
                <a:gd name="T2" fmla="*/ 74 w 193"/>
                <a:gd name="T3" fmla="*/ 2 h 154"/>
                <a:gd name="T4" fmla="*/ 27 w 193"/>
                <a:gd name="T5" fmla="*/ 12 h 154"/>
                <a:gd name="T6" fmla="*/ 3 w 193"/>
                <a:gd name="T7" fmla="*/ 22 h 154"/>
                <a:gd name="T8" fmla="*/ 18 w 193"/>
                <a:gd name="T9" fmla="*/ 25 h 154"/>
                <a:gd name="T10" fmla="*/ 54 w 193"/>
                <a:gd name="T11" fmla="*/ 22 h 154"/>
                <a:gd name="T12" fmla="*/ 106 w 193"/>
                <a:gd name="T13" fmla="*/ 50 h 154"/>
                <a:gd name="T14" fmla="*/ 121 w 193"/>
                <a:gd name="T15" fmla="*/ 89 h 154"/>
                <a:gd name="T16" fmla="*/ 149 w 193"/>
                <a:gd name="T17" fmla="*/ 112 h 154"/>
                <a:gd name="T18" fmla="*/ 189 w 193"/>
                <a:gd name="T19" fmla="*/ 149 h 154"/>
                <a:gd name="T20" fmla="*/ 193 w 193"/>
                <a:gd name="T21" fmla="*/ 128 h 154"/>
                <a:gd name="T22" fmla="*/ 170 w 193"/>
                <a:gd name="T23" fmla="*/ 61 h 154"/>
                <a:gd name="T24" fmla="*/ 126 w 193"/>
                <a:gd name="T25" fmla="*/ 32 h 154"/>
                <a:gd name="T26" fmla="*/ 110 w 193"/>
                <a:gd name="T27" fmla="*/ 1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3" h="154">
                  <a:moveTo>
                    <a:pt x="110" y="15"/>
                  </a:moveTo>
                  <a:cubicBezTo>
                    <a:pt x="110" y="15"/>
                    <a:pt x="82" y="3"/>
                    <a:pt x="74" y="2"/>
                  </a:cubicBezTo>
                  <a:cubicBezTo>
                    <a:pt x="58" y="0"/>
                    <a:pt x="33" y="9"/>
                    <a:pt x="27" y="12"/>
                  </a:cubicBezTo>
                  <a:cubicBezTo>
                    <a:pt x="22" y="14"/>
                    <a:pt x="7" y="20"/>
                    <a:pt x="3" y="22"/>
                  </a:cubicBezTo>
                  <a:cubicBezTo>
                    <a:pt x="0" y="25"/>
                    <a:pt x="10" y="26"/>
                    <a:pt x="18" y="25"/>
                  </a:cubicBezTo>
                  <a:cubicBezTo>
                    <a:pt x="25" y="25"/>
                    <a:pt x="39" y="27"/>
                    <a:pt x="54" y="22"/>
                  </a:cubicBezTo>
                  <a:cubicBezTo>
                    <a:pt x="70" y="17"/>
                    <a:pt x="96" y="39"/>
                    <a:pt x="106" y="50"/>
                  </a:cubicBezTo>
                  <a:cubicBezTo>
                    <a:pt x="116" y="61"/>
                    <a:pt x="118" y="74"/>
                    <a:pt x="121" y="89"/>
                  </a:cubicBezTo>
                  <a:cubicBezTo>
                    <a:pt x="123" y="98"/>
                    <a:pt x="138" y="109"/>
                    <a:pt x="149" y="112"/>
                  </a:cubicBezTo>
                  <a:cubicBezTo>
                    <a:pt x="169" y="118"/>
                    <a:pt x="182" y="140"/>
                    <a:pt x="189" y="149"/>
                  </a:cubicBezTo>
                  <a:cubicBezTo>
                    <a:pt x="192" y="154"/>
                    <a:pt x="193" y="134"/>
                    <a:pt x="193" y="128"/>
                  </a:cubicBezTo>
                  <a:cubicBezTo>
                    <a:pt x="193" y="128"/>
                    <a:pt x="189" y="79"/>
                    <a:pt x="170" y="61"/>
                  </a:cubicBezTo>
                  <a:cubicBezTo>
                    <a:pt x="156" y="48"/>
                    <a:pt x="134" y="37"/>
                    <a:pt x="126" y="32"/>
                  </a:cubicBezTo>
                  <a:cubicBezTo>
                    <a:pt x="119" y="26"/>
                    <a:pt x="113" y="16"/>
                    <a:pt x="110" y="15"/>
                  </a:cubicBezTo>
                  <a:close/>
                </a:path>
              </a:pathLst>
            </a:custGeom>
            <a:solidFill>
              <a:srgbClr val="005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700"/>
            <p:cNvSpPr/>
            <p:nvPr/>
          </p:nvSpPr>
          <p:spPr bwMode="auto">
            <a:xfrm>
              <a:off x="5571834" y="1243439"/>
              <a:ext cx="415369" cy="219677"/>
            </a:xfrm>
            <a:custGeom>
              <a:avLst/>
              <a:gdLst>
                <a:gd name="T0" fmla="*/ 30 w 55"/>
                <a:gd name="T1" fmla="*/ 4 h 29"/>
                <a:gd name="T2" fmla="*/ 4 w 55"/>
                <a:gd name="T3" fmla="*/ 9 h 29"/>
                <a:gd name="T4" fmla="*/ 28 w 55"/>
                <a:gd name="T5" fmla="*/ 25 h 29"/>
                <a:gd name="T6" fmla="*/ 53 w 55"/>
                <a:gd name="T7" fmla="*/ 21 h 29"/>
                <a:gd name="T8" fmla="*/ 30 w 55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9">
                  <a:moveTo>
                    <a:pt x="30" y="4"/>
                  </a:moveTo>
                  <a:cubicBezTo>
                    <a:pt x="12" y="0"/>
                    <a:pt x="0" y="1"/>
                    <a:pt x="4" y="9"/>
                  </a:cubicBezTo>
                  <a:cubicBezTo>
                    <a:pt x="7" y="16"/>
                    <a:pt x="12" y="21"/>
                    <a:pt x="28" y="25"/>
                  </a:cubicBezTo>
                  <a:cubicBezTo>
                    <a:pt x="45" y="29"/>
                    <a:pt x="55" y="26"/>
                    <a:pt x="53" y="21"/>
                  </a:cubicBezTo>
                  <a:cubicBezTo>
                    <a:pt x="52" y="16"/>
                    <a:pt x="47" y="8"/>
                    <a:pt x="30" y="4"/>
                  </a:cubicBezTo>
                  <a:close/>
                </a:path>
              </a:pathLst>
            </a:custGeom>
            <a:solidFill>
              <a:srgbClr val="DAE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701"/>
            <p:cNvSpPr/>
            <p:nvPr/>
          </p:nvSpPr>
          <p:spPr bwMode="auto">
            <a:xfrm>
              <a:off x="5902591" y="1580801"/>
              <a:ext cx="253837" cy="564885"/>
            </a:xfrm>
            <a:custGeom>
              <a:avLst/>
              <a:gdLst>
                <a:gd name="T0" fmla="*/ 32 w 34"/>
                <a:gd name="T1" fmla="*/ 32 h 74"/>
                <a:gd name="T2" fmla="*/ 24 w 34"/>
                <a:gd name="T3" fmla="*/ 11 h 74"/>
                <a:gd name="T4" fmla="*/ 9 w 34"/>
                <a:gd name="T5" fmla="*/ 17 h 74"/>
                <a:gd name="T6" fmla="*/ 5 w 34"/>
                <a:gd name="T7" fmla="*/ 53 h 74"/>
                <a:gd name="T8" fmla="*/ 27 w 34"/>
                <a:gd name="T9" fmla="*/ 73 h 74"/>
                <a:gd name="T10" fmla="*/ 26 w 34"/>
                <a:gd name="T11" fmla="*/ 53 h 74"/>
                <a:gd name="T12" fmla="*/ 32 w 34"/>
                <a:gd name="T13" fmla="*/ 3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74">
                  <a:moveTo>
                    <a:pt x="32" y="32"/>
                  </a:moveTo>
                  <a:cubicBezTo>
                    <a:pt x="34" y="23"/>
                    <a:pt x="24" y="11"/>
                    <a:pt x="24" y="11"/>
                  </a:cubicBezTo>
                  <a:cubicBezTo>
                    <a:pt x="15" y="0"/>
                    <a:pt x="9" y="10"/>
                    <a:pt x="9" y="17"/>
                  </a:cubicBezTo>
                  <a:cubicBezTo>
                    <a:pt x="9" y="24"/>
                    <a:pt x="0" y="41"/>
                    <a:pt x="5" y="53"/>
                  </a:cubicBezTo>
                  <a:cubicBezTo>
                    <a:pt x="9" y="65"/>
                    <a:pt x="26" y="74"/>
                    <a:pt x="27" y="73"/>
                  </a:cubicBezTo>
                  <a:cubicBezTo>
                    <a:pt x="28" y="72"/>
                    <a:pt x="24" y="62"/>
                    <a:pt x="26" y="53"/>
                  </a:cubicBezTo>
                  <a:cubicBezTo>
                    <a:pt x="27" y="45"/>
                    <a:pt x="29" y="42"/>
                    <a:pt x="32" y="32"/>
                  </a:cubicBezTo>
                  <a:close/>
                </a:path>
              </a:pathLst>
            </a:custGeom>
            <a:solidFill>
              <a:srgbClr val="005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702"/>
            <p:cNvSpPr/>
            <p:nvPr/>
          </p:nvSpPr>
          <p:spPr bwMode="auto">
            <a:xfrm>
              <a:off x="6287192" y="1977006"/>
              <a:ext cx="346141" cy="407972"/>
            </a:xfrm>
            <a:custGeom>
              <a:avLst/>
              <a:gdLst>
                <a:gd name="T0" fmla="*/ 24 w 46"/>
                <a:gd name="T1" fmla="*/ 6 h 53"/>
                <a:gd name="T2" fmla="*/ 3 w 46"/>
                <a:gd name="T3" fmla="*/ 3 h 53"/>
                <a:gd name="T4" fmla="*/ 24 w 46"/>
                <a:gd name="T5" fmla="*/ 24 h 53"/>
                <a:gd name="T6" fmla="*/ 40 w 46"/>
                <a:gd name="T7" fmla="*/ 51 h 53"/>
                <a:gd name="T8" fmla="*/ 46 w 46"/>
                <a:gd name="T9" fmla="*/ 43 h 53"/>
                <a:gd name="T10" fmla="*/ 42 w 46"/>
                <a:gd name="T11" fmla="*/ 27 h 53"/>
                <a:gd name="T12" fmla="*/ 24 w 46"/>
                <a:gd name="T13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53">
                  <a:moveTo>
                    <a:pt x="24" y="6"/>
                  </a:moveTo>
                  <a:cubicBezTo>
                    <a:pt x="12" y="2"/>
                    <a:pt x="7" y="0"/>
                    <a:pt x="3" y="3"/>
                  </a:cubicBezTo>
                  <a:cubicBezTo>
                    <a:pt x="0" y="6"/>
                    <a:pt x="17" y="16"/>
                    <a:pt x="24" y="24"/>
                  </a:cubicBezTo>
                  <a:cubicBezTo>
                    <a:pt x="32" y="33"/>
                    <a:pt x="39" y="49"/>
                    <a:pt x="40" y="51"/>
                  </a:cubicBezTo>
                  <a:cubicBezTo>
                    <a:pt x="42" y="53"/>
                    <a:pt x="46" y="51"/>
                    <a:pt x="46" y="43"/>
                  </a:cubicBezTo>
                  <a:cubicBezTo>
                    <a:pt x="46" y="35"/>
                    <a:pt x="44" y="30"/>
                    <a:pt x="42" y="27"/>
                  </a:cubicBezTo>
                  <a:cubicBezTo>
                    <a:pt x="41" y="24"/>
                    <a:pt x="35" y="10"/>
                    <a:pt x="24" y="6"/>
                  </a:cubicBezTo>
                  <a:close/>
                </a:path>
              </a:pathLst>
            </a:custGeom>
            <a:solidFill>
              <a:srgbClr val="DAE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703"/>
            <p:cNvSpPr/>
            <p:nvPr/>
          </p:nvSpPr>
          <p:spPr bwMode="auto">
            <a:xfrm>
              <a:off x="5987203" y="1631798"/>
              <a:ext cx="149996" cy="474661"/>
            </a:xfrm>
            <a:custGeom>
              <a:avLst/>
              <a:gdLst>
                <a:gd name="T0" fmla="*/ 10 w 20"/>
                <a:gd name="T1" fmla="*/ 3 h 62"/>
                <a:gd name="T2" fmla="*/ 3 w 20"/>
                <a:gd name="T3" fmla="*/ 7 h 62"/>
                <a:gd name="T4" fmla="*/ 3 w 20"/>
                <a:gd name="T5" fmla="*/ 37 h 62"/>
                <a:gd name="T6" fmla="*/ 14 w 20"/>
                <a:gd name="T7" fmla="*/ 62 h 62"/>
                <a:gd name="T8" fmla="*/ 13 w 20"/>
                <a:gd name="T9" fmla="*/ 49 h 62"/>
                <a:gd name="T10" fmla="*/ 19 w 20"/>
                <a:gd name="T11" fmla="*/ 21 h 62"/>
                <a:gd name="T12" fmla="*/ 10 w 20"/>
                <a:gd name="T13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62">
                  <a:moveTo>
                    <a:pt x="10" y="3"/>
                  </a:moveTo>
                  <a:cubicBezTo>
                    <a:pt x="7" y="0"/>
                    <a:pt x="3" y="2"/>
                    <a:pt x="3" y="7"/>
                  </a:cubicBezTo>
                  <a:cubicBezTo>
                    <a:pt x="3" y="12"/>
                    <a:pt x="7" y="24"/>
                    <a:pt x="3" y="37"/>
                  </a:cubicBezTo>
                  <a:cubicBezTo>
                    <a:pt x="0" y="51"/>
                    <a:pt x="12" y="62"/>
                    <a:pt x="14" y="62"/>
                  </a:cubicBezTo>
                  <a:cubicBezTo>
                    <a:pt x="15" y="62"/>
                    <a:pt x="13" y="59"/>
                    <a:pt x="13" y="49"/>
                  </a:cubicBezTo>
                  <a:cubicBezTo>
                    <a:pt x="13" y="40"/>
                    <a:pt x="18" y="30"/>
                    <a:pt x="19" y="21"/>
                  </a:cubicBezTo>
                  <a:cubicBezTo>
                    <a:pt x="20" y="13"/>
                    <a:pt x="10" y="3"/>
                    <a:pt x="10" y="3"/>
                  </a:cubicBezTo>
                  <a:close/>
                </a:path>
              </a:pathLst>
            </a:custGeom>
            <a:solidFill>
              <a:srgbClr val="246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704"/>
            <p:cNvSpPr/>
            <p:nvPr/>
          </p:nvSpPr>
          <p:spPr bwMode="auto">
            <a:xfrm>
              <a:off x="6075663" y="1694563"/>
              <a:ext cx="15384" cy="15691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2 h 2"/>
                <a:gd name="T4" fmla="*/ 2 w 2"/>
                <a:gd name="T5" fmla="*/ 2 h 2"/>
                <a:gd name="T6" fmla="*/ 1 w 2"/>
                <a:gd name="T7" fmla="*/ 0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705"/>
            <p:cNvSpPr/>
            <p:nvPr/>
          </p:nvSpPr>
          <p:spPr bwMode="auto">
            <a:xfrm>
              <a:off x="6098739" y="1733792"/>
              <a:ext cx="7692" cy="784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706"/>
            <p:cNvSpPr/>
            <p:nvPr/>
          </p:nvSpPr>
          <p:spPr bwMode="auto">
            <a:xfrm>
              <a:off x="6602565" y="2353596"/>
              <a:ext cx="330757" cy="396205"/>
            </a:xfrm>
            <a:custGeom>
              <a:avLst/>
              <a:gdLst>
                <a:gd name="T0" fmla="*/ 13 w 44"/>
                <a:gd name="T1" fmla="*/ 42 h 52"/>
                <a:gd name="T2" fmla="*/ 40 w 44"/>
                <a:gd name="T3" fmla="*/ 42 h 52"/>
                <a:gd name="T4" fmla="*/ 30 w 44"/>
                <a:gd name="T5" fmla="*/ 22 h 52"/>
                <a:gd name="T6" fmla="*/ 14 w 44"/>
                <a:gd name="T7" fmla="*/ 5 h 52"/>
                <a:gd name="T8" fmla="*/ 10 w 44"/>
                <a:gd name="T9" fmla="*/ 13 h 52"/>
                <a:gd name="T10" fmla="*/ 13 w 44"/>
                <a:gd name="T11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52">
                  <a:moveTo>
                    <a:pt x="13" y="42"/>
                  </a:moveTo>
                  <a:cubicBezTo>
                    <a:pt x="19" y="38"/>
                    <a:pt x="37" y="44"/>
                    <a:pt x="40" y="42"/>
                  </a:cubicBezTo>
                  <a:cubicBezTo>
                    <a:pt x="44" y="39"/>
                    <a:pt x="36" y="26"/>
                    <a:pt x="30" y="22"/>
                  </a:cubicBezTo>
                  <a:cubicBezTo>
                    <a:pt x="22" y="16"/>
                    <a:pt x="16" y="10"/>
                    <a:pt x="14" y="5"/>
                  </a:cubicBezTo>
                  <a:cubicBezTo>
                    <a:pt x="11" y="0"/>
                    <a:pt x="7" y="4"/>
                    <a:pt x="10" y="13"/>
                  </a:cubicBezTo>
                  <a:cubicBezTo>
                    <a:pt x="13" y="21"/>
                    <a:pt x="0" y="52"/>
                    <a:pt x="13" y="42"/>
                  </a:cubicBezTo>
                  <a:close/>
                </a:path>
              </a:pathLst>
            </a:custGeom>
            <a:solidFill>
              <a:srgbClr val="005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707"/>
            <p:cNvSpPr/>
            <p:nvPr/>
          </p:nvSpPr>
          <p:spPr bwMode="auto">
            <a:xfrm>
              <a:off x="6344883" y="1317973"/>
              <a:ext cx="361525" cy="835560"/>
            </a:xfrm>
            <a:custGeom>
              <a:avLst/>
              <a:gdLst>
                <a:gd name="T0" fmla="*/ 6 w 48"/>
                <a:gd name="T1" fmla="*/ 10 h 109"/>
                <a:gd name="T2" fmla="*/ 21 w 48"/>
                <a:gd name="T3" fmla="*/ 52 h 109"/>
                <a:gd name="T4" fmla="*/ 46 w 48"/>
                <a:gd name="T5" fmla="*/ 88 h 109"/>
                <a:gd name="T6" fmla="*/ 26 w 48"/>
                <a:gd name="T7" fmla="*/ 22 h 109"/>
                <a:gd name="T8" fmla="*/ 6 w 48"/>
                <a:gd name="T9" fmla="*/ 1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09">
                  <a:moveTo>
                    <a:pt x="6" y="10"/>
                  </a:moveTo>
                  <a:cubicBezTo>
                    <a:pt x="11" y="16"/>
                    <a:pt x="17" y="25"/>
                    <a:pt x="21" y="52"/>
                  </a:cubicBezTo>
                  <a:cubicBezTo>
                    <a:pt x="25" y="79"/>
                    <a:pt x="44" y="109"/>
                    <a:pt x="46" y="88"/>
                  </a:cubicBezTo>
                  <a:cubicBezTo>
                    <a:pt x="48" y="68"/>
                    <a:pt x="43" y="43"/>
                    <a:pt x="26" y="22"/>
                  </a:cubicBezTo>
                  <a:cubicBezTo>
                    <a:pt x="9" y="0"/>
                    <a:pt x="0" y="3"/>
                    <a:pt x="6" y="10"/>
                  </a:cubicBezTo>
                  <a:close/>
                </a:path>
              </a:pathLst>
            </a:custGeom>
            <a:solidFill>
              <a:srgbClr val="246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708"/>
            <p:cNvSpPr/>
            <p:nvPr/>
          </p:nvSpPr>
          <p:spPr bwMode="auto">
            <a:xfrm>
              <a:off x="5633370" y="1259130"/>
              <a:ext cx="330757" cy="168682"/>
            </a:xfrm>
            <a:custGeom>
              <a:avLst/>
              <a:gdLst>
                <a:gd name="T0" fmla="*/ 23 w 44"/>
                <a:gd name="T1" fmla="*/ 3 h 22"/>
                <a:gd name="T2" fmla="*/ 4 w 44"/>
                <a:gd name="T3" fmla="*/ 6 h 22"/>
                <a:gd name="T4" fmla="*/ 40 w 44"/>
                <a:gd name="T5" fmla="*/ 21 h 22"/>
                <a:gd name="T6" fmla="*/ 42 w 44"/>
                <a:gd name="T7" fmla="*/ 15 h 22"/>
                <a:gd name="T8" fmla="*/ 23 w 44"/>
                <a:gd name="T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2">
                  <a:moveTo>
                    <a:pt x="23" y="3"/>
                  </a:moveTo>
                  <a:cubicBezTo>
                    <a:pt x="10" y="0"/>
                    <a:pt x="0" y="2"/>
                    <a:pt x="4" y="6"/>
                  </a:cubicBezTo>
                  <a:cubicBezTo>
                    <a:pt x="10" y="13"/>
                    <a:pt x="36" y="22"/>
                    <a:pt x="40" y="21"/>
                  </a:cubicBezTo>
                  <a:cubicBezTo>
                    <a:pt x="44" y="21"/>
                    <a:pt x="44" y="19"/>
                    <a:pt x="42" y="15"/>
                  </a:cubicBezTo>
                  <a:cubicBezTo>
                    <a:pt x="39" y="11"/>
                    <a:pt x="36" y="6"/>
                    <a:pt x="23" y="3"/>
                  </a:cubicBezTo>
                  <a:close/>
                </a:path>
              </a:pathLst>
            </a:custGeom>
            <a:solidFill>
              <a:srgbClr val="E8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709"/>
            <p:cNvSpPr/>
            <p:nvPr/>
          </p:nvSpPr>
          <p:spPr bwMode="auto">
            <a:xfrm>
              <a:off x="5460301" y="1270900"/>
              <a:ext cx="23076" cy="23537"/>
            </a:xfrm>
            <a:custGeom>
              <a:avLst/>
              <a:gdLst>
                <a:gd name="T0" fmla="*/ 0 w 3"/>
                <a:gd name="T1" fmla="*/ 1 h 3"/>
                <a:gd name="T2" fmla="*/ 1 w 3"/>
                <a:gd name="T3" fmla="*/ 3 h 3"/>
                <a:gd name="T4" fmla="*/ 3 w 3"/>
                <a:gd name="T5" fmla="*/ 2 h 3"/>
                <a:gd name="T6" fmla="*/ 2 w 3"/>
                <a:gd name="T7" fmla="*/ 0 h 3"/>
                <a:gd name="T8" fmla="*/ 0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2"/>
                    <a:pt x="0" y="2"/>
                    <a:pt x="1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710"/>
            <p:cNvSpPr/>
            <p:nvPr/>
          </p:nvSpPr>
          <p:spPr bwMode="auto">
            <a:xfrm>
              <a:off x="6137199" y="988457"/>
              <a:ext cx="426908" cy="176528"/>
            </a:xfrm>
            <a:custGeom>
              <a:avLst/>
              <a:gdLst>
                <a:gd name="T0" fmla="*/ 41 w 57"/>
                <a:gd name="T1" fmla="*/ 0 h 23"/>
                <a:gd name="T2" fmla="*/ 2 w 57"/>
                <a:gd name="T3" fmla="*/ 16 h 23"/>
                <a:gd name="T4" fmla="*/ 13 w 57"/>
                <a:gd name="T5" fmla="*/ 21 h 23"/>
                <a:gd name="T6" fmla="*/ 46 w 57"/>
                <a:gd name="T7" fmla="*/ 6 h 23"/>
                <a:gd name="T8" fmla="*/ 54 w 57"/>
                <a:gd name="T9" fmla="*/ 3 h 23"/>
                <a:gd name="T10" fmla="*/ 41 w 57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23">
                  <a:moveTo>
                    <a:pt x="41" y="0"/>
                  </a:moveTo>
                  <a:cubicBezTo>
                    <a:pt x="32" y="0"/>
                    <a:pt x="0" y="8"/>
                    <a:pt x="2" y="16"/>
                  </a:cubicBezTo>
                  <a:cubicBezTo>
                    <a:pt x="5" y="23"/>
                    <a:pt x="9" y="23"/>
                    <a:pt x="13" y="21"/>
                  </a:cubicBezTo>
                  <a:cubicBezTo>
                    <a:pt x="18" y="20"/>
                    <a:pt x="39" y="6"/>
                    <a:pt x="46" y="6"/>
                  </a:cubicBezTo>
                  <a:cubicBezTo>
                    <a:pt x="53" y="7"/>
                    <a:pt x="57" y="4"/>
                    <a:pt x="54" y="3"/>
                  </a:cubicBezTo>
                  <a:cubicBezTo>
                    <a:pt x="54" y="3"/>
                    <a:pt x="49" y="0"/>
                    <a:pt x="41" y="0"/>
                  </a:cubicBezTo>
                  <a:close/>
                </a:path>
              </a:pathLst>
            </a:custGeom>
            <a:solidFill>
              <a:srgbClr val="246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711"/>
            <p:cNvSpPr/>
            <p:nvPr/>
          </p:nvSpPr>
          <p:spPr bwMode="auto">
            <a:xfrm>
              <a:off x="6406419" y="1004148"/>
              <a:ext cx="15384" cy="23537"/>
            </a:xfrm>
            <a:custGeom>
              <a:avLst/>
              <a:gdLst>
                <a:gd name="T0" fmla="*/ 0 w 2"/>
                <a:gd name="T1" fmla="*/ 1 h 3"/>
                <a:gd name="T2" fmla="*/ 1 w 2"/>
                <a:gd name="T3" fmla="*/ 2 h 3"/>
                <a:gd name="T4" fmla="*/ 2 w 2"/>
                <a:gd name="T5" fmla="*/ 2 h 3"/>
                <a:gd name="T6" fmla="*/ 1 w 2"/>
                <a:gd name="T7" fmla="*/ 0 h 3"/>
                <a:gd name="T8" fmla="*/ 0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712"/>
            <p:cNvSpPr/>
            <p:nvPr/>
          </p:nvSpPr>
          <p:spPr bwMode="auto">
            <a:xfrm>
              <a:off x="6352575" y="1019840"/>
              <a:ext cx="7692" cy="784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9399361" y="2072423"/>
            <a:ext cx="1163242" cy="501429"/>
            <a:chOff x="2901950" y="4981575"/>
            <a:chExt cx="982663" cy="484188"/>
          </a:xfrm>
        </p:grpSpPr>
        <p:sp>
          <p:nvSpPr>
            <p:cNvPr id="134" name="Freeform 1797"/>
            <p:cNvSpPr/>
            <p:nvPr/>
          </p:nvSpPr>
          <p:spPr bwMode="auto">
            <a:xfrm>
              <a:off x="3149600" y="5295900"/>
              <a:ext cx="298450" cy="71438"/>
            </a:xfrm>
            <a:custGeom>
              <a:avLst/>
              <a:gdLst>
                <a:gd name="T0" fmla="*/ 7 w 96"/>
                <a:gd name="T1" fmla="*/ 6 h 23"/>
                <a:gd name="T2" fmla="*/ 26 w 96"/>
                <a:gd name="T3" fmla="*/ 9 h 23"/>
                <a:gd name="T4" fmla="*/ 50 w 96"/>
                <a:gd name="T5" fmla="*/ 16 h 23"/>
                <a:gd name="T6" fmla="*/ 71 w 96"/>
                <a:gd name="T7" fmla="*/ 13 h 23"/>
                <a:gd name="T8" fmla="*/ 91 w 96"/>
                <a:gd name="T9" fmla="*/ 22 h 23"/>
                <a:gd name="T10" fmla="*/ 96 w 96"/>
                <a:gd name="T11" fmla="*/ 4 h 23"/>
                <a:gd name="T12" fmla="*/ 11 w 96"/>
                <a:gd name="T13" fmla="*/ 1 h 23"/>
                <a:gd name="T14" fmla="*/ 7 w 96"/>
                <a:gd name="T15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3">
                  <a:moveTo>
                    <a:pt x="7" y="6"/>
                  </a:moveTo>
                  <a:cubicBezTo>
                    <a:pt x="10" y="7"/>
                    <a:pt x="17" y="5"/>
                    <a:pt x="26" y="9"/>
                  </a:cubicBezTo>
                  <a:cubicBezTo>
                    <a:pt x="34" y="14"/>
                    <a:pt x="39" y="16"/>
                    <a:pt x="50" y="16"/>
                  </a:cubicBezTo>
                  <a:cubicBezTo>
                    <a:pt x="60" y="16"/>
                    <a:pt x="63" y="12"/>
                    <a:pt x="71" y="13"/>
                  </a:cubicBezTo>
                  <a:cubicBezTo>
                    <a:pt x="79" y="14"/>
                    <a:pt x="86" y="23"/>
                    <a:pt x="91" y="22"/>
                  </a:cubicBezTo>
                  <a:cubicBezTo>
                    <a:pt x="96" y="21"/>
                    <a:pt x="96" y="4"/>
                    <a:pt x="96" y="4"/>
                  </a:cubicBezTo>
                  <a:cubicBezTo>
                    <a:pt x="94" y="3"/>
                    <a:pt x="23" y="1"/>
                    <a:pt x="11" y="1"/>
                  </a:cubicBezTo>
                  <a:cubicBezTo>
                    <a:pt x="0" y="0"/>
                    <a:pt x="5" y="4"/>
                    <a:pt x="7" y="6"/>
                  </a:cubicBezTo>
                  <a:close/>
                </a:path>
              </a:pathLst>
            </a:custGeom>
            <a:solidFill>
              <a:srgbClr val="0E2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798"/>
            <p:cNvSpPr/>
            <p:nvPr/>
          </p:nvSpPr>
          <p:spPr bwMode="auto">
            <a:xfrm>
              <a:off x="3184525" y="5299075"/>
              <a:ext cx="260350" cy="46038"/>
            </a:xfrm>
            <a:custGeom>
              <a:avLst/>
              <a:gdLst>
                <a:gd name="T0" fmla="*/ 83 w 84"/>
                <a:gd name="T1" fmla="*/ 12 h 15"/>
                <a:gd name="T2" fmla="*/ 84 w 84"/>
                <a:gd name="T3" fmla="*/ 4 h 15"/>
                <a:gd name="T4" fmla="*/ 2 w 84"/>
                <a:gd name="T5" fmla="*/ 2 h 15"/>
                <a:gd name="T6" fmla="*/ 7 w 84"/>
                <a:gd name="T7" fmla="*/ 4 h 15"/>
                <a:gd name="T8" fmla="*/ 11 w 84"/>
                <a:gd name="T9" fmla="*/ 5 h 15"/>
                <a:gd name="T10" fmla="*/ 15 w 84"/>
                <a:gd name="T11" fmla="*/ 6 h 15"/>
                <a:gd name="T12" fmla="*/ 19 w 84"/>
                <a:gd name="T13" fmla="*/ 6 h 15"/>
                <a:gd name="T14" fmla="*/ 23 w 84"/>
                <a:gd name="T15" fmla="*/ 7 h 15"/>
                <a:gd name="T16" fmla="*/ 28 w 84"/>
                <a:gd name="T17" fmla="*/ 8 h 15"/>
                <a:gd name="T18" fmla="*/ 31 w 84"/>
                <a:gd name="T19" fmla="*/ 7 h 15"/>
                <a:gd name="T20" fmla="*/ 34 w 84"/>
                <a:gd name="T21" fmla="*/ 7 h 15"/>
                <a:gd name="T22" fmla="*/ 36 w 84"/>
                <a:gd name="T23" fmla="*/ 8 h 15"/>
                <a:gd name="T24" fmla="*/ 40 w 84"/>
                <a:gd name="T25" fmla="*/ 7 h 15"/>
                <a:gd name="T26" fmla="*/ 40 w 84"/>
                <a:gd name="T27" fmla="*/ 11 h 15"/>
                <a:gd name="T28" fmla="*/ 47 w 84"/>
                <a:gd name="T29" fmla="*/ 7 h 15"/>
                <a:gd name="T30" fmla="*/ 50 w 84"/>
                <a:gd name="T31" fmla="*/ 7 h 15"/>
                <a:gd name="T32" fmla="*/ 55 w 84"/>
                <a:gd name="T33" fmla="*/ 7 h 15"/>
                <a:gd name="T34" fmla="*/ 59 w 84"/>
                <a:gd name="T35" fmla="*/ 7 h 15"/>
                <a:gd name="T36" fmla="*/ 63 w 84"/>
                <a:gd name="T37" fmla="*/ 8 h 15"/>
                <a:gd name="T38" fmla="*/ 66 w 84"/>
                <a:gd name="T39" fmla="*/ 8 h 15"/>
                <a:gd name="T40" fmla="*/ 68 w 84"/>
                <a:gd name="T41" fmla="*/ 8 h 15"/>
                <a:gd name="T42" fmla="*/ 72 w 84"/>
                <a:gd name="T43" fmla="*/ 8 h 15"/>
                <a:gd name="T44" fmla="*/ 75 w 84"/>
                <a:gd name="T45" fmla="*/ 9 h 15"/>
                <a:gd name="T46" fmla="*/ 80 w 84"/>
                <a:gd name="T47" fmla="*/ 8 h 15"/>
                <a:gd name="T48" fmla="*/ 82 w 84"/>
                <a:gd name="T49" fmla="*/ 11 h 15"/>
                <a:gd name="T50" fmla="*/ 83 w 84"/>
                <a:gd name="T5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" h="15">
                  <a:moveTo>
                    <a:pt x="83" y="12"/>
                  </a:moveTo>
                  <a:cubicBezTo>
                    <a:pt x="84" y="10"/>
                    <a:pt x="84" y="4"/>
                    <a:pt x="84" y="4"/>
                  </a:cubicBezTo>
                  <a:cubicBezTo>
                    <a:pt x="84" y="4"/>
                    <a:pt x="5" y="0"/>
                    <a:pt x="2" y="2"/>
                  </a:cubicBezTo>
                  <a:cubicBezTo>
                    <a:pt x="0" y="3"/>
                    <a:pt x="6" y="5"/>
                    <a:pt x="7" y="4"/>
                  </a:cubicBezTo>
                  <a:cubicBezTo>
                    <a:pt x="8" y="4"/>
                    <a:pt x="10" y="4"/>
                    <a:pt x="11" y="5"/>
                  </a:cubicBezTo>
                  <a:cubicBezTo>
                    <a:pt x="13" y="6"/>
                    <a:pt x="14" y="6"/>
                    <a:pt x="15" y="6"/>
                  </a:cubicBezTo>
                  <a:cubicBezTo>
                    <a:pt x="17" y="6"/>
                    <a:pt x="18" y="5"/>
                    <a:pt x="19" y="6"/>
                  </a:cubicBezTo>
                  <a:cubicBezTo>
                    <a:pt x="21" y="7"/>
                    <a:pt x="23" y="9"/>
                    <a:pt x="23" y="7"/>
                  </a:cubicBezTo>
                  <a:cubicBezTo>
                    <a:pt x="23" y="4"/>
                    <a:pt x="28" y="6"/>
                    <a:pt x="28" y="8"/>
                  </a:cubicBezTo>
                  <a:cubicBezTo>
                    <a:pt x="28" y="10"/>
                    <a:pt x="29" y="10"/>
                    <a:pt x="31" y="7"/>
                  </a:cubicBezTo>
                  <a:cubicBezTo>
                    <a:pt x="33" y="4"/>
                    <a:pt x="35" y="5"/>
                    <a:pt x="34" y="7"/>
                  </a:cubicBezTo>
                  <a:cubicBezTo>
                    <a:pt x="34" y="9"/>
                    <a:pt x="35" y="11"/>
                    <a:pt x="36" y="8"/>
                  </a:cubicBezTo>
                  <a:cubicBezTo>
                    <a:pt x="36" y="5"/>
                    <a:pt x="42" y="5"/>
                    <a:pt x="40" y="7"/>
                  </a:cubicBezTo>
                  <a:cubicBezTo>
                    <a:pt x="38" y="9"/>
                    <a:pt x="38" y="14"/>
                    <a:pt x="40" y="11"/>
                  </a:cubicBezTo>
                  <a:cubicBezTo>
                    <a:pt x="42" y="8"/>
                    <a:pt x="48" y="6"/>
                    <a:pt x="47" y="7"/>
                  </a:cubicBezTo>
                  <a:cubicBezTo>
                    <a:pt x="47" y="7"/>
                    <a:pt x="47" y="10"/>
                    <a:pt x="50" y="7"/>
                  </a:cubicBezTo>
                  <a:cubicBezTo>
                    <a:pt x="52" y="4"/>
                    <a:pt x="54" y="6"/>
                    <a:pt x="55" y="7"/>
                  </a:cubicBezTo>
                  <a:cubicBezTo>
                    <a:pt x="56" y="9"/>
                    <a:pt x="59" y="9"/>
                    <a:pt x="59" y="7"/>
                  </a:cubicBezTo>
                  <a:cubicBezTo>
                    <a:pt x="60" y="6"/>
                    <a:pt x="62" y="6"/>
                    <a:pt x="63" y="8"/>
                  </a:cubicBezTo>
                  <a:cubicBezTo>
                    <a:pt x="64" y="9"/>
                    <a:pt x="66" y="9"/>
                    <a:pt x="66" y="8"/>
                  </a:cubicBezTo>
                  <a:cubicBezTo>
                    <a:pt x="67" y="7"/>
                    <a:pt x="67" y="6"/>
                    <a:pt x="68" y="8"/>
                  </a:cubicBezTo>
                  <a:cubicBezTo>
                    <a:pt x="68" y="10"/>
                    <a:pt x="71" y="11"/>
                    <a:pt x="72" y="8"/>
                  </a:cubicBezTo>
                  <a:cubicBezTo>
                    <a:pt x="73" y="6"/>
                    <a:pt x="74" y="7"/>
                    <a:pt x="75" y="9"/>
                  </a:cubicBezTo>
                  <a:cubicBezTo>
                    <a:pt x="76" y="11"/>
                    <a:pt x="78" y="11"/>
                    <a:pt x="80" y="8"/>
                  </a:cubicBezTo>
                  <a:cubicBezTo>
                    <a:pt x="82" y="6"/>
                    <a:pt x="82" y="8"/>
                    <a:pt x="82" y="11"/>
                  </a:cubicBezTo>
                  <a:cubicBezTo>
                    <a:pt x="82" y="13"/>
                    <a:pt x="82" y="15"/>
                    <a:pt x="83" y="12"/>
                  </a:cubicBezTo>
                  <a:close/>
                </a:path>
              </a:pathLst>
            </a:custGeom>
            <a:solidFill>
              <a:srgbClr val="072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799"/>
            <p:cNvSpPr/>
            <p:nvPr/>
          </p:nvSpPr>
          <p:spPr bwMode="auto">
            <a:xfrm>
              <a:off x="3556000" y="5310188"/>
              <a:ext cx="106363" cy="155575"/>
            </a:xfrm>
            <a:custGeom>
              <a:avLst/>
              <a:gdLst>
                <a:gd name="T0" fmla="*/ 1 w 34"/>
                <a:gd name="T1" fmla="*/ 46 h 50"/>
                <a:gd name="T2" fmla="*/ 27 w 34"/>
                <a:gd name="T3" fmla="*/ 31 h 50"/>
                <a:gd name="T4" fmla="*/ 31 w 34"/>
                <a:gd name="T5" fmla="*/ 8 h 50"/>
                <a:gd name="T6" fmla="*/ 7 w 34"/>
                <a:gd name="T7" fmla="*/ 4 h 50"/>
                <a:gd name="T8" fmla="*/ 10 w 34"/>
                <a:gd name="T9" fmla="*/ 26 h 50"/>
                <a:gd name="T10" fmla="*/ 1 w 34"/>
                <a:gd name="T11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0">
                  <a:moveTo>
                    <a:pt x="1" y="46"/>
                  </a:moveTo>
                  <a:cubicBezTo>
                    <a:pt x="2" y="50"/>
                    <a:pt x="19" y="43"/>
                    <a:pt x="27" y="31"/>
                  </a:cubicBezTo>
                  <a:cubicBezTo>
                    <a:pt x="34" y="20"/>
                    <a:pt x="31" y="8"/>
                    <a:pt x="31" y="8"/>
                  </a:cubicBezTo>
                  <a:cubicBezTo>
                    <a:pt x="31" y="8"/>
                    <a:pt x="7" y="0"/>
                    <a:pt x="7" y="4"/>
                  </a:cubicBezTo>
                  <a:cubicBezTo>
                    <a:pt x="7" y="8"/>
                    <a:pt x="12" y="18"/>
                    <a:pt x="10" y="26"/>
                  </a:cubicBezTo>
                  <a:cubicBezTo>
                    <a:pt x="8" y="35"/>
                    <a:pt x="0" y="42"/>
                    <a:pt x="1" y="46"/>
                  </a:cubicBezTo>
                  <a:close/>
                </a:path>
              </a:pathLst>
            </a:custGeom>
            <a:solidFill>
              <a:srgbClr val="0E2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800"/>
            <p:cNvSpPr/>
            <p:nvPr/>
          </p:nvSpPr>
          <p:spPr bwMode="auto">
            <a:xfrm>
              <a:off x="3575050" y="5319713"/>
              <a:ext cx="84138" cy="100013"/>
            </a:xfrm>
            <a:custGeom>
              <a:avLst/>
              <a:gdLst>
                <a:gd name="T0" fmla="*/ 21 w 27"/>
                <a:gd name="T1" fmla="*/ 25 h 32"/>
                <a:gd name="T2" fmla="*/ 25 w 27"/>
                <a:gd name="T3" fmla="*/ 6 h 32"/>
                <a:gd name="T4" fmla="*/ 3 w 27"/>
                <a:gd name="T5" fmla="*/ 1 h 32"/>
                <a:gd name="T6" fmla="*/ 5 w 27"/>
                <a:gd name="T7" fmla="*/ 7 h 32"/>
                <a:gd name="T8" fmla="*/ 8 w 27"/>
                <a:gd name="T9" fmla="*/ 11 h 32"/>
                <a:gd name="T10" fmla="*/ 10 w 27"/>
                <a:gd name="T11" fmla="*/ 8 h 32"/>
                <a:gd name="T12" fmla="*/ 12 w 27"/>
                <a:gd name="T13" fmla="*/ 19 h 32"/>
                <a:gd name="T14" fmla="*/ 14 w 27"/>
                <a:gd name="T15" fmla="*/ 13 h 32"/>
                <a:gd name="T16" fmla="*/ 15 w 27"/>
                <a:gd name="T17" fmla="*/ 21 h 32"/>
                <a:gd name="T18" fmla="*/ 18 w 27"/>
                <a:gd name="T19" fmla="*/ 15 h 32"/>
                <a:gd name="T20" fmla="*/ 21 w 27"/>
                <a:gd name="T21" fmla="*/ 16 h 32"/>
                <a:gd name="T22" fmla="*/ 21 w 27"/>
                <a:gd name="T23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32">
                  <a:moveTo>
                    <a:pt x="21" y="25"/>
                  </a:moveTo>
                  <a:cubicBezTo>
                    <a:pt x="27" y="18"/>
                    <a:pt x="25" y="6"/>
                    <a:pt x="25" y="6"/>
                  </a:cubicBezTo>
                  <a:cubicBezTo>
                    <a:pt x="25" y="6"/>
                    <a:pt x="5" y="0"/>
                    <a:pt x="3" y="1"/>
                  </a:cubicBezTo>
                  <a:cubicBezTo>
                    <a:pt x="0" y="3"/>
                    <a:pt x="4" y="5"/>
                    <a:pt x="5" y="7"/>
                  </a:cubicBezTo>
                  <a:cubicBezTo>
                    <a:pt x="7" y="9"/>
                    <a:pt x="7" y="13"/>
                    <a:pt x="8" y="11"/>
                  </a:cubicBezTo>
                  <a:cubicBezTo>
                    <a:pt x="9" y="9"/>
                    <a:pt x="8" y="7"/>
                    <a:pt x="10" y="8"/>
                  </a:cubicBezTo>
                  <a:cubicBezTo>
                    <a:pt x="12" y="10"/>
                    <a:pt x="12" y="19"/>
                    <a:pt x="12" y="19"/>
                  </a:cubicBezTo>
                  <a:cubicBezTo>
                    <a:pt x="13" y="19"/>
                    <a:pt x="12" y="12"/>
                    <a:pt x="14" y="13"/>
                  </a:cubicBezTo>
                  <a:cubicBezTo>
                    <a:pt x="16" y="13"/>
                    <a:pt x="15" y="18"/>
                    <a:pt x="15" y="21"/>
                  </a:cubicBezTo>
                  <a:cubicBezTo>
                    <a:pt x="15" y="23"/>
                    <a:pt x="17" y="19"/>
                    <a:pt x="18" y="15"/>
                  </a:cubicBezTo>
                  <a:cubicBezTo>
                    <a:pt x="19" y="10"/>
                    <a:pt x="21" y="11"/>
                    <a:pt x="21" y="16"/>
                  </a:cubicBezTo>
                  <a:cubicBezTo>
                    <a:pt x="21" y="22"/>
                    <a:pt x="15" y="32"/>
                    <a:pt x="21" y="25"/>
                  </a:cubicBezTo>
                  <a:close/>
                </a:path>
              </a:pathLst>
            </a:custGeom>
            <a:solidFill>
              <a:srgbClr val="072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801"/>
            <p:cNvSpPr/>
            <p:nvPr/>
          </p:nvSpPr>
          <p:spPr bwMode="auto">
            <a:xfrm>
              <a:off x="3094038" y="5059363"/>
              <a:ext cx="784225" cy="292100"/>
            </a:xfrm>
            <a:custGeom>
              <a:avLst/>
              <a:gdLst>
                <a:gd name="T0" fmla="*/ 218 w 253"/>
                <a:gd name="T1" fmla="*/ 2 h 94"/>
                <a:gd name="T2" fmla="*/ 174 w 253"/>
                <a:gd name="T3" fmla="*/ 6 h 94"/>
                <a:gd name="T4" fmla="*/ 82 w 253"/>
                <a:gd name="T5" fmla="*/ 30 h 94"/>
                <a:gd name="T6" fmla="*/ 6 w 253"/>
                <a:gd name="T7" fmla="*/ 53 h 94"/>
                <a:gd name="T8" fmla="*/ 7 w 253"/>
                <a:gd name="T9" fmla="*/ 76 h 94"/>
                <a:gd name="T10" fmla="*/ 49 w 253"/>
                <a:gd name="T11" fmla="*/ 80 h 94"/>
                <a:gd name="T12" fmla="*/ 126 w 253"/>
                <a:gd name="T13" fmla="*/ 84 h 94"/>
                <a:gd name="T14" fmla="*/ 199 w 253"/>
                <a:gd name="T15" fmla="*/ 93 h 94"/>
                <a:gd name="T16" fmla="*/ 236 w 253"/>
                <a:gd name="T17" fmla="*/ 90 h 94"/>
                <a:gd name="T18" fmla="*/ 246 w 253"/>
                <a:gd name="T19" fmla="*/ 78 h 94"/>
                <a:gd name="T20" fmla="*/ 252 w 253"/>
                <a:gd name="T21" fmla="*/ 67 h 94"/>
                <a:gd name="T22" fmla="*/ 249 w 253"/>
                <a:gd name="T23" fmla="*/ 50 h 94"/>
                <a:gd name="T24" fmla="*/ 243 w 253"/>
                <a:gd name="T25" fmla="*/ 17 h 94"/>
                <a:gd name="T26" fmla="*/ 218 w 253"/>
                <a:gd name="T27" fmla="*/ 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3" h="94">
                  <a:moveTo>
                    <a:pt x="218" y="2"/>
                  </a:moveTo>
                  <a:cubicBezTo>
                    <a:pt x="209" y="0"/>
                    <a:pt x="174" y="6"/>
                    <a:pt x="174" y="6"/>
                  </a:cubicBezTo>
                  <a:cubicBezTo>
                    <a:pt x="153" y="8"/>
                    <a:pt x="92" y="26"/>
                    <a:pt x="82" y="30"/>
                  </a:cubicBezTo>
                  <a:cubicBezTo>
                    <a:pt x="72" y="34"/>
                    <a:pt x="13" y="51"/>
                    <a:pt x="6" y="53"/>
                  </a:cubicBezTo>
                  <a:cubicBezTo>
                    <a:pt x="0" y="55"/>
                    <a:pt x="4" y="69"/>
                    <a:pt x="7" y="76"/>
                  </a:cubicBezTo>
                  <a:cubicBezTo>
                    <a:pt x="9" y="84"/>
                    <a:pt x="33" y="79"/>
                    <a:pt x="49" y="80"/>
                  </a:cubicBezTo>
                  <a:cubicBezTo>
                    <a:pt x="66" y="81"/>
                    <a:pt x="108" y="83"/>
                    <a:pt x="126" y="84"/>
                  </a:cubicBezTo>
                  <a:cubicBezTo>
                    <a:pt x="144" y="84"/>
                    <a:pt x="182" y="93"/>
                    <a:pt x="199" y="93"/>
                  </a:cubicBezTo>
                  <a:cubicBezTo>
                    <a:pt x="215" y="94"/>
                    <a:pt x="226" y="93"/>
                    <a:pt x="236" y="90"/>
                  </a:cubicBezTo>
                  <a:cubicBezTo>
                    <a:pt x="247" y="86"/>
                    <a:pt x="241" y="77"/>
                    <a:pt x="246" y="78"/>
                  </a:cubicBezTo>
                  <a:cubicBezTo>
                    <a:pt x="252" y="78"/>
                    <a:pt x="252" y="70"/>
                    <a:pt x="252" y="67"/>
                  </a:cubicBezTo>
                  <a:cubicBezTo>
                    <a:pt x="253" y="64"/>
                    <a:pt x="252" y="55"/>
                    <a:pt x="249" y="50"/>
                  </a:cubicBezTo>
                  <a:cubicBezTo>
                    <a:pt x="247" y="45"/>
                    <a:pt x="246" y="23"/>
                    <a:pt x="243" y="17"/>
                  </a:cubicBezTo>
                  <a:cubicBezTo>
                    <a:pt x="241" y="11"/>
                    <a:pt x="228" y="4"/>
                    <a:pt x="218" y="2"/>
                  </a:cubicBezTo>
                  <a:close/>
                </a:path>
              </a:pathLst>
            </a:custGeom>
            <a:solidFill>
              <a:srgbClr val="0096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802"/>
            <p:cNvSpPr/>
            <p:nvPr/>
          </p:nvSpPr>
          <p:spPr bwMode="auto">
            <a:xfrm>
              <a:off x="3133725" y="4981575"/>
              <a:ext cx="627063" cy="258763"/>
            </a:xfrm>
            <a:custGeom>
              <a:avLst/>
              <a:gdLst>
                <a:gd name="T0" fmla="*/ 159 w 202"/>
                <a:gd name="T1" fmla="*/ 0 h 83"/>
                <a:gd name="T2" fmla="*/ 139 w 202"/>
                <a:gd name="T3" fmla="*/ 7 h 83"/>
                <a:gd name="T4" fmla="*/ 113 w 202"/>
                <a:gd name="T5" fmla="*/ 14 h 83"/>
                <a:gd name="T6" fmla="*/ 86 w 202"/>
                <a:gd name="T7" fmla="*/ 28 h 83"/>
                <a:gd name="T8" fmla="*/ 59 w 202"/>
                <a:gd name="T9" fmla="*/ 42 h 83"/>
                <a:gd name="T10" fmla="*/ 30 w 202"/>
                <a:gd name="T11" fmla="*/ 56 h 83"/>
                <a:gd name="T12" fmla="*/ 13 w 202"/>
                <a:gd name="T13" fmla="*/ 63 h 83"/>
                <a:gd name="T14" fmla="*/ 0 w 202"/>
                <a:gd name="T15" fmla="*/ 75 h 83"/>
                <a:gd name="T16" fmla="*/ 39 w 202"/>
                <a:gd name="T17" fmla="*/ 74 h 83"/>
                <a:gd name="T18" fmla="*/ 163 w 202"/>
                <a:gd name="T19" fmla="*/ 48 h 83"/>
                <a:gd name="T20" fmla="*/ 195 w 202"/>
                <a:gd name="T21" fmla="*/ 29 h 83"/>
                <a:gd name="T22" fmla="*/ 159 w 202"/>
                <a:gd name="T2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83">
                  <a:moveTo>
                    <a:pt x="159" y="0"/>
                  </a:moveTo>
                  <a:cubicBezTo>
                    <a:pt x="152" y="0"/>
                    <a:pt x="145" y="7"/>
                    <a:pt x="139" y="7"/>
                  </a:cubicBezTo>
                  <a:cubicBezTo>
                    <a:pt x="133" y="7"/>
                    <a:pt x="122" y="11"/>
                    <a:pt x="113" y="14"/>
                  </a:cubicBezTo>
                  <a:cubicBezTo>
                    <a:pt x="105" y="18"/>
                    <a:pt x="98" y="25"/>
                    <a:pt x="86" y="28"/>
                  </a:cubicBezTo>
                  <a:cubicBezTo>
                    <a:pt x="74" y="31"/>
                    <a:pt x="72" y="34"/>
                    <a:pt x="59" y="42"/>
                  </a:cubicBezTo>
                  <a:cubicBezTo>
                    <a:pt x="47" y="50"/>
                    <a:pt x="37" y="56"/>
                    <a:pt x="30" y="56"/>
                  </a:cubicBezTo>
                  <a:cubicBezTo>
                    <a:pt x="24" y="56"/>
                    <a:pt x="21" y="61"/>
                    <a:pt x="13" y="63"/>
                  </a:cubicBezTo>
                  <a:cubicBezTo>
                    <a:pt x="4" y="64"/>
                    <a:pt x="1" y="72"/>
                    <a:pt x="0" y="75"/>
                  </a:cubicBezTo>
                  <a:cubicBezTo>
                    <a:pt x="0" y="78"/>
                    <a:pt x="22" y="83"/>
                    <a:pt x="39" y="74"/>
                  </a:cubicBezTo>
                  <a:cubicBezTo>
                    <a:pt x="55" y="66"/>
                    <a:pt x="145" y="54"/>
                    <a:pt x="163" y="48"/>
                  </a:cubicBezTo>
                  <a:cubicBezTo>
                    <a:pt x="180" y="42"/>
                    <a:pt x="202" y="33"/>
                    <a:pt x="195" y="29"/>
                  </a:cubicBezTo>
                  <a:cubicBezTo>
                    <a:pt x="195" y="29"/>
                    <a:pt x="167" y="0"/>
                    <a:pt x="159" y="0"/>
                  </a:cubicBezTo>
                  <a:close/>
                </a:path>
              </a:pathLst>
            </a:custGeom>
            <a:solidFill>
              <a:srgbClr val="F18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803"/>
            <p:cNvSpPr/>
            <p:nvPr/>
          </p:nvSpPr>
          <p:spPr bwMode="auto">
            <a:xfrm>
              <a:off x="3733800" y="5276850"/>
              <a:ext cx="117475" cy="30163"/>
            </a:xfrm>
            <a:custGeom>
              <a:avLst/>
              <a:gdLst>
                <a:gd name="T0" fmla="*/ 7 w 38"/>
                <a:gd name="T1" fmla="*/ 6 h 10"/>
                <a:gd name="T2" fmla="*/ 22 w 38"/>
                <a:gd name="T3" fmla="*/ 5 h 10"/>
                <a:gd name="T4" fmla="*/ 38 w 38"/>
                <a:gd name="T5" fmla="*/ 6 h 10"/>
                <a:gd name="T6" fmla="*/ 14 w 38"/>
                <a:gd name="T7" fmla="*/ 2 h 10"/>
                <a:gd name="T8" fmla="*/ 7 w 38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7" y="6"/>
                  </a:moveTo>
                  <a:cubicBezTo>
                    <a:pt x="11" y="6"/>
                    <a:pt x="14" y="4"/>
                    <a:pt x="22" y="5"/>
                  </a:cubicBezTo>
                  <a:cubicBezTo>
                    <a:pt x="30" y="5"/>
                    <a:pt x="38" y="10"/>
                    <a:pt x="38" y="6"/>
                  </a:cubicBezTo>
                  <a:cubicBezTo>
                    <a:pt x="38" y="6"/>
                    <a:pt x="28" y="0"/>
                    <a:pt x="14" y="2"/>
                  </a:cubicBezTo>
                  <a:cubicBezTo>
                    <a:pt x="0" y="4"/>
                    <a:pt x="3" y="7"/>
                    <a:pt x="7" y="6"/>
                  </a:cubicBezTo>
                  <a:close/>
                </a:path>
              </a:pathLst>
            </a:custGeom>
            <a:solidFill>
              <a:srgbClr val="007A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804"/>
            <p:cNvSpPr/>
            <p:nvPr/>
          </p:nvSpPr>
          <p:spPr bwMode="auto">
            <a:xfrm>
              <a:off x="3565525" y="5202238"/>
              <a:ext cx="123825" cy="96838"/>
            </a:xfrm>
            <a:custGeom>
              <a:avLst/>
              <a:gdLst>
                <a:gd name="T0" fmla="*/ 6 w 40"/>
                <a:gd name="T1" fmla="*/ 29 h 31"/>
                <a:gd name="T2" fmla="*/ 20 w 40"/>
                <a:gd name="T3" fmla="*/ 27 h 31"/>
                <a:gd name="T4" fmla="*/ 34 w 40"/>
                <a:gd name="T5" fmla="*/ 26 h 31"/>
                <a:gd name="T6" fmla="*/ 39 w 40"/>
                <a:gd name="T7" fmla="*/ 18 h 31"/>
                <a:gd name="T8" fmla="*/ 34 w 40"/>
                <a:gd name="T9" fmla="*/ 6 h 31"/>
                <a:gd name="T10" fmla="*/ 6 w 40"/>
                <a:gd name="T11" fmla="*/ 0 h 31"/>
                <a:gd name="T12" fmla="*/ 2 w 40"/>
                <a:gd name="T13" fmla="*/ 8 h 31"/>
                <a:gd name="T14" fmla="*/ 3 w 40"/>
                <a:gd name="T15" fmla="*/ 17 h 31"/>
                <a:gd name="T16" fmla="*/ 5 w 40"/>
                <a:gd name="T17" fmla="*/ 24 h 31"/>
                <a:gd name="T18" fmla="*/ 6 w 40"/>
                <a:gd name="T1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1">
                  <a:moveTo>
                    <a:pt x="6" y="29"/>
                  </a:moveTo>
                  <a:cubicBezTo>
                    <a:pt x="7" y="31"/>
                    <a:pt x="16" y="27"/>
                    <a:pt x="20" y="27"/>
                  </a:cubicBezTo>
                  <a:cubicBezTo>
                    <a:pt x="24" y="26"/>
                    <a:pt x="31" y="26"/>
                    <a:pt x="34" y="26"/>
                  </a:cubicBezTo>
                  <a:cubicBezTo>
                    <a:pt x="38" y="25"/>
                    <a:pt x="38" y="25"/>
                    <a:pt x="39" y="18"/>
                  </a:cubicBezTo>
                  <a:cubicBezTo>
                    <a:pt x="40" y="12"/>
                    <a:pt x="39" y="11"/>
                    <a:pt x="34" y="6"/>
                  </a:cubicBezTo>
                  <a:cubicBezTo>
                    <a:pt x="29" y="1"/>
                    <a:pt x="6" y="0"/>
                    <a:pt x="6" y="0"/>
                  </a:cubicBezTo>
                  <a:cubicBezTo>
                    <a:pt x="0" y="0"/>
                    <a:pt x="1" y="5"/>
                    <a:pt x="2" y="8"/>
                  </a:cubicBezTo>
                  <a:cubicBezTo>
                    <a:pt x="2" y="11"/>
                    <a:pt x="3" y="13"/>
                    <a:pt x="3" y="17"/>
                  </a:cubicBezTo>
                  <a:cubicBezTo>
                    <a:pt x="3" y="20"/>
                    <a:pt x="1" y="24"/>
                    <a:pt x="5" y="24"/>
                  </a:cubicBezTo>
                  <a:cubicBezTo>
                    <a:pt x="9" y="24"/>
                    <a:pt x="4" y="28"/>
                    <a:pt x="6" y="29"/>
                  </a:cubicBezTo>
                  <a:close/>
                </a:path>
              </a:pathLst>
            </a:custGeom>
            <a:solidFill>
              <a:srgbClr val="F18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805"/>
            <p:cNvSpPr/>
            <p:nvPr/>
          </p:nvSpPr>
          <p:spPr bwMode="auto">
            <a:xfrm>
              <a:off x="3581400" y="5214938"/>
              <a:ext cx="104775" cy="74613"/>
            </a:xfrm>
            <a:custGeom>
              <a:avLst/>
              <a:gdLst>
                <a:gd name="T0" fmla="*/ 17 w 34"/>
                <a:gd name="T1" fmla="*/ 18 h 24"/>
                <a:gd name="T2" fmla="*/ 8 w 34"/>
                <a:gd name="T3" fmla="*/ 23 h 24"/>
                <a:gd name="T4" fmla="*/ 33 w 34"/>
                <a:gd name="T5" fmla="*/ 20 h 24"/>
                <a:gd name="T6" fmla="*/ 34 w 34"/>
                <a:gd name="T7" fmla="*/ 13 h 24"/>
                <a:gd name="T8" fmla="*/ 8 w 34"/>
                <a:gd name="T9" fmla="*/ 0 h 24"/>
                <a:gd name="T10" fmla="*/ 18 w 34"/>
                <a:gd name="T11" fmla="*/ 7 h 24"/>
                <a:gd name="T12" fmla="*/ 4 w 34"/>
                <a:gd name="T13" fmla="*/ 6 h 24"/>
                <a:gd name="T14" fmla="*/ 14 w 34"/>
                <a:gd name="T15" fmla="*/ 9 h 24"/>
                <a:gd name="T16" fmla="*/ 11 w 34"/>
                <a:gd name="T17" fmla="*/ 13 h 24"/>
                <a:gd name="T18" fmla="*/ 7 w 34"/>
                <a:gd name="T19" fmla="*/ 16 h 24"/>
                <a:gd name="T20" fmla="*/ 17 w 34"/>
                <a:gd name="T21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24">
                  <a:moveTo>
                    <a:pt x="17" y="18"/>
                  </a:moveTo>
                  <a:cubicBezTo>
                    <a:pt x="10" y="20"/>
                    <a:pt x="4" y="24"/>
                    <a:pt x="8" y="23"/>
                  </a:cubicBezTo>
                  <a:cubicBezTo>
                    <a:pt x="11" y="22"/>
                    <a:pt x="33" y="20"/>
                    <a:pt x="33" y="20"/>
                  </a:cubicBezTo>
                  <a:cubicBezTo>
                    <a:pt x="33" y="20"/>
                    <a:pt x="34" y="17"/>
                    <a:pt x="34" y="13"/>
                  </a:cubicBezTo>
                  <a:cubicBezTo>
                    <a:pt x="34" y="9"/>
                    <a:pt x="8" y="0"/>
                    <a:pt x="8" y="0"/>
                  </a:cubicBezTo>
                  <a:cubicBezTo>
                    <a:pt x="4" y="1"/>
                    <a:pt x="16" y="6"/>
                    <a:pt x="18" y="7"/>
                  </a:cubicBezTo>
                  <a:cubicBezTo>
                    <a:pt x="20" y="9"/>
                    <a:pt x="8" y="4"/>
                    <a:pt x="4" y="6"/>
                  </a:cubicBezTo>
                  <a:cubicBezTo>
                    <a:pt x="0" y="7"/>
                    <a:pt x="9" y="7"/>
                    <a:pt x="14" y="9"/>
                  </a:cubicBezTo>
                  <a:cubicBezTo>
                    <a:pt x="20" y="11"/>
                    <a:pt x="18" y="13"/>
                    <a:pt x="11" y="13"/>
                  </a:cubicBezTo>
                  <a:cubicBezTo>
                    <a:pt x="3" y="12"/>
                    <a:pt x="0" y="16"/>
                    <a:pt x="7" y="16"/>
                  </a:cubicBezTo>
                  <a:cubicBezTo>
                    <a:pt x="13" y="17"/>
                    <a:pt x="24" y="16"/>
                    <a:pt x="17" y="18"/>
                  </a:cubicBezTo>
                  <a:close/>
                </a:path>
              </a:pathLst>
            </a:custGeom>
            <a:solidFill>
              <a:srgbClr val="EB6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806"/>
            <p:cNvSpPr/>
            <p:nvPr/>
          </p:nvSpPr>
          <p:spPr bwMode="auto">
            <a:xfrm>
              <a:off x="3143250" y="4991100"/>
              <a:ext cx="581025" cy="220663"/>
            </a:xfrm>
            <a:custGeom>
              <a:avLst/>
              <a:gdLst>
                <a:gd name="T0" fmla="*/ 6 w 187"/>
                <a:gd name="T1" fmla="*/ 69 h 71"/>
                <a:gd name="T2" fmla="*/ 0 w 187"/>
                <a:gd name="T3" fmla="*/ 68 h 71"/>
                <a:gd name="T4" fmla="*/ 8 w 187"/>
                <a:gd name="T5" fmla="*/ 71 h 71"/>
                <a:gd name="T6" fmla="*/ 123 w 187"/>
                <a:gd name="T7" fmla="*/ 37 h 71"/>
                <a:gd name="T8" fmla="*/ 187 w 187"/>
                <a:gd name="T9" fmla="*/ 23 h 71"/>
                <a:gd name="T10" fmla="*/ 161 w 187"/>
                <a:gd name="T11" fmla="*/ 0 h 71"/>
                <a:gd name="T12" fmla="*/ 180 w 187"/>
                <a:gd name="T13" fmla="*/ 20 h 71"/>
                <a:gd name="T14" fmla="*/ 174 w 187"/>
                <a:gd name="T15" fmla="*/ 22 h 71"/>
                <a:gd name="T16" fmla="*/ 150 w 187"/>
                <a:gd name="T17" fmla="*/ 6 h 71"/>
                <a:gd name="T18" fmla="*/ 167 w 187"/>
                <a:gd name="T19" fmla="*/ 22 h 71"/>
                <a:gd name="T20" fmla="*/ 157 w 187"/>
                <a:gd name="T21" fmla="*/ 24 h 71"/>
                <a:gd name="T22" fmla="*/ 134 w 187"/>
                <a:gd name="T23" fmla="*/ 7 h 71"/>
                <a:gd name="T24" fmla="*/ 152 w 187"/>
                <a:gd name="T25" fmla="*/ 25 h 71"/>
                <a:gd name="T26" fmla="*/ 138 w 187"/>
                <a:gd name="T27" fmla="*/ 28 h 71"/>
                <a:gd name="T28" fmla="*/ 119 w 187"/>
                <a:gd name="T29" fmla="*/ 13 h 71"/>
                <a:gd name="T30" fmla="*/ 130 w 187"/>
                <a:gd name="T31" fmla="*/ 29 h 71"/>
                <a:gd name="T32" fmla="*/ 118 w 187"/>
                <a:gd name="T33" fmla="*/ 31 h 71"/>
                <a:gd name="T34" fmla="*/ 102 w 187"/>
                <a:gd name="T35" fmla="*/ 20 h 71"/>
                <a:gd name="T36" fmla="*/ 115 w 187"/>
                <a:gd name="T37" fmla="*/ 33 h 71"/>
                <a:gd name="T38" fmla="*/ 101 w 187"/>
                <a:gd name="T39" fmla="*/ 37 h 71"/>
                <a:gd name="T40" fmla="*/ 85 w 187"/>
                <a:gd name="T41" fmla="*/ 27 h 71"/>
                <a:gd name="T42" fmla="*/ 96 w 187"/>
                <a:gd name="T43" fmla="*/ 39 h 71"/>
                <a:gd name="T44" fmla="*/ 75 w 187"/>
                <a:gd name="T45" fmla="*/ 43 h 71"/>
                <a:gd name="T46" fmla="*/ 65 w 187"/>
                <a:gd name="T47" fmla="*/ 38 h 71"/>
                <a:gd name="T48" fmla="*/ 72 w 187"/>
                <a:gd name="T49" fmla="*/ 45 h 71"/>
                <a:gd name="T50" fmla="*/ 58 w 187"/>
                <a:gd name="T51" fmla="*/ 49 h 71"/>
                <a:gd name="T52" fmla="*/ 49 w 187"/>
                <a:gd name="T53" fmla="*/ 47 h 71"/>
                <a:gd name="T54" fmla="*/ 51 w 187"/>
                <a:gd name="T55" fmla="*/ 53 h 71"/>
                <a:gd name="T56" fmla="*/ 40 w 187"/>
                <a:gd name="T57" fmla="*/ 50 h 71"/>
                <a:gd name="T58" fmla="*/ 43 w 187"/>
                <a:gd name="T59" fmla="*/ 56 h 71"/>
                <a:gd name="T60" fmla="*/ 35 w 187"/>
                <a:gd name="T61" fmla="*/ 59 h 71"/>
                <a:gd name="T62" fmla="*/ 27 w 187"/>
                <a:gd name="T63" fmla="*/ 54 h 71"/>
                <a:gd name="T64" fmla="*/ 30 w 187"/>
                <a:gd name="T65" fmla="*/ 59 h 71"/>
                <a:gd name="T66" fmla="*/ 24 w 187"/>
                <a:gd name="T67" fmla="*/ 61 h 71"/>
                <a:gd name="T68" fmla="*/ 19 w 187"/>
                <a:gd name="T69" fmla="*/ 59 h 71"/>
                <a:gd name="T70" fmla="*/ 21 w 187"/>
                <a:gd name="T71" fmla="*/ 62 h 71"/>
                <a:gd name="T72" fmla="*/ 16 w 187"/>
                <a:gd name="T73" fmla="*/ 65 h 71"/>
                <a:gd name="T74" fmla="*/ 8 w 187"/>
                <a:gd name="T75" fmla="*/ 62 h 71"/>
                <a:gd name="T76" fmla="*/ 9 w 187"/>
                <a:gd name="T77" fmla="*/ 68 h 71"/>
                <a:gd name="T78" fmla="*/ 6 w 187"/>
                <a:gd name="T79" fmla="*/ 6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7" h="71">
                  <a:moveTo>
                    <a:pt x="6" y="69"/>
                  </a:moveTo>
                  <a:cubicBezTo>
                    <a:pt x="3" y="69"/>
                    <a:pt x="0" y="68"/>
                    <a:pt x="0" y="68"/>
                  </a:cubicBezTo>
                  <a:cubicBezTo>
                    <a:pt x="1" y="69"/>
                    <a:pt x="4" y="71"/>
                    <a:pt x="8" y="71"/>
                  </a:cubicBezTo>
                  <a:cubicBezTo>
                    <a:pt x="12" y="71"/>
                    <a:pt x="105" y="44"/>
                    <a:pt x="123" y="37"/>
                  </a:cubicBezTo>
                  <a:cubicBezTo>
                    <a:pt x="141" y="30"/>
                    <a:pt x="187" y="26"/>
                    <a:pt x="187" y="23"/>
                  </a:cubicBezTo>
                  <a:cubicBezTo>
                    <a:pt x="187" y="20"/>
                    <a:pt x="161" y="0"/>
                    <a:pt x="161" y="0"/>
                  </a:cubicBezTo>
                  <a:cubicBezTo>
                    <a:pt x="159" y="2"/>
                    <a:pt x="182" y="19"/>
                    <a:pt x="180" y="20"/>
                  </a:cubicBezTo>
                  <a:cubicBezTo>
                    <a:pt x="178" y="21"/>
                    <a:pt x="176" y="21"/>
                    <a:pt x="174" y="22"/>
                  </a:cubicBezTo>
                  <a:cubicBezTo>
                    <a:pt x="171" y="23"/>
                    <a:pt x="152" y="5"/>
                    <a:pt x="150" y="6"/>
                  </a:cubicBezTo>
                  <a:cubicBezTo>
                    <a:pt x="149" y="6"/>
                    <a:pt x="165" y="19"/>
                    <a:pt x="167" y="22"/>
                  </a:cubicBezTo>
                  <a:cubicBezTo>
                    <a:pt x="168" y="25"/>
                    <a:pt x="161" y="24"/>
                    <a:pt x="157" y="24"/>
                  </a:cubicBezTo>
                  <a:cubicBezTo>
                    <a:pt x="152" y="24"/>
                    <a:pt x="137" y="8"/>
                    <a:pt x="134" y="7"/>
                  </a:cubicBezTo>
                  <a:cubicBezTo>
                    <a:pt x="132" y="6"/>
                    <a:pt x="150" y="23"/>
                    <a:pt x="152" y="25"/>
                  </a:cubicBezTo>
                  <a:cubicBezTo>
                    <a:pt x="154" y="27"/>
                    <a:pt x="142" y="27"/>
                    <a:pt x="138" y="28"/>
                  </a:cubicBezTo>
                  <a:cubicBezTo>
                    <a:pt x="134" y="29"/>
                    <a:pt x="122" y="13"/>
                    <a:pt x="119" y="13"/>
                  </a:cubicBezTo>
                  <a:cubicBezTo>
                    <a:pt x="117" y="13"/>
                    <a:pt x="131" y="25"/>
                    <a:pt x="130" y="29"/>
                  </a:cubicBezTo>
                  <a:cubicBezTo>
                    <a:pt x="129" y="31"/>
                    <a:pt x="122" y="31"/>
                    <a:pt x="118" y="31"/>
                  </a:cubicBezTo>
                  <a:cubicBezTo>
                    <a:pt x="115" y="31"/>
                    <a:pt x="104" y="20"/>
                    <a:pt x="102" y="20"/>
                  </a:cubicBezTo>
                  <a:cubicBezTo>
                    <a:pt x="99" y="21"/>
                    <a:pt x="114" y="31"/>
                    <a:pt x="115" y="33"/>
                  </a:cubicBezTo>
                  <a:cubicBezTo>
                    <a:pt x="116" y="35"/>
                    <a:pt x="103" y="37"/>
                    <a:pt x="101" y="37"/>
                  </a:cubicBezTo>
                  <a:cubicBezTo>
                    <a:pt x="99" y="37"/>
                    <a:pt x="85" y="26"/>
                    <a:pt x="85" y="27"/>
                  </a:cubicBezTo>
                  <a:cubicBezTo>
                    <a:pt x="83" y="28"/>
                    <a:pt x="97" y="37"/>
                    <a:pt x="96" y="39"/>
                  </a:cubicBezTo>
                  <a:cubicBezTo>
                    <a:pt x="95" y="40"/>
                    <a:pt x="78" y="43"/>
                    <a:pt x="75" y="43"/>
                  </a:cubicBezTo>
                  <a:cubicBezTo>
                    <a:pt x="72" y="43"/>
                    <a:pt x="67" y="37"/>
                    <a:pt x="65" y="38"/>
                  </a:cubicBezTo>
                  <a:cubicBezTo>
                    <a:pt x="64" y="38"/>
                    <a:pt x="71" y="44"/>
                    <a:pt x="72" y="45"/>
                  </a:cubicBezTo>
                  <a:cubicBezTo>
                    <a:pt x="72" y="46"/>
                    <a:pt x="62" y="50"/>
                    <a:pt x="58" y="49"/>
                  </a:cubicBezTo>
                  <a:cubicBezTo>
                    <a:pt x="54" y="49"/>
                    <a:pt x="49" y="45"/>
                    <a:pt x="49" y="47"/>
                  </a:cubicBezTo>
                  <a:cubicBezTo>
                    <a:pt x="50" y="48"/>
                    <a:pt x="58" y="50"/>
                    <a:pt x="51" y="53"/>
                  </a:cubicBezTo>
                  <a:cubicBezTo>
                    <a:pt x="44" y="56"/>
                    <a:pt x="40" y="50"/>
                    <a:pt x="40" y="50"/>
                  </a:cubicBezTo>
                  <a:cubicBezTo>
                    <a:pt x="39" y="55"/>
                    <a:pt x="45" y="54"/>
                    <a:pt x="43" y="56"/>
                  </a:cubicBezTo>
                  <a:cubicBezTo>
                    <a:pt x="41" y="58"/>
                    <a:pt x="38" y="58"/>
                    <a:pt x="35" y="59"/>
                  </a:cubicBezTo>
                  <a:cubicBezTo>
                    <a:pt x="32" y="59"/>
                    <a:pt x="29" y="56"/>
                    <a:pt x="27" y="54"/>
                  </a:cubicBezTo>
                  <a:cubicBezTo>
                    <a:pt x="25" y="53"/>
                    <a:pt x="28" y="57"/>
                    <a:pt x="30" y="59"/>
                  </a:cubicBezTo>
                  <a:cubicBezTo>
                    <a:pt x="32" y="61"/>
                    <a:pt x="26" y="62"/>
                    <a:pt x="24" y="61"/>
                  </a:cubicBezTo>
                  <a:cubicBezTo>
                    <a:pt x="21" y="61"/>
                    <a:pt x="18" y="58"/>
                    <a:pt x="19" y="59"/>
                  </a:cubicBezTo>
                  <a:cubicBezTo>
                    <a:pt x="19" y="60"/>
                    <a:pt x="22" y="61"/>
                    <a:pt x="21" y="62"/>
                  </a:cubicBezTo>
                  <a:cubicBezTo>
                    <a:pt x="21" y="64"/>
                    <a:pt x="17" y="64"/>
                    <a:pt x="16" y="65"/>
                  </a:cubicBezTo>
                  <a:cubicBezTo>
                    <a:pt x="11" y="67"/>
                    <a:pt x="9" y="62"/>
                    <a:pt x="8" y="62"/>
                  </a:cubicBezTo>
                  <a:cubicBezTo>
                    <a:pt x="7" y="63"/>
                    <a:pt x="12" y="66"/>
                    <a:pt x="9" y="68"/>
                  </a:cubicBezTo>
                  <a:cubicBezTo>
                    <a:pt x="9" y="68"/>
                    <a:pt x="7" y="69"/>
                    <a:pt x="6" y="69"/>
                  </a:cubicBezTo>
                  <a:close/>
                </a:path>
              </a:pathLst>
            </a:custGeom>
            <a:solidFill>
              <a:srgbClr val="EB6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807"/>
            <p:cNvSpPr/>
            <p:nvPr/>
          </p:nvSpPr>
          <p:spPr bwMode="auto">
            <a:xfrm>
              <a:off x="3770313" y="5173663"/>
              <a:ext cx="77788" cy="74613"/>
            </a:xfrm>
            <a:custGeom>
              <a:avLst/>
              <a:gdLst>
                <a:gd name="T0" fmla="*/ 0 w 25"/>
                <a:gd name="T1" fmla="*/ 11 h 24"/>
                <a:gd name="T2" fmla="*/ 13 w 25"/>
                <a:gd name="T3" fmla="*/ 21 h 24"/>
                <a:gd name="T4" fmla="*/ 12 w 25"/>
                <a:gd name="T5" fmla="*/ 0 h 24"/>
                <a:gd name="T6" fmla="*/ 0 w 25"/>
                <a:gd name="T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4">
                  <a:moveTo>
                    <a:pt x="0" y="11"/>
                  </a:moveTo>
                  <a:cubicBezTo>
                    <a:pt x="0" y="12"/>
                    <a:pt x="1" y="24"/>
                    <a:pt x="13" y="21"/>
                  </a:cubicBezTo>
                  <a:cubicBezTo>
                    <a:pt x="25" y="19"/>
                    <a:pt x="23" y="1"/>
                    <a:pt x="12" y="0"/>
                  </a:cubicBezTo>
                  <a:cubicBezTo>
                    <a:pt x="0" y="0"/>
                    <a:pt x="0" y="10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808"/>
            <p:cNvSpPr/>
            <p:nvPr/>
          </p:nvSpPr>
          <p:spPr bwMode="auto">
            <a:xfrm>
              <a:off x="3773488" y="5180013"/>
              <a:ext cx="68263" cy="65088"/>
            </a:xfrm>
            <a:custGeom>
              <a:avLst/>
              <a:gdLst>
                <a:gd name="T0" fmla="*/ 0 w 22"/>
                <a:gd name="T1" fmla="*/ 9 h 21"/>
                <a:gd name="T2" fmla="*/ 11 w 22"/>
                <a:gd name="T3" fmla="*/ 19 h 21"/>
                <a:gd name="T4" fmla="*/ 11 w 22"/>
                <a:gd name="T5" fmla="*/ 0 h 21"/>
                <a:gd name="T6" fmla="*/ 0 w 22"/>
                <a:gd name="T7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1">
                  <a:moveTo>
                    <a:pt x="0" y="9"/>
                  </a:moveTo>
                  <a:cubicBezTo>
                    <a:pt x="0" y="10"/>
                    <a:pt x="1" y="21"/>
                    <a:pt x="11" y="19"/>
                  </a:cubicBezTo>
                  <a:cubicBezTo>
                    <a:pt x="22" y="17"/>
                    <a:pt x="21" y="1"/>
                    <a:pt x="11" y="0"/>
                  </a:cubicBezTo>
                  <a:cubicBezTo>
                    <a:pt x="0" y="0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FCE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809"/>
            <p:cNvSpPr/>
            <p:nvPr/>
          </p:nvSpPr>
          <p:spPr bwMode="auto">
            <a:xfrm>
              <a:off x="3779838" y="5186363"/>
              <a:ext cx="52388" cy="50800"/>
            </a:xfrm>
            <a:custGeom>
              <a:avLst/>
              <a:gdLst>
                <a:gd name="T0" fmla="*/ 0 w 17"/>
                <a:gd name="T1" fmla="*/ 7 h 16"/>
                <a:gd name="T2" fmla="*/ 9 w 17"/>
                <a:gd name="T3" fmla="*/ 14 h 16"/>
                <a:gd name="T4" fmla="*/ 8 w 17"/>
                <a:gd name="T5" fmla="*/ 0 h 16"/>
                <a:gd name="T6" fmla="*/ 0 w 17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6">
                  <a:moveTo>
                    <a:pt x="0" y="7"/>
                  </a:moveTo>
                  <a:cubicBezTo>
                    <a:pt x="0" y="8"/>
                    <a:pt x="1" y="16"/>
                    <a:pt x="9" y="14"/>
                  </a:cubicBezTo>
                  <a:cubicBezTo>
                    <a:pt x="17" y="13"/>
                    <a:pt x="16" y="0"/>
                    <a:pt x="8" y="0"/>
                  </a:cubicBezTo>
                  <a:cubicBezTo>
                    <a:pt x="1" y="0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907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Oval 1810"/>
            <p:cNvSpPr>
              <a:spLocks noChangeArrowheads="1"/>
            </p:cNvSpPr>
            <p:nvPr/>
          </p:nvSpPr>
          <p:spPr bwMode="auto">
            <a:xfrm>
              <a:off x="3792538" y="5192713"/>
              <a:ext cx="23813" cy="28575"/>
            </a:xfrm>
            <a:prstGeom prst="ellipse">
              <a:avLst/>
            </a:prstGeom>
            <a:solidFill>
              <a:srgbClr val="542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Oval 1811"/>
            <p:cNvSpPr>
              <a:spLocks noChangeArrowheads="1"/>
            </p:cNvSpPr>
            <p:nvPr/>
          </p:nvSpPr>
          <p:spPr bwMode="auto">
            <a:xfrm>
              <a:off x="3810000" y="51895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812"/>
            <p:cNvSpPr/>
            <p:nvPr/>
          </p:nvSpPr>
          <p:spPr bwMode="auto">
            <a:xfrm>
              <a:off x="3113088" y="5056188"/>
              <a:ext cx="762000" cy="185738"/>
            </a:xfrm>
            <a:custGeom>
              <a:avLst/>
              <a:gdLst>
                <a:gd name="T0" fmla="*/ 216 w 246"/>
                <a:gd name="T1" fmla="*/ 3 h 60"/>
                <a:gd name="T2" fmla="*/ 181 w 246"/>
                <a:gd name="T3" fmla="*/ 3 h 60"/>
                <a:gd name="T4" fmla="*/ 86 w 246"/>
                <a:gd name="T5" fmla="*/ 27 h 60"/>
                <a:gd name="T6" fmla="*/ 37 w 246"/>
                <a:gd name="T7" fmla="*/ 42 h 60"/>
                <a:gd name="T8" fmla="*/ 5 w 246"/>
                <a:gd name="T9" fmla="*/ 56 h 60"/>
                <a:gd name="T10" fmla="*/ 14 w 246"/>
                <a:gd name="T11" fmla="*/ 59 h 60"/>
                <a:gd name="T12" fmla="*/ 56 w 246"/>
                <a:gd name="T13" fmla="*/ 55 h 60"/>
                <a:gd name="T14" fmla="*/ 87 w 246"/>
                <a:gd name="T15" fmla="*/ 50 h 60"/>
                <a:gd name="T16" fmla="*/ 109 w 246"/>
                <a:gd name="T17" fmla="*/ 44 h 60"/>
                <a:gd name="T18" fmla="*/ 141 w 246"/>
                <a:gd name="T19" fmla="*/ 47 h 60"/>
                <a:gd name="T20" fmla="*/ 153 w 246"/>
                <a:gd name="T21" fmla="*/ 39 h 60"/>
                <a:gd name="T22" fmla="*/ 188 w 246"/>
                <a:gd name="T23" fmla="*/ 33 h 60"/>
                <a:gd name="T24" fmla="*/ 221 w 246"/>
                <a:gd name="T25" fmla="*/ 36 h 60"/>
                <a:gd name="T26" fmla="*/ 238 w 246"/>
                <a:gd name="T27" fmla="*/ 22 h 60"/>
                <a:gd name="T28" fmla="*/ 216 w 246"/>
                <a:gd name="T29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6" h="60">
                  <a:moveTo>
                    <a:pt x="216" y="3"/>
                  </a:moveTo>
                  <a:cubicBezTo>
                    <a:pt x="201" y="0"/>
                    <a:pt x="185" y="2"/>
                    <a:pt x="181" y="3"/>
                  </a:cubicBezTo>
                  <a:cubicBezTo>
                    <a:pt x="178" y="4"/>
                    <a:pt x="100" y="22"/>
                    <a:pt x="86" y="27"/>
                  </a:cubicBezTo>
                  <a:cubicBezTo>
                    <a:pt x="71" y="32"/>
                    <a:pt x="44" y="41"/>
                    <a:pt x="37" y="42"/>
                  </a:cubicBezTo>
                  <a:cubicBezTo>
                    <a:pt x="30" y="43"/>
                    <a:pt x="10" y="52"/>
                    <a:pt x="5" y="56"/>
                  </a:cubicBezTo>
                  <a:cubicBezTo>
                    <a:pt x="0" y="59"/>
                    <a:pt x="6" y="60"/>
                    <a:pt x="14" y="59"/>
                  </a:cubicBezTo>
                  <a:cubicBezTo>
                    <a:pt x="22" y="58"/>
                    <a:pt x="43" y="54"/>
                    <a:pt x="56" y="55"/>
                  </a:cubicBezTo>
                  <a:cubicBezTo>
                    <a:pt x="69" y="56"/>
                    <a:pt x="78" y="52"/>
                    <a:pt x="87" y="50"/>
                  </a:cubicBezTo>
                  <a:cubicBezTo>
                    <a:pt x="96" y="48"/>
                    <a:pt x="97" y="47"/>
                    <a:pt x="109" y="44"/>
                  </a:cubicBezTo>
                  <a:cubicBezTo>
                    <a:pt x="122" y="41"/>
                    <a:pt x="132" y="47"/>
                    <a:pt x="141" y="47"/>
                  </a:cubicBezTo>
                  <a:cubicBezTo>
                    <a:pt x="150" y="47"/>
                    <a:pt x="147" y="44"/>
                    <a:pt x="153" y="39"/>
                  </a:cubicBezTo>
                  <a:cubicBezTo>
                    <a:pt x="159" y="34"/>
                    <a:pt x="176" y="32"/>
                    <a:pt x="188" y="33"/>
                  </a:cubicBezTo>
                  <a:cubicBezTo>
                    <a:pt x="200" y="34"/>
                    <a:pt x="208" y="36"/>
                    <a:pt x="221" y="36"/>
                  </a:cubicBezTo>
                  <a:cubicBezTo>
                    <a:pt x="246" y="36"/>
                    <a:pt x="239" y="30"/>
                    <a:pt x="238" y="22"/>
                  </a:cubicBezTo>
                  <a:cubicBezTo>
                    <a:pt x="238" y="15"/>
                    <a:pt x="230" y="7"/>
                    <a:pt x="216" y="3"/>
                  </a:cubicBezTo>
                  <a:close/>
                </a:path>
              </a:pathLst>
            </a:custGeom>
            <a:solidFill>
              <a:srgbClr val="00A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814"/>
            <p:cNvSpPr/>
            <p:nvPr/>
          </p:nvSpPr>
          <p:spPr bwMode="auto">
            <a:xfrm>
              <a:off x="3367088" y="5056188"/>
              <a:ext cx="493713" cy="117475"/>
            </a:xfrm>
            <a:custGeom>
              <a:avLst/>
              <a:gdLst>
                <a:gd name="T0" fmla="*/ 74 w 159"/>
                <a:gd name="T1" fmla="*/ 10 h 38"/>
                <a:gd name="T2" fmla="*/ 0 w 159"/>
                <a:gd name="T3" fmla="*/ 33 h 38"/>
                <a:gd name="T4" fmla="*/ 76 w 159"/>
                <a:gd name="T5" fmla="*/ 23 h 38"/>
                <a:gd name="T6" fmla="*/ 135 w 159"/>
                <a:gd name="T7" fmla="*/ 22 h 38"/>
                <a:gd name="T8" fmla="*/ 155 w 159"/>
                <a:gd name="T9" fmla="*/ 25 h 38"/>
                <a:gd name="T10" fmla="*/ 128 w 159"/>
                <a:gd name="T11" fmla="*/ 3 h 38"/>
                <a:gd name="T12" fmla="*/ 74 w 159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38">
                  <a:moveTo>
                    <a:pt x="74" y="10"/>
                  </a:moveTo>
                  <a:cubicBezTo>
                    <a:pt x="44" y="18"/>
                    <a:pt x="1" y="28"/>
                    <a:pt x="0" y="33"/>
                  </a:cubicBezTo>
                  <a:cubicBezTo>
                    <a:pt x="0" y="38"/>
                    <a:pt x="46" y="32"/>
                    <a:pt x="76" y="23"/>
                  </a:cubicBezTo>
                  <a:cubicBezTo>
                    <a:pt x="106" y="15"/>
                    <a:pt x="131" y="20"/>
                    <a:pt x="135" y="22"/>
                  </a:cubicBezTo>
                  <a:cubicBezTo>
                    <a:pt x="139" y="25"/>
                    <a:pt x="151" y="30"/>
                    <a:pt x="155" y="25"/>
                  </a:cubicBezTo>
                  <a:cubicBezTo>
                    <a:pt x="159" y="20"/>
                    <a:pt x="149" y="6"/>
                    <a:pt x="128" y="3"/>
                  </a:cubicBezTo>
                  <a:cubicBezTo>
                    <a:pt x="106" y="0"/>
                    <a:pt x="74" y="10"/>
                    <a:pt x="74" y="10"/>
                  </a:cubicBezTo>
                  <a:close/>
                </a:path>
              </a:pathLst>
            </a:custGeom>
            <a:solidFill>
              <a:srgbClr val="44B8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815"/>
            <p:cNvSpPr/>
            <p:nvPr/>
          </p:nvSpPr>
          <p:spPr bwMode="auto">
            <a:xfrm>
              <a:off x="3711575" y="5195888"/>
              <a:ext cx="173038" cy="114300"/>
            </a:xfrm>
            <a:custGeom>
              <a:avLst/>
              <a:gdLst>
                <a:gd name="T0" fmla="*/ 42 w 56"/>
                <a:gd name="T1" fmla="*/ 6 h 37"/>
                <a:gd name="T2" fmla="*/ 29 w 56"/>
                <a:gd name="T3" fmla="*/ 21 h 37"/>
                <a:gd name="T4" fmla="*/ 13 w 56"/>
                <a:gd name="T5" fmla="*/ 29 h 37"/>
                <a:gd name="T6" fmla="*/ 41 w 56"/>
                <a:gd name="T7" fmla="*/ 28 h 37"/>
                <a:gd name="T8" fmla="*/ 52 w 56"/>
                <a:gd name="T9" fmla="*/ 31 h 37"/>
                <a:gd name="T10" fmla="*/ 52 w 56"/>
                <a:gd name="T11" fmla="*/ 10 h 37"/>
                <a:gd name="T12" fmla="*/ 42 w 56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7">
                  <a:moveTo>
                    <a:pt x="42" y="6"/>
                  </a:moveTo>
                  <a:cubicBezTo>
                    <a:pt x="41" y="11"/>
                    <a:pt x="41" y="20"/>
                    <a:pt x="29" y="21"/>
                  </a:cubicBezTo>
                  <a:cubicBezTo>
                    <a:pt x="18" y="22"/>
                    <a:pt x="0" y="32"/>
                    <a:pt x="13" y="29"/>
                  </a:cubicBezTo>
                  <a:cubicBezTo>
                    <a:pt x="26" y="25"/>
                    <a:pt x="35" y="27"/>
                    <a:pt x="41" y="28"/>
                  </a:cubicBezTo>
                  <a:cubicBezTo>
                    <a:pt x="48" y="29"/>
                    <a:pt x="48" y="37"/>
                    <a:pt x="52" y="31"/>
                  </a:cubicBezTo>
                  <a:cubicBezTo>
                    <a:pt x="56" y="23"/>
                    <a:pt x="52" y="10"/>
                    <a:pt x="52" y="10"/>
                  </a:cubicBezTo>
                  <a:cubicBezTo>
                    <a:pt x="50" y="5"/>
                    <a:pt x="44" y="0"/>
                    <a:pt x="42" y="6"/>
                  </a:cubicBezTo>
                  <a:close/>
                </a:path>
              </a:pathLst>
            </a:custGeom>
            <a:solidFill>
              <a:srgbClr val="259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816"/>
            <p:cNvSpPr/>
            <p:nvPr/>
          </p:nvSpPr>
          <p:spPr bwMode="auto">
            <a:xfrm>
              <a:off x="3748088" y="5295901"/>
              <a:ext cx="103188" cy="46038"/>
            </a:xfrm>
            <a:custGeom>
              <a:avLst/>
              <a:gdLst>
                <a:gd name="T0" fmla="*/ 14 w 33"/>
                <a:gd name="T1" fmla="*/ 2 h 15"/>
                <a:gd name="T2" fmla="*/ 1 w 33"/>
                <a:gd name="T3" fmla="*/ 7 h 15"/>
                <a:gd name="T4" fmla="*/ 25 w 33"/>
                <a:gd name="T5" fmla="*/ 13 h 15"/>
                <a:gd name="T6" fmla="*/ 32 w 33"/>
                <a:gd name="T7" fmla="*/ 4 h 15"/>
                <a:gd name="T8" fmla="*/ 14 w 33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5">
                  <a:moveTo>
                    <a:pt x="14" y="2"/>
                  </a:moveTo>
                  <a:cubicBezTo>
                    <a:pt x="6" y="2"/>
                    <a:pt x="0" y="5"/>
                    <a:pt x="1" y="7"/>
                  </a:cubicBezTo>
                  <a:cubicBezTo>
                    <a:pt x="2" y="9"/>
                    <a:pt x="16" y="15"/>
                    <a:pt x="25" y="13"/>
                  </a:cubicBezTo>
                  <a:cubicBezTo>
                    <a:pt x="33" y="11"/>
                    <a:pt x="32" y="4"/>
                    <a:pt x="32" y="4"/>
                  </a:cubicBezTo>
                  <a:cubicBezTo>
                    <a:pt x="28" y="0"/>
                    <a:pt x="23" y="1"/>
                    <a:pt x="14" y="2"/>
                  </a:cubicBezTo>
                  <a:close/>
                </a:path>
              </a:pathLst>
            </a:custGeom>
            <a:solidFill>
              <a:srgbClr val="259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817"/>
            <p:cNvSpPr/>
            <p:nvPr/>
          </p:nvSpPr>
          <p:spPr bwMode="auto">
            <a:xfrm>
              <a:off x="3802063" y="5245101"/>
              <a:ext cx="73025" cy="57150"/>
            </a:xfrm>
            <a:custGeom>
              <a:avLst/>
              <a:gdLst>
                <a:gd name="T0" fmla="*/ 16 w 24"/>
                <a:gd name="T1" fmla="*/ 6 h 18"/>
                <a:gd name="T2" fmla="*/ 2 w 24"/>
                <a:gd name="T3" fmla="*/ 8 h 18"/>
                <a:gd name="T4" fmla="*/ 13 w 24"/>
                <a:gd name="T5" fmla="*/ 10 h 18"/>
                <a:gd name="T6" fmla="*/ 22 w 24"/>
                <a:gd name="T7" fmla="*/ 14 h 18"/>
                <a:gd name="T8" fmla="*/ 24 w 24"/>
                <a:gd name="T9" fmla="*/ 3 h 18"/>
                <a:gd name="T10" fmla="*/ 16 w 24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8">
                  <a:moveTo>
                    <a:pt x="16" y="6"/>
                  </a:moveTo>
                  <a:cubicBezTo>
                    <a:pt x="13" y="7"/>
                    <a:pt x="4" y="7"/>
                    <a:pt x="2" y="8"/>
                  </a:cubicBezTo>
                  <a:cubicBezTo>
                    <a:pt x="0" y="9"/>
                    <a:pt x="7" y="9"/>
                    <a:pt x="13" y="10"/>
                  </a:cubicBezTo>
                  <a:cubicBezTo>
                    <a:pt x="18" y="11"/>
                    <a:pt x="19" y="18"/>
                    <a:pt x="22" y="14"/>
                  </a:cubicBezTo>
                  <a:cubicBezTo>
                    <a:pt x="24" y="11"/>
                    <a:pt x="24" y="6"/>
                    <a:pt x="24" y="3"/>
                  </a:cubicBezTo>
                  <a:cubicBezTo>
                    <a:pt x="23" y="0"/>
                    <a:pt x="20" y="5"/>
                    <a:pt x="16" y="6"/>
                  </a:cubicBezTo>
                  <a:close/>
                </a:path>
              </a:pathLst>
            </a:custGeom>
            <a:solidFill>
              <a:srgbClr val="41A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818"/>
            <p:cNvSpPr/>
            <p:nvPr/>
          </p:nvSpPr>
          <p:spPr bwMode="auto">
            <a:xfrm>
              <a:off x="3659188" y="5202238"/>
              <a:ext cx="101600" cy="158750"/>
            </a:xfrm>
            <a:custGeom>
              <a:avLst/>
              <a:gdLst>
                <a:gd name="T0" fmla="*/ 18 w 33"/>
                <a:gd name="T1" fmla="*/ 1 h 51"/>
                <a:gd name="T2" fmla="*/ 10 w 33"/>
                <a:gd name="T3" fmla="*/ 36 h 51"/>
                <a:gd name="T4" fmla="*/ 29 w 33"/>
                <a:gd name="T5" fmla="*/ 47 h 51"/>
                <a:gd name="T6" fmla="*/ 13 w 33"/>
                <a:gd name="T7" fmla="*/ 27 h 51"/>
                <a:gd name="T8" fmla="*/ 18 w 33"/>
                <a:gd name="T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1">
                  <a:moveTo>
                    <a:pt x="18" y="1"/>
                  </a:moveTo>
                  <a:cubicBezTo>
                    <a:pt x="17" y="0"/>
                    <a:pt x="0" y="17"/>
                    <a:pt x="10" y="36"/>
                  </a:cubicBezTo>
                  <a:cubicBezTo>
                    <a:pt x="18" y="51"/>
                    <a:pt x="33" y="48"/>
                    <a:pt x="29" y="47"/>
                  </a:cubicBezTo>
                  <a:cubicBezTo>
                    <a:pt x="24" y="46"/>
                    <a:pt x="17" y="38"/>
                    <a:pt x="13" y="27"/>
                  </a:cubicBezTo>
                  <a:cubicBezTo>
                    <a:pt x="9" y="15"/>
                    <a:pt x="20" y="2"/>
                    <a:pt x="18" y="1"/>
                  </a:cubicBezTo>
                  <a:close/>
                </a:path>
              </a:pathLst>
            </a:custGeom>
            <a:solidFill>
              <a:srgbClr val="008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819"/>
            <p:cNvSpPr/>
            <p:nvPr/>
          </p:nvSpPr>
          <p:spPr bwMode="auto">
            <a:xfrm>
              <a:off x="2901950" y="5084763"/>
              <a:ext cx="288925" cy="358775"/>
            </a:xfrm>
            <a:custGeom>
              <a:avLst/>
              <a:gdLst>
                <a:gd name="T0" fmla="*/ 24 w 93"/>
                <a:gd name="T1" fmla="*/ 114 h 116"/>
                <a:gd name="T2" fmla="*/ 67 w 93"/>
                <a:gd name="T3" fmla="*/ 87 h 116"/>
                <a:gd name="T4" fmla="*/ 88 w 93"/>
                <a:gd name="T5" fmla="*/ 62 h 116"/>
                <a:gd name="T6" fmla="*/ 86 w 93"/>
                <a:gd name="T7" fmla="*/ 47 h 116"/>
                <a:gd name="T8" fmla="*/ 66 w 93"/>
                <a:gd name="T9" fmla="*/ 34 h 116"/>
                <a:gd name="T10" fmla="*/ 1 w 93"/>
                <a:gd name="T11" fmla="*/ 2 h 116"/>
                <a:gd name="T12" fmla="*/ 15 w 93"/>
                <a:gd name="T13" fmla="*/ 20 h 116"/>
                <a:gd name="T14" fmla="*/ 30 w 93"/>
                <a:gd name="T15" fmla="*/ 34 h 116"/>
                <a:gd name="T16" fmla="*/ 46 w 93"/>
                <a:gd name="T17" fmla="*/ 70 h 116"/>
                <a:gd name="T18" fmla="*/ 24 w 93"/>
                <a:gd name="T19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116">
                  <a:moveTo>
                    <a:pt x="24" y="114"/>
                  </a:moveTo>
                  <a:cubicBezTo>
                    <a:pt x="27" y="116"/>
                    <a:pt x="54" y="102"/>
                    <a:pt x="67" y="87"/>
                  </a:cubicBezTo>
                  <a:cubicBezTo>
                    <a:pt x="80" y="71"/>
                    <a:pt x="82" y="67"/>
                    <a:pt x="88" y="62"/>
                  </a:cubicBezTo>
                  <a:cubicBezTo>
                    <a:pt x="93" y="56"/>
                    <a:pt x="92" y="48"/>
                    <a:pt x="86" y="47"/>
                  </a:cubicBezTo>
                  <a:cubicBezTo>
                    <a:pt x="79" y="45"/>
                    <a:pt x="72" y="40"/>
                    <a:pt x="66" y="34"/>
                  </a:cubicBezTo>
                  <a:cubicBezTo>
                    <a:pt x="59" y="28"/>
                    <a:pt x="3" y="0"/>
                    <a:pt x="1" y="2"/>
                  </a:cubicBezTo>
                  <a:cubicBezTo>
                    <a:pt x="0" y="3"/>
                    <a:pt x="10" y="14"/>
                    <a:pt x="15" y="20"/>
                  </a:cubicBezTo>
                  <a:cubicBezTo>
                    <a:pt x="20" y="26"/>
                    <a:pt x="23" y="30"/>
                    <a:pt x="30" y="34"/>
                  </a:cubicBezTo>
                  <a:cubicBezTo>
                    <a:pt x="37" y="39"/>
                    <a:pt x="48" y="61"/>
                    <a:pt x="46" y="70"/>
                  </a:cubicBezTo>
                  <a:cubicBezTo>
                    <a:pt x="44" y="78"/>
                    <a:pt x="22" y="112"/>
                    <a:pt x="24" y="114"/>
                  </a:cubicBezTo>
                  <a:close/>
                </a:path>
              </a:pathLst>
            </a:custGeom>
            <a:solidFill>
              <a:srgbClr val="68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820"/>
            <p:cNvSpPr/>
            <p:nvPr/>
          </p:nvSpPr>
          <p:spPr bwMode="auto">
            <a:xfrm>
              <a:off x="2930525" y="5108576"/>
              <a:ext cx="241300" cy="307975"/>
            </a:xfrm>
            <a:custGeom>
              <a:avLst/>
              <a:gdLst>
                <a:gd name="T0" fmla="*/ 23 w 78"/>
                <a:gd name="T1" fmla="*/ 96 h 99"/>
                <a:gd name="T2" fmla="*/ 62 w 78"/>
                <a:gd name="T3" fmla="*/ 69 h 99"/>
                <a:gd name="T4" fmla="*/ 78 w 78"/>
                <a:gd name="T5" fmla="*/ 46 h 99"/>
                <a:gd name="T6" fmla="*/ 64 w 78"/>
                <a:gd name="T7" fmla="*/ 39 h 99"/>
                <a:gd name="T8" fmla="*/ 2 w 78"/>
                <a:gd name="T9" fmla="*/ 0 h 99"/>
                <a:gd name="T10" fmla="*/ 10 w 78"/>
                <a:gd name="T11" fmla="*/ 8 h 99"/>
                <a:gd name="T12" fmla="*/ 16 w 78"/>
                <a:gd name="T13" fmla="*/ 14 h 99"/>
                <a:gd name="T14" fmla="*/ 23 w 78"/>
                <a:gd name="T15" fmla="*/ 21 h 99"/>
                <a:gd name="T16" fmla="*/ 31 w 78"/>
                <a:gd name="T17" fmla="*/ 34 h 99"/>
                <a:gd name="T18" fmla="*/ 37 w 78"/>
                <a:gd name="T19" fmla="*/ 43 h 99"/>
                <a:gd name="T20" fmla="*/ 41 w 78"/>
                <a:gd name="T21" fmla="*/ 63 h 99"/>
                <a:gd name="T22" fmla="*/ 40 w 78"/>
                <a:gd name="T23" fmla="*/ 69 h 99"/>
                <a:gd name="T24" fmla="*/ 35 w 78"/>
                <a:gd name="T25" fmla="*/ 82 h 99"/>
                <a:gd name="T26" fmla="*/ 23 w 78"/>
                <a:gd name="T27" fmla="*/ 9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99">
                  <a:moveTo>
                    <a:pt x="23" y="96"/>
                  </a:moveTo>
                  <a:cubicBezTo>
                    <a:pt x="26" y="99"/>
                    <a:pt x="57" y="76"/>
                    <a:pt x="62" y="69"/>
                  </a:cubicBezTo>
                  <a:cubicBezTo>
                    <a:pt x="67" y="62"/>
                    <a:pt x="78" y="51"/>
                    <a:pt x="78" y="46"/>
                  </a:cubicBezTo>
                  <a:cubicBezTo>
                    <a:pt x="77" y="41"/>
                    <a:pt x="72" y="45"/>
                    <a:pt x="64" y="39"/>
                  </a:cubicBezTo>
                  <a:cubicBezTo>
                    <a:pt x="56" y="32"/>
                    <a:pt x="2" y="0"/>
                    <a:pt x="2" y="0"/>
                  </a:cubicBezTo>
                  <a:cubicBezTo>
                    <a:pt x="0" y="2"/>
                    <a:pt x="7" y="6"/>
                    <a:pt x="10" y="8"/>
                  </a:cubicBezTo>
                  <a:cubicBezTo>
                    <a:pt x="13" y="11"/>
                    <a:pt x="16" y="11"/>
                    <a:pt x="16" y="14"/>
                  </a:cubicBezTo>
                  <a:cubicBezTo>
                    <a:pt x="15" y="16"/>
                    <a:pt x="20" y="19"/>
                    <a:pt x="23" y="21"/>
                  </a:cubicBezTo>
                  <a:cubicBezTo>
                    <a:pt x="25" y="23"/>
                    <a:pt x="32" y="32"/>
                    <a:pt x="31" y="34"/>
                  </a:cubicBezTo>
                  <a:cubicBezTo>
                    <a:pt x="30" y="35"/>
                    <a:pt x="33" y="39"/>
                    <a:pt x="37" y="43"/>
                  </a:cubicBezTo>
                  <a:cubicBezTo>
                    <a:pt x="40" y="47"/>
                    <a:pt x="42" y="60"/>
                    <a:pt x="41" y="63"/>
                  </a:cubicBezTo>
                  <a:cubicBezTo>
                    <a:pt x="39" y="65"/>
                    <a:pt x="39" y="67"/>
                    <a:pt x="40" y="69"/>
                  </a:cubicBezTo>
                  <a:cubicBezTo>
                    <a:pt x="42" y="72"/>
                    <a:pt x="40" y="77"/>
                    <a:pt x="35" y="82"/>
                  </a:cubicBezTo>
                  <a:cubicBezTo>
                    <a:pt x="31" y="87"/>
                    <a:pt x="20" y="93"/>
                    <a:pt x="23" y="96"/>
                  </a:cubicBezTo>
                  <a:close/>
                </a:path>
              </a:pathLst>
            </a:custGeom>
            <a:solidFill>
              <a:srgbClr val="815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821"/>
            <p:cNvSpPr/>
            <p:nvPr/>
          </p:nvSpPr>
          <p:spPr bwMode="auto">
            <a:xfrm>
              <a:off x="2976563" y="5153026"/>
              <a:ext cx="185738" cy="247650"/>
            </a:xfrm>
            <a:custGeom>
              <a:avLst/>
              <a:gdLst>
                <a:gd name="T0" fmla="*/ 14 w 60"/>
                <a:gd name="T1" fmla="*/ 77 h 80"/>
                <a:gd name="T2" fmla="*/ 32 w 60"/>
                <a:gd name="T3" fmla="*/ 66 h 80"/>
                <a:gd name="T4" fmla="*/ 54 w 60"/>
                <a:gd name="T5" fmla="*/ 39 h 80"/>
                <a:gd name="T6" fmla="*/ 55 w 60"/>
                <a:gd name="T7" fmla="*/ 31 h 80"/>
                <a:gd name="T8" fmla="*/ 36 w 60"/>
                <a:gd name="T9" fmla="*/ 21 h 80"/>
                <a:gd name="T10" fmla="*/ 2 w 60"/>
                <a:gd name="T11" fmla="*/ 1 h 80"/>
                <a:gd name="T12" fmla="*/ 13 w 60"/>
                <a:gd name="T13" fmla="*/ 9 h 80"/>
                <a:gd name="T14" fmla="*/ 46 w 60"/>
                <a:gd name="T15" fmla="*/ 32 h 80"/>
                <a:gd name="T16" fmla="*/ 15 w 60"/>
                <a:gd name="T17" fmla="*/ 21 h 80"/>
                <a:gd name="T18" fmla="*/ 47 w 60"/>
                <a:gd name="T19" fmla="*/ 38 h 80"/>
                <a:gd name="T20" fmla="*/ 32 w 60"/>
                <a:gd name="T21" fmla="*/ 50 h 80"/>
                <a:gd name="T22" fmla="*/ 23 w 60"/>
                <a:gd name="T23" fmla="*/ 54 h 80"/>
                <a:gd name="T24" fmla="*/ 41 w 60"/>
                <a:gd name="T25" fmla="*/ 51 h 80"/>
                <a:gd name="T26" fmla="*/ 14 w 60"/>
                <a:gd name="T27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80">
                  <a:moveTo>
                    <a:pt x="14" y="77"/>
                  </a:moveTo>
                  <a:cubicBezTo>
                    <a:pt x="12" y="80"/>
                    <a:pt x="29" y="70"/>
                    <a:pt x="32" y="66"/>
                  </a:cubicBezTo>
                  <a:cubicBezTo>
                    <a:pt x="35" y="63"/>
                    <a:pt x="49" y="43"/>
                    <a:pt x="54" y="39"/>
                  </a:cubicBezTo>
                  <a:cubicBezTo>
                    <a:pt x="59" y="35"/>
                    <a:pt x="60" y="33"/>
                    <a:pt x="55" y="31"/>
                  </a:cubicBezTo>
                  <a:cubicBezTo>
                    <a:pt x="49" y="30"/>
                    <a:pt x="42" y="25"/>
                    <a:pt x="36" y="21"/>
                  </a:cubicBezTo>
                  <a:cubicBezTo>
                    <a:pt x="27" y="14"/>
                    <a:pt x="4" y="0"/>
                    <a:pt x="2" y="1"/>
                  </a:cubicBezTo>
                  <a:cubicBezTo>
                    <a:pt x="0" y="2"/>
                    <a:pt x="10" y="6"/>
                    <a:pt x="13" y="9"/>
                  </a:cubicBezTo>
                  <a:cubicBezTo>
                    <a:pt x="16" y="13"/>
                    <a:pt x="45" y="29"/>
                    <a:pt x="46" y="32"/>
                  </a:cubicBezTo>
                  <a:cubicBezTo>
                    <a:pt x="47" y="34"/>
                    <a:pt x="15" y="19"/>
                    <a:pt x="15" y="21"/>
                  </a:cubicBezTo>
                  <a:cubicBezTo>
                    <a:pt x="15" y="22"/>
                    <a:pt x="43" y="36"/>
                    <a:pt x="47" y="38"/>
                  </a:cubicBezTo>
                  <a:cubicBezTo>
                    <a:pt x="51" y="40"/>
                    <a:pt x="39" y="47"/>
                    <a:pt x="32" y="50"/>
                  </a:cubicBezTo>
                  <a:cubicBezTo>
                    <a:pt x="25" y="53"/>
                    <a:pt x="21" y="52"/>
                    <a:pt x="23" y="54"/>
                  </a:cubicBezTo>
                  <a:cubicBezTo>
                    <a:pt x="24" y="56"/>
                    <a:pt x="41" y="49"/>
                    <a:pt x="41" y="51"/>
                  </a:cubicBezTo>
                  <a:cubicBezTo>
                    <a:pt x="41" y="53"/>
                    <a:pt x="17" y="74"/>
                    <a:pt x="14" y="77"/>
                  </a:cubicBezTo>
                  <a:close/>
                </a:path>
              </a:pathLst>
            </a:custGeom>
            <a:solidFill>
              <a:srgbClr val="E17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Oval 1822"/>
            <p:cNvSpPr>
              <a:spLocks noChangeArrowheads="1"/>
            </p:cNvSpPr>
            <p:nvPr/>
          </p:nvSpPr>
          <p:spPr bwMode="auto">
            <a:xfrm>
              <a:off x="3813175" y="5091113"/>
              <a:ext cx="9525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Oval 1823"/>
            <p:cNvSpPr>
              <a:spLocks noChangeArrowheads="1"/>
            </p:cNvSpPr>
            <p:nvPr/>
          </p:nvSpPr>
          <p:spPr bwMode="auto">
            <a:xfrm>
              <a:off x="3795713" y="5084763"/>
              <a:ext cx="3175" cy="3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3570100" y="4635798"/>
            <a:ext cx="1036248" cy="604933"/>
            <a:chOff x="2974047" y="3601599"/>
            <a:chExt cx="1888934" cy="1275831"/>
          </a:xfrm>
        </p:grpSpPr>
        <p:sp>
          <p:nvSpPr>
            <p:cNvPr id="161" name="Freeform 1936"/>
            <p:cNvSpPr/>
            <p:nvPr/>
          </p:nvSpPr>
          <p:spPr bwMode="auto">
            <a:xfrm>
              <a:off x="3222682" y="3601599"/>
              <a:ext cx="1509077" cy="1275831"/>
            </a:xfrm>
            <a:custGeom>
              <a:avLst/>
              <a:gdLst>
                <a:gd name="T0" fmla="*/ 189 w 224"/>
                <a:gd name="T1" fmla="*/ 105 h 202"/>
                <a:gd name="T2" fmla="*/ 149 w 224"/>
                <a:gd name="T3" fmla="*/ 54 h 202"/>
                <a:gd name="T4" fmla="*/ 102 w 224"/>
                <a:gd name="T5" fmla="*/ 20 h 202"/>
                <a:gd name="T6" fmla="*/ 52 w 224"/>
                <a:gd name="T7" fmla="*/ 11 h 202"/>
                <a:gd name="T8" fmla="*/ 27 w 224"/>
                <a:gd name="T9" fmla="*/ 60 h 202"/>
                <a:gd name="T10" fmla="*/ 8 w 224"/>
                <a:gd name="T11" fmla="*/ 98 h 202"/>
                <a:gd name="T12" fmla="*/ 7 w 224"/>
                <a:gd name="T13" fmla="*/ 157 h 202"/>
                <a:gd name="T14" fmla="*/ 47 w 224"/>
                <a:gd name="T15" fmla="*/ 183 h 202"/>
                <a:gd name="T16" fmla="*/ 70 w 224"/>
                <a:gd name="T17" fmla="*/ 184 h 202"/>
                <a:gd name="T18" fmla="*/ 134 w 224"/>
                <a:gd name="T19" fmla="*/ 194 h 202"/>
                <a:gd name="T20" fmla="*/ 160 w 224"/>
                <a:gd name="T21" fmla="*/ 188 h 202"/>
                <a:gd name="T22" fmla="*/ 200 w 224"/>
                <a:gd name="T23" fmla="*/ 196 h 202"/>
                <a:gd name="T24" fmla="*/ 219 w 224"/>
                <a:gd name="T25" fmla="*/ 195 h 202"/>
                <a:gd name="T26" fmla="*/ 216 w 224"/>
                <a:gd name="T27" fmla="*/ 184 h 202"/>
                <a:gd name="T28" fmla="*/ 190 w 224"/>
                <a:gd name="T29" fmla="*/ 155 h 202"/>
                <a:gd name="T30" fmla="*/ 189 w 224"/>
                <a:gd name="T31" fmla="*/ 10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4" h="202">
                  <a:moveTo>
                    <a:pt x="189" y="105"/>
                  </a:moveTo>
                  <a:cubicBezTo>
                    <a:pt x="184" y="85"/>
                    <a:pt x="160" y="66"/>
                    <a:pt x="149" y="54"/>
                  </a:cubicBezTo>
                  <a:cubicBezTo>
                    <a:pt x="139" y="42"/>
                    <a:pt x="109" y="26"/>
                    <a:pt x="102" y="20"/>
                  </a:cubicBezTo>
                  <a:cubicBezTo>
                    <a:pt x="95" y="15"/>
                    <a:pt x="68" y="0"/>
                    <a:pt x="52" y="11"/>
                  </a:cubicBezTo>
                  <a:cubicBezTo>
                    <a:pt x="35" y="22"/>
                    <a:pt x="29" y="50"/>
                    <a:pt x="27" y="60"/>
                  </a:cubicBezTo>
                  <a:cubicBezTo>
                    <a:pt x="25" y="73"/>
                    <a:pt x="14" y="88"/>
                    <a:pt x="8" y="98"/>
                  </a:cubicBezTo>
                  <a:cubicBezTo>
                    <a:pt x="2" y="107"/>
                    <a:pt x="0" y="140"/>
                    <a:pt x="7" y="157"/>
                  </a:cubicBezTo>
                  <a:cubicBezTo>
                    <a:pt x="14" y="174"/>
                    <a:pt x="36" y="182"/>
                    <a:pt x="47" y="183"/>
                  </a:cubicBezTo>
                  <a:cubicBezTo>
                    <a:pt x="59" y="184"/>
                    <a:pt x="54" y="183"/>
                    <a:pt x="70" y="184"/>
                  </a:cubicBezTo>
                  <a:cubicBezTo>
                    <a:pt x="85" y="186"/>
                    <a:pt x="115" y="197"/>
                    <a:pt x="134" y="194"/>
                  </a:cubicBezTo>
                  <a:cubicBezTo>
                    <a:pt x="152" y="192"/>
                    <a:pt x="151" y="188"/>
                    <a:pt x="160" y="188"/>
                  </a:cubicBezTo>
                  <a:cubicBezTo>
                    <a:pt x="170" y="188"/>
                    <a:pt x="192" y="193"/>
                    <a:pt x="200" y="196"/>
                  </a:cubicBezTo>
                  <a:cubicBezTo>
                    <a:pt x="209" y="199"/>
                    <a:pt x="219" y="202"/>
                    <a:pt x="219" y="195"/>
                  </a:cubicBezTo>
                  <a:cubicBezTo>
                    <a:pt x="219" y="195"/>
                    <a:pt x="224" y="188"/>
                    <a:pt x="216" y="184"/>
                  </a:cubicBezTo>
                  <a:cubicBezTo>
                    <a:pt x="200" y="177"/>
                    <a:pt x="194" y="169"/>
                    <a:pt x="190" y="155"/>
                  </a:cubicBezTo>
                  <a:cubicBezTo>
                    <a:pt x="187" y="141"/>
                    <a:pt x="193" y="124"/>
                    <a:pt x="189" y="105"/>
                  </a:cubicBezTo>
                  <a:close/>
                </a:path>
              </a:pathLst>
            </a:custGeom>
            <a:solidFill>
              <a:srgbClr val="002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937"/>
            <p:cNvSpPr/>
            <p:nvPr/>
          </p:nvSpPr>
          <p:spPr bwMode="auto">
            <a:xfrm>
              <a:off x="3274480" y="3734364"/>
              <a:ext cx="797705" cy="987637"/>
            </a:xfrm>
            <a:custGeom>
              <a:avLst/>
              <a:gdLst>
                <a:gd name="T0" fmla="*/ 37 w 118"/>
                <a:gd name="T1" fmla="*/ 21 h 156"/>
                <a:gd name="T2" fmla="*/ 18 w 118"/>
                <a:gd name="T3" fmla="*/ 54 h 156"/>
                <a:gd name="T4" fmla="*/ 9 w 118"/>
                <a:gd name="T5" fmla="*/ 79 h 156"/>
                <a:gd name="T6" fmla="*/ 13 w 118"/>
                <a:gd name="T7" fmla="*/ 135 h 156"/>
                <a:gd name="T8" fmla="*/ 62 w 118"/>
                <a:gd name="T9" fmla="*/ 154 h 156"/>
                <a:gd name="T10" fmla="*/ 118 w 118"/>
                <a:gd name="T11" fmla="*/ 66 h 156"/>
                <a:gd name="T12" fmla="*/ 102 w 118"/>
                <a:gd name="T13" fmla="*/ 12 h 156"/>
                <a:gd name="T14" fmla="*/ 80 w 118"/>
                <a:gd name="T15" fmla="*/ 2 h 156"/>
                <a:gd name="T16" fmla="*/ 37 w 118"/>
                <a:gd name="T17" fmla="*/ 2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56">
                  <a:moveTo>
                    <a:pt x="37" y="21"/>
                  </a:moveTo>
                  <a:cubicBezTo>
                    <a:pt x="27" y="35"/>
                    <a:pt x="18" y="45"/>
                    <a:pt x="18" y="54"/>
                  </a:cubicBezTo>
                  <a:cubicBezTo>
                    <a:pt x="18" y="63"/>
                    <a:pt x="12" y="68"/>
                    <a:pt x="9" y="79"/>
                  </a:cubicBezTo>
                  <a:cubicBezTo>
                    <a:pt x="6" y="91"/>
                    <a:pt x="0" y="123"/>
                    <a:pt x="13" y="135"/>
                  </a:cubicBezTo>
                  <a:cubicBezTo>
                    <a:pt x="25" y="147"/>
                    <a:pt x="40" y="153"/>
                    <a:pt x="62" y="154"/>
                  </a:cubicBezTo>
                  <a:cubicBezTo>
                    <a:pt x="85" y="156"/>
                    <a:pt x="118" y="66"/>
                    <a:pt x="118" y="66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2"/>
                    <a:pt x="92" y="3"/>
                    <a:pt x="80" y="2"/>
                  </a:cubicBezTo>
                  <a:cubicBezTo>
                    <a:pt x="68" y="0"/>
                    <a:pt x="48" y="6"/>
                    <a:pt x="37" y="21"/>
                  </a:cubicBezTo>
                  <a:close/>
                </a:path>
              </a:pathLst>
            </a:custGeom>
            <a:solidFill>
              <a:srgbClr val="005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38"/>
            <p:cNvSpPr/>
            <p:nvPr/>
          </p:nvSpPr>
          <p:spPr bwMode="auto">
            <a:xfrm>
              <a:off x="2974047" y="3695506"/>
              <a:ext cx="1757712" cy="1168973"/>
            </a:xfrm>
            <a:custGeom>
              <a:avLst/>
              <a:gdLst>
                <a:gd name="T0" fmla="*/ 227 w 261"/>
                <a:gd name="T1" fmla="*/ 82 h 185"/>
                <a:gd name="T2" fmla="*/ 167 w 261"/>
                <a:gd name="T3" fmla="*/ 23 h 185"/>
                <a:gd name="T4" fmla="*/ 136 w 261"/>
                <a:gd name="T5" fmla="*/ 13 h 185"/>
                <a:gd name="T6" fmla="*/ 97 w 261"/>
                <a:gd name="T7" fmla="*/ 48 h 185"/>
                <a:gd name="T8" fmla="*/ 78 w 261"/>
                <a:gd name="T9" fmla="*/ 63 h 185"/>
                <a:gd name="T10" fmla="*/ 65 w 261"/>
                <a:gd name="T11" fmla="*/ 57 h 185"/>
                <a:gd name="T12" fmla="*/ 56 w 261"/>
                <a:gd name="T13" fmla="*/ 38 h 185"/>
                <a:gd name="T14" fmla="*/ 33 w 261"/>
                <a:gd name="T15" fmla="*/ 4 h 185"/>
                <a:gd name="T16" fmla="*/ 20 w 261"/>
                <a:gd name="T17" fmla="*/ 15 h 185"/>
                <a:gd name="T18" fmla="*/ 11 w 261"/>
                <a:gd name="T19" fmla="*/ 45 h 185"/>
                <a:gd name="T20" fmla="*/ 4 w 261"/>
                <a:gd name="T21" fmla="*/ 68 h 185"/>
                <a:gd name="T22" fmla="*/ 22 w 261"/>
                <a:gd name="T23" fmla="*/ 75 h 185"/>
                <a:gd name="T24" fmla="*/ 49 w 261"/>
                <a:gd name="T25" fmla="*/ 67 h 185"/>
                <a:gd name="T26" fmla="*/ 70 w 261"/>
                <a:gd name="T27" fmla="*/ 72 h 185"/>
                <a:gd name="T28" fmla="*/ 79 w 261"/>
                <a:gd name="T29" fmla="*/ 112 h 185"/>
                <a:gd name="T30" fmla="*/ 92 w 261"/>
                <a:gd name="T31" fmla="*/ 154 h 185"/>
                <a:gd name="T32" fmla="*/ 152 w 261"/>
                <a:gd name="T33" fmla="*/ 176 h 185"/>
                <a:gd name="T34" fmla="*/ 185 w 261"/>
                <a:gd name="T35" fmla="*/ 172 h 185"/>
                <a:gd name="T36" fmla="*/ 219 w 261"/>
                <a:gd name="T37" fmla="*/ 167 h 185"/>
                <a:gd name="T38" fmla="*/ 258 w 261"/>
                <a:gd name="T39" fmla="*/ 178 h 185"/>
                <a:gd name="T40" fmla="*/ 248 w 261"/>
                <a:gd name="T41" fmla="*/ 164 h 185"/>
                <a:gd name="T42" fmla="*/ 229 w 261"/>
                <a:gd name="T43" fmla="*/ 133 h 185"/>
                <a:gd name="T44" fmla="*/ 227 w 261"/>
                <a:gd name="T45" fmla="*/ 8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85">
                  <a:moveTo>
                    <a:pt x="227" y="82"/>
                  </a:moveTo>
                  <a:cubicBezTo>
                    <a:pt x="222" y="71"/>
                    <a:pt x="184" y="32"/>
                    <a:pt x="167" y="23"/>
                  </a:cubicBezTo>
                  <a:cubicBezTo>
                    <a:pt x="149" y="14"/>
                    <a:pt x="141" y="8"/>
                    <a:pt x="136" y="13"/>
                  </a:cubicBezTo>
                  <a:cubicBezTo>
                    <a:pt x="130" y="17"/>
                    <a:pt x="107" y="37"/>
                    <a:pt x="97" y="48"/>
                  </a:cubicBezTo>
                  <a:cubicBezTo>
                    <a:pt x="87" y="59"/>
                    <a:pt x="81" y="64"/>
                    <a:pt x="78" y="63"/>
                  </a:cubicBezTo>
                  <a:cubicBezTo>
                    <a:pt x="78" y="63"/>
                    <a:pt x="69" y="61"/>
                    <a:pt x="65" y="57"/>
                  </a:cubicBezTo>
                  <a:cubicBezTo>
                    <a:pt x="61" y="54"/>
                    <a:pt x="59" y="48"/>
                    <a:pt x="56" y="38"/>
                  </a:cubicBezTo>
                  <a:cubicBezTo>
                    <a:pt x="52" y="26"/>
                    <a:pt x="40" y="9"/>
                    <a:pt x="33" y="4"/>
                  </a:cubicBezTo>
                  <a:cubicBezTo>
                    <a:pt x="27" y="0"/>
                    <a:pt x="22" y="6"/>
                    <a:pt x="20" y="15"/>
                  </a:cubicBezTo>
                  <a:cubicBezTo>
                    <a:pt x="18" y="24"/>
                    <a:pt x="14" y="35"/>
                    <a:pt x="11" y="45"/>
                  </a:cubicBezTo>
                  <a:cubicBezTo>
                    <a:pt x="8" y="54"/>
                    <a:pt x="0" y="63"/>
                    <a:pt x="4" y="68"/>
                  </a:cubicBezTo>
                  <a:cubicBezTo>
                    <a:pt x="7" y="72"/>
                    <a:pt x="14" y="75"/>
                    <a:pt x="22" y="75"/>
                  </a:cubicBezTo>
                  <a:cubicBezTo>
                    <a:pt x="30" y="75"/>
                    <a:pt x="44" y="66"/>
                    <a:pt x="49" y="67"/>
                  </a:cubicBezTo>
                  <a:cubicBezTo>
                    <a:pt x="54" y="68"/>
                    <a:pt x="65" y="64"/>
                    <a:pt x="70" y="72"/>
                  </a:cubicBezTo>
                  <a:cubicBezTo>
                    <a:pt x="75" y="80"/>
                    <a:pt x="79" y="98"/>
                    <a:pt x="79" y="112"/>
                  </a:cubicBezTo>
                  <a:cubicBezTo>
                    <a:pt x="79" y="126"/>
                    <a:pt x="85" y="149"/>
                    <a:pt x="92" y="154"/>
                  </a:cubicBezTo>
                  <a:cubicBezTo>
                    <a:pt x="99" y="158"/>
                    <a:pt x="129" y="171"/>
                    <a:pt x="152" y="176"/>
                  </a:cubicBezTo>
                  <a:cubicBezTo>
                    <a:pt x="175" y="180"/>
                    <a:pt x="178" y="175"/>
                    <a:pt x="185" y="172"/>
                  </a:cubicBezTo>
                  <a:cubicBezTo>
                    <a:pt x="192" y="169"/>
                    <a:pt x="203" y="162"/>
                    <a:pt x="219" y="167"/>
                  </a:cubicBezTo>
                  <a:cubicBezTo>
                    <a:pt x="235" y="171"/>
                    <a:pt x="255" y="185"/>
                    <a:pt x="258" y="178"/>
                  </a:cubicBezTo>
                  <a:cubicBezTo>
                    <a:pt x="261" y="171"/>
                    <a:pt x="256" y="169"/>
                    <a:pt x="248" y="164"/>
                  </a:cubicBezTo>
                  <a:cubicBezTo>
                    <a:pt x="241" y="160"/>
                    <a:pt x="230" y="157"/>
                    <a:pt x="229" y="133"/>
                  </a:cubicBezTo>
                  <a:cubicBezTo>
                    <a:pt x="228" y="109"/>
                    <a:pt x="232" y="93"/>
                    <a:pt x="227" y="82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39"/>
            <p:cNvSpPr/>
            <p:nvPr/>
          </p:nvSpPr>
          <p:spPr bwMode="auto">
            <a:xfrm>
              <a:off x="3018938" y="3740840"/>
              <a:ext cx="542163" cy="446865"/>
            </a:xfrm>
            <a:custGeom>
              <a:avLst/>
              <a:gdLst>
                <a:gd name="T0" fmla="*/ 77 w 80"/>
                <a:gd name="T1" fmla="*/ 60 h 71"/>
                <a:gd name="T2" fmla="*/ 70 w 80"/>
                <a:gd name="T3" fmla="*/ 58 h 71"/>
                <a:gd name="T4" fmla="*/ 68 w 80"/>
                <a:gd name="T5" fmla="*/ 57 h 71"/>
                <a:gd name="T6" fmla="*/ 45 w 80"/>
                <a:gd name="T7" fmla="*/ 39 h 71"/>
                <a:gd name="T8" fmla="*/ 23 w 80"/>
                <a:gd name="T9" fmla="*/ 2 h 71"/>
                <a:gd name="T10" fmla="*/ 22 w 80"/>
                <a:gd name="T11" fmla="*/ 6 h 71"/>
                <a:gd name="T12" fmla="*/ 17 w 80"/>
                <a:gd name="T13" fmla="*/ 10 h 71"/>
                <a:gd name="T14" fmla="*/ 18 w 80"/>
                <a:gd name="T15" fmla="*/ 16 h 71"/>
                <a:gd name="T16" fmla="*/ 15 w 80"/>
                <a:gd name="T17" fmla="*/ 18 h 71"/>
                <a:gd name="T18" fmla="*/ 15 w 80"/>
                <a:gd name="T19" fmla="*/ 24 h 71"/>
                <a:gd name="T20" fmla="*/ 12 w 80"/>
                <a:gd name="T21" fmla="*/ 28 h 71"/>
                <a:gd name="T22" fmla="*/ 13 w 80"/>
                <a:gd name="T23" fmla="*/ 32 h 71"/>
                <a:gd name="T24" fmla="*/ 10 w 80"/>
                <a:gd name="T25" fmla="*/ 35 h 71"/>
                <a:gd name="T26" fmla="*/ 10 w 80"/>
                <a:gd name="T27" fmla="*/ 40 h 71"/>
                <a:gd name="T28" fmla="*/ 8 w 80"/>
                <a:gd name="T29" fmla="*/ 43 h 71"/>
                <a:gd name="T30" fmla="*/ 7 w 80"/>
                <a:gd name="T31" fmla="*/ 49 h 71"/>
                <a:gd name="T32" fmla="*/ 7 w 80"/>
                <a:gd name="T33" fmla="*/ 54 h 71"/>
                <a:gd name="T34" fmla="*/ 4 w 80"/>
                <a:gd name="T35" fmla="*/ 62 h 71"/>
                <a:gd name="T36" fmla="*/ 12 w 80"/>
                <a:gd name="T37" fmla="*/ 64 h 71"/>
                <a:gd name="T38" fmla="*/ 26 w 80"/>
                <a:gd name="T39" fmla="*/ 62 h 71"/>
                <a:gd name="T40" fmla="*/ 43 w 80"/>
                <a:gd name="T41" fmla="*/ 56 h 71"/>
                <a:gd name="T42" fmla="*/ 64 w 80"/>
                <a:gd name="T43" fmla="*/ 63 h 71"/>
                <a:gd name="T44" fmla="*/ 71 w 80"/>
                <a:gd name="T45" fmla="*/ 70 h 71"/>
                <a:gd name="T46" fmla="*/ 69 w 80"/>
                <a:gd name="T47" fmla="*/ 66 h 71"/>
                <a:gd name="T48" fmla="*/ 75 w 80"/>
                <a:gd name="T49" fmla="*/ 67 h 71"/>
                <a:gd name="T50" fmla="*/ 73 w 80"/>
                <a:gd name="T51" fmla="*/ 62 h 71"/>
                <a:gd name="T52" fmla="*/ 77 w 80"/>
                <a:gd name="T5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71">
                  <a:moveTo>
                    <a:pt x="77" y="60"/>
                  </a:moveTo>
                  <a:cubicBezTo>
                    <a:pt x="75" y="58"/>
                    <a:pt x="72" y="59"/>
                    <a:pt x="70" y="58"/>
                  </a:cubicBezTo>
                  <a:cubicBezTo>
                    <a:pt x="69" y="57"/>
                    <a:pt x="68" y="57"/>
                    <a:pt x="68" y="57"/>
                  </a:cubicBezTo>
                  <a:cubicBezTo>
                    <a:pt x="68" y="57"/>
                    <a:pt x="51" y="52"/>
                    <a:pt x="45" y="39"/>
                  </a:cubicBezTo>
                  <a:cubicBezTo>
                    <a:pt x="39" y="26"/>
                    <a:pt x="24" y="0"/>
                    <a:pt x="23" y="2"/>
                  </a:cubicBezTo>
                  <a:cubicBezTo>
                    <a:pt x="21" y="4"/>
                    <a:pt x="22" y="3"/>
                    <a:pt x="22" y="6"/>
                  </a:cubicBezTo>
                  <a:cubicBezTo>
                    <a:pt x="22" y="8"/>
                    <a:pt x="17" y="8"/>
                    <a:pt x="17" y="10"/>
                  </a:cubicBezTo>
                  <a:cubicBezTo>
                    <a:pt x="18" y="13"/>
                    <a:pt x="20" y="14"/>
                    <a:pt x="18" y="16"/>
                  </a:cubicBezTo>
                  <a:cubicBezTo>
                    <a:pt x="17" y="18"/>
                    <a:pt x="14" y="16"/>
                    <a:pt x="15" y="18"/>
                  </a:cubicBezTo>
                  <a:cubicBezTo>
                    <a:pt x="15" y="21"/>
                    <a:pt x="15" y="21"/>
                    <a:pt x="15" y="24"/>
                  </a:cubicBezTo>
                  <a:cubicBezTo>
                    <a:pt x="14" y="27"/>
                    <a:pt x="13" y="25"/>
                    <a:pt x="12" y="28"/>
                  </a:cubicBezTo>
                  <a:cubicBezTo>
                    <a:pt x="11" y="30"/>
                    <a:pt x="11" y="30"/>
                    <a:pt x="13" y="32"/>
                  </a:cubicBezTo>
                  <a:cubicBezTo>
                    <a:pt x="15" y="35"/>
                    <a:pt x="11" y="33"/>
                    <a:pt x="10" y="35"/>
                  </a:cubicBezTo>
                  <a:cubicBezTo>
                    <a:pt x="9" y="38"/>
                    <a:pt x="8" y="38"/>
                    <a:pt x="10" y="40"/>
                  </a:cubicBezTo>
                  <a:cubicBezTo>
                    <a:pt x="12" y="42"/>
                    <a:pt x="10" y="42"/>
                    <a:pt x="8" y="43"/>
                  </a:cubicBezTo>
                  <a:cubicBezTo>
                    <a:pt x="6" y="45"/>
                    <a:pt x="6" y="48"/>
                    <a:pt x="7" y="49"/>
                  </a:cubicBezTo>
                  <a:cubicBezTo>
                    <a:pt x="8" y="50"/>
                    <a:pt x="0" y="53"/>
                    <a:pt x="7" y="54"/>
                  </a:cubicBezTo>
                  <a:cubicBezTo>
                    <a:pt x="15" y="55"/>
                    <a:pt x="2" y="59"/>
                    <a:pt x="4" y="62"/>
                  </a:cubicBezTo>
                  <a:cubicBezTo>
                    <a:pt x="7" y="65"/>
                    <a:pt x="9" y="66"/>
                    <a:pt x="12" y="64"/>
                  </a:cubicBezTo>
                  <a:cubicBezTo>
                    <a:pt x="16" y="63"/>
                    <a:pt x="22" y="65"/>
                    <a:pt x="26" y="62"/>
                  </a:cubicBezTo>
                  <a:cubicBezTo>
                    <a:pt x="31" y="59"/>
                    <a:pt x="36" y="55"/>
                    <a:pt x="43" y="56"/>
                  </a:cubicBezTo>
                  <a:cubicBezTo>
                    <a:pt x="50" y="56"/>
                    <a:pt x="61" y="59"/>
                    <a:pt x="64" y="63"/>
                  </a:cubicBezTo>
                  <a:cubicBezTo>
                    <a:pt x="68" y="67"/>
                    <a:pt x="71" y="71"/>
                    <a:pt x="71" y="70"/>
                  </a:cubicBezTo>
                  <a:cubicBezTo>
                    <a:pt x="71" y="68"/>
                    <a:pt x="67" y="65"/>
                    <a:pt x="69" y="66"/>
                  </a:cubicBezTo>
                  <a:cubicBezTo>
                    <a:pt x="71" y="66"/>
                    <a:pt x="74" y="67"/>
                    <a:pt x="75" y="67"/>
                  </a:cubicBezTo>
                  <a:cubicBezTo>
                    <a:pt x="75" y="66"/>
                    <a:pt x="71" y="62"/>
                    <a:pt x="73" y="62"/>
                  </a:cubicBezTo>
                  <a:cubicBezTo>
                    <a:pt x="74" y="62"/>
                    <a:pt x="80" y="61"/>
                    <a:pt x="77" y="60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940"/>
            <p:cNvSpPr/>
            <p:nvPr/>
          </p:nvSpPr>
          <p:spPr bwMode="auto">
            <a:xfrm>
              <a:off x="4186141" y="4310755"/>
              <a:ext cx="276261" cy="252576"/>
            </a:xfrm>
            <a:custGeom>
              <a:avLst/>
              <a:gdLst>
                <a:gd name="T0" fmla="*/ 23 w 41"/>
                <a:gd name="T1" fmla="*/ 1 h 40"/>
                <a:gd name="T2" fmla="*/ 15 w 41"/>
                <a:gd name="T3" fmla="*/ 33 h 40"/>
                <a:gd name="T4" fmla="*/ 41 w 41"/>
                <a:gd name="T5" fmla="*/ 21 h 40"/>
                <a:gd name="T6" fmla="*/ 23 w 41"/>
                <a:gd name="T7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40">
                  <a:moveTo>
                    <a:pt x="23" y="1"/>
                  </a:moveTo>
                  <a:cubicBezTo>
                    <a:pt x="6" y="2"/>
                    <a:pt x="0" y="25"/>
                    <a:pt x="15" y="33"/>
                  </a:cubicBezTo>
                  <a:cubicBezTo>
                    <a:pt x="28" y="40"/>
                    <a:pt x="40" y="28"/>
                    <a:pt x="41" y="21"/>
                  </a:cubicBezTo>
                  <a:cubicBezTo>
                    <a:pt x="41" y="13"/>
                    <a:pt x="39" y="0"/>
                    <a:pt x="23" y="1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941"/>
            <p:cNvSpPr/>
            <p:nvPr/>
          </p:nvSpPr>
          <p:spPr bwMode="auto">
            <a:xfrm>
              <a:off x="4213767" y="4333421"/>
              <a:ext cx="241728" cy="210481"/>
            </a:xfrm>
            <a:custGeom>
              <a:avLst/>
              <a:gdLst>
                <a:gd name="T0" fmla="*/ 23 w 36"/>
                <a:gd name="T1" fmla="*/ 1 h 33"/>
                <a:gd name="T2" fmla="*/ 9 w 36"/>
                <a:gd name="T3" fmla="*/ 24 h 33"/>
                <a:gd name="T4" fmla="*/ 34 w 36"/>
                <a:gd name="T5" fmla="*/ 14 h 33"/>
                <a:gd name="T6" fmla="*/ 23 w 36"/>
                <a:gd name="T7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3">
                  <a:moveTo>
                    <a:pt x="23" y="1"/>
                  </a:moveTo>
                  <a:cubicBezTo>
                    <a:pt x="12" y="0"/>
                    <a:pt x="0" y="9"/>
                    <a:pt x="9" y="24"/>
                  </a:cubicBezTo>
                  <a:cubicBezTo>
                    <a:pt x="15" y="33"/>
                    <a:pt x="36" y="28"/>
                    <a:pt x="34" y="14"/>
                  </a:cubicBezTo>
                  <a:cubicBezTo>
                    <a:pt x="34" y="14"/>
                    <a:pt x="34" y="2"/>
                    <a:pt x="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942"/>
            <p:cNvSpPr/>
            <p:nvPr/>
          </p:nvSpPr>
          <p:spPr bwMode="auto">
            <a:xfrm>
              <a:off x="4248300" y="4326945"/>
              <a:ext cx="189931" cy="178099"/>
            </a:xfrm>
            <a:custGeom>
              <a:avLst/>
              <a:gdLst>
                <a:gd name="T0" fmla="*/ 9 w 28"/>
                <a:gd name="T1" fmla="*/ 5 h 28"/>
                <a:gd name="T2" fmla="*/ 16 w 28"/>
                <a:gd name="T3" fmla="*/ 27 h 28"/>
                <a:gd name="T4" fmla="*/ 27 w 28"/>
                <a:gd name="T5" fmla="*/ 14 h 28"/>
                <a:gd name="T6" fmla="*/ 9 w 28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8">
                  <a:moveTo>
                    <a:pt x="9" y="5"/>
                  </a:moveTo>
                  <a:cubicBezTo>
                    <a:pt x="0" y="10"/>
                    <a:pt x="3" y="25"/>
                    <a:pt x="16" y="27"/>
                  </a:cubicBezTo>
                  <a:cubicBezTo>
                    <a:pt x="26" y="28"/>
                    <a:pt x="28" y="20"/>
                    <a:pt x="27" y="14"/>
                  </a:cubicBezTo>
                  <a:cubicBezTo>
                    <a:pt x="26" y="9"/>
                    <a:pt x="20" y="0"/>
                    <a:pt x="9" y="5"/>
                  </a:cubicBezTo>
                  <a:close/>
                </a:path>
              </a:pathLst>
            </a:custGeom>
            <a:solidFill>
              <a:srgbClr val="C2D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943"/>
            <p:cNvSpPr/>
            <p:nvPr/>
          </p:nvSpPr>
          <p:spPr bwMode="auto">
            <a:xfrm>
              <a:off x="4269020" y="4339897"/>
              <a:ext cx="155398" cy="145718"/>
            </a:xfrm>
            <a:custGeom>
              <a:avLst/>
              <a:gdLst>
                <a:gd name="T0" fmla="*/ 7 w 23"/>
                <a:gd name="T1" fmla="*/ 5 h 23"/>
                <a:gd name="T2" fmla="*/ 13 w 23"/>
                <a:gd name="T3" fmla="*/ 22 h 23"/>
                <a:gd name="T4" fmla="*/ 22 w 23"/>
                <a:gd name="T5" fmla="*/ 12 h 23"/>
                <a:gd name="T6" fmla="*/ 7 w 23"/>
                <a:gd name="T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3">
                  <a:moveTo>
                    <a:pt x="7" y="5"/>
                  </a:moveTo>
                  <a:cubicBezTo>
                    <a:pt x="0" y="9"/>
                    <a:pt x="2" y="21"/>
                    <a:pt x="13" y="22"/>
                  </a:cubicBezTo>
                  <a:cubicBezTo>
                    <a:pt x="21" y="23"/>
                    <a:pt x="23" y="16"/>
                    <a:pt x="22" y="12"/>
                  </a:cubicBezTo>
                  <a:cubicBezTo>
                    <a:pt x="21" y="7"/>
                    <a:pt x="14" y="0"/>
                    <a:pt x="7" y="5"/>
                  </a:cubicBezTo>
                  <a:close/>
                </a:path>
              </a:pathLst>
            </a:custGeom>
            <a:solidFill>
              <a:srgbClr val="005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944"/>
            <p:cNvSpPr/>
            <p:nvPr/>
          </p:nvSpPr>
          <p:spPr bwMode="auto">
            <a:xfrm>
              <a:off x="4448589" y="4498568"/>
              <a:ext cx="265902" cy="336768"/>
            </a:xfrm>
            <a:custGeom>
              <a:avLst/>
              <a:gdLst>
                <a:gd name="T0" fmla="*/ 16 w 39"/>
                <a:gd name="T1" fmla="*/ 29 h 53"/>
                <a:gd name="T2" fmla="*/ 10 w 39"/>
                <a:gd name="T3" fmla="*/ 5 h 53"/>
                <a:gd name="T4" fmla="*/ 5 w 39"/>
                <a:gd name="T5" fmla="*/ 25 h 53"/>
                <a:gd name="T6" fmla="*/ 29 w 39"/>
                <a:gd name="T7" fmla="*/ 47 h 53"/>
                <a:gd name="T8" fmla="*/ 39 w 39"/>
                <a:gd name="T9" fmla="*/ 48 h 53"/>
                <a:gd name="T10" fmla="*/ 26 w 39"/>
                <a:gd name="T11" fmla="*/ 37 h 53"/>
                <a:gd name="T12" fmla="*/ 16 w 39"/>
                <a:gd name="T13" fmla="*/ 2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3">
                  <a:moveTo>
                    <a:pt x="16" y="29"/>
                  </a:moveTo>
                  <a:cubicBezTo>
                    <a:pt x="11" y="21"/>
                    <a:pt x="10" y="9"/>
                    <a:pt x="10" y="5"/>
                  </a:cubicBezTo>
                  <a:cubicBezTo>
                    <a:pt x="10" y="0"/>
                    <a:pt x="0" y="8"/>
                    <a:pt x="5" y="25"/>
                  </a:cubicBezTo>
                  <a:cubicBezTo>
                    <a:pt x="10" y="42"/>
                    <a:pt x="24" y="44"/>
                    <a:pt x="29" y="47"/>
                  </a:cubicBezTo>
                  <a:cubicBezTo>
                    <a:pt x="33" y="51"/>
                    <a:pt x="39" y="53"/>
                    <a:pt x="39" y="48"/>
                  </a:cubicBezTo>
                  <a:cubicBezTo>
                    <a:pt x="39" y="42"/>
                    <a:pt x="31" y="39"/>
                    <a:pt x="26" y="37"/>
                  </a:cubicBezTo>
                  <a:cubicBezTo>
                    <a:pt x="21" y="34"/>
                    <a:pt x="16" y="29"/>
                    <a:pt x="16" y="29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945"/>
            <p:cNvSpPr/>
            <p:nvPr/>
          </p:nvSpPr>
          <p:spPr bwMode="auto">
            <a:xfrm>
              <a:off x="4327726" y="4744667"/>
              <a:ext cx="372952" cy="116573"/>
            </a:xfrm>
            <a:custGeom>
              <a:avLst/>
              <a:gdLst>
                <a:gd name="T0" fmla="*/ 38 w 55"/>
                <a:gd name="T1" fmla="*/ 10 h 18"/>
                <a:gd name="T2" fmla="*/ 9 w 55"/>
                <a:gd name="T3" fmla="*/ 1 h 18"/>
                <a:gd name="T4" fmla="*/ 1 w 55"/>
                <a:gd name="T5" fmla="*/ 4 h 18"/>
                <a:gd name="T6" fmla="*/ 28 w 55"/>
                <a:gd name="T7" fmla="*/ 11 h 18"/>
                <a:gd name="T8" fmla="*/ 49 w 55"/>
                <a:gd name="T9" fmla="*/ 17 h 18"/>
                <a:gd name="T10" fmla="*/ 53 w 55"/>
                <a:gd name="T11" fmla="*/ 15 h 18"/>
                <a:gd name="T12" fmla="*/ 38 w 55"/>
                <a:gd name="T13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8">
                  <a:moveTo>
                    <a:pt x="38" y="10"/>
                  </a:moveTo>
                  <a:cubicBezTo>
                    <a:pt x="30" y="6"/>
                    <a:pt x="17" y="0"/>
                    <a:pt x="9" y="1"/>
                  </a:cubicBezTo>
                  <a:cubicBezTo>
                    <a:pt x="9" y="1"/>
                    <a:pt x="2" y="1"/>
                    <a:pt x="1" y="4"/>
                  </a:cubicBezTo>
                  <a:cubicBezTo>
                    <a:pt x="0" y="6"/>
                    <a:pt x="16" y="8"/>
                    <a:pt x="28" y="11"/>
                  </a:cubicBezTo>
                  <a:cubicBezTo>
                    <a:pt x="39" y="15"/>
                    <a:pt x="46" y="18"/>
                    <a:pt x="49" y="17"/>
                  </a:cubicBezTo>
                  <a:cubicBezTo>
                    <a:pt x="53" y="17"/>
                    <a:pt x="55" y="16"/>
                    <a:pt x="53" y="15"/>
                  </a:cubicBezTo>
                  <a:cubicBezTo>
                    <a:pt x="52" y="14"/>
                    <a:pt x="45" y="14"/>
                    <a:pt x="38" y="10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946"/>
            <p:cNvSpPr/>
            <p:nvPr/>
          </p:nvSpPr>
          <p:spPr bwMode="auto">
            <a:xfrm>
              <a:off x="3823550" y="4310755"/>
              <a:ext cx="276261" cy="213718"/>
            </a:xfrm>
            <a:custGeom>
              <a:avLst/>
              <a:gdLst>
                <a:gd name="T0" fmla="*/ 9 w 41"/>
                <a:gd name="T1" fmla="*/ 16 h 34"/>
                <a:gd name="T2" fmla="*/ 11 w 41"/>
                <a:gd name="T3" fmla="*/ 34 h 34"/>
                <a:gd name="T4" fmla="*/ 35 w 41"/>
                <a:gd name="T5" fmla="*/ 27 h 34"/>
                <a:gd name="T6" fmla="*/ 39 w 41"/>
                <a:gd name="T7" fmla="*/ 19 h 34"/>
                <a:gd name="T8" fmla="*/ 20 w 41"/>
                <a:gd name="T9" fmla="*/ 3 h 34"/>
                <a:gd name="T10" fmla="*/ 9 w 41"/>
                <a:gd name="T11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4">
                  <a:moveTo>
                    <a:pt x="9" y="16"/>
                  </a:moveTo>
                  <a:cubicBezTo>
                    <a:pt x="6" y="25"/>
                    <a:pt x="0" y="34"/>
                    <a:pt x="11" y="34"/>
                  </a:cubicBezTo>
                  <a:cubicBezTo>
                    <a:pt x="23" y="34"/>
                    <a:pt x="31" y="29"/>
                    <a:pt x="35" y="27"/>
                  </a:cubicBezTo>
                  <a:cubicBezTo>
                    <a:pt x="39" y="25"/>
                    <a:pt x="41" y="22"/>
                    <a:pt x="39" y="19"/>
                  </a:cubicBezTo>
                  <a:cubicBezTo>
                    <a:pt x="39" y="19"/>
                    <a:pt x="26" y="6"/>
                    <a:pt x="20" y="3"/>
                  </a:cubicBezTo>
                  <a:cubicBezTo>
                    <a:pt x="15" y="0"/>
                    <a:pt x="11" y="6"/>
                    <a:pt x="9" y="16"/>
                  </a:cubicBezTo>
                  <a:close/>
                </a:path>
              </a:pathLst>
            </a:custGeom>
            <a:solidFill>
              <a:srgbClr val="BF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947"/>
            <p:cNvSpPr/>
            <p:nvPr/>
          </p:nvSpPr>
          <p:spPr bwMode="auto">
            <a:xfrm>
              <a:off x="3074191" y="3760269"/>
              <a:ext cx="424752" cy="372388"/>
            </a:xfrm>
            <a:custGeom>
              <a:avLst/>
              <a:gdLst>
                <a:gd name="T0" fmla="*/ 9 w 63"/>
                <a:gd name="T1" fmla="*/ 54 h 59"/>
                <a:gd name="T2" fmla="*/ 31 w 63"/>
                <a:gd name="T3" fmla="*/ 51 h 59"/>
                <a:gd name="T4" fmla="*/ 44 w 63"/>
                <a:gd name="T5" fmla="*/ 51 h 59"/>
                <a:gd name="T6" fmla="*/ 58 w 63"/>
                <a:gd name="T7" fmla="*/ 59 h 59"/>
                <a:gd name="T8" fmla="*/ 43 w 63"/>
                <a:gd name="T9" fmla="*/ 47 h 59"/>
                <a:gd name="T10" fmla="*/ 35 w 63"/>
                <a:gd name="T11" fmla="*/ 39 h 59"/>
                <a:gd name="T12" fmla="*/ 29 w 63"/>
                <a:gd name="T13" fmla="*/ 30 h 59"/>
                <a:gd name="T14" fmla="*/ 20 w 63"/>
                <a:gd name="T15" fmla="*/ 11 h 59"/>
                <a:gd name="T16" fmla="*/ 18 w 63"/>
                <a:gd name="T17" fmla="*/ 19 h 59"/>
                <a:gd name="T18" fmla="*/ 28 w 63"/>
                <a:gd name="T19" fmla="*/ 33 h 59"/>
                <a:gd name="T20" fmla="*/ 11 w 63"/>
                <a:gd name="T21" fmla="*/ 28 h 59"/>
                <a:gd name="T22" fmla="*/ 14 w 63"/>
                <a:gd name="T23" fmla="*/ 33 h 59"/>
                <a:gd name="T24" fmla="*/ 28 w 63"/>
                <a:gd name="T25" fmla="*/ 38 h 59"/>
                <a:gd name="T26" fmla="*/ 11 w 63"/>
                <a:gd name="T27" fmla="*/ 39 h 59"/>
                <a:gd name="T28" fmla="*/ 16 w 63"/>
                <a:gd name="T29" fmla="*/ 44 h 59"/>
                <a:gd name="T30" fmla="*/ 28 w 63"/>
                <a:gd name="T31" fmla="*/ 47 h 59"/>
                <a:gd name="T32" fmla="*/ 9 w 63"/>
                <a:gd name="T33" fmla="*/ 5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59">
                  <a:moveTo>
                    <a:pt x="9" y="54"/>
                  </a:moveTo>
                  <a:cubicBezTo>
                    <a:pt x="12" y="56"/>
                    <a:pt x="17" y="53"/>
                    <a:pt x="31" y="51"/>
                  </a:cubicBezTo>
                  <a:cubicBezTo>
                    <a:pt x="36" y="51"/>
                    <a:pt x="41" y="51"/>
                    <a:pt x="44" y="51"/>
                  </a:cubicBezTo>
                  <a:cubicBezTo>
                    <a:pt x="52" y="53"/>
                    <a:pt x="56" y="59"/>
                    <a:pt x="58" y="59"/>
                  </a:cubicBezTo>
                  <a:cubicBezTo>
                    <a:pt x="61" y="59"/>
                    <a:pt x="63" y="58"/>
                    <a:pt x="43" y="47"/>
                  </a:cubicBezTo>
                  <a:cubicBezTo>
                    <a:pt x="43" y="47"/>
                    <a:pt x="38" y="44"/>
                    <a:pt x="35" y="39"/>
                  </a:cubicBezTo>
                  <a:cubicBezTo>
                    <a:pt x="33" y="37"/>
                    <a:pt x="31" y="32"/>
                    <a:pt x="29" y="30"/>
                  </a:cubicBezTo>
                  <a:cubicBezTo>
                    <a:pt x="25" y="23"/>
                    <a:pt x="22" y="16"/>
                    <a:pt x="20" y="11"/>
                  </a:cubicBezTo>
                  <a:cubicBezTo>
                    <a:pt x="14" y="0"/>
                    <a:pt x="15" y="12"/>
                    <a:pt x="18" y="19"/>
                  </a:cubicBezTo>
                  <a:cubicBezTo>
                    <a:pt x="22" y="26"/>
                    <a:pt x="28" y="33"/>
                    <a:pt x="28" y="33"/>
                  </a:cubicBezTo>
                  <a:cubicBezTo>
                    <a:pt x="28" y="33"/>
                    <a:pt x="17" y="31"/>
                    <a:pt x="11" y="28"/>
                  </a:cubicBezTo>
                  <a:cubicBezTo>
                    <a:pt x="5" y="25"/>
                    <a:pt x="6" y="31"/>
                    <a:pt x="14" y="33"/>
                  </a:cubicBezTo>
                  <a:cubicBezTo>
                    <a:pt x="22" y="36"/>
                    <a:pt x="28" y="38"/>
                    <a:pt x="28" y="38"/>
                  </a:cubicBezTo>
                  <a:cubicBezTo>
                    <a:pt x="28" y="38"/>
                    <a:pt x="21" y="39"/>
                    <a:pt x="11" y="39"/>
                  </a:cubicBezTo>
                  <a:cubicBezTo>
                    <a:pt x="0" y="39"/>
                    <a:pt x="6" y="44"/>
                    <a:pt x="16" y="44"/>
                  </a:cubicBezTo>
                  <a:cubicBezTo>
                    <a:pt x="26" y="45"/>
                    <a:pt x="29" y="46"/>
                    <a:pt x="28" y="47"/>
                  </a:cubicBezTo>
                  <a:cubicBezTo>
                    <a:pt x="27" y="49"/>
                    <a:pt x="5" y="52"/>
                    <a:pt x="9" y="54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948"/>
            <p:cNvSpPr/>
            <p:nvPr/>
          </p:nvSpPr>
          <p:spPr bwMode="auto">
            <a:xfrm>
              <a:off x="4455496" y="4764096"/>
              <a:ext cx="245183" cy="90668"/>
            </a:xfrm>
            <a:custGeom>
              <a:avLst/>
              <a:gdLst>
                <a:gd name="T0" fmla="*/ 30 w 36"/>
                <a:gd name="T1" fmla="*/ 13 h 14"/>
                <a:gd name="T2" fmla="*/ 10 w 36"/>
                <a:gd name="T3" fmla="*/ 5 h 14"/>
                <a:gd name="T4" fmla="*/ 6 w 36"/>
                <a:gd name="T5" fmla="*/ 6 h 14"/>
                <a:gd name="T6" fmla="*/ 29 w 36"/>
                <a:gd name="T7" fmla="*/ 14 h 14"/>
                <a:gd name="T8" fmla="*/ 30 w 36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4">
                  <a:moveTo>
                    <a:pt x="30" y="13"/>
                  </a:moveTo>
                  <a:cubicBezTo>
                    <a:pt x="23" y="13"/>
                    <a:pt x="10" y="5"/>
                    <a:pt x="10" y="5"/>
                  </a:cubicBezTo>
                  <a:cubicBezTo>
                    <a:pt x="0" y="0"/>
                    <a:pt x="2" y="6"/>
                    <a:pt x="6" y="6"/>
                  </a:cubicBezTo>
                  <a:cubicBezTo>
                    <a:pt x="9" y="7"/>
                    <a:pt x="27" y="14"/>
                    <a:pt x="29" y="14"/>
                  </a:cubicBezTo>
                  <a:cubicBezTo>
                    <a:pt x="31" y="14"/>
                    <a:pt x="36" y="12"/>
                    <a:pt x="30" y="13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949"/>
            <p:cNvSpPr/>
            <p:nvPr/>
          </p:nvSpPr>
          <p:spPr bwMode="auto">
            <a:xfrm>
              <a:off x="4320820" y="4346373"/>
              <a:ext cx="82878" cy="71239"/>
            </a:xfrm>
            <a:custGeom>
              <a:avLst/>
              <a:gdLst>
                <a:gd name="T0" fmla="*/ 5 w 12"/>
                <a:gd name="T1" fmla="*/ 3 h 11"/>
                <a:gd name="T2" fmla="*/ 8 w 12"/>
                <a:gd name="T3" fmla="*/ 10 h 11"/>
                <a:gd name="T4" fmla="*/ 11 w 12"/>
                <a:gd name="T5" fmla="*/ 5 h 11"/>
                <a:gd name="T6" fmla="*/ 5 w 12"/>
                <a:gd name="T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5" y="3"/>
                  </a:moveTo>
                  <a:cubicBezTo>
                    <a:pt x="0" y="7"/>
                    <a:pt x="6" y="11"/>
                    <a:pt x="8" y="10"/>
                  </a:cubicBezTo>
                  <a:cubicBezTo>
                    <a:pt x="10" y="9"/>
                    <a:pt x="12" y="7"/>
                    <a:pt x="11" y="5"/>
                  </a:cubicBezTo>
                  <a:cubicBezTo>
                    <a:pt x="11" y="5"/>
                    <a:pt x="9" y="0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950"/>
            <p:cNvSpPr/>
            <p:nvPr/>
          </p:nvSpPr>
          <p:spPr bwMode="auto">
            <a:xfrm>
              <a:off x="3668152" y="3779698"/>
              <a:ext cx="884035" cy="670298"/>
            </a:xfrm>
            <a:custGeom>
              <a:avLst/>
              <a:gdLst>
                <a:gd name="T0" fmla="*/ 52 w 131"/>
                <a:gd name="T1" fmla="*/ 9 h 106"/>
                <a:gd name="T2" fmla="*/ 11 w 131"/>
                <a:gd name="T3" fmla="*/ 31 h 106"/>
                <a:gd name="T4" fmla="*/ 40 w 131"/>
                <a:gd name="T5" fmla="*/ 52 h 106"/>
                <a:gd name="T6" fmla="*/ 94 w 131"/>
                <a:gd name="T7" fmla="*/ 79 h 106"/>
                <a:gd name="T8" fmla="*/ 120 w 131"/>
                <a:gd name="T9" fmla="*/ 96 h 106"/>
                <a:gd name="T10" fmla="*/ 123 w 131"/>
                <a:gd name="T11" fmla="*/ 73 h 106"/>
                <a:gd name="T12" fmla="*/ 52 w 131"/>
                <a:gd name="T13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06">
                  <a:moveTo>
                    <a:pt x="52" y="9"/>
                  </a:moveTo>
                  <a:cubicBezTo>
                    <a:pt x="29" y="0"/>
                    <a:pt x="21" y="21"/>
                    <a:pt x="11" y="31"/>
                  </a:cubicBezTo>
                  <a:cubicBezTo>
                    <a:pt x="0" y="41"/>
                    <a:pt x="22" y="45"/>
                    <a:pt x="40" y="52"/>
                  </a:cubicBezTo>
                  <a:cubicBezTo>
                    <a:pt x="58" y="60"/>
                    <a:pt x="77" y="77"/>
                    <a:pt x="94" y="79"/>
                  </a:cubicBezTo>
                  <a:cubicBezTo>
                    <a:pt x="111" y="81"/>
                    <a:pt x="120" y="86"/>
                    <a:pt x="120" y="96"/>
                  </a:cubicBezTo>
                  <a:cubicBezTo>
                    <a:pt x="121" y="106"/>
                    <a:pt x="131" y="91"/>
                    <a:pt x="123" y="73"/>
                  </a:cubicBezTo>
                  <a:cubicBezTo>
                    <a:pt x="116" y="56"/>
                    <a:pt x="76" y="18"/>
                    <a:pt x="52" y="9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951"/>
            <p:cNvSpPr/>
            <p:nvPr/>
          </p:nvSpPr>
          <p:spPr bwMode="auto">
            <a:xfrm>
              <a:off x="3889161" y="4346373"/>
              <a:ext cx="189931" cy="158670"/>
            </a:xfrm>
            <a:custGeom>
              <a:avLst/>
              <a:gdLst>
                <a:gd name="T0" fmla="*/ 5 w 28"/>
                <a:gd name="T1" fmla="*/ 25 h 25"/>
                <a:gd name="T2" fmla="*/ 17 w 28"/>
                <a:gd name="T3" fmla="*/ 23 h 25"/>
                <a:gd name="T4" fmla="*/ 24 w 28"/>
                <a:gd name="T5" fmla="*/ 19 h 25"/>
                <a:gd name="T6" fmla="*/ 28 w 28"/>
                <a:gd name="T7" fmla="*/ 16 h 25"/>
                <a:gd name="T8" fmla="*/ 22 w 28"/>
                <a:gd name="T9" fmla="*/ 12 h 25"/>
                <a:gd name="T10" fmla="*/ 9 w 28"/>
                <a:gd name="T11" fmla="*/ 0 h 25"/>
                <a:gd name="T12" fmla="*/ 10 w 28"/>
                <a:gd name="T13" fmla="*/ 6 h 25"/>
                <a:gd name="T14" fmla="*/ 15 w 28"/>
                <a:gd name="T15" fmla="*/ 13 h 25"/>
                <a:gd name="T16" fmla="*/ 4 w 28"/>
                <a:gd name="T17" fmla="*/ 11 h 25"/>
                <a:gd name="T18" fmla="*/ 11 w 28"/>
                <a:gd name="T19" fmla="*/ 17 h 25"/>
                <a:gd name="T20" fmla="*/ 5 w 28"/>
                <a:gd name="T21" fmla="*/ 19 h 25"/>
                <a:gd name="T22" fmla="*/ 8 w 28"/>
                <a:gd name="T23" fmla="*/ 22 h 25"/>
                <a:gd name="T24" fmla="*/ 5 w 28"/>
                <a:gd name="T2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25">
                  <a:moveTo>
                    <a:pt x="5" y="25"/>
                  </a:moveTo>
                  <a:cubicBezTo>
                    <a:pt x="9" y="25"/>
                    <a:pt x="14" y="25"/>
                    <a:pt x="17" y="23"/>
                  </a:cubicBezTo>
                  <a:cubicBezTo>
                    <a:pt x="20" y="21"/>
                    <a:pt x="21" y="20"/>
                    <a:pt x="24" y="19"/>
                  </a:cubicBezTo>
                  <a:cubicBezTo>
                    <a:pt x="27" y="19"/>
                    <a:pt x="28" y="19"/>
                    <a:pt x="28" y="16"/>
                  </a:cubicBezTo>
                  <a:cubicBezTo>
                    <a:pt x="28" y="16"/>
                    <a:pt x="25" y="15"/>
                    <a:pt x="22" y="12"/>
                  </a:cubicBezTo>
                  <a:cubicBezTo>
                    <a:pt x="20" y="9"/>
                    <a:pt x="12" y="0"/>
                    <a:pt x="9" y="0"/>
                  </a:cubicBezTo>
                  <a:cubicBezTo>
                    <a:pt x="7" y="0"/>
                    <a:pt x="7" y="3"/>
                    <a:pt x="10" y="6"/>
                  </a:cubicBezTo>
                  <a:cubicBezTo>
                    <a:pt x="13" y="10"/>
                    <a:pt x="16" y="9"/>
                    <a:pt x="15" y="13"/>
                  </a:cubicBezTo>
                  <a:cubicBezTo>
                    <a:pt x="15" y="14"/>
                    <a:pt x="6" y="10"/>
                    <a:pt x="4" y="11"/>
                  </a:cubicBezTo>
                  <a:cubicBezTo>
                    <a:pt x="3" y="12"/>
                    <a:pt x="8" y="16"/>
                    <a:pt x="11" y="17"/>
                  </a:cubicBezTo>
                  <a:cubicBezTo>
                    <a:pt x="13" y="18"/>
                    <a:pt x="10" y="18"/>
                    <a:pt x="5" y="19"/>
                  </a:cubicBezTo>
                  <a:cubicBezTo>
                    <a:pt x="0" y="21"/>
                    <a:pt x="4" y="22"/>
                    <a:pt x="8" y="22"/>
                  </a:cubicBezTo>
                  <a:cubicBezTo>
                    <a:pt x="11" y="22"/>
                    <a:pt x="1" y="24"/>
                    <a:pt x="5" y="25"/>
                  </a:cubicBezTo>
                  <a:close/>
                </a:path>
              </a:pathLst>
            </a:custGeom>
            <a:solidFill>
              <a:srgbClr val="9F4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952"/>
            <p:cNvSpPr/>
            <p:nvPr/>
          </p:nvSpPr>
          <p:spPr bwMode="auto">
            <a:xfrm>
              <a:off x="3902974" y="4346373"/>
              <a:ext cx="189931" cy="158670"/>
            </a:xfrm>
            <a:custGeom>
              <a:avLst/>
              <a:gdLst>
                <a:gd name="T0" fmla="*/ 1 w 28"/>
                <a:gd name="T1" fmla="*/ 24 h 25"/>
                <a:gd name="T2" fmla="*/ 17 w 28"/>
                <a:gd name="T3" fmla="*/ 20 h 25"/>
                <a:gd name="T4" fmla="*/ 25 w 28"/>
                <a:gd name="T5" fmla="*/ 18 h 25"/>
                <a:gd name="T6" fmla="*/ 18 w 28"/>
                <a:gd name="T7" fmla="*/ 13 h 25"/>
                <a:gd name="T8" fmla="*/ 6 w 28"/>
                <a:gd name="T9" fmla="*/ 2 h 25"/>
                <a:gd name="T10" fmla="*/ 15 w 28"/>
                <a:gd name="T11" fmla="*/ 15 h 25"/>
                <a:gd name="T12" fmla="*/ 2 w 28"/>
                <a:gd name="T13" fmla="*/ 11 h 25"/>
                <a:gd name="T14" fmla="*/ 13 w 28"/>
                <a:gd name="T15" fmla="*/ 17 h 25"/>
                <a:gd name="T16" fmla="*/ 1 w 28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5">
                  <a:moveTo>
                    <a:pt x="1" y="24"/>
                  </a:moveTo>
                  <a:cubicBezTo>
                    <a:pt x="1" y="25"/>
                    <a:pt x="13" y="23"/>
                    <a:pt x="17" y="20"/>
                  </a:cubicBezTo>
                  <a:cubicBezTo>
                    <a:pt x="20" y="18"/>
                    <a:pt x="23" y="19"/>
                    <a:pt x="25" y="18"/>
                  </a:cubicBezTo>
                  <a:cubicBezTo>
                    <a:pt x="28" y="17"/>
                    <a:pt x="21" y="18"/>
                    <a:pt x="18" y="13"/>
                  </a:cubicBezTo>
                  <a:cubicBezTo>
                    <a:pt x="15" y="8"/>
                    <a:pt x="8" y="0"/>
                    <a:pt x="6" y="2"/>
                  </a:cubicBezTo>
                  <a:cubicBezTo>
                    <a:pt x="4" y="3"/>
                    <a:pt x="17" y="12"/>
                    <a:pt x="15" y="15"/>
                  </a:cubicBezTo>
                  <a:cubicBezTo>
                    <a:pt x="14" y="17"/>
                    <a:pt x="4" y="10"/>
                    <a:pt x="2" y="11"/>
                  </a:cubicBezTo>
                  <a:cubicBezTo>
                    <a:pt x="0" y="13"/>
                    <a:pt x="12" y="15"/>
                    <a:pt x="13" y="17"/>
                  </a:cubicBezTo>
                  <a:cubicBezTo>
                    <a:pt x="13" y="20"/>
                    <a:pt x="1" y="23"/>
                    <a:pt x="1" y="24"/>
                  </a:cubicBezTo>
                  <a:close/>
                </a:path>
              </a:pathLst>
            </a:custGeom>
            <a:solidFill>
              <a:srgbClr val="68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953"/>
            <p:cNvSpPr/>
            <p:nvPr/>
          </p:nvSpPr>
          <p:spPr bwMode="auto">
            <a:xfrm>
              <a:off x="4058372" y="4359326"/>
              <a:ext cx="183024" cy="369149"/>
            </a:xfrm>
            <a:custGeom>
              <a:avLst/>
              <a:gdLst>
                <a:gd name="T0" fmla="*/ 7 w 27"/>
                <a:gd name="T1" fmla="*/ 3 h 58"/>
                <a:gd name="T2" fmla="*/ 2 w 27"/>
                <a:gd name="T3" fmla="*/ 29 h 58"/>
                <a:gd name="T4" fmla="*/ 25 w 27"/>
                <a:gd name="T5" fmla="*/ 57 h 58"/>
                <a:gd name="T6" fmla="*/ 13 w 27"/>
                <a:gd name="T7" fmla="*/ 46 h 58"/>
                <a:gd name="T8" fmla="*/ 11 w 27"/>
                <a:gd name="T9" fmla="*/ 6 h 58"/>
                <a:gd name="T10" fmla="*/ 7 w 27"/>
                <a:gd name="T11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8">
                  <a:moveTo>
                    <a:pt x="7" y="3"/>
                  </a:moveTo>
                  <a:cubicBezTo>
                    <a:pt x="5" y="6"/>
                    <a:pt x="0" y="12"/>
                    <a:pt x="2" y="29"/>
                  </a:cubicBezTo>
                  <a:cubicBezTo>
                    <a:pt x="5" y="54"/>
                    <a:pt x="23" y="58"/>
                    <a:pt x="25" y="57"/>
                  </a:cubicBezTo>
                  <a:cubicBezTo>
                    <a:pt x="27" y="55"/>
                    <a:pt x="17" y="56"/>
                    <a:pt x="13" y="46"/>
                  </a:cubicBezTo>
                  <a:cubicBezTo>
                    <a:pt x="8" y="37"/>
                    <a:pt x="7" y="12"/>
                    <a:pt x="11" y="6"/>
                  </a:cubicBezTo>
                  <a:cubicBezTo>
                    <a:pt x="15" y="0"/>
                    <a:pt x="9" y="0"/>
                    <a:pt x="7" y="3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54"/>
            <p:cNvSpPr/>
            <p:nvPr/>
          </p:nvSpPr>
          <p:spPr bwMode="auto">
            <a:xfrm>
              <a:off x="4072185" y="3893032"/>
              <a:ext cx="41439" cy="35621"/>
            </a:xfrm>
            <a:custGeom>
              <a:avLst/>
              <a:gdLst>
                <a:gd name="T0" fmla="*/ 1 w 6"/>
                <a:gd name="T1" fmla="*/ 3 h 6"/>
                <a:gd name="T2" fmla="*/ 3 w 6"/>
                <a:gd name="T3" fmla="*/ 6 h 6"/>
                <a:gd name="T4" fmla="*/ 6 w 6"/>
                <a:gd name="T5" fmla="*/ 3 h 6"/>
                <a:gd name="T6" fmla="*/ 3 w 6"/>
                <a:gd name="T7" fmla="*/ 0 h 6"/>
                <a:gd name="T8" fmla="*/ 1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3"/>
                  </a:move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Oval 1955"/>
            <p:cNvSpPr>
              <a:spLocks noChangeArrowheads="1"/>
            </p:cNvSpPr>
            <p:nvPr/>
          </p:nvSpPr>
          <p:spPr bwMode="auto">
            <a:xfrm>
              <a:off x="4151609" y="3935129"/>
              <a:ext cx="13813" cy="1295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2494"/>
            <p:cNvSpPr/>
            <p:nvPr/>
          </p:nvSpPr>
          <p:spPr bwMode="auto">
            <a:xfrm>
              <a:off x="4721398" y="4245992"/>
              <a:ext cx="58707" cy="51810"/>
            </a:xfrm>
            <a:custGeom>
              <a:avLst/>
              <a:gdLst>
                <a:gd name="T0" fmla="*/ 2 w 9"/>
                <a:gd name="T1" fmla="*/ 2 h 8"/>
                <a:gd name="T2" fmla="*/ 2 w 9"/>
                <a:gd name="T3" fmla="*/ 7 h 8"/>
                <a:gd name="T4" fmla="*/ 7 w 9"/>
                <a:gd name="T5" fmla="*/ 6 h 8"/>
                <a:gd name="T6" fmla="*/ 7 w 9"/>
                <a:gd name="T7" fmla="*/ 1 h 8"/>
                <a:gd name="T8" fmla="*/ 2 w 9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2" y="2"/>
                  </a:moveTo>
                  <a:cubicBezTo>
                    <a:pt x="0" y="4"/>
                    <a:pt x="1" y="6"/>
                    <a:pt x="2" y="7"/>
                  </a:cubicBezTo>
                  <a:cubicBezTo>
                    <a:pt x="4" y="8"/>
                    <a:pt x="6" y="8"/>
                    <a:pt x="7" y="6"/>
                  </a:cubicBezTo>
                  <a:cubicBezTo>
                    <a:pt x="9" y="5"/>
                    <a:pt x="8" y="3"/>
                    <a:pt x="7" y="1"/>
                  </a:cubicBezTo>
                  <a:cubicBezTo>
                    <a:pt x="5" y="0"/>
                    <a:pt x="3" y="0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2495"/>
            <p:cNvSpPr/>
            <p:nvPr/>
          </p:nvSpPr>
          <p:spPr bwMode="auto">
            <a:xfrm>
              <a:off x="4835355" y="4297802"/>
              <a:ext cx="27626" cy="22668"/>
            </a:xfrm>
            <a:custGeom>
              <a:avLst/>
              <a:gdLst>
                <a:gd name="T0" fmla="*/ 0 w 4"/>
                <a:gd name="T1" fmla="*/ 1 h 4"/>
                <a:gd name="T2" fmla="*/ 1 w 4"/>
                <a:gd name="T3" fmla="*/ 4 h 4"/>
                <a:gd name="T4" fmla="*/ 3 w 4"/>
                <a:gd name="T5" fmla="*/ 4 h 4"/>
                <a:gd name="T6" fmla="*/ 3 w 4"/>
                <a:gd name="T7" fmla="*/ 1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3" y="4"/>
                    <a:pt x="3" y="4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3" name="组合 182"/>
          <p:cNvGrpSpPr/>
          <p:nvPr/>
        </p:nvGrpSpPr>
        <p:grpSpPr>
          <a:xfrm>
            <a:off x="7545463" y="4414226"/>
            <a:ext cx="1127010" cy="1092377"/>
            <a:chOff x="4921250" y="5035551"/>
            <a:chExt cx="949325" cy="1196975"/>
          </a:xfrm>
        </p:grpSpPr>
        <p:sp>
          <p:nvSpPr>
            <p:cNvPr id="184" name="Freeform 2352"/>
            <p:cNvSpPr/>
            <p:nvPr/>
          </p:nvSpPr>
          <p:spPr bwMode="auto">
            <a:xfrm>
              <a:off x="5854700" y="5035551"/>
              <a:ext cx="15875" cy="6350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2 h 2"/>
                <a:gd name="T4" fmla="*/ 5 w 5"/>
                <a:gd name="T5" fmla="*/ 2 h 2"/>
                <a:gd name="T6" fmla="*/ 5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4" y="1"/>
                    <a:pt x="2" y="1"/>
                    <a:pt x="0" y="2"/>
                  </a:cubicBezTo>
                  <a:cubicBezTo>
                    <a:pt x="2" y="2"/>
                    <a:pt x="4" y="2"/>
                    <a:pt x="5" y="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E536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2435"/>
            <p:cNvSpPr>
              <a:spLocks noEditPoints="1"/>
            </p:cNvSpPr>
            <p:nvPr/>
          </p:nvSpPr>
          <p:spPr bwMode="auto">
            <a:xfrm>
              <a:off x="5348288" y="5062538"/>
              <a:ext cx="168275" cy="74613"/>
            </a:xfrm>
            <a:custGeom>
              <a:avLst/>
              <a:gdLst>
                <a:gd name="T0" fmla="*/ 0 w 54"/>
                <a:gd name="T1" fmla="*/ 20 h 24"/>
                <a:gd name="T2" fmla="*/ 14 w 54"/>
                <a:gd name="T3" fmla="*/ 24 h 24"/>
                <a:gd name="T4" fmla="*/ 50 w 54"/>
                <a:gd name="T5" fmla="*/ 8 h 24"/>
                <a:gd name="T6" fmla="*/ 36 w 54"/>
                <a:gd name="T7" fmla="*/ 2 h 24"/>
                <a:gd name="T8" fmla="*/ 0 w 54"/>
                <a:gd name="T9" fmla="*/ 20 h 24"/>
                <a:gd name="T10" fmla="*/ 38 w 54"/>
                <a:gd name="T11" fmla="*/ 7 h 24"/>
                <a:gd name="T12" fmla="*/ 14 w 54"/>
                <a:gd name="T13" fmla="*/ 20 h 24"/>
                <a:gd name="T14" fmla="*/ 5 w 54"/>
                <a:gd name="T15" fmla="*/ 17 h 24"/>
                <a:gd name="T16" fmla="*/ 31 w 54"/>
                <a:gd name="T17" fmla="*/ 2 h 24"/>
                <a:gd name="T18" fmla="*/ 38 w 54"/>
                <a:gd name="T1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24">
                  <a:moveTo>
                    <a:pt x="0" y="20"/>
                  </a:moveTo>
                  <a:cubicBezTo>
                    <a:pt x="5" y="21"/>
                    <a:pt x="11" y="22"/>
                    <a:pt x="14" y="24"/>
                  </a:cubicBezTo>
                  <a:cubicBezTo>
                    <a:pt x="24" y="10"/>
                    <a:pt x="46" y="10"/>
                    <a:pt x="50" y="8"/>
                  </a:cubicBezTo>
                  <a:cubicBezTo>
                    <a:pt x="54" y="6"/>
                    <a:pt x="49" y="3"/>
                    <a:pt x="36" y="2"/>
                  </a:cubicBezTo>
                  <a:cubicBezTo>
                    <a:pt x="19" y="0"/>
                    <a:pt x="8" y="10"/>
                    <a:pt x="0" y="20"/>
                  </a:cubicBezTo>
                  <a:close/>
                  <a:moveTo>
                    <a:pt x="38" y="7"/>
                  </a:moveTo>
                  <a:cubicBezTo>
                    <a:pt x="28" y="7"/>
                    <a:pt x="14" y="20"/>
                    <a:pt x="14" y="20"/>
                  </a:cubicBezTo>
                  <a:cubicBezTo>
                    <a:pt x="12" y="21"/>
                    <a:pt x="4" y="20"/>
                    <a:pt x="5" y="17"/>
                  </a:cubicBezTo>
                  <a:cubicBezTo>
                    <a:pt x="6" y="14"/>
                    <a:pt x="15" y="3"/>
                    <a:pt x="31" y="2"/>
                  </a:cubicBezTo>
                  <a:cubicBezTo>
                    <a:pt x="38" y="1"/>
                    <a:pt x="45" y="6"/>
                    <a:pt x="38" y="7"/>
                  </a:cubicBezTo>
                  <a:close/>
                </a:path>
              </a:pathLst>
            </a:custGeom>
            <a:solidFill>
              <a:srgbClr val="E08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2436"/>
            <p:cNvSpPr/>
            <p:nvPr/>
          </p:nvSpPr>
          <p:spPr bwMode="auto">
            <a:xfrm>
              <a:off x="5318125" y="5159376"/>
              <a:ext cx="90488" cy="293688"/>
            </a:xfrm>
            <a:custGeom>
              <a:avLst/>
              <a:gdLst>
                <a:gd name="T0" fmla="*/ 24 w 29"/>
                <a:gd name="T1" fmla="*/ 88 h 95"/>
                <a:gd name="T2" fmla="*/ 22 w 29"/>
                <a:gd name="T3" fmla="*/ 86 h 95"/>
                <a:gd name="T4" fmla="*/ 25 w 29"/>
                <a:gd name="T5" fmla="*/ 95 h 95"/>
                <a:gd name="T6" fmla="*/ 29 w 29"/>
                <a:gd name="T7" fmla="*/ 62 h 95"/>
                <a:gd name="T8" fmla="*/ 16 w 29"/>
                <a:gd name="T9" fmla="*/ 47 h 95"/>
                <a:gd name="T10" fmla="*/ 19 w 29"/>
                <a:gd name="T11" fmla="*/ 0 h 95"/>
                <a:gd name="T12" fmla="*/ 6 w 29"/>
                <a:gd name="T13" fmla="*/ 3 h 95"/>
                <a:gd name="T14" fmla="*/ 1 w 29"/>
                <a:gd name="T15" fmla="*/ 4 h 95"/>
                <a:gd name="T16" fmla="*/ 0 w 29"/>
                <a:gd name="T17" fmla="*/ 8 h 95"/>
                <a:gd name="T18" fmla="*/ 10 w 29"/>
                <a:gd name="T19" fmla="*/ 7 h 95"/>
                <a:gd name="T20" fmla="*/ 9 w 29"/>
                <a:gd name="T21" fmla="*/ 41 h 95"/>
                <a:gd name="T22" fmla="*/ 23 w 29"/>
                <a:gd name="T23" fmla="*/ 70 h 95"/>
                <a:gd name="T24" fmla="*/ 24 w 29"/>
                <a:gd name="T25" fmla="*/ 8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95">
                  <a:moveTo>
                    <a:pt x="24" y="88"/>
                  </a:moveTo>
                  <a:cubicBezTo>
                    <a:pt x="23" y="88"/>
                    <a:pt x="23" y="87"/>
                    <a:pt x="22" y="86"/>
                  </a:cubicBezTo>
                  <a:cubicBezTo>
                    <a:pt x="23" y="89"/>
                    <a:pt x="25" y="92"/>
                    <a:pt x="25" y="95"/>
                  </a:cubicBezTo>
                  <a:cubicBezTo>
                    <a:pt x="27" y="84"/>
                    <a:pt x="28" y="73"/>
                    <a:pt x="29" y="62"/>
                  </a:cubicBezTo>
                  <a:cubicBezTo>
                    <a:pt x="23" y="57"/>
                    <a:pt x="18" y="52"/>
                    <a:pt x="16" y="47"/>
                  </a:cubicBezTo>
                  <a:cubicBezTo>
                    <a:pt x="12" y="34"/>
                    <a:pt x="13" y="14"/>
                    <a:pt x="19" y="0"/>
                  </a:cubicBezTo>
                  <a:cubicBezTo>
                    <a:pt x="16" y="1"/>
                    <a:pt x="12" y="2"/>
                    <a:pt x="6" y="3"/>
                  </a:cubicBezTo>
                  <a:cubicBezTo>
                    <a:pt x="4" y="3"/>
                    <a:pt x="3" y="4"/>
                    <a:pt x="1" y="4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2" y="4"/>
                    <a:pt x="7" y="5"/>
                    <a:pt x="10" y="7"/>
                  </a:cubicBezTo>
                  <a:cubicBezTo>
                    <a:pt x="13" y="9"/>
                    <a:pt x="8" y="26"/>
                    <a:pt x="9" y="41"/>
                  </a:cubicBezTo>
                  <a:cubicBezTo>
                    <a:pt x="11" y="57"/>
                    <a:pt x="21" y="63"/>
                    <a:pt x="23" y="70"/>
                  </a:cubicBezTo>
                  <a:cubicBezTo>
                    <a:pt x="25" y="77"/>
                    <a:pt x="25" y="89"/>
                    <a:pt x="24" y="88"/>
                  </a:cubicBezTo>
                  <a:close/>
                </a:path>
              </a:pathLst>
            </a:custGeom>
            <a:solidFill>
              <a:srgbClr val="E08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2437"/>
            <p:cNvSpPr>
              <a:spLocks noEditPoints="1"/>
            </p:cNvSpPr>
            <p:nvPr/>
          </p:nvSpPr>
          <p:spPr bwMode="auto">
            <a:xfrm>
              <a:off x="5402263" y="5397501"/>
              <a:ext cx="142875" cy="223838"/>
            </a:xfrm>
            <a:custGeom>
              <a:avLst/>
              <a:gdLst>
                <a:gd name="T0" fmla="*/ 21 w 46"/>
                <a:gd name="T1" fmla="*/ 29 h 72"/>
                <a:gd name="T2" fmla="*/ 0 w 46"/>
                <a:gd name="T3" fmla="*/ 71 h 72"/>
                <a:gd name="T4" fmla="*/ 28 w 46"/>
                <a:gd name="T5" fmla="*/ 72 h 72"/>
                <a:gd name="T6" fmla="*/ 41 w 46"/>
                <a:gd name="T7" fmla="*/ 27 h 72"/>
                <a:gd name="T8" fmla="*/ 21 w 46"/>
                <a:gd name="T9" fmla="*/ 0 h 72"/>
                <a:gd name="T10" fmla="*/ 21 w 46"/>
                <a:gd name="T11" fmla="*/ 10 h 72"/>
                <a:gd name="T12" fmla="*/ 22 w 46"/>
                <a:gd name="T13" fmla="*/ 11 h 72"/>
                <a:gd name="T14" fmla="*/ 22 w 46"/>
                <a:gd name="T15" fmla="*/ 20 h 72"/>
                <a:gd name="T16" fmla="*/ 21 w 46"/>
                <a:gd name="T17" fmla="*/ 24 h 72"/>
                <a:gd name="T18" fmla="*/ 21 w 46"/>
                <a:gd name="T19" fmla="*/ 29 h 72"/>
                <a:gd name="T20" fmla="*/ 27 w 46"/>
                <a:gd name="T21" fmla="*/ 24 h 72"/>
                <a:gd name="T22" fmla="*/ 31 w 46"/>
                <a:gd name="T23" fmla="*/ 15 h 72"/>
                <a:gd name="T24" fmla="*/ 39 w 46"/>
                <a:gd name="T25" fmla="*/ 45 h 72"/>
                <a:gd name="T26" fmla="*/ 23 w 46"/>
                <a:gd name="T27" fmla="*/ 67 h 72"/>
                <a:gd name="T28" fmla="*/ 14 w 46"/>
                <a:gd name="T29" fmla="*/ 66 h 72"/>
                <a:gd name="T30" fmla="*/ 20 w 46"/>
                <a:gd name="T31" fmla="*/ 54 h 72"/>
                <a:gd name="T32" fmla="*/ 27 w 46"/>
                <a:gd name="T33" fmla="*/ 2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72">
                  <a:moveTo>
                    <a:pt x="21" y="29"/>
                  </a:moveTo>
                  <a:cubicBezTo>
                    <a:pt x="20" y="43"/>
                    <a:pt x="17" y="61"/>
                    <a:pt x="0" y="71"/>
                  </a:cubicBezTo>
                  <a:cubicBezTo>
                    <a:pt x="0" y="71"/>
                    <a:pt x="14" y="71"/>
                    <a:pt x="28" y="72"/>
                  </a:cubicBezTo>
                  <a:cubicBezTo>
                    <a:pt x="36" y="61"/>
                    <a:pt x="46" y="43"/>
                    <a:pt x="41" y="27"/>
                  </a:cubicBezTo>
                  <a:cubicBezTo>
                    <a:pt x="37" y="16"/>
                    <a:pt x="29" y="7"/>
                    <a:pt x="21" y="0"/>
                  </a:cubicBezTo>
                  <a:cubicBezTo>
                    <a:pt x="21" y="3"/>
                    <a:pt x="21" y="7"/>
                    <a:pt x="21" y="10"/>
                  </a:cubicBezTo>
                  <a:cubicBezTo>
                    <a:pt x="21" y="10"/>
                    <a:pt x="22" y="10"/>
                    <a:pt x="22" y="11"/>
                  </a:cubicBezTo>
                  <a:cubicBezTo>
                    <a:pt x="23" y="13"/>
                    <a:pt x="21" y="17"/>
                    <a:pt x="22" y="20"/>
                  </a:cubicBezTo>
                  <a:cubicBezTo>
                    <a:pt x="22" y="22"/>
                    <a:pt x="22" y="23"/>
                    <a:pt x="21" y="24"/>
                  </a:cubicBezTo>
                  <a:cubicBezTo>
                    <a:pt x="21" y="26"/>
                    <a:pt x="21" y="28"/>
                    <a:pt x="21" y="29"/>
                  </a:cubicBezTo>
                  <a:close/>
                  <a:moveTo>
                    <a:pt x="27" y="24"/>
                  </a:moveTo>
                  <a:cubicBezTo>
                    <a:pt x="27" y="18"/>
                    <a:pt x="26" y="10"/>
                    <a:pt x="31" y="15"/>
                  </a:cubicBezTo>
                  <a:cubicBezTo>
                    <a:pt x="35" y="20"/>
                    <a:pt x="40" y="32"/>
                    <a:pt x="39" y="45"/>
                  </a:cubicBezTo>
                  <a:cubicBezTo>
                    <a:pt x="37" y="58"/>
                    <a:pt x="26" y="68"/>
                    <a:pt x="23" y="67"/>
                  </a:cubicBezTo>
                  <a:cubicBezTo>
                    <a:pt x="20" y="67"/>
                    <a:pt x="14" y="66"/>
                    <a:pt x="14" y="66"/>
                  </a:cubicBezTo>
                  <a:cubicBezTo>
                    <a:pt x="13" y="65"/>
                    <a:pt x="16" y="63"/>
                    <a:pt x="20" y="54"/>
                  </a:cubicBezTo>
                  <a:cubicBezTo>
                    <a:pt x="24" y="45"/>
                    <a:pt x="26" y="30"/>
                    <a:pt x="27" y="24"/>
                  </a:cubicBezTo>
                  <a:close/>
                </a:path>
              </a:pathLst>
            </a:custGeom>
            <a:solidFill>
              <a:srgbClr val="E08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2438"/>
            <p:cNvSpPr/>
            <p:nvPr/>
          </p:nvSpPr>
          <p:spPr bwMode="auto">
            <a:xfrm>
              <a:off x="5305425" y="5202238"/>
              <a:ext cx="6350" cy="68263"/>
            </a:xfrm>
            <a:custGeom>
              <a:avLst/>
              <a:gdLst>
                <a:gd name="T0" fmla="*/ 1 w 2"/>
                <a:gd name="T1" fmla="*/ 22 h 22"/>
                <a:gd name="T2" fmla="*/ 2 w 2"/>
                <a:gd name="T3" fmla="*/ 0 h 22"/>
                <a:gd name="T4" fmla="*/ 1 w 2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2">
                  <a:moveTo>
                    <a:pt x="1" y="22"/>
                  </a:moveTo>
                  <a:cubicBezTo>
                    <a:pt x="0" y="13"/>
                    <a:pt x="1" y="5"/>
                    <a:pt x="2" y="0"/>
                  </a:cubicBezTo>
                  <a:cubicBezTo>
                    <a:pt x="0" y="8"/>
                    <a:pt x="0" y="15"/>
                    <a:pt x="1" y="22"/>
                  </a:cubicBezTo>
                  <a:close/>
                </a:path>
              </a:pathLst>
            </a:custGeom>
            <a:solidFill>
              <a:srgbClr val="E08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2439"/>
            <p:cNvSpPr/>
            <p:nvPr/>
          </p:nvSpPr>
          <p:spPr bwMode="auto">
            <a:xfrm>
              <a:off x="5360988" y="5384801"/>
              <a:ext cx="12700" cy="19050"/>
            </a:xfrm>
            <a:custGeom>
              <a:avLst/>
              <a:gdLst>
                <a:gd name="T0" fmla="*/ 4 w 4"/>
                <a:gd name="T1" fmla="*/ 6 h 6"/>
                <a:gd name="T2" fmla="*/ 4 w 4"/>
                <a:gd name="T3" fmla="*/ 6 h 6"/>
                <a:gd name="T4" fmla="*/ 0 w 4"/>
                <a:gd name="T5" fmla="*/ 0 h 6"/>
                <a:gd name="T6" fmla="*/ 4 w 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3" y="4"/>
                    <a:pt x="1" y="2"/>
                    <a:pt x="0" y="0"/>
                  </a:cubicBezTo>
                  <a:cubicBezTo>
                    <a:pt x="1" y="2"/>
                    <a:pt x="3" y="4"/>
                    <a:pt x="4" y="6"/>
                  </a:cubicBezTo>
                  <a:close/>
                </a:path>
              </a:pathLst>
            </a:custGeom>
            <a:solidFill>
              <a:srgbClr val="E08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2440"/>
            <p:cNvSpPr/>
            <p:nvPr/>
          </p:nvSpPr>
          <p:spPr bwMode="auto">
            <a:xfrm>
              <a:off x="5441950" y="5429251"/>
              <a:ext cx="84138" cy="179388"/>
            </a:xfrm>
            <a:custGeom>
              <a:avLst/>
              <a:gdLst>
                <a:gd name="T0" fmla="*/ 14 w 27"/>
                <a:gd name="T1" fmla="*/ 14 h 58"/>
                <a:gd name="T2" fmla="*/ 7 w 27"/>
                <a:gd name="T3" fmla="*/ 44 h 58"/>
                <a:gd name="T4" fmla="*/ 1 w 27"/>
                <a:gd name="T5" fmla="*/ 56 h 58"/>
                <a:gd name="T6" fmla="*/ 10 w 27"/>
                <a:gd name="T7" fmla="*/ 57 h 58"/>
                <a:gd name="T8" fmla="*/ 26 w 27"/>
                <a:gd name="T9" fmla="*/ 35 h 58"/>
                <a:gd name="T10" fmla="*/ 18 w 27"/>
                <a:gd name="T11" fmla="*/ 5 h 58"/>
                <a:gd name="T12" fmla="*/ 14 w 27"/>
                <a:gd name="T13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58">
                  <a:moveTo>
                    <a:pt x="14" y="14"/>
                  </a:moveTo>
                  <a:cubicBezTo>
                    <a:pt x="13" y="20"/>
                    <a:pt x="11" y="35"/>
                    <a:pt x="7" y="44"/>
                  </a:cubicBezTo>
                  <a:cubicBezTo>
                    <a:pt x="3" y="53"/>
                    <a:pt x="0" y="55"/>
                    <a:pt x="1" y="56"/>
                  </a:cubicBezTo>
                  <a:cubicBezTo>
                    <a:pt x="1" y="56"/>
                    <a:pt x="7" y="57"/>
                    <a:pt x="10" y="57"/>
                  </a:cubicBezTo>
                  <a:cubicBezTo>
                    <a:pt x="13" y="58"/>
                    <a:pt x="24" y="48"/>
                    <a:pt x="26" y="35"/>
                  </a:cubicBezTo>
                  <a:cubicBezTo>
                    <a:pt x="27" y="22"/>
                    <a:pt x="22" y="10"/>
                    <a:pt x="18" y="5"/>
                  </a:cubicBezTo>
                  <a:cubicBezTo>
                    <a:pt x="13" y="0"/>
                    <a:pt x="14" y="8"/>
                    <a:pt x="14" y="14"/>
                  </a:cubicBezTo>
                  <a:close/>
                </a:path>
              </a:pathLst>
            </a:custGeom>
            <a:solidFill>
              <a:srgbClr val="EF8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2441"/>
            <p:cNvSpPr/>
            <p:nvPr/>
          </p:nvSpPr>
          <p:spPr bwMode="auto">
            <a:xfrm>
              <a:off x="5305425" y="5172076"/>
              <a:ext cx="90488" cy="263525"/>
            </a:xfrm>
            <a:custGeom>
              <a:avLst/>
              <a:gdLst>
                <a:gd name="T0" fmla="*/ 14 w 29"/>
                <a:gd name="T1" fmla="*/ 3 h 85"/>
                <a:gd name="T2" fmla="*/ 4 w 29"/>
                <a:gd name="T3" fmla="*/ 4 h 85"/>
                <a:gd name="T4" fmla="*/ 3 w 29"/>
                <a:gd name="T5" fmla="*/ 6 h 85"/>
                <a:gd name="T6" fmla="*/ 2 w 29"/>
                <a:gd name="T7" fmla="*/ 10 h 85"/>
                <a:gd name="T8" fmla="*/ 1 w 29"/>
                <a:gd name="T9" fmla="*/ 32 h 85"/>
                <a:gd name="T10" fmla="*/ 4 w 29"/>
                <a:gd name="T11" fmla="*/ 49 h 85"/>
                <a:gd name="T12" fmla="*/ 18 w 29"/>
                <a:gd name="T13" fmla="*/ 69 h 85"/>
                <a:gd name="T14" fmla="*/ 22 w 29"/>
                <a:gd name="T15" fmla="*/ 75 h 85"/>
                <a:gd name="T16" fmla="*/ 22 w 29"/>
                <a:gd name="T17" fmla="*/ 75 h 85"/>
                <a:gd name="T18" fmla="*/ 26 w 29"/>
                <a:gd name="T19" fmla="*/ 82 h 85"/>
                <a:gd name="T20" fmla="*/ 28 w 29"/>
                <a:gd name="T21" fmla="*/ 84 h 85"/>
                <a:gd name="T22" fmla="*/ 27 w 29"/>
                <a:gd name="T23" fmla="*/ 66 h 85"/>
                <a:gd name="T24" fmla="*/ 13 w 29"/>
                <a:gd name="T25" fmla="*/ 37 h 85"/>
                <a:gd name="T26" fmla="*/ 14 w 29"/>
                <a:gd name="T27" fmla="*/ 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85">
                  <a:moveTo>
                    <a:pt x="14" y="3"/>
                  </a:moveTo>
                  <a:cubicBezTo>
                    <a:pt x="11" y="1"/>
                    <a:pt x="6" y="0"/>
                    <a:pt x="4" y="4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1" y="15"/>
                    <a:pt x="0" y="23"/>
                    <a:pt x="1" y="32"/>
                  </a:cubicBezTo>
                  <a:cubicBezTo>
                    <a:pt x="1" y="37"/>
                    <a:pt x="2" y="43"/>
                    <a:pt x="4" y="49"/>
                  </a:cubicBezTo>
                  <a:cubicBezTo>
                    <a:pt x="7" y="57"/>
                    <a:pt x="13" y="64"/>
                    <a:pt x="18" y="69"/>
                  </a:cubicBezTo>
                  <a:cubicBezTo>
                    <a:pt x="19" y="71"/>
                    <a:pt x="21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4" y="78"/>
                    <a:pt x="25" y="81"/>
                    <a:pt x="26" y="82"/>
                  </a:cubicBezTo>
                  <a:cubicBezTo>
                    <a:pt x="27" y="83"/>
                    <a:pt x="27" y="84"/>
                    <a:pt x="28" y="84"/>
                  </a:cubicBezTo>
                  <a:cubicBezTo>
                    <a:pt x="29" y="85"/>
                    <a:pt x="29" y="73"/>
                    <a:pt x="27" y="66"/>
                  </a:cubicBezTo>
                  <a:cubicBezTo>
                    <a:pt x="25" y="59"/>
                    <a:pt x="15" y="53"/>
                    <a:pt x="13" y="37"/>
                  </a:cubicBezTo>
                  <a:cubicBezTo>
                    <a:pt x="12" y="22"/>
                    <a:pt x="17" y="5"/>
                    <a:pt x="14" y="3"/>
                  </a:cubicBezTo>
                  <a:close/>
                </a:path>
              </a:pathLst>
            </a:custGeom>
            <a:solidFill>
              <a:srgbClr val="EF8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2442"/>
            <p:cNvSpPr/>
            <p:nvPr/>
          </p:nvSpPr>
          <p:spPr bwMode="auto">
            <a:xfrm>
              <a:off x="5360988" y="5065713"/>
              <a:ext cx="127000" cy="61913"/>
            </a:xfrm>
            <a:custGeom>
              <a:avLst/>
              <a:gdLst>
                <a:gd name="T0" fmla="*/ 27 w 41"/>
                <a:gd name="T1" fmla="*/ 1 h 20"/>
                <a:gd name="T2" fmla="*/ 1 w 41"/>
                <a:gd name="T3" fmla="*/ 16 h 20"/>
                <a:gd name="T4" fmla="*/ 10 w 41"/>
                <a:gd name="T5" fmla="*/ 19 h 20"/>
                <a:gd name="T6" fmla="*/ 34 w 41"/>
                <a:gd name="T7" fmla="*/ 6 h 20"/>
                <a:gd name="T8" fmla="*/ 27 w 41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0">
                  <a:moveTo>
                    <a:pt x="27" y="1"/>
                  </a:moveTo>
                  <a:cubicBezTo>
                    <a:pt x="11" y="2"/>
                    <a:pt x="2" y="13"/>
                    <a:pt x="1" y="16"/>
                  </a:cubicBezTo>
                  <a:cubicBezTo>
                    <a:pt x="0" y="19"/>
                    <a:pt x="8" y="20"/>
                    <a:pt x="10" y="19"/>
                  </a:cubicBezTo>
                  <a:cubicBezTo>
                    <a:pt x="10" y="19"/>
                    <a:pt x="24" y="6"/>
                    <a:pt x="34" y="6"/>
                  </a:cubicBezTo>
                  <a:cubicBezTo>
                    <a:pt x="41" y="5"/>
                    <a:pt x="34" y="0"/>
                    <a:pt x="27" y="1"/>
                  </a:cubicBezTo>
                  <a:close/>
                </a:path>
              </a:pathLst>
            </a:custGeom>
            <a:solidFill>
              <a:srgbClr val="F19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2444"/>
            <p:cNvSpPr/>
            <p:nvPr/>
          </p:nvSpPr>
          <p:spPr bwMode="auto">
            <a:xfrm>
              <a:off x="5087938" y="5108576"/>
              <a:ext cx="25400" cy="38100"/>
            </a:xfrm>
            <a:custGeom>
              <a:avLst/>
              <a:gdLst>
                <a:gd name="T0" fmla="*/ 0 w 8"/>
                <a:gd name="T1" fmla="*/ 12 h 12"/>
                <a:gd name="T2" fmla="*/ 8 w 8"/>
                <a:gd name="T3" fmla="*/ 0 h 12"/>
                <a:gd name="T4" fmla="*/ 0 w 8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2">
                  <a:moveTo>
                    <a:pt x="0" y="12"/>
                  </a:moveTo>
                  <a:cubicBezTo>
                    <a:pt x="3" y="9"/>
                    <a:pt x="7" y="5"/>
                    <a:pt x="8" y="0"/>
                  </a:cubicBezTo>
                  <a:cubicBezTo>
                    <a:pt x="6" y="4"/>
                    <a:pt x="4" y="8"/>
                    <a:pt x="0" y="12"/>
                  </a:cubicBezTo>
                  <a:close/>
                </a:path>
              </a:pathLst>
            </a:custGeom>
            <a:solidFill>
              <a:srgbClr val="E08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2445"/>
            <p:cNvSpPr/>
            <p:nvPr/>
          </p:nvSpPr>
          <p:spPr bwMode="auto">
            <a:xfrm>
              <a:off x="5194300" y="5772151"/>
              <a:ext cx="234950" cy="406400"/>
            </a:xfrm>
            <a:custGeom>
              <a:avLst/>
              <a:gdLst>
                <a:gd name="T0" fmla="*/ 56 w 76"/>
                <a:gd name="T1" fmla="*/ 43 h 131"/>
                <a:gd name="T2" fmla="*/ 76 w 76"/>
                <a:gd name="T3" fmla="*/ 20 h 131"/>
                <a:gd name="T4" fmla="*/ 61 w 76"/>
                <a:gd name="T5" fmla="*/ 6 h 131"/>
                <a:gd name="T6" fmla="*/ 53 w 76"/>
                <a:gd name="T7" fmla="*/ 3 h 131"/>
                <a:gd name="T8" fmla="*/ 48 w 76"/>
                <a:gd name="T9" fmla="*/ 2 h 131"/>
                <a:gd name="T10" fmla="*/ 41 w 76"/>
                <a:gd name="T11" fmla="*/ 26 h 131"/>
                <a:gd name="T12" fmla="*/ 15 w 76"/>
                <a:gd name="T13" fmla="*/ 49 h 131"/>
                <a:gd name="T14" fmla="*/ 11 w 76"/>
                <a:gd name="T15" fmla="*/ 110 h 131"/>
                <a:gd name="T16" fmla="*/ 11 w 76"/>
                <a:gd name="T17" fmla="*/ 110 h 131"/>
                <a:gd name="T18" fmla="*/ 8 w 76"/>
                <a:gd name="T19" fmla="*/ 73 h 131"/>
                <a:gd name="T20" fmla="*/ 37 w 76"/>
                <a:gd name="T21" fmla="*/ 31 h 131"/>
                <a:gd name="T22" fmla="*/ 50 w 76"/>
                <a:gd name="T23" fmla="*/ 8 h 131"/>
                <a:gd name="T24" fmla="*/ 67 w 76"/>
                <a:gd name="T25" fmla="*/ 22 h 131"/>
                <a:gd name="T26" fmla="*/ 27 w 76"/>
                <a:gd name="T27" fmla="*/ 58 h 131"/>
                <a:gd name="T28" fmla="*/ 18 w 76"/>
                <a:gd name="T29" fmla="*/ 106 h 131"/>
                <a:gd name="T30" fmla="*/ 20 w 76"/>
                <a:gd name="T31" fmla="*/ 120 h 131"/>
                <a:gd name="T32" fmla="*/ 12 w 76"/>
                <a:gd name="T33" fmla="*/ 111 h 131"/>
                <a:gd name="T34" fmla="*/ 29 w 76"/>
                <a:gd name="T35" fmla="*/ 124 h 131"/>
                <a:gd name="T36" fmla="*/ 29 w 76"/>
                <a:gd name="T37" fmla="*/ 66 h 131"/>
                <a:gd name="T38" fmla="*/ 56 w 76"/>
                <a:gd name="T39" fmla="*/ 4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6" h="131">
                  <a:moveTo>
                    <a:pt x="56" y="43"/>
                  </a:moveTo>
                  <a:cubicBezTo>
                    <a:pt x="59" y="42"/>
                    <a:pt x="73" y="33"/>
                    <a:pt x="76" y="20"/>
                  </a:cubicBezTo>
                  <a:cubicBezTo>
                    <a:pt x="71" y="14"/>
                    <a:pt x="66" y="9"/>
                    <a:pt x="61" y="6"/>
                  </a:cubicBezTo>
                  <a:cubicBezTo>
                    <a:pt x="59" y="5"/>
                    <a:pt x="56" y="4"/>
                    <a:pt x="53" y="3"/>
                  </a:cubicBezTo>
                  <a:cubicBezTo>
                    <a:pt x="51" y="2"/>
                    <a:pt x="49" y="2"/>
                    <a:pt x="48" y="2"/>
                  </a:cubicBezTo>
                  <a:cubicBezTo>
                    <a:pt x="49" y="8"/>
                    <a:pt x="49" y="20"/>
                    <a:pt x="41" y="26"/>
                  </a:cubicBezTo>
                  <a:cubicBezTo>
                    <a:pt x="28" y="35"/>
                    <a:pt x="20" y="39"/>
                    <a:pt x="15" y="49"/>
                  </a:cubicBezTo>
                  <a:cubicBezTo>
                    <a:pt x="10" y="59"/>
                    <a:pt x="0" y="88"/>
                    <a:pt x="11" y="110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7" y="102"/>
                    <a:pt x="6" y="89"/>
                    <a:pt x="8" y="73"/>
                  </a:cubicBezTo>
                  <a:cubicBezTo>
                    <a:pt x="13" y="47"/>
                    <a:pt x="22" y="40"/>
                    <a:pt x="37" y="31"/>
                  </a:cubicBezTo>
                  <a:cubicBezTo>
                    <a:pt x="51" y="22"/>
                    <a:pt x="50" y="8"/>
                    <a:pt x="50" y="8"/>
                  </a:cubicBezTo>
                  <a:cubicBezTo>
                    <a:pt x="54" y="0"/>
                    <a:pt x="71" y="11"/>
                    <a:pt x="67" y="22"/>
                  </a:cubicBezTo>
                  <a:cubicBezTo>
                    <a:pt x="58" y="44"/>
                    <a:pt x="37" y="48"/>
                    <a:pt x="27" y="58"/>
                  </a:cubicBezTo>
                  <a:cubicBezTo>
                    <a:pt x="17" y="68"/>
                    <a:pt x="16" y="98"/>
                    <a:pt x="18" y="106"/>
                  </a:cubicBezTo>
                  <a:cubicBezTo>
                    <a:pt x="20" y="114"/>
                    <a:pt x="29" y="124"/>
                    <a:pt x="20" y="120"/>
                  </a:cubicBezTo>
                  <a:cubicBezTo>
                    <a:pt x="17" y="119"/>
                    <a:pt x="14" y="116"/>
                    <a:pt x="12" y="111"/>
                  </a:cubicBezTo>
                  <a:cubicBezTo>
                    <a:pt x="22" y="131"/>
                    <a:pt x="32" y="128"/>
                    <a:pt x="29" y="124"/>
                  </a:cubicBezTo>
                  <a:cubicBezTo>
                    <a:pt x="26" y="119"/>
                    <a:pt x="17" y="85"/>
                    <a:pt x="29" y="66"/>
                  </a:cubicBezTo>
                  <a:cubicBezTo>
                    <a:pt x="41" y="47"/>
                    <a:pt x="51" y="45"/>
                    <a:pt x="56" y="43"/>
                  </a:cubicBezTo>
                  <a:close/>
                </a:path>
              </a:pathLst>
            </a:custGeom>
            <a:solidFill>
              <a:srgbClr val="E08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2446"/>
            <p:cNvSpPr/>
            <p:nvPr/>
          </p:nvSpPr>
          <p:spPr bwMode="auto">
            <a:xfrm>
              <a:off x="5211763" y="5772151"/>
              <a:ext cx="201613" cy="385763"/>
            </a:xfrm>
            <a:custGeom>
              <a:avLst/>
              <a:gdLst>
                <a:gd name="T0" fmla="*/ 61 w 65"/>
                <a:gd name="T1" fmla="*/ 22 h 124"/>
                <a:gd name="T2" fmla="*/ 44 w 65"/>
                <a:gd name="T3" fmla="*/ 8 h 124"/>
                <a:gd name="T4" fmla="*/ 31 w 65"/>
                <a:gd name="T5" fmla="*/ 31 h 124"/>
                <a:gd name="T6" fmla="*/ 2 w 65"/>
                <a:gd name="T7" fmla="*/ 73 h 124"/>
                <a:gd name="T8" fmla="*/ 5 w 65"/>
                <a:gd name="T9" fmla="*/ 110 h 124"/>
                <a:gd name="T10" fmla="*/ 6 w 65"/>
                <a:gd name="T11" fmla="*/ 111 h 124"/>
                <a:gd name="T12" fmla="*/ 14 w 65"/>
                <a:gd name="T13" fmla="*/ 120 h 124"/>
                <a:gd name="T14" fmla="*/ 12 w 65"/>
                <a:gd name="T15" fmla="*/ 106 h 124"/>
                <a:gd name="T16" fmla="*/ 21 w 65"/>
                <a:gd name="T17" fmla="*/ 58 h 124"/>
                <a:gd name="T18" fmla="*/ 61 w 65"/>
                <a:gd name="T19" fmla="*/ 2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124">
                  <a:moveTo>
                    <a:pt x="61" y="22"/>
                  </a:moveTo>
                  <a:cubicBezTo>
                    <a:pt x="65" y="11"/>
                    <a:pt x="48" y="0"/>
                    <a:pt x="44" y="8"/>
                  </a:cubicBezTo>
                  <a:cubicBezTo>
                    <a:pt x="44" y="8"/>
                    <a:pt x="45" y="22"/>
                    <a:pt x="31" y="31"/>
                  </a:cubicBezTo>
                  <a:cubicBezTo>
                    <a:pt x="16" y="40"/>
                    <a:pt x="7" y="47"/>
                    <a:pt x="2" y="73"/>
                  </a:cubicBezTo>
                  <a:cubicBezTo>
                    <a:pt x="0" y="89"/>
                    <a:pt x="1" y="102"/>
                    <a:pt x="5" y="110"/>
                  </a:cubicBezTo>
                  <a:cubicBezTo>
                    <a:pt x="5" y="111"/>
                    <a:pt x="6" y="111"/>
                    <a:pt x="6" y="111"/>
                  </a:cubicBezTo>
                  <a:cubicBezTo>
                    <a:pt x="8" y="116"/>
                    <a:pt x="11" y="119"/>
                    <a:pt x="14" y="120"/>
                  </a:cubicBezTo>
                  <a:cubicBezTo>
                    <a:pt x="23" y="124"/>
                    <a:pt x="14" y="114"/>
                    <a:pt x="12" y="106"/>
                  </a:cubicBezTo>
                  <a:cubicBezTo>
                    <a:pt x="10" y="98"/>
                    <a:pt x="11" y="68"/>
                    <a:pt x="21" y="58"/>
                  </a:cubicBezTo>
                  <a:cubicBezTo>
                    <a:pt x="31" y="48"/>
                    <a:pt x="52" y="44"/>
                    <a:pt x="61" y="22"/>
                  </a:cubicBezTo>
                  <a:close/>
                </a:path>
              </a:pathLst>
            </a:custGeom>
            <a:solidFill>
              <a:srgbClr val="F19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2447"/>
            <p:cNvSpPr>
              <a:spLocks noEditPoints="1"/>
            </p:cNvSpPr>
            <p:nvPr/>
          </p:nvSpPr>
          <p:spPr bwMode="auto">
            <a:xfrm>
              <a:off x="4921250" y="5124451"/>
              <a:ext cx="949325" cy="1108075"/>
            </a:xfrm>
            <a:custGeom>
              <a:avLst/>
              <a:gdLst>
                <a:gd name="T0" fmla="*/ 246 w 306"/>
                <a:gd name="T1" fmla="*/ 193 h 357"/>
                <a:gd name="T2" fmla="*/ 294 w 306"/>
                <a:gd name="T3" fmla="*/ 203 h 357"/>
                <a:gd name="T4" fmla="*/ 250 w 306"/>
                <a:gd name="T5" fmla="*/ 192 h 357"/>
                <a:gd name="T6" fmla="*/ 221 w 306"/>
                <a:gd name="T7" fmla="*/ 171 h 357"/>
                <a:gd name="T8" fmla="*/ 188 w 306"/>
                <a:gd name="T9" fmla="*/ 162 h 357"/>
                <a:gd name="T10" fmla="*/ 183 w 306"/>
                <a:gd name="T11" fmla="*/ 160 h 357"/>
                <a:gd name="T12" fmla="*/ 174 w 306"/>
                <a:gd name="T13" fmla="*/ 112 h 357"/>
                <a:gd name="T14" fmla="*/ 174 w 306"/>
                <a:gd name="T15" fmla="*/ 83 h 357"/>
                <a:gd name="T16" fmla="*/ 183 w 306"/>
                <a:gd name="T17" fmla="*/ 48 h 357"/>
                <a:gd name="T18" fmla="*/ 222 w 306"/>
                <a:gd name="T19" fmla="*/ 39 h 357"/>
                <a:gd name="T20" fmla="*/ 153 w 306"/>
                <a:gd name="T21" fmla="*/ 106 h 357"/>
                <a:gd name="T22" fmla="*/ 129 w 306"/>
                <a:gd name="T23" fmla="*/ 107 h 357"/>
                <a:gd name="T24" fmla="*/ 104 w 306"/>
                <a:gd name="T25" fmla="*/ 71 h 357"/>
                <a:gd name="T26" fmla="*/ 117 w 306"/>
                <a:gd name="T27" fmla="*/ 23 h 357"/>
                <a:gd name="T28" fmla="*/ 154 w 306"/>
                <a:gd name="T29" fmla="*/ 5 h 357"/>
                <a:gd name="T30" fmla="*/ 90 w 306"/>
                <a:gd name="T31" fmla="*/ 31 h 357"/>
                <a:gd name="T32" fmla="*/ 102 w 306"/>
                <a:gd name="T33" fmla="*/ 152 h 357"/>
                <a:gd name="T34" fmla="*/ 53 w 306"/>
                <a:gd name="T35" fmla="*/ 234 h 357"/>
                <a:gd name="T36" fmla="*/ 141 w 306"/>
                <a:gd name="T37" fmla="*/ 212 h 357"/>
                <a:gd name="T38" fmla="*/ 176 w 306"/>
                <a:gd name="T39" fmla="*/ 222 h 357"/>
                <a:gd name="T40" fmla="*/ 223 w 306"/>
                <a:gd name="T41" fmla="*/ 346 h 357"/>
                <a:gd name="T42" fmla="*/ 230 w 306"/>
                <a:gd name="T43" fmla="*/ 314 h 357"/>
                <a:gd name="T44" fmla="*/ 221 w 306"/>
                <a:gd name="T45" fmla="*/ 307 h 357"/>
                <a:gd name="T46" fmla="*/ 186 w 306"/>
                <a:gd name="T47" fmla="*/ 266 h 357"/>
                <a:gd name="T48" fmla="*/ 188 w 306"/>
                <a:gd name="T49" fmla="*/ 217 h 357"/>
                <a:gd name="T50" fmla="*/ 294 w 306"/>
                <a:gd name="T51" fmla="*/ 312 h 357"/>
                <a:gd name="T52" fmla="*/ 251 w 306"/>
                <a:gd name="T53" fmla="*/ 272 h 357"/>
                <a:gd name="T54" fmla="*/ 234 w 306"/>
                <a:gd name="T55" fmla="*/ 245 h 357"/>
                <a:gd name="T56" fmla="*/ 221 w 306"/>
                <a:gd name="T57" fmla="*/ 225 h 357"/>
                <a:gd name="T58" fmla="*/ 198 w 306"/>
                <a:gd name="T59" fmla="*/ 202 h 357"/>
                <a:gd name="T60" fmla="*/ 216 w 306"/>
                <a:gd name="T61" fmla="*/ 192 h 357"/>
                <a:gd name="T62" fmla="*/ 306 w 306"/>
                <a:gd name="T63" fmla="*/ 211 h 357"/>
                <a:gd name="T64" fmla="*/ 173 w 306"/>
                <a:gd name="T65" fmla="*/ 184 h 357"/>
                <a:gd name="T66" fmla="*/ 181 w 306"/>
                <a:gd name="T67" fmla="*/ 195 h 357"/>
                <a:gd name="T68" fmla="*/ 294 w 306"/>
                <a:gd name="T69" fmla="*/ 308 h 357"/>
                <a:gd name="T70" fmla="*/ 217 w 306"/>
                <a:gd name="T71" fmla="*/ 250 h 357"/>
                <a:gd name="T72" fmla="*/ 181 w 306"/>
                <a:gd name="T73" fmla="*/ 195 h 357"/>
                <a:gd name="T74" fmla="*/ 138 w 306"/>
                <a:gd name="T75" fmla="*/ 4 h 357"/>
                <a:gd name="T76" fmla="*/ 126 w 306"/>
                <a:gd name="T77" fmla="*/ 120 h 357"/>
                <a:gd name="T78" fmla="*/ 109 w 306"/>
                <a:gd name="T79" fmla="*/ 160 h 357"/>
                <a:gd name="T80" fmla="*/ 86 w 306"/>
                <a:gd name="T81" fmla="*/ 169 h 357"/>
                <a:gd name="T82" fmla="*/ 95 w 306"/>
                <a:gd name="T83" fmla="*/ 182 h 357"/>
                <a:gd name="T84" fmla="*/ 103 w 306"/>
                <a:gd name="T85" fmla="*/ 202 h 357"/>
                <a:gd name="T86" fmla="*/ 30 w 306"/>
                <a:gd name="T87" fmla="*/ 171 h 357"/>
                <a:gd name="T88" fmla="*/ 122 w 306"/>
                <a:gd name="T89" fmla="*/ 216 h 357"/>
                <a:gd name="T90" fmla="*/ 122 w 306"/>
                <a:gd name="T91" fmla="*/ 216 h 357"/>
                <a:gd name="T92" fmla="*/ 132 w 306"/>
                <a:gd name="T93" fmla="*/ 209 h 357"/>
                <a:gd name="T94" fmla="*/ 161 w 306"/>
                <a:gd name="T95" fmla="*/ 59 h 357"/>
                <a:gd name="T96" fmla="*/ 176 w 306"/>
                <a:gd name="T97" fmla="*/ 54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6" h="357">
                  <a:moveTo>
                    <a:pt x="143" y="172"/>
                  </a:moveTo>
                  <a:cubicBezTo>
                    <a:pt x="147" y="170"/>
                    <a:pt x="172" y="164"/>
                    <a:pt x="179" y="165"/>
                  </a:cubicBezTo>
                  <a:cubicBezTo>
                    <a:pt x="186" y="165"/>
                    <a:pt x="199" y="168"/>
                    <a:pt x="214" y="172"/>
                  </a:cubicBezTo>
                  <a:cubicBezTo>
                    <a:pt x="230" y="177"/>
                    <a:pt x="239" y="187"/>
                    <a:pt x="246" y="193"/>
                  </a:cubicBezTo>
                  <a:cubicBezTo>
                    <a:pt x="253" y="199"/>
                    <a:pt x="267" y="212"/>
                    <a:pt x="279" y="209"/>
                  </a:cubicBezTo>
                  <a:cubicBezTo>
                    <a:pt x="285" y="207"/>
                    <a:pt x="297" y="205"/>
                    <a:pt x="306" y="205"/>
                  </a:cubicBezTo>
                  <a:cubicBezTo>
                    <a:pt x="306" y="202"/>
                    <a:pt x="306" y="202"/>
                    <a:pt x="306" y="202"/>
                  </a:cubicBezTo>
                  <a:cubicBezTo>
                    <a:pt x="302" y="202"/>
                    <a:pt x="297" y="203"/>
                    <a:pt x="294" y="203"/>
                  </a:cubicBezTo>
                  <a:cubicBezTo>
                    <a:pt x="288" y="204"/>
                    <a:pt x="281" y="206"/>
                    <a:pt x="273" y="203"/>
                  </a:cubicBezTo>
                  <a:cubicBezTo>
                    <a:pt x="274" y="205"/>
                    <a:pt x="270" y="207"/>
                    <a:pt x="256" y="196"/>
                  </a:cubicBezTo>
                  <a:cubicBezTo>
                    <a:pt x="255" y="195"/>
                    <a:pt x="253" y="194"/>
                    <a:pt x="252" y="193"/>
                  </a:cubicBezTo>
                  <a:cubicBezTo>
                    <a:pt x="251" y="193"/>
                    <a:pt x="251" y="192"/>
                    <a:pt x="250" y="192"/>
                  </a:cubicBezTo>
                  <a:cubicBezTo>
                    <a:pt x="249" y="191"/>
                    <a:pt x="248" y="190"/>
                    <a:pt x="247" y="189"/>
                  </a:cubicBezTo>
                  <a:cubicBezTo>
                    <a:pt x="241" y="184"/>
                    <a:pt x="238" y="180"/>
                    <a:pt x="227" y="174"/>
                  </a:cubicBezTo>
                  <a:cubicBezTo>
                    <a:pt x="227" y="173"/>
                    <a:pt x="227" y="173"/>
                    <a:pt x="226" y="173"/>
                  </a:cubicBezTo>
                  <a:cubicBezTo>
                    <a:pt x="225" y="173"/>
                    <a:pt x="223" y="172"/>
                    <a:pt x="221" y="171"/>
                  </a:cubicBezTo>
                  <a:cubicBezTo>
                    <a:pt x="221" y="171"/>
                    <a:pt x="221" y="170"/>
                    <a:pt x="220" y="170"/>
                  </a:cubicBezTo>
                  <a:cubicBezTo>
                    <a:pt x="215" y="168"/>
                    <a:pt x="210" y="167"/>
                    <a:pt x="204" y="165"/>
                  </a:cubicBezTo>
                  <a:cubicBezTo>
                    <a:pt x="204" y="167"/>
                    <a:pt x="202" y="168"/>
                    <a:pt x="197" y="168"/>
                  </a:cubicBezTo>
                  <a:cubicBezTo>
                    <a:pt x="191" y="167"/>
                    <a:pt x="188" y="165"/>
                    <a:pt x="188" y="162"/>
                  </a:cubicBezTo>
                  <a:cubicBezTo>
                    <a:pt x="178" y="161"/>
                    <a:pt x="171" y="160"/>
                    <a:pt x="171" y="160"/>
                  </a:cubicBezTo>
                  <a:cubicBezTo>
                    <a:pt x="173" y="159"/>
                    <a:pt x="180" y="160"/>
                    <a:pt x="188" y="161"/>
                  </a:cubicBezTo>
                  <a:cubicBezTo>
                    <a:pt x="188" y="161"/>
                    <a:pt x="188" y="160"/>
                    <a:pt x="188" y="160"/>
                  </a:cubicBezTo>
                  <a:cubicBezTo>
                    <a:pt x="186" y="160"/>
                    <a:pt x="184" y="160"/>
                    <a:pt x="183" y="160"/>
                  </a:cubicBezTo>
                  <a:cubicBezTo>
                    <a:pt x="169" y="159"/>
                    <a:pt x="155" y="159"/>
                    <a:pt x="155" y="159"/>
                  </a:cubicBezTo>
                  <a:cubicBezTo>
                    <a:pt x="172" y="149"/>
                    <a:pt x="175" y="131"/>
                    <a:pt x="176" y="117"/>
                  </a:cubicBezTo>
                  <a:cubicBezTo>
                    <a:pt x="176" y="118"/>
                    <a:pt x="176" y="118"/>
                    <a:pt x="176" y="118"/>
                  </a:cubicBezTo>
                  <a:cubicBezTo>
                    <a:pt x="175" y="118"/>
                    <a:pt x="175" y="115"/>
                    <a:pt x="174" y="112"/>
                  </a:cubicBezTo>
                  <a:cubicBezTo>
                    <a:pt x="174" y="112"/>
                    <a:pt x="173" y="111"/>
                    <a:pt x="172" y="109"/>
                  </a:cubicBezTo>
                  <a:cubicBezTo>
                    <a:pt x="169" y="104"/>
                    <a:pt x="174" y="100"/>
                    <a:pt x="174" y="100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174" y="95"/>
                    <a:pt x="174" y="90"/>
                    <a:pt x="174" y="83"/>
                  </a:cubicBezTo>
                  <a:cubicBezTo>
                    <a:pt x="173" y="83"/>
                    <a:pt x="173" y="83"/>
                    <a:pt x="173" y="83"/>
                  </a:cubicBezTo>
                  <a:cubicBezTo>
                    <a:pt x="170" y="79"/>
                    <a:pt x="172" y="75"/>
                    <a:pt x="174" y="73"/>
                  </a:cubicBezTo>
                  <a:cubicBezTo>
                    <a:pt x="175" y="63"/>
                    <a:pt x="179" y="55"/>
                    <a:pt x="183" y="51"/>
                  </a:cubicBezTo>
                  <a:cubicBezTo>
                    <a:pt x="183" y="49"/>
                    <a:pt x="183" y="48"/>
                    <a:pt x="183" y="48"/>
                  </a:cubicBezTo>
                  <a:cubicBezTo>
                    <a:pt x="183" y="48"/>
                    <a:pt x="184" y="45"/>
                    <a:pt x="186" y="45"/>
                  </a:cubicBezTo>
                  <a:cubicBezTo>
                    <a:pt x="187" y="44"/>
                    <a:pt x="187" y="44"/>
                    <a:pt x="188" y="45"/>
                  </a:cubicBezTo>
                  <a:cubicBezTo>
                    <a:pt x="191" y="43"/>
                    <a:pt x="194" y="41"/>
                    <a:pt x="194" y="43"/>
                  </a:cubicBezTo>
                  <a:cubicBezTo>
                    <a:pt x="205" y="35"/>
                    <a:pt x="217" y="40"/>
                    <a:pt x="222" y="39"/>
                  </a:cubicBezTo>
                  <a:cubicBezTo>
                    <a:pt x="228" y="37"/>
                    <a:pt x="221" y="30"/>
                    <a:pt x="213" y="27"/>
                  </a:cubicBezTo>
                  <a:cubicBezTo>
                    <a:pt x="205" y="25"/>
                    <a:pt x="189" y="24"/>
                    <a:pt x="170" y="42"/>
                  </a:cubicBezTo>
                  <a:cubicBezTo>
                    <a:pt x="162" y="51"/>
                    <a:pt x="159" y="62"/>
                    <a:pt x="157" y="73"/>
                  </a:cubicBezTo>
                  <a:cubicBezTo>
                    <a:pt x="156" y="84"/>
                    <a:pt x="155" y="95"/>
                    <a:pt x="153" y="106"/>
                  </a:cubicBezTo>
                  <a:cubicBezTo>
                    <a:pt x="153" y="110"/>
                    <a:pt x="152" y="114"/>
                    <a:pt x="150" y="119"/>
                  </a:cubicBezTo>
                  <a:cubicBezTo>
                    <a:pt x="141" y="145"/>
                    <a:pt x="128" y="143"/>
                    <a:pt x="128" y="143"/>
                  </a:cubicBezTo>
                  <a:cubicBezTo>
                    <a:pt x="134" y="137"/>
                    <a:pt x="135" y="121"/>
                    <a:pt x="130" y="106"/>
                  </a:cubicBezTo>
                  <a:cubicBezTo>
                    <a:pt x="130" y="107"/>
                    <a:pt x="130" y="107"/>
                    <a:pt x="129" y="107"/>
                  </a:cubicBezTo>
                  <a:cubicBezTo>
                    <a:pt x="128" y="107"/>
                    <a:pt x="124" y="101"/>
                    <a:pt x="121" y="97"/>
                  </a:cubicBezTo>
                  <a:cubicBezTo>
                    <a:pt x="120" y="95"/>
                    <a:pt x="113" y="86"/>
                    <a:pt x="109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5" y="76"/>
                    <a:pt x="104" y="74"/>
                    <a:pt x="104" y="71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0" y="63"/>
                    <a:pt x="101" y="45"/>
                    <a:pt x="105" y="37"/>
                  </a:cubicBezTo>
                  <a:cubicBezTo>
                    <a:pt x="109" y="28"/>
                    <a:pt x="116" y="23"/>
                    <a:pt x="117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20" y="20"/>
                    <a:pt x="124" y="17"/>
                    <a:pt x="129" y="15"/>
                  </a:cubicBezTo>
                  <a:cubicBezTo>
                    <a:pt x="131" y="15"/>
                    <a:pt x="132" y="14"/>
                    <a:pt x="134" y="14"/>
                  </a:cubicBezTo>
                  <a:cubicBezTo>
                    <a:pt x="140" y="13"/>
                    <a:pt x="144" y="12"/>
                    <a:pt x="147" y="11"/>
                  </a:cubicBezTo>
                  <a:cubicBezTo>
                    <a:pt x="153" y="9"/>
                    <a:pt x="155" y="7"/>
                    <a:pt x="154" y="5"/>
                  </a:cubicBezTo>
                  <a:cubicBezTo>
                    <a:pt x="154" y="5"/>
                    <a:pt x="153" y="4"/>
                    <a:pt x="152" y="4"/>
                  </a:cubicBezTo>
                  <a:cubicBezTo>
                    <a:pt x="149" y="2"/>
                    <a:pt x="143" y="1"/>
                    <a:pt x="138" y="0"/>
                  </a:cubicBezTo>
                  <a:cubicBezTo>
                    <a:pt x="134" y="0"/>
                    <a:pt x="129" y="0"/>
                    <a:pt x="126" y="0"/>
                  </a:cubicBezTo>
                  <a:cubicBezTo>
                    <a:pt x="117" y="2"/>
                    <a:pt x="107" y="3"/>
                    <a:pt x="90" y="31"/>
                  </a:cubicBezTo>
                  <a:cubicBezTo>
                    <a:pt x="79" y="51"/>
                    <a:pt x="83" y="73"/>
                    <a:pt x="89" y="86"/>
                  </a:cubicBezTo>
                  <a:cubicBezTo>
                    <a:pt x="91" y="93"/>
                    <a:pt x="94" y="98"/>
                    <a:pt x="95" y="100"/>
                  </a:cubicBezTo>
                  <a:cubicBezTo>
                    <a:pt x="100" y="106"/>
                    <a:pt x="118" y="139"/>
                    <a:pt x="105" y="150"/>
                  </a:cubicBezTo>
                  <a:cubicBezTo>
                    <a:pt x="104" y="151"/>
                    <a:pt x="103" y="152"/>
                    <a:pt x="102" y="152"/>
                  </a:cubicBezTo>
                  <a:cubicBezTo>
                    <a:pt x="91" y="160"/>
                    <a:pt x="79" y="160"/>
                    <a:pt x="71" y="157"/>
                  </a:cubicBezTo>
                  <a:cubicBezTo>
                    <a:pt x="61" y="154"/>
                    <a:pt x="40" y="155"/>
                    <a:pt x="25" y="163"/>
                  </a:cubicBezTo>
                  <a:cubicBezTo>
                    <a:pt x="9" y="172"/>
                    <a:pt x="2" y="193"/>
                    <a:pt x="8" y="208"/>
                  </a:cubicBezTo>
                  <a:cubicBezTo>
                    <a:pt x="14" y="222"/>
                    <a:pt x="25" y="233"/>
                    <a:pt x="53" y="234"/>
                  </a:cubicBezTo>
                  <a:cubicBezTo>
                    <a:pt x="81" y="236"/>
                    <a:pt x="106" y="218"/>
                    <a:pt x="106" y="218"/>
                  </a:cubicBezTo>
                  <a:cubicBezTo>
                    <a:pt x="110" y="219"/>
                    <a:pt x="116" y="223"/>
                    <a:pt x="123" y="216"/>
                  </a:cubicBezTo>
                  <a:cubicBezTo>
                    <a:pt x="128" y="212"/>
                    <a:pt x="132" y="211"/>
                    <a:pt x="136" y="211"/>
                  </a:cubicBezTo>
                  <a:cubicBezTo>
                    <a:pt x="137" y="211"/>
                    <a:pt x="139" y="211"/>
                    <a:pt x="141" y="212"/>
                  </a:cubicBezTo>
                  <a:cubicBezTo>
                    <a:pt x="144" y="213"/>
                    <a:pt x="147" y="214"/>
                    <a:pt x="149" y="215"/>
                  </a:cubicBezTo>
                  <a:cubicBezTo>
                    <a:pt x="147" y="214"/>
                    <a:pt x="145" y="213"/>
                    <a:pt x="143" y="212"/>
                  </a:cubicBezTo>
                  <a:cubicBezTo>
                    <a:pt x="134" y="210"/>
                    <a:pt x="139" y="204"/>
                    <a:pt x="143" y="204"/>
                  </a:cubicBezTo>
                  <a:cubicBezTo>
                    <a:pt x="143" y="204"/>
                    <a:pt x="163" y="202"/>
                    <a:pt x="176" y="222"/>
                  </a:cubicBezTo>
                  <a:cubicBezTo>
                    <a:pt x="189" y="241"/>
                    <a:pt x="183" y="245"/>
                    <a:pt x="180" y="256"/>
                  </a:cubicBezTo>
                  <a:cubicBezTo>
                    <a:pt x="177" y="266"/>
                    <a:pt x="185" y="284"/>
                    <a:pt x="195" y="293"/>
                  </a:cubicBezTo>
                  <a:cubicBezTo>
                    <a:pt x="205" y="302"/>
                    <a:pt x="213" y="303"/>
                    <a:pt x="225" y="317"/>
                  </a:cubicBezTo>
                  <a:cubicBezTo>
                    <a:pt x="238" y="332"/>
                    <a:pt x="225" y="345"/>
                    <a:pt x="223" y="346"/>
                  </a:cubicBezTo>
                  <a:cubicBezTo>
                    <a:pt x="220" y="346"/>
                    <a:pt x="227" y="336"/>
                    <a:pt x="223" y="328"/>
                  </a:cubicBezTo>
                  <a:cubicBezTo>
                    <a:pt x="225" y="333"/>
                    <a:pt x="224" y="338"/>
                    <a:pt x="223" y="341"/>
                  </a:cubicBezTo>
                  <a:cubicBezTo>
                    <a:pt x="220" y="347"/>
                    <a:pt x="220" y="357"/>
                    <a:pt x="230" y="340"/>
                  </a:cubicBezTo>
                  <a:cubicBezTo>
                    <a:pt x="235" y="332"/>
                    <a:pt x="234" y="323"/>
                    <a:pt x="230" y="314"/>
                  </a:cubicBezTo>
                  <a:cubicBezTo>
                    <a:pt x="230" y="314"/>
                    <a:pt x="230" y="314"/>
                    <a:pt x="230" y="314"/>
                  </a:cubicBezTo>
                  <a:cubicBezTo>
                    <a:pt x="230" y="316"/>
                    <a:pt x="229" y="316"/>
                    <a:pt x="228" y="314"/>
                  </a:cubicBezTo>
                  <a:cubicBezTo>
                    <a:pt x="226" y="314"/>
                    <a:pt x="225" y="313"/>
                    <a:pt x="223" y="312"/>
                  </a:cubicBezTo>
                  <a:cubicBezTo>
                    <a:pt x="221" y="311"/>
                    <a:pt x="221" y="308"/>
                    <a:pt x="221" y="307"/>
                  </a:cubicBezTo>
                  <a:cubicBezTo>
                    <a:pt x="217" y="304"/>
                    <a:pt x="211" y="301"/>
                    <a:pt x="204" y="296"/>
                  </a:cubicBezTo>
                  <a:cubicBezTo>
                    <a:pt x="203" y="296"/>
                    <a:pt x="201" y="295"/>
                    <a:pt x="199" y="294"/>
                  </a:cubicBezTo>
                  <a:cubicBezTo>
                    <a:pt x="197" y="292"/>
                    <a:pt x="196" y="291"/>
                    <a:pt x="196" y="290"/>
                  </a:cubicBezTo>
                  <a:cubicBezTo>
                    <a:pt x="188" y="281"/>
                    <a:pt x="186" y="270"/>
                    <a:pt x="186" y="266"/>
                  </a:cubicBezTo>
                  <a:cubicBezTo>
                    <a:pt x="185" y="259"/>
                    <a:pt x="189" y="243"/>
                    <a:pt x="187" y="230"/>
                  </a:cubicBezTo>
                  <a:cubicBezTo>
                    <a:pt x="185" y="218"/>
                    <a:pt x="157" y="202"/>
                    <a:pt x="157" y="202"/>
                  </a:cubicBezTo>
                  <a:cubicBezTo>
                    <a:pt x="160" y="200"/>
                    <a:pt x="179" y="210"/>
                    <a:pt x="186" y="216"/>
                  </a:cubicBezTo>
                  <a:cubicBezTo>
                    <a:pt x="187" y="216"/>
                    <a:pt x="187" y="217"/>
                    <a:pt x="188" y="217"/>
                  </a:cubicBezTo>
                  <a:cubicBezTo>
                    <a:pt x="190" y="219"/>
                    <a:pt x="198" y="224"/>
                    <a:pt x="205" y="232"/>
                  </a:cubicBezTo>
                  <a:cubicBezTo>
                    <a:pt x="213" y="242"/>
                    <a:pt x="216" y="261"/>
                    <a:pt x="227" y="276"/>
                  </a:cubicBezTo>
                  <a:cubicBezTo>
                    <a:pt x="238" y="291"/>
                    <a:pt x="266" y="291"/>
                    <a:pt x="276" y="294"/>
                  </a:cubicBezTo>
                  <a:cubicBezTo>
                    <a:pt x="286" y="297"/>
                    <a:pt x="289" y="309"/>
                    <a:pt x="294" y="312"/>
                  </a:cubicBezTo>
                  <a:cubicBezTo>
                    <a:pt x="299" y="314"/>
                    <a:pt x="299" y="302"/>
                    <a:pt x="289" y="288"/>
                  </a:cubicBezTo>
                  <a:cubicBezTo>
                    <a:pt x="283" y="279"/>
                    <a:pt x="275" y="280"/>
                    <a:pt x="265" y="276"/>
                  </a:cubicBezTo>
                  <a:cubicBezTo>
                    <a:pt x="265" y="276"/>
                    <a:pt x="266" y="276"/>
                    <a:pt x="266" y="276"/>
                  </a:cubicBezTo>
                  <a:cubicBezTo>
                    <a:pt x="267" y="278"/>
                    <a:pt x="263" y="278"/>
                    <a:pt x="251" y="272"/>
                  </a:cubicBezTo>
                  <a:cubicBezTo>
                    <a:pt x="250" y="271"/>
                    <a:pt x="249" y="270"/>
                    <a:pt x="248" y="270"/>
                  </a:cubicBezTo>
                  <a:cubicBezTo>
                    <a:pt x="247" y="269"/>
                    <a:pt x="246" y="269"/>
                    <a:pt x="244" y="268"/>
                  </a:cubicBezTo>
                  <a:cubicBezTo>
                    <a:pt x="241" y="266"/>
                    <a:pt x="240" y="264"/>
                    <a:pt x="240" y="262"/>
                  </a:cubicBezTo>
                  <a:cubicBezTo>
                    <a:pt x="237" y="256"/>
                    <a:pt x="235" y="250"/>
                    <a:pt x="234" y="245"/>
                  </a:cubicBezTo>
                  <a:cubicBezTo>
                    <a:pt x="233" y="242"/>
                    <a:pt x="232" y="238"/>
                    <a:pt x="230" y="233"/>
                  </a:cubicBezTo>
                  <a:cubicBezTo>
                    <a:pt x="230" y="233"/>
                    <a:pt x="230" y="233"/>
                    <a:pt x="230" y="233"/>
                  </a:cubicBezTo>
                  <a:cubicBezTo>
                    <a:pt x="229" y="230"/>
                    <a:pt x="227" y="227"/>
                    <a:pt x="225" y="224"/>
                  </a:cubicBezTo>
                  <a:cubicBezTo>
                    <a:pt x="225" y="226"/>
                    <a:pt x="224" y="226"/>
                    <a:pt x="221" y="225"/>
                  </a:cubicBezTo>
                  <a:cubicBezTo>
                    <a:pt x="217" y="222"/>
                    <a:pt x="217" y="218"/>
                    <a:pt x="218" y="216"/>
                  </a:cubicBezTo>
                  <a:cubicBezTo>
                    <a:pt x="215" y="214"/>
                    <a:pt x="212" y="212"/>
                    <a:pt x="209" y="210"/>
                  </a:cubicBezTo>
                  <a:cubicBezTo>
                    <a:pt x="208" y="210"/>
                    <a:pt x="207" y="210"/>
                    <a:pt x="206" y="209"/>
                  </a:cubicBezTo>
                  <a:cubicBezTo>
                    <a:pt x="201" y="208"/>
                    <a:pt x="199" y="205"/>
                    <a:pt x="198" y="202"/>
                  </a:cubicBezTo>
                  <a:cubicBezTo>
                    <a:pt x="187" y="195"/>
                    <a:pt x="175" y="188"/>
                    <a:pt x="175" y="188"/>
                  </a:cubicBezTo>
                  <a:cubicBezTo>
                    <a:pt x="175" y="188"/>
                    <a:pt x="182" y="190"/>
                    <a:pt x="189" y="192"/>
                  </a:cubicBezTo>
                  <a:cubicBezTo>
                    <a:pt x="174" y="187"/>
                    <a:pt x="162" y="185"/>
                    <a:pt x="162" y="185"/>
                  </a:cubicBezTo>
                  <a:cubicBezTo>
                    <a:pt x="162" y="185"/>
                    <a:pt x="199" y="186"/>
                    <a:pt x="216" y="192"/>
                  </a:cubicBezTo>
                  <a:cubicBezTo>
                    <a:pt x="234" y="197"/>
                    <a:pt x="242" y="208"/>
                    <a:pt x="259" y="218"/>
                  </a:cubicBezTo>
                  <a:cubicBezTo>
                    <a:pt x="275" y="228"/>
                    <a:pt x="293" y="218"/>
                    <a:pt x="302" y="213"/>
                  </a:cubicBezTo>
                  <a:cubicBezTo>
                    <a:pt x="304" y="212"/>
                    <a:pt x="305" y="212"/>
                    <a:pt x="306" y="211"/>
                  </a:cubicBezTo>
                  <a:cubicBezTo>
                    <a:pt x="306" y="211"/>
                    <a:pt x="306" y="211"/>
                    <a:pt x="306" y="211"/>
                  </a:cubicBezTo>
                  <a:cubicBezTo>
                    <a:pt x="303" y="212"/>
                    <a:pt x="298" y="214"/>
                    <a:pt x="293" y="217"/>
                  </a:cubicBezTo>
                  <a:cubicBezTo>
                    <a:pt x="276" y="224"/>
                    <a:pt x="268" y="220"/>
                    <a:pt x="264" y="219"/>
                  </a:cubicBezTo>
                  <a:cubicBezTo>
                    <a:pt x="259" y="218"/>
                    <a:pt x="240" y="202"/>
                    <a:pt x="228" y="195"/>
                  </a:cubicBezTo>
                  <a:cubicBezTo>
                    <a:pt x="217" y="188"/>
                    <a:pt x="179" y="185"/>
                    <a:pt x="173" y="184"/>
                  </a:cubicBezTo>
                  <a:cubicBezTo>
                    <a:pt x="167" y="183"/>
                    <a:pt x="152" y="183"/>
                    <a:pt x="145" y="184"/>
                  </a:cubicBezTo>
                  <a:cubicBezTo>
                    <a:pt x="138" y="184"/>
                    <a:pt x="138" y="180"/>
                    <a:pt x="138" y="180"/>
                  </a:cubicBezTo>
                  <a:cubicBezTo>
                    <a:pt x="138" y="180"/>
                    <a:pt x="136" y="174"/>
                    <a:pt x="143" y="172"/>
                  </a:cubicBezTo>
                  <a:close/>
                  <a:moveTo>
                    <a:pt x="181" y="195"/>
                  </a:moveTo>
                  <a:cubicBezTo>
                    <a:pt x="194" y="201"/>
                    <a:pt x="219" y="222"/>
                    <a:pt x="224" y="230"/>
                  </a:cubicBezTo>
                  <a:cubicBezTo>
                    <a:pt x="230" y="237"/>
                    <a:pt x="235" y="257"/>
                    <a:pt x="241" y="267"/>
                  </a:cubicBezTo>
                  <a:cubicBezTo>
                    <a:pt x="247" y="278"/>
                    <a:pt x="268" y="282"/>
                    <a:pt x="276" y="285"/>
                  </a:cubicBezTo>
                  <a:cubicBezTo>
                    <a:pt x="285" y="287"/>
                    <a:pt x="295" y="304"/>
                    <a:pt x="294" y="308"/>
                  </a:cubicBezTo>
                  <a:cubicBezTo>
                    <a:pt x="293" y="313"/>
                    <a:pt x="290" y="305"/>
                    <a:pt x="285" y="300"/>
                  </a:cubicBezTo>
                  <a:cubicBezTo>
                    <a:pt x="281" y="296"/>
                    <a:pt x="276" y="292"/>
                    <a:pt x="266" y="291"/>
                  </a:cubicBezTo>
                  <a:cubicBezTo>
                    <a:pt x="256" y="290"/>
                    <a:pt x="242" y="287"/>
                    <a:pt x="234" y="281"/>
                  </a:cubicBezTo>
                  <a:cubicBezTo>
                    <a:pt x="225" y="275"/>
                    <a:pt x="225" y="267"/>
                    <a:pt x="217" y="250"/>
                  </a:cubicBezTo>
                  <a:cubicBezTo>
                    <a:pt x="209" y="232"/>
                    <a:pt x="205" y="231"/>
                    <a:pt x="193" y="220"/>
                  </a:cubicBezTo>
                  <a:cubicBezTo>
                    <a:pt x="181" y="208"/>
                    <a:pt x="158" y="199"/>
                    <a:pt x="151" y="199"/>
                  </a:cubicBezTo>
                  <a:cubicBezTo>
                    <a:pt x="147" y="199"/>
                    <a:pt x="138" y="197"/>
                    <a:pt x="138" y="191"/>
                  </a:cubicBezTo>
                  <a:cubicBezTo>
                    <a:pt x="137" y="185"/>
                    <a:pt x="159" y="186"/>
                    <a:pt x="181" y="195"/>
                  </a:cubicBezTo>
                  <a:close/>
                  <a:moveTo>
                    <a:pt x="109" y="118"/>
                  </a:moveTo>
                  <a:cubicBezTo>
                    <a:pt x="103" y="105"/>
                    <a:pt x="88" y="82"/>
                    <a:pt x="85" y="60"/>
                  </a:cubicBezTo>
                  <a:cubicBezTo>
                    <a:pt x="82" y="38"/>
                    <a:pt x="98" y="20"/>
                    <a:pt x="107" y="12"/>
                  </a:cubicBezTo>
                  <a:cubicBezTo>
                    <a:pt x="115" y="4"/>
                    <a:pt x="133" y="2"/>
                    <a:pt x="138" y="4"/>
                  </a:cubicBezTo>
                  <a:cubicBezTo>
                    <a:pt x="143" y="7"/>
                    <a:pt x="135" y="12"/>
                    <a:pt x="127" y="13"/>
                  </a:cubicBezTo>
                  <a:cubicBezTo>
                    <a:pt x="119" y="15"/>
                    <a:pt x="110" y="22"/>
                    <a:pt x="102" y="35"/>
                  </a:cubicBezTo>
                  <a:cubicBezTo>
                    <a:pt x="94" y="49"/>
                    <a:pt x="99" y="76"/>
                    <a:pt x="107" y="84"/>
                  </a:cubicBezTo>
                  <a:cubicBezTo>
                    <a:pt x="114" y="92"/>
                    <a:pt x="123" y="107"/>
                    <a:pt x="126" y="120"/>
                  </a:cubicBezTo>
                  <a:cubicBezTo>
                    <a:pt x="129" y="133"/>
                    <a:pt x="118" y="149"/>
                    <a:pt x="118" y="149"/>
                  </a:cubicBezTo>
                  <a:cubicBezTo>
                    <a:pt x="113" y="154"/>
                    <a:pt x="110" y="149"/>
                    <a:pt x="111" y="147"/>
                  </a:cubicBezTo>
                  <a:cubicBezTo>
                    <a:pt x="112" y="144"/>
                    <a:pt x="116" y="132"/>
                    <a:pt x="109" y="118"/>
                  </a:cubicBezTo>
                  <a:close/>
                  <a:moveTo>
                    <a:pt x="109" y="160"/>
                  </a:moveTo>
                  <a:cubicBezTo>
                    <a:pt x="114" y="165"/>
                    <a:pt x="113" y="167"/>
                    <a:pt x="113" y="167"/>
                  </a:cubicBezTo>
                  <a:cubicBezTo>
                    <a:pt x="113" y="167"/>
                    <a:pt x="109" y="160"/>
                    <a:pt x="102" y="159"/>
                  </a:cubicBezTo>
                  <a:cubicBezTo>
                    <a:pt x="94" y="158"/>
                    <a:pt x="105" y="156"/>
                    <a:pt x="109" y="160"/>
                  </a:cubicBezTo>
                  <a:close/>
                  <a:moveTo>
                    <a:pt x="86" y="169"/>
                  </a:moveTo>
                  <a:cubicBezTo>
                    <a:pt x="86" y="165"/>
                    <a:pt x="89" y="161"/>
                    <a:pt x="93" y="160"/>
                  </a:cubicBezTo>
                  <a:cubicBezTo>
                    <a:pt x="96" y="158"/>
                    <a:pt x="106" y="158"/>
                    <a:pt x="111" y="165"/>
                  </a:cubicBezTo>
                  <a:cubicBezTo>
                    <a:pt x="115" y="173"/>
                    <a:pt x="109" y="182"/>
                    <a:pt x="102" y="182"/>
                  </a:cubicBezTo>
                  <a:cubicBezTo>
                    <a:pt x="99" y="182"/>
                    <a:pt x="97" y="182"/>
                    <a:pt x="95" y="182"/>
                  </a:cubicBezTo>
                  <a:cubicBezTo>
                    <a:pt x="95" y="182"/>
                    <a:pt x="95" y="182"/>
                    <a:pt x="95" y="182"/>
                  </a:cubicBezTo>
                  <a:cubicBezTo>
                    <a:pt x="92" y="181"/>
                    <a:pt x="90" y="179"/>
                    <a:pt x="89" y="178"/>
                  </a:cubicBezTo>
                  <a:cubicBezTo>
                    <a:pt x="86" y="175"/>
                    <a:pt x="86" y="171"/>
                    <a:pt x="86" y="169"/>
                  </a:cubicBezTo>
                  <a:close/>
                  <a:moveTo>
                    <a:pt x="103" y="202"/>
                  </a:moveTo>
                  <a:cubicBezTo>
                    <a:pt x="101" y="205"/>
                    <a:pt x="103" y="216"/>
                    <a:pt x="103" y="217"/>
                  </a:cubicBezTo>
                  <a:cubicBezTo>
                    <a:pt x="104" y="219"/>
                    <a:pt x="91" y="229"/>
                    <a:pt x="67" y="233"/>
                  </a:cubicBezTo>
                  <a:cubicBezTo>
                    <a:pt x="43" y="236"/>
                    <a:pt x="23" y="231"/>
                    <a:pt x="12" y="214"/>
                  </a:cubicBezTo>
                  <a:cubicBezTo>
                    <a:pt x="0" y="196"/>
                    <a:pt x="23" y="175"/>
                    <a:pt x="30" y="171"/>
                  </a:cubicBezTo>
                  <a:cubicBezTo>
                    <a:pt x="40" y="166"/>
                    <a:pt x="66" y="161"/>
                    <a:pt x="74" y="163"/>
                  </a:cubicBezTo>
                  <a:cubicBezTo>
                    <a:pt x="82" y="166"/>
                    <a:pt x="81" y="177"/>
                    <a:pt x="88" y="182"/>
                  </a:cubicBezTo>
                  <a:cubicBezTo>
                    <a:pt x="95" y="186"/>
                    <a:pt x="106" y="198"/>
                    <a:pt x="103" y="202"/>
                  </a:cubicBezTo>
                  <a:close/>
                  <a:moveTo>
                    <a:pt x="122" y="216"/>
                  </a:moveTo>
                  <a:cubicBezTo>
                    <a:pt x="118" y="218"/>
                    <a:pt x="115" y="221"/>
                    <a:pt x="107" y="217"/>
                  </a:cubicBezTo>
                  <a:cubicBezTo>
                    <a:pt x="107" y="217"/>
                    <a:pt x="101" y="209"/>
                    <a:pt x="109" y="203"/>
                  </a:cubicBezTo>
                  <a:cubicBezTo>
                    <a:pt x="117" y="197"/>
                    <a:pt x="123" y="192"/>
                    <a:pt x="130" y="200"/>
                  </a:cubicBezTo>
                  <a:cubicBezTo>
                    <a:pt x="136" y="207"/>
                    <a:pt x="126" y="214"/>
                    <a:pt x="122" y="216"/>
                  </a:cubicBezTo>
                  <a:close/>
                  <a:moveTo>
                    <a:pt x="132" y="209"/>
                  </a:moveTo>
                  <a:cubicBezTo>
                    <a:pt x="132" y="209"/>
                    <a:pt x="134" y="203"/>
                    <a:pt x="132" y="199"/>
                  </a:cubicBezTo>
                  <a:cubicBezTo>
                    <a:pt x="129" y="195"/>
                    <a:pt x="134" y="198"/>
                    <a:pt x="134" y="202"/>
                  </a:cubicBezTo>
                  <a:cubicBezTo>
                    <a:pt x="135" y="206"/>
                    <a:pt x="135" y="206"/>
                    <a:pt x="132" y="209"/>
                  </a:cubicBezTo>
                  <a:close/>
                  <a:moveTo>
                    <a:pt x="135" y="163"/>
                  </a:moveTo>
                  <a:cubicBezTo>
                    <a:pt x="124" y="164"/>
                    <a:pt x="121" y="147"/>
                    <a:pt x="128" y="145"/>
                  </a:cubicBezTo>
                  <a:cubicBezTo>
                    <a:pt x="136" y="144"/>
                    <a:pt x="145" y="136"/>
                    <a:pt x="151" y="123"/>
                  </a:cubicBezTo>
                  <a:cubicBezTo>
                    <a:pt x="156" y="110"/>
                    <a:pt x="160" y="65"/>
                    <a:pt x="161" y="59"/>
                  </a:cubicBezTo>
                  <a:cubicBezTo>
                    <a:pt x="163" y="53"/>
                    <a:pt x="177" y="36"/>
                    <a:pt x="194" y="29"/>
                  </a:cubicBezTo>
                  <a:cubicBezTo>
                    <a:pt x="211" y="23"/>
                    <a:pt x="220" y="34"/>
                    <a:pt x="221" y="36"/>
                  </a:cubicBezTo>
                  <a:cubicBezTo>
                    <a:pt x="222" y="38"/>
                    <a:pt x="207" y="33"/>
                    <a:pt x="198" y="35"/>
                  </a:cubicBezTo>
                  <a:cubicBezTo>
                    <a:pt x="188" y="38"/>
                    <a:pt x="179" y="48"/>
                    <a:pt x="176" y="54"/>
                  </a:cubicBezTo>
                  <a:cubicBezTo>
                    <a:pt x="173" y="59"/>
                    <a:pt x="167" y="80"/>
                    <a:pt x="168" y="90"/>
                  </a:cubicBezTo>
                  <a:cubicBezTo>
                    <a:pt x="169" y="100"/>
                    <a:pt x="171" y="123"/>
                    <a:pt x="163" y="141"/>
                  </a:cubicBezTo>
                  <a:cubicBezTo>
                    <a:pt x="155" y="158"/>
                    <a:pt x="135" y="163"/>
                    <a:pt x="135" y="163"/>
                  </a:cubicBezTo>
                  <a:close/>
                </a:path>
              </a:pathLst>
            </a:custGeom>
            <a:solidFill>
              <a:srgbClr val="EF8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2448"/>
            <p:cNvSpPr/>
            <p:nvPr/>
          </p:nvSpPr>
          <p:spPr bwMode="auto">
            <a:xfrm>
              <a:off x="5305425" y="5416551"/>
              <a:ext cx="6350" cy="6350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1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EF8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2449"/>
            <p:cNvSpPr/>
            <p:nvPr/>
          </p:nvSpPr>
          <p:spPr bwMode="auto">
            <a:xfrm>
              <a:off x="5295900" y="5397501"/>
              <a:ext cx="9525" cy="19050"/>
            </a:xfrm>
            <a:custGeom>
              <a:avLst/>
              <a:gdLst>
                <a:gd name="T0" fmla="*/ 3 w 3"/>
                <a:gd name="T1" fmla="*/ 6 h 6"/>
                <a:gd name="T2" fmla="*/ 0 w 3"/>
                <a:gd name="T3" fmla="*/ 0 h 6"/>
                <a:gd name="T4" fmla="*/ 3 w 3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cubicBezTo>
                    <a:pt x="2" y="4"/>
                    <a:pt x="1" y="2"/>
                    <a:pt x="0" y="0"/>
                  </a:cubicBezTo>
                  <a:cubicBezTo>
                    <a:pt x="2" y="2"/>
                    <a:pt x="3" y="4"/>
                    <a:pt x="3" y="6"/>
                  </a:cubicBezTo>
                  <a:close/>
                </a:path>
              </a:pathLst>
            </a:custGeom>
            <a:solidFill>
              <a:srgbClr val="EF8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2450"/>
            <p:cNvSpPr/>
            <p:nvPr/>
          </p:nvSpPr>
          <p:spPr bwMode="auto">
            <a:xfrm>
              <a:off x="5454650" y="6005513"/>
              <a:ext cx="9525" cy="15875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5 h 5"/>
                <a:gd name="T4" fmla="*/ 0 w 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1" y="2"/>
                    <a:pt x="2" y="3"/>
                    <a:pt x="3" y="5"/>
                  </a:cubicBezTo>
                  <a:cubicBezTo>
                    <a:pt x="2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EF8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2451"/>
            <p:cNvSpPr/>
            <p:nvPr/>
          </p:nvSpPr>
          <p:spPr bwMode="auto">
            <a:xfrm>
              <a:off x="5522913" y="6076951"/>
              <a:ext cx="39688" cy="15875"/>
            </a:xfrm>
            <a:custGeom>
              <a:avLst/>
              <a:gdLst>
                <a:gd name="T0" fmla="*/ 13 w 13"/>
                <a:gd name="T1" fmla="*/ 5 h 5"/>
                <a:gd name="T2" fmla="*/ 8 w 13"/>
                <a:gd name="T3" fmla="*/ 3 h 5"/>
                <a:gd name="T4" fmla="*/ 0 w 13"/>
                <a:gd name="T5" fmla="*/ 0 h 5"/>
                <a:gd name="T6" fmla="*/ 13 w 13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5">
                  <a:moveTo>
                    <a:pt x="13" y="5"/>
                  </a:moveTo>
                  <a:cubicBezTo>
                    <a:pt x="11" y="4"/>
                    <a:pt x="10" y="4"/>
                    <a:pt x="8" y="3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5" y="3"/>
                    <a:pt x="9" y="3"/>
                    <a:pt x="13" y="5"/>
                  </a:cubicBezTo>
                  <a:close/>
                </a:path>
              </a:pathLst>
            </a:custGeom>
            <a:solidFill>
              <a:srgbClr val="EF8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2453"/>
            <p:cNvSpPr/>
            <p:nvPr/>
          </p:nvSpPr>
          <p:spPr bwMode="auto">
            <a:xfrm>
              <a:off x="5702300" y="5719763"/>
              <a:ext cx="68263" cy="47625"/>
            </a:xfrm>
            <a:custGeom>
              <a:avLst/>
              <a:gdLst>
                <a:gd name="T0" fmla="*/ 3 w 22"/>
                <a:gd name="T1" fmla="*/ 0 h 15"/>
                <a:gd name="T2" fmla="*/ 0 w 22"/>
                <a:gd name="T3" fmla="*/ 1 h 15"/>
                <a:gd name="T4" fmla="*/ 4 w 22"/>
                <a:gd name="T5" fmla="*/ 4 h 15"/>
                <a:gd name="T6" fmla="*/ 21 w 22"/>
                <a:gd name="T7" fmla="*/ 11 h 15"/>
                <a:gd name="T8" fmla="*/ 21 w 22"/>
                <a:gd name="T9" fmla="*/ 11 h 15"/>
                <a:gd name="T10" fmla="*/ 3 w 22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3" y="0"/>
                  </a:moveTo>
                  <a:cubicBezTo>
                    <a:pt x="3" y="1"/>
                    <a:pt x="2" y="2"/>
                    <a:pt x="0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18" y="15"/>
                    <a:pt x="22" y="13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10" y="6"/>
                    <a:pt x="3" y="0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2454"/>
            <p:cNvSpPr/>
            <p:nvPr/>
          </p:nvSpPr>
          <p:spPr bwMode="auto">
            <a:xfrm>
              <a:off x="5451475" y="5618163"/>
              <a:ext cx="52388" cy="9525"/>
            </a:xfrm>
            <a:custGeom>
              <a:avLst/>
              <a:gdLst>
                <a:gd name="T0" fmla="*/ 0 w 17"/>
                <a:gd name="T1" fmla="*/ 1 h 3"/>
                <a:gd name="T2" fmla="*/ 17 w 17"/>
                <a:gd name="T3" fmla="*/ 3 h 3"/>
                <a:gd name="T4" fmla="*/ 17 w 17"/>
                <a:gd name="T5" fmla="*/ 2 h 3"/>
                <a:gd name="T6" fmla="*/ 0 w 17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">
                  <a:moveTo>
                    <a:pt x="0" y="1"/>
                  </a:moveTo>
                  <a:cubicBezTo>
                    <a:pt x="0" y="1"/>
                    <a:pt x="7" y="2"/>
                    <a:pt x="17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9" y="1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2455"/>
            <p:cNvSpPr/>
            <p:nvPr/>
          </p:nvSpPr>
          <p:spPr bwMode="auto">
            <a:xfrm>
              <a:off x="5545138" y="5627688"/>
              <a:ext cx="58738" cy="23813"/>
            </a:xfrm>
            <a:custGeom>
              <a:avLst/>
              <a:gdLst>
                <a:gd name="T0" fmla="*/ 0 w 19"/>
                <a:gd name="T1" fmla="*/ 0 h 8"/>
                <a:gd name="T2" fmla="*/ 3 w 19"/>
                <a:gd name="T3" fmla="*/ 3 h 8"/>
                <a:gd name="T4" fmla="*/ 19 w 19"/>
                <a:gd name="T5" fmla="*/ 8 h 8"/>
                <a:gd name="T6" fmla="*/ 17 w 19"/>
                <a:gd name="T7" fmla="*/ 2 h 8"/>
                <a:gd name="T8" fmla="*/ 0 w 1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0" y="0"/>
                  </a:moveTo>
                  <a:cubicBezTo>
                    <a:pt x="1" y="1"/>
                    <a:pt x="3" y="2"/>
                    <a:pt x="3" y="3"/>
                  </a:cubicBezTo>
                  <a:cubicBezTo>
                    <a:pt x="9" y="5"/>
                    <a:pt x="14" y="6"/>
                    <a:pt x="19" y="8"/>
                  </a:cubicBezTo>
                  <a:cubicBezTo>
                    <a:pt x="16" y="6"/>
                    <a:pt x="16" y="4"/>
                    <a:pt x="17" y="2"/>
                  </a:cubicBezTo>
                  <a:cubicBezTo>
                    <a:pt x="13" y="2"/>
                    <a:pt x="6" y="1"/>
                    <a:pt x="0" y="0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2456"/>
            <p:cNvSpPr/>
            <p:nvPr/>
          </p:nvSpPr>
          <p:spPr bwMode="auto">
            <a:xfrm>
              <a:off x="5689600" y="5956301"/>
              <a:ext cx="58738" cy="30163"/>
            </a:xfrm>
            <a:custGeom>
              <a:avLst/>
              <a:gdLst>
                <a:gd name="T0" fmla="*/ 3 w 19"/>
                <a:gd name="T1" fmla="*/ 0 h 10"/>
                <a:gd name="T2" fmla="*/ 0 w 19"/>
                <a:gd name="T3" fmla="*/ 2 h 10"/>
                <a:gd name="T4" fmla="*/ 3 w 19"/>
                <a:gd name="T5" fmla="*/ 4 h 10"/>
                <a:gd name="T6" fmla="*/ 18 w 19"/>
                <a:gd name="T7" fmla="*/ 8 h 10"/>
                <a:gd name="T8" fmla="*/ 17 w 19"/>
                <a:gd name="T9" fmla="*/ 8 h 10"/>
                <a:gd name="T10" fmla="*/ 3 w 1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0">
                  <a:moveTo>
                    <a:pt x="3" y="0"/>
                  </a:moveTo>
                  <a:cubicBezTo>
                    <a:pt x="3" y="2"/>
                    <a:pt x="2" y="2"/>
                    <a:pt x="0" y="2"/>
                  </a:cubicBezTo>
                  <a:cubicBezTo>
                    <a:pt x="1" y="2"/>
                    <a:pt x="2" y="3"/>
                    <a:pt x="3" y="4"/>
                  </a:cubicBezTo>
                  <a:cubicBezTo>
                    <a:pt x="15" y="10"/>
                    <a:pt x="19" y="10"/>
                    <a:pt x="18" y="8"/>
                  </a:cubicBezTo>
                  <a:cubicBezTo>
                    <a:pt x="18" y="8"/>
                    <a:pt x="17" y="8"/>
                    <a:pt x="17" y="8"/>
                  </a:cubicBezTo>
                  <a:cubicBezTo>
                    <a:pt x="16" y="7"/>
                    <a:pt x="9" y="4"/>
                    <a:pt x="3" y="0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2457"/>
            <p:cNvSpPr/>
            <p:nvPr/>
          </p:nvSpPr>
          <p:spPr bwMode="auto">
            <a:xfrm>
              <a:off x="5568950" y="5754688"/>
              <a:ext cx="103188" cy="182563"/>
            </a:xfrm>
            <a:custGeom>
              <a:avLst/>
              <a:gdLst>
                <a:gd name="T0" fmla="*/ 23 w 33"/>
                <a:gd name="T1" fmla="*/ 33 h 59"/>
                <a:gd name="T2" fmla="*/ 21 w 33"/>
                <a:gd name="T3" fmla="*/ 30 h 59"/>
                <a:gd name="T4" fmla="*/ 25 w 33"/>
                <a:gd name="T5" fmla="*/ 42 h 59"/>
                <a:gd name="T6" fmla="*/ 31 w 33"/>
                <a:gd name="T7" fmla="*/ 59 h 59"/>
                <a:gd name="T8" fmla="*/ 32 w 33"/>
                <a:gd name="T9" fmla="*/ 56 h 59"/>
                <a:gd name="T10" fmla="*/ 33 w 33"/>
                <a:gd name="T11" fmla="*/ 54 h 59"/>
                <a:gd name="T12" fmla="*/ 29 w 33"/>
                <a:gd name="T13" fmla="*/ 42 h 59"/>
                <a:gd name="T14" fmla="*/ 21 w 33"/>
                <a:gd name="T15" fmla="*/ 18 h 59"/>
                <a:gd name="T16" fmla="*/ 3 w 33"/>
                <a:gd name="T17" fmla="*/ 0 h 59"/>
                <a:gd name="T18" fmla="*/ 3 w 33"/>
                <a:gd name="T19" fmla="*/ 1 h 59"/>
                <a:gd name="T20" fmla="*/ 0 w 33"/>
                <a:gd name="T21" fmla="*/ 7 h 59"/>
                <a:gd name="T22" fmla="*/ 9 w 33"/>
                <a:gd name="T23" fmla="*/ 13 h 59"/>
                <a:gd name="T24" fmla="*/ 9 w 33"/>
                <a:gd name="T25" fmla="*/ 10 h 59"/>
                <a:gd name="T26" fmla="*/ 15 w 33"/>
                <a:gd name="T27" fmla="*/ 14 h 59"/>
                <a:gd name="T28" fmla="*/ 16 w 33"/>
                <a:gd name="T29" fmla="*/ 21 h 59"/>
                <a:gd name="T30" fmla="*/ 21 w 33"/>
                <a:gd name="T31" fmla="*/ 30 h 59"/>
                <a:gd name="T32" fmla="*/ 21 w 33"/>
                <a:gd name="T33" fmla="*/ 24 h 59"/>
                <a:gd name="T34" fmla="*/ 25 w 33"/>
                <a:gd name="T35" fmla="*/ 25 h 59"/>
                <a:gd name="T36" fmla="*/ 23 w 33"/>
                <a:gd name="T37" fmla="*/ 3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59">
                  <a:moveTo>
                    <a:pt x="23" y="33"/>
                  </a:moveTo>
                  <a:cubicBezTo>
                    <a:pt x="22" y="32"/>
                    <a:pt x="22" y="31"/>
                    <a:pt x="21" y="30"/>
                  </a:cubicBezTo>
                  <a:cubicBezTo>
                    <a:pt x="23" y="35"/>
                    <a:pt x="24" y="39"/>
                    <a:pt x="25" y="42"/>
                  </a:cubicBezTo>
                  <a:cubicBezTo>
                    <a:pt x="26" y="47"/>
                    <a:pt x="28" y="53"/>
                    <a:pt x="31" y="59"/>
                  </a:cubicBezTo>
                  <a:cubicBezTo>
                    <a:pt x="31" y="57"/>
                    <a:pt x="32" y="56"/>
                    <a:pt x="32" y="56"/>
                  </a:cubicBezTo>
                  <a:cubicBezTo>
                    <a:pt x="32" y="55"/>
                    <a:pt x="32" y="55"/>
                    <a:pt x="33" y="54"/>
                  </a:cubicBezTo>
                  <a:cubicBezTo>
                    <a:pt x="30" y="51"/>
                    <a:pt x="29" y="47"/>
                    <a:pt x="29" y="42"/>
                  </a:cubicBezTo>
                  <a:cubicBezTo>
                    <a:pt x="29" y="42"/>
                    <a:pt x="29" y="27"/>
                    <a:pt x="21" y="18"/>
                  </a:cubicBezTo>
                  <a:cubicBezTo>
                    <a:pt x="16" y="11"/>
                    <a:pt x="10" y="5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5" y="3"/>
                    <a:pt x="4" y="6"/>
                    <a:pt x="0" y="7"/>
                  </a:cubicBezTo>
                  <a:cubicBezTo>
                    <a:pt x="3" y="9"/>
                    <a:pt x="6" y="11"/>
                    <a:pt x="9" y="13"/>
                  </a:cubicBezTo>
                  <a:cubicBezTo>
                    <a:pt x="9" y="12"/>
                    <a:pt x="9" y="11"/>
                    <a:pt x="9" y="10"/>
                  </a:cubicBezTo>
                  <a:cubicBezTo>
                    <a:pt x="10" y="9"/>
                    <a:pt x="13" y="10"/>
                    <a:pt x="15" y="14"/>
                  </a:cubicBezTo>
                  <a:cubicBezTo>
                    <a:pt x="17" y="17"/>
                    <a:pt x="17" y="20"/>
                    <a:pt x="16" y="21"/>
                  </a:cubicBezTo>
                  <a:cubicBezTo>
                    <a:pt x="18" y="24"/>
                    <a:pt x="20" y="27"/>
                    <a:pt x="21" y="30"/>
                  </a:cubicBezTo>
                  <a:cubicBezTo>
                    <a:pt x="20" y="27"/>
                    <a:pt x="21" y="24"/>
                    <a:pt x="21" y="24"/>
                  </a:cubicBezTo>
                  <a:cubicBezTo>
                    <a:pt x="22" y="23"/>
                    <a:pt x="23" y="22"/>
                    <a:pt x="25" y="25"/>
                  </a:cubicBezTo>
                  <a:cubicBezTo>
                    <a:pt x="27" y="29"/>
                    <a:pt x="28" y="36"/>
                    <a:pt x="23" y="33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2458"/>
            <p:cNvSpPr/>
            <p:nvPr/>
          </p:nvSpPr>
          <p:spPr bwMode="auto">
            <a:xfrm>
              <a:off x="5464175" y="5707063"/>
              <a:ext cx="101600" cy="44450"/>
            </a:xfrm>
            <a:custGeom>
              <a:avLst/>
              <a:gdLst>
                <a:gd name="T0" fmla="*/ 32 w 33"/>
                <a:gd name="T1" fmla="*/ 12 h 14"/>
                <a:gd name="T2" fmla="*/ 33 w 33"/>
                <a:gd name="T3" fmla="*/ 13 h 14"/>
                <a:gd name="T4" fmla="*/ 27 w 33"/>
                <a:gd name="T5" fmla="*/ 9 h 14"/>
                <a:gd name="T6" fmla="*/ 14 w 33"/>
                <a:gd name="T7" fmla="*/ 4 h 14"/>
                <a:gd name="T8" fmla="*/ 0 w 33"/>
                <a:gd name="T9" fmla="*/ 0 h 14"/>
                <a:gd name="T10" fmla="*/ 23 w 33"/>
                <a:gd name="T11" fmla="*/ 14 h 14"/>
                <a:gd name="T12" fmla="*/ 24 w 33"/>
                <a:gd name="T13" fmla="*/ 11 h 14"/>
                <a:gd name="T14" fmla="*/ 32 w 33"/>
                <a:gd name="T1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4">
                  <a:moveTo>
                    <a:pt x="32" y="12"/>
                  </a:moveTo>
                  <a:cubicBezTo>
                    <a:pt x="32" y="12"/>
                    <a:pt x="33" y="13"/>
                    <a:pt x="33" y="13"/>
                  </a:cubicBezTo>
                  <a:cubicBezTo>
                    <a:pt x="31" y="12"/>
                    <a:pt x="29" y="10"/>
                    <a:pt x="27" y="9"/>
                  </a:cubicBezTo>
                  <a:cubicBezTo>
                    <a:pt x="24" y="8"/>
                    <a:pt x="19" y="6"/>
                    <a:pt x="14" y="4"/>
                  </a:cubicBezTo>
                  <a:cubicBezTo>
                    <a:pt x="7" y="2"/>
                    <a:pt x="0" y="0"/>
                    <a:pt x="0" y="0"/>
                  </a:cubicBezTo>
                  <a:cubicBezTo>
                    <a:pt x="0" y="0"/>
                    <a:pt x="12" y="7"/>
                    <a:pt x="23" y="14"/>
                  </a:cubicBezTo>
                  <a:cubicBezTo>
                    <a:pt x="23" y="13"/>
                    <a:pt x="23" y="12"/>
                    <a:pt x="24" y="11"/>
                  </a:cubicBezTo>
                  <a:cubicBezTo>
                    <a:pt x="25" y="8"/>
                    <a:pt x="28" y="10"/>
                    <a:pt x="32" y="12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2459"/>
            <p:cNvSpPr/>
            <p:nvPr/>
          </p:nvSpPr>
          <p:spPr bwMode="auto">
            <a:xfrm>
              <a:off x="5627688" y="6099176"/>
              <a:ext cx="6350" cy="4763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2460"/>
            <p:cNvSpPr/>
            <p:nvPr/>
          </p:nvSpPr>
          <p:spPr bwMode="auto">
            <a:xfrm>
              <a:off x="5408613" y="5745163"/>
              <a:ext cx="203200" cy="331788"/>
            </a:xfrm>
            <a:custGeom>
              <a:avLst/>
              <a:gdLst>
                <a:gd name="T0" fmla="*/ 47 w 66"/>
                <a:gd name="T1" fmla="*/ 96 h 107"/>
                <a:gd name="T2" fmla="*/ 64 w 66"/>
                <a:gd name="T3" fmla="*/ 107 h 107"/>
                <a:gd name="T4" fmla="*/ 64 w 66"/>
                <a:gd name="T5" fmla="*/ 104 h 107"/>
                <a:gd name="T6" fmla="*/ 66 w 66"/>
                <a:gd name="T7" fmla="*/ 101 h 107"/>
                <a:gd name="T8" fmla="*/ 45 w 66"/>
                <a:gd name="T9" fmla="*/ 81 h 107"/>
                <a:gd name="T10" fmla="*/ 37 w 66"/>
                <a:gd name="T11" fmla="*/ 67 h 107"/>
                <a:gd name="T12" fmla="*/ 34 w 66"/>
                <a:gd name="T13" fmla="*/ 66 h 107"/>
                <a:gd name="T14" fmla="*/ 32 w 66"/>
                <a:gd name="T15" fmla="*/ 55 h 107"/>
                <a:gd name="T16" fmla="*/ 37 w 66"/>
                <a:gd name="T17" fmla="*/ 54 h 107"/>
                <a:gd name="T18" fmla="*/ 38 w 66"/>
                <a:gd name="T19" fmla="*/ 55 h 107"/>
                <a:gd name="T20" fmla="*/ 41 w 66"/>
                <a:gd name="T21" fmla="*/ 41 h 107"/>
                <a:gd name="T22" fmla="*/ 33 w 66"/>
                <a:gd name="T23" fmla="*/ 46 h 107"/>
                <a:gd name="T24" fmla="*/ 34 w 66"/>
                <a:gd name="T25" fmla="*/ 31 h 107"/>
                <a:gd name="T26" fmla="*/ 40 w 66"/>
                <a:gd name="T27" fmla="*/ 32 h 107"/>
                <a:gd name="T28" fmla="*/ 31 w 66"/>
                <a:gd name="T29" fmla="*/ 17 h 107"/>
                <a:gd name="T30" fmla="*/ 29 w 66"/>
                <a:gd name="T31" fmla="*/ 16 h 107"/>
                <a:gd name="T32" fmla="*/ 0 w 66"/>
                <a:gd name="T33" fmla="*/ 2 h 107"/>
                <a:gd name="T34" fmla="*/ 30 w 66"/>
                <a:gd name="T35" fmla="*/ 30 h 107"/>
                <a:gd name="T36" fmla="*/ 29 w 66"/>
                <a:gd name="T37" fmla="*/ 66 h 107"/>
                <a:gd name="T38" fmla="*/ 39 w 66"/>
                <a:gd name="T39" fmla="*/ 90 h 107"/>
                <a:gd name="T40" fmla="*/ 38 w 66"/>
                <a:gd name="T41" fmla="*/ 84 h 107"/>
                <a:gd name="T42" fmla="*/ 45 w 66"/>
                <a:gd name="T43" fmla="*/ 84 h 107"/>
                <a:gd name="T44" fmla="*/ 52 w 66"/>
                <a:gd name="T45" fmla="*/ 92 h 107"/>
                <a:gd name="T46" fmla="*/ 47 w 66"/>
                <a:gd name="T47" fmla="*/ 9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" h="107">
                  <a:moveTo>
                    <a:pt x="47" y="96"/>
                  </a:moveTo>
                  <a:cubicBezTo>
                    <a:pt x="54" y="101"/>
                    <a:pt x="60" y="104"/>
                    <a:pt x="64" y="107"/>
                  </a:cubicBezTo>
                  <a:cubicBezTo>
                    <a:pt x="63" y="105"/>
                    <a:pt x="64" y="104"/>
                    <a:pt x="64" y="104"/>
                  </a:cubicBezTo>
                  <a:cubicBezTo>
                    <a:pt x="64" y="102"/>
                    <a:pt x="65" y="101"/>
                    <a:pt x="66" y="101"/>
                  </a:cubicBezTo>
                  <a:cubicBezTo>
                    <a:pt x="59" y="94"/>
                    <a:pt x="49" y="86"/>
                    <a:pt x="45" y="81"/>
                  </a:cubicBezTo>
                  <a:cubicBezTo>
                    <a:pt x="41" y="76"/>
                    <a:pt x="38" y="72"/>
                    <a:pt x="37" y="67"/>
                  </a:cubicBezTo>
                  <a:cubicBezTo>
                    <a:pt x="37" y="67"/>
                    <a:pt x="36" y="67"/>
                    <a:pt x="34" y="66"/>
                  </a:cubicBezTo>
                  <a:cubicBezTo>
                    <a:pt x="31" y="63"/>
                    <a:pt x="31" y="58"/>
                    <a:pt x="32" y="55"/>
                  </a:cubicBezTo>
                  <a:cubicBezTo>
                    <a:pt x="33" y="52"/>
                    <a:pt x="37" y="52"/>
                    <a:pt x="37" y="54"/>
                  </a:cubicBezTo>
                  <a:cubicBezTo>
                    <a:pt x="37" y="55"/>
                    <a:pt x="38" y="55"/>
                    <a:pt x="38" y="55"/>
                  </a:cubicBezTo>
                  <a:cubicBezTo>
                    <a:pt x="39" y="50"/>
                    <a:pt x="40" y="45"/>
                    <a:pt x="41" y="41"/>
                  </a:cubicBezTo>
                  <a:cubicBezTo>
                    <a:pt x="40" y="46"/>
                    <a:pt x="37" y="49"/>
                    <a:pt x="33" y="46"/>
                  </a:cubicBezTo>
                  <a:cubicBezTo>
                    <a:pt x="27" y="40"/>
                    <a:pt x="34" y="31"/>
                    <a:pt x="34" y="31"/>
                  </a:cubicBezTo>
                  <a:cubicBezTo>
                    <a:pt x="36" y="29"/>
                    <a:pt x="38" y="29"/>
                    <a:pt x="40" y="32"/>
                  </a:cubicBezTo>
                  <a:cubicBezTo>
                    <a:pt x="38" y="27"/>
                    <a:pt x="35" y="21"/>
                    <a:pt x="31" y="17"/>
                  </a:cubicBezTo>
                  <a:cubicBezTo>
                    <a:pt x="30" y="17"/>
                    <a:pt x="30" y="16"/>
                    <a:pt x="29" y="16"/>
                  </a:cubicBezTo>
                  <a:cubicBezTo>
                    <a:pt x="22" y="10"/>
                    <a:pt x="3" y="0"/>
                    <a:pt x="0" y="2"/>
                  </a:cubicBezTo>
                  <a:cubicBezTo>
                    <a:pt x="0" y="2"/>
                    <a:pt x="28" y="18"/>
                    <a:pt x="30" y="30"/>
                  </a:cubicBezTo>
                  <a:cubicBezTo>
                    <a:pt x="32" y="43"/>
                    <a:pt x="28" y="59"/>
                    <a:pt x="29" y="66"/>
                  </a:cubicBezTo>
                  <a:cubicBezTo>
                    <a:pt x="29" y="70"/>
                    <a:pt x="31" y="81"/>
                    <a:pt x="39" y="90"/>
                  </a:cubicBezTo>
                  <a:cubicBezTo>
                    <a:pt x="38" y="87"/>
                    <a:pt x="38" y="84"/>
                    <a:pt x="38" y="84"/>
                  </a:cubicBezTo>
                  <a:cubicBezTo>
                    <a:pt x="39" y="80"/>
                    <a:pt x="43" y="80"/>
                    <a:pt x="45" y="84"/>
                  </a:cubicBezTo>
                  <a:cubicBezTo>
                    <a:pt x="48" y="87"/>
                    <a:pt x="50" y="87"/>
                    <a:pt x="52" y="92"/>
                  </a:cubicBezTo>
                  <a:cubicBezTo>
                    <a:pt x="54" y="95"/>
                    <a:pt x="51" y="97"/>
                    <a:pt x="47" y="96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2461"/>
            <p:cNvSpPr>
              <a:spLocks noEditPoints="1"/>
            </p:cNvSpPr>
            <p:nvPr/>
          </p:nvSpPr>
          <p:spPr bwMode="auto">
            <a:xfrm>
              <a:off x="5491163" y="5835651"/>
              <a:ext cx="47625" cy="61913"/>
            </a:xfrm>
            <a:custGeom>
              <a:avLst/>
              <a:gdLst>
                <a:gd name="T0" fmla="*/ 7 w 15"/>
                <a:gd name="T1" fmla="*/ 2 h 20"/>
                <a:gd name="T2" fmla="*/ 6 w 15"/>
                <a:gd name="T3" fmla="*/ 17 h 20"/>
                <a:gd name="T4" fmla="*/ 14 w 15"/>
                <a:gd name="T5" fmla="*/ 12 h 20"/>
                <a:gd name="T6" fmla="*/ 14 w 15"/>
                <a:gd name="T7" fmla="*/ 5 h 20"/>
                <a:gd name="T8" fmla="*/ 13 w 15"/>
                <a:gd name="T9" fmla="*/ 3 h 20"/>
                <a:gd name="T10" fmla="*/ 7 w 15"/>
                <a:gd name="T11" fmla="*/ 2 h 20"/>
                <a:gd name="T12" fmla="*/ 9 w 15"/>
                <a:gd name="T13" fmla="*/ 13 h 20"/>
                <a:gd name="T14" fmla="*/ 10 w 15"/>
                <a:gd name="T15" fmla="*/ 6 h 20"/>
                <a:gd name="T16" fmla="*/ 11 w 15"/>
                <a:gd name="T17" fmla="*/ 11 h 20"/>
                <a:gd name="T18" fmla="*/ 9 w 15"/>
                <a:gd name="T1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20">
                  <a:moveTo>
                    <a:pt x="7" y="2"/>
                  </a:moveTo>
                  <a:cubicBezTo>
                    <a:pt x="7" y="2"/>
                    <a:pt x="0" y="11"/>
                    <a:pt x="6" y="17"/>
                  </a:cubicBezTo>
                  <a:cubicBezTo>
                    <a:pt x="10" y="20"/>
                    <a:pt x="13" y="17"/>
                    <a:pt x="14" y="12"/>
                  </a:cubicBezTo>
                  <a:cubicBezTo>
                    <a:pt x="15" y="10"/>
                    <a:pt x="15" y="7"/>
                    <a:pt x="14" y="5"/>
                  </a:cubicBezTo>
                  <a:cubicBezTo>
                    <a:pt x="14" y="4"/>
                    <a:pt x="13" y="3"/>
                    <a:pt x="13" y="3"/>
                  </a:cubicBezTo>
                  <a:cubicBezTo>
                    <a:pt x="11" y="0"/>
                    <a:pt x="9" y="0"/>
                    <a:pt x="7" y="2"/>
                  </a:cubicBezTo>
                  <a:close/>
                  <a:moveTo>
                    <a:pt x="9" y="13"/>
                  </a:moveTo>
                  <a:cubicBezTo>
                    <a:pt x="7" y="10"/>
                    <a:pt x="7" y="8"/>
                    <a:pt x="10" y="6"/>
                  </a:cubicBezTo>
                  <a:cubicBezTo>
                    <a:pt x="12" y="4"/>
                    <a:pt x="11" y="9"/>
                    <a:pt x="11" y="11"/>
                  </a:cubicBezTo>
                  <a:cubicBezTo>
                    <a:pt x="12" y="14"/>
                    <a:pt x="12" y="17"/>
                    <a:pt x="9" y="13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2462"/>
            <p:cNvSpPr/>
            <p:nvPr/>
          </p:nvSpPr>
          <p:spPr bwMode="auto">
            <a:xfrm>
              <a:off x="5513388" y="5846763"/>
              <a:ext cx="15875" cy="41275"/>
            </a:xfrm>
            <a:custGeom>
              <a:avLst/>
              <a:gdLst>
                <a:gd name="T0" fmla="*/ 3 w 5"/>
                <a:gd name="T1" fmla="*/ 2 h 13"/>
                <a:gd name="T2" fmla="*/ 2 w 5"/>
                <a:gd name="T3" fmla="*/ 9 h 13"/>
                <a:gd name="T4" fmla="*/ 4 w 5"/>
                <a:gd name="T5" fmla="*/ 7 h 13"/>
                <a:gd name="T6" fmla="*/ 3 w 5"/>
                <a:gd name="T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3" y="2"/>
                  </a:moveTo>
                  <a:cubicBezTo>
                    <a:pt x="0" y="4"/>
                    <a:pt x="0" y="6"/>
                    <a:pt x="2" y="9"/>
                  </a:cubicBezTo>
                  <a:cubicBezTo>
                    <a:pt x="5" y="13"/>
                    <a:pt x="5" y="10"/>
                    <a:pt x="4" y="7"/>
                  </a:cubicBezTo>
                  <a:cubicBezTo>
                    <a:pt x="4" y="5"/>
                    <a:pt x="5" y="0"/>
                    <a:pt x="3" y="2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463"/>
            <p:cNvSpPr>
              <a:spLocks noEditPoints="1"/>
            </p:cNvSpPr>
            <p:nvPr/>
          </p:nvSpPr>
          <p:spPr bwMode="auto">
            <a:xfrm>
              <a:off x="5503863" y="5905501"/>
              <a:ext cx="25400" cy="47625"/>
            </a:xfrm>
            <a:custGeom>
              <a:avLst/>
              <a:gdLst>
                <a:gd name="T0" fmla="*/ 1 w 8"/>
                <a:gd name="T1" fmla="*/ 3 h 15"/>
                <a:gd name="T2" fmla="*/ 3 w 8"/>
                <a:gd name="T3" fmla="*/ 14 h 15"/>
                <a:gd name="T4" fmla="*/ 6 w 8"/>
                <a:gd name="T5" fmla="*/ 15 h 15"/>
                <a:gd name="T6" fmla="*/ 7 w 8"/>
                <a:gd name="T7" fmla="*/ 3 h 15"/>
                <a:gd name="T8" fmla="*/ 6 w 8"/>
                <a:gd name="T9" fmla="*/ 2 h 15"/>
                <a:gd name="T10" fmla="*/ 1 w 8"/>
                <a:gd name="T11" fmla="*/ 3 h 15"/>
                <a:gd name="T12" fmla="*/ 4 w 8"/>
                <a:gd name="T13" fmla="*/ 10 h 15"/>
                <a:gd name="T14" fmla="*/ 4 w 8"/>
                <a:gd name="T15" fmla="*/ 5 h 15"/>
                <a:gd name="T16" fmla="*/ 6 w 8"/>
                <a:gd name="T17" fmla="*/ 5 h 15"/>
                <a:gd name="T18" fmla="*/ 6 w 8"/>
                <a:gd name="T19" fmla="*/ 10 h 15"/>
                <a:gd name="T20" fmla="*/ 4 w 8"/>
                <a:gd name="T21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5">
                  <a:moveTo>
                    <a:pt x="1" y="3"/>
                  </a:moveTo>
                  <a:cubicBezTo>
                    <a:pt x="0" y="6"/>
                    <a:pt x="0" y="11"/>
                    <a:pt x="3" y="14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8" y="13"/>
                    <a:pt x="7" y="5"/>
                    <a:pt x="7" y="3"/>
                  </a:cubicBezTo>
                  <a:cubicBezTo>
                    <a:pt x="7" y="3"/>
                    <a:pt x="6" y="3"/>
                    <a:pt x="6" y="2"/>
                  </a:cubicBezTo>
                  <a:cubicBezTo>
                    <a:pt x="6" y="0"/>
                    <a:pt x="2" y="0"/>
                    <a:pt x="1" y="3"/>
                  </a:cubicBezTo>
                  <a:close/>
                  <a:moveTo>
                    <a:pt x="4" y="10"/>
                  </a:moveTo>
                  <a:cubicBezTo>
                    <a:pt x="3" y="8"/>
                    <a:pt x="4" y="6"/>
                    <a:pt x="4" y="5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6" y="6"/>
                    <a:pt x="6" y="7"/>
                    <a:pt x="6" y="10"/>
                  </a:cubicBezTo>
                  <a:cubicBezTo>
                    <a:pt x="6" y="13"/>
                    <a:pt x="4" y="12"/>
                    <a:pt x="4" y="10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464"/>
            <p:cNvSpPr/>
            <p:nvPr/>
          </p:nvSpPr>
          <p:spPr bwMode="auto">
            <a:xfrm>
              <a:off x="5513388" y="5918201"/>
              <a:ext cx="9525" cy="28575"/>
            </a:xfrm>
            <a:custGeom>
              <a:avLst/>
              <a:gdLst>
                <a:gd name="T0" fmla="*/ 1 w 3"/>
                <a:gd name="T1" fmla="*/ 1 h 9"/>
                <a:gd name="T2" fmla="*/ 1 w 3"/>
                <a:gd name="T3" fmla="*/ 6 h 9"/>
                <a:gd name="T4" fmla="*/ 3 w 3"/>
                <a:gd name="T5" fmla="*/ 6 h 9"/>
                <a:gd name="T6" fmla="*/ 3 w 3"/>
                <a:gd name="T7" fmla="*/ 1 h 9"/>
                <a:gd name="T8" fmla="*/ 1 w 3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1" y="1"/>
                  </a:moveTo>
                  <a:cubicBezTo>
                    <a:pt x="1" y="2"/>
                    <a:pt x="0" y="4"/>
                    <a:pt x="1" y="6"/>
                  </a:cubicBezTo>
                  <a:cubicBezTo>
                    <a:pt x="1" y="8"/>
                    <a:pt x="3" y="9"/>
                    <a:pt x="3" y="6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2465"/>
            <p:cNvSpPr>
              <a:spLocks noEditPoints="1"/>
            </p:cNvSpPr>
            <p:nvPr/>
          </p:nvSpPr>
          <p:spPr bwMode="auto">
            <a:xfrm>
              <a:off x="5526088" y="5992813"/>
              <a:ext cx="49213" cy="52388"/>
            </a:xfrm>
            <a:custGeom>
              <a:avLst/>
              <a:gdLst>
                <a:gd name="T0" fmla="*/ 7 w 16"/>
                <a:gd name="T1" fmla="*/ 4 h 17"/>
                <a:gd name="T2" fmla="*/ 0 w 16"/>
                <a:gd name="T3" fmla="*/ 4 h 17"/>
                <a:gd name="T4" fmla="*/ 1 w 16"/>
                <a:gd name="T5" fmla="*/ 10 h 17"/>
                <a:gd name="T6" fmla="*/ 4 w 16"/>
                <a:gd name="T7" fmla="*/ 14 h 17"/>
                <a:gd name="T8" fmla="*/ 9 w 16"/>
                <a:gd name="T9" fmla="*/ 16 h 17"/>
                <a:gd name="T10" fmla="*/ 14 w 16"/>
                <a:gd name="T11" fmla="*/ 12 h 17"/>
                <a:gd name="T12" fmla="*/ 7 w 16"/>
                <a:gd name="T13" fmla="*/ 4 h 17"/>
                <a:gd name="T14" fmla="*/ 9 w 16"/>
                <a:gd name="T15" fmla="*/ 12 h 17"/>
                <a:gd name="T16" fmla="*/ 5 w 16"/>
                <a:gd name="T17" fmla="*/ 4 h 17"/>
                <a:gd name="T18" fmla="*/ 9 w 16"/>
                <a:gd name="T19" fmla="*/ 8 h 17"/>
                <a:gd name="T20" fmla="*/ 9 w 16"/>
                <a:gd name="T21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7">
                  <a:moveTo>
                    <a:pt x="7" y="4"/>
                  </a:moveTo>
                  <a:cubicBezTo>
                    <a:pt x="5" y="0"/>
                    <a:pt x="1" y="0"/>
                    <a:pt x="0" y="4"/>
                  </a:cubicBezTo>
                  <a:cubicBezTo>
                    <a:pt x="0" y="4"/>
                    <a:pt x="0" y="7"/>
                    <a:pt x="1" y="10"/>
                  </a:cubicBezTo>
                  <a:cubicBezTo>
                    <a:pt x="1" y="11"/>
                    <a:pt x="2" y="12"/>
                    <a:pt x="4" y="14"/>
                  </a:cubicBezTo>
                  <a:cubicBezTo>
                    <a:pt x="6" y="15"/>
                    <a:pt x="8" y="16"/>
                    <a:pt x="9" y="16"/>
                  </a:cubicBezTo>
                  <a:cubicBezTo>
                    <a:pt x="13" y="17"/>
                    <a:pt x="16" y="15"/>
                    <a:pt x="14" y="12"/>
                  </a:cubicBezTo>
                  <a:cubicBezTo>
                    <a:pt x="12" y="7"/>
                    <a:pt x="10" y="7"/>
                    <a:pt x="7" y="4"/>
                  </a:cubicBezTo>
                  <a:close/>
                  <a:moveTo>
                    <a:pt x="9" y="12"/>
                  </a:moveTo>
                  <a:cubicBezTo>
                    <a:pt x="4" y="10"/>
                    <a:pt x="4" y="6"/>
                    <a:pt x="5" y="4"/>
                  </a:cubicBezTo>
                  <a:cubicBezTo>
                    <a:pt x="5" y="3"/>
                    <a:pt x="5" y="5"/>
                    <a:pt x="9" y="8"/>
                  </a:cubicBezTo>
                  <a:cubicBezTo>
                    <a:pt x="12" y="11"/>
                    <a:pt x="12" y="13"/>
                    <a:pt x="9" y="12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2466"/>
            <p:cNvSpPr/>
            <p:nvPr/>
          </p:nvSpPr>
          <p:spPr bwMode="auto">
            <a:xfrm>
              <a:off x="5538788" y="6002338"/>
              <a:ext cx="23813" cy="31750"/>
            </a:xfrm>
            <a:custGeom>
              <a:avLst/>
              <a:gdLst>
                <a:gd name="T0" fmla="*/ 1 w 8"/>
                <a:gd name="T1" fmla="*/ 1 h 10"/>
                <a:gd name="T2" fmla="*/ 5 w 8"/>
                <a:gd name="T3" fmla="*/ 9 h 10"/>
                <a:gd name="T4" fmla="*/ 5 w 8"/>
                <a:gd name="T5" fmla="*/ 5 h 10"/>
                <a:gd name="T6" fmla="*/ 1 w 8"/>
                <a:gd name="T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1" y="1"/>
                  </a:moveTo>
                  <a:cubicBezTo>
                    <a:pt x="0" y="3"/>
                    <a:pt x="0" y="7"/>
                    <a:pt x="5" y="9"/>
                  </a:cubicBezTo>
                  <a:cubicBezTo>
                    <a:pt x="8" y="10"/>
                    <a:pt x="8" y="8"/>
                    <a:pt x="5" y="5"/>
                  </a:cubicBezTo>
                  <a:cubicBezTo>
                    <a:pt x="1" y="2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467"/>
            <p:cNvSpPr>
              <a:spLocks noEditPoints="1"/>
            </p:cNvSpPr>
            <p:nvPr/>
          </p:nvSpPr>
          <p:spPr bwMode="auto">
            <a:xfrm>
              <a:off x="5603875" y="6057901"/>
              <a:ext cx="36513" cy="41275"/>
            </a:xfrm>
            <a:custGeom>
              <a:avLst/>
              <a:gdLst>
                <a:gd name="T0" fmla="*/ 3 w 12"/>
                <a:gd name="T1" fmla="*/ 0 h 13"/>
                <a:gd name="T2" fmla="*/ 1 w 12"/>
                <a:gd name="T3" fmla="*/ 3 h 13"/>
                <a:gd name="T4" fmla="*/ 1 w 12"/>
                <a:gd name="T5" fmla="*/ 6 h 13"/>
                <a:gd name="T6" fmla="*/ 3 w 12"/>
                <a:gd name="T7" fmla="*/ 11 h 13"/>
                <a:gd name="T8" fmla="*/ 8 w 12"/>
                <a:gd name="T9" fmla="*/ 13 h 13"/>
                <a:gd name="T10" fmla="*/ 10 w 12"/>
                <a:gd name="T11" fmla="*/ 13 h 13"/>
                <a:gd name="T12" fmla="*/ 10 w 12"/>
                <a:gd name="T13" fmla="*/ 13 h 13"/>
                <a:gd name="T14" fmla="*/ 12 w 12"/>
                <a:gd name="T15" fmla="*/ 11 h 13"/>
                <a:gd name="T16" fmla="*/ 7 w 12"/>
                <a:gd name="T17" fmla="*/ 3 h 13"/>
                <a:gd name="T18" fmla="*/ 3 w 12"/>
                <a:gd name="T19" fmla="*/ 0 h 13"/>
                <a:gd name="T20" fmla="*/ 6 w 12"/>
                <a:gd name="T21" fmla="*/ 9 h 13"/>
                <a:gd name="T22" fmla="*/ 4 w 12"/>
                <a:gd name="T23" fmla="*/ 4 h 13"/>
                <a:gd name="T24" fmla="*/ 8 w 12"/>
                <a:gd name="T25" fmla="*/ 7 h 13"/>
                <a:gd name="T26" fmla="*/ 6 w 12"/>
                <a:gd name="T2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">
                  <a:moveTo>
                    <a:pt x="3" y="0"/>
                  </a:moveTo>
                  <a:cubicBezTo>
                    <a:pt x="2" y="0"/>
                    <a:pt x="1" y="1"/>
                    <a:pt x="1" y="3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1" y="7"/>
                    <a:pt x="1" y="10"/>
                    <a:pt x="3" y="11"/>
                  </a:cubicBezTo>
                  <a:cubicBezTo>
                    <a:pt x="5" y="12"/>
                    <a:pt x="6" y="13"/>
                    <a:pt x="8" y="13"/>
                  </a:cubicBezTo>
                  <a:cubicBezTo>
                    <a:pt x="8" y="13"/>
                    <a:pt x="9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2" y="13"/>
                    <a:pt x="12" y="11"/>
                  </a:cubicBezTo>
                  <a:cubicBezTo>
                    <a:pt x="10" y="6"/>
                    <a:pt x="8" y="5"/>
                    <a:pt x="7" y="3"/>
                  </a:cubicBezTo>
                  <a:cubicBezTo>
                    <a:pt x="6" y="2"/>
                    <a:pt x="4" y="0"/>
                    <a:pt x="3" y="0"/>
                  </a:cubicBezTo>
                  <a:close/>
                  <a:moveTo>
                    <a:pt x="6" y="9"/>
                  </a:moveTo>
                  <a:cubicBezTo>
                    <a:pt x="3" y="8"/>
                    <a:pt x="4" y="4"/>
                    <a:pt x="4" y="4"/>
                  </a:cubicBezTo>
                  <a:cubicBezTo>
                    <a:pt x="4" y="1"/>
                    <a:pt x="5" y="3"/>
                    <a:pt x="8" y="7"/>
                  </a:cubicBezTo>
                  <a:cubicBezTo>
                    <a:pt x="10" y="10"/>
                    <a:pt x="9" y="11"/>
                    <a:pt x="6" y="9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468"/>
            <p:cNvSpPr/>
            <p:nvPr/>
          </p:nvSpPr>
          <p:spPr bwMode="auto">
            <a:xfrm>
              <a:off x="5611813" y="6061076"/>
              <a:ext cx="22225" cy="31750"/>
            </a:xfrm>
            <a:custGeom>
              <a:avLst/>
              <a:gdLst>
                <a:gd name="T0" fmla="*/ 1 w 7"/>
                <a:gd name="T1" fmla="*/ 3 h 10"/>
                <a:gd name="T2" fmla="*/ 3 w 7"/>
                <a:gd name="T3" fmla="*/ 8 h 10"/>
                <a:gd name="T4" fmla="*/ 5 w 7"/>
                <a:gd name="T5" fmla="*/ 6 h 10"/>
                <a:gd name="T6" fmla="*/ 1 w 7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0">
                  <a:moveTo>
                    <a:pt x="1" y="3"/>
                  </a:moveTo>
                  <a:cubicBezTo>
                    <a:pt x="1" y="3"/>
                    <a:pt x="0" y="7"/>
                    <a:pt x="3" y="8"/>
                  </a:cubicBezTo>
                  <a:cubicBezTo>
                    <a:pt x="6" y="10"/>
                    <a:pt x="7" y="9"/>
                    <a:pt x="5" y="6"/>
                  </a:cubicBezTo>
                  <a:cubicBezTo>
                    <a:pt x="2" y="2"/>
                    <a:pt x="1" y="0"/>
                    <a:pt x="1" y="3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2469"/>
            <p:cNvSpPr>
              <a:spLocks noEditPoints="1"/>
            </p:cNvSpPr>
            <p:nvPr/>
          </p:nvSpPr>
          <p:spPr bwMode="auto">
            <a:xfrm>
              <a:off x="5535613" y="5732463"/>
              <a:ext cx="49213" cy="42863"/>
            </a:xfrm>
            <a:custGeom>
              <a:avLst/>
              <a:gdLst>
                <a:gd name="T0" fmla="*/ 10 w 16"/>
                <a:gd name="T1" fmla="*/ 5 h 14"/>
                <a:gd name="T2" fmla="*/ 9 w 16"/>
                <a:gd name="T3" fmla="*/ 4 h 14"/>
                <a:gd name="T4" fmla="*/ 1 w 16"/>
                <a:gd name="T5" fmla="*/ 3 h 14"/>
                <a:gd name="T6" fmla="*/ 0 w 16"/>
                <a:gd name="T7" fmla="*/ 6 h 14"/>
                <a:gd name="T8" fmla="*/ 8 w 16"/>
                <a:gd name="T9" fmla="*/ 13 h 14"/>
                <a:gd name="T10" fmla="*/ 11 w 16"/>
                <a:gd name="T11" fmla="*/ 14 h 14"/>
                <a:gd name="T12" fmla="*/ 14 w 16"/>
                <a:gd name="T13" fmla="*/ 8 h 14"/>
                <a:gd name="T14" fmla="*/ 14 w 16"/>
                <a:gd name="T15" fmla="*/ 7 h 14"/>
                <a:gd name="T16" fmla="*/ 10 w 16"/>
                <a:gd name="T17" fmla="*/ 5 h 14"/>
                <a:gd name="T18" fmla="*/ 9 w 16"/>
                <a:gd name="T19" fmla="*/ 9 h 14"/>
                <a:gd name="T20" fmla="*/ 5 w 16"/>
                <a:gd name="T21" fmla="*/ 5 h 14"/>
                <a:gd name="T22" fmla="*/ 7 w 16"/>
                <a:gd name="T23" fmla="*/ 4 h 14"/>
                <a:gd name="T24" fmla="*/ 12 w 16"/>
                <a:gd name="T25" fmla="*/ 6 h 14"/>
                <a:gd name="T26" fmla="*/ 9 w 16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4">
                  <a:moveTo>
                    <a:pt x="10" y="5"/>
                  </a:moveTo>
                  <a:cubicBezTo>
                    <a:pt x="10" y="5"/>
                    <a:pt x="9" y="4"/>
                    <a:pt x="9" y="4"/>
                  </a:cubicBezTo>
                  <a:cubicBezTo>
                    <a:pt x="5" y="2"/>
                    <a:pt x="2" y="0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1" y="9"/>
                    <a:pt x="3" y="12"/>
                    <a:pt x="8" y="13"/>
                  </a:cubicBezTo>
                  <a:cubicBezTo>
                    <a:pt x="9" y="14"/>
                    <a:pt x="10" y="14"/>
                    <a:pt x="11" y="14"/>
                  </a:cubicBezTo>
                  <a:cubicBezTo>
                    <a:pt x="15" y="13"/>
                    <a:pt x="16" y="10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5"/>
                    <a:pt x="12" y="5"/>
                    <a:pt x="10" y="5"/>
                  </a:cubicBezTo>
                  <a:close/>
                  <a:moveTo>
                    <a:pt x="9" y="9"/>
                  </a:moveTo>
                  <a:cubicBezTo>
                    <a:pt x="6" y="7"/>
                    <a:pt x="6" y="7"/>
                    <a:pt x="5" y="5"/>
                  </a:cubicBezTo>
                  <a:cubicBezTo>
                    <a:pt x="4" y="3"/>
                    <a:pt x="5" y="2"/>
                    <a:pt x="7" y="4"/>
                  </a:cubicBezTo>
                  <a:cubicBezTo>
                    <a:pt x="9" y="6"/>
                    <a:pt x="10" y="5"/>
                    <a:pt x="12" y="6"/>
                  </a:cubicBezTo>
                  <a:cubicBezTo>
                    <a:pt x="14" y="8"/>
                    <a:pt x="12" y="10"/>
                    <a:pt x="9" y="9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2470"/>
            <p:cNvSpPr/>
            <p:nvPr/>
          </p:nvSpPr>
          <p:spPr bwMode="auto">
            <a:xfrm>
              <a:off x="5546725" y="5738813"/>
              <a:ext cx="31750" cy="25400"/>
            </a:xfrm>
            <a:custGeom>
              <a:avLst/>
              <a:gdLst>
                <a:gd name="T0" fmla="*/ 1 w 10"/>
                <a:gd name="T1" fmla="*/ 3 h 8"/>
                <a:gd name="T2" fmla="*/ 5 w 10"/>
                <a:gd name="T3" fmla="*/ 7 h 8"/>
                <a:gd name="T4" fmla="*/ 8 w 10"/>
                <a:gd name="T5" fmla="*/ 4 h 8"/>
                <a:gd name="T6" fmla="*/ 3 w 10"/>
                <a:gd name="T7" fmla="*/ 2 h 8"/>
                <a:gd name="T8" fmla="*/ 1 w 10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3"/>
                  </a:moveTo>
                  <a:cubicBezTo>
                    <a:pt x="2" y="5"/>
                    <a:pt x="2" y="5"/>
                    <a:pt x="5" y="7"/>
                  </a:cubicBezTo>
                  <a:cubicBezTo>
                    <a:pt x="8" y="8"/>
                    <a:pt x="10" y="6"/>
                    <a:pt x="8" y="4"/>
                  </a:cubicBezTo>
                  <a:cubicBezTo>
                    <a:pt x="6" y="3"/>
                    <a:pt x="5" y="4"/>
                    <a:pt x="3" y="2"/>
                  </a:cubicBezTo>
                  <a:cubicBezTo>
                    <a:pt x="1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2471"/>
            <p:cNvSpPr>
              <a:spLocks noEditPoints="1"/>
            </p:cNvSpPr>
            <p:nvPr/>
          </p:nvSpPr>
          <p:spPr bwMode="auto">
            <a:xfrm>
              <a:off x="5594350" y="5781676"/>
              <a:ext cx="26988" cy="44450"/>
            </a:xfrm>
            <a:custGeom>
              <a:avLst/>
              <a:gdLst>
                <a:gd name="T0" fmla="*/ 1 w 9"/>
                <a:gd name="T1" fmla="*/ 1 h 14"/>
                <a:gd name="T2" fmla="*/ 1 w 9"/>
                <a:gd name="T3" fmla="*/ 4 h 14"/>
                <a:gd name="T4" fmla="*/ 4 w 9"/>
                <a:gd name="T5" fmla="*/ 13 h 14"/>
                <a:gd name="T6" fmla="*/ 8 w 9"/>
                <a:gd name="T7" fmla="*/ 12 h 14"/>
                <a:gd name="T8" fmla="*/ 7 w 9"/>
                <a:gd name="T9" fmla="*/ 5 h 14"/>
                <a:gd name="T10" fmla="*/ 1 w 9"/>
                <a:gd name="T11" fmla="*/ 1 h 14"/>
                <a:gd name="T12" fmla="*/ 6 w 9"/>
                <a:gd name="T13" fmla="*/ 7 h 14"/>
                <a:gd name="T14" fmla="*/ 6 w 9"/>
                <a:gd name="T15" fmla="*/ 9 h 14"/>
                <a:gd name="T16" fmla="*/ 4 w 9"/>
                <a:gd name="T17" fmla="*/ 4 h 14"/>
                <a:gd name="T18" fmla="*/ 6 w 9"/>
                <a:gd name="T19" fmla="*/ 4 h 14"/>
                <a:gd name="T20" fmla="*/ 6 w 9"/>
                <a:gd name="T21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4">
                  <a:moveTo>
                    <a:pt x="1" y="1"/>
                  </a:moveTo>
                  <a:cubicBezTo>
                    <a:pt x="1" y="2"/>
                    <a:pt x="1" y="3"/>
                    <a:pt x="1" y="4"/>
                  </a:cubicBezTo>
                  <a:cubicBezTo>
                    <a:pt x="0" y="6"/>
                    <a:pt x="0" y="10"/>
                    <a:pt x="4" y="13"/>
                  </a:cubicBezTo>
                  <a:cubicBezTo>
                    <a:pt x="7" y="14"/>
                    <a:pt x="8" y="14"/>
                    <a:pt x="8" y="12"/>
                  </a:cubicBezTo>
                  <a:cubicBezTo>
                    <a:pt x="9" y="11"/>
                    <a:pt x="9" y="8"/>
                    <a:pt x="7" y="5"/>
                  </a:cubicBezTo>
                  <a:cubicBezTo>
                    <a:pt x="5" y="1"/>
                    <a:pt x="2" y="0"/>
                    <a:pt x="1" y="1"/>
                  </a:cubicBezTo>
                  <a:close/>
                  <a:moveTo>
                    <a:pt x="6" y="7"/>
                  </a:moveTo>
                  <a:cubicBezTo>
                    <a:pt x="7" y="8"/>
                    <a:pt x="9" y="11"/>
                    <a:pt x="6" y="9"/>
                  </a:cubicBezTo>
                  <a:cubicBezTo>
                    <a:pt x="4" y="8"/>
                    <a:pt x="3" y="5"/>
                    <a:pt x="4" y="4"/>
                  </a:cubicBezTo>
                  <a:cubicBezTo>
                    <a:pt x="5" y="3"/>
                    <a:pt x="5" y="4"/>
                    <a:pt x="6" y="4"/>
                  </a:cubicBezTo>
                  <a:cubicBezTo>
                    <a:pt x="6" y="5"/>
                    <a:pt x="6" y="6"/>
                    <a:pt x="6" y="7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2472"/>
            <p:cNvSpPr/>
            <p:nvPr/>
          </p:nvSpPr>
          <p:spPr bwMode="auto">
            <a:xfrm>
              <a:off x="5603875" y="5791201"/>
              <a:ext cx="17463" cy="25400"/>
            </a:xfrm>
            <a:custGeom>
              <a:avLst/>
              <a:gdLst>
                <a:gd name="T0" fmla="*/ 1 w 6"/>
                <a:gd name="T1" fmla="*/ 1 h 8"/>
                <a:gd name="T2" fmla="*/ 3 w 6"/>
                <a:gd name="T3" fmla="*/ 6 h 8"/>
                <a:gd name="T4" fmla="*/ 3 w 6"/>
                <a:gd name="T5" fmla="*/ 4 h 8"/>
                <a:gd name="T6" fmla="*/ 3 w 6"/>
                <a:gd name="T7" fmla="*/ 1 h 8"/>
                <a:gd name="T8" fmla="*/ 1 w 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1"/>
                  </a:moveTo>
                  <a:cubicBezTo>
                    <a:pt x="0" y="2"/>
                    <a:pt x="1" y="5"/>
                    <a:pt x="3" y="6"/>
                  </a:cubicBezTo>
                  <a:cubicBezTo>
                    <a:pt x="6" y="8"/>
                    <a:pt x="4" y="5"/>
                    <a:pt x="3" y="4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2" y="1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2473"/>
            <p:cNvSpPr>
              <a:spLocks noEditPoints="1"/>
            </p:cNvSpPr>
            <p:nvPr/>
          </p:nvSpPr>
          <p:spPr bwMode="auto">
            <a:xfrm>
              <a:off x="5630863" y="5822951"/>
              <a:ext cx="25400" cy="42863"/>
            </a:xfrm>
            <a:custGeom>
              <a:avLst/>
              <a:gdLst>
                <a:gd name="T0" fmla="*/ 1 w 8"/>
                <a:gd name="T1" fmla="*/ 2 h 14"/>
                <a:gd name="T2" fmla="*/ 1 w 8"/>
                <a:gd name="T3" fmla="*/ 8 h 14"/>
                <a:gd name="T4" fmla="*/ 1 w 8"/>
                <a:gd name="T5" fmla="*/ 8 h 14"/>
                <a:gd name="T6" fmla="*/ 3 w 8"/>
                <a:gd name="T7" fmla="*/ 11 h 14"/>
                <a:gd name="T8" fmla="*/ 5 w 8"/>
                <a:gd name="T9" fmla="*/ 3 h 14"/>
                <a:gd name="T10" fmla="*/ 1 w 8"/>
                <a:gd name="T11" fmla="*/ 2 h 14"/>
                <a:gd name="T12" fmla="*/ 4 w 8"/>
                <a:gd name="T13" fmla="*/ 5 h 14"/>
                <a:gd name="T14" fmla="*/ 5 w 8"/>
                <a:gd name="T15" fmla="*/ 5 h 14"/>
                <a:gd name="T16" fmla="*/ 5 w 8"/>
                <a:gd name="T17" fmla="*/ 8 h 14"/>
                <a:gd name="T18" fmla="*/ 4 w 8"/>
                <a:gd name="T1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4">
                  <a:moveTo>
                    <a:pt x="1" y="2"/>
                  </a:moveTo>
                  <a:cubicBezTo>
                    <a:pt x="1" y="2"/>
                    <a:pt x="0" y="5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10"/>
                    <a:pt x="3" y="11"/>
                  </a:cubicBezTo>
                  <a:cubicBezTo>
                    <a:pt x="8" y="14"/>
                    <a:pt x="7" y="7"/>
                    <a:pt x="5" y="3"/>
                  </a:cubicBezTo>
                  <a:cubicBezTo>
                    <a:pt x="3" y="0"/>
                    <a:pt x="2" y="1"/>
                    <a:pt x="1" y="2"/>
                  </a:cubicBezTo>
                  <a:close/>
                  <a:moveTo>
                    <a:pt x="4" y="5"/>
                  </a:moveTo>
                  <a:cubicBezTo>
                    <a:pt x="5" y="4"/>
                    <a:pt x="5" y="4"/>
                    <a:pt x="5" y="5"/>
                  </a:cubicBezTo>
                  <a:cubicBezTo>
                    <a:pt x="6" y="7"/>
                    <a:pt x="7" y="10"/>
                    <a:pt x="5" y="8"/>
                  </a:cubicBezTo>
                  <a:cubicBezTo>
                    <a:pt x="4" y="7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2474"/>
            <p:cNvSpPr/>
            <p:nvPr/>
          </p:nvSpPr>
          <p:spPr bwMode="auto">
            <a:xfrm>
              <a:off x="5643563" y="5835651"/>
              <a:ext cx="9525" cy="17463"/>
            </a:xfrm>
            <a:custGeom>
              <a:avLst/>
              <a:gdLst>
                <a:gd name="T0" fmla="*/ 0 w 3"/>
                <a:gd name="T1" fmla="*/ 1 h 6"/>
                <a:gd name="T2" fmla="*/ 1 w 3"/>
                <a:gd name="T3" fmla="*/ 4 h 6"/>
                <a:gd name="T4" fmla="*/ 1 w 3"/>
                <a:gd name="T5" fmla="*/ 1 h 6"/>
                <a:gd name="T6" fmla="*/ 0 w 3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3" y="6"/>
                    <a:pt x="2" y="3"/>
                    <a:pt x="1" y="1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2475"/>
            <p:cNvSpPr>
              <a:spLocks noEditPoints="1"/>
            </p:cNvSpPr>
            <p:nvPr/>
          </p:nvSpPr>
          <p:spPr bwMode="auto">
            <a:xfrm>
              <a:off x="5665788" y="5918201"/>
              <a:ext cx="33338" cy="44450"/>
            </a:xfrm>
            <a:custGeom>
              <a:avLst/>
              <a:gdLst>
                <a:gd name="T0" fmla="*/ 2 w 11"/>
                <a:gd name="T1" fmla="*/ 1 h 14"/>
                <a:gd name="T2" fmla="*/ 1 w 11"/>
                <a:gd name="T3" fmla="*/ 3 h 14"/>
                <a:gd name="T4" fmla="*/ 0 w 11"/>
                <a:gd name="T5" fmla="*/ 6 h 14"/>
                <a:gd name="T6" fmla="*/ 4 w 11"/>
                <a:gd name="T7" fmla="*/ 12 h 14"/>
                <a:gd name="T8" fmla="*/ 8 w 11"/>
                <a:gd name="T9" fmla="*/ 14 h 14"/>
                <a:gd name="T10" fmla="*/ 11 w 11"/>
                <a:gd name="T11" fmla="*/ 12 h 14"/>
                <a:gd name="T12" fmla="*/ 10 w 11"/>
                <a:gd name="T13" fmla="*/ 9 h 14"/>
                <a:gd name="T14" fmla="*/ 2 w 11"/>
                <a:gd name="T15" fmla="*/ 1 h 14"/>
                <a:gd name="T16" fmla="*/ 8 w 11"/>
                <a:gd name="T17" fmla="*/ 6 h 14"/>
                <a:gd name="T18" fmla="*/ 8 w 11"/>
                <a:gd name="T19" fmla="*/ 10 h 14"/>
                <a:gd name="T20" fmla="*/ 5 w 11"/>
                <a:gd name="T21" fmla="*/ 5 h 14"/>
                <a:gd name="T22" fmla="*/ 8 w 11"/>
                <a:gd name="T2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14">
                  <a:moveTo>
                    <a:pt x="2" y="1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8"/>
                    <a:pt x="1" y="10"/>
                    <a:pt x="4" y="12"/>
                  </a:cubicBezTo>
                  <a:cubicBezTo>
                    <a:pt x="6" y="13"/>
                    <a:pt x="7" y="13"/>
                    <a:pt x="8" y="14"/>
                  </a:cubicBezTo>
                  <a:cubicBezTo>
                    <a:pt x="10" y="14"/>
                    <a:pt x="11" y="14"/>
                    <a:pt x="11" y="12"/>
                  </a:cubicBezTo>
                  <a:cubicBezTo>
                    <a:pt x="11" y="11"/>
                    <a:pt x="11" y="10"/>
                    <a:pt x="10" y="9"/>
                  </a:cubicBezTo>
                  <a:cubicBezTo>
                    <a:pt x="8" y="5"/>
                    <a:pt x="4" y="0"/>
                    <a:pt x="2" y="1"/>
                  </a:cubicBezTo>
                  <a:close/>
                  <a:moveTo>
                    <a:pt x="8" y="6"/>
                  </a:moveTo>
                  <a:cubicBezTo>
                    <a:pt x="10" y="9"/>
                    <a:pt x="11" y="12"/>
                    <a:pt x="8" y="10"/>
                  </a:cubicBezTo>
                  <a:cubicBezTo>
                    <a:pt x="4" y="8"/>
                    <a:pt x="5" y="5"/>
                    <a:pt x="5" y="5"/>
                  </a:cubicBezTo>
                  <a:cubicBezTo>
                    <a:pt x="5" y="3"/>
                    <a:pt x="6" y="3"/>
                    <a:pt x="8" y="6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2476"/>
            <p:cNvSpPr/>
            <p:nvPr/>
          </p:nvSpPr>
          <p:spPr bwMode="auto">
            <a:xfrm>
              <a:off x="5678488" y="5927726"/>
              <a:ext cx="20638" cy="28575"/>
            </a:xfrm>
            <a:custGeom>
              <a:avLst/>
              <a:gdLst>
                <a:gd name="T0" fmla="*/ 1 w 7"/>
                <a:gd name="T1" fmla="*/ 2 h 9"/>
                <a:gd name="T2" fmla="*/ 4 w 7"/>
                <a:gd name="T3" fmla="*/ 7 h 9"/>
                <a:gd name="T4" fmla="*/ 4 w 7"/>
                <a:gd name="T5" fmla="*/ 3 h 9"/>
                <a:gd name="T6" fmla="*/ 1 w 7"/>
                <a:gd name="T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1" y="2"/>
                  </a:moveTo>
                  <a:cubicBezTo>
                    <a:pt x="1" y="2"/>
                    <a:pt x="0" y="5"/>
                    <a:pt x="4" y="7"/>
                  </a:cubicBezTo>
                  <a:cubicBezTo>
                    <a:pt x="7" y="9"/>
                    <a:pt x="6" y="6"/>
                    <a:pt x="4" y="3"/>
                  </a:cubicBezTo>
                  <a:cubicBezTo>
                    <a:pt x="2" y="0"/>
                    <a:pt x="1" y="0"/>
                    <a:pt x="1" y="2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477"/>
            <p:cNvSpPr>
              <a:spLocks noEditPoints="1"/>
            </p:cNvSpPr>
            <p:nvPr/>
          </p:nvSpPr>
          <p:spPr bwMode="auto">
            <a:xfrm>
              <a:off x="5503863" y="5608638"/>
              <a:ext cx="49213" cy="36513"/>
            </a:xfrm>
            <a:custGeom>
              <a:avLst/>
              <a:gdLst>
                <a:gd name="T0" fmla="*/ 10 w 16"/>
                <a:gd name="T1" fmla="*/ 4 h 12"/>
                <a:gd name="T2" fmla="*/ 1 w 16"/>
                <a:gd name="T3" fmla="*/ 2 h 12"/>
                <a:gd name="T4" fmla="*/ 0 w 16"/>
                <a:gd name="T5" fmla="*/ 4 h 12"/>
                <a:gd name="T6" fmla="*/ 0 w 16"/>
                <a:gd name="T7" fmla="*/ 5 h 12"/>
                <a:gd name="T8" fmla="*/ 0 w 16"/>
                <a:gd name="T9" fmla="*/ 6 h 12"/>
                <a:gd name="T10" fmla="*/ 9 w 16"/>
                <a:gd name="T11" fmla="*/ 12 h 12"/>
                <a:gd name="T12" fmla="*/ 16 w 16"/>
                <a:gd name="T13" fmla="*/ 9 h 12"/>
                <a:gd name="T14" fmla="*/ 13 w 16"/>
                <a:gd name="T15" fmla="*/ 6 h 12"/>
                <a:gd name="T16" fmla="*/ 10 w 16"/>
                <a:gd name="T17" fmla="*/ 4 h 12"/>
                <a:gd name="T18" fmla="*/ 9 w 16"/>
                <a:gd name="T19" fmla="*/ 8 h 12"/>
                <a:gd name="T20" fmla="*/ 4 w 16"/>
                <a:gd name="T21" fmla="*/ 4 h 12"/>
                <a:gd name="T22" fmla="*/ 9 w 16"/>
                <a:gd name="T23" fmla="*/ 5 h 12"/>
                <a:gd name="T24" fmla="*/ 9 w 16"/>
                <a:gd name="T25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2">
                  <a:moveTo>
                    <a:pt x="10" y="4"/>
                  </a:moveTo>
                  <a:cubicBezTo>
                    <a:pt x="5" y="3"/>
                    <a:pt x="3" y="0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9"/>
                    <a:pt x="3" y="11"/>
                    <a:pt x="9" y="12"/>
                  </a:cubicBezTo>
                  <a:cubicBezTo>
                    <a:pt x="14" y="12"/>
                    <a:pt x="16" y="11"/>
                    <a:pt x="16" y="9"/>
                  </a:cubicBezTo>
                  <a:cubicBezTo>
                    <a:pt x="16" y="8"/>
                    <a:pt x="14" y="7"/>
                    <a:pt x="13" y="6"/>
                  </a:cubicBezTo>
                  <a:cubicBezTo>
                    <a:pt x="12" y="5"/>
                    <a:pt x="11" y="5"/>
                    <a:pt x="10" y="4"/>
                  </a:cubicBezTo>
                  <a:close/>
                  <a:moveTo>
                    <a:pt x="9" y="8"/>
                  </a:moveTo>
                  <a:cubicBezTo>
                    <a:pt x="5" y="8"/>
                    <a:pt x="4" y="4"/>
                    <a:pt x="4" y="4"/>
                  </a:cubicBezTo>
                  <a:cubicBezTo>
                    <a:pt x="5" y="2"/>
                    <a:pt x="6" y="4"/>
                    <a:pt x="9" y="5"/>
                  </a:cubicBezTo>
                  <a:cubicBezTo>
                    <a:pt x="11" y="5"/>
                    <a:pt x="13" y="8"/>
                    <a:pt x="9" y="8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2478"/>
            <p:cNvSpPr/>
            <p:nvPr/>
          </p:nvSpPr>
          <p:spPr bwMode="auto">
            <a:xfrm>
              <a:off x="5516563" y="5614988"/>
              <a:ext cx="28575" cy="19050"/>
            </a:xfrm>
            <a:custGeom>
              <a:avLst/>
              <a:gdLst>
                <a:gd name="T0" fmla="*/ 0 w 9"/>
                <a:gd name="T1" fmla="*/ 2 h 6"/>
                <a:gd name="T2" fmla="*/ 5 w 9"/>
                <a:gd name="T3" fmla="*/ 6 h 6"/>
                <a:gd name="T4" fmla="*/ 5 w 9"/>
                <a:gd name="T5" fmla="*/ 3 h 6"/>
                <a:gd name="T6" fmla="*/ 0 w 9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0" y="2"/>
                  </a:moveTo>
                  <a:cubicBezTo>
                    <a:pt x="0" y="2"/>
                    <a:pt x="1" y="6"/>
                    <a:pt x="5" y="6"/>
                  </a:cubicBezTo>
                  <a:cubicBezTo>
                    <a:pt x="9" y="6"/>
                    <a:pt x="7" y="3"/>
                    <a:pt x="5" y="3"/>
                  </a:cubicBezTo>
                  <a:cubicBezTo>
                    <a:pt x="2" y="2"/>
                    <a:pt x="1" y="0"/>
                    <a:pt x="0" y="2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2483"/>
            <p:cNvSpPr/>
            <p:nvPr/>
          </p:nvSpPr>
          <p:spPr bwMode="auto">
            <a:xfrm>
              <a:off x="5343525" y="5634038"/>
              <a:ext cx="527050" cy="185738"/>
            </a:xfrm>
            <a:custGeom>
              <a:avLst/>
              <a:gdLst>
                <a:gd name="T0" fmla="*/ 110 w 170"/>
                <a:gd name="T1" fmla="*/ 29 h 60"/>
                <a:gd name="T2" fmla="*/ 78 w 170"/>
                <a:gd name="T3" fmla="*/ 8 h 60"/>
                <a:gd name="T4" fmla="*/ 43 w 170"/>
                <a:gd name="T5" fmla="*/ 1 h 60"/>
                <a:gd name="T6" fmla="*/ 7 w 170"/>
                <a:gd name="T7" fmla="*/ 8 h 60"/>
                <a:gd name="T8" fmla="*/ 2 w 170"/>
                <a:gd name="T9" fmla="*/ 16 h 60"/>
                <a:gd name="T10" fmla="*/ 9 w 170"/>
                <a:gd name="T11" fmla="*/ 20 h 60"/>
                <a:gd name="T12" fmla="*/ 37 w 170"/>
                <a:gd name="T13" fmla="*/ 20 h 60"/>
                <a:gd name="T14" fmla="*/ 92 w 170"/>
                <a:gd name="T15" fmla="*/ 31 h 60"/>
                <a:gd name="T16" fmla="*/ 128 w 170"/>
                <a:gd name="T17" fmla="*/ 55 h 60"/>
                <a:gd name="T18" fmla="*/ 157 w 170"/>
                <a:gd name="T19" fmla="*/ 53 h 60"/>
                <a:gd name="T20" fmla="*/ 170 w 170"/>
                <a:gd name="T21" fmla="*/ 47 h 60"/>
                <a:gd name="T22" fmla="*/ 170 w 170"/>
                <a:gd name="T23" fmla="*/ 41 h 60"/>
                <a:gd name="T24" fmla="*/ 143 w 170"/>
                <a:gd name="T25" fmla="*/ 45 h 60"/>
                <a:gd name="T26" fmla="*/ 110 w 170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" h="60">
                  <a:moveTo>
                    <a:pt x="110" y="29"/>
                  </a:moveTo>
                  <a:cubicBezTo>
                    <a:pt x="103" y="23"/>
                    <a:pt x="94" y="13"/>
                    <a:pt x="78" y="8"/>
                  </a:cubicBezTo>
                  <a:cubicBezTo>
                    <a:pt x="63" y="4"/>
                    <a:pt x="50" y="1"/>
                    <a:pt x="43" y="1"/>
                  </a:cubicBezTo>
                  <a:cubicBezTo>
                    <a:pt x="36" y="0"/>
                    <a:pt x="11" y="6"/>
                    <a:pt x="7" y="8"/>
                  </a:cubicBezTo>
                  <a:cubicBezTo>
                    <a:pt x="0" y="10"/>
                    <a:pt x="2" y="16"/>
                    <a:pt x="2" y="16"/>
                  </a:cubicBezTo>
                  <a:cubicBezTo>
                    <a:pt x="2" y="16"/>
                    <a:pt x="2" y="20"/>
                    <a:pt x="9" y="20"/>
                  </a:cubicBezTo>
                  <a:cubicBezTo>
                    <a:pt x="16" y="19"/>
                    <a:pt x="31" y="19"/>
                    <a:pt x="37" y="20"/>
                  </a:cubicBezTo>
                  <a:cubicBezTo>
                    <a:pt x="43" y="21"/>
                    <a:pt x="81" y="24"/>
                    <a:pt x="92" y="31"/>
                  </a:cubicBezTo>
                  <a:cubicBezTo>
                    <a:pt x="104" y="38"/>
                    <a:pt x="123" y="54"/>
                    <a:pt x="128" y="55"/>
                  </a:cubicBezTo>
                  <a:cubicBezTo>
                    <a:pt x="132" y="56"/>
                    <a:pt x="140" y="60"/>
                    <a:pt x="157" y="53"/>
                  </a:cubicBezTo>
                  <a:cubicBezTo>
                    <a:pt x="162" y="50"/>
                    <a:pt x="167" y="48"/>
                    <a:pt x="170" y="47"/>
                  </a:cubicBezTo>
                  <a:cubicBezTo>
                    <a:pt x="170" y="41"/>
                    <a:pt x="170" y="41"/>
                    <a:pt x="170" y="41"/>
                  </a:cubicBezTo>
                  <a:cubicBezTo>
                    <a:pt x="161" y="41"/>
                    <a:pt x="149" y="43"/>
                    <a:pt x="143" y="45"/>
                  </a:cubicBezTo>
                  <a:cubicBezTo>
                    <a:pt x="131" y="48"/>
                    <a:pt x="117" y="35"/>
                    <a:pt x="110" y="29"/>
                  </a:cubicBezTo>
                  <a:close/>
                </a:path>
              </a:pathLst>
            </a:custGeom>
            <a:solidFill>
              <a:srgbClr val="F19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2484"/>
            <p:cNvSpPr/>
            <p:nvPr/>
          </p:nvSpPr>
          <p:spPr bwMode="auto">
            <a:xfrm>
              <a:off x="5345113" y="5699126"/>
              <a:ext cx="490538" cy="396875"/>
            </a:xfrm>
            <a:custGeom>
              <a:avLst/>
              <a:gdLst>
                <a:gd name="T0" fmla="*/ 104 w 158"/>
                <a:gd name="T1" fmla="*/ 82 h 128"/>
                <a:gd name="T2" fmla="*/ 87 w 158"/>
                <a:gd name="T3" fmla="*/ 45 h 128"/>
                <a:gd name="T4" fmla="*/ 44 w 158"/>
                <a:gd name="T5" fmla="*/ 10 h 128"/>
                <a:gd name="T6" fmla="*/ 1 w 158"/>
                <a:gd name="T7" fmla="*/ 6 h 128"/>
                <a:gd name="T8" fmla="*/ 14 w 158"/>
                <a:gd name="T9" fmla="*/ 14 h 128"/>
                <a:gd name="T10" fmla="*/ 56 w 158"/>
                <a:gd name="T11" fmla="*/ 35 h 128"/>
                <a:gd name="T12" fmla="*/ 80 w 158"/>
                <a:gd name="T13" fmla="*/ 65 h 128"/>
                <a:gd name="T14" fmla="*/ 97 w 158"/>
                <a:gd name="T15" fmla="*/ 96 h 128"/>
                <a:gd name="T16" fmla="*/ 129 w 158"/>
                <a:gd name="T17" fmla="*/ 106 h 128"/>
                <a:gd name="T18" fmla="*/ 148 w 158"/>
                <a:gd name="T19" fmla="*/ 115 h 128"/>
                <a:gd name="T20" fmla="*/ 157 w 158"/>
                <a:gd name="T21" fmla="*/ 123 h 128"/>
                <a:gd name="T22" fmla="*/ 139 w 158"/>
                <a:gd name="T23" fmla="*/ 100 h 128"/>
                <a:gd name="T24" fmla="*/ 104 w 158"/>
                <a:gd name="T25" fmla="*/ 8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28">
                  <a:moveTo>
                    <a:pt x="104" y="82"/>
                  </a:moveTo>
                  <a:cubicBezTo>
                    <a:pt x="98" y="72"/>
                    <a:pt x="93" y="52"/>
                    <a:pt x="87" y="45"/>
                  </a:cubicBezTo>
                  <a:cubicBezTo>
                    <a:pt x="82" y="37"/>
                    <a:pt x="57" y="16"/>
                    <a:pt x="44" y="10"/>
                  </a:cubicBezTo>
                  <a:cubicBezTo>
                    <a:pt x="22" y="1"/>
                    <a:pt x="0" y="0"/>
                    <a:pt x="1" y="6"/>
                  </a:cubicBezTo>
                  <a:cubicBezTo>
                    <a:pt x="1" y="12"/>
                    <a:pt x="10" y="14"/>
                    <a:pt x="14" y="14"/>
                  </a:cubicBezTo>
                  <a:cubicBezTo>
                    <a:pt x="21" y="14"/>
                    <a:pt x="44" y="23"/>
                    <a:pt x="56" y="35"/>
                  </a:cubicBezTo>
                  <a:cubicBezTo>
                    <a:pt x="68" y="46"/>
                    <a:pt x="72" y="47"/>
                    <a:pt x="80" y="65"/>
                  </a:cubicBezTo>
                  <a:cubicBezTo>
                    <a:pt x="88" y="82"/>
                    <a:pt x="88" y="90"/>
                    <a:pt x="97" y="96"/>
                  </a:cubicBezTo>
                  <a:cubicBezTo>
                    <a:pt x="105" y="102"/>
                    <a:pt x="119" y="105"/>
                    <a:pt x="129" y="106"/>
                  </a:cubicBezTo>
                  <a:cubicBezTo>
                    <a:pt x="139" y="107"/>
                    <a:pt x="144" y="111"/>
                    <a:pt x="148" y="115"/>
                  </a:cubicBezTo>
                  <a:cubicBezTo>
                    <a:pt x="153" y="120"/>
                    <a:pt x="156" y="128"/>
                    <a:pt x="157" y="123"/>
                  </a:cubicBezTo>
                  <a:cubicBezTo>
                    <a:pt x="158" y="119"/>
                    <a:pt x="148" y="102"/>
                    <a:pt x="139" y="100"/>
                  </a:cubicBezTo>
                  <a:cubicBezTo>
                    <a:pt x="131" y="97"/>
                    <a:pt x="110" y="93"/>
                    <a:pt x="104" y="82"/>
                  </a:cubicBezTo>
                  <a:close/>
                </a:path>
              </a:pathLst>
            </a:custGeom>
            <a:solidFill>
              <a:srgbClr val="F19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2485"/>
            <p:cNvSpPr/>
            <p:nvPr/>
          </p:nvSpPr>
          <p:spPr bwMode="auto">
            <a:xfrm>
              <a:off x="5337175" y="5751513"/>
              <a:ext cx="322263" cy="446088"/>
            </a:xfrm>
            <a:custGeom>
              <a:avLst/>
              <a:gdLst>
                <a:gd name="T0" fmla="*/ 89 w 104"/>
                <a:gd name="T1" fmla="*/ 144 h 144"/>
                <a:gd name="T2" fmla="*/ 91 w 104"/>
                <a:gd name="T3" fmla="*/ 115 h 144"/>
                <a:gd name="T4" fmla="*/ 61 w 104"/>
                <a:gd name="T5" fmla="*/ 91 h 144"/>
                <a:gd name="T6" fmla="*/ 46 w 104"/>
                <a:gd name="T7" fmla="*/ 54 h 144"/>
                <a:gd name="T8" fmla="*/ 42 w 104"/>
                <a:gd name="T9" fmla="*/ 20 h 144"/>
                <a:gd name="T10" fmla="*/ 9 w 104"/>
                <a:gd name="T11" fmla="*/ 2 h 144"/>
                <a:gd name="T12" fmla="*/ 9 w 104"/>
                <a:gd name="T13" fmla="*/ 10 h 144"/>
                <a:gd name="T14" fmla="*/ 15 w 104"/>
                <a:gd name="T15" fmla="*/ 13 h 144"/>
                <a:gd name="T16" fmla="*/ 30 w 104"/>
                <a:gd name="T17" fmla="*/ 27 h 144"/>
                <a:gd name="T18" fmla="*/ 36 w 104"/>
                <a:gd name="T19" fmla="*/ 33 h 144"/>
                <a:gd name="T20" fmla="*/ 37 w 104"/>
                <a:gd name="T21" fmla="*/ 65 h 144"/>
                <a:gd name="T22" fmla="*/ 38 w 104"/>
                <a:gd name="T23" fmla="*/ 82 h 144"/>
                <a:gd name="T24" fmla="*/ 41 w 104"/>
                <a:gd name="T25" fmla="*/ 87 h 144"/>
                <a:gd name="T26" fmla="*/ 42 w 104"/>
                <a:gd name="T27" fmla="*/ 89 h 144"/>
                <a:gd name="T28" fmla="*/ 60 w 104"/>
                <a:gd name="T29" fmla="*/ 105 h 144"/>
                <a:gd name="T30" fmla="*/ 68 w 104"/>
                <a:gd name="T31" fmla="*/ 108 h 144"/>
                <a:gd name="T32" fmla="*/ 73 w 104"/>
                <a:gd name="T33" fmla="*/ 110 h 144"/>
                <a:gd name="T34" fmla="*/ 89 w 104"/>
                <a:gd name="T35" fmla="*/ 126 h 144"/>
                <a:gd name="T36" fmla="*/ 89 w 104"/>
                <a:gd name="T37" fmla="*/ 126 h 144"/>
                <a:gd name="T38" fmla="*/ 89 w 104"/>
                <a:gd name="T3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44">
                  <a:moveTo>
                    <a:pt x="89" y="144"/>
                  </a:moveTo>
                  <a:cubicBezTo>
                    <a:pt x="91" y="143"/>
                    <a:pt x="104" y="130"/>
                    <a:pt x="91" y="115"/>
                  </a:cubicBezTo>
                  <a:cubicBezTo>
                    <a:pt x="79" y="101"/>
                    <a:pt x="71" y="100"/>
                    <a:pt x="61" y="91"/>
                  </a:cubicBezTo>
                  <a:cubicBezTo>
                    <a:pt x="51" y="82"/>
                    <a:pt x="43" y="64"/>
                    <a:pt x="46" y="54"/>
                  </a:cubicBezTo>
                  <a:cubicBezTo>
                    <a:pt x="49" y="43"/>
                    <a:pt x="55" y="39"/>
                    <a:pt x="42" y="20"/>
                  </a:cubicBezTo>
                  <a:cubicBezTo>
                    <a:pt x="29" y="0"/>
                    <a:pt x="9" y="2"/>
                    <a:pt x="9" y="2"/>
                  </a:cubicBezTo>
                  <a:cubicBezTo>
                    <a:pt x="5" y="2"/>
                    <a:pt x="0" y="8"/>
                    <a:pt x="9" y="10"/>
                  </a:cubicBezTo>
                  <a:cubicBezTo>
                    <a:pt x="11" y="11"/>
                    <a:pt x="13" y="12"/>
                    <a:pt x="15" y="13"/>
                  </a:cubicBezTo>
                  <a:cubicBezTo>
                    <a:pt x="20" y="16"/>
                    <a:pt x="25" y="21"/>
                    <a:pt x="30" y="27"/>
                  </a:cubicBezTo>
                  <a:cubicBezTo>
                    <a:pt x="32" y="29"/>
                    <a:pt x="34" y="31"/>
                    <a:pt x="36" y="33"/>
                  </a:cubicBezTo>
                  <a:cubicBezTo>
                    <a:pt x="46" y="44"/>
                    <a:pt x="39" y="59"/>
                    <a:pt x="37" y="65"/>
                  </a:cubicBezTo>
                  <a:cubicBezTo>
                    <a:pt x="35" y="69"/>
                    <a:pt x="35" y="75"/>
                    <a:pt x="38" y="82"/>
                  </a:cubicBezTo>
                  <a:cubicBezTo>
                    <a:pt x="39" y="84"/>
                    <a:pt x="40" y="85"/>
                    <a:pt x="41" y="87"/>
                  </a:cubicBezTo>
                  <a:cubicBezTo>
                    <a:pt x="41" y="88"/>
                    <a:pt x="42" y="89"/>
                    <a:pt x="42" y="89"/>
                  </a:cubicBezTo>
                  <a:cubicBezTo>
                    <a:pt x="48" y="97"/>
                    <a:pt x="54" y="102"/>
                    <a:pt x="60" y="105"/>
                  </a:cubicBezTo>
                  <a:cubicBezTo>
                    <a:pt x="63" y="106"/>
                    <a:pt x="65" y="107"/>
                    <a:pt x="68" y="108"/>
                  </a:cubicBezTo>
                  <a:cubicBezTo>
                    <a:pt x="70" y="109"/>
                    <a:pt x="71" y="109"/>
                    <a:pt x="73" y="110"/>
                  </a:cubicBezTo>
                  <a:cubicBezTo>
                    <a:pt x="80" y="113"/>
                    <a:pt x="85" y="119"/>
                    <a:pt x="89" y="126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3" y="134"/>
                    <a:pt x="86" y="144"/>
                    <a:pt x="89" y="144"/>
                  </a:cubicBezTo>
                  <a:close/>
                </a:path>
              </a:pathLst>
            </a:custGeom>
            <a:solidFill>
              <a:srgbClr val="F19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2486"/>
            <p:cNvSpPr/>
            <p:nvPr/>
          </p:nvSpPr>
          <p:spPr bwMode="auto">
            <a:xfrm>
              <a:off x="5295900" y="5195888"/>
              <a:ext cx="314325" cy="438150"/>
            </a:xfrm>
            <a:custGeom>
              <a:avLst/>
              <a:gdLst>
                <a:gd name="T0" fmla="*/ 77 w 101"/>
                <a:gd name="T1" fmla="*/ 12 h 141"/>
                <a:gd name="T2" fmla="*/ 100 w 101"/>
                <a:gd name="T3" fmla="*/ 13 h 141"/>
                <a:gd name="T4" fmla="*/ 73 w 101"/>
                <a:gd name="T5" fmla="*/ 6 h 141"/>
                <a:gd name="T6" fmla="*/ 40 w 101"/>
                <a:gd name="T7" fmla="*/ 36 h 141"/>
                <a:gd name="T8" fmla="*/ 30 w 101"/>
                <a:gd name="T9" fmla="*/ 100 h 141"/>
                <a:gd name="T10" fmla="*/ 7 w 101"/>
                <a:gd name="T11" fmla="*/ 122 h 141"/>
                <a:gd name="T12" fmla="*/ 14 w 101"/>
                <a:gd name="T13" fmla="*/ 140 h 141"/>
                <a:gd name="T14" fmla="*/ 42 w 101"/>
                <a:gd name="T15" fmla="*/ 118 h 141"/>
                <a:gd name="T16" fmla="*/ 47 w 101"/>
                <a:gd name="T17" fmla="*/ 67 h 141"/>
                <a:gd name="T18" fmla="*/ 55 w 101"/>
                <a:gd name="T19" fmla="*/ 31 h 141"/>
                <a:gd name="T20" fmla="*/ 77 w 101"/>
                <a:gd name="T21" fmla="*/ 1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41">
                  <a:moveTo>
                    <a:pt x="77" y="12"/>
                  </a:moveTo>
                  <a:cubicBezTo>
                    <a:pt x="86" y="10"/>
                    <a:pt x="101" y="15"/>
                    <a:pt x="100" y="13"/>
                  </a:cubicBezTo>
                  <a:cubicBezTo>
                    <a:pt x="99" y="11"/>
                    <a:pt x="90" y="0"/>
                    <a:pt x="73" y="6"/>
                  </a:cubicBezTo>
                  <a:cubicBezTo>
                    <a:pt x="56" y="13"/>
                    <a:pt x="42" y="30"/>
                    <a:pt x="40" y="36"/>
                  </a:cubicBezTo>
                  <a:cubicBezTo>
                    <a:pt x="39" y="42"/>
                    <a:pt x="35" y="87"/>
                    <a:pt x="30" y="100"/>
                  </a:cubicBezTo>
                  <a:cubicBezTo>
                    <a:pt x="24" y="113"/>
                    <a:pt x="15" y="121"/>
                    <a:pt x="7" y="122"/>
                  </a:cubicBezTo>
                  <a:cubicBezTo>
                    <a:pt x="0" y="124"/>
                    <a:pt x="3" y="141"/>
                    <a:pt x="14" y="140"/>
                  </a:cubicBezTo>
                  <a:cubicBezTo>
                    <a:pt x="14" y="140"/>
                    <a:pt x="34" y="135"/>
                    <a:pt x="42" y="118"/>
                  </a:cubicBezTo>
                  <a:cubicBezTo>
                    <a:pt x="50" y="100"/>
                    <a:pt x="48" y="77"/>
                    <a:pt x="47" y="67"/>
                  </a:cubicBezTo>
                  <a:cubicBezTo>
                    <a:pt x="46" y="57"/>
                    <a:pt x="52" y="36"/>
                    <a:pt x="55" y="31"/>
                  </a:cubicBezTo>
                  <a:cubicBezTo>
                    <a:pt x="58" y="25"/>
                    <a:pt x="67" y="15"/>
                    <a:pt x="77" y="12"/>
                  </a:cubicBezTo>
                  <a:close/>
                </a:path>
              </a:pathLst>
            </a:custGeom>
            <a:solidFill>
              <a:srgbClr val="F19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2487"/>
            <p:cNvSpPr/>
            <p:nvPr/>
          </p:nvSpPr>
          <p:spPr bwMode="auto">
            <a:xfrm>
              <a:off x="5175250" y="5130801"/>
              <a:ext cx="188913" cy="471488"/>
            </a:xfrm>
            <a:custGeom>
              <a:avLst/>
              <a:gdLst>
                <a:gd name="T0" fmla="*/ 45 w 61"/>
                <a:gd name="T1" fmla="*/ 11 h 152"/>
                <a:gd name="T2" fmla="*/ 56 w 61"/>
                <a:gd name="T3" fmla="*/ 2 h 152"/>
                <a:gd name="T4" fmla="*/ 25 w 61"/>
                <a:gd name="T5" fmla="*/ 10 h 152"/>
                <a:gd name="T6" fmla="*/ 3 w 61"/>
                <a:gd name="T7" fmla="*/ 58 h 152"/>
                <a:gd name="T8" fmla="*/ 27 w 61"/>
                <a:gd name="T9" fmla="*/ 116 h 152"/>
                <a:gd name="T10" fmla="*/ 29 w 61"/>
                <a:gd name="T11" fmla="*/ 145 h 152"/>
                <a:gd name="T12" fmla="*/ 36 w 61"/>
                <a:gd name="T13" fmla="*/ 147 h 152"/>
                <a:gd name="T14" fmla="*/ 44 w 61"/>
                <a:gd name="T15" fmla="*/ 118 h 152"/>
                <a:gd name="T16" fmla="*/ 25 w 61"/>
                <a:gd name="T17" fmla="*/ 82 h 152"/>
                <a:gd name="T18" fmla="*/ 20 w 61"/>
                <a:gd name="T19" fmla="*/ 33 h 152"/>
                <a:gd name="T20" fmla="*/ 45 w 61"/>
                <a:gd name="T21" fmla="*/ 1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152">
                  <a:moveTo>
                    <a:pt x="45" y="11"/>
                  </a:moveTo>
                  <a:cubicBezTo>
                    <a:pt x="53" y="10"/>
                    <a:pt x="61" y="5"/>
                    <a:pt x="56" y="2"/>
                  </a:cubicBezTo>
                  <a:cubicBezTo>
                    <a:pt x="51" y="0"/>
                    <a:pt x="33" y="2"/>
                    <a:pt x="25" y="10"/>
                  </a:cubicBezTo>
                  <a:cubicBezTo>
                    <a:pt x="16" y="18"/>
                    <a:pt x="0" y="36"/>
                    <a:pt x="3" y="58"/>
                  </a:cubicBezTo>
                  <a:cubicBezTo>
                    <a:pt x="6" y="80"/>
                    <a:pt x="21" y="103"/>
                    <a:pt x="27" y="116"/>
                  </a:cubicBezTo>
                  <a:cubicBezTo>
                    <a:pt x="34" y="130"/>
                    <a:pt x="30" y="142"/>
                    <a:pt x="29" y="145"/>
                  </a:cubicBezTo>
                  <a:cubicBezTo>
                    <a:pt x="28" y="147"/>
                    <a:pt x="31" y="152"/>
                    <a:pt x="36" y="147"/>
                  </a:cubicBezTo>
                  <a:cubicBezTo>
                    <a:pt x="36" y="147"/>
                    <a:pt x="47" y="131"/>
                    <a:pt x="44" y="118"/>
                  </a:cubicBezTo>
                  <a:cubicBezTo>
                    <a:pt x="41" y="105"/>
                    <a:pt x="32" y="90"/>
                    <a:pt x="25" y="82"/>
                  </a:cubicBezTo>
                  <a:cubicBezTo>
                    <a:pt x="17" y="74"/>
                    <a:pt x="12" y="47"/>
                    <a:pt x="20" y="33"/>
                  </a:cubicBezTo>
                  <a:cubicBezTo>
                    <a:pt x="28" y="20"/>
                    <a:pt x="37" y="13"/>
                    <a:pt x="45" y="11"/>
                  </a:cubicBezTo>
                  <a:close/>
                </a:path>
              </a:pathLst>
            </a:custGeom>
            <a:solidFill>
              <a:srgbClr val="F19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2488"/>
            <p:cNvSpPr/>
            <p:nvPr/>
          </p:nvSpPr>
          <p:spPr bwMode="auto">
            <a:xfrm>
              <a:off x="5019675" y="5056188"/>
              <a:ext cx="227013" cy="477838"/>
            </a:xfrm>
            <a:custGeom>
              <a:avLst/>
              <a:gdLst>
                <a:gd name="T0" fmla="*/ 22 w 73"/>
                <a:gd name="T1" fmla="*/ 29 h 154"/>
                <a:gd name="T2" fmla="*/ 21 w 73"/>
                <a:gd name="T3" fmla="*/ 31 h 154"/>
                <a:gd name="T4" fmla="*/ 2 w 73"/>
                <a:gd name="T5" fmla="*/ 67 h 154"/>
                <a:gd name="T6" fmla="*/ 2 w 73"/>
                <a:gd name="T7" fmla="*/ 68 h 154"/>
                <a:gd name="T8" fmla="*/ 22 w 73"/>
                <a:gd name="T9" fmla="*/ 111 h 154"/>
                <a:gd name="T10" fmla="*/ 58 w 73"/>
                <a:gd name="T11" fmla="*/ 137 h 154"/>
                <a:gd name="T12" fmla="*/ 70 w 73"/>
                <a:gd name="T13" fmla="*/ 153 h 154"/>
                <a:gd name="T14" fmla="*/ 64 w 73"/>
                <a:gd name="T15" fmla="*/ 131 h 154"/>
                <a:gd name="T16" fmla="*/ 35 w 73"/>
                <a:gd name="T17" fmla="*/ 102 h 154"/>
                <a:gd name="T18" fmla="*/ 22 w 73"/>
                <a:gd name="T19" fmla="*/ 61 h 154"/>
                <a:gd name="T20" fmla="*/ 41 w 73"/>
                <a:gd name="T21" fmla="*/ 28 h 154"/>
                <a:gd name="T22" fmla="*/ 32 w 73"/>
                <a:gd name="T23" fmla="*/ 1 h 154"/>
                <a:gd name="T24" fmla="*/ 29 w 73"/>
                <a:gd name="T25" fmla="*/ 4 h 154"/>
                <a:gd name="T26" fmla="*/ 30 w 73"/>
                <a:gd name="T27" fmla="*/ 12 h 154"/>
                <a:gd name="T28" fmla="*/ 30 w 73"/>
                <a:gd name="T29" fmla="*/ 17 h 154"/>
                <a:gd name="T30" fmla="*/ 22 w 73"/>
                <a:gd name="T31" fmla="*/ 2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154">
                  <a:moveTo>
                    <a:pt x="22" y="29"/>
                  </a:moveTo>
                  <a:cubicBezTo>
                    <a:pt x="22" y="30"/>
                    <a:pt x="21" y="30"/>
                    <a:pt x="21" y="31"/>
                  </a:cubicBezTo>
                  <a:cubicBezTo>
                    <a:pt x="17" y="34"/>
                    <a:pt x="0" y="51"/>
                    <a:pt x="2" y="67"/>
                  </a:cubicBezTo>
                  <a:cubicBezTo>
                    <a:pt x="2" y="67"/>
                    <a:pt x="2" y="68"/>
                    <a:pt x="2" y="68"/>
                  </a:cubicBezTo>
                  <a:cubicBezTo>
                    <a:pt x="4" y="84"/>
                    <a:pt x="12" y="100"/>
                    <a:pt x="22" y="111"/>
                  </a:cubicBezTo>
                  <a:cubicBezTo>
                    <a:pt x="33" y="122"/>
                    <a:pt x="50" y="128"/>
                    <a:pt x="58" y="137"/>
                  </a:cubicBezTo>
                  <a:cubicBezTo>
                    <a:pt x="65" y="145"/>
                    <a:pt x="69" y="154"/>
                    <a:pt x="70" y="153"/>
                  </a:cubicBezTo>
                  <a:cubicBezTo>
                    <a:pt x="71" y="153"/>
                    <a:pt x="73" y="144"/>
                    <a:pt x="64" y="131"/>
                  </a:cubicBezTo>
                  <a:cubicBezTo>
                    <a:pt x="57" y="120"/>
                    <a:pt x="43" y="111"/>
                    <a:pt x="35" y="102"/>
                  </a:cubicBezTo>
                  <a:cubicBezTo>
                    <a:pt x="27" y="94"/>
                    <a:pt x="18" y="75"/>
                    <a:pt x="22" y="61"/>
                  </a:cubicBezTo>
                  <a:cubicBezTo>
                    <a:pt x="25" y="48"/>
                    <a:pt x="39" y="35"/>
                    <a:pt x="41" y="28"/>
                  </a:cubicBezTo>
                  <a:cubicBezTo>
                    <a:pt x="43" y="20"/>
                    <a:pt x="39" y="2"/>
                    <a:pt x="32" y="1"/>
                  </a:cubicBezTo>
                  <a:cubicBezTo>
                    <a:pt x="28" y="0"/>
                    <a:pt x="28" y="1"/>
                    <a:pt x="29" y="4"/>
                  </a:cubicBezTo>
                  <a:cubicBezTo>
                    <a:pt x="29" y="6"/>
                    <a:pt x="30" y="9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29" y="22"/>
                    <a:pt x="25" y="26"/>
                    <a:pt x="22" y="29"/>
                  </a:cubicBezTo>
                  <a:close/>
                </a:path>
              </a:pathLst>
            </a:custGeom>
            <a:solidFill>
              <a:srgbClr val="F19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2489"/>
            <p:cNvSpPr/>
            <p:nvPr/>
          </p:nvSpPr>
          <p:spPr bwMode="auto">
            <a:xfrm>
              <a:off x="5087938" y="5237163"/>
              <a:ext cx="25400" cy="76200"/>
            </a:xfrm>
            <a:custGeom>
              <a:avLst/>
              <a:gdLst>
                <a:gd name="T0" fmla="*/ 8 w 8"/>
                <a:gd name="T1" fmla="*/ 2 h 25"/>
                <a:gd name="T2" fmla="*/ 7 w 8"/>
                <a:gd name="T3" fmla="*/ 3 h 25"/>
                <a:gd name="T4" fmla="*/ 5 w 8"/>
                <a:gd name="T5" fmla="*/ 0 h 25"/>
                <a:gd name="T6" fmla="*/ 7 w 8"/>
                <a:gd name="T7" fmla="*/ 25 h 25"/>
                <a:gd name="T8" fmla="*/ 7 w 8"/>
                <a:gd name="T9" fmla="*/ 24 h 25"/>
                <a:gd name="T10" fmla="*/ 6 w 8"/>
                <a:gd name="T11" fmla="*/ 13 h 25"/>
                <a:gd name="T12" fmla="*/ 8 w 8"/>
                <a:gd name="T13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5">
                  <a:moveTo>
                    <a:pt x="8" y="2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5" y="1"/>
                    <a:pt x="5" y="0"/>
                  </a:cubicBezTo>
                  <a:cubicBezTo>
                    <a:pt x="0" y="13"/>
                    <a:pt x="7" y="25"/>
                    <a:pt x="7" y="25"/>
                  </a:cubicBezTo>
                  <a:cubicBezTo>
                    <a:pt x="7" y="25"/>
                    <a:pt x="7" y="25"/>
                    <a:pt x="7" y="24"/>
                  </a:cubicBezTo>
                  <a:cubicBezTo>
                    <a:pt x="6" y="22"/>
                    <a:pt x="5" y="16"/>
                    <a:pt x="6" y="13"/>
                  </a:cubicBezTo>
                  <a:cubicBezTo>
                    <a:pt x="6" y="10"/>
                    <a:pt x="7" y="6"/>
                    <a:pt x="8" y="2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2490"/>
            <p:cNvSpPr/>
            <p:nvPr/>
          </p:nvSpPr>
          <p:spPr bwMode="auto">
            <a:xfrm>
              <a:off x="5110163" y="5189538"/>
              <a:ext cx="22225" cy="28575"/>
            </a:xfrm>
            <a:custGeom>
              <a:avLst/>
              <a:gdLst>
                <a:gd name="T0" fmla="*/ 0 w 7"/>
                <a:gd name="T1" fmla="*/ 9 h 9"/>
                <a:gd name="T2" fmla="*/ 1 w 7"/>
                <a:gd name="T3" fmla="*/ 8 h 9"/>
                <a:gd name="T4" fmla="*/ 4 w 7"/>
                <a:gd name="T5" fmla="*/ 8 h 9"/>
                <a:gd name="T6" fmla="*/ 6 w 7"/>
                <a:gd name="T7" fmla="*/ 6 h 9"/>
                <a:gd name="T8" fmla="*/ 7 w 7"/>
                <a:gd name="T9" fmla="*/ 4 h 9"/>
                <a:gd name="T10" fmla="*/ 7 w 7"/>
                <a:gd name="T11" fmla="*/ 4 h 9"/>
                <a:gd name="T12" fmla="*/ 5 w 7"/>
                <a:gd name="T13" fmla="*/ 0 h 9"/>
                <a:gd name="T14" fmla="*/ 0 w 7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0" y="9"/>
                  </a:moveTo>
                  <a:cubicBezTo>
                    <a:pt x="1" y="9"/>
                    <a:pt x="1" y="9"/>
                    <a:pt x="1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5" y="7"/>
                    <a:pt x="5" y="7"/>
                    <a:pt x="6" y="6"/>
                  </a:cubicBezTo>
                  <a:cubicBezTo>
                    <a:pt x="6" y="5"/>
                    <a:pt x="6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4"/>
                    <a:pt x="4" y="2"/>
                    <a:pt x="5" y="0"/>
                  </a:cubicBezTo>
                  <a:cubicBezTo>
                    <a:pt x="3" y="3"/>
                    <a:pt x="2" y="6"/>
                    <a:pt x="0" y="9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2491"/>
            <p:cNvSpPr/>
            <p:nvPr/>
          </p:nvSpPr>
          <p:spPr bwMode="auto">
            <a:xfrm>
              <a:off x="5129213" y="5127626"/>
              <a:ext cx="26988" cy="58738"/>
            </a:xfrm>
            <a:custGeom>
              <a:avLst/>
              <a:gdLst>
                <a:gd name="T0" fmla="*/ 7 w 9"/>
                <a:gd name="T1" fmla="*/ 3 h 19"/>
                <a:gd name="T2" fmla="*/ 0 w 9"/>
                <a:gd name="T3" fmla="*/ 19 h 19"/>
                <a:gd name="T4" fmla="*/ 3 w 9"/>
                <a:gd name="T5" fmla="*/ 18 h 19"/>
                <a:gd name="T6" fmla="*/ 4 w 9"/>
                <a:gd name="T7" fmla="*/ 18 h 19"/>
                <a:gd name="T8" fmla="*/ 8 w 9"/>
                <a:gd name="T9" fmla="*/ 7 h 19"/>
                <a:gd name="T10" fmla="*/ 8 w 9"/>
                <a:gd name="T11" fmla="*/ 1 h 19"/>
                <a:gd name="T12" fmla="*/ 7 w 9"/>
                <a:gd name="T1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9">
                  <a:moveTo>
                    <a:pt x="7" y="3"/>
                  </a:moveTo>
                  <a:cubicBezTo>
                    <a:pt x="7" y="7"/>
                    <a:pt x="4" y="12"/>
                    <a:pt x="0" y="19"/>
                  </a:cubicBezTo>
                  <a:cubicBezTo>
                    <a:pt x="1" y="18"/>
                    <a:pt x="3" y="18"/>
                    <a:pt x="3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6" y="14"/>
                    <a:pt x="7" y="10"/>
                    <a:pt x="8" y="7"/>
                  </a:cubicBezTo>
                  <a:cubicBezTo>
                    <a:pt x="9" y="5"/>
                    <a:pt x="9" y="2"/>
                    <a:pt x="8" y="1"/>
                  </a:cubicBezTo>
                  <a:cubicBezTo>
                    <a:pt x="8" y="0"/>
                    <a:pt x="8" y="0"/>
                    <a:pt x="7" y="3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2492"/>
            <p:cNvSpPr>
              <a:spLocks noEditPoints="1"/>
            </p:cNvSpPr>
            <p:nvPr/>
          </p:nvSpPr>
          <p:spPr bwMode="auto">
            <a:xfrm>
              <a:off x="4921250" y="5624513"/>
              <a:ext cx="328613" cy="231775"/>
            </a:xfrm>
            <a:custGeom>
              <a:avLst/>
              <a:gdLst>
                <a:gd name="T0" fmla="*/ 88 w 106"/>
                <a:gd name="T1" fmla="*/ 21 h 75"/>
                <a:gd name="T2" fmla="*/ 74 w 106"/>
                <a:gd name="T3" fmla="*/ 2 h 75"/>
                <a:gd name="T4" fmla="*/ 30 w 106"/>
                <a:gd name="T5" fmla="*/ 10 h 75"/>
                <a:gd name="T6" fmla="*/ 12 w 106"/>
                <a:gd name="T7" fmla="*/ 53 h 75"/>
                <a:gd name="T8" fmla="*/ 67 w 106"/>
                <a:gd name="T9" fmla="*/ 72 h 75"/>
                <a:gd name="T10" fmla="*/ 103 w 106"/>
                <a:gd name="T11" fmla="*/ 56 h 75"/>
                <a:gd name="T12" fmla="*/ 103 w 106"/>
                <a:gd name="T13" fmla="*/ 41 h 75"/>
                <a:gd name="T14" fmla="*/ 88 w 106"/>
                <a:gd name="T15" fmla="*/ 21 h 75"/>
                <a:gd name="T16" fmla="*/ 98 w 106"/>
                <a:gd name="T17" fmla="*/ 55 h 75"/>
                <a:gd name="T18" fmla="*/ 64 w 106"/>
                <a:gd name="T19" fmla="*/ 71 h 75"/>
                <a:gd name="T20" fmla="*/ 17 w 106"/>
                <a:gd name="T21" fmla="*/ 58 h 75"/>
                <a:gd name="T22" fmla="*/ 19 w 106"/>
                <a:gd name="T23" fmla="*/ 32 h 75"/>
                <a:gd name="T24" fmla="*/ 58 w 106"/>
                <a:gd name="T25" fmla="*/ 30 h 75"/>
                <a:gd name="T26" fmla="*/ 92 w 106"/>
                <a:gd name="T27" fmla="*/ 36 h 75"/>
                <a:gd name="T28" fmla="*/ 98 w 106"/>
                <a:gd name="T29" fmla="*/ 5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75">
                  <a:moveTo>
                    <a:pt x="88" y="21"/>
                  </a:moveTo>
                  <a:cubicBezTo>
                    <a:pt x="81" y="16"/>
                    <a:pt x="82" y="5"/>
                    <a:pt x="74" y="2"/>
                  </a:cubicBezTo>
                  <a:cubicBezTo>
                    <a:pt x="66" y="0"/>
                    <a:pt x="40" y="5"/>
                    <a:pt x="30" y="10"/>
                  </a:cubicBezTo>
                  <a:cubicBezTo>
                    <a:pt x="23" y="14"/>
                    <a:pt x="0" y="35"/>
                    <a:pt x="12" y="53"/>
                  </a:cubicBezTo>
                  <a:cubicBezTo>
                    <a:pt x="23" y="70"/>
                    <a:pt x="43" y="75"/>
                    <a:pt x="67" y="72"/>
                  </a:cubicBezTo>
                  <a:cubicBezTo>
                    <a:pt x="91" y="68"/>
                    <a:pt x="104" y="58"/>
                    <a:pt x="103" y="56"/>
                  </a:cubicBezTo>
                  <a:cubicBezTo>
                    <a:pt x="103" y="55"/>
                    <a:pt x="101" y="44"/>
                    <a:pt x="103" y="41"/>
                  </a:cubicBezTo>
                  <a:cubicBezTo>
                    <a:pt x="106" y="37"/>
                    <a:pt x="95" y="25"/>
                    <a:pt x="88" y="21"/>
                  </a:cubicBezTo>
                  <a:close/>
                  <a:moveTo>
                    <a:pt x="98" y="55"/>
                  </a:moveTo>
                  <a:cubicBezTo>
                    <a:pt x="97" y="64"/>
                    <a:pt x="80" y="69"/>
                    <a:pt x="64" y="71"/>
                  </a:cubicBezTo>
                  <a:cubicBezTo>
                    <a:pt x="48" y="73"/>
                    <a:pt x="26" y="68"/>
                    <a:pt x="17" y="58"/>
                  </a:cubicBezTo>
                  <a:cubicBezTo>
                    <a:pt x="8" y="48"/>
                    <a:pt x="19" y="32"/>
                    <a:pt x="19" y="32"/>
                  </a:cubicBezTo>
                  <a:cubicBezTo>
                    <a:pt x="27" y="25"/>
                    <a:pt x="41" y="33"/>
                    <a:pt x="58" y="30"/>
                  </a:cubicBezTo>
                  <a:cubicBezTo>
                    <a:pt x="75" y="27"/>
                    <a:pt x="88" y="33"/>
                    <a:pt x="92" y="36"/>
                  </a:cubicBezTo>
                  <a:cubicBezTo>
                    <a:pt x="96" y="39"/>
                    <a:pt x="99" y="45"/>
                    <a:pt x="98" y="55"/>
                  </a:cubicBezTo>
                  <a:close/>
                </a:path>
              </a:pathLst>
            </a:custGeom>
            <a:solidFill>
              <a:srgbClr val="F19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2493"/>
            <p:cNvSpPr>
              <a:spLocks noEditPoints="1"/>
            </p:cNvSpPr>
            <p:nvPr/>
          </p:nvSpPr>
          <p:spPr bwMode="auto">
            <a:xfrm>
              <a:off x="4945063" y="5702301"/>
              <a:ext cx="282575" cy="147638"/>
            </a:xfrm>
            <a:custGeom>
              <a:avLst/>
              <a:gdLst>
                <a:gd name="T0" fmla="*/ 50 w 91"/>
                <a:gd name="T1" fmla="*/ 5 h 48"/>
                <a:gd name="T2" fmla="*/ 11 w 91"/>
                <a:gd name="T3" fmla="*/ 7 h 48"/>
                <a:gd name="T4" fmla="*/ 9 w 91"/>
                <a:gd name="T5" fmla="*/ 33 h 48"/>
                <a:gd name="T6" fmla="*/ 56 w 91"/>
                <a:gd name="T7" fmla="*/ 46 h 48"/>
                <a:gd name="T8" fmla="*/ 90 w 91"/>
                <a:gd name="T9" fmla="*/ 30 h 48"/>
                <a:gd name="T10" fmla="*/ 84 w 91"/>
                <a:gd name="T11" fmla="*/ 11 h 48"/>
                <a:gd name="T12" fmla="*/ 50 w 91"/>
                <a:gd name="T13" fmla="*/ 5 h 48"/>
                <a:gd name="T14" fmla="*/ 26 w 91"/>
                <a:gd name="T15" fmla="*/ 38 h 48"/>
                <a:gd name="T16" fmla="*/ 21 w 91"/>
                <a:gd name="T17" fmla="*/ 39 h 48"/>
                <a:gd name="T18" fmla="*/ 21 w 91"/>
                <a:gd name="T19" fmla="*/ 34 h 48"/>
                <a:gd name="T20" fmla="*/ 26 w 91"/>
                <a:gd name="T21" fmla="*/ 33 h 48"/>
                <a:gd name="T22" fmla="*/ 26 w 91"/>
                <a:gd name="T23" fmla="*/ 38 h 48"/>
                <a:gd name="T24" fmla="*/ 39 w 91"/>
                <a:gd name="T25" fmla="*/ 44 h 48"/>
                <a:gd name="T26" fmla="*/ 37 w 91"/>
                <a:gd name="T27" fmla="*/ 44 h 48"/>
                <a:gd name="T28" fmla="*/ 36 w 91"/>
                <a:gd name="T29" fmla="*/ 41 h 48"/>
                <a:gd name="T30" fmla="*/ 39 w 91"/>
                <a:gd name="T31" fmla="*/ 41 h 48"/>
                <a:gd name="T32" fmla="*/ 39 w 91"/>
                <a:gd name="T33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48">
                  <a:moveTo>
                    <a:pt x="50" y="5"/>
                  </a:moveTo>
                  <a:cubicBezTo>
                    <a:pt x="33" y="8"/>
                    <a:pt x="19" y="0"/>
                    <a:pt x="11" y="7"/>
                  </a:cubicBezTo>
                  <a:cubicBezTo>
                    <a:pt x="11" y="7"/>
                    <a:pt x="0" y="23"/>
                    <a:pt x="9" y="33"/>
                  </a:cubicBezTo>
                  <a:cubicBezTo>
                    <a:pt x="18" y="43"/>
                    <a:pt x="40" y="48"/>
                    <a:pt x="56" y="46"/>
                  </a:cubicBezTo>
                  <a:cubicBezTo>
                    <a:pt x="72" y="44"/>
                    <a:pt x="89" y="39"/>
                    <a:pt x="90" y="30"/>
                  </a:cubicBezTo>
                  <a:cubicBezTo>
                    <a:pt x="91" y="20"/>
                    <a:pt x="88" y="14"/>
                    <a:pt x="84" y="11"/>
                  </a:cubicBezTo>
                  <a:cubicBezTo>
                    <a:pt x="80" y="8"/>
                    <a:pt x="67" y="2"/>
                    <a:pt x="50" y="5"/>
                  </a:cubicBezTo>
                  <a:close/>
                  <a:moveTo>
                    <a:pt x="26" y="38"/>
                  </a:moveTo>
                  <a:cubicBezTo>
                    <a:pt x="25" y="40"/>
                    <a:pt x="23" y="40"/>
                    <a:pt x="21" y="39"/>
                  </a:cubicBezTo>
                  <a:cubicBezTo>
                    <a:pt x="20" y="38"/>
                    <a:pt x="19" y="36"/>
                    <a:pt x="21" y="34"/>
                  </a:cubicBezTo>
                  <a:cubicBezTo>
                    <a:pt x="22" y="32"/>
                    <a:pt x="24" y="32"/>
                    <a:pt x="26" y="33"/>
                  </a:cubicBezTo>
                  <a:cubicBezTo>
                    <a:pt x="27" y="35"/>
                    <a:pt x="28" y="37"/>
                    <a:pt x="26" y="38"/>
                  </a:cubicBezTo>
                  <a:close/>
                  <a:moveTo>
                    <a:pt x="39" y="44"/>
                  </a:moveTo>
                  <a:cubicBezTo>
                    <a:pt x="39" y="44"/>
                    <a:pt x="37" y="44"/>
                    <a:pt x="37" y="44"/>
                  </a:cubicBezTo>
                  <a:cubicBezTo>
                    <a:pt x="36" y="43"/>
                    <a:pt x="36" y="42"/>
                    <a:pt x="36" y="41"/>
                  </a:cubicBezTo>
                  <a:cubicBezTo>
                    <a:pt x="37" y="41"/>
                    <a:pt x="38" y="40"/>
                    <a:pt x="39" y="41"/>
                  </a:cubicBezTo>
                  <a:cubicBezTo>
                    <a:pt x="40" y="42"/>
                    <a:pt x="40" y="43"/>
                    <a:pt x="39" y="44"/>
                  </a:cubicBezTo>
                  <a:close/>
                </a:path>
              </a:pathLst>
            </a:custGeom>
            <a:solidFill>
              <a:srgbClr val="F3A3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2495"/>
            <p:cNvSpPr/>
            <p:nvPr/>
          </p:nvSpPr>
          <p:spPr bwMode="auto">
            <a:xfrm>
              <a:off x="5057775" y="5826126"/>
              <a:ext cx="12700" cy="11113"/>
            </a:xfrm>
            <a:custGeom>
              <a:avLst/>
              <a:gdLst>
                <a:gd name="T0" fmla="*/ 0 w 4"/>
                <a:gd name="T1" fmla="*/ 1 h 4"/>
                <a:gd name="T2" fmla="*/ 1 w 4"/>
                <a:gd name="T3" fmla="*/ 4 h 4"/>
                <a:gd name="T4" fmla="*/ 3 w 4"/>
                <a:gd name="T5" fmla="*/ 4 h 4"/>
                <a:gd name="T6" fmla="*/ 3 w 4"/>
                <a:gd name="T7" fmla="*/ 1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3" y="4"/>
                    <a:pt x="3" y="4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2496"/>
            <p:cNvSpPr>
              <a:spLocks noEditPoints="1"/>
            </p:cNvSpPr>
            <p:nvPr/>
          </p:nvSpPr>
          <p:spPr bwMode="auto">
            <a:xfrm>
              <a:off x="5233988" y="5719763"/>
              <a:ext cx="109538" cy="90488"/>
            </a:xfrm>
            <a:custGeom>
              <a:avLst/>
              <a:gdLst>
                <a:gd name="T0" fmla="*/ 8 w 35"/>
                <a:gd name="T1" fmla="*/ 11 h 29"/>
                <a:gd name="T2" fmla="*/ 6 w 35"/>
                <a:gd name="T3" fmla="*/ 25 h 29"/>
                <a:gd name="T4" fmla="*/ 21 w 35"/>
                <a:gd name="T5" fmla="*/ 24 h 29"/>
                <a:gd name="T6" fmla="*/ 29 w 35"/>
                <a:gd name="T7" fmla="*/ 8 h 29"/>
                <a:gd name="T8" fmla="*/ 8 w 35"/>
                <a:gd name="T9" fmla="*/ 11 h 29"/>
                <a:gd name="T10" fmla="*/ 12 w 35"/>
                <a:gd name="T11" fmla="*/ 26 h 29"/>
                <a:gd name="T12" fmla="*/ 5 w 35"/>
                <a:gd name="T13" fmla="*/ 20 h 29"/>
                <a:gd name="T14" fmla="*/ 8 w 35"/>
                <a:gd name="T15" fmla="*/ 13 h 29"/>
                <a:gd name="T16" fmla="*/ 7 w 35"/>
                <a:gd name="T17" fmla="*/ 19 h 29"/>
                <a:gd name="T18" fmla="*/ 12 w 35"/>
                <a:gd name="T19" fmla="*/ 26 h 29"/>
                <a:gd name="T20" fmla="*/ 29 w 35"/>
                <a:gd name="T21" fmla="*/ 17 h 29"/>
                <a:gd name="T22" fmla="*/ 12 w 35"/>
                <a:gd name="T23" fmla="*/ 25 h 29"/>
                <a:gd name="T24" fmla="*/ 11 w 35"/>
                <a:gd name="T25" fmla="*/ 11 h 29"/>
                <a:gd name="T26" fmla="*/ 25 w 35"/>
                <a:gd name="T27" fmla="*/ 6 h 29"/>
                <a:gd name="T28" fmla="*/ 29 w 35"/>
                <a:gd name="T29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9">
                  <a:moveTo>
                    <a:pt x="8" y="11"/>
                  </a:moveTo>
                  <a:cubicBezTo>
                    <a:pt x="0" y="17"/>
                    <a:pt x="6" y="25"/>
                    <a:pt x="6" y="25"/>
                  </a:cubicBezTo>
                  <a:cubicBezTo>
                    <a:pt x="14" y="29"/>
                    <a:pt x="17" y="26"/>
                    <a:pt x="21" y="24"/>
                  </a:cubicBezTo>
                  <a:cubicBezTo>
                    <a:pt x="25" y="22"/>
                    <a:pt x="35" y="15"/>
                    <a:pt x="29" y="8"/>
                  </a:cubicBezTo>
                  <a:cubicBezTo>
                    <a:pt x="22" y="0"/>
                    <a:pt x="16" y="5"/>
                    <a:pt x="8" y="11"/>
                  </a:cubicBezTo>
                  <a:close/>
                  <a:moveTo>
                    <a:pt x="12" y="26"/>
                  </a:moveTo>
                  <a:cubicBezTo>
                    <a:pt x="9" y="26"/>
                    <a:pt x="5" y="23"/>
                    <a:pt x="5" y="20"/>
                  </a:cubicBezTo>
                  <a:cubicBezTo>
                    <a:pt x="4" y="17"/>
                    <a:pt x="8" y="13"/>
                    <a:pt x="8" y="13"/>
                  </a:cubicBezTo>
                  <a:cubicBezTo>
                    <a:pt x="12" y="11"/>
                    <a:pt x="7" y="15"/>
                    <a:pt x="7" y="19"/>
                  </a:cubicBezTo>
                  <a:cubicBezTo>
                    <a:pt x="6" y="24"/>
                    <a:pt x="15" y="26"/>
                    <a:pt x="12" y="26"/>
                  </a:cubicBezTo>
                  <a:close/>
                  <a:moveTo>
                    <a:pt x="29" y="17"/>
                  </a:moveTo>
                  <a:cubicBezTo>
                    <a:pt x="27" y="21"/>
                    <a:pt x="17" y="28"/>
                    <a:pt x="12" y="25"/>
                  </a:cubicBezTo>
                  <a:cubicBezTo>
                    <a:pt x="7" y="21"/>
                    <a:pt x="8" y="16"/>
                    <a:pt x="11" y="11"/>
                  </a:cubicBezTo>
                  <a:cubicBezTo>
                    <a:pt x="11" y="11"/>
                    <a:pt x="19" y="2"/>
                    <a:pt x="25" y="6"/>
                  </a:cubicBezTo>
                  <a:cubicBezTo>
                    <a:pt x="31" y="10"/>
                    <a:pt x="31" y="14"/>
                    <a:pt x="29" y="17"/>
                  </a:cubicBezTo>
                  <a:close/>
                </a:path>
              </a:pathLst>
            </a:custGeom>
            <a:solidFill>
              <a:srgbClr val="F29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2497"/>
            <p:cNvSpPr>
              <a:spLocks noEditPoints="1"/>
            </p:cNvSpPr>
            <p:nvPr/>
          </p:nvSpPr>
          <p:spPr bwMode="auto">
            <a:xfrm>
              <a:off x="5256213" y="5726113"/>
              <a:ext cx="74613" cy="80963"/>
            </a:xfrm>
            <a:custGeom>
              <a:avLst/>
              <a:gdLst>
                <a:gd name="T0" fmla="*/ 4 w 24"/>
                <a:gd name="T1" fmla="*/ 9 h 26"/>
                <a:gd name="T2" fmla="*/ 5 w 24"/>
                <a:gd name="T3" fmla="*/ 23 h 26"/>
                <a:gd name="T4" fmla="*/ 22 w 24"/>
                <a:gd name="T5" fmla="*/ 15 h 26"/>
                <a:gd name="T6" fmla="*/ 18 w 24"/>
                <a:gd name="T7" fmla="*/ 4 h 26"/>
                <a:gd name="T8" fmla="*/ 4 w 24"/>
                <a:gd name="T9" fmla="*/ 9 h 26"/>
                <a:gd name="T10" fmla="*/ 21 w 24"/>
                <a:gd name="T11" fmla="*/ 15 h 26"/>
                <a:gd name="T12" fmla="*/ 6 w 24"/>
                <a:gd name="T13" fmla="*/ 23 h 26"/>
                <a:gd name="T14" fmla="*/ 5 w 24"/>
                <a:gd name="T15" fmla="*/ 10 h 26"/>
                <a:gd name="T16" fmla="*/ 17 w 24"/>
                <a:gd name="T17" fmla="*/ 5 h 26"/>
                <a:gd name="T18" fmla="*/ 21 w 24"/>
                <a:gd name="T1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6">
                  <a:moveTo>
                    <a:pt x="4" y="9"/>
                  </a:moveTo>
                  <a:cubicBezTo>
                    <a:pt x="1" y="14"/>
                    <a:pt x="0" y="19"/>
                    <a:pt x="5" y="23"/>
                  </a:cubicBezTo>
                  <a:cubicBezTo>
                    <a:pt x="10" y="26"/>
                    <a:pt x="20" y="19"/>
                    <a:pt x="22" y="15"/>
                  </a:cubicBezTo>
                  <a:cubicBezTo>
                    <a:pt x="24" y="12"/>
                    <a:pt x="24" y="8"/>
                    <a:pt x="18" y="4"/>
                  </a:cubicBezTo>
                  <a:cubicBezTo>
                    <a:pt x="12" y="0"/>
                    <a:pt x="4" y="9"/>
                    <a:pt x="4" y="9"/>
                  </a:cubicBezTo>
                  <a:close/>
                  <a:moveTo>
                    <a:pt x="21" y="15"/>
                  </a:moveTo>
                  <a:cubicBezTo>
                    <a:pt x="19" y="18"/>
                    <a:pt x="11" y="25"/>
                    <a:pt x="6" y="23"/>
                  </a:cubicBezTo>
                  <a:cubicBezTo>
                    <a:pt x="1" y="20"/>
                    <a:pt x="2" y="15"/>
                    <a:pt x="5" y="10"/>
                  </a:cubicBezTo>
                  <a:cubicBezTo>
                    <a:pt x="5" y="10"/>
                    <a:pt x="11" y="2"/>
                    <a:pt x="17" y="5"/>
                  </a:cubicBezTo>
                  <a:cubicBezTo>
                    <a:pt x="22" y="8"/>
                    <a:pt x="22" y="11"/>
                    <a:pt x="2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2498"/>
            <p:cNvSpPr>
              <a:spLocks noEditPoints="1"/>
            </p:cNvSpPr>
            <p:nvPr/>
          </p:nvSpPr>
          <p:spPr bwMode="auto">
            <a:xfrm>
              <a:off x="5259388" y="5732463"/>
              <a:ext cx="65088" cy="71438"/>
            </a:xfrm>
            <a:custGeom>
              <a:avLst/>
              <a:gdLst>
                <a:gd name="T0" fmla="*/ 4 w 21"/>
                <a:gd name="T1" fmla="*/ 8 h 23"/>
                <a:gd name="T2" fmla="*/ 5 w 21"/>
                <a:gd name="T3" fmla="*/ 21 h 23"/>
                <a:gd name="T4" fmla="*/ 20 w 21"/>
                <a:gd name="T5" fmla="*/ 13 h 23"/>
                <a:gd name="T6" fmla="*/ 16 w 21"/>
                <a:gd name="T7" fmla="*/ 3 h 23"/>
                <a:gd name="T8" fmla="*/ 4 w 21"/>
                <a:gd name="T9" fmla="*/ 8 h 23"/>
                <a:gd name="T10" fmla="*/ 19 w 21"/>
                <a:gd name="T11" fmla="*/ 11 h 23"/>
                <a:gd name="T12" fmla="*/ 6 w 21"/>
                <a:gd name="T13" fmla="*/ 20 h 23"/>
                <a:gd name="T14" fmla="*/ 3 w 21"/>
                <a:gd name="T15" fmla="*/ 12 h 23"/>
                <a:gd name="T16" fmla="*/ 12 w 21"/>
                <a:gd name="T17" fmla="*/ 4 h 23"/>
                <a:gd name="T18" fmla="*/ 19 w 21"/>
                <a:gd name="T1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3">
                  <a:moveTo>
                    <a:pt x="4" y="8"/>
                  </a:moveTo>
                  <a:cubicBezTo>
                    <a:pt x="1" y="13"/>
                    <a:pt x="0" y="18"/>
                    <a:pt x="5" y="21"/>
                  </a:cubicBezTo>
                  <a:cubicBezTo>
                    <a:pt x="10" y="23"/>
                    <a:pt x="18" y="16"/>
                    <a:pt x="20" y="13"/>
                  </a:cubicBezTo>
                  <a:cubicBezTo>
                    <a:pt x="21" y="9"/>
                    <a:pt x="21" y="6"/>
                    <a:pt x="16" y="3"/>
                  </a:cubicBezTo>
                  <a:cubicBezTo>
                    <a:pt x="10" y="0"/>
                    <a:pt x="4" y="8"/>
                    <a:pt x="4" y="8"/>
                  </a:cubicBezTo>
                  <a:close/>
                  <a:moveTo>
                    <a:pt x="19" y="11"/>
                  </a:moveTo>
                  <a:cubicBezTo>
                    <a:pt x="18" y="16"/>
                    <a:pt x="11" y="22"/>
                    <a:pt x="6" y="20"/>
                  </a:cubicBezTo>
                  <a:cubicBezTo>
                    <a:pt x="2" y="18"/>
                    <a:pt x="2" y="14"/>
                    <a:pt x="3" y="12"/>
                  </a:cubicBezTo>
                  <a:cubicBezTo>
                    <a:pt x="4" y="10"/>
                    <a:pt x="8" y="5"/>
                    <a:pt x="12" y="4"/>
                  </a:cubicBezTo>
                  <a:cubicBezTo>
                    <a:pt x="16" y="3"/>
                    <a:pt x="21" y="6"/>
                    <a:pt x="19" y="11"/>
                  </a:cubicBezTo>
                  <a:close/>
                </a:path>
              </a:pathLst>
            </a:custGeom>
            <a:solidFill>
              <a:srgbClr val="97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2499"/>
            <p:cNvSpPr>
              <a:spLocks noEditPoints="1"/>
            </p:cNvSpPr>
            <p:nvPr/>
          </p:nvSpPr>
          <p:spPr bwMode="auto">
            <a:xfrm>
              <a:off x="5265738" y="5741988"/>
              <a:ext cx="58738" cy="58738"/>
            </a:xfrm>
            <a:custGeom>
              <a:avLst/>
              <a:gdLst>
                <a:gd name="T0" fmla="*/ 10 w 19"/>
                <a:gd name="T1" fmla="*/ 1 h 19"/>
                <a:gd name="T2" fmla="*/ 1 w 19"/>
                <a:gd name="T3" fmla="*/ 9 h 19"/>
                <a:gd name="T4" fmla="*/ 4 w 19"/>
                <a:gd name="T5" fmla="*/ 17 h 19"/>
                <a:gd name="T6" fmla="*/ 17 w 19"/>
                <a:gd name="T7" fmla="*/ 8 h 19"/>
                <a:gd name="T8" fmla="*/ 10 w 19"/>
                <a:gd name="T9" fmla="*/ 1 h 19"/>
                <a:gd name="T10" fmla="*/ 15 w 19"/>
                <a:gd name="T11" fmla="*/ 7 h 19"/>
                <a:gd name="T12" fmla="*/ 8 w 19"/>
                <a:gd name="T13" fmla="*/ 15 h 19"/>
                <a:gd name="T14" fmla="*/ 6 w 19"/>
                <a:gd name="T15" fmla="*/ 16 h 19"/>
                <a:gd name="T16" fmla="*/ 5 w 19"/>
                <a:gd name="T17" fmla="*/ 14 h 19"/>
                <a:gd name="T18" fmla="*/ 5 w 19"/>
                <a:gd name="T19" fmla="*/ 14 h 19"/>
                <a:gd name="T20" fmla="*/ 7 w 19"/>
                <a:gd name="T21" fmla="*/ 6 h 19"/>
                <a:gd name="T22" fmla="*/ 15 w 19"/>
                <a:gd name="T23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9">
                  <a:moveTo>
                    <a:pt x="10" y="1"/>
                  </a:moveTo>
                  <a:cubicBezTo>
                    <a:pt x="6" y="2"/>
                    <a:pt x="2" y="7"/>
                    <a:pt x="1" y="9"/>
                  </a:cubicBezTo>
                  <a:cubicBezTo>
                    <a:pt x="0" y="11"/>
                    <a:pt x="0" y="15"/>
                    <a:pt x="4" y="17"/>
                  </a:cubicBezTo>
                  <a:cubicBezTo>
                    <a:pt x="9" y="19"/>
                    <a:pt x="16" y="13"/>
                    <a:pt x="17" y="8"/>
                  </a:cubicBezTo>
                  <a:cubicBezTo>
                    <a:pt x="19" y="3"/>
                    <a:pt x="14" y="0"/>
                    <a:pt x="10" y="1"/>
                  </a:cubicBezTo>
                  <a:close/>
                  <a:moveTo>
                    <a:pt x="15" y="7"/>
                  </a:moveTo>
                  <a:cubicBezTo>
                    <a:pt x="16" y="10"/>
                    <a:pt x="12" y="14"/>
                    <a:pt x="8" y="15"/>
                  </a:cubicBezTo>
                  <a:cubicBezTo>
                    <a:pt x="8" y="16"/>
                    <a:pt x="8" y="17"/>
                    <a:pt x="6" y="16"/>
                  </a:cubicBezTo>
                  <a:cubicBezTo>
                    <a:pt x="4" y="16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" y="10"/>
                    <a:pt x="7" y="6"/>
                    <a:pt x="7" y="6"/>
                  </a:cubicBezTo>
                  <a:cubicBezTo>
                    <a:pt x="10" y="3"/>
                    <a:pt x="14" y="4"/>
                    <a:pt x="15" y="7"/>
                  </a:cubicBezTo>
                  <a:close/>
                </a:path>
              </a:pathLst>
            </a:custGeom>
            <a:solidFill>
              <a:srgbClr val="005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2500"/>
            <p:cNvSpPr/>
            <p:nvPr/>
          </p:nvSpPr>
          <p:spPr bwMode="auto">
            <a:xfrm>
              <a:off x="5246688" y="5754688"/>
              <a:ext cx="33338" cy="46038"/>
            </a:xfrm>
            <a:custGeom>
              <a:avLst/>
              <a:gdLst>
                <a:gd name="T0" fmla="*/ 4 w 11"/>
                <a:gd name="T1" fmla="*/ 2 h 15"/>
                <a:gd name="T2" fmla="*/ 1 w 11"/>
                <a:gd name="T3" fmla="*/ 9 h 15"/>
                <a:gd name="T4" fmla="*/ 8 w 11"/>
                <a:gd name="T5" fmla="*/ 15 h 15"/>
                <a:gd name="T6" fmla="*/ 3 w 11"/>
                <a:gd name="T7" fmla="*/ 8 h 15"/>
                <a:gd name="T8" fmla="*/ 4 w 11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4" y="2"/>
                  </a:moveTo>
                  <a:cubicBezTo>
                    <a:pt x="4" y="2"/>
                    <a:pt x="0" y="6"/>
                    <a:pt x="1" y="9"/>
                  </a:cubicBezTo>
                  <a:cubicBezTo>
                    <a:pt x="1" y="12"/>
                    <a:pt x="5" y="15"/>
                    <a:pt x="8" y="15"/>
                  </a:cubicBezTo>
                  <a:cubicBezTo>
                    <a:pt x="11" y="15"/>
                    <a:pt x="2" y="13"/>
                    <a:pt x="3" y="8"/>
                  </a:cubicBezTo>
                  <a:cubicBezTo>
                    <a:pt x="3" y="4"/>
                    <a:pt x="8" y="0"/>
                    <a:pt x="4" y="2"/>
                  </a:cubicBezTo>
                  <a:close/>
                </a:path>
              </a:pathLst>
            </a:custGeom>
            <a:solidFill>
              <a:srgbClr val="F4A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2501"/>
            <p:cNvSpPr/>
            <p:nvPr/>
          </p:nvSpPr>
          <p:spPr bwMode="auto">
            <a:xfrm>
              <a:off x="5272088" y="5751513"/>
              <a:ext cx="42863" cy="36513"/>
            </a:xfrm>
            <a:custGeom>
              <a:avLst/>
              <a:gdLst>
                <a:gd name="T0" fmla="*/ 5 w 14"/>
                <a:gd name="T1" fmla="*/ 3 h 12"/>
                <a:gd name="T2" fmla="*/ 3 w 14"/>
                <a:gd name="T3" fmla="*/ 11 h 12"/>
                <a:gd name="T4" fmla="*/ 5 w 14"/>
                <a:gd name="T5" fmla="*/ 10 h 12"/>
                <a:gd name="T6" fmla="*/ 6 w 14"/>
                <a:gd name="T7" fmla="*/ 12 h 12"/>
                <a:gd name="T8" fmla="*/ 13 w 14"/>
                <a:gd name="T9" fmla="*/ 4 h 12"/>
                <a:gd name="T10" fmla="*/ 5 w 14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5" y="3"/>
                  </a:moveTo>
                  <a:cubicBezTo>
                    <a:pt x="5" y="3"/>
                    <a:pt x="0" y="7"/>
                    <a:pt x="3" y="11"/>
                  </a:cubicBezTo>
                  <a:cubicBezTo>
                    <a:pt x="3" y="10"/>
                    <a:pt x="3" y="9"/>
                    <a:pt x="5" y="10"/>
                  </a:cubicBezTo>
                  <a:cubicBezTo>
                    <a:pt x="6" y="11"/>
                    <a:pt x="6" y="11"/>
                    <a:pt x="6" y="12"/>
                  </a:cubicBezTo>
                  <a:cubicBezTo>
                    <a:pt x="10" y="11"/>
                    <a:pt x="14" y="7"/>
                    <a:pt x="13" y="4"/>
                  </a:cubicBezTo>
                  <a:cubicBezTo>
                    <a:pt x="12" y="1"/>
                    <a:pt x="8" y="0"/>
                    <a:pt x="5" y="3"/>
                  </a:cubicBezTo>
                  <a:close/>
                </a:path>
              </a:pathLst>
            </a:custGeom>
            <a:solidFill>
              <a:srgbClr val="040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2502"/>
            <p:cNvSpPr/>
            <p:nvPr/>
          </p:nvSpPr>
          <p:spPr bwMode="auto">
            <a:xfrm>
              <a:off x="5321300" y="5729288"/>
              <a:ext cx="19050" cy="42863"/>
            </a:xfrm>
            <a:custGeom>
              <a:avLst/>
              <a:gdLst>
                <a:gd name="T0" fmla="*/ 5 w 6"/>
                <a:gd name="T1" fmla="*/ 7 h 14"/>
                <a:gd name="T2" fmla="*/ 3 w 6"/>
                <a:gd name="T3" fmla="*/ 4 h 14"/>
                <a:gd name="T4" fmla="*/ 3 w 6"/>
                <a:gd name="T5" fmla="*/ 14 h 14"/>
                <a:gd name="T6" fmla="*/ 5 w 6"/>
                <a:gd name="T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4">
                  <a:moveTo>
                    <a:pt x="5" y="7"/>
                  </a:moveTo>
                  <a:cubicBezTo>
                    <a:pt x="5" y="3"/>
                    <a:pt x="0" y="0"/>
                    <a:pt x="3" y="4"/>
                  </a:cubicBezTo>
                  <a:cubicBezTo>
                    <a:pt x="5" y="8"/>
                    <a:pt x="3" y="14"/>
                    <a:pt x="3" y="14"/>
                  </a:cubicBezTo>
                  <a:cubicBezTo>
                    <a:pt x="6" y="11"/>
                    <a:pt x="6" y="11"/>
                    <a:pt x="5" y="7"/>
                  </a:cubicBezTo>
                  <a:close/>
                </a:path>
              </a:pathLst>
            </a:custGeom>
            <a:solidFill>
              <a:srgbClr val="CC7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2503"/>
            <p:cNvSpPr/>
            <p:nvPr/>
          </p:nvSpPr>
          <p:spPr bwMode="auto">
            <a:xfrm>
              <a:off x="5276850" y="5778501"/>
              <a:ext cx="12700" cy="15875"/>
            </a:xfrm>
            <a:custGeom>
              <a:avLst/>
              <a:gdLst>
                <a:gd name="T0" fmla="*/ 1 w 4"/>
                <a:gd name="T1" fmla="*/ 2 h 5"/>
                <a:gd name="T2" fmla="*/ 1 w 4"/>
                <a:gd name="T3" fmla="*/ 2 h 5"/>
                <a:gd name="T4" fmla="*/ 2 w 4"/>
                <a:gd name="T5" fmla="*/ 4 h 5"/>
                <a:gd name="T6" fmla="*/ 4 w 4"/>
                <a:gd name="T7" fmla="*/ 3 h 5"/>
                <a:gd name="T8" fmla="*/ 3 w 4"/>
                <a:gd name="T9" fmla="*/ 1 h 5"/>
                <a:gd name="T10" fmla="*/ 1 w 4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4"/>
                    <a:pt x="2" y="4"/>
                  </a:cubicBezTo>
                  <a:cubicBezTo>
                    <a:pt x="4" y="5"/>
                    <a:pt x="4" y="4"/>
                    <a:pt x="4" y="3"/>
                  </a:cubicBezTo>
                  <a:cubicBezTo>
                    <a:pt x="4" y="2"/>
                    <a:pt x="4" y="2"/>
                    <a:pt x="3" y="1"/>
                  </a:cubicBez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2504"/>
            <p:cNvSpPr/>
            <p:nvPr/>
          </p:nvSpPr>
          <p:spPr bwMode="auto">
            <a:xfrm>
              <a:off x="5197475" y="5676901"/>
              <a:ext cx="17463" cy="12700"/>
            </a:xfrm>
            <a:custGeom>
              <a:avLst/>
              <a:gdLst>
                <a:gd name="T0" fmla="*/ 6 w 6"/>
                <a:gd name="T1" fmla="*/ 4 h 4"/>
                <a:gd name="T2" fmla="*/ 1 w 6"/>
                <a:gd name="T3" fmla="*/ 0 h 4"/>
                <a:gd name="T4" fmla="*/ 0 w 6"/>
                <a:gd name="T5" fmla="*/ 0 h 4"/>
                <a:gd name="T6" fmla="*/ 6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cubicBezTo>
                    <a:pt x="5" y="3"/>
                    <a:pt x="3" y="2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3"/>
                    <a:pt x="6" y="4"/>
                  </a:cubicBezTo>
                  <a:close/>
                </a:path>
              </a:pathLst>
            </a:custGeom>
            <a:solidFill>
              <a:srgbClr val="F29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2505"/>
            <p:cNvSpPr>
              <a:spLocks noEditPoints="1"/>
            </p:cNvSpPr>
            <p:nvPr/>
          </p:nvSpPr>
          <p:spPr bwMode="auto">
            <a:xfrm>
              <a:off x="5187950" y="5614988"/>
              <a:ext cx="88900" cy="74613"/>
            </a:xfrm>
            <a:custGeom>
              <a:avLst/>
              <a:gdLst>
                <a:gd name="T0" fmla="*/ 16 w 29"/>
                <a:gd name="T1" fmla="*/ 24 h 24"/>
                <a:gd name="T2" fmla="*/ 25 w 29"/>
                <a:gd name="T3" fmla="*/ 7 h 24"/>
                <a:gd name="T4" fmla="*/ 7 w 29"/>
                <a:gd name="T5" fmla="*/ 2 h 24"/>
                <a:gd name="T6" fmla="*/ 0 w 29"/>
                <a:gd name="T7" fmla="*/ 11 h 24"/>
                <a:gd name="T8" fmla="*/ 0 w 29"/>
                <a:gd name="T9" fmla="*/ 11 h 24"/>
                <a:gd name="T10" fmla="*/ 2 w 29"/>
                <a:gd name="T11" fmla="*/ 11 h 24"/>
                <a:gd name="T12" fmla="*/ 8 w 29"/>
                <a:gd name="T13" fmla="*/ 21 h 24"/>
                <a:gd name="T14" fmla="*/ 9 w 29"/>
                <a:gd name="T15" fmla="*/ 24 h 24"/>
                <a:gd name="T16" fmla="*/ 16 w 29"/>
                <a:gd name="T17" fmla="*/ 24 h 24"/>
                <a:gd name="T18" fmla="*/ 5 w 29"/>
                <a:gd name="T19" fmla="*/ 16 h 24"/>
                <a:gd name="T20" fmla="*/ 8 w 29"/>
                <a:gd name="T21" fmla="*/ 4 h 24"/>
                <a:gd name="T22" fmla="*/ 24 w 29"/>
                <a:gd name="T23" fmla="*/ 8 h 24"/>
                <a:gd name="T24" fmla="*/ 16 w 29"/>
                <a:gd name="T25" fmla="*/ 23 h 24"/>
                <a:gd name="T26" fmla="*/ 5 w 29"/>
                <a:gd name="T2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4">
                  <a:moveTo>
                    <a:pt x="16" y="24"/>
                  </a:moveTo>
                  <a:cubicBezTo>
                    <a:pt x="23" y="24"/>
                    <a:pt x="29" y="15"/>
                    <a:pt x="25" y="7"/>
                  </a:cubicBezTo>
                  <a:cubicBezTo>
                    <a:pt x="20" y="0"/>
                    <a:pt x="10" y="0"/>
                    <a:pt x="7" y="2"/>
                  </a:cubicBezTo>
                  <a:cubicBezTo>
                    <a:pt x="3" y="3"/>
                    <a:pt x="0" y="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5"/>
                    <a:pt x="2" y="7"/>
                    <a:pt x="2" y="11"/>
                  </a:cubicBezTo>
                  <a:cubicBezTo>
                    <a:pt x="2" y="16"/>
                    <a:pt x="4" y="18"/>
                    <a:pt x="8" y="21"/>
                  </a:cubicBezTo>
                  <a:cubicBezTo>
                    <a:pt x="10" y="22"/>
                    <a:pt x="11" y="24"/>
                    <a:pt x="9" y="24"/>
                  </a:cubicBezTo>
                  <a:cubicBezTo>
                    <a:pt x="11" y="24"/>
                    <a:pt x="13" y="24"/>
                    <a:pt x="16" y="24"/>
                  </a:cubicBezTo>
                  <a:close/>
                  <a:moveTo>
                    <a:pt x="5" y="16"/>
                  </a:moveTo>
                  <a:cubicBezTo>
                    <a:pt x="1" y="11"/>
                    <a:pt x="6" y="5"/>
                    <a:pt x="8" y="4"/>
                  </a:cubicBezTo>
                  <a:cubicBezTo>
                    <a:pt x="11" y="2"/>
                    <a:pt x="20" y="1"/>
                    <a:pt x="24" y="8"/>
                  </a:cubicBezTo>
                  <a:cubicBezTo>
                    <a:pt x="28" y="15"/>
                    <a:pt x="22" y="23"/>
                    <a:pt x="16" y="23"/>
                  </a:cubicBezTo>
                  <a:cubicBezTo>
                    <a:pt x="10" y="23"/>
                    <a:pt x="5" y="16"/>
                    <a:pt x="5" y="16"/>
                  </a:cubicBezTo>
                  <a:close/>
                </a:path>
              </a:pathLst>
            </a:custGeom>
            <a:solidFill>
              <a:srgbClr val="F29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2506"/>
            <p:cNvSpPr>
              <a:spLocks noEditPoints="1"/>
            </p:cNvSpPr>
            <p:nvPr/>
          </p:nvSpPr>
          <p:spPr bwMode="auto">
            <a:xfrm>
              <a:off x="5191125" y="5618163"/>
              <a:ext cx="84138" cy="71438"/>
            </a:xfrm>
            <a:custGeom>
              <a:avLst/>
              <a:gdLst>
                <a:gd name="T0" fmla="*/ 7 w 27"/>
                <a:gd name="T1" fmla="*/ 3 h 23"/>
                <a:gd name="T2" fmla="*/ 4 w 27"/>
                <a:gd name="T3" fmla="*/ 15 h 23"/>
                <a:gd name="T4" fmla="*/ 15 w 27"/>
                <a:gd name="T5" fmla="*/ 22 h 23"/>
                <a:gd name="T6" fmla="*/ 23 w 27"/>
                <a:gd name="T7" fmla="*/ 7 h 23"/>
                <a:gd name="T8" fmla="*/ 7 w 27"/>
                <a:gd name="T9" fmla="*/ 3 h 23"/>
                <a:gd name="T10" fmla="*/ 22 w 27"/>
                <a:gd name="T11" fmla="*/ 16 h 23"/>
                <a:gd name="T12" fmla="*/ 6 w 27"/>
                <a:gd name="T13" fmla="*/ 17 h 23"/>
                <a:gd name="T14" fmla="*/ 5 w 27"/>
                <a:gd name="T15" fmla="*/ 6 h 23"/>
                <a:gd name="T16" fmla="*/ 11 w 27"/>
                <a:gd name="T17" fmla="*/ 2 h 23"/>
                <a:gd name="T18" fmla="*/ 22 w 27"/>
                <a:gd name="T1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3">
                  <a:moveTo>
                    <a:pt x="7" y="3"/>
                  </a:moveTo>
                  <a:cubicBezTo>
                    <a:pt x="5" y="4"/>
                    <a:pt x="0" y="10"/>
                    <a:pt x="4" y="15"/>
                  </a:cubicBezTo>
                  <a:cubicBezTo>
                    <a:pt x="4" y="15"/>
                    <a:pt x="9" y="22"/>
                    <a:pt x="15" y="22"/>
                  </a:cubicBezTo>
                  <a:cubicBezTo>
                    <a:pt x="21" y="22"/>
                    <a:pt x="27" y="14"/>
                    <a:pt x="23" y="7"/>
                  </a:cubicBezTo>
                  <a:cubicBezTo>
                    <a:pt x="19" y="0"/>
                    <a:pt x="10" y="1"/>
                    <a:pt x="7" y="3"/>
                  </a:cubicBezTo>
                  <a:close/>
                  <a:moveTo>
                    <a:pt x="22" y="16"/>
                  </a:moveTo>
                  <a:cubicBezTo>
                    <a:pt x="20" y="23"/>
                    <a:pt x="10" y="21"/>
                    <a:pt x="6" y="17"/>
                  </a:cubicBezTo>
                  <a:cubicBezTo>
                    <a:pt x="2" y="12"/>
                    <a:pt x="4" y="8"/>
                    <a:pt x="5" y="6"/>
                  </a:cubicBezTo>
                  <a:cubicBezTo>
                    <a:pt x="7" y="4"/>
                    <a:pt x="9" y="3"/>
                    <a:pt x="11" y="2"/>
                  </a:cubicBezTo>
                  <a:cubicBezTo>
                    <a:pt x="16" y="2"/>
                    <a:pt x="25" y="8"/>
                    <a:pt x="22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2507"/>
            <p:cNvSpPr>
              <a:spLocks noEditPoints="1"/>
            </p:cNvSpPr>
            <p:nvPr/>
          </p:nvSpPr>
          <p:spPr bwMode="auto">
            <a:xfrm>
              <a:off x="5197475" y="5624513"/>
              <a:ext cx="71438" cy="65088"/>
            </a:xfrm>
            <a:custGeom>
              <a:avLst/>
              <a:gdLst>
                <a:gd name="T0" fmla="*/ 9 w 23"/>
                <a:gd name="T1" fmla="*/ 0 h 21"/>
                <a:gd name="T2" fmla="*/ 3 w 23"/>
                <a:gd name="T3" fmla="*/ 4 h 21"/>
                <a:gd name="T4" fmla="*/ 4 w 23"/>
                <a:gd name="T5" fmla="*/ 15 h 21"/>
                <a:gd name="T6" fmla="*/ 20 w 23"/>
                <a:gd name="T7" fmla="*/ 14 h 21"/>
                <a:gd name="T8" fmla="*/ 9 w 23"/>
                <a:gd name="T9" fmla="*/ 0 h 21"/>
                <a:gd name="T10" fmla="*/ 19 w 23"/>
                <a:gd name="T11" fmla="*/ 13 h 21"/>
                <a:gd name="T12" fmla="*/ 11 w 23"/>
                <a:gd name="T13" fmla="*/ 17 h 21"/>
                <a:gd name="T14" fmla="*/ 8 w 23"/>
                <a:gd name="T15" fmla="*/ 16 h 21"/>
                <a:gd name="T16" fmla="*/ 7 w 23"/>
                <a:gd name="T17" fmla="*/ 15 h 21"/>
                <a:gd name="T18" fmla="*/ 7 w 23"/>
                <a:gd name="T19" fmla="*/ 15 h 21"/>
                <a:gd name="T20" fmla="*/ 6 w 23"/>
                <a:gd name="T21" fmla="*/ 14 h 21"/>
                <a:gd name="T22" fmla="*/ 5 w 23"/>
                <a:gd name="T23" fmla="*/ 6 h 21"/>
                <a:gd name="T24" fmla="*/ 10 w 23"/>
                <a:gd name="T25" fmla="*/ 2 h 21"/>
                <a:gd name="T26" fmla="*/ 19 w 23"/>
                <a:gd name="T27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1">
                  <a:moveTo>
                    <a:pt x="9" y="0"/>
                  </a:moveTo>
                  <a:cubicBezTo>
                    <a:pt x="7" y="1"/>
                    <a:pt x="5" y="2"/>
                    <a:pt x="3" y="4"/>
                  </a:cubicBezTo>
                  <a:cubicBezTo>
                    <a:pt x="2" y="6"/>
                    <a:pt x="0" y="10"/>
                    <a:pt x="4" y="15"/>
                  </a:cubicBezTo>
                  <a:cubicBezTo>
                    <a:pt x="8" y="19"/>
                    <a:pt x="18" y="21"/>
                    <a:pt x="20" y="14"/>
                  </a:cubicBezTo>
                  <a:cubicBezTo>
                    <a:pt x="23" y="6"/>
                    <a:pt x="14" y="0"/>
                    <a:pt x="9" y="0"/>
                  </a:cubicBezTo>
                  <a:close/>
                  <a:moveTo>
                    <a:pt x="19" y="13"/>
                  </a:moveTo>
                  <a:cubicBezTo>
                    <a:pt x="18" y="17"/>
                    <a:pt x="14" y="18"/>
                    <a:pt x="11" y="17"/>
                  </a:cubicBezTo>
                  <a:cubicBezTo>
                    <a:pt x="9" y="18"/>
                    <a:pt x="8" y="17"/>
                    <a:pt x="8" y="16"/>
                  </a:cubicBezTo>
                  <a:cubicBezTo>
                    <a:pt x="7" y="16"/>
                    <a:pt x="7" y="16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5"/>
                    <a:pt x="6" y="14"/>
                  </a:cubicBezTo>
                  <a:cubicBezTo>
                    <a:pt x="3" y="11"/>
                    <a:pt x="4" y="7"/>
                    <a:pt x="5" y="6"/>
                  </a:cubicBezTo>
                  <a:cubicBezTo>
                    <a:pt x="7" y="4"/>
                    <a:pt x="9" y="3"/>
                    <a:pt x="10" y="2"/>
                  </a:cubicBezTo>
                  <a:cubicBezTo>
                    <a:pt x="15" y="2"/>
                    <a:pt x="22" y="6"/>
                    <a:pt x="19" y="13"/>
                  </a:cubicBezTo>
                  <a:close/>
                </a:path>
              </a:pathLst>
            </a:custGeom>
            <a:solidFill>
              <a:srgbClr val="97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2508"/>
            <p:cNvSpPr/>
            <p:nvPr/>
          </p:nvSpPr>
          <p:spPr bwMode="auto">
            <a:xfrm>
              <a:off x="5207000" y="5630863"/>
              <a:ext cx="58738" cy="49213"/>
            </a:xfrm>
            <a:custGeom>
              <a:avLst/>
              <a:gdLst>
                <a:gd name="T0" fmla="*/ 8 w 19"/>
                <a:gd name="T1" fmla="*/ 15 h 16"/>
                <a:gd name="T2" fmla="*/ 8 w 19"/>
                <a:gd name="T3" fmla="*/ 15 h 16"/>
                <a:gd name="T4" fmla="*/ 16 w 19"/>
                <a:gd name="T5" fmla="*/ 11 h 16"/>
                <a:gd name="T6" fmla="*/ 7 w 19"/>
                <a:gd name="T7" fmla="*/ 0 h 16"/>
                <a:gd name="T8" fmla="*/ 2 w 19"/>
                <a:gd name="T9" fmla="*/ 4 h 16"/>
                <a:gd name="T10" fmla="*/ 3 w 19"/>
                <a:gd name="T11" fmla="*/ 12 h 16"/>
                <a:gd name="T12" fmla="*/ 4 w 19"/>
                <a:gd name="T13" fmla="*/ 13 h 16"/>
                <a:gd name="T14" fmla="*/ 5 w 19"/>
                <a:gd name="T15" fmla="*/ 5 h 16"/>
                <a:gd name="T16" fmla="*/ 16 w 19"/>
                <a:gd name="T17" fmla="*/ 7 h 16"/>
                <a:gd name="T18" fmla="*/ 8 w 19"/>
                <a:gd name="T1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1" y="16"/>
                    <a:pt x="15" y="15"/>
                    <a:pt x="16" y="11"/>
                  </a:cubicBezTo>
                  <a:cubicBezTo>
                    <a:pt x="19" y="4"/>
                    <a:pt x="12" y="0"/>
                    <a:pt x="7" y="0"/>
                  </a:cubicBezTo>
                  <a:cubicBezTo>
                    <a:pt x="6" y="1"/>
                    <a:pt x="4" y="2"/>
                    <a:pt x="2" y="4"/>
                  </a:cubicBezTo>
                  <a:cubicBezTo>
                    <a:pt x="1" y="5"/>
                    <a:pt x="0" y="9"/>
                    <a:pt x="3" y="12"/>
                  </a:cubicBezTo>
                  <a:cubicBezTo>
                    <a:pt x="3" y="13"/>
                    <a:pt x="3" y="13"/>
                    <a:pt x="4" y="13"/>
                  </a:cubicBezTo>
                  <a:cubicBezTo>
                    <a:pt x="1" y="10"/>
                    <a:pt x="3" y="6"/>
                    <a:pt x="5" y="5"/>
                  </a:cubicBezTo>
                  <a:cubicBezTo>
                    <a:pt x="7" y="3"/>
                    <a:pt x="14" y="2"/>
                    <a:pt x="16" y="7"/>
                  </a:cubicBezTo>
                  <a:cubicBezTo>
                    <a:pt x="17" y="11"/>
                    <a:pt x="12" y="15"/>
                    <a:pt x="8" y="15"/>
                  </a:cubicBezTo>
                  <a:close/>
                </a:path>
              </a:pathLst>
            </a:custGeom>
            <a:solidFill>
              <a:srgbClr val="005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2509"/>
            <p:cNvSpPr/>
            <p:nvPr/>
          </p:nvSpPr>
          <p:spPr bwMode="auto">
            <a:xfrm>
              <a:off x="5187950" y="5630863"/>
              <a:ext cx="33338" cy="58738"/>
            </a:xfrm>
            <a:custGeom>
              <a:avLst/>
              <a:gdLst>
                <a:gd name="T0" fmla="*/ 2 w 11"/>
                <a:gd name="T1" fmla="*/ 6 h 19"/>
                <a:gd name="T2" fmla="*/ 0 w 11"/>
                <a:gd name="T3" fmla="*/ 6 h 19"/>
                <a:gd name="T4" fmla="*/ 0 w 11"/>
                <a:gd name="T5" fmla="*/ 6 h 19"/>
                <a:gd name="T6" fmla="*/ 3 w 11"/>
                <a:gd name="T7" fmla="*/ 15 h 19"/>
                <a:gd name="T8" fmla="*/ 4 w 11"/>
                <a:gd name="T9" fmla="*/ 15 h 19"/>
                <a:gd name="T10" fmla="*/ 9 w 11"/>
                <a:gd name="T11" fmla="*/ 19 h 19"/>
                <a:gd name="T12" fmla="*/ 9 w 11"/>
                <a:gd name="T13" fmla="*/ 19 h 19"/>
                <a:gd name="T14" fmla="*/ 8 w 11"/>
                <a:gd name="T15" fmla="*/ 16 h 19"/>
                <a:gd name="T16" fmla="*/ 2 w 11"/>
                <a:gd name="T17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9">
                  <a:moveTo>
                    <a:pt x="2" y="6"/>
                  </a:moveTo>
                  <a:cubicBezTo>
                    <a:pt x="2" y="2"/>
                    <a:pt x="2" y="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12"/>
                    <a:pt x="3" y="15"/>
                  </a:cubicBezTo>
                  <a:cubicBezTo>
                    <a:pt x="3" y="15"/>
                    <a:pt x="3" y="15"/>
                    <a:pt x="4" y="15"/>
                  </a:cubicBezTo>
                  <a:cubicBezTo>
                    <a:pt x="6" y="17"/>
                    <a:pt x="8" y="18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1" y="19"/>
                    <a:pt x="10" y="17"/>
                    <a:pt x="8" y="16"/>
                  </a:cubicBezTo>
                  <a:cubicBezTo>
                    <a:pt x="4" y="13"/>
                    <a:pt x="2" y="11"/>
                    <a:pt x="2" y="6"/>
                  </a:cubicBezTo>
                  <a:close/>
                </a:path>
              </a:pathLst>
            </a:custGeom>
            <a:solidFill>
              <a:srgbClr val="F4A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2510"/>
            <p:cNvSpPr/>
            <p:nvPr/>
          </p:nvSpPr>
          <p:spPr bwMode="auto">
            <a:xfrm>
              <a:off x="5211763" y="5608638"/>
              <a:ext cx="63500" cy="33338"/>
            </a:xfrm>
            <a:custGeom>
              <a:avLst/>
              <a:gdLst>
                <a:gd name="T0" fmla="*/ 8 w 20"/>
                <a:gd name="T1" fmla="*/ 3 h 11"/>
                <a:gd name="T2" fmla="*/ 19 w 20"/>
                <a:gd name="T3" fmla="*/ 11 h 11"/>
                <a:gd name="T4" fmla="*/ 15 w 20"/>
                <a:gd name="T5" fmla="*/ 4 h 11"/>
                <a:gd name="T6" fmla="*/ 8 w 20"/>
                <a:gd name="T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1">
                  <a:moveTo>
                    <a:pt x="8" y="3"/>
                  </a:moveTo>
                  <a:cubicBezTo>
                    <a:pt x="15" y="4"/>
                    <a:pt x="19" y="11"/>
                    <a:pt x="19" y="11"/>
                  </a:cubicBezTo>
                  <a:cubicBezTo>
                    <a:pt x="19" y="11"/>
                    <a:pt x="20" y="9"/>
                    <a:pt x="15" y="4"/>
                  </a:cubicBezTo>
                  <a:cubicBezTo>
                    <a:pt x="11" y="0"/>
                    <a:pt x="0" y="2"/>
                    <a:pt x="8" y="3"/>
                  </a:cubicBezTo>
                  <a:close/>
                </a:path>
              </a:pathLst>
            </a:custGeom>
            <a:solidFill>
              <a:srgbClr val="CC7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2511"/>
            <p:cNvSpPr/>
            <p:nvPr/>
          </p:nvSpPr>
          <p:spPr bwMode="auto">
            <a:xfrm>
              <a:off x="5210175" y="5637213"/>
              <a:ext cx="49213" cy="39688"/>
            </a:xfrm>
            <a:custGeom>
              <a:avLst/>
              <a:gdLst>
                <a:gd name="T0" fmla="*/ 7 w 16"/>
                <a:gd name="T1" fmla="*/ 13 h 13"/>
                <a:gd name="T2" fmla="*/ 15 w 16"/>
                <a:gd name="T3" fmla="*/ 5 h 13"/>
                <a:gd name="T4" fmla="*/ 4 w 16"/>
                <a:gd name="T5" fmla="*/ 3 h 13"/>
                <a:gd name="T6" fmla="*/ 3 w 16"/>
                <a:gd name="T7" fmla="*/ 11 h 13"/>
                <a:gd name="T8" fmla="*/ 3 w 16"/>
                <a:gd name="T9" fmla="*/ 11 h 13"/>
                <a:gd name="T10" fmla="*/ 4 w 16"/>
                <a:gd name="T11" fmla="*/ 12 h 13"/>
                <a:gd name="T12" fmla="*/ 3 w 16"/>
                <a:gd name="T13" fmla="*/ 11 h 13"/>
                <a:gd name="T14" fmla="*/ 5 w 16"/>
                <a:gd name="T15" fmla="*/ 9 h 13"/>
                <a:gd name="T16" fmla="*/ 7 w 16"/>
                <a:gd name="T17" fmla="*/ 13 h 13"/>
                <a:gd name="T18" fmla="*/ 7 w 16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3">
                  <a:moveTo>
                    <a:pt x="7" y="13"/>
                  </a:moveTo>
                  <a:cubicBezTo>
                    <a:pt x="11" y="13"/>
                    <a:pt x="16" y="9"/>
                    <a:pt x="15" y="5"/>
                  </a:cubicBezTo>
                  <a:cubicBezTo>
                    <a:pt x="13" y="0"/>
                    <a:pt x="6" y="1"/>
                    <a:pt x="4" y="3"/>
                  </a:cubicBezTo>
                  <a:cubicBezTo>
                    <a:pt x="2" y="4"/>
                    <a:pt x="0" y="8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5" y="9"/>
                    <a:pt x="9" y="11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lose/>
                </a:path>
              </a:pathLst>
            </a:custGeom>
            <a:solidFill>
              <a:srgbClr val="040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2512"/>
            <p:cNvSpPr/>
            <p:nvPr/>
          </p:nvSpPr>
          <p:spPr bwMode="auto">
            <a:xfrm>
              <a:off x="5218113" y="5664201"/>
              <a:ext cx="19050" cy="15875"/>
            </a:xfrm>
            <a:custGeom>
              <a:avLst/>
              <a:gdLst>
                <a:gd name="T0" fmla="*/ 2 w 6"/>
                <a:gd name="T1" fmla="*/ 0 h 5"/>
                <a:gd name="T2" fmla="*/ 0 w 6"/>
                <a:gd name="T3" fmla="*/ 2 h 5"/>
                <a:gd name="T4" fmla="*/ 1 w 6"/>
                <a:gd name="T5" fmla="*/ 3 h 5"/>
                <a:gd name="T6" fmla="*/ 4 w 6"/>
                <a:gd name="T7" fmla="*/ 4 h 5"/>
                <a:gd name="T8" fmla="*/ 4 w 6"/>
                <a:gd name="T9" fmla="*/ 4 h 5"/>
                <a:gd name="T10" fmla="*/ 4 w 6"/>
                <a:gd name="T11" fmla="*/ 4 h 5"/>
                <a:gd name="T12" fmla="*/ 2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4"/>
                    <a:pt x="2" y="5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2513"/>
            <p:cNvSpPr>
              <a:spLocks noEditPoints="1"/>
            </p:cNvSpPr>
            <p:nvPr/>
          </p:nvSpPr>
          <p:spPr bwMode="auto">
            <a:xfrm>
              <a:off x="5100638" y="5214938"/>
              <a:ext cx="28575" cy="30163"/>
            </a:xfrm>
            <a:custGeom>
              <a:avLst/>
              <a:gdLst>
                <a:gd name="T0" fmla="*/ 4 w 9"/>
                <a:gd name="T1" fmla="*/ 0 h 10"/>
                <a:gd name="T2" fmla="*/ 3 w 9"/>
                <a:gd name="T3" fmla="*/ 1 h 10"/>
                <a:gd name="T4" fmla="*/ 1 w 9"/>
                <a:gd name="T5" fmla="*/ 7 h 10"/>
                <a:gd name="T6" fmla="*/ 3 w 9"/>
                <a:gd name="T7" fmla="*/ 10 h 10"/>
                <a:gd name="T8" fmla="*/ 4 w 9"/>
                <a:gd name="T9" fmla="*/ 9 h 10"/>
                <a:gd name="T10" fmla="*/ 5 w 9"/>
                <a:gd name="T11" fmla="*/ 6 h 10"/>
                <a:gd name="T12" fmla="*/ 7 w 9"/>
                <a:gd name="T13" fmla="*/ 0 h 10"/>
                <a:gd name="T14" fmla="*/ 4 w 9"/>
                <a:gd name="T15" fmla="*/ 0 h 10"/>
                <a:gd name="T16" fmla="*/ 6 w 9"/>
                <a:gd name="T17" fmla="*/ 4 h 10"/>
                <a:gd name="T18" fmla="*/ 3 w 9"/>
                <a:gd name="T19" fmla="*/ 7 h 10"/>
                <a:gd name="T20" fmla="*/ 5 w 9"/>
                <a:gd name="T21" fmla="*/ 3 h 10"/>
                <a:gd name="T22" fmla="*/ 6 w 9"/>
                <a:gd name="T2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3" y="10"/>
                    <a:pt x="3" y="10"/>
                    <a:pt x="4" y="9"/>
                  </a:cubicBezTo>
                  <a:cubicBezTo>
                    <a:pt x="4" y="9"/>
                    <a:pt x="4" y="7"/>
                    <a:pt x="5" y="6"/>
                  </a:cubicBezTo>
                  <a:cubicBezTo>
                    <a:pt x="7" y="4"/>
                    <a:pt x="9" y="1"/>
                    <a:pt x="7" y="0"/>
                  </a:cubicBezTo>
                  <a:cubicBezTo>
                    <a:pt x="7" y="0"/>
                    <a:pt x="6" y="0"/>
                    <a:pt x="4" y="0"/>
                  </a:cubicBezTo>
                  <a:close/>
                  <a:moveTo>
                    <a:pt x="6" y="4"/>
                  </a:moveTo>
                  <a:cubicBezTo>
                    <a:pt x="5" y="5"/>
                    <a:pt x="4" y="9"/>
                    <a:pt x="3" y="7"/>
                  </a:cubicBezTo>
                  <a:cubicBezTo>
                    <a:pt x="3" y="7"/>
                    <a:pt x="4" y="4"/>
                    <a:pt x="5" y="3"/>
                  </a:cubicBezTo>
                  <a:cubicBezTo>
                    <a:pt x="7" y="2"/>
                    <a:pt x="7" y="4"/>
                    <a:pt x="6" y="4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2514"/>
            <p:cNvSpPr/>
            <p:nvPr/>
          </p:nvSpPr>
          <p:spPr bwMode="auto">
            <a:xfrm>
              <a:off x="5110163" y="5221288"/>
              <a:ext cx="12700" cy="20638"/>
            </a:xfrm>
            <a:custGeom>
              <a:avLst/>
              <a:gdLst>
                <a:gd name="T0" fmla="*/ 0 w 4"/>
                <a:gd name="T1" fmla="*/ 5 h 7"/>
                <a:gd name="T2" fmla="*/ 3 w 4"/>
                <a:gd name="T3" fmla="*/ 2 h 7"/>
                <a:gd name="T4" fmla="*/ 2 w 4"/>
                <a:gd name="T5" fmla="*/ 1 h 7"/>
                <a:gd name="T6" fmla="*/ 0 w 4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0" y="5"/>
                  </a:moveTo>
                  <a:cubicBezTo>
                    <a:pt x="1" y="7"/>
                    <a:pt x="2" y="3"/>
                    <a:pt x="3" y="2"/>
                  </a:cubicBezTo>
                  <a:cubicBezTo>
                    <a:pt x="4" y="2"/>
                    <a:pt x="4" y="0"/>
                    <a:pt x="2" y="1"/>
                  </a:cubicBezTo>
                  <a:cubicBezTo>
                    <a:pt x="1" y="2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2515"/>
            <p:cNvSpPr/>
            <p:nvPr/>
          </p:nvSpPr>
          <p:spPr bwMode="auto">
            <a:xfrm>
              <a:off x="5122863" y="5183188"/>
              <a:ext cx="20638" cy="19050"/>
            </a:xfrm>
            <a:custGeom>
              <a:avLst/>
              <a:gdLst>
                <a:gd name="T0" fmla="*/ 6 w 7"/>
                <a:gd name="T1" fmla="*/ 0 h 6"/>
                <a:gd name="T2" fmla="*/ 5 w 7"/>
                <a:gd name="T3" fmla="*/ 0 h 6"/>
                <a:gd name="T4" fmla="*/ 2 w 7"/>
                <a:gd name="T5" fmla="*/ 1 h 6"/>
                <a:gd name="T6" fmla="*/ 1 w 7"/>
                <a:gd name="T7" fmla="*/ 2 h 6"/>
                <a:gd name="T8" fmla="*/ 1 w 7"/>
                <a:gd name="T9" fmla="*/ 2 h 6"/>
                <a:gd name="T10" fmla="*/ 3 w 7"/>
                <a:gd name="T11" fmla="*/ 6 h 6"/>
                <a:gd name="T12" fmla="*/ 3 w 7"/>
                <a:gd name="T13" fmla="*/ 6 h 6"/>
                <a:gd name="T14" fmla="*/ 4 w 7"/>
                <a:gd name="T15" fmla="*/ 4 h 6"/>
                <a:gd name="T16" fmla="*/ 4 w 7"/>
                <a:gd name="T17" fmla="*/ 4 h 6"/>
                <a:gd name="T18" fmla="*/ 4 w 7"/>
                <a:gd name="T19" fmla="*/ 2 h 6"/>
                <a:gd name="T20" fmla="*/ 5 w 7"/>
                <a:gd name="T21" fmla="*/ 2 h 6"/>
                <a:gd name="T22" fmla="*/ 6 w 7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6">
                  <a:moveTo>
                    <a:pt x="6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4" y="4"/>
                    <a:pt x="4" y="5"/>
                    <a:pt x="4" y="4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5" y="1"/>
                    <a:pt x="6" y="1"/>
                    <a:pt x="5" y="2"/>
                  </a:cubicBezTo>
                  <a:cubicBezTo>
                    <a:pt x="6" y="1"/>
                    <a:pt x="7" y="1"/>
                    <a:pt x="6" y="0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2516"/>
            <p:cNvSpPr/>
            <p:nvPr/>
          </p:nvSpPr>
          <p:spPr bwMode="auto">
            <a:xfrm>
              <a:off x="5132388" y="5186363"/>
              <a:ext cx="9525" cy="12700"/>
            </a:xfrm>
            <a:custGeom>
              <a:avLst/>
              <a:gdLst>
                <a:gd name="T0" fmla="*/ 1 w 3"/>
                <a:gd name="T1" fmla="*/ 3 h 4"/>
                <a:gd name="T2" fmla="*/ 1 w 3"/>
                <a:gd name="T3" fmla="*/ 3 h 4"/>
                <a:gd name="T4" fmla="*/ 2 w 3"/>
                <a:gd name="T5" fmla="*/ 1 h 4"/>
                <a:gd name="T6" fmla="*/ 1 w 3"/>
                <a:gd name="T7" fmla="*/ 1 h 4"/>
                <a:gd name="T8" fmla="*/ 1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1" y="4"/>
                    <a:pt x="1" y="3"/>
                    <a:pt x="1" y="3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2517"/>
            <p:cNvSpPr/>
            <p:nvPr/>
          </p:nvSpPr>
          <p:spPr bwMode="auto">
            <a:xfrm>
              <a:off x="5230813" y="5195888"/>
              <a:ext cx="52388" cy="149225"/>
            </a:xfrm>
            <a:custGeom>
              <a:avLst/>
              <a:gdLst>
                <a:gd name="T0" fmla="*/ 9 w 17"/>
                <a:gd name="T1" fmla="*/ 18 h 48"/>
                <a:gd name="T2" fmla="*/ 10 w 17"/>
                <a:gd name="T3" fmla="*/ 11 h 48"/>
                <a:gd name="T4" fmla="*/ 17 w 17"/>
                <a:gd name="T5" fmla="*/ 0 h 48"/>
                <a:gd name="T6" fmla="*/ 17 w 17"/>
                <a:gd name="T7" fmla="*/ 0 h 48"/>
                <a:gd name="T8" fmla="*/ 5 w 17"/>
                <a:gd name="T9" fmla="*/ 14 h 48"/>
                <a:gd name="T10" fmla="*/ 4 w 17"/>
                <a:gd name="T11" fmla="*/ 48 h 48"/>
                <a:gd name="T12" fmla="*/ 4 w 17"/>
                <a:gd name="T13" fmla="*/ 48 h 48"/>
                <a:gd name="T14" fmla="*/ 7 w 17"/>
                <a:gd name="T15" fmla="*/ 41 h 48"/>
                <a:gd name="T16" fmla="*/ 11 w 17"/>
                <a:gd name="T17" fmla="*/ 44 h 48"/>
                <a:gd name="T18" fmla="*/ 9 w 17"/>
                <a:gd name="T19" fmla="*/ 36 h 48"/>
                <a:gd name="T20" fmla="*/ 8 w 17"/>
                <a:gd name="T21" fmla="*/ 26 h 48"/>
                <a:gd name="T22" fmla="*/ 4 w 17"/>
                <a:gd name="T23" fmla="*/ 28 h 48"/>
                <a:gd name="T24" fmla="*/ 5 w 17"/>
                <a:gd name="T25" fmla="*/ 19 h 48"/>
                <a:gd name="T26" fmla="*/ 9 w 17"/>
                <a:gd name="T27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48">
                  <a:moveTo>
                    <a:pt x="9" y="18"/>
                  </a:moveTo>
                  <a:cubicBezTo>
                    <a:pt x="9" y="15"/>
                    <a:pt x="9" y="13"/>
                    <a:pt x="10" y="11"/>
                  </a:cubicBezTo>
                  <a:cubicBezTo>
                    <a:pt x="13" y="6"/>
                    <a:pt x="17" y="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9" y="5"/>
                    <a:pt x="5" y="14"/>
                  </a:cubicBezTo>
                  <a:cubicBezTo>
                    <a:pt x="1" y="22"/>
                    <a:pt x="0" y="40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5"/>
                    <a:pt x="6" y="42"/>
                    <a:pt x="7" y="41"/>
                  </a:cubicBezTo>
                  <a:cubicBezTo>
                    <a:pt x="8" y="41"/>
                    <a:pt x="10" y="42"/>
                    <a:pt x="11" y="44"/>
                  </a:cubicBezTo>
                  <a:cubicBezTo>
                    <a:pt x="10" y="40"/>
                    <a:pt x="10" y="38"/>
                    <a:pt x="9" y="36"/>
                  </a:cubicBezTo>
                  <a:cubicBezTo>
                    <a:pt x="9" y="35"/>
                    <a:pt x="9" y="31"/>
                    <a:pt x="8" y="26"/>
                  </a:cubicBezTo>
                  <a:cubicBezTo>
                    <a:pt x="7" y="29"/>
                    <a:pt x="6" y="31"/>
                    <a:pt x="4" y="28"/>
                  </a:cubicBezTo>
                  <a:cubicBezTo>
                    <a:pt x="1" y="22"/>
                    <a:pt x="5" y="19"/>
                    <a:pt x="5" y="19"/>
                  </a:cubicBezTo>
                  <a:cubicBezTo>
                    <a:pt x="6" y="17"/>
                    <a:pt x="8" y="17"/>
                    <a:pt x="9" y="18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2518"/>
            <p:cNvSpPr/>
            <p:nvPr/>
          </p:nvSpPr>
          <p:spPr bwMode="auto">
            <a:xfrm>
              <a:off x="5259388" y="5360988"/>
              <a:ext cx="65088" cy="95250"/>
            </a:xfrm>
            <a:custGeom>
              <a:avLst/>
              <a:gdLst>
                <a:gd name="T0" fmla="*/ 0 w 21"/>
                <a:gd name="T1" fmla="*/ 3 h 31"/>
                <a:gd name="T2" fmla="*/ 12 w 21"/>
                <a:gd name="T3" fmla="*/ 21 h 31"/>
                <a:gd name="T4" fmla="*/ 20 w 21"/>
                <a:gd name="T5" fmla="*/ 31 h 31"/>
                <a:gd name="T6" fmla="*/ 21 w 21"/>
                <a:gd name="T7" fmla="*/ 30 h 31"/>
                <a:gd name="T8" fmla="*/ 17 w 21"/>
                <a:gd name="T9" fmla="*/ 20 h 31"/>
                <a:gd name="T10" fmla="*/ 16 w 21"/>
                <a:gd name="T11" fmla="*/ 19 h 31"/>
                <a:gd name="T12" fmla="*/ 12 w 21"/>
                <a:gd name="T13" fmla="*/ 12 h 31"/>
                <a:gd name="T14" fmla="*/ 6 w 21"/>
                <a:gd name="T15" fmla="*/ 1 h 31"/>
                <a:gd name="T16" fmla="*/ 6 w 21"/>
                <a:gd name="T17" fmla="*/ 0 h 31"/>
                <a:gd name="T18" fmla="*/ 0 w 21"/>
                <a:gd name="T1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31">
                  <a:moveTo>
                    <a:pt x="0" y="3"/>
                  </a:moveTo>
                  <a:cubicBezTo>
                    <a:pt x="4" y="10"/>
                    <a:pt x="11" y="19"/>
                    <a:pt x="12" y="21"/>
                  </a:cubicBezTo>
                  <a:cubicBezTo>
                    <a:pt x="15" y="25"/>
                    <a:pt x="19" y="31"/>
                    <a:pt x="20" y="31"/>
                  </a:cubicBezTo>
                  <a:cubicBezTo>
                    <a:pt x="21" y="31"/>
                    <a:pt x="21" y="31"/>
                    <a:pt x="21" y="30"/>
                  </a:cubicBezTo>
                  <a:cubicBezTo>
                    <a:pt x="20" y="27"/>
                    <a:pt x="18" y="23"/>
                    <a:pt x="17" y="20"/>
                  </a:cubicBezTo>
                  <a:cubicBezTo>
                    <a:pt x="16" y="20"/>
                    <a:pt x="16" y="19"/>
                    <a:pt x="16" y="19"/>
                  </a:cubicBezTo>
                  <a:cubicBezTo>
                    <a:pt x="15" y="17"/>
                    <a:pt x="14" y="15"/>
                    <a:pt x="12" y="12"/>
                  </a:cubicBezTo>
                  <a:cubicBezTo>
                    <a:pt x="11" y="9"/>
                    <a:pt x="9" y="6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4"/>
                    <a:pt x="6" y="8"/>
                    <a:pt x="0" y="3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2519"/>
            <p:cNvSpPr>
              <a:spLocks noEditPoints="1"/>
            </p:cNvSpPr>
            <p:nvPr/>
          </p:nvSpPr>
          <p:spPr bwMode="auto">
            <a:xfrm>
              <a:off x="5243513" y="5322888"/>
              <a:ext cx="33338" cy="61913"/>
            </a:xfrm>
            <a:custGeom>
              <a:avLst/>
              <a:gdLst>
                <a:gd name="T0" fmla="*/ 7 w 11"/>
                <a:gd name="T1" fmla="*/ 3 h 20"/>
                <a:gd name="T2" fmla="*/ 3 w 11"/>
                <a:gd name="T3" fmla="*/ 0 h 20"/>
                <a:gd name="T4" fmla="*/ 0 w 11"/>
                <a:gd name="T5" fmla="*/ 7 h 20"/>
                <a:gd name="T6" fmla="*/ 4 w 11"/>
                <a:gd name="T7" fmla="*/ 15 h 20"/>
                <a:gd name="T8" fmla="*/ 5 w 11"/>
                <a:gd name="T9" fmla="*/ 15 h 20"/>
                <a:gd name="T10" fmla="*/ 11 w 11"/>
                <a:gd name="T11" fmla="*/ 12 h 20"/>
                <a:gd name="T12" fmla="*/ 9 w 11"/>
                <a:gd name="T13" fmla="*/ 6 h 20"/>
                <a:gd name="T14" fmla="*/ 7 w 11"/>
                <a:gd name="T15" fmla="*/ 3 h 20"/>
                <a:gd name="T16" fmla="*/ 9 w 11"/>
                <a:gd name="T17" fmla="*/ 12 h 20"/>
                <a:gd name="T18" fmla="*/ 5 w 11"/>
                <a:gd name="T19" fmla="*/ 7 h 20"/>
                <a:gd name="T20" fmla="*/ 6 w 11"/>
                <a:gd name="T21" fmla="*/ 6 h 20"/>
                <a:gd name="T22" fmla="*/ 9 w 11"/>
                <a:gd name="T2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20">
                  <a:moveTo>
                    <a:pt x="7" y="3"/>
                  </a:moveTo>
                  <a:cubicBezTo>
                    <a:pt x="6" y="1"/>
                    <a:pt x="4" y="0"/>
                    <a:pt x="3" y="0"/>
                  </a:cubicBezTo>
                  <a:cubicBezTo>
                    <a:pt x="2" y="1"/>
                    <a:pt x="0" y="4"/>
                    <a:pt x="0" y="7"/>
                  </a:cubicBezTo>
                  <a:cubicBezTo>
                    <a:pt x="0" y="10"/>
                    <a:pt x="1" y="12"/>
                    <a:pt x="4" y="15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11" y="20"/>
                    <a:pt x="11" y="16"/>
                    <a:pt x="11" y="12"/>
                  </a:cubicBezTo>
                  <a:cubicBezTo>
                    <a:pt x="10" y="10"/>
                    <a:pt x="10" y="8"/>
                    <a:pt x="9" y="6"/>
                  </a:cubicBezTo>
                  <a:cubicBezTo>
                    <a:pt x="8" y="5"/>
                    <a:pt x="8" y="4"/>
                    <a:pt x="7" y="3"/>
                  </a:cubicBezTo>
                  <a:close/>
                  <a:moveTo>
                    <a:pt x="9" y="12"/>
                  </a:moveTo>
                  <a:cubicBezTo>
                    <a:pt x="6" y="11"/>
                    <a:pt x="5" y="9"/>
                    <a:pt x="5" y="7"/>
                  </a:cubicBezTo>
                  <a:cubicBezTo>
                    <a:pt x="5" y="5"/>
                    <a:pt x="5" y="4"/>
                    <a:pt x="6" y="6"/>
                  </a:cubicBezTo>
                  <a:cubicBezTo>
                    <a:pt x="7" y="8"/>
                    <a:pt x="11" y="12"/>
                    <a:pt x="9" y="12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2520"/>
            <p:cNvSpPr/>
            <p:nvPr/>
          </p:nvSpPr>
          <p:spPr bwMode="auto">
            <a:xfrm>
              <a:off x="5259388" y="5335588"/>
              <a:ext cx="17463" cy="25400"/>
            </a:xfrm>
            <a:custGeom>
              <a:avLst/>
              <a:gdLst>
                <a:gd name="T0" fmla="*/ 0 w 6"/>
                <a:gd name="T1" fmla="*/ 3 h 8"/>
                <a:gd name="T2" fmla="*/ 4 w 6"/>
                <a:gd name="T3" fmla="*/ 8 h 8"/>
                <a:gd name="T4" fmla="*/ 1 w 6"/>
                <a:gd name="T5" fmla="*/ 2 h 8"/>
                <a:gd name="T6" fmla="*/ 0 w 6"/>
                <a:gd name="T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0" y="3"/>
                  </a:moveTo>
                  <a:cubicBezTo>
                    <a:pt x="0" y="5"/>
                    <a:pt x="1" y="7"/>
                    <a:pt x="4" y="8"/>
                  </a:cubicBezTo>
                  <a:cubicBezTo>
                    <a:pt x="6" y="8"/>
                    <a:pt x="2" y="4"/>
                    <a:pt x="1" y="2"/>
                  </a:cubicBezTo>
                  <a:cubicBezTo>
                    <a:pt x="0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2521"/>
            <p:cNvSpPr>
              <a:spLocks noEditPoints="1"/>
            </p:cNvSpPr>
            <p:nvPr/>
          </p:nvSpPr>
          <p:spPr bwMode="auto">
            <a:xfrm>
              <a:off x="5233988" y="5248276"/>
              <a:ext cx="28575" cy="44450"/>
            </a:xfrm>
            <a:custGeom>
              <a:avLst/>
              <a:gdLst>
                <a:gd name="T0" fmla="*/ 4 w 9"/>
                <a:gd name="T1" fmla="*/ 2 h 14"/>
                <a:gd name="T2" fmla="*/ 3 w 9"/>
                <a:gd name="T3" fmla="*/ 11 h 14"/>
                <a:gd name="T4" fmla="*/ 7 w 9"/>
                <a:gd name="T5" fmla="*/ 9 h 14"/>
                <a:gd name="T6" fmla="*/ 9 w 9"/>
                <a:gd name="T7" fmla="*/ 4 h 14"/>
                <a:gd name="T8" fmla="*/ 8 w 9"/>
                <a:gd name="T9" fmla="*/ 1 h 14"/>
                <a:gd name="T10" fmla="*/ 4 w 9"/>
                <a:gd name="T11" fmla="*/ 2 h 14"/>
                <a:gd name="T12" fmla="*/ 8 w 9"/>
                <a:gd name="T13" fmla="*/ 5 h 14"/>
                <a:gd name="T14" fmla="*/ 6 w 9"/>
                <a:gd name="T15" fmla="*/ 8 h 14"/>
                <a:gd name="T16" fmla="*/ 6 w 9"/>
                <a:gd name="T17" fmla="*/ 5 h 14"/>
                <a:gd name="T18" fmla="*/ 8 w 9"/>
                <a:gd name="T1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4">
                  <a:moveTo>
                    <a:pt x="4" y="2"/>
                  </a:moveTo>
                  <a:cubicBezTo>
                    <a:pt x="4" y="2"/>
                    <a:pt x="0" y="5"/>
                    <a:pt x="3" y="11"/>
                  </a:cubicBezTo>
                  <a:cubicBezTo>
                    <a:pt x="5" y="14"/>
                    <a:pt x="6" y="12"/>
                    <a:pt x="7" y="9"/>
                  </a:cubicBezTo>
                  <a:cubicBezTo>
                    <a:pt x="8" y="7"/>
                    <a:pt x="9" y="5"/>
                    <a:pt x="9" y="4"/>
                  </a:cubicBezTo>
                  <a:cubicBezTo>
                    <a:pt x="9" y="3"/>
                    <a:pt x="8" y="2"/>
                    <a:pt x="8" y="1"/>
                  </a:cubicBezTo>
                  <a:cubicBezTo>
                    <a:pt x="7" y="0"/>
                    <a:pt x="5" y="0"/>
                    <a:pt x="4" y="2"/>
                  </a:cubicBezTo>
                  <a:close/>
                  <a:moveTo>
                    <a:pt x="8" y="5"/>
                  </a:moveTo>
                  <a:cubicBezTo>
                    <a:pt x="7" y="7"/>
                    <a:pt x="8" y="11"/>
                    <a:pt x="6" y="8"/>
                  </a:cubicBezTo>
                  <a:cubicBezTo>
                    <a:pt x="4" y="6"/>
                    <a:pt x="6" y="5"/>
                    <a:pt x="6" y="5"/>
                  </a:cubicBezTo>
                  <a:cubicBezTo>
                    <a:pt x="7" y="3"/>
                    <a:pt x="9" y="4"/>
                    <a:pt x="8" y="5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2522"/>
            <p:cNvSpPr/>
            <p:nvPr/>
          </p:nvSpPr>
          <p:spPr bwMode="auto">
            <a:xfrm>
              <a:off x="5246688" y="5257801"/>
              <a:ext cx="15875" cy="25400"/>
            </a:xfrm>
            <a:custGeom>
              <a:avLst/>
              <a:gdLst>
                <a:gd name="T0" fmla="*/ 2 w 5"/>
                <a:gd name="T1" fmla="*/ 2 h 8"/>
                <a:gd name="T2" fmla="*/ 2 w 5"/>
                <a:gd name="T3" fmla="*/ 5 h 8"/>
                <a:gd name="T4" fmla="*/ 4 w 5"/>
                <a:gd name="T5" fmla="*/ 2 h 8"/>
                <a:gd name="T6" fmla="*/ 2 w 5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2" y="2"/>
                  </a:moveTo>
                  <a:cubicBezTo>
                    <a:pt x="2" y="2"/>
                    <a:pt x="0" y="3"/>
                    <a:pt x="2" y="5"/>
                  </a:cubicBezTo>
                  <a:cubicBezTo>
                    <a:pt x="4" y="8"/>
                    <a:pt x="3" y="4"/>
                    <a:pt x="4" y="2"/>
                  </a:cubicBezTo>
                  <a:cubicBezTo>
                    <a:pt x="5" y="1"/>
                    <a:pt x="3" y="0"/>
                    <a:pt x="2" y="2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2523"/>
            <p:cNvSpPr/>
            <p:nvPr/>
          </p:nvSpPr>
          <p:spPr bwMode="auto">
            <a:xfrm>
              <a:off x="5461000" y="5283201"/>
              <a:ext cx="33338" cy="68263"/>
            </a:xfrm>
            <a:custGeom>
              <a:avLst/>
              <a:gdLst>
                <a:gd name="T0" fmla="*/ 0 w 11"/>
                <a:gd name="T1" fmla="*/ 22 h 22"/>
                <a:gd name="T2" fmla="*/ 1 w 11"/>
                <a:gd name="T3" fmla="*/ 20 h 22"/>
                <a:gd name="T4" fmla="*/ 2 w 11"/>
                <a:gd name="T5" fmla="*/ 20 h 22"/>
                <a:gd name="T6" fmla="*/ 3 w 11"/>
                <a:gd name="T7" fmla="*/ 18 h 22"/>
                <a:gd name="T8" fmla="*/ 11 w 11"/>
                <a:gd name="T9" fmla="*/ 2 h 22"/>
                <a:gd name="T10" fmla="*/ 10 w 11"/>
                <a:gd name="T11" fmla="*/ 1 h 22"/>
                <a:gd name="T12" fmla="*/ 9 w 11"/>
                <a:gd name="T13" fmla="*/ 0 h 22"/>
                <a:gd name="T14" fmla="*/ 0 w 11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2">
                  <a:moveTo>
                    <a:pt x="0" y="22"/>
                  </a:moveTo>
                  <a:cubicBezTo>
                    <a:pt x="0" y="21"/>
                    <a:pt x="1" y="20"/>
                    <a:pt x="1" y="20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4" y="14"/>
                    <a:pt x="7" y="7"/>
                    <a:pt x="11" y="2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5" y="4"/>
                    <a:pt x="1" y="12"/>
                    <a:pt x="0" y="22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2524"/>
            <p:cNvSpPr/>
            <p:nvPr/>
          </p:nvSpPr>
          <p:spPr bwMode="auto">
            <a:xfrm>
              <a:off x="5461000" y="5472113"/>
              <a:ext cx="6350" cy="19050"/>
            </a:xfrm>
            <a:custGeom>
              <a:avLst/>
              <a:gdLst>
                <a:gd name="T0" fmla="*/ 2 w 2"/>
                <a:gd name="T1" fmla="*/ 6 h 6"/>
                <a:gd name="T2" fmla="*/ 2 w 2"/>
                <a:gd name="T3" fmla="*/ 5 h 6"/>
                <a:gd name="T4" fmla="*/ 2 w 2"/>
                <a:gd name="T5" fmla="*/ 0 h 6"/>
                <a:gd name="T6" fmla="*/ 0 w 2"/>
                <a:gd name="T7" fmla="*/ 0 h 6"/>
                <a:gd name="T8" fmla="*/ 2 w 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cubicBezTo>
                    <a:pt x="2" y="6"/>
                    <a:pt x="2" y="6"/>
                    <a:pt x="2" y="5"/>
                  </a:cubicBezTo>
                  <a:cubicBezTo>
                    <a:pt x="2" y="4"/>
                    <a:pt x="2" y="2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3"/>
                    <a:pt x="1" y="6"/>
                    <a:pt x="2" y="6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2525"/>
            <p:cNvSpPr/>
            <p:nvPr/>
          </p:nvSpPr>
          <p:spPr bwMode="auto">
            <a:xfrm>
              <a:off x="5503863" y="5251451"/>
              <a:ext cx="19050" cy="19050"/>
            </a:xfrm>
            <a:custGeom>
              <a:avLst/>
              <a:gdLst>
                <a:gd name="T0" fmla="*/ 3 w 6"/>
                <a:gd name="T1" fmla="*/ 4 h 6"/>
                <a:gd name="T2" fmla="*/ 6 w 6"/>
                <a:gd name="T3" fmla="*/ 2 h 6"/>
                <a:gd name="T4" fmla="*/ 0 w 6"/>
                <a:gd name="T5" fmla="*/ 4 h 6"/>
                <a:gd name="T6" fmla="*/ 1 w 6"/>
                <a:gd name="T7" fmla="*/ 6 h 6"/>
                <a:gd name="T8" fmla="*/ 3 w 6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4"/>
                  </a:moveTo>
                  <a:cubicBezTo>
                    <a:pt x="5" y="3"/>
                    <a:pt x="5" y="2"/>
                    <a:pt x="6" y="2"/>
                  </a:cubicBezTo>
                  <a:cubicBezTo>
                    <a:pt x="6" y="0"/>
                    <a:pt x="3" y="2"/>
                    <a:pt x="0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2" y="5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2526"/>
            <p:cNvSpPr/>
            <p:nvPr/>
          </p:nvSpPr>
          <p:spPr bwMode="auto">
            <a:xfrm>
              <a:off x="5461000" y="5381626"/>
              <a:ext cx="6350" cy="53975"/>
            </a:xfrm>
            <a:custGeom>
              <a:avLst/>
              <a:gdLst>
                <a:gd name="T0" fmla="*/ 2 w 2"/>
                <a:gd name="T1" fmla="*/ 2 h 17"/>
                <a:gd name="T2" fmla="*/ 0 w 2"/>
                <a:gd name="T3" fmla="*/ 0 h 17"/>
                <a:gd name="T4" fmla="*/ 0 w 2"/>
                <a:gd name="T5" fmla="*/ 17 h 17"/>
                <a:gd name="T6" fmla="*/ 2 w 2"/>
                <a:gd name="T7" fmla="*/ 15 h 17"/>
                <a:gd name="T8" fmla="*/ 2 w 2"/>
                <a:gd name="T9" fmla="*/ 5 h 17"/>
                <a:gd name="T10" fmla="*/ 2 w 2"/>
                <a:gd name="T1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7">
                  <a:moveTo>
                    <a:pt x="2" y="2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0" y="7"/>
                    <a:pt x="0" y="12"/>
                    <a:pt x="0" y="17"/>
                  </a:cubicBezTo>
                  <a:cubicBezTo>
                    <a:pt x="0" y="16"/>
                    <a:pt x="1" y="15"/>
                    <a:pt x="2" y="15"/>
                  </a:cubicBezTo>
                  <a:cubicBezTo>
                    <a:pt x="2" y="12"/>
                    <a:pt x="2" y="8"/>
                    <a:pt x="2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2527"/>
            <p:cNvSpPr>
              <a:spLocks noEditPoints="1"/>
            </p:cNvSpPr>
            <p:nvPr/>
          </p:nvSpPr>
          <p:spPr bwMode="auto">
            <a:xfrm>
              <a:off x="5448300" y="5345113"/>
              <a:ext cx="28575" cy="42863"/>
            </a:xfrm>
            <a:custGeom>
              <a:avLst/>
              <a:gdLst>
                <a:gd name="T0" fmla="*/ 5 w 9"/>
                <a:gd name="T1" fmla="*/ 0 h 14"/>
                <a:gd name="T2" fmla="*/ 4 w 9"/>
                <a:gd name="T3" fmla="*/ 2 h 14"/>
                <a:gd name="T4" fmla="*/ 3 w 9"/>
                <a:gd name="T5" fmla="*/ 12 h 14"/>
                <a:gd name="T6" fmla="*/ 4 w 9"/>
                <a:gd name="T7" fmla="*/ 12 h 14"/>
                <a:gd name="T8" fmla="*/ 6 w 9"/>
                <a:gd name="T9" fmla="*/ 14 h 14"/>
                <a:gd name="T10" fmla="*/ 8 w 9"/>
                <a:gd name="T11" fmla="*/ 5 h 14"/>
                <a:gd name="T12" fmla="*/ 6 w 9"/>
                <a:gd name="T13" fmla="*/ 0 h 14"/>
                <a:gd name="T14" fmla="*/ 5 w 9"/>
                <a:gd name="T15" fmla="*/ 0 h 14"/>
                <a:gd name="T16" fmla="*/ 8 w 9"/>
                <a:gd name="T17" fmla="*/ 5 h 14"/>
                <a:gd name="T18" fmla="*/ 6 w 9"/>
                <a:gd name="T19" fmla="*/ 10 h 14"/>
                <a:gd name="T20" fmla="*/ 6 w 9"/>
                <a:gd name="T21" fmla="*/ 5 h 14"/>
                <a:gd name="T22" fmla="*/ 8 w 9"/>
                <a:gd name="T2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4">
                  <a:moveTo>
                    <a:pt x="5" y="0"/>
                  </a:moveTo>
                  <a:cubicBezTo>
                    <a:pt x="5" y="0"/>
                    <a:pt x="4" y="1"/>
                    <a:pt x="4" y="2"/>
                  </a:cubicBezTo>
                  <a:cubicBezTo>
                    <a:pt x="2" y="4"/>
                    <a:pt x="0" y="8"/>
                    <a:pt x="3" y="12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4" y="13"/>
                    <a:pt x="5" y="14"/>
                    <a:pt x="6" y="14"/>
                  </a:cubicBezTo>
                  <a:cubicBezTo>
                    <a:pt x="8" y="14"/>
                    <a:pt x="8" y="8"/>
                    <a:pt x="8" y="5"/>
                  </a:cubicBezTo>
                  <a:cubicBezTo>
                    <a:pt x="9" y="2"/>
                    <a:pt x="7" y="1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lose/>
                  <a:moveTo>
                    <a:pt x="8" y="5"/>
                  </a:moveTo>
                  <a:cubicBezTo>
                    <a:pt x="7" y="7"/>
                    <a:pt x="8" y="12"/>
                    <a:pt x="6" y="10"/>
                  </a:cubicBezTo>
                  <a:cubicBezTo>
                    <a:pt x="4" y="8"/>
                    <a:pt x="6" y="5"/>
                    <a:pt x="6" y="5"/>
                  </a:cubicBezTo>
                  <a:cubicBezTo>
                    <a:pt x="7" y="4"/>
                    <a:pt x="8" y="4"/>
                    <a:pt x="8" y="5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2528"/>
            <p:cNvSpPr/>
            <p:nvPr/>
          </p:nvSpPr>
          <p:spPr bwMode="auto">
            <a:xfrm>
              <a:off x="5461000" y="5357813"/>
              <a:ext cx="12700" cy="23813"/>
            </a:xfrm>
            <a:custGeom>
              <a:avLst/>
              <a:gdLst>
                <a:gd name="T0" fmla="*/ 2 w 4"/>
                <a:gd name="T1" fmla="*/ 1 h 8"/>
                <a:gd name="T2" fmla="*/ 2 w 4"/>
                <a:gd name="T3" fmla="*/ 6 h 8"/>
                <a:gd name="T4" fmla="*/ 4 w 4"/>
                <a:gd name="T5" fmla="*/ 1 h 8"/>
                <a:gd name="T6" fmla="*/ 2 w 4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2" y="1"/>
                  </a:moveTo>
                  <a:cubicBezTo>
                    <a:pt x="2" y="1"/>
                    <a:pt x="0" y="4"/>
                    <a:pt x="2" y="6"/>
                  </a:cubicBezTo>
                  <a:cubicBezTo>
                    <a:pt x="4" y="8"/>
                    <a:pt x="3" y="3"/>
                    <a:pt x="4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2529"/>
            <p:cNvSpPr>
              <a:spLocks noEditPoints="1"/>
            </p:cNvSpPr>
            <p:nvPr/>
          </p:nvSpPr>
          <p:spPr bwMode="auto">
            <a:xfrm>
              <a:off x="5487988" y="5260976"/>
              <a:ext cx="19050" cy="28575"/>
            </a:xfrm>
            <a:custGeom>
              <a:avLst/>
              <a:gdLst>
                <a:gd name="T0" fmla="*/ 3 w 6"/>
                <a:gd name="T1" fmla="*/ 1 h 9"/>
                <a:gd name="T2" fmla="*/ 0 w 6"/>
                <a:gd name="T3" fmla="*/ 4 h 9"/>
                <a:gd name="T4" fmla="*/ 0 w 6"/>
                <a:gd name="T5" fmla="*/ 7 h 9"/>
                <a:gd name="T6" fmla="*/ 1 w 6"/>
                <a:gd name="T7" fmla="*/ 8 h 9"/>
                <a:gd name="T8" fmla="*/ 2 w 6"/>
                <a:gd name="T9" fmla="*/ 9 h 9"/>
                <a:gd name="T10" fmla="*/ 6 w 6"/>
                <a:gd name="T11" fmla="*/ 4 h 9"/>
                <a:gd name="T12" fmla="*/ 6 w 6"/>
                <a:gd name="T13" fmla="*/ 3 h 9"/>
                <a:gd name="T14" fmla="*/ 5 w 6"/>
                <a:gd name="T15" fmla="*/ 1 h 9"/>
                <a:gd name="T16" fmla="*/ 3 w 6"/>
                <a:gd name="T17" fmla="*/ 1 h 9"/>
                <a:gd name="T18" fmla="*/ 5 w 6"/>
                <a:gd name="T19" fmla="*/ 3 h 9"/>
                <a:gd name="T20" fmla="*/ 3 w 6"/>
                <a:gd name="T21" fmla="*/ 6 h 9"/>
                <a:gd name="T22" fmla="*/ 3 w 6"/>
                <a:gd name="T23" fmla="*/ 4 h 9"/>
                <a:gd name="T24" fmla="*/ 5 w 6"/>
                <a:gd name="T2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9">
                  <a:moveTo>
                    <a:pt x="3" y="1"/>
                  </a:moveTo>
                  <a:cubicBezTo>
                    <a:pt x="1" y="1"/>
                    <a:pt x="0" y="4"/>
                    <a:pt x="0" y="4"/>
                  </a:cubicBezTo>
                  <a:cubicBezTo>
                    <a:pt x="0" y="4"/>
                    <a:pt x="0" y="5"/>
                    <a:pt x="0" y="7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3" y="8"/>
                    <a:pt x="5" y="5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4" y="0"/>
                    <a:pt x="4" y="0"/>
                    <a:pt x="3" y="1"/>
                  </a:cubicBezTo>
                  <a:close/>
                  <a:moveTo>
                    <a:pt x="5" y="3"/>
                  </a:moveTo>
                  <a:cubicBezTo>
                    <a:pt x="4" y="4"/>
                    <a:pt x="4" y="7"/>
                    <a:pt x="3" y="6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5" y="2"/>
                    <a:pt x="6" y="3"/>
                    <a:pt x="5" y="3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2530"/>
            <p:cNvSpPr/>
            <p:nvPr/>
          </p:nvSpPr>
          <p:spPr bwMode="auto">
            <a:xfrm>
              <a:off x="5494338" y="5267326"/>
              <a:ext cx="12700" cy="15875"/>
            </a:xfrm>
            <a:custGeom>
              <a:avLst/>
              <a:gdLst>
                <a:gd name="T0" fmla="*/ 1 w 4"/>
                <a:gd name="T1" fmla="*/ 4 h 5"/>
                <a:gd name="T2" fmla="*/ 3 w 4"/>
                <a:gd name="T3" fmla="*/ 1 h 5"/>
                <a:gd name="T4" fmla="*/ 1 w 4"/>
                <a:gd name="T5" fmla="*/ 2 h 5"/>
                <a:gd name="T6" fmla="*/ 1 w 4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1" y="4"/>
                  </a:moveTo>
                  <a:cubicBezTo>
                    <a:pt x="2" y="5"/>
                    <a:pt x="2" y="2"/>
                    <a:pt x="3" y="1"/>
                  </a:cubicBezTo>
                  <a:cubicBezTo>
                    <a:pt x="4" y="1"/>
                    <a:pt x="3" y="0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2531"/>
            <p:cNvSpPr>
              <a:spLocks noEditPoints="1"/>
            </p:cNvSpPr>
            <p:nvPr/>
          </p:nvSpPr>
          <p:spPr bwMode="auto">
            <a:xfrm>
              <a:off x="5445125" y="5429251"/>
              <a:ext cx="28575" cy="42863"/>
            </a:xfrm>
            <a:custGeom>
              <a:avLst/>
              <a:gdLst>
                <a:gd name="T0" fmla="*/ 7 w 9"/>
                <a:gd name="T1" fmla="*/ 0 h 14"/>
                <a:gd name="T2" fmla="*/ 5 w 9"/>
                <a:gd name="T3" fmla="*/ 2 h 14"/>
                <a:gd name="T4" fmla="*/ 5 w 9"/>
                <a:gd name="T5" fmla="*/ 2 h 14"/>
                <a:gd name="T6" fmla="*/ 3 w 9"/>
                <a:gd name="T7" fmla="*/ 11 h 14"/>
                <a:gd name="T8" fmla="*/ 5 w 9"/>
                <a:gd name="T9" fmla="*/ 14 h 14"/>
                <a:gd name="T10" fmla="*/ 7 w 9"/>
                <a:gd name="T11" fmla="*/ 14 h 14"/>
                <a:gd name="T12" fmla="*/ 8 w 9"/>
                <a:gd name="T13" fmla="*/ 10 h 14"/>
                <a:gd name="T14" fmla="*/ 8 w 9"/>
                <a:gd name="T15" fmla="*/ 1 h 14"/>
                <a:gd name="T16" fmla="*/ 7 w 9"/>
                <a:gd name="T17" fmla="*/ 0 h 14"/>
                <a:gd name="T18" fmla="*/ 6 w 9"/>
                <a:gd name="T19" fmla="*/ 10 h 14"/>
                <a:gd name="T20" fmla="*/ 6 w 9"/>
                <a:gd name="T21" fmla="*/ 5 h 14"/>
                <a:gd name="T22" fmla="*/ 7 w 9"/>
                <a:gd name="T23" fmla="*/ 6 h 14"/>
                <a:gd name="T24" fmla="*/ 6 w 9"/>
                <a:gd name="T25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4">
                  <a:moveTo>
                    <a:pt x="7" y="0"/>
                  </a:moveTo>
                  <a:cubicBezTo>
                    <a:pt x="6" y="0"/>
                    <a:pt x="5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0" y="6"/>
                    <a:pt x="3" y="11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4"/>
                    <a:pt x="7" y="14"/>
                  </a:cubicBezTo>
                  <a:cubicBezTo>
                    <a:pt x="8" y="13"/>
                    <a:pt x="8" y="12"/>
                    <a:pt x="8" y="10"/>
                  </a:cubicBezTo>
                  <a:cubicBezTo>
                    <a:pt x="7" y="7"/>
                    <a:pt x="9" y="3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lose/>
                  <a:moveTo>
                    <a:pt x="6" y="10"/>
                  </a:moveTo>
                  <a:cubicBezTo>
                    <a:pt x="4" y="7"/>
                    <a:pt x="6" y="5"/>
                    <a:pt x="6" y="5"/>
                  </a:cubicBezTo>
                  <a:cubicBezTo>
                    <a:pt x="8" y="3"/>
                    <a:pt x="7" y="4"/>
                    <a:pt x="7" y="6"/>
                  </a:cubicBezTo>
                  <a:cubicBezTo>
                    <a:pt x="7" y="8"/>
                    <a:pt x="7" y="11"/>
                    <a:pt x="6" y="10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2532"/>
            <p:cNvSpPr/>
            <p:nvPr/>
          </p:nvSpPr>
          <p:spPr bwMode="auto">
            <a:xfrm>
              <a:off x="5457825" y="5438776"/>
              <a:ext cx="12700" cy="23813"/>
            </a:xfrm>
            <a:custGeom>
              <a:avLst/>
              <a:gdLst>
                <a:gd name="T0" fmla="*/ 2 w 4"/>
                <a:gd name="T1" fmla="*/ 2 h 8"/>
                <a:gd name="T2" fmla="*/ 2 w 4"/>
                <a:gd name="T3" fmla="*/ 7 h 8"/>
                <a:gd name="T4" fmla="*/ 3 w 4"/>
                <a:gd name="T5" fmla="*/ 3 h 8"/>
                <a:gd name="T6" fmla="*/ 2 w 4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2" y="2"/>
                  </a:moveTo>
                  <a:cubicBezTo>
                    <a:pt x="2" y="2"/>
                    <a:pt x="0" y="4"/>
                    <a:pt x="2" y="7"/>
                  </a:cubicBezTo>
                  <a:cubicBezTo>
                    <a:pt x="3" y="8"/>
                    <a:pt x="3" y="5"/>
                    <a:pt x="3" y="3"/>
                  </a:cubicBezTo>
                  <a:cubicBezTo>
                    <a:pt x="3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6" name="组合 275"/>
          <p:cNvGrpSpPr/>
          <p:nvPr/>
        </p:nvGrpSpPr>
        <p:grpSpPr>
          <a:xfrm>
            <a:off x="97496" y="111695"/>
            <a:ext cx="4202791" cy="767085"/>
            <a:chOff x="97496" y="111695"/>
            <a:chExt cx="4202791" cy="767085"/>
          </a:xfrm>
        </p:grpSpPr>
        <p:grpSp>
          <p:nvGrpSpPr>
            <p:cNvPr id="277" name="组合 276"/>
            <p:cNvGrpSpPr/>
            <p:nvPr/>
          </p:nvGrpSpPr>
          <p:grpSpPr>
            <a:xfrm>
              <a:off x="97496" y="111695"/>
              <a:ext cx="1235972" cy="767085"/>
              <a:chOff x="2974047" y="3601599"/>
              <a:chExt cx="1888934" cy="1275831"/>
            </a:xfrm>
          </p:grpSpPr>
          <p:sp>
            <p:nvSpPr>
              <p:cNvPr id="281" name="Freeform 1936"/>
              <p:cNvSpPr/>
              <p:nvPr/>
            </p:nvSpPr>
            <p:spPr bwMode="auto">
              <a:xfrm>
                <a:off x="3222682" y="3601599"/>
                <a:ext cx="1509077" cy="1275831"/>
              </a:xfrm>
              <a:custGeom>
                <a:avLst/>
                <a:gdLst>
                  <a:gd name="T0" fmla="*/ 189 w 224"/>
                  <a:gd name="T1" fmla="*/ 105 h 202"/>
                  <a:gd name="T2" fmla="*/ 149 w 224"/>
                  <a:gd name="T3" fmla="*/ 54 h 202"/>
                  <a:gd name="T4" fmla="*/ 102 w 224"/>
                  <a:gd name="T5" fmla="*/ 20 h 202"/>
                  <a:gd name="T6" fmla="*/ 52 w 224"/>
                  <a:gd name="T7" fmla="*/ 11 h 202"/>
                  <a:gd name="T8" fmla="*/ 27 w 224"/>
                  <a:gd name="T9" fmla="*/ 60 h 202"/>
                  <a:gd name="T10" fmla="*/ 8 w 224"/>
                  <a:gd name="T11" fmla="*/ 98 h 202"/>
                  <a:gd name="T12" fmla="*/ 7 w 224"/>
                  <a:gd name="T13" fmla="*/ 157 h 202"/>
                  <a:gd name="T14" fmla="*/ 47 w 224"/>
                  <a:gd name="T15" fmla="*/ 183 h 202"/>
                  <a:gd name="T16" fmla="*/ 70 w 224"/>
                  <a:gd name="T17" fmla="*/ 184 h 202"/>
                  <a:gd name="T18" fmla="*/ 134 w 224"/>
                  <a:gd name="T19" fmla="*/ 194 h 202"/>
                  <a:gd name="T20" fmla="*/ 160 w 224"/>
                  <a:gd name="T21" fmla="*/ 188 h 202"/>
                  <a:gd name="T22" fmla="*/ 200 w 224"/>
                  <a:gd name="T23" fmla="*/ 196 h 202"/>
                  <a:gd name="T24" fmla="*/ 219 w 224"/>
                  <a:gd name="T25" fmla="*/ 195 h 202"/>
                  <a:gd name="T26" fmla="*/ 216 w 224"/>
                  <a:gd name="T27" fmla="*/ 184 h 202"/>
                  <a:gd name="T28" fmla="*/ 190 w 224"/>
                  <a:gd name="T29" fmla="*/ 155 h 202"/>
                  <a:gd name="T30" fmla="*/ 189 w 224"/>
                  <a:gd name="T31" fmla="*/ 105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4" h="202">
                    <a:moveTo>
                      <a:pt x="189" y="105"/>
                    </a:moveTo>
                    <a:cubicBezTo>
                      <a:pt x="184" y="85"/>
                      <a:pt x="160" y="66"/>
                      <a:pt x="149" y="54"/>
                    </a:cubicBezTo>
                    <a:cubicBezTo>
                      <a:pt x="139" y="42"/>
                      <a:pt x="109" y="26"/>
                      <a:pt x="102" y="20"/>
                    </a:cubicBezTo>
                    <a:cubicBezTo>
                      <a:pt x="95" y="15"/>
                      <a:pt x="68" y="0"/>
                      <a:pt x="52" y="11"/>
                    </a:cubicBezTo>
                    <a:cubicBezTo>
                      <a:pt x="35" y="22"/>
                      <a:pt x="29" y="50"/>
                      <a:pt x="27" y="60"/>
                    </a:cubicBezTo>
                    <a:cubicBezTo>
                      <a:pt x="25" y="73"/>
                      <a:pt x="14" y="88"/>
                      <a:pt x="8" y="98"/>
                    </a:cubicBezTo>
                    <a:cubicBezTo>
                      <a:pt x="2" y="107"/>
                      <a:pt x="0" y="140"/>
                      <a:pt x="7" y="157"/>
                    </a:cubicBezTo>
                    <a:cubicBezTo>
                      <a:pt x="14" y="174"/>
                      <a:pt x="36" y="182"/>
                      <a:pt x="47" y="183"/>
                    </a:cubicBezTo>
                    <a:cubicBezTo>
                      <a:pt x="59" y="184"/>
                      <a:pt x="54" y="183"/>
                      <a:pt x="70" y="184"/>
                    </a:cubicBezTo>
                    <a:cubicBezTo>
                      <a:pt x="85" y="186"/>
                      <a:pt x="115" y="197"/>
                      <a:pt x="134" y="194"/>
                    </a:cubicBezTo>
                    <a:cubicBezTo>
                      <a:pt x="152" y="192"/>
                      <a:pt x="151" y="188"/>
                      <a:pt x="160" y="188"/>
                    </a:cubicBezTo>
                    <a:cubicBezTo>
                      <a:pt x="170" y="188"/>
                      <a:pt x="192" y="193"/>
                      <a:pt x="200" y="196"/>
                    </a:cubicBezTo>
                    <a:cubicBezTo>
                      <a:pt x="209" y="199"/>
                      <a:pt x="219" y="202"/>
                      <a:pt x="219" y="195"/>
                    </a:cubicBezTo>
                    <a:cubicBezTo>
                      <a:pt x="219" y="195"/>
                      <a:pt x="224" y="188"/>
                      <a:pt x="216" y="184"/>
                    </a:cubicBezTo>
                    <a:cubicBezTo>
                      <a:pt x="200" y="177"/>
                      <a:pt x="194" y="169"/>
                      <a:pt x="190" y="155"/>
                    </a:cubicBezTo>
                    <a:cubicBezTo>
                      <a:pt x="187" y="141"/>
                      <a:pt x="193" y="124"/>
                      <a:pt x="189" y="105"/>
                    </a:cubicBezTo>
                    <a:close/>
                  </a:path>
                </a:pathLst>
              </a:custGeom>
              <a:solidFill>
                <a:srgbClr val="0028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1937"/>
              <p:cNvSpPr/>
              <p:nvPr/>
            </p:nvSpPr>
            <p:spPr bwMode="auto">
              <a:xfrm>
                <a:off x="3274480" y="3734364"/>
                <a:ext cx="797705" cy="987637"/>
              </a:xfrm>
              <a:custGeom>
                <a:avLst/>
                <a:gdLst>
                  <a:gd name="T0" fmla="*/ 37 w 118"/>
                  <a:gd name="T1" fmla="*/ 21 h 156"/>
                  <a:gd name="T2" fmla="*/ 18 w 118"/>
                  <a:gd name="T3" fmla="*/ 54 h 156"/>
                  <a:gd name="T4" fmla="*/ 9 w 118"/>
                  <a:gd name="T5" fmla="*/ 79 h 156"/>
                  <a:gd name="T6" fmla="*/ 13 w 118"/>
                  <a:gd name="T7" fmla="*/ 135 h 156"/>
                  <a:gd name="T8" fmla="*/ 62 w 118"/>
                  <a:gd name="T9" fmla="*/ 154 h 156"/>
                  <a:gd name="T10" fmla="*/ 118 w 118"/>
                  <a:gd name="T11" fmla="*/ 66 h 156"/>
                  <a:gd name="T12" fmla="*/ 102 w 118"/>
                  <a:gd name="T13" fmla="*/ 12 h 156"/>
                  <a:gd name="T14" fmla="*/ 80 w 118"/>
                  <a:gd name="T15" fmla="*/ 2 h 156"/>
                  <a:gd name="T16" fmla="*/ 37 w 118"/>
                  <a:gd name="T17" fmla="*/ 2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" h="156">
                    <a:moveTo>
                      <a:pt x="37" y="21"/>
                    </a:moveTo>
                    <a:cubicBezTo>
                      <a:pt x="27" y="35"/>
                      <a:pt x="18" y="45"/>
                      <a:pt x="18" y="54"/>
                    </a:cubicBezTo>
                    <a:cubicBezTo>
                      <a:pt x="18" y="63"/>
                      <a:pt x="12" y="68"/>
                      <a:pt x="9" y="79"/>
                    </a:cubicBezTo>
                    <a:cubicBezTo>
                      <a:pt x="6" y="91"/>
                      <a:pt x="0" y="123"/>
                      <a:pt x="13" y="135"/>
                    </a:cubicBezTo>
                    <a:cubicBezTo>
                      <a:pt x="25" y="147"/>
                      <a:pt x="40" y="153"/>
                      <a:pt x="62" y="154"/>
                    </a:cubicBezTo>
                    <a:cubicBezTo>
                      <a:pt x="85" y="156"/>
                      <a:pt x="118" y="66"/>
                      <a:pt x="118" y="66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2" y="12"/>
                      <a:pt x="92" y="3"/>
                      <a:pt x="80" y="2"/>
                    </a:cubicBezTo>
                    <a:cubicBezTo>
                      <a:pt x="68" y="0"/>
                      <a:pt x="48" y="6"/>
                      <a:pt x="37" y="21"/>
                    </a:cubicBezTo>
                    <a:close/>
                  </a:path>
                </a:pathLst>
              </a:custGeom>
              <a:solidFill>
                <a:srgbClr val="005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1938"/>
              <p:cNvSpPr/>
              <p:nvPr/>
            </p:nvSpPr>
            <p:spPr bwMode="auto">
              <a:xfrm>
                <a:off x="2974047" y="3695506"/>
                <a:ext cx="1757712" cy="1168973"/>
              </a:xfrm>
              <a:custGeom>
                <a:avLst/>
                <a:gdLst>
                  <a:gd name="T0" fmla="*/ 227 w 261"/>
                  <a:gd name="T1" fmla="*/ 82 h 185"/>
                  <a:gd name="T2" fmla="*/ 167 w 261"/>
                  <a:gd name="T3" fmla="*/ 23 h 185"/>
                  <a:gd name="T4" fmla="*/ 136 w 261"/>
                  <a:gd name="T5" fmla="*/ 13 h 185"/>
                  <a:gd name="T6" fmla="*/ 97 w 261"/>
                  <a:gd name="T7" fmla="*/ 48 h 185"/>
                  <a:gd name="T8" fmla="*/ 78 w 261"/>
                  <a:gd name="T9" fmla="*/ 63 h 185"/>
                  <a:gd name="T10" fmla="*/ 65 w 261"/>
                  <a:gd name="T11" fmla="*/ 57 h 185"/>
                  <a:gd name="T12" fmla="*/ 56 w 261"/>
                  <a:gd name="T13" fmla="*/ 38 h 185"/>
                  <a:gd name="T14" fmla="*/ 33 w 261"/>
                  <a:gd name="T15" fmla="*/ 4 h 185"/>
                  <a:gd name="T16" fmla="*/ 20 w 261"/>
                  <a:gd name="T17" fmla="*/ 15 h 185"/>
                  <a:gd name="T18" fmla="*/ 11 w 261"/>
                  <a:gd name="T19" fmla="*/ 45 h 185"/>
                  <a:gd name="T20" fmla="*/ 4 w 261"/>
                  <a:gd name="T21" fmla="*/ 68 h 185"/>
                  <a:gd name="T22" fmla="*/ 22 w 261"/>
                  <a:gd name="T23" fmla="*/ 75 h 185"/>
                  <a:gd name="T24" fmla="*/ 49 w 261"/>
                  <a:gd name="T25" fmla="*/ 67 h 185"/>
                  <a:gd name="T26" fmla="*/ 70 w 261"/>
                  <a:gd name="T27" fmla="*/ 72 h 185"/>
                  <a:gd name="T28" fmla="*/ 79 w 261"/>
                  <a:gd name="T29" fmla="*/ 112 h 185"/>
                  <a:gd name="T30" fmla="*/ 92 w 261"/>
                  <a:gd name="T31" fmla="*/ 154 h 185"/>
                  <a:gd name="T32" fmla="*/ 152 w 261"/>
                  <a:gd name="T33" fmla="*/ 176 h 185"/>
                  <a:gd name="T34" fmla="*/ 185 w 261"/>
                  <a:gd name="T35" fmla="*/ 172 h 185"/>
                  <a:gd name="T36" fmla="*/ 219 w 261"/>
                  <a:gd name="T37" fmla="*/ 167 h 185"/>
                  <a:gd name="T38" fmla="*/ 258 w 261"/>
                  <a:gd name="T39" fmla="*/ 178 h 185"/>
                  <a:gd name="T40" fmla="*/ 248 w 261"/>
                  <a:gd name="T41" fmla="*/ 164 h 185"/>
                  <a:gd name="T42" fmla="*/ 229 w 261"/>
                  <a:gd name="T43" fmla="*/ 133 h 185"/>
                  <a:gd name="T44" fmla="*/ 227 w 261"/>
                  <a:gd name="T45" fmla="*/ 82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1" h="185">
                    <a:moveTo>
                      <a:pt x="227" y="82"/>
                    </a:moveTo>
                    <a:cubicBezTo>
                      <a:pt x="222" y="71"/>
                      <a:pt x="184" y="32"/>
                      <a:pt x="167" y="23"/>
                    </a:cubicBezTo>
                    <a:cubicBezTo>
                      <a:pt x="149" y="14"/>
                      <a:pt x="141" y="8"/>
                      <a:pt x="136" y="13"/>
                    </a:cubicBezTo>
                    <a:cubicBezTo>
                      <a:pt x="130" y="17"/>
                      <a:pt x="107" y="37"/>
                      <a:pt x="97" y="48"/>
                    </a:cubicBezTo>
                    <a:cubicBezTo>
                      <a:pt x="87" y="59"/>
                      <a:pt x="81" y="64"/>
                      <a:pt x="78" y="63"/>
                    </a:cubicBezTo>
                    <a:cubicBezTo>
                      <a:pt x="78" y="63"/>
                      <a:pt x="69" y="61"/>
                      <a:pt x="65" y="57"/>
                    </a:cubicBezTo>
                    <a:cubicBezTo>
                      <a:pt x="61" y="54"/>
                      <a:pt x="59" y="48"/>
                      <a:pt x="56" y="38"/>
                    </a:cubicBezTo>
                    <a:cubicBezTo>
                      <a:pt x="52" y="26"/>
                      <a:pt x="40" y="9"/>
                      <a:pt x="33" y="4"/>
                    </a:cubicBezTo>
                    <a:cubicBezTo>
                      <a:pt x="27" y="0"/>
                      <a:pt x="22" y="6"/>
                      <a:pt x="20" y="15"/>
                    </a:cubicBezTo>
                    <a:cubicBezTo>
                      <a:pt x="18" y="24"/>
                      <a:pt x="14" y="35"/>
                      <a:pt x="11" y="45"/>
                    </a:cubicBezTo>
                    <a:cubicBezTo>
                      <a:pt x="8" y="54"/>
                      <a:pt x="0" y="63"/>
                      <a:pt x="4" y="68"/>
                    </a:cubicBezTo>
                    <a:cubicBezTo>
                      <a:pt x="7" y="72"/>
                      <a:pt x="14" y="75"/>
                      <a:pt x="22" y="75"/>
                    </a:cubicBezTo>
                    <a:cubicBezTo>
                      <a:pt x="30" y="75"/>
                      <a:pt x="44" y="66"/>
                      <a:pt x="49" y="67"/>
                    </a:cubicBezTo>
                    <a:cubicBezTo>
                      <a:pt x="54" y="68"/>
                      <a:pt x="65" y="64"/>
                      <a:pt x="70" y="72"/>
                    </a:cubicBezTo>
                    <a:cubicBezTo>
                      <a:pt x="75" y="80"/>
                      <a:pt x="79" y="98"/>
                      <a:pt x="79" y="112"/>
                    </a:cubicBezTo>
                    <a:cubicBezTo>
                      <a:pt x="79" y="126"/>
                      <a:pt x="85" y="149"/>
                      <a:pt x="92" y="154"/>
                    </a:cubicBezTo>
                    <a:cubicBezTo>
                      <a:pt x="99" y="158"/>
                      <a:pt x="129" y="171"/>
                      <a:pt x="152" y="176"/>
                    </a:cubicBezTo>
                    <a:cubicBezTo>
                      <a:pt x="175" y="180"/>
                      <a:pt x="178" y="175"/>
                      <a:pt x="185" y="172"/>
                    </a:cubicBezTo>
                    <a:cubicBezTo>
                      <a:pt x="192" y="169"/>
                      <a:pt x="203" y="162"/>
                      <a:pt x="219" y="167"/>
                    </a:cubicBezTo>
                    <a:cubicBezTo>
                      <a:pt x="235" y="171"/>
                      <a:pt x="255" y="185"/>
                      <a:pt x="258" y="178"/>
                    </a:cubicBezTo>
                    <a:cubicBezTo>
                      <a:pt x="261" y="171"/>
                      <a:pt x="256" y="169"/>
                      <a:pt x="248" y="164"/>
                    </a:cubicBezTo>
                    <a:cubicBezTo>
                      <a:pt x="241" y="160"/>
                      <a:pt x="230" y="157"/>
                      <a:pt x="229" y="133"/>
                    </a:cubicBezTo>
                    <a:cubicBezTo>
                      <a:pt x="228" y="109"/>
                      <a:pt x="232" y="93"/>
                      <a:pt x="227" y="82"/>
                    </a:cubicBezTo>
                    <a:close/>
                  </a:path>
                </a:pathLst>
              </a:custGeom>
              <a:solidFill>
                <a:srgbClr val="FBC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1939"/>
              <p:cNvSpPr/>
              <p:nvPr/>
            </p:nvSpPr>
            <p:spPr bwMode="auto">
              <a:xfrm>
                <a:off x="3018938" y="3740840"/>
                <a:ext cx="542163" cy="446865"/>
              </a:xfrm>
              <a:custGeom>
                <a:avLst/>
                <a:gdLst>
                  <a:gd name="T0" fmla="*/ 77 w 80"/>
                  <a:gd name="T1" fmla="*/ 60 h 71"/>
                  <a:gd name="T2" fmla="*/ 70 w 80"/>
                  <a:gd name="T3" fmla="*/ 58 h 71"/>
                  <a:gd name="T4" fmla="*/ 68 w 80"/>
                  <a:gd name="T5" fmla="*/ 57 h 71"/>
                  <a:gd name="T6" fmla="*/ 45 w 80"/>
                  <a:gd name="T7" fmla="*/ 39 h 71"/>
                  <a:gd name="T8" fmla="*/ 23 w 80"/>
                  <a:gd name="T9" fmla="*/ 2 h 71"/>
                  <a:gd name="T10" fmla="*/ 22 w 80"/>
                  <a:gd name="T11" fmla="*/ 6 h 71"/>
                  <a:gd name="T12" fmla="*/ 17 w 80"/>
                  <a:gd name="T13" fmla="*/ 10 h 71"/>
                  <a:gd name="T14" fmla="*/ 18 w 80"/>
                  <a:gd name="T15" fmla="*/ 16 h 71"/>
                  <a:gd name="T16" fmla="*/ 15 w 80"/>
                  <a:gd name="T17" fmla="*/ 18 h 71"/>
                  <a:gd name="T18" fmla="*/ 15 w 80"/>
                  <a:gd name="T19" fmla="*/ 24 h 71"/>
                  <a:gd name="T20" fmla="*/ 12 w 80"/>
                  <a:gd name="T21" fmla="*/ 28 h 71"/>
                  <a:gd name="T22" fmla="*/ 13 w 80"/>
                  <a:gd name="T23" fmla="*/ 32 h 71"/>
                  <a:gd name="T24" fmla="*/ 10 w 80"/>
                  <a:gd name="T25" fmla="*/ 35 h 71"/>
                  <a:gd name="T26" fmla="*/ 10 w 80"/>
                  <a:gd name="T27" fmla="*/ 40 h 71"/>
                  <a:gd name="T28" fmla="*/ 8 w 80"/>
                  <a:gd name="T29" fmla="*/ 43 h 71"/>
                  <a:gd name="T30" fmla="*/ 7 w 80"/>
                  <a:gd name="T31" fmla="*/ 49 h 71"/>
                  <a:gd name="T32" fmla="*/ 7 w 80"/>
                  <a:gd name="T33" fmla="*/ 54 h 71"/>
                  <a:gd name="T34" fmla="*/ 4 w 80"/>
                  <a:gd name="T35" fmla="*/ 62 h 71"/>
                  <a:gd name="T36" fmla="*/ 12 w 80"/>
                  <a:gd name="T37" fmla="*/ 64 h 71"/>
                  <a:gd name="T38" fmla="*/ 26 w 80"/>
                  <a:gd name="T39" fmla="*/ 62 h 71"/>
                  <a:gd name="T40" fmla="*/ 43 w 80"/>
                  <a:gd name="T41" fmla="*/ 56 h 71"/>
                  <a:gd name="T42" fmla="*/ 64 w 80"/>
                  <a:gd name="T43" fmla="*/ 63 h 71"/>
                  <a:gd name="T44" fmla="*/ 71 w 80"/>
                  <a:gd name="T45" fmla="*/ 70 h 71"/>
                  <a:gd name="T46" fmla="*/ 69 w 80"/>
                  <a:gd name="T47" fmla="*/ 66 h 71"/>
                  <a:gd name="T48" fmla="*/ 75 w 80"/>
                  <a:gd name="T49" fmla="*/ 67 h 71"/>
                  <a:gd name="T50" fmla="*/ 73 w 80"/>
                  <a:gd name="T51" fmla="*/ 62 h 71"/>
                  <a:gd name="T52" fmla="*/ 77 w 80"/>
                  <a:gd name="T53" fmla="*/ 6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0" h="71">
                    <a:moveTo>
                      <a:pt x="77" y="60"/>
                    </a:moveTo>
                    <a:cubicBezTo>
                      <a:pt x="75" y="58"/>
                      <a:pt x="72" y="59"/>
                      <a:pt x="70" y="58"/>
                    </a:cubicBezTo>
                    <a:cubicBezTo>
                      <a:pt x="69" y="57"/>
                      <a:pt x="68" y="57"/>
                      <a:pt x="68" y="57"/>
                    </a:cubicBezTo>
                    <a:cubicBezTo>
                      <a:pt x="68" y="57"/>
                      <a:pt x="51" y="52"/>
                      <a:pt x="45" y="39"/>
                    </a:cubicBezTo>
                    <a:cubicBezTo>
                      <a:pt x="39" y="26"/>
                      <a:pt x="24" y="0"/>
                      <a:pt x="23" y="2"/>
                    </a:cubicBezTo>
                    <a:cubicBezTo>
                      <a:pt x="21" y="4"/>
                      <a:pt x="22" y="3"/>
                      <a:pt x="22" y="6"/>
                    </a:cubicBezTo>
                    <a:cubicBezTo>
                      <a:pt x="22" y="8"/>
                      <a:pt x="17" y="8"/>
                      <a:pt x="17" y="10"/>
                    </a:cubicBezTo>
                    <a:cubicBezTo>
                      <a:pt x="18" y="13"/>
                      <a:pt x="20" y="14"/>
                      <a:pt x="18" y="16"/>
                    </a:cubicBezTo>
                    <a:cubicBezTo>
                      <a:pt x="17" y="18"/>
                      <a:pt x="14" y="16"/>
                      <a:pt x="15" y="18"/>
                    </a:cubicBezTo>
                    <a:cubicBezTo>
                      <a:pt x="15" y="21"/>
                      <a:pt x="15" y="21"/>
                      <a:pt x="15" y="24"/>
                    </a:cubicBezTo>
                    <a:cubicBezTo>
                      <a:pt x="14" y="27"/>
                      <a:pt x="13" y="25"/>
                      <a:pt x="12" y="28"/>
                    </a:cubicBezTo>
                    <a:cubicBezTo>
                      <a:pt x="11" y="30"/>
                      <a:pt x="11" y="30"/>
                      <a:pt x="13" y="32"/>
                    </a:cubicBezTo>
                    <a:cubicBezTo>
                      <a:pt x="15" y="35"/>
                      <a:pt x="11" y="33"/>
                      <a:pt x="10" y="35"/>
                    </a:cubicBezTo>
                    <a:cubicBezTo>
                      <a:pt x="9" y="38"/>
                      <a:pt x="8" y="38"/>
                      <a:pt x="10" y="40"/>
                    </a:cubicBezTo>
                    <a:cubicBezTo>
                      <a:pt x="12" y="42"/>
                      <a:pt x="10" y="42"/>
                      <a:pt x="8" y="43"/>
                    </a:cubicBezTo>
                    <a:cubicBezTo>
                      <a:pt x="6" y="45"/>
                      <a:pt x="6" y="48"/>
                      <a:pt x="7" y="49"/>
                    </a:cubicBezTo>
                    <a:cubicBezTo>
                      <a:pt x="8" y="50"/>
                      <a:pt x="0" y="53"/>
                      <a:pt x="7" y="54"/>
                    </a:cubicBezTo>
                    <a:cubicBezTo>
                      <a:pt x="15" y="55"/>
                      <a:pt x="2" y="59"/>
                      <a:pt x="4" y="62"/>
                    </a:cubicBezTo>
                    <a:cubicBezTo>
                      <a:pt x="7" y="65"/>
                      <a:pt x="9" y="66"/>
                      <a:pt x="12" y="64"/>
                    </a:cubicBezTo>
                    <a:cubicBezTo>
                      <a:pt x="16" y="63"/>
                      <a:pt x="22" y="65"/>
                      <a:pt x="26" y="62"/>
                    </a:cubicBezTo>
                    <a:cubicBezTo>
                      <a:pt x="31" y="59"/>
                      <a:pt x="36" y="55"/>
                      <a:pt x="43" y="56"/>
                    </a:cubicBezTo>
                    <a:cubicBezTo>
                      <a:pt x="50" y="56"/>
                      <a:pt x="61" y="59"/>
                      <a:pt x="64" y="63"/>
                    </a:cubicBezTo>
                    <a:cubicBezTo>
                      <a:pt x="68" y="67"/>
                      <a:pt x="71" y="71"/>
                      <a:pt x="71" y="70"/>
                    </a:cubicBezTo>
                    <a:cubicBezTo>
                      <a:pt x="71" y="68"/>
                      <a:pt x="67" y="65"/>
                      <a:pt x="69" y="66"/>
                    </a:cubicBezTo>
                    <a:cubicBezTo>
                      <a:pt x="71" y="66"/>
                      <a:pt x="74" y="67"/>
                      <a:pt x="75" y="67"/>
                    </a:cubicBezTo>
                    <a:cubicBezTo>
                      <a:pt x="75" y="66"/>
                      <a:pt x="71" y="62"/>
                      <a:pt x="73" y="62"/>
                    </a:cubicBezTo>
                    <a:cubicBezTo>
                      <a:pt x="74" y="62"/>
                      <a:pt x="80" y="61"/>
                      <a:pt x="77" y="60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1940"/>
              <p:cNvSpPr/>
              <p:nvPr/>
            </p:nvSpPr>
            <p:spPr bwMode="auto">
              <a:xfrm>
                <a:off x="4186141" y="4310755"/>
                <a:ext cx="276261" cy="252576"/>
              </a:xfrm>
              <a:custGeom>
                <a:avLst/>
                <a:gdLst>
                  <a:gd name="T0" fmla="*/ 23 w 41"/>
                  <a:gd name="T1" fmla="*/ 1 h 40"/>
                  <a:gd name="T2" fmla="*/ 15 w 41"/>
                  <a:gd name="T3" fmla="*/ 33 h 40"/>
                  <a:gd name="T4" fmla="*/ 41 w 41"/>
                  <a:gd name="T5" fmla="*/ 21 h 40"/>
                  <a:gd name="T6" fmla="*/ 23 w 41"/>
                  <a:gd name="T7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40">
                    <a:moveTo>
                      <a:pt x="23" y="1"/>
                    </a:moveTo>
                    <a:cubicBezTo>
                      <a:pt x="6" y="2"/>
                      <a:pt x="0" y="25"/>
                      <a:pt x="15" y="33"/>
                    </a:cubicBezTo>
                    <a:cubicBezTo>
                      <a:pt x="28" y="40"/>
                      <a:pt x="40" y="28"/>
                      <a:pt x="41" y="21"/>
                    </a:cubicBezTo>
                    <a:cubicBezTo>
                      <a:pt x="41" y="13"/>
                      <a:pt x="39" y="0"/>
                      <a:pt x="23" y="1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Freeform 1941"/>
              <p:cNvSpPr/>
              <p:nvPr/>
            </p:nvSpPr>
            <p:spPr bwMode="auto">
              <a:xfrm>
                <a:off x="4213767" y="4333421"/>
                <a:ext cx="241728" cy="210481"/>
              </a:xfrm>
              <a:custGeom>
                <a:avLst/>
                <a:gdLst>
                  <a:gd name="T0" fmla="*/ 23 w 36"/>
                  <a:gd name="T1" fmla="*/ 1 h 33"/>
                  <a:gd name="T2" fmla="*/ 9 w 36"/>
                  <a:gd name="T3" fmla="*/ 24 h 33"/>
                  <a:gd name="T4" fmla="*/ 34 w 36"/>
                  <a:gd name="T5" fmla="*/ 14 h 33"/>
                  <a:gd name="T6" fmla="*/ 23 w 36"/>
                  <a:gd name="T7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3">
                    <a:moveTo>
                      <a:pt x="23" y="1"/>
                    </a:moveTo>
                    <a:cubicBezTo>
                      <a:pt x="12" y="0"/>
                      <a:pt x="0" y="9"/>
                      <a:pt x="9" y="24"/>
                    </a:cubicBezTo>
                    <a:cubicBezTo>
                      <a:pt x="15" y="33"/>
                      <a:pt x="36" y="28"/>
                      <a:pt x="34" y="14"/>
                    </a:cubicBezTo>
                    <a:cubicBezTo>
                      <a:pt x="34" y="14"/>
                      <a:pt x="34" y="2"/>
                      <a:pt x="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1942"/>
              <p:cNvSpPr/>
              <p:nvPr/>
            </p:nvSpPr>
            <p:spPr bwMode="auto">
              <a:xfrm>
                <a:off x="4248300" y="4326945"/>
                <a:ext cx="189931" cy="178099"/>
              </a:xfrm>
              <a:custGeom>
                <a:avLst/>
                <a:gdLst>
                  <a:gd name="T0" fmla="*/ 9 w 28"/>
                  <a:gd name="T1" fmla="*/ 5 h 28"/>
                  <a:gd name="T2" fmla="*/ 16 w 28"/>
                  <a:gd name="T3" fmla="*/ 27 h 28"/>
                  <a:gd name="T4" fmla="*/ 27 w 28"/>
                  <a:gd name="T5" fmla="*/ 14 h 28"/>
                  <a:gd name="T6" fmla="*/ 9 w 28"/>
                  <a:gd name="T7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8">
                    <a:moveTo>
                      <a:pt x="9" y="5"/>
                    </a:moveTo>
                    <a:cubicBezTo>
                      <a:pt x="0" y="10"/>
                      <a:pt x="3" y="25"/>
                      <a:pt x="16" y="27"/>
                    </a:cubicBezTo>
                    <a:cubicBezTo>
                      <a:pt x="26" y="28"/>
                      <a:pt x="28" y="20"/>
                      <a:pt x="27" y="14"/>
                    </a:cubicBezTo>
                    <a:cubicBezTo>
                      <a:pt x="26" y="9"/>
                      <a:pt x="20" y="0"/>
                      <a:pt x="9" y="5"/>
                    </a:cubicBezTo>
                    <a:close/>
                  </a:path>
                </a:pathLst>
              </a:custGeom>
              <a:solidFill>
                <a:srgbClr val="C2DC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1943"/>
              <p:cNvSpPr/>
              <p:nvPr/>
            </p:nvSpPr>
            <p:spPr bwMode="auto">
              <a:xfrm>
                <a:off x="4269020" y="4339897"/>
                <a:ext cx="155398" cy="145718"/>
              </a:xfrm>
              <a:custGeom>
                <a:avLst/>
                <a:gdLst>
                  <a:gd name="T0" fmla="*/ 7 w 23"/>
                  <a:gd name="T1" fmla="*/ 5 h 23"/>
                  <a:gd name="T2" fmla="*/ 13 w 23"/>
                  <a:gd name="T3" fmla="*/ 22 h 23"/>
                  <a:gd name="T4" fmla="*/ 22 w 23"/>
                  <a:gd name="T5" fmla="*/ 12 h 23"/>
                  <a:gd name="T6" fmla="*/ 7 w 23"/>
                  <a:gd name="T7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3">
                    <a:moveTo>
                      <a:pt x="7" y="5"/>
                    </a:moveTo>
                    <a:cubicBezTo>
                      <a:pt x="0" y="9"/>
                      <a:pt x="2" y="21"/>
                      <a:pt x="13" y="22"/>
                    </a:cubicBezTo>
                    <a:cubicBezTo>
                      <a:pt x="21" y="23"/>
                      <a:pt x="23" y="16"/>
                      <a:pt x="22" y="12"/>
                    </a:cubicBezTo>
                    <a:cubicBezTo>
                      <a:pt x="21" y="7"/>
                      <a:pt x="14" y="0"/>
                      <a:pt x="7" y="5"/>
                    </a:cubicBezTo>
                    <a:close/>
                  </a:path>
                </a:pathLst>
              </a:custGeom>
              <a:solidFill>
                <a:srgbClr val="0051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1944"/>
              <p:cNvSpPr/>
              <p:nvPr/>
            </p:nvSpPr>
            <p:spPr bwMode="auto">
              <a:xfrm>
                <a:off x="4448589" y="4498568"/>
                <a:ext cx="265902" cy="336768"/>
              </a:xfrm>
              <a:custGeom>
                <a:avLst/>
                <a:gdLst>
                  <a:gd name="T0" fmla="*/ 16 w 39"/>
                  <a:gd name="T1" fmla="*/ 29 h 53"/>
                  <a:gd name="T2" fmla="*/ 10 w 39"/>
                  <a:gd name="T3" fmla="*/ 5 h 53"/>
                  <a:gd name="T4" fmla="*/ 5 w 39"/>
                  <a:gd name="T5" fmla="*/ 25 h 53"/>
                  <a:gd name="T6" fmla="*/ 29 w 39"/>
                  <a:gd name="T7" fmla="*/ 47 h 53"/>
                  <a:gd name="T8" fmla="*/ 39 w 39"/>
                  <a:gd name="T9" fmla="*/ 48 h 53"/>
                  <a:gd name="T10" fmla="*/ 26 w 39"/>
                  <a:gd name="T11" fmla="*/ 37 h 53"/>
                  <a:gd name="T12" fmla="*/ 16 w 39"/>
                  <a:gd name="T13" fmla="*/ 2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53">
                    <a:moveTo>
                      <a:pt x="16" y="29"/>
                    </a:moveTo>
                    <a:cubicBezTo>
                      <a:pt x="11" y="21"/>
                      <a:pt x="10" y="9"/>
                      <a:pt x="10" y="5"/>
                    </a:cubicBezTo>
                    <a:cubicBezTo>
                      <a:pt x="10" y="0"/>
                      <a:pt x="0" y="8"/>
                      <a:pt x="5" y="25"/>
                    </a:cubicBezTo>
                    <a:cubicBezTo>
                      <a:pt x="10" y="42"/>
                      <a:pt x="24" y="44"/>
                      <a:pt x="29" y="47"/>
                    </a:cubicBezTo>
                    <a:cubicBezTo>
                      <a:pt x="33" y="51"/>
                      <a:pt x="39" y="53"/>
                      <a:pt x="39" y="48"/>
                    </a:cubicBezTo>
                    <a:cubicBezTo>
                      <a:pt x="39" y="42"/>
                      <a:pt x="31" y="39"/>
                      <a:pt x="26" y="37"/>
                    </a:cubicBezTo>
                    <a:cubicBezTo>
                      <a:pt x="21" y="34"/>
                      <a:pt x="16" y="29"/>
                      <a:pt x="16" y="29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1945"/>
              <p:cNvSpPr/>
              <p:nvPr/>
            </p:nvSpPr>
            <p:spPr bwMode="auto">
              <a:xfrm>
                <a:off x="4327726" y="4744667"/>
                <a:ext cx="372952" cy="116573"/>
              </a:xfrm>
              <a:custGeom>
                <a:avLst/>
                <a:gdLst>
                  <a:gd name="T0" fmla="*/ 38 w 55"/>
                  <a:gd name="T1" fmla="*/ 10 h 18"/>
                  <a:gd name="T2" fmla="*/ 9 w 55"/>
                  <a:gd name="T3" fmla="*/ 1 h 18"/>
                  <a:gd name="T4" fmla="*/ 1 w 55"/>
                  <a:gd name="T5" fmla="*/ 4 h 18"/>
                  <a:gd name="T6" fmla="*/ 28 w 55"/>
                  <a:gd name="T7" fmla="*/ 11 h 18"/>
                  <a:gd name="T8" fmla="*/ 49 w 55"/>
                  <a:gd name="T9" fmla="*/ 17 h 18"/>
                  <a:gd name="T10" fmla="*/ 53 w 55"/>
                  <a:gd name="T11" fmla="*/ 15 h 18"/>
                  <a:gd name="T12" fmla="*/ 38 w 55"/>
                  <a:gd name="T13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8">
                    <a:moveTo>
                      <a:pt x="38" y="10"/>
                    </a:moveTo>
                    <a:cubicBezTo>
                      <a:pt x="30" y="6"/>
                      <a:pt x="17" y="0"/>
                      <a:pt x="9" y="1"/>
                    </a:cubicBezTo>
                    <a:cubicBezTo>
                      <a:pt x="9" y="1"/>
                      <a:pt x="2" y="1"/>
                      <a:pt x="1" y="4"/>
                    </a:cubicBezTo>
                    <a:cubicBezTo>
                      <a:pt x="0" y="6"/>
                      <a:pt x="16" y="8"/>
                      <a:pt x="28" y="11"/>
                    </a:cubicBezTo>
                    <a:cubicBezTo>
                      <a:pt x="39" y="15"/>
                      <a:pt x="46" y="18"/>
                      <a:pt x="49" y="17"/>
                    </a:cubicBezTo>
                    <a:cubicBezTo>
                      <a:pt x="53" y="17"/>
                      <a:pt x="55" y="16"/>
                      <a:pt x="53" y="15"/>
                    </a:cubicBezTo>
                    <a:cubicBezTo>
                      <a:pt x="52" y="14"/>
                      <a:pt x="45" y="14"/>
                      <a:pt x="38" y="10"/>
                    </a:cubicBezTo>
                    <a:close/>
                  </a:path>
                </a:pathLst>
              </a:custGeom>
              <a:solidFill>
                <a:srgbClr val="FBC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1946"/>
              <p:cNvSpPr/>
              <p:nvPr/>
            </p:nvSpPr>
            <p:spPr bwMode="auto">
              <a:xfrm>
                <a:off x="3823550" y="4310755"/>
                <a:ext cx="276261" cy="213718"/>
              </a:xfrm>
              <a:custGeom>
                <a:avLst/>
                <a:gdLst>
                  <a:gd name="T0" fmla="*/ 9 w 41"/>
                  <a:gd name="T1" fmla="*/ 16 h 34"/>
                  <a:gd name="T2" fmla="*/ 11 w 41"/>
                  <a:gd name="T3" fmla="*/ 34 h 34"/>
                  <a:gd name="T4" fmla="*/ 35 w 41"/>
                  <a:gd name="T5" fmla="*/ 27 h 34"/>
                  <a:gd name="T6" fmla="*/ 39 w 41"/>
                  <a:gd name="T7" fmla="*/ 19 h 34"/>
                  <a:gd name="T8" fmla="*/ 20 w 41"/>
                  <a:gd name="T9" fmla="*/ 3 h 34"/>
                  <a:gd name="T10" fmla="*/ 9 w 41"/>
                  <a:gd name="T11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4">
                    <a:moveTo>
                      <a:pt x="9" y="16"/>
                    </a:moveTo>
                    <a:cubicBezTo>
                      <a:pt x="6" y="25"/>
                      <a:pt x="0" y="34"/>
                      <a:pt x="11" y="34"/>
                    </a:cubicBezTo>
                    <a:cubicBezTo>
                      <a:pt x="23" y="34"/>
                      <a:pt x="31" y="29"/>
                      <a:pt x="35" y="27"/>
                    </a:cubicBezTo>
                    <a:cubicBezTo>
                      <a:pt x="39" y="25"/>
                      <a:pt x="41" y="22"/>
                      <a:pt x="39" y="19"/>
                    </a:cubicBezTo>
                    <a:cubicBezTo>
                      <a:pt x="39" y="19"/>
                      <a:pt x="26" y="6"/>
                      <a:pt x="20" y="3"/>
                    </a:cubicBezTo>
                    <a:cubicBezTo>
                      <a:pt x="15" y="0"/>
                      <a:pt x="11" y="6"/>
                      <a:pt x="9" y="16"/>
                    </a:cubicBezTo>
                    <a:close/>
                  </a:path>
                </a:pathLst>
              </a:custGeom>
              <a:solidFill>
                <a:srgbClr val="BF5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1947"/>
              <p:cNvSpPr/>
              <p:nvPr/>
            </p:nvSpPr>
            <p:spPr bwMode="auto">
              <a:xfrm>
                <a:off x="3074191" y="3760269"/>
                <a:ext cx="424752" cy="372388"/>
              </a:xfrm>
              <a:custGeom>
                <a:avLst/>
                <a:gdLst>
                  <a:gd name="T0" fmla="*/ 9 w 63"/>
                  <a:gd name="T1" fmla="*/ 54 h 59"/>
                  <a:gd name="T2" fmla="*/ 31 w 63"/>
                  <a:gd name="T3" fmla="*/ 51 h 59"/>
                  <a:gd name="T4" fmla="*/ 44 w 63"/>
                  <a:gd name="T5" fmla="*/ 51 h 59"/>
                  <a:gd name="T6" fmla="*/ 58 w 63"/>
                  <a:gd name="T7" fmla="*/ 59 h 59"/>
                  <a:gd name="T8" fmla="*/ 43 w 63"/>
                  <a:gd name="T9" fmla="*/ 47 h 59"/>
                  <a:gd name="T10" fmla="*/ 35 w 63"/>
                  <a:gd name="T11" fmla="*/ 39 h 59"/>
                  <a:gd name="T12" fmla="*/ 29 w 63"/>
                  <a:gd name="T13" fmla="*/ 30 h 59"/>
                  <a:gd name="T14" fmla="*/ 20 w 63"/>
                  <a:gd name="T15" fmla="*/ 11 h 59"/>
                  <a:gd name="T16" fmla="*/ 18 w 63"/>
                  <a:gd name="T17" fmla="*/ 19 h 59"/>
                  <a:gd name="T18" fmla="*/ 28 w 63"/>
                  <a:gd name="T19" fmla="*/ 33 h 59"/>
                  <a:gd name="T20" fmla="*/ 11 w 63"/>
                  <a:gd name="T21" fmla="*/ 28 h 59"/>
                  <a:gd name="T22" fmla="*/ 14 w 63"/>
                  <a:gd name="T23" fmla="*/ 33 h 59"/>
                  <a:gd name="T24" fmla="*/ 28 w 63"/>
                  <a:gd name="T25" fmla="*/ 38 h 59"/>
                  <a:gd name="T26" fmla="*/ 11 w 63"/>
                  <a:gd name="T27" fmla="*/ 39 h 59"/>
                  <a:gd name="T28" fmla="*/ 16 w 63"/>
                  <a:gd name="T29" fmla="*/ 44 h 59"/>
                  <a:gd name="T30" fmla="*/ 28 w 63"/>
                  <a:gd name="T31" fmla="*/ 47 h 59"/>
                  <a:gd name="T32" fmla="*/ 9 w 63"/>
                  <a:gd name="T33" fmla="*/ 5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59">
                    <a:moveTo>
                      <a:pt x="9" y="54"/>
                    </a:moveTo>
                    <a:cubicBezTo>
                      <a:pt x="12" y="56"/>
                      <a:pt x="17" y="53"/>
                      <a:pt x="31" y="51"/>
                    </a:cubicBezTo>
                    <a:cubicBezTo>
                      <a:pt x="36" y="51"/>
                      <a:pt x="41" y="51"/>
                      <a:pt x="44" y="51"/>
                    </a:cubicBezTo>
                    <a:cubicBezTo>
                      <a:pt x="52" y="53"/>
                      <a:pt x="56" y="59"/>
                      <a:pt x="58" y="59"/>
                    </a:cubicBezTo>
                    <a:cubicBezTo>
                      <a:pt x="61" y="59"/>
                      <a:pt x="63" y="58"/>
                      <a:pt x="43" y="47"/>
                    </a:cubicBezTo>
                    <a:cubicBezTo>
                      <a:pt x="43" y="47"/>
                      <a:pt x="38" y="44"/>
                      <a:pt x="35" y="39"/>
                    </a:cubicBezTo>
                    <a:cubicBezTo>
                      <a:pt x="33" y="37"/>
                      <a:pt x="31" y="32"/>
                      <a:pt x="29" y="30"/>
                    </a:cubicBezTo>
                    <a:cubicBezTo>
                      <a:pt x="25" y="23"/>
                      <a:pt x="22" y="16"/>
                      <a:pt x="20" y="11"/>
                    </a:cubicBezTo>
                    <a:cubicBezTo>
                      <a:pt x="14" y="0"/>
                      <a:pt x="15" y="12"/>
                      <a:pt x="18" y="19"/>
                    </a:cubicBezTo>
                    <a:cubicBezTo>
                      <a:pt x="22" y="26"/>
                      <a:pt x="28" y="33"/>
                      <a:pt x="28" y="33"/>
                    </a:cubicBezTo>
                    <a:cubicBezTo>
                      <a:pt x="28" y="33"/>
                      <a:pt x="17" y="31"/>
                      <a:pt x="11" y="28"/>
                    </a:cubicBezTo>
                    <a:cubicBezTo>
                      <a:pt x="5" y="25"/>
                      <a:pt x="6" y="31"/>
                      <a:pt x="14" y="33"/>
                    </a:cubicBezTo>
                    <a:cubicBezTo>
                      <a:pt x="22" y="36"/>
                      <a:pt x="28" y="38"/>
                      <a:pt x="28" y="38"/>
                    </a:cubicBezTo>
                    <a:cubicBezTo>
                      <a:pt x="28" y="38"/>
                      <a:pt x="21" y="39"/>
                      <a:pt x="11" y="39"/>
                    </a:cubicBezTo>
                    <a:cubicBezTo>
                      <a:pt x="0" y="39"/>
                      <a:pt x="6" y="44"/>
                      <a:pt x="16" y="44"/>
                    </a:cubicBezTo>
                    <a:cubicBezTo>
                      <a:pt x="26" y="45"/>
                      <a:pt x="29" y="46"/>
                      <a:pt x="28" y="47"/>
                    </a:cubicBezTo>
                    <a:cubicBezTo>
                      <a:pt x="27" y="49"/>
                      <a:pt x="5" y="52"/>
                      <a:pt x="9" y="54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1948"/>
              <p:cNvSpPr/>
              <p:nvPr/>
            </p:nvSpPr>
            <p:spPr bwMode="auto">
              <a:xfrm>
                <a:off x="4455496" y="4764096"/>
                <a:ext cx="245183" cy="90668"/>
              </a:xfrm>
              <a:custGeom>
                <a:avLst/>
                <a:gdLst>
                  <a:gd name="T0" fmla="*/ 30 w 36"/>
                  <a:gd name="T1" fmla="*/ 13 h 14"/>
                  <a:gd name="T2" fmla="*/ 10 w 36"/>
                  <a:gd name="T3" fmla="*/ 5 h 14"/>
                  <a:gd name="T4" fmla="*/ 6 w 36"/>
                  <a:gd name="T5" fmla="*/ 6 h 14"/>
                  <a:gd name="T6" fmla="*/ 29 w 36"/>
                  <a:gd name="T7" fmla="*/ 14 h 14"/>
                  <a:gd name="T8" fmla="*/ 30 w 36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4">
                    <a:moveTo>
                      <a:pt x="30" y="13"/>
                    </a:moveTo>
                    <a:cubicBezTo>
                      <a:pt x="23" y="13"/>
                      <a:pt x="10" y="5"/>
                      <a:pt x="10" y="5"/>
                    </a:cubicBezTo>
                    <a:cubicBezTo>
                      <a:pt x="0" y="0"/>
                      <a:pt x="2" y="6"/>
                      <a:pt x="6" y="6"/>
                    </a:cubicBezTo>
                    <a:cubicBezTo>
                      <a:pt x="9" y="7"/>
                      <a:pt x="27" y="14"/>
                      <a:pt x="29" y="14"/>
                    </a:cubicBezTo>
                    <a:cubicBezTo>
                      <a:pt x="31" y="14"/>
                      <a:pt x="36" y="12"/>
                      <a:pt x="30" y="13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1949"/>
              <p:cNvSpPr/>
              <p:nvPr/>
            </p:nvSpPr>
            <p:spPr bwMode="auto">
              <a:xfrm>
                <a:off x="4320820" y="4346373"/>
                <a:ext cx="82878" cy="71239"/>
              </a:xfrm>
              <a:custGeom>
                <a:avLst/>
                <a:gdLst>
                  <a:gd name="T0" fmla="*/ 5 w 12"/>
                  <a:gd name="T1" fmla="*/ 3 h 11"/>
                  <a:gd name="T2" fmla="*/ 8 w 12"/>
                  <a:gd name="T3" fmla="*/ 10 h 11"/>
                  <a:gd name="T4" fmla="*/ 11 w 12"/>
                  <a:gd name="T5" fmla="*/ 5 h 11"/>
                  <a:gd name="T6" fmla="*/ 5 w 12"/>
                  <a:gd name="T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5" y="3"/>
                    </a:moveTo>
                    <a:cubicBezTo>
                      <a:pt x="0" y="7"/>
                      <a:pt x="6" y="11"/>
                      <a:pt x="8" y="10"/>
                    </a:cubicBezTo>
                    <a:cubicBezTo>
                      <a:pt x="10" y="9"/>
                      <a:pt x="12" y="7"/>
                      <a:pt x="11" y="5"/>
                    </a:cubicBezTo>
                    <a:cubicBezTo>
                      <a:pt x="11" y="5"/>
                      <a:pt x="9" y="0"/>
                      <a:pt x="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1950"/>
              <p:cNvSpPr/>
              <p:nvPr/>
            </p:nvSpPr>
            <p:spPr bwMode="auto">
              <a:xfrm>
                <a:off x="3668152" y="3779698"/>
                <a:ext cx="884035" cy="670298"/>
              </a:xfrm>
              <a:custGeom>
                <a:avLst/>
                <a:gdLst>
                  <a:gd name="T0" fmla="*/ 52 w 131"/>
                  <a:gd name="T1" fmla="*/ 9 h 106"/>
                  <a:gd name="T2" fmla="*/ 11 w 131"/>
                  <a:gd name="T3" fmla="*/ 31 h 106"/>
                  <a:gd name="T4" fmla="*/ 40 w 131"/>
                  <a:gd name="T5" fmla="*/ 52 h 106"/>
                  <a:gd name="T6" fmla="*/ 94 w 131"/>
                  <a:gd name="T7" fmla="*/ 79 h 106"/>
                  <a:gd name="T8" fmla="*/ 120 w 131"/>
                  <a:gd name="T9" fmla="*/ 96 h 106"/>
                  <a:gd name="T10" fmla="*/ 123 w 131"/>
                  <a:gd name="T11" fmla="*/ 73 h 106"/>
                  <a:gd name="T12" fmla="*/ 52 w 131"/>
                  <a:gd name="T13" fmla="*/ 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106">
                    <a:moveTo>
                      <a:pt x="52" y="9"/>
                    </a:moveTo>
                    <a:cubicBezTo>
                      <a:pt x="29" y="0"/>
                      <a:pt x="21" y="21"/>
                      <a:pt x="11" y="31"/>
                    </a:cubicBezTo>
                    <a:cubicBezTo>
                      <a:pt x="0" y="41"/>
                      <a:pt x="22" y="45"/>
                      <a:pt x="40" y="52"/>
                    </a:cubicBezTo>
                    <a:cubicBezTo>
                      <a:pt x="58" y="60"/>
                      <a:pt x="77" y="77"/>
                      <a:pt x="94" y="79"/>
                    </a:cubicBezTo>
                    <a:cubicBezTo>
                      <a:pt x="111" y="81"/>
                      <a:pt x="120" y="86"/>
                      <a:pt x="120" y="96"/>
                    </a:cubicBezTo>
                    <a:cubicBezTo>
                      <a:pt x="121" y="106"/>
                      <a:pt x="131" y="91"/>
                      <a:pt x="123" y="73"/>
                    </a:cubicBezTo>
                    <a:cubicBezTo>
                      <a:pt x="116" y="56"/>
                      <a:pt x="76" y="18"/>
                      <a:pt x="52" y="9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1951"/>
              <p:cNvSpPr/>
              <p:nvPr/>
            </p:nvSpPr>
            <p:spPr bwMode="auto">
              <a:xfrm>
                <a:off x="3889161" y="4346373"/>
                <a:ext cx="189931" cy="158670"/>
              </a:xfrm>
              <a:custGeom>
                <a:avLst/>
                <a:gdLst>
                  <a:gd name="T0" fmla="*/ 5 w 28"/>
                  <a:gd name="T1" fmla="*/ 25 h 25"/>
                  <a:gd name="T2" fmla="*/ 17 w 28"/>
                  <a:gd name="T3" fmla="*/ 23 h 25"/>
                  <a:gd name="T4" fmla="*/ 24 w 28"/>
                  <a:gd name="T5" fmla="*/ 19 h 25"/>
                  <a:gd name="T6" fmla="*/ 28 w 28"/>
                  <a:gd name="T7" fmla="*/ 16 h 25"/>
                  <a:gd name="T8" fmla="*/ 22 w 28"/>
                  <a:gd name="T9" fmla="*/ 12 h 25"/>
                  <a:gd name="T10" fmla="*/ 9 w 28"/>
                  <a:gd name="T11" fmla="*/ 0 h 25"/>
                  <a:gd name="T12" fmla="*/ 10 w 28"/>
                  <a:gd name="T13" fmla="*/ 6 h 25"/>
                  <a:gd name="T14" fmla="*/ 15 w 28"/>
                  <a:gd name="T15" fmla="*/ 13 h 25"/>
                  <a:gd name="T16" fmla="*/ 4 w 28"/>
                  <a:gd name="T17" fmla="*/ 11 h 25"/>
                  <a:gd name="T18" fmla="*/ 11 w 28"/>
                  <a:gd name="T19" fmla="*/ 17 h 25"/>
                  <a:gd name="T20" fmla="*/ 5 w 28"/>
                  <a:gd name="T21" fmla="*/ 19 h 25"/>
                  <a:gd name="T22" fmla="*/ 8 w 28"/>
                  <a:gd name="T23" fmla="*/ 22 h 25"/>
                  <a:gd name="T24" fmla="*/ 5 w 28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5">
                    <a:moveTo>
                      <a:pt x="5" y="25"/>
                    </a:moveTo>
                    <a:cubicBezTo>
                      <a:pt x="9" y="25"/>
                      <a:pt x="14" y="25"/>
                      <a:pt x="17" y="23"/>
                    </a:cubicBezTo>
                    <a:cubicBezTo>
                      <a:pt x="20" y="21"/>
                      <a:pt x="21" y="20"/>
                      <a:pt x="24" y="19"/>
                    </a:cubicBezTo>
                    <a:cubicBezTo>
                      <a:pt x="27" y="19"/>
                      <a:pt x="28" y="19"/>
                      <a:pt x="28" y="16"/>
                    </a:cubicBezTo>
                    <a:cubicBezTo>
                      <a:pt x="28" y="16"/>
                      <a:pt x="25" y="15"/>
                      <a:pt x="22" y="12"/>
                    </a:cubicBezTo>
                    <a:cubicBezTo>
                      <a:pt x="20" y="9"/>
                      <a:pt x="12" y="0"/>
                      <a:pt x="9" y="0"/>
                    </a:cubicBezTo>
                    <a:cubicBezTo>
                      <a:pt x="7" y="0"/>
                      <a:pt x="7" y="3"/>
                      <a:pt x="10" y="6"/>
                    </a:cubicBezTo>
                    <a:cubicBezTo>
                      <a:pt x="13" y="10"/>
                      <a:pt x="16" y="9"/>
                      <a:pt x="15" y="13"/>
                    </a:cubicBezTo>
                    <a:cubicBezTo>
                      <a:pt x="15" y="14"/>
                      <a:pt x="6" y="10"/>
                      <a:pt x="4" y="11"/>
                    </a:cubicBezTo>
                    <a:cubicBezTo>
                      <a:pt x="3" y="12"/>
                      <a:pt x="8" y="16"/>
                      <a:pt x="11" y="17"/>
                    </a:cubicBezTo>
                    <a:cubicBezTo>
                      <a:pt x="13" y="18"/>
                      <a:pt x="10" y="18"/>
                      <a:pt x="5" y="19"/>
                    </a:cubicBezTo>
                    <a:cubicBezTo>
                      <a:pt x="0" y="21"/>
                      <a:pt x="4" y="22"/>
                      <a:pt x="8" y="22"/>
                    </a:cubicBezTo>
                    <a:cubicBezTo>
                      <a:pt x="11" y="22"/>
                      <a:pt x="1" y="24"/>
                      <a:pt x="5" y="25"/>
                    </a:cubicBezTo>
                    <a:close/>
                  </a:path>
                </a:pathLst>
              </a:custGeom>
              <a:solidFill>
                <a:srgbClr val="9F4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1952"/>
              <p:cNvSpPr/>
              <p:nvPr/>
            </p:nvSpPr>
            <p:spPr bwMode="auto">
              <a:xfrm>
                <a:off x="3902974" y="4346373"/>
                <a:ext cx="189931" cy="158670"/>
              </a:xfrm>
              <a:custGeom>
                <a:avLst/>
                <a:gdLst>
                  <a:gd name="T0" fmla="*/ 1 w 28"/>
                  <a:gd name="T1" fmla="*/ 24 h 25"/>
                  <a:gd name="T2" fmla="*/ 17 w 28"/>
                  <a:gd name="T3" fmla="*/ 20 h 25"/>
                  <a:gd name="T4" fmla="*/ 25 w 28"/>
                  <a:gd name="T5" fmla="*/ 18 h 25"/>
                  <a:gd name="T6" fmla="*/ 18 w 28"/>
                  <a:gd name="T7" fmla="*/ 13 h 25"/>
                  <a:gd name="T8" fmla="*/ 6 w 28"/>
                  <a:gd name="T9" fmla="*/ 2 h 25"/>
                  <a:gd name="T10" fmla="*/ 15 w 28"/>
                  <a:gd name="T11" fmla="*/ 15 h 25"/>
                  <a:gd name="T12" fmla="*/ 2 w 28"/>
                  <a:gd name="T13" fmla="*/ 11 h 25"/>
                  <a:gd name="T14" fmla="*/ 13 w 28"/>
                  <a:gd name="T15" fmla="*/ 17 h 25"/>
                  <a:gd name="T16" fmla="*/ 1 w 28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5">
                    <a:moveTo>
                      <a:pt x="1" y="24"/>
                    </a:moveTo>
                    <a:cubicBezTo>
                      <a:pt x="1" y="25"/>
                      <a:pt x="13" y="23"/>
                      <a:pt x="17" y="20"/>
                    </a:cubicBezTo>
                    <a:cubicBezTo>
                      <a:pt x="20" y="18"/>
                      <a:pt x="23" y="19"/>
                      <a:pt x="25" y="18"/>
                    </a:cubicBezTo>
                    <a:cubicBezTo>
                      <a:pt x="28" y="17"/>
                      <a:pt x="21" y="18"/>
                      <a:pt x="18" y="13"/>
                    </a:cubicBezTo>
                    <a:cubicBezTo>
                      <a:pt x="15" y="8"/>
                      <a:pt x="8" y="0"/>
                      <a:pt x="6" y="2"/>
                    </a:cubicBezTo>
                    <a:cubicBezTo>
                      <a:pt x="4" y="3"/>
                      <a:pt x="17" y="12"/>
                      <a:pt x="15" y="15"/>
                    </a:cubicBezTo>
                    <a:cubicBezTo>
                      <a:pt x="14" y="17"/>
                      <a:pt x="4" y="10"/>
                      <a:pt x="2" y="11"/>
                    </a:cubicBezTo>
                    <a:cubicBezTo>
                      <a:pt x="0" y="13"/>
                      <a:pt x="12" y="15"/>
                      <a:pt x="13" y="17"/>
                    </a:cubicBezTo>
                    <a:cubicBezTo>
                      <a:pt x="13" y="20"/>
                      <a:pt x="1" y="23"/>
                      <a:pt x="1" y="24"/>
                    </a:cubicBezTo>
                    <a:close/>
                  </a:path>
                </a:pathLst>
              </a:custGeom>
              <a:solidFill>
                <a:srgbClr val="683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Freeform 1953"/>
              <p:cNvSpPr/>
              <p:nvPr/>
            </p:nvSpPr>
            <p:spPr bwMode="auto">
              <a:xfrm>
                <a:off x="4058372" y="4359326"/>
                <a:ext cx="183024" cy="369149"/>
              </a:xfrm>
              <a:custGeom>
                <a:avLst/>
                <a:gdLst>
                  <a:gd name="T0" fmla="*/ 7 w 27"/>
                  <a:gd name="T1" fmla="*/ 3 h 58"/>
                  <a:gd name="T2" fmla="*/ 2 w 27"/>
                  <a:gd name="T3" fmla="*/ 29 h 58"/>
                  <a:gd name="T4" fmla="*/ 25 w 27"/>
                  <a:gd name="T5" fmla="*/ 57 h 58"/>
                  <a:gd name="T6" fmla="*/ 13 w 27"/>
                  <a:gd name="T7" fmla="*/ 46 h 58"/>
                  <a:gd name="T8" fmla="*/ 11 w 27"/>
                  <a:gd name="T9" fmla="*/ 6 h 58"/>
                  <a:gd name="T10" fmla="*/ 7 w 27"/>
                  <a:gd name="T11" fmla="*/ 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58">
                    <a:moveTo>
                      <a:pt x="7" y="3"/>
                    </a:moveTo>
                    <a:cubicBezTo>
                      <a:pt x="5" y="6"/>
                      <a:pt x="0" y="12"/>
                      <a:pt x="2" y="29"/>
                    </a:cubicBezTo>
                    <a:cubicBezTo>
                      <a:pt x="5" y="54"/>
                      <a:pt x="23" y="58"/>
                      <a:pt x="25" y="57"/>
                    </a:cubicBezTo>
                    <a:cubicBezTo>
                      <a:pt x="27" y="55"/>
                      <a:pt x="17" y="56"/>
                      <a:pt x="13" y="46"/>
                    </a:cubicBezTo>
                    <a:cubicBezTo>
                      <a:pt x="8" y="37"/>
                      <a:pt x="7" y="12"/>
                      <a:pt x="11" y="6"/>
                    </a:cubicBezTo>
                    <a:cubicBezTo>
                      <a:pt x="15" y="0"/>
                      <a:pt x="9" y="0"/>
                      <a:pt x="7" y="3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Freeform 1954"/>
              <p:cNvSpPr/>
              <p:nvPr/>
            </p:nvSpPr>
            <p:spPr bwMode="auto">
              <a:xfrm>
                <a:off x="4072185" y="3893032"/>
                <a:ext cx="41439" cy="35621"/>
              </a:xfrm>
              <a:custGeom>
                <a:avLst/>
                <a:gdLst>
                  <a:gd name="T0" fmla="*/ 1 w 6"/>
                  <a:gd name="T1" fmla="*/ 3 h 6"/>
                  <a:gd name="T2" fmla="*/ 3 w 6"/>
                  <a:gd name="T3" fmla="*/ 6 h 6"/>
                  <a:gd name="T4" fmla="*/ 6 w 6"/>
                  <a:gd name="T5" fmla="*/ 3 h 6"/>
                  <a:gd name="T6" fmla="*/ 3 w 6"/>
                  <a:gd name="T7" fmla="*/ 0 h 6"/>
                  <a:gd name="T8" fmla="*/ 1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3"/>
                    </a:moveTo>
                    <a:cubicBezTo>
                      <a:pt x="0" y="5"/>
                      <a:pt x="2" y="6"/>
                      <a:pt x="3" y="6"/>
                    </a:cubicBezTo>
                    <a:cubicBezTo>
                      <a:pt x="5" y="6"/>
                      <a:pt x="6" y="5"/>
                      <a:pt x="6" y="3"/>
                    </a:cubicBezTo>
                    <a:cubicBezTo>
                      <a:pt x="6" y="2"/>
                      <a:pt x="5" y="0"/>
                      <a:pt x="3" y="0"/>
                    </a:cubicBezTo>
                    <a:cubicBezTo>
                      <a:pt x="2" y="0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Oval 1955"/>
              <p:cNvSpPr>
                <a:spLocks noChangeArrowheads="1"/>
              </p:cNvSpPr>
              <p:nvPr/>
            </p:nvSpPr>
            <p:spPr bwMode="auto">
              <a:xfrm>
                <a:off x="4151609" y="3935129"/>
                <a:ext cx="13813" cy="1295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2494"/>
              <p:cNvSpPr/>
              <p:nvPr/>
            </p:nvSpPr>
            <p:spPr bwMode="auto">
              <a:xfrm>
                <a:off x="4721398" y="4245992"/>
                <a:ext cx="58707" cy="51810"/>
              </a:xfrm>
              <a:custGeom>
                <a:avLst/>
                <a:gdLst>
                  <a:gd name="T0" fmla="*/ 2 w 9"/>
                  <a:gd name="T1" fmla="*/ 2 h 8"/>
                  <a:gd name="T2" fmla="*/ 2 w 9"/>
                  <a:gd name="T3" fmla="*/ 7 h 8"/>
                  <a:gd name="T4" fmla="*/ 7 w 9"/>
                  <a:gd name="T5" fmla="*/ 6 h 8"/>
                  <a:gd name="T6" fmla="*/ 7 w 9"/>
                  <a:gd name="T7" fmla="*/ 1 h 8"/>
                  <a:gd name="T8" fmla="*/ 2 w 9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2" y="2"/>
                    </a:moveTo>
                    <a:cubicBezTo>
                      <a:pt x="0" y="4"/>
                      <a:pt x="1" y="6"/>
                      <a:pt x="2" y="7"/>
                    </a:cubicBezTo>
                    <a:cubicBezTo>
                      <a:pt x="4" y="8"/>
                      <a:pt x="6" y="8"/>
                      <a:pt x="7" y="6"/>
                    </a:cubicBezTo>
                    <a:cubicBezTo>
                      <a:pt x="9" y="5"/>
                      <a:pt x="8" y="3"/>
                      <a:pt x="7" y="1"/>
                    </a:cubicBezTo>
                    <a:cubicBezTo>
                      <a:pt x="5" y="0"/>
                      <a:pt x="3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Freeform 2495"/>
              <p:cNvSpPr/>
              <p:nvPr/>
            </p:nvSpPr>
            <p:spPr bwMode="auto">
              <a:xfrm>
                <a:off x="4835355" y="4297802"/>
                <a:ext cx="27626" cy="22668"/>
              </a:xfrm>
              <a:custGeom>
                <a:avLst/>
                <a:gdLst>
                  <a:gd name="T0" fmla="*/ 0 w 4"/>
                  <a:gd name="T1" fmla="*/ 1 h 4"/>
                  <a:gd name="T2" fmla="*/ 1 w 4"/>
                  <a:gd name="T3" fmla="*/ 4 h 4"/>
                  <a:gd name="T4" fmla="*/ 3 w 4"/>
                  <a:gd name="T5" fmla="*/ 4 h 4"/>
                  <a:gd name="T6" fmla="*/ 3 w 4"/>
                  <a:gd name="T7" fmla="*/ 1 h 4"/>
                  <a:gd name="T8" fmla="*/ 0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0" y="2"/>
                      <a:pt x="0" y="3"/>
                      <a:pt x="1" y="4"/>
                    </a:cubicBezTo>
                    <a:cubicBezTo>
                      <a:pt x="1" y="4"/>
                      <a:pt x="3" y="4"/>
                      <a:pt x="3" y="4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278" name="图片 277" descr="泡泡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5261" y="571307"/>
              <a:ext cx="155947" cy="155947"/>
            </a:xfrm>
            <a:prstGeom prst="rect">
              <a:avLst/>
            </a:prstGeom>
          </p:spPr>
        </p:pic>
        <p:pic>
          <p:nvPicPr>
            <p:cNvPr id="279" name="图片 278" descr="泡泡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1982" y="139435"/>
              <a:ext cx="324653" cy="324653"/>
            </a:xfrm>
            <a:prstGeom prst="rect">
              <a:avLst/>
            </a:prstGeom>
          </p:spPr>
        </p:pic>
        <p:sp>
          <p:nvSpPr>
            <p:cNvPr id="280" name="文本框 16"/>
            <p:cNvSpPr txBox="1"/>
            <p:nvPr/>
          </p:nvSpPr>
          <p:spPr>
            <a:xfrm>
              <a:off x="1699413" y="307035"/>
              <a:ext cx="26008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5666"/>
                  </a:solidFill>
                </a:rPr>
                <a:t>ADD TITLE HERE</a:t>
              </a:r>
              <a:endParaRPr lang="zh-CN" altLang="en-US" sz="2800" b="1" dirty="0">
                <a:solidFill>
                  <a:srgbClr val="005666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椭圆 33"/>
          <p:cNvSpPr/>
          <p:nvPr/>
        </p:nvSpPr>
        <p:spPr>
          <a:xfrm>
            <a:off x="4054674" y="2051886"/>
            <a:ext cx="1681243" cy="1649183"/>
          </a:xfrm>
          <a:prstGeom prst="ellipse">
            <a:avLst/>
          </a:prstGeom>
          <a:solidFill>
            <a:srgbClr val="00ABC8"/>
          </a:soli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00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6505875" y="2051886"/>
            <a:ext cx="1713963" cy="1684201"/>
          </a:xfrm>
          <a:prstGeom prst="ellipse">
            <a:avLst/>
          </a:prstGeom>
          <a:solidFill>
            <a:srgbClr val="00ABC8"/>
          </a:soli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00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9019518" y="2024694"/>
            <a:ext cx="1691669" cy="1684201"/>
          </a:xfrm>
          <a:prstGeom prst="ellipse">
            <a:avLst/>
          </a:prstGeom>
          <a:solidFill>
            <a:srgbClr val="00ABC8"/>
          </a:soli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00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55357" y="4616983"/>
            <a:ext cx="2335523" cy="95410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5666"/>
                </a:solidFill>
                <a:ea typeface="Dotum" pitchFamily="34" charset="-127"/>
              </a:rPr>
              <a:t>A designer can use default text to simulate what text would look like. If it is not real text.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759913" y="4616983"/>
            <a:ext cx="2335523" cy="95410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5666"/>
                </a:solidFill>
                <a:ea typeface="Dotum" pitchFamily="34" charset="-127"/>
              </a:rPr>
              <a:t>A designer can use default text to simulate what text would look like. If it is not real text. </a:t>
            </a:r>
          </a:p>
        </p:txBody>
      </p:sp>
      <p:sp>
        <p:nvSpPr>
          <p:cNvPr id="38" name="TextBox 32"/>
          <p:cNvSpPr txBox="1"/>
          <p:nvPr/>
        </p:nvSpPr>
        <p:spPr>
          <a:xfrm>
            <a:off x="6232925" y="4616981"/>
            <a:ext cx="2335523" cy="95410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5666"/>
                </a:solidFill>
                <a:ea typeface="Dotum" pitchFamily="34" charset="-127"/>
              </a:rPr>
              <a:t>A designer can use default text to simulate what text would look like. If it is not real text. </a:t>
            </a:r>
          </a:p>
        </p:txBody>
      </p:sp>
      <p:sp>
        <p:nvSpPr>
          <p:cNvPr id="39" name="TextBox 32"/>
          <p:cNvSpPr txBox="1"/>
          <p:nvPr/>
        </p:nvSpPr>
        <p:spPr>
          <a:xfrm>
            <a:off x="8759707" y="4630629"/>
            <a:ext cx="2335523" cy="95410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5666"/>
                </a:solidFill>
                <a:ea typeface="Dotum" pitchFamily="34" charset="-127"/>
              </a:rPr>
              <a:t>A designer can use default text to simulate what text would look like. If it is not real text. </a:t>
            </a:r>
          </a:p>
        </p:txBody>
      </p:sp>
      <p:sp>
        <p:nvSpPr>
          <p:cNvPr id="28" name="椭圆 27"/>
          <p:cNvSpPr/>
          <p:nvPr/>
        </p:nvSpPr>
        <p:spPr>
          <a:xfrm>
            <a:off x="1469210" y="2051885"/>
            <a:ext cx="1728192" cy="1701000"/>
          </a:xfrm>
          <a:prstGeom prst="ellipse">
            <a:avLst/>
          </a:prstGeom>
          <a:solidFill>
            <a:srgbClr val="00ABC8"/>
          </a:soli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00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14" name="Arc 13"/>
          <p:cNvSpPr/>
          <p:nvPr/>
        </p:nvSpPr>
        <p:spPr>
          <a:xfrm>
            <a:off x="1580082" y="2144046"/>
            <a:ext cx="1530305" cy="1507165"/>
          </a:xfrm>
          <a:prstGeom prst="arc">
            <a:avLst>
              <a:gd name="adj1" fmla="val 16200000"/>
              <a:gd name="adj2" fmla="val 10155543"/>
            </a:avLst>
          </a:prstGeom>
          <a:solidFill>
            <a:srgbClr val="005666"/>
          </a:solidFill>
          <a:ln w="762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00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32473" y="3873044"/>
            <a:ext cx="1209165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4000" dirty="0">
                <a:solidFill>
                  <a:srgbClr val="005666"/>
                </a:solidFill>
                <a:ea typeface="Dotum" pitchFamily="34" charset="-127"/>
              </a:rPr>
              <a:t>76</a:t>
            </a:r>
            <a:r>
              <a:rPr lang="en-US" altLang="zh-CN" sz="2800" dirty="0">
                <a:solidFill>
                  <a:srgbClr val="005666"/>
                </a:solidFill>
                <a:ea typeface="Dotum" pitchFamily="34" charset="-127"/>
              </a:rPr>
              <a:t>%</a:t>
            </a:r>
            <a:endParaRPr lang="zh-CN" altLang="en-US" sz="2800" dirty="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15" name="Arc 14"/>
          <p:cNvSpPr/>
          <p:nvPr/>
        </p:nvSpPr>
        <p:spPr>
          <a:xfrm>
            <a:off x="4158944" y="2162966"/>
            <a:ext cx="1488732" cy="1461252"/>
          </a:xfrm>
          <a:prstGeom prst="arc">
            <a:avLst>
              <a:gd name="adj1" fmla="val 20082479"/>
              <a:gd name="adj2" fmla="val 6960736"/>
            </a:avLst>
          </a:prstGeom>
          <a:solidFill>
            <a:srgbClr val="005666"/>
          </a:solidFill>
          <a:ln w="762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00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528554" y="3879147"/>
            <a:ext cx="1176316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4000" dirty="0">
                <a:solidFill>
                  <a:srgbClr val="005666"/>
                </a:solidFill>
                <a:ea typeface="Dotum" pitchFamily="34" charset="-127"/>
              </a:rPr>
              <a:t>28</a:t>
            </a:r>
            <a:r>
              <a:rPr lang="en-US" altLang="zh-CN" sz="2800" dirty="0">
                <a:solidFill>
                  <a:srgbClr val="005666"/>
                </a:solidFill>
                <a:ea typeface="Dotum" pitchFamily="34" charset="-127"/>
              </a:rPr>
              <a:t>%</a:t>
            </a:r>
            <a:endParaRPr lang="zh-CN" altLang="en-US" sz="2800" dirty="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16" name="Arc 15"/>
          <p:cNvSpPr/>
          <p:nvPr/>
        </p:nvSpPr>
        <p:spPr>
          <a:xfrm>
            <a:off x="6604004" y="2136013"/>
            <a:ext cx="1517705" cy="1492281"/>
          </a:xfrm>
          <a:prstGeom prst="arc">
            <a:avLst>
              <a:gd name="adj1" fmla="val 13544500"/>
              <a:gd name="adj2" fmla="val 6960736"/>
            </a:avLst>
          </a:prstGeom>
          <a:solidFill>
            <a:srgbClr val="005666"/>
          </a:solidFill>
          <a:ln w="762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00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994170" y="3864227"/>
            <a:ext cx="1199209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4000" dirty="0">
                <a:solidFill>
                  <a:srgbClr val="005666"/>
                </a:solidFill>
                <a:ea typeface="Dotum" pitchFamily="34" charset="-127"/>
              </a:rPr>
              <a:t>68</a:t>
            </a:r>
            <a:r>
              <a:rPr lang="en-US" altLang="zh-CN" sz="2800" dirty="0">
                <a:solidFill>
                  <a:srgbClr val="005666"/>
                </a:solidFill>
                <a:ea typeface="Dotum" pitchFamily="34" charset="-127"/>
              </a:rPr>
              <a:t>%</a:t>
            </a:r>
            <a:endParaRPr lang="zh-CN" altLang="en-US" sz="2800" dirty="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17" name="Arc 16"/>
          <p:cNvSpPr/>
          <p:nvPr/>
        </p:nvSpPr>
        <p:spPr>
          <a:xfrm>
            <a:off x="9116370" y="2125310"/>
            <a:ext cx="1497965" cy="1492281"/>
          </a:xfrm>
          <a:prstGeom prst="arc">
            <a:avLst>
              <a:gd name="adj1" fmla="val 378990"/>
              <a:gd name="adj2" fmla="val 10257066"/>
            </a:avLst>
          </a:prstGeom>
          <a:solidFill>
            <a:srgbClr val="005666"/>
          </a:solidFill>
          <a:ln w="7620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00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9559489" y="3840702"/>
            <a:ext cx="1183612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4000" dirty="0">
                <a:solidFill>
                  <a:srgbClr val="005666"/>
                </a:solidFill>
                <a:ea typeface="Dotum" pitchFamily="34" charset="-127"/>
              </a:rPr>
              <a:t>49</a:t>
            </a:r>
            <a:r>
              <a:rPr lang="en-US" altLang="zh-CN" sz="2800" dirty="0">
                <a:solidFill>
                  <a:srgbClr val="005666"/>
                </a:solidFill>
                <a:ea typeface="Dotum" pitchFamily="34" charset="-127"/>
              </a:rPr>
              <a:t>%</a:t>
            </a:r>
            <a:endParaRPr lang="zh-CN" altLang="en-US" sz="2800" dirty="0">
              <a:solidFill>
                <a:srgbClr val="005666"/>
              </a:solidFill>
              <a:ea typeface="Dotum" pitchFamily="34" charset="-127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907779" y="2482526"/>
            <a:ext cx="906385" cy="822920"/>
            <a:chOff x="4833938" y="3582988"/>
            <a:chExt cx="673100" cy="676275"/>
          </a:xfrm>
        </p:grpSpPr>
        <p:sp>
          <p:nvSpPr>
            <p:cNvPr id="29" name="Freeform 1775"/>
            <p:cNvSpPr/>
            <p:nvPr/>
          </p:nvSpPr>
          <p:spPr bwMode="auto">
            <a:xfrm>
              <a:off x="5143500" y="3592513"/>
              <a:ext cx="357188" cy="347663"/>
            </a:xfrm>
            <a:custGeom>
              <a:avLst/>
              <a:gdLst>
                <a:gd name="T0" fmla="*/ 64 w 115"/>
                <a:gd name="T1" fmla="*/ 51 h 112"/>
                <a:gd name="T2" fmla="*/ 61 w 115"/>
                <a:gd name="T3" fmla="*/ 49 h 112"/>
                <a:gd name="T4" fmla="*/ 23 w 115"/>
                <a:gd name="T5" fmla="*/ 2 h 112"/>
                <a:gd name="T6" fmla="*/ 0 w 115"/>
                <a:gd name="T7" fmla="*/ 35 h 112"/>
                <a:gd name="T8" fmla="*/ 18 w 115"/>
                <a:gd name="T9" fmla="*/ 84 h 112"/>
                <a:gd name="T10" fmla="*/ 31 w 115"/>
                <a:gd name="T11" fmla="*/ 96 h 112"/>
                <a:gd name="T12" fmla="*/ 81 w 115"/>
                <a:gd name="T13" fmla="*/ 112 h 112"/>
                <a:gd name="T14" fmla="*/ 113 w 115"/>
                <a:gd name="T15" fmla="*/ 86 h 112"/>
                <a:gd name="T16" fmla="*/ 64 w 115"/>
                <a:gd name="T17" fmla="*/ 5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2">
                  <a:moveTo>
                    <a:pt x="64" y="51"/>
                  </a:moveTo>
                  <a:cubicBezTo>
                    <a:pt x="63" y="51"/>
                    <a:pt x="61" y="49"/>
                    <a:pt x="61" y="49"/>
                  </a:cubicBezTo>
                  <a:cubicBezTo>
                    <a:pt x="57" y="42"/>
                    <a:pt x="29" y="4"/>
                    <a:pt x="23" y="2"/>
                  </a:cubicBezTo>
                  <a:cubicBezTo>
                    <a:pt x="18" y="0"/>
                    <a:pt x="0" y="30"/>
                    <a:pt x="0" y="35"/>
                  </a:cubicBezTo>
                  <a:cubicBezTo>
                    <a:pt x="0" y="39"/>
                    <a:pt x="18" y="84"/>
                    <a:pt x="18" y="84"/>
                  </a:cubicBezTo>
                  <a:cubicBezTo>
                    <a:pt x="21" y="87"/>
                    <a:pt x="28" y="93"/>
                    <a:pt x="31" y="96"/>
                  </a:cubicBezTo>
                  <a:cubicBezTo>
                    <a:pt x="31" y="96"/>
                    <a:pt x="76" y="112"/>
                    <a:pt x="81" y="112"/>
                  </a:cubicBezTo>
                  <a:cubicBezTo>
                    <a:pt x="85" y="111"/>
                    <a:pt x="115" y="92"/>
                    <a:pt x="113" y="86"/>
                  </a:cubicBezTo>
                  <a:cubicBezTo>
                    <a:pt x="110" y="81"/>
                    <a:pt x="70" y="55"/>
                    <a:pt x="64" y="51"/>
                  </a:cubicBezTo>
                  <a:close/>
                </a:path>
              </a:pathLst>
            </a:custGeom>
            <a:solidFill>
              <a:srgbClr val="B00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776"/>
            <p:cNvSpPr/>
            <p:nvPr/>
          </p:nvSpPr>
          <p:spPr bwMode="auto">
            <a:xfrm>
              <a:off x="4852988" y="3660775"/>
              <a:ext cx="582613" cy="577850"/>
            </a:xfrm>
            <a:custGeom>
              <a:avLst/>
              <a:gdLst>
                <a:gd name="T0" fmla="*/ 7 w 188"/>
                <a:gd name="T1" fmla="*/ 123 h 186"/>
                <a:gd name="T2" fmla="*/ 18 w 188"/>
                <a:gd name="T3" fmla="*/ 133 h 186"/>
                <a:gd name="T4" fmla="*/ 35 w 188"/>
                <a:gd name="T5" fmla="*/ 155 h 186"/>
                <a:gd name="T6" fmla="*/ 59 w 188"/>
                <a:gd name="T7" fmla="*/ 172 h 186"/>
                <a:gd name="T8" fmla="*/ 69 w 188"/>
                <a:gd name="T9" fmla="*/ 182 h 186"/>
                <a:gd name="T10" fmla="*/ 90 w 188"/>
                <a:gd name="T11" fmla="*/ 183 h 186"/>
                <a:gd name="T12" fmla="*/ 120 w 188"/>
                <a:gd name="T13" fmla="*/ 183 h 186"/>
                <a:gd name="T14" fmla="*/ 133 w 188"/>
                <a:gd name="T15" fmla="*/ 186 h 186"/>
                <a:gd name="T16" fmla="*/ 144 w 188"/>
                <a:gd name="T17" fmla="*/ 182 h 186"/>
                <a:gd name="T18" fmla="*/ 174 w 188"/>
                <a:gd name="T19" fmla="*/ 163 h 186"/>
                <a:gd name="T20" fmla="*/ 187 w 188"/>
                <a:gd name="T21" fmla="*/ 154 h 186"/>
                <a:gd name="T22" fmla="*/ 173 w 188"/>
                <a:gd name="T23" fmla="*/ 45 h 186"/>
                <a:gd name="T24" fmla="*/ 178 w 188"/>
                <a:gd name="T25" fmla="*/ 11 h 186"/>
                <a:gd name="T26" fmla="*/ 176 w 188"/>
                <a:gd name="T27" fmla="*/ 7 h 186"/>
                <a:gd name="T28" fmla="*/ 173 w 188"/>
                <a:gd name="T29" fmla="*/ 5 h 186"/>
                <a:gd name="T30" fmla="*/ 139 w 188"/>
                <a:gd name="T31" fmla="*/ 12 h 186"/>
                <a:gd name="T32" fmla="*/ 28 w 188"/>
                <a:gd name="T33" fmla="*/ 4 h 186"/>
                <a:gd name="T34" fmla="*/ 20 w 188"/>
                <a:gd name="T35" fmla="*/ 18 h 186"/>
                <a:gd name="T36" fmla="*/ 4 w 188"/>
                <a:gd name="T37" fmla="*/ 48 h 186"/>
                <a:gd name="T38" fmla="*/ 0 w 188"/>
                <a:gd name="T39" fmla="*/ 59 h 186"/>
                <a:gd name="T40" fmla="*/ 3 w 188"/>
                <a:gd name="T41" fmla="*/ 72 h 186"/>
                <a:gd name="T42" fmla="*/ 5 w 188"/>
                <a:gd name="T43" fmla="*/ 102 h 186"/>
                <a:gd name="T44" fmla="*/ 7 w 188"/>
                <a:gd name="T45" fmla="*/ 12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8" h="186">
                  <a:moveTo>
                    <a:pt x="7" y="123"/>
                  </a:moveTo>
                  <a:cubicBezTo>
                    <a:pt x="9" y="130"/>
                    <a:pt x="18" y="133"/>
                    <a:pt x="18" y="133"/>
                  </a:cubicBezTo>
                  <a:cubicBezTo>
                    <a:pt x="18" y="133"/>
                    <a:pt x="23" y="144"/>
                    <a:pt x="35" y="155"/>
                  </a:cubicBezTo>
                  <a:cubicBezTo>
                    <a:pt x="47" y="167"/>
                    <a:pt x="59" y="172"/>
                    <a:pt x="59" y="172"/>
                  </a:cubicBezTo>
                  <a:cubicBezTo>
                    <a:pt x="59" y="172"/>
                    <a:pt x="62" y="180"/>
                    <a:pt x="69" y="182"/>
                  </a:cubicBezTo>
                  <a:cubicBezTo>
                    <a:pt x="76" y="185"/>
                    <a:pt x="88" y="185"/>
                    <a:pt x="90" y="183"/>
                  </a:cubicBezTo>
                  <a:cubicBezTo>
                    <a:pt x="92" y="182"/>
                    <a:pt x="114" y="184"/>
                    <a:pt x="120" y="183"/>
                  </a:cubicBezTo>
                  <a:cubicBezTo>
                    <a:pt x="126" y="182"/>
                    <a:pt x="129" y="186"/>
                    <a:pt x="133" y="186"/>
                  </a:cubicBezTo>
                  <a:cubicBezTo>
                    <a:pt x="137" y="185"/>
                    <a:pt x="142" y="184"/>
                    <a:pt x="144" y="182"/>
                  </a:cubicBezTo>
                  <a:cubicBezTo>
                    <a:pt x="146" y="179"/>
                    <a:pt x="169" y="163"/>
                    <a:pt x="174" y="163"/>
                  </a:cubicBezTo>
                  <a:cubicBezTo>
                    <a:pt x="178" y="163"/>
                    <a:pt x="188" y="157"/>
                    <a:pt x="187" y="154"/>
                  </a:cubicBezTo>
                  <a:cubicBezTo>
                    <a:pt x="186" y="152"/>
                    <a:pt x="172" y="51"/>
                    <a:pt x="173" y="45"/>
                  </a:cubicBezTo>
                  <a:cubicBezTo>
                    <a:pt x="173" y="39"/>
                    <a:pt x="184" y="18"/>
                    <a:pt x="178" y="11"/>
                  </a:cubicBezTo>
                  <a:cubicBezTo>
                    <a:pt x="178" y="10"/>
                    <a:pt x="177" y="8"/>
                    <a:pt x="176" y="7"/>
                  </a:cubicBezTo>
                  <a:cubicBezTo>
                    <a:pt x="175" y="6"/>
                    <a:pt x="173" y="5"/>
                    <a:pt x="173" y="5"/>
                  </a:cubicBezTo>
                  <a:cubicBezTo>
                    <a:pt x="165" y="0"/>
                    <a:pt x="145" y="12"/>
                    <a:pt x="139" y="12"/>
                  </a:cubicBezTo>
                  <a:cubicBezTo>
                    <a:pt x="133" y="13"/>
                    <a:pt x="31" y="4"/>
                    <a:pt x="28" y="4"/>
                  </a:cubicBezTo>
                  <a:cubicBezTo>
                    <a:pt x="26" y="3"/>
                    <a:pt x="20" y="13"/>
                    <a:pt x="20" y="18"/>
                  </a:cubicBezTo>
                  <a:cubicBezTo>
                    <a:pt x="20" y="23"/>
                    <a:pt x="6" y="46"/>
                    <a:pt x="4" y="48"/>
                  </a:cubicBezTo>
                  <a:cubicBezTo>
                    <a:pt x="2" y="50"/>
                    <a:pt x="0" y="55"/>
                    <a:pt x="0" y="59"/>
                  </a:cubicBezTo>
                  <a:cubicBezTo>
                    <a:pt x="0" y="63"/>
                    <a:pt x="4" y="66"/>
                    <a:pt x="3" y="72"/>
                  </a:cubicBezTo>
                  <a:cubicBezTo>
                    <a:pt x="3" y="78"/>
                    <a:pt x="6" y="100"/>
                    <a:pt x="5" y="102"/>
                  </a:cubicBezTo>
                  <a:cubicBezTo>
                    <a:pt x="3" y="104"/>
                    <a:pt x="4" y="116"/>
                    <a:pt x="7" y="123"/>
                  </a:cubicBezTo>
                  <a:close/>
                </a:path>
              </a:pathLst>
            </a:custGeom>
            <a:solidFill>
              <a:srgbClr val="E60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777"/>
            <p:cNvSpPr/>
            <p:nvPr/>
          </p:nvSpPr>
          <p:spPr bwMode="auto">
            <a:xfrm>
              <a:off x="4899025" y="3841750"/>
              <a:ext cx="350838" cy="358775"/>
            </a:xfrm>
            <a:custGeom>
              <a:avLst/>
              <a:gdLst>
                <a:gd name="T0" fmla="*/ 103 w 113"/>
                <a:gd name="T1" fmla="*/ 3 h 116"/>
                <a:gd name="T2" fmla="*/ 1 w 113"/>
                <a:gd name="T3" fmla="*/ 80 h 116"/>
                <a:gd name="T4" fmla="*/ 16 w 113"/>
                <a:gd name="T5" fmla="*/ 102 h 116"/>
                <a:gd name="T6" fmla="*/ 39 w 113"/>
                <a:gd name="T7" fmla="*/ 116 h 116"/>
                <a:gd name="T8" fmla="*/ 111 w 113"/>
                <a:gd name="T9" fmla="*/ 10 h 116"/>
                <a:gd name="T10" fmla="*/ 103 w 113"/>
                <a:gd name="T11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16">
                  <a:moveTo>
                    <a:pt x="103" y="3"/>
                  </a:moveTo>
                  <a:cubicBezTo>
                    <a:pt x="98" y="0"/>
                    <a:pt x="0" y="67"/>
                    <a:pt x="1" y="80"/>
                  </a:cubicBezTo>
                  <a:cubicBezTo>
                    <a:pt x="2" y="90"/>
                    <a:pt x="13" y="100"/>
                    <a:pt x="16" y="102"/>
                  </a:cubicBezTo>
                  <a:cubicBezTo>
                    <a:pt x="18" y="105"/>
                    <a:pt x="28" y="115"/>
                    <a:pt x="39" y="116"/>
                  </a:cubicBezTo>
                  <a:cubicBezTo>
                    <a:pt x="52" y="116"/>
                    <a:pt x="113" y="15"/>
                    <a:pt x="111" y="10"/>
                  </a:cubicBezTo>
                  <a:cubicBezTo>
                    <a:pt x="110" y="8"/>
                    <a:pt x="105" y="4"/>
                    <a:pt x="103" y="3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778"/>
            <p:cNvSpPr/>
            <p:nvPr/>
          </p:nvSpPr>
          <p:spPr bwMode="auto">
            <a:xfrm>
              <a:off x="5103813" y="3887788"/>
              <a:ext cx="192088" cy="371475"/>
            </a:xfrm>
            <a:custGeom>
              <a:avLst/>
              <a:gdLst>
                <a:gd name="T0" fmla="*/ 54 w 62"/>
                <a:gd name="T1" fmla="*/ 11 h 120"/>
                <a:gd name="T2" fmla="*/ 4 w 62"/>
                <a:gd name="T3" fmla="*/ 114 h 120"/>
                <a:gd name="T4" fmla="*/ 42 w 62"/>
                <a:gd name="T5" fmla="*/ 115 h 120"/>
                <a:gd name="T6" fmla="*/ 61 w 62"/>
                <a:gd name="T7" fmla="*/ 12 h 120"/>
                <a:gd name="T8" fmla="*/ 54 w 62"/>
                <a:gd name="T9" fmla="*/ 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20">
                  <a:moveTo>
                    <a:pt x="54" y="11"/>
                  </a:moveTo>
                  <a:cubicBezTo>
                    <a:pt x="39" y="36"/>
                    <a:pt x="0" y="110"/>
                    <a:pt x="4" y="114"/>
                  </a:cubicBezTo>
                  <a:cubicBezTo>
                    <a:pt x="9" y="120"/>
                    <a:pt x="33" y="120"/>
                    <a:pt x="42" y="115"/>
                  </a:cubicBezTo>
                  <a:cubicBezTo>
                    <a:pt x="50" y="111"/>
                    <a:pt x="61" y="16"/>
                    <a:pt x="61" y="12"/>
                  </a:cubicBezTo>
                  <a:cubicBezTo>
                    <a:pt x="62" y="2"/>
                    <a:pt x="60" y="0"/>
                    <a:pt x="54" y="11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779"/>
            <p:cNvSpPr/>
            <p:nvPr/>
          </p:nvSpPr>
          <p:spPr bwMode="auto">
            <a:xfrm>
              <a:off x="5272088" y="3897313"/>
              <a:ext cx="136525" cy="344488"/>
            </a:xfrm>
            <a:custGeom>
              <a:avLst/>
              <a:gdLst>
                <a:gd name="T0" fmla="*/ 19 w 44"/>
                <a:gd name="T1" fmla="*/ 20 h 111"/>
                <a:gd name="T2" fmla="*/ 8 w 44"/>
                <a:gd name="T3" fmla="*/ 109 h 111"/>
                <a:gd name="T4" fmla="*/ 41 w 44"/>
                <a:gd name="T5" fmla="*/ 83 h 111"/>
                <a:gd name="T6" fmla="*/ 29 w 44"/>
                <a:gd name="T7" fmla="*/ 13 h 111"/>
                <a:gd name="T8" fmla="*/ 19 w 44"/>
                <a:gd name="T9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1">
                  <a:moveTo>
                    <a:pt x="19" y="20"/>
                  </a:moveTo>
                  <a:cubicBezTo>
                    <a:pt x="19" y="20"/>
                    <a:pt x="0" y="106"/>
                    <a:pt x="8" y="109"/>
                  </a:cubicBezTo>
                  <a:cubicBezTo>
                    <a:pt x="16" y="111"/>
                    <a:pt x="44" y="100"/>
                    <a:pt x="41" y="83"/>
                  </a:cubicBezTo>
                  <a:cubicBezTo>
                    <a:pt x="37" y="65"/>
                    <a:pt x="32" y="23"/>
                    <a:pt x="29" y="13"/>
                  </a:cubicBezTo>
                  <a:cubicBezTo>
                    <a:pt x="26" y="3"/>
                    <a:pt x="20" y="0"/>
                    <a:pt x="19" y="20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780"/>
            <p:cNvSpPr/>
            <p:nvPr/>
          </p:nvSpPr>
          <p:spPr bwMode="auto">
            <a:xfrm>
              <a:off x="4833938" y="3797300"/>
              <a:ext cx="366713" cy="211138"/>
            </a:xfrm>
            <a:custGeom>
              <a:avLst/>
              <a:gdLst>
                <a:gd name="T0" fmla="*/ 106 w 118"/>
                <a:gd name="T1" fmla="*/ 1 h 68"/>
                <a:gd name="T2" fmla="*/ 4 w 118"/>
                <a:gd name="T3" fmla="*/ 26 h 68"/>
                <a:gd name="T4" fmla="*/ 7 w 118"/>
                <a:gd name="T5" fmla="*/ 64 h 68"/>
                <a:gd name="T6" fmla="*/ 107 w 118"/>
                <a:gd name="T7" fmla="*/ 9 h 68"/>
                <a:gd name="T8" fmla="*/ 106 w 118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68">
                  <a:moveTo>
                    <a:pt x="106" y="1"/>
                  </a:moveTo>
                  <a:cubicBezTo>
                    <a:pt x="102" y="1"/>
                    <a:pt x="8" y="17"/>
                    <a:pt x="4" y="26"/>
                  </a:cubicBezTo>
                  <a:cubicBezTo>
                    <a:pt x="0" y="35"/>
                    <a:pt x="1" y="59"/>
                    <a:pt x="7" y="64"/>
                  </a:cubicBezTo>
                  <a:cubicBezTo>
                    <a:pt x="12" y="68"/>
                    <a:pt x="83" y="25"/>
                    <a:pt x="107" y="9"/>
                  </a:cubicBezTo>
                  <a:cubicBezTo>
                    <a:pt x="118" y="1"/>
                    <a:pt x="116" y="0"/>
                    <a:pt x="106" y="1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781"/>
            <p:cNvSpPr/>
            <p:nvPr/>
          </p:nvSpPr>
          <p:spPr bwMode="auto">
            <a:xfrm>
              <a:off x="4846638" y="3702050"/>
              <a:ext cx="341313" cy="136525"/>
            </a:xfrm>
            <a:custGeom>
              <a:avLst/>
              <a:gdLst>
                <a:gd name="T0" fmla="*/ 27 w 110"/>
                <a:gd name="T1" fmla="*/ 2 h 44"/>
                <a:gd name="T2" fmla="*/ 2 w 110"/>
                <a:gd name="T3" fmla="*/ 36 h 44"/>
                <a:gd name="T4" fmla="*/ 90 w 110"/>
                <a:gd name="T5" fmla="*/ 21 h 44"/>
                <a:gd name="T6" fmla="*/ 97 w 110"/>
                <a:gd name="T7" fmla="*/ 10 h 44"/>
                <a:gd name="T8" fmla="*/ 27 w 110"/>
                <a:gd name="T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44">
                  <a:moveTo>
                    <a:pt x="27" y="2"/>
                  </a:moveTo>
                  <a:cubicBezTo>
                    <a:pt x="9" y="0"/>
                    <a:pt x="0" y="29"/>
                    <a:pt x="2" y="36"/>
                  </a:cubicBezTo>
                  <a:cubicBezTo>
                    <a:pt x="5" y="44"/>
                    <a:pt x="90" y="21"/>
                    <a:pt x="90" y="21"/>
                  </a:cubicBezTo>
                  <a:cubicBezTo>
                    <a:pt x="110" y="19"/>
                    <a:pt x="107" y="13"/>
                    <a:pt x="97" y="10"/>
                  </a:cubicBezTo>
                  <a:cubicBezTo>
                    <a:pt x="87" y="8"/>
                    <a:pt x="45" y="5"/>
                    <a:pt x="27" y="2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782"/>
            <p:cNvSpPr/>
            <p:nvPr/>
          </p:nvSpPr>
          <p:spPr bwMode="auto">
            <a:xfrm>
              <a:off x="5207000" y="3729038"/>
              <a:ext cx="150813" cy="152400"/>
            </a:xfrm>
            <a:custGeom>
              <a:avLst/>
              <a:gdLst>
                <a:gd name="T0" fmla="*/ 25 w 49"/>
                <a:gd name="T1" fmla="*/ 44 h 49"/>
                <a:gd name="T2" fmla="*/ 41 w 49"/>
                <a:gd name="T3" fmla="*/ 7 h 49"/>
                <a:gd name="T4" fmla="*/ 6 w 49"/>
                <a:gd name="T5" fmla="*/ 25 h 49"/>
                <a:gd name="T6" fmla="*/ 11 w 49"/>
                <a:gd name="T7" fmla="*/ 39 h 49"/>
                <a:gd name="T8" fmla="*/ 12 w 49"/>
                <a:gd name="T9" fmla="*/ 38 h 49"/>
                <a:gd name="T10" fmla="*/ 11 w 49"/>
                <a:gd name="T11" fmla="*/ 39 h 49"/>
                <a:gd name="T12" fmla="*/ 25 w 49"/>
                <a:gd name="T13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9">
                  <a:moveTo>
                    <a:pt x="25" y="44"/>
                  </a:moveTo>
                  <a:cubicBezTo>
                    <a:pt x="31" y="38"/>
                    <a:pt x="49" y="14"/>
                    <a:pt x="41" y="7"/>
                  </a:cubicBezTo>
                  <a:cubicBezTo>
                    <a:pt x="34" y="0"/>
                    <a:pt x="11" y="19"/>
                    <a:pt x="6" y="25"/>
                  </a:cubicBezTo>
                  <a:cubicBezTo>
                    <a:pt x="0" y="31"/>
                    <a:pt x="11" y="39"/>
                    <a:pt x="11" y="39"/>
                  </a:cubicBezTo>
                  <a:cubicBezTo>
                    <a:pt x="11" y="38"/>
                    <a:pt x="12" y="38"/>
                    <a:pt x="12" y="38"/>
                  </a:cubicBezTo>
                  <a:cubicBezTo>
                    <a:pt x="12" y="38"/>
                    <a:pt x="11" y="39"/>
                    <a:pt x="11" y="39"/>
                  </a:cubicBezTo>
                  <a:cubicBezTo>
                    <a:pt x="11" y="39"/>
                    <a:pt x="20" y="49"/>
                    <a:pt x="25" y="44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783"/>
            <p:cNvSpPr/>
            <p:nvPr/>
          </p:nvSpPr>
          <p:spPr bwMode="auto">
            <a:xfrm>
              <a:off x="5334000" y="3773488"/>
              <a:ext cx="68263" cy="144463"/>
            </a:xfrm>
            <a:custGeom>
              <a:avLst/>
              <a:gdLst>
                <a:gd name="T0" fmla="*/ 12 w 22"/>
                <a:gd name="T1" fmla="*/ 1 h 47"/>
                <a:gd name="T2" fmla="*/ 0 w 22"/>
                <a:gd name="T3" fmla="*/ 35 h 47"/>
                <a:gd name="T4" fmla="*/ 20 w 22"/>
                <a:gd name="T5" fmla="*/ 31 h 47"/>
                <a:gd name="T6" fmla="*/ 12 w 22"/>
                <a:gd name="T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7">
                  <a:moveTo>
                    <a:pt x="12" y="1"/>
                  </a:moveTo>
                  <a:cubicBezTo>
                    <a:pt x="6" y="2"/>
                    <a:pt x="0" y="31"/>
                    <a:pt x="0" y="35"/>
                  </a:cubicBezTo>
                  <a:cubicBezTo>
                    <a:pt x="1" y="39"/>
                    <a:pt x="18" y="47"/>
                    <a:pt x="20" y="31"/>
                  </a:cubicBezTo>
                  <a:cubicBezTo>
                    <a:pt x="22" y="15"/>
                    <a:pt x="18" y="0"/>
                    <a:pt x="12" y="1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784"/>
            <p:cNvSpPr/>
            <p:nvPr/>
          </p:nvSpPr>
          <p:spPr bwMode="auto">
            <a:xfrm>
              <a:off x="5402263" y="3803650"/>
              <a:ext cx="104775" cy="109538"/>
            </a:xfrm>
            <a:custGeom>
              <a:avLst/>
              <a:gdLst>
                <a:gd name="T0" fmla="*/ 3 w 34"/>
                <a:gd name="T1" fmla="*/ 9 h 35"/>
                <a:gd name="T2" fmla="*/ 4 w 34"/>
                <a:gd name="T3" fmla="*/ 29 h 35"/>
                <a:gd name="T4" fmla="*/ 25 w 34"/>
                <a:gd name="T5" fmla="*/ 24 h 35"/>
                <a:gd name="T6" fmla="*/ 12 w 34"/>
                <a:gd name="T7" fmla="*/ 6 h 35"/>
                <a:gd name="T8" fmla="*/ 3 w 34"/>
                <a:gd name="T9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" y="9"/>
                  </a:moveTo>
                  <a:cubicBezTo>
                    <a:pt x="3" y="9"/>
                    <a:pt x="3" y="23"/>
                    <a:pt x="4" y="29"/>
                  </a:cubicBezTo>
                  <a:cubicBezTo>
                    <a:pt x="4" y="35"/>
                    <a:pt x="15" y="32"/>
                    <a:pt x="25" y="24"/>
                  </a:cubicBezTo>
                  <a:cubicBezTo>
                    <a:pt x="34" y="17"/>
                    <a:pt x="19" y="11"/>
                    <a:pt x="12" y="6"/>
                  </a:cubicBezTo>
                  <a:cubicBezTo>
                    <a:pt x="5" y="0"/>
                    <a:pt x="0" y="0"/>
                    <a:pt x="3" y="9"/>
                  </a:cubicBezTo>
                  <a:close/>
                </a:path>
              </a:pathLst>
            </a:custGeom>
            <a:solidFill>
              <a:srgbClr val="BB3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785"/>
            <p:cNvSpPr/>
            <p:nvPr/>
          </p:nvSpPr>
          <p:spPr bwMode="auto">
            <a:xfrm>
              <a:off x="5165725" y="3689350"/>
              <a:ext cx="146050" cy="71438"/>
            </a:xfrm>
            <a:custGeom>
              <a:avLst/>
              <a:gdLst>
                <a:gd name="T0" fmla="*/ 15 w 47"/>
                <a:gd name="T1" fmla="*/ 3 h 23"/>
                <a:gd name="T2" fmla="*/ 12 w 47"/>
                <a:gd name="T3" fmla="*/ 22 h 23"/>
                <a:gd name="T4" fmla="*/ 46 w 47"/>
                <a:gd name="T5" fmla="*/ 9 h 23"/>
                <a:gd name="T6" fmla="*/ 15 w 47"/>
                <a:gd name="T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23">
                  <a:moveTo>
                    <a:pt x="15" y="3"/>
                  </a:moveTo>
                  <a:cubicBezTo>
                    <a:pt x="0" y="5"/>
                    <a:pt x="8" y="21"/>
                    <a:pt x="12" y="22"/>
                  </a:cubicBezTo>
                  <a:cubicBezTo>
                    <a:pt x="16" y="23"/>
                    <a:pt x="45" y="15"/>
                    <a:pt x="46" y="9"/>
                  </a:cubicBezTo>
                  <a:cubicBezTo>
                    <a:pt x="47" y="2"/>
                    <a:pt x="31" y="0"/>
                    <a:pt x="15" y="3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786"/>
            <p:cNvSpPr/>
            <p:nvPr/>
          </p:nvSpPr>
          <p:spPr bwMode="auto">
            <a:xfrm>
              <a:off x="5168900" y="3582988"/>
              <a:ext cx="111125" cy="103188"/>
            </a:xfrm>
            <a:custGeom>
              <a:avLst/>
              <a:gdLst>
                <a:gd name="T0" fmla="*/ 10 w 36"/>
                <a:gd name="T1" fmla="*/ 10 h 33"/>
                <a:gd name="T2" fmla="*/ 6 w 36"/>
                <a:gd name="T3" fmla="*/ 31 h 33"/>
                <a:gd name="T4" fmla="*/ 26 w 36"/>
                <a:gd name="T5" fmla="*/ 31 h 33"/>
                <a:gd name="T6" fmla="*/ 29 w 36"/>
                <a:gd name="T7" fmla="*/ 21 h 33"/>
                <a:gd name="T8" fmla="*/ 10 w 36"/>
                <a:gd name="T9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3">
                  <a:moveTo>
                    <a:pt x="10" y="10"/>
                  </a:moveTo>
                  <a:cubicBezTo>
                    <a:pt x="3" y="19"/>
                    <a:pt x="0" y="31"/>
                    <a:pt x="6" y="31"/>
                  </a:cubicBezTo>
                  <a:cubicBezTo>
                    <a:pt x="12" y="32"/>
                    <a:pt x="26" y="31"/>
                    <a:pt x="26" y="31"/>
                  </a:cubicBezTo>
                  <a:cubicBezTo>
                    <a:pt x="36" y="33"/>
                    <a:pt x="35" y="29"/>
                    <a:pt x="29" y="21"/>
                  </a:cubicBezTo>
                  <a:cubicBezTo>
                    <a:pt x="23" y="14"/>
                    <a:pt x="17" y="0"/>
                    <a:pt x="10" y="10"/>
                  </a:cubicBezTo>
                  <a:close/>
                </a:path>
              </a:pathLst>
            </a:custGeom>
            <a:solidFill>
              <a:srgbClr val="BB3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787"/>
            <p:cNvSpPr/>
            <p:nvPr/>
          </p:nvSpPr>
          <p:spPr bwMode="auto">
            <a:xfrm>
              <a:off x="5314950" y="3676650"/>
              <a:ext cx="90488" cy="90488"/>
            </a:xfrm>
            <a:custGeom>
              <a:avLst/>
              <a:gdLst>
                <a:gd name="T0" fmla="*/ 2 w 29"/>
                <a:gd name="T1" fmla="*/ 7 h 29"/>
                <a:gd name="T2" fmla="*/ 10 w 29"/>
                <a:gd name="T3" fmla="*/ 20 h 29"/>
                <a:gd name="T4" fmla="*/ 24 w 29"/>
                <a:gd name="T5" fmla="*/ 27 h 29"/>
                <a:gd name="T6" fmla="*/ 25 w 29"/>
                <a:gd name="T7" fmla="*/ 4 h 29"/>
                <a:gd name="T8" fmla="*/ 2 w 29"/>
                <a:gd name="T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" y="7"/>
                  </a:moveTo>
                  <a:cubicBezTo>
                    <a:pt x="0" y="11"/>
                    <a:pt x="10" y="20"/>
                    <a:pt x="10" y="20"/>
                  </a:cubicBezTo>
                  <a:cubicBezTo>
                    <a:pt x="10" y="20"/>
                    <a:pt x="20" y="29"/>
                    <a:pt x="24" y="27"/>
                  </a:cubicBezTo>
                  <a:cubicBezTo>
                    <a:pt x="28" y="25"/>
                    <a:pt x="29" y="8"/>
                    <a:pt x="25" y="4"/>
                  </a:cubicBezTo>
                  <a:cubicBezTo>
                    <a:pt x="21" y="0"/>
                    <a:pt x="4" y="3"/>
                    <a:pt x="2" y="7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788"/>
            <p:cNvSpPr/>
            <p:nvPr/>
          </p:nvSpPr>
          <p:spPr bwMode="auto">
            <a:xfrm>
              <a:off x="5175250" y="3605213"/>
              <a:ext cx="65088" cy="77788"/>
            </a:xfrm>
            <a:custGeom>
              <a:avLst/>
              <a:gdLst>
                <a:gd name="T0" fmla="*/ 7 w 21"/>
                <a:gd name="T1" fmla="*/ 5 h 25"/>
                <a:gd name="T2" fmla="*/ 2 w 21"/>
                <a:gd name="T3" fmla="*/ 21 h 25"/>
                <a:gd name="T4" fmla="*/ 17 w 21"/>
                <a:gd name="T5" fmla="*/ 20 h 25"/>
                <a:gd name="T6" fmla="*/ 13 w 21"/>
                <a:gd name="T7" fmla="*/ 1 h 25"/>
                <a:gd name="T8" fmla="*/ 7 w 21"/>
                <a:gd name="T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5">
                  <a:moveTo>
                    <a:pt x="7" y="5"/>
                  </a:moveTo>
                  <a:cubicBezTo>
                    <a:pt x="7" y="5"/>
                    <a:pt x="0" y="18"/>
                    <a:pt x="2" y="21"/>
                  </a:cubicBezTo>
                  <a:cubicBezTo>
                    <a:pt x="4" y="25"/>
                    <a:pt x="12" y="21"/>
                    <a:pt x="17" y="20"/>
                  </a:cubicBezTo>
                  <a:cubicBezTo>
                    <a:pt x="21" y="20"/>
                    <a:pt x="17" y="1"/>
                    <a:pt x="13" y="1"/>
                  </a:cubicBezTo>
                  <a:cubicBezTo>
                    <a:pt x="9" y="0"/>
                    <a:pt x="9" y="3"/>
                    <a:pt x="7" y="5"/>
                  </a:cubicBezTo>
                  <a:close/>
                </a:path>
              </a:pathLst>
            </a:custGeom>
            <a:solidFill>
              <a:srgbClr val="BF4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789"/>
            <p:cNvSpPr/>
            <p:nvPr/>
          </p:nvSpPr>
          <p:spPr bwMode="auto">
            <a:xfrm>
              <a:off x="5410200" y="3838575"/>
              <a:ext cx="74613" cy="68263"/>
            </a:xfrm>
            <a:custGeom>
              <a:avLst/>
              <a:gdLst>
                <a:gd name="T0" fmla="*/ 4 w 24"/>
                <a:gd name="T1" fmla="*/ 5 h 22"/>
                <a:gd name="T2" fmla="*/ 4 w 24"/>
                <a:gd name="T3" fmla="*/ 20 h 22"/>
                <a:gd name="T4" fmla="*/ 20 w 24"/>
                <a:gd name="T5" fmla="*/ 14 h 22"/>
                <a:gd name="T6" fmla="*/ 24 w 24"/>
                <a:gd name="T7" fmla="*/ 8 h 22"/>
                <a:gd name="T8" fmla="*/ 4 w 24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2">
                  <a:moveTo>
                    <a:pt x="4" y="5"/>
                  </a:moveTo>
                  <a:cubicBezTo>
                    <a:pt x="3" y="10"/>
                    <a:pt x="0" y="18"/>
                    <a:pt x="4" y="20"/>
                  </a:cubicBezTo>
                  <a:cubicBezTo>
                    <a:pt x="7" y="22"/>
                    <a:pt x="20" y="14"/>
                    <a:pt x="20" y="14"/>
                  </a:cubicBezTo>
                  <a:cubicBezTo>
                    <a:pt x="22" y="12"/>
                    <a:pt x="24" y="12"/>
                    <a:pt x="24" y="8"/>
                  </a:cubicBezTo>
                  <a:cubicBezTo>
                    <a:pt x="23" y="4"/>
                    <a:pt x="4" y="0"/>
                    <a:pt x="4" y="5"/>
                  </a:cubicBezTo>
                  <a:close/>
                </a:path>
              </a:pathLst>
            </a:custGeom>
            <a:solidFill>
              <a:srgbClr val="BF4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790"/>
            <p:cNvSpPr/>
            <p:nvPr/>
          </p:nvSpPr>
          <p:spPr bwMode="auto">
            <a:xfrm>
              <a:off x="5126038" y="3940175"/>
              <a:ext cx="157163" cy="306388"/>
            </a:xfrm>
            <a:custGeom>
              <a:avLst/>
              <a:gdLst>
                <a:gd name="T0" fmla="*/ 0 w 51"/>
                <a:gd name="T1" fmla="*/ 95 h 99"/>
                <a:gd name="T2" fmla="*/ 13 w 51"/>
                <a:gd name="T3" fmla="*/ 99 h 99"/>
                <a:gd name="T4" fmla="*/ 26 w 51"/>
                <a:gd name="T5" fmla="*/ 95 h 99"/>
                <a:gd name="T6" fmla="*/ 47 w 51"/>
                <a:gd name="T7" fmla="*/ 1 h 99"/>
                <a:gd name="T8" fmla="*/ 0 w 51"/>
                <a:gd name="T9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9">
                  <a:moveTo>
                    <a:pt x="0" y="95"/>
                  </a:moveTo>
                  <a:cubicBezTo>
                    <a:pt x="1" y="99"/>
                    <a:pt x="7" y="99"/>
                    <a:pt x="13" y="99"/>
                  </a:cubicBezTo>
                  <a:cubicBezTo>
                    <a:pt x="18" y="99"/>
                    <a:pt x="23" y="99"/>
                    <a:pt x="26" y="95"/>
                  </a:cubicBezTo>
                  <a:cubicBezTo>
                    <a:pt x="33" y="85"/>
                    <a:pt x="51" y="1"/>
                    <a:pt x="47" y="1"/>
                  </a:cubicBezTo>
                  <a:cubicBezTo>
                    <a:pt x="44" y="0"/>
                    <a:pt x="0" y="92"/>
                    <a:pt x="0" y="95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791"/>
            <p:cNvSpPr/>
            <p:nvPr/>
          </p:nvSpPr>
          <p:spPr bwMode="auto">
            <a:xfrm>
              <a:off x="5289550" y="3927475"/>
              <a:ext cx="90488" cy="301625"/>
            </a:xfrm>
            <a:custGeom>
              <a:avLst/>
              <a:gdLst>
                <a:gd name="T0" fmla="*/ 16 w 29"/>
                <a:gd name="T1" fmla="*/ 5 h 97"/>
                <a:gd name="T2" fmla="*/ 3 w 29"/>
                <a:gd name="T3" fmla="*/ 95 h 97"/>
                <a:gd name="T4" fmla="*/ 23 w 29"/>
                <a:gd name="T5" fmla="*/ 87 h 97"/>
                <a:gd name="T6" fmla="*/ 18 w 29"/>
                <a:gd name="T7" fmla="*/ 2 h 97"/>
                <a:gd name="T8" fmla="*/ 16 w 29"/>
                <a:gd name="T9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7">
                  <a:moveTo>
                    <a:pt x="16" y="5"/>
                  </a:moveTo>
                  <a:cubicBezTo>
                    <a:pt x="16" y="5"/>
                    <a:pt x="0" y="94"/>
                    <a:pt x="3" y="95"/>
                  </a:cubicBezTo>
                  <a:cubicBezTo>
                    <a:pt x="6" y="97"/>
                    <a:pt x="18" y="93"/>
                    <a:pt x="23" y="87"/>
                  </a:cubicBezTo>
                  <a:cubicBezTo>
                    <a:pt x="29" y="81"/>
                    <a:pt x="20" y="4"/>
                    <a:pt x="18" y="2"/>
                  </a:cubicBezTo>
                  <a:cubicBezTo>
                    <a:pt x="17" y="0"/>
                    <a:pt x="16" y="2"/>
                    <a:pt x="16" y="5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792"/>
            <p:cNvSpPr/>
            <p:nvPr/>
          </p:nvSpPr>
          <p:spPr bwMode="auto">
            <a:xfrm>
              <a:off x="4843463" y="3810000"/>
              <a:ext cx="303213" cy="173038"/>
            </a:xfrm>
            <a:custGeom>
              <a:avLst/>
              <a:gdLst>
                <a:gd name="T0" fmla="*/ 1 w 98"/>
                <a:gd name="T1" fmla="*/ 43 h 56"/>
                <a:gd name="T2" fmla="*/ 6 w 98"/>
                <a:gd name="T3" fmla="*/ 56 h 56"/>
                <a:gd name="T4" fmla="*/ 98 w 98"/>
                <a:gd name="T5" fmla="*/ 4 h 56"/>
                <a:gd name="T6" fmla="*/ 5 w 98"/>
                <a:gd name="T7" fmla="*/ 31 h 56"/>
                <a:gd name="T8" fmla="*/ 1 w 98"/>
                <a:gd name="T9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6">
                  <a:moveTo>
                    <a:pt x="1" y="43"/>
                  </a:moveTo>
                  <a:cubicBezTo>
                    <a:pt x="2" y="49"/>
                    <a:pt x="2" y="55"/>
                    <a:pt x="6" y="56"/>
                  </a:cubicBezTo>
                  <a:cubicBezTo>
                    <a:pt x="9" y="56"/>
                    <a:pt x="98" y="8"/>
                    <a:pt x="98" y="4"/>
                  </a:cubicBezTo>
                  <a:cubicBezTo>
                    <a:pt x="97" y="0"/>
                    <a:pt x="15" y="23"/>
                    <a:pt x="5" y="31"/>
                  </a:cubicBezTo>
                  <a:cubicBezTo>
                    <a:pt x="0" y="34"/>
                    <a:pt x="1" y="39"/>
                    <a:pt x="1" y="43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793"/>
            <p:cNvSpPr/>
            <p:nvPr/>
          </p:nvSpPr>
          <p:spPr bwMode="auto">
            <a:xfrm>
              <a:off x="4859338" y="3725863"/>
              <a:ext cx="296863" cy="93663"/>
            </a:xfrm>
            <a:custGeom>
              <a:avLst/>
              <a:gdLst>
                <a:gd name="T0" fmla="*/ 9 w 96"/>
                <a:gd name="T1" fmla="*/ 6 h 30"/>
                <a:gd name="T2" fmla="*/ 2 w 96"/>
                <a:gd name="T3" fmla="*/ 27 h 30"/>
                <a:gd name="T4" fmla="*/ 92 w 96"/>
                <a:gd name="T5" fmla="*/ 10 h 30"/>
                <a:gd name="T6" fmla="*/ 94 w 96"/>
                <a:gd name="T7" fmla="*/ 7 h 30"/>
                <a:gd name="T8" fmla="*/ 9 w 96"/>
                <a:gd name="T9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0">
                  <a:moveTo>
                    <a:pt x="9" y="6"/>
                  </a:moveTo>
                  <a:cubicBezTo>
                    <a:pt x="3" y="12"/>
                    <a:pt x="0" y="25"/>
                    <a:pt x="2" y="27"/>
                  </a:cubicBezTo>
                  <a:cubicBezTo>
                    <a:pt x="4" y="30"/>
                    <a:pt x="92" y="10"/>
                    <a:pt x="92" y="10"/>
                  </a:cubicBezTo>
                  <a:cubicBezTo>
                    <a:pt x="94" y="9"/>
                    <a:pt x="96" y="8"/>
                    <a:pt x="94" y="7"/>
                  </a:cubicBezTo>
                  <a:cubicBezTo>
                    <a:pt x="92" y="6"/>
                    <a:pt x="15" y="0"/>
                    <a:pt x="9" y="6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794"/>
            <p:cNvSpPr/>
            <p:nvPr/>
          </p:nvSpPr>
          <p:spPr bwMode="auto">
            <a:xfrm>
              <a:off x="4914900" y="3871913"/>
              <a:ext cx="300038" cy="315913"/>
            </a:xfrm>
            <a:custGeom>
              <a:avLst/>
              <a:gdLst>
                <a:gd name="T0" fmla="*/ 0 w 97"/>
                <a:gd name="T1" fmla="*/ 70 h 102"/>
                <a:gd name="T2" fmla="*/ 14 w 97"/>
                <a:gd name="T3" fmla="*/ 92 h 102"/>
                <a:gd name="T4" fmla="*/ 97 w 97"/>
                <a:gd name="T5" fmla="*/ 3 h 102"/>
                <a:gd name="T6" fmla="*/ 0 w 97"/>
                <a:gd name="T7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102">
                  <a:moveTo>
                    <a:pt x="0" y="70"/>
                  </a:moveTo>
                  <a:cubicBezTo>
                    <a:pt x="0" y="70"/>
                    <a:pt x="1" y="82"/>
                    <a:pt x="14" y="92"/>
                  </a:cubicBezTo>
                  <a:cubicBezTo>
                    <a:pt x="27" y="102"/>
                    <a:pt x="97" y="5"/>
                    <a:pt x="97" y="3"/>
                  </a:cubicBezTo>
                  <a:cubicBezTo>
                    <a:pt x="96" y="0"/>
                    <a:pt x="9" y="52"/>
                    <a:pt x="0" y="70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795"/>
            <p:cNvSpPr/>
            <p:nvPr/>
          </p:nvSpPr>
          <p:spPr bwMode="auto">
            <a:xfrm>
              <a:off x="4945063" y="4098925"/>
              <a:ext cx="22225" cy="20638"/>
            </a:xfrm>
            <a:custGeom>
              <a:avLst/>
              <a:gdLst>
                <a:gd name="T0" fmla="*/ 1 w 7"/>
                <a:gd name="T1" fmla="*/ 1 h 7"/>
                <a:gd name="T2" fmla="*/ 2 w 7"/>
                <a:gd name="T3" fmla="*/ 6 h 7"/>
                <a:gd name="T4" fmla="*/ 6 w 7"/>
                <a:gd name="T5" fmla="*/ 6 h 7"/>
                <a:gd name="T6" fmla="*/ 6 w 7"/>
                <a:gd name="T7" fmla="*/ 1 h 7"/>
                <a:gd name="T8" fmla="*/ 1 w 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1"/>
                  </a:moveTo>
                  <a:cubicBezTo>
                    <a:pt x="0" y="3"/>
                    <a:pt x="0" y="5"/>
                    <a:pt x="2" y="6"/>
                  </a:cubicBezTo>
                  <a:cubicBezTo>
                    <a:pt x="3" y="7"/>
                    <a:pt x="5" y="7"/>
                    <a:pt x="6" y="6"/>
                  </a:cubicBezTo>
                  <a:cubicBezTo>
                    <a:pt x="7" y="4"/>
                    <a:pt x="7" y="3"/>
                    <a:pt x="6" y="1"/>
                  </a:cubicBezTo>
                  <a:cubicBezTo>
                    <a:pt x="4" y="0"/>
                    <a:pt x="3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796"/>
            <p:cNvSpPr/>
            <p:nvPr/>
          </p:nvSpPr>
          <p:spPr bwMode="auto">
            <a:xfrm>
              <a:off x="4964113" y="4073525"/>
              <a:ext cx="9525" cy="9525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3 h 3"/>
                <a:gd name="T4" fmla="*/ 3 w 3"/>
                <a:gd name="T5" fmla="*/ 3 h 3"/>
                <a:gd name="T6" fmla="*/ 3 w 3"/>
                <a:gd name="T7" fmla="*/ 0 h 3"/>
                <a:gd name="T8" fmla="*/ 1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340948" y="2264898"/>
            <a:ext cx="919880" cy="1178263"/>
            <a:chOff x="2901950" y="5719763"/>
            <a:chExt cx="569913" cy="1027113"/>
          </a:xfrm>
        </p:grpSpPr>
        <p:sp>
          <p:nvSpPr>
            <p:cNvPr id="66" name="Freeform 1724"/>
            <p:cNvSpPr/>
            <p:nvPr/>
          </p:nvSpPr>
          <p:spPr bwMode="auto">
            <a:xfrm>
              <a:off x="2901950" y="6405563"/>
              <a:ext cx="263525" cy="341313"/>
            </a:xfrm>
            <a:custGeom>
              <a:avLst/>
              <a:gdLst>
                <a:gd name="T0" fmla="*/ 65 w 85"/>
                <a:gd name="T1" fmla="*/ 5 h 110"/>
                <a:gd name="T2" fmla="*/ 54 w 85"/>
                <a:gd name="T3" fmla="*/ 17 h 110"/>
                <a:gd name="T4" fmla="*/ 40 w 85"/>
                <a:gd name="T5" fmla="*/ 31 h 110"/>
                <a:gd name="T6" fmla="*/ 13 w 85"/>
                <a:gd name="T7" fmla="*/ 46 h 110"/>
                <a:gd name="T8" fmla="*/ 5 w 85"/>
                <a:gd name="T9" fmla="*/ 59 h 110"/>
                <a:gd name="T10" fmla="*/ 31 w 85"/>
                <a:gd name="T11" fmla="*/ 51 h 110"/>
                <a:gd name="T12" fmla="*/ 51 w 85"/>
                <a:gd name="T13" fmla="*/ 52 h 110"/>
                <a:gd name="T14" fmla="*/ 58 w 85"/>
                <a:gd name="T15" fmla="*/ 68 h 110"/>
                <a:gd name="T16" fmla="*/ 63 w 85"/>
                <a:gd name="T17" fmla="*/ 85 h 110"/>
                <a:gd name="T18" fmla="*/ 69 w 85"/>
                <a:gd name="T19" fmla="*/ 95 h 110"/>
                <a:gd name="T20" fmla="*/ 78 w 85"/>
                <a:gd name="T21" fmla="*/ 107 h 110"/>
                <a:gd name="T22" fmla="*/ 84 w 85"/>
                <a:gd name="T23" fmla="*/ 75 h 110"/>
                <a:gd name="T24" fmla="*/ 79 w 85"/>
                <a:gd name="T25" fmla="*/ 42 h 110"/>
                <a:gd name="T26" fmla="*/ 80 w 85"/>
                <a:gd name="T27" fmla="*/ 11 h 110"/>
                <a:gd name="T28" fmla="*/ 78 w 85"/>
                <a:gd name="T29" fmla="*/ 4 h 110"/>
                <a:gd name="T30" fmla="*/ 73 w 85"/>
                <a:gd name="T31" fmla="*/ 3 h 110"/>
                <a:gd name="T32" fmla="*/ 65 w 85"/>
                <a:gd name="T33" fmla="*/ 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110">
                  <a:moveTo>
                    <a:pt x="65" y="5"/>
                  </a:moveTo>
                  <a:cubicBezTo>
                    <a:pt x="61" y="8"/>
                    <a:pt x="60" y="12"/>
                    <a:pt x="54" y="17"/>
                  </a:cubicBezTo>
                  <a:cubicBezTo>
                    <a:pt x="48" y="22"/>
                    <a:pt x="49" y="25"/>
                    <a:pt x="40" y="31"/>
                  </a:cubicBezTo>
                  <a:cubicBezTo>
                    <a:pt x="32" y="37"/>
                    <a:pt x="20" y="42"/>
                    <a:pt x="13" y="46"/>
                  </a:cubicBezTo>
                  <a:cubicBezTo>
                    <a:pt x="5" y="51"/>
                    <a:pt x="0" y="58"/>
                    <a:pt x="5" y="59"/>
                  </a:cubicBezTo>
                  <a:cubicBezTo>
                    <a:pt x="10" y="60"/>
                    <a:pt x="29" y="52"/>
                    <a:pt x="31" y="51"/>
                  </a:cubicBezTo>
                  <a:cubicBezTo>
                    <a:pt x="34" y="50"/>
                    <a:pt x="48" y="51"/>
                    <a:pt x="51" y="52"/>
                  </a:cubicBezTo>
                  <a:cubicBezTo>
                    <a:pt x="55" y="54"/>
                    <a:pt x="56" y="62"/>
                    <a:pt x="58" y="68"/>
                  </a:cubicBezTo>
                  <a:cubicBezTo>
                    <a:pt x="60" y="74"/>
                    <a:pt x="61" y="78"/>
                    <a:pt x="63" y="85"/>
                  </a:cubicBezTo>
                  <a:cubicBezTo>
                    <a:pt x="65" y="92"/>
                    <a:pt x="66" y="90"/>
                    <a:pt x="69" y="95"/>
                  </a:cubicBezTo>
                  <a:cubicBezTo>
                    <a:pt x="71" y="101"/>
                    <a:pt x="75" y="110"/>
                    <a:pt x="78" y="107"/>
                  </a:cubicBezTo>
                  <a:cubicBezTo>
                    <a:pt x="81" y="104"/>
                    <a:pt x="83" y="88"/>
                    <a:pt x="84" y="75"/>
                  </a:cubicBezTo>
                  <a:cubicBezTo>
                    <a:pt x="85" y="62"/>
                    <a:pt x="82" y="53"/>
                    <a:pt x="79" y="42"/>
                  </a:cubicBezTo>
                  <a:cubicBezTo>
                    <a:pt x="76" y="30"/>
                    <a:pt x="79" y="18"/>
                    <a:pt x="80" y="11"/>
                  </a:cubicBezTo>
                  <a:cubicBezTo>
                    <a:pt x="81" y="4"/>
                    <a:pt x="81" y="2"/>
                    <a:pt x="78" y="4"/>
                  </a:cubicBezTo>
                  <a:cubicBezTo>
                    <a:pt x="75" y="5"/>
                    <a:pt x="72" y="6"/>
                    <a:pt x="73" y="3"/>
                  </a:cubicBezTo>
                  <a:cubicBezTo>
                    <a:pt x="73" y="0"/>
                    <a:pt x="69" y="2"/>
                    <a:pt x="65" y="5"/>
                  </a:cubicBezTo>
                  <a:close/>
                </a:path>
              </a:pathLst>
            </a:custGeom>
            <a:solidFill>
              <a:srgbClr val="004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2944813" y="5794375"/>
              <a:ext cx="527050" cy="908051"/>
              <a:chOff x="2944813" y="5794375"/>
              <a:chExt cx="527050" cy="908051"/>
            </a:xfrm>
          </p:grpSpPr>
          <p:sp>
            <p:nvSpPr>
              <p:cNvPr id="69" name="Freeform 1713"/>
              <p:cNvSpPr/>
              <p:nvPr/>
            </p:nvSpPr>
            <p:spPr bwMode="auto">
              <a:xfrm>
                <a:off x="3003550" y="6070600"/>
                <a:ext cx="106363" cy="409575"/>
              </a:xfrm>
              <a:custGeom>
                <a:avLst/>
                <a:gdLst>
                  <a:gd name="T0" fmla="*/ 8 w 34"/>
                  <a:gd name="T1" fmla="*/ 89 h 132"/>
                  <a:gd name="T2" fmla="*/ 23 w 34"/>
                  <a:gd name="T3" fmla="*/ 132 h 132"/>
                  <a:gd name="T4" fmla="*/ 34 w 34"/>
                  <a:gd name="T5" fmla="*/ 0 h 132"/>
                  <a:gd name="T6" fmla="*/ 13 w 34"/>
                  <a:gd name="T7" fmla="*/ 27 h 132"/>
                  <a:gd name="T8" fmla="*/ 6 w 34"/>
                  <a:gd name="T9" fmla="*/ 47 h 132"/>
                  <a:gd name="T10" fmla="*/ 13 w 34"/>
                  <a:gd name="T11" fmla="*/ 67 h 132"/>
                  <a:gd name="T12" fmla="*/ 8 w 34"/>
                  <a:gd name="T13" fmla="*/ 8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32">
                    <a:moveTo>
                      <a:pt x="8" y="89"/>
                    </a:moveTo>
                    <a:cubicBezTo>
                      <a:pt x="7" y="99"/>
                      <a:pt x="14" y="131"/>
                      <a:pt x="23" y="132"/>
                    </a:cubicBezTo>
                    <a:cubicBezTo>
                      <a:pt x="33" y="132"/>
                      <a:pt x="34" y="0"/>
                      <a:pt x="34" y="0"/>
                    </a:cubicBezTo>
                    <a:cubicBezTo>
                      <a:pt x="34" y="0"/>
                      <a:pt x="22" y="19"/>
                      <a:pt x="13" y="27"/>
                    </a:cubicBezTo>
                    <a:cubicBezTo>
                      <a:pt x="4" y="36"/>
                      <a:pt x="0" y="38"/>
                      <a:pt x="6" y="47"/>
                    </a:cubicBezTo>
                    <a:cubicBezTo>
                      <a:pt x="13" y="55"/>
                      <a:pt x="15" y="57"/>
                      <a:pt x="13" y="67"/>
                    </a:cubicBezTo>
                    <a:cubicBezTo>
                      <a:pt x="11" y="76"/>
                      <a:pt x="8" y="80"/>
                      <a:pt x="8" y="89"/>
                    </a:cubicBezTo>
                    <a:close/>
                  </a:path>
                </a:pathLst>
              </a:custGeom>
              <a:solidFill>
                <a:srgbClr val="009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1714"/>
              <p:cNvSpPr/>
              <p:nvPr/>
            </p:nvSpPr>
            <p:spPr bwMode="auto">
              <a:xfrm>
                <a:off x="3270250" y="6213475"/>
                <a:ext cx="136525" cy="228600"/>
              </a:xfrm>
              <a:custGeom>
                <a:avLst/>
                <a:gdLst>
                  <a:gd name="T0" fmla="*/ 11 w 44"/>
                  <a:gd name="T1" fmla="*/ 46 h 74"/>
                  <a:gd name="T2" fmla="*/ 9 w 44"/>
                  <a:gd name="T3" fmla="*/ 56 h 74"/>
                  <a:gd name="T4" fmla="*/ 22 w 44"/>
                  <a:gd name="T5" fmla="*/ 64 h 74"/>
                  <a:gd name="T6" fmla="*/ 27 w 44"/>
                  <a:gd name="T7" fmla="*/ 73 h 74"/>
                  <a:gd name="T8" fmla="*/ 38 w 44"/>
                  <a:gd name="T9" fmla="*/ 39 h 74"/>
                  <a:gd name="T10" fmla="*/ 42 w 44"/>
                  <a:gd name="T11" fmla="*/ 11 h 74"/>
                  <a:gd name="T12" fmla="*/ 11 w 44"/>
                  <a:gd name="T13" fmla="*/ 4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74">
                    <a:moveTo>
                      <a:pt x="11" y="46"/>
                    </a:moveTo>
                    <a:cubicBezTo>
                      <a:pt x="7" y="50"/>
                      <a:pt x="0" y="57"/>
                      <a:pt x="9" y="56"/>
                    </a:cubicBezTo>
                    <a:cubicBezTo>
                      <a:pt x="19" y="54"/>
                      <a:pt x="18" y="57"/>
                      <a:pt x="22" y="64"/>
                    </a:cubicBezTo>
                    <a:cubicBezTo>
                      <a:pt x="26" y="72"/>
                      <a:pt x="25" y="74"/>
                      <a:pt x="27" y="73"/>
                    </a:cubicBezTo>
                    <a:cubicBezTo>
                      <a:pt x="30" y="72"/>
                      <a:pt x="36" y="51"/>
                      <a:pt x="38" y="39"/>
                    </a:cubicBezTo>
                    <a:cubicBezTo>
                      <a:pt x="39" y="27"/>
                      <a:pt x="42" y="11"/>
                      <a:pt x="42" y="11"/>
                    </a:cubicBezTo>
                    <a:cubicBezTo>
                      <a:pt x="44" y="0"/>
                      <a:pt x="15" y="42"/>
                      <a:pt x="11" y="46"/>
                    </a:cubicBezTo>
                    <a:close/>
                  </a:path>
                </a:pathLst>
              </a:custGeom>
              <a:solidFill>
                <a:srgbClr val="00A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1715"/>
              <p:cNvSpPr/>
              <p:nvPr/>
            </p:nvSpPr>
            <p:spPr bwMode="auto">
              <a:xfrm>
                <a:off x="3305175" y="6256338"/>
                <a:ext cx="87313" cy="158750"/>
              </a:xfrm>
              <a:custGeom>
                <a:avLst/>
                <a:gdLst>
                  <a:gd name="T0" fmla="*/ 26 w 28"/>
                  <a:gd name="T1" fmla="*/ 19 h 51"/>
                  <a:gd name="T2" fmla="*/ 28 w 28"/>
                  <a:gd name="T3" fmla="*/ 0 h 51"/>
                  <a:gd name="T4" fmla="*/ 2 w 28"/>
                  <a:gd name="T5" fmla="*/ 34 h 51"/>
                  <a:gd name="T6" fmla="*/ 8 w 28"/>
                  <a:gd name="T7" fmla="*/ 39 h 51"/>
                  <a:gd name="T8" fmla="*/ 15 w 28"/>
                  <a:gd name="T9" fmla="*/ 50 h 51"/>
                  <a:gd name="T10" fmla="*/ 11 w 28"/>
                  <a:gd name="T11" fmla="*/ 34 h 51"/>
                  <a:gd name="T12" fmla="*/ 14 w 28"/>
                  <a:gd name="T13" fmla="*/ 28 h 51"/>
                  <a:gd name="T14" fmla="*/ 19 w 28"/>
                  <a:gd name="T15" fmla="*/ 42 h 51"/>
                  <a:gd name="T16" fmla="*/ 18 w 28"/>
                  <a:gd name="T17" fmla="*/ 22 h 51"/>
                  <a:gd name="T18" fmla="*/ 22 w 28"/>
                  <a:gd name="T19" fmla="*/ 32 h 51"/>
                  <a:gd name="T20" fmla="*/ 23 w 28"/>
                  <a:gd name="T21" fmla="*/ 13 h 51"/>
                  <a:gd name="T22" fmla="*/ 26 w 28"/>
                  <a:gd name="T23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1">
                    <a:moveTo>
                      <a:pt x="26" y="19"/>
                    </a:moveTo>
                    <a:cubicBezTo>
                      <a:pt x="28" y="14"/>
                      <a:pt x="28" y="0"/>
                      <a:pt x="28" y="0"/>
                    </a:cubicBezTo>
                    <a:cubicBezTo>
                      <a:pt x="28" y="0"/>
                      <a:pt x="3" y="32"/>
                      <a:pt x="2" y="34"/>
                    </a:cubicBezTo>
                    <a:cubicBezTo>
                      <a:pt x="0" y="35"/>
                      <a:pt x="3" y="37"/>
                      <a:pt x="8" y="39"/>
                    </a:cubicBezTo>
                    <a:cubicBezTo>
                      <a:pt x="12" y="40"/>
                      <a:pt x="15" y="50"/>
                      <a:pt x="15" y="50"/>
                    </a:cubicBezTo>
                    <a:cubicBezTo>
                      <a:pt x="17" y="51"/>
                      <a:pt x="12" y="37"/>
                      <a:pt x="11" y="34"/>
                    </a:cubicBezTo>
                    <a:cubicBezTo>
                      <a:pt x="9" y="32"/>
                      <a:pt x="11" y="29"/>
                      <a:pt x="14" y="28"/>
                    </a:cubicBezTo>
                    <a:cubicBezTo>
                      <a:pt x="16" y="26"/>
                      <a:pt x="16" y="40"/>
                      <a:pt x="19" y="42"/>
                    </a:cubicBezTo>
                    <a:cubicBezTo>
                      <a:pt x="22" y="43"/>
                      <a:pt x="15" y="26"/>
                      <a:pt x="18" y="22"/>
                    </a:cubicBezTo>
                    <a:cubicBezTo>
                      <a:pt x="20" y="17"/>
                      <a:pt x="19" y="36"/>
                      <a:pt x="22" y="32"/>
                    </a:cubicBezTo>
                    <a:cubicBezTo>
                      <a:pt x="24" y="29"/>
                      <a:pt x="19" y="16"/>
                      <a:pt x="23" y="13"/>
                    </a:cubicBezTo>
                    <a:cubicBezTo>
                      <a:pt x="24" y="12"/>
                      <a:pt x="24" y="24"/>
                      <a:pt x="26" y="19"/>
                    </a:cubicBezTo>
                    <a:close/>
                  </a:path>
                </a:pathLst>
              </a:custGeom>
              <a:solidFill>
                <a:srgbClr val="009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1716"/>
              <p:cNvSpPr/>
              <p:nvPr/>
            </p:nvSpPr>
            <p:spPr bwMode="auto">
              <a:xfrm>
                <a:off x="3057525" y="5816600"/>
                <a:ext cx="414338" cy="750888"/>
              </a:xfrm>
              <a:custGeom>
                <a:avLst/>
                <a:gdLst>
                  <a:gd name="T0" fmla="*/ 26 w 134"/>
                  <a:gd name="T1" fmla="*/ 229 h 242"/>
                  <a:gd name="T2" fmla="*/ 38 w 134"/>
                  <a:gd name="T3" fmla="*/ 208 h 242"/>
                  <a:gd name="T4" fmla="*/ 86 w 134"/>
                  <a:gd name="T5" fmla="*/ 174 h 242"/>
                  <a:gd name="T6" fmla="*/ 128 w 134"/>
                  <a:gd name="T7" fmla="*/ 109 h 242"/>
                  <a:gd name="T8" fmla="*/ 124 w 134"/>
                  <a:gd name="T9" fmla="*/ 39 h 242"/>
                  <a:gd name="T10" fmla="*/ 83 w 134"/>
                  <a:gd name="T11" fmla="*/ 2 h 242"/>
                  <a:gd name="T12" fmla="*/ 55 w 134"/>
                  <a:gd name="T13" fmla="*/ 11 h 242"/>
                  <a:gd name="T14" fmla="*/ 17 w 134"/>
                  <a:gd name="T15" fmla="*/ 73 h 242"/>
                  <a:gd name="T16" fmla="*/ 1 w 134"/>
                  <a:gd name="T17" fmla="*/ 142 h 242"/>
                  <a:gd name="T18" fmla="*/ 2 w 134"/>
                  <a:gd name="T19" fmla="*/ 169 h 242"/>
                  <a:gd name="T20" fmla="*/ 0 w 134"/>
                  <a:gd name="T21" fmla="*/ 215 h 242"/>
                  <a:gd name="T22" fmla="*/ 26 w 134"/>
                  <a:gd name="T23" fmla="*/ 229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4" h="242">
                    <a:moveTo>
                      <a:pt x="26" y="229"/>
                    </a:moveTo>
                    <a:cubicBezTo>
                      <a:pt x="26" y="229"/>
                      <a:pt x="29" y="214"/>
                      <a:pt x="38" y="208"/>
                    </a:cubicBezTo>
                    <a:cubicBezTo>
                      <a:pt x="48" y="201"/>
                      <a:pt x="72" y="193"/>
                      <a:pt x="86" y="174"/>
                    </a:cubicBezTo>
                    <a:cubicBezTo>
                      <a:pt x="99" y="156"/>
                      <a:pt x="123" y="129"/>
                      <a:pt x="128" y="109"/>
                    </a:cubicBezTo>
                    <a:cubicBezTo>
                      <a:pt x="134" y="89"/>
                      <a:pt x="132" y="51"/>
                      <a:pt x="124" y="39"/>
                    </a:cubicBezTo>
                    <a:cubicBezTo>
                      <a:pt x="117" y="27"/>
                      <a:pt x="88" y="0"/>
                      <a:pt x="83" y="2"/>
                    </a:cubicBezTo>
                    <a:cubicBezTo>
                      <a:pt x="77" y="4"/>
                      <a:pt x="65" y="4"/>
                      <a:pt x="55" y="11"/>
                    </a:cubicBezTo>
                    <a:cubicBezTo>
                      <a:pt x="46" y="18"/>
                      <a:pt x="24" y="53"/>
                      <a:pt x="17" y="73"/>
                    </a:cubicBezTo>
                    <a:cubicBezTo>
                      <a:pt x="10" y="93"/>
                      <a:pt x="5" y="119"/>
                      <a:pt x="1" y="142"/>
                    </a:cubicBezTo>
                    <a:cubicBezTo>
                      <a:pt x="0" y="149"/>
                      <a:pt x="2" y="159"/>
                      <a:pt x="2" y="169"/>
                    </a:cubicBezTo>
                    <a:cubicBezTo>
                      <a:pt x="3" y="188"/>
                      <a:pt x="0" y="209"/>
                      <a:pt x="0" y="215"/>
                    </a:cubicBezTo>
                    <a:cubicBezTo>
                      <a:pt x="0" y="225"/>
                      <a:pt x="17" y="242"/>
                      <a:pt x="26" y="229"/>
                    </a:cubicBezTo>
                    <a:close/>
                  </a:path>
                </a:pathLst>
              </a:custGeom>
              <a:solidFill>
                <a:srgbClr val="E536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1717"/>
              <p:cNvSpPr/>
              <p:nvPr/>
            </p:nvSpPr>
            <p:spPr bwMode="auto">
              <a:xfrm>
                <a:off x="3113088" y="6018213"/>
                <a:ext cx="354013" cy="84138"/>
              </a:xfrm>
              <a:custGeom>
                <a:avLst/>
                <a:gdLst>
                  <a:gd name="T0" fmla="*/ 41 w 114"/>
                  <a:gd name="T1" fmla="*/ 5 h 27"/>
                  <a:gd name="T2" fmla="*/ 4 w 114"/>
                  <a:gd name="T3" fmla="*/ 1 h 27"/>
                  <a:gd name="T4" fmla="*/ 2 w 114"/>
                  <a:gd name="T5" fmla="*/ 5 h 27"/>
                  <a:gd name="T6" fmla="*/ 28 w 114"/>
                  <a:gd name="T7" fmla="*/ 10 h 27"/>
                  <a:gd name="T8" fmla="*/ 59 w 114"/>
                  <a:gd name="T9" fmla="*/ 6 h 27"/>
                  <a:gd name="T10" fmla="*/ 95 w 114"/>
                  <a:gd name="T11" fmla="*/ 15 h 27"/>
                  <a:gd name="T12" fmla="*/ 113 w 114"/>
                  <a:gd name="T13" fmla="*/ 27 h 27"/>
                  <a:gd name="T14" fmla="*/ 114 w 114"/>
                  <a:gd name="T15" fmla="*/ 23 h 27"/>
                  <a:gd name="T16" fmla="*/ 76 w 114"/>
                  <a:gd name="T17" fmla="*/ 5 h 27"/>
                  <a:gd name="T18" fmla="*/ 41 w 114"/>
                  <a:gd name="T19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27">
                    <a:moveTo>
                      <a:pt x="41" y="5"/>
                    </a:moveTo>
                    <a:cubicBezTo>
                      <a:pt x="33" y="6"/>
                      <a:pt x="7" y="2"/>
                      <a:pt x="4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4" y="6"/>
                      <a:pt x="19" y="13"/>
                      <a:pt x="28" y="10"/>
                    </a:cubicBezTo>
                    <a:cubicBezTo>
                      <a:pt x="38" y="8"/>
                      <a:pt x="50" y="6"/>
                      <a:pt x="59" y="6"/>
                    </a:cubicBezTo>
                    <a:cubicBezTo>
                      <a:pt x="69" y="7"/>
                      <a:pt x="87" y="9"/>
                      <a:pt x="95" y="15"/>
                    </a:cubicBezTo>
                    <a:cubicBezTo>
                      <a:pt x="104" y="21"/>
                      <a:pt x="113" y="27"/>
                      <a:pt x="113" y="27"/>
                    </a:cubicBezTo>
                    <a:cubicBezTo>
                      <a:pt x="113" y="27"/>
                      <a:pt x="114" y="24"/>
                      <a:pt x="114" y="23"/>
                    </a:cubicBezTo>
                    <a:cubicBezTo>
                      <a:pt x="114" y="23"/>
                      <a:pt x="87" y="6"/>
                      <a:pt x="76" y="5"/>
                    </a:cubicBezTo>
                    <a:cubicBezTo>
                      <a:pt x="66" y="4"/>
                      <a:pt x="50" y="4"/>
                      <a:pt x="41" y="5"/>
                    </a:cubicBezTo>
                    <a:close/>
                  </a:path>
                </a:pathLst>
              </a:custGeom>
              <a:solidFill>
                <a:srgbClr val="800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1718"/>
              <p:cNvSpPr/>
              <p:nvPr/>
            </p:nvSpPr>
            <p:spPr bwMode="auto">
              <a:xfrm>
                <a:off x="3074988" y="6135688"/>
                <a:ext cx="357188" cy="84138"/>
              </a:xfrm>
              <a:custGeom>
                <a:avLst/>
                <a:gdLst>
                  <a:gd name="T0" fmla="*/ 34 w 115"/>
                  <a:gd name="T1" fmla="*/ 4 h 27"/>
                  <a:gd name="T2" fmla="*/ 4 w 115"/>
                  <a:gd name="T3" fmla="*/ 5 h 27"/>
                  <a:gd name="T4" fmla="*/ 2 w 115"/>
                  <a:gd name="T5" fmla="*/ 8 h 27"/>
                  <a:gd name="T6" fmla="*/ 20 w 115"/>
                  <a:gd name="T7" fmla="*/ 11 h 27"/>
                  <a:gd name="T8" fmla="*/ 78 w 115"/>
                  <a:gd name="T9" fmla="*/ 11 h 27"/>
                  <a:gd name="T10" fmla="*/ 112 w 115"/>
                  <a:gd name="T11" fmla="*/ 27 h 27"/>
                  <a:gd name="T12" fmla="*/ 114 w 115"/>
                  <a:gd name="T13" fmla="*/ 24 h 27"/>
                  <a:gd name="T14" fmla="*/ 83 w 115"/>
                  <a:gd name="T15" fmla="*/ 9 h 27"/>
                  <a:gd name="T16" fmla="*/ 34 w 115"/>
                  <a:gd name="T17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27">
                    <a:moveTo>
                      <a:pt x="34" y="4"/>
                    </a:moveTo>
                    <a:cubicBezTo>
                      <a:pt x="23" y="8"/>
                      <a:pt x="8" y="8"/>
                      <a:pt x="4" y="5"/>
                    </a:cubicBezTo>
                    <a:cubicBezTo>
                      <a:pt x="0" y="2"/>
                      <a:pt x="1" y="7"/>
                      <a:pt x="2" y="8"/>
                    </a:cubicBezTo>
                    <a:cubicBezTo>
                      <a:pt x="2" y="9"/>
                      <a:pt x="11" y="14"/>
                      <a:pt x="20" y="11"/>
                    </a:cubicBezTo>
                    <a:cubicBezTo>
                      <a:pt x="29" y="9"/>
                      <a:pt x="66" y="6"/>
                      <a:pt x="78" y="11"/>
                    </a:cubicBezTo>
                    <a:cubicBezTo>
                      <a:pt x="91" y="16"/>
                      <a:pt x="112" y="27"/>
                      <a:pt x="112" y="27"/>
                    </a:cubicBezTo>
                    <a:cubicBezTo>
                      <a:pt x="112" y="27"/>
                      <a:pt x="115" y="25"/>
                      <a:pt x="114" y="24"/>
                    </a:cubicBezTo>
                    <a:cubicBezTo>
                      <a:pt x="114" y="24"/>
                      <a:pt x="102" y="15"/>
                      <a:pt x="83" y="9"/>
                    </a:cubicBezTo>
                    <a:cubicBezTo>
                      <a:pt x="64" y="3"/>
                      <a:pt x="45" y="0"/>
                      <a:pt x="34" y="4"/>
                    </a:cubicBezTo>
                    <a:close/>
                  </a:path>
                </a:pathLst>
              </a:custGeom>
              <a:solidFill>
                <a:srgbClr val="800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719"/>
              <p:cNvSpPr/>
              <p:nvPr/>
            </p:nvSpPr>
            <p:spPr bwMode="auto">
              <a:xfrm>
                <a:off x="3057525" y="6269038"/>
                <a:ext cx="277813" cy="80963"/>
              </a:xfrm>
              <a:custGeom>
                <a:avLst/>
                <a:gdLst>
                  <a:gd name="T0" fmla="*/ 25 w 90"/>
                  <a:gd name="T1" fmla="*/ 11 h 26"/>
                  <a:gd name="T2" fmla="*/ 0 w 90"/>
                  <a:gd name="T3" fmla="*/ 0 h 26"/>
                  <a:gd name="T4" fmla="*/ 0 w 90"/>
                  <a:gd name="T5" fmla="*/ 5 h 26"/>
                  <a:gd name="T6" fmla="*/ 35 w 90"/>
                  <a:gd name="T7" fmla="*/ 18 h 26"/>
                  <a:gd name="T8" fmla="*/ 69 w 90"/>
                  <a:gd name="T9" fmla="*/ 18 h 26"/>
                  <a:gd name="T10" fmla="*/ 87 w 90"/>
                  <a:gd name="T11" fmla="*/ 26 h 26"/>
                  <a:gd name="T12" fmla="*/ 90 w 90"/>
                  <a:gd name="T13" fmla="*/ 22 h 26"/>
                  <a:gd name="T14" fmla="*/ 67 w 90"/>
                  <a:gd name="T15" fmla="*/ 14 h 26"/>
                  <a:gd name="T16" fmla="*/ 25 w 90"/>
                  <a:gd name="T17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26">
                    <a:moveTo>
                      <a:pt x="25" y="11"/>
                    </a:moveTo>
                    <a:cubicBezTo>
                      <a:pt x="12" y="6"/>
                      <a:pt x="0" y="0"/>
                      <a:pt x="0" y="0"/>
                    </a:cubicBezTo>
                    <a:cubicBezTo>
                      <a:pt x="0" y="0"/>
                      <a:pt x="0" y="3"/>
                      <a:pt x="0" y="5"/>
                    </a:cubicBezTo>
                    <a:cubicBezTo>
                      <a:pt x="1" y="8"/>
                      <a:pt x="27" y="18"/>
                      <a:pt x="35" y="18"/>
                    </a:cubicBezTo>
                    <a:cubicBezTo>
                      <a:pt x="43" y="18"/>
                      <a:pt x="58" y="18"/>
                      <a:pt x="69" y="18"/>
                    </a:cubicBezTo>
                    <a:cubicBezTo>
                      <a:pt x="81" y="19"/>
                      <a:pt x="87" y="26"/>
                      <a:pt x="87" y="26"/>
                    </a:cubicBezTo>
                    <a:cubicBezTo>
                      <a:pt x="87" y="26"/>
                      <a:pt x="89" y="25"/>
                      <a:pt x="90" y="22"/>
                    </a:cubicBezTo>
                    <a:cubicBezTo>
                      <a:pt x="90" y="22"/>
                      <a:pt x="78" y="12"/>
                      <a:pt x="67" y="14"/>
                    </a:cubicBezTo>
                    <a:cubicBezTo>
                      <a:pt x="56" y="15"/>
                      <a:pt x="38" y="16"/>
                      <a:pt x="25" y="11"/>
                    </a:cubicBezTo>
                    <a:close/>
                  </a:path>
                </a:pathLst>
              </a:custGeom>
              <a:solidFill>
                <a:srgbClr val="800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720"/>
              <p:cNvSpPr/>
              <p:nvPr/>
            </p:nvSpPr>
            <p:spPr bwMode="auto">
              <a:xfrm>
                <a:off x="3133725" y="5927725"/>
                <a:ext cx="333375" cy="133350"/>
              </a:xfrm>
              <a:custGeom>
                <a:avLst/>
                <a:gdLst>
                  <a:gd name="T0" fmla="*/ 35 w 107"/>
                  <a:gd name="T1" fmla="*/ 2 h 43"/>
                  <a:gd name="T2" fmla="*/ 6 w 107"/>
                  <a:gd name="T3" fmla="*/ 10 h 43"/>
                  <a:gd name="T4" fmla="*/ 4 w 107"/>
                  <a:gd name="T5" fmla="*/ 18 h 43"/>
                  <a:gd name="T6" fmla="*/ 54 w 107"/>
                  <a:gd name="T7" fmla="*/ 13 h 43"/>
                  <a:gd name="T8" fmla="*/ 81 w 107"/>
                  <a:gd name="T9" fmla="*/ 24 h 43"/>
                  <a:gd name="T10" fmla="*/ 106 w 107"/>
                  <a:gd name="T11" fmla="*/ 43 h 43"/>
                  <a:gd name="T12" fmla="*/ 105 w 107"/>
                  <a:gd name="T13" fmla="*/ 30 h 43"/>
                  <a:gd name="T14" fmla="*/ 78 w 107"/>
                  <a:gd name="T15" fmla="*/ 11 h 43"/>
                  <a:gd name="T16" fmla="*/ 35 w 107"/>
                  <a:gd name="T17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43">
                    <a:moveTo>
                      <a:pt x="35" y="2"/>
                    </a:moveTo>
                    <a:cubicBezTo>
                      <a:pt x="21" y="4"/>
                      <a:pt x="10" y="5"/>
                      <a:pt x="6" y="10"/>
                    </a:cubicBezTo>
                    <a:cubicBezTo>
                      <a:pt x="2" y="15"/>
                      <a:pt x="0" y="19"/>
                      <a:pt x="4" y="18"/>
                    </a:cubicBezTo>
                    <a:cubicBezTo>
                      <a:pt x="8" y="17"/>
                      <a:pt x="44" y="9"/>
                      <a:pt x="54" y="13"/>
                    </a:cubicBezTo>
                    <a:cubicBezTo>
                      <a:pt x="63" y="17"/>
                      <a:pt x="73" y="21"/>
                      <a:pt x="81" y="24"/>
                    </a:cubicBezTo>
                    <a:cubicBezTo>
                      <a:pt x="89" y="27"/>
                      <a:pt x="106" y="43"/>
                      <a:pt x="106" y="43"/>
                    </a:cubicBezTo>
                    <a:cubicBezTo>
                      <a:pt x="106" y="43"/>
                      <a:pt x="107" y="33"/>
                      <a:pt x="105" y="30"/>
                    </a:cubicBezTo>
                    <a:cubicBezTo>
                      <a:pt x="105" y="30"/>
                      <a:pt x="89" y="14"/>
                      <a:pt x="78" y="11"/>
                    </a:cubicBezTo>
                    <a:cubicBezTo>
                      <a:pt x="66" y="8"/>
                      <a:pt x="49" y="0"/>
                      <a:pt x="35" y="2"/>
                    </a:cubicBezTo>
                    <a:close/>
                  </a:path>
                </a:pathLst>
              </a:custGeom>
              <a:solidFill>
                <a:srgbClr val="B6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721"/>
              <p:cNvSpPr/>
              <p:nvPr/>
            </p:nvSpPr>
            <p:spPr bwMode="auto">
              <a:xfrm>
                <a:off x="3094038" y="6057900"/>
                <a:ext cx="366713" cy="120650"/>
              </a:xfrm>
              <a:custGeom>
                <a:avLst/>
                <a:gdLst>
                  <a:gd name="T0" fmla="*/ 54 w 118"/>
                  <a:gd name="T1" fmla="*/ 7 h 39"/>
                  <a:gd name="T2" fmla="*/ 15 w 118"/>
                  <a:gd name="T3" fmla="*/ 5 h 39"/>
                  <a:gd name="T4" fmla="*/ 2 w 118"/>
                  <a:gd name="T5" fmla="*/ 4 h 39"/>
                  <a:gd name="T6" fmla="*/ 4 w 118"/>
                  <a:gd name="T7" fmla="*/ 13 h 39"/>
                  <a:gd name="T8" fmla="*/ 28 w 118"/>
                  <a:gd name="T9" fmla="*/ 15 h 39"/>
                  <a:gd name="T10" fmla="*/ 71 w 118"/>
                  <a:gd name="T11" fmla="*/ 16 h 39"/>
                  <a:gd name="T12" fmla="*/ 106 w 118"/>
                  <a:gd name="T13" fmla="*/ 31 h 39"/>
                  <a:gd name="T14" fmla="*/ 114 w 118"/>
                  <a:gd name="T15" fmla="*/ 39 h 39"/>
                  <a:gd name="T16" fmla="*/ 117 w 118"/>
                  <a:gd name="T17" fmla="*/ 27 h 39"/>
                  <a:gd name="T18" fmla="*/ 91 w 118"/>
                  <a:gd name="T19" fmla="*/ 10 h 39"/>
                  <a:gd name="T20" fmla="*/ 54 w 118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39">
                    <a:moveTo>
                      <a:pt x="54" y="7"/>
                    </a:moveTo>
                    <a:cubicBezTo>
                      <a:pt x="41" y="9"/>
                      <a:pt x="25" y="9"/>
                      <a:pt x="15" y="5"/>
                    </a:cubicBezTo>
                    <a:cubicBezTo>
                      <a:pt x="4" y="1"/>
                      <a:pt x="3" y="0"/>
                      <a:pt x="2" y="4"/>
                    </a:cubicBezTo>
                    <a:cubicBezTo>
                      <a:pt x="0" y="9"/>
                      <a:pt x="0" y="10"/>
                      <a:pt x="4" y="13"/>
                    </a:cubicBezTo>
                    <a:cubicBezTo>
                      <a:pt x="8" y="15"/>
                      <a:pt x="22" y="17"/>
                      <a:pt x="28" y="15"/>
                    </a:cubicBezTo>
                    <a:cubicBezTo>
                      <a:pt x="35" y="13"/>
                      <a:pt x="60" y="14"/>
                      <a:pt x="71" y="16"/>
                    </a:cubicBezTo>
                    <a:cubicBezTo>
                      <a:pt x="81" y="18"/>
                      <a:pt x="100" y="23"/>
                      <a:pt x="106" y="31"/>
                    </a:cubicBezTo>
                    <a:cubicBezTo>
                      <a:pt x="112" y="38"/>
                      <a:pt x="114" y="39"/>
                      <a:pt x="114" y="39"/>
                    </a:cubicBezTo>
                    <a:cubicBezTo>
                      <a:pt x="114" y="39"/>
                      <a:pt x="118" y="30"/>
                      <a:pt x="117" y="27"/>
                    </a:cubicBezTo>
                    <a:cubicBezTo>
                      <a:pt x="117" y="27"/>
                      <a:pt x="105" y="13"/>
                      <a:pt x="91" y="10"/>
                    </a:cubicBezTo>
                    <a:cubicBezTo>
                      <a:pt x="77" y="7"/>
                      <a:pt x="67" y="6"/>
                      <a:pt x="54" y="7"/>
                    </a:cubicBezTo>
                    <a:close/>
                  </a:path>
                </a:pathLst>
              </a:custGeom>
              <a:solidFill>
                <a:srgbClr val="B6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1722"/>
              <p:cNvSpPr/>
              <p:nvPr/>
            </p:nvSpPr>
            <p:spPr bwMode="auto">
              <a:xfrm>
                <a:off x="3054350" y="6200775"/>
                <a:ext cx="352425" cy="80963"/>
              </a:xfrm>
              <a:custGeom>
                <a:avLst/>
                <a:gdLst>
                  <a:gd name="T0" fmla="*/ 26 w 114"/>
                  <a:gd name="T1" fmla="*/ 10 h 26"/>
                  <a:gd name="T2" fmla="*/ 5 w 114"/>
                  <a:gd name="T3" fmla="*/ 2 h 26"/>
                  <a:gd name="T4" fmla="*/ 4 w 114"/>
                  <a:gd name="T5" fmla="*/ 15 h 26"/>
                  <a:gd name="T6" fmla="*/ 36 w 114"/>
                  <a:gd name="T7" fmla="*/ 20 h 26"/>
                  <a:gd name="T8" fmla="*/ 73 w 114"/>
                  <a:gd name="T9" fmla="*/ 15 h 26"/>
                  <a:gd name="T10" fmla="*/ 105 w 114"/>
                  <a:gd name="T11" fmla="*/ 26 h 26"/>
                  <a:gd name="T12" fmla="*/ 114 w 114"/>
                  <a:gd name="T13" fmla="*/ 13 h 26"/>
                  <a:gd name="T14" fmla="*/ 74 w 114"/>
                  <a:gd name="T15" fmla="*/ 1 h 26"/>
                  <a:gd name="T16" fmla="*/ 26 w 114"/>
                  <a:gd name="T1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26">
                    <a:moveTo>
                      <a:pt x="26" y="10"/>
                    </a:moveTo>
                    <a:cubicBezTo>
                      <a:pt x="18" y="8"/>
                      <a:pt x="6" y="3"/>
                      <a:pt x="5" y="2"/>
                    </a:cubicBezTo>
                    <a:cubicBezTo>
                      <a:pt x="4" y="0"/>
                      <a:pt x="0" y="12"/>
                      <a:pt x="4" y="15"/>
                    </a:cubicBezTo>
                    <a:cubicBezTo>
                      <a:pt x="8" y="18"/>
                      <a:pt x="23" y="24"/>
                      <a:pt x="36" y="20"/>
                    </a:cubicBezTo>
                    <a:cubicBezTo>
                      <a:pt x="50" y="15"/>
                      <a:pt x="61" y="11"/>
                      <a:pt x="73" y="15"/>
                    </a:cubicBezTo>
                    <a:cubicBezTo>
                      <a:pt x="86" y="19"/>
                      <a:pt x="105" y="26"/>
                      <a:pt x="105" y="26"/>
                    </a:cubicBezTo>
                    <a:cubicBezTo>
                      <a:pt x="105" y="26"/>
                      <a:pt x="113" y="18"/>
                      <a:pt x="114" y="13"/>
                    </a:cubicBezTo>
                    <a:cubicBezTo>
                      <a:pt x="114" y="13"/>
                      <a:pt x="91" y="0"/>
                      <a:pt x="74" y="1"/>
                    </a:cubicBezTo>
                    <a:cubicBezTo>
                      <a:pt x="58" y="3"/>
                      <a:pt x="34" y="12"/>
                      <a:pt x="26" y="10"/>
                    </a:cubicBezTo>
                    <a:close/>
                  </a:path>
                </a:pathLst>
              </a:custGeom>
              <a:solidFill>
                <a:srgbClr val="B6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723"/>
              <p:cNvSpPr/>
              <p:nvPr/>
            </p:nvSpPr>
            <p:spPr bwMode="auto">
              <a:xfrm>
                <a:off x="3060700" y="6321425"/>
                <a:ext cx="228600" cy="96838"/>
              </a:xfrm>
              <a:custGeom>
                <a:avLst/>
                <a:gdLst>
                  <a:gd name="T0" fmla="*/ 1 w 74"/>
                  <a:gd name="T1" fmla="*/ 0 h 31"/>
                  <a:gd name="T2" fmla="*/ 3 w 74"/>
                  <a:gd name="T3" fmla="*/ 11 h 31"/>
                  <a:gd name="T4" fmla="*/ 48 w 74"/>
                  <a:gd name="T5" fmla="*/ 30 h 31"/>
                  <a:gd name="T6" fmla="*/ 66 w 74"/>
                  <a:gd name="T7" fmla="*/ 29 h 31"/>
                  <a:gd name="T8" fmla="*/ 74 w 74"/>
                  <a:gd name="T9" fmla="*/ 22 h 31"/>
                  <a:gd name="T10" fmla="*/ 27 w 74"/>
                  <a:gd name="T11" fmla="*/ 15 h 31"/>
                  <a:gd name="T12" fmla="*/ 1 w 74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31">
                    <a:moveTo>
                      <a:pt x="1" y="0"/>
                    </a:moveTo>
                    <a:cubicBezTo>
                      <a:pt x="1" y="0"/>
                      <a:pt x="0" y="9"/>
                      <a:pt x="3" y="11"/>
                    </a:cubicBezTo>
                    <a:cubicBezTo>
                      <a:pt x="7" y="14"/>
                      <a:pt x="34" y="30"/>
                      <a:pt x="48" y="30"/>
                    </a:cubicBezTo>
                    <a:cubicBezTo>
                      <a:pt x="63" y="31"/>
                      <a:pt x="66" y="29"/>
                      <a:pt x="66" y="29"/>
                    </a:cubicBezTo>
                    <a:cubicBezTo>
                      <a:pt x="66" y="29"/>
                      <a:pt x="74" y="25"/>
                      <a:pt x="74" y="22"/>
                    </a:cubicBezTo>
                    <a:cubicBezTo>
                      <a:pt x="74" y="22"/>
                      <a:pt x="49" y="25"/>
                      <a:pt x="27" y="15"/>
                    </a:cubicBezTo>
                    <a:cubicBezTo>
                      <a:pt x="5" y="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B6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725"/>
              <p:cNvSpPr/>
              <p:nvPr/>
            </p:nvSpPr>
            <p:spPr bwMode="auto">
              <a:xfrm>
                <a:off x="2944813" y="6418263"/>
                <a:ext cx="195263" cy="284163"/>
              </a:xfrm>
              <a:custGeom>
                <a:avLst/>
                <a:gdLst>
                  <a:gd name="T0" fmla="*/ 61 w 63"/>
                  <a:gd name="T1" fmla="*/ 6 h 92"/>
                  <a:gd name="T2" fmla="*/ 54 w 63"/>
                  <a:gd name="T3" fmla="*/ 6 h 92"/>
                  <a:gd name="T4" fmla="*/ 50 w 63"/>
                  <a:gd name="T5" fmla="*/ 10 h 92"/>
                  <a:gd name="T6" fmla="*/ 45 w 63"/>
                  <a:gd name="T7" fmla="*/ 14 h 92"/>
                  <a:gd name="T8" fmla="*/ 39 w 63"/>
                  <a:gd name="T9" fmla="*/ 18 h 92"/>
                  <a:gd name="T10" fmla="*/ 28 w 63"/>
                  <a:gd name="T11" fmla="*/ 28 h 92"/>
                  <a:gd name="T12" fmla="*/ 4 w 63"/>
                  <a:gd name="T13" fmla="*/ 41 h 92"/>
                  <a:gd name="T14" fmla="*/ 12 w 63"/>
                  <a:gd name="T15" fmla="*/ 38 h 92"/>
                  <a:gd name="T16" fmla="*/ 31 w 63"/>
                  <a:gd name="T17" fmla="*/ 30 h 92"/>
                  <a:gd name="T18" fmla="*/ 25 w 63"/>
                  <a:gd name="T19" fmla="*/ 38 h 92"/>
                  <a:gd name="T20" fmla="*/ 19 w 63"/>
                  <a:gd name="T21" fmla="*/ 45 h 92"/>
                  <a:gd name="T22" fmla="*/ 22 w 63"/>
                  <a:gd name="T23" fmla="*/ 46 h 92"/>
                  <a:gd name="T24" fmla="*/ 33 w 63"/>
                  <a:gd name="T25" fmla="*/ 36 h 92"/>
                  <a:gd name="T26" fmla="*/ 40 w 63"/>
                  <a:gd name="T27" fmla="*/ 28 h 92"/>
                  <a:gd name="T28" fmla="*/ 36 w 63"/>
                  <a:gd name="T29" fmla="*/ 41 h 92"/>
                  <a:gd name="T30" fmla="*/ 33 w 63"/>
                  <a:gd name="T31" fmla="*/ 47 h 92"/>
                  <a:gd name="T32" fmla="*/ 37 w 63"/>
                  <a:gd name="T33" fmla="*/ 46 h 92"/>
                  <a:gd name="T34" fmla="*/ 46 w 63"/>
                  <a:gd name="T35" fmla="*/ 23 h 92"/>
                  <a:gd name="T36" fmla="*/ 44 w 63"/>
                  <a:gd name="T37" fmla="*/ 42 h 92"/>
                  <a:gd name="T38" fmla="*/ 44 w 63"/>
                  <a:gd name="T39" fmla="*/ 57 h 92"/>
                  <a:gd name="T40" fmla="*/ 46 w 63"/>
                  <a:gd name="T41" fmla="*/ 69 h 92"/>
                  <a:gd name="T42" fmla="*/ 46 w 63"/>
                  <a:gd name="T43" fmla="*/ 56 h 92"/>
                  <a:gd name="T44" fmla="*/ 48 w 63"/>
                  <a:gd name="T45" fmla="*/ 38 h 92"/>
                  <a:gd name="T46" fmla="*/ 50 w 63"/>
                  <a:gd name="T47" fmla="*/ 18 h 92"/>
                  <a:gd name="T48" fmla="*/ 52 w 63"/>
                  <a:gd name="T49" fmla="*/ 13 h 92"/>
                  <a:gd name="T50" fmla="*/ 53 w 63"/>
                  <a:gd name="T51" fmla="*/ 28 h 92"/>
                  <a:gd name="T52" fmla="*/ 54 w 63"/>
                  <a:gd name="T53" fmla="*/ 52 h 92"/>
                  <a:gd name="T54" fmla="*/ 53 w 63"/>
                  <a:gd name="T55" fmla="*/ 77 h 92"/>
                  <a:gd name="T56" fmla="*/ 54 w 63"/>
                  <a:gd name="T57" fmla="*/ 91 h 92"/>
                  <a:gd name="T58" fmla="*/ 56 w 63"/>
                  <a:gd name="T59" fmla="*/ 77 h 92"/>
                  <a:gd name="T60" fmla="*/ 56 w 63"/>
                  <a:gd name="T61" fmla="*/ 52 h 92"/>
                  <a:gd name="T62" fmla="*/ 55 w 63"/>
                  <a:gd name="T63" fmla="*/ 19 h 92"/>
                  <a:gd name="T64" fmla="*/ 61 w 63"/>
                  <a:gd name="T65" fmla="*/ 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3" h="92">
                    <a:moveTo>
                      <a:pt x="61" y="6"/>
                    </a:moveTo>
                    <a:cubicBezTo>
                      <a:pt x="63" y="0"/>
                      <a:pt x="55" y="7"/>
                      <a:pt x="54" y="6"/>
                    </a:cubicBezTo>
                    <a:cubicBezTo>
                      <a:pt x="54" y="5"/>
                      <a:pt x="51" y="8"/>
                      <a:pt x="50" y="10"/>
                    </a:cubicBezTo>
                    <a:cubicBezTo>
                      <a:pt x="48" y="13"/>
                      <a:pt x="44" y="17"/>
                      <a:pt x="45" y="14"/>
                    </a:cubicBezTo>
                    <a:cubicBezTo>
                      <a:pt x="45" y="11"/>
                      <a:pt x="43" y="15"/>
                      <a:pt x="39" y="18"/>
                    </a:cubicBezTo>
                    <a:cubicBezTo>
                      <a:pt x="35" y="21"/>
                      <a:pt x="32" y="25"/>
                      <a:pt x="28" y="28"/>
                    </a:cubicBezTo>
                    <a:cubicBezTo>
                      <a:pt x="24" y="30"/>
                      <a:pt x="8" y="38"/>
                      <a:pt x="4" y="41"/>
                    </a:cubicBezTo>
                    <a:cubicBezTo>
                      <a:pt x="0" y="44"/>
                      <a:pt x="6" y="42"/>
                      <a:pt x="12" y="38"/>
                    </a:cubicBezTo>
                    <a:cubicBezTo>
                      <a:pt x="18" y="34"/>
                      <a:pt x="30" y="31"/>
                      <a:pt x="31" y="30"/>
                    </a:cubicBezTo>
                    <a:cubicBezTo>
                      <a:pt x="31" y="30"/>
                      <a:pt x="28" y="33"/>
                      <a:pt x="25" y="38"/>
                    </a:cubicBezTo>
                    <a:cubicBezTo>
                      <a:pt x="21" y="43"/>
                      <a:pt x="21" y="43"/>
                      <a:pt x="19" y="45"/>
                    </a:cubicBezTo>
                    <a:cubicBezTo>
                      <a:pt x="17" y="47"/>
                      <a:pt x="20" y="47"/>
                      <a:pt x="22" y="46"/>
                    </a:cubicBezTo>
                    <a:cubicBezTo>
                      <a:pt x="24" y="44"/>
                      <a:pt x="28" y="40"/>
                      <a:pt x="33" y="36"/>
                    </a:cubicBezTo>
                    <a:cubicBezTo>
                      <a:pt x="37" y="33"/>
                      <a:pt x="41" y="26"/>
                      <a:pt x="40" y="28"/>
                    </a:cubicBezTo>
                    <a:cubicBezTo>
                      <a:pt x="40" y="29"/>
                      <a:pt x="39" y="35"/>
                      <a:pt x="36" y="41"/>
                    </a:cubicBezTo>
                    <a:cubicBezTo>
                      <a:pt x="34" y="48"/>
                      <a:pt x="33" y="47"/>
                      <a:pt x="33" y="47"/>
                    </a:cubicBezTo>
                    <a:cubicBezTo>
                      <a:pt x="33" y="47"/>
                      <a:pt x="36" y="49"/>
                      <a:pt x="37" y="46"/>
                    </a:cubicBezTo>
                    <a:cubicBezTo>
                      <a:pt x="39" y="42"/>
                      <a:pt x="46" y="18"/>
                      <a:pt x="46" y="23"/>
                    </a:cubicBezTo>
                    <a:cubicBezTo>
                      <a:pt x="46" y="27"/>
                      <a:pt x="45" y="40"/>
                      <a:pt x="44" y="42"/>
                    </a:cubicBezTo>
                    <a:cubicBezTo>
                      <a:pt x="44" y="43"/>
                      <a:pt x="45" y="54"/>
                      <a:pt x="44" y="57"/>
                    </a:cubicBezTo>
                    <a:cubicBezTo>
                      <a:pt x="43" y="60"/>
                      <a:pt x="44" y="69"/>
                      <a:pt x="46" y="69"/>
                    </a:cubicBezTo>
                    <a:cubicBezTo>
                      <a:pt x="47" y="69"/>
                      <a:pt x="46" y="60"/>
                      <a:pt x="46" y="56"/>
                    </a:cubicBezTo>
                    <a:cubicBezTo>
                      <a:pt x="46" y="52"/>
                      <a:pt x="49" y="45"/>
                      <a:pt x="48" y="38"/>
                    </a:cubicBezTo>
                    <a:cubicBezTo>
                      <a:pt x="47" y="31"/>
                      <a:pt x="49" y="24"/>
                      <a:pt x="50" y="18"/>
                    </a:cubicBezTo>
                    <a:cubicBezTo>
                      <a:pt x="51" y="13"/>
                      <a:pt x="52" y="12"/>
                      <a:pt x="52" y="13"/>
                    </a:cubicBezTo>
                    <a:cubicBezTo>
                      <a:pt x="53" y="15"/>
                      <a:pt x="54" y="22"/>
                      <a:pt x="53" y="28"/>
                    </a:cubicBezTo>
                    <a:cubicBezTo>
                      <a:pt x="52" y="34"/>
                      <a:pt x="52" y="46"/>
                      <a:pt x="54" y="52"/>
                    </a:cubicBezTo>
                    <a:cubicBezTo>
                      <a:pt x="55" y="59"/>
                      <a:pt x="55" y="70"/>
                      <a:pt x="53" y="77"/>
                    </a:cubicBezTo>
                    <a:cubicBezTo>
                      <a:pt x="51" y="84"/>
                      <a:pt x="52" y="89"/>
                      <a:pt x="54" y="91"/>
                    </a:cubicBezTo>
                    <a:cubicBezTo>
                      <a:pt x="55" y="92"/>
                      <a:pt x="54" y="87"/>
                      <a:pt x="56" y="77"/>
                    </a:cubicBezTo>
                    <a:cubicBezTo>
                      <a:pt x="58" y="68"/>
                      <a:pt x="57" y="67"/>
                      <a:pt x="56" y="52"/>
                    </a:cubicBezTo>
                    <a:cubicBezTo>
                      <a:pt x="54" y="37"/>
                      <a:pt x="54" y="31"/>
                      <a:pt x="55" y="19"/>
                    </a:cubicBezTo>
                    <a:cubicBezTo>
                      <a:pt x="56" y="8"/>
                      <a:pt x="58" y="13"/>
                      <a:pt x="61" y="6"/>
                    </a:cubicBezTo>
                    <a:close/>
                  </a:path>
                </a:pathLst>
              </a:custGeom>
              <a:solidFill>
                <a:srgbClr val="009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726"/>
              <p:cNvSpPr/>
              <p:nvPr/>
            </p:nvSpPr>
            <p:spPr bwMode="auto">
              <a:xfrm>
                <a:off x="3259138" y="5921375"/>
                <a:ext cx="120650" cy="109538"/>
              </a:xfrm>
              <a:custGeom>
                <a:avLst/>
                <a:gdLst>
                  <a:gd name="T0" fmla="*/ 21 w 39"/>
                  <a:gd name="T1" fmla="*/ 1 h 35"/>
                  <a:gd name="T2" fmla="*/ 6 w 39"/>
                  <a:gd name="T3" fmla="*/ 27 h 35"/>
                  <a:gd name="T4" fmla="*/ 22 w 39"/>
                  <a:gd name="T5" fmla="*/ 34 h 35"/>
                  <a:gd name="T6" fmla="*/ 36 w 39"/>
                  <a:gd name="T7" fmla="*/ 21 h 35"/>
                  <a:gd name="T8" fmla="*/ 21 w 39"/>
                  <a:gd name="T9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5">
                    <a:moveTo>
                      <a:pt x="21" y="1"/>
                    </a:moveTo>
                    <a:cubicBezTo>
                      <a:pt x="10" y="1"/>
                      <a:pt x="0" y="18"/>
                      <a:pt x="6" y="27"/>
                    </a:cubicBezTo>
                    <a:cubicBezTo>
                      <a:pt x="10" y="32"/>
                      <a:pt x="18" y="35"/>
                      <a:pt x="22" y="34"/>
                    </a:cubicBezTo>
                    <a:cubicBezTo>
                      <a:pt x="25" y="34"/>
                      <a:pt x="33" y="32"/>
                      <a:pt x="36" y="21"/>
                    </a:cubicBezTo>
                    <a:cubicBezTo>
                      <a:pt x="39" y="10"/>
                      <a:pt x="32" y="0"/>
                      <a:pt x="21" y="1"/>
                    </a:cubicBezTo>
                    <a:close/>
                  </a:path>
                </a:pathLst>
              </a:custGeom>
              <a:solidFill>
                <a:srgbClr val="EA6C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727"/>
              <p:cNvSpPr/>
              <p:nvPr/>
            </p:nvSpPr>
            <p:spPr bwMode="auto">
              <a:xfrm>
                <a:off x="3265488" y="5924550"/>
                <a:ext cx="111125" cy="103188"/>
              </a:xfrm>
              <a:custGeom>
                <a:avLst/>
                <a:gdLst>
                  <a:gd name="T0" fmla="*/ 19 w 36"/>
                  <a:gd name="T1" fmla="*/ 1 h 33"/>
                  <a:gd name="T2" fmla="*/ 5 w 36"/>
                  <a:gd name="T3" fmla="*/ 25 h 33"/>
                  <a:gd name="T4" fmla="*/ 20 w 36"/>
                  <a:gd name="T5" fmla="*/ 32 h 33"/>
                  <a:gd name="T6" fmla="*/ 33 w 36"/>
                  <a:gd name="T7" fmla="*/ 20 h 33"/>
                  <a:gd name="T8" fmla="*/ 19 w 36"/>
                  <a:gd name="T9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3">
                    <a:moveTo>
                      <a:pt x="19" y="1"/>
                    </a:moveTo>
                    <a:cubicBezTo>
                      <a:pt x="9" y="2"/>
                      <a:pt x="0" y="17"/>
                      <a:pt x="5" y="25"/>
                    </a:cubicBezTo>
                    <a:cubicBezTo>
                      <a:pt x="8" y="30"/>
                      <a:pt x="17" y="33"/>
                      <a:pt x="20" y="32"/>
                    </a:cubicBezTo>
                    <a:cubicBezTo>
                      <a:pt x="23" y="31"/>
                      <a:pt x="30" y="30"/>
                      <a:pt x="33" y="20"/>
                    </a:cubicBezTo>
                    <a:cubicBezTo>
                      <a:pt x="36" y="10"/>
                      <a:pt x="29" y="0"/>
                      <a:pt x="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728"/>
              <p:cNvSpPr/>
              <p:nvPr/>
            </p:nvSpPr>
            <p:spPr bwMode="auto">
              <a:xfrm>
                <a:off x="3282950" y="5934075"/>
                <a:ext cx="87313" cy="84138"/>
              </a:xfrm>
              <a:custGeom>
                <a:avLst/>
                <a:gdLst>
                  <a:gd name="T0" fmla="*/ 9 w 28"/>
                  <a:gd name="T1" fmla="*/ 3 h 27"/>
                  <a:gd name="T2" fmla="*/ 3 w 28"/>
                  <a:gd name="T3" fmla="*/ 20 h 27"/>
                  <a:gd name="T4" fmla="*/ 14 w 28"/>
                  <a:gd name="T5" fmla="*/ 26 h 27"/>
                  <a:gd name="T6" fmla="*/ 26 w 28"/>
                  <a:gd name="T7" fmla="*/ 17 h 27"/>
                  <a:gd name="T8" fmla="*/ 9 w 28"/>
                  <a:gd name="T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9" y="3"/>
                    </a:moveTo>
                    <a:cubicBezTo>
                      <a:pt x="1" y="6"/>
                      <a:pt x="0" y="15"/>
                      <a:pt x="3" y="20"/>
                    </a:cubicBezTo>
                    <a:cubicBezTo>
                      <a:pt x="5" y="24"/>
                      <a:pt x="11" y="26"/>
                      <a:pt x="14" y="26"/>
                    </a:cubicBezTo>
                    <a:cubicBezTo>
                      <a:pt x="14" y="26"/>
                      <a:pt x="23" y="27"/>
                      <a:pt x="26" y="17"/>
                    </a:cubicBezTo>
                    <a:cubicBezTo>
                      <a:pt x="28" y="6"/>
                      <a:pt x="16" y="0"/>
                      <a:pt x="9" y="3"/>
                    </a:cubicBezTo>
                    <a:close/>
                  </a:path>
                </a:pathLst>
              </a:custGeom>
              <a:solidFill>
                <a:srgbClr val="C4B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729"/>
              <p:cNvSpPr/>
              <p:nvPr/>
            </p:nvSpPr>
            <p:spPr bwMode="auto">
              <a:xfrm>
                <a:off x="3295650" y="5946775"/>
                <a:ext cx="65088" cy="71438"/>
              </a:xfrm>
              <a:custGeom>
                <a:avLst/>
                <a:gdLst>
                  <a:gd name="T0" fmla="*/ 1 w 21"/>
                  <a:gd name="T1" fmla="*/ 11 h 23"/>
                  <a:gd name="T2" fmla="*/ 14 w 21"/>
                  <a:gd name="T3" fmla="*/ 20 h 23"/>
                  <a:gd name="T4" fmla="*/ 16 w 21"/>
                  <a:gd name="T5" fmla="*/ 6 h 23"/>
                  <a:gd name="T6" fmla="*/ 1 w 21"/>
                  <a:gd name="T7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3">
                    <a:moveTo>
                      <a:pt x="1" y="11"/>
                    </a:moveTo>
                    <a:cubicBezTo>
                      <a:pt x="0" y="17"/>
                      <a:pt x="10" y="23"/>
                      <a:pt x="14" y="20"/>
                    </a:cubicBezTo>
                    <a:cubicBezTo>
                      <a:pt x="18" y="16"/>
                      <a:pt x="21" y="12"/>
                      <a:pt x="16" y="6"/>
                    </a:cubicBezTo>
                    <a:cubicBezTo>
                      <a:pt x="12" y="0"/>
                      <a:pt x="1" y="5"/>
                      <a:pt x="1" y="11"/>
                    </a:cubicBezTo>
                    <a:close/>
                  </a:path>
                </a:pathLst>
              </a:custGeom>
              <a:solidFill>
                <a:srgbClr val="867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730"/>
              <p:cNvSpPr/>
              <p:nvPr/>
            </p:nvSpPr>
            <p:spPr bwMode="auto">
              <a:xfrm>
                <a:off x="3324225" y="5999163"/>
                <a:ext cx="17463" cy="19050"/>
              </a:xfrm>
              <a:custGeom>
                <a:avLst/>
                <a:gdLst>
                  <a:gd name="T0" fmla="*/ 1 w 6"/>
                  <a:gd name="T1" fmla="*/ 2 h 6"/>
                  <a:gd name="T2" fmla="*/ 2 w 6"/>
                  <a:gd name="T3" fmla="*/ 5 h 6"/>
                  <a:gd name="T4" fmla="*/ 6 w 6"/>
                  <a:gd name="T5" fmla="*/ 4 h 6"/>
                  <a:gd name="T6" fmla="*/ 4 w 6"/>
                  <a:gd name="T7" fmla="*/ 0 h 6"/>
                  <a:gd name="T8" fmla="*/ 1 w 6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2"/>
                    </a:moveTo>
                    <a:cubicBezTo>
                      <a:pt x="0" y="3"/>
                      <a:pt x="1" y="5"/>
                      <a:pt x="2" y="5"/>
                    </a:cubicBezTo>
                    <a:cubicBezTo>
                      <a:pt x="4" y="6"/>
                      <a:pt x="5" y="5"/>
                      <a:pt x="6" y="4"/>
                    </a:cubicBezTo>
                    <a:cubicBezTo>
                      <a:pt x="6" y="2"/>
                      <a:pt x="6" y="1"/>
                      <a:pt x="4" y="0"/>
                    </a:cubicBezTo>
                    <a:cubicBezTo>
                      <a:pt x="3" y="0"/>
                      <a:pt x="2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731"/>
              <p:cNvSpPr/>
              <p:nvPr/>
            </p:nvSpPr>
            <p:spPr bwMode="auto">
              <a:xfrm>
                <a:off x="3311525" y="5970588"/>
                <a:ext cx="33338" cy="31750"/>
              </a:xfrm>
              <a:custGeom>
                <a:avLst/>
                <a:gdLst>
                  <a:gd name="T0" fmla="*/ 1 w 11"/>
                  <a:gd name="T1" fmla="*/ 3 h 10"/>
                  <a:gd name="T2" fmla="*/ 3 w 11"/>
                  <a:gd name="T3" fmla="*/ 9 h 10"/>
                  <a:gd name="T4" fmla="*/ 10 w 11"/>
                  <a:gd name="T5" fmla="*/ 7 h 10"/>
                  <a:gd name="T6" fmla="*/ 7 w 11"/>
                  <a:gd name="T7" fmla="*/ 1 h 10"/>
                  <a:gd name="T8" fmla="*/ 1 w 11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1" y="3"/>
                    </a:moveTo>
                    <a:cubicBezTo>
                      <a:pt x="0" y="6"/>
                      <a:pt x="1" y="8"/>
                      <a:pt x="3" y="9"/>
                    </a:cubicBezTo>
                    <a:cubicBezTo>
                      <a:pt x="6" y="10"/>
                      <a:pt x="9" y="9"/>
                      <a:pt x="10" y="7"/>
                    </a:cubicBezTo>
                    <a:cubicBezTo>
                      <a:pt x="11" y="4"/>
                      <a:pt x="9" y="2"/>
                      <a:pt x="7" y="1"/>
                    </a:cubicBezTo>
                    <a:cubicBezTo>
                      <a:pt x="5" y="0"/>
                      <a:pt x="2" y="1"/>
                      <a:pt x="1" y="3"/>
                    </a:cubicBezTo>
                    <a:close/>
                  </a:path>
                </a:pathLst>
              </a:custGeom>
              <a:solidFill>
                <a:srgbClr val="5431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732"/>
              <p:cNvSpPr/>
              <p:nvPr/>
            </p:nvSpPr>
            <p:spPr bwMode="auto">
              <a:xfrm>
                <a:off x="3265488" y="5794375"/>
                <a:ext cx="65088" cy="106363"/>
              </a:xfrm>
              <a:custGeom>
                <a:avLst/>
                <a:gdLst>
                  <a:gd name="T0" fmla="*/ 5 w 21"/>
                  <a:gd name="T1" fmla="*/ 31 h 34"/>
                  <a:gd name="T2" fmla="*/ 19 w 21"/>
                  <a:gd name="T3" fmla="*/ 15 h 34"/>
                  <a:gd name="T4" fmla="*/ 11 w 21"/>
                  <a:gd name="T5" fmla="*/ 4 h 34"/>
                  <a:gd name="T6" fmla="*/ 6 w 21"/>
                  <a:gd name="T7" fmla="*/ 19 h 34"/>
                  <a:gd name="T8" fmla="*/ 5 w 21"/>
                  <a:gd name="T9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4">
                    <a:moveTo>
                      <a:pt x="5" y="31"/>
                    </a:moveTo>
                    <a:cubicBezTo>
                      <a:pt x="5" y="31"/>
                      <a:pt x="16" y="23"/>
                      <a:pt x="19" y="15"/>
                    </a:cubicBezTo>
                    <a:cubicBezTo>
                      <a:pt x="21" y="6"/>
                      <a:pt x="16" y="0"/>
                      <a:pt x="11" y="4"/>
                    </a:cubicBezTo>
                    <a:cubicBezTo>
                      <a:pt x="5" y="9"/>
                      <a:pt x="11" y="9"/>
                      <a:pt x="6" y="19"/>
                    </a:cubicBezTo>
                    <a:cubicBezTo>
                      <a:pt x="0" y="31"/>
                      <a:pt x="0" y="34"/>
                      <a:pt x="5" y="31"/>
                    </a:cubicBezTo>
                    <a:close/>
                  </a:path>
                </a:pathLst>
              </a:custGeom>
              <a:solidFill>
                <a:srgbClr val="F3A2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733"/>
              <p:cNvSpPr/>
              <p:nvPr/>
            </p:nvSpPr>
            <p:spPr bwMode="auto">
              <a:xfrm>
                <a:off x="3276600" y="5803900"/>
                <a:ext cx="50800" cy="80963"/>
              </a:xfrm>
              <a:custGeom>
                <a:avLst/>
                <a:gdLst>
                  <a:gd name="T0" fmla="*/ 6 w 16"/>
                  <a:gd name="T1" fmla="*/ 15 h 26"/>
                  <a:gd name="T2" fmla="*/ 3 w 16"/>
                  <a:gd name="T3" fmla="*/ 24 h 26"/>
                  <a:gd name="T4" fmla="*/ 14 w 16"/>
                  <a:gd name="T5" fmla="*/ 11 h 26"/>
                  <a:gd name="T6" fmla="*/ 11 w 16"/>
                  <a:gd name="T7" fmla="*/ 0 h 26"/>
                  <a:gd name="T8" fmla="*/ 6 w 16"/>
                  <a:gd name="T9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6" y="15"/>
                    </a:moveTo>
                    <a:cubicBezTo>
                      <a:pt x="2" y="22"/>
                      <a:pt x="0" y="26"/>
                      <a:pt x="3" y="24"/>
                    </a:cubicBezTo>
                    <a:cubicBezTo>
                      <a:pt x="3" y="24"/>
                      <a:pt x="12" y="17"/>
                      <a:pt x="14" y="11"/>
                    </a:cubicBezTo>
                    <a:cubicBezTo>
                      <a:pt x="16" y="6"/>
                      <a:pt x="13" y="0"/>
                      <a:pt x="11" y="0"/>
                    </a:cubicBezTo>
                    <a:cubicBezTo>
                      <a:pt x="6" y="2"/>
                      <a:pt x="9" y="9"/>
                      <a:pt x="6" y="15"/>
                    </a:cubicBezTo>
                    <a:close/>
                  </a:path>
                </a:pathLst>
              </a:custGeom>
              <a:solidFill>
                <a:srgbClr val="F5B1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734"/>
              <p:cNvSpPr/>
              <p:nvPr/>
            </p:nvSpPr>
            <p:spPr bwMode="auto">
              <a:xfrm>
                <a:off x="3255963" y="5800725"/>
                <a:ext cx="42863" cy="96838"/>
              </a:xfrm>
              <a:custGeom>
                <a:avLst/>
                <a:gdLst>
                  <a:gd name="T0" fmla="*/ 1 w 14"/>
                  <a:gd name="T1" fmla="*/ 29 h 31"/>
                  <a:gd name="T2" fmla="*/ 8 w 14"/>
                  <a:gd name="T3" fmla="*/ 25 h 31"/>
                  <a:gd name="T4" fmla="*/ 13 w 14"/>
                  <a:gd name="T5" fmla="*/ 9 h 31"/>
                  <a:gd name="T6" fmla="*/ 7 w 14"/>
                  <a:gd name="T7" fmla="*/ 3 h 31"/>
                  <a:gd name="T8" fmla="*/ 2 w 14"/>
                  <a:gd name="T9" fmla="*/ 13 h 31"/>
                  <a:gd name="T10" fmla="*/ 1 w 14"/>
                  <a:gd name="T11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31">
                    <a:moveTo>
                      <a:pt x="1" y="29"/>
                    </a:moveTo>
                    <a:cubicBezTo>
                      <a:pt x="1" y="30"/>
                      <a:pt x="6" y="31"/>
                      <a:pt x="8" y="25"/>
                    </a:cubicBezTo>
                    <a:cubicBezTo>
                      <a:pt x="11" y="20"/>
                      <a:pt x="14" y="12"/>
                      <a:pt x="13" y="9"/>
                    </a:cubicBezTo>
                    <a:cubicBezTo>
                      <a:pt x="13" y="6"/>
                      <a:pt x="10" y="0"/>
                      <a:pt x="7" y="3"/>
                    </a:cubicBezTo>
                    <a:cubicBezTo>
                      <a:pt x="3" y="5"/>
                      <a:pt x="1" y="9"/>
                      <a:pt x="2" y="13"/>
                    </a:cubicBezTo>
                    <a:cubicBezTo>
                      <a:pt x="3" y="18"/>
                      <a:pt x="0" y="27"/>
                      <a:pt x="1" y="29"/>
                    </a:cubicBezTo>
                    <a:close/>
                  </a:path>
                </a:pathLst>
              </a:custGeom>
              <a:solidFill>
                <a:srgbClr val="E89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735"/>
              <p:cNvSpPr/>
              <p:nvPr/>
            </p:nvSpPr>
            <p:spPr bwMode="auto">
              <a:xfrm>
                <a:off x="3265488" y="5803900"/>
                <a:ext cx="23813" cy="84138"/>
              </a:xfrm>
              <a:custGeom>
                <a:avLst/>
                <a:gdLst>
                  <a:gd name="T0" fmla="*/ 1 w 8"/>
                  <a:gd name="T1" fmla="*/ 24 h 27"/>
                  <a:gd name="T2" fmla="*/ 7 w 8"/>
                  <a:gd name="T3" fmla="*/ 11 h 27"/>
                  <a:gd name="T4" fmla="*/ 7 w 8"/>
                  <a:gd name="T5" fmla="*/ 3 h 27"/>
                  <a:gd name="T6" fmla="*/ 2 w 8"/>
                  <a:gd name="T7" fmla="*/ 4 h 27"/>
                  <a:gd name="T8" fmla="*/ 1 w 8"/>
                  <a:gd name="T9" fmla="*/ 13 h 27"/>
                  <a:gd name="T10" fmla="*/ 0 w 8"/>
                  <a:gd name="T11" fmla="*/ 21 h 27"/>
                  <a:gd name="T12" fmla="*/ 1 w 8"/>
                  <a:gd name="T13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7">
                    <a:moveTo>
                      <a:pt x="1" y="24"/>
                    </a:moveTo>
                    <a:cubicBezTo>
                      <a:pt x="1" y="24"/>
                      <a:pt x="5" y="17"/>
                      <a:pt x="7" y="11"/>
                    </a:cubicBezTo>
                    <a:cubicBezTo>
                      <a:pt x="7" y="9"/>
                      <a:pt x="8" y="5"/>
                      <a:pt x="7" y="3"/>
                    </a:cubicBezTo>
                    <a:cubicBezTo>
                      <a:pt x="7" y="2"/>
                      <a:pt x="4" y="0"/>
                      <a:pt x="2" y="4"/>
                    </a:cubicBezTo>
                    <a:cubicBezTo>
                      <a:pt x="0" y="8"/>
                      <a:pt x="1" y="10"/>
                      <a:pt x="1" y="13"/>
                    </a:cubicBezTo>
                    <a:cubicBezTo>
                      <a:pt x="1" y="15"/>
                      <a:pt x="1" y="19"/>
                      <a:pt x="0" y="21"/>
                    </a:cubicBezTo>
                    <a:cubicBezTo>
                      <a:pt x="0" y="23"/>
                      <a:pt x="1" y="27"/>
                      <a:pt x="1" y="24"/>
                    </a:cubicBezTo>
                    <a:close/>
                  </a:path>
                </a:pathLst>
              </a:custGeom>
              <a:solidFill>
                <a:srgbClr val="F4AF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736"/>
              <p:cNvSpPr/>
              <p:nvPr/>
            </p:nvSpPr>
            <p:spPr bwMode="auto">
              <a:xfrm>
                <a:off x="3317875" y="6175375"/>
                <a:ext cx="98425" cy="61913"/>
              </a:xfrm>
              <a:custGeom>
                <a:avLst/>
                <a:gdLst>
                  <a:gd name="T0" fmla="*/ 28 w 32"/>
                  <a:gd name="T1" fmla="*/ 20 h 20"/>
                  <a:gd name="T2" fmla="*/ 32 w 32"/>
                  <a:gd name="T3" fmla="*/ 13 h 20"/>
                  <a:gd name="T4" fmla="*/ 6 w 32"/>
                  <a:gd name="T5" fmla="*/ 0 h 20"/>
                  <a:gd name="T6" fmla="*/ 0 w 32"/>
                  <a:gd name="T7" fmla="*/ 10 h 20"/>
                  <a:gd name="T8" fmla="*/ 28 w 32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0">
                    <a:moveTo>
                      <a:pt x="28" y="20"/>
                    </a:moveTo>
                    <a:cubicBezTo>
                      <a:pt x="29" y="18"/>
                      <a:pt x="31" y="16"/>
                      <a:pt x="32" y="13"/>
                    </a:cubicBezTo>
                    <a:cubicBezTo>
                      <a:pt x="28" y="11"/>
                      <a:pt x="16" y="5"/>
                      <a:pt x="6" y="0"/>
                    </a:cubicBezTo>
                    <a:cubicBezTo>
                      <a:pt x="4" y="3"/>
                      <a:pt x="2" y="7"/>
                      <a:pt x="0" y="10"/>
                    </a:cubicBezTo>
                    <a:cubicBezTo>
                      <a:pt x="12" y="12"/>
                      <a:pt x="24" y="18"/>
                      <a:pt x="28" y="2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737"/>
              <p:cNvSpPr/>
              <p:nvPr/>
            </p:nvSpPr>
            <p:spPr bwMode="auto">
              <a:xfrm>
                <a:off x="3341688" y="6119813"/>
                <a:ext cx="96838" cy="84138"/>
              </a:xfrm>
              <a:custGeom>
                <a:avLst/>
                <a:gdLst>
                  <a:gd name="T0" fmla="*/ 7 w 31"/>
                  <a:gd name="T1" fmla="*/ 0 h 27"/>
                  <a:gd name="T2" fmla="*/ 6 w 31"/>
                  <a:gd name="T3" fmla="*/ 2 h 27"/>
                  <a:gd name="T4" fmla="*/ 0 w 31"/>
                  <a:gd name="T5" fmla="*/ 15 h 27"/>
                  <a:gd name="T6" fmla="*/ 26 w 31"/>
                  <a:gd name="T7" fmla="*/ 27 h 27"/>
                  <a:gd name="T8" fmla="*/ 30 w 31"/>
                  <a:gd name="T9" fmla="*/ 19 h 27"/>
                  <a:gd name="T10" fmla="*/ 31 w 31"/>
                  <a:gd name="T11" fmla="*/ 17 h 27"/>
                  <a:gd name="T12" fmla="*/ 26 w 31"/>
                  <a:gd name="T13" fmla="*/ 11 h 27"/>
                  <a:gd name="T14" fmla="*/ 7 w 31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7">
                    <a:moveTo>
                      <a:pt x="7" y="0"/>
                    </a:moveTo>
                    <a:cubicBezTo>
                      <a:pt x="6" y="1"/>
                      <a:pt x="6" y="1"/>
                      <a:pt x="6" y="2"/>
                    </a:cubicBezTo>
                    <a:cubicBezTo>
                      <a:pt x="4" y="6"/>
                      <a:pt x="2" y="10"/>
                      <a:pt x="0" y="15"/>
                    </a:cubicBezTo>
                    <a:cubicBezTo>
                      <a:pt x="13" y="19"/>
                      <a:pt x="22" y="25"/>
                      <a:pt x="26" y="27"/>
                    </a:cubicBezTo>
                    <a:cubicBezTo>
                      <a:pt x="28" y="24"/>
                      <a:pt x="29" y="22"/>
                      <a:pt x="30" y="19"/>
                    </a:cubicBezTo>
                    <a:cubicBezTo>
                      <a:pt x="31" y="18"/>
                      <a:pt x="31" y="18"/>
                      <a:pt x="31" y="17"/>
                    </a:cubicBezTo>
                    <a:cubicBezTo>
                      <a:pt x="30" y="16"/>
                      <a:pt x="28" y="14"/>
                      <a:pt x="26" y="11"/>
                    </a:cubicBezTo>
                    <a:cubicBezTo>
                      <a:pt x="23" y="6"/>
                      <a:pt x="15" y="3"/>
                      <a:pt x="7" y="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738"/>
              <p:cNvSpPr/>
              <p:nvPr/>
            </p:nvSpPr>
            <p:spPr bwMode="auto">
              <a:xfrm>
                <a:off x="3335338" y="6167438"/>
                <a:ext cx="87313" cy="49213"/>
              </a:xfrm>
              <a:custGeom>
                <a:avLst/>
                <a:gdLst>
                  <a:gd name="T0" fmla="*/ 26 w 28"/>
                  <a:gd name="T1" fmla="*/ 16 h 16"/>
                  <a:gd name="T2" fmla="*/ 28 w 28"/>
                  <a:gd name="T3" fmla="*/ 12 h 16"/>
                  <a:gd name="T4" fmla="*/ 2 w 28"/>
                  <a:gd name="T5" fmla="*/ 0 h 16"/>
                  <a:gd name="T6" fmla="*/ 0 w 28"/>
                  <a:gd name="T7" fmla="*/ 3 h 16"/>
                  <a:gd name="T8" fmla="*/ 26 w 28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6">
                    <a:moveTo>
                      <a:pt x="26" y="16"/>
                    </a:moveTo>
                    <a:cubicBezTo>
                      <a:pt x="27" y="15"/>
                      <a:pt x="28" y="14"/>
                      <a:pt x="28" y="12"/>
                    </a:cubicBezTo>
                    <a:cubicBezTo>
                      <a:pt x="24" y="10"/>
                      <a:pt x="15" y="4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0" y="8"/>
                      <a:pt x="22" y="14"/>
                      <a:pt x="26" y="16"/>
                    </a:cubicBezTo>
                    <a:close/>
                  </a:path>
                </a:pathLst>
              </a:custGeom>
              <a:solidFill>
                <a:srgbClr val="AC0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739"/>
              <p:cNvSpPr/>
              <p:nvPr/>
            </p:nvSpPr>
            <p:spPr bwMode="auto">
              <a:xfrm>
                <a:off x="3386138" y="6005513"/>
                <a:ext cx="74613" cy="80963"/>
              </a:xfrm>
              <a:custGeom>
                <a:avLst/>
                <a:gdLst>
                  <a:gd name="T0" fmla="*/ 24 w 24"/>
                  <a:gd name="T1" fmla="*/ 26 h 26"/>
                  <a:gd name="T2" fmla="*/ 24 w 24"/>
                  <a:gd name="T3" fmla="*/ 17 h 26"/>
                  <a:gd name="T4" fmla="*/ 2 w 24"/>
                  <a:gd name="T5" fmla="*/ 0 h 26"/>
                  <a:gd name="T6" fmla="*/ 0 w 24"/>
                  <a:gd name="T7" fmla="*/ 13 h 26"/>
                  <a:gd name="T8" fmla="*/ 24 w 24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4" y="26"/>
                    </a:moveTo>
                    <a:cubicBezTo>
                      <a:pt x="24" y="23"/>
                      <a:pt x="24" y="20"/>
                      <a:pt x="24" y="17"/>
                    </a:cubicBezTo>
                    <a:cubicBezTo>
                      <a:pt x="21" y="15"/>
                      <a:pt x="10" y="4"/>
                      <a:pt x="2" y="0"/>
                    </a:cubicBezTo>
                    <a:cubicBezTo>
                      <a:pt x="2" y="4"/>
                      <a:pt x="1" y="9"/>
                      <a:pt x="0" y="13"/>
                    </a:cubicBezTo>
                    <a:cubicBezTo>
                      <a:pt x="9" y="17"/>
                      <a:pt x="20" y="23"/>
                      <a:pt x="24" y="26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740"/>
              <p:cNvSpPr/>
              <p:nvPr/>
            </p:nvSpPr>
            <p:spPr bwMode="auto">
              <a:xfrm>
                <a:off x="3373438" y="6051550"/>
                <a:ext cx="84138" cy="84138"/>
              </a:xfrm>
              <a:custGeom>
                <a:avLst/>
                <a:gdLst>
                  <a:gd name="T0" fmla="*/ 0 w 27"/>
                  <a:gd name="T1" fmla="*/ 12 h 27"/>
                  <a:gd name="T2" fmla="*/ 1 w 27"/>
                  <a:gd name="T3" fmla="*/ 12 h 27"/>
                  <a:gd name="T4" fmla="*/ 25 w 27"/>
                  <a:gd name="T5" fmla="*/ 27 h 27"/>
                  <a:gd name="T6" fmla="*/ 27 w 27"/>
                  <a:gd name="T7" fmla="*/ 15 h 27"/>
                  <a:gd name="T8" fmla="*/ 11 w 27"/>
                  <a:gd name="T9" fmla="*/ 4 h 27"/>
                  <a:gd name="T10" fmla="*/ 4 w 27"/>
                  <a:gd name="T11" fmla="*/ 0 h 27"/>
                  <a:gd name="T12" fmla="*/ 0 w 27"/>
                  <a:gd name="T13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7">
                    <a:moveTo>
                      <a:pt x="0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2" y="14"/>
                      <a:pt x="21" y="23"/>
                      <a:pt x="25" y="27"/>
                    </a:cubicBezTo>
                    <a:cubicBezTo>
                      <a:pt x="26" y="23"/>
                      <a:pt x="27" y="19"/>
                      <a:pt x="27" y="15"/>
                    </a:cubicBezTo>
                    <a:cubicBezTo>
                      <a:pt x="25" y="14"/>
                      <a:pt x="18" y="9"/>
                      <a:pt x="11" y="4"/>
                    </a:cubicBezTo>
                    <a:cubicBezTo>
                      <a:pt x="9" y="3"/>
                      <a:pt x="7" y="1"/>
                      <a:pt x="4" y="0"/>
                    </a:cubicBezTo>
                    <a:cubicBezTo>
                      <a:pt x="3" y="4"/>
                      <a:pt x="2" y="8"/>
                      <a:pt x="0" y="12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741"/>
              <p:cNvSpPr/>
              <p:nvPr/>
            </p:nvSpPr>
            <p:spPr bwMode="auto">
              <a:xfrm>
                <a:off x="3386138" y="6045200"/>
                <a:ext cx="74613" cy="53975"/>
              </a:xfrm>
              <a:custGeom>
                <a:avLst/>
                <a:gdLst>
                  <a:gd name="T0" fmla="*/ 7 w 24"/>
                  <a:gd name="T1" fmla="*/ 6 h 17"/>
                  <a:gd name="T2" fmla="*/ 23 w 24"/>
                  <a:gd name="T3" fmla="*/ 17 h 17"/>
                  <a:gd name="T4" fmla="*/ 24 w 24"/>
                  <a:gd name="T5" fmla="*/ 13 h 17"/>
                  <a:gd name="T6" fmla="*/ 0 w 24"/>
                  <a:gd name="T7" fmla="*/ 0 h 17"/>
                  <a:gd name="T8" fmla="*/ 0 w 24"/>
                  <a:gd name="T9" fmla="*/ 2 h 17"/>
                  <a:gd name="T10" fmla="*/ 7 w 24"/>
                  <a:gd name="T1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7">
                    <a:moveTo>
                      <a:pt x="7" y="6"/>
                    </a:moveTo>
                    <a:cubicBezTo>
                      <a:pt x="14" y="11"/>
                      <a:pt x="21" y="16"/>
                      <a:pt x="23" y="17"/>
                    </a:cubicBezTo>
                    <a:cubicBezTo>
                      <a:pt x="24" y="16"/>
                      <a:pt x="24" y="14"/>
                      <a:pt x="24" y="13"/>
                    </a:cubicBezTo>
                    <a:cubicBezTo>
                      <a:pt x="20" y="10"/>
                      <a:pt x="9" y="4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5"/>
                      <a:pt x="7" y="6"/>
                    </a:cubicBezTo>
                    <a:close/>
                  </a:path>
                </a:pathLst>
              </a:custGeom>
              <a:solidFill>
                <a:srgbClr val="AC0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742"/>
              <p:cNvSpPr/>
              <p:nvPr/>
            </p:nvSpPr>
            <p:spPr bwMode="auto">
              <a:xfrm>
                <a:off x="3373438" y="5878513"/>
                <a:ext cx="87313" cy="142875"/>
              </a:xfrm>
              <a:custGeom>
                <a:avLst/>
                <a:gdLst>
                  <a:gd name="T0" fmla="*/ 1 w 28"/>
                  <a:gd name="T1" fmla="*/ 4 h 46"/>
                  <a:gd name="T2" fmla="*/ 2 w 28"/>
                  <a:gd name="T3" fmla="*/ 15 h 46"/>
                  <a:gd name="T4" fmla="*/ 6 w 28"/>
                  <a:gd name="T5" fmla="*/ 29 h 46"/>
                  <a:gd name="T6" fmla="*/ 28 w 28"/>
                  <a:gd name="T7" fmla="*/ 46 h 46"/>
                  <a:gd name="T8" fmla="*/ 6 w 28"/>
                  <a:gd name="T9" fmla="*/ 2 h 46"/>
                  <a:gd name="T10" fmla="*/ 1 w 28"/>
                  <a:gd name="T11" fmla="*/ 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">
                    <a:moveTo>
                      <a:pt x="1" y="4"/>
                    </a:moveTo>
                    <a:cubicBezTo>
                      <a:pt x="0" y="7"/>
                      <a:pt x="0" y="11"/>
                      <a:pt x="2" y="15"/>
                    </a:cubicBezTo>
                    <a:cubicBezTo>
                      <a:pt x="4" y="19"/>
                      <a:pt x="6" y="24"/>
                      <a:pt x="6" y="29"/>
                    </a:cubicBezTo>
                    <a:cubicBezTo>
                      <a:pt x="16" y="34"/>
                      <a:pt x="27" y="45"/>
                      <a:pt x="28" y="46"/>
                    </a:cubicBezTo>
                    <a:cubicBezTo>
                      <a:pt x="25" y="24"/>
                      <a:pt x="8" y="5"/>
                      <a:pt x="6" y="2"/>
                    </a:cubicBezTo>
                    <a:cubicBezTo>
                      <a:pt x="4" y="0"/>
                      <a:pt x="2" y="2"/>
                      <a:pt x="1" y="4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743"/>
              <p:cNvSpPr/>
              <p:nvPr/>
            </p:nvSpPr>
            <p:spPr bwMode="auto">
              <a:xfrm>
                <a:off x="3392488" y="5969000"/>
                <a:ext cx="71438" cy="88900"/>
              </a:xfrm>
              <a:custGeom>
                <a:avLst/>
                <a:gdLst>
                  <a:gd name="T0" fmla="*/ 22 w 23"/>
                  <a:gd name="T1" fmla="*/ 29 h 29"/>
                  <a:gd name="T2" fmla="*/ 23 w 23"/>
                  <a:gd name="T3" fmla="*/ 25 h 29"/>
                  <a:gd name="T4" fmla="*/ 22 w 23"/>
                  <a:gd name="T5" fmla="*/ 17 h 29"/>
                  <a:gd name="T6" fmla="*/ 0 w 23"/>
                  <a:gd name="T7" fmla="*/ 0 h 29"/>
                  <a:gd name="T8" fmla="*/ 0 w 23"/>
                  <a:gd name="T9" fmla="*/ 12 h 29"/>
                  <a:gd name="T10" fmla="*/ 22 w 23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9">
                    <a:moveTo>
                      <a:pt x="22" y="29"/>
                    </a:moveTo>
                    <a:cubicBezTo>
                      <a:pt x="23" y="28"/>
                      <a:pt x="23" y="26"/>
                      <a:pt x="23" y="25"/>
                    </a:cubicBezTo>
                    <a:cubicBezTo>
                      <a:pt x="23" y="22"/>
                      <a:pt x="22" y="19"/>
                      <a:pt x="22" y="17"/>
                    </a:cubicBezTo>
                    <a:cubicBezTo>
                      <a:pt x="21" y="16"/>
                      <a:pt x="10" y="5"/>
                      <a:pt x="0" y="0"/>
                    </a:cubicBezTo>
                    <a:cubicBezTo>
                      <a:pt x="1" y="4"/>
                      <a:pt x="1" y="8"/>
                      <a:pt x="0" y="12"/>
                    </a:cubicBezTo>
                    <a:cubicBezTo>
                      <a:pt x="8" y="16"/>
                      <a:pt x="19" y="27"/>
                      <a:pt x="22" y="29"/>
                    </a:cubicBezTo>
                    <a:close/>
                  </a:path>
                </a:pathLst>
              </a:custGeom>
              <a:solidFill>
                <a:srgbClr val="CC0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744"/>
              <p:cNvSpPr/>
              <p:nvPr/>
            </p:nvSpPr>
            <p:spPr bwMode="auto">
              <a:xfrm>
                <a:off x="3363913" y="6089650"/>
                <a:ext cx="87313" cy="82550"/>
              </a:xfrm>
              <a:custGeom>
                <a:avLst/>
                <a:gdLst>
                  <a:gd name="T0" fmla="*/ 0 w 28"/>
                  <a:gd name="T1" fmla="*/ 10 h 27"/>
                  <a:gd name="T2" fmla="*/ 19 w 28"/>
                  <a:gd name="T3" fmla="*/ 21 h 27"/>
                  <a:gd name="T4" fmla="*/ 24 w 28"/>
                  <a:gd name="T5" fmla="*/ 27 h 27"/>
                  <a:gd name="T6" fmla="*/ 28 w 28"/>
                  <a:gd name="T7" fmla="*/ 15 h 27"/>
                  <a:gd name="T8" fmla="*/ 4 w 28"/>
                  <a:gd name="T9" fmla="*/ 0 h 27"/>
                  <a:gd name="T10" fmla="*/ 3 w 28"/>
                  <a:gd name="T11" fmla="*/ 0 h 27"/>
                  <a:gd name="T12" fmla="*/ 0 w 28"/>
                  <a:gd name="T13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7">
                    <a:moveTo>
                      <a:pt x="0" y="10"/>
                    </a:moveTo>
                    <a:cubicBezTo>
                      <a:pt x="8" y="13"/>
                      <a:pt x="16" y="16"/>
                      <a:pt x="19" y="21"/>
                    </a:cubicBezTo>
                    <a:cubicBezTo>
                      <a:pt x="21" y="24"/>
                      <a:pt x="23" y="26"/>
                      <a:pt x="24" y="27"/>
                    </a:cubicBezTo>
                    <a:cubicBezTo>
                      <a:pt x="26" y="23"/>
                      <a:pt x="27" y="19"/>
                      <a:pt x="28" y="15"/>
                    </a:cubicBezTo>
                    <a:cubicBezTo>
                      <a:pt x="24" y="11"/>
                      <a:pt x="15" y="2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2" y="3"/>
                      <a:pt x="1" y="7"/>
                      <a:pt x="0" y="10"/>
                    </a:cubicBezTo>
                    <a:close/>
                  </a:path>
                </a:pathLst>
              </a:custGeom>
              <a:solidFill>
                <a:srgbClr val="CC0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745"/>
              <p:cNvSpPr/>
              <p:nvPr/>
            </p:nvSpPr>
            <p:spPr bwMode="auto">
              <a:xfrm>
                <a:off x="3208338" y="6324600"/>
                <a:ext cx="112713" cy="65088"/>
              </a:xfrm>
              <a:custGeom>
                <a:avLst/>
                <a:gdLst>
                  <a:gd name="T0" fmla="*/ 0 w 36"/>
                  <a:gd name="T1" fmla="*/ 20 h 21"/>
                  <a:gd name="T2" fmla="*/ 22 w 36"/>
                  <a:gd name="T3" fmla="*/ 21 h 21"/>
                  <a:gd name="T4" fmla="*/ 36 w 36"/>
                  <a:gd name="T5" fmla="*/ 6 h 21"/>
                  <a:gd name="T6" fmla="*/ 20 w 36"/>
                  <a:gd name="T7" fmla="*/ 0 h 21"/>
                  <a:gd name="T8" fmla="*/ 12 w 36"/>
                  <a:gd name="T9" fmla="*/ 0 h 21"/>
                  <a:gd name="T10" fmla="*/ 0 w 36"/>
                  <a:gd name="T1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1">
                    <a:moveTo>
                      <a:pt x="0" y="20"/>
                    </a:moveTo>
                    <a:cubicBezTo>
                      <a:pt x="9" y="21"/>
                      <a:pt x="17" y="21"/>
                      <a:pt x="22" y="21"/>
                    </a:cubicBezTo>
                    <a:cubicBezTo>
                      <a:pt x="26" y="17"/>
                      <a:pt x="31" y="12"/>
                      <a:pt x="36" y="6"/>
                    </a:cubicBezTo>
                    <a:cubicBezTo>
                      <a:pt x="33" y="4"/>
                      <a:pt x="28" y="1"/>
                      <a:pt x="20" y="0"/>
                    </a:cubicBezTo>
                    <a:cubicBezTo>
                      <a:pt x="18" y="0"/>
                      <a:pt x="15" y="0"/>
                      <a:pt x="12" y="0"/>
                    </a:cubicBezTo>
                    <a:cubicBezTo>
                      <a:pt x="8" y="6"/>
                      <a:pt x="3" y="13"/>
                      <a:pt x="0" y="2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746"/>
              <p:cNvSpPr/>
              <p:nvPr/>
            </p:nvSpPr>
            <p:spPr bwMode="auto">
              <a:xfrm>
                <a:off x="3252788" y="6249988"/>
                <a:ext cx="120650" cy="84138"/>
              </a:xfrm>
              <a:custGeom>
                <a:avLst/>
                <a:gdLst>
                  <a:gd name="T0" fmla="*/ 4 w 39"/>
                  <a:gd name="T1" fmla="*/ 20 h 27"/>
                  <a:gd name="T2" fmla="*/ 25 w 39"/>
                  <a:gd name="T3" fmla="*/ 27 h 27"/>
                  <a:gd name="T4" fmla="*/ 39 w 39"/>
                  <a:gd name="T5" fmla="*/ 9 h 27"/>
                  <a:gd name="T6" fmla="*/ 13 w 39"/>
                  <a:gd name="T7" fmla="*/ 0 h 27"/>
                  <a:gd name="T8" fmla="*/ 0 w 39"/>
                  <a:gd name="T9" fmla="*/ 20 h 27"/>
                  <a:gd name="T10" fmla="*/ 4 w 39"/>
                  <a:gd name="T11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27">
                    <a:moveTo>
                      <a:pt x="4" y="20"/>
                    </a:moveTo>
                    <a:cubicBezTo>
                      <a:pt x="12" y="19"/>
                      <a:pt x="21" y="24"/>
                      <a:pt x="25" y="27"/>
                    </a:cubicBezTo>
                    <a:cubicBezTo>
                      <a:pt x="30" y="21"/>
                      <a:pt x="34" y="15"/>
                      <a:pt x="39" y="9"/>
                    </a:cubicBezTo>
                    <a:cubicBezTo>
                      <a:pt x="35" y="7"/>
                      <a:pt x="22" y="3"/>
                      <a:pt x="13" y="0"/>
                    </a:cubicBezTo>
                    <a:cubicBezTo>
                      <a:pt x="8" y="8"/>
                      <a:pt x="3" y="15"/>
                      <a:pt x="0" y="20"/>
                    </a:cubicBezTo>
                    <a:cubicBezTo>
                      <a:pt x="1" y="20"/>
                      <a:pt x="3" y="20"/>
                      <a:pt x="4" y="2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747"/>
              <p:cNvSpPr/>
              <p:nvPr/>
            </p:nvSpPr>
            <p:spPr bwMode="auto">
              <a:xfrm>
                <a:off x="3246438" y="6308725"/>
                <a:ext cx="84138" cy="34925"/>
              </a:xfrm>
              <a:custGeom>
                <a:avLst/>
                <a:gdLst>
                  <a:gd name="T0" fmla="*/ 2 w 27"/>
                  <a:gd name="T1" fmla="*/ 1 h 11"/>
                  <a:gd name="T2" fmla="*/ 0 w 27"/>
                  <a:gd name="T3" fmla="*/ 5 h 11"/>
                  <a:gd name="T4" fmla="*/ 0 w 27"/>
                  <a:gd name="T5" fmla="*/ 5 h 11"/>
                  <a:gd name="T6" fmla="*/ 8 w 27"/>
                  <a:gd name="T7" fmla="*/ 5 h 11"/>
                  <a:gd name="T8" fmla="*/ 24 w 27"/>
                  <a:gd name="T9" fmla="*/ 11 h 11"/>
                  <a:gd name="T10" fmla="*/ 27 w 27"/>
                  <a:gd name="T11" fmla="*/ 8 h 11"/>
                  <a:gd name="T12" fmla="*/ 6 w 27"/>
                  <a:gd name="T13" fmla="*/ 1 h 11"/>
                  <a:gd name="T14" fmla="*/ 2 w 27"/>
                  <a:gd name="T1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1">
                    <a:moveTo>
                      <a:pt x="2" y="1"/>
                    </a:moveTo>
                    <a:cubicBezTo>
                      <a:pt x="1" y="2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5"/>
                      <a:pt x="6" y="5"/>
                      <a:pt x="8" y="5"/>
                    </a:cubicBezTo>
                    <a:cubicBezTo>
                      <a:pt x="16" y="6"/>
                      <a:pt x="21" y="9"/>
                      <a:pt x="24" y="11"/>
                    </a:cubicBezTo>
                    <a:cubicBezTo>
                      <a:pt x="25" y="10"/>
                      <a:pt x="26" y="9"/>
                      <a:pt x="27" y="8"/>
                    </a:cubicBezTo>
                    <a:cubicBezTo>
                      <a:pt x="23" y="5"/>
                      <a:pt x="14" y="0"/>
                      <a:pt x="6" y="1"/>
                    </a:cubicBezTo>
                    <a:cubicBezTo>
                      <a:pt x="5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AC0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748"/>
              <p:cNvSpPr/>
              <p:nvPr/>
            </p:nvSpPr>
            <p:spPr bwMode="auto">
              <a:xfrm>
                <a:off x="3190875" y="6415088"/>
                <a:ext cx="55563" cy="23813"/>
              </a:xfrm>
              <a:custGeom>
                <a:avLst/>
                <a:gdLst>
                  <a:gd name="T0" fmla="*/ 2 w 18"/>
                  <a:gd name="T1" fmla="*/ 0 h 8"/>
                  <a:gd name="T2" fmla="*/ 8 w 18"/>
                  <a:gd name="T3" fmla="*/ 5 h 8"/>
                  <a:gd name="T4" fmla="*/ 18 w 18"/>
                  <a:gd name="T5" fmla="*/ 0 h 8"/>
                  <a:gd name="T6" fmla="*/ 6 w 18"/>
                  <a:gd name="T7" fmla="*/ 0 h 8"/>
                  <a:gd name="T8" fmla="*/ 2 w 1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2" y="0"/>
                    </a:moveTo>
                    <a:cubicBezTo>
                      <a:pt x="0" y="5"/>
                      <a:pt x="1" y="8"/>
                      <a:pt x="8" y="5"/>
                    </a:cubicBezTo>
                    <a:cubicBezTo>
                      <a:pt x="12" y="4"/>
                      <a:pt x="15" y="2"/>
                      <a:pt x="18" y="0"/>
                    </a:cubicBezTo>
                    <a:cubicBezTo>
                      <a:pt x="15" y="0"/>
                      <a:pt x="12" y="0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749"/>
              <p:cNvSpPr/>
              <p:nvPr/>
            </p:nvSpPr>
            <p:spPr bwMode="auto">
              <a:xfrm>
                <a:off x="3292475" y="6207125"/>
                <a:ext cx="111125" cy="71438"/>
              </a:xfrm>
              <a:custGeom>
                <a:avLst/>
                <a:gdLst>
                  <a:gd name="T0" fmla="*/ 26 w 36"/>
                  <a:gd name="T1" fmla="*/ 23 h 23"/>
                  <a:gd name="T2" fmla="*/ 29 w 36"/>
                  <a:gd name="T3" fmla="*/ 19 h 23"/>
                  <a:gd name="T4" fmla="*/ 36 w 36"/>
                  <a:gd name="T5" fmla="*/ 10 h 23"/>
                  <a:gd name="T6" fmla="*/ 8 w 36"/>
                  <a:gd name="T7" fmla="*/ 0 h 23"/>
                  <a:gd name="T8" fmla="*/ 0 w 36"/>
                  <a:gd name="T9" fmla="*/ 14 h 23"/>
                  <a:gd name="T10" fmla="*/ 26 w 36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3">
                    <a:moveTo>
                      <a:pt x="26" y="23"/>
                    </a:moveTo>
                    <a:cubicBezTo>
                      <a:pt x="27" y="22"/>
                      <a:pt x="28" y="21"/>
                      <a:pt x="29" y="19"/>
                    </a:cubicBezTo>
                    <a:cubicBezTo>
                      <a:pt x="32" y="16"/>
                      <a:pt x="34" y="13"/>
                      <a:pt x="36" y="10"/>
                    </a:cubicBezTo>
                    <a:cubicBezTo>
                      <a:pt x="32" y="8"/>
                      <a:pt x="20" y="2"/>
                      <a:pt x="8" y="0"/>
                    </a:cubicBezTo>
                    <a:cubicBezTo>
                      <a:pt x="5" y="5"/>
                      <a:pt x="2" y="9"/>
                      <a:pt x="0" y="14"/>
                    </a:cubicBezTo>
                    <a:cubicBezTo>
                      <a:pt x="9" y="17"/>
                      <a:pt x="22" y="21"/>
                      <a:pt x="26" y="23"/>
                    </a:cubicBezTo>
                    <a:close/>
                  </a:path>
                </a:pathLst>
              </a:custGeom>
              <a:solidFill>
                <a:srgbClr val="CC0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750"/>
              <p:cNvSpPr/>
              <p:nvPr/>
            </p:nvSpPr>
            <p:spPr bwMode="auto">
              <a:xfrm>
                <a:off x="3197225" y="6386513"/>
                <a:ext cx="79375" cy="28575"/>
              </a:xfrm>
              <a:custGeom>
                <a:avLst/>
                <a:gdLst>
                  <a:gd name="T0" fmla="*/ 1 w 26"/>
                  <a:gd name="T1" fmla="*/ 6 h 9"/>
                  <a:gd name="T2" fmla="*/ 0 w 26"/>
                  <a:gd name="T3" fmla="*/ 9 h 9"/>
                  <a:gd name="T4" fmla="*/ 4 w 26"/>
                  <a:gd name="T5" fmla="*/ 9 h 9"/>
                  <a:gd name="T6" fmla="*/ 16 w 26"/>
                  <a:gd name="T7" fmla="*/ 9 h 9"/>
                  <a:gd name="T8" fmla="*/ 26 w 26"/>
                  <a:gd name="T9" fmla="*/ 1 h 9"/>
                  <a:gd name="T10" fmla="*/ 4 w 26"/>
                  <a:gd name="T11" fmla="*/ 0 h 9"/>
                  <a:gd name="T12" fmla="*/ 1 w 26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9">
                    <a:moveTo>
                      <a:pt x="1" y="6"/>
                    </a:move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3" y="9"/>
                      <a:pt x="4" y="9"/>
                    </a:cubicBezTo>
                    <a:cubicBezTo>
                      <a:pt x="10" y="9"/>
                      <a:pt x="13" y="9"/>
                      <a:pt x="16" y="9"/>
                    </a:cubicBezTo>
                    <a:cubicBezTo>
                      <a:pt x="19" y="7"/>
                      <a:pt x="22" y="4"/>
                      <a:pt x="26" y="1"/>
                    </a:cubicBezTo>
                    <a:cubicBezTo>
                      <a:pt x="21" y="1"/>
                      <a:pt x="13" y="1"/>
                      <a:pt x="4" y="0"/>
                    </a:cubicBezTo>
                    <a:cubicBezTo>
                      <a:pt x="3" y="2"/>
                      <a:pt x="2" y="4"/>
                      <a:pt x="1" y="6"/>
                    </a:cubicBezTo>
                    <a:close/>
                  </a:path>
                </a:pathLst>
              </a:custGeom>
              <a:solidFill>
                <a:srgbClr val="CC0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751"/>
              <p:cNvSpPr/>
              <p:nvPr/>
            </p:nvSpPr>
            <p:spPr bwMode="auto">
              <a:xfrm>
                <a:off x="3413125" y="5956300"/>
                <a:ext cx="15875" cy="14288"/>
              </a:xfrm>
              <a:custGeom>
                <a:avLst/>
                <a:gdLst>
                  <a:gd name="T0" fmla="*/ 0 w 5"/>
                  <a:gd name="T1" fmla="*/ 2 h 5"/>
                  <a:gd name="T2" fmla="*/ 1 w 5"/>
                  <a:gd name="T3" fmla="*/ 4 h 5"/>
                  <a:gd name="T4" fmla="*/ 4 w 5"/>
                  <a:gd name="T5" fmla="*/ 3 h 5"/>
                  <a:gd name="T6" fmla="*/ 3 w 5"/>
                  <a:gd name="T7" fmla="*/ 0 h 5"/>
                  <a:gd name="T8" fmla="*/ 0 w 5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3" y="5"/>
                      <a:pt x="4" y="4"/>
                      <a:pt x="4" y="3"/>
                    </a:cubicBezTo>
                    <a:cubicBezTo>
                      <a:pt x="5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752"/>
              <p:cNvSpPr/>
              <p:nvPr/>
            </p:nvSpPr>
            <p:spPr bwMode="auto">
              <a:xfrm>
                <a:off x="3419475" y="5989638"/>
                <a:ext cx="22225" cy="22225"/>
              </a:xfrm>
              <a:custGeom>
                <a:avLst/>
                <a:gdLst>
                  <a:gd name="T0" fmla="*/ 0 w 7"/>
                  <a:gd name="T1" fmla="*/ 3 h 7"/>
                  <a:gd name="T2" fmla="*/ 2 w 7"/>
                  <a:gd name="T3" fmla="*/ 7 h 7"/>
                  <a:gd name="T4" fmla="*/ 6 w 7"/>
                  <a:gd name="T5" fmla="*/ 5 h 7"/>
                  <a:gd name="T6" fmla="*/ 5 w 7"/>
                  <a:gd name="T7" fmla="*/ 1 h 7"/>
                  <a:gd name="T8" fmla="*/ 0 w 7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3"/>
                    </a:moveTo>
                    <a:cubicBezTo>
                      <a:pt x="0" y="4"/>
                      <a:pt x="0" y="6"/>
                      <a:pt x="2" y="7"/>
                    </a:cubicBezTo>
                    <a:cubicBezTo>
                      <a:pt x="4" y="7"/>
                      <a:pt x="6" y="7"/>
                      <a:pt x="6" y="5"/>
                    </a:cubicBezTo>
                    <a:cubicBezTo>
                      <a:pt x="7" y="3"/>
                      <a:pt x="6" y="1"/>
                      <a:pt x="5" y="1"/>
                    </a:cubicBezTo>
                    <a:cubicBezTo>
                      <a:pt x="3" y="0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8" name="Freeform 2124"/>
            <p:cNvSpPr/>
            <p:nvPr/>
          </p:nvSpPr>
          <p:spPr bwMode="auto">
            <a:xfrm>
              <a:off x="3009900" y="5719763"/>
              <a:ext cx="9525" cy="28575"/>
            </a:xfrm>
            <a:custGeom>
              <a:avLst/>
              <a:gdLst>
                <a:gd name="T0" fmla="*/ 0 w 3"/>
                <a:gd name="T1" fmla="*/ 8 h 9"/>
                <a:gd name="T2" fmla="*/ 2 w 3"/>
                <a:gd name="T3" fmla="*/ 9 h 9"/>
                <a:gd name="T4" fmla="*/ 1 w 3"/>
                <a:gd name="T5" fmla="*/ 0 h 9"/>
                <a:gd name="T6" fmla="*/ 1 w 3"/>
                <a:gd name="T7" fmla="*/ 8 h 9"/>
                <a:gd name="T8" fmla="*/ 0 w 3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0" y="8"/>
                  </a:moveTo>
                  <a:cubicBezTo>
                    <a:pt x="1" y="8"/>
                    <a:pt x="1" y="8"/>
                    <a:pt x="2" y="9"/>
                  </a:cubicBezTo>
                  <a:cubicBezTo>
                    <a:pt x="3" y="7"/>
                    <a:pt x="2" y="4"/>
                    <a:pt x="1" y="0"/>
                  </a:cubicBezTo>
                  <a:cubicBezTo>
                    <a:pt x="2" y="4"/>
                    <a:pt x="2" y="7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lose/>
                </a:path>
              </a:pathLst>
            </a:custGeom>
            <a:solidFill>
              <a:srgbClr val="C16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6906903" y="2526472"/>
            <a:ext cx="948773" cy="835593"/>
            <a:chOff x="3438525" y="5299076"/>
            <a:chExt cx="784225" cy="800100"/>
          </a:xfrm>
        </p:grpSpPr>
        <p:sp>
          <p:nvSpPr>
            <p:cNvPr id="109" name="Freeform 1956"/>
            <p:cNvSpPr/>
            <p:nvPr/>
          </p:nvSpPr>
          <p:spPr bwMode="auto">
            <a:xfrm>
              <a:off x="3584575" y="5800726"/>
              <a:ext cx="117475" cy="266700"/>
            </a:xfrm>
            <a:custGeom>
              <a:avLst/>
              <a:gdLst>
                <a:gd name="T0" fmla="*/ 7 w 38"/>
                <a:gd name="T1" fmla="*/ 61 h 86"/>
                <a:gd name="T2" fmla="*/ 28 w 38"/>
                <a:gd name="T3" fmla="*/ 83 h 86"/>
                <a:gd name="T4" fmla="*/ 31 w 38"/>
                <a:gd name="T5" fmla="*/ 49 h 86"/>
                <a:gd name="T6" fmla="*/ 38 w 38"/>
                <a:gd name="T7" fmla="*/ 36 h 86"/>
                <a:gd name="T8" fmla="*/ 8 w 38"/>
                <a:gd name="T9" fmla="*/ 0 h 86"/>
                <a:gd name="T10" fmla="*/ 1 w 38"/>
                <a:gd name="T11" fmla="*/ 16 h 86"/>
                <a:gd name="T12" fmla="*/ 7 w 38"/>
                <a:gd name="T13" fmla="*/ 6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86">
                  <a:moveTo>
                    <a:pt x="7" y="61"/>
                  </a:moveTo>
                  <a:cubicBezTo>
                    <a:pt x="13" y="79"/>
                    <a:pt x="28" y="86"/>
                    <a:pt x="28" y="83"/>
                  </a:cubicBezTo>
                  <a:cubicBezTo>
                    <a:pt x="28" y="79"/>
                    <a:pt x="30" y="58"/>
                    <a:pt x="31" y="49"/>
                  </a:cubicBezTo>
                  <a:cubicBezTo>
                    <a:pt x="32" y="41"/>
                    <a:pt x="38" y="36"/>
                    <a:pt x="38" y="3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3" y="9"/>
                    <a:pt x="1" y="16"/>
                  </a:cubicBezTo>
                  <a:cubicBezTo>
                    <a:pt x="0" y="24"/>
                    <a:pt x="2" y="43"/>
                    <a:pt x="7" y="61"/>
                  </a:cubicBezTo>
                  <a:close/>
                </a:path>
              </a:pathLst>
            </a:custGeom>
            <a:solidFill>
              <a:srgbClr val="009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957"/>
            <p:cNvSpPr/>
            <p:nvPr/>
          </p:nvSpPr>
          <p:spPr bwMode="auto">
            <a:xfrm>
              <a:off x="3614738" y="5853113"/>
              <a:ext cx="71438" cy="201613"/>
            </a:xfrm>
            <a:custGeom>
              <a:avLst/>
              <a:gdLst>
                <a:gd name="T0" fmla="*/ 18 w 23"/>
                <a:gd name="T1" fmla="*/ 15 h 65"/>
                <a:gd name="T2" fmla="*/ 3 w 23"/>
                <a:gd name="T3" fmla="*/ 0 h 65"/>
                <a:gd name="T4" fmla="*/ 1 w 23"/>
                <a:gd name="T5" fmla="*/ 28 h 65"/>
                <a:gd name="T6" fmla="*/ 11 w 23"/>
                <a:gd name="T7" fmla="*/ 55 h 65"/>
                <a:gd name="T8" fmla="*/ 18 w 23"/>
                <a:gd name="T9" fmla="*/ 44 h 65"/>
                <a:gd name="T10" fmla="*/ 21 w 23"/>
                <a:gd name="T11" fmla="*/ 24 h 65"/>
                <a:gd name="T12" fmla="*/ 18 w 23"/>
                <a:gd name="T13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65">
                  <a:moveTo>
                    <a:pt x="18" y="15"/>
                  </a:moveTo>
                  <a:cubicBezTo>
                    <a:pt x="15" y="12"/>
                    <a:pt x="3" y="3"/>
                    <a:pt x="3" y="0"/>
                  </a:cubicBezTo>
                  <a:cubicBezTo>
                    <a:pt x="3" y="0"/>
                    <a:pt x="0" y="13"/>
                    <a:pt x="1" y="28"/>
                  </a:cubicBezTo>
                  <a:cubicBezTo>
                    <a:pt x="3" y="38"/>
                    <a:pt x="9" y="50"/>
                    <a:pt x="11" y="55"/>
                  </a:cubicBezTo>
                  <a:cubicBezTo>
                    <a:pt x="16" y="65"/>
                    <a:pt x="19" y="60"/>
                    <a:pt x="18" y="44"/>
                  </a:cubicBezTo>
                  <a:cubicBezTo>
                    <a:pt x="18" y="27"/>
                    <a:pt x="19" y="27"/>
                    <a:pt x="21" y="24"/>
                  </a:cubicBezTo>
                  <a:cubicBezTo>
                    <a:pt x="23" y="20"/>
                    <a:pt x="21" y="18"/>
                    <a:pt x="18" y="15"/>
                  </a:cubicBezTo>
                  <a:close/>
                </a:path>
              </a:pathLst>
            </a:custGeom>
            <a:solidFill>
              <a:srgbClr val="008E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958"/>
            <p:cNvSpPr/>
            <p:nvPr/>
          </p:nvSpPr>
          <p:spPr bwMode="auto">
            <a:xfrm>
              <a:off x="3500438" y="5705476"/>
              <a:ext cx="87313" cy="206375"/>
            </a:xfrm>
            <a:custGeom>
              <a:avLst/>
              <a:gdLst>
                <a:gd name="T0" fmla="*/ 6 w 28"/>
                <a:gd name="T1" fmla="*/ 63 h 67"/>
                <a:gd name="T2" fmla="*/ 14 w 28"/>
                <a:gd name="T3" fmla="*/ 45 h 67"/>
                <a:gd name="T4" fmla="*/ 28 w 28"/>
                <a:gd name="T5" fmla="*/ 32 h 67"/>
                <a:gd name="T6" fmla="*/ 3 w 28"/>
                <a:gd name="T7" fmla="*/ 1 h 67"/>
                <a:gd name="T8" fmla="*/ 5 w 28"/>
                <a:gd name="T9" fmla="*/ 17 h 67"/>
                <a:gd name="T10" fmla="*/ 3 w 28"/>
                <a:gd name="T11" fmla="*/ 36 h 67"/>
                <a:gd name="T12" fmla="*/ 6 w 28"/>
                <a:gd name="T13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67">
                  <a:moveTo>
                    <a:pt x="6" y="63"/>
                  </a:moveTo>
                  <a:cubicBezTo>
                    <a:pt x="8" y="67"/>
                    <a:pt x="11" y="52"/>
                    <a:pt x="14" y="45"/>
                  </a:cubicBezTo>
                  <a:cubicBezTo>
                    <a:pt x="17" y="39"/>
                    <a:pt x="28" y="32"/>
                    <a:pt x="28" y="32"/>
                  </a:cubicBezTo>
                  <a:cubicBezTo>
                    <a:pt x="28" y="32"/>
                    <a:pt x="6" y="0"/>
                    <a:pt x="3" y="1"/>
                  </a:cubicBezTo>
                  <a:cubicBezTo>
                    <a:pt x="0" y="1"/>
                    <a:pt x="0" y="10"/>
                    <a:pt x="5" y="17"/>
                  </a:cubicBezTo>
                  <a:cubicBezTo>
                    <a:pt x="9" y="24"/>
                    <a:pt x="5" y="27"/>
                    <a:pt x="3" y="36"/>
                  </a:cubicBezTo>
                  <a:cubicBezTo>
                    <a:pt x="1" y="46"/>
                    <a:pt x="4" y="59"/>
                    <a:pt x="6" y="63"/>
                  </a:cubicBezTo>
                  <a:close/>
                </a:path>
              </a:pathLst>
            </a:custGeom>
            <a:solidFill>
              <a:srgbClr val="78B6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959"/>
            <p:cNvSpPr/>
            <p:nvPr/>
          </p:nvSpPr>
          <p:spPr bwMode="auto">
            <a:xfrm>
              <a:off x="3522663" y="5751513"/>
              <a:ext cx="71438" cy="130175"/>
            </a:xfrm>
            <a:custGeom>
              <a:avLst/>
              <a:gdLst>
                <a:gd name="T0" fmla="*/ 2 w 23"/>
                <a:gd name="T1" fmla="*/ 40 h 42"/>
                <a:gd name="T2" fmla="*/ 11 w 23"/>
                <a:gd name="T3" fmla="*/ 24 h 42"/>
                <a:gd name="T4" fmla="*/ 20 w 23"/>
                <a:gd name="T5" fmla="*/ 17 h 42"/>
                <a:gd name="T6" fmla="*/ 1 w 23"/>
                <a:gd name="T7" fmla="*/ 0 h 42"/>
                <a:gd name="T8" fmla="*/ 4 w 23"/>
                <a:gd name="T9" fmla="*/ 12 h 42"/>
                <a:gd name="T10" fmla="*/ 1 w 23"/>
                <a:gd name="T11" fmla="*/ 25 h 42"/>
                <a:gd name="T12" fmla="*/ 2 w 23"/>
                <a:gd name="T13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2">
                  <a:moveTo>
                    <a:pt x="2" y="40"/>
                  </a:moveTo>
                  <a:cubicBezTo>
                    <a:pt x="4" y="37"/>
                    <a:pt x="7" y="28"/>
                    <a:pt x="11" y="24"/>
                  </a:cubicBezTo>
                  <a:cubicBezTo>
                    <a:pt x="14" y="20"/>
                    <a:pt x="23" y="18"/>
                    <a:pt x="20" y="17"/>
                  </a:cubicBezTo>
                  <a:cubicBezTo>
                    <a:pt x="18" y="16"/>
                    <a:pt x="1" y="0"/>
                    <a:pt x="1" y="0"/>
                  </a:cubicBezTo>
                  <a:cubicBezTo>
                    <a:pt x="4" y="4"/>
                    <a:pt x="4" y="7"/>
                    <a:pt x="4" y="12"/>
                  </a:cubicBezTo>
                  <a:cubicBezTo>
                    <a:pt x="4" y="18"/>
                    <a:pt x="2" y="20"/>
                    <a:pt x="1" y="25"/>
                  </a:cubicBezTo>
                  <a:cubicBezTo>
                    <a:pt x="0" y="30"/>
                    <a:pt x="1" y="42"/>
                    <a:pt x="2" y="40"/>
                  </a:cubicBezTo>
                  <a:close/>
                </a:path>
              </a:pathLst>
            </a:custGeom>
            <a:solidFill>
              <a:srgbClr val="6AA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960"/>
            <p:cNvSpPr/>
            <p:nvPr/>
          </p:nvSpPr>
          <p:spPr bwMode="auto">
            <a:xfrm>
              <a:off x="3549650" y="5299076"/>
              <a:ext cx="633413" cy="800100"/>
            </a:xfrm>
            <a:custGeom>
              <a:avLst/>
              <a:gdLst>
                <a:gd name="T0" fmla="*/ 187 w 204"/>
                <a:gd name="T1" fmla="*/ 2 h 258"/>
                <a:gd name="T2" fmla="*/ 128 w 204"/>
                <a:gd name="T3" fmla="*/ 35 h 258"/>
                <a:gd name="T4" fmla="*/ 74 w 204"/>
                <a:gd name="T5" fmla="*/ 53 h 258"/>
                <a:gd name="T6" fmla="*/ 6 w 204"/>
                <a:gd name="T7" fmla="*/ 149 h 258"/>
                <a:gd name="T8" fmla="*/ 32 w 204"/>
                <a:gd name="T9" fmla="*/ 186 h 258"/>
                <a:gd name="T10" fmla="*/ 110 w 204"/>
                <a:gd name="T11" fmla="*/ 258 h 258"/>
                <a:gd name="T12" fmla="*/ 142 w 204"/>
                <a:gd name="T13" fmla="*/ 204 h 258"/>
                <a:gd name="T14" fmla="*/ 166 w 204"/>
                <a:gd name="T15" fmla="*/ 141 h 258"/>
                <a:gd name="T16" fmla="*/ 195 w 204"/>
                <a:gd name="T17" fmla="*/ 35 h 258"/>
                <a:gd name="T18" fmla="*/ 187 w 204"/>
                <a:gd name="T19" fmla="*/ 2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" h="258">
                  <a:moveTo>
                    <a:pt x="187" y="2"/>
                  </a:moveTo>
                  <a:cubicBezTo>
                    <a:pt x="181" y="3"/>
                    <a:pt x="145" y="27"/>
                    <a:pt x="128" y="35"/>
                  </a:cubicBezTo>
                  <a:cubicBezTo>
                    <a:pt x="111" y="42"/>
                    <a:pt x="74" y="53"/>
                    <a:pt x="74" y="53"/>
                  </a:cubicBezTo>
                  <a:cubicBezTo>
                    <a:pt x="74" y="53"/>
                    <a:pt x="11" y="141"/>
                    <a:pt x="6" y="149"/>
                  </a:cubicBezTo>
                  <a:cubicBezTo>
                    <a:pt x="0" y="156"/>
                    <a:pt x="19" y="175"/>
                    <a:pt x="32" y="186"/>
                  </a:cubicBezTo>
                  <a:cubicBezTo>
                    <a:pt x="44" y="198"/>
                    <a:pt x="90" y="258"/>
                    <a:pt x="110" y="258"/>
                  </a:cubicBezTo>
                  <a:cubicBezTo>
                    <a:pt x="130" y="258"/>
                    <a:pt x="131" y="228"/>
                    <a:pt x="142" y="204"/>
                  </a:cubicBezTo>
                  <a:cubicBezTo>
                    <a:pt x="153" y="180"/>
                    <a:pt x="165" y="156"/>
                    <a:pt x="166" y="141"/>
                  </a:cubicBezTo>
                  <a:cubicBezTo>
                    <a:pt x="167" y="127"/>
                    <a:pt x="185" y="65"/>
                    <a:pt x="195" y="35"/>
                  </a:cubicBezTo>
                  <a:cubicBezTo>
                    <a:pt x="204" y="5"/>
                    <a:pt x="193" y="0"/>
                    <a:pt x="187" y="2"/>
                  </a:cubicBezTo>
                  <a:close/>
                </a:path>
              </a:pathLst>
            </a:custGeom>
            <a:solidFill>
              <a:srgbClr val="002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961"/>
            <p:cNvSpPr/>
            <p:nvPr/>
          </p:nvSpPr>
          <p:spPr bwMode="auto">
            <a:xfrm>
              <a:off x="3776663" y="5370513"/>
              <a:ext cx="354013" cy="358775"/>
            </a:xfrm>
            <a:custGeom>
              <a:avLst/>
              <a:gdLst>
                <a:gd name="T0" fmla="*/ 79 w 114"/>
                <a:gd name="T1" fmla="*/ 6 h 116"/>
                <a:gd name="T2" fmla="*/ 24 w 114"/>
                <a:gd name="T3" fmla="*/ 24 h 116"/>
                <a:gd name="T4" fmla="*/ 63 w 114"/>
                <a:gd name="T5" fmla="*/ 71 h 116"/>
                <a:gd name="T6" fmla="*/ 91 w 114"/>
                <a:gd name="T7" fmla="*/ 112 h 116"/>
                <a:gd name="T8" fmla="*/ 101 w 114"/>
                <a:gd name="T9" fmla="*/ 80 h 116"/>
                <a:gd name="T10" fmla="*/ 112 w 114"/>
                <a:gd name="T11" fmla="*/ 31 h 116"/>
                <a:gd name="T12" fmla="*/ 102 w 114"/>
                <a:gd name="T13" fmla="*/ 4 h 116"/>
                <a:gd name="T14" fmla="*/ 79 w 114"/>
                <a:gd name="T15" fmla="*/ 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6">
                  <a:moveTo>
                    <a:pt x="79" y="6"/>
                  </a:moveTo>
                  <a:cubicBezTo>
                    <a:pt x="69" y="10"/>
                    <a:pt x="24" y="24"/>
                    <a:pt x="24" y="24"/>
                  </a:cubicBezTo>
                  <a:cubicBezTo>
                    <a:pt x="0" y="36"/>
                    <a:pt x="48" y="52"/>
                    <a:pt x="63" y="71"/>
                  </a:cubicBezTo>
                  <a:cubicBezTo>
                    <a:pt x="79" y="89"/>
                    <a:pt x="88" y="116"/>
                    <a:pt x="91" y="112"/>
                  </a:cubicBezTo>
                  <a:cubicBezTo>
                    <a:pt x="94" y="108"/>
                    <a:pt x="99" y="92"/>
                    <a:pt x="101" y="80"/>
                  </a:cubicBezTo>
                  <a:cubicBezTo>
                    <a:pt x="102" y="68"/>
                    <a:pt x="110" y="42"/>
                    <a:pt x="112" y="31"/>
                  </a:cubicBezTo>
                  <a:cubicBezTo>
                    <a:pt x="114" y="20"/>
                    <a:pt x="109" y="9"/>
                    <a:pt x="102" y="4"/>
                  </a:cubicBezTo>
                  <a:cubicBezTo>
                    <a:pt x="95" y="0"/>
                    <a:pt x="90" y="3"/>
                    <a:pt x="79" y="6"/>
                  </a:cubicBezTo>
                  <a:close/>
                </a:path>
              </a:pathLst>
            </a:custGeom>
            <a:solidFill>
              <a:srgbClr val="006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962"/>
            <p:cNvSpPr/>
            <p:nvPr/>
          </p:nvSpPr>
          <p:spPr bwMode="auto">
            <a:xfrm>
              <a:off x="3659188" y="5754688"/>
              <a:ext cx="400050" cy="290513"/>
            </a:xfrm>
            <a:custGeom>
              <a:avLst/>
              <a:gdLst>
                <a:gd name="T0" fmla="*/ 7 w 129"/>
                <a:gd name="T1" fmla="*/ 44 h 94"/>
                <a:gd name="T2" fmla="*/ 58 w 129"/>
                <a:gd name="T3" fmla="*/ 90 h 94"/>
                <a:gd name="T4" fmla="*/ 96 w 129"/>
                <a:gd name="T5" fmla="*/ 77 h 94"/>
                <a:gd name="T6" fmla="*/ 115 w 129"/>
                <a:gd name="T7" fmla="*/ 34 h 94"/>
                <a:gd name="T8" fmla="*/ 129 w 129"/>
                <a:gd name="T9" fmla="*/ 0 h 94"/>
                <a:gd name="T10" fmla="*/ 27 w 129"/>
                <a:gd name="T11" fmla="*/ 23 h 94"/>
                <a:gd name="T12" fmla="*/ 7 w 129"/>
                <a:gd name="T13" fmla="*/ 4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94">
                  <a:moveTo>
                    <a:pt x="7" y="44"/>
                  </a:moveTo>
                  <a:cubicBezTo>
                    <a:pt x="13" y="54"/>
                    <a:pt x="38" y="86"/>
                    <a:pt x="58" y="90"/>
                  </a:cubicBezTo>
                  <a:cubicBezTo>
                    <a:pt x="75" y="94"/>
                    <a:pt x="91" y="83"/>
                    <a:pt x="96" y="77"/>
                  </a:cubicBezTo>
                  <a:cubicBezTo>
                    <a:pt x="101" y="72"/>
                    <a:pt x="106" y="53"/>
                    <a:pt x="115" y="34"/>
                  </a:cubicBezTo>
                  <a:cubicBezTo>
                    <a:pt x="124" y="15"/>
                    <a:pt x="129" y="0"/>
                    <a:pt x="129" y="0"/>
                  </a:cubicBezTo>
                  <a:cubicBezTo>
                    <a:pt x="125" y="0"/>
                    <a:pt x="52" y="19"/>
                    <a:pt x="27" y="23"/>
                  </a:cubicBezTo>
                  <a:cubicBezTo>
                    <a:pt x="1" y="27"/>
                    <a:pt x="0" y="35"/>
                    <a:pt x="7" y="44"/>
                  </a:cubicBezTo>
                  <a:close/>
                </a:path>
              </a:pathLst>
            </a:custGeom>
            <a:solidFill>
              <a:srgbClr val="006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963"/>
            <p:cNvSpPr/>
            <p:nvPr/>
          </p:nvSpPr>
          <p:spPr bwMode="auto">
            <a:xfrm>
              <a:off x="3468688" y="5426076"/>
              <a:ext cx="604838" cy="536575"/>
            </a:xfrm>
            <a:custGeom>
              <a:avLst/>
              <a:gdLst>
                <a:gd name="T0" fmla="*/ 126 w 195"/>
                <a:gd name="T1" fmla="*/ 3 h 173"/>
                <a:gd name="T2" fmla="*/ 56 w 195"/>
                <a:gd name="T3" fmla="*/ 21 h 173"/>
                <a:gd name="T4" fmla="*/ 12 w 195"/>
                <a:gd name="T5" fmla="*/ 50 h 173"/>
                <a:gd name="T6" fmla="*/ 2 w 195"/>
                <a:gd name="T7" fmla="*/ 68 h 173"/>
                <a:gd name="T8" fmla="*/ 14 w 195"/>
                <a:gd name="T9" fmla="*/ 100 h 173"/>
                <a:gd name="T10" fmla="*/ 73 w 195"/>
                <a:gd name="T11" fmla="*/ 155 h 173"/>
                <a:gd name="T12" fmla="*/ 132 w 195"/>
                <a:gd name="T13" fmla="*/ 165 h 173"/>
                <a:gd name="T14" fmla="*/ 189 w 195"/>
                <a:gd name="T15" fmla="*/ 103 h 173"/>
                <a:gd name="T16" fmla="*/ 182 w 195"/>
                <a:gd name="T17" fmla="*/ 22 h 173"/>
                <a:gd name="T18" fmla="*/ 126 w 195"/>
                <a:gd name="T1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" h="173">
                  <a:moveTo>
                    <a:pt x="126" y="3"/>
                  </a:moveTo>
                  <a:cubicBezTo>
                    <a:pt x="113" y="7"/>
                    <a:pt x="72" y="15"/>
                    <a:pt x="56" y="21"/>
                  </a:cubicBezTo>
                  <a:cubicBezTo>
                    <a:pt x="40" y="28"/>
                    <a:pt x="20" y="41"/>
                    <a:pt x="12" y="50"/>
                  </a:cubicBezTo>
                  <a:cubicBezTo>
                    <a:pt x="3" y="58"/>
                    <a:pt x="2" y="68"/>
                    <a:pt x="2" y="68"/>
                  </a:cubicBezTo>
                  <a:cubicBezTo>
                    <a:pt x="2" y="68"/>
                    <a:pt x="0" y="82"/>
                    <a:pt x="14" y="100"/>
                  </a:cubicBezTo>
                  <a:cubicBezTo>
                    <a:pt x="24" y="114"/>
                    <a:pt x="56" y="141"/>
                    <a:pt x="73" y="155"/>
                  </a:cubicBezTo>
                  <a:cubicBezTo>
                    <a:pt x="89" y="168"/>
                    <a:pt x="117" y="173"/>
                    <a:pt x="132" y="165"/>
                  </a:cubicBezTo>
                  <a:cubicBezTo>
                    <a:pt x="148" y="158"/>
                    <a:pt x="183" y="117"/>
                    <a:pt x="189" y="103"/>
                  </a:cubicBezTo>
                  <a:cubicBezTo>
                    <a:pt x="195" y="89"/>
                    <a:pt x="188" y="39"/>
                    <a:pt x="182" y="22"/>
                  </a:cubicBezTo>
                  <a:cubicBezTo>
                    <a:pt x="176" y="6"/>
                    <a:pt x="140" y="0"/>
                    <a:pt x="126" y="3"/>
                  </a:cubicBezTo>
                  <a:close/>
                </a:path>
              </a:pathLst>
            </a:custGeom>
            <a:solidFill>
              <a:srgbClr val="88CC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964"/>
            <p:cNvSpPr/>
            <p:nvPr/>
          </p:nvSpPr>
          <p:spPr bwMode="auto">
            <a:xfrm>
              <a:off x="3529013" y="5530851"/>
              <a:ext cx="120650" cy="120650"/>
            </a:xfrm>
            <a:custGeom>
              <a:avLst/>
              <a:gdLst>
                <a:gd name="T0" fmla="*/ 4 w 39"/>
                <a:gd name="T1" fmla="*/ 13 h 39"/>
                <a:gd name="T2" fmla="*/ 12 w 39"/>
                <a:gd name="T3" fmla="*/ 36 h 39"/>
                <a:gd name="T4" fmla="*/ 35 w 39"/>
                <a:gd name="T5" fmla="*/ 27 h 39"/>
                <a:gd name="T6" fmla="*/ 27 w 39"/>
                <a:gd name="T7" fmla="*/ 4 h 39"/>
                <a:gd name="T8" fmla="*/ 4 w 39"/>
                <a:gd name="T9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3"/>
                  </a:moveTo>
                  <a:cubicBezTo>
                    <a:pt x="0" y="21"/>
                    <a:pt x="4" y="32"/>
                    <a:pt x="12" y="36"/>
                  </a:cubicBezTo>
                  <a:cubicBezTo>
                    <a:pt x="21" y="39"/>
                    <a:pt x="31" y="36"/>
                    <a:pt x="35" y="27"/>
                  </a:cubicBezTo>
                  <a:cubicBezTo>
                    <a:pt x="39" y="18"/>
                    <a:pt x="35" y="8"/>
                    <a:pt x="27" y="4"/>
                  </a:cubicBezTo>
                  <a:cubicBezTo>
                    <a:pt x="18" y="0"/>
                    <a:pt x="8" y="4"/>
                    <a:pt x="4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965"/>
            <p:cNvSpPr/>
            <p:nvPr/>
          </p:nvSpPr>
          <p:spPr bwMode="auto">
            <a:xfrm>
              <a:off x="3532188" y="5537201"/>
              <a:ext cx="104775" cy="104775"/>
            </a:xfrm>
            <a:custGeom>
              <a:avLst/>
              <a:gdLst>
                <a:gd name="T0" fmla="*/ 3 w 34"/>
                <a:gd name="T1" fmla="*/ 11 h 34"/>
                <a:gd name="T2" fmla="*/ 11 w 34"/>
                <a:gd name="T3" fmla="*/ 31 h 34"/>
                <a:gd name="T4" fmla="*/ 31 w 34"/>
                <a:gd name="T5" fmla="*/ 23 h 34"/>
                <a:gd name="T6" fmla="*/ 23 w 34"/>
                <a:gd name="T7" fmla="*/ 4 h 34"/>
                <a:gd name="T8" fmla="*/ 3 w 34"/>
                <a:gd name="T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" y="11"/>
                  </a:moveTo>
                  <a:cubicBezTo>
                    <a:pt x="0" y="18"/>
                    <a:pt x="3" y="27"/>
                    <a:pt x="11" y="31"/>
                  </a:cubicBezTo>
                  <a:cubicBezTo>
                    <a:pt x="18" y="34"/>
                    <a:pt x="27" y="31"/>
                    <a:pt x="31" y="23"/>
                  </a:cubicBezTo>
                  <a:cubicBezTo>
                    <a:pt x="34" y="16"/>
                    <a:pt x="31" y="7"/>
                    <a:pt x="23" y="4"/>
                  </a:cubicBezTo>
                  <a:cubicBezTo>
                    <a:pt x="16" y="0"/>
                    <a:pt x="7" y="3"/>
                    <a:pt x="3" y="11"/>
                  </a:cubicBezTo>
                  <a:close/>
                </a:path>
              </a:pathLst>
            </a:custGeom>
            <a:solidFill>
              <a:srgbClr val="7E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966"/>
            <p:cNvSpPr/>
            <p:nvPr/>
          </p:nvSpPr>
          <p:spPr bwMode="auto">
            <a:xfrm>
              <a:off x="3536950" y="5543551"/>
              <a:ext cx="84138" cy="87313"/>
            </a:xfrm>
            <a:custGeom>
              <a:avLst/>
              <a:gdLst>
                <a:gd name="T0" fmla="*/ 3 w 27"/>
                <a:gd name="T1" fmla="*/ 9 h 28"/>
                <a:gd name="T2" fmla="*/ 9 w 27"/>
                <a:gd name="T3" fmla="*/ 25 h 28"/>
                <a:gd name="T4" fmla="*/ 25 w 27"/>
                <a:gd name="T5" fmla="*/ 19 h 28"/>
                <a:gd name="T6" fmla="*/ 19 w 27"/>
                <a:gd name="T7" fmla="*/ 3 h 28"/>
                <a:gd name="T8" fmla="*/ 3 w 27"/>
                <a:gd name="T9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3" y="9"/>
                  </a:moveTo>
                  <a:cubicBezTo>
                    <a:pt x="0" y="15"/>
                    <a:pt x="3" y="22"/>
                    <a:pt x="9" y="25"/>
                  </a:cubicBezTo>
                  <a:cubicBezTo>
                    <a:pt x="15" y="28"/>
                    <a:pt x="22" y="25"/>
                    <a:pt x="25" y="19"/>
                  </a:cubicBezTo>
                  <a:cubicBezTo>
                    <a:pt x="27" y="13"/>
                    <a:pt x="25" y="6"/>
                    <a:pt x="19" y="3"/>
                  </a:cubicBezTo>
                  <a:cubicBezTo>
                    <a:pt x="13" y="0"/>
                    <a:pt x="6" y="3"/>
                    <a:pt x="3" y="9"/>
                  </a:cubicBezTo>
                  <a:close/>
                </a:path>
              </a:pathLst>
            </a:custGeom>
            <a:solidFill>
              <a:srgbClr val="967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967"/>
            <p:cNvSpPr/>
            <p:nvPr/>
          </p:nvSpPr>
          <p:spPr bwMode="auto">
            <a:xfrm>
              <a:off x="3568700" y="5565776"/>
              <a:ext cx="36513" cy="36513"/>
            </a:xfrm>
            <a:custGeom>
              <a:avLst/>
              <a:gdLst>
                <a:gd name="T0" fmla="*/ 1 w 12"/>
                <a:gd name="T1" fmla="*/ 4 h 12"/>
                <a:gd name="T2" fmla="*/ 4 w 12"/>
                <a:gd name="T3" fmla="*/ 11 h 12"/>
                <a:gd name="T4" fmla="*/ 11 w 12"/>
                <a:gd name="T5" fmla="*/ 8 h 12"/>
                <a:gd name="T6" fmla="*/ 8 w 12"/>
                <a:gd name="T7" fmla="*/ 1 h 12"/>
                <a:gd name="T8" fmla="*/ 1 w 12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" y="4"/>
                  </a:moveTo>
                  <a:cubicBezTo>
                    <a:pt x="0" y="6"/>
                    <a:pt x="1" y="10"/>
                    <a:pt x="4" y="11"/>
                  </a:cubicBezTo>
                  <a:cubicBezTo>
                    <a:pt x="7" y="12"/>
                    <a:pt x="10" y="11"/>
                    <a:pt x="11" y="8"/>
                  </a:cubicBezTo>
                  <a:cubicBezTo>
                    <a:pt x="12" y="5"/>
                    <a:pt x="11" y="2"/>
                    <a:pt x="8" y="1"/>
                  </a:cubicBezTo>
                  <a:cubicBezTo>
                    <a:pt x="6" y="0"/>
                    <a:pt x="3" y="1"/>
                    <a:pt x="1" y="4"/>
                  </a:cubicBezTo>
                  <a:close/>
                </a:path>
              </a:pathLst>
            </a:custGeom>
            <a:solidFill>
              <a:srgbClr val="6D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968"/>
            <p:cNvSpPr/>
            <p:nvPr/>
          </p:nvSpPr>
          <p:spPr bwMode="auto">
            <a:xfrm>
              <a:off x="3597275" y="5559426"/>
              <a:ext cx="23813" cy="23813"/>
            </a:xfrm>
            <a:custGeom>
              <a:avLst/>
              <a:gdLst>
                <a:gd name="T0" fmla="*/ 1 w 8"/>
                <a:gd name="T1" fmla="*/ 3 h 8"/>
                <a:gd name="T2" fmla="*/ 2 w 8"/>
                <a:gd name="T3" fmla="*/ 8 h 8"/>
                <a:gd name="T4" fmla="*/ 7 w 8"/>
                <a:gd name="T5" fmla="*/ 6 h 8"/>
                <a:gd name="T6" fmla="*/ 5 w 8"/>
                <a:gd name="T7" fmla="*/ 1 h 8"/>
                <a:gd name="T8" fmla="*/ 1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3"/>
                  </a:moveTo>
                  <a:cubicBezTo>
                    <a:pt x="0" y="5"/>
                    <a:pt x="1" y="7"/>
                    <a:pt x="2" y="8"/>
                  </a:cubicBezTo>
                  <a:cubicBezTo>
                    <a:pt x="4" y="8"/>
                    <a:pt x="6" y="8"/>
                    <a:pt x="7" y="6"/>
                  </a:cubicBezTo>
                  <a:cubicBezTo>
                    <a:pt x="8" y="4"/>
                    <a:pt x="7" y="2"/>
                    <a:pt x="5" y="1"/>
                  </a:cubicBezTo>
                  <a:cubicBezTo>
                    <a:pt x="4" y="0"/>
                    <a:pt x="1" y="1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969"/>
            <p:cNvSpPr/>
            <p:nvPr/>
          </p:nvSpPr>
          <p:spPr bwMode="auto">
            <a:xfrm>
              <a:off x="3695700" y="5429251"/>
              <a:ext cx="325438" cy="533400"/>
            </a:xfrm>
            <a:custGeom>
              <a:avLst/>
              <a:gdLst>
                <a:gd name="T0" fmla="*/ 96 w 105"/>
                <a:gd name="T1" fmla="*/ 90 h 172"/>
                <a:gd name="T2" fmla="*/ 105 w 105"/>
                <a:gd name="T3" fmla="*/ 38 h 172"/>
                <a:gd name="T4" fmla="*/ 99 w 105"/>
                <a:gd name="T5" fmla="*/ 11 h 172"/>
                <a:gd name="T6" fmla="*/ 53 w 105"/>
                <a:gd name="T7" fmla="*/ 2 h 172"/>
                <a:gd name="T8" fmla="*/ 17 w 105"/>
                <a:gd name="T9" fmla="*/ 58 h 172"/>
                <a:gd name="T10" fmla="*/ 1 w 105"/>
                <a:gd name="T11" fmla="*/ 133 h 172"/>
                <a:gd name="T12" fmla="*/ 10 w 105"/>
                <a:gd name="T13" fmla="*/ 161 h 172"/>
                <a:gd name="T14" fmla="*/ 49 w 105"/>
                <a:gd name="T15" fmla="*/ 165 h 172"/>
                <a:gd name="T16" fmla="*/ 84 w 105"/>
                <a:gd name="T17" fmla="*/ 119 h 172"/>
                <a:gd name="T18" fmla="*/ 88 w 105"/>
                <a:gd name="T19" fmla="*/ 110 h 172"/>
                <a:gd name="T20" fmla="*/ 83 w 105"/>
                <a:gd name="T21" fmla="*/ 102 h 172"/>
                <a:gd name="T22" fmla="*/ 96 w 105"/>
                <a:gd name="T23" fmla="*/ 9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172">
                  <a:moveTo>
                    <a:pt x="96" y="90"/>
                  </a:moveTo>
                  <a:cubicBezTo>
                    <a:pt x="102" y="72"/>
                    <a:pt x="105" y="51"/>
                    <a:pt x="105" y="38"/>
                  </a:cubicBezTo>
                  <a:cubicBezTo>
                    <a:pt x="105" y="21"/>
                    <a:pt x="99" y="11"/>
                    <a:pt x="99" y="11"/>
                  </a:cubicBezTo>
                  <a:cubicBezTo>
                    <a:pt x="89" y="2"/>
                    <a:pt x="61" y="0"/>
                    <a:pt x="53" y="2"/>
                  </a:cubicBezTo>
                  <a:cubicBezTo>
                    <a:pt x="45" y="5"/>
                    <a:pt x="24" y="42"/>
                    <a:pt x="17" y="58"/>
                  </a:cubicBezTo>
                  <a:cubicBezTo>
                    <a:pt x="9" y="73"/>
                    <a:pt x="3" y="116"/>
                    <a:pt x="1" y="133"/>
                  </a:cubicBezTo>
                  <a:cubicBezTo>
                    <a:pt x="0" y="151"/>
                    <a:pt x="5" y="158"/>
                    <a:pt x="10" y="161"/>
                  </a:cubicBezTo>
                  <a:cubicBezTo>
                    <a:pt x="15" y="164"/>
                    <a:pt x="41" y="172"/>
                    <a:pt x="49" y="165"/>
                  </a:cubicBezTo>
                  <a:cubicBezTo>
                    <a:pt x="55" y="159"/>
                    <a:pt x="72" y="138"/>
                    <a:pt x="84" y="119"/>
                  </a:cubicBezTo>
                  <a:cubicBezTo>
                    <a:pt x="85" y="116"/>
                    <a:pt x="87" y="113"/>
                    <a:pt x="88" y="110"/>
                  </a:cubicBezTo>
                  <a:cubicBezTo>
                    <a:pt x="89" y="108"/>
                    <a:pt x="82" y="104"/>
                    <a:pt x="83" y="102"/>
                  </a:cubicBezTo>
                  <a:cubicBezTo>
                    <a:pt x="86" y="94"/>
                    <a:pt x="95" y="95"/>
                    <a:pt x="96" y="90"/>
                  </a:cubicBezTo>
                  <a:close/>
                </a:path>
              </a:pathLst>
            </a:custGeom>
            <a:solidFill>
              <a:srgbClr val="009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970"/>
            <p:cNvSpPr/>
            <p:nvPr/>
          </p:nvSpPr>
          <p:spPr bwMode="auto">
            <a:xfrm>
              <a:off x="3581400" y="5453063"/>
              <a:ext cx="207963" cy="409575"/>
            </a:xfrm>
            <a:custGeom>
              <a:avLst/>
              <a:gdLst>
                <a:gd name="T0" fmla="*/ 29 w 67"/>
                <a:gd name="T1" fmla="*/ 25 h 132"/>
                <a:gd name="T2" fmla="*/ 22 w 67"/>
                <a:gd name="T3" fmla="*/ 47 h 132"/>
                <a:gd name="T4" fmla="*/ 14 w 67"/>
                <a:gd name="T5" fmla="*/ 64 h 132"/>
                <a:gd name="T6" fmla="*/ 1 w 67"/>
                <a:gd name="T7" fmla="*/ 105 h 132"/>
                <a:gd name="T8" fmla="*/ 12 w 67"/>
                <a:gd name="T9" fmla="*/ 126 h 132"/>
                <a:gd name="T10" fmla="*/ 19 w 67"/>
                <a:gd name="T11" fmla="*/ 119 h 132"/>
                <a:gd name="T12" fmla="*/ 34 w 67"/>
                <a:gd name="T13" fmla="*/ 53 h 132"/>
                <a:gd name="T14" fmla="*/ 66 w 67"/>
                <a:gd name="T15" fmla="*/ 1 h 132"/>
                <a:gd name="T16" fmla="*/ 44 w 67"/>
                <a:gd name="T17" fmla="*/ 6 h 132"/>
                <a:gd name="T18" fmla="*/ 29 w 67"/>
                <a:gd name="T19" fmla="*/ 2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32">
                  <a:moveTo>
                    <a:pt x="29" y="25"/>
                  </a:moveTo>
                  <a:cubicBezTo>
                    <a:pt x="25" y="32"/>
                    <a:pt x="24" y="36"/>
                    <a:pt x="22" y="47"/>
                  </a:cubicBezTo>
                  <a:cubicBezTo>
                    <a:pt x="20" y="58"/>
                    <a:pt x="15" y="62"/>
                    <a:pt x="14" y="64"/>
                  </a:cubicBezTo>
                  <a:cubicBezTo>
                    <a:pt x="13" y="67"/>
                    <a:pt x="3" y="97"/>
                    <a:pt x="1" y="105"/>
                  </a:cubicBezTo>
                  <a:cubicBezTo>
                    <a:pt x="0" y="114"/>
                    <a:pt x="4" y="120"/>
                    <a:pt x="12" y="126"/>
                  </a:cubicBezTo>
                  <a:cubicBezTo>
                    <a:pt x="20" y="132"/>
                    <a:pt x="19" y="131"/>
                    <a:pt x="19" y="119"/>
                  </a:cubicBezTo>
                  <a:cubicBezTo>
                    <a:pt x="19" y="107"/>
                    <a:pt x="28" y="74"/>
                    <a:pt x="34" y="53"/>
                  </a:cubicBezTo>
                  <a:cubicBezTo>
                    <a:pt x="41" y="32"/>
                    <a:pt x="67" y="3"/>
                    <a:pt x="66" y="1"/>
                  </a:cubicBezTo>
                  <a:cubicBezTo>
                    <a:pt x="65" y="0"/>
                    <a:pt x="51" y="4"/>
                    <a:pt x="44" y="6"/>
                  </a:cubicBezTo>
                  <a:cubicBezTo>
                    <a:pt x="38" y="8"/>
                    <a:pt x="32" y="18"/>
                    <a:pt x="29" y="25"/>
                  </a:cubicBezTo>
                  <a:close/>
                </a:path>
              </a:pathLst>
            </a:custGeom>
            <a:solidFill>
              <a:srgbClr val="009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971"/>
            <p:cNvSpPr/>
            <p:nvPr/>
          </p:nvSpPr>
          <p:spPr bwMode="auto">
            <a:xfrm>
              <a:off x="3438525" y="5664201"/>
              <a:ext cx="90488" cy="31750"/>
            </a:xfrm>
            <a:custGeom>
              <a:avLst/>
              <a:gdLst>
                <a:gd name="T0" fmla="*/ 4 w 29"/>
                <a:gd name="T1" fmla="*/ 2 h 10"/>
                <a:gd name="T2" fmla="*/ 17 w 29"/>
                <a:gd name="T3" fmla="*/ 9 h 10"/>
                <a:gd name="T4" fmla="*/ 22 w 29"/>
                <a:gd name="T5" fmla="*/ 3 h 10"/>
                <a:gd name="T6" fmla="*/ 4 w 29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0">
                  <a:moveTo>
                    <a:pt x="4" y="2"/>
                  </a:moveTo>
                  <a:cubicBezTo>
                    <a:pt x="0" y="4"/>
                    <a:pt x="6" y="10"/>
                    <a:pt x="17" y="9"/>
                  </a:cubicBezTo>
                  <a:cubicBezTo>
                    <a:pt x="27" y="7"/>
                    <a:pt x="29" y="6"/>
                    <a:pt x="22" y="3"/>
                  </a:cubicBezTo>
                  <a:cubicBezTo>
                    <a:pt x="16" y="0"/>
                    <a:pt x="7" y="0"/>
                    <a:pt x="4" y="2"/>
                  </a:cubicBezTo>
                  <a:close/>
                </a:path>
              </a:pathLst>
            </a:custGeom>
            <a:solidFill>
              <a:srgbClr val="D7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972"/>
            <p:cNvSpPr/>
            <p:nvPr/>
          </p:nvSpPr>
          <p:spPr bwMode="auto">
            <a:xfrm>
              <a:off x="3448050" y="5673726"/>
              <a:ext cx="58738" cy="19050"/>
            </a:xfrm>
            <a:custGeom>
              <a:avLst/>
              <a:gdLst>
                <a:gd name="T0" fmla="*/ 1 w 19"/>
                <a:gd name="T1" fmla="*/ 0 h 6"/>
                <a:gd name="T2" fmla="*/ 2 w 19"/>
                <a:gd name="T3" fmla="*/ 2 h 6"/>
                <a:gd name="T4" fmla="*/ 14 w 19"/>
                <a:gd name="T5" fmla="*/ 5 h 6"/>
                <a:gd name="T6" fmla="*/ 11 w 19"/>
                <a:gd name="T7" fmla="*/ 2 h 6"/>
                <a:gd name="T8" fmla="*/ 1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" y="0"/>
                  </a:moveTo>
                  <a:cubicBezTo>
                    <a:pt x="0" y="0"/>
                    <a:pt x="0" y="1"/>
                    <a:pt x="2" y="2"/>
                  </a:cubicBezTo>
                  <a:cubicBezTo>
                    <a:pt x="3" y="4"/>
                    <a:pt x="8" y="6"/>
                    <a:pt x="14" y="5"/>
                  </a:cubicBezTo>
                  <a:cubicBezTo>
                    <a:pt x="19" y="4"/>
                    <a:pt x="18" y="2"/>
                    <a:pt x="11" y="2"/>
                  </a:cubicBezTo>
                  <a:cubicBezTo>
                    <a:pt x="5" y="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7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973"/>
            <p:cNvSpPr/>
            <p:nvPr/>
          </p:nvSpPr>
          <p:spPr bwMode="auto">
            <a:xfrm>
              <a:off x="3448050" y="5621338"/>
              <a:ext cx="80963" cy="55563"/>
            </a:xfrm>
            <a:custGeom>
              <a:avLst/>
              <a:gdLst>
                <a:gd name="T0" fmla="*/ 2 w 26"/>
                <a:gd name="T1" fmla="*/ 6 h 18"/>
                <a:gd name="T2" fmla="*/ 8 w 26"/>
                <a:gd name="T3" fmla="*/ 13 h 18"/>
                <a:gd name="T4" fmla="*/ 24 w 26"/>
                <a:gd name="T5" fmla="*/ 18 h 18"/>
                <a:gd name="T6" fmla="*/ 12 w 26"/>
                <a:gd name="T7" fmla="*/ 3 h 18"/>
                <a:gd name="T8" fmla="*/ 2 w 26"/>
                <a:gd name="T9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2" y="6"/>
                  </a:moveTo>
                  <a:cubicBezTo>
                    <a:pt x="0" y="8"/>
                    <a:pt x="1" y="10"/>
                    <a:pt x="8" y="13"/>
                  </a:cubicBezTo>
                  <a:cubicBezTo>
                    <a:pt x="14" y="16"/>
                    <a:pt x="23" y="18"/>
                    <a:pt x="24" y="18"/>
                  </a:cubicBezTo>
                  <a:cubicBezTo>
                    <a:pt x="26" y="17"/>
                    <a:pt x="19" y="7"/>
                    <a:pt x="12" y="3"/>
                  </a:cubicBezTo>
                  <a:cubicBezTo>
                    <a:pt x="6" y="0"/>
                    <a:pt x="2" y="6"/>
                    <a:pt x="2" y="6"/>
                  </a:cubicBezTo>
                  <a:close/>
                </a:path>
              </a:pathLst>
            </a:custGeom>
            <a:solidFill>
              <a:srgbClr val="EF7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974"/>
            <p:cNvSpPr/>
            <p:nvPr/>
          </p:nvSpPr>
          <p:spPr bwMode="auto">
            <a:xfrm>
              <a:off x="3457575" y="5621338"/>
              <a:ext cx="61913" cy="49213"/>
            </a:xfrm>
            <a:custGeom>
              <a:avLst/>
              <a:gdLst>
                <a:gd name="T0" fmla="*/ 1 w 20"/>
                <a:gd name="T1" fmla="*/ 5 h 16"/>
                <a:gd name="T2" fmla="*/ 2 w 20"/>
                <a:gd name="T3" fmla="*/ 7 h 16"/>
                <a:gd name="T4" fmla="*/ 18 w 20"/>
                <a:gd name="T5" fmla="*/ 15 h 16"/>
                <a:gd name="T6" fmla="*/ 10 w 20"/>
                <a:gd name="T7" fmla="*/ 4 h 16"/>
                <a:gd name="T8" fmla="*/ 1 w 20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" y="5"/>
                  </a:moveTo>
                  <a:cubicBezTo>
                    <a:pt x="1" y="5"/>
                    <a:pt x="0" y="7"/>
                    <a:pt x="2" y="7"/>
                  </a:cubicBezTo>
                  <a:cubicBezTo>
                    <a:pt x="5" y="8"/>
                    <a:pt x="15" y="16"/>
                    <a:pt x="18" y="15"/>
                  </a:cubicBezTo>
                  <a:cubicBezTo>
                    <a:pt x="20" y="14"/>
                    <a:pt x="15" y="8"/>
                    <a:pt x="10" y="4"/>
                  </a:cubicBezTo>
                  <a:cubicBezTo>
                    <a:pt x="4" y="0"/>
                    <a:pt x="1" y="5"/>
                    <a:pt x="1" y="5"/>
                  </a:cubicBezTo>
                  <a:close/>
                </a:path>
              </a:pathLst>
            </a:custGeom>
            <a:solidFill>
              <a:srgbClr val="F18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975"/>
            <p:cNvSpPr/>
            <p:nvPr/>
          </p:nvSpPr>
          <p:spPr bwMode="auto">
            <a:xfrm>
              <a:off x="3965575" y="5611813"/>
              <a:ext cx="257175" cy="341313"/>
            </a:xfrm>
            <a:custGeom>
              <a:avLst/>
              <a:gdLst>
                <a:gd name="T0" fmla="*/ 77 w 83"/>
                <a:gd name="T1" fmla="*/ 1 h 110"/>
                <a:gd name="T2" fmla="*/ 41 w 83"/>
                <a:gd name="T3" fmla="*/ 32 h 110"/>
                <a:gd name="T4" fmla="*/ 15 w 83"/>
                <a:gd name="T5" fmla="*/ 37 h 110"/>
                <a:gd name="T6" fmla="*/ 15 w 83"/>
                <a:gd name="T7" fmla="*/ 56 h 110"/>
                <a:gd name="T8" fmla="*/ 32 w 83"/>
                <a:gd name="T9" fmla="*/ 86 h 110"/>
                <a:gd name="T10" fmla="*/ 43 w 83"/>
                <a:gd name="T11" fmla="*/ 102 h 110"/>
                <a:gd name="T12" fmla="*/ 53 w 83"/>
                <a:gd name="T13" fmla="*/ 54 h 110"/>
                <a:gd name="T14" fmla="*/ 77 w 83"/>
                <a:gd name="T15" fmla="*/ 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10">
                  <a:moveTo>
                    <a:pt x="77" y="1"/>
                  </a:moveTo>
                  <a:cubicBezTo>
                    <a:pt x="71" y="2"/>
                    <a:pt x="51" y="26"/>
                    <a:pt x="41" y="32"/>
                  </a:cubicBezTo>
                  <a:cubicBezTo>
                    <a:pt x="33" y="37"/>
                    <a:pt x="29" y="36"/>
                    <a:pt x="15" y="37"/>
                  </a:cubicBezTo>
                  <a:cubicBezTo>
                    <a:pt x="0" y="38"/>
                    <a:pt x="4" y="47"/>
                    <a:pt x="15" y="56"/>
                  </a:cubicBezTo>
                  <a:cubicBezTo>
                    <a:pt x="25" y="66"/>
                    <a:pt x="28" y="74"/>
                    <a:pt x="32" y="86"/>
                  </a:cubicBezTo>
                  <a:cubicBezTo>
                    <a:pt x="38" y="102"/>
                    <a:pt x="44" y="110"/>
                    <a:pt x="43" y="102"/>
                  </a:cubicBezTo>
                  <a:cubicBezTo>
                    <a:pt x="41" y="94"/>
                    <a:pt x="46" y="74"/>
                    <a:pt x="53" y="54"/>
                  </a:cubicBezTo>
                  <a:cubicBezTo>
                    <a:pt x="60" y="35"/>
                    <a:pt x="83" y="0"/>
                    <a:pt x="77" y="1"/>
                  </a:cubicBezTo>
                  <a:close/>
                </a:path>
              </a:pathLst>
            </a:custGeom>
            <a:solidFill>
              <a:srgbClr val="0070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976"/>
            <p:cNvSpPr/>
            <p:nvPr/>
          </p:nvSpPr>
          <p:spPr bwMode="auto">
            <a:xfrm>
              <a:off x="3959225" y="5686426"/>
              <a:ext cx="171450" cy="195263"/>
            </a:xfrm>
            <a:custGeom>
              <a:avLst/>
              <a:gdLst>
                <a:gd name="T0" fmla="*/ 45 w 55"/>
                <a:gd name="T1" fmla="*/ 6 h 63"/>
                <a:gd name="T2" fmla="*/ 14 w 55"/>
                <a:gd name="T3" fmla="*/ 12 h 63"/>
                <a:gd name="T4" fmla="*/ 2 w 55"/>
                <a:gd name="T5" fmla="*/ 20 h 63"/>
                <a:gd name="T6" fmla="*/ 20 w 55"/>
                <a:gd name="T7" fmla="*/ 39 h 63"/>
                <a:gd name="T8" fmla="*/ 31 w 55"/>
                <a:gd name="T9" fmla="*/ 57 h 63"/>
                <a:gd name="T10" fmla="*/ 36 w 55"/>
                <a:gd name="T11" fmla="*/ 39 h 63"/>
                <a:gd name="T12" fmla="*/ 40 w 55"/>
                <a:gd name="T13" fmla="*/ 23 h 63"/>
                <a:gd name="T14" fmla="*/ 45 w 55"/>
                <a:gd name="T1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3">
                  <a:moveTo>
                    <a:pt x="45" y="6"/>
                  </a:moveTo>
                  <a:cubicBezTo>
                    <a:pt x="36" y="11"/>
                    <a:pt x="20" y="11"/>
                    <a:pt x="14" y="12"/>
                  </a:cubicBezTo>
                  <a:cubicBezTo>
                    <a:pt x="11" y="13"/>
                    <a:pt x="0" y="15"/>
                    <a:pt x="2" y="20"/>
                  </a:cubicBezTo>
                  <a:cubicBezTo>
                    <a:pt x="3" y="22"/>
                    <a:pt x="11" y="33"/>
                    <a:pt x="20" y="39"/>
                  </a:cubicBezTo>
                  <a:cubicBezTo>
                    <a:pt x="29" y="44"/>
                    <a:pt x="30" y="55"/>
                    <a:pt x="31" y="57"/>
                  </a:cubicBezTo>
                  <a:cubicBezTo>
                    <a:pt x="35" y="63"/>
                    <a:pt x="35" y="52"/>
                    <a:pt x="36" y="39"/>
                  </a:cubicBezTo>
                  <a:cubicBezTo>
                    <a:pt x="37" y="33"/>
                    <a:pt x="38" y="29"/>
                    <a:pt x="40" y="23"/>
                  </a:cubicBezTo>
                  <a:cubicBezTo>
                    <a:pt x="43" y="18"/>
                    <a:pt x="55" y="0"/>
                    <a:pt x="45" y="6"/>
                  </a:cubicBezTo>
                  <a:close/>
                </a:path>
              </a:pathLst>
            </a:custGeom>
            <a:solidFill>
              <a:srgbClr val="A8D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977"/>
            <p:cNvSpPr/>
            <p:nvPr/>
          </p:nvSpPr>
          <p:spPr bwMode="auto">
            <a:xfrm>
              <a:off x="3971925" y="5719763"/>
              <a:ext cx="87313" cy="93663"/>
            </a:xfrm>
            <a:custGeom>
              <a:avLst/>
              <a:gdLst>
                <a:gd name="T0" fmla="*/ 15 w 28"/>
                <a:gd name="T1" fmla="*/ 4 h 30"/>
                <a:gd name="T2" fmla="*/ 2 w 28"/>
                <a:gd name="T3" fmla="*/ 7 h 30"/>
                <a:gd name="T4" fmla="*/ 15 w 28"/>
                <a:gd name="T5" fmla="*/ 24 h 30"/>
                <a:gd name="T6" fmla="*/ 22 w 28"/>
                <a:gd name="T7" fmla="*/ 16 h 30"/>
                <a:gd name="T8" fmla="*/ 28 w 28"/>
                <a:gd name="T9" fmla="*/ 3 h 30"/>
                <a:gd name="T10" fmla="*/ 15 w 28"/>
                <a:gd name="T1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0">
                  <a:moveTo>
                    <a:pt x="15" y="4"/>
                  </a:moveTo>
                  <a:cubicBezTo>
                    <a:pt x="8" y="5"/>
                    <a:pt x="3" y="4"/>
                    <a:pt x="2" y="7"/>
                  </a:cubicBezTo>
                  <a:cubicBezTo>
                    <a:pt x="0" y="10"/>
                    <a:pt x="7" y="17"/>
                    <a:pt x="15" y="24"/>
                  </a:cubicBezTo>
                  <a:cubicBezTo>
                    <a:pt x="23" y="30"/>
                    <a:pt x="21" y="23"/>
                    <a:pt x="22" y="16"/>
                  </a:cubicBezTo>
                  <a:cubicBezTo>
                    <a:pt x="23" y="9"/>
                    <a:pt x="28" y="5"/>
                    <a:pt x="28" y="3"/>
                  </a:cubicBezTo>
                  <a:cubicBezTo>
                    <a:pt x="28" y="0"/>
                    <a:pt x="23" y="2"/>
                    <a:pt x="15" y="4"/>
                  </a:cubicBezTo>
                  <a:close/>
                </a:path>
              </a:pathLst>
            </a:custGeom>
            <a:solidFill>
              <a:srgbClr val="BAE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978"/>
            <p:cNvSpPr/>
            <p:nvPr/>
          </p:nvSpPr>
          <p:spPr bwMode="auto">
            <a:xfrm>
              <a:off x="3714750" y="5440363"/>
              <a:ext cx="288925" cy="474663"/>
            </a:xfrm>
            <a:custGeom>
              <a:avLst/>
              <a:gdLst>
                <a:gd name="T0" fmla="*/ 57 w 93"/>
                <a:gd name="T1" fmla="*/ 0 h 153"/>
                <a:gd name="T2" fmla="*/ 41 w 93"/>
                <a:gd name="T3" fmla="*/ 6 h 153"/>
                <a:gd name="T4" fmla="*/ 18 w 93"/>
                <a:gd name="T5" fmla="*/ 51 h 153"/>
                <a:gd name="T6" fmla="*/ 2 w 93"/>
                <a:gd name="T7" fmla="*/ 128 h 153"/>
                <a:gd name="T8" fmla="*/ 29 w 93"/>
                <a:gd name="T9" fmla="*/ 151 h 153"/>
                <a:gd name="T10" fmla="*/ 65 w 93"/>
                <a:gd name="T11" fmla="*/ 110 h 153"/>
                <a:gd name="T12" fmla="*/ 75 w 93"/>
                <a:gd name="T13" fmla="*/ 80 h 153"/>
                <a:gd name="T14" fmla="*/ 90 w 93"/>
                <a:gd name="T15" fmla="*/ 10 h 153"/>
                <a:gd name="T16" fmla="*/ 57 w 93"/>
                <a:gd name="T1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53">
                  <a:moveTo>
                    <a:pt x="57" y="0"/>
                  </a:moveTo>
                  <a:cubicBezTo>
                    <a:pt x="46" y="0"/>
                    <a:pt x="41" y="6"/>
                    <a:pt x="41" y="6"/>
                  </a:cubicBezTo>
                  <a:cubicBezTo>
                    <a:pt x="38" y="9"/>
                    <a:pt x="25" y="36"/>
                    <a:pt x="18" y="51"/>
                  </a:cubicBezTo>
                  <a:cubicBezTo>
                    <a:pt x="11" y="65"/>
                    <a:pt x="0" y="112"/>
                    <a:pt x="2" y="128"/>
                  </a:cubicBezTo>
                  <a:cubicBezTo>
                    <a:pt x="5" y="143"/>
                    <a:pt x="18" y="149"/>
                    <a:pt x="29" y="151"/>
                  </a:cubicBezTo>
                  <a:cubicBezTo>
                    <a:pt x="40" y="153"/>
                    <a:pt x="63" y="126"/>
                    <a:pt x="65" y="110"/>
                  </a:cubicBezTo>
                  <a:cubicBezTo>
                    <a:pt x="68" y="93"/>
                    <a:pt x="70" y="90"/>
                    <a:pt x="75" y="80"/>
                  </a:cubicBezTo>
                  <a:cubicBezTo>
                    <a:pt x="79" y="70"/>
                    <a:pt x="93" y="15"/>
                    <a:pt x="90" y="10"/>
                  </a:cubicBezTo>
                  <a:cubicBezTo>
                    <a:pt x="88" y="5"/>
                    <a:pt x="68" y="0"/>
                    <a:pt x="57" y="0"/>
                  </a:cubicBezTo>
                  <a:close/>
                </a:path>
              </a:pathLst>
            </a:custGeom>
            <a:solidFill>
              <a:srgbClr val="00A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979"/>
            <p:cNvSpPr/>
            <p:nvPr/>
          </p:nvSpPr>
          <p:spPr bwMode="auto">
            <a:xfrm>
              <a:off x="3605213" y="5472113"/>
              <a:ext cx="168275" cy="300038"/>
            </a:xfrm>
            <a:custGeom>
              <a:avLst/>
              <a:gdLst>
                <a:gd name="T0" fmla="*/ 45 w 54"/>
                <a:gd name="T1" fmla="*/ 0 h 97"/>
                <a:gd name="T2" fmla="*/ 29 w 54"/>
                <a:gd name="T3" fmla="*/ 8 h 97"/>
                <a:gd name="T4" fmla="*/ 17 w 54"/>
                <a:gd name="T5" fmla="*/ 42 h 97"/>
                <a:gd name="T6" fmla="*/ 5 w 54"/>
                <a:gd name="T7" fmla="*/ 67 h 97"/>
                <a:gd name="T8" fmla="*/ 5 w 54"/>
                <a:gd name="T9" fmla="*/ 91 h 97"/>
                <a:gd name="T10" fmla="*/ 12 w 54"/>
                <a:gd name="T11" fmla="*/ 74 h 97"/>
                <a:gd name="T12" fmla="*/ 35 w 54"/>
                <a:gd name="T13" fmla="*/ 14 h 97"/>
                <a:gd name="T14" fmla="*/ 45 w 54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97">
                  <a:moveTo>
                    <a:pt x="45" y="0"/>
                  </a:moveTo>
                  <a:cubicBezTo>
                    <a:pt x="36" y="1"/>
                    <a:pt x="29" y="8"/>
                    <a:pt x="29" y="8"/>
                  </a:cubicBezTo>
                  <a:cubicBezTo>
                    <a:pt x="22" y="22"/>
                    <a:pt x="20" y="33"/>
                    <a:pt x="17" y="42"/>
                  </a:cubicBezTo>
                  <a:cubicBezTo>
                    <a:pt x="14" y="51"/>
                    <a:pt x="7" y="60"/>
                    <a:pt x="5" y="67"/>
                  </a:cubicBezTo>
                  <a:cubicBezTo>
                    <a:pt x="3" y="74"/>
                    <a:pt x="0" y="86"/>
                    <a:pt x="5" y="91"/>
                  </a:cubicBezTo>
                  <a:cubicBezTo>
                    <a:pt x="11" y="97"/>
                    <a:pt x="12" y="86"/>
                    <a:pt x="12" y="74"/>
                  </a:cubicBezTo>
                  <a:cubicBezTo>
                    <a:pt x="13" y="63"/>
                    <a:pt x="32" y="19"/>
                    <a:pt x="35" y="14"/>
                  </a:cubicBezTo>
                  <a:cubicBezTo>
                    <a:pt x="38" y="10"/>
                    <a:pt x="54" y="0"/>
                    <a:pt x="45" y="0"/>
                  </a:cubicBezTo>
                  <a:close/>
                </a:path>
              </a:pathLst>
            </a:custGeom>
            <a:solidFill>
              <a:srgbClr val="00A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980"/>
            <p:cNvSpPr/>
            <p:nvPr/>
          </p:nvSpPr>
          <p:spPr bwMode="auto">
            <a:xfrm>
              <a:off x="3994150" y="5484813"/>
              <a:ext cx="20638" cy="15875"/>
            </a:xfrm>
            <a:custGeom>
              <a:avLst/>
              <a:gdLst>
                <a:gd name="T0" fmla="*/ 5 w 7"/>
                <a:gd name="T1" fmla="*/ 2 h 5"/>
                <a:gd name="T2" fmla="*/ 4 w 7"/>
                <a:gd name="T3" fmla="*/ 1 h 5"/>
                <a:gd name="T4" fmla="*/ 1 w 7"/>
                <a:gd name="T5" fmla="*/ 0 h 5"/>
                <a:gd name="T6" fmla="*/ 0 w 7"/>
                <a:gd name="T7" fmla="*/ 4 h 5"/>
                <a:gd name="T8" fmla="*/ 7 w 7"/>
                <a:gd name="T9" fmla="*/ 3 h 5"/>
                <a:gd name="T10" fmla="*/ 7 w 7"/>
                <a:gd name="T11" fmla="*/ 3 h 5"/>
                <a:gd name="T12" fmla="*/ 5 w 7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5" y="2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4" y="5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2"/>
                    <a:pt x="5" y="2"/>
                  </a:cubicBezTo>
                  <a:close/>
                </a:path>
              </a:pathLst>
            </a:custGeom>
            <a:solidFill>
              <a:srgbClr val="57B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983"/>
            <p:cNvSpPr/>
            <p:nvPr/>
          </p:nvSpPr>
          <p:spPr bwMode="auto">
            <a:xfrm>
              <a:off x="3717925" y="5478463"/>
              <a:ext cx="52388" cy="36513"/>
            </a:xfrm>
            <a:custGeom>
              <a:avLst/>
              <a:gdLst>
                <a:gd name="T0" fmla="*/ 0 w 17"/>
                <a:gd name="T1" fmla="*/ 12 h 12"/>
                <a:gd name="T2" fmla="*/ 10 w 17"/>
                <a:gd name="T3" fmla="*/ 11 h 12"/>
                <a:gd name="T4" fmla="*/ 17 w 17"/>
                <a:gd name="T5" fmla="*/ 0 h 12"/>
                <a:gd name="T6" fmla="*/ 9 w 17"/>
                <a:gd name="T7" fmla="*/ 3 h 12"/>
                <a:gd name="T8" fmla="*/ 0 w 17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0" y="12"/>
                  </a:moveTo>
                  <a:cubicBezTo>
                    <a:pt x="3" y="12"/>
                    <a:pt x="6" y="11"/>
                    <a:pt x="10" y="11"/>
                  </a:cubicBezTo>
                  <a:cubicBezTo>
                    <a:pt x="13" y="7"/>
                    <a:pt x="15" y="3"/>
                    <a:pt x="17" y="0"/>
                  </a:cubicBezTo>
                  <a:cubicBezTo>
                    <a:pt x="15" y="1"/>
                    <a:pt x="12" y="2"/>
                    <a:pt x="9" y="3"/>
                  </a:cubicBezTo>
                  <a:cubicBezTo>
                    <a:pt x="6" y="6"/>
                    <a:pt x="1" y="10"/>
                    <a:pt x="0" y="12"/>
                  </a:cubicBezTo>
                  <a:close/>
                </a:path>
              </a:pathLst>
            </a:custGeom>
            <a:solidFill>
              <a:srgbClr val="57B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981"/>
            <p:cNvSpPr/>
            <p:nvPr/>
          </p:nvSpPr>
          <p:spPr bwMode="auto">
            <a:xfrm>
              <a:off x="3748088" y="5465763"/>
              <a:ext cx="80963" cy="46038"/>
            </a:xfrm>
            <a:custGeom>
              <a:avLst/>
              <a:gdLst>
                <a:gd name="T0" fmla="*/ 15 w 26"/>
                <a:gd name="T1" fmla="*/ 13 h 15"/>
                <a:gd name="T2" fmla="*/ 18 w 26"/>
                <a:gd name="T3" fmla="*/ 12 h 15"/>
                <a:gd name="T4" fmla="*/ 26 w 26"/>
                <a:gd name="T5" fmla="*/ 0 h 15"/>
                <a:gd name="T6" fmla="*/ 7 w 26"/>
                <a:gd name="T7" fmla="*/ 4 h 15"/>
                <a:gd name="T8" fmla="*/ 0 w 26"/>
                <a:gd name="T9" fmla="*/ 15 h 15"/>
                <a:gd name="T10" fmla="*/ 15 w 26"/>
                <a:gd name="T1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5">
                  <a:moveTo>
                    <a:pt x="15" y="13"/>
                  </a:moveTo>
                  <a:cubicBezTo>
                    <a:pt x="16" y="13"/>
                    <a:pt x="17" y="13"/>
                    <a:pt x="18" y="12"/>
                  </a:cubicBezTo>
                  <a:cubicBezTo>
                    <a:pt x="21" y="8"/>
                    <a:pt x="24" y="3"/>
                    <a:pt x="26" y="0"/>
                  </a:cubicBezTo>
                  <a:cubicBezTo>
                    <a:pt x="20" y="1"/>
                    <a:pt x="14" y="3"/>
                    <a:pt x="7" y="4"/>
                  </a:cubicBezTo>
                  <a:cubicBezTo>
                    <a:pt x="5" y="7"/>
                    <a:pt x="3" y="11"/>
                    <a:pt x="0" y="15"/>
                  </a:cubicBezTo>
                  <a:cubicBezTo>
                    <a:pt x="5" y="14"/>
                    <a:pt x="10" y="13"/>
                    <a:pt x="15" y="13"/>
                  </a:cubicBezTo>
                  <a:close/>
                </a:path>
              </a:pathLst>
            </a:custGeom>
            <a:solidFill>
              <a:srgbClr val="C0E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982"/>
            <p:cNvSpPr/>
            <p:nvPr/>
          </p:nvSpPr>
          <p:spPr bwMode="auto">
            <a:xfrm>
              <a:off x="3803650" y="5462588"/>
              <a:ext cx="34925" cy="41275"/>
            </a:xfrm>
            <a:custGeom>
              <a:avLst/>
              <a:gdLst>
                <a:gd name="T0" fmla="*/ 4 w 11"/>
                <a:gd name="T1" fmla="*/ 13 h 13"/>
                <a:gd name="T2" fmla="*/ 11 w 11"/>
                <a:gd name="T3" fmla="*/ 0 h 13"/>
                <a:gd name="T4" fmla="*/ 8 w 11"/>
                <a:gd name="T5" fmla="*/ 1 h 13"/>
                <a:gd name="T6" fmla="*/ 0 w 11"/>
                <a:gd name="T7" fmla="*/ 13 h 13"/>
                <a:gd name="T8" fmla="*/ 4 w 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4" y="13"/>
                  </a:moveTo>
                  <a:cubicBezTo>
                    <a:pt x="7" y="7"/>
                    <a:pt x="9" y="3"/>
                    <a:pt x="11" y="0"/>
                  </a:cubicBezTo>
                  <a:cubicBezTo>
                    <a:pt x="10" y="0"/>
                    <a:pt x="9" y="1"/>
                    <a:pt x="8" y="1"/>
                  </a:cubicBezTo>
                  <a:cubicBezTo>
                    <a:pt x="6" y="4"/>
                    <a:pt x="3" y="9"/>
                    <a:pt x="0" y="13"/>
                  </a:cubicBezTo>
                  <a:cubicBezTo>
                    <a:pt x="1" y="13"/>
                    <a:pt x="2" y="13"/>
                    <a:pt x="4" y="13"/>
                  </a:cubicBezTo>
                  <a:close/>
                </a:path>
              </a:pathLst>
            </a:custGeom>
            <a:solidFill>
              <a:srgbClr val="57B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984"/>
            <p:cNvSpPr/>
            <p:nvPr/>
          </p:nvSpPr>
          <p:spPr bwMode="auto">
            <a:xfrm>
              <a:off x="3816350" y="5456238"/>
              <a:ext cx="180975" cy="47625"/>
            </a:xfrm>
            <a:custGeom>
              <a:avLst/>
              <a:gdLst>
                <a:gd name="T0" fmla="*/ 7 w 58"/>
                <a:gd name="T1" fmla="*/ 2 h 15"/>
                <a:gd name="T2" fmla="*/ 0 w 58"/>
                <a:gd name="T3" fmla="*/ 15 h 15"/>
                <a:gd name="T4" fmla="*/ 45 w 58"/>
                <a:gd name="T5" fmla="*/ 12 h 15"/>
                <a:gd name="T6" fmla="*/ 57 w 58"/>
                <a:gd name="T7" fmla="*/ 13 h 15"/>
                <a:gd name="T8" fmla="*/ 58 w 58"/>
                <a:gd name="T9" fmla="*/ 9 h 15"/>
                <a:gd name="T10" fmla="*/ 24 w 58"/>
                <a:gd name="T11" fmla="*/ 0 h 15"/>
                <a:gd name="T12" fmla="*/ 7 w 58"/>
                <a:gd name="T1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5">
                  <a:moveTo>
                    <a:pt x="7" y="2"/>
                  </a:moveTo>
                  <a:cubicBezTo>
                    <a:pt x="5" y="5"/>
                    <a:pt x="3" y="9"/>
                    <a:pt x="0" y="15"/>
                  </a:cubicBezTo>
                  <a:cubicBezTo>
                    <a:pt x="21" y="12"/>
                    <a:pt x="23" y="7"/>
                    <a:pt x="45" y="12"/>
                  </a:cubicBezTo>
                  <a:cubicBezTo>
                    <a:pt x="49" y="13"/>
                    <a:pt x="54" y="13"/>
                    <a:pt x="57" y="13"/>
                  </a:cubicBezTo>
                  <a:cubicBezTo>
                    <a:pt x="57" y="12"/>
                    <a:pt x="57" y="10"/>
                    <a:pt x="58" y="9"/>
                  </a:cubicBezTo>
                  <a:cubicBezTo>
                    <a:pt x="49" y="5"/>
                    <a:pt x="34" y="1"/>
                    <a:pt x="24" y="0"/>
                  </a:cubicBezTo>
                  <a:cubicBezTo>
                    <a:pt x="21" y="0"/>
                    <a:pt x="15" y="1"/>
                    <a:pt x="7" y="2"/>
                  </a:cubicBezTo>
                  <a:close/>
                </a:path>
              </a:pathLst>
            </a:custGeom>
            <a:solidFill>
              <a:srgbClr val="84C3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985"/>
            <p:cNvSpPr/>
            <p:nvPr/>
          </p:nvSpPr>
          <p:spPr bwMode="auto">
            <a:xfrm>
              <a:off x="3640138" y="5505451"/>
              <a:ext cx="42863" cy="15875"/>
            </a:xfrm>
            <a:custGeom>
              <a:avLst/>
              <a:gdLst>
                <a:gd name="T0" fmla="*/ 1 w 14"/>
                <a:gd name="T1" fmla="*/ 5 h 5"/>
                <a:gd name="T2" fmla="*/ 11 w 14"/>
                <a:gd name="T3" fmla="*/ 5 h 5"/>
                <a:gd name="T4" fmla="*/ 14 w 14"/>
                <a:gd name="T5" fmla="*/ 0 h 5"/>
                <a:gd name="T6" fmla="*/ 1 w 14"/>
                <a:gd name="T7" fmla="*/ 5 h 5"/>
                <a:gd name="T8" fmla="*/ 1 w 1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" y="5"/>
                  </a:moveTo>
                  <a:cubicBezTo>
                    <a:pt x="3" y="5"/>
                    <a:pt x="7" y="5"/>
                    <a:pt x="11" y="5"/>
                  </a:cubicBezTo>
                  <a:cubicBezTo>
                    <a:pt x="12" y="3"/>
                    <a:pt x="13" y="1"/>
                    <a:pt x="14" y="0"/>
                  </a:cubicBezTo>
                  <a:cubicBezTo>
                    <a:pt x="5" y="2"/>
                    <a:pt x="0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lose/>
                </a:path>
              </a:pathLst>
            </a:custGeom>
            <a:solidFill>
              <a:srgbClr val="C0E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986"/>
            <p:cNvSpPr/>
            <p:nvPr/>
          </p:nvSpPr>
          <p:spPr bwMode="auto">
            <a:xfrm>
              <a:off x="3673475" y="5503863"/>
              <a:ext cx="19050" cy="17463"/>
            </a:xfrm>
            <a:custGeom>
              <a:avLst/>
              <a:gdLst>
                <a:gd name="T0" fmla="*/ 4 w 6"/>
                <a:gd name="T1" fmla="*/ 5 h 6"/>
                <a:gd name="T2" fmla="*/ 6 w 6"/>
                <a:gd name="T3" fmla="*/ 0 h 6"/>
                <a:gd name="T4" fmla="*/ 3 w 6"/>
                <a:gd name="T5" fmla="*/ 1 h 6"/>
                <a:gd name="T6" fmla="*/ 0 w 6"/>
                <a:gd name="T7" fmla="*/ 6 h 6"/>
                <a:gd name="T8" fmla="*/ 4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4" y="4"/>
                    <a:pt x="5" y="2"/>
                    <a:pt x="6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2" y="2"/>
                    <a:pt x="1" y="4"/>
                    <a:pt x="0" y="6"/>
                  </a:cubicBezTo>
                  <a:cubicBezTo>
                    <a:pt x="1" y="6"/>
                    <a:pt x="3" y="6"/>
                    <a:pt x="4" y="5"/>
                  </a:cubicBezTo>
                  <a:close/>
                </a:path>
              </a:pathLst>
            </a:custGeom>
            <a:solidFill>
              <a:srgbClr val="57B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987"/>
            <p:cNvSpPr/>
            <p:nvPr/>
          </p:nvSpPr>
          <p:spPr bwMode="auto">
            <a:xfrm>
              <a:off x="3686175" y="5487988"/>
              <a:ext cx="58738" cy="30163"/>
            </a:xfrm>
            <a:custGeom>
              <a:avLst/>
              <a:gdLst>
                <a:gd name="T0" fmla="*/ 10 w 19"/>
                <a:gd name="T1" fmla="*/ 9 h 10"/>
                <a:gd name="T2" fmla="*/ 19 w 19"/>
                <a:gd name="T3" fmla="*/ 0 h 10"/>
                <a:gd name="T4" fmla="*/ 2 w 19"/>
                <a:gd name="T5" fmla="*/ 5 h 10"/>
                <a:gd name="T6" fmla="*/ 0 w 19"/>
                <a:gd name="T7" fmla="*/ 10 h 10"/>
                <a:gd name="T8" fmla="*/ 10 w 1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0" y="9"/>
                  </a:moveTo>
                  <a:cubicBezTo>
                    <a:pt x="11" y="7"/>
                    <a:pt x="16" y="3"/>
                    <a:pt x="19" y="0"/>
                  </a:cubicBezTo>
                  <a:cubicBezTo>
                    <a:pt x="13" y="1"/>
                    <a:pt x="7" y="3"/>
                    <a:pt x="2" y="5"/>
                  </a:cubicBezTo>
                  <a:cubicBezTo>
                    <a:pt x="1" y="7"/>
                    <a:pt x="0" y="9"/>
                    <a:pt x="0" y="10"/>
                  </a:cubicBezTo>
                  <a:cubicBezTo>
                    <a:pt x="3" y="10"/>
                    <a:pt x="6" y="10"/>
                    <a:pt x="10" y="9"/>
                  </a:cubicBezTo>
                  <a:close/>
                </a:path>
              </a:pathLst>
            </a:custGeom>
            <a:solidFill>
              <a:srgbClr val="84C3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988"/>
            <p:cNvSpPr/>
            <p:nvPr/>
          </p:nvSpPr>
          <p:spPr bwMode="auto">
            <a:xfrm>
              <a:off x="4073525" y="5354638"/>
              <a:ext cx="22225" cy="23813"/>
            </a:xfrm>
            <a:custGeom>
              <a:avLst/>
              <a:gdLst>
                <a:gd name="T0" fmla="*/ 0 w 7"/>
                <a:gd name="T1" fmla="*/ 3 h 8"/>
                <a:gd name="T2" fmla="*/ 3 w 7"/>
                <a:gd name="T3" fmla="*/ 7 h 8"/>
                <a:gd name="T4" fmla="*/ 7 w 7"/>
                <a:gd name="T5" fmla="*/ 5 h 8"/>
                <a:gd name="T6" fmla="*/ 4 w 7"/>
                <a:gd name="T7" fmla="*/ 1 h 8"/>
                <a:gd name="T8" fmla="*/ 0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0" y="3"/>
                  </a:moveTo>
                  <a:cubicBezTo>
                    <a:pt x="0" y="5"/>
                    <a:pt x="1" y="7"/>
                    <a:pt x="3" y="7"/>
                  </a:cubicBezTo>
                  <a:cubicBezTo>
                    <a:pt x="4" y="8"/>
                    <a:pt x="6" y="7"/>
                    <a:pt x="7" y="5"/>
                  </a:cubicBezTo>
                  <a:cubicBezTo>
                    <a:pt x="7" y="3"/>
                    <a:pt x="6" y="1"/>
                    <a:pt x="4" y="1"/>
                  </a:cubicBezTo>
                  <a:cubicBezTo>
                    <a:pt x="3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989"/>
            <p:cNvSpPr/>
            <p:nvPr/>
          </p:nvSpPr>
          <p:spPr bwMode="auto">
            <a:xfrm>
              <a:off x="4043363" y="5370513"/>
              <a:ext cx="12700" cy="11113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4 h 4"/>
                <a:gd name="T4" fmla="*/ 4 w 4"/>
                <a:gd name="T5" fmla="*/ 3 h 4"/>
                <a:gd name="T6" fmla="*/ 2 w 4"/>
                <a:gd name="T7" fmla="*/ 1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3"/>
                    <a:pt x="1" y="3"/>
                    <a:pt x="2" y="4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2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990"/>
            <p:cNvSpPr/>
            <p:nvPr/>
          </p:nvSpPr>
          <p:spPr bwMode="auto">
            <a:xfrm>
              <a:off x="3721100" y="5505451"/>
              <a:ext cx="20638" cy="22225"/>
            </a:xfrm>
            <a:custGeom>
              <a:avLst/>
              <a:gdLst>
                <a:gd name="T0" fmla="*/ 1 w 7"/>
                <a:gd name="T1" fmla="*/ 2 h 7"/>
                <a:gd name="T2" fmla="*/ 2 w 7"/>
                <a:gd name="T3" fmla="*/ 6 h 7"/>
                <a:gd name="T4" fmla="*/ 6 w 7"/>
                <a:gd name="T5" fmla="*/ 4 h 7"/>
                <a:gd name="T6" fmla="*/ 5 w 7"/>
                <a:gd name="T7" fmla="*/ 1 h 7"/>
                <a:gd name="T8" fmla="*/ 1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4" y="7"/>
                    <a:pt x="6" y="6"/>
                    <a:pt x="6" y="4"/>
                  </a:cubicBezTo>
                  <a:cubicBezTo>
                    <a:pt x="7" y="3"/>
                    <a:pt x="6" y="1"/>
                    <a:pt x="5" y="1"/>
                  </a:cubicBezTo>
                  <a:cubicBezTo>
                    <a:pt x="3" y="0"/>
                    <a:pt x="2" y="1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991"/>
            <p:cNvSpPr/>
            <p:nvPr/>
          </p:nvSpPr>
          <p:spPr bwMode="auto">
            <a:xfrm>
              <a:off x="3689350" y="5511801"/>
              <a:ext cx="9525" cy="9525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3 h 3"/>
                <a:gd name="T4" fmla="*/ 3 w 3"/>
                <a:gd name="T5" fmla="*/ 2 h 3"/>
                <a:gd name="T6" fmla="*/ 2 w 3"/>
                <a:gd name="T7" fmla="*/ 1 h 3"/>
                <a:gd name="T8" fmla="*/ 1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4288582" y="2479689"/>
            <a:ext cx="1178183" cy="783521"/>
            <a:chOff x="2974047" y="3601599"/>
            <a:chExt cx="1888934" cy="1275831"/>
          </a:xfrm>
        </p:grpSpPr>
        <p:sp>
          <p:nvSpPr>
            <p:cNvPr id="146" name="Freeform 1936"/>
            <p:cNvSpPr/>
            <p:nvPr/>
          </p:nvSpPr>
          <p:spPr bwMode="auto">
            <a:xfrm>
              <a:off x="3222682" y="3601599"/>
              <a:ext cx="1509077" cy="1275831"/>
            </a:xfrm>
            <a:custGeom>
              <a:avLst/>
              <a:gdLst>
                <a:gd name="T0" fmla="*/ 189 w 224"/>
                <a:gd name="T1" fmla="*/ 105 h 202"/>
                <a:gd name="T2" fmla="*/ 149 w 224"/>
                <a:gd name="T3" fmla="*/ 54 h 202"/>
                <a:gd name="T4" fmla="*/ 102 w 224"/>
                <a:gd name="T5" fmla="*/ 20 h 202"/>
                <a:gd name="T6" fmla="*/ 52 w 224"/>
                <a:gd name="T7" fmla="*/ 11 h 202"/>
                <a:gd name="T8" fmla="*/ 27 w 224"/>
                <a:gd name="T9" fmla="*/ 60 h 202"/>
                <a:gd name="T10" fmla="*/ 8 w 224"/>
                <a:gd name="T11" fmla="*/ 98 h 202"/>
                <a:gd name="T12" fmla="*/ 7 w 224"/>
                <a:gd name="T13" fmla="*/ 157 h 202"/>
                <a:gd name="T14" fmla="*/ 47 w 224"/>
                <a:gd name="T15" fmla="*/ 183 h 202"/>
                <a:gd name="T16" fmla="*/ 70 w 224"/>
                <a:gd name="T17" fmla="*/ 184 h 202"/>
                <a:gd name="T18" fmla="*/ 134 w 224"/>
                <a:gd name="T19" fmla="*/ 194 h 202"/>
                <a:gd name="T20" fmla="*/ 160 w 224"/>
                <a:gd name="T21" fmla="*/ 188 h 202"/>
                <a:gd name="T22" fmla="*/ 200 w 224"/>
                <a:gd name="T23" fmla="*/ 196 h 202"/>
                <a:gd name="T24" fmla="*/ 219 w 224"/>
                <a:gd name="T25" fmla="*/ 195 h 202"/>
                <a:gd name="T26" fmla="*/ 216 w 224"/>
                <a:gd name="T27" fmla="*/ 184 h 202"/>
                <a:gd name="T28" fmla="*/ 190 w 224"/>
                <a:gd name="T29" fmla="*/ 155 h 202"/>
                <a:gd name="T30" fmla="*/ 189 w 224"/>
                <a:gd name="T31" fmla="*/ 10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4" h="202">
                  <a:moveTo>
                    <a:pt x="189" y="105"/>
                  </a:moveTo>
                  <a:cubicBezTo>
                    <a:pt x="184" y="85"/>
                    <a:pt x="160" y="66"/>
                    <a:pt x="149" y="54"/>
                  </a:cubicBezTo>
                  <a:cubicBezTo>
                    <a:pt x="139" y="42"/>
                    <a:pt x="109" y="26"/>
                    <a:pt x="102" y="20"/>
                  </a:cubicBezTo>
                  <a:cubicBezTo>
                    <a:pt x="95" y="15"/>
                    <a:pt x="68" y="0"/>
                    <a:pt x="52" y="11"/>
                  </a:cubicBezTo>
                  <a:cubicBezTo>
                    <a:pt x="35" y="22"/>
                    <a:pt x="29" y="50"/>
                    <a:pt x="27" y="60"/>
                  </a:cubicBezTo>
                  <a:cubicBezTo>
                    <a:pt x="25" y="73"/>
                    <a:pt x="14" y="88"/>
                    <a:pt x="8" y="98"/>
                  </a:cubicBezTo>
                  <a:cubicBezTo>
                    <a:pt x="2" y="107"/>
                    <a:pt x="0" y="140"/>
                    <a:pt x="7" y="157"/>
                  </a:cubicBezTo>
                  <a:cubicBezTo>
                    <a:pt x="14" y="174"/>
                    <a:pt x="36" y="182"/>
                    <a:pt x="47" y="183"/>
                  </a:cubicBezTo>
                  <a:cubicBezTo>
                    <a:pt x="59" y="184"/>
                    <a:pt x="54" y="183"/>
                    <a:pt x="70" y="184"/>
                  </a:cubicBezTo>
                  <a:cubicBezTo>
                    <a:pt x="85" y="186"/>
                    <a:pt x="115" y="197"/>
                    <a:pt x="134" y="194"/>
                  </a:cubicBezTo>
                  <a:cubicBezTo>
                    <a:pt x="152" y="192"/>
                    <a:pt x="151" y="188"/>
                    <a:pt x="160" y="188"/>
                  </a:cubicBezTo>
                  <a:cubicBezTo>
                    <a:pt x="170" y="188"/>
                    <a:pt x="192" y="193"/>
                    <a:pt x="200" y="196"/>
                  </a:cubicBezTo>
                  <a:cubicBezTo>
                    <a:pt x="209" y="199"/>
                    <a:pt x="219" y="202"/>
                    <a:pt x="219" y="195"/>
                  </a:cubicBezTo>
                  <a:cubicBezTo>
                    <a:pt x="219" y="195"/>
                    <a:pt x="224" y="188"/>
                    <a:pt x="216" y="184"/>
                  </a:cubicBezTo>
                  <a:cubicBezTo>
                    <a:pt x="200" y="177"/>
                    <a:pt x="194" y="169"/>
                    <a:pt x="190" y="155"/>
                  </a:cubicBezTo>
                  <a:cubicBezTo>
                    <a:pt x="187" y="141"/>
                    <a:pt x="193" y="124"/>
                    <a:pt x="189" y="105"/>
                  </a:cubicBezTo>
                  <a:close/>
                </a:path>
              </a:pathLst>
            </a:custGeom>
            <a:solidFill>
              <a:srgbClr val="002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937"/>
            <p:cNvSpPr/>
            <p:nvPr/>
          </p:nvSpPr>
          <p:spPr bwMode="auto">
            <a:xfrm>
              <a:off x="3274480" y="3734364"/>
              <a:ext cx="797705" cy="987637"/>
            </a:xfrm>
            <a:custGeom>
              <a:avLst/>
              <a:gdLst>
                <a:gd name="T0" fmla="*/ 37 w 118"/>
                <a:gd name="T1" fmla="*/ 21 h 156"/>
                <a:gd name="T2" fmla="*/ 18 w 118"/>
                <a:gd name="T3" fmla="*/ 54 h 156"/>
                <a:gd name="T4" fmla="*/ 9 w 118"/>
                <a:gd name="T5" fmla="*/ 79 h 156"/>
                <a:gd name="T6" fmla="*/ 13 w 118"/>
                <a:gd name="T7" fmla="*/ 135 h 156"/>
                <a:gd name="T8" fmla="*/ 62 w 118"/>
                <a:gd name="T9" fmla="*/ 154 h 156"/>
                <a:gd name="T10" fmla="*/ 118 w 118"/>
                <a:gd name="T11" fmla="*/ 66 h 156"/>
                <a:gd name="T12" fmla="*/ 102 w 118"/>
                <a:gd name="T13" fmla="*/ 12 h 156"/>
                <a:gd name="T14" fmla="*/ 80 w 118"/>
                <a:gd name="T15" fmla="*/ 2 h 156"/>
                <a:gd name="T16" fmla="*/ 37 w 118"/>
                <a:gd name="T17" fmla="*/ 2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56">
                  <a:moveTo>
                    <a:pt x="37" y="21"/>
                  </a:moveTo>
                  <a:cubicBezTo>
                    <a:pt x="27" y="35"/>
                    <a:pt x="18" y="45"/>
                    <a:pt x="18" y="54"/>
                  </a:cubicBezTo>
                  <a:cubicBezTo>
                    <a:pt x="18" y="63"/>
                    <a:pt x="12" y="68"/>
                    <a:pt x="9" y="79"/>
                  </a:cubicBezTo>
                  <a:cubicBezTo>
                    <a:pt x="6" y="91"/>
                    <a:pt x="0" y="123"/>
                    <a:pt x="13" y="135"/>
                  </a:cubicBezTo>
                  <a:cubicBezTo>
                    <a:pt x="25" y="147"/>
                    <a:pt x="40" y="153"/>
                    <a:pt x="62" y="154"/>
                  </a:cubicBezTo>
                  <a:cubicBezTo>
                    <a:pt x="85" y="156"/>
                    <a:pt x="118" y="66"/>
                    <a:pt x="118" y="66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2"/>
                    <a:pt x="92" y="3"/>
                    <a:pt x="80" y="2"/>
                  </a:cubicBezTo>
                  <a:cubicBezTo>
                    <a:pt x="68" y="0"/>
                    <a:pt x="48" y="6"/>
                    <a:pt x="37" y="21"/>
                  </a:cubicBezTo>
                  <a:close/>
                </a:path>
              </a:pathLst>
            </a:custGeom>
            <a:solidFill>
              <a:srgbClr val="005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938"/>
            <p:cNvSpPr/>
            <p:nvPr/>
          </p:nvSpPr>
          <p:spPr bwMode="auto">
            <a:xfrm>
              <a:off x="2974047" y="3695506"/>
              <a:ext cx="1757712" cy="1168973"/>
            </a:xfrm>
            <a:custGeom>
              <a:avLst/>
              <a:gdLst>
                <a:gd name="T0" fmla="*/ 227 w 261"/>
                <a:gd name="T1" fmla="*/ 82 h 185"/>
                <a:gd name="T2" fmla="*/ 167 w 261"/>
                <a:gd name="T3" fmla="*/ 23 h 185"/>
                <a:gd name="T4" fmla="*/ 136 w 261"/>
                <a:gd name="T5" fmla="*/ 13 h 185"/>
                <a:gd name="T6" fmla="*/ 97 w 261"/>
                <a:gd name="T7" fmla="*/ 48 h 185"/>
                <a:gd name="T8" fmla="*/ 78 w 261"/>
                <a:gd name="T9" fmla="*/ 63 h 185"/>
                <a:gd name="T10" fmla="*/ 65 w 261"/>
                <a:gd name="T11" fmla="*/ 57 h 185"/>
                <a:gd name="T12" fmla="*/ 56 w 261"/>
                <a:gd name="T13" fmla="*/ 38 h 185"/>
                <a:gd name="T14" fmla="*/ 33 w 261"/>
                <a:gd name="T15" fmla="*/ 4 h 185"/>
                <a:gd name="T16" fmla="*/ 20 w 261"/>
                <a:gd name="T17" fmla="*/ 15 h 185"/>
                <a:gd name="T18" fmla="*/ 11 w 261"/>
                <a:gd name="T19" fmla="*/ 45 h 185"/>
                <a:gd name="T20" fmla="*/ 4 w 261"/>
                <a:gd name="T21" fmla="*/ 68 h 185"/>
                <a:gd name="T22" fmla="*/ 22 w 261"/>
                <a:gd name="T23" fmla="*/ 75 h 185"/>
                <a:gd name="T24" fmla="*/ 49 w 261"/>
                <a:gd name="T25" fmla="*/ 67 h 185"/>
                <a:gd name="T26" fmla="*/ 70 w 261"/>
                <a:gd name="T27" fmla="*/ 72 h 185"/>
                <a:gd name="T28" fmla="*/ 79 w 261"/>
                <a:gd name="T29" fmla="*/ 112 h 185"/>
                <a:gd name="T30" fmla="*/ 92 w 261"/>
                <a:gd name="T31" fmla="*/ 154 h 185"/>
                <a:gd name="T32" fmla="*/ 152 w 261"/>
                <a:gd name="T33" fmla="*/ 176 h 185"/>
                <a:gd name="T34" fmla="*/ 185 w 261"/>
                <a:gd name="T35" fmla="*/ 172 h 185"/>
                <a:gd name="T36" fmla="*/ 219 w 261"/>
                <a:gd name="T37" fmla="*/ 167 h 185"/>
                <a:gd name="T38" fmla="*/ 258 w 261"/>
                <a:gd name="T39" fmla="*/ 178 h 185"/>
                <a:gd name="T40" fmla="*/ 248 w 261"/>
                <a:gd name="T41" fmla="*/ 164 h 185"/>
                <a:gd name="T42" fmla="*/ 229 w 261"/>
                <a:gd name="T43" fmla="*/ 133 h 185"/>
                <a:gd name="T44" fmla="*/ 227 w 261"/>
                <a:gd name="T45" fmla="*/ 8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85">
                  <a:moveTo>
                    <a:pt x="227" y="82"/>
                  </a:moveTo>
                  <a:cubicBezTo>
                    <a:pt x="222" y="71"/>
                    <a:pt x="184" y="32"/>
                    <a:pt x="167" y="23"/>
                  </a:cubicBezTo>
                  <a:cubicBezTo>
                    <a:pt x="149" y="14"/>
                    <a:pt x="141" y="8"/>
                    <a:pt x="136" y="13"/>
                  </a:cubicBezTo>
                  <a:cubicBezTo>
                    <a:pt x="130" y="17"/>
                    <a:pt x="107" y="37"/>
                    <a:pt x="97" y="48"/>
                  </a:cubicBezTo>
                  <a:cubicBezTo>
                    <a:pt x="87" y="59"/>
                    <a:pt x="81" y="64"/>
                    <a:pt x="78" y="63"/>
                  </a:cubicBezTo>
                  <a:cubicBezTo>
                    <a:pt x="78" y="63"/>
                    <a:pt x="69" y="61"/>
                    <a:pt x="65" y="57"/>
                  </a:cubicBezTo>
                  <a:cubicBezTo>
                    <a:pt x="61" y="54"/>
                    <a:pt x="59" y="48"/>
                    <a:pt x="56" y="38"/>
                  </a:cubicBezTo>
                  <a:cubicBezTo>
                    <a:pt x="52" y="26"/>
                    <a:pt x="40" y="9"/>
                    <a:pt x="33" y="4"/>
                  </a:cubicBezTo>
                  <a:cubicBezTo>
                    <a:pt x="27" y="0"/>
                    <a:pt x="22" y="6"/>
                    <a:pt x="20" y="15"/>
                  </a:cubicBezTo>
                  <a:cubicBezTo>
                    <a:pt x="18" y="24"/>
                    <a:pt x="14" y="35"/>
                    <a:pt x="11" y="45"/>
                  </a:cubicBezTo>
                  <a:cubicBezTo>
                    <a:pt x="8" y="54"/>
                    <a:pt x="0" y="63"/>
                    <a:pt x="4" y="68"/>
                  </a:cubicBezTo>
                  <a:cubicBezTo>
                    <a:pt x="7" y="72"/>
                    <a:pt x="14" y="75"/>
                    <a:pt x="22" y="75"/>
                  </a:cubicBezTo>
                  <a:cubicBezTo>
                    <a:pt x="30" y="75"/>
                    <a:pt x="44" y="66"/>
                    <a:pt x="49" y="67"/>
                  </a:cubicBezTo>
                  <a:cubicBezTo>
                    <a:pt x="54" y="68"/>
                    <a:pt x="65" y="64"/>
                    <a:pt x="70" y="72"/>
                  </a:cubicBezTo>
                  <a:cubicBezTo>
                    <a:pt x="75" y="80"/>
                    <a:pt x="79" y="98"/>
                    <a:pt x="79" y="112"/>
                  </a:cubicBezTo>
                  <a:cubicBezTo>
                    <a:pt x="79" y="126"/>
                    <a:pt x="85" y="149"/>
                    <a:pt x="92" y="154"/>
                  </a:cubicBezTo>
                  <a:cubicBezTo>
                    <a:pt x="99" y="158"/>
                    <a:pt x="129" y="171"/>
                    <a:pt x="152" y="176"/>
                  </a:cubicBezTo>
                  <a:cubicBezTo>
                    <a:pt x="175" y="180"/>
                    <a:pt x="178" y="175"/>
                    <a:pt x="185" y="172"/>
                  </a:cubicBezTo>
                  <a:cubicBezTo>
                    <a:pt x="192" y="169"/>
                    <a:pt x="203" y="162"/>
                    <a:pt x="219" y="167"/>
                  </a:cubicBezTo>
                  <a:cubicBezTo>
                    <a:pt x="235" y="171"/>
                    <a:pt x="255" y="185"/>
                    <a:pt x="258" y="178"/>
                  </a:cubicBezTo>
                  <a:cubicBezTo>
                    <a:pt x="261" y="171"/>
                    <a:pt x="256" y="169"/>
                    <a:pt x="248" y="164"/>
                  </a:cubicBezTo>
                  <a:cubicBezTo>
                    <a:pt x="241" y="160"/>
                    <a:pt x="230" y="157"/>
                    <a:pt x="229" y="133"/>
                  </a:cubicBezTo>
                  <a:cubicBezTo>
                    <a:pt x="228" y="109"/>
                    <a:pt x="232" y="93"/>
                    <a:pt x="227" y="82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939"/>
            <p:cNvSpPr/>
            <p:nvPr/>
          </p:nvSpPr>
          <p:spPr bwMode="auto">
            <a:xfrm>
              <a:off x="3018938" y="3740840"/>
              <a:ext cx="542163" cy="446865"/>
            </a:xfrm>
            <a:custGeom>
              <a:avLst/>
              <a:gdLst>
                <a:gd name="T0" fmla="*/ 77 w 80"/>
                <a:gd name="T1" fmla="*/ 60 h 71"/>
                <a:gd name="T2" fmla="*/ 70 w 80"/>
                <a:gd name="T3" fmla="*/ 58 h 71"/>
                <a:gd name="T4" fmla="*/ 68 w 80"/>
                <a:gd name="T5" fmla="*/ 57 h 71"/>
                <a:gd name="T6" fmla="*/ 45 w 80"/>
                <a:gd name="T7" fmla="*/ 39 h 71"/>
                <a:gd name="T8" fmla="*/ 23 w 80"/>
                <a:gd name="T9" fmla="*/ 2 h 71"/>
                <a:gd name="T10" fmla="*/ 22 w 80"/>
                <a:gd name="T11" fmla="*/ 6 h 71"/>
                <a:gd name="T12" fmla="*/ 17 w 80"/>
                <a:gd name="T13" fmla="*/ 10 h 71"/>
                <a:gd name="T14" fmla="*/ 18 w 80"/>
                <a:gd name="T15" fmla="*/ 16 h 71"/>
                <a:gd name="T16" fmla="*/ 15 w 80"/>
                <a:gd name="T17" fmla="*/ 18 h 71"/>
                <a:gd name="T18" fmla="*/ 15 w 80"/>
                <a:gd name="T19" fmla="*/ 24 h 71"/>
                <a:gd name="T20" fmla="*/ 12 w 80"/>
                <a:gd name="T21" fmla="*/ 28 h 71"/>
                <a:gd name="T22" fmla="*/ 13 w 80"/>
                <a:gd name="T23" fmla="*/ 32 h 71"/>
                <a:gd name="T24" fmla="*/ 10 w 80"/>
                <a:gd name="T25" fmla="*/ 35 h 71"/>
                <a:gd name="T26" fmla="*/ 10 w 80"/>
                <a:gd name="T27" fmla="*/ 40 h 71"/>
                <a:gd name="T28" fmla="*/ 8 w 80"/>
                <a:gd name="T29" fmla="*/ 43 h 71"/>
                <a:gd name="T30" fmla="*/ 7 w 80"/>
                <a:gd name="T31" fmla="*/ 49 h 71"/>
                <a:gd name="T32" fmla="*/ 7 w 80"/>
                <a:gd name="T33" fmla="*/ 54 h 71"/>
                <a:gd name="T34" fmla="*/ 4 w 80"/>
                <a:gd name="T35" fmla="*/ 62 h 71"/>
                <a:gd name="T36" fmla="*/ 12 w 80"/>
                <a:gd name="T37" fmla="*/ 64 h 71"/>
                <a:gd name="T38" fmla="*/ 26 w 80"/>
                <a:gd name="T39" fmla="*/ 62 h 71"/>
                <a:gd name="T40" fmla="*/ 43 w 80"/>
                <a:gd name="T41" fmla="*/ 56 h 71"/>
                <a:gd name="T42" fmla="*/ 64 w 80"/>
                <a:gd name="T43" fmla="*/ 63 h 71"/>
                <a:gd name="T44" fmla="*/ 71 w 80"/>
                <a:gd name="T45" fmla="*/ 70 h 71"/>
                <a:gd name="T46" fmla="*/ 69 w 80"/>
                <a:gd name="T47" fmla="*/ 66 h 71"/>
                <a:gd name="T48" fmla="*/ 75 w 80"/>
                <a:gd name="T49" fmla="*/ 67 h 71"/>
                <a:gd name="T50" fmla="*/ 73 w 80"/>
                <a:gd name="T51" fmla="*/ 62 h 71"/>
                <a:gd name="T52" fmla="*/ 77 w 80"/>
                <a:gd name="T5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71">
                  <a:moveTo>
                    <a:pt x="77" y="60"/>
                  </a:moveTo>
                  <a:cubicBezTo>
                    <a:pt x="75" y="58"/>
                    <a:pt x="72" y="59"/>
                    <a:pt x="70" y="58"/>
                  </a:cubicBezTo>
                  <a:cubicBezTo>
                    <a:pt x="69" y="57"/>
                    <a:pt x="68" y="57"/>
                    <a:pt x="68" y="57"/>
                  </a:cubicBezTo>
                  <a:cubicBezTo>
                    <a:pt x="68" y="57"/>
                    <a:pt x="51" y="52"/>
                    <a:pt x="45" y="39"/>
                  </a:cubicBezTo>
                  <a:cubicBezTo>
                    <a:pt x="39" y="26"/>
                    <a:pt x="24" y="0"/>
                    <a:pt x="23" y="2"/>
                  </a:cubicBezTo>
                  <a:cubicBezTo>
                    <a:pt x="21" y="4"/>
                    <a:pt x="22" y="3"/>
                    <a:pt x="22" y="6"/>
                  </a:cubicBezTo>
                  <a:cubicBezTo>
                    <a:pt x="22" y="8"/>
                    <a:pt x="17" y="8"/>
                    <a:pt x="17" y="10"/>
                  </a:cubicBezTo>
                  <a:cubicBezTo>
                    <a:pt x="18" y="13"/>
                    <a:pt x="20" y="14"/>
                    <a:pt x="18" y="16"/>
                  </a:cubicBezTo>
                  <a:cubicBezTo>
                    <a:pt x="17" y="18"/>
                    <a:pt x="14" y="16"/>
                    <a:pt x="15" y="18"/>
                  </a:cubicBezTo>
                  <a:cubicBezTo>
                    <a:pt x="15" y="21"/>
                    <a:pt x="15" y="21"/>
                    <a:pt x="15" y="24"/>
                  </a:cubicBezTo>
                  <a:cubicBezTo>
                    <a:pt x="14" y="27"/>
                    <a:pt x="13" y="25"/>
                    <a:pt x="12" y="28"/>
                  </a:cubicBezTo>
                  <a:cubicBezTo>
                    <a:pt x="11" y="30"/>
                    <a:pt x="11" y="30"/>
                    <a:pt x="13" y="32"/>
                  </a:cubicBezTo>
                  <a:cubicBezTo>
                    <a:pt x="15" y="35"/>
                    <a:pt x="11" y="33"/>
                    <a:pt x="10" y="35"/>
                  </a:cubicBezTo>
                  <a:cubicBezTo>
                    <a:pt x="9" y="38"/>
                    <a:pt x="8" y="38"/>
                    <a:pt x="10" y="40"/>
                  </a:cubicBezTo>
                  <a:cubicBezTo>
                    <a:pt x="12" y="42"/>
                    <a:pt x="10" y="42"/>
                    <a:pt x="8" y="43"/>
                  </a:cubicBezTo>
                  <a:cubicBezTo>
                    <a:pt x="6" y="45"/>
                    <a:pt x="6" y="48"/>
                    <a:pt x="7" y="49"/>
                  </a:cubicBezTo>
                  <a:cubicBezTo>
                    <a:pt x="8" y="50"/>
                    <a:pt x="0" y="53"/>
                    <a:pt x="7" y="54"/>
                  </a:cubicBezTo>
                  <a:cubicBezTo>
                    <a:pt x="15" y="55"/>
                    <a:pt x="2" y="59"/>
                    <a:pt x="4" y="62"/>
                  </a:cubicBezTo>
                  <a:cubicBezTo>
                    <a:pt x="7" y="65"/>
                    <a:pt x="9" y="66"/>
                    <a:pt x="12" y="64"/>
                  </a:cubicBezTo>
                  <a:cubicBezTo>
                    <a:pt x="16" y="63"/>
                    <a:pt x="22" y="65"/>
                    <a:pt x="26" y="62"/>
                  </a:cubicBezTo>
                  <a:cubicBezTo>
                    <a:pt x="31" y="59"/>
                    <a:pt x="36" y="55"/>
                    <a:pt x="43" y="56"/>
                  </a:cubicBezTo>
                  <a:cubicBezTo>
                    <a:pt x="50" y="56"/>
                    <a:pt x="61" y="59"/>
                    <a:pt x="64" y="63"/>
                  </a:cubicBezTo>
                  <a:cubicBezTo>
                    <a:pt x="68" y="67"/>
                    <a:pt x="71" y="71"/>
                    <a:pt x="71" y="70"/>
                  </a:cubicBezTo>
                  <a:cubicBezTo>
                    <a:pt x="71" y="68"/>
                    <a:pt x="67" y="65"/>
                    <a:pt x="69" y="66"/>
                  </a:cubicBezTo>
                  <a:cubicBezTo>
                    <a:pt x="71" y="66"/>
                    <a:pt x="74" y="67"/>
                    <a:pt x="75" y="67"/>
                  </a:cubicBezTo>
                  <a:cubicBezTo>
                    <a:pt x="75" y="66"/>
                    <a:pt x="71" y="62"/>
                    <a:pt x="73" y="62"/>
                  </a:cubicBezTo>
                  <a:cubicBezTo>
                    <a:pt x="74" y="62"/>
                    <a:pt x="80" y="61"/>
                    <a:pt x="77" y="60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940"/>
            <p:cNvSpPr/>
            <p:nvPr/>
          </p:nvSpPr>
          <p:spPr bwMode="auto">
            <a:xfrm>
              <a:off x="4186141" y="4310755"/>
              <a:ext cx="276261" cy="252576"/>
            </a:xfrm>
            <a:custGeom>
              <a:avLst/>
              <a:gdLst>
                <a:gd name="T0" fmla="*/ 23 w 41"/>
                <a:gd name="T1" fmla="*/ 1 h 40"/>
                <a:gd name="T2" fmla="*/ 15 w 41"/>
                <a:gd name="T3" fmla="*/ 33 h 40"/>
                <a:gd name="T4" fmla="*/ 41 w 41"/>
                <a:gd name="T5" fmla="*/ 21 h 40"/>
                <a:gd name="T6" fmla="*/ 23 w 41"/>
                <a:gd name="T7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40">
                  <a:moveTo>
                    <a:pt x="23" y="1"/>
                  </a:moveTo>
                  <a:cubicBezTo>
                    <a:pt x="6" y="2"/>
                    <a:pt x="0" y="25"/>
                    <a:pt x="15" y="33"/>
                  </a:cubicBezTo>
                  <a:cubicBezTo>
                    <a:pt x="28" y="40"/>
                    <a:pt x="40" y="28"/>
                    <a:pt x="41" y="21"/>
                  </a:cubicBezTo>
                  <a:cubicBezTo>
                    <a:pt x="41" y="13"/>
                    <a:pt x="39" y="0"/>
                    <a:pt x="23" y="1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941"/>
            <p:cNvSpPr/>
            <p:nvPr/>
          </p:nvSpPr>
          <p:spPr bwMode="auto">
            <a:xfrm>
              <a:off x="4213767" y="4333421"/>
              <a:ext cx="241728" cy="210481"/>
            </a:xfrm>
            <a:custGeom>
              <a:avLst/>
              <a:gdLst>
                <a:gd name="T0" fmla="*/ 23 w 36"/>
                <a:gd name="T1" fmla="*/ 1 h 33"/>
                <a:gd name="T2" fmla="*/ 9 w 36"/>
                <a:gd name="T3" fmla="*/ 24 h 33"/>
                <a:gd name="T4" fmla="*/ 34 w 36"/>
                <a:gd name="T5" fmla="*/ 14 h 33"/>
                <a:gd name="T6" fmla="*/ 23 w 36"/>
                <a:gd name="T7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3">
                  <a:moveTo>
                    <a:pt x="23" y="1"/>
                  </a:moveTo>
                  <a:cubicBezTo>
                    <a:pt x="12" y="0"/>
                    <a:pt x="0" y="9"/>
                    <a:pt x="9" y="24"/>
                  </a:cubicBezTo>
                  <a:cubicBezTo>
                    <a:pt x="15" y="33"/>
                    <a:pt x="36" y="28"/>
                    <a:pt x="34" y="14"/>
                  </a:cubicBezTo>
                  <a:cubicBezTo>
                    <a:pt x="34" y="14"/>
                    <a:pt x="34" y="2"/>
                    <a:pt x="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942"/>
            <p:cNvSpPr/>
            <p:nvPr/>
          </p:nvSpPr>
          <p:spPr bwMode="auto">
            <a:xfrm>
              <a:off x="4248300" y="4326945"/>
              <a:ext cx="189931" cy="178099"/>
            </a:xfrm>
            <a:custGeom>
              <a:avLst/>
              <a:gdLst>
                <a:gd name="T0" fmla="*/ 9 w 28"/>
                <a:gd name="T1" fmla="*/ 5 h 28"/>
                <a:gd name="T2" fmla="*/ 16 w 28"/>
                <a:gd name="T3" fmla="*/ 27 h 28"/>
                <a:gd name="T4" fmla="*/ 27 w 28"/>
                <a:gd name="T5" fmla="*/ 14 h 28"/>
                <a:gd name="T6" fmla="*/ 9 w 28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8">
                  <a:moveTo>
                    <a:pt x="9" y="5"/>
                  </a:moveTo>
                  <a:cubicBezTo>
                    <a:pt x="0" y="10"/>
                    <a:pt x="3" y="25"/>
                    <a:pt x="16" y="27"/>
                  </a:cubicBezTo>
                  <a:cubicBezTo>
                    <a:pt x="26" y="28"/>
                    <a:pt x="28" y="20"/>
                    <a:pt x="27" y="14"/>
                  </a:cubicBezTo>
                  <a:cubicBezTo>
                    <a:pt x="26" y="9"/>
                    <a:pt x="20" y="0"/>
                    <a:pt x="9" y="5"/>
                  </a:cubicBezTo>
                  <a:close/>
                </a:path>
              </a:pathLst>
            </a:custGeom>
            <a:solidFill>
              <a:srgbClr val="C2D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943"/>
            <p:cNvSpPr/>
            <p:nvPr/>
          </p:nvSpPr>
          <p:spPr bwMode="auto">
            <a:xfrm>
              <a:off x="4269020" y="4339897"/>
              <a:ext cx="155398" cy="145718"/>
            </a:xfrm>
            <a:custGeom>
              <a:avLst/>
              <a:gdLst>
                <a:gd name="T0" fmla="*/ 7 w 23"/>
                <a:gd name="T1" fmla="*/ 5 h 23"/>
                <a:gd name="T2" fmla="*/ 13 w 23"/>
                <a:gd name="T3" fmla="*/ 22 h 23"/>
                <a:gd name="T4" fmla="*/ 22 w 23"/>
                <a:gd name="T5" fmla="*/ 12 h 23"/>
                <a:gd name="T6" fmla="*/ 7 w 23"/>
                <a:gd name="T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3">
                  <a:moveTo>
                    <a:pt x="7" y="5"/>
                  </a:moveTo>
                  <a:cubicBezTo>
                    <a:pt x="0" y="9"/>
                    <a:pt x="2" y="21"/>
                    <a:pt x="13" y="22"/>
                  </a:cubicBezTo>
                  <a:cubicBezTo>
                    <a:pt x="21" y="23"/>
                    <a:pt x="23" y="16"/>
                    <a:pt x="22" y="12"/>
                  </a:cubicBezTo>
                  <a:cubicBezTo>
                    <a:pt x="21" y="7"/>
                    <a:pt x="14" y="0"/>
                    <a:pt x="7" y="5"/>
                  </a:cubicBezTo>
                  <a:close/>
                </a:path>
              </a:pathLst>
            </a:custGeom>
            <a:solidFill>
              <a:srgbClr val="005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944"/>
            <p:cNvSpPr/>
            <p:nvPr/>
          </p:nvSpPr>
          <p:spPr bwMode="auto">
            <a:xfrm>
              <a:off x="4448589" y="4498568"/>
              <a:ext cx="265902" cy="336768"/>
            </a:xfrm>
            <a:custGeom>
              <a:avLst/>
              <a:gdLst>
                <a:gd name="T0" fmla="*/ 16 w 39"/>
                <a:gd name="T1" fmla="*/ 29 h 53"/>
                <a:gd name="T2" fmla="*/ 10 w 39"/>
                <a:gd name="T3" fmla="*/ 5 h 53"/>
                <a:gd name="T4" fmla="*/ 5 w 39"/>
                <a:gd name="T5" fmla="*/ 25 h 53"/>
                <a:gd name="T6" fmla="*/ 29 w 39"/>
                <a:gd name="T7" fmla="*/ 47 h 53"/>
                <a:gd name="T8" fmla="*/ 39 w 39"/>
                <a:gd name="T9" fmla="*/ 48 h 53"/>
                <a:gd name="T10" fmla="*/ 26 w 39"/>
                <a:gd name="T11" fmla="*/ 37 h 53"/>
                <a:gd name="T12" fmla="*/ 16 w 39"/>
                <a:gd name="T13" fmla="*/ 2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3">
                  <a:moveTo>
                    <a:pt x="16" y="29"/>
                  </a:moveTo>
                  <a:cubicBezTo>
                    <a:pt x="11" y="21"/>
                    <a:pt x="10" y="9"/>
                    <a:pt x="10" y="5"/>
                  </a:cubicBezTo>
                  <a:cubicBezTo>
                    <a:pt x="10" y="0"/>
                    <a:pt x="0" y="8"/>
                    <a:pt x="5" y="25"/>
                  </a:cubicBezTo>
                  <a:cubicBezTo>
                    <a:pt x="10" y="42"/>
                    <a:pt x="24" y="44"/>
                    <a:pt x="29" y="47"/>
                  </a:cubicBezTo>
                  <a:cubicBezTo>
                    <a:pt x="33" y="51"/>
                    <a:pt x="39" y="53"/>
                    <a:pt x="39" y="48"/>
                  </a:cubicBezTo>
                  <a:cubicBezTo>
                    <a:pt x="39" y="42"/>
                    <a:pt x="31" y="39"/>
                    <a:pt x="26" y="37"/>
                  </a:cubicBezTo>
                  <a:cubicBezTo>
                    <a:pt x="21" y="34"/>
                    <a:pt x="16" y="29"/>
                    <a:pt x="16" y="29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945"/>
            <p:cNvSpPr/>
            <p:nvPr/>
          </p:nvSpPr>
          <p:spPr bwMode="auto">
            <a:xfrm>
              <a:off x="4327726" y="4744667"/>
              <a:ext cx="372952" cy="116573"/>
            </a:xfrm>
            <a:custGeom>
              <a:avLst/>
              <a:gdLst>
                <a:gd name="T0" fmla="*/ 38 w 55"/>
                <a:gd name="T1" fmla="*/ 10 h 18"/>
                <a:gd name="T2" fmla="*/ 9 w 55"/>
                <a:gd name="T3" fmla="*/ 1 h 18"/>
                <a:gd name="T4" fmla="*/ 1 w 55"/>
                <a:gd name="T5" fmla="*/ 4 h 18"/>
                <a:gd name="T6" fmla="*/ 28 w 55"/>
                <a:gd name="T7" fmla="*/ 11 h 18"/>
                <a:gd name="T8" fmla="*/ 49 w 55"/>
                <a:gd name="T9" fmla="*/ 17 h 18"/>
                <a:gd name="T10" fmla="*/ 53 w 55"/>
                <a:gd name="T11" fmla="*/ 15 h 18"/>
                <a:gd name="T12" fmla="*/ 38 w 55"/>
                <a:gd name="T13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8">
                  <a:moveTo>
                    <a:pt x="38" y="10"/>
                  </a:moveTo>
                  <a:cubicBezTo>
                    <a:pt x="30" y="6"/>
                    <a:pt x="17" y="0"/>
                    <a:pt x="9" y="1"/>
                  </a:cubicBezTo>
                  <a:cubicBezTo>
                    <a:pt x="9" y="1"/>
                    <a:pt x="2" y="1"/>
                    <a:pt x="1" y="4"/>
                  </a:cubicBezTo>
                  <a:cubicBezTo>
                    <a:pt x="0" y="6"/>
                    <a:pt x="16" y="8"/>
                    <a:pt x="28" y="11"/>
                  </a:cubicBezTo>
                  <a:cubicBezTo>
                    <a:pt x="39" y="15"/>
                    <a:pt x="46" y="18"/>
                    <a:pt x="49" y="17"/>
                  </a:cubicBezTo>
                  <a:cubicBezTo>
                    <a:pt x="53" y="17"/>
                    <a:pt x="55" y="16"/>
                    <a:pt x="53" y="15"/>
                  </a:cubicBezTo>
                  <a:cubicBezTo>
                    <a:pt x="52" y="14"/>
                    <a:pt x="45" y="14"/>
                    <a:pt x="38" y="10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946"/>
            <p:cNvSpPr/>
            <p:nvPr/>
          </p:nvSpPr>
          <p:spPr bwMode="auto">
            <a:xfrm>
              <a:off x="3823550" y="4310755"/>
              <a:ext cx="276261" cy="213718"/>
            </a:xfrm>
            <a:custGeom>
              <a:avLst/>
              <a:gdLst>
                <a:gd name="T0" fmla="*/ 9 w 41"/>
                <a:gd name="T1" fmla="*/ 16 h 34"/>
                <a:gd name="T2" fmla="*/ 11 w 41"/>
                <a:gd name="T3" fmla="*/ 34 h 34"/>
                <a:gd name="T4" fmla="*/ 35 w 41"/>
                <a:gd name="T5" fmla="*/ 27 h 34"/>
                <a:gd name="T6" fmla="*/ 39 w 41"/>
                <a:gd name="T7" fmla="*/ 19 h 34"/>
                <a:gd name="T8" fmla="*/ 20 w 41"/>
                <a:gd name="T9" fmla="*/ 3 h 34"/>
                <a:gd name="T10" fmla="*/ 9 w 41"/>
                <a:gd name="T11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4">
                  <a:moveTo>
                    <a:pt x="9" y="16"/>
                  </a:moveTo>
                  <a:cubicBezTo>
                    <a:pt x="6" y="25"/>
                    <a:pt x="0" y="34"/>
                    <a:pt x="11" y="34"/>
                  </a:cubicBezTo>
                  <a:cubicBezTo>
                    <a:pt x="23" y="34"/>
                    <a:pt x="31" y="29"/>
                    <a:pt x="35" y="27"/>
                  </a:cubicBezTo>
                  <a:cubicBezTo>
                    <a:pt x="39" y="25"/>
                    <a:pt x="41" y="22"/>
                    <a:pt x="39" y="19"/>
                  </a:cubicBezTo>
                  <a:cubicBezTo>
                    <a:pt x="39" y="19"/>
                    <a:pt x="26" y="6"/>
                    <a:pt x="20" y="3"/>
                  </a:cubicBezTo>
                  <a:cubicBezTo>
                    <a:pt x="15" y="0"/>
                    <a:pt x="11" y="6"/>
                    <a:pt x="9" y="16"/>
                  </a:cubicBezTo>
                  <a:close/>
                </a:path>
              </a:pathLst>
            </a:custGeom>
            <a:solidFill>
              <a:srgbClr val="BF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947"/>
            <p:cNvSpPr/>
            <p:nvPr/>
          </p:nvSpPr>
          <p:spPr bwMode="auto">
            <a:xfrm>
              <a:off x="3074191" y="3760269"/>
              <a:ext cx="424752" cy="372388"/>
            </a:xfrm>
            <a:custGeom>
              <a:avLst/>
              <a:gdLst>
                <a:gd name="T0" fmla="*/ 9 w 63"/>
                <a:gd name="T1" fmla="*/ 54 h 59"/>
                <a:gd name="T2" fmla="*/ 31 w 63"/>
                <a:gd name="T3" fmla="*/ 51 h 59"/>
                <a:gd name="T4" fmla="*/ 44 w 63"/>
                <a:gd name="T5" fmla="*/ 51 h 59"/>
                <a:gd name="T6" fmla="*/ 58 w 63"/>
                <a:gd name="T7" fmla="*/ 59 h 59"/>
                <a:gd name="T8" fmla="*/ 43 w 63"/>
                <a:gd name="T9" fmla="*/ 47 h 59"/>
                <a:gd name="T10" fmla="*/ 35 w 63"/>
                <a:gd name="T11" fmla="*/ 39 h 59"/>
                <a:gd name="T12" fmla="*/ 29 w 63"/>
                <a:gd name="T13" fmla="*/ 30 h 59"/>
                <a:gd name="T14" fmla="*/ 20 w 63"/>
                <a:gd name="T15" fmla="*/ 11 h 59"/>
                <a:gd name="T16" fmla="*/ 18 w 63"/>
                <a:gd name="T17" fmla="*/ 19 h 59"/>
                <a:gd name="T18" fmla="*/ 28 w 63"/>
                <a:gd name="T19" fmla="*/ 33 h 59"/>
                <a:gd name="T20" fmla="*/ 11 w 63"/>
                <a:gd name="T21" fmla="*/ 28 h 59"/>
                <a:gd name="T22" fmla="*/ 14 w 63"/>
                <a:gd name="T23" fmla="*/ 33 h 59"/>
                <a:gd name="T24" fmla="*/ 28 w 63"/>
                <a:gd name="T25" fmla="*/ 38 h 59"/>
                <a:gd name="T26" fmla="*/ 11 w 63"/>
                <a:gd name="T27" fmla="*/ 39 h 59"/>
                <a:gd name="T28" fmla="*/ 16 w 63"/>
                <a:gd name="T29" fmla="*/ 44 h 59"/>
                <a:gd name="T30" fmla="*/ 28 w 63"/>
                <a:gd name="T31" fmla="*/ 47 h 59"/>
                <a:gd name="T32" fmla="*/ 9 w 63"/>
                <a:gd name="T33" fmla="*/ 5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59">
                  <a:moveTo>
                    <a:pt x="9" y="54"/>
                  </a:moveTo>
                  <a:cubicBezTo>
                    <a:pt x="12" y="56"/>
                    <a:pt x="17" y="53"/>
                    <a:pt x="31" y="51"/>
                  </a:cubicBezTo>
                  <a:cubicBezTo>
                    <a:pt x="36" y="51"/>
                    <a:pt x="41" y="51"/>
                    <a:pt x="44" y="51"/>
                  </a:cubicBezTo>
                  <a:cubicBezTo>
                    <a:pt x="52" y="53"/>
                    <a:pt x="56" y="59"/>
                    <a:pt x="58" y="59"/>
                  </a:cubicBezTo>
                  <a:cubicBezTo>
                    <a:pt x="61" y="59"/>
                    <a:pt x="63" y="58"/>
                    <a:pt x="43" y="47"/>
                  </a:cubicBezTo>
                  <a:cubicBezTo>
                    <a:pt x="43" y="47"/>
                    <a:pt x="38" y="44"/>
                    <a:pt x="35" y="39"/>
                  </a:cubicBezTo>
                  <a:cubicBezTo>
                    <a:pt x="33" y="37"/>
                    <a:pt x="31" y="32"/>
                    <a:pt x="29" y="30"/>
                  </a:cubicBezTo>
                  <a:cubicBezTo>
                    <a:pt x="25" y="23"/>
                    <a:pt x="22" y="16"/>
                    <a:pt x="20" y="11"/>
                  </a:cubicBezTo>
                  <a:cubicBezTo>
                    <a:pt x="14" y="0"/>
                    <a:pt x="15" y="12"/>
                    <a:pt x="18" y="19"/>
                  </a:cubicBezTo>
                  <a:cubicBezTo>
                    <a:pt x="22" y="26"/>
                    <a:pt x="28" y="33"/>
                    <a:pt x="28" y="33"/>
                  </a:cubicBezTo>
                  <a:cubicBezTo>
                    <a:pt x="28" y="33"/>
                    <a:pt x="17" y="31"/>
                    <a:pt x="11" y="28"/>
                  </a:cubicBezTo>
                  <a:cubicBezTo>
                    <a:pt x="5" y="25"/>
                    <a:pt x="6" y="31"/>
                    <a:pt x="14" y="33"/>
                  </a:cubicBezTo>
                  <a:cubicBezTo>
                    <a:pt x="22" y="36"/>
                    <a:pt x="28" y="38"/>
                    <a:pt x="28" y="38"/>
                  </a:cubicBezTo>
                  <a:cubicBezTo>
                    <a:pt x="28" y="38"/>
                    <a:pt x="21" y="39"/>
                    <a:pt x="11" y="39"/>
                  </a:cubicBezTo>
                  <a:cubicBezTo>
                    <a:pt x="0" y="39"/>
                    <a:pt x="6" y="44"/>
                    <a:pt x="16" y="44"/>
                  </a:cubicBezTo>
                  <a:cubicBezTo>
                    <a:pt x="26" y="45"/>
                    <a:pt x="29" y="46"/>
                    <a:pt x="28" y="47"/>
                  </a:cubicBezTo>
                  <a:cubicBezTo>
                    <a:pt x="27" y="49"/>
                    <a:pt x="5" y="52"/>
                    <a:pt x="9" y="54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948"/>
            <p:cNvSpPr/>
            <p:nvPr/>
          </p:nvSpPr>
          <p:spPr bwMode="auto">
            <a:xfrm>
              <a:off x="4455496" y="4764096"/>
              <a:ext cx="245183" cy="90668"/>
            </a:xfrm>
            <a:custGeom>
              <a:avLst/>
              <a:gdLst>
                <a:gd name="T0" fmla="*/ 30 w 36"/>
                <a:gd name="T1" fmla="*/ 13 h 14"/>
                <a:gd name="T2" fmla="*/ 10 w 36"/>
                <a:gd name="T3" fmla="*/ 5 h 14"/>
                <a:gd name="T4" fmla="*/ 6 w 36"/>
                <a:gd name="T5" fmla="*/ 6 h 14"/>
                <a:gd name="T6" fmla="*/ 29 w 36"/>
                <a:gd name="T7" fmla="*/ 14 h 14"/>
                <a:gd name="T8" fmla="*/ 30 w 36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4">
                  <a:moveTo>
                    <a:pt x="30" y="13"/>
                  </a:moveTo>
                  <a:cubicBezTo>
                    <a:pt x="23" y="13"/>
                    <a:pt x="10" y="5"/>
                    <a:pt x="10" y="5"/>
                  </a:cubicBezTo>
                  <a:cubicBezTo>
                    <a:pt x="0" y="0"/>
                    <a:pt x="2" y="6"/>
                    <a:pt x="6" y="6"/>
                  </a:cubicBezTo>
                  <a:cubicBezTo>
                    <a:pt x="9" y="7"/>
                    <a:pt x="27" y="14"/>
                    <a:pt x="29" y="14"/>
                  </a:cubicBezTo>
                  <a:cubicBezTo>
                    <a:pt x="31" y="14"/>
                    <a:pt x="36" y="12"/>
                    <a:pt x="30" y="13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949"/>
            <p:cNvSpPr/>
            <p:nvPr/>
          </p:nvSpPr>
          <p:spPr bwMode="auto">
            <a:xfrm>
              <a:off x="4320820" y="4346373"/>
              <a:ext cx="82878" cy="71239"/>
            </a:xfrm>
            <a:custGeom>
              <a:avLst/>
              <a:gdLst>
                <a:gd name="T0" fmla="*/ 5 w 12"/>
                <a:gd name="T1" fmla="*/ 3 h 11"/>
                <a:gd name="T2" fmla="*/ 8 w 12"/>
                <a:gd name="T3" fmla="*/ 10 h 11"/>
                <a:gd name="T4" fmla="*/ 11 w 12"/>
                <a:gd name="T5" fmla="*/ 5 h 11"/>
                <a:gd name="T6" fmla="*/ 5 w 12"/>
                <a:gd name="T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5" y="3"/>
                  </a:moveTo>
                  <a:cubicBezTo>
                    <a:pt x="0" y="7"/>
                    <a:pt x="6" y="11"/>
                    <a:pt x="8" y="10"/>
                  </a:cubicBezTo>
                  <a:cubicBezTo>
                    <a:pt x="10" y="9"/>
                    <a:pt x="12" y="7"/>
                    <a:pt x="11" y="5"/>
                  </a:cubicBezTo>
                  <a:cubicBezTo>
                    <a:pt x="11" y="5"/>
                    <a:pt x="9" y="0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950"/>
            <p:cNvSpPr/>
            <p:nvPr/>
          </p:nvSpPr>
          <p:spPr bwMode="auto">
            <a:xfrm>
              <a:off x="3668152" y="3779698"/>
              <a:ext cx="884035" cy="670298"/>
            </a:xfrm>
            <a:custGeom>
              <a:avLst/>
              <a:gdLst>
                <a:gd name="T0" fmla="*/ 52 w 131"/>
                <a:gd name="T1" fmla="*/ 9 h 106"/>
                <a:gd name="T2" fmla="*/ 11 w 131"/>
                <a:gd name="T3" fmla="*/ 31 h 106"/>
                <a:gd name="T4" fmla="*/ 40 w 131"/>
                <a:gd name="T5" fmla="*/ 52 h 106"/>
                <a:gd name="T6" fmla="*/ 94 w 131"/>
                <a:gd name="T7" fmla="*/ 79 h 106"/>
                <a:gd name="T8" fmla="*/ 120 w 131"/>
                <a:gd name="T9" fmla="*/ 96 h 106"/>
                <a:gd name="T10" fmla="*/ 123 w 131"/>
                <a:gd name="T11" fmla="*/ 73 h 106"/>
                <a:gd name="T12" fmla="*/ 52 w 131"/>
                <a:gd name="T13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06">
                  <a:moveTo>
                    <a:pt x="52" y="9"/>
                  </a:moveTo>
                  <a:cubicBezTo>
                    <a:pt x="29" y="0"/>
                    <a:pt x="21" y="21"/>
                    <a:pt x="11" y="31"/>
                  </a:cubicBezTo>
                  <a:cubicBezTo>
                    <a:pt x="0" y="41"/>
                    <a:pt x="22" y="45"/>
                    <a:pt x="40" y="52"/>
                  </a:cubicBezTo>
                  <a:cubicBezTo>
                    <a:pt x="58" y="60"/>
                    <a:pt x="77" y="77"/>
                    <a:pt x="94" y="79"/>
                  </a:cubicBezTo>
                  <a:cubicBezTo>
                    <a:pt x="111" y="81"/>
                    <a:pt x="120" y="86"/>
                    <a:pt x="120" y="96"/>
                  </a:cubicBezTo>
                  <a:cubicBezTo>
                    <a:pt x="121" y="106"/>
                    <a:pt x="131" y="91"/>
                    <a:pt x="123" y="73"/>
                  </a:cubicBezTo>
                  <a:cubicBezTo>
                    <a:pt x="116" y="56"/>
                    <a:pt x="76" y="18"/>
                    <a:pt x="52" y="9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951"/>
            <p:cNvSpPr/>
            <p:nvPr/>
          </p:nvSpPr>
          <p:spPr bwMode="auto">
            <a:xfrm>
              <a:off x="3889161" y="4346373"/>
              <a:ext cx="189931" cy="158670"/>
            </a:xfrm>
            <a:custGeom>
              <a:avLst/>
              <a:gdLst>
                <a:gd name="T0" fmla="*/ 5 w 28"/>
                <a:gd name="T1" fmla="*/ 25 h 25"/>
                <a:gd name="T2" fmla="*/ 17 w 28"/>
                <a:gd name="T3" fmla="*/ 23 h 25"/>
                <a:gd name="T4" fmla="*/ 24 w 28"/>
                <a:gd name="T5" fmla="*/ 19 h 25"/>
                <a:gd name="T6" fmla="*/ 28 w 28"/>
                <a:gd name="T7" fmla="*/ 16 h 25"/>
                <a:gd name="T8" fmla="*/ 22 w 28"/>
                <a:gd name="T9" fmla="*/ 12 h 25"/>
                <a:gd name="T10" fmla="*/ 9 w 28"/>
                <a:gd name="T11" fmla="*/ 0 h 25"/>
                <a:gd name="T12" fmla="*/ 10 w 28"/>
                <a:gd name="T13" fmla="*/ 6 h 25"/>
                <a:gd name="T14" fmla="*/ 15 w 28"/>
                <a:gd name="T15" fmla="*/ 13 h 25"/>
                <a:gd name="T16" fmla="*/ 4 w 28"/>
                <a:gd name="T17" fmla="*/ 11 h 25"/>
                <a:gd name="T18" fmla="*/ 11 w 28"/>
                <a:gd name="T19" fmla="*/ 17 h 25"/>
                <a:gd name="T20" fmla="*/ 5 w 28"/>
                <a:gd name="T21" fmla="*/ 19 h 25"/>
                <a:gd name="T22" fmla="*/ 8 w 28"/>
                <a:gd name="T23" fmla="*/ 22 h 25"/>
                <a:gd name="T24" fmla="*/ 5 w 28"/>
                <a:gd name="T2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25">
                  <a:moveTo>
                    <a:pt x="5" y="25"/>
                  </a:moveTo>
                  <a:cubicBezTo>
                    <a:pt x="9" y="25"/>
                    <a:pt x="14" y="25"/>
                    <a:pt x="17" y="23"/>
                  </a:cubicBezTo>
                  <a:cubicBezTo>
                    <a:pt x="20" y="21"/>
                    <a:pt x="21" y="20"/>
                    <a:pt x="24" y="19"/>
                  </a:cubicBezTo>
                  <a:cubicBezTo>
                    <a:pt x="27" y="19"/>
                    <a:pt x="28" y="19"/>
                    <a:pt x="28" y="16"/>
                  </a:cubicBezTo>
                  <a:cubicBezTo>
                    <a:pt x="28" y="16"/>
                    <a:pt x="25" y="15"/>
                    <a:pt x="22" y="12"/>
                  </a:cubicBezTo>
                  <a:cubicBezTo>
                    <a:pt x="20" y="9"/>
                    <a:pt x="12" y="0"/>
                    <a:pt x="9" y="0"/>
                  </a:cubicBezTo>
                  <a:cubicBezTo>
                    <a:pt x="7" y="0"/>
                    <a:pt x="7" y="3"/>
                    <a:pt x="10" y="6"/>
                  </a:cubicBezTo>
                  <a:cubicBezTo>
                    <a:pt x="13" y="10"/>
                    <a:pt x="16" y="9"/>
                    <a:pt x="15" y="13"/>
                  </a:cubicBezTo>
                  <a:cubicBezTo>
                    <a:pt x="15" y="14"/>
                    <a:pt x="6" y="10"/>
                    <a:pt x="4" y="11"/>
                  </a:cubicBezTo>
                  <a:cubicBezTo>
                    <a:pt x="3" y="12"/>
                    <a:pt x="8" y="16"/>
                    <a:pt x="11" y="17"/>
                  </a:cubicBezTo>
                  <a:cubicBezTo>
                    <a:pt x="13" y="18"/>
                    <a:pt x="10" y="18"/>
                    <a:pt x="5" y="19"/>
                  </a:cubicBezTo>
                  <a:cubicBezTo>
                    <a:pt x="0" y="21"/>
                    <a:pt x="4" y="22"/>
                    <a:pt x="8" y="22"/>
                  </a:cubicBezTo>
                  <a:cubicBezTo>
                    <a:pt x="11" y="22"/>
                    <a:pt x="1" y="24"/>
                    <a:pt x="5" y="25"/>
                  </a:cubicBezTo>
                  <a:close/>
                </a:path>
              </a:pathLst>
            </a:custGeom>
            <a:solidFill>
              <a:srgbClr val="9F4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952"/>
            <p:cNvSpPr/>
            <p:nvPr/>
          </p:nvSpPr>
          <p:spPr bwMode="auto">
            <a:xfrm>
              <a:off x="3902974" y="4346373"/>
              <a:ext cx="189931" cy="158670"/>
            </a:xfrm>
            <a:custGeom>
              <a:avLst/>
              <a:gdLst>
                <a:gd name="T0" fmla="*/ 1 w 28"/>
                <a:gd name="T1" fmla="*/ 24 h 25"/>
                <a:gd name="T2" fmla="*/ 17 w 28"/>
                <a:gd name="T3" fmla="*/ 20 h 25"/>
                <a:gd name="T4" fmla="*/ 25 w 28"/>
                <a:gd name="T5" fmla="*/ 18 h 25"/>
                <a:gd name="T6" fmla="*/ 18 w 28"/>
                <a:gd name="T7" fmla="*/ 13 h 25"/>
                <a:gd name="T8" fmla="*/ 6 w 28"/>
                <a:gd name="T9" fmla="*/ 2 h 25"/>
                <a:gd name="T10" fmla="*/ 15 w 28"/>
                <a:gd name="T11" fmla="*/ 15 h 25"/>
                <a:gd name="T12" fmla="*/ 2 w 28"/>
                <a:gd name="T13" fmla="*/ 11 h 25"/>
                <a:gd name="T14" fmla="*/ 13 w 28"/>
                <a:gd name="T15" fmla="*/ 17 h 25"/>
                <a:gd name="T16" fmla="*/ 1 w 28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5">
                  <a:moveTo>
                    <a:pt x="1" y="24"/>
                  </a:moveTo>
                  <a:cubicBezTo>
                    <a:pt x="1" y="25"/>
                    <a:pt x="13" y="23"/>
                    <a:pt x="17" y="20"/>
                  </a:cubicBezTo>
                  <a:cubicBezTo>
                    <a:pt x="20" y="18"/>
                    <a:pt x="23" y="19"/>
                    <a:pt x="25" y="18"/>
                  </a:cubicBezTo>
                  <a:cubicBezTo>
                    <a:pt x="28" y="17"/>
                    <a:pt x="21" y="18"/>
                    <a:pt x="18" y="13"/>
                  </a:cubicBezTo>
                  <a:cubicBezTo>
                    <a:pt x="15" y="8"/>
                    <a:pt x="8" y="0"/>
                    <a:pt x="6" y="2"/>
                  </a:cubicBezTo>
                  <a:cubicBezTo>
                    <a:pt x="4" y="3"/>
                    <a:pt x="17" y="12"/>
                    <a:pt x="15" y="15"/>
                  </a:cubicBezTo>
                  <a:cubicBezTo>
                    <a:pt x="14" y="17"/>
                    <a:pt x="4" y="10"/>
                    <a:pt x="2" y="11"/>
                  </a:cubicBezTo>
                  <a:cubicBezTo>
                    <a:pt x="0" y="13"/>
                    <a:pt x="12" y="15"/>
                    <a:pt x="13" y="17"/>
                  </a:cubicBezTo>
                  <a:cubicBezTo>
                    <a:pt x="13" y="20"/>
                    <a:pt x="1" y="23"/>
                    <a:pt x="1" y="24"/>
                  </a:cubicBezTo>
                  <a:close/>
                </a:path>
              </a:pathLst>
            </a:custGeom>
            <a:solidFill>
              <a:srgbClr val="68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53"/>
            <p:cNvSpPr/>
            <p:nvPr/>
          </p:nvSpPr>
          <p:spPr bwMode="auto">
            <a:xfrm>
              <a:off x="4058372" y="4359326"/>
              <a:ext cx="183024" cy="369149"/>
            </a:xfrm>
            <a:custGeom>
              <a:avLst/>
              <a:gdLst>
                <a:gd name="T0" fmla="*/ 7 w 27"/>
                <a:gd name="T1" fmla="*/ 3 h 58"/>
                <a:gd name="T2" fmla="*/ 2 w 27"/>
                <a:gd name="T3" fmla="*/ 29 h 58"/>
                <a:gd name="T4" fmla="*/ 25 w 27"/>
                <a:gd name="T5" fmla="*/ 57 h 58"/>
                <a:gd name="T6" fmla="*/ 13 w 27"/>
                <a:gd name="T7" fmla="*/ 46 h 58"/>
                <a:gd name="T8" fmla="*/ 11 w 27"/>
                <a:gd name="T9" fmla="*/ 6 h 58"/>
                <a:gd name="T10" fmla="*/ 7 w 27"/>
                <a:gd name="T11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8">
                  <a:moveTo>
                    <a:pt x="7" y="3"/>
                  </a:moveTo>
                  <a:cubicBezTo>
                    <a:pt x="5" y="6"/>
                    <a:pt x="0" y="12"/>
                    <a:pt x="2" y="29"/>
                  </a:cubicBezTo>
                  <a:cubicBezTo>
                    <a:pt x="5" y="54"/>
                    <a:pt x="23" y="58"/>
                    <a:pt x="25" y="57"/>
                  </a:cubicBezTo>
                  <a:cubicBezTo>
                    <a:pt x="27" y="55"/>
                    <a:pt x="17" y="56"/>
                    <a:pt x="13" y="46"/>
                  </a:cubicBezTo>
                  <a:cubicBezTo>
                    <a:pt x="8" y="37"/>
                    <a:pt x="7" y="12"/>
                    <a:pt x="11" y="6"/>
                  </a:cubicBezTo>
                  <a:cubicBezTo>
                    <a:pt x="15" y="0"/>
                    <a:pt x="9" y="0"/>
                    <a:pt x="7" y="3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54"/>
            <p:cNvSpPr/>
            <p:nvPr/>
          </p:nvSpPr>
          <p:spPr bwMode="auto">
            <a:xfrm>
              <a:off x="4072185" y="3893032"/>
              <a:ext cx="41439" cy="35621"/>
            </a:xfrm>
            <a:custGeom>
              <a:avLst/>
              <a:gdLst>
                <a:gd name="T0" fmla="*/ 1 w 6"/>
                <a:gd name="T1" fmla="*/ 3 h 6"/>
                <a:gd name="T2" fmla="*/ 3 w 6"/>
                <a:gd name="T3" fmla="*/ 6 h 6"/>
                <a:gd name="T4" fmla="*/ 6 w 6"/>
                <a:gd name="T5" fmla="*/ 3 h 6"/>
                <a:gd name="T6" fmla="*/ 3 w 6"/>
                <a:gd name="T7" fmla="*/ 0 h 6"/>
                <a:gd name="T8" fmla="*/ 1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3"/>
                  </a:move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Oval 1955"/>
            <p:cNvSpPr>
              <a:spLocks noChangeArrowheads="1"/>
            </p:cNvSpPr>
            <p:nvPr/>
          </p:nvSpPr>
          <p:spPr bwMode="auto">
            <a:xfrm>
              <a:off x="4151609" y="3935129"/>
              <a:ext cx="13813" cy="1295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2494"/>
            <p:cNvSpPr/>
            <p:nvPr/>
          </p:nvSpPr>
          <p:spPr bwMode="auto">
            <a:xfrm>
              <a:off x="4721398" y="4245992"/>
              <a:ext cx="58707" cy="51810"/>
            </a:xfrm>
            <a:custGeom>
              <a:avLst/>
              <a:gdLst>
                <a:gd name="T0" fmla="*/ 2 w 9"/>
                <a:gd name="T1" fmla="*/ 2 h 8"/>
                <a:gd name="T2" fmla="*/ 2 w 9"/>
                <a:gd name="T3" fmla="*/ 7 h 8"/>
                <a:gd name="T4" fmla="*/ 7 w 9"/>
                <a:gd name="T5" fmla="*/ 6 h 8"/>
                <a:gd name="T6" fmla="*/ 7 w 9"/>
                <a:gd name="T7" fmla="*/ 1 h 8"/>
                <a:gd name="T8" fmla="*/ 2 w 9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2" y="2"/>
                  </a:moveTo>
                  <a:cubicBezTo>
                    <a:pt x="0" y="4"/>
                    <a:pt x="1" y="6"/>
                    <a:pt x="2" y="7"/>
                  </a:cubicBezTo>
                  <a:cubicBezTo>
                    <a:pt x="4" y="8"/>
                    <a:pt x="6" y="8"/>
                    <a:pt x="7" y="6"/>
                  </a:cubicBezTo>
                  <a:cubicBezTo>
                    <a:pt x="9" y="5"/>
                    <a:pt x="8" y="3"/>
                    <a:pt x="7" y="1"/>
                  </a:cubicBezTo>
                  <a:cubicBezTo>
                    <a:pt x="5" y="0"/>
                    <a:pt x="3" y="0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2495"/>
            <p:cNvSpPr/>
            <p:nvPr/>
          </p:nvSpPr>
          <p:spPr bwMode="auto">
            <a:xfrm>
              <a:off x="4835355" y="4297802"/>
              <a:ext cx="27626" cy="22668"/>
            </a:xfrm>
            <a:custGeom>
              <a:avLst/>
              <a:gdLst>
                <a:gd name="T0" fmla="*/ 0 w 4"/>
                <a:gd name="T1" fmla="*/ 1 h 4"/>
                <a:gd name="T2" fmla="*/ 1 w 4"/>
                <a:gd name="T3" fmla="*/ 4 h 4"/>
                <a:gd name="T4" fmla="*/ 3 w 4"/>
                <a:gd name="T5" fmla="*/ 4 h 4"/>
                <a:gd name="T6" fmla="*/ 3 w 4"/>
                <a:gd name="T7" fmla="*/ 1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3" y="4"/>
                    <a:pt x="3" y="4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97496" y="111695"/>
            <a:ext cx="4202791" cy="767085"/>
            <a:chOff x="97496" y="111695"/>
            <a:chExt cx="4202791" cy="767085"/>
          </a:xfrm>
        </p:grpSpPr>
        <p:grpSp>
          <p:nvGrpSpPr>
            <p:cNvPr id="169" name="组合 168"/>
            <p:cNvGrpSpPr/>
            <p:nvPr/>
          </p:nvGrpSpPr>
          <p:grpSpPr>
            <a:xfrm>
              <a:off x="97496" y="111695"/>
              <a:ext cx="1235972" cy="767085"/>
              <a:chOff x="2974047" y="3601599"/>
              <a:chExt cx="1888934" cy="1275831"/>
            </a:xfrm>
          </p:grpSpPr>
          <p:sp>
            <p:nvSpPr>
              <p:cNvPr id="173" name="Freeform 1936"/>
              <p:cNvSpPr/>
              <p:nvPr/>
            </p:nvSpPr>
            <p:spPr bwMode="auto">
              <a:xfrm>
                <a:off x="3222682" y="3601599"/>
                <a:ext cx="1509077" cy="1275831"/>
              </a:xfrm>
              <a:custGeom>
                <a:avLst/>
                <a:gdLst>
                  <a:gd name="T0" fmla="*/ 189 w 224"/>
                  <a:gd name="T1" fmla="*/ 105 h 202"/>
                  <a:gd name="T2" fmla="*/ 149 w 224"/>
                  <a:gd name="T3" fmla="*/ 54 h 202"/>
                  <a:gd name="T4" fmla="*/ 102 w 224"/>
                  <a:gd name="T5" fmla="*/ 20 h 202"/>
                  <a:gd name="T6" fmla="*/ 52 w 224"/>
                  <a:gd name="T7" fmla="*/ 11 h 202"/>
                  <a:gd name="T8" fmla="*/ 27 w 224"/>
                  <a:gd name="T9" fmla="*/ 60 h 202"/>
                  <a:gd name="T10" fmla="*/ 8 w 224"/>
                  <a:gd name="T11" fmla="*/ 98 h 202"/>
                  <a:gd name="T12" fmla="*/ 7 w 224"/>
                  <a:gd name="T13" fmla="*/ 157 h 202"/>
                  <a:gd name="T14" fmla="*/ 47 w 224"/>
                  <a:gd name="T15" fmla="*/ 183 h 202"/>
                  <a:gd name="T16" fmla="*/ 70 w 224"/>
                  <a:gd name="T17" fmla="*/ 184 h 202"/>
                  <a:gd name="T18" fmla="*/ 134 w 224"/>
                  <a:gd name="T19" fmla="*/ 194 h 202"/>
                  <a:gd name="T20" fmla="*/ 160 w 224"/>
                  <a:gd name="T21" fmla="*/ 188 h 202"/>
                  <a:gd name="T22" fmla="*/ 200 w 224"/>
                  <a:gd name="T23" fmla="*/ 196 h 202"/>
                  <a:gd name="T24" fmla="*/ 219 w 224"/>
                  <a:gd name="T25" fmla="*/ 195 h 202"/>
                  <a:gd name="T26" fmla="*/ 216 w 224"/>
                  <a:gd name="T27" fmla="*/ 184 h 202"/>
                  <a:gd name="T28" fmla="*/ 190 w 224"/>
                  <a:gd name="T29" fmla="*/ 155 h 202"/>
                  <a:gd name="T30" fmla="*/ 189 w 224"/>
                  <a:gd name="T31" fmla="*/ 105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4" h="202">
                    <a:moveTo>
                      <a:pt x="189" y="105"/>
                    </a:moveTo>
                    <a:cubicBezTo>
                      <a:pt x="184" y="85"/>
                      <a:pt x="160" y="66"/>
                      <a:pt x="149" y="54"/>
                    </a:cubicBezTo>
                    <a:cubicBezTo>
                      <a:pt x="139" y="42"/>
                      <a:pt x="109" y="26"/>
                      <a:pt x="102" y="20"/>
                    </a:cubicBezTo>
                    <a:cubicBezTo>
                      <a:pt x="95" y="15"/>
                      <a:pt x="68" y="0"/>
                      <a:pt x="52" y="11"/>
                    </a:cubicBezTo>
                    <a:cubicBezTo>
                      <a:pt x="35" y="22"/>
                      <a:pt x="29" y="50"/>
                      <a:pt x="27" y="60"/>
                    </a:cubicBezTo>
                    <a:cubicBezTo>
                      <a:pt x="25" y="73"/>
                      <a:pt x="14" y="88"/>
                      <a:pt x="8" y="98"/>
                    </a:cubicBezTo>
                    <a:cubicBezTo>
                      <a:pt x="2" y="107"/>
                      <a:pt x="0" y="140"/>
                      <a:pt x="7" y="157"/>
                    </a:cubicBezTo>
                    <a:cubicBezTo>
                      <a:pt x="14" y="174"/>
                      <a:pt x="36" y="182"/>
                      <a:pt x="47" y="183"/>
                    </a:cubicBezTo>
                    <a:cubicBezTo>
                      <a:pt x="59" y="184"/>
                      <a:pt x="54" y="183"/>
                      <a:pt x="70" y="184"/>
                    </a:cubicBezTo>
                    <a:cubicBezTo>
                      <a:pt x="85" y="186"/>
                      <a:pt x="115" y="197"/>
                      <a:pt x="134" y="194"/>
                    </a:cubicBezTo>
                    <a:cubicBezTo>
                      <a:pt x="152" y="192"/>
                      <a:pt x="151" y="188"/>
                      <a:pt x="160" y="188"/>
                    </a:cubicBezTo>
                    <a:cubicBezTo>
                      <a:pt x="170" y="188"/>
                      <a:pt x="192" y="193"/>
                      <a:pt x="200" y="196"/>
                    </a:cubicBezTo>
                    <a:cubicBezTo>
                      <a:pt x="209" y="199"/>
                      <a:pt x="219" y="202"/>
                      <a:pt x="219" y="195"/>
                    </a:cubicBezTo>
                    <a:cubicBezTo>
                      <a:pt x="219" y="195"/>
                      <a:pt x="224" y="188"/>
                      <a:pt x="216" y="184"/>
                    </a:cubicBezTo>
                    <a:cubicBezTo>
                      <a:pt x="200" y="177"/>
                      <a:pt x="194" y="169"/>
                      <a:pt x="190" y="155"/>
                    </a:cubicBezTo>
                    <a:cubicBezTo>
                      <a:pt x="187" y="141"/>
                      <a:pt x="193" y="124"/>
                      <a:pt x="189" y="105"/>
                    </a:cubicBezTo>
                    <a:close/>
                  </a:path>
                </a:pathLst>
              </a:custGeom>
              <a:solidFill>
                <a:srgbClr val="0028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1937"/>
              <p:cNvSpPr/>
              <p:nvPr/>
            </p:nvSpPr>
            <p:spPr bwMode="auto">
              <a:xfrm>
                <a:off x="3274480" y="3734364"/>
                <a:ext cx="797705" cy="987637"/>
              </a:xfrm>
              <a:custGeom>
                <a:avLst/>
                <a:gdLst>
                  <a:gd name="T0" fmla="*/ 37 w 118"/>
                  <a:gd name="T1" fmla="*/ 21 h 156"/>
                  <a:gd name="T2" fmla="*/ 18 w 118"/>
                  <a:gd name="T3" fmla="*/ 54 h 156"/>
                  <a:gd name="T4" fmla="*/ 9 w 118"/>
                  <a:gd name="T5" fmla="*/ 79 h 156"/>
                  <a:gd name="T6" fmla="*/ 13 w 118"/>
                  <a:gd name="T7" fmla="*/ 135 h 156"/>
                  <a:gd name="T8" fmla="*/ 62 w 118"/>
                  <a:gd name="T9" fmla="*/ 154 h 156"/>
                  <a:gd name="T10" fmla="*/ 118 w 118"/>
                  <a:gd name="T11" fmla="*/ 66 h 156"/>
                  <a:gd name="T12" fmla="*/ 102 w 118"/>
                  <a:gd name="T13" fmla="*/ 12 h 156"/>
                  <a:gd name="T14" fmla="*/ 80 w 118"/>
                  <a:gd name="T15" fmla="*/ 2 h 156"/>
                  <a:gd name="T16" fmla="*/ 37 w 118"/>
                  <a:gd name="T17" fmla="*/ 2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" h="156">
                    <a:moveTo>
                      <a:pt x="37" y="21"/>
                    </a:moveTo>
                    <a:cubicBezTo>
                      <a:pt x="27" y="35"/>
                      <a:pt x="18" y="45"/>
                      <a:pt x="18" y="54"/>
                    </a:cubicBezTo>
                    <a:cubicBezTo>
                      <a:pt x="18" y="63"/>
                      <a:pt x="12" y="68"/>
                      <a:pt x="9" y="79"/>
                    </a:cubicBezTo>
                    <a:cubicBezTo>
                      <a:pt x="6" y="91"/>
                      <a:pt x="0" y="123"/>
                      <a:pt x="13" y="135"/>
                    </a:cubicBezTo>
                    <a:cubicBezTo>
                      <a:pt x="25" y="147"/>
                      <a:pt x="40" y="153"/>
                      <a:pt x="62" y="154"/>
                    </a:cubicBezTo>
                    <a:cubicBezTo>
                      <a:pt x="85" y="156"/>
                      <a:pt x="118" y="66"/>
                      <a:pt x="118" y="66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2" y="12"/>
                      <a:pt x="92" y="3"/>
                      <a:pt x="80" y="2"/>
                    </a:cubicBezTo>
                    <a:cubicBezTo>
                      <a:pt x="68" y="0"/>
                      <a:pt x="48" y="6"/>
                      <a:pt x="37" y="21"/>
                    </a:cubicBezTo>
                    <a:close/>
                  </a:path>
                </a:pathLst>
              </a:custGeom>
              <a:solidFill>
                <a:srgbClr val="005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1938"/>
              <p:cNvSpPr/>
              <p:nvPr/>
            </p:nvSpPr>
            <p:spPr bwMode="auto">
              <a:xfrm>
                <a:off x="2974047" y="3695506"/>
                <a:ext cx="1757712" cy="1168973"/>
              </a:xfrm>
              <a:custGeom>
                <a:avLst/>
                <a:gdLst>
                  <a:gd name="T0" fmla="*/ 227 w 261"/>
                  <a:gd name="T1" fmla="*/ 82 h 185"/>
                  <a:gd name="T2" fmla="*/ 167 w 261"/>
                  <a:gd name="T3" fmla="*/ 23 h 185"/>
                  <a:gd name="T4" fmla="*/ 136 w 261"/>
                  <a:gd name="T5" fmla="*/ 13 h 185"/>
                  <a:gd name="T6" fmla="*/ 97 w 261"/>
                  <a:gd name="T7" fmla="*/ 48 h 185"/>
                  <a:gd name="T8" fmla="*/ 78 w 261"/>
                  <a:gd name="T9" fmla="*/ 63 h 185"/>
                  <a:gd name="T10" fmla="*/ 65 w 261"/>
                  <a:gd name="T11" fmla="*/ 57 h 185"/>
                  <a:gd name="T12" fmla="*/ 56 w 261"/>
                  <a:gd name="T13" fmla="*/ 38 h 185"/>
                  <a:gd name="T14" fmla="*/ 33 w 261"/>
                  <a:gd name="T15" fmla="*/ 4 h 185"/>
                  <a:gd name="T16" fmla="*/ 20 w 261"/>
                  <a:gd name="T17" fmla="*/ 15 h 185"/>
                  <a:gd name="T18" fmla="*/ 11 w 261"/>
                  <a:gd name="T19" fmla="*/ 45 h 185"/>
                  <a:gd name="T20" fmla="*/ 4 w 261"/>
                  <a:gd name="T21" fmla="*/ 68 h 185"/>
                  <a:gd name="T22" fmla="*/ 22 w 261"/>
                  <a:gd name="T23" fmla="*/ 75 h 185"/>
                  <a:gd name="T24" fmla="*/ 49 w 261"/>
                  <a:gd name="T25" fmla="*/ 67 h 185"/>
                  <a:gd name="T26" fmla="*/ 70 w 261"/>
                  <a:gd name="T27" fmla="*/ 72 h 185"/>
                  <a:gd name="T28" fmla="*/ 79 w 261"/>
                  <a:gd name="T29" fmla="*/ 112 h 185"/>
                  <a:gd name="T30" fmla="*/ 92 w 261"/>
                  <a:gd name="T31" fmla="*/ 154 h 185"/>
                  <a:gd name="T32" fmla="*/ 152 w 261"/>
                  <a:gd name="T33" fmla="*/ 176 h 185"/>
                  <a:gd name="T34" fmla="*/ 185 w 261"/>
                  <a:gd name="T35" fmla="*/ 172 h 185"/>
                  <a:gd name="T36" fmla="*/ 219 w 261"/>
                  <a:gd name="T37" fmla="*/ 167 h 185"/>
                  <a:gd name="T38" fmla="*/ 258 w 261"/>
                  <a:gd name="T39" fmla="*/ 178 h 185"/>
                  <a:gd name="T40" fmla="*/ 248 w 261"/>
                  <a:gd name="T41" fmla="*/ 164 h 185"/>
                  <a:gd name="T42" fmla="*/ 229 w 261"/>
                  <a:gd name="T43" fmla="*/ 133 h 185"/>
                  <a:gd name="T44" fmla="*/ 227 w 261"/>
                  <a:gd name="T45" fmla="*/ 82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1" h="185">
                    <a:moveTo>
                      <a:pt x="227" y="82"/>
                    </a:moveTo>
                    <a:cubicBezTo>
                      <a:pt x="222" y="71"/>
                      <a:pt x="184" y="32"/>
                      <a:pt x="167" y="23"/>
                    </a:cubicBezTo>
                    <a:cubicBezTo>
                      <a:pt x="149" y="14"/>
                      <a:pt x="141" y="8"/>
                      <a:pt x="136" y="13"/>
                    </a:cubicBezTo>
                    <a:cubicBezTo>
                      <a:pt x="130" y="17"/>
                      <a:pt x="107" y="37"/>
                      <a:pt x="97" y="48"/>
                    </a:cubicBezTo>
                    <a:cubicBezTo>
                      <a:pt x="87" y="59"/>
                      <a:pt x="81" y="64"/>
                      <a:pt x="78" y="63"/>
                    </a:cubicBezTo>
                    <a:cubicBezTo>
                      <a:pt x="78" y="63"/>
                      <a:pt x="69" y="61"/>
                      <a:pt x="65" y="57"/>
                    </a:cubicBezTo>
                    <a:cubicBezTo>
                      <a:pt x="61" y="54"/>
                      <a:pt x="59" y="48"/>
                      <a:pt x="56" y="38"/>
                    </a:cubicBezTo>
                    <a:cubicBezTo>
                      <a:pt x="52" y="26"/>
                      <a:pt x="40" y="9"/>
                      <a:pt x="33" y="4"/>
                    </a:cubicBezTo>
                    <a:cubicBezTo>
                      <a:pt x="27" y="0"/>
                      <a:pt x="22" y="6"/>
                      <a:pt x="20" y="15"/>
                    </a:cubicBezTo>
                    <a:cubicBezTo>
                      <a:pt x="18" y="24"/>
                      <a:pt x="14" y="35"/>
                      <a:pt x="11" y="45"/>
                    </a:cubicBezTo>
                    <a:cubicBezTo>
                      <a:pt x="8" y="54"/>
                      <a:pt x="0" y="63"/>
                      <a:pt x="4" y="68"/>
                    </a:cubicBezTo>
                    <a:cubicBezTo>
                      <a:pt x="7" y="72"/>
                      <a:pt x="14" y="75"/>
                      <a:pt x="22" y="75"/>
                    </a:cubicBezTo>
                    <a:cubicBezTo>
                      <a:pt x="30" y="75"/>
                      <a:pt x="44" y="66"/>
                      <a:pt x="49" y="67"/>
                    </a:cubicBezTo>
                    <a:cubicBezTo>
                      <a:pt x="54" y="68"/>
                      <a:pt x="65" y="64"/>
                      <a:pt x="70" y="72"/>
                    </a:cubicBezTo>
                    <a:cubicBezTo>
                      <a:pt x="75" y="80"/>
                      <a:pt x="79" y="98"/>
                      <a:pt x="79" y="112"/>
                    </a:cubicBezTo>
                    <a:cubicBezTo>
                      <a:pt x="79" y="126"/>
                      <a:pt x="85" y="149"/>
                      <a:pt x="92" y="154"/>
                    </a:cubicBezTo>
                    <a:cubicBezTo>
                      <a:pt x="99" y="158"/>
                      <a:pt x="129" y="171"/>
                      <a:pt x="152" y="176"/>
                    </a:cubicBezTo>
                    <a:cubicBezTo>
                      <a:pt x="175" y="180"/>
                      <a:pt x="178" y="175"/>
                      <a:pt x="185" y="172"/>
                    </a:cubicBezTo>
                    <a:cubicBezTo>
                      <a:pt x="192" y="169"/>
                      <a:pt x="203" y="162"/>
                      <a:pt x="219" y="167"/>
                    </a:cubicBezTo>
                    <a:cubicBezTo>
                      <a:pt x="235" y="171"/>
                      <a:pt x="255" y="185"/>
                      <a:pt x="258" y="178"/>
                    </a:cubicBezTo>
                    <a:cubicBezTo>
                      <a:pt x="261" y="171"/>
                      <a:pt x="256" y="169"/>
                      <a:pt x="248" y="164"/>
                    </a:cubicBezTo>
                    <a:cubicBezTo>
                      <a:pt x="241" y="160"/>
                      <a:pt x="230" y="157"/>
                      <a:pt x="229" y="133"/>
                    </a:cubicBezTo>
                    <a:cubicBezTo>
                      <a:pt x="228" y="109"/>
                      <a:pt x="232" y="93"/>
                      <a:pt x="227" y="82"/>
                    </a:cubicBezTo>
                    <a:close/>
                  </a:path>
                </a:pathLst>
              </a:custGeom>
              <a:solidFill>
                <a:srgbClr val="FBC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1939"/>
              <p:cNvSpPr/>
              <p:nvPr/>
            </p:nvSpPr>
            <p:spPr bwMode="auto">
              <a:xfrm>
                <a:off x="3018938" y="3740840"/>
                <a:ext cx="542163" cy="446865"/>
              </a:xfrm>
              <a:custGeom>
                <a:avLst/>
                <a:gdLst>
                  <a:gd name="T0" fmla="*/ 77 w 80"/>
                  <a:gd name="T1" fmla="*/ 60 h 71"/>
                  <a:gd name="T2" fmla="*/ 70 w 80"/>
                  <a:gd name="T3" fmla="*/ 58 h 71"/>
                  <a:gd name="T4" fmla="*/ 68 w 80"/>
                  <a:gd name="T5" fmla="*/ 57 h 71"/>
                  <a:gd name="T6" fmla="*/ 45 w 80"/>
                  <a:gd name="T7" fmla="*/ 39 h 71"/>
                  <a:gd name="T8" fmla="*/ 23 w 80"/>
                  <a:gd name="T9" fmla="*/ 2 h 71"/>
                  <a:gd name="T10" fmla="*/ 22 w 80"/>
                  <a:gd name="T11" fmla="*/ 6 h 71"/>
                  <a:gd name="T12" fmla="*/ 17 w 80"/>
                  <a:gd name="T13" fmla="*/ 10 h 71"/>
                  <a:gd name="T14" fmla="*/ 18 w 80"/>
                  <a:gd name="T15" fmla="*/ 16 h 71"/>
                  <a:gd name="T16" fmla="*/ 15 w 80"/>
                  <a:gd name="T17" fmla="*/ 18 h 71"/>
                  <a:gd name="T18" fmla="*/ 15 w 80"/>
                  <a:gd name="T19" fmla="*/ 24 h 71"/>
                  <a:gd name="T20" fmla="*/ 12 w 80"/>
                  <a:gd name="T21" fmla="*/ 28 h 71"/>
                  <a:gd name="T22" fmla="*/ 13 w 80"/>
                  <a:gd name="T23" fmla="*/ 32 h 71"/>
                  <a:gd name="T24" fmla="*/ 10 w 80"/>
                  <a:gd name="T25" fmla="*/ 35 h 71"/>
                  <a:gd name="T26" fmla="*/ 10 w 80"/>
                  <a:gd name="T27" fmla="*/ 40 h 71"/>
                  <a:gd name="T28" fmla="*/ 8 w 80"/>
                  <a:gd name="T29" fmla="*/ 43 h 71"/>
                  <a:gd name="T30" fmla="*/ 7 w 80"/>
                  <a:gd name="T31" fmla="*/ 49 h 71"/>
                  <a:gd name="T32" fmla="*/ 7 w 80"/>
                  <a:gd name="T33" fmla="*/ 54 h 71"/>
                  <a:gd name="T34" fmla="*/ 4 w 80"/>
                  <a:gd name="T35" fmla="*/ 62 h 71"/>
                  <a:gd name="T36" fmla="*/ 12 w 80"/>
                  <a:gd name="T37" fmla="*/ 64 h 71"/>
                  <a:gd name="T38" fmla="*/ 26 w 80"/>
                  <a:gd name="T39" fmla="*/ 62 h 71"/>
                  <a:gd name="T40" fmla="*/ 43 w 80"/>
                  <a:gd name="T41" fmla="*/ 56 h 71"/>
                  <a:gd name="T42" fmla="*/ 64 w 80"/>
                  <a:gd name="T43" fmla="*/ 63 h 71"/>
                  <a:gd name="T44" fmla="*/ 71 w 80"/>
                  <a:gd name="T45" fmla="*/ 70 h 71"/>
                  <a:gd name="T46" fmla="*/ 69 w 80"/>
                  <a:gd name="T47" fmla="*/ 66 h 71"/>
                  <a:gd name="T48" fmla="*/ 75 w 80"/>
                  <a:gd name="T49" fmla="*/ 67 h 71"/>
                  <a:gd name="T50" fmla="*/ 73 w 80"/>
                  <a:gd name="T51" fmla="*/ 62 h 71"/>
                  <a:gd name="T52" fmla="*/ 77 w 80"/>
                  <a:gd name="T53" fmla="*/ 6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0" h="71">
                    <a:moveTo>
                      <a:pt x="77" y="60"/>
                    </a:moveTo>
                    <a:cubicBezTo>
                      <a:pt x="75" y="58"/>
                      <a:pt x="72" y="59"/>
                      <a:pt x="70" y="58"/>
                    </a:cubicBezTo>
                    <a:cubicBezTo>
                      <a:pt x="69" y="57"/>
                      <a:pt x="68" y="57"/>
                      <a:pt x="68" y="57"/>
                    </a:cubicBezTo>
                    <a:cubicBezTo>
                      <a:pt x="68" y="57"/>
                      <a:pt x="51" y="52"/>
                      <a:pt x="45" y="39"/>
                    </a:cubicBezTo>
                    <a:cubicBezTo>
                      <a:pt x="39" y="26"/>
                      <a:pt x="24" y="0"/>
                      <a:pt x="23" y="2"/>
                    </a:cubicBezTo>
                    <a:cubicBezTo>
                      <a:pt x="21" y="4"/>
                      <a:pt x="22" y="3"/>
                      <a:pt x="22" y="6"/>
                    </a:cubicBezTo>
                    <a:cubicBezTo>
                      <a:pt x="22" y="8"/>
                      <a:pt x="17" y="8"/>
                      <a:pt x="17" y="10"/>
                    </a:cubicBezTo>
                    <a:cubicBezTo>
                      <a:pt x="18" y="13"/>
                      <a:pt x="20" y="14"/>
                      <a:pt x="18" y="16"/>
                    </a:cubicBezTo>
                    <a:cubicBezTo>
                      <a:pt x="17" y="18"/>
                      <a:pt x="14" y="16"/>
                      <a:pt x="15" y="18"/>
                    </a:cubicBezTo>
                    <a:cubicBezTo>
                      <a:pt x="15" y="21"/>
                      <a:pt x="15" y="21"/>
                      <a:pt x="15" y="24"/>
                    </a:cubicBezTo>
                    <a:cubicBezTo>
                      <a:pt x="14" y="27"/>
                      <a:pt x="13" y="25"/>
                      <a:pt x="12" y="28"/>
                    </a:cubicBezTo>
                    <a:cubicBezTo>
                      <a:pt x="11" y="30"/>
                      <a:pt x="11" y="30"/>
                      <a:pt x="13" y="32"/>
                    </a:cubicBezTo>
                    <a:cubicBezTo>
                      <a:pt x="15" y="35"/>
                      <a:pt x="11" y="33"/>
                      <a:pt x="10" y="35"/>
                    </a:cubicBezTo>
                    <a:cubicBezTo>
                      <a:pt x="9" y="38"/>
                      <a:pt x="8" y="38"/>
                      <a:pt x="10" y="40"/>
                    </a:cubicBezTo>
                    <a:cubicBezTo>
                      <a:pt x="12" y="42"/>
                      <a:pt x="10" y="42"/>
                      <a:pt x="8" y="43"/>
                    </a:cubicBezTo>
                    <a:cubicBezTo>
                      <a:pt x="6" y="45"/>
                      <a:pt x="6" y="48"/>
                      <a:pt x="7" y="49"/>
                    </a:cubicBezTo>
                    <a:cubicBezTo>
                      <a:pt x="8" y="50"/>
                      <a:pt x="0" y="53"/>
                      <a:pt x="7" y="54"/>
                    </a:cubicBezTo>
                    <a:cubicBezTo>
                      <a:pt x="15" y="55"/>
                      <a:pt x="2" y="59"/>
                      <a:pt x="4" y="62"/>
                    </a:cubicBezTo>
                    <a:cubicBezTo>
                      <a:pt x="7" y="65"/>
                      <a:pt x="9" y="66"/>
                      <a:pt x="12" y="64"/>
                    </a:cubicBezTo>
                    <a:cubicBezTo>
                      <a:pt x="16" y="63"/>
                      <a:pt x="22" y="65"/>
                      <a:pt x="26" y="62"/>
                    </a:cubicBezTo>
                    <a:cubicBezTo>
                      <a:pt x="31" y="59"/>
                      <a:pt x="36" y="55"/>
                      <a:pt x="43" y="56"/>
                    </a:cubicBezTo>
                    <a:cubicBezTo>
                      <a:pt x="50" y="56"/>
                      <a:pt x="61" y="59"/>
                      <a:pt x="64" y="63"/>
                    </a:cubicBezTo>
                    <a:cubicBezTo>
                      <a:pt x="68" y="67"/>
                      <a:pt x="71" y="71"/>
                      <a:pt x="71" y="70"/>
                    </a:cubicBezTo>
                    <a:cubicBezTo>
                      <a:pt x="71" y="68"/>
                      <a:pt x="67" y="65"/>
                      <a:pt x="69" y="66"/>
                    </a:cubicBezTo>
                    <a:cubicBezTo>
                      <a:pt x="71" y="66"/>
                      <a:pt x="74" y="67"/>
                      <a:pt x="75" y="67"/>
                    </a:cubicBezTo>
                    <a:cubicBezTo>
                      <a:pt x="75" y="66"/>
                      <a:pt x="71" y="62"/>
                      <a:pt x="73" y="62"/>
                    </a:cubicBezTo>
                    <a:cubicBezTo>
                      <a:pt x="74" y="62"/>
                      <a:pt x="80" y="61"/>
                      <a:pt x="77" y="60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1940"/>
              <p:cNvSpPr/>
              <p:nvPr/>
            </p:nvSpPr>
            <p:spPr bwMode="auto">
              <a:xfrm>
                <a:off x="4186141" y="4310755"/>
                <a:ext cx="276261" cy="252576"/>
              </a:xfrm>
              <a:custGeom>
                <a:avLst/>
                <a:gdLst>
                  <a:gd name="T0" fmla="*/ 23 w 41"/>
                  <a:gd name="T1" fmla="*/ 1 h 40"/>
                  <a:gd name="T2" fmla="*/ 15 w 41"/>
                  <a:gd name="T3" fmla="*/ 33 h 40"/>
                  <a:gd name="T4" fmla="*/ 41 w 41"/>
                  <a:gd name="T5" fmla="*/ 21 h 40"/>
                  <a:gd name="T6" fmla="*/ 23 w 41"/>
                  <a:gd name="T7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40">
                    <a:moveTo>
                      <a:pt x="23" y="1"/>
                    </a:moveTo>
                    <a:cubicBezTo>
                      <a:pt x="6" y="2"/>
                      <a:pt x="0" y="25"/>
                      <a:pt x="15" y="33"/>
                    </a:cubicBezTo>
                    <a:cubicBezTo>
                      <a:pt x="28" y="40"/>
                      <a:pt x="40" y="28"/>
                      <a:pt x="41" y="21"/>
                    </a:cubicBezTo>
                    <a:cubicBezTo>
                      <a:pt x="41" y="13"/>
                      <a:pt x="39" y="0"/>
                      <a:pt x="23" y="1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1941"/>
              <p:cNvSpPr/>
              <p:nvPr/>
            </p:nvSpPr>
            <p:spPr bwMode="auto">
              <a:xfrm>
                <a:off x="4213767" y="4333421"/>
                <a:ext cx="241728" cy="210481"/>
              </a:xfrm>
              <a:custGeom>
                <a:avLst/>
                <a:gdLst>
                  <a:gd name="T0" fmla="*/ 23 w 36"/>
                  <a:gd name="T1" fmla="*/ 1 h 33"/>
                  <a:gd name="T2" fmla="*/ 9 w 36"/>
                  <a:gd name="T3" fmla="*/ 24 h 33"/>
                  <a:gd name="T4" fmla="*/ 34 w 36"/>
                  <a:gd name="T5" fmla="*/ 14 h 33"/>
                  <a:gd name="T6" fmla="*/ 23 w 36"/>
                  <a:gd name="T7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3">
                    <a:moveTo>
                      <a:pt x="23" y="1"/>
                    </a:moveTo>
                    <a:cubicBezTo>
                      <a:pt x="12" y="0"/>
                      <a:pt x="0" y="9"/>
                      <a:pt x="9" y="24"/>
                    </a:cubicBezTo>
                    <a:cubicBezTo>
                      <a:pt x="15" y="33"/>
                      <a:pt x="36" y="28"/>
                      <a:pt x="34" y="14"/>
                    </a:cubicBezTo>
                    <a:cubicBezTo>
                      <a:pt x="34" y="14"/>
                      <a:pt x="34" y="2"/>
                      <a:pt x="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1942"/>
              <p:cNvSpPr/>
              <p:nvPr/>
            </p:nvSpPr>
            <p:spPr bwMode="auto">
              <a:xfrm>
                <a:off x="4248300" y="4326945"/>
                <a:ext cx="189931" cy="178099"/>
              </a:xfrm>
              <a:custGeom>
                <a:avLst/>
                <a:gdLst>
                  <a:gd name="T0" fmla="*/ 9 w 28"/>
                  <a:gd name="T1" fmla="*/ 5 h 28"/>
                  <a:gd name="T2" fmla="*/ 16 w 28"/>
                  <a:gd name="T3" fmla="*/ 27 h 28"/>
                  <a:gd name="T4" fmla="*/ 27 w 28"/>
                  <a:gd name="T5" fmla="*/ 14 h 28"/>
                  <a:gd name="T6" fmla="*/ 9 w 28"/>
                  <a:gd name="T7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8">
                    <a:moveTo>
                      <a:pt x="9" y="5"/>
                    </a:moveTo>
                    <a:cubicBezTo>
                      <a:pt x="0" y="10"/>
                      <a:pt x="3" y="25"/>
                      <a:pt x="16" y="27"/>
                    </a:cubicBezTo>
                    <a:cubicBezTo>
                      <a:pt x="26" y="28"/>
                      <a:pt x="28" y="20"/>
                      <a:pt x="27" y="14"/>
                    </a:cubicBezTo>
                    <a:cubicBezTo>
                      <a:pt x="26" y="9"/>
                      <a:pt x="20" y="0"/>
                      <a:pt x="9" y="5"/>
                    </a:cubicBezTo>
                    <a:close/>
                  </a:path>
                </a:pathLst>
              </a:custGeom>
              <a:solidFill>
                <a:srgbClr val="C2DC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1943"/>
              <p:cNvSpPr/>
              <p:nvPr/>
            </p:nvSpPr>
            <p:spPr bwMode="auto">
              <a:xfrm>
                <a:off x="4269020" y="4339897"/>
                <a:ext cx="155398" cy="145718"/>
              </a:xfrm>
              <a:custGeom>
                <a:avLst/>
                <a:gdLst>
                  <a:gd name="T0" fmla="*/ 7 w 23"/>
                  <a:gd name="T1" fmla="*/ 5 h 23"/>
                  <a:gd name="T2" fmla="*/ 13 w 23"/>
                  <a:gd name="T3" fmla="*/ 22 h 23"/>
                  <a:gd name="T4" fmla="*/ 22 w 23"/>
                  <a:gd name="T5" fmla="*/ 12 h 23"/>
                  <a:gd name="T6" fmla="*/ 7 w 23"/>
                  <a:gd name="T7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3">
                    <a:moveTo>
                      <a:pt x="7" y="5"/>
                    </a:moveTo>
                    <a:cubicBezTo>
                      <a:pt x="0" y="9"/>
                      <a:pt x="2" y="21"/>
                      <a:pt x="13" y="22"/>
                    </a:cubicBezTo>
                    <a:cubicBezTo>
                      <a:pt x="21" y="23"/>
                      <a:pt x="23" y="16"/>
                      <a:pt x="22" y="12"/>
                    </a:cubicBezTo>
                    <a:cubicBezTo>
                      <a:pt x="21" y="7"/>
                      <a:pt x="14" y="0"/>
                      <a:pt x="7" y="5"/>
                    </a:cubicBezTo>
                    <a:close/>
                  </a:path>
                </a:pathLst>
              </a:custGeom>
              <a:solidFill>
                <a:srgbClr val="0051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1944"/>
              <p:cNvSpPr/>
              <p:nvPr/>
            </p:nvSpPr>
            <p:spPr bwMode="auto">
              <a:xfrm>
                <a:off x="4448589" y="4498568"/>
                <a:ext cx="265902" cy="336768"/>
              </a:xfrm>
              <a:custGeom>
                <a:avLst/>
                <a:gdLst>
                  <a:gd name="T0" fmla="*/ 16 w 39"/>
                  <a:gd name="T1" fmla="*/ 29 h 53"/>
                  <a:gd name="T2" fmla="*/ 10 w 39"/>
                  <a:gd name="T3" fmla="*/ 5 h 53"/>
                  <a:gd name="T4" fmla="*/ 5 w 39"/>
                  <a:gd name="T5" fmla="*/ 25 h 53"/>
                  <a:gd name="T6" fmla="*/ 29 w 39"/>
                  <a:gd name="T7" fmla="*/ 47 h 53"/>
                  <a:gd name="T8" fmla="*/ 39 w 39"/>
                  <a:gd name="T9" fmla="*/ 48 h 53"/>
                  <a:gd name="T10" fmla="*/ 26 w 39"/>
                  <a:gd name="T11" fmla="*/ 37 h 53"/>
                  <a:gd name="T12" fmla="*/ 16 w 39"/>
                  <a:gd name="T13" fmla="*/ 2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53">
                    <a:moveTo>
                      <a:pt x="16" y="29"/>
                    </a:moveTo>
                    <a:cubicBezTo>
                      <a:pt x="11" y="21"/>
                      <a:pt x="10" y="9"/>
                      <a:pt x="10" y="5"/>
                    </a:cubicBezTo>
                    <a:cubicBezTo>
                      <a:pt x="10" y="0"/>
                      <a:pt x="0" y="8"/>
                      <a:pt x="5" y="25"/>
                    </a:cubicBezTo>
                    <a:cubicBezTo>
                      <a:pt x="10" y="42"/>
                      <a:pt x="24" y="44"/>
                      <a:pt x="29" y="47"/>
                    </a:cubicBezTo>
                    <a:cubicBezTo>
                      <a:pt x="33" y="51"/>
                      <a:pt x="39" y="53"/>
                      <a:pt x="39" y="48"/>
                    </a:cubicBezTo>
                    <a:cubicBezTo>
                      <a:pt x="39" y="42"/>
                      <a:pt x="31" y="39"/>
                      <a:pt x="26" y="37"/>
                    </a:cubicBezTo>
                    <a:cubicBezTo>
                      <a:pt x="21" y="34"/>
                      <a:pt x="16" y="29"/>
                      <a:pt x="16" y="29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1945"/>
              <p:cNvSpPr/>
              <p:nvPr/>
            </p:nvSpPr>
            <p:spPr bwMode="auto">
              <a:xfrm>
                <a:off x="4327726" y="4744667"/>
                <a:ext cx="372952" cy="116573"/>
              </a:xfrm>
              <a:custGeom>
                <a:avLst/>
                <a:gdLst>
                  <a:gd name="T0" fmla="*/ 38 w 55"/>
                  <a:gd name="T1" fmla="*/ 10 h 18"/>
                  <a:gd name="T2" fmla="*/ 9 w 55"/>
                  <a:gd name="T3" fmla="*/ 1 h 18"/>
                  <a:gd name="T4" fmla="*/ 1 w 55"/>
                  <a:gd name="T5" fmla="*/ 4 h 18"/>
                  <a:gd name="T6" fmla="*/ 28 w 55"/>
                  <a:gd name="T7" fmla="*/ 11 h 18"/>
                  <a:gd name="T8" fmla="*/ 49 w 55"/>
                  <a:gd name="T9" fmla="*/ 17 h 18"/>
                  <a:gd name="T10" fmla="*/ 53 w 55"/>
                  <a:gd name="T11" fmla="*/ 15 h 18"/>
                  <a:gd name="T12" fmla="*/ 38 w 55"/>
                  <a:gd name="T13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8">
                    <a:moveTo>
                      <a:pt x="38" y="10"/>
                    </a:moveTo>
                    <a:cubicBezTo>
                      <a:pt x="30" y="6"/>
                      <a:pt x="17" y="0"/>
                      <a:pt x="9" y="1"/>
                    </a:cubicBezTo>
                    <a:cubicBezTo>
                      <a:pt x="9" y="1"/>
                      <a:pt x="2" y="1"/>
                      <a:pt x="1" y="4"/>
                    </a:cubicBezTo>
                    <a:cubicBezTo>
                      <a:pt x="0" y="6"/>
                      <a:pt x="16" y="8"/>
                      <a:pt x="28" y="11"/>
                    </a:cubicBezTo>
                    <a:cubicBezTo>
                      <a:pt x="39" y="15"/>
                      <a:pt x="46" y="18"/>
                      <a:pt x="49" y="17"/>
                    </a:cubicBezTo>
                    <a:cubicBezTo>
                      <a:pt x="53" y="17"/>
                      <a:pt x="55" y="16"/>
                      <a:pt x="53" y="15"/>
                    </a:cubicBezTo>
                    <a:cubicBezTo>
                      <a:pt x="52" y="14"/>
                      <a:pt x="45" y="14"/>
                      <a:pt x="38" y="10"/>
                    </a:cubicBezTo>
                    <a:close/>
                  </a:path>
                </a:pathLst>
              </a:custGeom>
              <a:solidFill>
                <a:srgbClr val="FBC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1946"/>
              <p:cNvSpPr/>
              <p:nvPr/>
            </p:nvSpPr>
            <p:spPr bwMode="auto">
              <a:xfrm>
                <a:off x="3823550" y="4310755"/>
                <a:ext cx="276261" cy="213718"/>
              </a:xfrm>
              <a:custGeom>
                <a:avLst/>
                <a:gdLst>
                  <a:gd name="T0" fmla="*/ 9 w 41"/>
                  <a:gd name="T1" fmla="*/ 16 h 34"/>
                  <a:gd name="T2" fmla="*/ 11 w 41"/>
                  <a:gd name="T3" fmla="*/ 34 h 34"/>
                  <a:gd name="T4" fmla="*/ 35 w 41"/>
                  <a:gd name="T5" fmla="*/ 27 h 34"/>
                  <a:gd name="T6" fmla="*/ 39 w 41"/>
                  <a:gd name="T7" fmla="*/ 19 h 34"/>
                  <a:gd name="T8" fmla="*/ 20 w 41"/>
                  <a:gd name="T9" fmla="*/ 3 h 34"/>
                  <a:gd name="T10" fmla="*/ 9 w 41"/>
                  <a:gd name="T11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4">
                    <a:moveTo>
                      <a:pt x="9" y="16"/>
                    </a:moveTo>
                    <a:cubicBezTo>
                      <a:pt x="6" y="25"/>
                      <a:pt x="0" y="34"/>
                      <a:pt x="11" y="34"/>
                    </a:cubicBezTo>
                    <a:cubicBezTo>
                      <a:pt x="23" y="34"/>
                      <a:pt x="31" y="29"/>
                      <a:pt x="35" y="27"/>
                    </a:cubicBezTo>
                    <a:cubicBezTo>
                      <a:pt x="39" y="25"/>
                      <a:pt x="41" y="22"/>
                      <a:pt x="39" y="19"/>
                    </a:cubicBezTo>
                    <a:cubicBezTo>
                      <a:pt x="39" y="19"/>
                      <a:pt x="26" y="6"/>
                      <a:pt x="20" y="3"/>
                    </a:cubicBezTo>
                    <a:cubicBezTo>
                      <a:pt x="15" y="0"/>
                      <a:pt x="11" y="6"/>
                      <a:pt x="9" y="16"/>
                    </a:cubicBezTo>
                    <a:close/>
                  </a:path>
                </a:pathLst>
              </a:custGeom>
              <a:solidFill>
                <a:srgbClr val="BF5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1947"/>
              <p:cNvSpPr/>
              <p:nvPr/>
            </p:nvSpPr>
            <p:spPr bwMode="auto">
              <a:xfrm>
                <a:off x="3074191" y="3760269"/>
                <a:ext cx="424752" cy="372388"/>
              </a:xfrm>
              <a:custGeom>
                <a:avLst/>
                <a:gdLst>
                  <a:gd name="T0" fmla="*/ 9 w 63"/>
                  <a:gd name="T1" fmla="*/ 54 h 59"/>
                  <a:gd name="T2" fmla="*/ 31 w 63"/>
                  <a:gd name="T3" fmla="*/ 51 h 59"/>
                  <a:gd name="T4" fmla="*/ 44 w 63"/>
                  <a:gd name="T5" fmla="*/ 51 h 59"/>
                  <a:gd name="T6" fmla="*/ 58 w 63"/>
                  <a:gd name="T7" fmla="*/ 59 h 59"/>
                  <a:gd name="T8" fmla="*/ 43 w 63"/>
                  <a:gd name="T9" fmla="*/ 47 h 59"/>
                  <a:gd name="T10" fmla="*/ 35 w 63"/>
                  <a:gd name="T11" fmla="*/ 39 h 59"/>
                  <a:gd name="T12" fmla="*/ 29 w 63"/>
                  <a:gd name="T13" fmla="*/ 30 h 59"/>
                  <a:gd name="T14" fmla="*/ 20 w 63"/>
                  <a:gd name="T15" fmla="*/ 11 h 59"/>
                  <a:gd name="T16" fmla="*/ 18 w 63"/>
                  <a:gd name="T17" fmla="*/ 19 h 59"/>
                  <a:gd name="T18" fmla="*/ 28 w 63"/>
                  <a:gd name="T19" fmla="*/ 33 h 59"/>
                  <a:gd name="T20" fmla="*/ 11 w 63"/>
                  <a:gd name="T21" fmla="*/ 28 h 59"/>
                  <a:gd name="T22" fmla="*/ 14 w 63"/>
                  <a:gd name="T23" fmla="*/ 33 h 59"/>
                  <a:gd name="T24" fmla="*/ 28 w 63"/>
                  <a:gd name="T25" fmla="*/ 38 h 59"/>
                  <a:gd name="T26" fmla="*/ 11 w 63"/>
                  <a:gd name="T27" fmla="*/ 39 h 59"/>
                  <a:gd name="T28" fmla="*/ 16 w 63"/>
                  <a:gd name="T29" fmla="*/ 44 h 59"/>
                  <a:gd name="T30" fmla="*/ 28 w 63"/>
                  <a:gd name="T31" fmla="*/ 47 h 59"/>
                  <a:gd name="T32" fmla="*/ 9 w 63"/>
                  <a:gd name="T33" fmla="*/ 5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59">
                    <a:moveTo>
                      <a:pt x="9" y="54"/>
                    </a:moveTo>
                    <a:cubicBezTo>
                      <a:pt x="12" y="56"/>
                      <a:pt x="17" y="53"/>
                      <a:pt x="31" y="51"/>
                    </a:cubicBezTo>
                    <a:cubicBezTo>
                      <a:pt x="36" y="51"/>
                      <a:pt x="41" y="51"/>
                      <a:pt x="44" y="51"/>
                    </a:cubicBezTo>
                    <a:cubicBezTo>
                      <a:pt x="52" y="53"/>
                      <a:pt x="56" y="59"/>
                      <a:pt x="58" y="59"/>
                    </a:cubicBezTo>
                    <a:cubicBezTo>
                      <a:pt x="61" y="59"/>
                      <a:pt x="63" y="58"/>
                      <a:pt x="43" y="47"/>
                    </a:cubicBezTo>
                    <a:cubicBezTo>
                      <a:pt x="43" y="47"/>
                      <a:pt x="38" y="44"/>
                      <a:pt x="35" y="39"/>
                    </a:cubicBezTo>
                    <a:cubicBezTo>
                      <a:pt x="33" y="37"/>
                      <a:pt x="31" y="32"/>
                      <a:pt x="29" y="30"/>
                    </a:cubicBezTo>
                    <a:cubicBezTo>
                      <a:pt x="25" y="23"/>
                      <a:pt x="22" y="16"/>
                      <a:pt x="20" y="11"/>
                    </a:cubicBezTo>
                    <a:cubicBezTo>
                      <a:pt x="14" y="0"/>
                      <a:pt x="15" y="12"/>
                      <a:pt x="18" y="19"/>
                    </a:cubicBezTo>
                    <a:cubicBezTo>
                      <a:pt x="22" y="26"/>
                      <a:pt x="28" y="33"/>
                      <a:pt x="28" y="33"/>
                    </a:cubicBezTo>
                    <a:cubicBezTo>
                      <a:pt x="28" y="33"/>
                      <a:pt x="17" y="31"/>
                      <a:pt x="11" y="28"/>
                    </a:cubicBezTo>
                    <a:cubicBezTo>
                      <a:pt x="5" y="25"/>
                      <a:pt x="6" y="31"/>
                      <a:pt x="14" y="33"/>
                    </a:cubicBezTo>
                    <a:cubicBezTo>
                      <a:pt x="22" y="36"/>
                      <a:pt x="28" y="38"/>
                      <a:pt x="28" y="38"/>
                    </a:cubicBezTo>
                    <a:cubicBezTo>
                      <a:pt x="28" y="38"/>
                      <a:pt x="21" y="39"/>
                      <a:pt x="11" y="39"/>
                    </a:cubicBezTo>
                    <a:cubicBezTo>
                      <a:pt x="0" y="39"/>
                      <a:pt x="6" y="44"/>
                      <a:pt x="16" y="44"/>
                    </a:cubicBezTo>
                    <a:cubicBezTo>
                      <a:pt x="26" y="45"/>
                      <a:pt x="29" y="46"/>
                      <a:pt x="28" y="47"/>
                    </a:cubicBezTo>
                    <a:cubicBezTo>
                      <a:pt x="27" y="49"/>
                      <a:pt x="5" y="52"/>
                      <a:pt x="9" y="54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1948"/>
              <p:cNvSpPr/>
              <p:nvPr/>
            </p:nvSpPr>
            <p:spPr bwMode="auto">
              <a:xfrm>
                <a:off x="4455496" y="4764096"/>
                <a:ext cx="245183" cy="90668"/>
              </a:xfrm>
              <a:custGeom>
                <a:avLst/>
                <a:gdLst>
                  <a:gd name="T0" fmla="*/ 30 w 36"/>
                  <a:gd name="T1" fmla="*/ 13 h 14"/>
                  <a:gd name="T2" fmla="*/ 10 w 36"/>
                  <a:gd name="T3" fmla="*/ 5 h 14"/>
                  <a:gd name="T4" fmla="*/ 6 w 36"/>
                  <a:gd name="T5" fmla="*/ 6 h 14"/>
                  <a:gd name="T6" fmla="*/ 29 w 36"/>
                  <a:gd name="T7" fmla="*/ 14 h 14"/>
                  <a:gd name="T8" fmla="*/ 30 w 36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4">
                    <a:moveTo>
                      <a:pt x="30" y="13"/>
                    </a:moveTo>
                    <a:cubicBezTo>
                      <a:pt x="23" y="13"/>
                      <a:pt x="10" y="5"/>
                      <a:pt x="10" y="5"/>
                    </a:cubicBezTo>
                    <a:cubicBezTo>
                      <a:pt x="0" y="0"/>
                      <a:pt x="2" y="6"/>
                      <a:pt x="6" y="6"/>
                    </a:cubicBezTo>
                    <a:cubicBezTo>
                      <a:pt x="9" y="7"/>
                      <a:pt x="27" y="14"/>
                      <a:pt x="29" y="14"/>
                    </a:cubicBezTo>
                    <a:cubicBezTo>
                      <a:pt x="31" y="14"/>
                      <a:pt x="36" y="12"/>
                      <a:pt x="30" y="13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1949"/>
              <p:cNvSpPr/>
              <p:nvPr/>
            </p:nvSpPr>
            <p:spPr bwMode="auto">
              <a:xfrm>
                <a:off x="4320820" y="4346373"/>
                <a:ext cx="82878" cy="71239"/>
              </a:xfrm>
              <a:custGeom>
                <a:avLst/>
                <a:gdLst>
                  <a:gd name="T0" fmla="*/ 5 w 12"/>
                  <a:gd name="T1" fmla="*/ 3 h 11"/>
                  <a:gd name="T2" fmla="*/ 8 w 12"/>
                  <a:gd name="T3" fmla="*/ 10 h 11"/>
                  <a:gd name="T4" fmla="*/ 11 w 12"/>
                  <a:gd name="T5" fmla="*/ 5 h 11"/>
                  <a:gd name="T6" fmla="*/ 5 w 12"/>
                  <a:gd name="T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5" y="3"/>
                    </a:moveTo>
                    <a:cubicBezTo>
                      <a:pt x="0" y="7"/>
                      <a:pt x="6" y="11"/>
                      <a:pt x="8" y="10"/>
                    </a:cubicBezTo>
                    <a:cubicBezTo>
                      <a:pt x="10" y="9"/>
                      <a:pt x="12" y="7"/>
                      <a:pt x="11" y="5"/>
                    </a:cubicBezTo>
                    <a:cubicBezTo>
                      <a:pt x="11" y="5"/>
                      <a:pt x="9" y="0"/>
                      <a:pt x="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1950"/>
              <p:cNvSpPr/>
              <p:nvPr/>
            </p:nvSpPr>
            <p:spPr bwMode="auto">
              <a:xfrm>
                <a:off x="3668152" y="3779698"/>
                <a:ext cx="884035" cy="670298"/>
              </a:xfrm>
              <a:custGeom>
                <a:avLst/>
                <a:gdLst>
                  <a:gd name="T0" fmla="*/ 52 w 131"/>
                  <a:gd name="T1" fmla="*/ 9 h 106"/>
                  <a:gd name="T2" fmla="*/ 11 w 131"/>
                  <a:gd name="T3" fmla="*/ 31 h 106"/>
                  <a:gd name="T4" fmla="*/ 40 w 131"/>
                  <a:gd name="T5" fmla="*/ 52 h 106"/>
                  <a:gd name="T6" fmla="*/ 94 w 131"/>
                  <a:gd name="T7" fmla="*/ 79 h 106"/>
                  <a:gd name="T8" fmla="*/ 120 w 131"/>
                  <a:gd name="T9" fmla="*/ 96 h 106"/>
                  <a:gd name="T10" fmla="*/ 123 w 131"/>
                  <a:gd name="T11" fmla="*/ 73 h 106"/>
                  <a:gd name="T12" fmla="*/ 52 w 131"/>
                  <a:gd name="T13" fmla="*/ 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106">
                    <a:moveTo>
                      <a:pt x="52" y="9"/>
                    </a:moveTo>
                    <a:cubicBezTo>
                      <a:pt x="29" y="0"/>
                      <a:pt x="21" y="21"/>
                      <a:pt x="11" y="31"/>
                    </a:cubicBezTo>
                    <a:cubicBezTo>
                      <a:pt x="0" y="41"/>
                      <a:pt x="22" y="45"/>
                      <a:pt x="40" y="52"/>
                    </a:cubicBezTo>
                    <a:cubicBezTo>
                      <a:pt x="58" y="60"/>
                      <a:pt x="77" y="77"/>
                      <a:pt x="94" y="79"/>
                    </a:cubicBezTo>
                    <a:cubicBezTo>
                      <a:pt x="111" y="81"/>
                      <a:pt x="120" y="86"/>
                      <a:pt x="120" y="96"/>
                    </a:cubicBezTo>
                    <a:cubicBezTo>
                      <a:pt x="121" y="106"/>
                      <a:pt x="131" y="91"/>
                      <a:pt x="123" y="73"/>
                    </a:cubicBezTo>
                    <a:cubicBezTo>
                      <a:pt x="116" y="56"/>
                      <a:pt x="76" y="18"/>
                      <a:pt x="52" y="9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1951"/>
              <p:cNvSpPr/>
              <p:nvPr/>
            </p:nvSpPr>
            <p:spPr bwMode="auto">
              <a:xfrm>
                <a:off x="3889161" y="4346373"/>
                <a:ext cx="189931" cy="158670"/>
              </a:xfrm>
              <a:custGeom>
                <a:avLst/>
                <a:gdLst>
                  <a:gd name="T0" fmla="*/ 5 w 28"/>
                  <a:gd name="T1" fmla="*/ 25 h 25"/>
                  <a:gd name="T2" fmla="*/ 17 w 28"/>
                  <a:gd name="T3" fmla="*/ 23 h 25"/>
                  <a:gd name="T4" fmla="*/ 24 w 28"/>
                  <a:gd name="T5" fmla="*/ 19 h 25"/>
                  <a:gd name="T6" fmla="*/ 28 w 28"/>
                  <a:gd name="T7" fmla="*/ 16 h 25"/>
                  <a:gd name="T8" fmla="*/ 22 w 28"/>
                  <a:gd name="T9" fmla="*/ 12 h 25"/>
                  <a:gd name="T10" fmla="*/ 9 w 28"/>
                  <a:gd name="T11" fmla="*/ 0 h 25"/>
                  <a:gd name="T12" fmla="*/ 10 w 28"/>
                  <a:gd name="T13" fmla="*/ 6 h 25"/>
                  <a:gd name="T14" fmla="*/ 15 w 28"/>
                  <a:gd name="T15" fmla="*/ 13 h 25"/>
                  <a:gd name="T16" fmla="*/ 4 w 28"/>
                  <a:gd name="T17" fmla="*/ 11 h 25"/>
                  <a:gd name="T18" fmla="*/ 11 w 28"/>
                  <a:gd name="T19" fmla="*/ 17 h 25"/>
                  <a:gd name="T20" fmla="*/ 5 w 28"/>
                  <a:gd name="T21" fmla="*/ 19 h 25"/>
                  <a:gd name="T22" fmla="*/ 8 w 28"/>
                  <a:gd name="T23" fmla="*/ 22 h 25"/>
                  <a:gd name="T24" fmla="*/ 5 w 28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5">
                    <a:moveTo>
                      <a:pt x="5" y="25"/>
                    </a:moveTo>
                    <a:cubicBezTo>
                      <a:pt x="9" y="25"/>
                      <a:pt x="14" y="25"/>
                      <a:pt x="17" y="23"/>
                    </a:cubicBezTo>
                    <a:cubicBezTo>
                      <a:pt x="20" y="21"/>
                      <a:pt x="21" y="20"/>
                      <a:pt x="24" y="19"/>
                    </a:cubicBezTo>
                    <a:cubicBezTo>
                      <a:pt x="27" y="19"/>
                      <a:pt x="28" y="19"/>
                      <a:pt x="28" y="16"/>
                    </a:cubicBezTo>
                    <a:cubicBezTo>
                      <a:pt x="28" y="16"/>
                      <a:pt x="25" y="15"/>
                      <a:pt x="22" y="12"/>
                    </a:cubicBezTo>
                    <a:cubicBezTo>
                      <a:pt x="20" y="9"/>
                      <a:pt x="12" y="0"/>
                      <a:pt x="9" y="0"/>
                    </a:cubicBezTo>
                    <a:cubicBezTo>
                      <a:pt x="7" y="0"/>
                      <a:pt x="7" y="3"/>
                      <a:pt x="10" y="6"/>
                    </a:cubicBezTo>
                    <a:cubicBezTo>
                      <a:pt x="13" y="10"/>
                      <a:pt x="16" y="9"/>
                      <a:pt x="15" y="13"/>
                    </a:cubicBezTo>
                    <a:cubicBezTo>
                      <a:pt x="15" y="14"/>
                      <a:pt x="6" y="10"/>
                      <a:pt x="4" y="11"/>
                    </a:cubicBezTo>
                    <a:cubicBezTo>
                      <a:pt x="3" y="12"/>
                      <a:pt x="8" y="16"/>
                      <a:pt x="11" y="17"/>
                    </a:cubicBezTo>
                    <a:cubicBezTo>
                      <a:pt x="13" y="18"/>
                      <a:pt x="10" y="18"/>
                      <a:pt x="5" y="19"/>
                    </a:cubicBezTo>
                    <a:cubicBezTo>
                      <a:pt x="0" y="21"/>
                      <a:pt x="4" y="22"/>
                      <a:pt x="8" y="22"/>
                    </a:cubicBezTo>
                    <a:cubicBezTo>
                      <a:pt x="11" y="22"/>
                      <a:pt x="1" y="24"/>
                      <a:pt x="5" y="25"/>
                    </a:cubicBezTo>
                    <a:close/>
                  </a:path>
                </a:pathLst>
              </a:custGeom>
              <a:solidFill>
                <a:srgbClr val="9F4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1952"/>
              <p:cNvSpPr/>
              <p:nvPr/>
            </p:nvSpPr>
            <p:spPr bwMode="auto">
              <a:xfrm>
                <a:off x="3902974" y="4346373"/>
                <a:ext cx="189931" cy="158670"/>
              </a:xfrm>
              <a:custGeom>
                <a:avLst/>
                <a:gdLst>
                  <a:gd name="T0" fmla="*/ 1 w 28"/>
                  <a:gd name="T1" fmla="*/ 24 h 25"/>
                  <a:gd name="T2" fmla="*/ 17 w 28"/>
                  <a:gd name="T3" fmla="*/ 20 h 25"/>
                  <a:gd name="T4" fmla="*/ 25 w 28"/>
                  <a:gd name="T5" fmla="*/ 18 h 25"/>
                  <a:gd name="T6" fmla="*/ 18 w 28"/>
                  <a:gd name="T7" fmla="*/ 13 h 25"/>
                  <a:gd name="T8" fmla="*/ 6 w 28"/>
                  <a:gd name="T9" fmla="*/ 2 h 25"/>
                  <a:gd name="T10" fmla="*/ 15 w 28"/>
                  <a:gd name="T11" fmla="*/ 15 h 25"/>
                  <a:gd name="T12" fmla="*/ 2 w 28"/>
                  <a:gd name="T13" fmla="*/ 11 h 25"/>
                  <a:gd name="T14" fmla="*/ 13 w 28"/>
                  <a:gd name="T15" fmla="*/ 17 h 25"/>
                  <a:gd name="T16" fmla="*/ 1 w 28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5">
                    <a:moveTo>
                      <a:pt x="1" y="24"/>
                    </a:moveTo>
                    <a:cubicBezTo>
                      <a:pt x="1" y="25"/>
                      <a:pt x="13" y="23"/>
                      <a:pt x="17" y="20"/>
                    </a:cubicBezTo>
                    <a:cubicBezTo>
                      <a:pt x="20" y="18"/>
                      <a:pt x="23" y="19"/>
                      <a:pt x="25" y="18"/>
                    </a:cubicBezTo>
                    <a:cubicBezTo>
                      <a:pt x="28" y="17"/>
                      <a:pt x="21" y="18"/>
                      <a:pt x="18" y="13"/>
                    </a:cubicBezTo>
                    <a:cubicBezTo>
                      <a:pt x="15" y="8"/>
                      <a:pt x="8" y="0"/>
                      <a:pt x="6" y="2"/>
                    </a:cubicBezTo>
                    <a:cubicBezTo>
                      <a:pt x="4" y="3"/>
                      <a:pt x="17" y="12"/>
                      <a:pt x="15" y="15"/>
                    </a:cubicBezTo>
                    <a:cubicBezTo>
                      <a:pt x="14" y="17"/>
                      <a:pt x="4" y="10"/>
                      <a:pt x="2" y="11"/>
                    </a:cubicBezTo>
                    <a:cubicBezTo>
                      <a:pt x="0" y="13"/>
                      <a:pt x="12" y="15"/>
                      <a:pt x="13" y="17"/>
                    </a:cubicBezTo>
                    <a:cubicBezTo>
                      <a:pt x="13" y="20"/>
                      <a:pt x="1" y="23"/>
                      <a:pt x="1" y="24"/>
                    </a:cubicBezTo>
                    <a:close/>
                  </a:path>
                </a:pathLst>
              </a:custGeom>
              <a:solidFill>
                <a:srgbClr val="683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1953"/>
              <p:cNvSpPr/>
              <p:nvPr/>
            </p:nvSpPr>
            <p:spPr bwMode="auto">
              <a:xfrm>
                <a:off x="4058372" y="4359326"/>
                <a:ext cx="183024" cy="369149"/>
              </a:xfrm>
              <a:custGeom>
                <a:avLst/>
                <a:gdLst>
                  <a:gd name="T0" fmla="*/ 7 w 27"/>
                  <a:gd name="T1" fmla="*/ 3 h 58"/>
                  <a:gd name="T2" fmla="*/ 2 w 27"/>
                  <a:gd name="T3" fmla="*/ 29 h 58"/>
                  <a:gd name="T4" fmla="*/ 25 w 27"/>
                  <a:gd name="T5" fmla="*/ 57 h 58"/>
                  <a:gd name="T6" fmla="*/ 13 w 27"/>
                  <a:gd name="T7" fmla="*/ 46 h 58"/>
                  <a:gd name="T8" fmla="*/ 11 w 27"/>
                  <a:gd name="T9" fmla="*/ 6 h 58"/>
                  <a:gd name="T10" fmla="*/ 7 w 27"/>
                  <a:gd name="T11" fmla="*/ 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58">
                    <a:moveTo>
                      <a:pt x="7" y="3"/>
                    </a:moveTo>
                    <a:cubicBezTo>
                      <a:pt x="5" y="6"/>
                      <a:pt x="0" y="12"/>
                      <a:pt x="2" y="29"/>
                    </a:cubicBezTo>
                    <a:cubicBezTo>
                      <a:pt x="5" y="54"/>
                      <a:pt x="23" y="58"/>
                      <a:pt x="25" y="57"/>
                    </a:cubicBezTo>
                    <a:cubicBezTo>
                      <a:pt x="27" y="55"/>
                      <a:pt x="17" y="56"/>
                      <a:pt x="13" y="46"/>
                    </a:cubicBezTo>
                    <a:cubicBezTo>
                      <a:pt x="8" y="37"/>
                      <a:pt x="7" y="12"/>
                      <a:pt x="11" y="6"/>
                    </a:cubicBezTo>
                    <a:cubicBezTo>
                      <a:pt x="15" y="0"/>
                      <a:pt x="9" y="0"/>
                      <a:pt x="7" y="3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1954"/>
              <p:cNvSpPr/>
              <p:nvPr/>
            </p:nvSpPr>
            <p:spPr bwMode="auto">
              <a:xfrm>
                <a:off x="4072185" y="3893032"/>
                <a:ext cx="41439" cy="35621"/>
              </a:xfrm>
              <a:custGeom>
                <a:avLst/>
                <a:gdLst>
                  <a:gd name="T0" fmla="*/ 1 w 6"/>
                  <a:gd name="T1" fmla="*/ 3 h 6"/>
                  <a:gd name="T2" fmla="*/ 3 w 6"/>
                  <a:gd name="T3" fmla="*/ 6 h 6"/>
                  <a:gd name="T4" fmla="*/ 6 w 6"/>
                  <a:gd name="T5" fmla="*/ 3 h 6"/>
                  <a:gd name="T6" fmla="*/ 3 w 6"/>
                  <a:gd name="T7" fmla="*/ 0 h 6"/>
                  <a:gd name="T8" fmla="*/ 1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3"/>
                    </a:moveTo>
                    <a:cubicBezTo>
                      <a:pt x="0" y="5"/>
                      <a:pt x="2" y="6"/>
                      <a:pt x="3" y="6"/>
                    </a:cubicBezTo>
                    <a:cubicBezTo>
                      <a:pt x="5" y="6"/>
                      <a:pt x="6" y="5"/>
                      <a:pt x="6" y="3"/>
                    </a:cubicBezTo>
                    <a:cubicBezTo>
                      <a:pt x="6" y="2"/>
                      <a:pt x="5" y="0"/>
                      <a:pt x="3" y="0"/>
                    </a:cubicBezTo>
                    <a:cubicBezTo>
                      <a:pt x="2" y="0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Oval 1955"/>
              <p:cNvSpPr>
                <a:spLocks noChangeArrowheads="1"/>
              </p:cNvSpPr>
              <p:nvPr/>
            </p:nvSpPr>
            <p:spPr bwMode="auto">
              <a:xfrm>
                <a:off x="4151609" y="3935129"/>
                <a:ext cx="13813" cy="1295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2494"/>
              <p:cNvSpPr/>
              <p:nvPr/>
            </p:nvSpPr>
            <p:spPr bwMode="auto">
              <a:xfrm>
                <a:off x="4721398" y="4245992"/>
                <a:ext cx="58707" cy="51810"/>
              </a:xfrm>
              <a:custGeom>
                <a:avLst/>
                <a:gdLst>
                  <a:gd name="T0" fmla="*/ 2 w 9"/>
                  <a:gd name="T1" fmla="*/ 2 h 8"/>
                  <a:gd name="T2" fmla="*/ 2 w 9"/>
                  <a:gd name="T3" fmla="*/ 7 h 8"/>
                  <a:gd name="T4" fmla="*/ 7 w 9"/>
                  <a:gd name="T5" fmla="*/ 6 h 8"/>
                  <a:gd name="T6" fmla="*/ 7 w 9"/>
                  <a:gd name="T7" fmla="*/ 1 h 8"/>
                  <a:gd name="T8" fmla="*/ 2 w 9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2" y="2"/>
                    </a:moveTo>
                    <a:cubicBezTo>
                      <a:pt x="0" y="4"/>
                      <a:pt x="1" y="6"/>
                      <a:pt x="2" y="7"/>
                    </a:cubicBezTo>
                    <a:cubicBezTo>
                      <a:pt x="4" y="8"/>
                      <a:pt x="6" y="8"/>
                      <a:pt x="7" y="6"/>
                    </a:cubicBezTo>
                    <a:cubicBezTo>
                      <a:pt x="9" y="5"/>
                      <a:pt x="8" y="3"/>
                      <a:pt x="7" y="1"/>
                    </a:cubicBezTo>
                    <a:cubicBezTo>
                      <a:pt x="5" y="0"/>
                      <a:pt x="3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2495"/>
              <p:cNvSpPr/>
              <p:nvPr/>
            </p:nvSpPr>
            <p:spPr bwMode="auto">
              <a:xfrm>
                <a:off x="4835355" y="4297802"/>
                <a:ext cx="27626" cy="22668"/>
              </a:xfrm>
              <a:custGeom>
                <a:avLst/>
                <a:gdLst>
                  <a:gd name="T0" fmla="*/ 0 w 4"/>
                  <a:gd name="T1" fmla="*/ 1 h 4"/>
                  <a:gd name="T2" fmla="*/ 1 w 4"/>
                  <a:gd name="T3" fmla="*/ 4 h 4"/>
                  <a:gd name="T4" fmla="*/ 3 w 4"/>
                  <a:gd name="T5" fmla="*/ 4 h 4"/>
                  <a:gd name="T6" fmla="*/ 3 w 4"/>
                  <a:gd name="T7" fmla="*/ 1 h 4"/>
                  <a:gd name="T8" fmla="*/ 0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0" y="2"/>
                      <a:pt x="0" y="3"/>
                      <a:pt x="1" y="4"/>
                    </a:cubicBezTo>
                    <a:cubicBezTo>
                      <a:pt x="1" y="4"/>
                      <a:pt x="3" y="4"/>
                      <a:pt x="3" y="4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170" name="图片 169" descr="泡泡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5261" y="571307"/>
              <a:ext cx="155947" cy="155947"/>
            </a:xfrm>
            <a:prstGeom prst="rect">
              <a:avLst/>
            </a:prstGeom>
          </p:spPr>
        </p:pic>
        <p:pic>
          <p:nvPicPr>
            <p:cNvPr id="171" name="图片 170" descr="泡泡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1982" y="139435"/>
              <a:ext cx="324653" cy="324653"/>
            </a:xfrm>
            <a:prstGeom prst="rect">
              <a:avLst/>
            </a:prstGeom>
          </p:spPr>
        </p:pic>
        <p:sp>
          <p:nvSpPr>
            <p:cNvPr id="172" name="文本框 16"/>
            <p:cNvSpPr txBox="1"/>
            <p:nvPr/>
          </p:nvSpPr>
          <p:spPr>
            <a:xfrm>
              <a:off x="1699413" y="307035"/>
              <a:ext cx="26008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5666"/>
                  </a:solidFill>
                </a:rPr>
                <a:t>ADD TITLE HERE</a:t>
              </a:r>
              <a:endParaRPr lang="zh-CN" altLang="en-US" sz="2800" b="1" dirty="0">
                <a:solidFill>
                  <a:srgbClr val="005666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矩形 158"/>
          <p:cNvSpPr/>
          <p:nvPr/>
        </p:nvSpPr>
        <p:spPr>
          <a:xfrm rot="1556195">
            <a:off x="3318126" y="2517589"/>
            <a:ext cx="5576224" cy="4394187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8000">
                <a:schemeClr val="bg1">
                  <a:lumMod val="5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503975" y="1336428"/>
            <a:ext cx="4376320" cy="4431323"/>
            <a:chOff x="4083050" y="638614"/>
            <a:chExt cx="3943350" cy="3948113"/>
          </a:xfrm>
        </p:grpSpPr>
        <p:grpSp>
          <p:nvGrpSpPr>
            <p:cNvPr id="9" name="组合 8"/>
            <p:cNvGrpSpPr/>
            <p:nvPr/>
          </p:nvGrpSpPr>
          <p:grpSpPr>
            <a:xfrm>
              <a:off x="4083050" y="638614"/>
              <a:ext cx="3943350" cy="3948113"/>
              <a:chOff x="4083050" y="652682"/>
              <a:chExt cx="3943350" cy="3948113"/>
            </a:xfrm>
          </p:grpSpPr>
          <p:sp>
            <p:nvSpPr>
              <p:cNvPr id="13" name="AutoShape 1059"/>
              <p:cNvSpPr>
                <a:spLocks noChangeAspect="1" noChangeArrowheads="1" noTextEdit="1"/>
              </p:cNvSpPr>
              <p:nvPr/>
            </p:nvSpPr>
            <p:spPr bwMode="auto">
              <a:xfrm>
                <a:off x="4086225" y="652682"/>
                <a:ext cx="3940175" cy="394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061"/>
              <p:cNvSpPr/>
              <p:nvPr/>
            </p:nvSpPr>
            <p:spPr bwMode="auto">
              <a:xfrm>
                <a:off x="4086225" y="655857"/>
                <a:ext cx="3937000" cy="1860550"/>
              </a:xfrm>
              <a:custGeom>
                <a:avLst/>
                <a:gdLst>
                  <a:gd name="T0" fmla="*/ 725 w 1451"/>
                  <a:gd name="T1" fmla="*/ 0 h 686"/>
                  <a:gd name="T2" fmla="*/ 0 w 1451"/>
                  <a:gd name="T3" fmla="*/ 686 h 686"/>
                  <a:gd name="T4" fmla="*/ 1451 w 1451"/>
                  <a:gd name="T5" fmla="*/ 686 h 686"/>
                  <a:gd name="T6" fmla="*/ 725 w 1451"/>
                  <a:gd name="T7" fmla="*/ 0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1" h="686">
                    <a:moveTo>
                      <a:pt x="725" y="0"/>
                    </a:moveTo>
                    <a:cubicBezTo>
                      <a:pt x="338" y="0"/>
                      <a:pt x="22" y="303"/>
                      <a:pt x="0" y="686"/>
                    </a:cubicBezTo>
                    <a:cubicBezTo>
                      <a:pt x="1451" y="686"/>
                      <a:pt x="1451" y="686"/>
                      <a:pt x="1451" y="686"/>
                    </a:cubicBezTo>
                    <a:cubicBezTo>
                      <a:pt x="1429" y="303"/>
                      <a:pt x="1113" y="0"/>
                      <a:pt x="725" y="0"/>
                    </a:cubicBezTo>
                    <a:close/>
                  </a:path>
                </a:pathLst>
              </a:custGeom>
              <a:solidFill>
                <a:srgbClr val="00AB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062"/>
              <p:cNvSpPr/>
              <p:nvPr/>
            </p:nvSpPr>
            <p:spPr bwMode="auto">
              <a:xfrm>
                <a:off x="4083050" y="2516407"/>
                <a:ext cx="3943350" cy="2081213"/>
              </a:xfrm>
              <a:custGeom>
                <a:avLst/>
                <a:gdLst>
                  <a:gd name="T0" fmla="*/ 0 w 1453"/>
                  <a:gd name="T1" fmla="*/ 41 h 767"/>
                  <a:gd name="T2" fmla="*/ 726 w 1453"/>
                  <a:gd name="T3" fmla="*/ 767 h 767"/>
                  <a:gd name="T4" fmla="*/ 1453 w 1453"/>
                  <a:gd name="T5" fmla="*/ 41 h 767"/>
                  <a:gd name="T6" fmla="*/ 1452 w 1453"/>
                  <a:gd name="T7" fmla="*/ 0 h 767"/>
                  <a:gd name="T8" fmla="*/ 1 w 1453"/>
                  <a:gd name="T9" fmla="*/ 0 h 767"/>
                  <a:gd name="T10" fmla="*/ 0 w 1453"/>
                  <a:gd name="T11" fmla="*/ 41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3" h="767">
                    <a:moveTo>
                      <a:pt x="0" y="41"/>
                    </a:moveTo>
                    <a:cubicBezTo>
                      <a:pt x="0" y="442"/>
                      <a:pt x="325" y="767"/>
                      <a:pt x="726" y="767"/>
                    </a:cubicBezTo>
                    <a:cubicBezTo>
                      <a:pt x="1128" y="767"/>
                      <a:pt x="1453" y="442"/>
                      <a:pt x="1453" y="41"/>
                    </a:cubicBezTo>
                    <a:cubicBezTo>
                      <a:pt x="1453" y="27"/>
                      <a:pt x="1452" y="13"/>
                      <a:pt x="14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3"/>
                      <a:pt x="0" y="27"/>
                      <a:pt x="0" y="41"/>
                    </a:cubicBezTo>
                    <a:close/>
                  </a:path>
                </a:pathLst>
              </a:custGeom>
              <a:solidFill>
                <a:srgbClr val="005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063"/>
              <p:cNvSpPr/>
              <p:nvPr/>
            </p:nvSpPr>
            <p:spPr bwMode="auto">
              <a:xfrm>
                <a:off x="4881563" y="1133695"/>
                <a:ext cx="76200" cy="58738"/>
              </a:xfrm>
              <a:custGeom>
                <a:avLst/>
                <a:gdLst>
                  <a:gd name="T0" fmla="*/ 3 w 28"/>
                  <a:gd name="T1" fmla="*/ 22 h 22"/>
                  <a:gd name="T2" fmla="*/ 28 w 28"/>
                  <a:gd name="T3" fmla="*/ 3 h 22"/>
                  <a:gd name="T4" fmla="*/ 26 w 28"/>
                  <a:gd name="T5" fmla="*/ 0 h 22"/>
                  <a:gd name="T6" fmla="*/ 0 w 28"/>
                  <a:gd name="T7" fmla="*/ 19 h 22"/>
                  <a:gd name="T8" fmla="*/ 3 w 28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3" y="22"/>
                    </a:moveTo>
                    <a:cubicBezTo>
                      <a:pt x="11" y="16"/>
                      <a:pt x="20" y="9"/>
                      <a:pt x="28" y="3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7" y="6"/>
                      <a:pt x="9" y="13"/>
                      <a:pt x="0" y="19"/>
                    </a:cubicBezTo>
                    <a:lnTo>
                      <a:pt x="3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064"/>
              <p:cNvSpPr/>
              <p:nvPr/>
            </p:nvSpPr>
            <p:spPr bwMode="auto">
              <a:xfrm>
                <a:off x="4957763" y="4118195"/>
                <a:ext cx="77788" cy="58738"/>
              </a:xfrm>
              <a:custGeom>
                <a:avLst/>
                <a:gdLst>
                  <a:gd name="T0" fmla="*/ 26 w 29"/>
                  <a:gd name="T1" fmla="*/ 22 h 22"/>
                  <a:gd name="T2" fmla="*/ 29 w 29"/>
                  <a:gd name="T3" fmla="*/ 18 h 22"/>
                  <a:gd name="T4" fmla="*/ 3 w 29"/>
                  <a:gd name="T5" fmla="*/ 0 h 22"/>
                  <a:gd name="T6" fmla="*/ 0 w 29"/>
                  <a:gd name="T7" fmla="*/ 3 h 22"/>
                  <a:gd name="T8" fmla="*/ 26 w 29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2">
                    <a:moveTo>
                      <a:pt x="26" y="22"/>
                    </a:moveTo>
                    <a:cubicBezTo>
                      <a:pt x="29" y="18"/>
                      <a:pt x="29" y="18"/>
                      <a:pt x="29" y="18"/>
                    </a:cubicBezTo>
                    <a:cubicBezTo>
                      <a:pt x="20" y="12"/>
                      <a:pt x="11" y="6"/>
                      <a:pt x="3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9" y="10"/>
                      <a:pt x="18" y="16"/>
                      <a:pt x="26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065"/>
              <p:cNvSpPr/>
              <p:nvPr/>
            </p:nvSpPr>
            <p:spPr bwMode="auto">
              <a:xfrm>
                <a:off x="5022850" y="1035270"/>
                <a:ext cx="77788" cy="57150"/>
              </a:xfrm>
              <a:custGeom>
                <a:avLst/>
                <a:gdLst>
                  <a:gd name="T0" fmla="*/ 29 w 29"/>
                  <a:gd name="T1" fmla="*/ 3 h 21"/>
                  <a:gd name="T2" fmla="*/ 27 w 29"/>
                  <a:gd name="T3" fmla="*/ 0 h 21"/>
                  <a:gd name="T4" fmla="*/ 0 w 29"/>
                  <a:gd name="T5" fmla="*/ 17 h 21"/>
                  <a:gd name="T6" fmla="*/ 2 w 29"/>
                  <a:gd name="T7" fmla="*/ 21 h 21"/>
                  <a:gd name="T8" fmla="*/ 2 w 29"/>
                  <a:gd name="T9" fmla="*/ 21 h 21"/>
                  <a:gd name="T10" fmla="*/ 29 w 29"/>
                  <a:gd name="T11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1">
                    <a:moveTo>
                      <a:pt x="29" y="3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18" y="6"/>
                      <a:pt x="9" y="11"/>
                      <a:pt x="0" y="17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1" y="15"/>
                      <a:pt x="20" y="9"/>
                      <a:pt x="29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066"/>
              <p:cNvSpPr/>
              <p:nvPr/>
            </p:nvSpPr>
            <p:spPr bwMode="auto">
              <a:xfrm>
                <a:off x="4586288" y="3756245"/>
                <a:ext cx="61913" cy="74613"/>
              </a:xfrm>
              <a:custGeom>
                <a:avLst/>
                <a:gdLst>
                  <a:gd name="T0" fmla="*/ 20 w 23"/>
                  <a:gd name="T1" fmla="*/ 27 h 27"/>
                  <a:gd name="T2" fmla="*/ 23 w 23"/>
                  <a:gd name="T3" fmla="*/ 25 h 27"/>
                  <a:gd name="T4" fmla="*/ 3 w 23"/>
                  <a:gd name="T5" fmla="*/ 0 h 27"/>
                  <a:gd name="T6" fmla="*/ 0 w 23"/>
                  <a:gd name="T7" fmla="*/ 2 h 27"/>
                  <a:gd name="T8" fmla="*/ 20 w 23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7">
                    <a:moveTo>
                      <a:pt x="20" y="27"/>
                    </a:moveTo>
                    <a:cubicBezTo>
                      <a:pt x="23" y="25"/>
                      <a:pt x="23" y="25"/>
                      <a:pt x="23" y="25"/>
                    </a:cubicBezTo>
                    <a:cubicBezTo>
                      <a:pt x="16" y="17"/>
                      <a:pt x="9" y="8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6" y="11"/>
                      <a:pt x="13" y="19"/>
                      <a:pt x="20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067"/>
              <p:cNvSpPr/>
              <p:nvPr/>
            </p:nvSpPr>
            <p:spPr bwMode="auto">
              <a:xfrm>
                <a:off x="5172075" y="951132"/>
                <a:ext cx="80963" cy="52388"/>
              </a:xfrm>
              <a:custGeom>
                <a:avLst/>
                <a:gdLst>
                  <a:gd name="T0" fmla="*/ 2 w 30"/>
                  <a:gd name="T1" fmla="*/ 19 h 19"/>
                  <a:gd name="T2" fmla="*/ 2 w 30"/>
                  <a:gd name="T3" fmla="*/ 19 h 19"/>
                  <a:gd name="T4" fmla="*/ 30 w 30"/>
                  <a:gd name="T5" fmla="*/ 4 h 19"/>
                  <a:gd name="T6" fmla="*/ 28 w 30"/>
                  <a:gd name="T7" fmla="*/ 0 h 19"/>
                  <a:gd name="T8" fmla="*/ 0 w 30"/>
                  <a:gd name="T9" fmla="*/ 15 h 19"/>
                  <a:gd name="T10" fmla="*/ 2 w 30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9">
                    <a:moveTo>
                      <a:pt x="2" y="19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1" y="14"/>
                      <a:pt x="20" y="9"/>
                      <a:pt x="30" y="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9" y="5"/>
                      <a:pt x="9" y="10"/>
                      <a:pt x="0" y="15"/>
                    </a:cubicBez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068"/>
              <p:cNvSpPr/>
              <p:nvPr/>
            </p:nvSpPr>
            <p:spPr bwMode="auto">
              <a:xfrm>
                <a:off x="4697413" y="3889595"/>
                <a:ext cx="69850" cy="68263"/>
              </a:xfrm>
              <a:custGeom>
                <a:avLst/>
                <a:gdLst>
                  <a:gd name="T0" fmla="*/ 3 w 26"/>
                  <a:gd name="T1" fmla="*/ 0 h 25"/>
                  <a:gd name="T2" fmla="*/ 0 w 26"/>
                  <a:gd name="T3" fmla="*/ 2 h 25"/>
                  <a:gd name="T4" fmla="*/ 23 w 26"/>
                  <a:gd name="T5" fmla="*/ 25 h 25"/>
                  <a:gd name="T6" fmla="*/ 26 w 26"/>
                  <a:gd name="T7" fmla="*/ 22 h 25"/>
                  <a:gd name="T8" fmla="*/ 26 w 26"/>
                  <a:gd name="T9" fmla="*/ 22 h 25"/>
                  <a:gd name="T10" fmla="*/ 3 w 26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5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8" y="10"/>
                      <a:pt x="15" y="18"/>
                      <a:pt x="23" y="25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18" y="15"/>
                      <a:pt x="10" y="7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069"/>
              <p:cNvSpPr/>
              <p:nvPr/>
            </p:nvSpPr>
            <p:spPr bwMode="auto">
              <a:xfrm>
                <a:off x="4821238" y="4008657"/>
                <a:ext cx="73025" cy="65088"/>
              </a:xfrm>
              <a:custGeom>
                <a:avLst/>
                <a:gdLst>
                  <a:gd name="T0" fmla="*/ 25 w 27"/>
                  <a:gd name="T1" fmla="*/ 24 h 24"/>
                  <a:gd name="T2" fmla="*/ 27 w 27"/>
                  <a:gd name="T3" fmla="*/ 21 h 24"/>
                  <a:gd name="T4" fmla="*/ 3 w 27"/>
                  <a:gd name="T5" fmla="*/ 0 h 24"/>
                  <a:gd name="T6" fmla="*/ 0 w 27"/>
                  <a:gd name="T7" fmla="*/ 3 h 24"/>
                  <a:gd name="T8" fmla="*/ 25 w 27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4">
                    <a:moveTo>
                      <a:pt x="25" y="24"/>
                    </a:moveTo>
                    <a:cubicBezTo>
                      <a:pt x="27" y="21"/>
                      <a:pt x="27" y="21"/>
                      <a:pt x="27" y="21"/>
                    </a:cubicBezTo>
                    <a:cubicBezTo>
                      <a:pt x="19" y="14"/>
                      <a:pt x="11" y="7"/>
                      <a:pt x="3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8" y="10"/>
                      <a:pt x="16" y="17"/>
                      <a:pt x="2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Rectangle 1070"/>
              <p:cNvSpPr>
                <a:spLocks noChangeArrowheads="1"/>
              </p:cNvSpPr>
              <p:nvPr/>
            </p:nvSpPr>
            <p:spPr bwMode="auto">
              <a:xfrm>
                <a:off x="4889500" y="1192432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071"/>
              <p:cNvSpPr/>
              <p:nvPr/>
            </p:nvSpPr>
            <p:spPr bwMode="auto">
              <a:xfrm>
                <a:off x="5103813" y="4213445"/>
                <a:ext cx="80963" cy="53975"/>
              </a:xfrm>
              <a:custGeom>
                <a:avLst/>
                <a:gdLst>
                  <a:gd name="T0" fmla="*/ 28 w 30"/>
                  <a:gd name="T1" fmla="*/ 20 h 20"/>
                  <a:gd name="T2" fmla="*/ 30 w 30"/>
                  <a:gd name="T3" fmla="*/ 16 h 20"/>
                  <a:gd name="T4" fmla="*/ 2 w 30"/>
                  <a:gd name="T5" fmla="*/ 0 h 20"/>
                  <a:gd name="T6" fmla="*/ 0 w 30"/>
                  <a:gd name="T7" fmla="*/ 4 h 20"/>
                  <a:gd name="T8" fmla="*/ 28 w 3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0">
                    <a:moveTo>
                      <a:pt x="28" y="20"/>
                    </a:moveTo>
                    <a:cubicBezTo>
                      <a:pt x="30" y="16"/>
                      <a:pt x="30" y="16"/>
                      <a:pt x="30" y="16"/>
                    </a:cubicBezTo>
                    <a:cubicBezTo>
                      <a:pt x="20" y="11"/>
                      <a:pt x="11" y="6"/>
                      <a:pt x="2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9" y="9"/>
                      <a:pt x="18" y="15"/>
                      <a:pt x="2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072"/>
              <p:cNvSpPr/>
              <p:nvPr/>
            </p:nvSpPr>
            <p:spPr bwMode="auto">
              <a:xfrm>
                <a:off x="5256213" y="4297582"/>
                <a:ext cx="84138" cy="42863"/>
              </a:xfrm>
              <a:custGeom>
                <a:avLst/>
                <a:gdLst>
                  <a:gd name="T0" fmla="*/ 30 w 31"/>
                  <a:gd name="T1" fmla="*/ 16 h 16"/>
                  <a:gd name="T2" fmla="*/ 31 w 31"/>
                  <a:gd name="T3" fmla="*/ 13 h 16"/>
                  <a:gd name="T4" fmla="*/ 2 w 31"/>
                  <a:gd name="T5" fmla="*/ 0 h 16"/>
                  <a:gd name="T6" fmla="*/ 0 w 31"/>
                  <a:gd name="T7" fmla="*/ 3 h 16"/>
                  <a:gd name="T8" fmla="*/ 30 w 31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6">
                    <a:moveTo>
                      <a:pt x="30" y="16"/>
                    </a:moveTo>
                    <a:cubicBezTo>
                      <a:pt x="31" y="13"/>
                      <a:pt x="31" y="13"/>
                      <a:pt x="31" y="13"/>
                    </a:cubicBezTo>
                    <a:cubicBezTo>
                      <a:pt x="21" y="8"/>
                      <a:pt x="12" y="4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0" y="8"/>
                      <a:pt x="20" y="12"/>
                      <a:pt x="30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073"/>
              <p:cNvSpPr/>
              <p:nvPr/>
            </p:nvSpPr>
            <p:spPr bwMode="auto">
              <a:xfrm>
                <a:off x="5584825" y="4413470"/>
                <a:ext cx="85725" cy="33338"/>
              </a:xfrm>
              <a:custGeom>
                <a:avLst/>
                <a:gdLst>
                  <a:gd name="T0" fmla="*/ 31 w 32"/>
                  <a:gd name="T1" fmla="*/ 12 h 12"/>
                  <a:gd name="T2" fmla="*/ 32 w 32"/>
                  <a:gd name="T3" fmla="*/ 8 h 12"/>
                  <a:gd name="T4" fmla="*/ 1 w 32"/>
                  <a:gd name="T5" fmla="*/ 0 h 12"/>
                  <a:gd name="T6" fmla="*/ 0 w 32"/>
                  <a:gd name="T7" fmla="*/ 4 h 12"/>
                  <a:gd name="T8" fmla="*/ 31 w 3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2">
                    <a:moveTo>
                      <a:pt x="31" y="12"/>
                    </a:moveTo>
                    <a:cubicBezTo>
                      <a:pt x="32" y="8"/>
                      <a:pt x="32" y="8"/>
                      <a:pt x="32" y="8"/>
                    </a:cubicBezTo>
                    <a:cubicBezTo>
                      <a:pt x="21" y="5"/>
                      <a:pt x="11" y="3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7"/>
                      <a:pt x="21" y="9"/>
                      <a:pt x="31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074"/>
              <p:cNvSpPr/>
              <p:nvPr/>
            </p:nvSpPr>
            <p:spPr bwMode="auto">
              <a:xfrm>
                <a:off x="5754688" y="4448395"/>
                <a:ext cx="87313" cy="25400"/>
              </a:xfrm>
              <a:custGeom>
                <a:avLst/>
                <a:gdLst>
                  <a:gd name="T0" fmla="*/ 31 w 32"/>
                  <a:gd name="T1" fmla="*/ 9 h 9"/>
                  <a:gd name="T2" fmla="*/ 32 w 32"/>
                  <a:gd name="T3" fmla="*/ 5 h 9"/>
                  <a:gd name="T4" fmla="*/ 0 w 32"/>
                  <a:gd name="T5" fmla="*/ 0 h 9"/>
                  <a:gd name="T6" fmla="*/ 0 w 32"/>
                  <a:gd name="T7" fmla="*/ 4 h 9"/>
                  <a:gd name="T8" fmla="*/ 31 w 32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9">
                    <a:moveTo>
                      <a:pt x="31" y="9"/>
                    </a:moveTo>
                    <a:cubicBezTo>
                      <a:pt x="32" y="5"/>
                      <a:pt x="32" y="5"/>
                      <a:pt x="32" y="5"/>
                    </a:cubicBezTo>
                    <a:cubicBezTo>
                      <a:pt x="21" y="4"/>
                      <a:pt x="11" y="2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6"/>
                      <a:pt x="21" y="8"/>
                      <a:pt x="3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075"/>
              <p:cNvSpPr/>
              <p:nvPr/>
            </p:nvSpPr>
            <p:spPr bwMode="auto">
              <a:xfrm>
                <a:off x="5657850" y="793970"/>
                <a:ext cx="88900" cy="26988"/>
              </a:xfrm>
              <a:custGeom>
                <a:avLst/>
                <a:gdLst>
                  <a:gd name="T0" fmla="*/ 1 w 33"/>
                  <a:gd name="T1" fmla="*/ 10 h 10"/>
                  <a:gd name="T2" fmla="*/ 1 w 33"/>
                  <a:gd name="T3" fmla="*/ 10 h 10"/>
                  <a:gd name="T4" fmla="*/ 33 w 33"/>
                  <a:gd name="T5" fmla="*/ 4 h 10"/>
                  <a:gd name="T6" fmla="*/ 32 w 33"/>
                  <a:gd name="T7" fmla="*/ 0 h 10"/>
                  <a:gd name="T8" fmla="*/ 0 w 33"/>
                  <a:gd name="T9" fmla="*/ 6 h 10"/>
                  <a:gd name="T10" fmla="*/ 1 w 33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10"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2" y="8"/>
                      <a:pt x="22" y="6"/>
                      <a:pt x="33" y="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1" y="2"/>
                      <a:pt x="11" y="4"/>
                      <a:pt x="0" y="6"/>
                    </a:cubicBez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076"/>
              <p:cNvSpPr/>
              <p:nvPr/>
            </p:nvSpPr>
            <p:spPr bwMode="auto">
              <a:xfrm>
                <a:off x="5326063" y="882870"/>
                <a:ext cx="87313" cy="44450"/>
              </a:xfrm>
              <a:custGeom>
                <a:avLst/>
                <a:gdLst>
                  <a:gd name="T0" fmla="*/ 2 w 32"/>
                  <a:gd name="T1" fmla="*/ 16 h 16"/>
                  <a:gd name="T2" fmla="*/ 32 w 32"/>
                  <a:gd name="T3" fmla="*/ 4 h 16"/>
                  <a:gd name="T4" fmla="*/ 30 w 32"/>
                  <a:gd name="T5" fmla="*/ 0 h 16"/>
                  <a:gd name="T6" fmla="*/ 0 w 32"/>
                  <a:gd name="T7" fmla="*/ 12 h 16"/>
                  <a:gd name="T8" fmla="*/ 2 w 32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2" y="16"/>
                    </a:moveTo>
                    <a:cubicBezTo>
                      <a:pt x="12" y="12"/>
                      <a:pt x="22" y="8"/>
                      <a:pt x="32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0" y="4"/>
                      <a:pt x="10" y="8"/>
                      <a:pt x="0" y="12"/>
                    </a:cubicBez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077"/>
              <p:cNvSpPr/>
              <p:nvPr/>
            </p:nvSpPr>
            <p:spPr bwMode="auto">
              <a:xfrm>
                <a:off x="5492750" y="832070"/>
                <a:ext cx="82550" cy="34925"/>
              </a:xfrm>
              <a:custGeom>
                <a:avLst/>
                <a:gdLst>
                  <a:gd name="T0" fmla="*/ 1 w 31"/>
                  <a:gd name="T1" fmla="*/ 13 h 13"/>
                  <a:gd name="T2" fmla="*/ 31 w 31"/>
                  <a:gd name="T3" fmla="*/ 4 h 13"/>
                  <a:gd name="T4" fmla="*/ 30 w 31"/>
                  <a:gd name="T5" fmla="*/ 0 h 13"/>
                  <a:gd name="T6" fmla="*/ 0 w 31"/>
                  <a:gd name="T7" fmla="*/ 9 h 13"/>
                  <a:gd name="T8" fmla="*/ 1 w 31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3">
                    <a:moveTo>
                      <a:pt x="1" y="13"/>
                    </a:moveTo>
                    <a:cubicBezTo>
                      <a:pt x="11" y="10"/>
                      <a:pt x="21" y="7"/>
                      <a:pt x="31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0" y="3"/>
                      <a:pt x="10" y="6"/>
                      <a:pt x="0" y="9"/>
                    </a:cubicBez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078"/>
              <p:cNvSpPr/>
              <p:nvPr/>
            </p:nvSpPr>
            <p:spPr bwMode="auto">
              <a:xfrm>
                <a:off x="5418138" y="4362670"/>
                <a:ext cx="84138" cy="38100"/>
              </a:xfrm>
              <a:custGeom>
                <a:avLst/>
                <a:gdLst>
                  <a:gd name="T0" fmla="*/ 30 w 31"/>
                  <a:gd name="T1" fmla="*/ 14 h 14"/>
                  <a:gd name="T2" fmla="*/ 31 w 31"/>
                  <a:gd name="T3" fmla="*/ 11 h 14"/>
                  <a:gd name="T4" fmla="*/ 1 w 31"/>
                  <a:gd name="T5" fmla="*/ 0 h 14"/>
                  <a:gd name="T6" fmla="*/ 0 w 31"/>
                  <a:gd name="T7" fmla="*/ 4 h 14"/>
                  <a:gd name="T8" fmla="*/ 30 w 31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4">
                    <a:moveTo>
                      <a:pt x="30" y="14"/>
                    </a:moveTo>
                    <a:cubicBezTo>
                      <a:pt x="31" y="11"/>
                      <a:pt x="31" y="11"/>
                      <a:pt x="31" y="11"/>
                    </a:cubicBezTo>
                    <a:cubicBezTo>
                      <a:pt x="21" y="7"/>
                      <a:pt x="11" y="4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8"/>
                      <a:pt x="20" y="11"/>
                      <a:pt x="30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079"/>
              <p:cNvSpPr/>
              <p:nvPr/>
            </p:nvSpPr>
            <p:spPr bwMode="auto">
              <a:xfrm>
                <a:off x="4437063" y="1640107"/>
                <a:ext cx="53975" cy="79375"/>
              </a:xfrm>
              <a:custGeom>
                <a:avLst/>
                <a:gdLst>
                  <a:gd name="T0" fmla="*/ 3 w 20"/>
                  <a:gd name="T1" fmla="*/ 29 h 29"/>
                  <a:gd name="T2" fmla="*/ 20 w 20"/>
                  <a:gd name="T3" fmla="*/ 2 h 29"/>
                  <a:gd name="T4" fmla="*/ 16 w 20"/>
                  <a:gd name="T5" fmla="*/ 0 h 29"/>
                  <a:gd name="T6" fmla="*/ 0 w 20"/>
                  <a:gd name="T7" fmla="*/ 27 h 29"/>
                  <a:gd name="T8" fmla="*/ 3 w 20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9">
                    <a:moveTo>
                      <a:pt x="3" y="29"/>
                    </a:moveTo>
                    <a:cubicBezTo>
                      <a:pt x="8" y="20"/>
                      <a:pt x="14" y="11"/>
                      <a:pt x="20" y="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1" y="9"/>
                      <a:pt x="5" y="18"/>
                      <a:pt x="0" y="27"/>
                    </a:cubicBezTo>
                    <a:lnTo>
                      <a:pt x="3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080"/>
              <p:cNvSpPr/>
              <p:nvPr/>
            </p:nvSpPr>
            <p:spPr bwMode="auto">
              <a:xfrm>
                <a:off x="4484688" y="3616545"/>
                <a:ext cx="57150" cy="77788"/>
              </a:xfrm>
              <a:custGeom>
                <a:avLst/>
                <a:gdLst>
                  <a:gd name="T0" fmla="*/ 18 w 21"/>
                  <a:gd name="T1" fmla="*/ 29 h 29"/>
                  <a:gd name="T2" fmla="*/ 21 w 21"/>
                  <a:gd name="T3" fmla="*/ 26 h 29"/>
                  <a:gd name="T4" fmla="*/ 3 w 21"/>
                  <a:gd name="T5" fmla="*/ 0 h 29"/>
                  <a:gd name="T6" fmla="*/ 0 w 21"/>
                  <a:gd name="T7" fmla="*/ 2 h 29"/>
                  <a:gd name="T8" fmla="*/ 18 w 21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9">
                    <a:moveTo>
                      <a:pt x="18" y="29"/>
                    </a:moveTo>
                    <a:cubicBezTo>
                      <a:pt x="21" y="26"/>
                      <a:pt x="21" y="26"/>
                      <a:pt x="21" y="26"/>
                    </a:cubicBezTo>
                    <a:cubicBezTo>
                      <a:pt x="15" y="18"/>
                      <a:pt x="9" y="9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6" y="11"/>
                      <a:pt x="12" y="20"/>
                      <a:pt x="18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081"/>
              <p:cNvSpPr/>
              <p:nvPr/>
            </p:nvSpPr>
            <p:spPr bwMode="auto">
              <a:xfrm>
                <a:off x="5926138" y="4470620"/>
                <a:ext cx="87313" cy="14288"/>
              </a:xfrm>
              <a:custGeom>
                <a:avLst/>
                <a:gdLst>
                  <a:gd name="T0" fmla="*/ 0 w 32"/>
                  <a:gd name="T1" fmla="*/ 4 h 5"/>
                  <a:gd name="T2" fmla="*/ 32 w 32"/>
                  <a:gd name="T3" fmla="*/ 5 h 5"/>
                  <a:gd name="T4" fmla="*/ 32 w 32"/>
                  <a:gd name="T5" fmla="*/ 1 h 5"/>
                  <a:gd name="T6" fmla="*/ 1 w 32"/>
                  <a:gd name="T7" fmla="*/ 0 h 5"/>
                  <a:gd name="T8" fmla="*/ 0 w 32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">
                    <a:moveTo>
                      <a:pt x="0" y="4"/>
                    </a:moveTo>
                    <a:cubicBezTo>
                      <a:pt x="11" y="4"/>
                      <a:pt x="22" y="5"/>
                      <a:pt x="32" y="5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22" y="1"/>
                      <a:pt x="11" y="0"/>
                      <a:pt x="1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082"/>
              <p:cNvSpPr/>
              <p:nvPr/>
            </p:nvSpPr>
            <p:spPr bwMode="auto">
              <a:xfrm>
                <a:off x="4292600" y="1949670"/>
                <a:ext cx="41275" cy="87313"/>
              </a:xfrm>
              <a:custGeom>
                <a:avLst/>
                <a:gdLst>
                  <a:gd name="T0" fmla="*/ 4 w 15"/>
                  <a:gd name="T1" fmla="*/ 32 h 32"/>
                  <a:gd name="T2" fmla="*/ 15 w 15"/>
                  <a:gd name="T3" fmla="*/ 2 h 32"/>
                  <a:gd name="T4" fmla="*/ 11 w 15"/>
                  <a:gd name="T5" fmla="*/ 0 h 32"/>
                  <a:gd name="T6" fmla="*/ 0 w 15"/>
                  <a:gd name="T7" fmla="*/ 31 h 32"/>
                  <a:gd name="T8" fmla="*/ 4 w 15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2">
                    <a:moveTo>
                      <a:pt x="4" y="32"/>
                    </a:moveTo>
                    <a:cubicBezTo>
                      <a:pt x="8" y="22"/>
                      <a:pt x="11" y="12"/>
                      <a:pt x="15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10"/>
                      <a:pt x="4" y="21"/>
                      <a:pt x="0" y="31"/>
                    </a:cubicBezTo>
                    <a:lnTo>
                      <a:pt x="4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083"/>
              <p:cNvSpPr/>
              <p:nvPr/>
            </p:nvSpPr>
            <p:spPr bwMode="auto">
              <a:xfrm>
                <a:off x="4529138" y="1497232"/>
                <a:ext cx="58738" cy="76200"/>
              </a:xfrm>
              <a:custGeom>
                <a:avLst/>
                <a:gdLst>
                  <a:gd name="T0" fmla="*/ 22 w 22"/>
                  <a:gd name="T1" fmla="*/ 3 h 28"/>
                  <a:gd name="T2" fmla="*/ 19 w 22"/>
                  <a:gd name="T3" fmla="*/ 0 h 28"/>
                  <a:gd name="T4" fmla="*/ 0 w 22"/>
                  <a:gd name="T5" fmla="*/ 26 h 28"/>
                  <a:gd name="T6" fmla="*/ 3 w 22"/>
                  <a:gd name="T7" fmla="*/ 28 h 28"/>
                  <a:gd name="T8" fmla="*/ 3 w 22"/>
                  <a:gd name="T9" fmla="*/ 28 h 28"/>
                  <a:gd name="T10" fmla="*/ 22 w 22"/>
                  <a:gd name="T11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8">
                    <a:moveTo>
                      <a:pt x="22" y="3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2" y="9"/>
                      <a:pt x="6" y="17"/>
                      <a:pt x="0" y="26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9" y="20"/>
                      <a:pt x="16" y="11"/>
                      <a:pt x="2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084"/>
              <p:cNvSpPr/>
              <p:nvPr/>
            </p:nvSpPr>
            <p:spPr bwMode="auto">
              <a:xfrm>
                <a:off x="4633913" y="1363882"/>
                <a:ext cx="65088" cy="73025"/>
              </a:xfrm>
              <a:custGeom>
                <a:avLst/>
                <a:gdLst>
                  <a:gd name="T0" fmla="*/ 3 w 24"/>
                  <a:gd name="T1" fmla="*/ 27 h 27"/>
                  <a:gd name="T2" fmla="*/ 24 w 24"/>
                  <a:gd name="T3" fmla="*/ 3 h 27"/>
                  <a:gd name="T4" fmla="*/ 21 w 24"/>
                  <a:gd name="T5" fmla="*/ 0 h 27"/>
                  <a:gd name="T6" fmla="*/ 0 w 24"/>
                  <a:gd name="T7" fmla="*/ 24 h 27"/>
                  <a:gd name="T8" fmla="*/ 3 w 24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7">
                    <a:moveTo>
                      <a:pt x="3" y="27"/>
                    </a:moveTo>
                    <a:cubicBezTo>
                      <a:pt x="10" y="19"/>
                      <a:pt x="17" y="11"/>
                      <a:pt x="24" y="3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4" y="8"/>
                      <a:pt x="7" y="16"/>
                      <a:pt x="0" y="24"/>
                    </a:cubicBez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085"/>
              <p:cNvSpPr/>
              <p:nvPr/>
            </p:nvSpPr>
            <p:spPr bwMode="auto">
              <a:xfrm>
                <a:off x="4246563" y="2114770"/>
                <a:ext cx="31750" cy="87313"/>
              </a:xfrm>
              <a:custGeom>
                <a:avLst/>
                <a:gdLst>
                  <a:gd name="T0" fmla="*/ 4 w 12"/>
                  <a:gd name="T1" fmla="*/ 32 h 32"/>
                  <a:gd name="T2" fmla="*/ 4 w 12"/>
                  <a:gd name="T3" fmla="*/ 32 h 32"/>
                  <a:gd name="T4" fmla="*/ 12 w 12"/>
                  <a:gd name="T5" fmla="*/ 1 h 32"/>
                  <a:gd name="T6" fmla="*/ 8 w 12"/>
                  <a:gd name="T7" fmla="*/ 0 h 32"/>
                  <a:gd name="T8" fmla="*/ 0 w 12"/>
                  <a:gd name="T9" fmla="*/ 31 h 32"/>
                  <a:gd name="T10" fmla="*/ 4 w 1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2">
                    <a:moveTo>
                      <a:pt x="4" y="32"/>
                    </a:moveTo>
                    <a:cubicBezTo>
                      <a:pt x="4" y="32"/>
                      <a:pt x="4" y="32"/>
                      <a:pt x="4" y="32"/>
                    </a:cubicBezTo>
                    <a:cubicBezTo>
                      <a:pt x="6" y="22"/>
                      <a:pt x="9" y="12"/>
                      <a:pt x="12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11"/>
                      <a:pt x="2" y="21"/>
                      <a:pt x="0" y="31"/>
                    </a:cubicBezTo>
                    <a:lnTo>
                      <a:pt x="4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086"/>
              <p:cNvSpPr/>
              <p:nvPr/>
            </p:nvSpPr>
            <p:spPr bwMode="auto">
              <a:xfrm>
                <a:off x="7893050" y="2443382"/>
                <a:ext cx="17463" cy="87313"/>
              </a:xfrm>
              <a:custGeom>
                <a:avLst/>
                <a:gdLst>
                  <a:gd name="T0" fmla="*/ 0 w 6"/>
                  <a:gd name="T1" fmla="*/ 0 h 32"/>
                  <a:gd name="T2" fmla="*/ 2 w 6"/>
                  <a:gd name="T3" fmla="*/ 32 h 32"/>
                  <a:gd name="T4" fmla="*/ 6 w 6"/>
                  <a:gd name="T5" fmla="*/ 32 h 32"/>
                  <a:gd name="T6" fmla="*/ 4 w 6"/>
                  <a:gd name="T7" fmla="*/ 0 h 32"/>
                  <a:gd name="T8" fmla="*/ 0 w 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2">
                    <a:moveTo>
                      <a:pt x="0" y="0"/>
                    </a:moveTo>
                    <a:cubicBezTo>
                      <a:pt x="1" y="11"/>
                      <a:pt x="2" y="21"/>
                      <a:pt x="2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21"/>
                      <a:pt x="5" y="11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1087"/>
              <p:cNvSpPr/>
              <p:nvPr/>
            </p:nvSpPr>
            <p:spPr bwMode="auto">
              <a:xfrm>
                <a:off x="4754563" y="1241645"/>
                <a:ext cx="69850" cy="68263"/>
              </a:xfrm>
              <a:custGeom>
                <a:avLst/>
                <a:gdLst>
                  <a:gd name="T0" fmla="*/ 2 w 26"/>
                  <a:gd name="T1" fmla="*/ 25 h 25"/>
                  <a:gd name="T2" fmla="*/ 26 w 26"/>
                  <a:gd name="T3" fmla="*/ 3 h 25"/>
                  <a:gd name="T4" fmla="*/ 23 w 26"/>
                  <a:gd name="T5" fmla="*/ 0 h 25"/>
                  <a:gd name="T6" fmla="*/ 0 w 26"/>
                  <a:gd name="T7" fmla="*/ 22 h 25"/>
                  <a:gd name="T8" fmla="*/ 2 w 26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" y="25"/>
                    </a:moveTo>
                    <a:cubicBezTo>
                      <a:pt x="10" y="17"/>
                      <a:pt x="18" y="10"/>
                      <a:pt x="26" y="3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5" y="7"/>
                      <a:pt x="7" y="15"/>
                      <a:pt x="0" y="22"/>
                    </a:cubicBezTo>
                    <a:lnTo>
                      <a:pt x="2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1088"/>
              <p:cNvSpPr/>
              <p:nvPr/>
            </p:nvSpPr>
            <p:spPr bwMode="auto">
              <a:xfrm>
                <a:off x="4357688" y="1792507"/>
                <a:ext cx="46038" cy="80963"/>
              </a:xfrm>
              <a:custGeom>
                <a:avLst/>
                <a:gdLst>
                  <a:gd name="T0" fmla="*/ 3 w 17"/>
                  <a:gd name="T1" fmla="*/ 30 h 30"/>
                  <a:gd name="T2" fmla="*/ 17 w 17"/>
                  <a:gd name="T3" fmla="*/ 2 h 30"/>
                  <a:gd name="T4" fmla="*/ 14 w 17"/>
                  <a:gd name="T5" fmla="*/ 0 h 30"/>
                  <a:gd name="T6" fmla="*/ 0 w 17"/>
                  <a:gd name="T7" fmla="*/ 29 h 30"/>
                  <a:gd name="T8" fmla="*/ 3 w 17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0">
                    <a:moveTo>
                      <a:pt x="3" y="30"/>
                    </a:moveTo>
                    <a:cubicBezTo>
                      <a:pt x="8" y="21"/>
                      <a:pt x="12" y="11"/>
                      <a:pt x="17" y="2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9" y="9"/>
                      <a:pt x="4" y="19"/>
                      <a:pt x="0" y="29"/>
                    </a:cubicBezTo>
                    <a:lnTo>
                      <a:pt x="3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1089"/>
              <p:cNvSpPr/>
              <p:nvPr/>
            </p:nvSpPr>
            <p:spPr bwMode="auto">
              <a:xfrm>
                <a:off x="4270375" y="3143470"/>
                <a:ext cx="36513" cy="87313"/>
              </a:xfrm>
              <a:custGeom>
                <a:avLst/>
                <a:gdLst>
                  <a:gd name="T0" fmla="*/ 0 w 13"/>
                  <a:gd name="T1" fmla="*/ 1 h 32"/>
                  <a:gd name="T2" fmla="*/ 10 w 13"/>
                  <a:gd name="T3" fmla="*/ 32 h 32"/>
                  <a:gd name="T4" fmla="*/ 13 w 13"/>
                  <a:gd name="T5" fmla="*/ 31 h 32"/>
                  <a:gd name="T6" fmla="*/ 13 w 13"/>
                  <a:gd name="T7" fmla="*/ 31 h 32"/>
                  <a:gd name="T8" fmla="*/ 4 w 13"/>
                  <a:gd name="T9" fmla="*/ 0 h 32"/>
                  <a:gd name="T10" fmla="*/ 0 w 13"/>
                  <a:gd name="T11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2">
                    <a:moveTo>
                      <a:pt x="0" y="1"/>
                    </a:moveTo>
                    <a:cubicBezTo>
                      <a:pt x="3" y="12"/>
                      <a:pt x="6" y="22"/>
                      <a:pt x="10" y="32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0" y="21"/>
                      <a:pt x="7" y="10"/>
                      <a:pt x="4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1090"/>
              <p:cNvSpPr/>
              <p:nvPr/>
            </p:nvSpPr>
            <p:spPr bwMode="auto">
              <a:xfrm>
                <a:off x="4327525" y="3308570"/>
                <a:ext cx="44450" cy="82550"/>
              </a:xfrm>
              <a:custGeom>
                <a:avLst/>
                <a:gdLst>
                  <a:gd name="T0" fmla="*/ 12 w 16"/>
                  <a:gd name="T1" fmla="*/ 30 h 30"/>
                  <a:gd name="T2" fmla="*/ 16 w 16"/>
                  <a:gd name="T3" fmla="*/ 29 h 30"/>
                  <a:gd name="T4" fmla="*/ 3 w 16"/>
                  <a:gd name="T5" fmla="*/ 0 h 30"/>
                  <a:gd name="T6" fmla="*/ 0 w 16"/>
                  <a:gd name="T7" fmla="*/ 1 h 30"/>
                  <a:gd name="T8" fmla="*/ 12 w 1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0">
                    <a:moveTo>
                      <a:pt x="12" y="30"/>
                    </a:moveTo>
                    <a:cubicBezTo>
                      <a:pt x="16" y="29"/>
                      <a:pt x="16" y="29"/>
                      <a:pt x="16" y="29"/>
                    </a:cubicBezTo>
                    <a:cubicBezTo>
                      <a:pt x="12" y="19"/>
                      <a:pt x="7" y="9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1"/>
                      <a:pt x="8" y="21"/>
                      <a:pt x="12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1091"/>
              <p:cNvSpPr/>
              <p:nvPr/>
            </p:nvSpPr>
            <p:spPr bwMode="auto">
              <a:xfrm>
                <a:off x="4230688" y="2975195"/>
                <a:ext cx="28575" cy="87313"/>
              </a:xfrm>
              <a:custGeom>
                <a:avLst/>
                <a:gdLst>
                  <a:gd name="T0" fmla="*/ 0 w 11"/>
                  <a:gd name="T1" fmla="*/ 1 h 32"/>
                  <a:gd name="T2" fmla="*/ 7 w 11"/>
                  <a:gd name="T3" fmla="*/ 32 h 32"/>
                  <a:gd name="T4" fmla="*/ 11 w 11"/>
                  <a:gd name="T5" fmla="*/ 31 h 32"/>
                  <a:gd name="T6" fmla="*/ 11 w 11"/>
                  <a:gd name="T7" fmla="*/ 31 h 32"/>
                  <a:gd name="T8" fmla="*/ 4 w 11"/>
                  <a:gd name="T9" fmla="*/ 0 h 32"/>
                  <a:gd name="T10" fmla="*/ 0 w 11"/>
                  <a:gd name="T11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32">
                    <a:moveTo>
                      <a:pt x="0" y="1"/>
                    </a:moveTo>
                    <a:cubicBezTo>
                      <a:pt x="2" y="12"/>
                      <a:pt x="4" y="22"/>
                      <a:pt x="7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8" y="21"/>
                      <a:pt x="6" y="11"/>
                      <a:pt x="4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92"/>
              <p:cNvSpPr/>
              <p:nvPr/>
            </p:nvSpPr>
            <p:spPr bwMode="auto">
              <a:xfrm>
                <a:off x="4398963" y="3467320"/>
                <a:ext cx="50800" cy="80963"/>
              </a:xfrm>
              <a:custGeom>
                <a:avLst/>
                <a:gdLst>
                  <a:gd name="T0" fmla="*/ 15 w 19"/>
                  <a:gd name="T1" fmla="*/ 30 h 30"/>
                  <a:gd name="T2" fmla="*/ 19 w 19"/>
                  <a:gd name="T3" fmla="*/ 28 h 30"/>
                  <a:gd name="T4" fmla="*/ 4 w 19"/>
                  <a:gd name="T5" fmla="*/ 0 h 30"/>
                  <a:gd name="T6" fmla="*/ 0 w 19"/>
                  <a:gd name="T7" fmla="*/ 1 h 30"/>
                  <a:gd name="T8" fmla="*/ 15 w 19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0">
                    <a:moveTo>
                      <a:pt x="15" y="30"/>
                    </a:moveTo>
                    <a:cubicBezTo>
                      <a:pt x="19" y="28"/>
                      <a:pt x="19" y="28"/>
                      <a:pt x="19" y="28"/>
                    </a:cubicBezTo>
                    <a:cubicBezTo>
                      <a:pt x="14" y="18"/>
                      <a:pt x="9" y="9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1"/>
                      <a:pt x="10" y="20"/>
                      <a:pt x="15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093"/>
              <p:cNvSpPr/>
              <p:nvPr/>
            </p:nvSpPr>
            <p:spPr bwMode="auto">
              <a:xfrm>
                <a:off x="4197350" y="2457670"/>
                <a:ext cx="15875" cy="88900"/>
              </a:xfrm>
              <a:custGeom>
                <a:avLst/>
                <a:gdLst>
                  <a:gd name="T0" fmla="*/ 4 w 6"/>
                  <a:gd name="T1" fmla="*/ 33 h 33"/>
                  <a:gd name="T2" fmla="*/ 6 w 6"/>
                  <a:gd name="T3" fmla="*/ 1 h 33"/>
                  <a:gd name="T4" fmla="*/ 3 w 6"/>
                  <a:gd name="T5" fmla="*/ 0 h 33"/>
                  <a:gd name="T6" fmla="*/ 0 w 6"/>
                  <a:gd name="T7" fmla="*/ 32 h 33"/>
                  <a:gd name="T8" fmla="*/ 4 w 6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4" y="33"/>
                    </a:moveTo>
                    <a:cubicBezTo>
                      <a:pt x="5" y="22"/>
                      <a:pt x="6" y="11"/>
                      <a:pt x="6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1"/>
                      <a:pt x="1" y="22"/>
                      <a:pt x="0" y="32"/>
                    </a:cubicBezTo>
                    <a:lnTo>
                      <a:pt x="4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094"/>
              <p:cNvSpPr/>
              <p:nvPr/>
            </p:nvSpPr>
            <p:spPr bwMode="auto">
              <a:xfrm>
                <a:off x="4205288" y="2805332"/>
                <a:ext cx="22225" cy="85725"/>
              </a:xfrm>
              <a:custGeom>
                <a:avLst/>
                <a:gdLst>
                  <a:gd name="T0" fmla="*/ 4 w 8"/>
                  <a:gd name="T1" fmla="*/ 32 h 32"/>
                  <a:gd name="T2" fmla="*/ 8 w 8"/>
                  <a:gd name="T3" fmla="*/ 32 h 32"/>
                  <a:gd name="T4" fmla="*/ 8 w 8"/>
                  <a:gd name="T5" fmla="*/ 32 h 32"/>
                  <a:gd name="T6" fmla="*/ 4 w 8"/>
                  <a:gd name="T7" fmla="*/ 0 h 32"/>
                  <a:gd name="T8" fmla="*/ 0 w 8"/>
                  <a:gd name="T9" fmla="*/ 0 h 32"/>
                  <a:gd name="T10" fmla="*/ 4 w 8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2">
                    <a:moveTo>
                      <a:pt x="4" y="32"/>
                    </a:moveTo>
                    <a:cubicBezTo>
                      <a:pt x="8" y="32"/>
                      <a:pt x="8" y="32"/>
                      <a:pt x="8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6" y="21"/>
                      <a:pt x="5" y="11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1"/>
                      <a:pt x="2" y="22"/>
                      <a:pt x="4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095"/>
              <p:cNvSpPr/>
              <p:nvPr/>
            </p:nvSpPr>
            <p:spPr bwMode="auto">
              <a:xfrm>
                <a:off x="4213225" y="2286220"/>
                <a:ext cx="25400" cy="87313"/>
              </a:xfrm>
              <a:custGeom>
                <a:avLst/>
                <a:gdLst>
                  <a:gd name="T0" fmla="*/ 4 w 9"/>
                  <a:gd name="T1" fmla="*/ 32 h 32"/>
                  <a:gd name="T2" fmla="*/ 9 w 9"/>
                  <a:gd name="T3" fmla="*/ 1 h 32"/>
                  <a:gd name="T4" fmla="*/ 5 w 9"/>
                  <a:gd name="T5" fmla="*/ 0 h 32"/>
                  <a:gd name="T6" fmla="*/ 0 w 9"/>
                  <a:gd name="T7" fmla="*/ 31 h 32"/>
                  <a:gd name="T8" fmla="*/ 4 w 9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2">
                    <a:moveTo>
                      <a:pt x="4" y="32"/>
                    </a:moveTo>
                    <a:cubicBezTo>
                      <a:pt x="6" y="21"/>
                      <a:pt x="7" y="11"/>
                      <a:pt x="9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10"/>
                      <a:pt x="2" y="21"/>
                      <a:pt x="0" y="31"/>
                    </a:cubicBezTo>
                    <a:lnTo>
                      <a:pt x="4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096"/>
              <p:cNvSpPr/>
              <p:nvPr/>
            </p:nvSpPr>
            <p:spPr bwMode="auto">
              <a:xfrm>
                <a:off x="4197350" y="2630707"/>
                <a:ext cx="14288" cy="87313"/>
              </a:xfrm>
              <a:custGeom>
                <a:avLst/>
                <a:gdLst>
                  <a:gd name="T0" fmla="*/ 1 w 5"/>
                  <a:gd name="T1" fmla="*/ 32 h 32"/>
                  <a:gd name="T2" fmla="*/ 5 w 5"/>
                  <a:gd name="T3" fmla="*/ 32 h 32"/>
                  <a:gd name="T4" fmla="*/ 4 w 5"/>
                  <a:gd name="T5" fmla="*/ 0 h 32"/>
                  <a:gd name="T6" fmla="*/ 0 w 5"/>
                  <a:gd name="T7" fmla="*/ 0 h 32"/>
                  <a:gd name="T8" fmla="*/ 1 w 5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1" y="32"/>
                    </a:moveTo>
                    <a:cubicBezTo>
                      <a:pt x="5" y="32"/>
                      <a:pt x="5" y="32"/>
                      <a:pt x="5" y="32"/>
                    </a:cubicBezTo>
                    <a:cubicBezTo>
                      <a:pt x="4" y="22"/>
                      <a:pt x="4" y="11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22"/>
                      <a:pt x="1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097"/>
              <p:cNvSpPr/>
              <p:nvPr/>
            </p:nvSpPr>
            <p:spPr bwMode="auto">
              <a:xfrm>
                <a:off x="5830888" y="774920"/>
                <a:ext cx="87313" cy="19050"/>
              </a:xfrm>
              <a:custGeom>
                <a:avLst/>
                <a:gdLst>
                  <a:gd name="T0" fmla="*/ 0 w 32"/>
                  <a:gd name="T1" fmla="*/ 7 h 7"/>
                  <a:gd name="T2" fmla="*/ 32 w 32"/>
                  <a:gd name="T3" fmla="*/ 4 h 7"/>
                  <a:gd name="T4" fmla="*/ 32 w 32"/>
                  <a:gd name="T5" fmla="*/ 0 h 7"/>
                  <a:gd name="T6" fmla="*/ 0 w 32"/>
                  <a:gd name="T7" fmla="*/ 3 h 7"/>
                  <a:gd name="T8" fmla="*/ 0 w 3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7">
                    <a:moveTo>
                      <a:pt x="0" y="7"/>
                    </a:moveTo>
                    <a:cubicBezTo>
                      <a:pt x="11" y="5"/>
                      <a:pt x="21" y="4"/>
                      <a:pt x="32" y="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1" y="0"/>
                      <a:pt x="10" y="2"/>
                      <a:pt x="0" y="3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098"/>
              <p:cNvSpPr/>
              <p:nvPr/>
            </p:nvSpPr>
            <p:spPr bwMode="auto">
              <a:xfrm>
                <a:off x="7613650" y="1628995"/>
                <a:ext cx="53975" cy="79375"/>
              </a:xfrm>
              <a:custGeom>
                <a:avLst/>
                <a:gdLst>
                  <a:gd name="T0" fmla="*/ 0 w 20"/>
                  <a:gd name="T1" fmla="*/ 2 h 29"/>
                  <a:gd name="T2" fmla="*/ 16 w 20"/>
                  <a:gd name="T3" fmla="*/ 29 h 29"/>
                  <a:gd name="T4" fmla="*/ 20 w 20"/>
                  <a:gd name="T5" fmla="*/ 27 h 29"/>
                  <a:gd name="T6" fmla="*/ 3 w 20"/>
                  <a:gd name="T7" fmla="*/ 0 h 29"/>
                  <a:gd name="T8" fmla="*/ 0 w 20"/>
                  <a:gd name="T9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9">
                    <a:moveTo>
                      <a:pt x="0" y="2"/>
                    </a:moveTo>
                    <a:cubicBezTo>
                      <a:pt x="5" y="11"/>
                      <a:pt x="11" y="20"/>
                      <a:pt x="16" y="29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4" y="18"/>
                      <a:pt x="9" y="9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099"/>
              <p:cNvSpPr/>
              <p:nvPr/>
            </p:nvSpPr>
            <p:spPr bwMode="auto">
              <a:xfrm>
                <a:off x="7570788" y="3613370"/>
                <a:ext cx="57150" cy="77788"/>
              </a:xfrm>
              <a:custGeom>
                <a:avLst/>
                <a:gdLst>
                  <a:gd name="T0" fmla="*/ 0 w 21"/>
                  <a:gd name="T1" fmla="*/ 26 h 29"/>
                  <a:gd name="T2" fmla="*/ 3 w 21"/>
                  <a:gd name="T3" fmla="*/ 29 h 29"/>
                  <a:gd name="T4" fmla="*/ 21 w 21"/>
                  <a:gd name="T5" fmla="*/ 2 h 29"/>
                  <a:gd name="T6" fmla="*/ 17 w 21"/>
                  <a:gd name="T7" fmla="*/ 0 h 29"/>
                  <a:gd name="T8" fmla="*/ 17 w 21"/>
                  <a:gd name="T9" fmla="*/ 0 h 29"/>
                  <a:gd name="T10" fmla="*/ 0 w 21"/>
                  <a:gd name="T11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9">
                    <a:moveTo>
                      <a:pt x="0" y="26"/>
                    </a:moveTo>
                    <a:cubicBezTo>
                      <a:pt x="3" y="29"/>
                      <a:pt x="3" y="29"/>
                      <a:pt x="3" y="29"/>
                    </a:cubicBezTo>
                    <a:cubicBezTo>
                      <a:pt x="9" y="20"/>
                      <a:pt x="15" y="11"/>
                      <a:pt x="21" y="2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9"/>
                      <a:pt x="6" y="18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100"/>
              <p:cNvSpPr/>
              <p:nvPr/>
            </p:nvSpPr>
            <p:spPr bwMode="auto">
              <a:xfrm>
                <a:off x="7662863" y="3460970"/>
                <a:ext cx="50800" cy="80963"/>
              </a:xfrm>
              <a:custGeom>
                <a:avLst/>
                <a:gdLst>
                  <a:gd name="T0" fmla="*/ 3 w 19"/>
                  <a:gd name="T1" fmla="*/ 30 h 30"/>
                  <a:gd name="T2" fmla="*/ 19 w 19"/>
                  <a:gd name="T3" fmla="*/ 2 h 30"/>
                  <a:gd name="T4" fmla="*/ 15 w 19"/>
                  <a:gd name="T5" fmla="*/ 0 h 30"/>
                  <a:gd name="T6" fmla="*/ 15 w 19"/>
                  <a:gd name="T7" fmla="*/ 0 h 30"/>
                  <a:gd name="T8" fmla="*/ 0 w 19"/>
                  <a:gd name="T9" fmla="*/ 28 h 30"/>
                  <a:gd name="T10" fmla="*/ 3 w 19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30">
                    <a:moveTo>
                      <a:pt x="3" y="30"/>
                    </a:moveTo>
                    <a:cubicBezTo>
                      <a:pt x="9" y="21"/>
                      <a:pt x="14" y="12"/>
                      <a:pt x="19" y="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10"/>
                      <a:pt x="5" y="19"/>
                      <a:pt x="0" y="28"/>
                    </a:cubicBezTo>
                    <a:lnTo>
                      <a:pt x="3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101"/>
              <p:cNvSpPr/>
              <p:nvPr/>
            </p:nvSpPr>
            <p:spPr bwMode="auto">
              <a:xfrm>
                <a:off x="7697788" y="1778220"/>
                <a:ext cx="49213" cy="84138"/>
              </a:xfrm>
              <a:custGeom>
                <a:avLst/>
                <a:gdLst>
                  <a:gd name="T0" fmla="*/ 14 w 18"/>
                  <a:gd name="T1" fmla="*/ 31 h 31"/>
                  <a:gd name="T2" fmla="*/ 18 w 18"/>
                  <a:gd name="T3" fmla="*/ 29 h 31"/>
                  <a:gd name="T4" fmla="*/ 4 w 18"/>
                  <a:gd name="T5" fmla="*/ 0 h 31"/>
                  <a:gd name="T6" fmla="*/ 0 w 18"/>
                  <a:gd name="T7" fmla="*/ 2 h 31"/>
                  <a:gd name="T8" fmla="*/ 14 w 18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1">
                    <a:moveTo>
                      <a:pt x="14" y="31"/>
                    </a:moveTo>
                    <a:cubicBezTo>
                      <a:pt x="18" y="29"/>
                      <a:pt x="18" y="29"/>
                      <a:pt x="18" y="29"/>
                    </a:cubicBezTo>
                    <a:cubicBezTo>
                      <a:pt x="14" y="19"/>
                      <a:pt x="9" y="10"/>
                      <a:pt x="4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5" y="12"/>
                      <a:pt x="10" y="21"/>
                      <a:pt x="14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1102"/>
              <p:cNvSpPr/>
              <p:nvPr/>
            </p:nvSpPr>
            <p:spPr bwMode="auto">
              <a:xfrm>
                <a:off x="7402513" y="1355945"/>
                <a:ext cx="65088" cy="69850"/>
              </a:xfrm>
              <a:custGeom>
                <a:avLst/>
                <a:gdLst>
                  <a:gd name="T0" fmla="*/ 21 w 24"/>
                  <a:gd name="T1" fmla="*/ 26 h 26"/>
                  <a:gd name="T2" fmla="*/ 24 w 24"/>
                  <a:gd name="T3" fmla="*/ 24 h 26"/>
                  <a:gd name="T4" fmla="*/ 2 w 24"/>
                  <a:gd name="T5" fmla="*/ 0 h 26"/>
                  <a:gd name="T6" fmla="*/ 0 w 24"/>
                  <a:gd name="T7" fmla="*/ 2 h 26"/>
                  <a:gd name="T8" fmla="*/ 21 w 24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1" y="26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17" y="15"/>
                      <a:pt x="10" y="7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0"/>
                      <a:pt x="14" y="18"/>
                      <a:pt x="21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1103"/>
              <p:cNvSpPr/>
              <p:nvPr/>
            </p:nvSpPr>
            <p:spPr bwMode="auto">
              <a:xfrm>
                <a:off x="7742238" y="3303807"/>
                <a:ext cx="42863" cy="84138"/>
              </a:xfrm>
              <a:custGeom>
                <a:avLst/>
                <a:gdLst>
                  <a:gd name="T0" fmla="*/ 3 w 16"/>
                  <a:gd name="T1" fmla="*/ 31 h 31"/>
                  <a:gd name="T2" fmla="*/ 16 w 16"/>
                  <a:gd name="T3" fmla="*/ 1 h 31"/>
                  <a:gd name="T4" fmla="*/ 12 w 16"/>
                  <a:gd name="T5" fmla="*/ 0 h 31"/>
                  <a:gd name="T6" fmla="*/ 0 w 16"/>
                  <a:gd name="T7" fmla="*/ 29 h 31"/>
                  <a:gd name="T8" fmla="*/ 3 w 16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1">
                    <a:moveTo>
                      <a:pt x="3" y="31"/>
                    </a:moveTo>
                    <a:cubicBezTo>
                      <a:pt x="8" y="21"/>
                      <a:pt x="12" y="11"/>
                      <a:pt x="16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10"/>
                      <a:pt x="4" y="20"/>
                      <a:pt x="0" y="29"/>
                    </a:cubicBezTo>
                    <a:lnTo>
                      <a:pt x="3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1104"/>
              <p:cNvSpPr/>
              <p:nvPr/>
            </p:nvSpPr>
            <p:spPr bwMode="auto">
              <a:xfrm>
                <a:off x="7513638" y="1486120"/>
                <a:ext cx="60325" cy="76200"/>
              </a:xfrm>
              <a:custGeom>
                <a:avLst/>
                <a:gdLst>
                  <a:gd name="T0" fmla="*/ 19 w 22"/>
                  <a:gd name="T1" fmla="*/ 28 h 28"/>
                  <a:gd name="T2" fmla="*/ 22 w 22"/>
                  <a:gd name="T3" fmla="*/ 26 h 28"/>
                  <a:gd name="T4" fmla="*/ 3 w 22"/>
                  <a:gd name="T5" fmla="*/ 0 h 28"/>
                  <a:gd name="T6" fmla="*/ 0 w 22"/>
                  <a:gd name="T7" fmla="*/ 3 h 28"/>
                  <a:gd name="T8" fmla="*/ 19 w 22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8">
                    <a:moveTo>
                      <a:pt x="19" y="28"/>
                    </a:moveTo>
                    <a:cubicBezTo>
                      <a:pt x="22" y="26"/>
                      <a:pt x="22" y="26"/>
                      <a:pt x="22" y="26"/>
                    </a:cubicBezTo>
                    <a:cubicBezTo>
                      <a:pt x="16" y="17"/>
                      <a:pt x="10" y="9"/>
                      <a:pt x="3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7" y="11"/>
                      <a:pt x="13" y="20"/>
                      <a:pt x="19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1105"/>
              <p:cNvSpPr/>
              <p:nvPr/>
            </p:nvSpPr>
            <p:spPr bwMode="auto">
              <a:xfrm>
                <a:off x="7464425" y="3754657"/>
                <a:ext cx="63500" cy="73025"/>
              </a:xfrm>
              <a:custGeom>
                <a:avLst/>
                <a:gdLst>
                  <a:gd name="T0" fmla="*/ 0 w 23"/>
                  <a:gd name="T1" fmla="*/ 25 h 27"/>
                  <a:gd name="T2" fmla="*/ 3 w 23"/>
                  <a:gd name="T3" fmla="*/ 27 h 27"/>
                  <a:gd name="T4" fmla="*/ 23 w 23"/>
                  <a:gd name="T5" fmla="*/ 2 h 27"/>
                  <a:gd name="T6" fmla="*/ 20 w 23"/>
                  <a:gd name="T7" fmla="*/ 0 h 27"/>
                  <a:gd name="T8" fmla="*/ 20 w 23"/>
                  <a:gd name="T9" fmla="*/ 0 h 27"/>
                  <a:gd name="T10" fmla="*/ 0 w 23"/>
                  <a:gd name="T11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7">
                    <a:moveTo>
                      <a:pt x="0" y="25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10" y="19"/>
                      <a:pt x="16" y="11"/>
                      <a:pt x="23" y="2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3" y="8"/>
                      <a:pt x="7" y="17"/>
                      <a:pt x="0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1106"/>
              <p:cNvSpPr/>
              <p:nvPr/>
            </p:nvSpPr>
            <p:spPr bwMode="auto">
              <a:xfrm>
                <a:off x="7869238" y="2270345"/>
                <a:ext cx="23813" cy="88900"/>
              </a:xfrm>
              <a:custGeom>
                <a:avLst/>
                <a:gdLst>
                  <a:gd name="T0" fmla="*/ 5 w 9"/>
                  <a:gd name="T1" fmla="*/ 33 h 33"/>
                  <a:gd name="T2" fmla="*/ 9 w 9"/>
                  <a:gd name="T3" fmla="*/ 32 h 33"/>
                  <a:gd name="T4" fmla="*/ 4 w 9"/>
                  <a:gd name="T5" fmla="*/ 0 h 33"/>
                  <a:gd name="T6" fmla="*/ 0 w 9"/>
                  <a:gd name="T7" fmla="*/ 1 h 33"/>
                  <a:gd name="T8" fmla="*/ 5 w 9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3">
                    <a:moveTo>
                      <a:pt x="5" y="33"/>
                    </a:moveTo>
                    <a:cubicBezTo>
                      <a:pt x="9" y="32"/>
                      <a:pt x="9" y="32"/>
                      <a:pt x="9" y="32"/>
                    </a:cubicBezTo>
                    <a:cubicBezTo>
                      <a:pt x="8" y="21"/>
                      <a:pt x="6" y="11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2"/>
                      <a:pt x="4" y="22"/>
                      <a:pt x="5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1107"/>
              <p:cNvSpPr/>
              <p:nvPr/>
            </p:nvSpPr>
            <p:spPr bwMode="auto">
              <a:xfrm>
                <a:off x="6005513" y="770157"/>
                <a:ext cx="85725" cy="9525"/>
              </a:xfrm>
              <a:custGeom>
                <a:avLst/>
                <a:gdLst>
                  <a:gd name="T0" fmla="*/ 0 w 32"/>
                  <a:gd name="T1" fmla="*/ 4 h 4"/>
                  <a:gd name="T2" fmla="*/ 18 w 32"/>
                  <a:gd name="T3" fmla="*/ 4 h 4"/>
                  <a:gd name="T4" fmla="*/ 32 w 32"/>
                  <a:gd name="T5" fmla="*/ 4 h 4"/>
                  <a:gd name="T6" fmla="*/ 32 w 32"/>
                  <a:gd name="T7" fmla="*/ 0 h 4"/>
                  <a:gd name="T8" fmla="*/ 18 w 32"/>
                  <a:gd name="T9" fmla="*/ 0 h 4"/>
                  <a:gd name="T10" fmla="*/ 0 w 32"/>
                  <a:gd name="T11" fmla="*/ 0 h 4"/>
                  <a:gd name="T12" fmla="*/ 0 w 3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">
                    <a:moveTo>
                      <a:pt x="0" y="4"/>
                    </a:moveTo>
                    <a:cubicBezTo>
                      <a:pt x="6" y="4"/>
                      <a:pt x="12" y="4"/>
                      <a:pt x="18" y="4"/>
                    </a:cubicBezTo>
                    <a:cubicBezTo>
                      <a:pt x="23" y="4"/>
                      <a:pt x="27" y="4"/>
                      <a:pt x="32" y="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7" y="0"/>
                      <a:pt x="23" y="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1108"/>
              <p:cNvSpPr/>
              <p:nvPr/>
            </p:nvSpPr>
            <p:spPr bwMode="auto">
              <a:xfrm>
                <a:off x="7345363" y="3886420"/>
                <a:ext cx="68263" cy="68263"/>
              </a:xfrm>
              <a:custGeom>
                <a:avLst/>
                <a:gdLst>
                  <a:gd name="T0" fmla="*/ 3 w 25"/>
                  <a:gd name="T1" fmla="*/ 25 h 25"/>
                  <a:gd name="T2" fmla="*/ 25 w 25"/>
                  <a:gd name="T3" fmla="*/ 2 h 25"/>
                  <a:gd name="T4" fmla="*/ 23 w 25"/>
                  <a:gd name="T5" fmla="*/ 0 h 25"/>
                  <a:gd name="T6" fmla="*/ 0 w 25"/>
                  <a:gd name="T7" fmla="*/ 22 h 25"/>
                  <a:gd name="T8" fmla="*/ 3 w 25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3" y="25"/>
                    </a:moveTo>
                    <a:cubicBezTo>
                      <a:pt x="11" y="18"/>
                      <a:pt x="18" y="10"/>
                      <a:pt x="25" y="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5" y="7"/>
                      <a:pt x="8" y="15"/>
                      <a:pt x="0" y="22"/>
                    </a:cubicBezTo>
                    <a:lnTo>
                      <a:pt x="3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109"/>
              <p:cNvSpPr/>
              <p:nvPr/>
            </p:nvSpPr>
            <p:spPr bwMode="auto">
              <a:xfrm>
                <a:off x="7853363" y="2970432"/>
                <a:ext cx="26988" cy="88900"/>
              </a:xfrm>
              <a:custGeom>
                <a:avLst/>
                <a:gdLst>
                  <a:gd name="T0" fmla="*/ 4 w 10"/>
                  <a:gd name="T1" fmla="*/ 33 h 33"/>
                  <a:gd name="T2" fmla="*/ 10 w 10"/>
                  <a:gd name="T3" fmla="*/ 1 h 33"/>
                  <a:gd name="T4" fmla="*/ 6 w 10"/>
                  <a:gd name="T5" fmla="*/ 0 h 33"/>
                  <a:gd name="T6" fmla="*/ 0 w 10"/>
                  <a:gd name="T7" fmla="*/ 32 h 33"/>
                  <a:gd name="T8" fmla="*/ 4 w 10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4" y="33"/>
                    </a:moveTo>
                    <a:cubicBezTo>
                      <a:pt x="6" y="22"/>
                      <a:pt x="8" y="12"/>
                      <a:pt x="10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1"/>
                      <a:pt x="2" y="21"/>
                      <a:pt x="0" y="32"/>
                    </a:cubicBezTo>
                    <a:lnTo>
                      <a:pt x="4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110"/>
              <p:cNvSpPr/>
              <p:nvPr/>
            </p:nvSpPr>
            <p:spPr bwMode="auto">
              <a:xfrm>
                <a:off x="7900988" y="2618007"/>
                <a:ext cx="11113" cy="96838"/>
              </a:xfrm>
              <a:custGeom>
                <a:avLst/>
                <a:gdLst>
                  <a:gd name="T0" fmla="*/ 4 w 4"/>
                  <a:gd name="T1" fmla="*/ 36 h 36"/>
                  <a:gd name="T2" fmla="*/ 4 w 4"/>
                  <a:gd name="T3" fmla="*/ 4 h 36"/>
                  <a:gd name="T4" fmla="*/ 4 w 4"/>
                  <a:gd name="T5" fmla="*/ 0 h 36"/>
                  <a:gd name="T6" fmla="*/ 0 w 4"/>
                  <a:gd name="T7" fmla="*/ 0 h 36"/>
                  <a:gd name="T8" fmla="*/ 0 w 4"/>
                  <a:gd name="T9" fmla="*/ 4 h 36"/>
                  <a:gd name="T10" fmla="*/ 0 w 4"/>
                  <a:gd name="T11" fmla="*/ 35 h 36"/>
                  <a:gd name="T12" fmla="*/ 4 w 4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6">
                    <a:moveTo>
                      <a:pt x="4" y="36"/>
                    </a:moveTo>
                    <a:cubicBezTo>
                      <a:pt x="4" y="25"/>
                      <a:pt x="4" y="14"/>
                      <a:pt x="4" y="4"/>
                    </a:cubicBezTo>
                    <a:cubicBezTo>
                      <a:pt x="4" y="2"/>
                      <a:pt x="4" y="1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4"/>
                    </a:cubicBezTo>
                    <a:cubicBezTo>
                      <a:pt x="0" y="14"/>
                      <a:pt x="0" y="25"/>
                      <a:pt x="0" y="35"/>
                    </a:cubicBezTo>
                    <a:lnTo>
                      <a:pt x="4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1111"/>
              <p:cNvSpPr/>
              <p:nvPr/>
            </p:nvSpPr>
            <p:spPr bwMode="auto">
              <a:xfrm>
                <a:off x="7885113" y="2798982"/>
                <a:ext cx="19050" cy="90488"/>
              </a:xfrm>
              <a:custGeom>
                <a:avLst/>
                <a:gdLst>
                  <a:gd name="T0" fmla="*/ 0 w 7"/>
                  <a:gd name="T1" fmla="*/ 32 h 33"/>
                  <a:gd name="T2" fmla="*/ 4 w 7"/>
                  <a:gd name="T3" fmla="*/ 33 h 33"/>
                  <a:gd name="T4" fmla="*/ 7 w 7"/>
                  <a:gd name="T5" fmla="*/ 1 h 33"/>
                  <a:gd name="T6" fmla="*/ 3 w 7"/>
                  <a:gd name="T7" fmla="*/ 0 h 33"/>
                  <a:gd name="T8" fmla="*/ 3 w 7"/>
                  <a:gd name="T9" fmla="*/ 0 h 33"/>
                  <a:gd name="T10" fmla="*/ 0 w 7"/>
                  <a:gd name="T1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3">
                    <a:moveTo>
                      <a:pt x="0" y="32"/>
                    </a:moveTo>
                    <a:cubicBezTo>
                      <a:pt x="4" y="33"/>
                      <a:pt x="4" y="33"/>
                      <a:pt x="4" y="33"/>
                    </a:cubicBezTo>
                    <a:cubicBezTo>
                      <a:pt x="5" y="22"/>
                      <a:pt x="6" y="11"/>
                      <a:pt x="7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1"/>
                      <a:pt x="1" y="21"/>
                      <a:pt x="0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1112"/>
              <p:cNvSpPr/>
              <p:nvPr/>
            </p:nvSpPr>
            <p:spPr bwMode="auto">
              <a:xfrm>
                <a:off x="7770813" y="1938557"/>
                <a:ext cx="41275" cy="84138"/>
              </a:xfrm>
              <a:custGeom>
                <a:avLst/>
                <a:gdLst>
                  <a:gd name="T0" fmla="*/ 11 w 15"/>
                  <a:gd name="T1" fmla="*/ 31 h 31"/>
                  <a:gd name="T2" fmla="*/ 15 w 15"/>
                  <a:gd name="T3" fmla="*/ 30 h 31"/>
                  <a:gd name="T4" fmla="*/ 4 w 15"/>
                  <a:gd name="T5" fmla="*/ 0 h 31"/>
                  <a:gd name="T6" fmla="*/ 0 w 15"/>
                  <a:gd name="T7" fmla="*/ 1 h 31"/>
                  <a:gd name="T8" fmla="*/ 11 w 15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1">
                    <a:moveTo>
                      <a:pt x="11" y="31"/>
                    </a:moveTo>
                    <a:cubicBezTo>
                      <a:pt x="15" y="30"/>
                      <a:pt x="15" y="30"/>
                      <a:pt x="15" y="30"/>
                    </a:cubicBezTo>
                    <a:cubicBezTo>
                      <a:pt x="11" y="19"/>
                      <a:pt x="8" y="9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1"/>
                      <a:pt x="7" y="21"/>
                      <a:pt x="1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1113"/>
              <p:cNvSpPr/>
              <p:nvPr/>
            </p:nvSpPr>
            <p:spPr bwMode="auto">
              <a:xfrm>
                <a:off x="7827963" y="2102070"/>
                <a:ext cx="33338" cy="87313"/>
              </a:xfrm>
              <a:custGeom>
                <a:avLst/>
                <a:gdLst>
                  <a:gd name="T0" fmla="*/ 8 w 12"/>
                  <a:gd name="T1" fmla="*/ 32 h 32"/>
                  <a:gd name="T2" fmla="*/ 12 w 12"/>
                  <a:gd name="T3" fmla="*/ 31 h 32"/>
                  <a:gd name="T4" fmla="*/ 4 w 12"/>
                  <a:gd name="T5" fmla="*/ 0 h 32"/>
                  <a:gd name="T6" fmla="*/ 0 w 12"/>
                  <a:gd name="T7" fmla="*/ 1 h 32"/>
                  <a:gd name="T8" fmla="*/ 8 w 12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2">
                    <a:moveTo>
                      <a:pt x="8" y="32"/>
                    </a:moveTo>
                    <a:cubicBezTo>
                      <a:pt x="12" y="31"/>
                      <a:pt x="12" y="31"/>
                      <a:pt x="12" y="31"/>
                    </a:cubicBezTo>
                    <a:cubicBezTo>
                      <a:pt x="9" y="21"/>
                      <a:pt x="7" y="10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1"/>
                      <a:pt x="5" y="22"/>
                      <a:pt x="8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1114"/>
              <p:cNvSpPr/>
              <p:nvPr/>
            </p:nvSpPr>
            <p:spPr bwMode="auto">
              <a:xfrm>
                <a:off x="7804150" y="3138707"/>
                <a:ext cx="38100" cy="85725"/>
              </a:xfrm>
              <a:custGeom>
                <a:avLst/>
                <a:gdLst>
                  <a:gd name="T0" fmla="*/ 4 w 14"/>
                  <a:gd name="T1" fmla="*/ 32 h 32"/>
                  <a:gd name="T2" fmla="*/ 14 w 14"/>
                  <a:gd name="T3" fmla="*/ 2 h 32"/>
                  <a:gd name="T4" fmla="*/ 10 w 14"/>
                  <a:gd name="T5" fmla="*/ 0 h 32"/>
                  <a:gd name="T6" fmla="*/ 0 w 14"/>
                  <a:gd name="T7" fmla="*/ 31 h 32"/>
                  <a:gd name="T8" fmla="*/ 4 w 14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2">
                    <a:moveTo>
                      <a:pt x="4" y="32"/>
                    </a:moveTo>
                    <a:cubicBezTo>
                      <a:pt x="7" y="22"/>
                      <a:pt x="11" y="12"/>
                      <a:pt x="14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11"/>
                      <a:pt x="4" y="21"/>
                      <a:pt x="0" y="31"/>
                    </a:cubicBezTo>
                    <a:lnTo>
                      <a:pt x="4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1115"/>
              <p:cNvSpPr/>
              <p:nvPr/>
            </p:nvSpPr>
            <p:spPr bwMode="auto">
              <a:xfrm>
                <a:off x="7773988" y="33038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1116"/>
              <p:cNvSpPr/>
              <p:nvPr/>
            </p:nvSpPr>
            <p:spPr bwMode="auto">
              <a:xfrm>
                <a:off x="6518275" y="828895"/>
                <a:ext cx="85725" cy="33338"/>
              </a:xfrm>
              <a:custGeom>
                <a:avLst/>
                <a:gdLst>
                  <a:gd name="T0" fmla="*/ 31 w 32"/>
                  <a:gd name="T1" fmla="*/ 12 h 12"/>
                  <a:gd name="T2" fmla="*/ 32 w 32"/>
                  <a:gd name="T3" fmla="*/ 8 h 12"/>
                  <a:gd name="T4" fmla="*/ 1 w 32"/>
                  <a:gd name="T5" fmla="*/ 0 h 12"/>
                  <a:gd name="T6" fmla="*/ 0 w 32"/>
                  <a:gd name="T7" fmla="*/ 3 h 12"/>
                  <a:gd name="T8" fmla="*/ 31 w 3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2">
                    <a:moveTo>
                      <a:pt x="31" y="12"/>
                    </a:moveTo>
                    <a:cubicBezTo>
                      <a:pt x="32" y="8"/>
                      <a:pt x="32" y="8"/>
                      <a:pt x="32" y="8"/>
                    </a:cubicBezTo>
                    <a:cubicBezTo>
                      <a:pt x="22" y="5"/>
                      <a:pt x="12" y="2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1" y="6"/>
                      <a:pt x="21" y="9"/>
                      <a:pt x="31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1117"/>
              <p:cNvSpPr/>
              <p:nvPr/>
            </p:nvSpPr>
            <p:spPr bwMode="auto">
              <a:xfrm>
                <a:off x="6683375" y="881282"/>
                <a:ext cx="87313" cy="39688"/>
              </a:xfrm>
              <a:custGeom>
                <a:avLst/>
                <a:gdLst>
                  <a:gd name="T0" fmla="*/ 0 w 32"/>
                  <a:gd name="T1" fmla="*/ 3 h 15"/>
                  <a:gd name="T2" fmla="*/ 30 w 32"/>
                  <a:gd name="T3" fmla="*/ 15 h 15"/>
                  <a:gd name="T4" fmla="*/ 32 w 32"/>
                  <a:gd name="T5" fmla="*/ 11 h 15"/>
                  <a:gd name="T6" fmla="*/ 2 w 32"/>
                  <a:gd name="T7" fmla="*/ 0 h 15"/>
                  <a:gd name="T8" fmla="*/ 0 w 32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5">
                    <a:moveTo>
                      <a:pt x="0" y="3"/>
                    </a:moveTo>
                    <a:cubicBezTo>
                      <a:pt x="10" y="7"/>
                      <a:pt x="20" y="11"/>
                      <a:pt x="30" y="15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22" y="7"/>
                      <a:pt x="12" y="3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1118"/>
              <p:cNvSpPr/>
              <p:nvPr/>
            </p:nvSpPr>
            <p:spPr bwMode="auto">
              <a:xfrm>
                <a:off x="6611938" y="4362670"/>
                <a:ext cx="84138" cy="38100"/>
              </a:xfrm>
              <a:custGeom>
                <a:avLst/>
                <a:gdLst>
                  <a:gd name="T0" fmla="*/ 0 w 31"/>
                  <a:gd name="T1" fmla="*/ 10 h 14"/>
                  <a:gd name="T2" fmla="*/ 1 w 31"/>
                  <a:gd name="T3" fmla="*/ 14 h 14"/>
                  <a:gd name="T4" fmla="*/ 31 w 31"/>
                  <a:gd name="T5" fmla="*/ 3 h 14"/>
                  <a:gd name="T6" fmla="*/ 30 w 31"/>
                  <a:gd name="T7" fmla="*/ 0 h 14"/>
                  <a:gd name="T8" fmla="*/ 30 w 31"/>
                  <a:gd name="T9" fmla="*/ 0 h 14"/>
                  <a:gd name="T10" fmla="*/ 0 w 31"/>
                  <a:gd name="T1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4">
                    <a:moveTo>
                      <a:pt x="0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1" y="11"/>
                      <a:pt x="21" y="7"/>
                      <a:pt x="31" y="3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0" y="3"/>
                      <a:pt x="10" y="7"/>
                      <a:pt x="0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1119"/>
              <p:cNvSpPr/>
              <p:nvPr/>
            </p:nvSpPr>
            <p:spPr bwMode="auto">
              <a:xfrm>
                <a:off x="6350000" y="790795"/>
                <a:ext cx="85725" cy="26988"/>
              </a:xfrm>
              <a:custGeom>
                <a:avLst/>
                <a:gdLst>
                  <a:gd name="T0" fmla="*/ 31 w 32"/>
                  <a:gd name="T1" fmla="*/ 10 h 10"/>
                  <a:gd name="T2" fmla="*/ 32 w 32"/>
                  <a:gd name="T3" fmla="*/ 6 h 10"/>
                  <a:gd name="T4" fmla="*/ 1 w 32"/>
                  <a:gd name="T5" fmla="*/ 0 h 10"/>
                  <a:gd name="T6" fmla="*/ 0 w 32"/>
                  <a:gd name="T7" fmla="*/ 4 h 10"/>
                  <a:gd name="T8" fmla="*/ 31 w 32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0">
                    <a:moveTo>
                      <a:pt x="31" y="10"/>
                    </a:moveTo>
                    <a:cubicBezTo>
                      <a:pt x="32" y="6"/>
                      <a:pt x="32" y="6"/>
                      <a:pt x="32" y="6"/>
                    </a:cubicBezTo>
                    <a:cubicBezTo>
                      <a:pt x="22" y="4"/>
                      <a:pt x="11" y="2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6"/>
                      <a:pt x="21" y="8"/>
                      <a:pt x="31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120"/>
              <p:cNvSpPr/>
              <p:nvPr/>
            </p:nvSpPr>
            <p:spPr bwMode="auto">
              <a:xfrm>
                <a:off x="6443663" y="4413470"/>
                <a:ext cx="87313" cy="30163"/>
              </a:xfrm>
              <a:custGeom>
                <a:avLst/>
                <a:gdLst>
                  <a:gd name="T0" fmla="*/ 1 w 32"/>
                  <a:gd name="T1" fmla="*/ 11 h 11"/>
                  <a:gd name="T2" fmla="*/ 32 w 32"/>
                  <a:gd name="T3" fmla="*/ 4 h 11"/>
                  <a:gd name="T4" fmla="*/ 31 w 32"/>
                  <a:gd name="T5" fmla="*/ 0 h 11"/>
                  <a:gd name="T6" fmla="*/ 0 w 32"/>
                  <a:gd name="T7" fmla="*/ 7 h 11"/>
                  <a:gd name="T8" fmla="*/ 1 w 32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1">
                    <a:moveTo>
                      <a:pt x="1" y="11"/>
                    </a:moveTo>
                    <a:cubicBezTo>
                      <a:pt x="11" y="9"/>
                      <a:pt x="22" y="6"/>
                      <a:pt x="32" y="4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1" y="3"/>
                      <a:pt x="10" y="5"/>
                      <a:pt x="0" y="7"/>
                    </a:cubicBez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121"/>
              <p:cNvSpPr/>
              <p:nvPr/>
            </p:nvSpPr>
            <p:spPr bwMode="auto">
              <a:xfrm>
                <a:off x="6099175" y="4470620"/>
                <a:ext cx="90488" cy="14288"/>
              </a:xfrm>
              <a:custGeom>
                <a:avLst/>
                <a:gdLst>
                  <a:gd name="T0" fmla="*/ 0 w 33"/>
                  <a:gd name="T1" fmla="*/ 5 h 5"/>
                  <a:gd name="T2" fmla="*/ 33 w 33"/>
                  <a:gd name="T3" fmla="*/ 4 h 5"/>
                  <a:gd name="T4" fmla="*/ 32 w 33"/>
                  <a:gd name="T5" fmla="*/ 0 h 5"/>
                  <a:gd name="T6" fmla="*/ 0 w 33"/>
                  <a:gd name="T7" fmla="*/ 1 h 5"/>
                  <a:gd name="T8" fmla="*/ 0 w 33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">
                    <a:moveTo>
                      <a:pt x="0" y="5"/>
                    </a:moveTo>
                    <a:cubicBezTo>
                      <a:pt x="11" y="5"/>
                      <a:pt x="22" y="4"/>
                      <a:pt x="33" y="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2" y="0"/>
                      <a:pt x="11" y="1"/>
                      <a:pt x="0" y="1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122"/>
              <p:cNvSpPr/>
              <p:nvPr/>
            </p:nvSpPr>
            <p:spPr bwMode="auto">
              <a:xfrm>
                <a:off x="6178550" y="771745"/>
                <a:ext cx="87313" cy="19050"/>
              </a:xfrm>
              <a:custGeom>
                <a:avLst/>
                <a:gdLst>
                  <a:gd name="T0" fmla="*/ 31 w 32"/>
                  <a:gd name="T1" fmla="*/ 7 h 7"/>
                  <a:gd name="T2" fmla="*/ 32 w 32"/>
                  <a:gd name="T3" fmla="*/ 3 h 7"/>
                  <a:gd name="T4" fmla="*/ 0 w 32"/>
                  <a:gd name="T5" fmla="*/ 0 h 7"/>
                  <a:gd name="T6" fmla="*/ 0 w 32"/>
                  <a:gd name="T7" fmla="*/ 4 h 7"/>
                  <a:gd name="T8" fmla="*/ 31 w 3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7">
                    <a:moveTo>
                      <a:pt x="31" y="7"/>
                    </a:moveTo>
                    <a:cubicBezTo>
                      <a:pt x="32" y="3"/>
                      <a:pt x="32" y="3"/>
                      <a:pt x="32" y="3"/>
                    </a:cubicBezTo>
                    <a:cubicBezTo>
                      <a:pt x="21" y="2"/>
                      <a:pt x="11" y="1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5"/>
                      <a:pt x="21" y="6"/>
                      <a:pt x="31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1123"/>
              <p:cNvSpPr/>
              <p:nvPr/>
            </p:nvSpPr>
            <p:spPr bwMode="auto">
              <a:xfrm>
                <a:off x="6273800" y="4448395"/>
                <a:ext cx="87313" cy="25400"/>
              </a:xfrm>
              <a:custGeom>
                <a:avLst/>
                <a:gdLst>
                  <a:gd name="T0" fmla="*/ 0 w 32"/>
                  <a:gd name="T1" fmla="*/ 9 h 9"/>
                  <a:gd name="T2" fmla="*/ 32 w 32"/>
                  <a:gd name="T3" fmla="*/ 4 h 9"/>
                  <a:gd name="T4" fmla="*/ 32 w 32"/>
                  <a:gd name="T5" fmla="*/ 0 h 9"/>
                  <a:gd name="T6" fmla="*/ 0 w 32"/>
                  <a:gd name="T7" fmla="*/ 5 h 9"/>
                  <a:gd name="T8" fmla="*/ 0 w 32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9">
                    <a:moveTo>
                      <a:pt x="0" y="9"/>
                    </a:moveTo>
                    <a:cubicBezTo>
                      <a:pt x="11" y="7"/>
                      <a:pt x="22" y="6"/>
                      <a:pt x="32" y="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1" y="2"/>
                      <a:pt x="11" y="3"/>
                      <a:pt x="0" y="5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124"/>
              <p:cNvSpPr/>
              <p:nvPr/>
            </p:nvSpPr>
            <p:spPr bwMode="auto">
              <a:xfrm>
                <a:off x="7218363" y="4007070"/>
                <a:ext cx="73025" cy="65088"/>
              </a:xfrm>
              <a:custGeom>
                <a:avLst/>
                <a:gdLst>
                  <a:gd name="T0" fmla="*/ 2 w 27"/>
                  <a:gd name="T1" fmla="*/ 24 h 24"/>
                  <a:gd name="T2" fmla="*/ 27 w 27"/>
                  <a:gd name="T3" fmla="*/ 3 h 24"/>
                  <a:gd name="T4" fmla="*/ 24 w 27"/>
                  <a:gd name="T5" fmla="*/ 0 h 24"/>
                  <a:gd name="T6" fmla="*/ 0 w 27"/>
                  <a:gd name="T7" fmla="*/ 21 h 24"/>
                  <a:gd name="T8" fmla="*/ 2 w 27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4">
                    <a:moveTo>
                      <a:pt x="2" y="24"/>
                    </a:moveTo>
                    <a:cubicBezTo>
                      <a:pt x="10" y="17"/>
                      <a:pt x="19" y="10"/>
                      <a:pt x="27" y="3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6" y="7"/>
                      <a:pt x="8" y="14"/>
                      <a:pt x="0" y="21"/>
                    </a:cubicBez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125"/>
              <p:cNvSpPr/>
              <p:nvPr/>
            </p:nvSpPr>
            <p:spPr bwMode="auto">
              <a:xfrm>
                <a:off x="7077075" y="4115020"/>
                <a:ext cx="77788" cy="60325"/>
              </a:xfrm>
              <a:custGeom>
                <a:avLst/>
                <a:gdLst>
                  <a:gd name="T0" fmla="*/ 0 w 29"/>
                  <a:gd name="T1" fmla="*/ 19 h 22"/>
                  <a:gd name="T2" fmla="*/ 3 w 29"/>
                  <a:gd name="T3" fmla="*/ 22 h 22"/>
                  <a:gd name="T4" fmla="*/ 29 w 29"/>
                  <a:gd name="T5" fmla="*/ 4 h 22"/>
                  <a:gd name="T6" fmla="*/ 26 w 29"/>
                  <a:gd name="T7" fmla="*/ 0 h 22"/>
                  <a:gd name="T8" fmla="*/ 26 w 29"/>
                  <a:gd name="T9" fmla="*/ 0 h 22"/>
                  <a:gd name="T10" fmla="*/ 0 w 29"/>
                  <a:gd name="T11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2">
                    <a:moveTo>
                      <a:pt x="0" y="19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11" y="16"/>
                      <a:pt x="20" y="10"/>
                      <a:pt x="29" y="4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8" y="7"/>
                      <a:pt x="9" y="13"/>
                      <a:pt x="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126"/>
              <p:cNvSpPr/>
              <p:nvPr/>
            </p:nvSpPr>
            <p:spPr bwMode="auto">
              <a:xfrm>
                <a:off x="6772275" y="4294407"/>
                <a:ext cx="84138" cy="46038"/>
              </a:xfrm>
              <a:custGeom>
                <a:avLst/>
                <a:gdLst>
                  <a:gd name="T0" fmla="*/ 2 w 31"/>
                  <a:gd name="T1" fmla="*/ 17 h 17"/>
                  <a:gd name="T2" fmla="*/ 31 w 31"/>
                  <a:gd name="T3" fmla="*/ 3 h 17"/>
                  <a:gd name="T4" fmla="*/ 29 w 31"/>
                  <a:gd name="T5" fmla="*/ 0 h 17"/>
                  <a:gd name="T6" fmla="*/ 0 w 31"/>
                  <a:gd name="T7" fmla="*/ 13 h 17"/>
                  <a:gd name="T8" fmla="*/ 2 w 31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7">
                    <a:moveTo>
                      <a:pt x="2" y="17"/>
                    </a:moveTo>
                    <a:cubicBezTo>
                      <a:pt x="12" y="12"/>
                      <a:pt x="21" y="8"/>
                      <a:pt x="31" y="3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0" y="4"/>
                      <a:pt x="10" y="9"/>
                      <a:pt x="0" y="13"/>
                    </a:cubicBez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127"/>
              <p:cNvSpPr/>
              <p:nvPr/>
            </p:nvSpPr>
            <p:spPr bwMode="auto">
              <a:xfrm>
                <a:off x="7277100" y="1233707"/>
                <a:ext cx="71438" cy="68263"/>
              </a:xfrm>
              <a:custGeom>
                <a:avLst/>
                <a:gdLst>
                  <a:gd name="T0" fmla="*/ 23 w 26"/>
                  <a:gd name="T1" fmla="*/ 25 h 25"/>
                  <a:gd name="T2" fmla="*/ 26 w 26"/>
                  <a:gd name="T3" fmla="*/ 22 h 25"/>
                  <a:gd name="T4" fmla="*/ 2 w 26"/>
                  <a:gd name="T5" fmla="*/ 0 h 25"/>
                  <a:gd name="T6" fmla="*/ 0 w 26"/>
                  <a:gd name="T7" fmla="*/ 3 h 25"/>
                  <a:gd name="T8" fmla="*/ 23 w 26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3" y="25"/>
                    </a:moveTo>
                    <a:cubicBezTo>
                      <a:pt x="26" y="22"/>
                      <a:pt x="26" y="22"/>
                      <a:pt x="26" y="22"/>
                    </a:cubicBezTo>
                    <a:cubicBezTo>
                      <a:pt x="18" y="14"/>
                      <a:pt x="10" y="7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8" y="10"/>
                      <a:pt x="16" y="17"/>
                      <a:pt x="23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128"/>
              <p:cNvSpPr/>
              <p:nvPr/>
            </p:nvSpPr>
            <p:spPr bwMode="auto">
              <a:xfrm>
                <a:off x="7142163" y="1125757"/>
                <a:ext cx="76200" cy="58738"/>
              </a:xfrm>
              <a:custGeom>
                <a:avLst/>
                <a:gdLst>
                  <a:gd name="T0" fmla="*/ 0 w 28"/>
                  <a:gd name="T1" fmla="*/ 3 h 22"/>
                  <a:gd name="T2" fmla="*/ 25 w 28"/>
                  <a:gd name="T3" fmla="*/ 22 h 22"/>
                  <a:gd name="T4" fmla="*/ 28 w 28"/>
                  <a:gd name="T5" fmla="*/ 19 h 22"/>
                  <a:gd name="T6" fmla="*/ 2 w 28"/>
                  <a:gd name="T7" fmla="*/ 0 h 22"/>
                  <a:gd name="T8" fmla="*/ 0 w 28"/>
                  <a:gd name="T9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0" y="3"/>
                    </a:moveTo>
                    <a:cubicBezTo>
                      <a:pt x="9" y="9"/>
                      <a:pt x="17" y="16"/>
                      <a:pt x="25" y="22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0" y="13"/>
                      <a:pt x="11" y="6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129"/>
              <p:cNvSpPr/>
              <p:nvPr/>
            </p:nvSpPr>
            <p:spPr bwMode="auto">
              <a:xfrm>
                <a:off x="6843713" y="946370"/>
                <a:ext cx="84138" cy="47625"/>
              </a:xfrm>
              <a:custGeom>
                <a:avLst/>
                <a:gdLst>
                  <a:gd name="T0" fmla="*/ 29 w 31"/>
                  <a:gd name="T1" fmla="*/ 18 h 18"/>
                  <a:gd name="T2" fmla="*/ 31 w 31"/>
                  <a:gd name="T3" fmla="*/ 15 h 18"/>
                  <a:gd name="T4" fmla="*/ 2 w 31"/>
                  <a:gd name="T5" fmla="*/ 0 h 18"/>
                  <a:gd name="T6" fmla="*/ 0 w 31"/>
                  <a:gd name="T7" fmla="*/ 4 h 18"/>
                  <a:gd name="T8" fmla="*/ 29 w 31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8">
                    <a:moveTo>
                      <a:pt x="29" y="18"/>
                    </a:moveTo>
                    <a:cubicBezTo>
                      <a:pt x="31" y="15"/>
                      <a:pt x="31" y="15"/>
                      <a:pt x="31" y="15"/>
                    </a:cubicBezTo>
                    <a:cubicBezTo>
                      <a:pt x="21" y="10"/>
                      <a:pt x="12" y="5"/>
                      <a:pt x="2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8"/>
                      <a:pt x="20" y="13"/>
                      <a:pt x="29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130"/>
              <p:cNvSpPr/>
              <p:nvPr/>
            </p:nvSpPr>
            <p:spPr bwMode="auto">
              <a:xfrm>
                <a:off x="6929438" y="4213445"/>
                <a:ext cx="79375" cy="50800"/>
              </a:xfrm>
              <a:custGeom>
                <a:avLst/>
                <a:gdLst>
                  <a:gd name="T0" fmla="*/ 2 w 29"/>
                  <a:gd name="T1" fmla="*/ 19 h 19"/>
                  <a:gd name="T2" fmla="*/ 29 w 29"/>
                  <a:gd name="T3" fmla="*/ 3 h 19"/>
                  <a:gd name="T4" fmla="*/ 27 w 29"/>
                  <a:gd name="T5" fmla="*/ 0 h 19"/>
                  <a:gd name="T6" fmla="*/ 0 w 29"/>
                  <a:gd name="T7" fmla="*/ 15 h 19"/>
                  <a:gd name="T8" fmla="*/ 2 w 29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2" y="19"/>
                    </a:moveTo>
                    <a:cubicBezTo>
                      <a:pt x="11" y="14"/>
                      <a:pt x="20" y="9"/>
                      <a:pt x="29" y="3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8" y="5"/>
                      <a:pt x="9" y="10"/>
                      <a:pt x="0" y="15"/>
                    </a:cubicBez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131"/>
              <p:cNvSpPr/>
              <p:nvPr/>
            </p:nvSpPr>
            <p:spPr bwMode="auto">
              <a:xfrm>
                <a:off x="6997700" y="1027332"/>
                <a:ext cx="79375" cy="57150"/>
              </a:xfrm>
              <a:custGeom>
                <a:avLst/>
                <a:gdLst>
                  <a:gd name="T0" fmla="*/ 27 w 29"/>
                  <a:gd name="T1" fmla="*/ 21 h 21"/>
                  <a:gd name="T2" fmla="*/ 29 w 29"/>
                  <a:gd name="T3" fmla="*/ 18 h 21"/>
                  <a:gd name="T4" fmla="*/ 2 w 29"/>
                  <a:gd name="T5" fmla="*/ 0 h 21"/>
                  <a:gd name="T6" fmla="*/ 0 w 29"/>
                  <a:gd name="T7" fmla="*/ 4 h 21"/>
                  <a:gd name="T8" fmla="*/ 27 w 29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1">
                    <a:moveTo>
                      <a:pt x="27" y="21"/>
                    </a:moveTo>
                    <a:cubicBezTo>
                      <a:pt x="29" y="18"/>
                      <a:pt x="29" y="18"/>
                      <a:pt x="29" y="18"/>
                    </a:cubicBezTo>
                    <a:cubicBezTo>
                      <a:pt x="20" y="12"/>
                      <a:pt x="11" y="6"/>
                      <a:pt x="2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9" y="9"/>
                      <a:pt x="18" y="15"/>
                      <a:pt x="27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156"/>
              <p:cNvSpPr/>
              <p:nvPr/>
            </p:nvSpPr>
            <p:spPr bwMode="auto">
              <a:xfrm>
                <a:off x="5641975" y="1657570"/>
                <a:ext cx="981075" cy="457200"/>
              </a:xfrm>
              <a:custGeom>
                <a:avLst/>
                <a:gdLst>
                  <a:gd name="T0" fmla="*/ 24 w 362"/>
                  <a:gd name="T1" fmla="*/ 41 h 169"/>
                  <a:gd name="T2" fmla="*/ 73 w 362"/>
                  <a:gd name="T3" fmla="*/ 77 h 169"/>
                  <a:gd name="T4" fmla="*/ 160 w 362"/>
                  <a:gd name="T5" fmla="*/ 132 h 169"/>
                  <a:gd name="T6" fmla="*/ 307 w 362"/>
                  <a:gd name="T7" fmla="*/ 167 h 169"/>
                  <a:gd name="T8" fmla="*/ 303 w 362"/>
                  <a:gd name="T9" fmla="*/ 60 h 169"/>
                  <a:gd name="T10" fmla="*/ 8 w 362"/>
                  <a:gd name="T11" fmla="*/ 0 h 169"/>
                  <a:gd name="T12" fmla="*/ 24 w 362"/>
                  <a:gd name="T13" fmla="*/ 4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2" h="169">
                    <a:moveTo>
                      <a:pt x="24" y="41"/>
                    </a:moveTo>
                    <a:cubicBezTo>
                      <a:pt x="47" y="62"/>
                      <a:pt x="52" y="53"/>
                      <a:pt x="73" y="77"/>
                    </a:cubicBezTo>
                    <a:cubicBezTo>
                      <a:pt x="93" y="100"/>
                      <a:pt x="125" y="116"/>
                      <a:pt x="160" y="132"/>
                    </a:cubicBezTo>
                    <a:cubicBezTo>
                      <a:pt x="196" y="148"/>
                      <a:pt x="252" y="169"/>
                      <a:pt x="307" y="167"/>
                    </a:cubicBezTo>
                    <a:cubicBezTo>
                      <a:pt x="362" y="165"/>
                      <a:pt x="303" y="60"/>
                      <a:pt x="303" y="6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0" y="21"/>
                      <a:pt x="24" y="41"/>
                    </a:cubicBezTo>
                    <a:close/>
                  </a:path>
                </a:pathLst>
              </a:custGeom>
              <a:solidFill>
                <a:srgbClr val="DAE7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157"/>
              <p:cNvSpPr/>
              <p:nvPr/>
            </p:nvSpPr>
            <p:spPr bwMode="auto">
              <a:xfrm>
                <a:off x="5616575" y="1108295"/>
                <a:ext cx="2179638" cy="1812925"/>
              </a:xfrm>
              <a:custGeom>
                <a:avLst/>
                <a:gdLst>
                  <a:gd name="T0" fmla="*/ 628 w 803"/>
                  <a:gd name="T1" fmla="*/ 658 h 668"/>
                  <a:gd name="T2" fmla="*/ 665 w 803"/>
                  <a:gd name="T3" fmla="*/ 651 h 668"/>
                  <a:gd name="T4" fmla="*/ 726 w 803"/>
                  <a:gd name="T5" fmla="*/ 609 h 668"/>
                  <a:gd name="T6" fmla="*/ 802 w 803"/>
                  <a:gd name="T7" fmla="*/ 595 h 668"/>
                  <a:gd name="T8" fmla="*/ 711 w 803"/>
                  <a:gd name="T9" fmla="*/ 526 h 668"/>
                  <a:gd name="T10" fmla="*/ 661 w 803"/>
                  <a:gd name="T11" fmla="*/ 453 h 668"/>
                  <a:gd name="T12" fmla="*/ 638 w 803"/>
                  <a:gd name="T13" fmla="*/ 315 h 668"/>
                  <a:gd name="T14" fmla="*/ 562 w 803"/>
                  <a:gd name="T15" fmla="*/ 189 h 668"/>
                  <a:gd name="T16" fmla="*/ 467 w 803"/>
                  <a:gd name="T17" fmla="*/ 122 h 668"/>
                  <a:gd name="T18" fmla="*/ 494 w 803"/>
                  <a:gd name="T19" fmla="*/ 58 h 668"/>
                  <a:gd name="T20" fmla="*/ 523 w 803"/>
                  <a:gd name="T21" fmla="*/ 15 h 668"/>
                  <a:gd name="T22" fmla="*/ 465 w 803"/>
                  <a:gd name="T23" fmla="*/ 8 h 668"/>
                  <a:gd name="T24" fmla="*/ 357 w 803"/>
                  <a:gd name="T25" fmla="*/ 74 h 668"/>
                  <a:gd name="T26" fmla="*/ 296 w 803"/>
                  <a:gd name="T27" fmla="*/ 71 h 668"/>
                  <a:gd name="T28" fmla="*/ 178 w 803"/>
                  <a:gd name="T29" fmla="*/ 79 h 668"/>
                  <a:gd name="T30" fmla="*/ 88 w 803"/>
                  <a:gd name="T31" fmla="*/ 134 h 668"/>
                  <a:gd name="T32" fmla="*/ 26 w 803"/>
                  <a:gd name="T33" fmla="*/ 179 h 668"/>
                  <a:gd name="T34" fmla="*/ 57 w 803"/>
                  <a:gd name="T35" fmla="*/ 239 h 668"/>
                  <a:gd name="T36" fmla="*/ 199 w 803"/>
                  <a:gd name="T37" fmla="*/ 268 h 668"/>
                  <a:gd name="T38" fmla="*/ 300 w 803"/>
                  <a:gd name="T39" fmla="*/ 296 h 668"/>
                  <a:gd name="T40" fmla="*/ 299 w 803"/>
                  <a:gd name="T41" fmla="*/ 379 h 668"/>
                  <a:gd name="T42" fmla="*/ 422 w 803"/>
                  <a:gd name="T43" fmla="*/ 478 h 668"/>
                  <a:gd name="T44" fmla="*/ 431 w 803"/>
                  <a:gd name="T45" fmla="*/ 444 h 668"/>
                  <a:gd name="T46" fmla="*/ 422 w 803"/>
                  <a:gd name="T47" fmla="*/ 393 h 668"/>
                  <a:gd name="T48" fmla="*/ 453 w 803"/>
                  <a:gd name="T49" fmla="*/ 399 h 668"/>
                  <a:gd name="T50" fmla="*/ 591 w 803"/>
                  <a:gd name="T51" fmla="*/ 465 h 668"/>
                  <a:gd name="T52" fmla="*/ 645 w 803"/>
                  <a:gd name="T53" fmla="*/ 535 h 668"/>
                  <a:gd name="T54" fmla="*/ 644 w 803"/>
                  <a:gd name="T55" fmla="*/ 599 h 668"/>
                  <a:gd name="T56" fmla="*/ 628 w 803"/>
                  <a:gd name="T57" fmla="*/ 658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03" h="668">
                    <a:moveTo>
                      <a:pt x="628" y="658"/>
                    </a:moveTo>
                    <a:cubicBezTo>
                      <a:pt x="629" y="668"/>
                      <a:pt x="651" y="659"/>
                      <a:pt x="665" y="651"/>
                    </a:cubicBezTo>
                    <a:cubicBezTo>
                      <a:pt x="679" y="644"/>
                      <a:pt x="699" y="613"/>
                      <a:pt x="726" y="609"/>
                    </a:cubicBezTo>
                    <a:cubicBezTo>
                      <a:pt x="752" y="605"/>
                      <a:pt x="801" y="611"/>
                      <a:pt x="802" y="595"/>
                    </a:cubicBezTo>
                    <a:cubicBezTo>
                      <a:pt x="803" y="579"/>
                      <a:pt x="742" y="538"/>
                      <a:pt x="711" y="526"/>
                    </a:cubicBezTo>
                    <a:cubicBezTo>
                      <a:pt x="680" y="515"/>
                      <a:pt x="663" y="473"/>
                      <a:pt x="661" y="453"/>
                    </a:cubicBezTo>
                    <a:cubicBezTo>
                      <a:pt x="660" y="434"/>
                      <a:pt x="653" y="356"/>
                      <a:pt x="638" y="315"/>
                    </a:cubicBezTo>
                    <a:cubicBezTo>
                      <a:pt x="623" y="274"/>
                      <a:pt x="596" y="217"/>
                      <a:pt x="562" y="189"/>
                    </a:cubicBezTo>
                    <a:cubicBezTo>
                      <a:pt x="528" y="161"/>
                      <a:pt x="474" y="135"/>
                      <a:pt x="467" y="122"/>
                    </a:cubicBezTo>
                    <a:cubicBezTo>
                      <a:pt x="460" y="108"/>
                      <a:pt x="478" y="72"/>
                      <a:pt x="494" y="58"/>
                    </a:cubicBezTo>
                    <a:cubicBezTo>
                      <a:pt x="511" y="43"/>
                      <a:pt x="530" y="21"/>
                      <a:pt x="523" y="15"/>
                    </a:cubicBezTo>
                    <a:cubicBezTo>
                      <a:pt x="517" y="9"/>
                      <a:pt x="490" y="0"/>
                      <a:pt x="465" y="8"/>
                    </a:cubicBezTo>
                    <a:cubicBezTo>
                      <a:pt x="439" y="17"/>
                      <a:pt x="387" y="40"/>
                      <a:pt x="357" y="74"/>
                    </a:cubicBezTo>
                    <a:cubicBezTo>
                      <a:pt x="357" y="74"/>
                      <a:pt x="329" y="76"/>
                      <a:pt x="296" y="71"/>
                    </a:cubicBezTo>
                    <a:cubicBezTo>
                      <a:pt x="264" y="66"/>
                      <a:pt x="213" y="62"/>
                      <a:pt x="178" y="79"/>
                    </a:cubicBezTo>
                    <a:cubicBezTo>
                      <a:pt x="144" y="97"/>
                      <a:pt x="108" y="117"/>
                      <a:pt x="88" y="134"/>
                    </a:cubicBezTo>
                    <a:cubicBezTo>
                      <a:pt x="67" y="151"/>
                      <a:pt x="45" y="161"/>
                      <a:pt x="26" y="179"/>
                    </a:cubicBezTo>
                    <a:cubicBezTo>
                      <a:pt x="8" y="197"/>
                      <a:pt x="0" y="216"/>
                      <a:pt x="57" y="239"/>
                    </a:cubicBezTo>
                    <a:cubicBezTo>
                      <a:pt x="113" y="261"/>
                      <a:pt x="151" y="265"/>
                      <a:pt x="199" y="268"/>
                    </a:cubicBezTo>
                    <a:cubicBezTo>
                      <a:pt x="246" y="270"/>
                      <a:pt x="290" y="270"/>
                      <a:pt x="300" y="296"/>
                    </a:cubicBezTo>
                    <a:cubicBezTo>
                      <a:pt x="300" y="296"/>
                      <a:pt x="286" y="343"/>
                      <a:pt x="299" y="379"/>
                    </a:cubicBezTo>
                    <a:cubicBezTo>
                      <a:pt x="313" y="415"/>
                      <a:pt x="395" y="478"/>
                      <a:pt x="422" y="478"/>
                    </a:cubicBezTo>
                    <a:cubicBezTo>
                      <a:pt x="448" y="479"/>
                      <a:pt x="446" y="474"/>
                      <a:pt x="431" y="444"/>
                    </a:cubicBezTo>
                    <a:cubicBezTo>
                      <a:pt x="417" y="413"/>
                      <a:pt x="419" y="397"/>
                      <a:pt x="422" y="393"/>
                    </a:cubicBezTo>
                    <a:cubicBezTo>
                      <a:pt x="425" y="390"/>
                      <a:pt x="429" y="398"/>
                      <a:pt x="453" y="399"/>
                    </a:cubicBezTo>
                    <a:cubicBezTo>
                      <a:pt x="477" y="400"/>
                      <a:pt x="547" y="421"/>
                      <a:pt x="591" y="465"/>
                    </a:cubicBezTo>
                    <a:cubicBezTo>
                      <a:pt x="634" y="509"/>
                      <a:pt x="641" y="516"/>
                      <a:pt x="645" y="535"/>
                    </a:cubicBezTo>
                    <a:cubicBezTo>
                      <a:pt x="649" y="555"/>
                      <a:pt x="653" y="577"/>
                      <a:pt x="644" y="599"/>
                    </a:cubicBezTo>
                    <a:cubicBezTo>
                      <a:pt x="636" y="621"/>
                      <a:pt x="627" y="647"/>
                      <a:pt x="628" y="658"/>
                    </a:cubicBezTo>
                    <a:close/>
                  </a:path>
                </a:pathLst>
              </a:custGeom>
              <a:solidFill>
                <a:srgbClr val="005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158"/>
              <p:cNvSpPr/>
              <p:nvPr/>
            </p:nvSpPr>
            <p:spPr bwMode="auto">
              <a:xfrm>
                <a:off x="5891213" y="1602007"/>
                <a:ext cx="157163" cy="128588"/>
              </a:xfrm>
              <a:custGeom>
                <a:avLst/>
                <a:gdLst>
                  <a:gd name="T0" fmla="*/ 19 w 58"/>
                  <a:gd name="T1" fmla="*/ 11 h 47"/>
                  <a:gd name="T2" fmla="*/ 33 w 58"/>
                  <a:gd name="T3" fmla="*/ 47 h 47"/>
                  <a:gd name="T4" fmla="*/ 53 w 58"/>
                  <a:gd name="T5" fmla="*/ 19 h 47"/>
                  <a:gd name="T6" fmla="*/ 19 w 58"/>
                  <a:gd name="T7" fmla="*/ 1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47">
                    <a:moveTo>
                      <a:pt x="19" y="11"/>
                    </a:moveTo>
                    <a:cubicBezTo>
                      <a:pt x="0" y="21"/>
                      <a:pt x="12" y="47"/>
                      <a:pt x="33" y="47"/>
                    </a:cubicBezTo>
                    <a:cubicBezTo>
                      <a:pt x="54" y="47"/>
                      <a:pt x="58" y="27"/>
                      <a:pt x="53" y="19"/>
                    </a:cubicBezTo>
                    <a:cubicBezTo>
                      <a:pt x="48" y="11"/>
                      <a:pt x="40" y="0"/>
                      <a:pt x="19" y="11"/>
                    </a:cubicBezTo>
                    <a:close/>
                  </a:path>
                </a:pathLst>
              </a:custGeom>
              <a:solidFill>
                <a:srgbClr val="004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Oval 1159"/>
              <p:cNvSpPr>
                <a:spLocks noChangeArrowheads="1"/>
              </p:cNvSpPr>
              <p:nvPr/>
            </p:nvSpPr>
            <p:spPr bwMode="auto">
              <a:xfrm>
                <a:off x="5934075" y="1628995"/>
                <a:ext cx="90488" cy="90488"/>
              </a:xfrm>
              <a:prstGeom prst="ellipse">
                <a:avLst/>
              </a:prstGeom>
              <a:solidFill>
                <a:srgbClr val="BDD2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Oval 1160"/>
              <p:cNvSpPr>
                <a:spLocks noChangeArrowheads="1"/>
              </p:cNvSpPr>
              <p:nvPr/>
            </p:nvSpPr>
            <p:spPr bwMode="auto">
              <a:xfrm>
                <a:off x="5942013" y="1638520"/>
                <a:ext cx="73025" cy="746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Oval 1161"/>
              <p:cNvSpPr>
                <a:spLocks noChangeArrowheads="1"/>
              </p:cNvSpPr>
              <p:nvPr/>
            </p:nvSpPr>
            <p:spPr bwMode="auto">
              <a:xfrm>
                <a:off x="5945188" y="1640107"/>
                <a:ext cx="61913" cy="60325"/>
              </a:xfrm>
              <a:prstGeom prst="ellipse">
                <a:avLst/>
              </a:prstGeom>
              <a:solidFill>
                <a:srgbClr val="121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162"/>
              <p:cNvSpPr/>
              <p:nvPr/>
            </p:nvSpPr>
            <p:spPr bwMode="auto">
              <a:xfrm>
                <a:off x="7535863" y="2524345"/>
                <a:ext cx="271463" cy="220663"/>
              </a:xfrm>
              <a:custGeom>
                <a:avLst/>
                <a:gdLst>
                  <a:gd name="T0" fmla="*/ 57 w 100"/>
                  <a:gd name="T1" fmla="*/ 68 h 81"/>
                  <a:gd name="T2" fmla="*/ 40 w 100"/>
                  <a:gd name="T3" fmla="*/ 77 h 81"/>
                  <a:gd name="T4" fmla="*/ 95 w 100"/>
                  <a:gd name="T5" fmla="*/ 70 h 81"/>
                  <a:gd name="T6" fmla="*/ 2 w 100"/>
                  <a:gd name="T7" fmla="*/ 7 h 81"/>
                  <a:gd name="T8" fmla="*/ 46 w 100"/>
                  <a:gd name="T9" fmla="*/ 45 h 81"/>
                  <a:gd name="T10" fmla="*/ 57 w 100"/>
                  <a:gd name="T11" fmla="*/ 6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81">
                    <a:moveTo>
                      <a:pt x="57" y="68"/>
                    </a:moveTo>
                    <a:cubicBezTo>
                      <a:pt x="47" y="72"/>
                      <a:pt x="25" y="78"/>
                      <a:pt x="40" y="77"/>
                    </a:cubicBezTo>
                    <a:cubicBezTo>
                      <a:pt x="56" y="77"/>
                      <a:pt x="100" y="81"/>
                      <a:pt x="95" y="70"/>
                    </a:cubicBezTo>
                    <a:cubicBezTo>
                      <a:pt x="76" y="30"/>
                      <a:pt x="0" y="0"/>
                      <a:pt x="2" y="7"/>
                    </a:cubicBezTo>
                    <a:cubicBezTo>
                      <a:pt x="4" y="14"/>
                      <a:pt x="32" y="35"/>
                      <a:pt x="46" y="45"/>
                    </a:cubicBezTo>
                    <a:cubicBezTo>
                      <a:pt x="60" y="54"/>
                      <a:pt x="67" y="65"/>
                      <a:pt x="57" y="68"/>
                    </a:cubicBezTo>
                    <a:close/>
                  </a:path>
                </a:pathLst>
              </a:custGeom>
              <a:solidFill>
                <a:srgbClr val="246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163"/>
              <p:cNvSpPr/>
              <p:nvPr/>
            </p:nvSpPr>
            <p:spPr bwMode="auto">
              <a:xfrm>
                <a:off x="7307263" y="2595782"/>
                <a:ext cx="190500" cy="309563"/>
              </a:xfrm>
              <a:custGeom>
                <a:avLst/>
                <a:gdLst>
                  <a:gd name="T0" fmla="*/ 10 w 70"/>
                  <a:gd name="T1" fmla="*/ 114 h 114"/>
                  <a:gd name="T2" fmla="*/ 46 w 70"/>
                  <a:gd name="T3" fmla="*/ 102 h 114"/>
                  <a:gd name="T4" fmla="*/ 67 w 70"/>
                  <a:gd name="T5" fmla="*/ 81 h 114"/>
                  <a:gd name="T6" fmla="*/ 27 w 70"/>
                  <a:gd name="T7" fmla="*/ 98 h 114"/>
                  <a:gd name="T8" fmla="*/ 30 w 70"/>
                  <a:gd name="T9" fmla="*/ 61 h 114"/>
                  <a:gd name="T10" fmla="*/ 27 w 70"/>
                  <a:gd name="T11" fmla="*/ 0 h 114"/>
                  <a:gd name="T12" fmla="*/ 23 w 70"/>
                  <a:gd name="T13" fmla="*/ 55 h 114"/>
                  <a:gd name="T14" fmla="*/ 10 w 70"/>
                  <a:gd name="T1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114">
                    <a:moveTo>
                      <a:pt x="10" y="114"/>
                    </a:moveTo>
                    <a:cubicBezTo>
                      <a:pt x="17" y="114"/>
                      <a:pt x="34" y="110"/>
                      <a:pt x="46" y="102"/>
                    </a:cubicBezTo>
                    <a:cubicBezTo>
                      <a:pt x="53" y="97"/>
                      <a:pt x="70" y="81"/>
                      <a:pt x="67" y="81"/>
                    </a:cubicBezTo>
                    <a:cubicBezTo>
                      <a:pt x="59" y="82"/>
                      <a:pt x="34" y="99"/>
                      <a:pt x="27" y="98"/>
                    </a:cubicBezTo>
                    <a:cubicBezTo>
                      <a:pt x="20" y="98"/>
                      <a:pt x="28" y="77"/>
                      <a:pt x="30" y="61"/>
                    </a:cubicBezTo>
                    <a:cubicBezTo>
                      <a:pt x="33" y="45"/>
                      <a:pt x="32" y="1"/>
                      <a:pt x="27" y="0"/>
                    </a:cubicBezTo>
                    <a:cubicBezTo>
                      <a:pt x="27" y="0"/>
                      <a:pt x="29" y="41"/>
                      <a:pt x="23" y="55"/>
                    </a:cubicBezTo>
                    <a:cubicBezTo>
                      <a:pt x="16" y="68"/>
                      <a:pt x="0" y="114"/>
                      <a:pt x="10" y="114"/>
                    </a:cubicBezTo>
                    <a:close/>
                  </a:path>
                </a:pathLst>
              </a:custGeom>
              <a:solidFill>
                <a:srgbClr val="0041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164"/>
              <p:cNvSpPr/>
              <p:nvPr/>
            </p:nvSpPr>
            <p:spPr bwMode="auto">
              <a:xfrm>
                <a:off x="6596063" y="1114645"/>
                <a:ext cx="428625" cy="290513"/>
              </a:xfrm>
              <a:custGeom>
                <a:avLst/>
                <a:gdLst>
                  <a:gd name="T0" fmla="*/ 106 w 158"/>
                  <a:gd name="T1" fmla="*/ 9 h 107"/>
                  <a:gd name="T2" fmla="*/ 0 w 158"/>
                  <a:gd name="T3" fmla="*/ 75 h 107"/>
                  <a:gd name="T4" fmla="*/ 59 w 158"/>
                  <a:gd name="T5" fmla="*/ 92 h 107"/>
                  <a:gd name="T6" fmla="*/ 129 w 158"/>
                  <a:gd name="T7" fmla="*/ 29 h 107"/>
                  <a:gd name="T8" fmla="*/ 158 w 158"/>
                  <a:gd name="T9" fmla="*/ 17 h 107"/>
                  <a:gd name="T10" fmla="*/ 106 w 158"/>
                  <a:gd name="T11" fmla="*/ 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8" h="107">
                    <a:moveTo>
                      <a:pt x="106" y="9"/>
                    </a:moveTo>
                    <a:cubicBezTo>
                      <a:pt x="67" y="18"/>
                      <a:pt x="0" y="64"/>
                      <a:pt x="0" y="75"/>
                    </a:cubicBezTo>
                    <a:cubicBezTo>
                      <a:pt x="0" y="86"/>
                      <a:pt x="36" y="107"/>
                      <a:pt x="59" y="92"/>
                    </a:cubicBezTo>
                    <a:cubicBezTo>
                      <a:pt x="82" y="77"/>
                      <a:pt x="115" y="37"/>
                      <a:pt x="129" y="29"/>
                    </a:cubicBezTo>
                    <a:cubicBezTo>
                      <a:pt x="141" y="22"/>
                      <a:pt x="157" y="24"/>
                      <a:pt x="158" y="17"/>
                    </a:cubicBezTo>
                    <a:cubicBezTo>
                      <a:pt x="158" y="17"/>
                      <a:pt x="144" y="0"/>
                      <a:pt x="106" y="9"/>
                    </a:cubicBezTo>
                    <a:close/>
                  </a:path>
                </a:pathLst>
              </a:custGeom>
              <a:solidFill>
                <a:srgbClr val="005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165"/>
              <p:cNvSpPr/>
              <p:nvPr/>
            </p:nvSpPr>
            <p:spPr bwMode="auto">
              <a:xfrm>
                <a:off x="5708650" y="1292445"/>
                <a:ext cx="1690688" cy="971550"/>
              </a:xfrm>
              <a:custGeom>
                <a:avLst/>
                <a:gdLst>
                  <a:gd name="T0" fmla="*/ 504 w 623"/>
                  <a:gd name="T1" fmla="*/ 111 h 358"/>
                  <a:gd name="T2" fmla="*/ 361 w 623"/>
                  <a:gd name="T3" fmla="*/ 54 h 358"/>
                  <a:gd name="T4" fmla="*/ 306 w 623"/>
                  <a:gd name="T5" fmla="*/ 16 h 358"/>
                  <a:gd name="T6" fmla="*/ 195 w 623"/>
                  <a:gd name="T7" fmla="*/ 3 h 358"/>
                  <a:gd name="T8" fmla="*/ 69 w 623"/>
                  <a:gd name="T9" fmla="*/ 60 h 358"/>
                  <a:gd name="T10" fmla="*/ 9 w 623"/>
                  <a:gd name="T11" fmla="*/ 105 h 358"/>
                  <a:gd name="T12" fmla="*/ 51 w 623"/>
                  <a:gd name="T13" fmla="*/ 105 h 358"/>
                  <a:gd name="T14" fmla="*/ 152 w 623"/>
                  <a:gd name="T15" fmla="*/ 72 h 358"/>
                  <a:gd name="T16" fmla="*/ 316 w 623"/>
                  <a:gd name="T17" fmla="*/ 118 h 358"/>
                  <a:gd name="T18" fmla="*/ 383 w 623"/>
                  <a:gd name="T19" fmla="*/ 219 h 358"/>
                  <a:gd name="T20" fmla="*/ 475 w 623"/>
                  <a:gd name="T21" fmla="*/ 267 h 358"/>
                  <a:gd name="T22" fmla="*/ 610 w 623"/>
                  <a:gd name="T23" fmla="*/ 347 h 358"/>
                  <a:gd name="T24" fmla="*/ 610 w 623"/>
                  <a:gd name="T25" fmla="*/ 284 h 358"/>
                  <a:gd name="T26" fmla="*/ 504 w 623"/>
                  <a:gd name="T27" fmla="*/ 11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3" h="358">
                    <a:moveTo>
                      <a:pt x="504" y="111"/>
                    </a:moveTo>
                    <a:cubicBezTo>
                      <a:pt x="454" y="81"/>
                      <a:pt x="386" y="65"/>
                      <a:pt x="361" y="54"/>
                    </a:cubicBezTo>
                    <a:cubicBezTo>
                      <a:pt x="336" y="44"/>
                      <a:pt x="314" y="20"/>
                      <a:pt x="306" y="16"/>
                    </a:cubicBezTo>
                    <a:cubicBezTo>
                      <a:pt x="306" y="16"/>
                      <a:pt x="218" y="0"/>
                      <a:pt x="195" y="3"/>
                    </a:cubicBezTo>
                    <a:cubicBezTo>
                      <a:pt x="147" y="9"/>
                      <a:pt x="82" y="49"/>
                      <a:pt x="69" y="60"/>
                    </a:cubicBezTo>
                    <a:cubicBezTo>
                      <a:pt x="57" y="70"/>
                      <a:pt x="17" y="95"/>
                      <a:pt x="9" y="105"/>
                    </a:cubicBezTo>
                    <a:cubicBezTo>
                      <a:pt x="0" y="116"/>
                      <a:pt x="30" y="110"/>
                      <a:pt x="51" y="105"/>
                    </a:cubicBezTo>
                    <a:cubicBezTo>
                      <a:pt x="72" y="99"/>
                      <a:pt x="112" y="96"/>
                      <a:pt x="152" y="72"/>
                    </a:cubicBezTo>
                    <a:cubicBezTo>
                      <a:pt x="192" y="48"/>
                      <a:pt x="281" y="94"/>
                      <a:pt x="316" y="118"/>
                    </a:cubicBezTo>
                    <a:cubicBezTo>
                      <a:pt x="351" y="143"/>
                      <a:pt x="363" y="180"/>
                      <a:pt x="383" y="219"/>
                    </a:cubicBezTo>
                    <a:cubicBezTo>
                      <a:pt x="394" y="244"/>
                      <a:pt x="443" y="265"/>
                      <a:pt x="475" y="267"/>
                    </a:cubicBezTo>
                    <a:cubicBezTo>
                      <a:pt x="535" y="273"/>
                      <a:pt x="585" y="325"/>
                      <a:pt x="610" y="347"/>
                    </a:cubicBezTo>
                    <a:cubicBezTo>
                      <a:pt x="623" y="358"/>
                      <a:pt x="613" y="301"/>
                      <a:pt x="610" y="284"/>
                    </a:cubicBezTo>
                    <a:cubicBezTo>
                      <a:pt x="610" y="284"/>
                      <a:pt x="568" y="150"/>
                      <a:pt x="504" y="111"/>
                    </a:cubicBezTo>
                    <a:close/>
                  </a:path>
                </a:pathLst>
              </a:custGeom>
              <a:solidFill>
                <a:srgbClr val="005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166"/>
              <p:cNvSpPr/>
              <p:nvPr/>
            </p:nvSpPr>
            <p:spPr bwMode="auto">
              <a:xfrm>
                <a:off x="6056313" y="1562320"/>
                <a:ext cx="461963" cy="168275"/>
              </a:xfrm>
              <a:custGeom>
                <a:avLst/>
                <a:gdLst>
                  <a:gd name="T0" fmla="*/ 84 w 170"/>
                  <a:gd name="T1" fmla="*/ 0 h 62"/>
                  <a:gd name="T2" fmla="*/ 14 w 170"/>
                  <a:gd name="T3" fmla="*/ 31 h 62"/>
                  <a:gd name="T4" fmla="*/ 94 w 170"/>
                  <a:gd name="T5" fmla="*/ 62 h 62"/>
                  <a:gd name="T6" fmla="*/ 162 w 170"/>
                  <a:gd name="T7" fmla="*/ 35 h 62"/>
                  <a:gd name="T8" fmla="*/ 84 w 170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62">
                    <a:moveTo>
                      <a:pt x="84" y="0"/>
                    </a:moveTo>
                    <a:cubicBezTo>
                      <a:pt x="32" y="0"/>
                      <a:pt x="0" y="11"/>
                      <a:pt x="14" y="31"/>
                    </a:cubicBezTo>
                    <a:cubicBezTo>
                      <a:pt x="28" y="50"/>
                      <a:pt x="46" y="61"/>
                      <a:pt x="94" y="62"/>
                    </a:cubicBezTo>
                    <a:cubicBezTo>
                      <a:pt x="142" y="62"/>
                      <a:pt x="170" y="49"/>
                      <a:pt x="162" y="35"/>
                    </a:cubicBezTo>
                    <a:cubicBezTo>
                      <a:pt x="154" y="21"/>
                      <a:pt x="137" y="0"/>
                      <a:pt x="84" y="0"/>
                    </a:cubicBezTo>
                    <a:close/>
                  </a:path>
                </a:pathLst>
              </a:custGeom>
              <a:solidFill>
                <a:srgbClr val="DAE7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167"/>
              <p:cNvSpPr/>
              <p:nvPr/>
            </p:nvSpPr>
            <p:spPr bwMode="auto">
              <a:xfrm>
                <a:off x="6534150" y="1822670"/>
                <a:ext cx="265113" cy="544513"/>
              </a:xfrm>
              <a:custGeom>
                <a:avLst/>
                <a:gdLst>
                  <a:gd name="T0" fmla="*/ 20 w 98"/>
                  <a:gd name="T1" fmla="*/ 157 h 201"/>
                  <a:gd name="T2" fmla="*/ 96 w 98"/>
                  <a:gd name="T3" fmla="*/ 198 h 201"/>
                  <a:gd name="T4" fmla="*/ 79 w 98"/>
                  <a:gd name="T5" fmla="*/ 143 h 201"/>
                  <a:gd name="T6" fmla="*/ 83 w 98"/>
                  <a:gd name="T7" fmla="*/ 79 h 201"/>
                  <a:gd name="T8" fmla="*/ 50 w 98"/>
                  <a:gd name="T9" fmla="*/ 26 h 201"/>
                  <a:gd name="T10" fmla="*/ 10 w 98"/>
                  <a:gd name="T11" fmla="*/ 51 h 201"/>
                  <a:gd name="T12" fmla="*/ 20 w 98"/>
                  <a:gd name="T13" fmla="*/ 157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201">
                    <a:moveTo>
                      <a:pt x="20" y="157"/>
                    </a:moveTo>
                    <a:cubicBezTo>
                      <a:pt x="40" y="188"/>
                      <a:pt x="93" y="201"/>
                      <a:pt x="96" y="198"/>
                    </a:cubicBezTo>
                    <a:cubicBezTo>
                      <a:pt x="98" y="194"/>
                      <a:pt x="80" y="168"/>
                      <a:pt x="79" y="143"/>
                    </a:cubicBezTo>
                    <a:cubicBezTo>
                      <a:pt x="79" y="118"/>
                      <a:pt x="83" y="111"/>
                      <a:pt x="83" y="79"/>
                    </a:cubicBezTo>
                    <a:cubicBezTo>
                      <a:pt x="83" y="52"/>
                      <a:pt x="50" y="26"/>
                      <a:pt x="50" y="26"/>
                    </a:cubicBezTo>
                    <a:cubicBezTo>
                      <a:pt x="17" y="0"/>
                      <a:pt x="5" y="32"/>
                      <a:pt x="10" y="51"/>
                    </a:cubicBezTo>
                    <a:cubicBezTo>
                      <a:pt x="15" y="70"/>
                      <a:pt x="0" y="126"/>
                      <a:pt x="20" y="157"/>
                    </a:cubicBezTo>
                    <a:close/>
                  </a:path>
                </a:pathLst>
              </a:custGeom>
              <a:solidFill>
                <a:srgbClr val="005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168"/>
              <p:cNvSpPr/>
              <p:nvPr/>
            </p:nvSpPr>
            <p:spPr bwMode="auto">
              <a:xfrm>
                <a:off x="6951663" y="2144932"/>
                <a:ext cx="431800" cy="347663"/>
              </a:xfrm>
              <a:custGeom>
                <a:avLst/>
                <a:gdLst>
                  <a:gd name="T0" fmla="*/ 67 w 159"/>
                  <a:gd name="T1" fmla="*/ 8 h 128"/>
                  <a:gd name="T2" fmla="*/ 7 w 159"/>
                  <a:gd name="T3" fmla="*/ 11 h 128"/>
                  <a:gd name="T4" fmla="*/ 79 w 159"/>
                  <a:gd name="T5" fmla="*/ 59 h 128"/>
                  <a:gd name="T6" fmla="*/ 141 w 159"/>
                  <a:gd name="T7" fmla="*/ 123 h 128"/>
                  <a:gd name="T8" fmla="*/ 153 w 159"/>
                  <a:gd name="T9" fmla="*/ 97 h 128"/>
                  <a:gd name="T10" fmla="*/ 133 w 159"/>
                  <a:gd name="T11" fmla="*/ 54 h 128"/>
                  <a:gd name="T12" fmla="*/ 67 w 159"/>
                  <a:gd name="T13" fmla="*/ 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28">
                    <a:moveTo>
                      <a:pt x="67" y="8"/>
                    </a:moveTo>
                    <a:cubicBezTo>
                      <a:pt x="32" y="3"/>
                      <a:pt x="14" y="0"/>
                      <a:pt x="7" y="11"/>
                    </a:cubicBezTo>
                    <a:cubicBezTo>
                      <a:pt x="0" y="21"/>
                      <a:pt x="54" y="41"/>
                      <a:pt x="79" y="59"/>
                    </a:cubicBezTo>
                    <a:cubicBezTo>
                      <a:pt x="107" y="78"/>
                      <a:pt x="135" y="118"/>
                      <a:pt x="141" y="123"/>
                    </a:cubicBezTo>
                    <a:cubicBezTo>
                      <a:pt x="147" y="128"/>
                      <a:pt x="159" y="119"/>
                      <a:pt x="153" y="97"/>
                    </a:cubicBezTo>
                    <a:cubicBezTo>
                      <a:pt x="147" y="75"/>
                      <a:pt x="139" y="61"/>
                      <a:pt x="133" y="54"/>
                    </a:cubicBezTo>
                    <a:cubicBezTo>
                      <a:pt x="127" y="48"/>
                      <a:pt x="101" y="13"/>
                      <a:pt x="67" y="8"/>
                    </a:cubicBezTo>
                    <a:close/>
                  </a:path>
                </a:pathLst>
              </a:custGeom>
              <a:solidFill>
                <a:srgbClr val="DAE7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169"/>
              <p:cNvSpPr/>
              <p:nvPr/>
            </p:nvSpPr>
            <p:spPr bwMode="auto">
              <a:xfrm>
                <a:off x="6584950" y="1873470"/>
                <a:ext cx="195263" cy="461963"/>
              </a:xfrm>
              <a:custGeom>
                <a:avLst/>
                <a:gdLst>
                  <a:gd name="T0" fmla="*/ 58 w 72"/>
                  <a:gd name="T1" fmla="*/ 52 h 170"/>
                  <a:gd name="T2" fmla="*/ 19 w 72"/>
                  <a:gd name="T3" fmla="*/ 4 h 170"/>
                  <a:gd name="T4" fmla="*/ 3 w 72"/>
                  <a:gd name="T5" fmla="*/ 21 h 170"/>
                  <a:gd name="T6" fmla="*/ 23 w 72"/>
                  <a:gd name="T7" fmla="*/ 106 h 170"/>
                  <a:gd name="T8" fmla="*/ 67 w 72"/>
                  <a:gd name="T9" fmla="*/ 170 h 170"/>
                  <a:gd name="T10" fmla="*/ 57 w 72"/>
                  <a:gd name="T11" fmla="*/ 134 h 170"/>
                  <a:gd name="T12" fmla="*/ 58 w 72"/>
                  <a:gd name="T13" fmla="*/ 5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170">
                    <a:moveTo>
                      <a:pt x="58" y="52"/>
                    </a:moveTo>
                    <a:cubicBezTo>
                      <a:pt x="55" y="27"/>
                      <a:pt x="19" y="4"/>
                      <a:pt x="19" y="4"/>
                    </a:cubicBezTo>
                    <a:cubicBezTo>
                      <a:pt x="9" y="0"/>
                      <a:pt x="0" y="7"/>
                      <a:pt x="3" y="21"/>
                    </a:cubicBezTo>
                    <a:cubicBezTo>
                      <a:pt x="5" y="35"/>
                      <a:pt x="24" y="66"/>
                      <a:pt x="23" y="106"/>
                    </a:cubicBezTo>
                    <a:cubicBezTo>
                      <a:pt x="23" y="146"/>
                      <a:pt x="62" y="170"/>
                      <a:pt x="67" y="170"/>
                    </a:cubicBezTo>
                    <a:cubicBezTo>
                      <a:pt x="72" y="170"/>
                      <a:pt x="63" y="160"/>
                      <a:pt x="57" y="134"/>
                    </a:cubicBezTo>
                    <a:cubicBezTo>
                      <a:pt x="52" y="107"/>
                      <a:pt x="61" y="76"/>
                      <a:pt x="58" y="52"/>
                    </a:cubicBezTo>
                    <a:close/>
                  </a:path>
                </a:pathLst>
              </a:custGeom>
              <a:solidFill>
                <a:srgbClr val="246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Oval 1170"/>
              <p:cNvSpPr>
                <a:spLocks noChangeArrowheads="1"/>
              </p:cNvSpPr>
              <p:nvPr/>
            </p:nvSpPr>
            <p:spPr bwMode="auto">
              <a:xfrm>
                <a:off x="6667500" y="1922682"/>
                <a:ext cx="19050" cy="158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Oval 1171"/>
              <p:cNvSpPr>
                <a:spLocks noChangeArrowheads="1"/>
              </p:cNvSpPr>
              <p:nvPr/>
            </p:nvSpPr>
            <p:spPr bwMode="auto">
              <a:xfrm>
                <a:off x="6694488" y="1957607"/>
                <a:ext cx="7938" cy="79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172"/>
              <p:cNvSpPr/>
              <p:nvPr/>
            </p:nvSpPr>
            <p:spPr bwMode="auto">
              <a:xfrm>
                <a:off x="7410450" y="2446557"/>
                <a:ext cx="341313" cy="414338"/>
              </a:xfrm>
              <a:custGeom>
                <a:avLst/>
                <a:gdLst>
                  <a:gd name="T0" fmla="*/ 18 w 126"/>
                  <a:gd name="T1" fmla="*/ 12 h 153"/>
                  <a:gd name="T2" fmla="*/ 13 w 126"/>
                  <a:gd name="T3" fmla="*/ 36 h 153"/>
                  <a:gd name="T4" fmla="*/ 39 w 126"/>
                  <a:gd name="T5" fmla="*/ 118 h 153"/>
                  <a:gd name="T6" fmla="*/ 117 w 126"/>
                  <a:gd name="T7" fmla="*/ 98 h 153"/>
                  <a:gd name="T8" fmla="*/ 74 w 126"/>
                  <a:gd name="T9" fmla="*/ 49 h 153"/>
                  <a:gd name="T10" fmla="*/ 18 w 126"/>
                  <a:gd name="T11" fmla="*/ 1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153">
                    <a:moveTo>
                      <a:pt x="18" y="12"/>
                    </a:moveTo>
                    <a:cubicBezTo>
                      <a:pt x="6" y="0"/>
                      <a:pt x="0" y="14"/>
                      <a:pt x="13" y="36"/>
                    </a:cubicBezTo>
                    <a:cubicBezTo>
                      <a:pt x="26" y="58"/>
                      <a:pt x="8" y="153"/>
                      <a:pt x="39" y="118"/>
                    </a:cubicBezTo>
                    <a:cubicBezTo>
                      <a:pt x="54" y="100"/>
                      <a:pt x="108" y="107"/>
                      <a:pt x="117" y="98"/>
                    </a:cubicBezTo>
                    <a:cubicBezTo>
                      <a:pt x="126" y="89"/>
                      <a:pt x="96" y="58"/>
                      <a:pt x="74" y="49"/>
                    </a:cubicBezTo>
                    <a:cubicBezTo>
                      <a:pt x="47" y="38"/>
                      <a:pt x="29" y="23"/>
                      <a:pt x="18" y="12"/>
                    </a:cubicBezTo>
                    <a:close/>
                  </a:path>
                </a:pathLst>
              </a:custGeom>
              <a:solidFill>
                <a:srgbClr val="005B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173"/>
              <p:cNvSpPr/>
              <p:nvPr/>
            </p:nvSpPr>
            <p:spPr bwMode="auto">
              <a:xfrm>
                <a:off x="6864350" y="1471832"/>
                <a:ext cx="515938" cy="773113"/>
              </a:xfrm>
              <a:custGeom>
                <a:avLst/>
                <a:gdLst>
                  <a:gd name="T0" fmla="*/ 84 w 190"/>
                  <a:gd name="T1" fmla="*/ 51 h 285"/>
                  <a:gd name="T2" fmla="*/ 19 w 190"/>
                  <a:gd name="T3" fmla="*/ 29 h 285"/>
                  <a:gd name="T4" fmla="*/ 89 w 190"/>
                  <a:gd name="T5" fmla="*/ 139 h 285"/>
                  <a:gd name="T6" fmla="*/ 182 w 190"/>
                  <a:gd name="T7" fmla="*/ 226 h 285"/>
                  <a:gd name="T8" fmla="*/ 84 w 190"/>
                  <a:gd name="T9" fmla="*/ 51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285">
                    <a:moveTo>
                      <a:pt x="84" y="51"/>
                    </a:moveTo>
                    <a:cubicBezTo>
                      <a:pt x="24" y="0"/>
                      <a:pt x="0" y="15"/>
                      <a:pt x="19" y="29"/>
                    </a:cubicBezTo>
                    <a:cubicBezTo>
                      <a:pt x="38" y="43"/>
                      <a:pt x="60" y="65"/>
                      <a:pt x="89" y="139"/>
                    </a:cubicBezTo>
                    <a:cubicBezTo>
                      <a:pt x="117" y="214"/>
                      <a:pt x="190" y="285"/>
                      <a:pt x="182" y="226"/>
                    </a:cubicBezTo>
                    <a:cubicBezTo>
                      <a:pt x="173" y="167"/>
                      <a:pt x="144" y="101"/>
                      <a:pt x="84" y="51"/>
                    </a:cubicBezTo>
                    <a:close/>
                  </a:path>
                </a:pathLst>
              </a:custGeom>
              <a:solidFill>
                <a:srgbClr val="246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174"/>
              <p:cNvSpPr/>
              <p:nvPr/>
            </p:nvSpPr>
            <p:spPr bwMode="auto">
              <a:xfrm>
                <a:off x="6116638" y="1573432"/>
                <a:ext cx="368300" cy="119063"/>
              </a:xfrm>
              <a:custGeom>
                <a:avLst/>
                <a:gdLst>
                  <a:gd name="T0" fmla="*/ 14 w 136"/>
                  <a:gd name="T1" fmla="*/ 20 h 44"/>
                  <a:gd name="T2" fmla="*/ 126 w 136"/>
                  <a:gd name="T3" fmla="*/ 40 h 44"/>
                  <a:gd name="T4" fmla="*/ 127 w 136"/>
                  <a:gd name="T5" fmla="*/ 21 h 44"/>
                  <a:gd name="T6" fmla="*/ 66 w 136"/>
                  <a:gd name="T7" fmla="*/ 0 h 44"/>
                  <a:gd name="T8" fmla="*/ 14 w 136"/>
                  <a:gd name="T9" fmla="*/ 2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44">
                    <a:moveTo>
                      <a:pt x="14" y="20"/>
                    </a:moveTo>
                    <a:cubicBezTo>
                      <a:pt x="37" y="37"/>
                      <a:pt x="116" y="44"/>
                      <a:pt x="126" y="40"/>
                    </a:cubicBezTo>
                    <a:cubicBezTo>
                      <a:pt x="136" y="37"/>
                      <a:pt x="136" y="30"/>
                      <a:pt x="127" y="21"/>
                    </a:cubicBezTo>
                    <a:cubicBezTo>
                      <a:pt x="117" y="11"/>
                      <a:pt x="104" y="0"/>
                      <a:pt x="66" y="0"/>
                    </a:cubicBezTo>
                    <a:cubicBezTo>
                      <a:pt x="28" y="0"/>
                      <a:pt x="0" y="10"/>
                      <a:pt x="14" y="20"/>
                    </a:cubicBezTo>
                    <a:close/>
                  </a:path>
                </a:pathLst>
              </a:custGeom>
              <a:solidFill>
                <a:srgbClr val="E8F0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Oval 1175"/>
              <p:cNvSpPr>
                <a:spLocks noChangeArrowheads="1"/>
              </p:cNvSpPr>
              <p:nvPr/>
            </p:nvSpPr>
            <p:spPr bwMode="auto">
              <a:xfrm>
                <a:off x="5945188" y="1638520"/>
                <a:ext cx="23813" cy="20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176"/>
              <p:cNvSpPr/>
              <p:nvPr/>
            </p:nvSpPr>
            <p:spPr bwMode="auto">
              <a:xfrm>
                <a:off x="6580188" y="1122582"/>
                <a:ext cx="433388" cy="249238"/>
              </a:xfrm>
              <a:custGeom>
                <a:avLst/>
                <a:gdLst>
                  <a:gd name="T0" fmla="*/ 112 w 160"/>
                  <a:gd name="T1" fmla="*/ 6 h 92"/>
                  <a:gd name="T2" fmla="*/ 13 w 160"/>
                  <a:gd name="T3" fmla="*/ 73 h 92"/>
                  <a:gd name="T4" fmla="*/ 47 w 160"/>
                  <a:gd name="T5" fmla="*/ 82 h 92"/>
                  <a:gd name="T6" fmla="*/ 131 w 160"/>
                  <a:gd name="T7" fmla="*/ 20 h 92"/>
                  <a:gd name="T8" fmla="*/ 149 w 160"/>
                  <a:gd name="T9" fmla="*/ 5 h 92"/>
                  <a:gd name="T10" fmla="*/ 112 w 160"/>
                  <a:gd name="T11" fmla="*/ 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0" h="92">
                    <a:moveTo>
                      <a:pt x="112" y="6"/>
                    </a:moveTo>
                    <a:cubicBezTo>
                      <a:pt x="88" y="11"/>
                      <a:pt x="0" y="54"/>
                      <a:pt x="13" y="73"/>
                    </a:cubicBezTo>
                    <a:cubicBezTo>
                      <a:pt x="25" y="92"/>
                      <a:pt x="36" y="89"/>
                      <a:pt x="47" y="82"/>
                    </a:cubicBezTo>
                    <a:cubicBezTo>
                      <a:pt x="58" y="75"/>
                      <a:pt x="111" y="24"/>
                      <a:pt x="131" y="20"/>
                    </a:cubicBezTo>
                    <a:cubicBezTo>
                      <a:pt x="151" y="16"/>
                      <a:pt x="160" y="7"/>
                      <a:pt x="149" y="5"/>
                    </a:cubicBezTo>
                    <a:cubicBezTo>
                      <a:pt x="149" y="5"/>
                      <a:pt x="136" y="0"/>
                      <a:pt x="112" y="6"/>
                    </a:cubicBezTo>
                    <a:close/>
                  </a:path>
                </a:pathLst>
              </a:custGeom>
              <a:solidFill>
                <a:srgbClr val="246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Oval 1177"/>
              <p:cNvSpPr>
                <a:spLocks noChangeArrowheads="1"/>
              </p:cNvSpPr>
              <p:nvPr/>
            </p:nvSpPr>
            <p:spPr bwMode="auto">
              <a:xfrm>
                <a:off x="6848475" y="1160682"/>
                <a:ext cx="15875" cy="158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Oval 1178"/>
              <p:cNvSpPr>
                <a:spLocks noChangeArrowheads="1"/>
              </p:cNvSpPr>
              <p:nvPr/>
            </p:nvSpPr>
            <p:spPr bwMode="auto">
              <a:xfrm>
                <a:off x="6797675" y="1184495"/>
                <a:ext cx="11113" cy="79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179"/>
              <p:cNvSpPr/>
              <p:nvPr/>
            </p:nvSpPr>
            <p:spPr bwMode="auto">
              <a:xfrm>
                <a:off x="4954588" y="2703732"/>
                <a:ext cx="574675" cy="136525"/>
              </a:xfrm>
              <a:custGeom>
                <a:avLst/>
                <a:gdLst>
                  <a:gd name="T0" fmla="*/ 17 w 212"/>
                  <a:gd name="T1" fmla="*/ 12 h 50"/>
                  <a:gd name="T2" fmla="*/ 57 w 212"/>
                  <a:gd name="T3" fmla="*/ 20 h 50"/>
                  <a:gd name="T4" fmla="*/ 110 w 212"/>
                  <a:gd name="T5" fmla="*/ 34 h 50"/>
                  <a:gd name="T6" fmla="*/ 157 w 212"/>
                  <a:gd name="T7" fmla="*/ 28 h 50"/>
                  <a:gd name="T8" fmla="*/ 201 w 212"/>
                  <a:gd name="T9" fmla="*/ 48 h 50"/>
                  <a:gd name="T10" fmla="*/ 211 w 212"/>
                  <a:gd name="T11" fmla="*/ 9 h 50"/>
                  <a:gd name="T12" fmla="*/ 25 w 212"/>
                  <a:gd name="T13" fmla="*/ 1 h 50"/>
                  <a:gd name="T14" fmla="*/ 17 w 212"/>
                  <a:gd name="T15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50">
                    <a:moveTo>
                      <a:pt x="17" y="12"/>
                    </a:moveTo>
                    <a:cubicBezTo>
                      <a:pt x="22" y="16"/>
                      <a:pt x="38" y="10"/>
                      <a:pt x="57" y="20"/>
                    </a:cubicBezTo>
                    <a:cubicBezTo>
                      <a:pt x="76" y="29"/>
                      <a:pt x="87" y="34"/>
                      <a:pt x="110" y="34"/>
                    </a:cubicBezTo>
                    <a:cubicBezTo>
                      <a:pt x="132" y="34"/>
                      <a:pt x="140" y="27"/>
                      <a:pt x="157" y="28"/>
                    </a:cubicBezTo>
                    <a:cubicBezTo>
                      <a:pt x="175" y="30"/>
                      <a:pt x="190" y="50"/>
                      <a:pt x="201" y="48"/>
                    </a:cubicBezTo>
                    <a:cubicBezTo>
                      <a:pt x="212" y="45"/>
                      <a:pt x="211" y="9"/>
                      <a:pt x="211" y="9"/>
                    </a:cubicBezTo>
                    <a:cubicBezTo>
                      <a:pt x="207" y="5"/>
                      <a:pt x="51" y="2"/>
                      <a:pt x="25" y="1"/>
                    </a:cubicBezTo>
                    <a:cubicBezTo>
                      <a:pt x="0" y="0"/>
                      <a:pt x="12" y="9"/>
                      <a:pt x="17" y="12"/>
                    </a:cubicBezTo>
                    <a:close/>
                  </a:path>
                </a:pathLst>
              </a:custGeom>
              <a:solidFill>
                <a:srgbClr val="0E2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1180"/>
              <p:cNvSpPr/>
              <p:nvPr/>
            </p:nvSpPr>
            <p:spPr bwMode="auto">
              <a:xfrm>
                <a:off x="5019675" y="2711670"/>
                <a:ext cx="504825" cy="87313"/>
              </a:xfrm>
              <a:custGeom>
                <a:avLst/>
                <a:gdLst>
                  <a:gd name="T0" fmla="*/ 183 w 186"/>
                  <a:gd name="T1" fmla="*/ 26 h 32"/>
                  <a:gd name="T2" fmla="*/ 185 w 186"/>
                  <a:gd name="T3" fmla="*/ 8 h 32"/>
                  <a:gd name="T4" fmla="*/ 6 w 186"/>
                  <a:gd name="T5" fmla="*/ 2 h 32"/>
                  <a:gd name="T6" fmla="*/ 16 w 186"/>
                  <a:gd name="T7" fmla="*/ 9 h 32"/>
                  <a:gd name="T8" fmla="*/ 26 w 186"/>
                  <a:gd name="T9" fmla="*/ 9 h 32"/>
                  <a:gd name="T10" fmla="*/ 35 w 186"/>
                  <a:gd name="T11" fmla="*/ 12 h 32"/>
                  <a:gd name="T12" fmla="*/ 44 w 186"/>
                  <a:gd name="T13" fmla="*/ 12 h 32"/>
                  <a:gd name="T14" fmla="*/ 52 w 186"/>
                  <a:gd name="T15" fmla="*/ 14 h 32"/>
                  <a:gd name="T16" fmla="*/ 62 w 186"/>
                  <a:gd name="T17" fmla="*/ 16 h 32"/>
                  <a:gd name="T18" fmla="*/ 69 w 186"/>
                  <a:gd name="T19" fmla="*/ 15 h 32"/>
                  <a:gd name="T20" fmla="*/ 76 w 186"/>
                  <a:gd name="T21" fmla="*/ 14 h 32"/>
                  <a:gd name="T22" fmla="*/ 80 w 186"/>
                  <a:gd name="T23" fmla="*/ 16 h 32"/>
                  <a:gd name="T24" fmla="*/ 88 w 186"/>
                  <a:gd name="T25" fmla="*/ 14 h 32"/>
                  <a:gd name="T26" fmla="*/ 89 w 186"/>
                  <a:gd name="T27" fmla="*/ 23 h 32"/>
                  <a:gd name="T28" fmla="*/ 105 w 186"/>
                  <a:gd name="T29" fmla="*/ 13 h 32"/>
                  <a:gd name="T30" fmla="*/ 110 w 186"/>
                  <a:gd name="T31" fmla="*/ 15 h 32"/>
                  <a:gd name="T32" fmla="*/ 122 w 186"/>
                  <a:gd name="T33" fmla="*/ 15 h 32"/>
                  <a:gd name="T34" fmla="*/ 131 w 186"/>
                  <a:gd name="T35" fmla="*/ 15 h 32"/>
                  <a:gd name="T36" fmla="*/ 139 w 186"/>
                  <a:gd name="T37" fmla="*/ 16 h 32"/>
                  <a:gd name="T38" fmla="*/ 146 w 186"/>
                  <a:gd name="T39" fmla="*/ 17 h 32"/>
                  <a:gd name="T40" fmla="*/ 150 w 186"/>
                  <a:gd name="T41" fmla="*/ 17 h 32"/>
                  <a:gd name="T42" fmla="*/ 159 w 186"/>
                  <a:gd name="T43" fmla="*/ 17 h 32"/>
                  <a:gd name="T44" fmla="*/ 165 w 186"/>
                  <a:gd name="T45" fmla="*/ 18 h 32"/>
                  <a:gd name="T46" fmla="*/ 177 w 186"/>
                  <a:gd name="T47" fmla="*/ 17 h 32"/>
                  <a:gd name="T48" fmla="*/ 182 w 186"/>
                  <a:gd name="T49" fmla="*/ 22 h 32"/>
                  <a:gd name="T50" fmla="*/ 183 w 186"/>
                  <a:gd name="T51" fmla="*/ 2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6" h="32">
                    <a:moveTo>
                      <a:pt x="183" y="26"/>
                    </a:moveTo>
                    <a:cubicBezTo>
                      <a:pt x="186" y="21"/>
                      <a:pt x="185" y="8"/>
                      <a:pt x="185" y="8"/>
                    </a:cubicBezTo>
                    <a:cubicBezTo>
                      <a:pt x="185" y="8"/>
                      <a:pt x="12" y="0"/>
                      <a:pt x="6" y="2"/>
                    </a:cubicBezTo>
                    <a:cubicBezTo>
                      <a:pt x="0" y="5"/>
                      <a:pt x="13" y="9"/>
                      <a:pt x="16" y="9"/>
                    </a:cubicBezTo>
                    <a:cubicBezTo>
                      <a:pt x="18" y="8"/>
                      <a:pt x="22" y="7"/>
                      <a:pt x="26" y="9"/>
                    </a:cubicBezTo>
                    <a:cubicBezTo>
                      <a:pt x="30" y="12"/>
                      <a:pt x="32" y="13"/>
                      <a:pt x="35" y="12"/>
                    </a:cubicBezTo>
                    <a:cubicBezTo>
                      <a:pt x="38" y="11"/>
                      <a:pt x="41" y="9"/>
                      <a:pt x="44" y="12"/>
                    </a:cubicBezTo>
                    <a:cubicBezTo>
                      <a:pt x="46" y="15"/>
                      <a:pt x="52" y="19"/>
                      <a:pt x="52" y="14"/>
                    </a:cubicBezTo>
                    <a:cubicBezTo>
                      <a:pt x="52" y="9"/>
                      <a:pt x="62" y="12"/>
                      <a:pt x="62" y="16"/>
                    </a:cubicBezTo>
                    <a:cubicBezTo>
                      <a:pt x="62" y="20"/>
                      <a:pt x="65" y="22"/>
                      <a:pt x="69" y="15"/>
                    </a:cubicBezTo>
                    <a:cubicBezTo>
                      <a:pt x="73" y="8"/>
                      <a:pt x="78" y="10"/>
                      <a:pt x="76" y="14"/>
                    </a:cubicBezTo>
                    <a:cubicBezTo>
                      <a:pt x="75" y="18"/>
                      <a:pt x="78" y="22"/>
                      <a:pt x="80" y="16"/>
                    </a:cubicBezTo>
                    <a:cubicBezTo>
                      <a:pt x="81" y="10"/>
                      <a:pt x="92" y="9"/>
                      <a:pt x="88" y="14"/>
                    </a:cubicBezTo>
                    <a:cubicBezTo>
                      <a:pt x="84" y="20"/>
                      <a:pt x="85" y="29"/>
                      <a:pt x="89" y="23"/>
                    </a:cubicBezTo>
                    <a:cubicBezTo>
                      <a:pt x="94" y="17"/>
                      <a:pt x="106" y="12"/>
                      <a:pt x="105" y="13"/>
                    </a:cubicBezTo>
                    <a:cubicBezTo>
                      <a:pt x="103" y="15"/>
                      <a:pt x="104" y="21"/>
                      <a:pt x="110" y="15"/>
                    </a:cubicBezTo>
                    <a:cubicBezTo>
                      <a:pt x="116" y="9"/>
                      <a:pt x="120" y="12"/>
                      <a:pt x="122" y="15"/>
                    </a:cubicBezTo>
                    <a:cubicBezTo>
                      <a:pt x="124" y="18"/>
                      <a:pt x="129" y="18"/>
                      <a:pt x="131" y="15"/>
                    </a:cubicBezTo>
                    <a:cubicBezTo>
                      <a:pt x="134" y="11"/>
                      <a:pt x="137" y="13"/>
                      <a:pt x="139" y="16"/>
                    </a:cubicBezTo>
                    <a:cubicBezTo>
                      <a:pt x="141" y="18"/>
                      <a:pt x="145" y="20"/>
                      <a:pt x="146" y="17"/>
                    </a:cubicBezTo>
                    <a:cubicBezTo>
                      <a:pt x="147" y="14"/>
                      <a:pt x="148" y="13"/>
                      <a:pt x="150" y="17"/>
                    </a:cubicBezTo>
                    <a:cubicBezTo>
                      <a:pt x="151" y="22"/>
                      <a:pt x="157" y="23"/>
                      <a:pt x="159" y="17"/>
                    </a:cubicBezTo>
                    <a:cubicBezTo>
                      <a:pt x="161" y="11"/>
                      <a:pt x="164" y="14"/>
                      <a:pt x="165" y="18"/>
                    </a:cubicBezTo>
                    <a:cubicBezTo>
                      <a:pt x="167" y="23"/>
                      <a:pt x="173" y="23"/>
                      <a:pt x="177" y="17"/>
                    </a:cubicBezTo>
                    <a:cubicBezTo>
                      <a:pt x="181" y="11"/>
                      <a:pt x="182" y="17"/>
                      <a:pt x="182" y="22"/>
                    </a:cubicBezTo>
                    <a:cubicBezTo>
                      <a:pt x="182" y="27"/>
                      <a:pt x="180" y="32"/>
                      <a:pt x="183" y="26"/>
                    </a:cubicBezTo>
                    <a:close/>
                  </a:path>
                </a:pathLst>
              </a:custGeom>
              <a:solidFill>
                <a:srgbClr val="072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181"/>
              <p:cNvSpPr/>
              <p:nvPr/>
            </p:nvSpPr>
            <p:spPr bwMode="auto">
              <a:xfrm>
                <a:off x="5735638" y="2730720"/>
                <a:ext cx="204788" cy="298450"/>
              </a:xfrm>
              <a:custGeom>
                <a:avLst/>
                <a:gdLst>
                  <a:gd name="T0" fmla="*/ 2 w 75"/>
                  <a:gd name="T1" fmla="*/ 102 h 110"/>
                  <a:gd name="T2" fmla="*/ 59 w 75"/>
                  <a:gd name="T3" fmla="*/ 70 h 110"/>
                  <a:gd name="T4" fmla="*/ 69 w 75"/>
                  <a:gd name="T5" fmla="*/ 18 h 110"/>
                  <a:gd name="T6" fmla="*/ 15 w 75"/>
                  <a:gd name="T7" fmla="*/ 9 h 110"/>
                  <a:gd name="T8" fmla="*/ 22 w 75"/>
                  <a:gd name="T9" fmla="*/ 58 h 110"/>
                  <a:gd name="T10" fmla="*/ 2 w 75"/>
                  <a:gd name="T11" fmla="*/ 10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110">
                    <a:moveTo>
                      <a:pt x="2" y="102"/>
                    </a:moveTo>
                    <a:cubicBezTo>
                      <a:pt x="4" y="110"/>
                      <a:pt x="43" y="95"/>
                      <a:pt x="59" y="70"/>
                    </a:cubicBezTo>
                    <a:cubicBezTo>
                      <a:pt x="75" y="44"/>
                      <a:pt x="69" y="18"/>
                      <a:pt x="69" y="18"/>
                    </a:cubicBezTo>
                    <a:cubicBezTo>
                      <a:pt x="69" y="18"/>
                      <a:pt x="15" y="0"/>
                      <a:pt x="15" y="9"/>
                    </a:cubicBezTo>
                    <a:cubicBezTo>
                      <a:pt x="16" y="18"/>
                      <a:pt x="27" y="40"/>
                      <a:pt x="22" y="58"/>
                    </a:cubicBezTo>
                    <a:cubicBezTo>
                      <a:pt x="18" y="77"/>
                      <a:pt x="0" y="93"/>
                      <a:pt x="2" y="102"/>
                    </a:cubicBezTo>
                    <a:close/>
                  </a:path>
                </a:pathLst>
              </a:custGeom>
              <a:solidFill>
                <a:srgbClr val="0E2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1182"/>
              <p:cNvSpPr/>
              <p:nvPr/>
            </p:nvSpPr>
            <p:spPr bwMode="auto">
              <a:xfrm>
                <a:off x="5772150" y="2749770"/>
                <a:ext cx="157163" cy="193675"/>
              </a:xfrm>
              <a:custGeom>
                <a:avLst/>
                <a:gdLst>
                  <a:gd name="T0" fmla="*/ 45 w 58"/>
                  <a:gd name="T1" fmla="*/ 56 h 71"/>
                  <a:gd name="T2" fmla="*/ 55 w 58"/>
                  <a:gd name="T3" fmla="*/ 13 h 71"/>
                  <a:gd name="T4" fmla="*/ 6 w 58"/>
                  <a:gd name="T5" fmla="*/ 3 h 71"/>
                  <a:gd name="T6" fmla="*/ 12 w 58"/>
                  <a:gd name="T7" fmla="*/ 16 h 71"/>
                  <a:gd name="T8" fmla="*/ 18 w 58"/>
                  <a:gd name="T9" fmla="*/ 25 h 71"/>
                  <a:gd name="T10" fmla="*/ 23 w 58"/>
                  <a:gd name="T11" fmla="*/ 19 h 71"/>
                  <a:gd name="T12" fmla="*/ 27 w 58"/>
                  <a:gd name="T13" fmla="*/ 42 h 71"/>
                  <a:gd name="T14" fmla="*/ 31 w 58"/>
                  <a:gd name="T15" fmla="*/ 28 h 71"/>
                  <a:gd name="T16" fmla="*/ 34 w 58"/>
                  <a:gd name="T17" fmla="*/ 46 h 71"/>
                  <a:gd name="T18" fmla="*/ 40 w 58"/>
                  <a:gd name="T19" fmla="*/ 32 h 71"/>
                  <a:gd name="T20" fmla="*/ 45 w 58"/>
                  <a:gd name="T21" fmla="*/ 36 h 71"/>
                  <a:gd name="T22" fmla="*/ 45 w 58"/>
                  <a:gd name="T23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71">
                    <a:moveTo>
                      <a:pt x="45" y="56"/>
                    </a:moveTo>
                    <a:cubicBezTo>
                      <a:pt x="58" y="40"/>
                      <a:pt x="55" y="13"/>
                      <a:pt x="55" y="13"/>
                    </a:cubicBezTo>
                    <a:cubicBezTo>
                      <a:pt x="55" y="13"/>
                      <a:pt x="12" y="0"/>
                      <a:pt x="6" y="3"/>
                    </a:cubicBezTo>
                    <a:cubicBezTo>
                      <a:pt x="0" y="6"/>
                      <a:pt x="8" y="11"/>
                      <a:pt x="12" y="16"/>
                    </a:cubicBezTo>
                    <a:cubicBezTo>
                      <a:pt x="16" y="21"/>
                      <a:pt x="16" y="30"/>
                      <a:pt x="18" y="25"/>
                    </a:cubicBezTo>
                    <a:cubicBezTo>
                      <a:pt x="19" y="21"/>
                      <a:pt x="18" y="15"/>
                      <a:pt x="23" y="19"/>
                    </a:cubicBezTo>
                    <a:cubicBezTo>
                      <a:pt x="27" y="22"/>
                      <a:pt x="26" y="42"/>
                      <a:pt x="27" y="42"/>
                    </a:cubicBezTo>
                    <a:cubicBezTo>
                      <a:pt x="28" y="42"/>
                      <a:pt x="27" y="27"/>
                      <a:pt x="31" y="28"/>
                    </a:cubicBezTo>
                    <a:cubicBezTo>
                      <a:pt x="35" y="29"/>
                      <a:pt x="34" y="39"/>
                      <a:pt x="34" y="46"/>
                    </a:cubicBezTo>
                    <a:cubicBezTo>
                      <a:pt x="34" y="52"/>
                      <a:pt x="37" y="43"/>
                      <a:pt x="40" y="32"/>
                    </a:cubicBezTo>
                    <a:cubicBezTo>
                      <a:pt x="42" y="22"/>
                      <a:pt x="45" y="24"/>
                      <a:pt x="45" y="36"/>
                    </a:cubicBezTo>
                    <a:cubicBezTo>
                      <a:pt x="45" y="48"/>
                      <a:pt x="32" y="71"/>
                      <a:pt x="45" y="56"/>
                    </a:cubicBezTo>
                    <a:close/>
                  </a:path>
                </a:pathLst>
              </a:custGeom>
              <a:solidFill>
                <a:srgbClr val="072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183"/>
              <p:cNvSpPr/>
              <p:nvPr/>
            </p:nvSpPr>
            <p:spPr bwMode="auto">
              <a:xfrm>
                <a:off x="4848225" y="2251295"/>
                <a:ext cx="1506538" cy="558800"/>
              </a:xfrm>
              <a:custGeom>
                <a:avLst/>
                <a:gdLst>
                  <a:gd name="T0" fmla="*/ 479 w 555"/>
                  <a:gd name="T1" fmla="*/ 5 h 206"/>
                  <a:gd name="T2" fmla="*/ 382 w 555"/>
                  <a:gd name="T3" fmla="*/ 13 h 206"/>
                  <a:gd name="T4" fmla="*/ 180 w 555"/>
                  <a:gd name="T5" fmla="*/ 65 h 206"/>
                  <a:gd name="T6" fmla="*/ 14 w 555"/>
                  <a:gd name="T7" fmla="*/ 116 h 206"/>
                  <a:gd name="T8" fmla="*/ 15 w 555"/>
                  <a:gd name="T9" fmla="*/ 168 h 206"/>
                  <a:gd name="T10" fmla="*/ 108 w 555"/>
                  <a:gd name="T11" fmla="*/ 175 h 206"/>
                  <a:gd name="T12" fmla="*/ 276 w 555"/>
                  <a:gd name="T13" fmla="*/ 184 h 206"/>
                  <a:gd name="T14" fmla="*/ 436 w 555"/>
                  <a:gd name="T15" fmla="*/ 204 h 206"/>
                  <a:gd name="T16" fmla="*/ 518 w 555"/>
                  <a:gd name="T17" fmla="*/ 196 h 206"/>
                  <a:gd name="T18" fmla="*/ 540 w 555"/>
                  <a:gd name="T19" fmla="*/ 170 h 206"/>
                  <a:gd name="T20" fmla="*/ 554 w 555"/>
                  <a:gd name="T21" fmla="*/ 147 h 206"/>
                  <a:gd name="T22" fmla="*/ 546 w 555"/>
                  <a:gd name="T23" fmla="*/ 109 h 206"/>
                  <a:gd name="T24" fmla="*/ 533 w 555"/>
                  <a:gd name="T25" fmla="*/ 37 h 206"/>
                  <a:gd name="T26" fmla="*/ 479 w 555"/>
                  <a:gd name="T27" fmla="*/ 5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5" h="206">
                    <a:moveTo>
                      <a:pt x="479" y="5"/>
                    </a:moveTo>
                    <a:cubicBezTo>
                      <a:pt x="458" y="0"/>
                      <a:pt x="382" y="13"/>
                      <a:pt x="382" y="13"/>
                    </a:cubicBezTo>
                    <a:cubicBezTo>
                      <a:pt x="336" y="18"/>
                      <a:pt x="201" y="57"/>
                      <a:pt x="180" y="65"/>
                    </a:cubicBezTo>
                    <a:cubicBezTo>
                      <a:pt x="158" y="74"/>
                      <a:pt x="29" y="111"/>
                      <a:pt x="14" y="116"/>
                    </a:cubicBezTo>
                    <a:cubicBezTo>
                      <a:pt x="0" y="122"/>
                      <a:pt x="9" y="152"/>
                      <a:pt x="15" y="168"/>
                    </a:cubicBezTo>
                    <a:cubicBezTo>
                      <a:pt x="21" y="184"/>
                      <a:pt x="72" y="174"/>
                      <a:pt x="108" y="175"/>
                    </a:cubicBezTo>
                    <a:cubicBezTo>
                      <a:pt x="144" y="177"/>
                      <a:pt x="237" y="182"/>
                      <a:pt x="276" y="184"/>
                    </a:cubicBezTo>
                    <a:cubicBezTo>
                      <a:pt x="315" y="185"/>
                      <a:pt x="400" y="203"/>
                      <a:pt x="436" y="204"/>
                    </a:cubicBezTo>
                    <a:cubicBezTo>
                      <a:pt x="472" y="206"/>
                      <a:pt x="495" y="204"/>
                      <a:pt x="518" y="196"/>
                    </a:cubicBezTo>
                    <a:cubicBezTo>
                      <a:pt x="541" y="189"/>
                      <a:pt x="528" y="170"/>
                      <a:pt x="540" y="170"/>
                    </a:cubicBezTo>
                    <a:cubicBezTo>
                      <a:pt x="552" y="171"/>
                      <a:pt x="552" y="154"/>
                      <a:pt x="554" y="147"/>
                    </a:cubicBezTo>
                    <a:cubicBezTo>
                      <a:pt x="555" y="139"/>
                      <a:pt x="552" y="120"/>
                      <a:pt x="546" y="109"/>
                    </a:cubicBezTo>
                    <a:cubicBezTo>
                      <a:pt x="541" y="99"/>
                      <a:pt x="539" y="50"/>
                      <a:pt x="533" y="37"/>
                    </a:cubicBezTo>
                    <a:cubicBezTo>
                      <a:pt x="528" y="25"/>
                      <a:pt x="500" y="10"/>
                      <a:pt x="479" y="5"/>
                    </a:cubicBezTo>
                    <a:close/>
                  </a:path>
                </a:pathLst>
              </a:custGeom>
              <a:solidFill>
                <a:srgbClr val="0096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184"/>
              <p:cNvSpPr/>
              <p:nvPr/>
            </p:nvSpPr>
            <p:spPr bwMode="auto">
              <a:xfrm>
                <a:off x="4927600" y="2102070"/>
                <a:ext cx="1198563" cy="493713"/>
              </a:xfrm>
              <a:custGeom>
                <a:avLst/>
                <a:gdLst>
                  <a:gd name="T0" fmla="*/ 349 w 442"/>
                  <a:gd name="T1" fmla="*/ 1 h 182"/>
                  <a:gd name="T2" fmla="*/ 304 w 442"/>
                  <a:gd name="T3" fmla="*/ 15 h 182"/>
                  <a:gd name="T4" fmla="*/ 248 w 442"/>
                  <a:gd name="T5" fmla="*/ 32 h 182"/>
                  <a:gd name="T6" fmla="*/ 188 w 442"/>
                  <a:gd name="T7" fmla="*/ 61 h 182"/>
                  <a:gd name="T8" fmla="*/ 130 w 442"/>
                  <a:gd name="T9" fmla="*/ 92 h 182"/>
                  <a:gd name="T10" fmla="*/ 66 w 442"/>
                  <a:gd name="T11" fmla="*/ 123 h 182"/>
                  <a:gd name="T12" fmla="*/ 27 w 442"/>
                  <a:gd name="T13" fmla="*/ 138 h 182"/>
                  <a:gd name="T14" fmla="*/ 1 w 442"/>
                  <a:gd name="T15" fmla="*/ 165 h 182"/>
                  <a:gd name="T16" fmla="*/ 85 w 442"/>
                  <a:gd name="T17" fmla="*/ 163 h 182"/>
                  <a:gd name="T18" fmla="*/ 357 w 442"/>
                  <a:gd name="T19" fmla="*/ 105 h 182"/>
                  <a:gd name="T20" fmla="*/ 428 w 442"/>
                  <a:gd name="T21" fmla="*/ 64 h 182"/>
                  <a:gd name="T22" fmla="*/ 349 w 442"/>
                  <a:gd name="T23" fmla="*/ 1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2" h="182">
                    <a:moveTo>
                      <a:pt x="349" y="1"/>
                    </a:moveTo>
                    <a:cubicBezTo>
                      <a:pt x="332" y="1"/>
                      <a:pt x="317" y="15"/>
                      <a:pt x="304" y="15"/>
                    </a:cubicBezTo>
                    <a:cubicBezTo>
                      <a:pt x="292" y="15"/>
                      <a:pt x="266" y="24"/>
                      <a:pt x="248" y="32"/>
                    </a:cubicBezTo>
                    <a:cubicBezTo>
                      <a:pt x="229" y="39"/>
                      <a:pt x="214" y="55"/>
                      <a:pt x="188" y="61"/>
                    </a:cubicBezTo>
                    <a:cubicBezTo>
                      <a:pt x="161" y="68"/>
                      <a:pt x="157" y="76"/>
                      <a:pt x="130" y="92"/>
                    </a:cubicBezTo>
                    <a:cubicBezTo>
                      <a:pt x="103" y="109"/>
                      <a:pt x="81" y="122"/>
                      <a:pt x="66" y="123"/>
                    </a:cubicBezTo>
                    <a:cubicBezTo>
                      <a:pt x="52" y="123"/>
                      <a:pt x="47" y="135"/>
                      <a:pt x="27" y="138"/>
                    </a:cubicBezTo>
                    <a:cubicBezTo>
                      <a:pt x="8" y="142"/>
                      <a:pt x="2" y="159"/>
                      <a:pt x="1" y="165"/>
                    </a:cubicBezTo>
                    <a:cubicBezTo>
                      <a:pt x="0" y="171"/>
                      <a:pt x="49" y="182"/>
                      <a:pt x="85" y="163"/>
                    </a:cubicBezTo>
                    <a:cubicBezTo>
                      <a:pt x="121" y="145"/>
                      <a:pt x="318" y="119"/>
                      <a:pt x="357" y="105"/>
                    </a:cubicBezTo>
                    <a:cubicBezTo>
                      <a:pt x="395" y="91"/>
                      <a:pt x="442" y="72"/>
                      <a:pt x="428" y="64"/>
                    </a:cubicBezTo>
                    <a:cubicBezTo>
                      <a:pt x="428" y="64"/>
                      <a:pt x="366" y="0"/>
                      <a:pt x="349" y="1"/>
                    </a:cubicBezTo>
                    <a:close/>
                  </a:path>
                </a:pathLst>
              </a:custGeom>
              <a:solidFill>
                <a:srgbClr val="F18C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185"/>
              <p:cNvSpPr/>
              <p:nvPr/>
            </p:nvSpPr>
            <p:spPr bwMode="auto">
              <a:xfrm>
                <a:off x="6075363" y="2665632"/>
                <a:ext cx="228600" cy="60325"/>
              </a:xfrm>
              <a:custGeom>
                <a:avLst/>
                <a:gdLst>
                  <a:gd name="T0" fmla="*/ 16 w 84"/>
                  <a:gd name="T1" fmla="*/ 15 h 22"/>
                  <a:gd name="T2" fmla="*/ 49 w 84"/>
                  <a:gd name="T3" fmla="*/ 11 h 22"/>
                  <a:gd name="T4" fmla="*/ 84 w 84"/>
                  <a:gd name="T5" fmla="*/ 15 h 22"/>
                  <a:gd name="T6" fmla="*/ 31 w 84"/>
                  <a:gd name="T7" fmla="*/ 5 h 22"/>
                  <a:gd name="T8" fmla="*/ 16 w 84"/>
                  <a:gd name="T9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22">
                    <a:moveTo>
                      <a:pt x="16" y="15"/>
                    </a:moveTo>
                    <a:cubicBezTo>
                      <a:pt x="25" y="14"/>
                      <a:pt x="31" y="10"/>
                      <a:pt x="49" y="11"/>
                    </a:cubicBezTo>
                    <a:cubicBezTo>
                      <a:pt x="67" y="13"/>
                      <a:pt x="84" y="22"/>
                      <a:pt x="84" y="15"/>
                    </a:cubicBezTo>
                    <a:cubicBezTo>
                      <a:pt x="84" y="15"/>
                      <a:pt x="62" y="0"/>
                      <a:pt x="31" y="5"/>
                    </a:cubicBezTo>
                    <a:cubicBezTo>
                      <a:pt x="0" y="10"/>
                      <a:pt x="7" y="16"/>
                      <a:pt x="16" y="15"/>
                    </a:cubicBezTo>
                    <a:close/>
                  </a:path>
                </a:pathLst>
              </a:custGeom>
              <a:solidFill>
                <a:srgbClr val="007A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186"/>
              <p:cNvSpPr/>
              <p:nvPr/>
            </p:nvSpPr>
            <p:spPr bwMode="auto">
              <a:xfrm>
                <a:off x="5754688" y="2524345"/>
                <a:ext cx="239713" cy="185738"/>
              </a:xfrm>
              <a:custGeom>
                <a:avLst/>
                <a:gdLst>
                  <a:gd name="T0" fmla="*/ 12 w 88"/>
                  <a:gd name="T1" fmla="*/ 65 h 68"/>
                  <a:gd name="T2" fmla="*/ 44 w 88"/>
                  <a:gd name="T3" fmla="*/ 59 h 68"/>
                  <a:gd name="T4" fmla="*/ 75 w 88"/>
                  <a:gd name="T5" fmla="*/ 56 h 68"/>
                  <a:gd name="T6" fmla="*/ 85 w 88"/>
                  <a:gd name="T7" fmla="*/ 40 h 68"/>
                  <a:gd name="T8" fmla="*/ 74 w 88"/>
                  <a:gd name="T9" fmla="*/ 14 h 68"/>
                  <a:gd name="T10" fmla="*/ 14 w 88"/>
                  <a:gd name="T11" fmla="*/ 0 h 68"/>
                  <a:gd name="T12" fmla="*/ 3 w 88"/>
                  <a:gd name="T13" fmla="*/ 18 h 68"/>
                  <a:gd name="T14" fmla="*/ 5 w 88"/>
                  <a:gd name="T15" fmla="*/ 37 h 68"/>
                  <a:gd name="T16" fmla="*/ 10 w 88"/>
                  <a:gd name="T17" fmla="*/ 52 h 68"/>
                  <a:gd name="T18" fmla="*/ 12 w 88"/>
                  <a:gd name="T19" fmla="*/ 6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68">
                    <a:moveTo>
                      <a:pt x="12" y="65"/>
                    </a:moveTo>
                    <a:cubicBezTo>
                      <a:pt x="15" y="68"/>
                      <a:pt x="36" y="60"/>
                      <a:pt x="44" y="59"/>
                    </a:cubicBezTo>
                    <a:cubicBezTo>
                      <a:pt x="52" y="58"/>
                      <a:pt x="68" y="58"/>
                      <a:pt x="75" y="56"/>
                    </a:cubicBezTo>
                    <a:cubicBezTo>
                      <a:pt x="82" y="54"/>
                      <a:pt x="83" y="54"/>
                      <a:pt x="85" y="40"/>
                    </a:cubicBezTo>
                    <a:cubicBezTo>
                      <a:pt x="88" y="27"/>
                      <a:pt x="85" y="25"/>
                      <a:pt x="74" y="14"/>
                    </a:cubicBezTo>
                    <a:cubicBezTo>
                      <a:pt x="63" y="3"/>
                      <a:pt x="14" y="0"/>
                      <a:pt x="14" y="0"/>
                    </a:cubicBezTo>
                    <a:cubicBezTo>
                      <a:pt x="0" y="0"/>
                      <a:pt x="3" y="11"/>
                      <a:pt x="3" y="18"/>
                    </a:cubicBezTo>
                    <a:cubicBezTo>
                      <a:pt x="4" y="25"/>
                      <a:pt x="5" y="29"/>
                      <a:pt x="5" y="37"/>
                    </a:cubicBezTo>
                    <a:cubicBezTo>
                      <a:pt x="5" y="44"/>
                      <a:pt x="1" y="52"/>
                      <a:pt x="10" y="52"/>
                    </a:cubicBezTo>
                    <a:cubicBezTo>
                      <a:pt x="19" y="52"/>
                      <a:pt x="8" y="61"/>
                      <a:pt x="12" y="65"/>
                    </a:cubicBezTo>
                    <a:close/>
                  </a:path>
                </a:pathLst>
              </a:custGeom>
              <a:solidFill>
                <a:srgbClr val="F18C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187"/>
              <p:cNvSpPr/>
              <p:nvPr/>
            </p:nvSpPr>
            <p:spPr bwMode="auto">
              <a:xfrm>
                <a:off x="5784850" y="2549745"/>
                <a:ext cx="203200" cy="142875"/>
              </a:xfrm>
              <a:custGeom>
                <a:avLst/>
                <a:gdLst>
                  <a:gd name="T0" fmla="*/ 36 w 75"/>
                  <a:gd name="T1" fmla="*/ 39 h 53"/>
                  <a:gd name="T2" fmla="*/ 16 w 75"/>
                  <a:gd name="T3" fmla="*/ 51 h 53"/>
                  <a:gd name="T4" fmla="*/ 72 w 75"/>
                  <a:gd name="T5" fmla="*/ 43 h 53"/>
                  <a:gd name="T6" fmla="*/ 74 w 75"/>
                  <a:gd name="T7" fmla="*/ 28 h 53"/>
                  <a:gd name="T8" fmla="*/ 17 w 75"/>
                  <a:gd name="T9" fmla="*/ 0 h 53"/>
                  <a:gd name="T10" fmla="*/ 40 w 75"/>
                  <a:gd name="T11" fmla="*/ 16 h 53"/>
                  <a:gd name="T12" fmla="*/ 8 w 75"/>
                  <a:gd name="T13" fmla="*/ 12 h 53"/>
                  <a:gd name="T14" fmla="*/ 31 w 75"/>
                  <a:gd name="T15" fmla="*/ 20 h 53"/>
                  <a:gd name="T16" fmla="*/ 23 w 75"/>
                  <a:gd name="T17" fmla="*/ 28 h 53"/>
                  <a:gd name="T18" fmla="*/ 14 w 75"/>
                  <a:gd name="T19" fmla="*/ 36 h 53"/>
                  <a:gd name="T20" fmla="*/ 36 w 75"/>
                  <a:gd name="T21" fmla="*/ 3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53">
                    <a:moveTo>
                      <a:pt x="36" y="39"/>
                    </a:moveTo>
                    <a:cubicBezTo>
                      <a:pt x="20" y="43"/>
                      <a:pt x="8" y="53"/>
                      <a:pt x="16" y="51"/>
                    </a:cubicBezTo>
                    <a:cubicBezTo>
                      <a:pt x="24" y="48"/>
                      <a:pt x="72" y="43"/>
                      <a:pt x="72" y="43"/>
                    </a:cubicBezTo>
                    <a:cubicBezTo>
                      <a:pt x="72" y="43"/>
                      <a:pt x="75" y="36"/>
                      <a:pt x="74" y="28"/>
                    </a:cubicBezTo>
                    <a:cubicBezTo>
                      <a:pt x="74" y="19"/>
                      <a:pt x="17" y="0"/>
                      <a:pt x="17" y="0"/>
                    </a:cubicBezTo>
                    <a:cubicBezTo>
                      <a:pt x="9" y="3"/>
                      <a:pt x="35" y="12"/>
                      <a:pt x="40" y="16"/>
                    </a:cubicBezTo>
                    <a:cubicBezTo>
                      <a:pt x="44" y="20"/>
                      <a:pt x="17" y="9"/>
                      <a:pt x="8" y="12"/>
                    </a:cubicBezTo>
                    <a:cubicBezTo>
                      <a:pt x="0" y="15"/>
                      <a:pt x="18" y="16"/>
                      <a:pt x="31" y="20"/>
                    </a:cubicBezTo>
                    <a:cubicBezTo>
                      <a:pt x="43" y="25"/>
                      <a:pt x="39" y="29"/>
                      <a:pt x="23" y="28"/>
                    </a:cubicBezTo>
                    <a:cubicBezTo>
                      <a:pt x="6" y="27"/>
                      <a:pt x="0" y="35"/>
                      <a:pt x="14" y="36"/>
                    </a:cubicBezTo>
                    <a:cubicBezTo>
                      <a:pt x="28" y="37"/>
                      <a:pt x="51" y="35"/>
                      <a:pt x="36" y="39"/>
                    </a:cubicBezTo>
                    <a:close/>
                  </a:path>
                </a:pathLst>
              </a:custGeom>
              <a:solidFill>
                <a:srgbClr val="EB61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188"/>
              <p:cNvSpPr/>
              <p:nvPr/>
            </p:nvSpPr>
            <p:spPr bwMode="auto">
              <a:xfrm>
                <a:off x="4943475" y="2124295"/>
                <a:ext cx="1116013" cy="419100"/>
              </a:xfrm>
              <a:custGeom>
                <a:avLst/>
                <a:gdLst>
                  <a:gd name="T0" fmla="*/ 21 w 411"/>
                  <a:gd name="T1" fmla="*/ 147 h 155"/>
                  <a:gd name="T2" fmla="*/ 13 w 411"/>
                  <a:gd name="T3" fmla="*/ 150 h 155"/>
                  <a:gd name="T4" fmla="*/ 1 w 411"/>
                  <a:gd name="T5" fmla="*/ 148 h 155"/>
                  <a:gd name="T6" fmla="*/ 18 w 411"/>
                  <a:gd name="T7" fmla="*/ 155 h 155"/>
                  <a:gd name="T8" fmla="*/ 270 w 411"/>
                  <a:gd name="T9" fmla="*/ 81 h 155"/>
                  <a:gd name="T10" fmla="*/ 410 w 411"/>
                  <a:gd name="T11" fmla="*/ 50 h 155"/>
                  <a:gd name="T12" fmla="*/ 352 w 411"/>
                  <a:gd name="T13" fmla="*/ 0 h 155"/>
                  <a:gd name="T14" fmla="*/ 395 w 411"/>
                  <a:gd name="T15" fmla="*/ 42 h 155"/>
                  <a:gd name="T16" fmla="*/ 381 w 411"/>
                  <a:gd name="T17" fmla="*/ 47 h 155"/>
                  <a:gd name="T18" fmla="*/ 330 w 411"/>
                  <a:gd name="T19" fmla="*/ 11 h 155"/>
                  <a:gd name="T20" fmla="*/ 366 w 411"/>
                  <a:gd name="T21" fmla="*/ 47 h 155"/>
                  <a:gd name="T22" fmla="*/ 344 w 411"/>
                  <a:gd name="T23" fmla="*/ 52 h 155"/>
                  <a:gd name="T24" fmla="*/ 295 w 411"/>
                  <a:gd name="T25" fmla="*/ 15 h 155"/>
                  <a:gd name="T26" fmla="*/ 334 w 411"/>
                  <a:gd name="T27" fmla="*/ 53 h 155"/>
                  <a:gd name="T28" fmla="*/ 303 w 411"/>
                  <a:gd name="T29" fmla="*/ 60 h 155"/>
                  <a:gd name="T30" fmla="*/ 262 w 411"/>
                  <a:gd name="T31" fmla="*/ 28 h 155"/>
                  <a:gd name="T32" fmla="*/ 285 w 411"/>
                  <a:gd name="T33" fmla="*/ 61 h 155"/>
                  <a:gd name="T34" fmla="*/ 260 w 411"/>
                  <a:gd name="T35" fmla="*/ 66 h 155"/>
                  <a:gd name="T36" fmla="*/ 223 w 411"/>
                  <a:gd name="T37" fmla="*/ 43 h 155"/>
                  <a:gd name="T38" fmla="*/ 253 w 411"/>
                  <a:gd name="T39" fmla="*/ 71 h 155"/>
                  <a:gd name="T40" fmla="*/ 221 w 411"/>
                  <a:gd name="T41" fmla="*/ 81 h 155"/>
                  <a:gd name="T42" fmla="*/ 186 w 411"/>
                  <a:gd name="T43" fmla="*/ 58 h 155"/>
                  <a:gd name="T44" fmla="*/ 211 w 411"/>
                  <a:gd name="T45" fmla="*/ 83 h 155"/>
                  <a:gd name="T46" fmla="*/ 165 w 411"/>
                  <a:gd name="T47" fmla="*/ 93 h 155"/>
                  <a:gd name="T48" fmla="*/ 144 w 411"/>
                  <a:gd name="T49" fmla="*/ 81 h 155"/>
                  <a:gd name="T50" fmla="*/ 158 w 411"/>
                  <a:gd name="T51" fmla="*/ 97 h 155"/>
                  <a:gd name="T52" fmla="*/ 127 w 411"/>
                  <a:gd name="T53" fmla="*/ 107 h 155"/>
                  <a:gd name="T54" fmla="*/ 109 w 411"/>
                  <a:gd name="T55" fmla="*/ 101 h 155"/>
                  <a:gd name="T56" fmla="*/ 112 w 411"/>
                  <a:gd name="T57" fmla="*/ 115 h 155"/>
                  <a:gd name="T58" fmla="*/ 88 w 411"/>
                  <a:gd name="T59" fmla="*/ 110 h 155"/>
                  <a:gd name="T60" fmla="*/ 95 w 411"/>
                  <a:gd name="T61" fmla="*/ 121 h 155"/>
                  <a:gd name="T62" fmla="*/ 77 w 411"/>
                  <a:gd name="T63" fmla="*/ 128 h 155"/>
                  <a:gd name="T64" fmla="*/ 59 w 411"/>
                  <a:gd name="T65" fmla="*/ 118 h 155"/>
                  <a:gd name="T66" fmla="*/ 66 w 411"/>
                  <a:gd name="T67" fmla="*/ 128 h 155"/>
                  <a:gd name="T68" fmla="*/ 52 w 411"/>
                  <a:gd name="T69" fmla="*/ 133 h 155"/>
                  <a:gd name="T70" fmla="*/ 42 w 411"/>
                  <a:gd name="T71" fmla="*/ 129 h 155"/>
                  <a:gd name="T72" fmla="*/ 47 w 411"/>
                  <a:gd name="T73" fmla="*/ 136 h 155"/>
                  <a:gd name="T74" fmla="*/ 35 w 411"/>
                  <a:gd name="T75" fmla="*/ 140 h 155"/>
                  <a:gd name="T76" fmla="*/ 18 w 411"/>
                  <a:gd name="T77" fmla="*/ 136 h 155"/>
                  <a:gd name="T78" fmla="*/ 21 w 411"/>
                  <a:gd name="T79" fmla="*/ 14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11" h="155">
                    <a:moveTo>
                      <a:pt x="21" y="147"/>
                    </a:moveTo>
                    <a:cubicBezTo>
                      <a:pt x="19" y="149"/>
                      <a:pt x="15" y="150"/>
                      <a:pt x="13" y="150"/>
                    </a:cubicBezTo>
                    <a:cubicBezTo>
                      <a:pt x="8" y="150"/>
                      <a:pt x="0" y="147"/>
                      <a:pt x="1" y="148"/>
                    </a:cubicBezTo>
                    <a:cubicBezTo>
                      <a:pt x="2" y="151"/>
                      <a:pt x="9" y="155"/>
                      <a:pt x="18" y="155"/>
                    </a:cubicBezTo>
                    <a:cubicBezTo>
                      <a:pt x="26" y="155"/>
                      <a:pt x="232" y="96"/>
                      <a:pt x="270" y="81"/>
                    </a:cubicBezTo>
                    <a:cubicBezTo>
                      <a:pt x="309" y="65"/>
                      <a:pt x="411" y="57"/>
                      <a:pt x="410" y="50"/>
                    </a:cubicBezTo>
                    <a:cubicBezTo>
                      <a:pt x="410" y="44"/>
                      <a:pt x="352" y="0"/>
                      <a:pt x="352" y="0"/>
                    </a:cubicBezTo>
                    <a:cubicBezTo>
                      <a:pt x="348" y="3"/>
                      <a:pt x="399" y="40"/>
                      <a:pt x="395" y="42"/>
                    </a:cubicBezTo>
                    <a:cubicBezTo>
                      <a:pt x="391" y="45"/>
                      <a:pt x="386" y="44"/>
                      <a:pt x="381" y="47"/>
                    </a:cubicBezTo>
                    <a:cubicBezTo>
                      <a:pt x="376" y="49"/>
                      <a:pt x="333" y="11"/>
                      <a:pt x="330" y="11"/>
                    </a:cubicBezTo>
                    <a:cubicBezTo>
                      <a:pt x="327" y="12"/>
                      <a:pt x="363" y="40"/>
                      <a:pt x="366" y="47"/>
                    </a:cubicBezTo>
                    <a:cubicBezTo>
                      <a:pt x="368" y="53"/>
                      <a:pt x="353" y="52"/>
                      <a:pt x="344" y="52"/>
                    </a:cubicBezTo>
                    <a:cubicBezTo>
                      <a:pt x="335" y="52"/>
                      <a:pt x="301" y="16"/>
                      <a:pt x="295" y="15"/>
                    </a:cubicBezTo>
                    <a:cubicBezTo>
                      <a:pt x="289" y="13"/>
                      <a:pt x="329" y="49"/>
                      <a:pt x="334" y="53"/>
                    </a:cubicBezTo>
                    <a:cubicBezTo>
                      <a:pt x="338" y="57"/>
                      <a:pt x="312" y="58"/>
                      <a:pt x="303" y="60"/>
                    </a:cubicBezTo>
                    <a:cubicBezTo>
                      <a:pt x="294" y="62"/>
                      <a:pt x="267" y="28"/>
                      <a:pt x="262" y="28"/>
                    </a:cubicBezTo>
                    <a:cubicBezTo>
                      <a:pt x="257" y="28"/>
                      <a:pt x="288" y="55"/>
                      <a:pt x="285" y="61"/>
                    </a:cubicBezTo>
                    <a:cubicBezTo>
                      <a:pt x="283" y="66"/>
                      <a:pt x="267" y="66"/>
                      <a:pt x="260" y="66"/>
                    </a:cubicBezTo>
                    <a:cubicBezTo>
                      <a:pt x="252" y="66"/>
                      <a:pt x="228" y="42"/>
                      <a:pt x="223" y="43"/>
                    </a:cubicBezTo>
                    <a:cubicBezTo>
                      <a:pt x="218" y="44"/>
                      <a:pt x="251" y="66"/>
                      <a:pt x="253" y="71"/>
                    </a:cubicBezTo>
                    <a:cubicBezTo>
                      <a:pt x="255" y="75"/>
                      <a:pt x="225" y="81"/>
                      <a:pt x="221" y="81"/>
                    </a:cubicBezTo>
                    <a:cubicBezTo>
                      <a:pt x="217" y="81"/>
                      <a:pt x="187" y="57"/>
                      <a:pt x="186" y="58"/>
                    </a:cubicBezTo>
                    <a:cubicBezTo>
                      <a:pt x="182" y="60"/>
                      <a:pt x="214" y="81"/>
                      <a:pt x="211" y="83"/>
                    </a:cubicBezTo>
                    <a:cubicBezTo>
                      <a:pt x="209" y="86"/>
                      <a:pt x="172" y="93"/>
                      <a:pt x="165" y="93"/>
                    </a:cubicBezTo>
                    <a:cubicBezTo>
                      <a:pt x="158" y="93"/>
                      <a:pt x="146" y="81"/>
                      <a:pt x="144" y="81"/>
                    </a:cubicBezTo>
                    <a:cubicBezTo>
                      <a:pt x="141" y="82"/>
                      <a:pt x="156" y="95"/>
                      <a:pt x="158" y="97"/>
                    </a:cubicBezTo>
                    <a:cubicBezTo>
                      <a:pt x="159" y="99"/>
                      <a:pt x="137" y="109"/>
                      <a:pt x="127" y="107"/>
                    </a:cubicBezTo>
                    <a:cubicBezTo>
                      <a:pt x="119" y="105"/>
                      <a:pt x="107" y="98"/>
                      <a:pt x="109" y="101"/>
                    </a:cubicBezTo>
                    <a:cubicBezTo>
                      <a:pt x="111" y="104"/>
                      <a:pt x="127" y="109"/>
                      <a:pt x="112" y="115"/>
                    </a:cubicBezTo>
                    <a:cubicBezTo>
                      <a:pt x="97" y="121"/>
                      <a:pt x="88" y="110"/>
                      <a:pt x="88" y="110"/>
                    </a:cubicBezTo>
                    <a:cubicBezTo>
                      <a:pt x="87" y="119"/>
                      <a:pt x="98" y="117"/>
                      <a:pt x="95" y="121"/>
                    </a:cubicBezTo>
                    <a:cubicBezTo>
                      <a:pt x="91" y="126"/>
                      <a:pt x="83" y="126"/>
                      <a:pt x="77" y="128"/>
                    </a:cubicBezTo>
                    <a:cubicBezTo>
                      <a:pt x="71" y="129"/>
                      <a:pt x="63" y="121"/>
                      <a:pt x="59" y="118"/>
                    </a:cubicBezTo>
                    <a:cubicBezTo>
                      <a:pt x="56" y="115"/>
                      <a:pt x="62" y="125"/>
                      <a:pt x="66" y="128"/>
                    </a:cubicBezTo>
                    <a:cubicBezTo>
                      <a:pt x="70" y="132"/>
                      <a:pt x="59" y="134"/>
                      <a:pt x="52" y="133"/>
                    </a:cubicBezTo>
                    <a:cubicBezTo>
                      <a:pt x="46" y="132"/>
                      <a:pt x="40" y="126"/>
                      <a:pt x="42" y="129"/>
                    </a:cubicBezTo>
                    <a:cubicBezTo>
                      <a:pt x="42" y="131"/>
                      <a:pt x="48" y="134"/>
                      <a:pt x="47" y="136"/>
                    </a:cubicBezTo>
                    <a:cubicBezTo>
                      <a:pt x="46" y="139"/>
                      <a:pt x="38" y="139"/>
                      <a:pt x="35" y="140"/>
                    </a:cubicBezTo>
                    <a:cubicBezTo>
                      <a:pt x="24" y="145"/>
                      <a:pt x="21" y="135"/>
                      <a:pt x="18" y="136"/>
                    </a:cubicBezTo>
                    <a:cubicBezTo>
                      <a:pt x="16" y="136"/>
                      <a:pt x="28" y="143"/>
                      <a:pt x="21" y="147"/>
                    </a:cubicBezTo>
                    <a:close/>
                  </a:path>
                </a:pathLst>
              </a:custGeom>
              <a:solidFill>
                <a:srgbClr val="EB61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189"/>
              <p:cNvSpPr/>
              <p:nvPr/>
            </p:nvSpPr>
            <p:spPr bwMode="auto">
              <a:xfrm>
                <a:off x="6145213" y="2470370"/>
                <a:ext cx="147638" cy="141288"/>
              </a:xfrm>
              <a:custGeom>
                <a:avLst/>
                <a:gdLst>
                  <a:gd name="T0" fmla="*/ 0 w 54"/>
                  <a:gd name="T1" fmla="*/ 24 h 52"/>
                  <a:gd name="T2" fmla="*/ 28 w 54"/>
                  <a:gd name="T3" fmla="*/ 47 h 52"/>
                  <a:gd name="T4" fmla="*/ 26 w 54"/>
                  <a:gd name="T5" fmla="*/ 1 h 52"/>
                  <a:gd name="T6" fmla="*/ 0 w 54"/>
                  <a:gd name="T7" fmla="*/ 2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2">
                    <a:moveTo>
                      <a:pt x="0" y="24"/>
                    </a:moveTo>
                    <a:cubicBezTo>
                      <a:pt x="0" y="27"/>
                      <a:pt x="2" y="52"/>
                      <a:pt x="28" y="47"/>
                    </a:cubicBezTo>
                    <a:cubicBezTo>
                      <a:pt x="54" y="42"/>
                      <a:pt x="52" y="2"/>
                      <a:pt x="26" y="1"/>
                    </a:cubicBezTo>
                    <a:cubicBezTo>
                      <a:pt x="0" y="0"/>
                      <a:pt x="0" y="22"/>
                      <a:pt x="0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190"/>
              <p:cNvSpPr/>
              <p:nvPr/>
            </p:nvSpPr>
            <p:spPr bwMode="auto">
              <a:xfrm>
                <a:off x="6154738" y="2481482"/>
                <a:ext cx="127000" cy="125413"/>
              </a:xfrm>
              <a:custGeom>
                <a:avLst/>
                <a:gdLst>
                  <a:gd name="T0" fmla="*/ 0 w 47"/>
                  <a:gd name="T1" fmla="*/ 21 h 46"/>
                  <a:gd name="T2" fmla="*/ 24 w 47"/>
                  <a:gd name="T3" fmla="*/ 41 h 46"/>
                  <a:gd name="T4" fmla="*/ 23 w 47"/>
                  <a:gd name="T5" fmla="*/ 1 h 46"/>
                  <a:gd name="T6" fmla="*/ 0 w 47"/>
                  <a:gd name="T7" fmla="*/ 2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46">
                    <a:moveTo>
                      <a:pt x="0" y="21"/>
                    </a:moveTo>
                    <a:cubicBezTo>
                      <a:pt x="0" y="23"/>
                      <a:pt x="1" y="46"/>
                      <a:pt x="24" y="41"/>
                    </a:cubicBezTo>
                    <a:cubicBezTo>
                      <a:pt x="47" y="37"/>
                      <a:pt x="45" y="2"/>
                      <a:pt x="23" y="1"/>
                    </a:cubicBezTo>
                    <a:cubicBezTo>
                      <a:pt x="0" y="0"/>
                      <a:pt x="0" y="19"/>
                      <a:pt x="0" y="21"/>
                    </a:cubicBezTo>
                    <a:close/>
                  </a:path>
                </a:pathLst>
              </a:custGeom>
              <a:solidFill>
                <a:srgbClr val="FCE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191"/>
              <p:cNvSpPr/>
              <p:nvPr/>
            </p:nvSpPr>
            <p:spPr bwMode="auto">
              <a:xfrm>
                <a:off x="6164263" y="2492595"/>
                <a:ext cx="101600" cy="95250"/>
              </a:xfrm>
              <a:custGeom>
                <a:avLst/>
                <a:gdLst>
                  <a:gd name="T0" fmla="*/ 0 w 37"/>
                  <a:gd name="T1" fmla="*/ 16 h 35"/>
                  <a:gd name="T2" fmla="*/ 19 w 37"/>
                  <a:gd name="T3" fmla="*/ 32 h 35"/>
                  <a:gd name="T4" fmla="*/ 18 w 37"/>
                  <a:gd name="T5" fmla="*/ 1 h 35"/>
                  <a:gd name="T6" fmla="*/ 0 w 37"/>
                  <a:gd name="T7" fmla="*/ 1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35">
                    <a:moveTo>
                      <a:pt x="0" y="16"/>
                    </a:moveTo>
                    <a:cubicBezTo>
                      <a:pt x="0" y="18"/>
                      <a:pt x="2" y="35"/>
                      <a:pt x="19" y="32"/>
                    </a:cubicBezTo>
                    <a:cubicBezTo>
                      <a:pt x="37" y="28"/>
                      <a:pt x="35" y="2"/>
                      <a:pt x="18" y="1"/>
                    </a:cubicBezTo>
                    <a:cubicBezTo>
                      <a:pt x="1" y="0"/>
                      <a:pt x="1" y="14"/>
                      <a:pt x="0" y="16"/>
                    </a:cubicBezTo>
                    <a:close/>
                  </a:path>
                </a:pathLst>
              </a:custGeom>
              <a:solidFill>
                <a:srgbClr val="907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Oval 1192"/>
              <p:cNvSpPr>
                <a:spLocks noChangeArrowheads="1"/>
              </p:cNvSpPr>
              <p:nvPr/>
            </p:nvSpPr>
            <p:spPr bwMode="auto">
              <a:xfrm>
                <a:off x="6186488" y="2508470"/>
                <a:ext cx="49213" cy="49213"/>
              </a:xfrm>
              <a:prstGeom prst="ellipse">
                <a:avLst/>
              </a:prstGeom>
              <a:solidFill>
                <a:srgbClr val="542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Oval 1193"/>
              <p:cNvSpPr>
                <a:spLocks noChangeArrowheads="1"/>
              </p:cNvSpPr>
              <p:nvPr/>
            </p:nvSpPr>
            <p:spPr bwMode="auto">
              <a:xfrm>
                <a:off x="6224588" y="2500532"/>
                <a:ext cx="22225" cy="222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194"/>
              <p:cNvSpPr/>
              <p:nvPr/>
            </p:nvSpPr>
            <p:spPr bwMode="auto">
              <a:xfrm>
                <a:off x="4886325" y="2244945"/>
                <a:ext cx="1463675" cy="355600"/>
              </a:xfrm>
              <a:custGeom>
                <a:avLst/>
                <a:gdLst>
                  <a:gd name="T0" fmla="*/ 472 w 539"/>
                  <a:gd name="T1" fmla="*/ 7 h 131"/>
                  <a:gd name="T2" fmla="*/ 397 w 539"/>
                  <a:gd name="T3" fmla="*/ 7 h 131"/>
                  <a:gd name="T4" fmla="*/ 187 w 539"/>
                  <a:gd name="T5" fmla="*/ 59 h 131"/>
                  <a:gd name="T6" fmla="*/ 81 w 539"/>
                  <a:gd name="T7" fmla="*/ 92 h 131"/>
                  <a:gd name="T8" fmla="*/ 10 w 539"/>
                  <a:gd name="T9" fmla="*/ 122 h 131"/>
                  <a:gd name="T10" fmla="*/ 30 w 539"/>
                  <a:gd name="T11" fmla="*/ 129 h 131"/>
                  <a:gd name="T12" fmla="*/ 122 w 539"/>
                  <a:gd name="T13" fmla="*/ 121 h 131"/>
                  <a:gd name="T14" fmla="*/ 190 w 539"/>
                  <a:gd name="T15" fmla="*/ 110 h 131"/>
                  <a:gd name="T16" fmla="*/ 239 w 539"/>
                  <a:gd name="T17" fmla="*/ 97 h 131"/>
                  <a:gd name="T18" fmla="*/ 309 w 539"/>
                  <a:gd name="T19" fmla="*/ 104 h 131"/>
                  <a:gd name="T20" fmla="*/ 335 w 539"/>
                  <a:gd name="T21" fmla="*/ 85 h 131"/>
                  <a:gd name="T22" fmla="*/ 412 w 539"/>
                  <a:gd name="T23" fmla="*/ 72 h 131"/>
                  <a:gd name="T24" fmla="*/ 484 w 539"/>
                  <a:gd name="T25" fmla="*/ 78 h 131"/>
                  <a:gd name="T26" fmla="*/ 522 w 539"/>
                  <a:gd name="T27" fmla="*/ 49 h 131"/>
                  <a:gd name="T28" fmla="*/ 472 w 539"/>
                  <a:gd name="T29" fmla="*/ 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39" h="131">
                    <a:moveTo>
                      <a:pt x="472" y="7"/>
                    </a:moveTo>
                    <a:cubicBezTo>
                      <a:pt x="441" y="0"/>
                      <a:pt x="405" y="5"/>
                      <a:pt x="397" y="7"/>
                    </a:cubicBezTo>
                    <a:cubicBezTo>
                      <a:pt x="389" y="8"/>
                      <a:pt x="218" y="48"/>
                      <a:pt x="187" y="59"/>
                    </a:cubicBezTo>
                    <a:cubicBezTo>
                      <a:pt x="156" y="69"/>
                      <a:pt x="95" y="90"/>
                      <a:pt x="81" y="92"/>
                    </a:cubicBezTo>
                    <a:cubicBezTo>
                      <a:pt x="66" y="94"/>
                      <a:pt x="21" y="115"/>
                      <a:pt x="10" y="122"/>
                    </a:cubicBezTo>
                    <a:cubicBezTo>
                      <a:pt x="0" y="129"/>
                      <a:pt x="12" y="131"/>
                      <a:pt x="30" y="129"/>
                    </a:cubicBezTo>
                    <a:cubicBezTo>
                      <a:pt x="47" y="127"/>
                      <a:pt x="94" y="119"/>
                      <a:pt x="122" y="121"/>
                    </a:cubicBezTo>
                    <a:cubicBezTo>
                      <a:pt x="151" y="122"/>
                      <a:pt x="172" y="115"/>
                      <a:pt x="190" y="110"/>
                    </a:cubicBezTo>
                    <a:cubicBezTo>
                      <a:pt x="209" y="106"/>
                      <a:pt x="212" y="104"/>
                      <a:pt x="239" y="97"/>
                    </a:cubicBezTo>
                    <a:cubicBezTo>
                      <a:pt x="266" y="89"/>
                      <a:pt x="289" y="104"/>
                      <a:pt x="309" y="104"/>
                    </a:cubicBezTo>
                    <a:cubicBezTo>
                      <a:pt x="328" y="104"/>
                      <a:pt x="322" y="97"/>
                      <a:pt x="335" y="85"/>
                    </a:cubicBezTo>
                    <a:cubicBezTo>
                      <a:pt x="348" y="74"/>
                      <a:pt x="384" y="70"/>
                      <a:pt x="412" y="72"/>
                    </a:cubicBezTo>
                    <a:cubicBezTo>
                      <a:pt x="439" y="74"/>
                      <a:pt x="455" y="78"/>
                      <a:pt x="484" y="78"/>
                    </a:cubicBezTo>
                    <a:cubicBezTo>
                      <a:pt x="539" y="79"/>
                      <a:pt x="523" y="66"/>
                      <a:pt x="522" y="49"/>
                    </a:cubicBezTo>
                    <a:cubicBezTo>
                      <a:pt x="521" y="33"/>
                      <a:pt x="503" y="15"/>
                      <a:pt x="472" y="7"/>
                    </a:cubicBezTo>
                    <a:close/>
                  </a:path>
                </a:pathLst>
              </a:custGeom>
              <a:solidFill>
                <a:srgbClr val="00A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195"/>
              <p:cNvSpPr/>
              <p:nvPr/>
            </p:nvSpPr>
            <p:spPr bwMode="auto">
              <a:xfrm>
                <a:off x="5372100" y="2248120"/>
                <a:ext cx="944563" cy="222250"/>
              </a:xfrm>
              <a:custGeom>
                <a:avLst/>
                <a:gdLst>
                  <a:gd name="T0" fmla="*/ 163 w 348"/>
                  <a:gd name="T1" fmla="*/ 21 h 82"/>
                  <a:gd name="T2" fmla="*/ 1 w 348"/>
                  <a:gd name="T3" fmla="*/ 70 h 82"/>
                  <a:gd name="T4" fmla="*/ 166 w 348"/>
                  <a:gd name="T5" fmla="*/ 50 h 82"/>
                  <a:gd name="T6" fmla="*/ 296 w 348"/>
                  <a:gd name="T7" fmla="*/ 48 h 82"/>
                  <a:gd name="T8" fmla="*/ 339 w 348"/>
                  <a:gd name="T9" fmla="*/ 54 h 82"/>
                  <a:gd name="T10" fmla="*/ 280 w 348"/>
                  <a:gd name="T11" fmla="*/ 6 h 82"/>
                  <a:gd name="T12" fmla="*/ 163 w 348"/>
                  <a:gd name="T13" fmla="*/ 2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8" h="82">
                    <a:moveTo>
                      <a:pt x="163" y="21"/>
                    </a:moveTo>
                    <a:cubicBezTo>
                      <a:pt x="97" y="38"/>
                      <a:pt x="3" y="59"/>
                      <a:pt x="1" y="70"/>
                    </a:cubicBezTo>
                    <a:cubicBezTo>
                      <a:pt x="0" y="82"/>
                      <a:pt x="101" y="68"/>
                      <a:pt x="166" y="50"/>
                    </a:cubicBezTo>
                    <a:cubicBezTo>
                      <a:pt x="232" y="31"/>
                      <a:pt x="286" y="42"/>
                      <a:pt x="296" y="48"/>
                    </a:cubicBezTo>
                    <a:cubicBezTo>
                      <a:pt x="306" y="54"/>
                      <a:pt x="330" y="66"/>
                      <a:pt x="339" y="54"/>
                    </a:cubicBezTo>
                    <a:cubicBezTo>
                      <a:pt x="348" y="43"/>
                      <a:pt x="327" y="11"/>
                      <a:pt x="280" y="6"/>
                    </a:cubicBezTo>
                    <a:cubicBezTo>
                      <a:pt x="233" y="0"/>
                      <a:pt x="163" y="21"/>
                      <a:pt x="163" y="21"/>
                    </a:cubicBezTo>
                    <a:close/>
                  </a:path>
                </a:pathLst>
              </a:custGeom>
              <a:solidFill>
                <a:srgbClr val="44B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196"/>
              <p:cNvSpPr/>
              <p:nvPr/>
            </p:nvSpPr>
            <p:spPr bwMode="auto">
              <a:xfrm>
                <a:off x="6034088" y="2511645"/>
                <a:ext cx="331788" cy="222250"/>
              </a:xfrm>
              <a:custGeom>
                <a:avLst/>
                <a:gdLst>
                  <a:gd name="T0" fmla="*/ 92 w 122"/>
                  <a:gd name="T1" fmla="*/ 15 h 82"/>
                  <a:gd name="T2" fmla="*/ 64 w 122"/>
                  <a:gd name="T3" fmla="*/ 46 h 82"/>
                  <a:gd name="T4" fmla="*/ 29 w 122"/>
                  <a:gd name="T5" fmla="*/ 64 h 82"/>
                  <a:gd name="T6" fmla="*/ 90 w 122"/>
                  <a:gd name="T7" fmla="*/ 61 h 82"/>
                  <a:gd name="T8" fmla="*/ 112 w 122"/>
                  <a:gd name="T9" fmla="*/ 68 h 82"/>
                  <a:gd name="T10" fmla="*/ 112 w 122"/>
                  <a:gd name="T11" fmla="*/ 22 h 82"/>
                  <a:gd name="T12" fmla="*/ 92 w 122"/>
                  <a:gd name="T13" fmla="*/ 1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2" h="82">
                    <a:moveTo>
                      <a:pt x="92" y="15"/>
                    </a:moveTo>
                    <a:cubicBezTo>
                      <a:pt x="89" y="24"/>
                      <a:pt x="89" y="45"/>
                      <a:pt x="64" y="46"/>
                    </a:cubicBezTo>
                    <a:cubicBezTo>
                      <a:pt x="38" y="48"/>
                      <a:pt x="0" y="72"/>
                      <a:pt x="29" y="64"/>
                    </a:cubicBezTo>
                    <a:cubicBezTo>
                      <a:pt x="58" y="56"/>
                      <a:pt x="76" y="59"/>
                      <a:pt x="90" y="61"/>
                    </a:cubicBezTo>
                    <a:cubicBezTo>
                      <a:pt x="104" y="63"/>
                      <a:pt x="105" y="82"/>
                      <a:pt x="112" y="68"/>
                    </a:cubicBezTo>
                    <a:cubicBezTo>
                      <a:pt x="122" y="51"/>
                      <a:pt x="112" y="22"/>
                      <a:pt x="112" y="22"/>
                    </a:cubicBezTo>
                    <a:cubicBezTo>
                      <a:pt x="110" y="12"/>
                      <a:pt x="96" y="0"/>
                      <a:pt x="92" y="15"/>
                    </a:cubicBezTo>
                    <a:close/>
                  </a:path>
                </a:pathLst>
              </a:custGeom>
              <a:solidFill>
                <a:srgbClr val="259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197"/>
              <p:cNvSpPr/>
              <p:nvPr/>
            </p:nvSpPr>
            <p:spPr bwMode="auto">
              <a:xfrm>
                <a:off x="6105525" y="2703732"/>
                <a:ext cx="198438" cy="90488"/>
              </a:xfrm>
              <a:custGeom>
                <a:avLst/>
                <a:gdLst>
                  <a:gd name="T0" fmla="*/ 31 w 73"/>
                  <a:gd name="T1" fmla="*/ 3 h 33"/>
                  <a:gd name="T2" fmla="*/ 2 w 73"/>
                  <a:gd name="T3" fmla="*/ 15 h 33"/>
                  <a:gd name="T4" fmla="*/ 54 w 73"/>
                  <a:gd name="T5" fmla="*/ 28 h 33"/>
                  <a:gd name="T6" fmla="*/ 70 w 73"/>
                  <a:gd name="T7" fmla="*/ 9 h 33"/>
                  <a:gd name="T8" fmla="*/ 31 w 73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33">
                    <a:moveTo>
                      <a:pt x="31" y="3"/>
                    </a:moveTo>
                    <a:cubicBezTo>
                      <a:pt x="13" y="5"/>
                      <a:pt x="0" y="11"/>
                      <a:pt x="2" y="15"/>
                    </a:cubicBezTo>
                    <a:cubicBezTo>
                      <a:pt x="5" y="20"/>
                      <a:pt x="36" y="33"/>
                      <a:pt x="54" y="28"/>
                    </a:cubicBezTo>
                    <a:cubicBezTo>
                      <a:pt x="73" y="24"/>
                      <a:pt x="70" y="9"/>
                      <a:pt x="70" y="9"/>
                    </a:cubicBezTo>
                    <a:cubicBezTo>
                      <a:pt x="62" y="0"/>
                      <a:pt x="50" y="1"/>
                      <a:pt x="31" y="3"/>
                    </a:cubicBezTo>
                    <a:close/>
                  </a:path>
                </a:pathLst>
              </a:custGeom>
              <a:solidFill>
                <a:srgbClr val="259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198"/>
              <p:cNvSpPr/>
              <p:nvPr/>
            </p:nvSpPr>
            <p:spPr bwMode="auto">
              <a:xfrm>
                <a:off x="6202363" y="2606895"/>
                <a:ext cx="147638" cy="111125"/>
              </a:xfrm>
              <a:custGeom>
                <a:avLst/>
                <a:gdLst>
                  <a:gd name="T0" fmla="*/ 37 w 54"/>
                  <a:gd name="T1" fmla="*/ 13 h 41"/>
                  <a:gd name="T2" fmla="*/ 5 w 54"/>
                  <a:gd name="T3" fmla="*/ 19 h 41"/>
                  <a:gd name="T4" fmla="*/ 29 w 54"/>
                  <a:gd name="T5" fmla="*/ 23 h 41"/>
                  <a:gd name="T6" fmla="*/ 49 w 54"/>
                  <a:gd name="T7" fmla="*/ 32 h 41"/>
                  <a:gd name="T8" fmla="*/ 53 w 54"/>
                  <a:gd name="T9" fmla="*/ 7 h 41"/>
                  <a:gd name="T10" fmla="*/ 37 w 54"/>
                  <a:gd name="T11" fmla="*/ 1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41">
                    <a:moveTo>
                      <a:pt x="37" y="13"/>
                    </a:moveTo>
                    <a:cubicBezTo>
                      <a:pt x="29" y="15"/>
                      <a:pt x="9" y="17"/>
                      <a:pt x="5" y="19"/>
                    </a:cubicBezTo>
                    <a:cubicBezTo>
                      <a:pt x="0" y="21"/>
                      <a:pt x="16" y="21"/>
                      <a:pt x="29" y="23"/>
                    </a:cubicBezTo>
                    <a:cubicBezTo>
                      <a:pt x="41" y="25"/>
                      <a:pt x="43" y="41"/>
                      <a:pt x="49" y="32"/>
                    </a:cubicBezTo>
                    <a:cubicBezTo>
                      <a:pt x="54" y="24"/>
                      <a:pt x="54" y="14"/>
                      <a:pt x="53" y="7"/>
                    </a:cubicBezTo>
                    <a:cubicBezTo>
                      <a:pt x="51" y="0"/>
                      <a:pt x="45" y="11"/>
                      <a:pt x="37" y="13"/>
                    </a:cubicBezTo>
                    <a:close/>
                  </a:path>
                </a:pathLst>
              </a:custGeom>
              <a:solidFill>
                <a:srgbClr val="41A5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199"/>
              <p:cNvSpPr/>
              <p:nvPr/>
            </p:nvSpPr>
            <p:spPr bwMode="auto">
              <a:xfrm>
                <a:off x="5929313" y="2524345"/>
                <a:ext cx="200025" cy="301625"/>
              </a:xfrm>
              <a:custGeom>
                <a:avLst/>
                <a:gdLst>
                  <a:gd name="T0" fmla="*/ 42 w 74"/>
                  <a:gd name="T1" fmla="*/ 2 h 111"/>
                  <a:gd name="T2" fmla="*/ 22 w 74"/>
                  <a:gd name="T3" fmla="*/ 78 h 111"/>
                  <a:gd name="T4" fmla="*/ 65 w 74"/>
                  <a:gd name="T5" fmla="*/ 103 h 111"/>
                  <a:gd name="T6" fmla="*/ 29 w 74"/>
                  <a:gd name="T7" fmla="*/ 58 h 111"/>
                  <a:gd name="T8" fmla="*/ 42 w 74"/>
                  <a:gd name="T9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111">
                    <a:moveTo>
                      <a:pt x="42" y="2"/>
                    </a:moveTo>
                    <a:cubicBezTo>
                      <a:pt x="38" y="0"/>
                      <a:pt x="0" y="37"/>
                      <a:pt x="22" y="78"/>
                    </a:cubicBezTo>
                    <a:cubicBezTo>
                      <a:pt x="40" y="111"/>
                      <a:pt x="74" y="105"/>
                      <a:pt x="65" y="103"/>
                    </a:cubicBezTo>
                    <a:cubicBezTo>
                      <a:pt x="55" y="101"/>
                      <a:pt x="38" y="84"/>
                      <a:pt x="29" y="58"/>
                    </a:cubicBezTo>
                    <a:cubicBezTo>
                      <a:pt x="20" y="32"/>
                      <a:pt x="45" y="4"/>
                      <a:pt x="42" y="2"/>
                    </a:cubicBezTo>
                    <a:close/>
                  </a:path>
                </a:pathLst>
              </a:custGeom>
              <a:solidFill>
                <a:srgbClr val="008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200"/>
              <p:cNvSpPr/>
              <p:nvPr/>
            </p:nvSpPr>
            <p:spPr bwMode="auto">
              <a:xfrm>
                <a:off x="4479925" y="2302095"/>
                <a:ext cx="555625" cy="684213"/>
              </a:xfrm>
              <a:custGeom>
                <a:avLst/>
                <a:gdLst>
                  <a:gd name="T0" fmla="*/ 54 w 205"/>
                  <a:gd name="T1" fmla="*/ 248 h 252"/>
                  <a:gd name="T2" fmla="*/ 148 w 205"/>
                  <a:gd name="T3" fmla="*/ 189 h 252"/>
                  <a:gd name="T4" fmla="*/ 193 w 205"/>
                  <a:gd name="T5" fmla="*/ 134 h 252"/>
                  <a:gd name="T6" fmla="*/ 189 w 205"/>
                  <a:gd name="T7" fmla="*/ 101 h 252"/>
                  <a:gd name="T8" fmla="*/ 144 w 205"/>
                  <a:gd name="T9" fmla="*/ 73 h 252"/>
                  <a:gd name="T10" fmla="*/ 4 w 205"/>
                  <a:gd name="T11" fmla="*/ 2 h 252"/>
                  <a:gd name="T12" fmla="*/ 33 w 205"/>
                  <a:gd name="T13" fmla="*/ 42 h 252"/>
                  <a:gd name="T14" fmla="*/ 67 w 205"/>
                  <a:gd name="T15" fmla="*/ 74 h 252"/>
                  <a:gd name="T16" fmla="*/ 102 w 205"/>
                  <a:gd name="T17" fmla="*/ 151 h 252"/>
                  <a:gd name="T18" fmla="*/ 54 w 205"/>
                  <a:gd name="T19" fmla="*/ 24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252">
                    <a:moveTo>
                      <a:pt x="54" y="248"/>
                    </a:moveTo>
                    <a:cubicBezTo>
                      <a:pt x="60" y="252"/>
                      <a:pt x="119" y="223"/>
                      <a:pt x="148" y="189"/>
                    </a:cubicBezTo>
                    <a:cubicBezTo>
                      <a:pt x="176" y="154"/>
                      <a:pt x="181" y="145"/>
                      <a:pt x="193" y="134"/>
                    </a:cubicBezTo>
                    <a:cubicBezTo>
                      <a:pt x="205" y="122"/>
                      <a:pt x="203" y="104"/>
                      <a:pt x="189" y="101"/>
                    </a:cubicBezTo>
                    <a:cubicBezTo>
                      <a:pt x="174" y="97"/>
                      <a:pt x="159" y="86"/>
                      <a:pt x="144" y="73"/>
                    </a:cubicBezTo>
                    <a:cubicBezTo>
                      <a:pt x="130" y="61"/>
                      <a:pt x="7" y="0"/>
                      <a:pt x="4" y="2"/>
                    </a:cubicBezTo>
                    <a:cubicBezTo>
                      <a:pt x="0" y="5"/>
                      <a:pt x="22" y="30"/>
                      <a:pt x="33" y="42"/>
                    </a:cubicBezTo>
                    <a:cubicBezTo>
                      <a:pt x="45" y="55"/>
                      <a:pt x="52" y="64"/>
                      <a:pt x="67" y="74"/>
                    </a:cubicBezTo>
                    <a:cubicBezTo>
                      <a:pt x="81" y="84"/>
                      <a:pt x="106" y="133"/>
                      <a:pt x="102" y="151"/>
                    </a:cubicBezTo>
                    <a:cubicBezTo>
                      <a:pt x="97" y="170"/>
                      <a:pt x="49" y="244"/>
                      <a:pt x="54" y="248"/>
                    </a:cubicBezTo>
                    <a:close/>
                  </a:path>
                </a:pathLst>
              </a:custGeom>
              <a:solidFill>
                <a:srgbClr val="683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201"/>
              <p:cNvSpPr/>
              <p:nvPr/>
            </p:nvSpPr>
            <p:spPr bwMode="auto">
              <a:xfrm>
                <a:off x="4537075" y="2346545"/>
                <a:ext cx="460375" cy="588963"/>
              </a:xfrm>
              <a:custGeom>
                <a:avLst/>
                <a:gdLst>
                  <a:gd name="T0" fmla="*/ 50 w 170"/>
                  <a:gd name="T1" fmla="*/ 211 h 217"/>
                  <a:gd name="T2" fmla="*/ 136 w 170"/>
                  <a:gd name="T3" fmla="*/ 152 h 217"/>
                  <a:gd name="T4" fmla="*/ 169 w 170"/>
                  <a:gd name="T5" fmla="*/ 102 h 217"/>
                  <a:gd name="T6" fmla="*/ 139 w 170"/>
                  <a:gd name="T7" fmla="*/ 85 h 217"/>
                  <a:gd name="T8" fmla="*/ 3 w 170"/>
                  <a:gd name="T9" fmla="*/ 0 h 217"/>
                  <a:gd name="T10" fmla="*/ 22 w 170"/>
                  <a:gd name="T11" fmla="*/ 18 h 217"/>
                  <a:gd name="T12" fmla="*/ 34 w 170"/>
                  <a:gd name="T13" fmla="*/ 30 h 217"/>
                  <a:gd name="T14" fmla="*/ 49 w 170"/>
                  <a:gd name="T15" fmla="*/ 46 h 217"/>
                  <a:gd name="T16" fmla="*/ 67 w 170"/>
                  <a:gd name="T17" fmla="*/ 74 h 217"/>
                  <a:gd name="T18" fmla="*/ 80 w 170"/>
                  <a:gd name="T19" fmla="*/ 95 h 217"/>
                  <a:gd name="T20" fmla="*/ 88 w 170"/>
                  <a:gd name="T21" fmla="*/ 137 h 217"/>
                  <a:gd name="T22" fmla="*/ 88 w 170"/>
                  <a:gd name="T23" fmla="*/ 152 h 217"/>
                  <a:gd name="T24" fmla="*/ 77 w 170"/>
                  <a:gd name="T25" fmla="*/ 180 h 217"/>
                  <a:gd name="T26" fmla="*/ 50 w 170"/>
                  <a:gd name="T27" fmla="*/ 211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0" h="217">
                    <a:moveTo>
                      <a:pt x="50" y="211"/>
                    </a:moveTo>
                    <a:cubicBezTo>
                      <a:pt x="57" y="217"/>
                      <a:pt x="125" y="167"/>
                      <a:pt x="136" y="152"/>
                    </a:cubicBezTo>
                    <a:cubicBezTo>
                      <a:pt x="146" y="137"/>
                      <a:pt x="170" y="113"/>
                      <a:pt x="169" y="102"/>
                    </a:cubicBezTo>
                    <a:cubicBezTo>
                      <a:pt x="169" y="90"/>
                      <a:pt x="157" y="99"/>
                      <a:pt x="139" y="85"/>
                    </a:cubicBezTo>
                    <a:cubicBezTo>
                      <a:pt x="122" y="70"/>
                      <a:pt x="3" y="0"/>
                      <a:pt x="3" y="0"/>
                    </a:cubicBezTo>
                    <a:cubicBezTo>
                      <a:pt x="0" y="5"/>
                      <a:pt x="16" y="13"/>
                      <a:pt x="22" y="18"/>
                    </a:cubicBezTo>
                    <a:cubicBezTo>
                      <a:pt x="28" y="23"/>
                      <a:pt x="34" y="24"/>
                      <a:pt x="34" y="30"/>
                    </a:cubicBezTo>
                    <a:cubicBezTo>
                      <a:pt x="33" y="35"/>
                      <a:pt x="43" y="41"/>
                      <a:pt x="49" y="46"/>
                    </a:cubicBezTo>
                    <a:cubicBezTo>
                      <a:pt x="55" y="51"/>
                      <a:pt x="69" y="69"/>
                      <a:pt x="67" y="74"/>
                    </a:cubicBezTo>
                    <a:cubicBezTo>
                      <a:pt x="65" y="77"/>
                      <a:pt x="73" y="86"/>
                      <a:pt x="80" y="95"/>
                    </a:cubicBezTo>
                    <a:cubicBezTo>
                      <a:pt x="87" y="104"/>
                      <a:pt x="91" y="131"/>
                      <a:pt x="88" y="137"/>
                    </a:cubicBezTo>
                    <a:cubicBezTo>
                      <a:pt x="85" y="143"/>
                      <a:pt x="84" y="148"/>
                      <a:pt x="88" y="152"/>
                    </a:cubicBezTo>
                    <a:cubicBezTo>
                      <a:pt x="92" y="158"/>
                      <a:pt x="87" y="168"/>
                      <a:pt x="77" y="180"/>
                    </a:cubicBezTo>
                    <a:cubicBezTo>
                      <a:pt x="67" y="192"/>
                      <a:pt x="44" y="205"/>
                      <a:pt x="50" y="211"/>
                    </a:cubicBezTo>
                    <a:close/>
                  </a:path>
                </a:pathLst>
              </a:custGeom>
              <a:solidFill>
                <a:srgbClr val="815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202"/>
              <p:cNvSpPr/>
              <p:nvPr/>
            </p:nvSpPr>
            <p:spPr bwMode="auto">
              <a:xfrm>
                <a:off x="4624388" y="2430682"/>
                <a:ext cx="357188" cy="474663"/>
              </a:xfrm>
              <a:custGeom>
                <a:avLst/>
                <a:gdLst>
                  <a:gd name="T0" fmla="*/ 32 w 132"/>
                  <a:gd name="T1" fmla="*/ 168 h 175"/>
                  <a:gd name="T2" fmla="*/ 71 w 132"/>
                  <a:gd name="T3" fmla="*/ 145 h 175"/>
                  <a:gd name="T4" fmla="*/ 119 w 132"/>
                  <a:gd name="T5" fmla="*/ 85 h 175"/>
                  <a:gd name="T6" fmla="*/ 120 w 132"/>
                  <a:gd name="T7" fmla="*/ 69 h 175"/>
                  <a:gd name="T8" fmla="*/ 79 w 132"/>
                  <a:gd name="T9" fmla="*/ 45 h 175"/>
                  <a:gd name="T10" fmla="*/ 4 w 132"/>
                  <a:gd name="T11" fmla="*/ 2 h 175"/>
                  <a:gd name="T12" fmla="*/ 29 w 132"/>
                  <a:gd name="T13" fmla="*/ 21 h 175"/>
                  <a:gd name="T14" fmla="*/ 100 w 132"/>
                  <a:gd name="T15" fmla="*/ 69 h 175"/>
                  <a:gd name="T16" fmla="*/ 32 w 132"/>
                  <a:gd name="T17" fmla="*/ 45 h 175"/>
                  <a:gd name="T18" fmla="*/ 104 w 132"/>
                  <a:gd name="T19" fmla="*/ 84 h 175"/>
                  <a:gd name="T20" fmla="*/ 70 w 132"/>
                  <a:gd name="T21" fmla="*/ 109 h 175"/>
                  <a:gd name="T22" fmla="*/ 50 w 132"/>
                  <a:gd name="T23" fmla="*/ 119 h 175"/>
                  <a:gd name="T24" fmla="*/ 90 w 132"/>
                  <a:gd name="T25" fmla="*/ 112 h 175"/>
                  <a:gd name="T26" fmla="*/ 32 w 132"/>
                  <a:gd name="T27" fmla="*/ 16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2" h="175">
                    <a:moveTo>
                      <a:pt x="32" y="168"/>
                    </a:moveTo>
                    <a:cubicBezTo>
                      <a:pt x="26" y="175"/>
                      <a:pt x="64" y="152"/>
                      <a:pt x="71" y="145"/>
                    </a:cubicBezTo>
                    <a:cubicBezTo>
                      <a:pt x="77" y="138"/>
                      <a:pt x="107" y="93"/>
                      <a:pt x="119" y="85"/>
                    </a:cubicBezTo>
                    <a:cubicBezTo>
                      <a:pt x="130" y="77"/>
                      <a:pt x="132" y="72"/>
                      <a:pt x="120" y="69"/>
                    </a:cubicBezTo>
                    <a:cubicBezTo>
                      <a:pt x="107" y="65"/>
                      <a:pt x="91" y="54"/>
                      <a:pt x="79" y="45"/>
                    </a:cubicBezTo>
                    <a:cubicBezTo>
                      <a:pt x="60" y="31"/>
                      <a:pt x="9" y="0"/>
                      <a:pt x="4" y="2"/>
                    </a:cubicBezTo>
                    <a:cubicBezTo>
                      <a:pt x="0" y="5"/>
                      <a:pt x="23" y="14"/>
                      <a:pt x="29" y="21"/>
                    </a:cubicBezTo>
                    <a:cubicBezTo>
                      <a:pt x="35" y="27"/>
                      <a:pt x="98" y="63"/>
                      <a:pt x="100" y="69"/>
                    </a:cubicBezTo>
                    <a:cubicBezTo>
                      <a:pt x="103" y="75"/>
                      <a:pt x="32" y="41"/>
                      <a:pt x="32" y="45"/>
                    </a:cubicBezTo>
                    <a:cubicBezTo>
                      <a:pt x="32" y="49"/>
                      <a:pt x="95" y="80"/>
                      <a:pt x="104" y="84"/>
                    </a:cubicBezTo>
                    <a:cubicBezTo>
                      <a:pt x="112" y="88"/>
                      <a:pt x="85" y="102"/>
                      <a:pt x="70" y="109"/>
                    </a:cubicBezTo>
                    <a:cubicBezTo>
                      <a:pt x="55" y="115"/>
                      <a:pt x="47" y="114"/>
                      <a:pt x="50" y="119"/>
                    </a:cubicBezTo>
                    <a:cubicBezTo>
                      <a:pt x="54" y="123"/>
                      <a:pt x="89" y="108"/>
                      <a:pt x="90" y="112"/>
                    </a:cubicBezTo>
                    <a:cubicBezTo>
                      <a:pt x="90" y="117"/>
                      <a:pt x="37" y="162"/>
                      <a:pt x="32" y="168"/>
                    </a:cubicBezTo>
                    <a:close/>
                  </a:path>
                </a:pathLst>
              </a:custGeom>
              <a:solidFill>
                <a:srgbClr val="E1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Oval 1203"/>
              <p:cNvSpPr>
                <a:spLocks noChangeArrowheads="1"/>
              </p:cNvSpPr>
              <p:nvPr/>
            </p:nvSpPr>
            <p:spPr bwMode="auto">
              <a:xfrm>
                <a:off x="6227763" y="2313207"/>
                <a:ext cx="20638" cy="222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Oval 1204"/>
              <p:cNvSpPr>
                <a:spLocks noChangeArrowheads="1"/>
              </p:cNvSpPr>
              <p:nvPr/>
            </p:nvSpPr>
            <p:spPr bwMode="auto">
              <a:xfrm>
                <a:off x="6192838" y="2297332"/>
                <a:ext cx="7938" cy="79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205"/>
              <p:cNvSpPr/>
              <p:nvPr/>
            </p:nvSpPr>
            <p:spPr bwMode="auto">
              <a:xfrm>
                <a:off x="5003800" y="1830607"/>
                <a:ext cx="506413" cy="330200"/>
              </a:xfrm>
              <a:custGeom>
                <a:avLst/>
                <a:gdLst>
                  <a:gd name="T0" fmla="*/ 77 w 187"/>
                  <a:gd name="T1" fmla="*/ 0 h 122"/>
                  <a:gd name="T2" fmla="*/ 54 w 187"/>
                  <a:gd name="T3" fmla="*/ 9 h 122"/>
                  <a:gd name="T4" fmla="*/ 2 w 187"/>
                  <a:gd name="T5" fmla="*/ 64 h 122"/>
                  <a:gd name="T6" fmla="*/ 15 w 187"/>
                  <a:gd name="T7" fmla="*/ 121 h 122"/>
                  <a:gd name="T8" fmla="*/ 91 w 187"/>
                  <a:gd name="T9" fmla="*/ 79 h 122"/>
                  <a:gd name="T10" fmla="*/ 96 w 187"/>
                  <a:gd name="T11" fmla="*/ 77 h 122"/>
                  <a:gd name="T12" fmla="*/ 181 w 187"/>
                  <a:gd name="T13" fmla="*/ 57 h 122"/>
                  <a:gd name="T14" fmla="*/ 152 w 187"/>
                  <a:gd name="T15" fmla="*/ 6 h 122"/>
                  <a:gd name="T16" fmla="*/ 77 w 187"/>
                  <a:gd name="T1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7" h="122">
                    <a:moveTo>
                      <a:pt x="77" y="0"/>
                    </a:moveTo>
                    <a:cubicBezTo>
                      <a:pt x="71" y="1"/>
                      <a:pt x="59" y="6"/>
                      <a:pt x="54" y="9"/>
                    </a:cubicBezTo>
                    <a:cubicBezTo>
                      <a:pt x="54" y="9"/>
                      <a:pt x="4" y="58"/>
                      <a:pt x="2" y="64"/>
                    </a:cubicBezTo>
                    <a:cubicBezTo>
                      <a:pt x="0" y="70"/>
                      <a:pt x="7" y="121"/>
                      <a:pt x="15" y="121"/>
                    </a:cubicBezTo>
                    <a:cubicBezTo>
                      <a:pt x="23" y="122"/>
                      <a:pt x="82" y="86"/>
                      <a:pt x="91" y="79"/>
                    </a:cubicBezTo>
                    <a:cubicBezTo>
                      <a:pt x="92" y="79"/>
                      <a:pt x="95" y="77"/>
                      <a:pt x="96" y="77"/>
                    </a:cubicBezTo>
                    <a:cubicBezTo>
                      <a:pt x="107" y="76"/>
                      <a:pt x="175" y="63"/>
                      <a:pt x="181" y="57"/>
                    </a:cubicBezTo>
                    <a:cubicBezTo>
                      <a:pt x="187" y="51"/>
                      <a:pt x="158" y="9"/>
                      <a:pt x="152" y="6"/>
                    </a:cubicBezTo>
                    <a:cubicBezTo>
                      <a:pt x="147" y="3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B0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206"/>
              <p:cNvSpPr/>
              <p:nvPr/>
            </p:nvSpPr>
            <p:spPr bwMode="auto">
              <a:xfrm>
                <a:off x="4729163" y="1349595"/>
                <a:ext cx="836613" cy="809625"/>
              </a:xfrm>
              <a:custGeom>
                <a:avLst/>
                <a:gdLst>
                  <a:gd name="T0" fmla="*/ 10 w 308"/>
                  <a:gd name="T1" fmla="*/ 217 h 298"/>
                  <a:gd name="T2" fmla="*/ 162 w 308"/>
                  <a:gd name="T3" fmla="*/ 266 h 298"/>
                  <a:gd name="T4" fmla="*/ 204 w 308"/>
                  <a:gd name="T5" fmla="*/ 295 h 298"/>
                  <a:gd name="T6" fmla="*/ 209 w 308"/>
                  <a:gd name="T7" fmla="*/ 293 h 298"/>
                  <a:gd name="T8" fmla="*/ 215 w 308"/>
                  <a:gd name="T9" fmla="*/ 290 h 298"/>
                  <a:gd name="T10" fmla="*/ 226 w 308"/>
                  <a:gd name="T11" fmla="*/ 242 h 298"/>
                  <a:gd name="T12" fmla="*/ 305 w 308"/>
                  <a:gd name="T13" fmla="*/ 103 h 298"/>
                  <a:gd name="T14" fmla="*/ 292 w 308"/>
                  <a:gd name="T15" fmla="*/ 84 h 298"/>
                  <a:gd name="T16" fmla="*/ 263 w 308"/>
                  <a:gd name="T17" fmla="*/ 43 h 298"/>
                  <a:gd name="T18" fmla="*/ 251 w 308"/>
                  <a:gd name="T19" fmla="*/ 32 h 298"/>
                  <a:gd name="T20" fmla="*/ 232 w 308"/>
                  <a:gd name="T21" fmla="*/ 28 h 298"/>
                  <a:gd name="T22" fmla="*/ 191 w 308"/>
                  <a:gd name="T23" fmla="*/ 11 h 298"/>
                  <a:gd name="T24" fmla="*/ 163 w 308"/>
                  <a:gd name="T25" fmla="*/ 1 h 298"/>
                  <a:gd name="T26" fmla="*/ 143 w 308"/>
                  <a:gd name="T27" fmla="*/ 9 h 298"/>
                  <a:gd name="T28" fmla="*/ 103 w 308"/>
                  <a:gd name="T29" fmla="*/ 18 h 298"/>
                  <a:gd name="T30" fmla="*/ 67 w 308"/>
                  <a:gd name="T31" fmla="*/ 39 h 298"/>
                  <a:gd name="T32" fmla="*/ 47 w 308"/>
                  <a:gd name="T33" fmla="*/ 46 h 298"/>
                  <a:gd name="T34" fmla="*/ 33 w 308"/>
                  <a:gd name="T35" fmla="*/ 72 h 298"/>
                  <a:gd name="T36" fmla="*/ 14 w 308"/>
                  <a:gd name="T37" fmla="*/ 112 h 298"/>
                  <a:gd name="T38" fmla="*/ 3 w 308"/>
                  <a:gd name="T39" fmla="*/ 128 h 298"/>
                  <a:gd name="T40" fmla="*/ 2 w 308"/>
                  <a:gd name="T41" fmla="*/ 144 h 298"/>
                  <a:gd name="T42" fmla="*/ 7 w 308"/>
                  <a:gd name="T43" fmla="*/ 194 h 298"/>
                  <a:gd name="T44" fmla="*/ 10 w 308"/>
                  <a:gd name="T45" fmla="*/ 217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8" h="298">
                    <a:moveTo>
                      <a:pt x="10" y="217"/>
                    </a:moveTo>
                    <a:cubicBezTo>
                      <a:pt x="14" y="218"/>
                      <a:pt x="155" y="262"/>
                      <a:pt x="162" y="266"/>
                    </a:cubicBezTo>
                    <a:cubicBezTo>
                      <a:pt x="170" y="271"/>
                      <a:pt x="191" y="298"/>
                      <a:pt x="204" y="295"/>
                    </a:cubicBezTo>
                    <a:cubicBezTo>
                      <a:pt x="205" y="294"/>
                      <a:pt x="207" y="295"/>
                      <a:pt x="209" y="293"/>
                    </a:cubicBezTo>
                    <a:cubicBezTo>
                      <a:pt x="212" y="293"/>
                      <a:pt x="214" y="291"/>
                      <a:pt x="215" y="290"/>
                    </a:cubicBezTo>
                    <a:cubicBezTo>
                      <a:pt x="226" y="284"/>
                      <a:pt x="223" y="250"/>
                      <a:pt x="226" y="242"/>
                    </a:cubicBezTo>
                    <a:cubicBezTo>
                      <a:pt x="229" y="233"/>
                      <a:pt x="303" y="106"/>
                      <a:pt x="305" y="103"/>
                    </a:cubicBezTo>
                    <a:cubicBezTo>
                      <a:pt x="308" y="100"/>
                      <a:pt x="298" y="87"/>
                      <a:pt x="292" y="84"/>
                    </a:cubicBezTo>
                    <a:cubicBezTo>
                      <a:pt x="286" y="81"/>
                      <a:pt x="265" y="47"/>
                      <a:pt x="263" y="43"/>
                    </a:cubicBezTo>
                    <a:cubicBezTo>
                      <a:pt x="262" y="39"/>
                      <a:pt x="256" y="34"/>
                      <a:pt x="251" y="32"/>
                    </a:cubicBezTo>
                    <a:cubicBezTo>
                      <a:pt x="245" y="29"/>
                      <a:pt x="240" y="32"/>
                      <a:pt x="232" y="28"/>
                    </a:cubicBezTo>
                    <a:cubicBezTo>
                      <a:pt x="224" y="23"/>
                      <a:pt x="193" y="14"/>
                      <a:pt x="191" y="11"/>
                    </a:cubicBezTo>
                    <a:cubicBezTo>
                      <a:pt x="190" y="8"/>
                      <a:pt x="174" y="2"/>
                      <a:pt x="163" y="1"/>
                    </a:cubicBezTo>
                    <a:cubicBezTo>
                      <a:pt x="152" y="0"/>
                      <a:pt x="143" y="9"/>
                      <a:pt x="143" y="9"/>
                    </a:cubicBezTo>
                    <a:cubicBezTo>
                      <a:pt x="143" y="9"/>
                      <a:pt x="125" y="10"/>
                      <a:pt x="103" y="18"/>
                    </a:cubicBezTo>
                    <a:cubicBezTo>
                      <a:pt x="81" y="27"/>
                      <a:pt x="67" y="39"/>
                      <a:pt x="67" y="39"/>
                    </a:cubicBezTo>
                    <a:cubicBezTo>
                      <a:pt x="67" y="39"/>
                      <a:pt x="54" y="38"/>
                      <a:pt x="47" y="46"/>
                    </a:cubicBezTo>
                    <a:cubicBezTo>
                      <a:pt x="40" y="54"/>
                      <a:pt x="32" y="69"/>
                      <a:pt x="33" y="72"/>
                    </a:cubicBezTo>
                    <a:cubicBezTo>
                      <a:pt x="33" y="76"/>
                      <a:pt x="17" y="104"/>
                      <a:pt x="14" y="112"/>
                    </a:cubicBezTo>
                    <a:cubicBezTo>
                      <a:pt x="12" y="121"/>
                      <a:pt x="5" y="122"/>
                      <a:pt x="3" y="128"/>
                    </a:cubicBezTo>
                    <a:cubicBezTo>
                      <a:pt x="1" y="133"/>
                      <a:pt x="0" y="141"/>
                      <a:pt x="2" y="144"/>
                    </a:cubicBezTo>
                    <a:cubicBezTo>
                      <a:pt x="3" y="148"/>
                      <a:pt x="10" y="188"/>
                      <a:pt x="7" y="194"/>
                    </a:cubicBezTo>
                    <a:cubicBezTo>
                      <a:pt x="5" y="200"/>
                      <a:pt x="6" y="216"/>
                      <a:pt x="10" y="217"/>
                    </a:cubicBezTo>
                    <a:close/>
                  </a:path>
                </a:pathLst>
              </a:custGeom>
              <a:solidFill>
                <a:srgbClr val="E60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207"/>
              <p:cNvSpPr/>
              <p:nvPr/>
            </p:nvSpPr>
            <p:spPr bwMode="auto">
              <a:xfrm>
                <a:off x="4889500" y="1348007"/>
                <a:ext cx="333375" cy="520700"/>
              </a:xfrm>
              <a:custGeom>
                <a:avLst/>
                <a:gdLst>
                  <a:gd name="T0" fmla="*/ 40 w 123"/>
                  <a:gd name="T1" fmla="*/ 10 h 192"/>
                  <a:gd name="T2" fmla="*/ 9 w 123"/>
                  <a:gd name="T3" fmla="*/ 33 h 192"/>
                  <a:gd name="T4" fmla="*/ 103 w 123"/>
                  <a:gd name="T5" fmla="*/ 191 h 192"/>
                  <a:gd name="T6" fmla="*/ 117 w 123"/>
                  <a:gd name="T7" fmla="*/ 186 h 192"/>
                  <a:gd name="T8" fmla="*/ 79 w 123"/>
                  <a:gd name="T9" fmla="*/ 5 h 192"/>
                  <a:gd name="T10" fmla="*/ 40 w 123"/>
                  <a:gd name="T11" fmla="*/ 1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3" h="192">
                    <a:moveTo>
                      <a:pt x="40" y="10"/>
                    </a:moveTo>
                    <a:cubicBezTo>
                      <a:pt x="35" y="12"/>
                      <a:pt x="16" y="19"/>
                      <a:pt x="9" y="33"/>
                    </a:cubicBezTo>
                    <a:cubicBezTo>
                      <a:pt x="0" y="49"/>
                      <a:pt x="94" y="192"/>
                      <a:pt x="103" y="191"/>
                    </a:cubicBezTo>
                    <a:cubicBezTo>
                      <a:pt x="106" y="191"/>
                      <a:pt x="114" y="188"/>
                      <a:pt x="117" y="186"/>
                    </a:cubicBezTo>
                    <a:cubicBezTo>
                      <a:pt x="123" y="180"/>
                      <a:pt x="96" y="11"/>
                      <a:pt x="79" y="5"/>
                    </a:cubicBezTo>
                    <a:cubicBezTo>
                      <a:pt x="65" y="0"/>
                      <a:pt x="46" y="8"/>
                      <a:pt x="40" y="10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208"/>
              <p:cNvSpPr/>
              <p:nvPr/>
            </p:nvSpPr>
            <p:spPr bwMode="auto">
              <a:xfrm>
                <a:off x="4745038" y="1513107"/>
                <a:ext cx="377825" cy="404813"/>
              </a:xfrm>
              <a:custGeom>
                <a:avLst/>
                <a:gdLst>
                  <a:gd name="T0" fmla="*/ 25 w 139"/>
                  <a:gd name="T1" fmla="*/ 3 h 149"/>
                  <a:gd name="T2" fmla="*/ 0 w 139"/>
                  <a:gd name="T3" fmla="*/ 52 h 149"/>
                  <a:gd name="T4" fmla="*/ 123 w 139"/>
                  <a:gd name="T5" fmla="*/ 142 h 149"/>
                  <a:gd name="T6" fmla="*/ 129 w 139"/>
                  <a:gd name="T7" fmla="*/ 132 h 149"/>
                  <a:gd name="T8" fmla="*/ 25 w 139"/>
                  <a:gd name="T9" fmla="*/ 3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49">
                    <a:moveTo>
                      <a:pt x="25" y="3"/>
                    </a:moveTo>
                    <a:cubicBezTo>
                      <a:pt x="14" y="6"/>
                      <a:pt x="0" y="38"/>
                      <a:pt x="0" y="52"/>
                    </a:cubicBezTo>
                    <a:cubicBezTo>
                      <a:pt x="0" y="66"/>
                      <a:pt x="118" y="139"/>
                      <a:pt x="123" y="142"/>
                    </a:cubicBezTo>
                    <a:cubicBezTo>
                      <a:pt x="135" y="149"/>
                      <a:pt x="139" y="147"/>
                      <a:pt x="129" y="132"/>
                    </a:cubicBezTo>
                    <a:cubicBezTo>
                      <a:pt x="105" y="97"/>
                      <a:pt x="33" y="0"/>
                      <a:pt x="25" y="3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209"/>
              <p:cNvSpPr/>
              <p:nvPr/>
            </p:nvSpPr>
            <p:spPr bwMode="auto">
              <a:xfrm>
                <a:off x="4694238" y="1708370"/>
                <a:ext cx="396875" cy="263525"/>
              </a:xfrm>
              <a:custGeom>
                <a:avLst/>
                <a:gdLst>
                  <a:gd name="T0" fmla="*/ 11 w 146"/>
                  <a:gd name="T1" fmla="*/ 9 h 97"/>
                  <a:gd name="T2" fmla="*/ 25 w 146"/>
                  <a:gd name="T3" fmla="*/ 68 h 97"/>
                  <a:gd name="T4" fmla="*/ 123 w 146"/>
                  <a:gd name="T5" fmla="*/ 95 h 97"/>
                  <a:gd name="T6" fmla="*/ 120 w 146"/>
                  <a:gd name="T7" fmla="*/ 77 h 97"/>
                  <a:gd name="T8" fmla="*/ 11 w 146"/>
                  <a:gd name="T9" fmla="*/ 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97">
                    <a:moveTo>
                      <a:pt x="11" y="9"/>
                    </a:moveTo>
                    <a:cubicBezTo>
                      <a:pt x="3" y="17"/>
                      <a:pt x="0" y="61"/>
                      <a:pt x="25" y="68"/>
                    </a:cubicBezTo>
                    <a:cubicBezTo>
                      <a:pt x="50" y="74"/>
                      <a:pt x="108" y="94"/>
                      <a:pt x="123" y="95"/>
                    </a:cubicBezTo>
                    <a:cubicBezTo>
                      <a:pt x="138" y="97"/>
                      <a:pt x="146" y="92"/>
                      <a:pt x="120" y="77"/>
                    </a:cubicBezTo>
                    <a:cubicBezTo>
                      <a:pt x="120" y="77"/>
                      <a:pt x="19" y="0"/>
                      <a:pt x="11" y="9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210"/>
              <p:cNvSpPr/>
              <p:nvPr/>
            </p:nvSpPr>
            <p:spPr bwMode="auto">
              <a:xfrm>
                <a:off x="5214938" y="1344832"/>
                <a:ext cx="184150" cy="509588"/>
              </a:xfrm>
              <a:custGeom>
                <a:avLst/>
                <a:gdLst>
                  <a:gd name="T0" fmla="*/ 8 w 68"/>
                  <a:gd name="T1" fmla="*/ 5 h 188"/>
                  <a:gd name="T2" fmla="*/ 18 w 68"/>
                  <a:gd name="T3" fmla="*/ 170 h 188"/>
                  <a:gd name="T4" fmla="*/ 29 w 68"/>
                  <a:gd name="T5" fmla="*/ 173 h 188"/>
                  <a:gd name="T6" fmla="*/ 59 w 68"/>
                  <a:gd name="T7" fmla="*/ 24 h 188"/>
                  <a:gd name="T8" fmla="*/ 8 w 68"/>
                  <a:gd name="T9" fmla="*/ 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188">
                    <a:moveTo>
                      <a:pt x="8" y="5"/>
                    </a:moveTo>
                    <a:cubicBezTo>
                      <a:pt x="0" y="8"/>
                      <a:pt x="12" y="128"/>
                      <a:pt x="18" y="170"/>
                    </a:cubicBezTo>
                    <a:cubicBezTo>
                      <a:pt x="20" y="188"/>
                      <a:pt x="24" y="187"/>
                      <a:pt x="29" y="173"/>
                    </a:cubicBezTo>
                    <a:cubicBezTo>
                      <a:pt x="30" y="168"/>
                      <a:pt x="68" y="34"/>
                      <a:pt x="59" y="24"/>
                    </a:cubicBezTo>
                    <a:cubicBezTo>
                      <a:pt x="50" y="14"/>
                      <a:pt x="18" y="0"/>
                      <a:pt x="8" y="5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211"/>
              <p:cNvSpPr/>
              <p:nvPr/>
            </p:nvSpPr>
            <p:spPr bwMode="auto">
              <a:xfrm>
                <a:off x="5324475" y="1451195"/>
                <a:ext cx="238125" cy="414338"/>
              </a:xfrm>
              <a:custGeom>
                <a:avLst/>
                <a:gdLst>
                  <a:gd name="T0" fmla="*/ 9 w 88"/>
                  <a:gd name="T1" fmla="*/ 125 h 153"/>
                  <a:gd name="T2" fmla="*/ 20 w 88"/>
                  <a:gd name="T3" fmla="*/ 140 h 153"/>
                  <a:gd name="T4" fmla="*/ 73 w 88"/>
                  <a:gd name="T5" fmla="*/ 54 h 153"/>
                  <a:gd name="T6" fmla="*/ 44 w 88"/>
                  <a:gd name="T7" fmla="*/ 1 h 153"/>
                  <a:gd name="T8" fmla="*/ 9 w 88"/>
                  <a:gd name="T9" fmla="*/ 125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53">
                    <a:moveTo>
                      <a:pt x="9" y="125"/>
                    </a:moveTo>
                    <a:cubicBezTo>
                      <a:pt x="0" y="153"/>
                      <a:pt x="10" y="152"/>
                      <a:pt x="20" y="140"/>
                    </a:cubicBezTo>
                    <a:cubicBezTo>
                      <a:pt x="29" y="130"/>
                      <a:pt x="59" y="76"/>
                      <a:pt x="73" y="54"/>
                    </a:cubicBezTo>
                    <a:cubicBezTo>
                      <a:pt x="88" y="32"/>
                      <a:pt x="56" y="2"/>
                      <a:pt x="44" y="1"/>
                    </a:cubicBezTo>
                    <a:cubicBezTo>
                      <a:pt x="32" y="0"/>
                      <a:pt x="9" y="125"/>
                      <a:pt x="9" y="125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1212"/>
              <p:cNvSpPr/>
              <p:nvPr/>
            </p:nvSpPr>
            <p:spPr bwMode="auto">
              <a:xfrm>
                <a:off x="5141913" y="1852832"/>
                <a:ext cx="152400" cy="196850"/>
              </a:xfrm>
              <a:custGeom>
                <a:avLst/>
                <a:gdLst>
                  <a:gd name="T0" fmla="*/ 4 w 56"/>
                  <a:gd name="T1" fmla="*/ 25 h 73"/>
                  <a:gd name="T2" fmla="*/ 42 w 56"/>
                  <a:gd name="T3" fmla="*/ 68 h 73"/>
                  <a:gd name="T4" fmla="*/ 41 w 56"/>
                  <a:gd name="T5" fmla="*/ 10 h 73"/>
                  <a:gd name="T6" fmla="*/ 19 w 56"/>
                  <a:gd name="T7" fmla="*/ 9 h 73"/>
                  <a:gd name="T8" fmla="*/ 20 w 56"/>
                  <a:gd name="T9" fmla="*/ 11 h 73"/>
                  <a:gd name="T10" fmla="*/ 19 w 56"/>
                  <a:gd name="T11" fmla="*/ 9 h 73"/>
                  <a:gd name="T12" fmla="*/ 4 w 56"/>
                  <a:gd name="T13" fmla="*/ 2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73">
                    <a:moveTo>
                      <a:pt x="4" y="25"/>
                    </a:moveTo>
                    <a:cubicBezTo>
                      <a:pt x="8" y="35"/>
                      <a:pt x="28" y="73"/>
                      <a:pt x="42" y="68"/>
                    </a:cubicBezTo>
                    <a:cubicBezTo>
                      <a:pt x="56" y="62"/>
                      <a:pt x="45" y="21"/>
                      <a:pt x="41" y="10"/>
                    </a:cubicBezTo>
                    <a:cubicBezTo>
                      <a:pt x="37" y="0"/>
                      <a:pt x="19" y="9"/>
                      <a:pt x="19" y="9"/>
                    </a:cubicBezTo>
                    <a:cubicBezTo>
                      <a:pt x="19" y="10"/>
                      <a:pt x="20" y="10"/>
                      <a:pt x="20" y="11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9" y="9"/>
                      <a:pt x="0" y="14"/>
                      <a:pt x="4" y="25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213"/>
              <p:cNvSpPr/>
              <p:nvPr/>
            </p:nvSpPr>
            <p:spPr bwMode="auto">
              <a:xfrm>
                <a:off x="5035550" y="1963957"/>
                <a:ext cx="179388" cy="127000"/>
              </a:xfrm>
              <a:custGeom>
                <a:avLst/>
                <a:gdLst>
                  <a:gd name="T0" fmla="*/ 20 w 66"/>
                  <a:gd name="T1" fmla="*/ 29 h 47"/>
                  <a:gd name="T2" fmla="*/ 64 w 66"/>
                  <a:gd name="T3" fmla="*/ 38 h 47"/>
                  <a:gd name="T4" fmla="*/ 26 w 66"/>
                  <a:gd name="T5" fmla="*/ 1 h 47"/>
                  <a:gd name="T6" fmla="*/ 20 w 66"/>
                  <a:gd name="T7" fmla="*/ 2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47">
                    <a:moveTo>
                      <a:pt x="20" y="29"/>
                    </a:moveTo>
                    <a:cubicBezTo>
                      <a:pt x="39" y="41"/>
                      <a:pt x="61" y="47"/>
                      <a:pt x="64" y="38"/>
                    </a:cubicBezTo>
                    <a:cubicBezTo>
                      <a:pt x="66" y="29"/>
                      <a:pt x="32" y="3"/>
                      <a:pt x="26" y="1"/>
                    </a:cubicBezTo>
                    <a:cubicBezTo>
                      <a:pt x="20" y="0"/>
                      <a:pt x="0" y="17"/>
                      <a:pt x="20" y="29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1214"/>
              <p:cNvSpPr/>
              <p:nvPr/>
            </p:nvSpPr>
            <p:spPr bwMode="auto">
              <a:xfrm>
                <a:off x="5019675" y="2041745"/>
                <a:ext cx="141288" cy="136525"/>
              </a:xfrm>
              <a:custGeom>
                <a:avLst/>
                <a:gdLst>
                  <a:gd name="T0" fmla="*/ 11 w 52"/>
                  <a:gd name="T1" fmla="*/ 3 h 50"/>
                  <a:gd name="T2" fmla="*/ 4 w 52"/>
                  <a:gd name="T3" fmla="*/ 33 h 50"/>
                  <a:gd name="T4" fmla="*/ 36 w 52"/>
                  <a:gd name="T5" fmla="*/ 28 h 50"/>
                  <a:gd name="T6" fmla="*/ 38 w 52"/>
                  <a:gd name="T7" fmla="*/ 14 h 50"/>
                  <a:gd name="T8" fmla="*/ 11 w 52"/>
                  <a:gd name="T9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0">
                    <a:moveTo>
                      <a:pt x="11" y="3"/>
                    </a:moveTo>
                    <a:cubicBezTo>
                      <a:pt x="3" y="0"/>
                      <a:pt x="0" y="16"/>
                      <a:pt x="4" y="33"/>
                    </a:cubicBezTo>
                    <a:cubicBezTo>
                      <a:pt x="9" y="50"/>
                      <a:pt x="25" y="35"/>
                      <a:pt x="36" y="28"/>
                    </a:cubicBezTo>
                    <a:cubicBezTo>
                      <a:pt x="48" y="22"/>
                      <a:pt x="52" y="16"/>
                      <a:pt x="38" y="14"/>
                    </a:cubicBezTo>
                    <a:cubicBezTo>
                      <a:pt x="38" y="14"/>
                      <a:pt x="19" y="5"/>
                      <a:pt x="11" y="3"/>
                    </a:cubicBezTo>
                    <a:close/>
                  </a:path>
                </a:pathLst>
              </a:custGeom>
              <a:solidFill>
                <a:srgbClr val="BB3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1215"/>
              <p:cNvSpPr/>
              <p:nvPr/>
            </p:nvSpPr>
            <p:spPr bwMode="auto">
              <a:xfrm>
                <a:off x="5287963" y="1868707"/>
                <a:ext cx="111125" cy="171450"/>
              </a:xfrm>
              <a:custGeom>
                <a:avLst/>
                <a:gdLst>
                  <a:gd name="T0" fmla="*/ 11 w 41"/>
                  <a:gd name="T1" fmla="*/ 6 h 63"/>
                  <a:gd name="T2" fmla="*/ 8 w 41"/>
                  <a:gd name="T3" fmla="*/ 58 h 63"/>
                  <a:gd name="T4" fmla="*/ 35 w 41"/>
                  <a:gd name="T5" fmla="*/ 22 h 63"/>
                  <a:gd name="T6" fmla="*/ 11 w 41"/>
                  <a:gd name="T7" fmla="*/ 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63">
                    <a:moveTo>
                      <a:pt x="11" y="6"/>
                    </a:moveTo>
                    <a:cubicBezTo>
                      <a:pt x="8" y="11"/>
                      <a:pt x="0" y="53"/>
                      <a:pt x="8" y="58"/>
                    </a:cubicBezTo>
                    <a:cubicBezTo>
                      <a:pt x="16" y="63"/>
                      <a:pt x="28" y="44"/>
                      <a:pt x="35" y="22"/>
                    </a:cubicBezTo>
                    <a:cubicBezTo>
                      <a:pt x="41" y="0"/>
                      <a:pt x="15" y="1"/>
                      <a:pt x="11" y="6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1216"/>
              <p:cNvSpPr/>
              <p:nvPr/>
            </p:nvSpPr>
            <p:spPr bwMode="auto">
              <a:xfrm>
                <a:off x="5359400" y="1887757"/>
                <a:ext cx="149225" cy="123825"/>
              </a:xfrm>
              <a:custGeom>
                <a:avLst/>
                <a:gdLst>
                  <a:gd name="T0" fmla="*/ 21 w 55"/>
                  <a:gd name="T1" fmla="*/ 7 h 46"/>
                  <a:gd name="T2" fmla="*/ 9 w 55"/>
                  <a:gd name="T3" fmla="*/ 34 h 46"/>
                  <a:gd name="T4" fmla="*/ 20 w 55"/>
                  <a:gd name="T5" fmla="*/ 43 h 46"/>
                  <a:gd name="T6" fmla="*/ 47 w 55"/>
                  <a:gd name="T7" fmla="*/ 25 h 46"/>
                  <a:gd name="T8" fmla="*/ 21 w 55"/>
                  <a:gd name="T9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21" y="7"/>
                    </a:moveTo>
                    <a:cubicBezTo>
                      <a:pt x="17" y="15"/>
                      <a:pt x="9" y="34"/>
                      <a:pt x="9" y="34"/>
                    </a:cubicBezTo>
                    <a:cubicBezTo>
                      <a:pt x="0" y="45"/>
                      <a:pt x="7" y="46"/>
                      <a:pt x="20" y="43"/>
                    </a:cubicBezTo>
                    <a:cubicBezTo>
                      <a:pt x="32" y="40"/>
                      <a:pt x="55" y="41"/>
                      <a:pt x="47" y="25"/>
                    </a:cubicBezTo>
                    <a:cubicBezTo>
                      <a:pt x="38" y="10"/>
                      <a:pt x="25" y="0"/>
                      <a:pt x="21" y="7"/>
                    </a:cubicBezTo>
                    <a:close/>
                  </a:path>
                </a:pathLst>
              </a:custGeom>
              <a:solidFill>
                <a:srgbClr val="BB3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1217"/>
              <p:cNvSpPr/>
              <p:nvPr/>
            </p:nvSpPr>
            <p:spPr bwMode="auto">
              <a:xfrm>
                <a:off x="5211763" y="2036982"/>
                <a:ext cx="122238" cy="107950"/>
              </a:xfrm>
              <a:custGeom>
                <a:avLst/>
                <a:gdLst>
                  <a:gd name="T0" fmla="*/ 19 w 45"/>
                  <a:gd name="T1" fmla="*/ 7 h 40"/>
                  <a:gd name="T2" fmla="*/ 1 w 45"/>
                  <a:gd name="T3" fmla="*/ 21 h 40"/>
                  <a:gd name="T4" fmla="*/ 30 w 45"/>
                  <a:gd name="T5" fmla="*/ 37 h 40"/>
                  <a:gd name="T6" fmla="*/ 41 w 45"/>
                  <a:gd name="T7" fmla="*/ 5 h 40"/>
                  <a:gd name="T8" fmla="*/ 19 w 45"/>
                  <a:gd name="T9" fmla="*/ 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0">
                    <a:moveTo>
                      <a:pt x="19" y="7"/>
                    </a:moveTo>
                    <a:cubicBezTo>
                      <a:pt x="19" y="7"/>
                      <a:pt x="0" y="15"/>
                      <a:pt x="1" y="21"/>
                    </a:cubicBezTo>
                    <a:cubicBezTo>
                      <a:pt x="1" y="27"/>
                      <a:pt x="23" y="40"/>
                      <a:pt x="30" y="37"/>
                    </a:cubicBezTo>
                    <a:cubicBezTo>
                      <a:pt x="38" y="35"/>
                      <a:pt x="45" y="10"/>
                      <a:pt x="41" y="5"/>
                    </a:cubicBezTo>
                    <a:cubicBezTo>
                      <a:pt x="37" y="0"/>
                      <a:pt x="19" y="7"/>
                      <a:pt x="19" y="7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1218"/>
              <p:cNvSpPr/>
              <p:nvPr/>
            </p:nvSpPr>
            <p:spPr bwMode="auto">
              <a:xfrm>
                <a:off x="5402263" y="1903632"/>
                <a:ext cx="90488" cy="88900"/>
              </a:xfrm>
              <a:custGeom>
                <a:avLst/>
                <a:gdLst>
                  <a:gd name="T0" fmla="*/ 10 w 33"/>
                  <a:gd name="T1" fmla="*/ 1 h 33"/>
                  <a:gd name="T2" fmla="*/ 2 w 33"/>
                  <a:gd name="T3" fmla="*/ 20 h 33"/>
                  <a:gd name="T4" fmla="*/ 30 w 33"/>
                  <a:gd name="T5" fmla="*/ 28 h 33"/>
                  <a:gd name="T6" fmla="*/ 29 w 33"/>
                  <a:gd name="T7" fmla="*/ 17 h 33"/>
                  <a:gd name="T8" fmla="*/ 10 w 33"/>
                  <a:gd name="T9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3">
                    <a:moveTo>
                      <a:pt x="10" y="1"/>
                    </a:moveTo>
                    <a:cubicBezTo>
                      <a:pt x="4" y="2"/>
                      <a:pt x="5" y="13"/>
                      <a:pt x="2" y="20"/>
                    </a:cubicBezTo>
                    <a:cubicBezTo>
                      <a:pt x="0" y="27"/>
                      <a:pt x="27" y="33"/>
                      <a:pt x="30" y="28"/>
                    </a:cubicBezTo>
                    <a:cubicBezTo>
                      <a:pt x="33" y="22"/>
                      <a:pt x="30" y="21"/>
                      <a:pt x="29" y="17"/>
                    </a:cubicBezTo>
                    <a:cubicBezTo>
                      <a:pt x="29" y="17"/>
                      <a:pt x="16" y="0"/>
                      <a:pt x="10" y="1"/>
                    </a:cubicBezTo>
                    <a:close/>
                  </a:path>
                </a:pathLst>
              </a:custGeom>
              <a:solidFill>
                <a:srgbClr val="BF4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1219"/>
              <p:cNvSpPr/>
              <p:nvPr/>
            </p:nvSpPr>
            <p:spPr bwMode="auto">
              <a:xfrm>
                <a:off x="5024438" y="2048095"/>
                <a:ext cx="82550" cy="104775"/>
              </a:xfrm>
              <a:custGeom>
                <a:avLst/>
                <a:gdLst>
                  <a:gd name="T0" fmla="*/ 5 w 30"/>
                  <a:gd name="T1" fmla="*/ 4 h 39"/>
                  <a:gd name="T2" fmla="*/ 2 w 30"/>
                  <a:gd name="T3" fmla="*/ 28 h 39"/>
                  <a:gd name="T4" fmla="*/ 8 w 30"/>
                  <a:gd name="T5" fmla="*/ 37 h 39"/>
                  <a:gd name="T6" fmla="*/ 24 w 30"/>
                  <a:gd name="T7" fmla="*/ 13 h 39"/>
                  <a:gd name="T8" fmla="*/ 5 w 30"/>
                  <a:gd name="T9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5" y="4"/>
                    </a:moveTo>
                    <a:cubicBezTo>
                      <a:pt x="0" y="7"/>
                      <a:pt x="2" y="28"/>
                      <a:pt x="2" y="28"/>
                    </a:cubicBezTo>
                    <a:cubicBezTo>
                      <a:pt x="4" y="32"/>
                      <a:pt x="2" y="35"/>
                      <a:pt x="8" y="37"/>
                    </a:cubicBezTo>
                    <a:cubicBezTo>
                      <a:pt x="14" y="39"/>
                      <a:pt x="30" y="16"/>
                      <a:pt x="24" y="13"/>
                    </a:cubicBezTo>
                    <a:cubicBezTo>
                      <a:pt x="18" y="9"/>
                      <a:pt x="10" y="0"/>
                      <a:pt x="5" y="4"/>
                    </a:cubicBezTo>
                    <a:close/>
                  </a:path>
                </a:pathLst>
              </a:custGeom>
              <a:solidFill>
                <a:srgbClr val="BF4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1220"/>
              <p:cNvSpPr/>
              <p:nvPr/>
            </p:nvSpPr>
            <p:spPr bwMode="auto">
              <a:xfrm>
                <a:off x="4762500" y="1535332"/>
                <a:ext cx="314325" cy="341313"/>
              </a:xfrm>
              <a:custGeom>
                <a:avLst/>
                <a:gdLst>
                  <a:gd name="T0" fmla="*/ 6 w 116"/>
                  <a:gd name="T1" fmla="*/ 16 h 126"/>
                  <a:gd name="T2" fmla="*/ 4 w 116"/>
                  <a:gd name="T3" fmla="*/ 34 h 126"/>
                  <a:gd name="T4" fmla="*/ 114 w 116"/>
                  <a:gd name="T5" fmla="*/ 121 h 126"/>
                  <a:gd name="T6" fmla="*/ 19 w 116"/>
                  <a:gd name="T7" fmla="*/ 1 h 126"/>
                  <a:gd name="T8" fmla="*/ 6 w 116"/>
                  <a:gd name="T9" fmla="*/ 1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26">
                    <a:moveTo>
                      <a:pt x="6" y="16"/>
                    </a:moveTo>
                    <a:cubicBezTo>
                      <a:pt x="3" y="22"/>
                      <a:pt x="0" y="28"/>
                      <a:pt x="4" y="34"/>
                    </a:cubicBezTo>
                    <a:cubicBezTo>
                      <a:pt x="13" y="50"/>
                      <a:pt x="111" y="126"/>
                      <a:pt x="114" y="121"/>
                    </a:cubicBezTo>
                    <a:cubicBezTo>
                      <a:pt x="116" y="117"/>
                      <a:pt x="24" y="2"/>
                      <a:pt x="19" y="1"/>
                    </a:cubicBezTo>
                    <a:cubicBezTo>
                      <a:pt x="13" y="0"/>
                      <a:pt x="11" y="8"/>
                      <a:pt x="6" y="16"/>
                    </a:cubicBezTo>
                    <a:close/>
                  </a:path>
                </a:pathLst>
              </a:custGeom>
              <a:solidFill>
                <a:srgbClr val="EC6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1221"/>
              <p:cNvSpPr/>
              <p:nvPr/>
            </p:nvSpPr>
            <p:spPr bwMode="auto">
              <a:xfrm>
                <a:off x="4718050" y="1735357"/>
                <a:ext cx="331788" cy="217488"/>
              </a:xfrm>
              <a:custGeom>
                <a:avLst/>
                <a:gdLst>
                  <a:gd name="T0" fmla="*/ 6 w 122"/>
                  <a:gd name="T1" fmla="*/ 2 h 80"/>
                  <a:gd name="T2" fmla="*/ 4 w 122"/>
                  <a:gd name="T3" fmla="*/ 34 h 80"/>
                  <a:gd name="T4" fmla="*/ 118 w 122"/>
                  <a:gd name="T5" fmla="*/ 80 h 80"/>
                  <a:gd name="T6" fmla="*/ 117 w 122"/>
                  <a:gd name="T7" fmla="*/ 75 h 80"/>
                  <a:gd name="T8" fmla="*/ 6 w 122"/>
                  <a:gd name="T9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80">
                    <a:moveTo>
                      <a:pt x="6" y="2"/>
                    </a:moveTo>
                    <a:cubicBezTo>
                      <a:pt x="2" y="5"/>
                      <a:pt x="0" y="23"/>
                      <a:pt x="4" y="34"/>
                    </a:cubicBezTo>
                    <a:cubicBezTo>
                      <a:pt x="9" y="45"/>
                      <a:pt x="115" y="80"/>
                      <a:pt x="118" y="80"/>
                    </a:cubicBezTo>
                    <a:cubicBezTo>
                      <a:pt x="122" y="80"/>
                      <a:pt x="120" y="77"/>
                      <a:pt x="117" y="75"/>
                    </a:cubicBezTo>
                    <a:cubicBezTo>
                      <a:pt x="117" y="75"/>
                      <a:pt x="10" y="0"/>
                      <a:pt x="6" y="2"/>
                    </a:cubicBezTo>
                    <a:close/>
                  </a:path>
                </a:pathLst>
              </a:custGeom>
              <a:solidFill>
                <a:srgbClr val="EC6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1222"/>
              <p:cNvSpPr/>
              <p:nvPr/>
            </p:nvSpPr>
            <p:spPr bwMode="auto">
              <a:xfrm>
                <a:off x="5237163" y="1359120"/>
                <a:ext cx="111125" cy="428625"/>
              </a:xfrm>
              <a:custGeom>
                <a:avLst/>
                <a:gdLst>
                  <a:gd name="T0" fmla="*/ 23 w 41"/>
                  <a:gd name="T1" fmla="*/ 7 h 158"/>
                  <a:gd name="T2" fmla="*/ 4 w 41"/>
                  <a:gd name="T3" fmla="*/ 4 h 158"/>
                  <a:gd name="T4" fmla="*/ 14 w 41"/>
                  <a:gd name="T5" fmla="*/ 157 h 158"/>
                  <a:gd name="T6" fmla="*/ 37 w 41"/>
                  <a:gd name="T7" fmla="*/ 19 h 158"/>
                  <a:gd name="T8" fmla="*/ 23 w 41"/>
                  <a:gd name="T9" fmla="*/ 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58">
                    <a:moveTo>
                      <a:pt x="23" y="7"/>
                    </a:moveTo>
                    <a:cubicBezTo>
                      <a:pt x="14" y="4"/>
                      <a:pt x="7" y="0"/>
                      <a:pt x="4" y="4"/>
                    </a:cubicBezTo>
                    <a:cubicBezTo>
                      <a:pt x="0" y="9"/>
                      <a:pt x="9" y="155"/>
                      <a:pt x="14" y="157"/>
                    </a:cubicBezTo>
                    <a:cubicBezTo>
                      <a:pt x="19" y="158"/>
                      <a:pt x="41" y="36"/>
                      <a:pt x="37" y="19"/>
                    </a:cubicBezTo>
                    <a:cubicBezTo>
                      <a:pt x="36" y="11"/>
                      <a:pt x="29" y="9"/>
                      <a:pt x="23" y="7"/>
                    </a:cubicBezTo>
                    <a:close/>
                  </a:path>
                </a:pathLst>
              </a:custGeom>
              <a:solidFill>
                <a:srgbClr val="EC6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1223"/>
              <p:cNvSpPr/>
              <p:nvPr/>
            </p:nvSpPr>
            <p:spPr bwMode="auto">
              <a:xfrm>
                <a:off x="5351463" y="1467070"/>
                <a:ext cx="161925" cy="368300"/>
              </a:xfrm>
              <a:custGeom>
                <a:avLst/>
                <a:gdLst>
                  <a:gd name="T0" fmla="*/ 33 w 60"/>
                  <a:gd name="T1" fmla="*/ 0 h 136"/>
                  <a:gd name="T2" fmla="*/ 1 w 60"/>
                  <a:gd name="T3" fmla="*/ 129 h 136"/>
                  <a:gd name="T4" fmla="*/ 3 w 60"/>
                  <a:gd name="T5" fmla="*/ 133 h 136"/>
                  <a:gd name="T6" fmla="*/ 56 w 60"/>
                  <a:gd name="T7" fmla="*/ 23 h 136"/>
                  <a:gd name="T8" fmla="*/ 33 w 60"/>
                  <a:gd name="T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36">
                    <a:moveTo>
                      <a:pt x="33" y="0"/>
                    </a:moveTo>
                    <a:cubicBezTo>
                      <a:pt x="29" y="1"/>
                      <a:pt x="1" y="129"/>
                      <a:pt x="1" y="129"/>
                    </a:cubicBezTo>
                    <a:cubicBezTo>
                      <a:pt x="0" y="132"/>
                      <a:pt x="0" y="136"/>
                      <a:pt x="3" y="133"/>
                    </a:cubicBezTo>
                    <a:cubicBezTo>
                      <a:pt x="6" y="131"/>
                      <a:pt x="60" y="34"/>
                      <a:pt x="56" y="23"/>
                    </a:cubicBezTo>
                    <a:cubicBezTo>
                      <a:pt x="52" y="12"/>
                      <a:pt x="38" y="0"/>
                      <a:pt x="33" y="0"/>
                    </a:cubicBezTo>
                    <a:close/>
                  </a:path>
                </a:pathLst>
              </a:custGeom>
              <a:solidFill>
                <a:srgbClr val="EC6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1224"/>
              <p:cNvSpPr/>
              <p:nvPr/>
            </p:nvSpPr>
            <p:spPr bwMode="auto">
              <a:xfrm>
                <a:off x="4938713" y="1359120"/>
                <a:ext cx="246063" cy="474663"/>
              </a:xfrm>
              <a:custGeom>
                <a:avLst/>
                <a:gdLst>
                  <a:gd name="T0" fmla="*/ 21 w 91"/>
                  <a:gd name="T1" fmla="*/ 11 h 175"/>
                  <a:gd name="T2" fmla="*/ 87 w 91"/>
                  <a:gd name="T3" fmla="*/ 174 h 175"/>
                  <a:gd name="T4" fmla="*/ 57 w 91"/>
                  <a:gd name="T5" fmla="*/ 6 h 175"/>
                  <a:gd name="T6" fmla="*/ 21 w 91"/>
                  <a:gd name="T7" fmla="*/ 11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175">
                    <a:moveTo>
                      <a:pt x="21" y="11"/>
                    </a:moveTo>
                    <a:cubicBezTo>
                      <a:pt x="0" y="22"/>
                      <a:pt x="83" y="172"/>
                      <a:pt x="87" y="174"/>
                    </a:cubicBezTo>
                    <a:cubicBezTo>
                      <a:pt x="91" y="175"/>
                      <a:pt x="76" y="29"/>
                      <a:pt x="57" y="6"/>
                    </a:cubicBezTo>
                    <a:cubicBezTo>
                      <a:pt x="57" y="6"/>
                      <a:pt x="42" y="0"/>
                      <a:pt x="21" y="11"/>
                    </a:cubicBezTo>
                    <a:close/>
                  </a:path>
                </a:pathLst>
              </a:custGeom>
              <a:solidFill>
                <a:srgbClr val="EC6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1225"/>
              <p:cNvSpPr/>
              <p:nvPr/>
            </p:nvSpPr>
            <p:spPr bwMode="auto">
              <a:xfrm>
                <a:off x="5035550" y="1398807"/>
                <a:ext cx="26988" cy="26988"/>
              </a:xfrm>
              <a:custGeom>
                <a:avLst/>
                <a:gdLst>
                  <a:gd name="T0" fmla="*/ 4 w 10"/>
                  <a:gd name="T1" fmla="*/ 1 h 10"/>
                  <a:gd name="T2" fmla="*/ 1 w 10"/>
                  <a:gd name="T3" fmla="*/ 6 h 10"/>
                  <a:gd name="T4" fmla="*/ 7 w 10"/>
                  <a:gd name="T5" fmla="*/ 9 h 10"/>
                  <a:gd name="T6" fmla="*/ 9 w 10"/>
                  <a:gd name="T7" fmla="*/ 3 h 10"/>
                  <a:gd name="T8" fmla="*/ 4 w 1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4" y="1"/>
                    </a:moveTo>
                    <a:cubicBezTo>
                      <a:pt x="2" y="1"/>
                      <a:pt x="0" y="4"/>
                      <a:pt x="1" y="6"/>
                    </a:cubicBezTo>
                    <a:cubicBezTo>
                      <a:pt x="2" y="8"/>
                      <a:pt x="5" y="10"/>
                      <a:pt x="7" y="9"/>
                    </a:cubicBezTo>
                    <a:cubicBezTo>
                      <a:pt x="9" y="8"/>
                      <a:pt x="10" y="5"/>
                      <a:pt x="9" y="3"/>
                    </a:cubicBezTo>
                    <a:cubicBezTo>
                      <a:pt x="8" y="1"/>
                      <a:pt x="6" y="0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1226"/>
              <p:cNvSpPr/>
              <p:nvPr/>
            </p:nvSpPr>
            <p:spPr bwMode="auto">
              <a:xfrm>
                <a:off x="5072063" y="1436907"/>
                <a:ext cx="12700" cy="14288"/>
              </a:xfrm>
              <a:custGeom>
                <a:avLst/>
                <a:gdLst>
                  <a:gd name="T0" fmla="*/ 2 w 5"/>
                  <a:gd name="T1" fmla="*/ 0 h 5"/>
                  <a:gd name="T2" fmla="*/ 1 w 5"/>
                  <a:gd name="T3" fmla="*/ 3 h 5"/>
                  <a:gd name="T4" fmla="*/ 4 w 5"/>
                  <a:gd name="T5" fmla="*/ 4 h 5"/>
                  <a:gd name="T6" fmla="*/ 5 w 5"/>
                  <a:gd name="T7" fmla="*/ 1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1" y="0"/>
                      <a:pt x="0" y="2"/>
                      <a:pt x="1" y="3"/>
                    </a:cubicBezTo>
                    <a:cubicBezTo>
                      <a:pt x="1" y="4"/>
                      <a:pt x="2" y="5"/>
                      <a:pt x="4" y="4"/>
                    </a:cubicBezTo>
                    <a:cubicBezTo>
                      <a:pt x="5" y="4"/>
                      <a:pt x="5" y="2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1227"/>
              <p:cNvSpPr/>
              <p:nvPr/>
            </p:nvSpPr>
            <p:spPr bwMode="auto">
              <a:xfrm>
                <a:off x="5475288" y="916207"/>
                <a:ext cx="557213" cy="360363"/>
              </a:xfrm>
              <a:custGeom>
                <a:avLst/>
                <a:gdLst>
                  <a:gd name="T0" fmla="*/ 165 w 205"/>
                  <a:gd name="T1" fmla="*/ 34 h 133"/>
                  <a:gd name="T2" fmla="*/ 102 w 205"/>
                  <a:gd name="T3" fmla="*/ 44 h 133"/>
                  <a:gd name="T4" fmla="*/ 34 w 205"/>
                  <a:gd name="T5" fmla="*/ 39 h 133"/>
                  <a:gd name="T6" fmla="*/ 107 w 205"/>
                  <a:gd name="T7" fmla="*/ 133 h 133"/>
                  <a:gd name="T8" fmla="*/ 165 w 205"/>
                  <a:gd name="T9" fmla="*/ 3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133">
                    <a:moveTo>
                      <a:pt x="165" y="34"/>
                    </a:moveTo>
                    <a:cubicBezTo>
                      <a:pt x="138" y="11"/>
                      <a:pt x="102" y="44"/>
                      <a:pt x="102" y="44"/>
                    </a:cubicBezTo>
                    <a:cubicBezTo>
                      <a:pt x="102" y="44"/>
                      <a:pt x="67" y="0"/>
                      <a:pt x="34" y="39"/>
                    </a:cubicBezTo>
                    <a:cubicBezTo>
                      <a:pt x="0" y="77"/>
                      <a:pt x="107" y="133"/>
                      <a:pt x="107" y="133"/>
                    </a:cubicBezTo>
                    <a:cubicBezTo>
                      <a:pt x="107" y="133"/>
                      <a:pt x="205" y="68"/>
                      <a:pt x="165" y="34"/>
                    </a:cubicBezTo>
                    <a:close/>
                  </a:path>
                </a:pathLst>
              </a:custGeom>
              <a:solidFill>
                <a:srgbClr val="D843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232728" y="3026311"/>
              <a:ext cx="1921546" cy="846581"/>
              <a:chOff x="483086" y="246336"/>
              <a:chExt cx="2490343" cy="1079534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3086" y="344054"/>
                <a:ext cx="988376" cy="981816"/>
              </a:xfrm>
              <a:prstGeom prst="rect">
                <a:avLst/>
              </a:prstGeom>
            </p:spPr>
          </p:pic>
          <p:sp>
            <p:nvSpPr>
              <p:cNvPr id="12" name="文本框 958"/>
              <p:cNvSpPr txBox="1"/>
              <p:nvPr/>
            </p:nvSpPr>
            <p:spPr>
              <a:xfrm>
                <a:off x="1521356" y="246336"/>
                <a:ext cx="1452073" cy="454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bg1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熊猫办公</a:t>
                </a:r>
              </a:p>
            </p:txBody>
          </p:sp>
        </p:grpSp>
      </p:grpSp>
      <p:sp>
        <p:nvSpPr>
          <p:cNvPr id="5" name="文本框 16"/>
          <p:cNvSpPr txBox="1"/>
          <p:nvPr/>
        </p:nvSpPr>
        <p:spPr>
          <a:xfrm>
            <a:off x="7468286" y="4176601"/>
            <a:ext cx="364840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00" b="1" dirty="0">
                <a:solidFill>
                  <a:srgbClr val="005666"/>
                </a:solidFill>
              </a:rPr>
              <a:t>ADD TITLE HERE</a:t>
            </a:r>
            <a:endParaRPr lang="zh-CN" altLang="en-US" sz="3400" b="1" dirty="0">
              <a:solidFill>
                <a:srgbClr val="005666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68285" y="4810866"/>
            <a:ext cx="3264363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35" dirty="0">
                <a:solidFill>
                  <a:srgbClr val="005666"/>
                </a:solidFill>
              </a:rPr>
              <a:t>A designer can use default text to simulate what text would look like. </a:t>
            </a:r>
            <a:endParaRPr lang="en-US" altLang="zh-CN" sz="1335" dirty="0">
              <a:solidFill>
                <a:srgbClr val="005666"/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411004" y="1241303"/>
            <a:ext cx="355239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0" b="1" dirty="0">
                <a:solidFill>
                  <a:srgbClr val="005666"/>
                </a:solidFill>
              </a:rPr>
              <a:t>03</a:t>
            </a:r>
            <a:endParaRPr lang="zh-CN" altLang="en-US" sz="23000" b="1" dirty="0">
              <a:solidFill>
                <a:srgbClr val="005666"/>
              </a:solidFill>
            </a:endParaRPr>
          </a:p>
        </p:txBody>
      </p:sp>
      <p:grpSp>
        <p:nvGrpSpPr>
          <p:cNvPr id="160" name="组合 159"/>
          <p:cNvGrpSpPr/>
          <p:nvPr/>
        </p:nvGrpSpPr>
        <p:grpSpPr>
          <a:xfrm>
            <a:off x="6226887" y="3727474"/>
            <a:ext cx="1240597" cy="816062"/>
            <a:chOff x="2974047" y="3601599"/>
            <a:chExt cx="1888934" cy="1275831"/>
          </a:xfrm>
        </p:grpSpPr>
        <p:sp>
          <p:nvSpPr>
            <p:cNvPr id="161" name="Freeform 1936"/>
            <p:cNvSpPr/>
            <p:nvPr/>
          </p:nvSpPr>
          <p:spPr bwMode="auto">
            <a:xfrm>
              <a:off x="3222682" y="3601599"/>
              <a:ext cx="1509077" cy="1275831"/>
            </a:xfrm>
            <a:custGeom>
              <a:avLst/>
              <a:gdLst>
                <a:gd name="T0" fmla="*/ 189 w 224"/>
                <a:gd name="T1" fmla="*/ 105 h 202"/>
                <a:gd name="T2" fmla="*/ 149 w 224"/>
                <a:gd name="T3" fmla="*/ 54 h 202"/>
                <a:gd name="T4" fmla="*/ 102 w 224"/>
                <a:gd name="T5" fmla="*/ 20 h 202"/>
                <a:gd name="T6" fmla="*/ 52 w 224"/>
                <a:gd name="T7" fmla="*/ 11 h 202"/>
                <a:gd name="T8" fmla="*/ 27 w 224"/>
                <a:gd name="T9" fmla="*/ 60 h 202"/>
                <a:gd name="T10" fmla="*/ 8 w 224"/>
                <a:gd name="T11" fmla="*/ 98 h 202"/>
                <a:gd name="T12" fmla="*/ 7 w 224"/>
                <a:gd name="T13" fmla="*/ 157 h 202"/>
                <a:gd name="T14" fmla="*/ 47 w 224"/>
                <a:gd name="T15" fmla="*/ 183 h 202"/>
                <a:gd name="T16" fmla="*/ 70 w 224"/>
                <a:gd name="T17" fmla="*/ 184 h 202"/>
                <a:gd name="T18" fmla="*/ 134 w 224"/>
                <a:gd name="T19" fmla="*/ 194 h 202"/>
                <a:gd name="T20" fmla="*/ 160 w 224"/>
                <a:gd name="T21" fmla="*/ 188 h 202"/>
                <a:gd name="T22" fmla="*/ 200 w 224"/>
                <a:gd name="T23" fmla="*/ 196 h 202"/>
                <a:gd name="T24" fmla="*/ 219 w 224"/>
                <a:gd name="T25" fmla="*/ 195 h 202"/>
                <a:gd name="T26" fmla="*/ 216 w 224"/>
                <a:gd name="T27" fmla="*/ 184 h 202"/>
                <a:gd name="T28" fmla="*/ 190 w 224"/>
                <a:gd name="T29" fmla="*/ 155 h 202"/>
                <a:gd name="T30" fmla="*/ 189 w 224"/>
                <a:gd name="T31" fmla="*/ 10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4" h="202">
                  <a:moveTo>
                    <a:pt x="189" y="105"/>
                  </a:moveTo>
                  <a:cubicBezTo>
                    <a:pt x="184" y="85"/>
                    <a:pt x="160" y="66"/>
                    <a:pt x="149" y="54"/>
                  </a:cubicBezTo>
                  <a:cubicBezTo>
                    <a:pt x="139" y="42"/>
                    <a:pt x="109" y="26"/>
                    <a:pt x="102" y="20"/>
                  </a:cubicBezTo>
                  <a:cubicBezTo>
                    <a:pt x="95" y="15"/>
                    <a:pt x="68" y="0"/>
                    <a:pt x="52" y="11"/>
                  </a:cubicBezTo>
                  <a:cubicBezTo>
                    <a:pt x="35" y="22"/>
                    <a:pt x="29" y="50"/>
                    <a:pt x="27" y="60"/>
                  </a:cubicBezTo>
                  <a:cubicBezTo>
                    <a:pt x="25" y="73"/>
                    <a:pt x="14" y="88"/>
                    <a:pt x="8" y="98"/>
                  </a:cubicBezTo>
                  <a:cubicBezTo>
                    <a:pt x="2" y="107"/>
                    <a:pt x="0" y="140"/>
                    <a:pt x="7" y="157"/>
                  </a:cubicBezTo>
                  <a:cubicBezTo>
                    <a:pt x="14" y="174"/>
                    <a:pt x="36" y="182"/>
                    <a:pt x="47" y="183"/>
                  </a:cubicBezTo>
                  <a:cubicBezTo>
                    <a:pt x="59" y="184"/>
                    <a:pt x="54" y="183"/>
                    <a:pt x="70" y="184"/>
                  </a:cubicBezTo>
                  <a:cubicBezTo>
                    <a:pt x="85" y="186"/>
                    <a:pt x="115" y="197"/>
                    <a:pt x="134" y="194"/>
                  </a:cubicBezTo>
                  <a:cubicBezTo>
                    <a:pt x="152" y="192"/>
                    <a:pt x="151" y="188"/>
                    <a:pt x="160" y="188"/>
                  </a:cubicBezTo>
                  <a:cubicBezTo>
                    <a:pt x="170" y="188"/>
                    <a:pt x="192" y="193"/>
                    <a:pt x="200" y="196"/>
                  </a:cubicBezTo>
                  <a:cubicBezTo>
                    <a:pt x="209" y="199"/>
                    <a:pt x="219" y="202"/>
                    <a:pt x="219" y="195"/>
                  </a:cubicBezTo>
                  <a:cubicBezTo>
                    <a:pt x="219" y="195"/>
                    <a:pt x="224" y="188"/>
                    <a:pt x="216" y="184"/>
                  </a:cubicBezTo>
                  <a:cubicBezTo>
                    <a:pt x="200" y="177"/>
                    <a:pt x="194" y="169"/>
                    <a:pt x="190" y="155"/>
                  </a:cubicBezTo>
                  <a:cubicBezTo>
                    <a:pt x="187" y="141"/>
                    <a:pt x="193" y="124"/>
                    <a:pt x="189" y="105"/>
                  </a:cubicBezTo>
                  <a:close/>
                </a:path>
              </a:pathLst>
            </a:custGeom>
            <a:solidFill>
              <a:srgbClr val="002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937"/>
            <p:cNvSpPr/>
            <p:nvPr/>
          </p:nvSpPr>
          <p:spPr bwMode="auto">
            <a:xfrm>
              <a:off x="3274480" y="3734364"/>
              <a:ext cx="797705" cy="987637"/>
            </a:xfrm>
            <a:custGeom>
              <a:avLst/>
              <a:gdLst>
                <a:gd name="T0" fmla="*/ 37 w 118"/>
                <a:gd name="T1" fmla="*/ 21 h 156"/>
                <a:gd name="T2" fmla="*/ 18 w 118"/>
                <a:gd name="T3" fmla="*/ 54 h 156"/>
                <a:gd name="T4" fmla="*/ 9 w 118"/>
                <a:gd name="T5" fmla="*/ 79 h 156"/>
                <a:gd name="T6" fmla="*/ 13 w 118"/>
                <a:gd name="T7" fmla="*/ 135 h 156"/>
                <a:gd name="T8" fmla="*/ 62 w 118"/>
                <a:gd name="T9" fmla="*/ 154 h 156"/>
                <a:gd name="T10" fmla="*/ 118 w 118"/>
                <a:gd name="T11" fmla="*/ 66 h 156"/>
                <a:gd name="T12" fmla="*/ 102 w 118"/>
                <a:gd name="T13" fmla="*/ 12 h 156"/>
                <a:gd name="T14" fmla="*/ 80 w 118"/>
                <a:gd name="T15" fmla="*/ 2 h 156"/>
                <a:gd name="T16" fmla="*/ 37 w 118"/>
                <a:gd name="T17" fmla="*/ 2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56">
                  <a:moveTo>
                    <a:pt x="37" y="21"/>
                  </a:moveTo>
                  <a:cubicBezTo>
                    <a:pt x="27" y="35"/>
                    <a:pt x="18" y="45"/>
                    <a:pt x="18" y="54"/>
                  </a:cubicBezTo>
                  <a:cubicBezTo>
                    <a:pt x="18" y="63"/>
                    <a:pt x="12" y="68"/>
                    <a:pt x="9" y="79"/>
                  </a:cubicBezTo>
                  <a:cubicBezTo>
                    <a:pt x="6" y="91"/>
                    <a:pt x="0" y="123"/>
                    <a:pt x="13" y="135"/>
                  </a:cubicBezTo>
                  <a:cubicBezTo>
                    <a:pt x="25" y="147"/>
                    <a:pt x="40" y="153"/>
                    <a:pt x="62" y="154"/>
                  </a:cubicBezTo>
                  <a:cubicBezTo>
                    <a:pt x="85" y="156"/>
                    <a:pt x="118" y="66"/>
                    <a:pt x="118" y="66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2"/>
                    <a:pt x="92" y="3"/>
                    <a:pt x="80" y="2"/>
                  </a:cubicBezTo>
                  <a:cubicBezTo>
                    <a:pt x="68" y="0"/>
                    <a:pt x="48" y="6"/>
                    <a:pt x="37" y="21"/>
                  </a:cubicBezTo>
                  <a:close/>
                </a:path>
              </a:pathLst>
            </a:custGeom>
            <a:solidFill>
              <a:srgbClr val="005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38"/>
            <p:cNvSpPr/>
            <p:nvPr/>
          </p:nvSpPr>
          <p:spPr bwMode="auto">
            <a:xfrm>
              <a:off x="2974047" y="3695506"/>
              <a:ext cx="1757712" cy="1168973"/>
            </a:xfrm>
            <a:custGeom>
              <a:avLst/>
              <a:gdLst>
                <a:gd name="T0" fmla="*/ 227 w 261"/>
                <a:gd name="T1" fmla="*/ 82 h 185"/>
                <a:gd name="T2" fmla="*/ 167 w 261"/>
                <a:gd name="T3" fmla="*/ 23 h 185"/>
                <a:gd name="T4" fmla="*/ 136 w 261"/>
                <a:gd name="T5" fmla="*/ 13 h 185"/>
                <a:gd name="T6" fmla="*/ 97 w 261"/>
                <a:gd name="T7" fmla="*/ 48 h 185"/>
                <a:gd name="T8" fmla="*/ 78 w 261"/>
                <a:gd name="T9" fmla="*/ 63 h 185"/>
                <a:gd name="T10" fmla="*/ 65 w 261"/>
                <a:gd name="T11" fmla="*/ 57 h 185"/>
                <a:gd name="T12" fmla="*/ 56 w 261"/>
                <a:gd name="T13" fmla="*/ 38 h 185"/>
                <a:gd name="T14" fmla="*/ 33 w 261"/>
                <a:gd name="T15" fmla="*/ 4 h 185"/>
                <a:gd name="T16" fmla="*/ 20 w 261"/>
                <a:gd name="T17" fmla="*/ 15 h 185"/>
                <a:gd name="T18" fmla="*/ 11 w 261"/>
                <a:gd name="T19" fmla="*/ 45 h 185"/>
                <a:gd name="T20" fmla="*/ 4 w 261"/>
                <a:gd name="T21" fmla="*/ 68 h 185"/>
                <a:gd name="T22" fmla="*/ 22 w 261"/>
                <a:gd name="T23" fmla="*/ 75 h 185"/>
                <a:gd name="T24" fmla="*/ 49 w 261"/>
                <a:gd name="T25" fmla="*/ 67 h 185"/>
                <a:gd name="T26" fmla="*/ 70 w 261"/>
                <a:gd name="T27" fmla="*/ 72 h 185"/>
                <a:gd name="T28" fmla="*/ 79 w 261"/>
                <a:gd name="T29" fmla="*/ 112 h 185"/>
                <a:gd name="T30" fmla="*/ 92 w 261"/>
                <a:gd name="T31" fmla="*/ 154 h 185"/>
                <a:gd name="T32" fmla="*/ 152 w 261"/>
                <a:gd name="T33" fmla="*/ 176 h 185"/>
                <a:gd name="T34" fmla="*/ 185 w 261"/>
                <a:gd name="T35" fmla="*/ 172 h 185"/>
                <a:gd name="T36" fmla="*/ 219 w 261"/>
                <a:gd name="T37" fmla="*/ 167 h 185"/>
                <a:gd name="T38" fmla="*/ 258 w 261"/>
                <a:gd name="T39" fmla="*/ 178 h 185"/>
                <a:gd name="T40" fmla="*/ 248 w 261"/>
                <a:gd name="T41" fmla="*/ 164 h 185"/>
                <a:gd name="T42" fmla="*/ 229 w 261"/>
                <a:gd name="T43" fmla="*/ 133 h 185"/>
                <a:gd name="T44" fmla="*/ 227 w 261"/>
                <a:gd name="T45" fmla="*/ 8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85">
                  <a:moveTo>
                    <a:pt x="227" y="82"/>
                  </a:moveTo>
                  <a:cubicBezTo>
                    <a:pt x="222" y="71"/>
                    <a:pt x="184" y="32"/>
                    <a:pt x="167" y="23"/>
                  </a:cubicBezTo>
                  <a:cubicBezTo>
                    <a:pt x="149" y="14"/>
                    <a:pt x="141" y="8"/>
                    <a:pt x="136" y="13"/>
                  </a:cubicBezTo>
                  <a:cubicBezTo>
                    <a:pt x="130" y="17"/>
                    <a:pt x="107" y="37"/>
                    <a:pt x="97" y="48"/>
                  </a:cubicBezTo>
                  <a:cubicBezTo>
                    <a:pt x="87" y="59"/>
                    <a:pt x="81" y="64"/>
                    <a:pt x="78" y="63"/>
                  </a:cubicBezTo>
                  <a:cubicBezTo>
                    <a:pt x="78" y="63"/>
                    <a:pt x="69" y="61"/>
                    <a:pt x="65" y="57"/>
                  </a:cubicBezTo>
                  <a:cubicBezTo>
                    <a:pt x="61" y="54"/>
                    <a:pt x="59" y="48"/>
                    <a:pt x="56" y="38"/>
                  </a:cubicBezTo>
                  <a:cubicBezTo>
                    <a:pt x="52" y="26"/>
                    <a:pt x="40" y="9"/>
                    <a:pt x="33" y="4"/>
                  </a:cubicBezTo>
                  <a:cubicBezTo>
                    <a:pt x="27" y="0"/>
                    <a:pt x="22" y="6"/>
                    <a:pt x="20" y="15"/>
                  </a:cubicBezTo>
                  <a:cubicBezTo>
                    <a:pt x="18" y="24"/>
                    <a:pt x="14" y="35"/>
                    <a:pt x="11" y="45"/>
                  </a:cubicBezTo>
                  <a:cubicBezTo>
                    <a:pt x="8" y="54"/>
                    <a:pt x="0" y="63"/>
                    <a:pt x="4" y="68"/>
                  </a:cubicBezTo>
                  <a:cubicBezTo>
                    <a:pt x="7" y="72"/>
                    <a:pt x="14" y="75"/>
                    <a:pt x="22" y="75"/>
                  </a:cubicBezTo>
                  <a:cubicBezTo>
                    <a:pt x="30" y="75"/>
                    <a:pt x="44" y="66"/>
                    <a:pt x="49" y="67"/>
                  </a:cubicBezTo>
                  <a:cubicBezTo>
                    <a:pt x="54" y="68"/>
                    <a:pt x="65" y="64"/>
                    <a:pt x="70" y="72"/>
                  </a:cubicBezTo>
                  <a:cubicBezTo>
                    <a:pt x="75" y="80"/>
                    <a:pt x="79" y="98"/>
                    <a:pt x="79" y="112"/>
                  </a:cubicBezTo>
                  <a:cubicBezTo>
                    <a:pt x="79" y="126"/>
                    <a:pt x="85" y="149"/>
                    <a:pt x="92" y="154"/>
                  </a:cubicBezTo>
                  <a:cubicBezTo>
                    <a:pt x="99" y="158"/>
                    <a:pt x="129" y="171"/>
                    <a:pt x="152" y="176"/>
                  </a:cubicBezTo>
                  <a:cubicBezTo>
                    <a:pt x="175" y="180"/>
                    <a:pt x="178" y="175"/>
                    <a:pt x="185" y="172"/>
                  </a:cubicBezTo>
                  <a:cubicBezTo>
                    <a:pt x="192" y="169"/>
                    <a:pt x="203" y="162"/>
                    <a:pt x="219" y="167"/>
                  </a:cubicBezTo>
                  <a:cubicBezTo>
                    <a:pt x="235" y="171"/>
                    <a:pt x="255" y="185"/>
                    <a:pt x="258" y="178"/>
                  </a:cubicBezTo>
                  <a:cubicBezTo>
                    <a:pt x="261" y="171"/>
                    <a:pt x="256" y="169"/>
                    <a:pt x="248" y="164"/>
                  </a:cubicBezTo>
                  <a:cubicBezTo>
                    <a:pt x="241" y="160"/>
                    <a:pt x="230" y="157"/>
                    <a:pt x="229" y="133"/>
                  </a:cubicBezTo>
                  <a:cubicBezTo>
                    <a:pt x="228" y="109"/>
                    <a:pt x="232" y="93"/>
                    <a:pt x="227" y="82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39"/>
            <p:cNvSpPr/>
            <p:nvPr/>
          </p:nvSpPr>
          <p:spPr bwMode="auto">
            <a:xfrm>
              <a:off x="3018938" y="3740840"/>
              <a:ext cx="542163" cy="446865"/>
            </a:xfrm>
            <a:custGeom>
              <a:avLst/>
              <a:gdLst>
                <a:gd name="T0" fmla="*/ 77 w 80"/>
                <a:gd name="T1" fmla="*/ 60 h 71"/>
                <a:gd name="T2" fmla="*/ 70 w 80"/>
                <a:gd name="T3" fmla="*/ 58 h 71"/>
                <a:gd name="T4" fmla="*/ 68 w 80"/>
                <a:gd name="T5" fmla="*/ 57 h 71"/>
                <a:gd name="T6" fmla="*/ 45 w 80"/>
                <a:gd name="T7" fmla="*/ 39 h 71"/>
                <a:gd name="T8" fmla="*/ 23 w 80"/>
                <a:gd name="T9" fmla="*/ 2 h 71"/>
                <a:gd name="T10" fmla="*/ 22 w 80"/>
                <a:gd name="T11" fmla="*/ 6 h 71"/>
                <a:gd name="T12" fmla="*/ 17 w 80"/>
                <a:gd name="T13" fmla="*/ 10 h 71"/>
                <a:gd name="T14" fmla="*/ 18 w 80"/>
                <a:gd name="T15" fmla="*/ 16 h 71"/>
                <a:gd name="T16" fmla="*/ 15 w 80"/>
                <a:gd name="T17" fmla="*/ 18 h 71"/>
                <a:gd name="T18" fmla="*/ 15 w 80"/>
                <a:gd name="T19" fmla="*/ 24 h 71"/>
                <a:gd name="T20" fmla="*/ 12 w 80"/>
                <a:gd name="T21" fmla="*/ 28 h 71"/>
                <a:gd name="T22" fmla="*/ 13 w 80"/>
                <a:gd name="T23" fmla="*/ 32 h 71"/>
                <a:gd name="T24" fmla="*/ 10 w 80"/>
                <a:gd name="T25" fmla="*/ 35 h 71"/>
                <a:gd name="T26" fmla="*/ 10 w 80"/>
                <a:gd name="T27" fmla="*/ 40 h 71"/>
                <a:gd name="T28" fmla="*/ 8 w 80"/>
                <a:gd name="T29" fmla="*/ 43 h 71"/>
                <a:gd name="T30" fmla="*/ 7 w 80"/>
                <a:gd name="T31" fmla="*/ 49 h 71"/>
                <a:gd name="T32" fmla="*/ 7 w 80"/>
                <a:gd name="T33" fmla="*/ 54 h 71"/>
                <a:gd name="T34" fmla="*/ 4 w 80"/>
                <a:gd name="T35" fmla="*/ 62 h 71"/>
                <a:gd name="T36" fmla="*/ 12 w 80"/>
                <a:gd name="T37" fmla="*/ 64 h 71"/>
                <a:gd name="T38" fmla="*/ 26 w 80"/>
                <a:gd name="T39" fmla="*/ 62 h 71"/>
                <a:gd name="T40" fmla="*/ 43 w 80"/>
                <a:gd name="T41" fmla="*/ 56 h 71"/>
                <a:gd name="T42" fmla="*/ 64 w 80"/>
                <a:gd name="T43" fmla="*/ 63 h 71"/>
                <a:gd name="T44" fmla="*/ 71 w 80"/>
                <a:gd name="T45" fmla="*/ 70 h 71"/>
                <a:gd name="T46" fmla="*/ 69 w 80"/>
                <a:gd name="T47" fmla="*/ 66 h 71"/>
                <a:gd name="T48" fmla="*/ 75 w 80"/>
                <a:gd name="T49" fmla="*/ 67 h 71"/>
                <a:gd name="T50" fmla="*/ 73 w 80"/>
                <a:gd name="T51" fmla="*/ 62 h 71"/>
                <a:gd name="T52" fmla="*/ 77 w 80"/>
                <a:gd name="T5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71">
                  <a:moveTo>
                    <a:pt x="77" y="60"/>
                  </a:moveTo>
                  <a:cubicBezTo>
                    <a:pt x="75" y="58"/>
                    <a:pt x="72" y="59"/>
                    <a:pt x="70" y="58"/>
                  </a:cubicBezTo>
                  <a:cubicBezTo>
                    <a:pt x="69" y="57"/>
                    <a:pt x="68" y="57"/>
                    <a:pt x="68" y="57"/>
                  </a:cubicBezTo>
                  <a:cubicBezTo>
                    <a:pt x="68" y="57"/>
                    <a:pt x="51" y="52"/>
                    <a:pt x="45" y="39"/>
                  </a:cubicBezTo>
                  <a:cubicBezTo>
                    <a:pt x="39" y="26"/>
                    <a:pt x="24" y="0"/>
                    <a:pt x="23" y="2"/>
                  </a:cubicBezTo>
                  <a:cubicBezTo>
                    <a:pt x="21" y="4"/>
                    <a:pt x="22" y="3"/>
                    <a:pt x="22" y="6"/>
                  </a:cubicBezTo>
                  <a:cubicBezTo>
                    <a:pt x="22" y="8"/>
                    <a:pt x="17" y="8"/>
                    <a:pt x="17" y="10"/>
                  </a:cubicBezTo>
                  <a:cubicBezTo>
                    <a:pt x="18" y="13"/>
                    <a:pt x="20" y="14"/>
                    <a:pt x="18" y="16"/>
                  </a:cubicBezTo>
                  <a:cubicBezTo>
                    <a:pt x="17" y="18"/>
                    <a:pt x="14" y="16"/>
                    <a:pt x="15" y="18"/>
                  </a:cubicBezTo>
                  <a:cubicBezTo>
                    <a:pt x="15" y="21"/>
                    <a:pt x="15" y="21"/>
                    <a:pt x="15" y="24"/>
                  </a:cubicBezTo>
                  <a:cubicBezTo>
                    <a:pt x="14" y="27"/>
                    <a:pt x="13" y="25"/>
                    <a:pt x="12" y="28"/>
                  </a:cubicBezTo>
                  <a:cubicBezTo>
                    <a:pt x="11" y="30"/>
                    <a:pt x="11" y="30"/>
                    <a:pt x="13" y="32"/>
                  </a:cubicBezTo>
                  <a:cubicBezTo>
                    <a:pt x="15" y="35"/>
                    <a:pt x="11" y="33"/>
                    <a:pt x="10" y="35"/>
                  </a:cubicBezTo>
                  <a:cubicBezTo>
                    <a:pt x="9" y="38"/>
                    <a:pt x="8" y="38"/>
                    <a:pt x="10" y="40"/>
                  </a:cubicBezTo>
                  <a:cubicBezTo>
                    <a:pt x="12" y="42"/>
                    <a:pt x="10" y="42"/>
                    <a:pt x="8" y="43"/>
                  </a:cubicBezTo>
                  <a:cubicBezTo>
                    <a:pt x="6" y="45"/>
                    <a:pt x="6" y="48"/>
                    <a:pt x="7" y="49"/>
                  </a:cubicBezTo>
                  <a:cubicBezTo>
                    <a:pt x="8" y="50"/>
                    <a:pt x="0" y="53"/>
                    <a:pt x="7" y="54"/>
                  </a:cubicBezTo>
                  <a:cubicBezTo>
                    <a:pt x="15" y="55"/>
                    <a:pt x="2" y="59"/>
                    <a:pt x="4" y="62"/>
                  </a:cubicBezTo>
                  <a:cubicBezTo>
                    <a:pt x="7" y="65"/>
                    <a:pt x="9" y="66"/>
                    <a:pt x="12" y="64"/>
                  </a:cubicBezTo>
                  <a:cubicBezTo>
                    <a:pt x="16" y="63"/>
                    <a:pt x="22" y="65"/>
                    <a:pt x="26" y="62"/>
                  </a:cubicBezTo>
                  <a:cubicBezTo>
                    <a:pt x="31" y="59"/>
                    <a:pt x="36" y="55"/>
                    <a:pt x="43" y="56"/>
                  </a:cubicBezTo>
                  <a:cubicBezTo>
                    <a:pt x="50" y="56"/>
                    <a:pt x="61" y="59"/>
                    <a:pt x="64" y="63"/>
                  </a:cubicBezTo>
                  <a:cubicBezTo>
                    <a:pt x="68" y="67"/>
                    <a:pt x="71" y="71"/>
                    <a:pt x="71" y="70"/>
                  </a:cubicBezTo>
                  <a:cubicBezTo>
                    <a:pt x="71" y="68"/>
                    <a:pt x="67" y="65"/>
                    <a:pt x="69" y="66"/>
                  </a:cubicBezTo>
                  <a:cubicBezTo>
                    <a:pt x="71" y="66"/>
                    <a:pt x="74" y="67"/>
                    <a:pt x="75" y="67"/>
                  </a:cubicBezTo>
                  <a:cubicBezTo>
                    <a:pt x="75" y="66"/>
                    <a:pt x="71" y="62"/>
                    <a:pt x="73" y="62"/>
                  </a:cubicBezTo>
                  <a:cubicBezTo>
                    <a:pt x="74" y="62"/>
                    <a:pt x="80" y="61"/>
                    <a:pt x="77" y="60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940"/>
            <p:cNvSpPr/>
            <p:nvPr/>
          </p:nvSpPr>
          <p:spPr bwMode="auto">
            <a:xfrm>
              <a:off x="4186141" y="4310755"/>
              <a:ext cx="276261" cy="252576"/>
            </a:xfrm>
            <a:custGeom>
              <a:avLst/>
              <a:gdLst>
                <a:gd name="T0" fmla="*/ 23 w 41"/>
                <a:gd name="T1" fmla="*/ 1 h 40"/>
                <a:gd name="T2" fmla="*/ 15 w 41"/>
                <a:gd name="T3" fmla="*/ 33 h 40"/>
                <a:gd name="T4" fmla="*/ 41 w 41"/>
                <a:gd name="T5" fmla="*/ 21 h 40"/>
                <a:gd name="T6" fmla="*/ 23 w 41"/>
                <a:gd name="T7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40">
                  <a:moveTo>
                    <a:pt x="23" y="1"/>
                  </a:moveTo>
                  <a:cubicBezTo>
                    <a:pt x="6" y="2"/>
                    <a:pt x="0" y="25"/>
                    <a:pt x="15" y="33"/>
                  </a:cubicBezTo>
                  <a:cubicBezTo>
                    <a:pt x="28" y="40"/>
                    <a:pt x="40" y="28"/>
                    <a:pt x="41" y="21"/>
                  </a:cubicBezTo>
                  <a:cubicBezTo>
                    <a:pt x="41" y="13"/>
                    <a:pt x="39" y="0"/>
                    <a:pt x="23" y="1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941"/>
            <p:cNvSpPr/>
            <p:nvPr/>
          </p:nvSpPr>
          <p:spPr bwMode="auto">
            <a:xfrm>
              <a:off x="4213767" y="4333421"/>
              <a:ext cx="241728" cy="210481"/>
            </a:xfrm>
            <a:custGeom>
              <a:avLst/>
              <a:gdLst>
                <a:gd name="T0" fmla="*/ 23 w 36"/>
                <a:gd name="T1" fmla="*/ 1 h 33"/>
                <a:gd name="T2" fmla="*/ 9 w 36"/>
                <a:gd name="T3" fmla="*/ 24 h 33"/>
                <a:gd name="T4" fmla="*/ 34 w 36"/>
                <a:gd name="T5" fmla="*/ 14 h 33"/>
                <a:gd name="T6" fmla="*/ 23 w 36"/>
                <a:gd name="T7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3">
                  <a:moveTo>
                    <a:pt x="23" y="1"/>
                  </a:moveTo>
                  <a:cubicBezTo>
                    <a:pt x="12" y="0"/>
                    <a:pt x="0" y="9"/>
                    <a:pt x="9" y="24"/>
                  </a:cubicBezTo>
                  <a:cubicBezTo>
                    <a:pt x="15" y="33"/>
                    <a:pt x="36" y="28"/>
                    <a:pt x="34" y="14"/>
                  </a:cubicBezTo>
                  <a:cubicBezTo>
                    <a:pt x="34" y="14"/>
                    <a:pt x="34" y="2"/>
                    <a:pt x="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942"/>
            <p:cNvSpPr/>
            <p:nvPr/>
          </p:nvSpPr>
          <p:spPr bwMode="auto">
            <a:xfrm>
              <a:off x="4248300" y="4326945"/>
              <a:ext cx="189931" cy="178099"/>
            </a:xfrm>
            <a:custGeom>
              <a:avLst/>
              <a:gdLst>
                <a:gd name="T0" fmla="*/ 9 w 28"/>
                <a:gd name="T1" fmla="*/ 5 h 28"/>
                <a:gd name="T2" fmla="*/ 16 w 28"/>
                <a:gd name="T3" fmla="*/ 27 h 28"/>
                <a:gd name="T4" fmla="*/ 27 w 28"/>
                <a:gd name="T5" fmla="*/ 14 h 28"/>
                <a:gd name="T6" fmla="*/ 9 w 28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8">
                  <a:moveTo>
                    <a:pt x="9" y="5"/>
                  </a:moveTo>
                  <a:cubicBezTo>
                    <a:pt x="0" y="10"/>
                    <a:pt x="3" y="25"/>
                    <a:pt x="16" y="27"/>
                  </a:cubicBezTo>
                  <a:cubicBezTo>
                    <a:pt x="26" y="28"/>
                    <a:pt x="28" y="20"/>
                    <a:pt x="27" y="14"/>
                  </a:cubicBezTo>
                  <a:cubicBezTo>
                    <a:pt x="26" y="9"/>
                    <a:pt x="20" y="0"/>
                    <a:pt x="9" y="5"/>
                  </a:cubicBezTo>
                  <a:close/>
                </a:path>
              </a:pathLst>
            </a:custGeom>
            <a:solidFill>
              <a:srgbClr val="C2D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943"/>
            <p:cNvSpPr/>
            <p:nvPr/>
          </p:nvSpPr>
          <p:spPr bwMode="auto">
            <a:xfrm>
              <a:off x="4269020" y="4339897"/>
              <a:ext cx="155398" cy="145718"/>
            </a:xfrm>
            <a:custGeom>
              <a:avLst/>
              <a:gdLst>
                <a:gd name="T0" fmla="*/ 7 w 23"/>
                <a:gd name="T1" fmla="*/ 5 h 23"/>
                <a:gd name="T2" fmla="*/ 13 w 23"/>
                <a:gd name="T3" fmla="*/ 22 h 23"/>
                <a:gd name="T4" fmla="*/ 22 w 23"/>
                <a:gd name="T5" fmla="*/ 12 h 23"/>
                <a:gd name="T6" fmla="*/ 7 w 23"/>
                <a:gd name="T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3">
                  <a:moveTo>
                    <a:pt x="7" y="5"/>
                  </a:moveTo>
                  <a:cubicBezTo>
                    <a:pt x="0" y="9"/>
                    <a:pt x="2" y="21"/>
                    <a:pt x="13" y="22"/>
                  </a:cubicBezTo>
                  <a:cubicBezTo>
                    <a:pt x="21" y="23"/>
                    <a:pt x="23" y="16"/>
                    <a:pt x="22" y="12"/>
                  </a:cubicBezTo>
                  <a:cubicBezTo>
                    <a:pt x="21" y="7"/>
                    <a:pt x="14" y="0"/>
                    <a:pt x="7" y="5"/>
                  </a:cubicBezTo>
                  <a:close/>
                </a:path>
              </a:pathLst>
            </a:custGeom>
            <a:solidFill>
              <a:srgbClr val="005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944"/>
            <p:cNvSpPr/>
            <p:nvPr/>
          </p:nvSpPr>
          <p:spPr bwMode="auto">
            <a:xfrm>
              <a:off x="4448589" y="4498568"/>
              <a:ext cx="265902" cy="336768"/>
            </a:xfrm>
            <a:custGeom>
              <a:avLst/>
              <a:gdLst>
                <a:gd name="T0" fmla="*/ 16 w 39"/>
                <a:gd name="T1" fmla="*/ 29 h 53"/>
                <a:gd name="T2" fmla="*/ 10 w 39"/>
                <a:gd name="T3" fmla="*/ 5 h 53"/>
                <a:gd name="T4" fmla="*/ 5 w 39"/>
                <a:gd name="T5" fmla="*/ 25 h 53"/>
                <a:gd name="T6" fmla="*/ 29 w 39"/>
                <a:gd name="T7" fmla="*/ 47 h 53"/>
                <a:gd name="T8" fmla="*/ 39 w 39"/>
                <a:gd name="T9" fmla="*/ 48 h 53"/>
                <a:gd name="T10" fmla="*/ 26 w 39"/>
                <a:gd name="T11" fmla="*/ 37 h 53"/>
                <a:gd name="T12" fmla="*/ 16 w 39"/>
                <a:gd name="T13" fmla="*/ 2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3">
                  <a:moveTo>
                    <a:pt x="16" y="29"/>
                  </a:moveTo>
                  <a:cubicBezTo>
                    <a:pt x="11" y="21"/>
                    <a:pt x="10" y="9"/>
                    <a:pt x="10" y="5"/>
                  </a:cubicBezTo>
                  <a:cubicBezTo>
                    <a:pt x="10" y="0"/>
                    <a:pt x="0" y="8"/>
                    <a:pt x="5" y="25"/>
                  </a:cubicBezTo>
                  <a:cubicBezTo>
                    <a:pt x="10" y="42"/>
                    <a:pt x="24" y="44"/>
                    <a:pt x="29" y="47"/>
                  </a:cubicBezTo>
                  <a:cubicBezTo>
                    <a:pt x="33" y="51"/>
                    <a:pt x="39" y="53"/>
                    <a:pt x="39" y="48"/>
                  </a:cubicBezTo>
                  <a:cubicBezTo>
                    <a:pt x="39" y="42"/>
                    <a:pt x="31" y="39"/>
                    <a:pt x="26" y="37"/>
                  </a:cubicBezTo>
                  <a:cubicBezTo>
                    <a:pt x="21" y="34"/>
                    <a:pt x="16" y="29"/>
                    <a:pt x="16" y="29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945"/>
            <p:cNvSpPr/>
            <p:nvPr/>
          </p:nvSpPr>
          <p:spPr bwMode="auto">
            <a:xfrm>
              <a:off x="4327726" y="4744667"/>
              <a:ext cx="372952" cy="116573"/>
            </a:xfrm>
            <a:custGeom>
              <a:avLst/>
              <a:gdLst>
                <a:gd name="T0" fmla="*/ 38 w 55"/>
                <a:gd name="T1" fmla="*/ 10 h 18"/>
                <a:gd name="T2" fmla="*/ 9 w 55"/>
                <a:gd name="T3" fmla="*/ 1 h 18"/>
                <a:gd name="T4" fmla="*/ 1 w 55"/>
                <a:gd name="T5" fmla="*/ 4 h 18"/>
                <a:gd name="T6" fmla="*/ 28 w 55"/>
                <a:gd name="T7" fmla="*/ 11 h 18"/>
                <a:gd name="T8" fmla="*/ 49 w 55"/>
                <a:gd name="T9" fmla="*/ 17 h 18"/>
                <a:gd name="T10" fmla="*/ 53 w 55"/>
                <a:gd name="T11" fmla="*/ 15 h 18"/>
                <a:gd name="T12" fmla="*/ 38 w 55"/>
                <a:gd name="T13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8">
                  <a:moveTo>
                    <a:pt x="38" y="10"/>
                  </a:moveTo>
                  <a:cubicBezTo>
                    <a:pt x="30" y="6"/>
                    <a:pt x="17" y="0"/>
                    <a:pt x="9" y="1"/>
                  </a:cubicBezTo>
                  <a:cubicBezTo>
                    <a:pt x="9" y="1"/>
                    <a:pt x="2" y="1"/>
                    <a:pt x="1" y="4"/>
                  </a:cubicBezTo>
                  <a:cubicBezTo>
                    <a:pt x="0" y="6"/>
                    <a:pt x="16" y="8"/>
                    <a:pt x="28" y="11"/>
                  </a:cubicBezTo>
                  <a:cubicBezTo>
                    <a:pt x="39" y="15"/>
                    <a:pt x="46" y="18"/>
                    <a:pt x="49" y="17"/>
                  </a:cubicBezTo>
                  <a:cubicBezTo>
                    <a:pt x="53" y="17"/>
                    <a:pt x="55" y="16"/>
                    <a:pt x="53" y="15"/>
                  </a:cubicBezTo>
                  <a:cubicBezTo>
                    <a:pt x="52" y="14"/>
                    <a:pt x="45" y="14"/>
                    <a:pt x="38" y="10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946"/>
            <p:cNvSpPr/>
            <p:nvPr/>
          </p:nvSpPr>
          <p:spPr bwMode="auto">
            <a:xfrm>
              <a:off x="3823550" y="4310755"/>
              <a:ext cx="276261" cy="213718"/>
            </a:xfrm>
            <a:custGeom>
              <a:avLst/>
              <a:gdLst>
                <a:gd name="T0" fmla="*/ 9 w 41"/>
                <a:gd name="T1" fmla="*/ 16 h 34"/>
                <a:gd name="T2" fmla="*/ 11 w 41"/>
                <a:gd name="T3" fmla="*/ 34 h 34"/>
                <a:gd name="T4" fmla="*/ 35 w 41"/>
                <a:gd name="T5" fmla="*/ 27 h 34"/>
                <a:gd name="T6" fmla="*/ 39 w 41"/>
                <a:gd name="T7" fmla="*/ 19 h 34"/>
                <a:gd name="T8" fmla="*/ 20 w 41"/>
                <a:gd name="T9" fmla="*/ 3 h 34"/>
                <a:gd name="T10" fmla="*/ 9 w 41"/>
                <a:gd name="T11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4">
                  <a:moveTo>
                    <a:pt x="9" y="16"/>
                  </a:moveTo>
                  <a:cubicBezTo>
                    <a:pt x="6" y="25"/>
                    <a:pt x="0" y="34"/>
                    <a:pt x="11" y="34"/>
                  </a:cubicBezTo>
                  <a:cubicBezTo>
                    <a:pt x="23" y="34"/>
                    <a:pt x="31" y="29"/>
                    <a:pt x="35" y="27"/>
                  </a:cubicBezTo>
                  <a:cubicBezTo>
                    <a:pt x="39" y="25"/>
                    <a:pt x="41" y="22"/>
                    <a:pt x="39" y="19"/>
                  </a:cubicBezTo>
                  <a:cubicBezTo>
                    <a:pt x="39" y="19"/>
                    <a:pt x="26" y="6"/>
                    <a:pt x="20" y="3"/>
                  </a:cubicBezTo>
                  <a:cubicBezTo>
                    <a:pt x="15" y="0"/>
                    <a:pt x="11" y="6"/>
                    <a:pt x="9" y="16"/>
                  </a:cubicBezTo>
                  <a:close/>
                </a:path>
              </a:pathLst>
            </a:custGeom>
            <a:solidFill>
              <a:srgbClr val="BF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947"/>
            <p:cNvSpPr/>
            <p:nvPr/>
          </p:nvSpPr>
          <p:spPr bwMode="auto">
            <a:xfrm>
              <a:off x="3074191" y="3760269"/>
              <a:ext cx="424752" cy="372388"/>
            </a:xfrm>
            <a:custGeom>
              <a:avLst/>
              <a:gdLst>
                <a:gd name="T0" fmla="*/ 9 w 63"/>
                <a:gd name="T1" fmla="*/ 54 h 59"/>
                <a:gd name="T2" fmla="*/ 31 w 63"/>
                <a:gd name="T3" fmla="*/ 51 h 59"/>
                <a:gd name="T4" fmla="*/ 44 w 63"/>
                <a:gd name="T5" fmla="*/ 51 h 59"/>
                <a:gd name="T6" fmla="*/ 58 w 63"/>
                <a:gd name="T7" fmla="*/ 59 h 59"/>
                <a:gd name="T8" fmla="*/ 43 w 63"/>
                <a:gd name="T9" fmla="*/ 47 h 59"/>
                <a:gd name="T10" fmla="*/ 35 w 63"/>
                <a:gd name="T11" fmla="*/ 39 h 59"/>
                <a:gd name="T12" fmla="*/ 29 w 63"/>
                <a:gd name="T13" fmla="*/ 30 h 59"/>
                <a:gd name="T14" fmla="*/ 20 w 63"/>
                <a:gd name="T15" fmla="*/ 11 h 59"/>
                <a:gd name="T16" fmla="*/ 18 w 63"/>
                <a:gd name="T17" fmla="*/ 19 h 59"/>
                <a:gd name="T18" fmla="*/ 28 w 63"/>
                <a:gd name="T19" fmla="*/ 33 h 59"/>
                <a:gd name="T20" fmla="*/ 11 w 63"/>
                <a:gd name="T21" fmla="*/ 28 h 59"/>
                <a:gd name="T22" fmla="*/ 14 w 63"/>
                <a:gd name="T23" fmla="*/ 33 h 59"/>
                <a:gd name="T24" fmla="*/ 28 w 63"/>
                <a:gd name="T25" fmla="*/ 38 h 59"/>
                <a:gd name="T26" fmla="*/ 11 w 63"/>
                <a:gd name="T27" fmla="*/ 39 h 59"/>
                <a:gd name="T28" fmla="*/ 16 w 63"/>
                <a:gd name="T29" fmla="*/ 44 h 59"/>
                <a:gd name="T30" fmla="*/ 28 w 63"/>
                <a:gd name="T31" fmla="*/ 47 h 59"/>
                <a:gd name="T32" fmla="*/ 9 w 63"/>
                <a:gd name="T33" fmla="*/ 5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59">
                  <a:moveTo>
                    <a:pt x="9" y="54"/>
                  </a:moveTo>
                  <a:cubicBezTo>
                    <a:pt x="12" y="56"/>
                    <a:pt x="17" y="53"/>
                    <a:pt x="31" y="51"/>
                  </a:cubicBezTo>
                  <a:cubicBezTo>
                    <a:pt x="36" y="51"/>
                    <a:pt x="41" y="51"/>
                    <a:pt x="44" y="51"/>
                  </a:cubicBezTo>
                  <a:cubicBezTo>
                    <a:pt x="52" y="53"/>
                    <a:pt x="56" y="59"/>
                    <a:pt x="58" y="59"/>
                  </a:cubicBezTo>
                  <a:cubicBezTo>
                    <a:pt x="61" y="59"/>
                    <a:pt x="63" y="58"/>
                    <a:pt x="43" y="47"/>
                  </a:cubicBezTo>
                  <a:cubicBezTo>
                    <a:pt x="43" y="47"/>
                    <a:pt x="38" y="44"/>
                    <a:pt x="35" y="39"/>
                  </a:cubicBezTo>
                  <a:cubicBezTo>
                    <a:pt x="33" y="37"/>
                    <a:pt x="31" y="32"/>
                    <a:pt x="29" y="30"/>
                  </a:cubicBezTo>
                  <a:cubicBezTo>
                    <a:pt x="25" y="23"/>
                    <a:pt x="22" y="16"/>
                    <a:pt x="20" y="11"/>
                  </a:cubicBezTo>
                  <a:cubicBezTo>
                    <a:pt x="14" y="0"/>
                    <a:pt x="15" y="12"/>
                    <a:pt x="18" y="19"/>
                  </a:cubicBezTo>
                  <a:cubicBezTo>
                    <a:pt x="22" y="26"/>
                    <a:pt x="28" y="33"/>
                    <a:pt x="28" y="33"/>
                  </a:cubicBezTo>
                  <a:cubicBezTo>
                    <a:pt x="28" y="33"/>
                    <a:pt x="17" y="31"/>
                    <a:pt x="11" y="28"/>
                  </a:cubicBezTo>
                  <a:cubicBezTo>
                    <a:pt x="5" y="25"/>
                    <a:pt x="6" y="31"/>
                    <a:pt x="14" y="33"/>
                  </a:cubicBezTo>
                  <a:cubicBezTo>
                    <a:pt x="22" y="36"/>
                    <a:pt x="28" y="38"/>
                    <a:pt x="28" y="38"/>
                  </a:cubicBezTo>
                  <a:cubicBezTo>
                    <a:pt x="28" y="38"/>
                    <a:pt x="21" y="39"/>
                    <a:pt x="11" y="39"/>
                  </a:cubicBezTo>
                  <a:cubicBezTo>
                    <a:pt x="0" y="39"/>
                    <a:pt x="6" y="44"/>
                    <a:pt x="16" y="44"/>
                  </a:cubicBezTo>
                  <a:cubicBezTo>
                    <a:pt x="26" y="45"/>
                    <a:pt x="29" y="46"/>
                    <a:pt x="28" y="47"/>
                  </a:cubicBezTo>
                  <a:cubicBezTo>
                    <a:pt x="27" y="49"/>
                    <a:pt x="5" y="52"/>
                    <a:pt x="9" y="54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948"/>
            <p:cNvSpPr/>
            <p:nvPr/>
          </p:nvSpPr>
          <p:spPr bwMode="auto">
            <a:xfrm>
              <a:off x="4455496" y="4764096"/>
              <a:ext cx="245183" cy="90668"/>
            </a:xfrm>
            <a:custGeom>
              <a:avLst/>
              <a:gdLst>
                <a:gd name="T0" fmla="*/ 30 w 36"/>
                <a:gd name="T1" fmla="*/ 13 h 14"/>
                <a:gd name="T2" fmla="*/ 10 w 36"/>
                <a:gd name="T3" fmla="*/ 5 h 14"/>
                <a:gd name="T4" fmla="*/ 6 w 36"/>
                <a:gd name="T5" fmla="*/ 6 h 14"/>
                <a:gd name="T6" fmla="*/ 29 w 36"/>
                <a:gd name="T7" fmla="*/ 14 h 14"/>
                <a:gd name="T8" fmla="*/ 30 w 36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4">
                  <a:moveTo>
                    <a:pt x="30" y="13"/>
                  </a:moveTo>
                  <a:cubicBezTo>
                    <a:pt x="23" y="13"/>
                    <a:pt x="10" y="5"/>
                    <a:pt x="10" y="5"/>
                  </a:cubicBezTo>
                  <a:cubicBezTo>
                    <a:pt x="0" y="0"/>
                    <a:pt x="2" y="6"/>
                    <a:pt x="6" y="6"/>
                  </a:cubicBezTo>
                  <a:cubicBezTo>
                    <a:pt x="9" y="7"/>
                    <a:pt x="27" y="14"/>
                    <a:pt x="29" y="14"/>
                  </a:cubicBezTo>
                  <a:cubicBezTo>
                    <a:pt x="31" y="14"/>
                    <a:pt x="36" y="12"/>
                    <a:pt x="30" y="13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949"/>
            <p:cNvSpPr/>
            <p:nvPr/>
          </p:nvSpPr>
          <p:spPr bwMode="auto">
            <a:xfrm>
              <a:off x="4320820" y="4346373"/>
              <a:ext cx="82878" cy="71239"/>
            </a:xfrm>
            <a:custGeom>
              <a:avLst/>
              <a:gdLst>
                <a:gd name="T0" fmla="*/ 5 w 12"/>
                <a:gd name="T1" fmla="*/ 3 h 11"/>
                <a:gd name="T2" fmla="*/ 8 w 12"/>
                <a:gd name="T3" fmla="*/ 10 h 11"/>
                <a:gd name="T4" fmla="*/ 11 w 12"/>
                <a:gd name="T5" fmla="*/ 5 h 11"/>
                <a:gd name="T6" fmla="*/ 5 w 12"/>
                <a:gd name="T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5" y="3"/>
                  </a:moveTo>
                  <a:cubicBezTo>
                    <a:pt x="0" y="7"/>
                    <a:pt x="6" y="11"/>
                    <a:pt x="8" y="10"/>
                  </a:cubicBezTo>
                  <a:cubicBezTo>
                    <a:pt x="10" y="9"/>
                    <a:pt x="12" y="7"/>
                    <a:pt x="11" y="5"/>
                  </a:cubicBezTo>
                  <a:cubicBezTo>
                    <a:pt x="11" y="5"/>
                    <a:pt x="9" y="0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950"/>
            <p:cNvSpPr/>
            <p:nvPr/>
          </p:nvSpPr>
          <p:spPr bwMode="auto">
            <a:xfrm>
              <a:off x="3668152" y="3779698"/>
              <a:ext cx="884035" cy="670298"/>
            </a:xfrm>
            <a:custGeom>
              <a:avLst/>
              <a:gdLst>
                <a:gd name="T0" fmla="*/ 52 w 131"/>
                <a:gd name="T1" fmla="*/ 9 h 106"/>
                <a:gd name="T2" fmla="*/ 11 w 131"/>
                <a:gd name="T3" fmla="*/ 31 h 106"/>
                <a:gd name="T4" fmla="*/ 40 w 131"/>
                <a:gd name="T5" fmla="*/ 52 h 106"/>
                <a:gd name="T6" fmla="*/ 94 w 131"/>
                <a:gd name="T7" fmla="*/ 79 h 106"/>
                <a:gd name="T8" fmla="*/ 120 w 131"/>
                <a:gd name="T9" fmla="*/ 96 h 106"/>
                <a:gd name="T10" fmla="*/ 123 w 131"/>
                <a:gd name="T11" fmla="*/ 73 h 106"/>
                <a:gd name="T12" fmla="*/ 52 w 131"/>
                <a:gd name="T13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06">
                  <a:moveTo>
                    <a:pt x="52" y="9"/>
                  </a:moveTo>
                  <a:cubicBezTo>
                    <a:pt x="29" y="0"/>
                    <a:pt x="21" y="21"/>
                    <a:pt x="11" y="31"/>
                  </a:cubicBezTo>
                  <a:cubicBezTo>
                    <a:pt x="0" y="41"/>
                    <a:pt x="22" y="45"/>
                    <a:pt x="40" y="52"/>
                  </a:cubicBezTo>
                  <a:cubicBezTo>
                    <a:pt x="58" y="60"/>
                    <a:pt x="77" y="77"/>
                    <a:pt x="94" y="79"/>
                  </a:cubicBezTo>
                  <a:cubicBezTo>
                    <a:pt x="111" y="81"/>
                    <a:pt x="120" y="86"/>
                    <a:pt x="120" y="96"/>
                  </a:cubicBezTo>
                  <a:cubicBezTo>
                    <a:pt x="121" y="106"/>
                    <a:pt x="131" y="91"/>
                    <a:pt x="123" y="73"/>
                  </a:cubicBezTo>
                  <a:cubicBezTo>
                    <a:pt x="116" y="56"/>
                    <a:pt x="76" y="18"/>
                    <a:pt x="52" y="9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951"/>
            <p:cNvSpPr/>
            <p:nvPr/>
          </p:nvSpPr>
          <p:spPr bwMode="auto">
            <a:xfrm>
              <a:off x="3889161" y="4346373"/>
              <a:ext cx="189931" cy="158670"/>
            </a:xfrm>
            <a:custGeom>
              <a:avLst/>
              <a:gdLst>
                <a:gd name="T0" fmla="*/ 5 w 28"/>
                <a:gd name="T1" fmla="*/ 25 h 25"/>
                <a:gd name="T2" fmla="*/ 17 w 28"/>
                <a:gd name="T3" fmla="*/ 23 h 25"/>
                <a:gd name="T4" fmla="*/ 24 w 28"/>
                <a:gd name="T5" fmla="*/ 19 h 25"/>
                <a:gd name="T6" fmla="*/ 28 w 28"/>
                <a:gd name="T7" fmla="*/ 16 h 25"/>
                <a:gd name="T8" fmla="*/ 22 w 28"/>
                <a:gd name="T9" fmla="*/ 12 h 25"/>
                <a:gd name="T10" fmla="*/ 9 w 28"/>
                <a:gd name="T11" fmla="*/ 0 h 25"/>
                <a:gd name="T12" fmla="*/ 10 w 28"/>
                <a:gd name="T13" fmla="*/ 6 h 25"/>
                <a:gd name="T14" fmla="*/ 15 w 28"/>
                <a:gd name="T15" fmla="*/ 13 h 25"/>
                <a:gd name="T16" fmla="*/ 4 w 28"/>
                <a:gd name="T17" fmla="*/ 11 h 25"/>
                <a:gd name="T18" fmla="*/ 11 w 28"/>
                <a:gd name="T19" fmla="*/ 17 h 25"/>
                <a:gd name="T20" fmla="*/ 5 w 28"/>
                <a:gd name="T21" fmla="*/ 19 h 25"/>
                <a:gd name="T22" fmla="*/ 8 w 28"/>
                <a:gd name="T23" fmla="*/ 22 h 25"/>
                <a:gd name="T24" fmla="*/ 5 w 28"/>
                <a:gd name="T2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25">
                  <a:moveTo>
                    <a:pt x="5" y="25"/>
                  </a:moveTo>
                  <a:cubicBezTo>
                    <a:pt x="9" y="25"/>
                    <a:pt x="14" y="25"/>
                    <a:pt x="17" y="23"/>
                  </a:cubicBezTo>
                  <a:cubicBezTo>
                    <a:pt x="20" y="21"/>
                    <a:pt x="21" y="20"/>
                    <a:pt x="24" y="19"/>
                  </a:cubicBezTo>
                  <a:cubicBezTo>
                    <a:pt x="27" y="19"/>
                    <a:pt x="28" y="19"/>
                    <a:pt x="28" y="16"/>
                  </a:cubicBezTo>
                  <a:cubicBezTo>
                    <a:pt x="28" y="16"/>
                    <a:pt x="25" y="15"/>
                    <a:pt x="22" y="12"/>
                  </a:cubicBezTo>
                  <a:cubicBezTo>
                    <a:pt x="20" y="9"/>
                    <a:pt x="12" y="0"/>
                    <a:pt x="9" y="0"/>
                  </a:cubicBezTo>
                  <a:cubicBezTo>
                    <a:pt x="7" y="0"/>
                    <a:pt x="7" y="3"/>
                    <a:pt x="10" y="6"/>
                  </a:cubicBezTo>
                  <a:cubicBezTo>
                    <a:pt x="13" y="10"/>
                    <a:pt x="16" y="9"/>
                    <a:pt x="15" y="13"/>
                  </a:cubicBezTo>
                  <a:cubicBezTo>
                    <a:pt x="15" y="14"/>
                    <a:pt x="6" y="10"/>
                    <a:pt x="4" y="11"/>
                  </a:cubicBezTo>
                  <a:cubicBezTo>
                    <a:pt x="3" y="12"/>
                    <a:pt x="8" y="16"/>
                    <a:pt x="11" y="17"/>
                  </a:cubicBezTo>
                  <a:cubicBezTo>
                    <a:pt x="13" y="18"/>
                    <a:pt x="10" y="18"/>
                    <a:pt x="5" y="19"/>
                  </a:cubicBezTo>
                  <a:cubicBezTo>
                    <a:pt x="0" y="21"/>
                    <a:pt x="4" y="22"/>
                    <a:pt x="8" y="22"/>
                  </a:cubicBezTo>
                  <a:cubicBezTo>
                    <a:pt x="11" y="22"/>
                    <a:pt x="1" y="24"/>
                    <a:pt x="5" y="25"/>
                  </a:cubicBezTo>
                  <a:close/>
                </a:path>
              </a:pathLst>
            </a:custGeom>
            <a:solidFill>
              <a:srgbClr val="9F4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952"/>
            <p:cNvSpPr/>
            <p:nvPr/>
          </p:nvSpPr>
          <p:spPr bwMode="auto">
            <a:xfrm>
              <a:off x="3902974" y="4346373"/>
              <a:ext cx="189931" cy="158670"/>
            </a:xfrm>
            <a:custGeom>
              <a:avLst/>
              <a:gdLst>
                <a:gd name="T0" fmla="*/ 1 w 28"/>
                <a:gd name="T1" fmla="*/ 24 h 25"/>
                <a:gd name="T2" fmla="*/ 17 w 28"/>
                <a:gd name="T3" fmla="*/ 20 h 25"/>
                <a:gd name="T4" fmla="*/ 25 w 28"/>
                <a:gd name="T5" fmla="*/ 18 h 25"/>
                <a:gd name="T6" fmla="*/ 18 w 28"/>
                <a:gd name="T7" fmla="*/ 13 h 25"/>
                <a:gd name="T8" fmla="*/ 6 w 28"/>
                <a:gd name="T9" fmla="*/ 2 h 25"/>
                <a:gd name="T10" fmla="*/ 15 w 28"/>
                <a:gd name="T11" fmla="*/ 15 h 25"/>
                <a:gd name="T12" fmla="*/ 2 w 28"/>
                <a:gd name="T13" fmla="*/ 11 h 25"/>
                <a:gd name="T14" fmla="*/ 13 w 28"/>
                <a:gd name="T15" fmla="*/ 17 h 25"/>
                <a:gd name="T16" fmla="*/ 1 w 28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5">
                  <a:moveTo>
                    <a:pt x="1" y="24"/>
                  </a:moveTo>
                  <a:cubicBezTo>
                    <a:pt x="1" y="25"/>
                    <a:pt x="13" y="23"/>
                    <a:pt x="17" y="20"/>
                  </a:cubicBezTo>
                  <a:cubicBezTo>
                    <a:pt x="20" y="18"/>
                    <a:pt x="23" y="19"/>
                    <a:pt x="25" y="18"/>
                  </a:cubicBezTo>
                  <a:cubicBezTo>
                    <a:pt x="28" y="17"/>
                    <a:pt x="21" y="18"/>
                    <a:pt x="18" y="13"/>
                  </a:cubicBezTo>
                  <a:cubicBezTo>
                    <a:pt x="15" y="8"/>
                    <a:pt x="8" y="0"/>
                    <a:pt x="6" y="2"/>
                  </a:cubicBezTo>
                  <a:cubicBezTo>
                    <a:pt x="4" y="3"/>
                    <a:pt x="17" y="12"/>
                    <a:pt x="15" y="15"/>
                  </a:cubicBezTo>
                  <a:cubicBezTo>
                    <a:pt x="14" y="17"/>
                    <a:pt x="4" y="10"/>
                    <a:pt x="2" y="11"/>
                  </a:cubicBezTo>
                  <a:cubicBezTo>
                    <a:pt x="0" y="13"/>
                    <a:pt x="12" y="15"/>
                    <a:pt x="13" y="17"/>
                  </a:cubicBezTo>
                  <a:cubicBezTo>
                    <a:pt x="13" y="20"/>
                    <a:pt x="1" y="23"/>
                    <a:pt x="1" y="24"/>
                  </a:cubicBezTo>
                  <a:close/>
                </a:path>
              </a:pathLst>
            </a:custGeom>
            <a:solidFill>
              <a:srgbClr val="68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953"/>
            <p:cNvSpPr/>
            <p:nvPr/>
          </p:nvSpPr>
          <p:spPr bwMode="auto">
            <a:xfrm>
              <a:off x="4058372" y="4359326"/>
              <a:ext cx="183024" cy="369149"/>
            </a:xfrm>
            <a:custGeom>
              <a:avLst/>
              <a:gdLst>
                <a:gd name="T0" fmla="*/ 7 w 27"/>
                <a:gd name="T1" fmla="*/ 3 h 58"/>
                <a:gd name="T2" fmla="*/ 2 w 27"/>
                <a:gd name="T3" fmla="*/ 29 h 58"/>
                <a:gd name="T4" fmla="*/ 25 w 27"/>
                <a:gd name="T5" fmla="*/ 57 h 58"/>
                <a:gd name="T6" fmla="*/ 13 w 27"/>
                <a:gd name="T7" fmla="*/ 46 h 58"/>
                <a:gd name="T8" fmla="*/ 11 w 27"/>
                <a:gd name="T9" fmla="*/ 6 h 58"/>
                <a:gd name="T10" fmla="*/ 7 w 27"/>
                <a:gd name="T11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8">
                  <a:moveTo>
                    <a:pt x="7" y="3"/>
                  </a:moveTo>
                  <a:cubicBezTo>
                    <a:pt x="5" y="6"/>
                    <a:pt x="0" y="12"/>
                    <a:pt x="2" y="29"/>
                  </a:cubicBezTo>
                  <a:cubicBezTo>
                    <a:pt x="5" y="54"/>
                    <a:pt x="23" y="58"/>
                    <a:pt x="25" y="57"/>
                  </a:cubicBezTo>
                  <a:cubicBezTo>
                    <a:pt x="27" y="55"/>
                    <a:pt x="17" y="56"/>
                    <a:pt x="13" y="46"/>
                  </a:cubicBezTo>
                  <a:cubicBezTo>
                    <a:pt x="8" y="37"/>
                    <a:pt x="7" y="12"/>
                    <a:pt x="11" y="6"/>
                  </a:cubicBezTo>
                  <a:cubicBezTo>
                    <a:pt x="15" y="0"/>
                    <a:pt x="9" y="0"/>
                    <a:pt x="7" y="3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54"/>
            <p:cNvSpPr/>
            <p:nvPr/>
          </p:nvSpPr>
          <p:spPr bwMode="auto">
            <a:xfrm>
              <a:off x="4072185" y="3893032"/>
              <a:ext cx="41439" cy="35621"/>
            </a:xfrm>
            <a:custGeom>
              <a:avLst/>
              <a:gdLst>
                <a:gd name="T0" fmla="*/ 1 w 6"/>
                <a:gd name="T1" fmla="*/ 3 h 6"/>
                <a:gd name="T2" fmla="*/ 3 w 6"/>
                <a:gd name="T3" fmla="*/ 6 h 6"/>
                <a:gd name="T4" fmla="*/ 6 w 6"/>
                <a:gd name="T5" fmla="*/ 3 h 6"/>
                <a:gd name="T6" fmla="*/ 3 w 6"/>
                <a:gd name="T7" fmla="*/ 0 h 6"/>
                <a:gd name="T8" fmla="*/ 1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3"/>
                  </a:move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Oval 1955"/>
            <p:cNvSpPr>
              <a:spLocks noChangeArrowheads="1"/>
            </p:cNvSpPr>
            <p:nvPr/>
          </p:nvSpPr>
          <p:spPr bwMode="auto">
            <a:xfrm>
              <a:off x="4151609" y="3935129"/>
              <a:ext cx="13813" cy="1295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2494"/>
            <p:cNvSpPr/>
            <p:nvPr/>
          </p:nvSpPr>
          <p:spPr bwMode="auto">
            <a:xfrm>
              <a:off x="4721398" y="4245992"/>
              <a:ext cx="58707" cy="51810"/>
            </a:xfrm>
            <a:custGeom>
              <a:avLst/>
              <a:gdLst>
                <a:gd name="T0" fmla="*/ 2 w 9"/>
                <a:gd name="T1" fmla="*/ 2 h 8"/>
                <a:gd name="T2" fmla="*/ 2 w 9"/>
                <a:gd name="T3" fmla="*/ 7 h 8"/>
                <a:gd name="T4" fmla="*/ 7 w 9"/>
                <a:gd name="T5" fmla="*/ 6 h 8"/>
                <a:gd name="T6" fmla="*/ 7 w 9"/>
                <a:gd name="T7" fmla="*/ 1 h 8"/>
                <a:gd name="T8" fmla="*/ 2 w 9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2" y="2"/>
                  </a:moveTo>
                  <a:cubicBezTo>
                    <a:pt x="0" y="4"/>
                    <a:pt x="1" y="6"/>
                    <a:pt x="2" y="7"/>
                  </a:cubicBezTo>
                  <a:cubicBezTo>
                    <a:pt x="4" y="8"/>
                    <a:pt x="6" y="8"/>
                    <a:pt x="7" y="6"/>
                  </a:cubicBezTo>
                  <a:cubicBezTo>
                    <a:pt x="9" y="5"/>
                    <a:pt x="8" y="3"/>
                    <a:pt x="7" y="1"/>
                  </a:cubicBezTo>
                  <a:cubicBezTo>
                    <a:pt x="5" y="0"/>
                    <a:pt x="3" y="0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2495"/>
            <p:cNvSpPr/>
            <p:nvPr/>
          </p:nvSpPr>
          <p:spPr bwMode="auto">
            <a:xfrm>
              <a:off x="4835355" y="4297802"/>
              <a:ext cx="27626" cy="22668"/>
            </a:xfrm>
            <a:custGeom>
              <a:avLst/>
              <a:gdLst>
                <a:gd name="T0" fmla="*/ 0 w 4"/>
                <a:gd name="T1" fmla="*/ 1 h 4"/>
                <a:gd name="T2" fmla="*/ 1 w 4"/>
                <a:gd name="T3" fmla="*/ 4 h 4"/>
                <a:gd name="T4" fmla="*/ 3 w 4"/>
                <a:gd name="T5" fmla="*/ 4 h 4"/>
                <a:gd name="T6" fmla="*/ 3 w 4"/>
                <a:gd name="T7" fmla="*/ 1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3" y="4"/>
                    <a:pt x="3" y="4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 txBox="1"/>
          <p:nvPr/>
        </p:nvSpPr>
        <p:spPr>
          <a:xfrm>
            <a:off x="1423854" y="4161843"/>
            <a:ext cx="790281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005666"/>
                </a:solidFill>
                <a:ea typeface="Dotum" pitchFamily="34" charset="-127"/>
              </a:rPr>
              <a:t>459,769K</a:t>
            </a:r>
            <a:endParaRPr lang="en-US" sz="2135" b="1" dirty="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4" name="Text Placeholder 3"/>
          <p:cNvSpPr txBox="1"/>
          <p:nvPr/>
        </p:nvSpPr>
        <p:spPr>
          <a:xfrm>
            <a:off x="819034" y="4480865"/>
            <a:ext cx="1972137" cy="61536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zh-CN" sz="1335" dirty="0">
                <a:solidFill>
                  <a:srgbClr val="005666"/>
                </a:solidFill>
                <a:ea typeface="Dotum" pitchFamily="34" charset="-127"/>
              </a:rPr>
              <a:t>A designer can use default text to simulate what text would look like.</a:t>
            </a:r>
          </a:p>
        </p:txBody>
      </p:sp>
      <p:sp>
        <p:nvSpPr>
          <p:cNvPr id="5" name="Oval 74"/>
          <p:cNvSpPr/>
          <p:nvPr/>
        </p:nvSpPr>
        <p:spPr>
          <a:xfrm>
            <a:off x="1623238" y="5258137"/>
            <a:ext cx="363729" cy="363729"/>
          </a:xfrm>
          <a:prstGeom prst="ellipse">
            <a:avLst/>
          </a:prstGeom>
          <a:solidFill>
            <a:srgbClr val="0056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5" dirty="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7" name="Text Placeholder 3"/>
          <p:cNvSpPr txBox="1"/>
          <p:nvPr/>
        </p:nvSpPr>
        <p:spPr>
          <a:xfrm>
            <a:off x="3590605" y="4161843"/>
            <a:ext cx="790281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005666"/>
                </a:solidFill>
                <a:ea typeface="Dotum" pitchFamily="34" charset="-127"/>
              </a:rPr>
              <a:t>459,769K</a:t>
            </a:r>
          </a:p>
        </p:txBody>
      </p:sp>
      <p:sp>
        <p:nvSpPr>
          <p:cNvPr id="8" name="Text Placeholder 3"/>
          <p:cNvSpPr txBox="1"/>
          <p:nvPr/>
        </p:nvSpPr>
        <p:spPr>
          <a:xfrm>
            <a:off x="2985785" y="4480865"/>
            <a:ext cx="1972137" cy="61536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zh-CN" sz="1335" dirty="0">
                <a:solidFill>
                  <a:srgbClr val="005666"/>
                </a:solidFill>
                <a:ea typeface="Dotum" pitchFamily="34" charset="-127"/>
              </a:rPr>
              <a:t>A designer can use default text to simulate what text would look like.</a:t>
            </a:r>
          </a:p>
        </p:txBody>
      </p:sp>
      <p:sp>
        <p:nvSpPr>
          <p:cNvPr id="9" name="Oval 75"/>
          <p:cNvSpPr/>
          <p:nvPr/>
        </p:nvSpPr>
        <p:spPr>
          <a:xfrm>
            <a:off x="3789989" y="5258137"/>
            <a:ext cx="363729" cy="363729"/>
          </a:xfrm>
          <a:prstGeom prst="ellipse">
            <a:avLst/>
          </a:prstGeom>
          <a:solidFill>
            <a:srgbClr val="0056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5" dirty="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11" name="Text Placeholder 3"/>
          <p:cNvSpPr txBox="1"/>
          <p:nvPr/>
        </p:nvSpPr>
        <p:spPr>
          <a:xfrm>
            <a:off x="5757356" y="4161843"/>
            <a:ext cx="790281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005666"/>
                </a:solidFill>
                <a:ea typeface="Dotum" pitchFamily="34" charset="-127"/>
              </a:rPr>
              <a:t>459,769K</a:t>
            </a:r>
          </a:p>
        </p:txBody>
      </p:sp>
      <p:sp>
        <p:nvSpPr>
          <p:cNvPr id="12" name="Text Placeholder 3"/>
          <p:cNvSpPr txBox="1"/>
          <p:nvPr/>
        </p:nvSpPr>
        <p:spPr>
          <a:xfrm>
            <a:off x="5152536" y="4480865"/>
            <a:ext cx="1972137" cy="61536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zh-CN" sz="1335" dirty="0">
                <a:solidFill>
                  <a:srgbClr val="005666"/>
                </a:solidFill>
                <a:ea typeface="Dotum" pitchFamily="34" charset="-127"/>
              </a:rPr>
              <a:t>A designer can use default text to simulate what text would look like.</a:t>
            </a:r>
          </a:p>
        </p:txBody>
      </p:sp>
      <p:sp>
        <p:nvSpPr>
          <p:cNvPr id="13" name="Oval 76"/>
          <p:cNvSpPr/>
          <p:nvPr/>
        </p:nvSpPr>
        <p:spPr>
          <a:xfrm>
            <a:off x="5956740" y="5258137"/>
            <a:ext cx="363729" cy="363729"/>
          </a:xfrm>
          <a:prstGeom prst="ellipse">
            <a:avLst/>
          </a:prstGeom>
          <a:solidFill>
            <a:srgbClr val="0056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5" dirty="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15" name="Text Placeholder 3"/>
          <p:cNvSpPr txBox="1"/>
          <p:nvPr/>
        </p:nvSpPr>
        <p:spPr>
          <a:xfrm>
            <a:off x="7924106" y="4161843"/>
            <a:ext cx="790281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005666"/>
                </a:solidFill>
                <a:ea typeface="Dotum" pitchFamily="34" charset="-127"/>
              </a:rPr>
              <a:t>459,769K</a:t>
            </a:r>
          </a:p>
        </p:txBody>
      </p:sp>
      <p:sp>
        <p:nvSpPr>
          <p:cNvPr id="16" name="Text Placeholder 3"/>
          <p:cNvSpPr txBox="1"/>
          <p:nvPr/>
        </p:nvSpPr>
        <p:spPr>
          <a:xfrm>
            <a:off x="7319286" y="4480865"/>
            <a:ext cx="1972137" cy="61536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zh-CN" sz="1335" dirty="0">
                <a:solidFill>
                  <a:srgbClr val="005666"/>
                </a:solidFill>
                <a:ea typeface="Dotum" pitchFamily="34" charset="-127"/>
              </a:rPr>
              <a:t>A designer can use default text to simulate what text would look like.</a:t>
            </a:r>
          </a:p>
        </p:txBody>
      </p:sp>
      <p:sp>
        <p:nvSpPr>
          <p:cNvPr id="17" name="Oval 77"/>
          <p:cNvSpPr/>
          <p:nvPr/>
        </p:nvSpPr>
        <p:spPr>
          <a:xfrm>
            <a:off x="8151626" y="5272205"/>
            <a:ext cx="363729" cy="363729"/>
          </a:xfrm>
          <a:prstGeom prst="ellipse">
            <a:avLst/>
          </a:prstGeom>
          <a:solidFill>
            <a:srgbClr val="0056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5" dirty="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19" name="Text Placeholder 3"/>
          <p:cNvSpPr txBox="1"/>
          <p:nvPr/>
        </p:nvSpPr>
        <p:spPr>
          <a:xfrm>
            <a:off x="10090857" y="4161843"/>
            <a:ext cx="790281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005666"/>
                </a:solidFill>
                <a:ea typeface="Dotum" pitchFamily="34" charset="-127"/>
              </a:rPr>
              <a:t>459,769K</a:t>
            </a:r>
          </a:p>
        </p:txBody>
      </p:sp>
      <p:sp>
        <p:nvSpPr>
          <p:cNvPr id="20" name="Text Placeholder 3"/>
          <p:cNvSpPr txBox="1"/>
          <p:nvPr/>
        </p:nvSpPr>
        <p:spPr>
          <a:xfrm>
            <a:off x="9486037" y="4480865"/>
            <a:ext cx="1972137" cy="61536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zh-CN" sz="1335" dirty="0">
                <a:solidFill>
                  <a:srgbClr val="005666"/>
                </a:solidFill>
                <a:ea typeface="Dotum" pitchFamily="34" charset="-127"/>
              </a:rPr>
              <a:t>A designer can use default text to simulate what text would look like.</a:t>
            </a:r>
          </a:p>
        </p:txBody>
      </p:sp>
      <p:sp>
        <p:nvSpPr>
          <p:cNvPr id="21" name="Oval 78"/>
          <p:cNvSpPr/>
          <p:nvPr/>
        </p:nvSpPr>
        <p:spPr>
          <a:xfrm>
            <a:off x="10290241" y="5258137"/>
            <a:ext cx="363729" cy="363729"/>
          </a:xfrm>
          <a:prstGeom prst="ellipse">
            <a:avLst/>
          </a:prstGeom>
          <a:solidFill>
            <a:srgbClr val="0056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5" dirty="0">
              <a:solidFill>
                <a:srgbClr val="005666"/>
              </a:solidFill>
              <a:ea typeface="Dotum" pitchFamily="34" charset="-127"/>
            </a:endParaRPr>
          </a:p>
        </p:txBody>
      </p:sp>
      <p:grpSp>
        <p:nvGrpSpPr>
          <p:cNvPr id="32" name="组合 31"/>
          <p:cNvGrpSpPr/>
          <p:nvPr/>
        </p:nvGrpSpPr>
        <p:grpSpPr>
          <a:xfrm rot="18804366">
            <a:off x="5240682" y="1912661"/>
            <a:ext cx="1840047" cy="1873892"/>
            <a:chOff x="1503976" y="1336428"/>
            <a:chExt cx="4376321" cy="4431323"/>
          </a:xfrm>
        </p:grpSpPr>
        <p:sp>
          <p:nvSpPr>
            <p:cNvPr id="33" name="AutoShape 1059"/>
            <p:cNvSpPr>
              <a:spLocks noChangeAspect="1" noChangeArrowheads="1" noTextEdit="1"/>
            </p:cNvSpPr>
            <p:nvPr/>
          </p:nvSpPr>
          <p:spPr bwMode="auto">
            <a:xfrm>
              <a:off x="1507498" y="1336428"/>
              <a:ext cx="4372796" cy="443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061"/>
            <p:cNvSpPr/>
            <p:nvPr/>
          </p:nvSpPr>
          <p:spPr bwMode="auto">
            <a:xfrm>
              <a:off x="1507498" y="1339992"/>
              <a:ext cx="4369273" cy="2088262"/>
            </a:xfrm>
            <a:custGeom>
              <a:avLst/>
              <a:gdLst>
                <a:gd name="T0" fmla="*/ 725 w 1451"/>
                <a:gd name="T1" fmla="*/ 0 h 686"/>
                <a:gd name="T2" fmla="*/ 0 w 1451"/>
                <a:gd name="T3" fmla="*/ 686 h 686"/>
                <a:gd name="T4" fmla="*/ 1451 w 1451"/>
                <a:gd name="T5" fmla="*/ 686 h 686"/>
                <a:gd name="T6" fmla="*/ 725 w 1451"/>
                <a:gd name="T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1" h="686">
                  <a:moveTo>
                    <a:pt x="725" y="0"/>
                  </a:moveTo>
                  <a:cubicBezTo>
                    <a:pt x="338" y="0"/>
                    <a:pt x="22" y="303"/>
                    <a:pt x="0" y="686"/>
                  </a:cubicBezTo>
                  <a:cubicBezTo>
                    <a:pt x="1451" y="686"/>
                    <a:pt x="1451" y="686"/>
                    <a:pt x="1451" y="686"/>
                  </a:cubicBezTo>
                  <a:cubicBezTo>
                    <a:pt x="1429" y="303"/>
                    <a:pt x="1113" y="0"/>
                    <a:pt x="725" y="0"/>
                  </a:cubicBezTo>
                  <a:close/>
                </a:path>
              </a:pathLst>
            </a:custGeom>
            <a:solidFill>
              <a:srgbClr val="00A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062"/>
            <p:cNvSpPr/>
            <p:nvPr/>
          </p:nvSpPr>
          <p:spPr bwMode="auto">
            <a:xfrm>
              <a:off x="1503976" y="3428255"/>
              <a:ext cx="4376321" cy="2335932"/>
            </a:xfrm>
            <a:custGeom>
              <a:avLst/>
              <a:gdLst>
                <a:gd name="T0" fmla="*/ 0 w 1453"/>
                <a:gd name="T1" fmla="*/ 41 h 767"/>
                <a:gd name="T2" fmla="*/ 726 w 1453"/>
                <a:gd name="T3" fmla="*/ 767 h 767"/>
                <a:gd name="T4" fmla="*/ 1453 w 1453"/>
                <a:gd name="T5" fmla="*/ 41 h 767"/>
                <a:gd name="T6" fmla="*/ 1452 w 1453"/>
                <a:gd name="T7" fmla="*/ 0 h 767"/>
                <a:gd name="T8" fmla="*/ 1 w 1453"/>
                <a:gd name="T9" fmla="*/ 0 h 767"/>
                <a:gd name="T10" fmla="*/ 0 w 1453"/>
                <a:gd name="T11" fmla="*/ 41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3" h="767">
                  <a:moveTo>
                    <a:pt x="0" y="41"/>
                  </a:moveTo>
                  <a:cubicBezTo>
                    <a:pt x="0" y="442"/>
                    <a:pt x="325" y="767"/>
                    <a:pt x="726" y="767"/>
                  </a:cubicBezTo>
                  <a:cubicBezTo>
                    <a:pt x="1128" y="767"/>
                    <a:pt x="1453" y="442"/>
                    <a:pt x="1453" y="41"/>
                  </a:cubicBezTo>
                  <a:cubicBezTo>
                    <a:pt x="1453" y="27"/>
                    <a:pt x="1452" y="13"/>
                    <a:pt x="145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3"/>
                    <a:pt x="0" y="27"/>
                    <a:pt x="0" y="41"/>
                  </a:cubicBezTo>
                  <a:close/>
                </a:path>
              </a:pathLst>
            </a:custGeom>
            <a:solidFill>
              <a:srgbClr val="005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18804366">
            <a:off x="7640981" y="2172247"/>
            <a:ext cx="1493829" cy="1480546"/>
            <a:chOff x="1503976" y="1336428"/>
            <a:chExt cx="4376321" cy="4431323"/>
          </a:xfrm>
        </p:grpSpPr>
        <p:sp>
          <p:nvSpPr>
            <p:cNvPr id="37" name="AutoShape 1059"/>
            <p:cNvSpPr>
              <a:spLocks noChangeAspect="1" noChangeArrowheads="1" noTextEdit="1"/>
            </p:cNvSpPr>
            <p:nvPr/>
          </p:nvSpPr>
          <p:spPr bwMode="auto">
            <a:xfrm>
              <a:off x="1507498" y="1336428"/>
              <a:ext cx="4372796" cy="443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061"/>
            <p:cNvSpPr/>
            <p:nvPr/>
          </p:nvSpPr>
          <p:spPr bwMode="auto">
            <a:xfrm>
              <a:off x="1507498" y="1339992"/>
              <a:ext cx="4369273" cy="2088262"/>
            </a:xfrm>
            <a:custGeom>
              <a:avLst/>
              <a:gdLst>
                <a:gd name="T0" fmla="*/ 725 w 1451"/>
                <a:gd name="T1" fmla="*/ 0 h 686"/>
                <a:gd name="T2" fmla="*/ 0 w 1451"/>
                <a:gd name="T3" fmla="*/ 686 h 686"/>
                <a:gd name="T4" fmla="*/ 1451 w 1451"/>
                <a:gd name="T5" fmla="*/ 686 h 686"/>
                <a:gd name="T6" fmla="*/ 725 w 1451"/>
                <a:gd name="T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1" h="686">
                  <a:moveTo>
                    <a:pt x="725" y="0"/>
                  </a:moveTo>
                  <a:cubicBezTo>
                    <a:pt x="338" y="0"/>
                    <a:pt x="22" y="303"/>
                    <a:pt x="0" y="686"/>
                  </a:cubicBezTo>
                  <a:cubicBezTo>
                    <a:pt x="1451" y="686"/>
                    <a:pt x="1451" y="686"/>
                    <a:pt x="1451" y="686"/>
                  </a:cubicBezTo>
                  <a:cubicBezTo>
                    <a:pt x="1429" y="303"/>
                    <a:pt x="1113" y="0"/>
                    <a:pt x="725" y="0"/>
                  </a:cubicBezTo>
                  <a:close/>
                </a:path>
              </a:pathLst>
            </a:custGeom>
            <a:solidFill>
              <a:srgbClr val="00A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062"/>
            <p:cNvSpPr/>
            <p:nvPr/>
          </p:nvSpPr>
          <p:spPr bwMode="auto">
            <a:xfrm>
              <a:off x="1503976" y="3428255"/>
              <a:ext cx="4376321" cy="2335932"/>
            </a:xfrm>
            <a:custGeom>
              <a:avLst/>
              <a:gdLst>
                <a:gd name="T0" fmla="*/ 0 w 1453"/>
                <a:gd name="T1" fmla="*/ 41 h 767"/>
                <a:gd name="T2" fmla="*/ 726 w 1453"/>
                <a:gd name="T3" fmla="*/ 767 h 767"/>
                <a:gd name="T4" fmla="*/ 1453 w 1453"/>
                <a:gd name="T5" fmla="*/ 41 h 767"/>
                <a:gd name="T6" fmla="*/ 1452 w 1453"/>
                <a:gd name="T7" fmla="*/ 0 h 767"/>
                <a:gd name="T8" fmla="*/ 1 w 1453"/>
                <a:gd name="T9" fmla="*/ 0 h 767"/>
                <a:gd name="T10" fmla="*/ 0 w 1453"/>
                <a:gd name="T11" fmla="*/ 41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3" h="767">
                  <a:moveTo>
                    <a:pt x="0" y="41"/>
                  </a:moveTo>
                  <a:cubicBezTo>
                    <a:pt x="0" y="442"/>
                    <a:pt x="325" y="767"/>
                    <a:pt x="726" y="767"/>
                  </a:cubicBezTo>
                  <a:cubicBezTo>
                    <a:pt x="1128" y="767"/>
                    <a:pt x="1453" y="442"/>
                    <a:pt x="1453" y="41"/>
                  </a:cubicBezTo>
                  <a:cubicBezTo>
                    <a:pt x="1453" y="27"/>
                    <a:pt x="1452" y="13"/>
                    <a:pt x="145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3"/>
                    <a:pt x="0" y="27"/>
                    <a:pt x="0" y="41"/>
                  </a:cubicBezTo>
                  <a:close/>
                </a:path>
              </a:pathLst>
            </a:custGeom>
            <a:solidFill>
              <a:srgbClr val="005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 rot="18804366">
            <a:off x="3213389" y="2191107"/>
            <a:ext cx="1493829" cy="1480546"/>
            <a:chOff x="1503976" y="1336428"/>
            <a:chExt cx="4376321" cy="4431323"/>
          </a:xfrm>
        </p:grpSpPr>
        <p:sp>
          <p:nvSpPr>
            <p:cNvPr id="45" name="AutoShape 1059"/>
            <p:cNvSpPr>
              <a:spLocks noChangeAspect="1" noChangeArrowheads="1" noTextEdit="1"/>
            </p:cNvSpPr>
            <p:nvPr/>
          </p:nvSpPr>
          <p:spPr bwMode="auto">
            <a:xfrm>
              <a:off x="1507498" y="1336428"/>
              <a:ext cx="4372796" cy="443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061"/>
            <p:cNvSpPr/>
            <p:nvPr/>
          </p:nvSpPr>
          <p:spPr bwMode="auto">
            <a:xfrm>
              <a:off x="1507498" y="1339992"/>
              <a:ext cx="4369273" cy="2088262"/>
            </a:xfrm>
            <a:custGeom>
              <a:avLst/>
              <a:gdLst>
                <a:gd name="T0" fmla="*/ 725 w 1451"/>
                <a:gd name="T1" fmla="*/ 0 h 686"/>
                <a:gd name="T2" fmla="*/ 0 w 1451"/>
                <a:gd name="T3" fmla="*/ 686 h 686"/>
                <a:gd name="T4" fmla="*/ 1451 w 1451"/>
                <a:gd name="T5" fmla="*/ 686 h 686"/>
                <a:gd name="T6" fmla="*/ 725 w 1451"/>
                <a:gd name="T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1" h="686">
                  <a:moveTo>
                    <a:pt x="725" y="0"/>
                  </a:moveTo>
                  <a:cubicBezTo>
                    <a:pt x="338" y="0"/>
                    <a:pt x="22" y="303"/>
                    <a:pt x="0" y="686"/>
                  </a:cubicBezTo>
                  <a:cubicBezTo>
                    <a:pt x="1451" y="686"/>
                    <a:pt x="1451" y="686"/>
                    <a:pt x="1451" y="686"/>
                  </a:cubicBezTo>
                  <a:cubicBezTo>
                    <a:pt x="1429" y="303"/>
                    <a:pt x="1113" y="0"/>
                    <a:pt x="725" y="0"/>
                  </a:cubicBezTo>
                  <a:close/>
                </a:path>
              </a:pathLst>
            </a:custGeom>
            <a:solidFill>
              <a:srgbClr val="00A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062"/>
            <p:cNvSpPr/>
            <p:nvPr/>
          </p:nvSpPr>
          <p:spPr bwMode="auto">
            <a:xfrm>
              <a:off x="1503976" y="3428255"/>
              <a:ext cx="4376321" cy="2335932"/>
            </a:xfrm>
            <a:custGeom>
              <a:avLst/>
              <a:gdLst>
                <a:gd name="T0" fmla="*/ 0 w 1453"/>
                <a:gd name="T1" fmla="*/ 41 h 767"/>
                <a:gd name="T2" fmla="*/ 726 w 1453"/>
                <a:gd name="T3" fmla="*/ 767 h 767"/>
                <a:gd name="T4" fmla="*/ 1453 w 1453"/>
                <a:gd name="T5" fmla="*/ 41 h 767"/>
                <a:gd name="T6" fmla="*/ 1452 w 1453"/>
                <a:gd name="T7" fmla="*/ 0 h 767"/>
                <a:gd name="T8" fmla="*/ 1 w 1453"/>
                <a:gd name="T9" fmla="*/ 0 h 767"/>
                <a:gd name="T10" fmla="*/ 0 w 1453"/>
                <a:gd name="T11" fmla="*/ 41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3" h="767">
                  <a:moveTo>
                    <a:pt x="0" y="41"/>
                  </a:moveTo>
                  <a:cubicBezTo>
                    <a:pt x="0" y="442"/>
                    <a:pt x="325" y="767"/>
                    <a:pt x="726" y="767"/>
                  </a:cubicBezTo>
                  <a:cubicBezTo>
                    <a:pt x="1128" y="767"/>
                    <a:pt x="1453" y="442"/>
                    <a:pt x="1453" y="41"/>
                  </a:cubicBezTo>
                  <a:cubicBezTo>
                    <a:pt x="1453" y="27"/>
                    <a:pt x="1452" y="13"/>
                    <a:pt x="145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3"/>
                    <a:pt x="0" y="27"/>
                    <a:pt x="0" y="41"/>
                  </a:cubicBezTo>
                  <a:close/>
                </a:path>
              </a:pathLst>
            </a:custGeom>
            <a:solidFill>
              <a:srgbClr val="005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 rot="18804366">
            <a:off x="1301984" y="2382589"/>
            <a:ext cx="1126332" cy="1150588"/>
            <a:chOff x="1503976" y="1336428"/>
            <a:chExt cx="4376321" cy="4431323"/>
          </a:xfrm>
        </p:grpSpPr>
        <p:sp>
          <p:nvSpPr>
            <p:cNvPr id="49" name="AutoShape 1059"/>
            <p:cNvSpPr>
              <a:spLocks noChangeAspect="1" noChangeArrowheads="1" noTextEdit="1"/>
            </p:cNvSpPr>
            <p:nvPr/>
          </p:nvSpPr>
          <p:spPr bwMode="auto">
            <a:xfrm>
              <a:off x="1507498" y="1336428"/>
              <a:ext cx="4372796" cy="443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061"/>
            <p:cNvSpPr/>
            <p:nvPr/>
          </p:nvSpPr>
          <p:spPr bwMode="auto">
            <a:xfrm>
              <a:off x="1507498" y="1339992"/>
              <a:ext cx="4369273" cy="2088262"/>
            </a:xfrm>
            <a:custGeom>
              <a:avLst/>
              <a:gdLst>
                <a:gd name="T0" fmla="*/ 725 w 1451"/>
                <a:gd name="T1" fmla="*/ 0 h 686"/>
                <a:gd name="T2" fmla="*/ 0 w 1451"/>
                <a:gd name="T3" fmla="*/ 686 h 686"/>
                <a:gd name="T4" fmla="*/ 1451 w 1451"/>
                <a:gd name="T5" fmla="*/ 686 h 686"/>
                <a:gd name="T6" fmla="*/ 725 w 1451"/>
                <a:gd name="T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1" h="686">
                  <a:moveTo>
                    <a:pt x="725" y="0"/>
                  </a:moveTo>
                  <a:cubicBezTo>
                    <a:pt x="338" y="0"/>
                    <a:pt x="22" y="303"/>
                    <a:pt x="0" y="686"/>
                  </a:cubicBezTo>
                  <a:cubicBezTo>
                    <a:pt x="1451" y="686"/>
                    <a:pt x="1451" y="686"/>
                    <a:pt x="1451" y="686"/>
                  </a:cubicBezTo>
                  <a:cubicBezTo>
                    <a:pt x="1429" y="303"/>
                    <a:pt x="1113" y="0"/>
                    <a:pt x="725" y="0"/>
                  </a:cubicBezTo>
                  <a:close/>
                </a:path>
              </a:pathLst>
            </a:custGeom>
            <a:solidFill>
              <a:srgbClr val="00A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062"/>
            <p:cNvSpPr/>
            <p:nvPr/>
          </p:nvSpPr>
          <p:spPr bwMode="auto">
            <a:xfrm>
              <a:off x="1503976" y="3428255"/>
              <a:ext cx="4376321" cy="2335932"/>
            </a:xfrm>
            <a:custGeom>
              <a:avLst/>
              <a:gdLst>
                <a:gd name="T0" fmla="*/ 0 w 1453"/>
                <a:gd name="T1" fmla="*/ 41 h 767"/>
                <a:gd name="T2" fmla="*/ 726 w 1453"/>
                <a:gd name="T3" fmla="*/ 767 h 767"/>
                <a:gd name="T4" fmla="*/ 1453 w 1453"/>
                <a:gd name="T5" fmla="*/ 41 h 767"/>
                <a:gd name="T6" fmla="*/ 1452 w 1453"/>
                <a:gd name="T7" fmla="*/ 0 h 767"/>
                <a:gd name="T8" fmla="*/ 1 w 1453"/>
                <a:gd name="T9" fmla="*/ 0 h 767"/>
                <a:gd name="T10" fmla="*/ 0 w 1453"/>
                <a:gd name="T11" fmla="*/ 41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3" h="767">
                  <a:moveTo>
                    <a:pt x="0" y="41"/>
                  </a:moveTo>
                  <a:cubicBezTo>
                    <a:pt x="0" y="442"/>
                    <a:pt x="325" y="767"/>
                    <a:pt x="726" y="767"/>
                  </a:cubicBezTo>
                  <a:cubicBezTo>
                    <a:pt x="1128" y="767"/>
                    <a:pt x="1453" y="442"/>
                    <a:pt x="1453" y="41"/>
                  </a:cubicBezTo>
                  <a:cubicBezTo>
                    <a:pt x="1453" y="27"/>
                    <a:pt x="1452" y="13"/>
                    <a:pt x="145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3"/>
                    <a:pt x="0" y="27"/>
                    <a:pt x="0" y="41"/>
                  </a:cubicBezTo>
                  <a:close/>
                </a:path>
              </a:pathLst>
            </a:custGeom>
            <a:solidFill>
              <a:srgbClr val="005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 rot="18804366">
            <a:off x="9922830" y="2382589"/>
            <a:ext cx="1126332" cy="1150588"/>
            <a:chOff x="1503976" y="1336428"/>
            <a:chExt cx="4376321" cy="4431323"/>
          </a:xfrm>
        </p:grpSpPr>
        <p:sp>
          <p:nvSpPr>
            <p:cNvPr id="53" name="AutoShape 1059"/>
            <p:cNvSpPr>
              <a:spLocks noChangeAspect="1" noChangeArrowheads="1" noTextEdit="1"/>
            </p:cNvSpPr>
            <p:nvPr/>
          </p:nvSpPr>
          <p:spPr bwMode="auto">
            <a:xfrm>
              <a:off x="1507498" y="1336428"/>
              <a:ext cx="4372796" cy="443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061"/>
            <p:cNvSpPr/>
            <p:nvPr/>
          </p:nvSpPr>
          <p:spPr bwMode="auto">
            <a:xfrm>
              <a:off x="1507498" y="1339992"/>
              <a:ext cx="4369273" cy="2088262"/>
            </a:xfrm>
            <a:custGeom>
              <a:avLst/>
              <a:gdLst>
                <a:gd name="T0" fmla="*/ 725 w 1451"/>
                <a:gd name="T1" fmla="*/ 0 h 686"/>
                <a:gd name="T2" fmla="*/ 0 w 1451"/>
                <a:gd name="T3" fmla="*/ 686 h 686"/>
                <a:gd name="T4" fmla="*/ 1451 w 1451"/>
                <a:gd name="T5" fmla="*/ 686 h 686"/>
                <a:gd name="T6" fmla="*/ 725 w 1451"/>
                <a:gd name="T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1" h="686">
                  <a:moveTo>
                    <a:pt x="725" y="0"/>
                  </a:moveTo>
                  <a:cubicBezTo>
                    <a:pt x="338" y="0"/>
                    <a:pt x="22" y="303"/>
                    <a:pt x="0" y="686"/>
                  </a:cubicBezTo>
                  <a:cubicBezTo>
                    <a:pt x="1451" y="686"/>
                    <a:pt x="1451" y="686"/>
                    <a:pt x="1451" y="686"/>
                  </a:cubicBezTo>
                  <a:cubicBezTo>
                    <a:pt x="1429" y="303"/>
                    <a:pt x="1113" y="0"/>
                    <a:pt x="725" y="0"/>
                  </a:cubicBezTo>
                  <a:close/>
                </a:path>
              </a:pathLst>
            </a:custGeom>
            <a:solidFill>
              <a:srgbClr val="00A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062"/>
            <p:cNvSpPr/>
            <p:nvPr/>
          </p:nvSpPr>
          <p:spPr bwMode="auto">
            <a:xfrm>
              <a:off x="1503976" y="3428255"/>
              <a:ext cx="4376321" cy="2335932"/>
            </a:xfrm>
            <a:custGeom>
              <a:avLst/>
              <a:gdLst>
                <a:gd name="T0" fmla="*/ 0 w 1453"/>
                <a:gd name="T1" fmla="*/ 41 h 767"/>
                <a:gd name="T2" fmla="*/ 726 w 1453"/>
                <a:gd name="T3" fmla="*/ 767 h 767"/>
                <a:gd name="T4" fmla="*/ 1453 w 1453"/>
                <a:gd name="T5" fmla="*/ 41 h 767"/>
                <a:gd name="T6" fmla="*/ 1452 w 1453"/>
                <a:gd name="T7" fmla="*/ 0 h 767"/>
                <a:gd name="T8" fmla="*/ 1 w 1453"/>
                <a:gd name="T9" fmla="*/ 0 h 767"/>
                <a:gd name="T10" fmla="*/ 0 w 1453"/>
                <a:gd name="T11" fmla="*/ 41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3" h="767">
                  <a:moveTo>
                    <a:pt x="0" y="41"/>
                  </a:moveTo>
                  <a:cubicBezTo>
                    <a:pt x="0" y="442"/>
                    <a:pt x="325" y="767"/>
                    <a:pt x="726" y="767"/>
                  </a:cubicBezTo>
                  <a:cubicBezTo>
                    <a:pt x="1128" y="767"/>
                    <a:pt x="1453" y="442"/>
                    <a:pt x="1453" y="41"/>
                  </a:cubicBezTo>
                  <a:cubicBezTo>
                    <a:pt x="1453" y="27"/>
                    <a:pt x="1452" y="13"/>
                    <a:pt x="145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3"/>
                    <a:pt x="0" y="27"/>
                    <a:pt x="0" y="41"/>
                  </a:cubicBezTo>
                  <a:close/>
                </a:path>
              </a:pathLst>
            </a:custGeom>
            <a:solidFill>
              <a:srgbClr val="005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390969" y="2189072"/>
            <a:ext cx="972785" cy="1422485"/>
            <a:chOff x="2901950" y="5719763"/>
            <a:chExt cx="569913" cy="1027113"/>
          </a:xfrm>
        </p:grpSpPr>
        <p:sp>
          <p:nvSpPr>
            <p:cNvPr id="57" name="Freeform 1724"/>
            <p:cNvSpPr/>
            <p:nvPr/>
          </p:nvSpPr>
          <p:spPr bwMode="auto">
            <a:xfrm>
              <a:off x="2901950" y="6405563"/>
              <a:ext cx="263525" cy="341313"/>
            </a:xfrm>
            <a:custGeom>
              <a:avLst/>
              <a:gdLst>
                <a:gd name="T0" fmla="*/ 65 w 85"/>
                <a:gd name="T1" fmla="*/ 5 h 110"/>
                <a:gd name="T2" fmla="*/ 54 w 85"/>
                <a:gd name="T3" fmla="*/ 17 h 110"/>
                <a:gd name="T4" fmla="*/ 40 w 85"/>
                <a:gd name="T5" fmla="*/ 31 h 110"/>
                <a:gd name="T6" fmla="*/ 13 w 85"/>
                <a:gd name="T7" fmla="*/ 46 h 110"/>
                <a:gd name="T8" fmla="*/ 5 w 85"/>
                <a:gd name="T9" fmla="*/ 59 h 110"/>
                <a:gd name="T10" fmla="*/ 31 w 85"/>
                <a:gd name="T11" fmla="*/ 51 h 110"/>
                <a:gd name="T12" fmla="*/ 51 w 85"/>
                <a:gd name="T13" fmla="*/ 52 h 110"/>
                <a:gd name="T14" fmla="*/ 58 w 85"/>
                <a:gd name="T15" fmla="*/ 68 h 110"/>
                <a:gd name="T16" fmla="*/ 63 w 85"/>
                <a:gd name="T17" fmla="*/ 85 h 110"/>
                <a:gd name="T18" fmla="*/ 69 w 85"/>
                <a:gd name="T19" fmla="*/ 95 h 110"/>
                <a:gd name="T20" fmla="*/ 78 w 85"/>
                <a:gd name="T21" fmla="*/ 107 h 110"/>
                <a:gd name="T22" fmla="*/ 84 w 85"/>
                <a:gd name="T23" fmla="*/ 75 h 110"/>
                <a:gd name="T24" fmla="*/ 79 w 85"/>
                <a:gd name="T25" fmla="*/ 42 h 110"/>
                <a:gd name="T26" fmla="*/ 80 w 85"/>
                <a:gd name="T27" fmla="*/ 11 h 110"/>
                <a:gd name="T28" fmla="*/ 78 w 85"/>
                <a:gd name="T29" fmla="*/ 4 h 110"/>
                <a:gd name="T30" fmla="*/ 73 w 85"/>
                <a:gd name="T31" fmla="*/ 3 h 110"/>
                <a:gd name="T32" fmla="*/ 65 w 85"/>
                <a:gd name="T33" fmla="*/ 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110">
                  <a:moveTo>
                    <a:pt x="65" y="5"/>
                  </a:moveTo>
                  <a:cubicBezTo>
                    <a:pt x="61" y="8"/>
                    <a:pt x="60" y="12"/>
                    <a:pt x="54" y="17"/>
                  </a:cubicBezTo>
                  <a:cubicBezTo>
                    <a:pt x="48" y="22"/>
                    <a:pt x="49" y="25"/>
                    <a:pt x="40" y="31"/>
                  </a:cubicBezTo>
                  <a:cubicBezTo>
                    <a:pt x="32" y="37"/>
                    <a:pt x="20" y="42"/>
                    <a:pt x="13" y="46"/>
                  </a:cubicBezTo>
                  <a:cubicBezTo>
                    <a:pt x="5" y="51"/>
                    <a:pt x="0" y="58"/>
                    <a:pt x="5" y="59"/>
                  </a:cubicBezTo>
                  <a:cubicBezTo>
                    <a:pt x="10" y="60"/>
                    <a:pt x="29" y="52"/>
                    <a:pt x="31" y="51"/>
                  </a:cubicBezTo>
                  <a:cubicBezTo>
                    <a:pt x="34" y="50"/>
                    <a:pt x="48" y="51"/>
                    <a:pt x="51" y="52"/>
                  </a:cubicBezTo>
                  <a:cubicBezTo>
                    <a:pt x="55" y="54"/>
                    <a:pt x="56" y="62"/>
                    <a:pt x="58" y="68"/>
                  </a:cubicBezTo>
                  <a:cubicBezTo>
                    <a:pt x="60" y="74"/>
                    <a:pt x="61" y="78"/>
                    <a:pt x="63" y="85"/>
                  </a:cubicBezTo>
                  <a:cubicBezTo>
                    <a:pt x="65" y="92"/>
                    <a:pt x="66" y="90"/>
                    <a:pt x="69" y="95"/>
                  </a:cubicBezTo>
                  <a:cubicBezTo>
                    <a:pt x="71" y="101"/>
                    <a:pt x="75" y="110"/>
                    <a:pt x="78" y="107"/>
                  </a:cubicBezTo>
                  <a:cubicBezTo>
                    <a:pt x="81" y="104"/>
                    <a:pt x="83" y="88"/>
                    <a:pt x="84" y="75"/>
                  </a:cubicBezTo>
                  <a:cubicBezTo>
                    <a:pt x="85" y="62"/>
                    <a:pt x="82" y="53"/>
                    <a:pt x="79" y="42"/>
                  </a:cubicBezTo>
                  <a:cubicBezTo>
                    <a:pt x="76" y="30"/>
                    <a:pt x="79" y="18"/>
                    <a:pt x="80" y="11"/>
                  </a:cubicBezTo>
                  <a:cubicBezTo>
                    <a:pt x="81" y="4"/>
                    <a:pt x="81" y="2"/>
                    <a:pt x="78" y="4"/>
                  </a:cubicBezTo>
                  <a:cubicBezTo>
                    <a:pt x="75" y="5"/>
                    <a:pt x="72" y="6"/>
                    <a:pt x="73" y="3"/>
                  </a:cubicBezTo>
                  <a:cubicBezTo>
                    <a:pt x="73" y="0"/>
                    <a:pt x="69" y="2"/>
                    <a:pt x="65" y="5"/>
                  </a:cubicBezTo>
                  <a:close/>
                </a:path>
              </a:pathLst>
            </a:custGeom>
            <a:solidFill>
              <a:srgbClr val="004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2944813" y="5794375"/>
              <a:ext cx="527050" cy="908051"/>
              <a:chOff x="2944813" y="5794375"/>
              <a:chExt cx="527050" cy="908051"/>
            </a:xfrm>
          </p:grpSpPr>
          <p:sp>
            <p:nvSpPr>
              <p:cNvPr id="60" name="Freeform 1713"/>
              <p:cNvSpPr/>
              <p:nvPr/>
            </p:nvSpPr>
            <p:spPr bwMode="auto">
              <a:xfrm>
                <a:off x="3003550" y="6070600"/>
                <a:ext cx="106363" cy="409575"/>
              </a:xfrm>
              <a:custGeom>
                <a:avLst/>
                <a:gdLst>
                  <a:gd name="T0" fmla="*/ 8 w 34"/>
                  <a:gd name="T1" fmla="*/ 89 h 132"/>
                  <a:gd name="T2" fmla="*/ 23 w 34"/>
                  <a:gd name="T3" fmla="*/ 132 h 132"/>
                  <a:gd name="T4" fmla="*/ 34 w 34"/>
                  <a:gd name="T5" fmla="*/ 0 h 132"/>
                  <a:gd name="T6" fmla="*/ 13 w 34"/>
                  <a:gd name="T7" fmla="*/ 27 h 132"/>
                  <a:gd name="T8" fmla="*/ 6 w 34"/>
                  <a:gd name="T9" fmla="*/ 47 h 132"/>
                  <a:gd name="T10" fmla="*/ 13 w 34"/>
                  <a:gd name="T11" fmla="*/ 67 h 132"/>
                  <a:gd name="T12" fmla="*/ 8 w 34"/>
                  <a:gd name="T13" fmla="*/ 8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32">
                    <a:moveTo>
                      <a:pt x="8" y="89"/>
                    </a:moveTo>
                    <a:cubicBezTo>
                      <a:pt x="7" y="99"/>
                      <a:pt x="14" y="131"/>
                      <a:pt x="23" y="132"/>
                    </a:cubicBezTo>
                    <a:cubicBezTo>
                      <a:pt x="33" y="132"/>
                      <a:pt x="34" y="0"/>
                      <a:pt x="34" y="0"/>
                    </a:cubicBezTo>
                    <a:cubicBezTo>
                      <a:pt x="34" y="0"/>
                      <a:pt x="22" y="19"/>
                      <a:pt x="13" y="27"/>
                    </a:cubicBezTo>
                    <a:cubicBezTo>
                      <a:pt x="4" y="36"/>
                      <a:pt x="0" y="38"/>
                      <a:pt x="6" y="47"/>
                    </a:cubicBezTo>
                    <a:cubicBezTo>
                      <a:pt x="13" y="55"/>
                      <a:pt x="15" y="57"/>
                      <a:pt x="13" y="67"/>
                    </a:cubicBezTo>
                    <a:cubicBezTo>
                      <a:pt x="11" y="76"/>
                      <a:pt x="8" y="80"/>
                      <a:pt x="8" y="89"/>
                    </a:cubicBezTo>
                    <a:close/>
                  </a:path>
                </a:pathLst>
              </a:custGeom>
              <a:solidFill>
                <a:srgbClr val="009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1714"/>
              <p:cNvSpPr/>
              <p:nvPr/>
            </p:nvSpPr>
            <p:spPr bwMode="auto">
              <a:xfrm>
                <a:off x="3270250" y="6213475"/>
                <a:ext cx="136525" cy="228600"/>
              </a:xfrm>
              <a:custGeom>
                <a:avLst/>
                <a:gdLst>
                  <a:gd name="T0" fmla="*/ 11 w 44"/>
                  <a:gd name="T1" fmla="*/ 46 h 74"/>
                  <a:gd name="T2" fmla="*/ 9 w 44"/>
                  <a:gd name="T3" fmla="*/ 56 h 74"/>
                  <a:gd name="T4" fmla="*/ 22 w 44"/>
                  <a:gd name="T5" fmla="*/ 64 h 74"/>
                  <a:gd name="T6" fmla="*/ 27 w 44"/>
                  <a:gd name="T7" fmla="*/ 73 h 74"/>
                  <a:gd name="T8" fmla="*/ 38 w 44"/>
                  <a:gd name="T9" fmla="*/ 39 h 74"/>
                  <a:gd name="T10" fmla="*/ 42 w 44"/>
                  <a:gd name="T11" fmla="*/ 11 h 74"/>
                  <a:gd name="T12" fmla="*/ 11 w 44"/>
                  <a:gd name="T13" fmla="*/ 4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74">
                    <a:moveTo>
                      <a:pt x="11" y="46"/>
                    </a:moveTo>
                    <a:cubicBezTo>
                      <a:pt x="7" y="50"/>
                      <a:pt x="0" y="57"/>
                      <a:pt x="9" y="56"/>
                    </a:cubicBezTo>
                    <a:cubicBezTo>
                      <a:pt x="19" y="54"/>
                      <a:pt x="18" y="57"/>
                      <a:pt x="22" y="64"/>
                    </a:cubicBezTo>
                    <a:cubicBezTo>
                      <a:pt x="26" y="72"/>
                      <a:pt x="25" y="74"/>
                      <a:pt x="27" y="73"/>
                    </a:cubicBezTo>
                    <a:cubicBezTo>
                      <a:pt x="30" y="72"/>
                      <a:pt x="36" y="51"/>
                      <a:pt x="38" y="39"/>
                    </a:cubicBezTo>
                    <a:cubicBezTo>
                      <a:pt x="39" y="27"/>
                      <a:pt x="42" y="11"/>
                      <a:pt x="42" y="11"/>
                    </a:cubicBezTo>
                    <a:cubicBezTo>
                      <a:pt x="44" y="0"/>
                      <a:pt x="15" y="42"/>
                      <a:pt x="11" y="46"/>
                    </a:cubicBezTo>
                    <a:close/>
                  </a:path>
                </a:pathLst>
              </a:custGeom>
              <a:solidFill>
                <a:srgbClr val="00A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1715"/>
              <p:cNvSpPr/>
              <p:nvPr/>
            </p:nvSpPr>
            <p:spPr bwMode="auto">
              <a:xfrm>
                <a:off x="3305175" y="6256338"/>
                <a:ext cx="87313" cy="158750"/>
              </a:xfrm>
              <a:custGeom>
                <a:avLst/>
                <a:gdLst>
                  <a:gd name="T0" fmla="*/ 26 w 28"/>
                  <a:gd name="T1" fmla="*/ 19 h 51"/>
                  <a:gd name="T2" fmla="*/ 28 w 28"/>
                  <a:gd name="T3" fmla="*/ 0 h 51"/>
                  <a:gd name="T4" fmla="*/ 2 w 28"/>
                  <a:gd name="T5" fmla="*/ 34 h 51"/>
                  <a:gd name="T6" fmla="*/ 8 w 28"/>
                  <a:gd name="T7" fmla="*/ 39 h 51"/>
                  <a:gd name="T8" fmla="*/ 15 w 28"/>
                  <a:gd name="T9" fmla="*/ 50 h 51"/>
                  <a:gd name="T10" fmla="*/ 11 w 28"/>
                  <a:gd name="T11" fmla="*/ 34 h 51"/>
                  <a:gd name="T12" fmla="*/ 14 w 28"/>
                  <a:gd name="T13" fmla="*/ 28 h 51"/>
                  <a:gd name="T14" fmla="*/ 19 w 28"/>
                  <a:gd name="T15" fmla="*/ 42 h 51"/>
                  <a:gd name="T16" fmla="*/ 18 w 28"/>
                  <a:gd name="T17" fmla="*/ 22 h 51"/>
                  <a:gd name="T18" fmla="*/ 22 w 28"/>
                  <a:gd name="T19" fmla="*/ 32 h 51"/>
                  <a:gd name="T20" fmla="*/ 23 w 28"/>
                  <a:gd name="T21" fmla="*/ 13 h 51"/>
                  <a:gd name="T22" fmla="*/ 26 w 28"/>
                  <a:gd name="T23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1">
                    <a:moveTo>
                      <a:pt x="26" y="19"/>
                    </a:moveTo>
                    <a:cubicBezTo>
                      <a:pt x="28" y="14"/>
                      <a:pt x="28" y="0"/>
                      <a:pt x="28" y="0"/>
                    </a:cubicBezTo>
                    <a:cubicBezTo>
                      <a:pt x="28" y="0"/>
                      <a:pt x="3" y="32"/>
                      <a:pt x="2" y="34"/>
                    </a:cubicBezTo>
                    <a:cubicBezTo>
                      <a:pt x="0" y="35"/>
                      <a:pt x="3" y="37"/>
                      <a:pt x="8" y="39"/>
                    </a:cubicBezTo>
                    <a:cubicBezTo>
                      <a:pt x="12" y="40"/>
                      <a:pt x="15" y="50"/>
                      <a:pt x="15" y="50"/>
                    </a:cubicBezTo>
                    <a:cubicBezTo>
                      <a:pt x="17" y="51"/>
                      <a:pt x="12" y="37"/>
                      <a:pt x="11" y="34"/>
                    </a:cubicBezTo>
                    <a:cubicBezTo>
                      <a:pt x="9" y="32"/>
                      <a:pt x="11" y="29"/>
                      <a:pt x="14" y="28"/>
                    </a:cubicBezTo>
                    <a:cubicBezTo>
                      <a:pt x="16" y="26"/>
                      <a:pt x="16" y="40"/>
                      <a:pt x="19" y="42"/>
                    </a:cubicBezTo>
                    <a:cubicBezTo>
                      <a:pt x="22" y="43"/>
                      <a:pt x="15" y="26"/>
                      <a:pt x="18" y="22"/>
                    </a:cubicBezTo>
                    <a:cubicBezTo>
                      <a:pt x="20" y="17"/>
                      <a:pt x="19" y="36"/>
                      <a:pt x="22" y="32"/>
                    </a:cubicBezTo>
                    <a:cubicBezTo>
                      <a:pt x="24" y="29"/>
                      <a:pt x="19" y="16"/>
                      <a:pt x="23" y="13"/>
                    </a:cubicBezTo>
                    <a:cubicBezTo>
                      <a:pt x="24" y="12"/>
                      <a:pt x="24" y="24"/>
                      <a:pt x="26" y="19"/>
                    </a:cubicBezTo>
                    <a:close/>
                  </a:path>
                </a:pathLst>
              </a:custGeom>
              <a:solidFill>
                <a:srgbClr val="009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1716"/>
              <p:cNvSpPr/>
              <p:nvPr/>
            </p:nvSpPr>
            <p:spPr bwMode="auto">
              <a:xfrm>
                <a:off x="3057525" y="5816600"/>
                <a:ext cx="414338" cy="750888"/>
              </a:xfrm>
              <a:custGeom>
                <a:avLst/>
                <a:gdLst>
                  <a:gd name="T0" fmla="*/ 26 w 134"/>
                  <a:gd name="T1" fmla="*/ 229 h 242"/>
                  <a:gd name="T2" fmla="*/ 38 w 134"/>
                  <a:gd name="T3" fmla="*/ 208 h 242"/>
                  <a:gd name="T4" fmla="*/ 86 w 134"/>
                  <a:gd name="T5" fmla="*/ 174 h 242"/>
                  <a:gd name="T6" fmla="*/ 128 w 134"/>
                  <a:gd name="T7" fmla="*/ 109 h 242"/>
                  <a:gd name="T8" fmla="*/ 124 w 134"/>
                  <a:gd name="T9" fmla="*/ 39 h 242"/>
                  <a:gd name="T10" fmla="*/ 83 w 134"/>
                  <a:gd name="T11" fmla="*/ 2 h 242"/>
                  <a:gd name="T12" fmla="*/ 55 w 134"/>
                  <a:gd name="T13" fmla="*/ 11 h 242"/>
                  <a:gd name="T14" fmla="*/ 17 w 134"/>
                  <a:gd name="T15" fmla="*/ 73 h 242"/>
                  <a:gd name="T16" fmla="*/ 1 w 134"/>
                  <a:gd name="T17" fmla="*/ 142 h 242"/>
                  <a:gd name="T18" fmla="*/ 2 w 134"/>
                  <a:gd name="T19" fmla="*/ 169 h 242"/>
                  <a:gd name="T20" fmla="*/ 0 w 134"/>
                  <a:gd name="T21" fmla="*/ 215 h 242"/>
                  <a:gd name="T22" fmla="*/ 26 w 134"/>
                  <a:gd name="T23" fmla="*/ 229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4" h="242">
                    <a:moveTo>
                      <a:pt x="26" y="229"/>
                    </a:moveTo>
                    <a:cubicBezTo>
                      <a:pt x="26" y="229"/>
                      <a:pt x="29" y="214"/>
                      <a:pt x="38" y="208"/>
                    </a:cubicBezTo>
                    <a:cubicBezTo>
                      <a:pt x="48" y="201"/>
                      <a:pt x="72" y="193"/>
                      <a:pt x="86" y="174"/>
                    </a:cubicBezTo>
                    <a:cubicBezTo>
                      <a:pt x="99" y="156"/>
                      <a:pt x="123" y="129"/>
                      <a:pt x="128" y="109"/>
                    </a:cubicBezTo>
                    <a:cubicBezTo>
                      <a:pt x="134" y="89"/>
                      <a:pt x="132" y="51"/>
                      <a:pt x="124" y="39"/>
                    </a:cubicBezTo>
                    <a:cubicBezTo>
                      <a:pt x="117" y="27"/>
                      <a:pt x="88" y="0"/>
                      <a:pt x="83" y="2"/>
                    </a:cubicBezTo>
                    <a:cubicBezTo>
                      <a:pt x="77" y="4"/>
                      <a:pt x="65" y="4"/>
                      <a:pt x="55" y="11"/>
                    </a:cubicBezTo>
                    <a:cubicBezTo>
                      <a:pt x="46" y="18"/>
                      <a:pt x="24" y="53"/>
                      <a:pt x="17" y="73"/>
                    </a:cubicBezTo>
                    <a:cubicBezTo>
                      <a:pt x="10" y="93"/>
                      <a:pt x="5" y="119"/>
                      <a:pt x="1" y="142"/>
                    </a:cubicBezTo>
                    <a:cubicBezTo>
                      <a:pt x="0" y="149"/>
                      <a:pt x="2" y="159"/>
                      <a:pt x="2" y="169"/>
                    </a:cubicBezTo>
                    <a:cubicBezTo>
                      <a:pt x="3" y="188"/>
                      <a:pt x="0" y="209"/>
                      <a:pt x="0" y="215"/>
                    </a:cubicBezTo>
                    <a:cubicBezTo>
                      <a:pt x="0" y="225"/>
                      <a:pt x="17" y="242"/>
                      <a:pt x="26" y="229"/>
                    </a:cubicBezTo>
                    <a:close/>
                  </a:path>
                </a:pathLst>
              </a:custGeom>
              <a:solidFill>
                <a:srgbClr val="E536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717"/>
              <p:cNvSpPr/>
              <p:nvPr/>
            </p:nvSpPr>
            <p:spPr bwMode="auto">
              <a:xfrm>
                <a:off x="3113088" y="6018213"/>
                <a:ext cx="354013" cy="84138"/>
              </a:xfrm>
              <a:custGeom>
                <a:avLst/>
                <a:gdLst>
                  <a:gd name="T0" fmla="*/ 41 w 114"/>
                  <a:gd name="T1" fmla="*/ 5 h 27"/>
                  <a:gd name="T2" fmla="*/ 4 w 114"/>
                  <a:gd name="T3" fmla="*/ 1 h 27"/>
                  <a:gd name="T4" fmla="*/ 2 w 114"/>
                  <a:gd name="T5" fmla="*/ 5 h 27"/>
                  <a:gd name="T6" fmla="*/ 28 w 114"/>
                  <a:gd name="T7" fmla="*/ 10 h 27"/>
                  <a:gd name="T8" fmla="*/ 59 w 114"/>
                  <a:gd name="T9" fmla="*/ 6 h 27"/>
                  <a:gd name="T10" fmla="*/ 95 w 114"/>
                  <a:gd name="T11" fmla="*/ 15 h 27"/>
                  <a:gd name="T12" fmla="*/ 113 w 114"/>
                  <a:gd name="T13" fmla="*/ 27 h 27"/>
                  <a:gd name="T14" fmla="*/ 114 w 114"/>
                  <a:gd name="T15" fmla="*/ 23 h 27"/>
                  <a:gd name="T16" fmla="*/ 76 w 114"/>
                  <a:gd name="T17" fmla="*/ 5 h 27"/>
                  <a:gd name="T18" fmla="*/ 41 w 114"/>
                  <a:gd name="T19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27">
                    <a:moveTo>
                      <a:pt x="41" y="5"/>
                    </a:moveTo>
                    <a:cubicBezTo>
                      <a:pt x="33" y="6"/>
                      <a:pt x="7" y="2"/>
                      <a:pt x="4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4" y="6"/>
                      <a:pt x="19" y="13"/>
                      <a:pt x="28" y="10"/>
                    </a:cubicBezTo>
                    <a:cubicBezTo>
                      <a:pt x="38" y="8"/>
                      <a:pt x="50" y="6"/>
                      <a:pt x="59" y="6"/>
                    </a:cubicBezTo>
                    <a:cubicBezTo>
                      <a:pt x="69" y="7"/>
                      <a:pt x="87" y="9"/>
                      <a:pt x="95" y="15"/>
                    </a:cubicBezTo>
                    <a:cubicBezTo>
                      <a:pt x="104" y="21"/>
                      <a:pt x="113" y="27"/>
                      <a:pt x="113" y="27"/>
                    </a:cubicBezTo>
                    <a:cubicBezTo>
                      <a:pt x="113" y="27"/>
                      <a:pt x="114" y="24"/>
                      <a:pt x="114" y="23"/>
                    </a:cubicBezTo>
                    <a:cubicBezTo>
                      <a:pt x="114" y="23"/>
                      <a:pt x="87" y="6"/>
                      <a:pt x="76" y="5"/>
                    </a:cubicBezTo>
                    <a:cubicBezTo>
                      <a:pt x="66" y="4"/>
                      <a:pt x="50" y="4"/>
                      <a:pt x="41" y="5"/>
                    </a:cubicBezTo>
                    <a:close/>
                  </a:path>
                </a:pathLst>
              </a:custGeom>
              <a:solidFill>
                <a:srgbClr val="800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718"/>
              <p:cNvSpPr/>
              <p:nvPr/>
            </p:nvSpPr>
            <p:spPr bwMode="auto">
              <a:xfrm>
                <a:off x="3074988" y="6135688"/>
                <a:ext cx="357188" cy="84138"/>
              </a:xfrm>
              <a:custGeom>
                <a:avLst/>
                <a:gdLst>
                  <a:gd name="T0" fmla="*/ 34 w 115"/>
                  <a:gd name="T1" fmla="*/ 4 h 27"/>
                  <a:gd name="T2" fmla="*/ 4 w 115"/>
                  <a:gd name="T3" fmla="*/ 5 h 27"/>
                  <a:gd name="T4" fmla="*/ 2 w 115"/>
                  <a:gd name="T5" fmla="*/ 8 h 27"/>
                  <a:gd name="T6" fmla="*/ 20 w 115"/>
                  <a:gd name="T7" fmla="*/ 11 h 27"/>
                  <a:gd name="T8" fmla="*/ 78 w 115"/>
                  <a:gd name="T9" fmla="*/ 11 h 27"/>
                  <a:gd name="T10" fmla="*/ 112 w 115"/>
                  <a:gd name="T11" fmla="*/ 27 h 27"/>
                  <a:gd name="T12" fmla="*/ 114 w 115"/>
                  <a:gd name="T13" fmla="*/ 24 h 27"/>
                  <a:gd name="T14" fmla="*/ 83 w 115"/>
                  <a:gd name="T15" fmla="*/ 9 h 27"/>
                  <a:gd name="T16" fmla="*/ 34 w 115"/>
                  <a:gd name="T17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27">
                    <a:moveTo>
                      <a:pt x="34" y="4"/>
                    </a:moveTo>
                    <a:cubicBezTo>
                      <a:pt x="23" y="8"/>
                      <a:pt x="8" y="8"/>
                      <a:pt x="4" y="5"/>
                    </a:cubicBezTo>
                    <a:cubicBezTo>
                      <a:pt x="0" y="2"/>
                      <a:pt x="1" y="7"/>
                      <a:pt x="2" y="8"/>
                    </a:cubicBezTo>
                    <a:cubicBezTo>
                      <a:pt x="2" y="9"/>
                      <a:pt x="11" y="14"/>
                      <a:pt x="20" y="11"/>
                    </a:cubicBezTo>
                    <a:cubicBezTo>
                      <a:pt x="29" y="9"/>
                      <a:pt x="66" y="6"/>
                      <a:pt x="78" y="11"/>
                    </a:cubicBezTo>
                    <a:cubicBezTo>
                      <a:pt x="91" y="16"/>
                      <a:pt x="112" y="27"/>
                      <a:pt x="112" y="27"/>
                    </a:cubicBezTo>
                    <a:cubicBezTo>
                      <a:pt x="112" y="27"/>
                      <a:pt x="115" y="25"/>
                      <a:pt x="114" y="24"/>
                    </a:cubicBezTo>
                    <a:cubicBezTo>
                      <a:pt x="114" y="24"/>
                      <a:pt x="102" y="15"/>
                      <a:pt x="83" y="9"/>
                    </a:cubicBezTo>
                    <a:cubicBezTo>
                      <a:pt x="64" y="3"/>
                      <a:pt x="45" y="0"/>
                      <a:pt x="34" y="4"/>
                    </a:cubicBezTo>
                    <a:close/>
                  </a:path>
                </a:pathLst>
              </a:custGeom>
              <a:solidFill>
                <a:srgbClr val="800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1719"/>
              <p:cNvSpPr/>
              <p:nvPr/>
            </p:nvSpPr>
            <p:spPr bwMode="auto">
              <a:xfrm>
                <a:off x="3057525" y="6269038"/>
                <a:ext cx="277813" cy="80963"/>
              </a:xfrm>
              <a:custGeom>
                <a:avLst/>
                <a:gdLst>
                  <a:gd name="T0" fmla="*/ 25 w 90"/>
                  <a:gd name="T1" fmla="*/ 11 h 26"/>
                  <a:gd name="T2" fmla="*/ 0 w 90"/>
                  <a:gd name="T3" fmla="*/ 0 h 26"/>
                  <a:gd name="T4" fmla="*/ 0 w 90"/>
                  <a:gd name="T5" fmla="*/ 5 h 26"/>
                  <a:gd name="T6" fmla="*/ 35 w 90"/>
                  <a:gd name="T7" fmla="*/ 18 h 26"/>
                  <a:gd name="T8" fmla="*/ 69 w 90"/>
                  <a:gd name="T9" fmla="*/ 18 h 26"/>
                  <a:gd name="T10" fmla="*/ 87 w 90"/>
                  <a:gd name="T11" fmla="*/ 26 h 26"/>
                  <a:gd name="T12" fmla="*/ 90 w 90"/>
                  <a:gd name="T13" fmla="*/ 22 h 26"/>
                  <a:gd name="T14" fmla="*/ 67 w 90"/>
                  <a:gd name="T15" fmla="*/ 14 h 26"/>
                  <a:gd name="T16" fmla="*/ 25 w 90"/>
                  <a:gd name="T17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26">
                    <a:moveTo>
                      <a:pt x="25" y="11"/>
                    </a:moveTo>
                    <a:cubicBezTo>
                      <a:pt x="12" y="6"/>
                      <a:pt x="0" y="0"/>
                      <a:pt x="0" y="0"/>
                    </a:cubicBezTo>
                    <a:cubicBezTo>
                      <a:pt x="0" y="0"/>
                      <a:pt x="0" y="3"/>
                      <a:pt x="0" y="5"/>
                    </a:cubicBezTo>
                    <a:cubicBezTo>
                      <a:pt x="1" y="8"/>
                      <a:pt x="27" y="18"/>
                      <a:pt x="35" y="18"/>
                    </a:cubicBezTo>
                    <a:cubicBezTo>
                      <a:pt x="43" y="18"/>
                      <a:pt x="58" y="18"/>
                      <a:pt x="69" y="18"/>
                    </a:cubicBezTo>
                    <a:cubicBezTo>
                      <a:pt x="81" y="19"/>
                      <a:pt x="87" y="26"/>
                      <a:pt x="87" y="26"/>
                    </a:cubicBezTo>
                    <a:cubicBezTo>
                      <a:pt x="87" y="26"/>
                      <a:pt x="89" y="25"/>
                      <a:pt x="90" y="22"/>
                    </a:cubicBezTo>
                    <a:cubicBezTo>
                      <a:pt x="90" y="22"/>
                      <a:pt x="78" y="12"/>
                      <a:pt x="67" y="14"/>
                    </a:cubicBezTo>
                    <a:cubicBezTo>
                      <a:pt x="56" y="15"/>
                      <a:pt x="38" y="16"/>
                      <a:pt x="25" y="11"/>
                    </a:cubicBezTo>
                    <a:close/>
                  </a:path>
                </a:pathLst>
              </a:custGeom>
              <a:solidFill>
                <a:srgbClr val="800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1720"/>
              <p:cNvSpPr/>
              <p:nvPr/>
            </p:nvSpPr>
            <p:spPr bwMode="auto">
              <a:xfrm>
                <a:off x="3133725" y="5927725"/>
                <a:ext cx="333375" cy="133350"/>
              </a:xfrm>
              <a:custGeom>
                <a:avLst/>
                <a:gdLst>
                  <a:gd name="T0" fmla="*/ 35 w 107"/>
                  <a:gd name="T1" fmla="*/ 2 h 43"/>
                  <a:gd name="T2" fmla="*/ 6 w 107"/>
                  <a:gd name="T3" fmla="*/ 10 h 43"/>
                  <a:gd name="T4" fmla="*/ 4 w 107"/>
                  <a:gd name="T5" fmla="*/ 18 h 43"/>
                  <a:gd name="T6" fmla="*/ 54 w 107"/>
                  <a:gd name="T7" fmla="*/ 13 h 43"/>
                  <a:gd name="T8" fmla="*/ 81 w 107"/>
                  <a:gd name="T9" fmla="*/ 24 h 43"/>
                  <a:gd name="T10" fmla="*/ 106 w 107"/>
                  <a:gd name="T11" fmla="*/ 43 h 43"/>
                  <a:gd name="T12" fmla="*/ 105 w 107"/>
                  <a:gd name="T13" fmla="*/ 30 h 43"/>
                  <a:gd name="T14" fmla="*/ 78 w 107"/>
                  <a:gd name="T15" fmla="*/ 11 h 43"/>
                  <a:gd name="T16" fmla="*/ 35 w 107"/>
                  <a:gd name="T17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43">
                    <a:moveTo>
                      <a:pt x="35" y="2"/>
                    </a:moveTo>
                    <a:cubicBezTo>
                      <a:pt x="21" y="4"/>
                      <a:pt x="10" y="5"/>
                      <a:pt x="6" y="10"/>
                    </a:cubicBezTo>
                    <a:cubicBezTo>
                      <a:pt x="2" y="15"/>
                      <a:pt x="0" y="19"/>
                      <a:pt x="4" y="18"/>
                    </a:cubicBezTo>
                    <a:cubicBezTo>
                      <a:pt x="8" y="17"/>
                      <a:pt x="44" y="9"/>
                      <a:pt x="54" y="13"/>
                    </a:cubicBezTo>
                    <a:cubicBezTo>
                      <a:pt x="63" y="17"/>
                      <a:pt x="73" y="21"/>
                      <a:pt x="81" y="24"/>
                    </a:cubicBezTo>
                    <a:cubicBezTo>
                      <a:pt x="89" y="27"/>
                      <a:pt x="106" y="43"/>
                      <a:pt x="106" y="43"/>
                    </a:cubicBezTo>
                    <a:cubicBezTo>
                      <a:pt x="106" y="43"/>
                      <a:pt x="107" y="33"/>
                      <a:pt x="105" y="30"/>
                    </a:cubicBezTo>
                    <a:cubicBezTo>
                      <a:pt x="105" y="30"/>
                      <a:pt x="89" y="14"/>
                      <a:pt x="78" y="11"/>
                    </a:cubicBezTo>
                    <a:cubicBezTo>
                      <a:pt x="66" y="8"/>
                      <a:pt x="49" y="0"/>
                      <a:pt x="35" y="2"/>
                    </a:cubicBezTo>
                    <a:close/>
                  </a:path>
                </a:pathLst>
              </a:custGeom>
              <a:solidFill>
                <a:srgbClr val="B6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1721"/>
              <p:cNvSpPr/>
              <p:nvPr/>
            </p:nvSpPr>
            <p:spPr bwMode="auto">
              <a:xfrm>
                <a:off x="3094038" y="6057900"/>
                <a:ext cx="366713" cy="120650"/>
              </a:xfrm>
              <a:custGeom>
                <a:avLst/>
                <a:gdLst>
                  <a:gd name="T0" fmla="*/ 54 w 118"/>
                  <a:gd name="T1" fmla="*/ 7 h 39"/>
                  <a:gd name="T2" fmla="*/ 15 w 118"/>
                  <a:gd name="T3" fmla="*/ 5 h 39"/>
                  <a:gd name="T4" fmla="*/ 2 w 118"/>
                  <a:gd name="T5" fmla="*/ 4 h 39"/>
                  <a:gd name="T6" fmla="*/ 4 w 118"/>
                  <a:gd name="T7" fmla="*/ 13 h 39"/>
                  <a:gd name="T8" fmla="*/ 28 w 118"/>
                  <a:gd name="T9" fmla="*/ 15 h 39"/>
                  <a:gd name="T10" fmla="*/ 71 w 118"/>
                  <a:gd name="T11" fmla="*/ 16 h 39"/>
                  <a:gd name="T12" fmla="*/ 106 w 118"/>
                  <a:gd name="T13" fmla="*/ 31 h 39"/>
                  <a:gd name="T14" fmla="*/ 114 w 118"/>
                  <a:gd name="T15" fmla="*/ 39 h 39"/>
                  <a:gd name="T16" fmla="*/ 117 w 118"/>
                  <a:gd name="T17" fmla="*/ 27 h 39"/>
                  <a:gd name="T18" fmla="*/ 91 w 118"/>
                  <a:gd name="T19" fmla="*/ 10 h 39"/>
                  <a:gd name="T20" fmla="*/ 54 w 118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39">
                    <a:moveTo>
                      <a:pt x="54" y="7"/>
                    </a:moveTo>
                    <a:cubicBezTo>
                      <a:pt x="41" y="9"/>
                      <a:pt x="25" y="9"/>
                      <a:pt x="15" y="5"/>
                    </a:cubicBezTo>
                    <a:cubicBezTo>
                      <a:pt x="4" y="1"/>
                      <a:pt x="3" y="0"/>
                      <a:pt x="2" y="4"/>
                    </a:cubicBezTo>
                    <a:cubicBezTo>
                      <a:pt x="0" y="9"/>
                      <a:pt x="0" y="10"/>
                      <a:pt x="4" y="13"/>
                    </a:cubicBezTo>
                    <a:cubicBezTo>
                      <a:pt x="8" y="15"/>
                      <a:pt x="22" y="17"/>
                      <a:pt x="28" y="15"/>
                    </a:cubicBezTo>
                    <a:cubicBezTo>
                      <a:pt x="35" y="13"/>
                      <a:pt x="60" y="14"/>
                      <a:pt x="71" y="16"/>
                    </a:cubicBezTo>
                    <a:cubicBezTo>
                      <a:pt x="81" y="18"/>
                      <a:pt x="100" y="23"/>
                      <a:pt x="106" y="31"/>
                    </a:cubicBezTo>
                    <a:cubicBezTo>
                      <a:pt x="112" y="38"/>
                      <a:pt x="114" y="39"/>
                      <a:pt x="114" y="39"/>
                    </a:cubicBezTo>
                    <a:cubicBezTo>
                      <a:pt x="114" y="39"/>
                      <a:pt x="118" y="30"/>
                      <a:pt x="117" y="27"/>
                    </a:cubicBezTo>
                    <a:cubicBezTo>
                      <a:pt x="117" y="27"/>
                      <a:pt x="105" y="13"/>
                      <a:pt x="91" y="10"/>
                    </a:cubicBezTo>
                    <a:cubicBezTo>
                      <a:pt x="77" y="7"/>
                      <a:pt x="67" y="6"/>
                      <a:pt x="54" y="7"/>
                    </a:cubicBezTo>
                    <a:close/>
                  </a:path>
                </a:pathLst>
              </a:custGeom>
              <a:solidFill>
                <a:srgbClr val="B6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1722"/>
              <p:cNvSpPr/>
              <p:nvPr/>
            </p:nvSpPr>
            <p:spPr bwMode="auto">
              <a:xfrm>
                <a:off x="3054350" y="6200775"/>
                <a:ext cx="352425" cy="80963"/>
              </a:xfrm>
              <a:custGeom>
                <a:avLst/>
                <a:gdLst>
                  <a:gd name="T0" fmla="*/ 26 w 114"/>
                  <a:gd name="T1" fmla="*/ 10 h 26"/>
                  <a:gd name="T2" fmla="*/ 5 w 114"/>
                  <a:gd name="T3" fmla="*/ 2 h 26"/>
                  <a:gd name="T4" fmla="*/ 4 w 114"/>
                  <a:gd name="T5" fmla="*/ 15 h 26"/>
                  <a:gd name="T6" fmla="*/ 36 w 114"/>
                  <a:gd name="T7" fmla="*/ 20 h 26"/>
                  <a:gd name="T8" fmla="*/ 73 w 114"/>
                  <a:gd name="T9" fmla="*/ 15 h 26"/>
                  <a:gd name="T10" fmla="*/ 105 w 114"/>
                  <a:gd name="T11" fmla="*/ 26 h 26"/>
                  <a:gd name="T12" fmla="*/ 114 w 114"/>
                  <a:gd name="T13" fmla="*/ 13 h 26"/>
                  <a:gd name="T14" fmla="*/ 74 w 114"/>
                  <a:gd name="T15" fmla="*/ 1 h 26"/>
                  <a:gd name="T16" fmla="*/ 26 w 114"/>
                  <a:gd name="T1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26">
                    <a:moveTo>
                      <a:pt x="26" y="10"/>
                    </a:moveTo>
                    <a:cubicBezTo>
                      <a:pt x="18" y="8"/>
                      <a:pt x="6" y="3"/>
                      <a:pt x="5" y="2"/>
                    </a:cubicBezTo>
                    <a:cubicBezTo>
                      <a:pt x="4" y="0"/>
                      <a:pt x="0" y="12"/>
                      <a:pt x="4" y="15"/>
                    </a:cubicBezTo>
                    <a:cubicBezTo>
                      <a:pt x="8" y="18"/>
                      <a:pt x="23" y="24"/>
                      <a:pt x="36" y="20"/>
                    </a:cubicBezTo>
                    <a:cubicBezTo>
                      <a:pt x="50" y="15"/>
                      <a:pt x="61" y="11"/>
                      <a:pt x="73" y="15"/>
                    </a:cubicBezTo>
                    <a:cubicBezTo>
                      <a:pt x="86" y="19"/>
                      <a:pt x="105" y="26"/>
                      <a:pt x="105" y="26"/>
                    </a:cubicBezTo>
                    <a:cubicBezTo>
                      <a:pt x="105" y="26"/>
                      <a:pt x="113" y="18"/>
                      <a:pt x="114" y="13"/>
                    </a:cubicBezTo>
                    <a:cubicBezTo>
                      <a:pt x="114" y="13"/>
                      <a:pt x="91" y="0"/>
                      <a:pt x="74" y="1"/>
                    </a:cubicBezTo>
                    <a:cubicBezTo>
                      <a:pt x="58" y="3"/>
                      <a:pt x="34" y="12"/>
                      <a:pt x="26" y="10"/>
                    </a:cubicBezTo>
                    <a:close/>
                  </a:path>
                </a:pathLst>
              </a:custGeom>
              <a:solidFill>
                <a:srgbClr val="B6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1723"/>
              <p:cNvSpPr/>
              <p:nvPr/>
            </p:nvSpPr>
            <p:spPr bwMode="auto">
              <a:xfrm>
                <a:off x="3060700" y="6321425"/>
                <a:ext cx="228600" cy="96838"/>
              </a:xfrm>
              <a:custGeom>
                <a:avLst/>
                <a:gdLst>
                  <a:gd name="T0" fmla="*/ 1 w 74"/>
                  <a:gd name="T1" fmla="*/ 0 h 31"/>
                  <a:gd name="T2" fmla="*/ 3 w 74"/>
                  <a:gd name="T3" fmla="*/ 11 h 31"/>
                  <a:gd name="T4" fmla="*/ 48 w 74"/>
                  <a:gd name="T5" fmla="*/ 30 h 31"/>
                  <a:gd name="T6" fmla="*/ 66 w 74"/>
                  <a:gd name="T7" fmla="*/ 29 h 31"/>
                  <a:gd name="T8" fmla="*/ 74 w 74"/>
                  <a:gd name="T9" fmla="*/ 22 h 31"/>
                  <a:gd name="T10" fmla="*/ 27 w 74"/>
                  <a:gd name="T11" fmla="*/ 15 h 31"/>
                  <a:gd name="T12" fmla="*/ 1 w 74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31">
                    <a:moveTo>
                      <a:pt x="1" y="0"/>
                    </a:moveTo>
                    <a:cubicBezTo>
                      <a:pt x="1" y="0"/>
                      <a:pt x="0" y="9"/>
                      <a:pt x="3" y="11"/>
                    </a:cubicBezTo>
                    <a:cubicBezTo>
                      <a:pt x="7" y="14"/>
                      <a:pt x="34" y="30"/>
                      <a:pt x="48" y="30"/>
                    </a:cubicBezTo>
                    <a:cubicBezTo>
                      <a:pt x="63" y="31"/>
                      <a:pt x="66" y="29"/>
                      <a:pt x="66" y="29"/>
                    </a:cubicBezTo>
                    <a:cubicBezTo>
                      <a:pt x="66" y="29"/>
                      <a:pt x="74" y="25"/>
                      <a:pt x="74" y="22"/>
                    </a:cubicBezTo>
                    <a:cubicBezTo>
                      <a:pt x="74" y="22"/>
                      <a:pt x="49" y="25"/>
                      <a:pt x="27" y="15"/>
                    </a:cubicBezTo>
                    <a:cubicBezTo>
                      <a:pt x="5" y="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B6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1725"/>
              <p:cNvSpPr/>
              <p:nvPr/>
            </p:nvSpPr>
            <p:spPr bwMode="auto">
              <a:xfrm>
                <a:off x="2944813" y="6418263"/>
                <a:ext cx="195263" cy="284163"/>
              </a:xfrm>
              <a:custGeom>
                <a:avLst/>
                <a:gdLst>
                  <a:gd name="T0" fmla="*/ 61 w 63"/>
                  <a:gd name="T1" fmla="*/ 6 h 92"/>
                  <a:gd name="T2" fmla="*/ 54 w 63"/>
                  <a:gd name="T3" fmla="*/ 6 h 92"/>
                  <a:gd name="T4" fmla="*/ 50 w 63"/>
                  <a:gd name="T5" fmla="*/ 10 h 92"/>
                  <a:gd name="T6" fmla="*/ 45 w 63"/>
                  <a:gd name="T7" fmla="*/ 14 h 92"/>
                  <a:gd name="T8" fmla="*/ 39 w 63"/>
                  <a:gd name="T9" fmla="*/ 18 h 92"/>
                  <a:gd name="T10" fmla="*/ 28 w 63"/>
                  <a:gd name="T11" fmla="*/ 28 h 92"/>
                  <a:gd name="T12" fmla="*/ 4 w 63"/>
                  <a:gd name="T13" fmla="*/ 41 h 92"/>
                  <a:gd name="T14" fmla="*/ 12 w 63"/>
                  <a:gd name="T15" fmla="*/ 38 h 92"/>
                  <a:gd name="T16" fmla="*/ 31 w 63"/>
                  <a:gd name="T17" fmla="*/ 30 h 92"/>
                  <a:gd name="T18" fmla="*/ 25 w 63"/>
                  <a:gd name="T19" fmla="*/ 38 h 92"/>
                  <a:gd name="T20" fmla="*/ 19 w 63"/>
                  <a:gd name="T21" fmla="*/ 45 h 92"/>
                  <a:gd name="T22" fmla="*/ 22 w 63"/>
                  <a:gd name="T23" fmla="*/ 46 h 92"/>
                  <a:gd name="T24" fmla="*/ 33 w 63"/>
                  <a:gd name="T25" fmla="*/ 36 h 92"/>
                  <a:gd name="T26" fmla="*/ 40 w 63"/>
                  <a:gd name="T27" fmla="*/ 28 h 92"/>
                  <a:gd name="T28" fmla="*/ 36 w 63"/>
                  <a:gd name="T29" fmla="*/ 41 h 92"/>
                  <a:gd name="T30" fmla="*/ 33 w 63"/>
                  <a:gd name="T31" fmla="*/ 47 h 92"/>
                  <a:gd name="T32" fmla="*/ 37 w 63"/>
                  <a:gd name="T33" fmla="*/ 46 h 92"/>
                  <a:gd name="T34" fmla="*/ 46 w 63"/>
                  <a:gd name="T35" fmla="*/ 23 h 92"/>
                  <a:gd name="T36" fmla="*/ 44 w 63"/>
                  <a:gd name="T37" fmla="*/ 42 h 92"/>
                  <a:gd name="T38" fmla="*/ 44 w 63"/>
                  <a:gd name="T39" fmla="*/ 57 h 92"/>
                  <a:gd name="T40" fmla="*/ 46 w 63"/>
                  <a:gd name="T41" fmla="*/ 69 h 92"/>
                  <a:gd name="T42" fmla="*/ 46 w 63"/>
                  <a:gd name="T43" fmla="*/ 56 h 92"/>
                  <a:gd name="T44" fmla="*/ 48 w 63"/>
                  <a:gd name="T45" fmla="*/ 38 h 92"/>
                  <a:gd name="T46" fmla="*/ 50 w 63"/>
                  <a:gd name="T47" fmla="*/ 18 h 92"/>
                  <a:gd name="T48" fmla="*/ 52 w 63"/>
                  <a:gd name="T49" fmla="*/ 13 h 92"/>
                  <a:gd name="T50" fmla="*/ 53 w 63"/>
                  <a:gd name="T51" fmla="*/ 28 h 92"/>
                  <a:gd name="T52" fmla="*/ 54 w 63"/>
                  <a:gd name="T53" fmla="*/ 52 h 92"/>
                  <a:gd name="T54" fmla="*/ 53 w 63"/>
                  <a:gd name="T55" fmla="*/ 77 h 92"/>
                  <a:gd name="T56" fmla="*/ 54 w 63"/>
                  <a:gd name="T57" fmla="*/ 91 h 92"/>
                  <a:gd name="T58" fmla="*/ 56 w 63"/>
                  <a:gd name="T59" fmla="*/ 77 h 92"/>
                  <a:gd name="T60" fmla="*/ 56 w 63"/>
                  <a:gd name="T61" fmla="*/ 52 h 92"/>
                  <a:gd name="T62" fmla="*/ 55 w 63"/>
                  <a:gd name="T63" fmla="*/ 19 h 92"/>
                  <a:gd name="T64" fmla="*/ 61 w 63"/>
                  <a:gd name="T65" fmla="*/ 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3" h="92">
                    <a:moveTo>
                      <a:pt x="61" y="6"/>
                    </a:moveTo>
                    <a:cubicBezTo>
                      <a:pt x="63" y="0"/>
                      <a:pt x="55" y="7"/>
                      <a:pt x="54" y="6"/>
                    </a:cubicBezTo>
                    <a:cubicBezTo>
                      <a:pt x="54" y="5"/>
                      <a:pt x="51" y="8"/>
                      <a:pt x="50" y="10"/>
                    </a:cubicBezTo>
                    <a:cubicBezTo>
                      <a:pt x="48" y="13"/>
                      <a:pt x="44" y="17"/>
                      <a:pt x="45" y="14"/>
                    </a:cubicBezTo>
                    <a:cubicBezTo>
                      <a:pt x="45" y="11"/>
                      <a:pt x="43" y="15"/>
                      <a:pt x="39" y="18"/>
                    </a:cubicBezTo>
                    <a:cubicBezTo>
                      <a:pt x="35" y="21"/>
                      <a:pt x="32" y="25"/>
                      <a:pt x="28" y="28"/>
                    </a:cubicBezTo>
                    <a:cubicBezTo>
                      <a:pt x="24" y="30"/>
                      <a:pt x="8" y="38"/>
                      <a:pt x="4" y="41"/>
                    </a:cubicBezTo>
                    <a:cubicBezTo>
                      <a:pt x="0" y="44"/>
                      <a:pt x="6" y="42"/>
                      <a:pt x="12" y="38"/>
                    </a:cubicBezTo>
                    <a:cubicBezTo>
                      <a:pt x="18" y="34"/>
                      <a:pt x="30" y="31"/>
                      <a:pt x="31" y="30"/>
                    </a:cubicBezTo>
                    <a:cubicBezTo>
                      <a:pt x="31" y="30"/>
                      <a:pt x="28" y="33"/>
                      <a:pt x="25" y="38"/>
                    </a:cubicBezTo>
                    <a:cubicBezTo>
                      <a:pt x="21" y="43"/>
                      <a:pt x="21" y="43"/>
                      <a:pt x="19" y="45"/>
                    </a:cubicBezTo>
                    <a:cubicBezTo>
                      <a:pt x="17" y="47"/>
                      <a:pt x="20" y="47"/>
                      <a:pt x="22" y="46"/>
                    </a:cubicBezTo>
                    <a:cubicBezTo>
                      <a:pt x="24" y="44"/>
                      <a:pt x="28" y="40"/>
                      <a:pt x="33" y="36"/>
                    </a:cubicBezTo>
                    <a:cubicBezTo>
                      <a:pt x="37" y="33"/>
                      <a:pt x="41" y="26"/>
                      <a:pt x="40" y="28"/>
                    </a:cubicBezTo>
                    <a:cubicBezTo>
                      <a:pt x="40" y="29"/>
                      <a:pt x="39" y="35"/>
                      <a:pt x="36" y="41"/>
                    </a:cubicBezTo>
                    <a:cubicBezTo>
                      <a:pt x="34" y="48"/>
                      <a:pt x="33" y="47"/>
                      <a:pt x="33" y="47"/>
                    </a:cubicBezTo>
                    <a:cubicBezTo>
                      <a:pt x="33" y="47"/>
                      <a:pt x="36" y="49"/>
                      <a:pt x="37" y="46"/>
                    </a:cubicBezTo>
                    <a:cubicBezTo>
                      <a:pt x="39" y="42"/>
                      <a:pt x="46" y="18"/>
                      <a:pt x="46" y="23"/>
                    </a:cubicBezTo>
                    <a:cubicBezTo>
                      <a:pt x="46" y="27"/>
                      <a:pt x="45" y="40"/>
                      <a:pt x="44" y="42"/>
                    </a:cubicBezTo>
                    <a:cubicBezTo>
                      <a:pt x="44" y="43"/>
                      <a:pt x="45" y="54"/>
                      <a:pt x="44" y="57"/>
                    </a:cubicBezTo>
                    <a:cubicBezTo>
                      <a:pt x="43" y="60"/>
                      <a:pt x="44" y="69"/>
                      <a:pt x="46" y="69"/>
                    </a:cubicBezTo>
                    <a:cubicBezTo>
                      <a:pt x="47" y="69"/>
                      <a:pt x="46" y="60"/>
                      <a:pt x="46" y="56"/>
                    </a:cubicBezTo>
                    <a:cubicBezTo>
                      <a:pt x="46" y="52"/>
                      <a:pt x="49" y="45"/>
                      <a:pt x="48" y="38"/>
                    </a:cubicBezTo>
                    <a:cubicBezTo>
                      <a:pt x="47" y="31"/>
                      <a:pt x="49" y="24"/>
                      <a:pt x="50" y="18"/>
                    </a:cubicBezTo>
                    <a:cubicBezTo>
                      <a:pt x="51" y="13"/>
                      <a:pt x="52" y="12"/>
                      <a:pt x="52" y="13"/>
                    </a:cubicBezTo>
                    <a:cubicBezTo>
                      <a:pt x="53" y="15"/>
                      <a:pt x="54" y="22"/>
                      <a:pt x="53" y="28"/>
                    </a:cubicBezTo>
                    <a:cubicBezTo>
                      <a:pt x="52" y="34"/>
                      <a:pt x="52" y="46"/>
                      <a:pt x="54" y="52"/>
                    </a:cubicBezTo>
                    <a:cubicBezTo>
                      <a:pt x="55" y="59"/>
                      <a:pt x="55" y="70"/>
                      <a:pt x="53" y="77"/>
                    </a:cubicBezTo>
                    <a:cubicBezTo>
                      <a:pt x="51" y="84"/>
                      <a:pt x="52" y="89"/>
                      <a:pt x="54" y="91"/>
                    </a:cubicBezTo>
                    <a:cubicBezTo>
                      <a:pt x="55" y="92"/>
                      <a:pt x="54" y="87"/>
                      <a:pt x="56" y="77"/>
                    </a:cubicBezTo>
                    <a:cubicBezTo>
                      <a:pt x="58" y="68"/>
                      <a:pt x="57" y="67"/>
                      <a:pt x="56" y="52"/>
                    </a:cubicBezTo>
                    <a:cubicBezTo>
                      <a:pt x="54" y="37"/>
                      <a:pt x="54" y="31"/>
                      <a:pt x="55" y="19"/>
                    </a:cubicBezTo>
                    <a:cubicBezTo>
                      <a:pt x="56" y="8"/>
                      <a:pt x="58" y="13"/>
                      <a:pt x="61" y="6"/>
                    </a:cubicBezTo>
                    <a:close/>
                  </a:path>
                </a:pathLst>
              </a:custGeom>
              <a:solidFill>
                <a:srgbClr val="009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1726"/>
              <p:cNvSpPr/>
              <p:nvPr/>
            </p:nvSpPr>
            <p:spPr bwMode="auto">
              <a:xfrm>
                <a:off x="3259138" y="5921375"/>
                <a:ext cx="120650" cy="109538"/>
              </a:xfrm>
              <a:custGeom>
                <a:avLst/>
                <a:gdLst>
                  <a:gd name="T0" fmla="*/ 21 w 39"/>
                  <a:gd name="T1" fmla="*/ 1 h 35"/>
                  <a:gd name="T2" fmla="*/ 6 w 39"/>
                  <a:gd name="T3" fmla="*/ 27 h 35"/>
                  <a:gd name="T4" fmla="*/ 22 w 39"/>
                  <a:gd name="T5" fmla="*/ 34 h 35"/>
                  <a:gd name="T6" fmla="*/ 36 w 39"/>
                  <a:gd name="T7" fmla="*/ 21 h 35"/>
                  <a:gd name="T8" fmla="*/ 21 w 39"/>
                  <a:gd name="T9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5">
                    <a:moveTo>
                      <a:pt x="21" y="1"/>
                    </a:moveTo>
                    <a:cubicBezTo>
                      <a:pt x="10" y="1"/>
                      <a:pt x="0" y="18"/>
                      <a:pt x="6" y="27"/>
                    </a:cubicBezTo>
                    <a:cubicBezTo>
                      <a:pt x="10" y="32"/>
                      <a:pt x="18" y="35"/>
                      <a:pt x="22" y="34"/>
                    </a:cubicBezTo>
                    <a:cubicBezTo>
                      <a:pt x="25" y="34"/>
                      <a:pt x="33" y="32"/>
                      <a:pt x="36" y="21"/>
                    </a:cubicBezTo>
                    <a:cubicBezTo>
                      <a:pt x="39" y="10"/>
                      <a:pt x="32" y="0"/>
                      <a:pt x="21" y="1"/>
                    </a:cubicBezTo>
                    <a:close/>
                  </a:path>
                </a:pathLst>
              </a:custGeom>
              <a:solidFill>
                <a:srgbClr val="EA6C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1727"/>
              <p:cNvSpPr/>
              <p:nvPr/>
            </p:nvSpPr>
            <p:spPr bwMode="auto">
              <a:xfrm>
                <a:off x="3265488" y="5924550"/>
                <a:ext cx="111125" cy="103188"/>
              </a:xfrm>
              <a:custGeom>
                <a:avLst/>
                <a:gdLst>
                  <a:gd name="T0" fmla="*/ 19 w 36"/>
                  <a:gd name="T1" fmla="*/ 1 h 33"/>
                  <a:gd name="T2" fmla="*/ 5 w 36"/>
                  <a:gd name="T3" fmla="*/ 25 h 33"/>
                  <a:gd name="T4" fmla="*/ 20 w 36"/>
                  <a:gd name="T5" fmla="*/ 32 h 33"/>
                  <a:gd name="T6" fmla="*/ 33 w 36"/>
                  <a:gd name="T7" fmla="*/ 20 h 33"/>
                  <a:gd name="T8" fmla="*/ 19 w 36"/>
                  <a:gd name="T9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3">
                    <a:moveTo>
                      <a:pt x="19" y="1"/>
                    </a:moveTo>
                    <a:cubicBezTo>
                      <a:pt x="9" y="2"/>
                      <a:pt x="0" y="17"/>
                      <a:pt x="5" y="25"/>
                    </a:cubicBezTo>
                    <a:cubicBezTo>
                      <a:pt x="8" y="30"/>
                      <a:pt x="17" y="33"/>
                      <a:pt x="20" y="32"/>
                    </a:cubicBezTo>
                    <a:cubicBezTo>
                      <a:pt x="23" y="31"/>
                      <a:pt x="30" y="30"/>
                      <a:pt x="33" y="20"/>
                    </a:cubicBezTo>
                    <a:cubicBezTo>
                      <a:pt x="36" y="10"/>
                      <a:pt x="29" y="0"/>
                      <a:pt x="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1728"/>
              <p:cNvSpPr/>
              <p:nvPr/>
            </p:nvSpPr>
            <p:spPr bwMode="auto">
              <a:xfrm>
                <a:off x="3282950" y="5934075"/>
                <a:ext cx="87313" cy="84138"/>
              </a:xfrm>
              <a:custGeom>
                <a:avLst/>
                <a:gdLst>
                  <a:gd name="T0" fmla="*/ 9 w 28"/>
                  <a:gd name="T1" fmla="*/ 3 h 27"/>
                  <a:gd name="T2" fmla="*/ 3 w 28"/>
                  <a:gd name="T3" fmla="*/ 20 h 27"/>
                  <a:gd name="T4" fmla="*/ 14 w 28"/>
                  <a:gd name="T5" fmla="*/ 26 h 27"/>
                  <a:gd name="T6" fmla="*/ 26 w 28"/>
                  <a:gd name="T7" fmla="*/ 17 h 27"/>
                  <a:gd name="T8" fmla="*/ 9 w 28"/>
                  <a:gd name="T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9" y="3"/>
                    </a:moveTo>
                    <a:cubicBezTo>
                      <a:pt x="1" y="6"/>
                      <a:pt x="0" y="15"/>
                      <a:pt x="3" y="20"/>
                    </a:cubicBezTo>
                    <a:cubicBezTo>
                      <a:pt x="5" y="24"/>
                      <a:pt x="11" y="26"/>
                      <a:pt x="14" y="26"/>
                    </a:cubicBezTo>
                    <a:cubicBezTo>
                      <a:pt x="14" y="26"/>
                      <a:pt x="23" y="27"/>
                      <a:pt x="26" y="17"/>
                    </a:cubicBezTo>
                    <a:cubicBezTo>
                      <a:pt x="28" y="6"/>
                      <a:pt x="16" y="0"/>
                      <a:pt x="9" y="3"/>
                    </a:cubicBezTo>
                    <a:close/>
                  </a:path>
                </a:pathLst>
              </a:custGeom>
              <a:solidFill>
                <a:srgbClr val="C4B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729"/>
              <p:cNvSpPr/>
              <p:nvPr/>
            </p:nvSpPr>
            <p:spPr bwMode="auto">
              <a:xfrm>
                <a:off x="3295650" y="5946775"/>
                <a:ext cx="65088" cy="71438"/>
              </a:xfrm>
              <a:custGeom>
                <a:avLst/>
                <a:gdLst>
                  <a:gd name="T0" fmla="*/ 1 w 21"/>
                  <a:gd name="T1" fmla="*/ 11 h 23"/>
                  <a:gd name="T2" fmla="*/ 14 w 21"/>
                  <a:gd name="T3" fmla="*/ 20 h 23"/>
                  <a:gd name="T4" fmla="*/ 16 w 21"/>
                  <a:gd name="T5" fmla="*/ 6 h 23"/>
                  <a:gd name="T6" fmla="*/ 1 w 21"/>
                  <a:gd name="T7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3">
                    <a:moveTo>
                      <a:pt x="1" y="11"/>
                    </a:moveTo>
                    <a:cubicBezTo>
                      <a:pt x="0" y="17"/>
                      <a:pt x="10" y="23"/>
                      <a:pt x="14" y="20"/>
                    </a:cubicBezTo>
                    <a:cubicBezTo>
                      <a:pt x="18" y="16"/>
                      <a:pt x="21" y="12"/>
                      <a:pt x="16" y="6"/>
                    </a:cubicBezTo>
                    <a:cubicBezTo>
                      <a:pt x="12" y="0"/>
                      <a:pt x="1" y="5"/>
                      <a:pt x="1" y="11"/>
                    </a:cubicBezTo>
                    <a:close/>
                  </a:path>
                </a:pathLst>
              </a:custGeom>
              <a:solidFill>
                <a:srgbClr val="867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730"/>
              <p:cNvSpPr/>
              <p:nvPr/>
            </p:nvSpPr>
            <p:spPr bwMode="auto">
              <a:xfrm>
                <a:off x="3324225" y="5999163"/>
                <a:ext cx="17463" cy="19050"/>
              </a:xfrm>
              <a:custGeom>
                <a:avLst/>
                <a:gdLst>
                  <a:gd name="T0" fmla="*/ 1 w 6"/>
                  <a:gd name="T1" fmla="*/ 2 h 6"/>
                  <a:gd name="T2" fmla="*/ 2 w 6"/>
                  <a:gd name="T3" fmla="*/ 5 h 6"/>
                  <a:gd name="T4" fmla="*/ 6 w 6"/>
                  <a:gd name="T5" fmla="*/ 4 h 6"/>
                  <a:gd name="T6" fmla="*/ 4 w 6"/>
                  <a:gd name="T7" fmla="*/ 0 h 6"/>
                  <a:gd name="T8" fmla="*/ 1 w 6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2"/>
                    </a:moveTo>
                    <a:cubicBezTo>
                      <a:pt x="0" y="3"/>
                      <a:pt x="1" y="5"/>
                      <a:pt x="2" y="5"/>
                    </a:cubicBezTo>
                    <a:cubicBezTo>
                      <a:pt x="4" y="6"/>
                      <a:pt x="5" y="5"/>
                      <a:pt x="6" y="4"/>
                    </a:cubicBezTo>
                    <a:cubicBezTo>
                      <a:pt x="6" y="2"/>
                      <a:pt x="6" y="1"/>
                      <a:pt x="4" y="0"/>
                    </a:cubicBezTo>
                    <a:cubicBezTo>
                      <a:pt x="3" y="0"/>
                      <a:pt x="2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731"/>
              <p:cNvSpPr/>
              <p:nvPr/>
            </p:nvSpPr>
            <p:spPr bwMode="auto">
              <a:xfrm>
                <a:off x="3311525" y="5970588"/>
                <a:ext cx="33338" cy="31750"/>
              </a:xfrm>
              <a:custGeom>
                <a:avLst/>
                <a:gdLst>
                  <a:gd name="T0" fmla="*/ 1 w 11"/>
                  <a:gd name="T1" fmla="*/ 3 h 10"/>
                  <a:gd name="T2" fmla="*/ 3 w 11"/>
                  <a:gd name="T3" fmla="*/ 9 h 10"/>
                  <a:gd name="T4" fmla="*/ 10 w 11"/>
                  <a:gd name="T5" fmla="*/ 7 h 10"/>
                  <a:gd name="T6" fmla="*/ 7 w 11"/>
                  <a:gd name="T7" fmla="*/ 1 h 10"/>
                  <a:gd name="T8" fmla="*/ 1 w 11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1" y="3"/>
                    </a:moveTo>
                    <a:cubicBezTo>
                      <a:pt x="0" y="6"/>
                      <a:pt x="1" y="8"/>
                      <a:pt x="3" y="9"/>
                    </a:cubicBezTo>
                    <a:cubicBezTo>
                      <a:pt x="6" y="10"/>
                      <a:pt x="9" y="9"/>
                      <a:pt x="10" y="7"/>
                    </a:cubicBezTo>
                    <a:cubicBezTo>
                      <a:pt x="11" y="4"/>
                      <a:pt x="9" y="2"/>
                      <a:pt x="7" y="1"/>
                    </a:cubicBezTo>
                    <a:cubicBezTo>
                      <a:pt x="5" y="0"/>
                      <a:pt x="2" y="1"/>
                      <a:pt x="1" y="3"/>
                    </a:cubicBezTo>
                    <a:close/>
                  </a:path>
                </a:pathLst>
              </a:custGeom>
              <a:solidFill>
                <a:srgbClr val="5431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1732"/>
              <p:cNvSpPr/>
              <p:nvPr/>
            </p:nvSpPr>
            <p:spPr bwMode="auto">
              <a:xfrm>
                <a:off x="3265488" y="5794375"/>
                <a:ext cx="65088" cy="106363"/>
              </a:xfrm>
              <a:custGeom>
                <a:avLst/>
                <a:gdLst>
                  <a:gd name="T0" fmla="*/ 5 w 21"/>
                  <a:gd name="T1" fmla="*/ 31 h 34"/>
                  <a:gd name="T2" fmla="*/ 19 w 21"/>
                  <a:gd name="T3" fmla="*/ 15 h 34"/>
                  <a:gd name="T4" fmla="*/ 11 w 21"/>
                  <a:gd name="T5" fmla="*/ 4 h 34"/>
                  <a:gd name="T6" fmla="*/ 6 w 21"/>
                  <a:gd name="T7" fmla="*/ 19 h 34"/>
                  <a:gd name="T8" fmla="*/ 5 w 21"/>
                  <a:gd name="T9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4">
                    <a:moveTo>
                      <a:pt x="5" y="31"/>
                    </a:moveTo>
                    <a:cubicBezTo>
                      <a:pt x="5" y="31"/>
                      <a:pt x="16" y="23"/>
                      <a:pt x="19" y="15"/>
                    </a:cubicBezTo>
                    <a:cubicBezTo>
                      <a:pt x="21" y="6"/>
                      <a:pt x="16" y="0"/>
                      <a:pt x="11" y="4"/>
                    </a:cubicBezTo>
                    <a:cubicBezTo>
                      <a:pt x="5" y="9"/>
                      <a:pt x="11" y="9"/>
                      <a:pt x="6" y="19"/>
                    </a:cubicBezTo>
                    <a:cubicBezTo>
                      <a:pt x="0" y="31"/>
                      <a:pt x="0" y="34"/>
                      <a:pt x="5" y="31"/>
                    </a:cubicBezTo>
                    <a:close/>
                  </a:path>
                </a:pathLst>
              </a:custGeom>
              <a:solidFill>
                <a:srgbClr val="F3A2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733"/>
              <p:cNvSpPr/>
              <p:nvPr/>
            </p:nvSpPr>
            <p:spPr bwMode="auto">
              <a:xfrm>
                <a:off x="3276600" y="5803900"/>
                <a:ext cx="50800" cy="80963"/>
              </a:xfrm>
              <a:custGeom>
                <a:avLst/>
                <a:gdLst>
                  <a:gd name="T0" fmla="*/ 6 w 16"/>
                  <a:gd name="T1" fmla="*/ 15 h 26"/>
                  <a:gd name="T2" fmla="*/ 3 w 16"/>
                  <a:gd name="T3" fmla="*/ 24 h 26"/>
                  <a:gd name="T4" fmla="*/ 14 w 16"/>
                  <a:gd name="T5" fmla="*/ 11 h 26"/>
                  <a:gd name="T6" fmla="*/ 11 w 16"/>
                  <a:gd name="T7" fmla="*/ 0 h 26"/>
                  <a:gd name="T8" fmla="*/ 6 w 16"/>
                  <a:gd name="T9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6" y="15"/>
                    </a:moveTo>
                    <a:cubicBezTo>
                      <a:pt x="2" y="22"/>
                      <a:pt x="0" y="26"/>
                      <a:pt x="3" y="24"/>
                    </a:cubicBezTo>
                    <a:cubicBezTo>
                      <a:pt x="3" y="24"/>
                      <a:pt x="12" y="17"/>
                      <a:pt x="14" y="11"/>
                    </a:cubicBezTo>
                    <a:cubicBezTo>
                      <a:pt x="16" y="6"/>
                      <a:pt x="13" y="0"/>
                      <a:pt x="11" y="0"/>
                    </a:cubicBezTo>
                    <a:cubicBezTo>
                      <a:pt x="6" y="2"/>
                      <a:pt x="9" y="9"/>
                      <a:pt x="6" y="15"/>
                    </a:cubicBezTo>
                    <a:close/>
                  </a:path>
                </a:pathLst>
              </a:custGeom>
              <a:solidFill>
                <a:srgbClr val="F5B1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734"/>
              <p:cNvSpPr/>
              <p:nvPr/>
            </p:nvSpPr>
            <p:spPr bwMode="auto">
              <a:xfrm>
                <a:off x="3255963" y="5800725"/>
                <a:ext cx="42863" cy="96838"/>
              </a:xfrm>
              <a:custGeom>
                <a:avLst/>
                <a:gdLst>
                  <a:gd name="T0" fmla="*/ 1 w 14"/>
                  <a:gd name="T1" fmla="*/ 29 h 31"/>
                  <a:gd name="T2" fmla="*/ 8 w 14"/>
                  <a:gd name="T3" fmla="*/ 25 h 31"/>
                  <a:gd name="T4" fmla="*/ 13 w 14"/>
                  <a:gd name="T5" fmla="*/ 9 h 31"/>
                  <a:gd name="T6" fmla="*/ 7 w 14"/>
                  <a:gd name="T7" fmla="*/ 3 h 31"/>
                  <a:gd name="T8" fmla="*/ 2 w 14"/>
                  <a:gd name="T9" fmla="*/ 13 h 31"/>
                  <a:gd name="T10" fmla="*/ 1 w 14"/>
                  <a:gd name="T11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31">
                    <a:moveTo>
                      <a:pt x="1" y="29"/>
                    </a:moveTo>
                    <a:cubicBezTo>
                      <a:pt x="1" y="30"/>
                      <a:pt x="6" y="31"/>
                      <a:pt x="8" y="25"/>
                    </a:cubicBezTo>
                    <a:cubicBezTo>
                      <a:pt x="11" y="20"/>
                      <a:pt x="14" y="12"/>
                      <a:pt x="13" y="9"/>
                    </a:cubicBezTo>
                    <a:cubicBezTo>
                      <a:pt x="13" y="6"/>
                      <a:pt x="10" y="0"/>
                      <a:pt x="7" y="3"/>
                    </a:cubicBezTo>
                    <a:cubicBezTo>
                      <a:pt x="3" y="5"/>
                      <a:pt x="1" y="9"/>
                      <a:pt x="2" y="13"/>
                    </a:cubicBezTo>
                    <a:cubicBezTo>
                      <a:pt x="3" y="18"/>
                      <a:pt x="0" y="27"/>
                      <a:pt x="1" y="29"/>
                    </a:cubicBezTo>
                    <a:close/>
                  </a:path>
                </a:pathLst>
              </a:custGeom>
              <a:solidFill>
                <a:srgbClr val="E89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735"/>
              <p:cNvSpPr/>
              <p:nvPr/>
            </p:nvSpPr>
            <p:spPr bwMode="auto">
              <a:xfrm>
                <a:off x="3265488" y="5803900"/>
                <a:ext cx="23813" cy="84138"/>
              </a:xfrm>
              <a:custGeom>
                <a:avLst/>
                <a:gdLst>
                  <a:gd name="T0" fmla="*/ 1 w 8"/>
                  <a:gd name="T1" fmla="*/ 24 h 27"/>
                  <a:gd name="T2" fmla="*/ 7 w 8"/>
                  <a:gd name="T3" fmla="*/ 11 h 27"/>
                  <a:gd name="T4" fmla="*/ 7 w 8"/>
                  <a:gd name="T5" fmla="*/ 3 h 27"/>
                  <a:gd name="T6" fmla="*/ 2 w 8"/>
                  <a:gd name="T7" fmla="*/ 4 h 27"/>
                  <a:gd name="T8" fmla="*/ 1 w 8"/>
                  <a:gd name="T9" fmla="*/ 13 h 27"/>
                  <a:gd name="T10" fmla="*/ 0 w 8"/>
                  <a:gd name="T11" fmla="*/ 21 h 27"/>
                  <a:gd name="T12" fmla="*/ 1 w 8"/>
                  <a:gd name="T13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7">
                    <a:moveTo>
                      <a:pt x="1" y="24"/>
                    </a:moveTo>
                    <a:cubicBezTo>
                      <a:pt x="1" y="24"/>
                      <a:pt x="5" y="17"/>
                      <a:pt x="7" y="11"/>
                    </a:cubicBezTo>
                    <a:cubicBezTo>
                      <a:pt x="7" y="9"/>
                      <a:pt x="8" y="5"/>
                      <a:pt x="7" y="3"/>
                    </a:cubicBezTo>
                    <a:cubicBezTo>
                      <a:pt x="7" y="2"/>
                      <a:pt x="4" y="0"/>
                      <a:pt x="2" y="4"/>
                    </a:cubicBezTo>
                    <a:cubicBezTo>
                      <a:pt x="0" y="8"/>
                      <a:pt x="1" y="10"/>
                      <a:pt x="1" y="13"/>
                    </a:cubicBezTo>
                    <a:cubicBezTo>
                      <a:pt x="1" y="15"/>
                      <a:pt x="1" y="19"/>
                      <a:pt x="0" y="21"/>
                    </a:cubicBezTo>
                    <a:cubicBezTo>
                      <a:pt x="0" y="23"/>
                      <a:pt x="1" y="27"/>
                      <a:pt x="1" y="24"/>
                    </a:cubicBezTo>
                    <a:close/>
                  </a:path>
                </a:pathLst>
              </a:custGeom>
              <a:solidFill>
                <a:srgbClr val="F4AF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736"/>
              <p:cNvSpPr/>
              <p:nvPr/>
            </p:nvSpPr>
            <p:spPr bwMode="auto">
              <a:xfrm>
                <a:off x="3317875" y="6175375"/>
                <a:ext cx="98425" cy="61913"/>
              </a:xfrm>
              <a:custGeom>
                <a:avLst/>
                <a:gdLst>
                  <a:gd name="T0" fmla="*/ 28 w 32"/>
                  <a:gd name="T1" fmla="*/ 20 h 20"/>
                  <a:gd name="T2" fmla="*/ 32 w 32"/>
                  <a:gd name="T3" fmla="*/ 13 h 20"/>
                  <a:gd name="T4" fmla="*/ 6 w 32"/>
                  <a:gd name="T5" fmla="*/ 0 h 20"/>
                  <a:gd name="T6" fmla="*/ 0 w 32"/>
                  <a:gd name="T7" fmla="*/ 10 h 20"/>
                  <a:gd name="T8" fmla="*/ 28 w 32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0">
                    <a:moveTo>
                      <a:pt x="28" y="20"/>
                    </a:moveTo>
                    <a:cubicBezTo>
                      <a:pt x="29" y="18"/>
                      <a:pt x="31" y="16"/>
                      <a:pt x="32" y="13"/>
                    </a:cubicBezTo>
                    <a:cubicBezTo>
                      <a:pt x="28" y="11"/>
                      <a:pt x="16" y="5"/>
                      <a:pt x="6" y="0"/>
                    </a:cubicBezTo>
                    <a:cubicBezTo>
                      <a:pt x="4" y="3"/>
                      <a:pt x="2" y="7"/>
                      <a:pt x="0" y="10"/>
                    </a:cubicBezTo>
                    <a:cubicBezTo>
                      <a:pt x="12" y="12"/>
                      <a:pt x="24" y="18"/>
                      <a:pt x="28" y="2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737"/>
              <p:cNvSpPr/>
              <p:nvPr/>
            </p:nvSpPr>
            <p:spPr bwMode="auto">
              <a:xfrm>
                <a:off x="3341688" y="6119813"/>
                <a:ext cx="96838" cy="84138"/>
              </a:xfrm>
              <a:custGeom>
                <a:avLst/>
                <a:gdLst>
                  <a:gd name="T0" fmla="*/ 7 w 31"/>
                  <a:gd name="T1" fmla="*/ 0 h 27"/>
                  <a:gd name="T2" fmla="*/ 6 w 31"/>
                  <a:gd name="T3" fmla="*/ 2 h 27"/>
                  <a:gd name="T4" fmla="*/ 0 w 31"/>
                  <a:gd name="T5" fmla="*/ 15 h 27"/>
                  <a:gd name="T6" fmla="*/ 26 w 31"/>
                  <a:gd name="T7" fmla="*/ 27 h 27"/>
                  <a:gd name="T8" fmla="*/ 30 w 31"/>
                  <a:gd name="T9" fmla="*/ 19 h 27"/>
                  <a:gd name="T10" fmla="*/ 31 w 31"/>
                  <a:gd name="T11" fmla="*/ 17 h 27"/>
                  <a:gd name="T12" fmla="*/ 26 w 31"/>
                  <a:gd name="T13" fmla="*/ 11 h 27"/>
                  <a:gd name="T14" fmla="*/ 7 w 31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7">
                    <a:moveTo>
                      <a:pt x="7" y="0"/>
                    </a:moveTo>
                    <a:cubicBezTo>
                      <a:pt x="6" y="1"/>
                      <a:pt x="6" y="1"/>
                      <a:pt x="6" y="2"/>
                    </a:cubicBezTo>
                    <a:cubicBezTo>
                      <a:pt x="4" y="6"/>
                      <a:pt x="2" y="10"/>
                      <a:pt x="0" y="15"/>
                    </a:cubicBezTo>
                    <a:cubicBezTo>
                      <a:pt x="13" y="19"/>
                      <a:pt x="22" y="25"/>
                      <a:pt x="26" y="27"/>
                    </a:cubicBezTo>
                    <a:cubicBezTo>
                      <a:pt x="28" y="24"/>
                      <a:pt x="29" y="22"/>
                      <a:pt x="30" y="19"/>
                    </a:cubicBezTo>
                    <a:cubicBezTo>
                      <a:pt x="31" y="18"/>
                      <a:pt x="31" y="18"/>
                      <a:pt x="31" y="17"/>
                    </a:cubicBezTo>
                    <a:cubicBezTo>
                      <a:pt x="30" y="16"/>
                      <a:pt x="28" y="14"/>
                      <a:pt x="26" y="11"/>
                    </a:cubicBezTo>
                    <a:cubicBezTo>
                      <a:pt x="23" y="6"/>
                      <a:pt x="15" y="3"/>
                      <a:pt x="7" y="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738"/>
              <p:cNvSpPr/>
              <p:nvPr/>
            </p:nvSpPr>
            <p:spPr bwMode="auto">
              <a:xfrm>
                <a:off x="3335338" y="6167438"/>
                <a:ext cx="87313" cy="49213"/>
              </a:xfrm>
              <a:custGeom>
                <a:avLst/>
                <a:gdLst>
                  <a:gd name="T0" fmla="*/ 26 w 28"/>
                  <a:gd name="T1" fmla="*/ 16 h 16"/>
                  <a:gd name="T2" fmla="*/ 28 w 28"/>
                  <a:gd name="T3" fmla="*/ 12 h 16"/>
                  <a:gd name="T4" fmla="*/ 2 w 28"/>
                  <a:gd name="T5" fmla="*/ 0 h 16"/>
                  <a:gd name="T6" fmla="*/ 0 w 28"/>
                  <a:gd name="T7" fmla="*/ 3 h 16"/>
                  <a:gd name="T8" fmla="*/ 26 w 28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6">
                    <a:moveTo>
                      <a:pt x="26" y="16"/>
                    </a:moveTo>
                    <a:cubicBezTo>
                      <a:pt x="27" y="15"/>
                      <a:pt x="28" y="14"/>
                      <a:pt x="28" y="12"/>
                    </a:cubicBezTo>
                    <a:cubicBezTo>
                      <a:pt x="24" y="10"/>
                      <a:pt x="15" y="4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0" y="8"/>
                      <a:pt x="22" y="14"/>
                      <a:pt x="26" y="16"/>
                    </a:cubicBezTo>
                    <a:close/>
                  </a:path>
                </a:pathLst>
              </a:custGeom>
              <a:solidFill>
                <a:srgbClr val="AC0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739"/>
              <p:cNvSpPr/>
              <p:nvPr/>
            </p:nvSpPr>
            <p:spPr bwMode="auto">
              <a:xfrm>
                <a:off x="3386138" y="6005513"/>
                <a:ext cx="74613" cy="80963"/>
              </a:xfrm>
              <a:custGeom>
                <a:avLst/>
                <a:gdLst>
                  <a:gd name="T0" fmla="*/ 24 w 24"/>
                  <a:gd name="T1" fmla="*/ 26 h 26"/>
                  <a:gd name="T2" fmla="*/ 24 w 24"/>
                  <a:gd name="T3" fmla="*/ 17 h 26"/>
                  <a:gd name="T4" fmla="*/ 2 w 24"/>
                  <a:gd name="T5" fmla="*/ 0 h 26"/>
                  <a:gd name="T6" fmla="*/ 0 w 24"/>
                  <a:gd name="T7" fmla="*/ 13 h 26"/>
                  <a:gd name="T8" fmla="*/ 24 w 24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4" y="26"/>
                    </a:moveTo>
                    <a:cubicBezTo>
                      <a:pt x="24" y="23"/>
                      <a:pt x="24" y="20"/>
                      <a:pt x="24" y="17"/>
                    </a:cubicBezTo>
                    <a:cubicBezTo>
                      <a:pt x="21" y="15"/>
                      <a:pt x="10" y="4"/>
                      <a:pt x="2" y="0"/>
                    </a:cubicBezTo>
                    <a:cubicBezTo>
                      <a:pt x="2" y="4"/>
                      <a:pt x="1" y="9"/>
                      <a:pt x="0" y="13"/>
                    </a:cubicBezTo>
                    <a:cubicBezTo>
                      <a:pt x="9" y="17"/>
                      <a:pt x="20" y="23"/>
                      <a:pt x="24" y="26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740"/>
              <p:cNvSpPr/>
              <p:nvPr/>
            </p:nvSpPr>
            <p:spPr bwMode="auto">
              <a:xfrm>
                <a:off x="3373438" y="6051550"/>
                <a:ext cx="84138" cy="84138"/>
              </a:xfrm>
              <a:custGeom>
                <a:avLst/>
                <a:gdLst>
                  <a:gd name="T0" fmla="*/ 0 w 27"/>
                  <a:gd name="T1" fmla="*/ 12 h 27"/>
                  <a:gd name="T2" fmla="*/ 1 w 27"/>
                  <a:gd name="T3" fmla="*/ 12 h 27"/>
                  <a:gd name="T4" fmla="*/ 25 w 27"/>
                  <a:gd name="T5" fmla="*/ 27 h 27"/>
                  <a:gd name="T6" fmla="*/ 27 w 27"/>
                  <a:gd name="T7" fmla="*/ 15 h 27"/>
                  <a:gd name="T8" fmla="*/ 11 w 27"/>
                  <a:gd name="T9" fmla="*/ 4 h 27"/>
                  <a:gd name="T10" fmla="*/ 4 w 27"/>
                  <a:gd name="T11" fmla="*/ 0 h 27"/>
                  <a:gd name="T12" fmla="*/ 0 w 27"/>
                  <a:gd name="T13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7">
                    <a:moveTo>
                      <a:pt x="0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2" y="14"/>
                      <a:pt x="21" y="23"/>
                      <a:pt x="25" y="27"/>
                    </a:cubicBezTo>
                    <a:cubicBezTo>
                      <a:pt x="26" y="23"/>
                      <a:pt x="27" y="19"/>
                      <a:pt x="27" y="15"/>
                    </a:cubicBezTo>
                    <a:cubicBezTo>
                      <a:pt x="25" y="14"/>
                      <a:pt x="18" y="9"/>
                      <a:pt x="11" y="4"/>
                    </a:cubicBezTo>
                    <a:cubicBezTo>
                      <a:pt x="9" y="3"/>
                      <a:pt x="7" y="1"/>
                      <a:pt x="4" y="0"/>
                    </a:cubicBezTo>
                    <a:cubicBezTo>
                      <a:pt x="3" y="4"/>
                      <a:pt x="2" y="8"/>
                      <a:pt x="0" y="12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741"/>
              <p:cNvSpPr/>
              <p:nvPr/>
            </p:nvSpPr>
            <p:spPr bwMode="auto">
              <a:xfrm>
                <a:off x="3386138" y="6045200"/>
                <a:ext cx="74613" cy="53975"/>
              </a:xfrm>
              <a:custGeom>
                <a:avLst/>
                <a:gdLst>
                  <a:gd name="T0" fmla="*/ 7 w 24"/>
                  <a:gd name="T1" fmla="*/ 6 h 17"/>
                  <a:gd name="T2" fmla="*/ 23 w 24"/>
                  <a:gd name="T3" fmla="*/ 17 h 17"/>
                  <a:gd name="T4" fmla="*/ 24 w 24"/>
                  <a:gd name="T5" fmla="*/ 13 h 17"/>
                  <a:gd name="T6" fmla="*/ 0 w 24"/>
                  <a:gd name="T7" fmla="*/ 0 h 17"/>
                  <a:gd name="T8" fmla="*/ 0 w 24"/>
                  <a:gd name="T9" fmla="*/ 2 h 17"/>
                  <a:gd name="T10" fmla="*/ 7 w 24"/>
                  <a:gd name="T1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7">
                    <a:moveTo>
                      <a:pt x="7" y="6"/>
                    </a:moveTo>
                    <a:cubicBezTo>
                      <a:pt x="14" y="11"/>
                      <a:pt x="21" y="16"/>
                      <a:pt x="23" y="17"/>
                    </a:cubicBezTo>
                    <a:cubicBezTo>
                      <a:pt x="24" y="16"/>
                      <a:pt x="24" y="14"/>
                      <a:pt x="24" y="13"/>
                    </a:cubicBezTo>
                    <a:cubicBezTo>
                      <a:pt x="20" y="10"/>
                      <a:pt x="9" y="4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5"/>
                      <a:pt x="7" y="6"/>
                    </a:cubicBezTo>
                    <a:close/>
                  </a:path>
                </a:pathLst>
              </a:custGeom>
              <a:solidFill>
                <a:srgbClr val="AC0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742"/>
              <p:cNvSpPr/>
              <p:nvPr/>
            </p:nvSpPr>
            <p:spPr bwMode="auto">
              <a:xfrm>
                <a:off x="3373438" y="5878513"/>
                <a:ext cx="87313" cy="142875"/>
              </a:xfrm>
              <a:custGeom>
                <a:avLst/>
                <a:gdLst>
                  <a:gd name="T0" fmla="*/ 1 w 28"/>
                  <a:gd name="T1" fmla="*/ 4 h 46"/>
                  <a:gd name="T2" fmla="*/ 2 w 28"/>
                  <a:gd name="T3" fmla="*/ 15 h 46"/>
                  <a:gd name="T4" fmla="*/ 6 w 28"/>
                  <a:gd name="T5" fmla="*/ 29 h 46"/>
                  <a:gd name="T6" fmla="*/ 28 w 28"/>
                  <a:gd name="T7" fmla="*/ 46 h 46"/>
                  <a:gd name="T8" fmla="*/ 6 w 28"/>
                  <a:gd name="T9" fmla="*/ 2 h 46"/>
                  <a:gd name="T10" fmla="*/ 1 w 28"/>
                  <a:gd name="T11" fmla="*/ 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">
                    <a:moveTo>
                      <a:pt x="1" y="4"/>
                    </a:moveTo>
                    <a:cubicBezTo>
                      <a:pt x="0" y="7"/>
                      <a:pt x="0" y="11"/>
                      <a:pt x="2" y="15"/>
                    </a:cubicBezTo>
                    <a:cubicBezTo>
                      <a:pt x="4" y="19"/>
                      <a:pt x="6" y="24"/>
                      <a:pt x="6" y="29"/>
                    </a:cubicBezTo>
                    <a:cubicBezTo>
                      <a:pt x="16" y="34"/>
                      <a:pt x="27" y="45"/>
                      <a:pt x="28" y="46"/>
                    </a:cubicBezTo>
                    <a:cubicBezTo>
                      <a:pt x="25" y="24"/>
                      <a:pt x="8" y="5"/>
                      <a:pt x="6" y="2"/>
                    </a:cubicBezTo>
                    <a:cubicBezTo>
                      <a:pt x="4" y="0"/>
                      <a:pt x="2" y="2"/>
                      <a:pt x="1" y="4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743"/>
              <p:cNvSpPr/>
              <p:nvPr/>
            </p:nvSpPr>
            <p:spPr bwMode="auto">
              <a:xfrm>
                <a:off x="3392488" y="5969000"/>
                <a:ext cx="71438" cy="88900"/>
              </a:xfrm>
              <a:custGeom>
                <a:avLst/>
                <a:gdLst>
                  <a:gd name="T0" fmla="*/ 22 w 23"/>
                  <a:gd name="T1" fmla="*/ 29 h 29"/>
                  <a:gd name="T2" fmla="*/ 23 w 23"/>
                  <a:gd name="T3" fmla="*/ 25 h 29"/>
                  <a:gd name="T4" fmla="*/ 22 w 23"/>
                  <a:gd name="T5" fmla="*/ 17 h 29"/>
                  <a:gd name="T6" fmla="*/ 0 w 23"/>
                  <a:gd name="T7" fmla="*/ 0 h 29"/>
                  <a:gd name="T8" fmla="*/ 0 w 23"/>
                  <a:gd name="T9" fmla="*/ 12 h 29"/>
                  <a:gd name="T10" fmla="*/ 22 w 23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9">
                    <a:moveTo>
                      <a:pt x="22" y="29"/>
                    </a:moveTo>
                    <a:cubicBezTo>
                      <a:pt x="23" y="28"/>
                      <a:pt x="23" y="26"/>
                      <a:pt x="23" y="25"/>
                    </a:cubicBezTo>
                    <a:cubicBezTo>
                      <a:pt x="23" y="22"/>
                      <a:pt x="22" y="19"/>
                      <a:pt x="22" y="17"/>
                    </a:cubicBezTo>
                    <a:cubicBezTo>
                      <a:pt x="21" y="16"/>
                      <a:pt x="10" y="5"/>
                      <a:pt x="0" y="0"/>
                    </a:cubicBezTo>
                    <a:cubicBezTo>
                      <a:pt x="1" y="4"/>
                      <a:pt x="1" y="8"/>
                      <a:pt x="0" y="12"/>
                    </a:cubicBezTo>
                    <a:cubicBezTo>
                      <a:pt x="8" y="16"/>
                      <a:pt x="19" y="27"/>
                      <a:pt x="22" y="29"/>
                    </a:cubicBezTo>
                    <a:close/>
                  </a:path>
                </a:pathLst>
              </a:custGeom>
              <a:solidFill>
                <a:srgbClr val="CC0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744"/>
              <p:cNvSpPr/>
              <p:nvPr/>
            </p:nvSpPr>
            <p:spPr bwMode="auto">
              <a:xfrm>
                <a:off x="3363913" y="6089650"/>
                <a:ext cx="87313" cy="82550"/>
              </a:xfrm>
              <a:custGeom>
                <a:avLst/>
                <a:gdLst>
                  <a:gd name="T0" fmla="*/ 0 w 28"/>
                  <a:gd name="T1" fmla="*/ 10 h 27"/>
                  <a:gd name="T2" fmla="*/ 19 w 28"/>
                  <a:gd name="T3" fmla="*/ 21 h 27"/>
                  <a:gd name="T4" fmla="*/ 24 w 28"/>
                  <a:gd name="T5" fmla="*/ 27 h 27"/>
                  <a:gd name="T6" fmla="*/ 28 w 28"/>
                  <a:gd name="T7" fmla="*/ 15 h 27"/>
                  <a:gd name="T8" fmla="*/ 4 w 28"/>
                  <a:gd name="T9" fmla="*/ 0 h 27"/>
                  <a:gd name="T10" fmla="*/ 3 w 28"/>
                  <a:gd name="T11" fmla="*/ 0 h 27"/>
                  <a:gd name="T12" fmla="*/ 0 w 28"/>
                  <a:gd name="T13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7">
                    <a:moveTo>
                      <a:pt x="0" y="10"/>
                    </a:moveTo>
                    <a:cubicBezTo>
                      <a:pt x="8" y="13"/>
                      <a:pt x="16" y="16"/>
                      <a:pt x="19" y="21"/>
                    </a:cubicBezTo>
                    <a:cubicBezTo>
                      <a:pt x="21" y="24"/>
                      <a:pt x="23" y="26"/>
                      <a:pt x="24" y="27"/>
                    </a:cubicBezTo>
                    <a:cubicBezTo>
                      <a:pt x="26" y="23"/>
                      <a:pt x="27" y="19"/>
                      <a:pt x="28" y="15"/>
                    </a:cubicBezTo>
                    <a:cubicBezTo>
                      <a:pt x="24" y="11"/>
                      <a:pt x="15" y="2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2" y="3"/>
                      <a:pt x="1" y="7"/>
                      <a:pt x="0" y="10"/>
                    </a:cubicBezTo>
                    <a:close/>
                  </a:path>
                </a:pathLst>
              </a:custGeom>
              <a:solidFill>
                <a:srgbClr val="CC0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745"/>
              <p:cNvSpPr/>
              <p:nvPr/>
            </p:nvSpPr>
            <p:spPr bwMode="auto">
              <a:xfrm>
                <a:off x="3208338" y="6324600"/>
                <a:ext cx="112713" cy="65088"/>
              </a:xfrm>
              <a:custGeom>
                <a:avLst/>
                <a:gdLst>
                  <a:gd name="T0" fmla="*/ 0 w 36"/>
                  <a:gd name="T1" fmla="*/ 20 h 21"/>
                  <a:gd name="T2" fmla="*/ 22 w 36"/>
                  <a:gd name="T3" fmla="*/ 21 h 21"/>
                  <a:gd name="T4" fmla="*/ 36 w 36"/>
                  <a:gd name="T5" fmla="*/ 6 h 21"/>
                  <a:gd name="T6" fmla="*/ 20 w 36"/>
                  <a:gd name="T7" fmla="*/ 0 h 21"/>
                  <a:gd name="T8" fmla="*/ 12 w 36"/>
                  <a:gd name="T9" fmla="*/ 0 h 21"/>
                  <a:gd name="T10" fmla="*/ 0 w 36"/>
                  <a:gd name="T1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1">
                    <a:moveTo>
                      <a:pt x="0" y="20"/>
                    </a:moveTo>
                    <a:cubicBezTo>
                      <a:pt x="9" y="21"/>
                      <a:pt x="17" y="21"/>
                      <a:pt x="22" y="21"/>
                    </a:cubicBezTo>
                    <a:cubicBezTo>
                      <a:pt x="26" y="17"/>
                      <a:pt x="31" y="12"/>
                      <a:pt x="36" y="6"/>
                    </a:cubicBezTo>
                    <a:cubicBezTo>
                      <a:pt x="33" y="4"/>
                      <a:pt x="28" y="1"/>
                      <a:pt x="20" y="0"/>
                    </a:cubicBezTo>
                    <a:cubicBezTo>
                      <a:pt x="18" y="0"/>
                      <a:pt x="15" y="0"/>
                      <a:pt x="12" y="0"/>
                    </a:cubicBezTo>
                    <a:cubicBezTo>
                      <a:pt x="8" y="6"/>
                      <a:pt x="3" y="13"/>
                      <a:pt x="0" y="2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746"/>
              <p:cNvSpPr/>
              <p:nvPr/>
            </p:nvSpPr>
            <p:spPr bwMode="auto">
              <a:xfrm>
                <a:off x="3252788" y="6249988"/>
                <a:ext cx="120650" cy="84138"/>
              </a:xfrm>
              <a:custGeom>
                <a:avLst/>
                <a:gdLst>
                  <a:gd name="T0" fmla="*/ 4 w 39"/>
                  <a:gd name="T1" fmla="*/ 20 h 27"/>
                  <a:gd name="T2" fmla="*/ 25 w 39"/>
                  <a:gd name="T3" fmla="*/ 27 h 27"/>
                  <a:gd name="T4" fmla="*/ 39 w 39"/>
                  <a:gd name="T5" fmla="*/ 9 h 27"/>
                  <a:gd name="T6" fmla="*/ 13 w 39"/>
                  <a:gd name="T7" fmla="*/ 0 h 27"/>
                  <a:gd name="T8" fmla="*/ 0 w 39"/>
                  <a:gd name="T9" fmla="*/ 20 h 27"/>
                  <a:gd name="T10" fmla="*/ 4 w 39"/>
                  <a:gd name="T11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27">
                    <a:moveTo>
                      <a:pt x="4" y="20"/>
                    </a:moveTo>
                    <a:cubicBezTo>
                      <a:pt x="12" y="19"/>
                      <a:pt x="21" y="24"/>
                      <a:pt x="25" y="27"/>
                    </a:cubicBezTo>
                    <a:cubicBezTo>
                      <a:pt x="30" y="21"/>
                      <a:pt x="34" y="15"/>
                      <a:pt x="39" y="9"/>
                    </a:cubicBezTo>
                    <a:cubicBezTo>
                      <a:pt x="35" y="7"/>
                      <a:pt x="22" y="3"/>
                      <a:pt x="13" y="0"/>
                    </a:cubicBezTo>
                    <a:cubicBezTo>
                      <a:pt x="8" y="8"/>
                      <a:pt x="3" y="15"/>
                      <a:pt x="0" y="20"/>
                    </a:cubicBezTo>
                    <a:cubicBezTo>
                      <a:pt x="1" y="20"/>
                      <a:pt x="3" y="20"/>
                      <a:pt x="4" y="2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747"/>
              <p:cNvSpPr/>
              <p:nvPr/>
            </p:nvSpPr>
            <p:spPr bwMode="auto">
              <a:xfrm>
                <a:off x="3246438" y="6308725"/>
                <a:ext cx="84138" cy="34925"/>
              </a:xfrm>
              <a:custGeom>
                <a:avLst/>
                <a:gdLst>
                  <a:gd name="T0" fmla="*/ 2 w 27"/>
                  <a:gd name="T1" fmla="*/ 1 h 11"/>
                  <a:gd name="T2" fmla="*/ 0 w 27"/>
                  <a:gd name="T3" fmla="*/ 5 h 11"/>
                  <a:gd name="T4" fmla="*/ 0 w 27"/>
                  <a:gd name="T5" fmla="*/ 5 h 11"/>
                  <a:gd name="T6" fmla="*/ 8 w 27"/>
                  <a:gd name="T7" fmla="*/ 5 h 11"/>
                  <a:gd name="T8" fmla="*/ 24 w 27"/>
                  <a:gd name="T9" fmla="*/ 11 h 11"/>
                  <a:gd name="T10" fmla="*/ 27 w 27"/>
                  <a:gd name="T11" fmla="*/ 8 h 11"/>
                  <a:gd name="T12" fmla="*/ 6 w 27"/>
                  <a:gd name="T13" fmla="*/ 1 h 11"/>
                  <a:gd name="T14" fmla="*/ 2 w 27"/>
                  <a:gd name="T1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1">
                    <a:moveTo>
                      <a:pt x="2" y="1"/>
                    </a:moveTo>
                    <a:cubicBezTo>
                      <a:pt x="1" y="2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5"/>
                      <a:pt x="6" y="5"/>
                      <a:pt x="8" y="5"/>
                    </a:cubicBezTo>
                    <a:cubicBezTo>
                      <a:pt x="16" y="6"/>
                      <a:pt x="21" y="9"/>
                      <a:pt x="24" y="11"/>
                    </a:cubicBezTo>
                    <a:cubicBezTo>
                      <a:pt x="25" y="10"/>
                      <a:pt x="26" y="9"/>
                      <a:pt x="27" y="8"/>
                    </a:cubicBezTo>
                    <a:cubicBezTo>
                      <a:pt x="23" y="5"/>
                      <a:pt x="14" y="0"/>
                      <a:pt x="6" y="1"/>
                    </a:cubicBezTo>
                    <a:cubicBezTo>
                      <a:pt x="5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AC0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748"/>
              <p:cNvSpPr/>
              <p:nvPr/>
            </p:nvSpPr>
            <p:spPr bwMode="auto">
              <a:xfrm>
                <a:off x="3190875" y="6415088"/>
                <a:ext cx="55563" cy="23813"/>
              </a:xfrm>
              <a:custGeom>
                <a:avLst/>
                <a:gdLst>
                  <a:gd name="T0" fmla="*/ 2 w 18"/>
                  <a:gd name="T1" fmla="*/ 0 h 8"/>
                  <a:gd name="T2" fmla="*/ 8 w 18"/>
                  <a:gd name="T3" fmla="*/ 5 h 8"/>
                  <a:gd name="T4" fmla="*/ 18 w 18"/>
                  <a:gd name="T5" fmla="*/ 0 h 8"/>
                  <a:gd name="T6" fmla="*/ 6 w 18"/>
                  <a:gd name="T7" fmla="*/ 0 h 8"/>
                  <a:gd name="T8" fmla="*/ 2 w 1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2" y="0"/>
                    </a:moveTo>
                    <a:cubicBezTo>
                      <a:pt x="0" y="5"/>
                      <a:pt x="1" y="8"/>
                      <a:pt x="8" y="5"/>
                    </a:cubicBezTo>
                    <a:cubicBezTo>
                      <a:pt x="12" y="4"/>
                      <a:pt x="15" y="2"/>
                      <a:pt x="18" y="0"/>
                    </a:cubicBezTo>
                    <a:cubicBezTo>
                      <a:pt x="15" y="0"/>
                      <a:pt x="12" y="0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749"/>
              <p:cNvSpPr/>
              <p:nvPr/>
            </p:nvSpPr>
            <p:spPr bwMode="auto">
              <a:xfrm>
                <a:off x="3292475" y="6207125"/>
                <a:ext cx="111125" cy="71438"/>
              </a:xfrm>
              <a:custGeom>
                <a:avLst/>
                <a:gdLst>
                  <a:gd name="T0" fmla="*/ 26 w 36"/>
                  <a:gd name="T1" fmla="*/ 23 h 23"/>
                  <a:gd name="T2" fmla="*/ 29 w 36"/>
                  <a:gd name="T3" fmla="*/ 19 h 23"/>
                  <a:gd name="T4" fmla="*/ 36 w 36"/>
                  <a:gd name="T5" fmla="*/ 10 h 23"/>
                  <a:gd name="T6" fmla="*/ 8 w 36"/>
                  <a:gd name="T7" fmla="*/ 0 h 23"/>
                  <a:gd name="T8" fmla="*/ 0 w 36"/>
                  <a:gd name="T9" fmla="*/ 14 h 23"/>
                  <a:gd name="T10" fmla="*/ 26 w 36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3">
                    <a:moveTo>
                      <a:pt x="26" y="23"/>
                    </a:moveTo>
                    <a:cubicBezTo>
                      <a:pt x="27" y="22"/>
                      <a:pt x="28" y="21"/>
                      <a:pt x="29" y="19"/>
                    </a:cubicBezTo>
                    <a:cubicBezTo>
                      <a:pt x="32" y="16"/>
                      <a:pt x="34" y="13"/>
                      <a:pt x="36" y="10"/>
                    </a:cubicBezTo>
                    <a:cubicBezTo>
                      <a:pt x="32" y="8"/>
                      <a:pt x="20" y="2"/>
                      <a:pt x="8" y="0"/>
                    </a:cubicBezTo>
                    <a:cubicBezTo>
                      <a:pt x="5" y="5"/>
                      <a:pt x="2" y="9"/>
                      <a:pt x="0" y="14"/>
                    </a:cubicBezTo>
                    <a:cubicBezTo>
                      <a:pt x="9" y="17"/>
                      <a:pt x="22" y="21"/>
                      <a:pt x="26" y="23"/>
                    </a:cubicBezTo>
                    <a:close/>
                  </a:path>
                </a:pathLst>
              </a:custGeom>
              <a:solidFill>
                <a:srgbClr val="CC0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750"/>
              <p:cNvSpPr/>
              <p:nvPr/>
            </p:nvSpPr>
            <p:spPr bwMode="auto">
              <a:xfrm>
                <a:off x="3197225" y="6386513"/>
                <a:ext cx="79375" cy="28575"/>
              </a:xfrm>
              <a:custGeom>
                <a:avLst/>
                <a:gdLst>
                  <a:gd name="T0" fmla="*/ 1 w 26"/>
                  <a:gd name="T1" fmla="*/ 6 h 9"/>
                  <a:gd name="T2" fmla="*/ 0 w 26"/>
                  <a:gd name="T3" fmla="*/ 9 h 9"/>
                  <a:gd name="T4" fmla="*/ 4 w 26"/>
                  <a:gd name="T5" fmla="*/ 9 h 9"/>
                  <a:gd name="T6" fmla="*/ 16 w 26"/>
                  <a:gd name="T7" fmla="*/ 9 h 9"/>
                  <a:gd name="T8" fmla="*/ 26 w 26"/>
                  <a:gd name="T9" fmla="*/ 1 h 9"/>
                  <a:gd name="T10" fmla="*/ 4 w 26"/>
                  <a:gd name="T11" fmla="*/ 0 h 9"/>
                  <a:gd name="T12" fmla="*/ 1 w 26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9">
                    <a:moveTo>
                      <a:pt x="1" y="6"/>
                    </a:move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3" y="9"/>
                      <a:pt x="4" y="9"/>
                    </a:cubicBezTo>
                    <a:cubicBezTo>
                      <a:pt x="10" y="9"/>
                      <a:pt x="13" y="9"/>
                      <a:pt x="16" y="9"/>
                    </a:cubicBezTo>
                    <a:cubicBezTo>
                      <a:pt x="19" y="7"/>
                      <a:pt x="22" y="4"/>
                      <a:pt x="26" y="1"/>
                    </a:cubicBezTo>
                    <a:cubicBezTo>
                      <a:pt x="21" y="1"/>
                      <a:pt x="13" y="1"/>
                      <a:pt x="4" y="0"/>
                    </a:cubicBezTo>
                    <a:cubicBezTo>
                      <a:pt x="3" y="2"/>
                      <a:pt x="2" y="4"/>
                      <a:pt x="1" y="6"/>
                    </a:cubicBezTo>
                    <a:close/>
                  </a:path>
                </a:pathLst>
              </a:custGeom>
              <a:solidFill>
                <a:srgbClr val="CC0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751"/>
              <p:cNvSpPr/>
              <p:nvPr/>
            </p:nvSpPr>
            <p:spPr bwMode="auto">
              <a:xfrm>
                <a:off x="3413125" y="5956300"/>
                <a:ext cx="15875" cy="14288"/>
              </a:xfrm>
              <a:custGeom>
                <a:avLst/>
                <a:gdLst>
                  <a:gd name="T0" fmla="*/ 0 w 5"/>
                  <a:gd name="T1" fmla="*/ 2 h 5"/>
                  <a:gd name="T2" fmla="*/ 1 w 5"/>
                  <a:gd name="T3" fmla="*/ 4 h 5"/>
                  <a:gd name="T4" fmla="*/ 4 w 5"/>
                  <a:gd name="T5" fmla="*/ 3 h 5"/>
                  <a:gd name="T6" fmla="*/ 3 w 5"/>
                  <a:gd name="T7" fmla="*/ 0 h 5"/>
                  <a:gd name="T8" fmla="*/ 0 w 5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3" y="5"/>
                      <a:pt x="4" y="4"/>
                      <a:pt x="4" y="3"/>
                    </a:cubicBezTo>
                    <a:cubicBezTo>
                      <a:pt x="5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752"/>
              <p:cNvSpPr/>
              <p:nvPr/>
            </p:nvSpPr>
            <p:spPr bwMode="auto">
              <a:xfrm>
                <a:off x="3419475" y="5989638"/>
                <a:ext cx="22225" cy="22225"/>
              </a:xfrm>
              <a:custGeom>
                <a:avLst/>
                <a:gdLst>
                  <a:gd name="T0" fmla="*/ 0 w 7"/>
                  <a:gd name="T1" fmla="*/ 3 h 7"/>
                  <a:gd name="T2" fmla="*/ 2 w 7"/>
                  <a:gd name="T3" fmla="*/ 7 h 7"/>
                  <a:gd name="T4" fmla="*/ 6 w 7"/>
                  <a:gd name="T5" fmla="*/ 5 h 7"/>
                  <a:gd name="T6" fmla="*/ 5 w 7"/>
                  <a:gd name="T7" fmla="*/ 1 h 7"/>
                  <a:gd name="T8" fmla="*/ 0 w 7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3"/>
                    </a:moveTo>
                    <a:cubicBezTo>
                      <a:pt x="0" y="4"/>
                      <a:pt x="0" y="6"/>
                      <a:pt x="2" y="7"/>
                    </a:cubicBezTo>
                    <a:cubicBezTo>
                      <a:pt x="4" y="7"/>
                      <a:pt x="6" y="7"/>
                      <a:pt x="6" y="5"/>
                    </a:cubicBezTo>
                    <a:cubicBezTo>
                      <a:pt x="7" y="3"/>
                      <a:pt x="6" y="1"/>
                      <a:pt x="5" y="1"/>
                    </a:cubicBezTo>
                    <a:cubicBezTo>
                      <a:pt x="3" y="0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9" name="Freeform 2124"/>
            <p:cNvSpPr/>
            <p:nvPr/>
          </p:nvSpPr>
          <p:spPr bwMode="auto">
            <a:xfrm>
              <a:off x="3009900" y="5719763"/>
              <a:ext cx="9525" cy="28575"/>
            </a:xfrm>
            <a:custGeom>
              <a:avLst/>
              <a:gdLst>
                <a:gd name="T0" fmla="*/ 0 w 3"/>
                <a:gd name="T1" fmla="*/ 8 h 9"/>
                <a:gd name="T2" fmla="*/ 2 w 3"/>
                <a:gd name="T3" fmla="*/ 9 h 9"/>
                <a:gd name="T4" fmla="*/ 1 w 3"/>
                <a:gd name="T5" fmla="*/ 0 h 9"/>
                <a:gd name="T6" fmla="*/ 1 w 3"/>
                <a:gd name="T7" fmla="*/ 8 h 9"/>
                <a:gd name="T8" fmla="*/ 0 w 3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0" y="8"/>
                  </a:moveTo>
                  <a:cubicBezTo>
                    <a:pt x="1" y="8"/>
                    <a:pt x="1" y="8"/>
                    <a:pt x="2" y="9"/>
                  </a:cubicBezTo>
                  <a:cubicBezTo>
                    <a:pt x="3" y="7"/>
                    <a:pt x="2" y="4"/>
                    <a:pt x="1" y="0"/>
                  </a:cubicBezTo>
                  <a:cubicBezTo>
                    <a:pt x="2" y="4"/>
                    <a:pt x="2" y="7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lose/>
                </a:path>
              </a:pathLst>
            </a:custGeom>
            <a:solidFill>
              <a:srgbClr val="C16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1263832" y="2619768"/>
            <a:ext cx="1004302" cy="861178"/>
            <a:chOff x="5144928" y="972766"/>
            <a:chExt cx="1830701" cy="1816263"/>
          </a:xfrm>
        </p:grpSpPr>
        <p:sp>
          <p:nvSpPr>
            <p:cNvPr id="100" name="Freeform 1690"/>
            <p:cNvSpPr/>
            <p:nvPr/>
          </p:nvSpPr>
          <p:spPr bwMode="auto">
            <a:xfrm>
              <a:off x="5168004" y="1227748"/>
              <a:ext cx="830738" cy="627650"/>
            </a:xfrm>
            <a:custGeom>
              <a:avLst/>
              <a:gdLst>
                <a:gd name="T0" fmla="*/ 6 w 111"/>
                <a:gd name="T1" fmla="*/ 15 h 82"/>
                <a:gd name="T2" fmla="*/ 20 w 111"/>
                <a:gd name="T3" fmla="*/ 31 h 82"/>
                <a:gd name="T4" fmla="*/ 45 w 111"/>
                <a:gd name="T5" fmla="*/ 56 h 82"/>
                <a:gd name="T6" fmla="*/ 92 w 111"/>
                <a:gd name="T7" fmla="*/ 79 h 82"/>
                <a:gd name="T8" fmla="*/ 99 w 111"/>
                <a:gd name="T9" fmla="*/ 43 h 82"/>
                <a:gd name="T10" fmla="*/ 4 w 111"/>
                <a:gd name="T11" fmla="*/ 0 h 82"/>
                <a:gd name="T12" fmla="*/ 6 w 111"/>
                <a:gd name="T13" fmla="*/ 1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82">
                  <a:moveTo>
                    <a:pt x="6" y="15"/>
                  </a:moveTo>
                  <a:cubicBezTo>
                    <a:pt x="12" y="24"/>
                    <a:pt x="15" y="22"/>
                    <a:pt x="20" y="31"/>
                  </a:cubicBezTo>
                  <a:cubicBezTo>
                    <a:pt x="25" y="40"/>
                    <a:pt x="34" y="48"/>
                    <a:pt x="45" y="56"/>
                  </a:cubicBezTo>
                  <a:cubicBezTo>
                    <a:pt x="56" y="64"/>
                    <a:pt x="73" y="75"/>
                    <a:pt x="92" y="79"/>
                  </a:cubicBezTo>
                  <a:cubicBezTo>
                    <a:pt x="111" y="82"/>
                    <a:pt x="99" y="43"/>
                    <a:pt x="99" y="4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0" y="7"/>
                    <a:pt x="6" y="15"/>
                  </a:cubicBezTo>
                  <a:close/>
                </a:path>
              </a:pathLst>
            </a:custGeom>
            <a:solidFill>
              <a:srgbClr val="DAE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691"/>
            <p:cNvSpPr/>
            <p:nvPr/>
          </p:nvSpPr>
          <p:spPr bwMode="auto">
            <a:xfrm>
              <a:off x="5144928" y="972766"/>
              <a:ext cx="1830701" cy="1816263"/>
            </a:xfrm>
            <a:custGeom>
              <a:avLst/>
              <a:gdLst>
                <a:gd name="T0" fmla="*/ 179 w 244"/>
                <a:gd name="T1" fmla="*/ 233 h 237"/>
                <a:gd name="T2" fmla="*/ 192 w 244"/>
                <a:gd name="T3" fmla="*/ 234 h 237"/>
                <a:gd name="T4" fmla="*/ 216 w 244"/>
                <a:gd name="T5" fmla="*/ 224 h 237"/>
                <a:gd name="T6" fmla="*/ 242 w 244"/>
                <a:gd name="T7" fmla="*/ 225 h 237"/>
                <a:gd name="T8" fmla="*/ 217 w 244"/>
                <a:gd name="T9" fmla="*/ 195 h 237"/>
                <a:gd name="T10" fmla="*/ 205 w 244"/>
                <a:gd name="T11" fmla="*/ 166 h 237"/>
                <a:gd name="T12" fmla="*/ 208 w 244"/>
                <a:gd name="T13" fmla="*/ 118 h 237"/>
                <a:gd name="T14" fmla="*/ 192 w 244"/>
                <a:gd name="T15" fmla="*/ 70 h 237"/>
                <a:gd name="T16" fmla="*/ 165 w 244"/>
                <a:gd name="T17" fmla="*/ 40 h 237"/>
                <a:gd name="T18" fmla="*/ 179 w 244"/>
                <a:gd name="T19" fmla="*/ 20 h 237"/>
                <a:gd name="T20" fmla="*/ 192 w 244"/>
                <a:gd name="T21" fmla="*/ 8 h 237"/>
                <a:gd name="T22" fmla="*/ 172 w 244"/>
                <a:gd name="T23" fmla="*/ 1 h 237"/>
                <a:gd name="T24" fmla="*/ 131 w 244"/>
                <a:gd name="T25" fmla="*/ 16 h 237"/>
                <a:gd name="T26" fmla="*/ 111 w 244"/>
                <a:gd name="T27" fmla="*/ 10 h 237"/>
                <a:gd name="T28" fmla="*/ 70 w 244"/>
                <a:gd name="T29" fmla="*/ 4 h 237"/>
                <a:gd name="T30" fmla="*/ 36 w 244"/>
                <a:gd name="T31" fmla="*/ 16 h 237"/>
                <a:gd name="T32" fmla="*/ 12 w 244"/>
                <a:gd name="T33" fmla="*/ 26 h 237"/>
                <a:gd name="T34" fmla="*/ 17 w 244"/>
                <a:gd name="T35" fmla="*/ 49 h 237"/>
                <a:gd name="T36" fmla="*/ 63 w 244"/>
                <a:gd name="T37" fmla="*/ 69 h 237"/>
                <a:gd name="T38" fmla="*/ 95 w 244"/>
                <a:gd name="T39" fmla="*/ 86 h 237"/>
                <a:gd name="T40" fmla="*/ 89 w 244"/>
                <a:gd name="T41" fmla="*/ 114 h 237"/>
                <a:gd name="T42" fmla="*/ 123 w 244"/>
                <a:gd name="T43" fmla="*/ 157 h 237"/>
                <a:gd name="T44" fmla="*/ 129 w 244"/>
                <a:gd name="T45" fmla="*/ 146 h 237"/>
                <a:gd name="T46" fmla="*/ 129 w 244"/>
                <a:gd name="T47" fmla="*/ 128 h 237"/>
                <a:gd name="T48" fmla="*/ 139 w 244"/>
                <a:gd name="T49" fmla="*/ 132 h 237"/>
                <a:gd name="T50" fmla="*/ 181 w 244"/>
                <a:gd name="T51" fmla="*/ 165 h 237"/>
                <a:gd name="T52" fmla="*/ 194 w 244"/>
                <a:gd name="T53" fmla="*/ 193 h 237"/>
                <a:gd name="T54" fmla="*/ 189 w 244"/>
                <a:gd name="T55" fmla="*/ 214 h 237"/>
                <a:gd name="T56" fmla="*/ 179 w 244"/>
                <a:gd name="T57" fmla="*/ 23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4" h="237">
                  <a:moveTo>
                    <a:pt x="179" y="233"/>
                  </a:moveTo>
                  <a:cubicBezTo>
                    <a:pt x="178" y="237"/>
                    <a:pt x="187" y="235"/>
                    <a:pt x="192" y="234"/>
                  </a:cubicBezTo>
                  <a:cubicBezTo>
                    <a:pt x="197" y="232"/>
                    <a:pt x="206" y="223"/>
                    <a:pt x="216" y="224"/>
                  </a:cubicBezTo>
                  <a:cubicBezTo>
                    <a:pt x="225" y="225"/>
                    <a:pt x="241" y="230"/>
                    <a:pt x="242" y="225"/>
                  </a:cubicBezTo>
                  <a:cubicBezTo>
                    <a:pt x="244" y="219"/>
                    <a:pt x="226" y="201"/>
                    <a:pt x="217" y="195"/>
                  </a:cubicBezTo>
                  <a:cubicBezTo>
                    <a:pt x="207" y="189"/>
                    <a:pt x="204" y="173"/>
                    <a:pt x="205" y="166"/>
                  </a:cubicBezTo>
                  <a:cubicBezTo>
                    <a:pt x="206" y="160"/>
                    <a:pt x="210" y="133"/>
                    <a:pt x="208" y="118"/>
                  </a:cubicBezTo>
                  <a:cubicBezTo>
                    <a:pt x="206" y="103"/>
                    <a:pt x="201" y="81"/>
                    <a:pt x="192" y="70"/>
                  </a:cubicBezTo>
                  <a:cubicBezTo>
                    <a:pt x="182" y="58"/>
                    <a:pt x="166" y="45"/>
                    <a:pt x="165" y="40"/>
                  </a:cubicBezTo>
                  <a:cubicBezTo>
                    <a:pt x="163" y="35"/>
                    <a:pt x="172" y="24"/>
                    <a:pt x="179" y="20"/>
                  </a:cubicBezTo>
                  <a:cubicBezTo>
                    <a:pt x="185" y="17"/>
                    <a:pt x="193" y="10"/>
                    <a:pt x="192" y="8"/>
                  </a:cubicBezTo>
                  <a:cubicBezTo>
                    <a:pt x="190" y="6"/>
                    <a:pt x="182" y="0"/>
                    <a:pt x="172" y="1"/>
                  </a:cubicBezTo>
                  <a:cubicBezTo>
                    <a:pt x="163" y="2"/>
                    <a:pt x="144" y="6"/>
                    <a:pt x="131" y="16"/>
                  </a:cubicBezTo>
                  <a:cubicBezTo>
                    <a:pt x="131" y="16"/>
                    <a:pt x="122" y="14"/>
                    <a:pt x="111" y="10"/>
                  </a:cubicBezTo>
                  <a:cubicBezTo>
                    <a:pt x="100" y="6"/>
                    <a:pt x="83" y="1"/>
                    <a:pt x="70" y="4"/>
                  </a:cubicBezTo>
                  <a:cubicBezTo>
                    <a:pt x="57" y="7"/>
                    <a:pt x="44" y="11"/>
                    <a:pt x="36" y="16"/>
                  </a:cubicBezTo>
                  <a:cubicBezTo>
                    <a:pt x="28" y="20"/>
                    <a:pt x="19" y="22"/>
                    <a:pt x="12" y="26"/>
                  </a:cubicBezTo>
                  <a:cubicBezTo>
                    <a:pt x="4" y="31"/>
                    <a:pt x="0" y="37"/>
                    <a:pt x="17" y="49"/>
                  </a:cubicBezTo>
                  <a:cubicBezTo>
                    <a:pt x="35" y="60"/>
                    <a:pt x="47" y="65"/>
                    <a:pt x="63" y="69"/>
                  </a:cubicBezTo>
                  <a:cubicBezTo>
                    <a:pt x="79" y="73"/>
                    <a:pt x="94" y="77"/>
                    <a:pt x="95" y="86"/>
                  </a:cubicBezTo>
                  <a:cubicBezTo>
                    <a:pt x="95" y="86"/>
                    <a:pt x="87" y="101"/>
                    <a:pt x="89" y="114"/>
                  </a:cubicBezTo>
                  <a:cubicBezTo>
                    <a:pt x="91" y="127"/>
                    <a:pt x="114" y="155"/>
                    <a:pt x="123" y="157"/>
                  </a:cubicBezTo>
                  <a:cubicBezTo>
                    <a:pt x="131" y="159"/>
                    <a:pt x="131" y="157"/>
                    <a:pt x="129" y="146"/>
                  </a:cubicBezTo>
                  <a:cubicBezTo>
                    <a:pt x="126" y="135"/>
                    <a:pt x="128" y="129"/>
                    <a:pt x="129" y="128"/>
                  </a:cubicBezTo>
                  <a:cubicBezTo>
                    <a:pt x="130" y="127"/>
                    <a:pt x="131" y="130"/>
                    <a:pt x="139" y="132"/>
                  </a:cubicBezTo>
                  <a:cubicBezTo>
                    <a:pt x="147" y="134"/>
                    <a:pt x="169" y="147"/>
                    <a:pt x="181" y="165"/>
                  </a:cubicBezTo>
                  <a:cubicBezTo>
                    <a:pt x="192" y="183"/>
                    <a:pt x="194" y="186"/>
                    <a:pt x="194" y="193"/>
                  </a:cubicBezTo>
                  <a:cubicBezTo>
                    <a:pt x="194" y="200"/>
                    <a:pt x="193" y="208"/>
                    <a:pt x="189" y="214"/>
                  </a:cubicBezTo>
                  <a:cubicBezTo>
                    <a:pt x="184" y="221"/>
                    <a:pt x="179" y="229"/>
                    <a:pt x="179" y="233"/>
                  </a:cubicBezTo>
                  <a:close/>
                </a:path>
              </a:pathLst>
            </a:custGeom>
            <a:solidFill>
              <a:srgbClr val="005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692"/>
            <p:cNvSpPr/>
            <p:nvPr/>
          </p:nvSpPr>
          <p:spPr bwMode="auto">
            <a:xfrm>
              <a:off x="5406457" y="1251284"/>
              <a:ext cx="142304" cy="129454"/>
            </a:xfrm>
            <a:custGeom>
              <a:avLst/>
              <a:gdLst>
                <a:gd name="T0" fmla="*/ 7 w 19"/>
                <a:gd name="T1" fmla="*/ 2 h 17"/>
                <a:gd name="T2" fmla="*/ 9 w 19"/>
                <a:gd name="T3" fmla="*/ 15 h 17"/>
                <a:gd name="T4" fmla="*/ 18 w 19"/>
                <a:gd name="T5" fmla="*/ 7 h 17"/>
                <a:gd name="T6" fmla="*/ 7 w 19"/>
                <a:gd name="T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7">
                  <a:moveTo>
                    <a:pt x="7" y="2"/>
                  </a:moveTo>
                  <a:cubicBezTo>
                    <a:pt x="0" y="4"/>
                    <a:pt x="2" y="14"/>
                    <a:pt x="9" y="15"/>
                  </a:cubicBezTo>
                  <a:cubicBezTo>
                    <a:pt x="16" y="17"/>
                    <a:pt x="19" y="10"/>
                    <a:pt x="18" y="7"/>
                  </a:cubicBezTo>
                  <a:cubicBezTo>
                    <a:pt x="17" y="4"/>
                    <a:pt x="15" y="0"/>
                    <a:pt x="7" y="2"/>
                  </a:cubicBezTo>
                  <a:close/>
                </a:path>
              </a:pathLst>
            </a:custGeom>
            <a:solidFill>
              <a:srgbClr val="004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693"/>
            <p:cNvSpPr/>
            <p:nvPr/>
          </p:nvSpPr>
          <p:spPr bwMode="auto">
            <a:xfrm>
              <a:off x="5437225" y="1266976"/>
              <a:ext cx="96151" cy="90226"/>
            </a:xfrm>
            <a:custGeom>
              <a:avLst/>
              <a:gdLst>
                <a:gd name="T0" fmla="*/ 1 w 13"/>
                <a:gd name="T1" fmla="*/ 5 h 12"/>
                <a:gd name="T2" fmla="*/ 5 w 13"/>
                <a:gd name="T3" fmla="*/ 12 h 12"/>
                <a:gd name="T4" fmla="*/ 12 w 13"/>
                <a:gd name="T5" fmla="*/ 7 h 12"/>
                <a:gd name="T6" fmla="*/ 8 w 13"/>
                <a:gd name="T7" fmla="*/ 1 h 12"/>
                <a:gd name="T8" fmla="*/ 1 w 13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" y="5"/>
                  </a:moveTo>
                  <a:cubicBezTo>
                    <a:pt x="0" y="8"/>
                    <a:pt x="2" y="11"/>
                    <a:pt x="5" y="12"/>
                  </a:cubicBezTo>
                  <a:cubicBezTo>
                    <a:pt x="8" y="12"/>
                    <a:pt x="11" y="11"/>
                    <a:pt x="12" y="7"/>
                  </a:cubicBezTo>
                  <a:cubicBezTo>
                    <a:pt x="13" y="4"/>
                    <a:pt x="11" y="1"/>
                    <a:pt x="8" y="1"/>
                  </a:cubicBezTo>
                  <a:cubicBezTo>
                    <a:pt x="5" y="0"/>
                    <a:pt x="2" y="2"/>
                    <a:pt x="1" y="5"/>
                  </a:cubicBezTo>
                  <a:close/>
                </a:path>
              </a:pathLst>
            </a:custGeom>
            <a:solidFill>
              <a:srgbClr val="BDD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694"/>
            <p:cNvSpPr/>
            <p:nvPr/>
          </p:nvSpPr>
          <p:spPr bwMode="auto">
            <a:xfrm>
              <a:off x="5444917" y="1270900"/>
              <a:ext cx="80767" cy="78456"/>
            </a:xfrm>
            <a:custGeom>
              <a:avLst/>
              <a:gdLst>
                <a:gd name="T0" fmla="*/ 1 w 11"/>
                <a:gd name="T1" fmla="*/ 4 h 10"/>
                <a:gd name="T2" fmla="*/ 5 w 11"/>
                <a:gd name="T3" fmla="*/ 10 h 10"/>
                <a:gd name="T4" fmla="*/ 10 w 11"/>
                <a:gd name="T5" fmla="*/ 6 h 10"/>
                <a:gd name="T6" fmla="*/ 7 w 11"/>
                <a:gd name="T7" fmla="*/ 1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0" y="7"/>
                    <a:pt x="2" y="9"/>
                    <a:pt x="5" y="10"/>
                  </a:cubicBezTo>
                  <a:cubicBezTo>
                    <a:pt x="7" y="10"/>
                    <a:pt x="10" y="9"/>
                    <a:pt x="10" y="6"/>
                  </a:cubicBezTo>
                  <a:cubicBezTo>
                    <a:pt x="11" y="4"/>
                    <a:pt x="9" y="1"/>
                    <a:pt x="7" y="1"/>
                  </a:cubicBezTo>
                  <a:cubicBezTo>
                    <a:pt x="4" y="0"/>
                    <a:pt x="1" y="2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695"/>
            <p:cNvSpPr/>
            <p:nvPr/>
          </p:nvSpPr>
          <p:spPr bwMode="auto">
            <a:xfrm>
              <a:off x="5452609" y="1270900"/>
              <a:ext cx="65383" cy="70611"/>
            </a:xfrm>
            <a:custGeom>
              <a:avLst/>
              <a:gdLst>
                <a:gd name="T0" fmla="*/ 1 w 9"/>
                <a:gd name="T1" fmla="*/ 4 h 9"/>
                <a:gd name="T2" fmla="*/ 4 w 9"/>
                <a:gd name="T3" fmla="*/ 8 h 9"/>
                <a:gd name="T4" fmla="*/ 8 w 9"/>
                <a:gd name="T5" fmla="*/ 5 h 9"/>
                <a:gd name="T6" fmla="*/ 5 w 9"/>
                <a:gd name="T7" fmla="*/ 1 h 9"/>
                <a:gd name="T8" fmla="*/ 1 w 9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4"/>
                  </a:moveTo>
                  <a:cubicBezTo>
                    <a:pt x="0" y="6"/>
                    <a:pt x="1" y="8"/>
                    <a:pt x="4" y="8"/>
                  </a:cubicBezTo>
                  <a:cubicBezTo>
                    <a:pt x="6" y="9"/>
                    <a:pt x="8" y="7"/>
                    <a:pt x="8" y="5"/>
                  </a:cubicBezTo>
                  <a:cubicBezTo>
                    <a:pt x="9" y="3"/>
                    <a:pt x="7" y="1"/>
                    <a:pt x="5" y="1"/>
                  </a:cubicBezTo>
                  <a:cubicBezTo>
                    <a:pt x="3" y="0"/>
                    <a:pt x="1" y="2"/>
                    <a:pt x="1" y="4"/>
                  </a:cubicBezTo>
                  <a:close/>
                </a:path>
              </a:pathLst>
            </a:custGeom>
            <a:solidFill>
              <a:srgbClr val="121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696"/>
            <p:cNvSpPr/>
            <p:nvPr/>
          </p:nvSpPr>
          <p:spPr bwMode="auto">
            <a:xfrm>
              <a:off x="6767944" y="2451665"/>
              <a:ext cx="199993" cy="270675"/>
            </a:xfrm>
            <a:custGeom>
              <a:avLst/>
              <a:gdLst>
                <a:gd name="T0" fmla="*/ 14 w 27"/>
                <a:gd name="T1" fmla="*/ 27 h 35"/>
                <a:gd name="T2" fmla="*/ 8 w 27"/>
                <a:gd name="T3" fmla="*/ 29 h 35"/>
                <a:gd name="T4" fmla="*/ 27 w 27"/>
                <a:gd name="T5" fmla="*/ 31 h 35"/>
                <a:gd name="T6" fmla="*/ 0 w 27"/>
                <a:gd name="T7" fmla="*/ 2 h 35"/>
                <a:gd name="T8" fmla="*/ 12 w 27"/>
                <a:gd name="T9" fmla="*/ 19 h 35"/>
                <a:gd name="T10" fmla="*/ 14 w 27"/>
                <a:gd name="T11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5">
                  <a:moveTo>
                    <a:pt x="14" y="27"/>
                  </a:moveTo>
                  <a:cubicBezTo>
                    <a:pt x="10" y="28"/>
                    <a:pt x="2" y="28"/>
                    <a:pt x="8" y="29"/>
                  </a:cubicBezTo>
                  <a:cubicBezTo>
                    <a:pt x="13" y="30"/>
                    <a:pt x="27" y="35"/>
                    <a:pt x="27" y="31"/>
                  </a:cubicBezTo>
                  <a:cubicBezTo>
                    <a:pt x="23" y="16"/>
                    <a:pt x="0" y="0"/>
                    <a:pt x="0" y="2"/>
                  </a:cubicBezTo>
                  <a:cubicBezTo>
                    <a:pt x="0" y="5"/>
                    <a:pt x="8" y="14"/>
                    <a:pt x="12" y="19"/>
                  </a:cubicBezTo>
                  <a:cubicBezTo>
                    <a:pt x="16" y="23"/>
                    <a:pt x="18" y="27"/>
                    <a:pt x="14" y="27"/>
                  </a:cubicBezTo>
                  <a:close/>
                </a:path>
              </a:pathLst>
            </a:custGeom>
            <a:solidFill>
              <a:srgbClr val="246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697"/>
            <p:cNvSpPr/>
            <p:nvPr/>
          </p:nvSpPr>
          <p:spPr bwMode="auto">
            <a:xfrm>
              <a:off x="6475648" y="2483047"/>
              <a:ext cx="192301" cy="290288"/>
            </a:xfrm>
            <a:custGeom>
              <a:avLst/>
              <a:gdLst>
                <a:gd name="T0" fmla="*/ 17 w 26"/>
                <a:gd name="T1" fmla="*/ 0 h 38"/>
                <a:gd name="T2" fmla="*/ 12 w 26"/>
                <a:gd name="T3" fmla="*/ 19 h 38"/>
                <a:gd name="T4" fmla="*/ 3 w 26"/>
                <a:gd name="T5" fmla="*/ 38 h 38"/>
                <a:gd name="T6" fmla="*/ 16 w 26"/>
                <a:gd name="T7" fmla="*/ 36 h 38"/>
                <a:gd name="T8" fmla="*/ 25 w 26"/>
                <a:gd name="T9" fmla="*/ 31 h 38"/>
                <a:gd name="T10" fmla="*/ 10 w 26"/>
                <a:gd name="T11" fmla="*/ 34 h 38"/>
                <a:gd name="T12" fmla="*/ 14 w 26"/>
                <a:gd name="T13" fmla="*/ 21 h 38"/>
                <a:gd name="T14" fmla="*/ 17 w 26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8">
                  <a:moveTo>
                    <a:pt x="17" y="0"/>
                  </a:moveTo>
                  <a:cubicBezTo>
                    <a:pt x="17" y="0"/>
                    <a:pt x="15" y="15"/>
                    <a:pt x="12" y="19"/>
                  </a:cubicBezTo>
                  <a:cubicBezTo>
                    <a:pt x="9" y="23"/>
                    <a:pt x="0" y="37"/>
                    <a:pt x="3" y="38"/>
                  </a:cubicBezTo>
                  <a:cubicBezTo>
                    <a:pt x="6" y="38"/>
                    <a:pt x="11" y="38"/>
                    <a:pt x="16" y="36"/>
                  </a:cubicBezTo>
                  <a:cubicBezTo>
                    <a:pt x="19" y="35"/>
                    <a:pt x="26" y="31"/>
                    <a:pt x="25" y="31"/>
                  </a:cubicBezTo>
                  <a:cubicBezTo>
                    <a:pt x="22" y="30"/>
                    <a:pt x="12" y="34"/>
                    <a:pt x="10" y="34"/>
                  </a:cubicBezTo>
                  <a:cubicBezTo>
                    <a:pt x="8" y="33"/>
                    <a:pt x="12" y="27"/>
                    <a:pt x="14" y="21"/>
                  </a:cubicBezTo>
                  <a:cubicBezTo>
                    <a:pt x="16" y="16"/>
                    <a:pt x="19" y="1"/>
                    <a:pt x="17" y="0"/>
                  </a:cubicBezTo>
                  <a:close/>
                </a:path>
              </a:pathLst>
            </a:custGeom>
            <a:solidFill>
              <a:srgbClr val="0041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698"/>
            <p:cNvSpPr/>
            <p:nvPr/>
          </p:nvSpPr>
          <p:spPr bwMode="auto">
            <a:xfrm>
              <a:off x="6129507" y="988457"/>
              <a:ext cx="442292" cy="215756"/>
            </a:xfrm>
            <a:custGeom>
              <a:avLst/>
              <a:gdLst>
                <a:gd name="T0" fmla="*/ 1 w 59"/>
                <a:gd name="T1" fmla="*/ 15 h 28"/>
                <a:gd name="T2" fmla="*/ 20 w 59"/>
                <a:gd name="T3" fmla="*/ 25 h 28"/>
                <a:gd name="T4" fmla="*/ 48 w 59"/>
                <a:gd name="T5" fmla="*/ 9 h 28"/>
                <a:gd name="T6" fmla="*/ 59 w 59"/>
                <a:gd name="T7" fmla="*/ 7 h 28"/>
                <a:gd name="T8" fmla="*/ 42 w 59"/>
                <a:gd name="T9" fmla="*/ 0 h 28"/>
                <a:gd name="T10" fmla="*/ 1 w 59"/>
                <a:gd name="T11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28">
                  <a:moveTo>
                    <a:pt x="1" y="15"/>
                  </a:moveTo>
                  <a:cubicBezTo>
                    <a:pt x="0" y="18"/>
                    <a:pt x="11" y="28"/>
                    <a:pt x="20" y="25"/>
                  </a:cubicBezTo>
                  <a:cubicBezTo>
                    <a:pt x="29" y="22"/>
                    <a:pt x="43" y="11"/>
                    <a:pt x="48" y="9"/>
                  </a:cubicBezTo>
                  <a:cubicBezTo>
                    <a:pt x="53" y="7"/>
                    <a:pt x="58" y="9"/>
                    <a:pt x="59" y="7"/>
                  </a:cubicBezTo>
                  <a:cubicBezTo>
                    <a:pt x="59" y="7"/>
                    <a:pt x="56" y="0"/>
                    <a:pt x="42" y="0"/>
                  </a:cubicBezTo>
                  <a:cubicBezTo>
                    <a:pt x="28" y="0"/>
                    <a:pt x="2" y="11"/>
                    <a:pt x="1" y="15"/>
                  </a:cubicBezTo>
                  <a:close/>
                </a:path>
              </a:pathLst>
            </a:custGeom>
            <a:solidFill>
              <a:srgbClr val="005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699"/>
            <p:cNvSpPr/>
            <p:nvPr/>
          </p:nvSpPr>
          <p:spPr bwMode="auto">
            <a:xfrm>
              <a:off x="5248769" y="996303"/>
              <a:ext cx="1449947" cy="1180768"/>
            </a:xfrm>
            <a:custGeom>
              <a:avLst/>
              <a:gdLst>
                <a:gd name="T0" fmla="*/ 110 w 193"/>
                <a:gd name="T1" fmla="*/ 15 h 154"/>
                <a:gd name="T2" fmla="*/ 74 w 193"/>
                <a:gd name="T3" fmla="*/ 2 h 154"/>
                <a:gd name="T4" fmla="*/ 27 w 193"/>
                <a:gd name="T5" fmla="*/ 12 h 154"/>
                <a:gd name="T6" fmla="*/ 3 w 193"/>
                <a:gd name="T7" fmla="*/ 22 h 154"/>
                <a:gd name="T8" fmla="*/ 18 w 193"/>
                <a:gd name="T9" fmla="*/ 25 h 154"/>
                <a:gd name="T10" fmla="*/ 54 w 193"/>
                <a:gd name="T11" fmla="*/ 22 h 154"/>
                <a:gd name="T12" fmla="*/ 106 w 193"/>
                <a:gd name="T13" fmla="*/ 50 h 154"/>
                <a:gd name="T14" fmla="*/ 121 w 193"/>
                <a:gd name="T15" fmla="*/ 89 h 154"/>
                <a:gd name="T16" fmla="*/ 149 w 193"/>
                <a:gd name="T17" fmla="*/ 112 h 154"/>
                <a:gd name="T18" fmla="*/ 189 w 193"/>
                <a:gd name="T19" fmla="*/ 149 h 154"/>
                <a:gd name="T20" fmla="*/ 193 w 193"/>
                <a:gd name="T21" fmla="*/ 128 h 154"/>
                <a:gd name="T22" fmla="*/ 170 w 193"/>
                <a:gd name="T23" fmla="*/ 61 h 154"/>
                <a:gd name="T24" fmla="*/ 126 w 193"/>
                <a:gd name="T25" fmla="*/ 32 h 154"/>
                <a:gd name="T26" fmla="*/ 110 w 193"/>
                <a:gd name="T27" fmla="*/ 1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3" h="154">
                  <a:moveTo>
                    <a:pt x="110" y="15"/>
                  </a:moveTo>
                  <a:cubicBezTo>
                    <a:pt x="110" y="15"/>
                    <a:pt x="82" y="3"/>
                    <a:pt x="74" y="2"/>
                  </a:cubicBezTo>
                  <a:cubicBezTo>
                    <a:pt x="58" y="0"/>
                    <a:pt x="33" y="9"/>
                    <a:pt x="27" y="12"/>
                  </a:cubicBezTo>
                  <a:cubicBezTo>
                    <a:pt x="22" y="14"/>
                    <a:pt x="7" y="20"/>
                    <a:pt x="3" y="22"/>
                  </a:cubicBezTo>
                  <a:cubicBezTo>
                    <a:pt x="0" y="25"/>
                    <a:pt x="10" y="26"/>
                    <a:pt x="18" y="25"/>
                  </a:cubicBezTo>
                  <a:cubicBezTo>
                    <a:pt x="25" y="25"/>
                    <a:pt x="39" y="27"/>
                    <a:pt x="54" y="22"/>
                  </a:cubicBezTo>
                  <a:cubicBezTo>
                    <a:pt x="70" y="17"/>
                    <a:pt x="96" y="39"/>
                    <a:pt x="106" y="50"/>
                  </a:cubicBezTo>
                  <a:cubicBezTo>
                    <a:pt x="116" y="61"/>
                    <a:pt x="118" y="74"/>
                    <a:pt x="121" y="89"/>
                  </a:cubicBezTo>
                  <a:cubicBezTo>
                    <a:pt x="123" y="98"/>
                    <a:pt x="138" y="109"/>
                    <a:pt x="149" y="112"/>
                  </a:cubicBezTo>
                  <a:cubicBezTo>
                    <a:pt x="169" y="118"/>
                    <a:pt x="182" y="140"/>
                    <a:pt x="189" y="149"/>
                  </a:cubicBezTo>
                  <a:cubicBezTo>
                    <a:pt x="192" y="154"/>
                    <a:pt x="193" y="134"/>
                    <a:pt x="193" y="128"/>
                  </a:cubicBezTo>
                  <a:cubicBezTo>
                    <a:pt x="193" y="128"/>
                    <a:pt x="189" y="79"/>
                    <a:pt x="170" y="61"/>
                  </a:cubicBezTo>
                  <a:cubicBezTo>
                    <a:pt x="156" y="48"/>
                    <a:pt x="134" y="37"/>
                    <a:pt x="126" y="32"/>
                  </a:cubicBezTo>
                  <a:cubicBezTo>
                    <a:pt x="119" y="26"/>
                    <a:pt x="113" y="16"/>
                    <a:pt x="110" y="15"/>
                  </a:cubicBezTo>
                  <a:close/>
                </a:path>
              </a:pathLst>
            </a:custGeom>
            <a:solidFill>
              <a:srgbClr val="005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700"/>
            <p:cNvSpPr/>
            <p:nvPr/>
          </p:nvSpPr>
          <p:spPr bwMode="auto">
            <a:xfrm>
              <a:off x="5571834" y="1243439"/>
              <a:ext cx="415369" cy="219677"/>
            </a:xfrm>
            <a:custGeom>
              <a:avLst/>
              <a:gdLst>
                <a:gd name="T0" fmla="*/ 30 w 55"/>
                <a:gd name="T1" fmla="*/ 4 h 29"/>
                <a:gd name="T2" fmla="*/ 4 w 55"/>
                <a:gd name="T3" fmla="*/ 9 h 29"/>
                <a:gd name="T4" fmla="*/ 28 w 55"/>
                <a:gd name="T5" fmla="*/ 25 h 29"/>
                <a:gd name="T6" fmla="*/ 53 w 55"/>
                <a:gd name="T7" fmla="*/ 21 h 29"/>
                <a:gd name="T8" fmla="*/ 30 w 55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9">
                  <a:moveTo>
                    <a:pt x="30" y="4"/>
                  </a:moveTo>
                  <a:cubicBezTo>
                    <a:pt x="12" y="0"/>
                    <a:pt x="0" y="1"/>
                    <a:pt x="4" y="9"/>
                  </a:cubicBezTo>
                  <a:cubicBezTo>
                    <a:pt x="7" y="16"/>
                    <a:pt x="12" y="21"/>
                    <a:pt x="28" y="25"/>
                  </a:cubicBezTo>
                  <a:cubicBezTo>
                    <a:pt x="45" y="29"/>
                    <a:pt x="55" y="26"/>
                    <a:pt x="53" y="21"/>
                  </a:cubicBezTo>
                  <a:cubicBezTo>
                    <a:pt x="52" y="16"/>
                    <a:pt x="47" y="8"/>
                    <a:pt x="30" y="4"/>
                  </a:cubicBezTo>
                  <a:close/>
                </a:path>
              </a:pathLst>
            </a:custGeom>
            <a:solidFill>
              <a:srgbClr val="DAE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701"/>
            <p:cNvSpPr/>
            <p:nvPr/>
          </p:nvSpPr>
          <p:spPr bwMode="auto">
            <a:xfrm>
              <a:off x="5902591" y="1580801"/>
              <a:ext cx="253837" cy="564885"/>
            </a:xfrm>
            <a:custGeom>
              <a:avLst/>
              <a:gdLst>
                <a:gd name="T0" fmla="*/ 32 w 34"/>
                <a:gd name="T1" fmla="*/ 32 h 74"/>
                <a:gd name="T2" fmla="*/ 24 w 34"/>
                <a:gd name="T3" fmla="*/ 11 h 74"/>
                <a:gd name="T4" fmla="*/ 9 w 34"/>
                <a:gd name="T5" fmla="*/ 17 h 74"/>
                <a:gd name="T6" fmla="*/ 5 w 34"/>
                <a:gd name="T7" fmla="*/ 53 h 74"/>
                <a:gd name="T8" fmla="*/ 27 w 34"/>
                <a:gd name="T9" fmla="*/ 73 h 74"/>
                <a:gd name="T10" fmla="*/ 26 w 34"/>
                <a:gd name="T11" fmla="*/ 53 h 74"/>
                <a:gd name="T12" fmla="*/ 32 w 34"/>
                <a:gd name="T13" fmla="*/ 3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74">
                  <a:moveTo>
                    <a:pt x="32" y="32"/>
                  </a:moveTo>
                  <a:cubicBezTo>
                    <a:pt x="34" y="23"/>
                    <a:pt x="24" y="11"/>
                    <a:pt x="24" y="11"/>
                  </a:cubicBezTo>
                  <a:cubicBezTo>
                    <a:pt x="15" y="0"/>
                    <a:pt x="9" y="10"/>
                    <a:pt x="9" y="17"/>
                  </a:cubicBezTo>
                  <a:cubicBezTo>
                    <a:pt x="9" y="24"/>
                    <a:pt x="0" y="41"/>
                    <a:pt x="5" y="53"/>
                  </a:cubicBezTo>
                  <a:cubicBezTo>
                    <a:pt x="9" y="65"/>
                    <a:pt x="26" y="74"/>
                    <a:pt x="27" y="73"/>
                  </a:cubicBezTo>
                  <a:cubicBezTo>
                    <a:pt x="28" y="72"/>
                    <a:pt x="24" y="62"/>
                    <a:pt x="26" y="53"/>
                  </a:cubicBezTo>
                  <a:cubicBezTo>
                    <a:pt x="27" y="45"/>
                    <a:pt x="29" y="42"/>
                    <a:pt x="32" y="32"/>
                  </a:cubicBezTo>
                  <a:close/>
                </a:path>
              </a:pathLst>
            </a:custGeom>
            <a:solidFill>
              <a:srgbClr val="005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702"/>
            <p:cNvSpPr/>
            <p:nvPr/>
          </p:nvSpPr>
          <p:spPr bwMode="auto">
            <a:xfrm>
              <a:off x="6287192" y="1977006"/>
              <a:ext cx="346141" cy="407972"/>
            </a:xfrm>
            <a:custGeom>
              <a:avLst/>
              <a:gdLst>
                <a:gd name="T0" fmla="*/ 24 w 46"/>
                <a:gd name="T1" fmla="*/ 6 h 53"/>
                <a:gd name="T2" fmla="*/ 3 w 46"/>
                <a:gd name="T3" fmla="*/ 3 h 53"/>
                <a:gd name="T4" fmla="*/ 24 w 46"/>
                <a:gd name="T5" fmla="*/ 24 h 53"/>
                <a:gd name="T6" fmla="*/ 40 w 46"/>
                <a:gd name="T7" fmla="*/ 51 h 53"/>
                <a:gd name="T8" fmla="*/ 46 w 46"/>
                <a:gd name="T9" fmla="*/ 43 h 53"/>
                <a:gd name="T10" fmla="*/ 42 w 46"/>
                <a:gd name="T11" fmla="*/ 27 h 53"/>
                <a:gd name="T12" fmla="*/ 24 w 46"/>
                <a:gd name="T13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53">
                  <a:moveTo>
                    <a:pt x="24" y="6"/>
                  </a:moveTo>
                  <a:cubicBezTo>
                    <a:pt x="12" y="2"/>
                    <a:pt x="7" y="0"/>
                    <a:pt x="3" y="3"/>
                  </a:cubicBezTo>
                  <a:cubicBezTo>
                    <a:pt x="0" y="6"/>
                    <a:pt x="17" y="16"/>
                    <a:pt x="24" y="24"/>
                  </a:cubicBezTo>
                  <a:cubicBezTo>
                    <a:pt x="32" y="33"/>
                    <a:pt x="39" y="49"/>
                    <a:pt x="40" y="51"/>
                  </a:cubicBezTo>
                  <a:cubicBezTo>
                    <a:pt x="42" y="53"/>
                    <a:pt x="46" y="51"/>
                    <a:pt x="46" y="43"/>
                  </a:cubicBezTo>
                  <a:cubicBezTo>
                    <a:pt x="46" y="35"/>
                    <a:pt x="44" y="30"/>
                    <a:pt x="42" y="27"/>
                  </a:cubicBezTo>
                  <a:cubicBezTo>
                    <a:pt x="41" y="24"/>
                    <a:pt x="35" y="10"/>
                    <a:pt x="24" y="6"/>
                  </a:cubicBezTo>
                  <a:close/>
                </a:path>
              </a:pathLst>
            </a:custGeom>
            <a:solidFill>
              <a:srgbClr val="DAE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703"/>
            <p:cNvSpPr/>
            <p:nvPr/>
          </p:nvSpPr>
          <p:spPr bwMode="auto">
            <a:xfrm>
              <a:off x="5987203" y="1631798"/>
              <a:ext cx="149996" cy="474661"/>
            </a:xfrm>
            <a:custGeom>
              <a:avLst/>
              <a:gdLst>
                <a:gd name="T0" fmla="*/ 10 w 20"/>
                <a:gd name="T1" fmla="*/ 3 h 62"/>
                <a:gd name="T2" fmla="*/ 3 w 20"/>
                <a:gd name="T3" fmla="*/ 7 h 62"/>
                <a:gd name="T4" fmla="*/ 3 w 20"/>
                <a:gd name="T5" fmla="*/ 37 h 62"/>
                <a:gd name="T6" fmla="*/ 14 w 20"/>
                <a:gd name="T7" fmla="*/ 62 h 62"/>
                <a:gd name="T8" fmla="*/ 13 w 20"/>
                <a:gd name="T9" fmla="*/ 49 h 62"/>
                <a:gd name="T10" fmla="*/ 19 w 20"/>
                <a:gd name="T11" fmla="*/ 21 h 62"/>
                <a:gd name="T12" fmla="*/ 10 w 20"/>
                <a:gd name="T13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62">
                  <a:moveTo>
                    <a:pt x="10" y="3"/>
                  </a:moveTo>
                  <a:cubicBezTo>
                    <a:pt x="7" y="0"/>
                    <a:pt x="3" y="2"/>
                    <a:pt x="3" y="7"/>
                  </a:cubicBezTo>
                  <a:cubicBezTo>
                    <a:pt x="3" y="12"/>
                    <a:pt x="7" y="24"/>
                    <a:pt x="3" y="37"/>
                  </a:cubicBezTo>
                  <a:cubicBezTo>
                    <a:pt x="0" y="51"/>
                    <a:pt x="12" y="62"/>
                    <a:pt x="14" y="62"/>
                  </a:cubicBezTo>
                  <a:cubicBezTo>
                    <a:pt x="15" y="62"/>
                    <a:pt x="13" y="59"/>
                    <a:pt x="13" y="49"/>
                  </a:cubicBezTo>
                  <a:cubicBezTo>
                    <a:pt x="13" y="40"/>
                    <a:pt x="18" y="30"/>
                    <a:pt x="19" y="21"/>
                  </a:cubicBezTo>
                  <a:cubicBezTo>
                    <a:pt x="20" y="13"/>
                    <a:pt x="10" y="3"/>
                    <a:pt x="10" y="3"/>
                  </a:cubicBezTo>
                  <a:close/>
                </a:path>
              </a:pathLst>
            </a:custGeom>
            <a:solidFill>
              <a:srgbClr val="246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704"/>
            <p:cNvSpPr/>
            <p:nvPr/>
          </p:nvSpPr>
          <p:spPr bwMode="auto">
            <a:xfrm>
              <a:off x="6075663" y="1694563"/>
              <a:ext cx="15384" cy="15691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2 h 2"/>
                <a:gd name="T4" fmla="*/ 2 w 2"/>
                <a:gd name="T5" fmla="*/ 2 h 2"/>
                <a:gd name="T6" fmla="*/ 1 w 2"/>
                <a:gd name="T7" fmla="*/ 0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705"/>
            <p:cNvSpPr/>
            <p:nvPr/>
          </p:nvSpPr>
          <p:spPr bwMode="auto">
            <a:xfrm>
              <a:off x="6098739" y="1733792"/>
              <a:ext cx="7692" cy="784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706"/>
            <p:cNvSpPr/>
            <p:nvPr/>
          </p:nvSpPr>
          <p:spPr bwMode="auto">
            <a:xfrm>
              <a:off x="6602565" y="2353596"/>
              <a:ext cx="330757" cy="396205"/>
            </a:xfrm>
            <a:custGeom>
              <a:avLst/>
              <a:gdLst>
                <a:gd name="T0" fmla="*/ 13 w 44"/>
                <a:gd name="T1" fmla="*/ 42 h 52"/>
                <a:gd name="T2" fmla="*/ 40 w 44"/>
                <a:gd name="T3" fmla="*/ 42 h 52"/>
                <a:gd name="T4" fmla="*/ 30 w 44"/>
                <a:gd name="T5" fmla="*/ 22 h 52"/>
                <a:gd name="T6" fmla="*/ 14 w 44"/>
                <a:gd name="T7" fmla="*/ 5 h 52"/>
                <a:gd name="T8" fmla="*/ 10 w 44"/>
                <a:gd name="T9" fmla="*/ 13 h 52"/>
                <a:gd name="T10" fmla="*/ 13 w 44"/>
                <a:gd name="T11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52">
                  <a:moveTo>
                    <a:pt x="13" y="42"/>
                  </a:moveTo>
                  <a:cubicBezTo>
                    <a:pt x="19" y="38"/>
                    <a:pt x="37" y="44"/>
                    <a:pt x="40" y="42"/>
                  </a:cubicBezTo>
                  <a:cubicBezTo>
                    <a:pt x="44" y="39"/>
                    <a:pt x="36" y="26"/>
                    <a:pt x="30" y="22"/>
                  </a:cubicBezTo>
                  <a:cubicBezTo>
                    <a:pt x="22" y="16"/>
                    <a:pt x="16" y="10"/>
                    <a:pt x="14" y="5"/>
                  </a:cubicBezTo>
                  <a:cubicBezTo>
                    <a:pt x="11" y="0"/>
                    <a:pt x="7" y="4"/>
                    <a:pt x="10" y="13"/>
                  </a:cubicBezTo>
                  <a:cubicBezTo>
                    <a:pt x="13" y="21"/>
                    <a:pt x="0" y="52"/>
                    <a:pt x="13" y="42"/>
                  </a:cubicBezTo>
                  <a:close/>
                </a:path>
              </a:pathLst>
            </a:custGeom>
            <a:solidFill>
              <a:srgbClr val="005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707"/>
            <p:cNvSpPr/>
            <p:nvPr/>
          </p:nvSpPr>
          <p:spPr bwMode="auto">
            <a:xfrm>
              <a:off x="6344883" y="1317973"/>
              <a:ext cx="361525" cy="835560"/>
            </a:xfrm>
            <a:custGeom>
              <a:avLst/>
              <a:gdLst>
                <a:gd name="T0" fmla="*/ 6 w 48"/>
                <a:gd name="T1" fmla="*/ 10 h 109"/>
                <a:gd name="T2" fmla="*/ 21 w 48"/>
                <a:gd name="T3" fmla="*/ 52 h 109"/>
                <a:gd name="T4" fmla="*/ 46 w 48"/>
                <a:gd name="T5" fmla="*/ 88 h 109"/>
                <a:gd name="T6" fmla="*/ 26 w 48"/>
                <a:gd name="T7" fmla="*/ 22 h 109"/>
                <a:gd name="T8" fmla="*/ 6 w 48"/>
                <a:gd name="T9" fmla="*/ 1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09">
                  <a:moveTo>
                    <a:pt x="6" y="10"/>
                  </a:moveTo>
                  <a:cubicBezTo>
                    <a:pt x="11" y="16"/>
                    <a:pt x="17" y="25"/>
                    <a:pt x="21" y="52"/>
                  </a:cubicBezTo>
                  <a:cubicBezTo>
                    <a:pt x="25" y="79"/>
                    <a:pt x="44" y="109"/>
                    <a:pt x="46" y="88"/>
                  </a:cubicBezTo>
                  <a:cubicBezTo>
                    <a:pt x="48" y="68"/>
                    <a:pt x="43" y="43"/>
                    <a:pt x="26" y="22"/>
                  </a:cubicBezTo>
                  <a:cubicBezTo>
                    <a:pt x="9" y="0"/>
                    <a:pt x="0" y="3"/>
                    <a:pt x="6" y="10"/>
                  </a:cubicBezTo>
                  <a:close/>
                </a:path>
              </a:pathLst>
            </a:custGeom>
            <a:solidFill>
              <a:srgbClr val="246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708"/>
            <p:cNvSpPr/>
            <p:nvPr/>
          </p:nvSpPr>
          <p:spPr bwMode="auto">
            <a:xfrm>
              <a:off x="5633370" y="1259130"/>
              <a:ext cx="330757" cy="168682"/>
            </a:xfrm>
            <a:custGeom>
              <a:avLst/>
              <a:gdLst>
                <a:gd name="T0" fmla="*/ 23 w 44"/>
                <a:gd name="T1" fmla="*/ 3 h 22"/>
                <a:gd name="T2" fmla="*/ 4 w 44"/>
                <a:gd name="T3" fmla="*/ 6 h 22"/>
                <a:gd name="T4" fmla="*/ 40 w 44"/>
                <a:gd name="T5" fmla="*/ 21 h 22"/>
                <a:gd name="T6" fmla="*/ 42 w 44"/>
                <a:gd name="T7" fmla="*/ 15 h 22"/>
                <a:gd name="T8" fmla="*/ 23 w 44"/>
                <a:gd name="T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2">
                  <a:moveTo>
                    <a:pt x="23" y="3"/>
                  </a:moveTo>
                  <a:cubicBezTo>
                    <a:pt x="10" y="0"/>
                    <a:pt x="0" y="2"/>
                    <a:pt x="4" y="6"/>
                  </a:cubicBezTo>
                  <a:cubicBezTo>
                    <a:pt x="10" y="13"/>
                    <a:pt x="36" y="22"/>
                    <a:pt x="40" y="21"/>
                  </a:cubicBezTo>
                  <a:cubicBezTo>
                    <a:pt x="44" y="21"/>
                    <a:pt x="44" y="19"/>
                    <a:pt x="42" y="15"/>
                  </a:cubicBezTo>
                  <a:cubicBezTo>
                    <a:pt x="39" y="11"/>
                    <a:pt x="36" y="6"/>
                    <a:pt x="23" y="3"/>
                  </a:cubicBezTo>
                  <a:close/>
                </a:path>
              </a:pathLst>
            </a:custGeom>
            <a:solidFill>
              <a:srgbClr val="E8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709"/>
            <p:cNvSpPr/>
            <p:nvPr/>
          </p:nvSpPr>
          <p:spPr bwMode="auto">
            <a:xfrm>
              <a:off x="5460301" y="1270900"/>
              <a:ext cx="23076" cy="23537"/>
            </a:xfrm>
            <a:custGeom>
              <a:avLst/>
              <a:gdLst>
                <a:gd name="T0" fmla="*/ 0 w 3"/>
                <a:gd name="T1" fmla="*/ 1 h 3"/>
                <a:gd name="T2" fmla="*/ 1 w 3"/>
                <a:gd name="T3" fmla="*/ 3 h 3"/>
                <a:gd name="T4" fmla="*/ 3 w 3"/>
                <a:gd name="T5" fmla="*/ 2 h 3"/>
                <a:gd name="T6" fmla="*/ 2 w 3"/>
                <a:gd name="T7" fmla="*/ 0 h 3"/>
                <a:gd name="T8" fmla="*/ 0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2"/>
                    <a:pt x="0" y="2"/>
                    <a:pt x="1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710"/>
            <p:cNvSpPr/>
            <p:nvPr/>
          </p:nvSpPr>
          <p:spPr bwMode="auto">
            <a:xfrm>
              <a:off x="6137199" y="988457"/>
              <a:ext cx="426908" cy="176528"/>
            </a:xfrm>
            <a:custGeom>
              <a:avLst/>
              <a:gdLst>
                <a:gd name="T0" fmla="*/ 41 w 57"/>
                <a:gd name="T1" fmla="*/ 0 h 23"/>
                <a:gd name="T2" fmla="*/ 2 w 57"/>
                <a:gd name="T3" fmla="*/ 16 h 23"/>
                <a:gd name="T4" fmla="*/ 13 w 57"/>
                <a:gd name="T5" fmla="*/ 21 h 23"/>
                <a:gd name="T6" fmla="*/ 46 w 57"/>
                <a:gd name="T7" fmla="*/ 6 h 23"/>
                <a:gd name="T8" fmla="*/ 54 w 57"/>
                <a:gd name="T9" fmla="*/ 3 h 23"/>
                <a:gd name="T10" fmla="*/ 41 w 57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23">
                  <a:moveTo>
                    <a:pt x="41" y="0"/>
                  </a:moveTo>
                  <a:cubicBezTo>
                    <a:pt x="32" y="0"/>
                    <a:pt x="0" y="8"/>
                    <a:pt x="2" y="16"/>
                  </a:cubicBezTo>
                  <a:cubicBezTo>
                    <a:pt x="5" y="23"/>
                    <a:pt x="9" y="23"/>
                    <a:pt x="13" y="21"/>
                  </a:cubicBezTo>
                  <a:cubicBezTo>
                    <a:pt x="18" y="20"/>
                    <a:pt x="39" y="6"/>
                    <a:pt x="46" y="6"/>
                  </a:cubicBezTo>
                  <a:cubicBezTo>
                    <a:pt x="53" y="7"/>
                    <a:pt x="57" y="4"/>
                    <a:pt x="54" y="3"/>
                  </a:cubicBezTo>
                  <a:cubicBezTo>
                    <a:pt x="54" y="3"/>
                    <a:pt x="49" y="0"/>
                    <a:pt x="41" y="0"/>
                  </a:cubicBezTo>
                  <a:close/>
                </a:path>
              </a:pathLst>
            </a:custGeom>
            <a:solidFill>
              <a:srgbClr val="246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711"/>
            <p:cNvSpPr/>
            <p:nvPr/>
          </p:nvSpPr>
          <p:spPr bwMode="auto">
            <a:xfrm>
              <a:off x="6406419" y="1004148"/>
              <a:ext cx="15384" cy="23537"/>
            </a:xfrm>
            <a:custGeom>
              <a:avLst/>
              <a:gdLst>
                <a:gd name="T0" fmla="*/ 0 w 2"/>
                <a:gd name="T1" fmla="*/ 1 h 3"/>
                <a:gd name="T2" fmla="*/ 1 w 2"/>
                <a:gd name="T3" fmla="*/ 2 h 3"/>
                <a:gd name="T4" fmla="*/ 2 w 2"/>
                <a:gd name="T5" fmla="*/ 2 h 3"/>
                <a:gd name="T6" fmla="*/ 1 w 2"/>
                <a:gd name="T7" fmla="*/ 0 h 3"/>
                <a:gd name="T8" fmla="*/ 0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712"/>
            <p:cNvSpPr/>
            <p:nvPr/>
          </p:nvSpPr>
          <p:spPr bwMode="auto">
            <a:xfrm>
              <a:off x="6352575" y="1019840"/>
              <a:ext cx="7692" cy="784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10134912" y="2440651"/>
            <a:ext cx="823376" cy="1006334"/>
            <a:chOff x="4570413" y="4229101"/>
            <a:chExt cx="565150" cy="911225"/>
          </a:xfrm>
        </p:grpSpPr>
        <p:sp>
          <p:nvSpPr>
            <p:cNvPr id="124" name="Freeform 1892"/>
            <p:cNvSpPr/>
            <p:nvPr/>
          </p:nvSpPr>
          <p:spPr bwMode="auto">
            <a:xfrm>
              <a:off x="4645025" y="4379913"/>
              <a:ext cx="133350" cy="201613"/>
            </a:xfrm>
            <a:custGeom>
              <a:avLst/>
              <a:gdLst>
                <a:gd name="T0" fmla="*/ 1 w 43"/>
                <a:gd name="T1" fmla="*/ 32 h 65"/>
                <a:gd name="T2" fmla="*/ 36 w 43"/>
                <a:gd name="T3" fmla="*/ 65 h 65"/>
                <a:gd name="T4" fmla="*/ 41 w 43"/>
                <a:gd name="T5" fmla="*/ 55 h 65"/>
                <a:gd name="T6" fmla="*/ 21 w 43"/>
                <a:gd name="T7" fmla="*/ 6 h 65"/>
                <a:gd name="T8" fmla="*/ 10 w 43"/>
                <a:gd name="T9" fmla="*/ 9 h 65"/>
                <a:gd name="T10" fmla="*/ 6 w 43"/>
                <a:gd name="T11" fmla="*/ 26 h 65"/>
                <a:gd name="T12" fmla="*/ 1 w 43"/>
                <a:gd name="T13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65">
                  <a:moveTo>
                    <a:pt x="1" y="32"/>
                  </a:moveTo>
                  <a:cubicBezTo>
                    <a:pt x="3" y="35"/>
                    <a:pt x="36" y="65"/>
                    <a:pt x="36" y="65"/>
                  </a:cubicBezTo>
                  <a:cubicBezTo>
                    <a:pt x="38" y="65"/>
                    <a:pt x="40" y="59"/>
                    <a:pt x="41" y="55"/>
                  </a:cubicBezTo>
                  <a:cubicBezTo>
                    <a:pt x="43" y="51"/>
                    <a:pt x="24" y="12"/>
                    <a:pt x="21" y="6"/>
                  </a:cubicBezTo>
                  <a:cubicBezTo>
                    <a:pt x="19" y="0"/>
                    <a:pt x="13" y="5"/>
                    <a:pt x="10" y="9"/>
                  </a:cubicBezTo>
                  <a:cubicBezTo>
                    <a:pt x="6" y="13"/>
                    <a:pt x="6" y="24"/>
                    <a:pt x="6" y="26"/>
                  </a:cubicBezTo>
                  <a:cubicBezTo>
                    <a:pt x="7" y="27"/>
                    <a:pt x="0" y="28"/>
                    <a:pt x="1" y="32"/>
                  </a:cubicBezTo>
                  <a:close/>
                </a:path>
              </a:pathLst>
            </a:custGeom>
            <a:solidFill>
              <a:srgbClr val="68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893"/>
            <p:cNvSpPr/>
            <p:nvPr/>
          </p:nvSpPr>
          <p:spPr bwMode="auto">
            <a:xfrm>
              <a:off x="4678363" y="4424363"/>
              <a:ext cx="96838" cy="149225"/>
            </a:xfrm>
            <a:custGeom>
              <a:avLst/>
              <a:gdLst>
                <a:gd name="T0" fmla="*/ 6 w 31"/>
                <a:gd name="T1" fmla="*/ 25 h 48"/>
                <a:gd name="T2" fmla="*/ 1 w 31"/>
                <a:gd name="T3" fmla="*/ 24 h 48"/>
                <a:gd name="T4" fmla="*/ 26 w 31"/>
                <a:gd name="T5" fmla="*/ 48 h 48"/>
                <a:gd name="T6" fmla="*/ 29 w 31"/>
                <a:gd name="T7" fmla="*/ 45 h 48"/>
                <a:gd name="T8" fmla="*/ 11 w 31"/>
                <a:gd name="T9" fmla="*/ 2 h 48"/>
                <a:gd name="T10" fmla="*/ 14 w 31"/>
                <a:gd name="T11" fmla="*/ 14 h 48"/>
                <a:gd name="T12" fmla="*/ 9 w 31"/>
                <a:gd name="T13" fmla="*/ 5 h 48"/>
                <a:gd name="T14" fmla="*/ 8 w 31"/>
                <a:gd name="T15" fmla="*/ 12 h 48"/>
                <a:gd name="T16" fmla="*/ 7 w 31"/>
                <a:gd name="T17" fmla="*/ 20 h 48"/>
                <a:gd name="T18" fmla="*/ 6 w 31"/>
                <a:gd name="T19" fmla="*/ 2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8">
                  <a:moveTo>
                    <a:pt x="6" y="25"/>
                  </a:moveTo>
                  <a:cubicBezTo>
                    <a:pt x="5" y="24"/>
                    <a:pt x="0" y="21"/>
                    <a:pt x="1" y="24"/>
                  </a:cubicBezTo>
                  <a:cubicBezTo>
                    <a:pt x="1" y="26"/>
                    <a:pt x="26" y="48"/>
                    <a:pt x="26" y="48"/>
                  </a:cubicBezTo>
                  <a:cubicBezTo>
                    <a:pt x="27" y="48"/>
                    <a:pt x="28" y="48"/>
                    <a:pt x="29" y="45"/>
                  </a:cubicBezTo>
                  <a:cubicBezTo>
                    <a:pt x="31" y="43"/>
                    <a:pt x="12" y="4"/>
                    <a:pt x="11" y="2"/>
                  </a:cubicBezTo>
                  <a:cubicBezTo>
                    <a:pt x="10" y="0"/>
                    <a:pt x="15" y="16"/>
                    <a:pt x="14" y="14"/>
                  </a:cubicBezTo>
                  <a:cubicBezTo>
                    <a:pt x="13" y="11"/>
                    <a:pt x="11" y="8"/>
                    <a:pt x="9" y="5"/>
                  </a:cubicBezTo>
                  <a:cubicBezTo>
                    <a:pt x="6" y="1"/>
                    <a:pt x="9" y="14"/>
                    <a:pt x="8" y="12"/>
                  </a:cubicBezTo>
                  <a:cubicBezTo>
                    <a:pt x="7" y="10"/>
                    <a:pt x="5" y="15"/>
                    <a:pt x="7" y="20"/>
                  </a:cubicBezTo>
                  <a:cubicBezTo>
                    <a:pt x="8" y="26"/>
                    <a:pt x="7" y="26"/>
                    <a:pt x="6" y="25"/>
                  </a:cubicBezTo>
                  <a:close/>
                </a:path>
              </a:pathLst>
            </a:custGeom>
            <a:solidFill>
              <a:srgbClr val="FAC1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894"/>
            <p:cNvSpPr/>
            <p:nvPr/>
          </p:nvSpPr>
          <p:spPr bwMode="auto">
            <a:xfrm>
              <a:off x="4778375" y="4229101"/>
              <a:ext cx="260350" cy="250825"/>
            </a:xfrm>
            <a:custGeom>
              <a:avLst/>
              <a:gdLst>
                <a:gd name="T0" fmla="*/ 60 w 84"/>
                <a:gd name="T1" fmla="*/ 16 h 81"/>
                <a:gd name="T2" fmla="*/ 42 w 84"/>
                <a:gd name="T3" fmla="*/ 9 h 81"/>
                <a:gd name="T4" fmla="*/ 27 w 84"/>
                <a:gd name="T5" fmla="*/ 3 h 81"/>
                <a:gd name="T6" fmla="*/ 15 w 84"/>
                <a:gd name="T7" fmla="*/ 4 h 81"/>
                <a:gd name="T8" fmla="*/ 7 w 84"/>
                <a:gd name="T9" fmla="*/ 3 h 81"/>
                <a:gd name="T10" fmla="*/ 6 w 84"/>
                <a:gd name="T11" fmla="*/ 37 h 81"/>
                <a:gd name="T12" fmla="*/ 13 w 84"/>
                <a:gd name="T13" fmla="*/ 70 h 81"/>
                <a:gd name="T14" fmla="*/ 34 w 84"/>
                <a:gd name="T15" fmla="*/ 79 h 81"/>
                <a:gd name="T16" fmla="*/ 60 w 84"/>
                <a:gd name="T17" fmla="*/ 61 h 81"/>
                <a:gd name="T18" fmla="*/ 83 w 84"/>
                <a:gd name="T19" fmla="*/ 34 h 81"/>
                <a:gd name="T20" fmla="*/ 78 w 84"/>
                <a:gd name="T21" fmla="*/ 29 h 81"/>
                <a:gd name="T22" fmla="*/ 60 w 84"/>
                <a:gd name="T23" fmla="*/ 1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81">
                  <a:moveTo>
                    <a:pt x="60" y="16"/>
                  </a:moveTo>
                  <a:cubicBezTo>
                    <a:pt x="52" y="12"/>
                    <a:pt x="48" y="11"/>
                    <a:pt x="42" y="9"/>
                  </a:cubicBezTo>
                  <a:cubicBezTo>
                    <a:pt x="36" y="8"/>
                    <a:pt x="35" y="6"/>
                    <a:pt x="27" y="3"/>
                  </a:cubicBezTo>
                  <a:cubicBezTo>
                    <a:pt x="20" y="0"/>
                    <a:pt x="18" y="4"/>
                    <a:pt x="15" y="4"/>
                  </a:cubicBezTo>
                  <a:cubicBezTo>
                    <a:pt x="12" y="4"/>
                    <a:pt x="10" y="6"/>
                    <a:pt x="7" y="3"/>
                  </a:cubicBezTo>
                  <a:cubicBezTo>
                    <a:pt x="5" y="1"/>
                    <a:pt x="0" y="16"/>
                    <a:pt x="6" y="37"/>
                  </a:cubicBezTo>
                  <a:cubicBezTo>
                    <a:pt x="11" y="57"/>
                    <a:pt x="7" y="64"/>
                    <a:pt x="13" y="70"/>
                  </a:cubicBezTo>
                  <a:cubicBezTo>
                    <a:pt x="19" y="76"/>
                    <a:pt x="29" y="81"/>
                    <a:pt x="34" y="79"/>
                  </a:cubicBezTo>
                  <a:cubicBezTo>
                    <a:pt x="37" y="78"/>
                    <a:pt x="49" y="71"/>
                    <a:pt x="60" y="61"/>
                  </a:cubicBezTo>
                  <a:cubicBezTo>
                    <a:pt x="72" y="49"/>
                    <a:pt x="83" y="34"/>
                    <a:pt x="83" y="34"/>
                  </a:cubicBezTo>
                  <a:cubicBezTo>
                    <a:pt x="84" y="32"/>
                    <a:pt x="82" y="30"/>
                    <a:pt x="78" y="29"/>
                  </a:cubicBezTo>
                  <a:cubicBezTo>
                    <a:pt x="74" y="29"/>
                    <a:pt x="68" y="19"/>
                    <a:pt x="60" y="16"/>
                  </a:cubicBezTo>
                  <a:close/>
                </a:path>
              </a:pathLst>
            </a:custGeom>
            <a:solidFill>
              <a:srgbClr val="9C0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895"/>
            <p:cNvSpPr/>
            <p:nvPr/>
          </p:nvSpPr>
          <p:spPr bwMode="auto">
            <a:xfrm>
              <a:off x="4791075" y="4265613"/>
              <a:ext cx="228600" cy="192088"/>
            </a:xfrm>
            <a:custGeom>
              <a:avLst/>
              <a:gdLst>
                <a:gd name="T0" fmla="*/ 59 w 74"/>
                <a:gd name="T1" fmla="*/ 15 h 62"/>
                <a:gd name="T2" fmla="*/ 45 w 74"/>
                <a:gd name="T3" fmla="*/ 12 h 62"/>
                <a:gd name="T4" fmla="*/ 33 w 74"/>
                <a:gd name="T5" fmla="*/ 6 h 62"/>
                <a:gd name="T6" fmla="*/ 22 w 74"/>
                <a:gd name="T7" fmla="*/ 5 h 62"/>
                <a:gd name="T8" fmla="*/ 14 w 74"/>
                <a:gd name="T9" fmla="*/ 4 h 62"/>
                <a:gd name="T10" fmla="*/ 4 w 74"/>
                <a:gd name="T11" fmla="*/ 1 h 62"/>
                <a:gd name="T12" fmla="*/ 5 w 74"/>
                <a:gd name="T13" fmla="*/ 21 h 62"/>
                <a:gd name="T14" fmla="*/ 15 w 74"/>
                <a:gd name="T15" fmla="*/ 57 h 62"/>
                <a:gd name="T16" fmla="*/ 39 w 74"/>
                <a:gd name="T17" fmla="*/ 59 h 62"/>
                <a:gd name="T18" fmla="*/ 69 w 74"/>
                <a:gd name="T19" fmla="*/ 30 h 62"/>
                <a:gd name="T20" fmla="*/ 69 w 74"/>
                <a:gd name="T21" fmla="*/ 22 h 62"/>
                <a:gd name="T22" fmla="*/ 59 w 74"/>
                <a:gd name="T23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62">
                  <a:moveTo>
                    <a:pt x="59" y="15"/>
                  </a:moveTo>
                  <a:cubicBezTo>
                    <a:pt x="55" y="14"/>
                    <a:pt x="49" y="13"/>
                    <a:pt x="45" y="12"/>
                  </a:cubicBezTo>
                  <a:cubicBezTo>
                    <a:pt x="41" y="10"/>
                    <a:pt x="40" y="8"/>
                    <a:pt x="33" y="6"/>
                  </a:cubicBezTo>
                  <a:cubicBezTo>
                    <a:pt x="25" y="4"/>
                    <a:pt x="29" y="5"/>
                    <a:pt x="22" y="5"/>
                  </a:cubicBezTo>
                  <a:cubicBezTo>
                    <a:pt x="15" y="5"/>
                    <a:pt x="18" y="7"/>
                    <a:pt x="14" y="4"/>
                  </a:cubicBezTo>
                  <a:cubicBezTo>
                    <a:pt x="10" y="1"/>
                    <a:pt x="8" y="0"/>
                    <a:pt x="4" y="1"/>
                  </a:cubicBezTo>
                  <a:cubicBezTo>
                    <a:pt x="0" y="2"/>
                    <a:pt x="1" y="10"/>
                    <a:pt x="5" y="21"/>
                  </a:cubicBezTo>
                  <a:cubicBezTo>
                    <a:pt x="8" y="33"/>
                    <a:pt x="9" y="52"/>
                    <a:pt x="15" y="57"/>
                  </a:cubicBezTo>
                  <a:cubicBezTo>
                    <a:pt x="21" y="62"/>
                    <a:pt x="34" y="61"/>
                    <a:pt x="39" y="59"/>
                  </a:cubicBezTo>
                  <a:cubicBezTo>
                    <a:pt x="43" y="57"/>
                    <a:pt x="69" y="30"/>
                    <a:pt x="69" y="30"/>
                  </a:cubicBezTo>
                  <a:cubicBezTo>
                    <a:pt x="74" y="26"/>
                    <a:pt x="71" y="25"/>
                    <a:pt x="69" y="22"/>
                  </a:cubicBezTo>
                  <a:cubicBezTo>
                    <a:pt x="67" y="18"/>
                    <a:pt x="63" y="16"/>
                    <a:pt x="59" y="15"/>
                  </a:cubicBezTo>
                  <a:close/>
                </a:path>
              </a:pathLst>
            </a:custGeom>
            <a:solidFill>
              <a:srgbClr val="D400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896"/>
            <p:cNvSpPr/>
            <p:nvPr/>
          </p:nvSpPr>
          <p:spPr bwMode="auto">
            <a:xfrm>
              <a:off x="4818063" y="4297363"/>
              <a:ext cx="168275" cy="153988"/>
            </a:xfrm>
            <a:custGeom>
              <a:avLst/>
              <a:gdLst>
                <a:gd name="T0" fmla="*/ 33 w 54"/>
                <a:gd name="T1" fmla="*/ 9 h 50"/>
                <a:gd name="T2" fmla="*/ 23 w 54"/>
                <a:gd name="T3" fmla="*/ 17 h 50"/>
                <a:gd name="T4" fmla="*/ 19 w 54"/>
                <a:gd name="T5" fmla="*/ 6 h 50"/>
                <a:gd name="T6" fmla="*/ 11 w 54"/>
                <a:gd name="T7" fmla="*/ 15 h 50"/>
                <a:gd name="T8" fmla="*/ 5 w 54"/>
                <a:gd name="T9" fmla="*/ 7 h 50"/>
                <a:gd name="T10" fmla="*/ 3 w 54"/>
                <a:gd name="T11" fmla="*/ 16 h 50"/>
                <a:gd name="T12" fmla="*/ 11 w 54"/>
                <a:gd name="T13" fmla="*/ 41 h 50"/>
                <a:gd name="T14" fmla="*/ 19 w 54"/>
                <a:gd name="T15" fmla="*/ 46 h 50"/>
                <a:gd name="T16" fmla="*/ 54 w 54"/>
                <a:gd name="T17" fmla="*/ 16 h 50"/>
                <a:gd name="T18" fmla="*/ 37 w 54"/>
                <a:gd name="T19" fmla="*/ 21 h 50"/>
                <a:gd name="T20" fmla="*/ 33 w 54"/>
                <a:gd name="T21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50">
                  <a:moveTo>
                    <a:pt x="33" y="9"/>
                  </a:moveTo>
                  <a:cubicBezTo>
                    <a:pt x="27" y="10"/>
                    <a:pt x="25" y="19"/>
                    <a:pt x="23" y="17"/>
                  </a:cubicBezTo>
                  <a:cubicBezTo>
                    <a:pt x="21" y="16"/>
                    <a:pt x="21" y="11"/>
                    <a:pt x="19" y="6"/>
                  </a:cubicBezTo>
                  <a:cubicBezTo>
                    <a:pt x="17" y="0"/>
                    <a:pt x="15" y="10"/>
                    <a:pt x="11" y="15"/>
                  </a:cubicBezTo>
                  <a:cubicBezTo>
                    <a:pt x="6" y="19"/>
                    <a:pt x="8" y="13"/>
                    <a:pt x="5" y="7"/>
                  </a:cubicBezTo>
                  <a:cubicBezTo>
                    <a:pt x="3" y="0"/>
                    <a:pt x="0" y="5"/>
                    <a:pt x="3" y="16"/>
                  </a:cubicBezTo>
                  <a:cubicBezTo>
                    <a:pt x="6" y="28"/>
                    <a:pt x="7" y="42"/>
                    <a:pt x="11" y="41"/>
                  </a:cubicBezTo>
                  <a:cubicBezTo>
                    <a:pt x="15" y="40"/>
                    <a:pt x="17" y="42"/>
                    <a:pt x="19" y="46"/>
                  </a:cubicBezTo>
                  <a:cubicBezTo>
                    <a:pt x="20" y="50"/>
                    <a:pt x="54" y="16"/>
                    <a:pt x="54" y="16"/>
                  </a:cubicBezTo>
                  <a:cubicBezTo>
                    <a:pt x="50" y="12"/>
                    <a:pt x="38" y="25"/>
                    <a:pt x="37" y="21"/>
                  </a:cubicBezTo>
                  <a:cubicBezTo>
                    <a:pt x="37" y="17"/>
                    <a:pt x="39" y="8"/>
                    <a:pt x="33" y="9"/>
                  </a:cubicBezTo>
                  <a:close/>
                </a:path>
              </a:pathLst>
            </a:custGeom>
            <a:solidFill>
              <a:srgbClr val="AB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897"/>
            <p:cNvSpPr/>
            <p:nvPr/>
          </p:nvSpPr>
          <p:spPr bwMode="auto">
            <a:xfrm>
              <a:off x="4879975" y="4430713"/>
              <a:ext cx="255588" cy="604838"/>
            </a:xfrm>
            <a:custGeom>
              <a:avLst/>
              <a:gdLst>
                <a:gd name="T0" fmla="*/ 41 w 82"/>
                <a:gd name="T1" fmla="*/ 158 h 195"/>
                <a:gd name="T2" fmla="*/ 61 w 82"/>
                <a:gd name="T3" fmla="*/ 149 h 195"/>
                <a:gd name="T4" fmla="*/ 79 w 82"/>
                <a:gd name="T5" fmla="*/ 131 h 195"/>
                <a:gd name="T6" fmla="*/ 67 w 82"/>
                <a:gd name="T7" fmla="*/ 134 h 195"/>
                <a:gd name="T8" fmla="*/ 51 w 82"/>
                <a:gd name="T9" fmla="*/ 137 h 195"/>
                <a:gd name="T10" fmla="*/ 36 w 82"/>
                <a:gd name="T11" fmla="*/ 137 h 195"/>
                <a:gd name="T12" fmla="*/ 37 w 82"/>
                <a:gd name="T13" fmla="*/ 131 h 195"/>
                <a:gd name="T14" fmla="*/ 61 w 82"/>
                <a:gd name="T15" fmla="*/ 112 h 195"/>
                <a:gd name="T16" fmla="*/ 43 w 82"/>
                <a:gd name="T17" fmla="*/ 113 h 195"/>
                <a:gd name="T18" fmla="*/ 34 w 82"/>
                <a:gd name="T19" fmla="*/ 112 h 195"/>
                <a:gd name="T20" fmla="*/ 45 w 82"/>
                <a:gd name="T21" fmla="*/ 105 h 195"/>
                <a:gd name="T22" fmla="*/ 61 w 82"/>
                <a:gd name="T23" fmla="*/ 94 h 195"/>
                <a:gd name="T24" fmla="*/ 53 w 82"/>
                <a:gd name="T25" fmla="*/ 93 h 195"/>
                <a:gd name="T26" fmla="*/ 36 w 82"/>
                <a:gd name="T27" fmla="*/ 94 h 195"/>
                <a:gd name="T28" fmla="*/ 46 w 82"/>
                <a:gd name="T29" fmla="*/ 88 h 195"/>
                <a:gd name="T30" fmla="*/ 54 w 82"/>
                <a:gd name="T31" fmla="*/ 80 h 195"/>
                <a:gd name="T32" fmla="*/ 36 w 82"/>
                <a:gd name="T33" fmla="*/ 81 h 195"/>
                <a:gd name="T34" fmla="*/ 34 w 82"/>
                <a:gd name="T35" fmla="*/ 74 h 195"/>
                <a:gd name="T36" fmla="*/ 44 w 82"/>
                <a:gd name="T37" fmla="*/ 66 h 195"/>
                <a:gd name="T38" fmla="*/ 28 w 82"/>
                <a:gd name="T39" fmla="*/ 67 h 195"/>
                <a:gd name="T40" fmla="*/ 33 w 82"/>
                <a:gd name="T41" fmla="*/ 56 h 195"/>
                <a:gd name="T42" fmla="*/ 29 w 82"/>
                <a:gd name="T43" fmla="*/ 53 h 195"/>
                <a:gd name="T44" fmla="*/ 23 w 82"/>
                <a:gd name="T45" fmla="*/ 50 h 195"/>
                <a:gd name="T46" fmla="*/ 28 w 82"/>
                <a:gd name="T47" fmla="*/ 42 h 195"/>
                <a:gd name="T48" fmla="*/ 21 w 82"/>
                <a:gd name="T49" fmla="*/ 41 h 195"/>
                <a:gd name="T50" fmla="*/ 23 w 82"/>
                <a:gd name="T51" fmla="*/ 31 h 195"/>
                <a:gd name="T52" fmla="*/ 20 w 82"/>
                <a:gd name="T53" fmla="*/ 24 h 195"/>
                <a:gd name="T54" fmla="*/ 18 w 82"/>
                <a:gd name="T55" fmla="*/ 19 h 195"/>
                <a:gd name="T56" fmla="*/ 16 w 82"/>
                <a:gd name="T57" fmla="*/ 16 h 195"/>
                <a:gd name="T58" fmla="*/ 7 w 82"/>
                <a:gd name="T59" fmla="*/ 12 h 195"/>
                <a:gd name="T60" fmla="*/ 1 w 82"/>
                <a:gd name="T61" fmla="*/ 18 h 195"/>
                <a:gd name="T62" fmla="*/ 10 w 82"/>
                <a:gd name="T63" fmla="*/ 139 h 195"/>
                <a:gd name="T64" fmla="*/ 8 w 82"/>
                <a:gd name="T65" fmla="*/ 181 h 195"/>
                <a:gd name="T66" fmla="*/ 33 w 82"/>
                <a:gd name="T67" fmla="*/ 192 h 195"/>
                <a:gd name="T68" fmla="*/ 50 w 82"/>
                <a:gd name="T69" fmla="*/ 191 h 195"/>
                <a:gd name="T70" fmla="*/ 37 w 82"/>
                <a:gd name="T71" fmla="*/ 185 h 195"/>
                <a:gd name="T72" fmla="*/ 23 w 82"/>
                <a:gd name="T73" fmla="*/ 176 h 195"/>
                <a:gd name="T74" fmla="*/ 29 w 82"/>
                <a:gd name="T75" fmla="*/ 171 h 195"/>
                <a:gd name="T76" fmla="*/ 53 w 82"/>
                <a:gd name="T77" fmla="*/ 171 h 195"/>
                <a:gd name="T78" fmla="*/ 75 w 82"/>
                <a:gd name="T79" fmla="*/ 159 h 195"/>
                <a:gd name="T80" fmla="*/ 48 w 82"/>
                <a:gd name="T81" fmla="*/ 162 h 195"/>
                <a:gd name="T82" fmla="*/ 41 w 82"/>
                <a:gd name="T83" fmla="*/ 15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2" h="195">
                  <a:moveTo>
                    <a:pt x="41" y="158"/>
                  </a:moveTo>
                  <a:cubicBezTo>
                    <a:pt x="44" y="157"/>
                    <a:pt x="53" y="154"/>
                    <a:pt x="61" y="149"/>
                  </a:cubicBezTo>
                  <a:cubicBezTo>
                    <a:pt x="69" y="144"/>
                    <a:pt x="82" y="132"/>
                    <a:pt x="79" y="131"/>
                  </a:cubicBezTo>
                  <a:cubicBezTo>
                    <a:pt x="76" y="130"/>
                    <a:pt x="72" y="133"/>
                    <a:pt x="67" y="134"/>
                  </a:cubicBezTo>
                  <a:cubicBezTo>
                    <a:pt x="63" y="134"/>
                    <a:pt x="60" y="138"/>
                    <a:pt x="51" y="137"/>
                  </a:cubicBezTo>
                  <a:cubicBezTo>
                    <a:pt x="42" y="136"/>
                    <a:pt x="42" y="139"/>
                    <a:pt x="36" y="137"/>
                  </a:cubicBezTo>
                  <a:cubicBezTo>
                    <a:pt x="29" y="135"/>
                    <a:pt x="28" y="135"/>
                    <a:pt x="37" y="131"/>
                  </a:cubicBezTo>
                  <a:cubicBezTo>
                    <a:pt x="45" y="127"/>
                    <a:pt x="63" y="114"/>
                    <a:pt x="61" y="112"/>
                  </a:cubicBezTo>
                  <a:cubicBezTo>
                    <a:pt x="59" y="109"/>
                    <a:pt x="48" y="112"/>
                    <a:pt x="43" y="113"/>
                  </a:cubicBezTo>
                  <a:cubicBezTo>
                    <a:pt x="38" y="114"/>
                    <a:pt x="33" y="116"/>
                    <a:pt x="34" y="112"/>
                  </a:cubicBezTo>
                  <a:cubicBezTo>
                    <a:pt x="35" y="109"/>
                    <a:pt x="40" y="107"/>
                    <a:pt x="45" y="105"/>
                  </a:cubicBezTo>
                  <a:cubicBezTo>
                    <a:pt x="50" y="102"/>
                    <a:pt x="58" y="97"/>
                    <a:pt x="61" y="94"/>
                  </a:cubicBezTo>
                  <a:cubicBezTo>
                    <a:pt x="63" y="90"/>
                    <a:pt x="64" y="88"/>
                    <a:pt x="53" y="93"/>
                  </a:cubicBezTo>
                  <a:cubicBezTo>
                    <a:pt x="42" y="97"/>
                    <a:pt x="34" y="98"/>
                    <a:pt x="36" y="94"/>
                  </a:cubicBezTo>
                  <a:cubicBezTo>
                    <a:pt x="39" y="91"/>
                    <a:pt x="41" y="91"/>
                    <a:pt x="46" y="88"/>
                  </a:cubicBezTo>
                  <a:cubicBezTo>
                    <a:pt x="50" y="86"/>
                    <a:pt x="57" y="82"/>
                    <a:pt x="54" y="80"/>
                  </a:cubicBezTo>
                  <a:cubicBezTo>
                    <a:pt x="51" y="78"/>
                    <a:pt x="42" y="80"/>
                    <a:pt x="36" y="81"/>
                  </a:cubicBezTo>
                  <a:cubicBezTo>
                    <a:pt x="30" y="82"/>
                    <a:pt x="27" y="78"/>
                    <a:pt x="34" y="74"/>
                  </a:cubicBezTo>
                  <a:cubicBezTo>
                    <a:pt x="42" y="71"/>
                    <a:pt x="50" y="64"/>
                    <a:pt x="44" y="66"/>
                  </a:cubicBezTo>
                  <a:cubicBezTo>
                    <a:pt x="38" y="68"/>
                    <a:pt x="28" y="72"/>
                    <a:pt x="28" y="67"/>
                  </a:cubicBezTo>
                  <a:cubicBezTo>
                    <a:pt x="28" y="63"/>
                    <a:pt x="29" y="62"/>
                    <a:pt x="33" y="56"/>
                  </a:cubicBezTo>
                  <a:cubicBezTo>
                    <a:pt x="37" y="51"/>
                    <a:pt x="35" y="51"/>
                    <a:pt x="29" y="53"/>
                  </a:cubicBezTo>
                  <a:cubicBezTo>
                    <a:pt x="22" y="55"/>
                    <a:pt x="21" y="54"/>
                    <a:pt x="23" y="50"/>
                  </a:cubicBezTo>
                  <a:cubicBezTo>
                    <a:pt x="25" y="45"/>
                    <a:pt x="30" y="45"/>
                    <a:pt x="28" y="42"/>
                  </a:cubicBezTo>
                  <a:cubicBezTo>
                    <a:pt x="26" y="39"/>
                    <a:pt x="24" y="41"/>
                    <a:pt x="21" y="41"/>
                  </a:cubicBezTo>
                  <a:cubicBezTo>
                    <a:pt x="18" y="42"/>
                    <a:pt x="21" y="37"/>
                    <a:pt x="23" y="31"/>
                  </a:cubicBezTo>
                  <a:cubicBezTo>
                    <a:pt x="25" y="25"/>
                    <a:pt x="24" y="19"/>
                    <a:pt x="20" y="24"/>
                  </a:cubicBezTo>
                  <a:cubicBezTo>
                    <a:pt x="16" y="29"/>
                    <a:pt x="18" y="23"/>
                    <a:pt x="18" y="19"/>
                  </a:cubicBezTo>
                  <a:cubicBezTo>
                    <a:pt x="18" y="16"/>
                    <a:pt x="18" y="15"/>
                    <a:pt x="16" y="16"/>
                  </a:cubicBezTo>
                  <a:cubicBezTo>
                    <a:pt x="14" y="17"/>
                    <a:pt x="6" y="15"/>
                    <a:pt x="7" y="12"/>
                  </a:cubicBezTo>
                  <a:cubicBezTo>
                    <a:pt x="7" y="9"/>
                    <a:pt x="0" y="0"/>
                    <a:pt x="1" y="18"/>
                  </a:cubicBezTo>
                  <a:cubicBezTo>
                    <a:pt x="1" y="36"/>
                    <a:pt x="13" y="117"/>
                    <a:pt x="10" y="139"/>
                  </a:cubicBezTo>
                  <a:cubicBezTo>
                    <a:pt x="8" y="161"/>
                    <a:pt x="2" y="178"/>
                    <a:pt x="8" y="181"/>
                  </a:cubicBezTo>
                  <a:cubicBezTo>
                    <a:pt x="8" y="181"/>
                    <a:pt x="25" y="189"/>
                    <a:pt x="33" y="192"/>
                  </a:cubicBezTo>
                  <a:cubicBezTo>
                    <a:pt x="42" y="195"/>
                    <a:pt x="52" y="194"/>
                    <a:pt x="50" y="191"/>
                  </a:cubicBezTo>
                  <a:cubicBezTo>
                    <a:pt x="48" y="188"/>
                    <a:pt x="41" y="188"/>
                    <a:pt x="37" y="185"/>
                  </a:cubicBezTo>
                  <a:cubicBezTo>
                    <a:pt x="33" y="181"/>
                    <a:pt x="28" y="178"/>
                    <a:pt x="23" y="176"/>
                  </a:cubicBezTo>
                  <a:cubicBezTo>
                    <a:pt x="19" y="174"/>
                    <a:pt x="23" y="171"/>
                    <a:pt x="29" y="171"/>
                  </a:cubicBezTo>
                  <a:cubicBezTo>
                    <a:pt x="35" y="171"/>
                    <a:pt x="44" y="172"/>
                    <a:pt x="53" y="171"/>
                  </a:cubicBezTo>
                  <a:cubicBezTo>
                    <a:pt x="61" y="169"/>
                    <a:pt x="76" y="161"/>
                    <a:pt x="75" y="159"/>
                  </a:cubicBezTo>
                  <a:cubicBezTo>
                    <a:pt x="74" y="156"/>
                    <a:pt x="54" y="162"/>
                    <a:pt x="48" y="162"/>
                  </a:cubicBezTo>
                  <a:cubicBezTo>
                    <a:pt x="43" y="161"/>
                    <a:pt x="37" y="159"/>
                    <a:pt x="41" y="158"/>
                  </a:cubicBezTo>
                  <a:close/>
                </a:path>
              </a:pathLst>
            </a:custGeom>
            <a:solidFill>
              <a:srgbClr val="68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898"/>
            <p:cNvSpPr/>
            <p:nvPr/>
          </p:nvSpPr>
          <p:spPr bwMode="auto">
            <a:xfrm>
              <a:off x="4570413" y="4703763"/>
              <a:ext cx="103188" cy="127000"/>
            </a:xfrm>
            <a:custGeom>
              <a:avLst/>
              <a:gdLst>
                <a:gd name="T0" fmla="*/ 11 w 33"/>
                <a:gd name="T1" fmla="*/ 6 h 41"/>
                <a:gd name="T2" fmla="*/ 1 w 33"/>
                <a:gd name="T3" fmla="*/ 26 h 41"/>
                <a:gd name="T4" fmla="*/ 14 w 33"/>
                <a:gd name="T5" fmla="*/ 35 h 41"/>
                <a:gd name="T6" fmla="*/ 28 w 33"/>
                <a:gd name="T7" fmla="*/ 41 h 41"/>
                <a:gd name="T8" fmla="*/ 31 w 33"/>
                <a:gd name="T9" fmla="*/ 18 h 41"/>
                <a:gd name="T10" fmla="*/ 13 w 33"/>
                <a:gd name="T11" fmla="*/ 2 h 41"/>
                <a:gd name="T12" fmla="*/ 18 w 33"/>
                <a:gd name="T13" fmla="*/ 8 h 41"/>
                <a:gd name="T14" fmla="*/ 11 w 33"/>
                <a:gd name="T15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41">
                  <a:moveTo>
                    <a:pt x="11" y="6"/>
                  </a:moveTo>
                  <a:cubicBezTo>
                    <a:pt x="6" y="5"/>
                    <a:pt x="1" y="19"/>
                    <a:pt x="1" y="26"/>
                  </a:cubicBezTo>
                  <a:cubicBezTo>
                    <a:pt x="0" y="33"/>
                    <a:pt x="8" y="33"/>
                    <a:pt x="14" y="35"/>
                  </a:cubicBezTo>
                  <a:cubicBezTo>
                    <a:pt x="19" y="37"/>
                    <a:pt x="28" y="41"/>
                    <a:pt x="28" y="41"/>
                  </a:cubicBezTo>
                  <a:cubicBezTo>
                    <a:pt x="29" y="37"/>
                    <a:pt x="33" y="25"/>
                    <a:pt x="31" y="18"/>
                  </a:cubicBezTo>
                  <a:cubicBezTo>
                    <a:pt x="29" y="11"/>
                    <a:pt x="12" y="0"/>
                    <a:pt x="13" y="2"/>
                  </a:cubicBezTo>
                  <a:cubicBezTo>
                    <a:pt x="13" y="4"/>
                    <a:pt x="17" y="6"/>
                    <a:pt x="18" y="8"/>
                  </a:cubicBezTo>
                  <a:cubicBezTo>
                    <a:pt x="18" y="10"/>
                    <a:pt x="15" y="6"/>
                    <a:pt x="11" y="6"/>
                  </a:cubicBezTo>
                  <a:close/>
                </a:path>
              </a:pathLst>
            </a:custGeom>
            <a:solidFill>
              <a:srgbClr val="68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899"/>
            <p:cNvSpPr/>
            <p:nvPr/>
          </p:nvSpPr>
          <p:spPr bwMode="auto">
            <a:xfrm>
              <a:off x="4589463" y="4730751"/>
              <a:ext cx="77788" cy="90488"/>
            </a:xfrm>
            <a:custGeom>
              <a:avLst/>
              <a:gdLst>
                <a:gd name="T0" fmla="*/ 8 w 25"/>
                <a:gd name="T1" fmla="*/ 19 h 29"/>
                <a:gd name="T2" fmla="*/ 3 w 25"/>
                <a:gd name="T3" fmla="*/ 20 h 29"/>
                <a:gd name="T4" fmla="*/ 22 w 25"/>
                <a:gd name="T5" fmla="*/ 29 h 29"/>
                <a:gd name="T6" fmla="*/ 24 w 25"/>
                <a:gd name="T7" fmla="*/ 11 h 29"/>
                <a:gd name="T8" fmla="*/ 17 w 25"/>
                <a:gd name="T9" fmla="*/ 2 h 29"/>
                <a:gd name="T10" fmla="*/ 15 w 25"/>
                <a:gd name="T11" fmla="*/ 6 h 29"/>
                <a:gd name="T12" fmla="*/ 8 w 25"/>
                <a:gd name="T13" fmla="*/ 7 h 29"/>
                <a:gd name="T14" fmla="*/ 9 w 25"/>
                <a:gd name="T15" fmla="*/ 13 h 29"/>
                <a:gd name="T16" fmla="*/ 5 w 25"/>
                <a:gd name="T17" fmla="*/ 13 h 29"/>
                <a:gd name="T18" fmla="*/ 8 w 25"/>
                <a:gd name="T19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9">
                  <a:moveTo>
                    <a:pt x="8" y="19"/>
                  </a:moveTo>
                  <a:cubicBezTo>
                    <a:pt x="5" y="18"/>
                    <a:pt x="0" y="18"/>
                    <a:pt x="3" y="20"/>
                  </a:cubicBezTo>
                  <a:cubicBezTo>
                    <a:pt x="6" y="21"/>
                    <a:pt x="22" y="29"/>
                    <a:pt x="22" y="29"/>
                  </a:cubicBezTo>
                  <a:cubicBezTo>
                    <a:pt x="24" y="28"/>
                    <a:pt x="25" y="15"/>
                    <a:pt x="24" y="11"/>
                  </a:cubicBezTo>
                  <a:cubicBezTo>
                    <a:pt x="24" y="8"/>
                    <a:pt x="22" y="5"/>
                    <a:pt x="17" y="2"/>
                  </a:cubicBezTo>
                  <a:cubicBezTo>
                    <a:pt x="12" y="0"/>
                    <a:pt x="18" y="7"/>
                    <a:pt x="15" y="6"/>
                  </a:cubicBezTo>
                  <a:cubicBezTo>
                    <a:pt x="12" y="6"/>
                    <a:pt x="8" y="6"/>
                    <a:pt x="8" y="7"/>
                  </a:cubicBezTo>
                  <a:cubicBezTo>
                    <a:pt x="8" y="8"/>
                    <a:pt x="11" y="12"/>
                    <a:pt x="9" y="13"/>
                  </a:cubicBezTo>
                  <a:cubicBezTo>
                    <a:pt x="8" y="15"/>
                    <a:pt x="4" y="11"/>
                    <a:pt x="5" y="13"/>
                  </a:cubicBezTo>
                  <a:cubicBezTo>
                    <a:pt x="5" y="15"/>
                    <a:pt x="12" y="20"/>
                    <a:pt x="8" y="19"/>
                  </a:cubicBezTo>
                  <a:close/>
                </a:path>
              </a:pathLst>
            </a:custGeom>
            <a:solidFill>
              <a:srgbClr val="FAC1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900"/>
            <p:cNvSpPr/>
            <p:nvPr/>
          </p:nvSpPr>
          <p:spPr bwMode="auto">
            <a:xfrm>
              <a:off x="4629150" y="4395788"/>
              <a:ext cx="307975" cy="731838"/>
            </a:xfrm>
            <a:custGeom>
              <a:avLst/>
              <a:gdLst>
                <a:gd name="T0" fmla="*/ 75 w 99"/>
                <a:gd name="T1" fmla="*/ 2 h 236"/>
                <a:gd name="T2" fmla="*/ 62 w 99"/>
                <a:gd name="T3" fmla="*/ 16 h 236"/>
                <a:gd name="T4" fmla="*/ 45 w 99"/>
                <a:gd name="T5" fmla="*/ 49 h 236"/>
                <a:gd name="T6" fmla="*/ 26 w 99"/>
                <a:gd name="T7" fmla="*/ 87 h 236"/>
                <a:gd name="T8" fmla="*/ 9 w 99"/>
                <a:gd name="T9" fmla="*/ 128 h 236"/>
                <a:gd name="T10" fmla="*/ 3 w 99"/>
                <a:gd name="T11" fmla="*/ 175 h 236"/>
                <a:gd name="T12" fmla="*/ 10 w 99"/>
                <a:gd name="T13" fmla="*/ 220 h 236"/>
                <a:gd name="T14" fmla="*/ 24 w 99"/>
                <a:gd name="T15" fmla="*/ 197 h 236"/>
                <a:gd name="T16" fmla="*/ 35 w 99"/>
                <a:gd name="T17" fmla="*/ 211 h 236"/>
                <a:gd name="T18" fmla="*/ 42 w 99"/>
                <a:gd name="T19" fmla="*/ 232 h 236"/>
                <a:gd name="T20" fmla="*/ 58 w 99"/>
                <a:gd name="T21" fmla="*/ 227 h 236"/>
                <a:gd name="T22" fmla="*/ 82 w 99"/>
                <a:gd name="T23" fmla="*/ 205 h 236"/>
                <a:gd name="T24" fmla="*/ 89 w 99"/>
                <a:gd name="T25" fmla="*/ 189 h 236"/>
                <a:gd name="T26" fmla="*/ 97 w 99"/>
                <a:gd name="T27" fmla="*/ 161 h 236"/>
                <a:gd name="T28" fmla="*/ 99 w 99"/>
                <a:gd name="T29" fmla="*/ 71 h 236"/>
                <a:gd name="T30" fmla="*/ 85 w 99"/>
                <a:gd name="T31" fmla="*/ 20 h 236"/>
                <a:gd name="T32" fmla="*/ 75 w 99"/>
                <a:gd name="T33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36">
                  <a:moveTo>
                    <a:pt x="75" y="2"/>
                  </a:moveTo>
                  <a:cubicBezTo>
                    <a:pt x="69" y="0"/>
                    <a:pt x="68" y="9"/>
                    <a:pt x="62" y="16"/>
                  </a:cubicBezTo>
                  <a:cubicBezTo>
                    <a:pt x="57" y="24"/>
                    <a:pt x="49" y="41"/>
                    <a:pt x="45" y="49"/>
                  </a:cubicBezTo>
                  <a:cubicBezTo>
                    <a:pt x="41" y="56"/>
                    <a:pt x="33" y="79"/>
                    <a:pt x="26" y="87"/>
                  </a:cubicBezTo>
                  <a:cubicBezTo>
                    <a:pt x="20" y="95"/>
                    <a:pt x="11" y="114"/>
                    <a:pt x="9" y="128"/>
                  </a:cubicBezTo>
                  <a:cubicBezTo>
                    <a:pt x="8" y="142"/>
                    <a:pt x="6" y="164"/>
                    <a:pt x="3" y="175"/>
                  </a:cubicBezTo>
                  <a:cubicBezTo>
                    <a:pt x="0" y="185"/>
                    <a:pt x="7" y="217"/>
                    <a:pt x="10" y="220"/>
                  </a:cubicBezTo>
                  <a:cubicBezTo>
                    <a:pt x="14" y="222"/>
                    <a:pt x="22" y="201"/>
                    <a:pt x="24" y="197"/>
                  </a:cubicBezTo>
                  <a:cubicBezTo>
                    <a:pt x="26" y="194"/>
                    <a:pt x="30" y="202"/>
                    <a:pt x="35" y="211"/>
                  </a:cubicBezTo>
                  <a:cubicBezTo>
                    <a:pt x="39" y="221"/>
                    <a:pt x="39" y="229"/>
                    <a:pt x="42" y="232"/>
                  </a:cubicBezTo>
                  <a:cubicBezTo>
                    <a:pt x="45" y="236"/>
                    <a:pt x="52" y="230"/>
                    <a:pt x="58" y="227"/>
                  </a:cubicBezTo>
                  <a:cubicBezTo>
                    <a:pt x="64" y="223"/>
                    <a:pt x="78" y="209"/>
                    <a:pt x="82" y="205"/>
                  </a:cubicBezTo>
                  <a:cubicBezTo>
                    <a:pt x="86" y="201"/>
                    <a:pt x="86" y="197"/>
                    <a:pt x="89" y="189"/>
                  </a:cubicBezTo>
                  <a:cubicBezTo>
                    <a:pt x="91" y="181"/>
                    <a:pt x="96" y="170"/>
                    <a:pt x="97" y="161"/>
                  </a:cubicBezTo>
                  <a:cubicBezTo>
                    <a:pt x="99" y="152"/>
                    <a:pt x="99" y="81"/>
                    <a:pt x="99" y="71"/>
                  </a:cubicBezTo>
                  <a:cubicBezTo>
                    <a:pt x="99" y="62"/>
                    <a:pt x="87" y="27"/>
                    <a:pt x="85" y="20"/>
                  </a:cubicBezTo>
                  <a:cubicBezTo>
                    <a:pt x="84" y="13"/>
                    <a:pt x="80" y="3"/>
                    <a:pt x="75" y="2"/>
                  </a:cubicBezTo>
                  <a:close/>
                </a:path>
              </a:pathLst>
            </a:custGeom>
            <a:solidFill>
              <a:srgbClr val="C16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901"/>
            <p:cNvSpPr/>
            <p:nvPr/>
          </p:nvSpPr>
          <p:spPr bwMode="auto">
            <a:xfrm>
              <a:off x="4886325" y="4483101"/>
              <a:ext cx="207963" cy="530225"/>
            </a:xfrm>
            <a:custGeom>
              <a:avLst/>
              <a:gdLst>
                <a:gd name="T0" fmla="*/ 60 w 67"/>
                <a:gd name="T1" fmla="*/ 123 h 171"/>
                <a:gd name="T2" fmla="*/ 24 w 67"/>
                <a:gd name="T3" fmla="*/ 121 h 171"/>
                <a:gd name="T4" fmla="*/ 45 w 67"/>
                <a:gd name="T5" fmla="*/ 100 h 171"/>
                <a:gd name="T6" fmla="*/ 22 w 67"/>
                <a:gd name="T7" fmla="*/ 100 h 171"/>
                <a:gd name="T8" fmla="*/ 42 w 67"/>
                <a:gd name="T9" fmla="*/ 84 h 171"/>
                <a:gd name="T10" fmla="*/ 27 w 67"/>
                <a:gd name="T11" fmla="*/ 77 h 171"/>
                <a:gd name="T12" fmla="*/ 40 w 67"/>
                <a:gd name="T13" fmla="*/ 65 h 171"/>
                <a:gd name="T14" fmla="*/ 25 w 67"/>
                <a:gd name="T15" fmla="*/ 63 h 171"/>
                <a:gd name="T16" fmla="*/ 31 w 67"/>
                <a:gd name="T17" fmla="*/ 55 h 171"/>
                <a:gd name="T18" fmla="*/ 24 w 67"/>
                <a:gd name="T19" fmla="*/ 52 h 171"/>
                <a:gd name="T20" fmla="*/ 27 w 67"/>
                <a:gd name="T21" fmla="*/ 40 h 171"/>
                <a:gd name="T22" fmla="*/ 18 w 67"/>
                <a:gd name="T23" fmla="*/ 36 h 171"/>
                <a:gd name="T24" fmla="*/ 21 w 67"/>
                <a:gd name="T25" fmla="*/ 26 h 171"/>
                <a:gd name="T26" fmla="*/ 14 w 67"/>
                <a:gd name="T27" fmla="*/ 24 h 171"/>
                <a:gd name="T28" fmla="*/ 16 w 67"/>
                <a:gd name="T29" fmla="*/ 13 h 171"/>
                <a:gd name="T30" fmla="*/ 10 w 67"/>
                <a:gd name="T31" fmla="*/ 11 h 171"/>
                <a:gd name="T32" fmla="*/ 6 w 67"/>
                <a:gd name="T33" fmla="*/ 2 h 171"/>
                <a:gd name="T34" fmla="*/ 3 w 67"/>
                <a:gd name="T35" fmla="*/ 12 h 171"/>
                <a:gd name="T36" fmla="*/ 13 w 67"/>
                <a:gd name="T37" fmla="*/ 119 h 171"/>
                <a:gd name="T38" fmla="*/ 7 w 67"/>
                <a:gd name="T39" fmla="*/ 159 h 171"/>
                <a:gd name="T40" fmla="*/ 25 w 67"/>
                <a:gd name="T41" fmla="*/ 168 h 171"/>
                <a:gd name="T42" fmla="*/ 16 w 67"/>
                <a:gd name="T43" fmla="*/ 155 h 171"/>
                <a:gd name="T44" fmla="*/ 52 w 67"/>
                <a:gd name="T45" fmla="*/ 149 h 171"/>
                <a:gd name="T46" fmla="*/ 22 w 67"/>
                <a:gd name="T47" fmla="*/ 142 h 171"/>
                <a:gd name="T48" fmla="*/ 60 w 67"/>
                <a:gd name="T4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171">
                  <a:moveTo>
                    <a:pt x="60" y="123"/>
                  </a:moveTo>
                  <a:cubicBezTo>
                    <a:pt x="67" y="120"/>
                    <a:pt x="22" y="131"/>
                    <a:pt x="24" y="121"/>
                  </a:cubicBezTo>
                  <a:cubicBezTo>
                    <a:pt x="26" y="110"/>
                    <a:pt x="46" y="103"/>
                    <a:pt x="45" y="100"/>
                  </a:cubicBezTo>
                  <a:cubicBezTo>
                    <a:pt x="45" y="97"/>
                    <a:pt x="23" y="105"/>
                    <a:pt x="22" y="100"/>
                  </a:cubicBezTo>
                  <a:cubicBezTo>
                    <a:pt x="22" y="96"/>
                    <a:pt x="36" y="89"/>
                    <a:pt x="42" y="84"/>
                  </a:cubicBezTo>
                  <a:cubicBezTo>
                    <a:pt x="47" y="79"/>
                    <a:pt x="24" y="86"/>
                    <a:pt x="27" y="77"/>
                  </a:cubicBezTo>
                  <a:cubicBezTo>
                    <a:pt x="30" y="69"/>
                    <a:pt x="44" y="66"/>
                    <a:pt x="40" y="65"/>
                  </a:cubicBezTo>
                  <a:cubicBezTo>
                    <a:pt x="36" y="64"/>
                    <a:pt x="26" y="70"/>
                    <a:pt x="25" y="63"/>
                  </a:cubicBezTo>
                  <a:cubicBezTo>
                    <a:pt x="24" y="56"/>
                    <a:pt x="34" y="56"/>
                    <a:pt x="31" y="55"/>
                  </a:cubicBezTo>
                  <a:cubicBezTo>
                    <a:pt x="28" y="53"/>
                    <a:pt x="25" y="57"/>
                    <a:pt x="24" y="52"/>
                  </a:cubicBezTo>
                  <a:cubicBezTo>
                    <a:pt x="24" y="46"/>
                    <a:pt x="31" y="39"/>
                    <a:pt x="27" y="40"/>
                  </a:cubicBezTo>
                  <a:cubicBezTo>
                    <a:pt x="23" y="41"/>
                    <a:pt x="17" y="41"/>
                    <a:pt x="18" y="36"/>
                  </a:cubicBezTo>
                  <a:cubicBezTo>
                    <a:pt x="19" y="31"/>
                    <a:pt x="24" y="27"/>
                    <a:pt x="21" y="26"/>
                  </a:cubicBezTo>
                  <a:cubicBezTo>
                    <a:pt x="17" y="26"/>
                    <a:pt x="13" y="28"/>
                    <a:pt x="14" y="24"/>
                  </a:cubicBezTo>
                  <a:cubicBezTo>
                    <a:pt x="15" y="19"/>
                    <a:pt x="18" y="13"/>
                    <a:pt x="16" y="13"/>
                  </a:cubicBezTo>
                  <a:cubicBezTo>
                    <a:pt x="15" y="12"/>
                    <a:pt x="9" y="18"/>
                    <a:pt x="10" y="11"/>
                  </a:cubicBezTo>
                  <a:cubicBezTo>
                    <a:pt x="11" y="4"/>
                    <a:pt x="9" y="4"/>
                    <a:pt x="6" y="2"/>
                  </a:cubicBezTo>
                  <a:cubicBezTo>
                    <a:pt x="4" y="0"/>
                    <a:pt x="0" y="1"/>
                    <a:pt x="3" y="12"/>
                  </a:cubicBezTo>
                  <a:cubicBezTo>
                    <a:pt x="6" y="23"/>
                    <a:pt x="15" y="93"/>
                    <a:pt x="13" y="119"/>
                  </a:cubicBezTo>
                  <a:cubicBezTo>
                    <a:pt x="11" y="145"/>
                    <a:pt x="4" y="157"/>
                    <a:pt x="7" y="159"/>
                  </a:cubicBezTo>
                  <a:cubicBezTo>
                    <a:pt x="7" y="159"/>
                    <a:pt x="26" y="171"/>
                    <a:pt x="25" y="168"/>
                  </a:cubicBezTo>
                  <a:cubicBezTo>
                    <a:pt x="24" y="165"/>
                    <a:pt x="15" y="159"/>
                    <a:pt x="16" y="155"/>
                  </a:cubicBezTo>
                  <a:cubicBezTo>
                    <a:pt x="17" y="150"/>
                    <a:pt x="43" y="151"/>
                    <a:pt x="52" y="149"/>
                  </a:cubicBezTo>
                  <a:cubicBezTo>
                    <a:pt x="61" y="147"/>
                    <a:pt x="23" y="147"/>
                    <a:pt x="22" y="142"/>
                  </a:cubicBezTo>
                  <a:cubicBezTo>
                    <a:pt x="22" y="137"/>
                    <a:pt x="53" y="127"/>
                    <a:pt x="60" y="123"/>
                  </a:cubicBezTo>
                  <a:close/>
                </a:path>
              </a:pathLst>
            </a:custGeom>
            <a:solidFill>
              <a:srgbClr val="FAC1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902"/>
            <p:cNvSpPr/>
            <p:nvPr/>
          </p:nvSpPr>
          <p:spPr bwMode="auto">
            <a:xfrm>
              <a:off x="4752975" y="4430713"/>
              <a:ext cx="188913" cy="693738"/>
            </a:xfrm>
            <a:custGeom>
              <a:avLst/>
              <a:gdLst>
                <a:gd name="T0" fmla="*/ 4 w 61"/>
                <a:gd name="T1" fmla="*/ 222 h 224"/>
                <a:gd name="T2" fmla="*/ 24 w 61"/>
                <a:gd name="T3" fmla="*/ 211 h 224"/>
                <a:gd name="T4" fmla="*/ 27 w 61"/>
                <a:gd name="T5" fmla="*/ 210 h 224"/>
                <a:gd name="T6" fmla="*/ 35 w 61"/>
                <a:gd name="T7" fmla="*/ 206 h 224"/>
                <a:gd name="T8" fmla="*/ 39 w 61"/>
                <a:gd name="T9" fmla="*/ 201 h 224"/>
                <a:gd name="T10" fmla="*/ 41 w 61"/>
                <a:gd name="T11" fmla="*/ 197 h 224"/>
                <a:gd name="T12" fmla="*/ 57 w 61"/>
                <a:gd name="T13" fmla="*/ 155 h 224"/>
                <a:gd name="T14" fmla="*/ 61 w 61"/>
                <a:gd name="T15" fmla="*/ 67 h 224"/>
                <a:gd name="T16" fmla="*/ 50 w 61"/>
                <a:gd name="T17" fmla="*/ 22 h 224"/>
                <a:gd name="T18" fmla="*/ 38 w 61"/>
                <a:gd name="T19" fmla="*/ 1 h 224"/>
                <a:gd name="T20" fmla="*/ 38 w 61"/>
                <a:gd name="T21" fmla="*/ 88 h 224"/>
                <a:gd name="T22" fmla="*/ 28 w 61"/>
                <a:gd name="T23" fmla="*/ 121 h 224"/>
                <a:gd name="T24" fmla="*/ 42 w 61"/>
                <a:gd name="T25" fmla="*/ 142 h 224"/>
                <a:gd name="T26" fmla="*/ 41 w 61"/>
                <a:gd name="T27" fmla="*/ 171 h 224"/>
                <a:gd name="T28" fmla="*/ 28 w 61"/>
                <a:gd name="T29" fmla="*/ 170 h 224"/>
                <a:gd name="T30" fmla="*/ 3 w 61"/>
                <a:gd name="T31" fmla="*/ 183 h 224"/>
                <a:gd name="T32" fmla="*/ 8 w 61"/>
                <a:gd name="T33" fmla="*/ 206 h 224"/>
                <a:gd name="T34" fmla="*/ 4 w 61"/>
                <a:gd name="T35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" h="224">
                  <a:moveTo>
                    <a:pt x="4" y="222"/>
                  </a:moveTo>
                  <a:cubicBezTo>
                    <a:pt x="7" y="224"/>
                    <a:pt x="24" y="212"/>
                    <a:pt x="24" y="211"/>
                  </a:cubicBezTo>
                  <a:cubicBezTo>
                    <a:pt x="25" y="210"/>
                    <a:pt x="26" y="211"/>
                    <a:pt x="27" y="210"/>
                  </a:cubicBezTo>
                  <a:cubicBezTo>
                    <a:pt x="29" y="210"/>
                    <a:pt x="33" y="208"/>
                    <a:pt x="35" y="206"/>
                  </a:cubicBezTo>
                  <a:cubicBezTo>
                    <a:pt x="36" y="205"/>
                    <a:pt x="38" y="203"/>
                    <a:pt x="39" y="201"/>
                  </a:cubicBezTo>
                  <a:cubicBezTo>
                    <a:pt x="40" y="198"/>
                    <a:pt x="41" y="197"/>
                    <a:pt x="41" y="197"/>
                  </a:cubicBezTo>
                  <a:cubicBezTo>
                    <a:pt x="48" y="194"/>
                    <a:pt x="53" y="169"/>
                    <a:pt x="57" y="155"/>
                  </a:cubicBezTo>
                  <a:cubicBezTo>
                    <a:pt x="61" y="141"/>
                    <a:pt x="61" y="80"/>
                    <a:pt x="61" y="67"/>
                  </a:cubicBezTo>
                  <a:cubicBezTo>
                    <a:pt x="61" y="54"/>
                    <a:pt x="52" y="30"/>
                    <a:pt x="50" y="22"/>
                  </a:cubicBezTo>
                  <a:cubicBezTo>
                    <a:pt x="48" y="15"/>
                    <a:pt x="40" y="0"/>
                    <a:pt x="38" y="1"/>
                  </a:cubicBezTo>
                  <a:cubicBezTo>
                    <a:pt x="36" y="3"/>
                    <a:pt x="40" y="73"/>
                    <a:pt x="38" y="88"/>
                  </a:cubicBezTo>
                  <a:cubicBezTo>
                    <a:pt x="37" y="103"/>
                    <a:pt x="31" y="113"/>
                    <a:pt x="28" y="121"/>
                  </a:cubicBezTo>
                  <a:cubicBezTo>
                    <a:pt x="24" y="130"/>
                    <a:pt x="37" y="138"/>
                    <a:pt x="42" y="142"/>
                  </a:cubicBezTo>
                  <a:cubicBezTo>
                    <a:pt x="47" y="146"/>
                    <a:pt x="43" y="166"/>
                    <a:pt x="41" y="171"/>
                  </a:cubicBezTo>
                  <a:cubicBezTo>
                    <a:pt x="39" y="177"/>
                    <a:pt x="39" y="176"/>
                    <a:pt x="28" y="170"/>
                  </a:cubicBezTo>
                  <a:cubicBezTo>
                    <a:pt x="16" y="164"/>
                    <a:pt x="5" y="173"/>
                    <a:pt x="3" y="183"/>
                  </a:cubicBezTo>
                  <a:cubicBezTo>
                    <a:pt x="0" y="193"/>
                    <a:pt x="7" y="203"/>
                    <a:pt x="8" y="206"/>
                  </a:cubicBezTo>
                  <a:cubicBezTo>
                    <a:pt x="10" y="209"/>
                    <a:pt x="2" y="219"/>
                    <a:pt x="4" y="222"/>
                  </a:cubicBezTo>
                  <a:close/>
                </a:path>
              </a:pathLst>
            </a:custGeom>
            <a:solidFill>
              <a:srgbClr val="D5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903"/>
            <p:cNvSpPr/>
            <p:nvPr/>
          </p:nvSpPr>
          <p:spPr bwMode="auto">
            <a:xfrm>
              <a:off x="4749800" y="4951413"/>
              <a:ext cx="142875" cy="139700"/>
            </a:xfrm>
            <a:custGeom>
              <a:avLst/>
              <a:gdLst>
                <a:gd name="T0" fmla="*/ 7 w 46"/>
                <a:gd name="T1" fmla="*/ 12 h 45"/>
                <a:gd name="T2" fmla="*/ 14 w 46"/>
                <a:gd name="T3" fmla="*/ 39 h 45"/>
                <a:gd name="T4" fmla="*/ 41 w 46"/>
                <a:gd name="T5" fmla="*/ 28 h 45"/>
                <a:gd name="T6" fmla="*/ 32 w 46"/>
                <a:gd name="T7" fmla="*/ 6 h 45"/>
                <a:gd name="T8" fmla="*/ 7 w 46"/>
                <a:gd name="T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7" y="12"/>
                  </a:moveTo>
                  <a:cubicBezTo>
                    <a:pt x="0" y="24"/>
                    <a:pt x="5" y="33"/>
                    <a:pt x="14" y="39"/>
                  </a:cubicBezTo>
                  <a:cubicBezTo>
                    <a:pt x="24" y="45"/>
                    <a:pt x="37" y="40"/>
                    <a:pt x="41" y="28"/>
                  </a:cubicBezTo>
                  <a:cubicBezTo>
                    <a:pt x="46" y="17"/>
                    <a:pt x="37" y="7"/>
                    <a:pt x="32" y="6"/>
                  </a:cubicBezTo>
                  <a:cubicBezTo>
                    <a:pt x="28" y="4"/>
                    <a:pt x="13" y="0"/>
                    <a:pt x="7" y="12"/>
                  </a:cubicBezTo>
                  <a:close/>
                </a:path>
              </a:pathLst>
            </a:custGeom>
            <a:solidFill>
              <a:srgbClr val="F4A1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904"/>
            <p:cNvSpPr/>
            <p:nvPr/>
          </p:nvSpPr>
          <p:spPr bwMode="auto">
            <a:xfrm>
              <a:off x="4756150" y="4984751"/>
              <a:ext cx="130175" cy="106363"/>
            </a:xfrm>
            <a:custGeom>
              <a:avLst/>
              <a:gdLst>
                <a:gd name="T0" fmla="*/ 13 w 42"/>
                <a:gd name="T1" fmla="*/ 3 h 34"/>
                <a:gd name="T2" fmla="*/ 10 w 42"/>
                <a:gd name="T3" fmla="*/ 25 h 34"/>
                <a:gd name="T4" fmla="*/ 38 w 42"/>
                <a:gd name="T5" fmla="*/ 17 h 34"/>
                <a:gd name="T6" fmla="*/ 27 w 42"/>
                <a:gd name="T7" fmla="*/ 1 h 34"/>
                <a:gd name="T8" fmla="*/ 13 w 42"/>
                <a:gd name="T9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4">
                  <a:moveTo>
                    <a:pt x="13" y="3"/>
                  </a:moveTo>
                  <a:cubicBezTo>
                    <a:pt x="7" y="5"/>
                    <a:pt x="0" y="16"/>
                    <a:pt x="10" y="25"/>
                  </a:cubicBezTo>
                  <a:cubicBezTo>
                    <a:pt x="21" y="34"/>
                    <a:pt x="35" y="28"/>
                    <a:pt x="38" y="17"/>
                  </a:cubicBezTo>
                  <a:cubicBezTo>
                    <a:pt x="42" y="6"/>
                    <a:pt x="31" y="2"/>
                    <a:pt x="27" y="1"/>
                  </a:cubicBezTo>
                  <a:cubicBezTo>
                    <a:pt x="24" y="0"/>
                    <a:pt x="20" y="0"/>
                    <a:pt x="1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905"/>
            <p:cNvSpPr/>
            <p:nvPr/>
          </p:nvSpPr>
          <p:spPr bwMode="auto">
            <a:xfrm>
              <a:off x="4775200" y="5000626"/>
              <a:ext cx="101600" cy="77788"/>
            </a:xfrm>
            <a:custGeom>
              <a:avLst/>
              <a:gdLst>
                <a:gd name="T0" fmla="*/ 10 w 33"/>
                <a:gd name="T1" fmla="*/ 2 h 25"/>
                <a:gd name="T2" fmla="*/ 8 w 33"/>
                <a:gd name="T3" fmla="*/ 18 h 25"/>
                <a:gd name="T4" fmla="*/ 30 w 33"/>
                <a:gd name="T5" fmla="*/ 16 h 25"/>
                <a:gd name="T6" fmla="*/ 26 w 33"/>
                <a:gd name="T7" fmla="*/ 4 h 25"/>
                <a:gd name="T8" fmla="*/ 10 w 33"/>
                <a:gd name="T9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10" y="2"/>
                  </a:moveTo>
                  <a:cubicBezTo>
                    <a:pt x="6" y="4"/>
                    <a:pt x="0" y="11"/>
                    <a:pt x="8" y="18"/>
                  </a:cubicBezTo>
                  <a:cubicBezTo>
                    <a:pt x="16" y="25"/>
                    <a:pt x="27" y="22"/>
                    <a:pt x="30" y="16"/>
                  </a:cubicBezTo>
                  <a:cubicBezTo>
                    <a:pt x="33" y="9"/>
                    <a:pt x="27" y="6"/>
                    <a:pt x="26" y="4"/>
                  </a:cubicBezTo>
                  <a:cubicBezTo>
                    <a:pt x="24" y="3"/>
                    <a:pt x="15" y="0"/>
                    <a:pt x="10" y="2"/>
                  </a:cubicBezTo>
                  <a:close/>
                </a:path>
              </a:pathLst>
            </a:custGeom>
            <a:solidFill>
              <a:srgbClr val="A55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906"/>
            <p:cNvSpPr/>
            <p:nvPr/>
          </p:nvSpPr>
          <p:spPr bwMode="auto">
            <a:xfrm>
              <a:off x="4803775" y="5016501"/>
              <a:ext cx="61913" cy="49213"/>
            </a:xfrm>
            <a:custGeom>
              <a:avLst/>
              <a:gdLst>
                <a:gd name="T0" fmla="*/ 6 w 20"/>
                <a:gd name="T1" fmla="*/ 2 h 16"/>
                <a:gd name="T2" fmla="*/ 7 w 20"/>
                <a:gd name="T3" fmla="*/ 14 h 16"/>
                <a:gd name="T4" fmla="*/ 18 w 20"/>
                <a:gd name="T5" fmla="*/ 11 h 16"/>
                <a:gd name="T6" fmla="*/ 6 w 20"/>
                <a:gd name="T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6" y="2"/>
                  </a:moveTo>
                  <a:cubicBezTo>
                    <a:pt x="0" y="4"/>
                    <a:pt x="0" y="12"/>
                    <a:pt x="7" y="14"/>
                  </a:cubicBezTo>
                  <a:cubicBezTo>
                    <a:pt x="14" y="16"/>
                    <a:pt x="18" y="13"/>
                    <a:pt x="18" y="11"/>
                  </a:cubicBezTo>
                  <a:cubicBezTo>
                    <a:pt x="20" y="6"/>
                    <a:pt x="12" y="0"/>
                    <a:pt x="6" y="2"/>
                  </a:cubicBezTo>
                  <a:close/>
                </a:path>
              </a:pathLst>
            </a:custGeom>
            <a:solidFill>
              <a:srgbClr val="B06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907"/>
            <p:cNvSpPr/>
            <p:nvPr/>
          </p:nvSpPr>
          <p:spPr bwMode="auto">
            <a:xfrm>
              <a:off x="4824413" y="5029201"/>
              <a:ext cx="31750" cy="26988"/>
            </a:xfrm>
            <a:custGeom>
              <a:avLst/>
              <a:gdLst>
                <a:gd name="T0" fmla="*/ 0 w 10"/>
                <a:gd name="T1" fmla="*/ 4 h 9"/>
                <a:gd name="T2" fmla="*/ 4 w 10"/>
                <a:gd name="T3" fmla="*/ 9 h 9"/>
                <a:gd name="T4" fmla="*/ 10 w 10"/>
                <a:gd name="T5" fmla="*/ 6 h 9"/>
                <a:gd name="T6" fmla="*/ 6 w 10"/>
                <a:gd name="T7" fmla="*/ 1 h 9"/>
                <a:gd name="T8" fmla="*/ 0 w 10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0" y="4"/>
                  </a:moveTo>
                  <a:cubicBezTo>
                    <a:pt x="0" y="6"/>
                    <a:pt x="2" y="8"/>
                    <a:pt x="4" y="9"/>
                  </a:cubicBezTo>
                  <a:cubicBezTo>
                    <a:pt x="7" y="9"/>
                    <a:pt x="9" y="8"/>
                    <a:pt x="10" y="6"/>
                  </a:cubicBezTo>
                  <a:cubicBezTo>
                    <a:pt x="10" y="4"/>
                    <a:pt x="9" y="2"/>
                    <a:pt x="6" y="1"/>
                  </a:cubicBezTo>
                  <a:cubicBezTo>
                    <a:pt x="4" y="0"/>
                    <a:pt x="1" y="1"/>
                    <a:pt x="0" y="4"/>
                  </a:cubicBezTo>
                  <a:close/>
                </a:path>
              </a:pathLst>
            </a:custGeom>
            <a:solidFill>
              <a:srgbClr val="68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908"/>
            <p:cNvSpPr/>
            <p:nvPr/>
          </p:nvSpPr>
          <p:spPr bwMode="auto">
            <a:xfrm>
              <a:off x="4732338" y="4756151"/>
              <a:ext cx="95250" cy="88900"/>
            </a:xfrm>
            <a:custGeom>
              <a:avLst/>
              <a:gdLst>
                <a:gd name="T0" fmla="*/ 14 w 31"/>
                <a:gd name="T1" fmla="*/ 3 h 29"/>
                <a:gd name="T2" fmla="*/ 6 w 31"/>
                <a:gd name="T3" fmla="*/ 2 h 29"/>
                <a:gd name="T4" fmla="*/ 1 w 31"/>
                <a:gd name="T5" fmla="*/ 4 h 29"/>
                <a:gd name="T6" fmla="*/ 4 w 31"/>
                <a:gd name="T7" fmla="*/ 26 h 29"/>
                <a:gd name="T8" fmla="*/ 20 w 31"/>
                <a:gd name="T9" fmla="*/ 29 h 29"/>
                <a:gd name="T10" fmla="*/ 27 w 31"/>
                <a:gd name="T11" fmla="*/ 1 h 29"/>
                <a:gd name="T12" fmla="*/ 14 w 31"/>
                <a:gd name="T1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9">
                  <a:moveTo>
                    <a:pt x="14" y="3"/>
                  </a:moveTo>
                  <a:cubicBezTo>
                    <a:pt x="12" y="2"/>
                    <a:pt x="9" y="3"/>
                    <a:pt x="6" y="2"/>
                  </a:cubicBezTo>
                  <a:cubicBezTo>
                    <a:pt x="4" y="1"/>
                    <a:pt x="0" y="3"/>
                    <a:pt x="1" y="4"/>
                  </a:cubicBezTo>
                  <a:cubicBezTo>
                    <a:pt x="1" y="6"/>
                    <a:pt x="2" y="24"/>
                    <a:pt x="4" y="26"/>
                  </a:cubicBezTo>
                  <a:cubicBezTo>
                    <a:pt x="7" y="27"/>
                    <a:pt x="15" y="28"/>
                    <a:pt x="20" y="29"/>
                  </a:cubicBezTo>
                  <a:cubicBezTo>
                    <a:pt x="20" y="29"/>
                    <a:pt x="31" y="0"/>
                    <a:pt x="27" y="1"/>
                  </a:cubicBezTo>
                  <a:cubicBezTo>
                    <a:pt x="23" y="1"/>
                    <a:pt x="16" y="4"/>
                    <a:pt x="14" y="3"/>
                  </a:cubicBezTo>
                  <a:close/>
                </a:path>
              </a:pathLst>
            </a:custGeom>
            <a:solidFill>
              <a:srgbClr val="68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909"/>
            <p:cNvSpPr/>
            <p:nvPr/>
          </p:nvSpPr>
          <p:spPr bwMode="auto">
            <a:xfrm>
              <a:off x="4735513" y="4759326"/>
              <a:ext cx="76200" cy="88900"/>
            </a:xfrm>
            <a:custGeom>
              <a:avLst/>
              <a:gdLst>
                <a:gd name="T0" fmla="*/ 3 w 25"/>
                <a:gd name="T1" fmla="*/ 5 h 29"/>
                <a:gd name="T2" fmla="*/ 4 w 25"/>
                <a:gd name="T3" fmla="*/ 25 h 29"/>
                <a:gd name="T4" fmla="*/ 17 w 25"/>
                <a:gd name="T5" fmla="*/ 28 h 29"/>
                <a:gd name="T6" fmla="*/ 23 w 25"/>
                <a:gd name="T7" fmla="*/ 9 h 29"/>
                <a:gd name="T8" fmla="*/ 22 w 25"/>
                <a:gd name="T9" fmla="*/ 5 h 29"/>
                <a:gd name="T10" fmla="*/ 17 w 25"/>
                <a:gd name="T11" fmla="*/ 19 h 29"/>
                <a:gd name="T12" fmla="*/ 18 w 25"/>
                <a:gd name="T13" fmla="*/ 8 h 29"/>
                <a:gd name="T14" fmla="*/ 14 w 25"/>
                <a:gd name="T15" fmla="*/ 16 h 29"/>
                <a:gd name="T16" fmla="*/ 10 w 25"/>
                <a:gd name="T17" fmla="*/ 18 h 29"/>
                <a:gd name="T18" fmla="*/ 9 w 25"/>
                <a:gd name="T19" fmla="*/ 8 h 29"/>
                <a:gd name="T20" fmla="*/ 6 w 25"/>
                <a:gd name="T21" fmla="*/ 19 h 29"/>
                <a:gd name="T22" fmla="*/ 3 w 25"/>
                <a:gd name="T23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9">
                  <a:moveTo>
                    <a:pt x="3" y="5"/>
                  </a:moveTo>
                  <a:cubicBezTo>
                    <a:pt x="0" y="5"/>
                    <a:pt x="4" y="25"/>
                    <a:pt x="4" y="25"/>
                  </a:cubicBezTo>
                  <a:cubicBezTo>
                    <a:pt x="4" y="25"/>
                    <a:pt x="14" y="29"/>
                    <a:pt x="17" y="28"/>
                  </a:cubicBezTo>
                  <a:cubicBezTo>
                    <a:pt x="19" y="27"/>
                    <a:pt x="23" y="9"/>
                    <a:pt x="23" y="9"/>
                  </a:cubicBezTo>
                  <a:cubicBezTo>
                    <a:pt x="24" y="5"/>
                    <a:pt x="25" y="3"/>
                    <a:pt x="22" y="5"/>
                  </a:cubicBezTo>
                  <a:cubicBezTo>
                    <a:pt x="20" y="7"/>
                    <a:pt x="20" y="14"/>
                    <a:pt x="17" y="19"/>
                  </a:cubicBezTo>
                  <a:cubicBezTo>
                    <a:pt x="14" y="23"/>
                    <a:pt x="18" y="15"/>
                    <a:pt x="18" y="8"/>
                  </a:cubicBezTo>
                  <a:cubicBezTo>
                    <a:pt x="19" y="0"/>
                    <a:pt x="15" y="11"/>
                    <a:pt x="14" y="16"/>
                  </a:cubicBezTo>
                  <a:cubicBezTo>
                    <a:pt x="13" y="21"/>
                    <a:pt x="11" y="20"/>
                    <a:pt x="10" y="18"/>
                  </a:cubicBezTo>
                  <a:cubicBezTo>
                    <a:pt x="9" y="15"/>
                    <a:pt x="12" y="5"/>
                    <a:pt x="9" y="8"/>
                  </a:cubicBezTo>
                  <a:cubicBezTo>
                    <a:pt x="7" y="10"/>
                    <a:pt x="9" y="20"/>
                    <a:pt x="6" y="19"/>
                  </a:cubicBezTo>
                  <a:cubicBezTo>
                    <a:pt x="3" y="18"/>
                    <a:pt x="6" y="6"/>
                    <a:pt x="3" y="5"/>
                  </a:cubicBezTo>
                  <a:close/>
                </a:path>
              </a:pathLst>
            </a:custGeom>
            <a:solidFill>
              <a:srgbClr val="FAC1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910"/>
            <p:cNvSpPr/>
            <p:nvPr/>
          </p:nvSpPr>
          <p:spPr bwMode="auto">
            <a:xfrm>
              <a:off x="4622800" y="4824413"/>
              <a:ext cx="260350" cy="207963"/>
            </a:xfrm>
            <a:custGeom>
              <a:avLst/>
              <a:gdLst>
                <a:gd name="T0" fmla="*/ 48 w 84"/>
                <a:gd name="T1" fmla="*/ 11 h 67"/>
                <a:gd name="T2" fmla="*/ 80 w 84"/>
                <a:gd name="T3" fmla="*/ 24 h 67"/>
                <a:gd name="T4" fmla="*/ 81 w 84"/>
                <a:gd name="T5" fmla="*/ 21 h 67"/>
                <a:gd name="T6" fmla="*/ 57 w 84"/>
                <a:gd name="T7" fmla="*/ 5 h 67"/>
                <a:gd name="T8" fmla="*/ 24 w 84"/>
                <a:gd name="T9" fmla="*/ 5 h 67"/>
                <a:gd name="T10" fmla="*/ 6 w 84"/>
                <a:gd name="T11" fmla="*/ 21 h 67"/>
                <a:gd name="T12" fmla="*/ 2 w 84"/>
                <a:gd name="T13" fmla="*/ 49 h 67"/>
                <a:gd name="T14" fmla="*/ 13 w 84"/>
                <a:gd name="T15" fmla="*/ 64 h 67"/>
                <a:gd name="T16" fmla="*/ 22 w 84"/>
                <a:gd name="T17" fmla="*/ 64 h 67"/>
                <a:gd name="T18" fmla="*/ 31 w 84"/>
                <a:gd name="T19" fmla="*/ 50 h 67"/>
                <a:gd name="T20" fmla="*/ 28 w 84"/>
                <a:gd name="T21" fmla="*/ 44 h 67"/>
                <a:gd name="T22" fmla="*/ 17 w 84"/>
                <a:gd name="T23" fmla="*/ 60 h 67"/>
                <a:gd name="T24" fmla="*/ 10 w 84"/>
                <a:gd name="T25" fmla="*/ 50 h 67"/>
                <a:gd name="T26" fmla="*/ 19 w 84"/>
                <a:gd name="T27" fmla="*/ 24 h 67"/>
                <a:gd name="T28" fmla="*/ 48 w 84"/>
                <a:gd name="T29" fmla="*/ 1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67">
                  <a:moveTo>
                    <a:pt x="48" y="11"/>
                  </a:moveTo>
                  <a:cubicBezTo>
                    <a:pt x="64" y="14"/>
                    <a:pt x="76" y="19"/>
                    <a:pt x="80" y="24"/>
                  </a:cubicBezTo>
                  <a:cubicBezTo>
                    <a:pt x="83" y="29"/>
                    <a:pt x="84" y="27"/>
                    <a:pt x="81" y="21"/>
                  </a:cubicBezTo>
                  <a:cubicBezTo>
                    <a:pt x="81" y="21"/>
                    <a:pt x="75" y="10"/>
                    <a:pt x="57" y="5"/>
                  </a:cubicBezTo>
                  <a:cubicBezTo>
                    <a:pt x="39" y="0"/>
                    <a:pt x="27" y="3"/>
                    <a:pt x="24" y="5"/>
                  </a:cubicBezTo>
                  <a:cubicBezTo>
                    <a:pt x="21" y="7"/>
                    <a:pt x="8" y="14"/>
                    <a:pt x="6" y="21"/>
                  </a:cubicBezTo>
                  <a:cubicBezTo>
                    <a:pt x="4" y="29"/>
                    <a:pt x="0" y="41"/>
                    <a:pt x="2" y="49"/>
                  </a:cubicBezTo>
                  <a:cubicBezTo>
                    <a:pt x="4" y="57"/>
                    <a:pt x="11" y="60"/>
                    <a:pt x="13" y="64"/>
                  </a:cubicBezTo>
                  <a:cubicBezTo>
                    <a:pt x="16" y="67"/>
                    <a:pt x="23" y="67"/>
                    <a:pt x="22" y="64"/>
                  </a:cubicBezTo>
                  <a:cubicBezTo>
                    <a:pt x="22" y="63"/>
                    <a:pt x="30" y="55"/>
                    <a:pt x="31" y="50"/>
                  </a:cubicBezTo>
                  <a:cubicBezTo>
                    <a:pt x="32" y="47"/>
                    <a:pt x="32" y="44"/>
                    <a:pt x="28" y="44"/>
                  </a:cubicBezTo>
                  <a:cubicBezTo>
                    <a:pt x="21" y="46"/>
                    <a:pt x="19" y="61"/>
                    <a:pt x="17" y="60"/>
                  </a:cubicBezTo>
                  <a:cubicBezTo>
                    <a:pt x="14" y="58"/>
                    <a:pt x="10" y="56"/>
                    <a:pt x="10" y="50"/>
                  </a:cubicBezTo>
                  <a:cubicBezTo>
                    <a:pt x="9" y="40"/>
                    <a:pt x="11" y="32"/>
                    <a:pt x="19" y="24"/>
                  </a:cubicBezTo>
                  <a:cubicBezTo>
                    <a:pt x="27" y="16"/>
                    <a:pt x="33" y="9"/>
                    <a:pt x="48" y="11"/>
                  </a:cubicBezTo>
                  <a:close/>
                </a:path>
              </a:pathLst>
            </a:custGeom>
            <a:solidFill>
              <a:srgbClr val="A05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911"/>
            <p:cNvSpPr/>
            <p:nvPr/>
          </p:nvSpPr>
          <p:spPr bwMode="auto">
            <a:xfrm>
              <a:off x="4846638" y="5026026"/>
              <a:ext cx="22225" cy="20638"/>
            </a:xfrm>
            <a:custGeom>
              <a:avLst/>
              <a:gdLst>
                <a:gd name="T0" fmla="*/ 0 w 7"/>
                <a:gd name="T1" fmla="*/ 3 h 7"/>
                <a:gd name="T2" fmla="*/ 3 w 7"/>
                <a:gd name="T3" fmla="*/ 7 h 7"/>
                <a:gd name="T4" fmla="*/ 7 w 7"/>
                <a:gd name="T5" fmla="*/ 4 h 7"/>
                <a:gd name="T6" fmla="*/ 4 w 7"/>
                <a:gd name="T7" fmla="*/ 0 h 7"/>
                <a:gd name="T8" fmla="*/ 0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0" y="4"/>
                    <a:pt x="1" y="6"/>
                    <a:pt x="3" y="7"/>
                  </a:cubicBezTo>
                  <a:cubicBezTo>
                    <a:pt x="4" y="7"/>
                    <a:pt x="6" y="6"/>
                    <a:pt x="7" y="4"/>
                  </a:cubicBezTo>
                  <a:cubicBezTo>
                    <a:pt x="7" y="2"/>
                    <a:pt x="6" y="1"/>
                    <a:pt x="4" y="0"/>
                  </a:cubicBezTo>
                  <a:cubicBezTo>
                    <a:pt x="3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912"/>
            <p:cNvSpPr/>
            <p:nvPr/>
          </p:nvSpPr>
          <p:spPr bwMode="auto">
            <a:xfrm>
              <a:off x="4645025" y="4954588"/>
              <a:ext cx="127000" cy="185738"/>
            </a:xfrm>
            <a:custGeom>
              <a:avLst/>
              <a:gdLst>
                <a:gd name="T0" fmla="*/ 36 w 41"/>
                <a:gd name="T1" fmla="*/ 57 h 60"/>
                <a:gd name="T2" fmla="*/ 38 w 41"/>
                <a:gd name="T3" fmla="*/ 41 h 60"/>
                <a:gd name="T4" fmla="*/ 31 w 41"/>
                <a:gd name="T5" fmla="*/ 24 h 60"/>
                <a:gd name="T6" fmla="*/ 26 w 41"/>
                <a:gd name="T7" fmla="*/ 6 h 60"/>
                <a:gd name="T8" fmla="*/ 18 w 41"/>
                <a:gd name="T9" fmla="*/ 6 h 60"/>
                <a:gd name="T10" fmla="*/ 12 w 41"/>
                <a:gd name="T11" fmla="*/ 24 h 60"/>
                <a:gd name="T12" fmla="*/ 5 w 41"/>
                <a:gd name="T13" fmla="*/ 35 h 60"/>
                <a:gd name="T14" fmla="*/ 0 w 41"/>
                <a:gd name="T15" fmla="*/ 45 h 60"/>
                <a:gd name="T16" fmla="*/ 8 w 41"/>
                <a:gd name="T17" fmla="*/ 50 h 60"/>
                <a:gd name="T18" fmla="*/ 16 w 41"/>
                <a:gd name="T19" fmla="*/ 35 h 60"/>
                <a:gd name="T20" fmla="*/ 23 w 41"/>
                <a:gd name="T21" fmla="*/ 26 h 60"/>
                <a:gd name="T22" fmla="*/ 25 w 41"/>
                <a:gd name="T23" fmla="*/ 46 h 60"/>
                <a:gd name="T24" fmla="*/ 36 w 41"/>
                <a:gd name="T2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60">
                  <a:moveTo>
                    <a:pt x="36" y="57"/>
                  </a:moveTo>
                  <a:cubicBezTo>
                    <a:pt x="40" y="55"/>
                    <a:pt x="41" y="45"/>
                    <a:pt x="38" y="41"/>
                  </a:cubicBezTo>
                  <a:cubicBezTo>
                    <a:pt x="36" y="38"/>
                    <a:pt x="32" y="27"/>
                    <a:pt x="31" y="24"/>
                  </a:cubicBezTo>
                  <a:cubicBezTo>
                    <a:pt x="30" y="21"/>
                    <a:pt x="26" y="6"/>
                    <a:pt x="26" y="6"/>
                  </a:cubicBezTo>
                  <a:cubicBezTo>
                    <a:pt x="24" y="0"/>
                    <a:pt x="21" y="2"/>
                    <a:pt x="18" y="6"/>
                  </a:cubicBezTo>
                  <a:cubicBezTo>
                    <a:pt x="15" y="10"/>
                    <a:pt x="15" y="18"/>
                    <a:pt x="12" y="24"/>
                  </a:cubicBezTo>
                  <a:cubicBezTo>
                    <a:pt x="10" y="26"/>
                    <a:pt x="7" y="31"/>
                    <a:pt x="5" y="35"/>
                  </a:cubicBezTo>
                  <a:cubicBezTo>
                    <a:pt x="3" y="39"/>
                    <a:pt x="0" y="41"/>
                    <a:pt x="0" y="45"/>
                  </a:cubicBezTo>
                  <a:cubicBezTo>
                    <a:pt x="0" y="51"/>
                    <a:pt x="6" y="51"/>
                    <a:pt x="8" y="50"/>
                  </a:cubicBezTo>
                  <a:cubicBezTo>
                    <a:pt x="11" y="49"/>
                    <a:pt x="14" y="46"/>
                    <a:pt x="16" y="35"/>
                  </a:cubicBezTo>
                  <a:cubicBezTo>
                    <a:pt x="17" y="30"/>
                    <a:pt x="22" y="24"/>
                    <a:pt x="23" y="26"/>
                  </a:cubicBezTo>
                  <a:cubicBezTo>
                    <a:pt x="24" y="27"/>
                    <a:pt x="25" y="34"/>
                    <a:pt x="25" y="46"/>
                  </a:cubicBezTo>
                  <a:cubicBezTo>
                    <a:pt x="25" y="55"/>
                    <a:pt x="33" y="60"/>
                    <a:pt x="36" y="57"/>
                  </a:cubicBezTo>
                  <a:close/>
                </a:path>
              </a:pathLst>
            </a:custGeom>
            <a:solidFill>
              <a:srgbClr val="901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913"/>
            <p:cNvSpPr/>
            <p:nvPr/>
          </p:nvSpPr>
          <p:spPr bwMode="auto">
            <a:xfrm>
              <a:off x="4660900" y="4978401"/>
              <a:ext cx="107950" cy="161925"/>
            </a:xfrm>
            <a:custGeom>
              <a:avLst/>
              <a:gdLst>
                <a:gd name="T0" fmla="*/ 12 w 35"/>
                <a:gd name="T1" fmla="*/ 8 h 52"/>
                <a:gd name="T2" fmla="*/ 2 w 35"/>
                <a:gd name="T3" fmla="*/ 30 h 52"/>
                <a:gd name="T4" fmla="*/ 5 w 35"/>
                <a:gd name="T5" fmla="*/ 41 h 52"/>
                <a:gd name="T6" fmla="*/ 11 w 35"/>
                <a:gd name="T7" fmla="*/ 18 h 52"/>
                <a:gd name="T8" fmla="*/ 19 w 35"/>
                <a:gd name="T9" fmla="*/ 9 h 52"/>
                <a:gd name="T10" fmla="*/ 25 w 35"/>
                <a:gd name="T11" fmla="*/ 41 h 52"/>
                <a:gd name="T12" fmla="*/ 33 w 35"/>
                <a:gd name="T13" fmla="*/ 44 h 52"/>
                <a:gd name="T14" fmla="*/ 25 w 35"/>
                <a:gd name="T15" fmla="*/ 17 h 52"/>
                <a:gd name="T16" fmla="*/ 20 w 35"/>
                <a:gd name="T17" fmla="*/ 2 h 52"/>
                <a:gd name="T18" fmla="*/ 12 w 35"/>
                <a:gd name="T19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52">
                  <a:moveTo>
                    <a:pt x="12" y="8"/>
                  </a:moveTo>
                  <a:cubicBezTo>
                    <a:pt x="8" y="15"/>
                    <a:pt x="4" y="27"/>
                    <a:pt x="2" y="30"/>
                  </a:cubicBezTo>
                  <a:cubicBezTo>
                    <a:pt x="0" y="34"/>
                    <a:pt x="1" y="45"/>
                    <a:pt x="5" y="41"/>
                  </a:cubicBezTo>
                  <a:cubicBezTo>
                    <a:pt x="9" y="37"/>
                    <a:pt x="9" y="29"/>
                    <a:pt x="11" y="18"/>
                  </a:cubicBezTo>
                  <a:cubicBezTo>
                    <a:pt x="11" y="10"/>
                    <a:pt x="17" y="7"/>
                    <a:pt x="19" y="9"/>
                  </a:cubicBezTo>
                  <a:cubicBezTo>
                    <a:pt x="22" y="12"/>
                    <a:pt x="24" y="35"/>
                    <a:pt x="25" y="41"/>
                  </a:cubicBezTo>
                  <a:cubicBezTo>
                    <a:pt x="26" y="46"/>
                    <a:pt x="30" y="52"/>
                    <a:pt x="33" y="44"/>
                  </a:cubicBezTo>
                  <a:cubicBezTo>
                    <a:pt x="35" y="35"/>
                    <a:pt x="29" y="31"/>
                    <a:pt x="25" y="17"/>
                  </a:cubicBezTo>
                  <a:cubicBezTo>
                    <a:pt x="24" y="13"/>
                    <a:pt x="22" y="4"/>
                    <a:pt x="20" y="2"/>
                  </a:cubicBezTo>
                  <a:cubicBezTo>
                    <a:pt x="18" y="0"/>
                    <a:pt x="15" y="1"/>
                    <a:pt x="12" y="8"/>
                  </a:cubicBezTo>
                  <a:close/>
                </a:path>
              </a:pathLst>
            </a:custGeom>
            <a:solidFill>
              <a:srgbClr val="9E38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914"/>
            <p:cNvSpPr/>
            <p:nvPr/>
          </p:nvSpPr>
          <p:spPr bwMode="auto">
            <a:xfrm>
              <a:off x="4895850" y="4973638"/>
              <a:ext cx="9525" cy="7938"/>
            </a:xfrm>
            <a:custGeom>
              <a:avLst/>
              <a:gdLst>
                <a:gd name="T0" fmla="*/ 0 w 3"/>
                <a:gd name="T1" fmla="*/ 1 h 3"/>
                <a:gd name="T2" fmla="*/ 1 w 3"/>
                <a:gd name="T3" fmla="*/ 3 h 3"/>
                <a:gd name="T4" fmla="*/ 3 w 3"/>
                <a:gd name="T5" fmla="*/ 2 h 3"/>
                <a:gd name="T6" fmla="*/ 2 w 3"/>
                <a:gd name="T7" fmla="*/ 0 h 3"/>
                <a:gd name="T8" fmla="*/ 0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915"/>
            <p:cNvSpPr/>
            <p:nvPr/>
          </p:nvSpPr>
          <p:spPr bwMode="auto">
            <a:xfrm>
              <a:off x="4895850" y="4948238"/>
              <a:ext cx="12700" cy="12700"/>
            </a:xfrm>
            <a:custGeom>
              <a:avLst/>
              <a:gdLst>
                <a:gd name="T0" fmla="*/ 0 w 4"/>
                <a:gd name="T1" fmla="*/ 1 h 4"/>
                <a:gd name="T2" fmla="*/ 1 w 4"/>
                <a:gd name="T3" fmla="*/ 4 h 4"/>
                <a:gd name="T4" fmla="*/ 4 w 4"/>
                <a:gd name="T5" fmla="*/ 3 h 4"/>
                <a:gd name="T6" fmla="*/ 3 w 4"/>
                <a:gd name="T7" fmla="*/ 0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3"/>
                    <a:pt x="0" y="4"/>
                    <a:pt x="1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7709096" y="2319832"/>
            <a:ext cx="1170420" cy="1109358"/>
            <a:chOff x="3770313" y="4386263"/>
            <a:chExt cx="1047750" cy="1069976"/>
          </a:xfrm>
        </p:grpSpPr>
        <p:sp>
          <p:nvSpPr>
            <p:cNvPr id="152" name="Freeform 1824"/>
            <p:cNvSpPr/>
            <p:nvPr/>
          </p:nvSpPr>
          <p:spPr bwMode="auto">
            <a:xfrm>
              <a:off x="3770313" y="4433888"/>
              <a:ext cx="852488" cy="808038"/>
            </a:xfrm>
            <a:custGeom>
              <a:avLst/>
              <a:gdLst>
                <a:gd name="T0" fmla="*/ 233 w 275"/>
                <a:gd name="T1" fmla="*/ 120 h 261"/>
                <a:gd name="T2" fmla="*/ 271 w 275"/>
                <a:gd name="T3" fmla="*/ 71 h 261"/>
                <a:gd name="T4" fmla="*/ 269 w 275"/>
                <a:gd name="T5" fmla="*/ 35 h 261"/>
                <a:gd name="T6" fmla="*/ 259 w 275"/>
                <a:gd name="T7" fmla="*/ 64 h 261"/>
                <a:gd name="T8" fmla="*/ 225 w 275"/>
                <a:gd name="T9" fmla="*/ 108 h 261"/>
                <a:gd name="T10" fmla="*/ 203 w 275"/>
                <a:gd name="T11" fmla="*/ 115 h 261"/>
                <a:gd name="T12" fmla="*/ 225 w 275"/>
                <a:gd name="T13" fmla="*/ 81 h 261"/>
                <a:gd name="T14" fmla="*/ 226 w 275"/>
                <a:gd name="T15" fmla="*/ 40 h 261"/>
                <a:gd name="T16" fmla="*/ 226 w 275"/>
                <a:gd name="T17" fmla="*/ 15 h 261"/>
                <a:gd name="T18" fmla="*/ 220 w 275"/>
                <a:gd name="T19" fmla="*/ 10 h 261"/>
                <a:gd name="T20" fmla="*/ 211 w 275"/>
                <a:gd name="T21" fmla="*/ 53 h 261"/>
                <a:gd name="T22" fmla="*/ 202 w 275"/>
                <a:gd name="T23" fmla="*/ 89 h 261"/>
                <a:gd name="T24" fmla="*/ 180 w 275"/>
                <a:gd name="T25" fmla="*/ 114 h 261"/>
                <a:gd name="T26" fmla="*/ 174 w 275"/>
                <a:gd name="T27" fmla="*/ 127 h 261"/>
                <a:gd name="T28" fmla="*/ 160 w 275"/>
                <a:gd name="T29" fmla="*/ 57 h 261"/>
                <a:gd name="T30" fmla="*/ 126 w 275"/>
                <a:gd name="T31" fmla="*/ 20 h 261"/>
                <a:gd name="T32" fmla="*/ 128 w 275"/>
                <a:gd name="T33" fmla="*/ 29 h 261"/>
                <a:gd name="T34" fmla="*/ 145 w 275"/>
                <a:gd name="T35" fmla="*/ 54 h 261"/>
                <a:gd name="T36" fmla="*/ 157 w 275"/>
                <a:gd name="T37" fmla="*/ 100 h 261"/>
                <a:gd name="T38" fmla="*/ 160 w 275"/>
                <a:gd name="T39" fmla="*/ 137 h 261"/>
                <a:gd name="T40" fmla="*/ 154 w 275"/>
                <a:gd name="T41" fmla="*/ 141 h 261"/>
                <a:gd name="T42" fmla="*/ 123 w 275"/>
                <a:gd name="T43" fmla="*/ 125 h 261"/>
                <a:gd name="T44" fmla="*/ 91 w 275"/>
                <a:gd name="T45" fmla="*/ 103 h 261"/>
                <a:gd name="T46" fmla="*/ 75 w 275"/>
                <a:gd name="T47" fmla="*/ 75 h 261"/>
                <a:gd name="T48" fmla="*/ 69 w 275"/>
                <a:gd name="T49" fmla="*/ 61 h 261"/>
                <a:gd name="T50" fmla="*/ 65 w 275"/>
                <a:gd name="T51" fmla="*/ 87 h 261"/>
                <a:gd name="T52" fmla="*/ 100 w 275"/>
                <a:gd name="T53" fmla="*/ 133 h 261"/>
                <a:gd name="T54" fmla="*/ 132 w 275"/>
                <a:gd name="T55" fmla="*/ 153 h 261"/>
                <a:gd name="T56" fmla="*/ 102 w 275"/>
                <a:gd name="T57" fmla="*/ 147 h 261"/>
                <a:gd name="T58" fmla="*/ 65 w 275"/>
                <a:gd name="T59" fmla="*/ 140 h 261"/>
                <a:gd name="T60" fmla="*/ 30 w 275"/>
                <a:gd name="T61" fmla="*/ 113 h 261"/>
                <a:gd name="T62" fmla="*/ 24 w 275"/>
                <a:gd name="T63" fmla="*/ 119 h 261"/>
                <a:gd name="T64" fmla="*/ 51 w 275"/>
                <a:gd name="T65" fmla="*/ 145 h 261"/>
                <a:gd name="T66" fmla="*/ 96 w 275"/>
                <a:gd name="T67" fmla="*/ 163 h 261"/>
                <a:gd name="T68" fmla="*/ 70 w 275"/>
                <a:gd name="T69" fmla="*/ 164 h 261"/>
                <a:gd name="T70" fmla="*/ 19 w 275"/>
                <a:gd name="T71" fmla="*/ 162 h 261"/>
                <a:gd name="T72" fmla="*/ 6 w 275"/>
                <a:gd name="T73" fmla="*/ 145 h 261"/>
                <a:gd name="T74" fmla="*/ 4 w 275"/>
                <a:gd name="T75" fmla="*/ 156 h 261"/>
                <a:gd name="T76" fmla="*/ 33 w 275"/>
                <a:gd name="T77" fmla="*/ 181 h 261"/>
                <a:gd name="T78" fmla="*/ 94 w 275"/>
                <a:gd name="T79" fmla="*/ 177 h 261"/>
                <a:gd name="T80" fmla="*/ 112 w 275"/>
                <a:gd name="T81" fmla="*/ 178 h 261"/>
                <a:gd name="T82" fmla="*/ 69 w 275"/>
                <a:gd name="T83" fmla="*/ 198 h 261"/>
                <a:gd name="T84" fmla="*/ 46 w 275"/>
                <a:gd name="T85" fmla="*/ 239 h 261"/>
                <a:gd name="T86" fmla="*/ 53 w 275"/>
                <a:gd name="T87" fmla="*/ 260 h 261"/>
                <a:gd name="T88" fmla="*/ 57 w 275"/>
                <a:gd name="T89" fmla="*/ 250 h 261"/>
                <a:gd name="T90" fmla="*/ 73 w 275"/>
                <a:gd name="T91" fmla="*/ 214 h 261"/>
                <a:gd name="T92" fmla="*/ 125 w 275"/>
                <a:gd name="T93" fmla="*/ 192 h 261"/>
                <a:gd name="T94" fmla="*/ 161 w 275"/>
                <a:gd name="T95" fmla="*/ 198 h 261"/>
                <a:gd name="T96" fmla="*/ 165 w 275"/>
                <a:gd name="T97" fmla="*/ 202 h 261"/>
                <a:gd name="T98" fmla="*/ 166 w 275"/>
                <a:gd name="T99" fmla="*/ 204 h 261"/>
                <a:gd name="T100" fmla="*/ 167 w 275"/>
                <a:gd name="T101" fmla="*/ 207 h 261"/>
                <a:gd name="T102" fmla="*/ 170 w 275"/>
                <a:gd name="T103" fmla="*/ 211 h 261"/>
                <a:gd name="T104" fmla="*/ 178 w 275"/>
                <a:gd name="T105" fmla="*/ 217 h 261"/>
                <a:gd name="T106" fmla="*/ 185 w 275"/>
                <a:gd name="T107" fmla="*/ 216 h 261"/>
                <a:gd name="T108" fmla="*/ 192 w 275"/>
                <a:gd name="T109" fmla="*/ 221 h 261"/>
                <a:gd name="T110" fmla="*/ 223 w 275"/>
                <a:gd name="T111" fmla="*/ 194 h 261"/>
                <a:gd name="T112" fmla="*/ 223 w 275"/>
                <a:gd name="T113" fmla="*/ 184 h 261"/>
                <a:gd name="T114" fmla="*/ 208 w 275"/>
                <a:gd name="T115" fmla="*/ 164 h 261"/>
                <a:gd name="T116" fmla="*/ 210 w 275"/>
                <a:gd name="T117" fmla="*/ 139 h 261"/>
                <a:gd name="T118" fmla="*/ 233 w 275"/>
                <a:gd name="T119" fmla="*/ 12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5" h="261">
                  <a:moveTo>
                    <a:pt x="233" y="120"/>
                  </a:moveTo>
                  <a:cubicBezTo>
                    <a:pt x="242" y="115"/>
                    <a:pt x="267" y="88"/>
                    <a:pt x="271" y="71"/>
                  </a:cubicBezTo>
                  <a:cubicBezTo>
                    <a:pt x="275" y="53"/>
                    <a:pt x="275" y="31"/>
                    <a:pt x="269" y="35"/>
                  </a:cubicBezTo>
                  <a:cubicBezTo>
                    <a:pt x="263" y="39"/>
                    <a:pt x="266" y="52"/>
                    <a:pt x="259" y="64"/>
                  </a:cubicBezTo>
                  <a:cubicBezTo>
                    <a:pt x="252" y="77"/>
                    <a:pt x="242" y="99"/>
                    <a:pt x="225" y="108"/>
                  </a:cubicBezTo>
                  <a:cubicBezTo>
                    <a:pt x="209" y="117"/>
                    <a:pt x="203" y="115"/>
                    <a:pt x="203" y="115"/>
                  </a:cubicBezTo>
                  <a:cubicBezTo>
                    <a:pt x="203" y="115"/>
                    <a:pt x="222" y="95"/>
                    <a:pt x="225" y="81"/>
                  </a:cubicBezTo>
                  <a:cubicBezTo>
                    <a:pt x="228" y="67"/>
                    <a:pt x="229" y="54"/>
                    <a:pt x="226" y="40"/>
                  </a:cubicBezTo>
                  <a:cubicBezTo>
                    <a:pt x="224" y="26"/>
                    <a:pt x="224" y="19"/>
                    <a:pt x="226" y="15"/>
                  </a:cubicBezTo>
                  <a:cubicBezTo>
                    <a:pt x="228" y="10"/>
                    <a:pt x="231" y="0"/>
                    <a:pt x="220" y="10"/>
                  </a:cubicBezTo>
                  <a:cubicBezTo>
                    <a:pt x="209" y="20"/>
                    <a:pt x="212" y="47"/>
                    <a:pt x="211" y="53"/>
                  </a:cubicBezTo>
                  <a:cubicBezTo>
                    <a:pt x="210" y="60"/>
                    <a:pt x="212" y="73"/>
                    <a:pt x="202" y="89"/>
                  </a:cubicBezTo>
                  <a:cubicBezTo>
                    <a:pt x="193" y="104"/>
                    <a:pt x="184" y="109"/>
                    <a:pt x="180" y="114"/>
                  </a:cubicBezTo>
                  <a:cubicBezTo>
                    <a:pt x="177" y="119"/>
                    <a:pt x="174" y="127"/>
                    <a:pt x="174" y="127"/>
                  </a:cubicBezTo>
                  <a:cubicBezTo>
                    <a:pt x="174" y="127"/>
                    <a:pt x="175" y="88"/>
                    <a:pt x="160" y="57"/>
                  </a:cubicBezTo>
                  <a:cubicBezTo>
                    <a:pt x="145" y="27"/>
                    <a:pt x="129" y="20"/>
                    <a:pt x="126" y="20"/>
                  </a:cubicBezTo>
                  <a:cubicBezTo>
                    <a:pt x="123" y="19"/>
                    <a:pt x="120" y="22"/>
                    <a:pt x="128" y="29"/>
                  </a:cubicBezTo>
                  <a:cubicBezTo>
                    <a:pt x="135" y="36"/>
                    <a:pt x="143" y="48"/>
                    <a:pt x="145" y="54"/>
                  </a:cubicBezTo>
                  <a:cubicBezTo>
                    <a:pt x="148" y="61"/>
                    <a:pt x="158" y="83"/>
                    <a:pt x="157" y="100"/>
                  </a:cubicBezTo>
                  <a:cubicBezTo>
                    <a:pt x="156" y="117"/>
                    <a:pt x="158" y="132"/>
                    <a:pt x="160" y="137"/>
                  </a:cubicBezTo>
                  <a:cubicBezTo>
                    <a:pt x="163" y="143"/>
                    <a:pt x="159" y="145"/>
                    <a:pt x="154" y="141"/>
                  </a:cubicBezTo>
                  <a:cubicBezTo>
                    <a:pt x="149" y="137"/>
                    <a:pt x="133" y="129"/>
                    <a:pt x="123" y="125"/>
                  </a:cubicBezTo>
                  <a:cubicBezTo>
                    <a:pt x="112" y="121"/>
                    <a:pt x="97" y="111"/>
                    <a:pt x="91" y="103"/>
                  </a:cubicBezTo>
                  <a:cubicBezTo>
                    <a:pt x="85" y="95"/>
                    <a:pt x="76" y="83"/>
                    <a:pt x="75" y="75"/>
                  </a:cubicBezTo>
                  <a:cubicBezTo>
                    <a:pt x="73" y="68"/>
                    <a:pt x="73" y="59"/>
                    <a:pt x="69" y="61"/>
                  </a:cubicBezTo>
                  <a:cubicBezTo>
                    <a:pt x="65" y="63"/>
                    <a:pt x="60" y="76"/>
                    <a:pt x="65" y="87"/>
                  </a:cubicBezTo>
                  <a:cubicBezTo>
                    <a:pt x="69" y="98"/>
                    <a:pt x="86" y="125"/>
                    <a:pt x="100" y="133"/>
                  </a:cubicBezTo>
                  <a:cubicBezTo>
                    <a:pt x="114" y="140"/>
                    <a:pt x="132" y="153"/>
                    <a:pt x="132" y="153"/>
                  </a:cubicBezTo>
                  <a:cubicBezTo>
                    <a:pt x="132" y="153"/>
                    <a:pt x="114" y="148"/>
                    <a:pt x="102" y="147"/>
                  </a:cubicBezTo>
                  <a:cubicBezTo>
                    <a:pt x="89" y="147"/>
                    <a:pt x="73" y="144"/>
                    <a:pt x="65" y="140"/>
                  </a:cubicBezTo>
                  <a:cubicBezTo>
                    <a:pt x="57" y="137"/>
                    <a:pt x="40" y="130"/>
                    <a:pt x="30" y="113"/>
                  </a:cubicBezTo>
                  <a:cubicBezTo>
                    <a:pt x="21" y="97"/>
                    <a:pt x="19" y="108"/>
                    <a:pt x="24" y="119"/>
                  </a:cubicBezTo>
                  <a:cubicBezTo>
                    <a:pt x="30" y="130"/>
                    <a:pt x="38" y="140"/>
                    <a:pt x="51" y="145"/>
                  </a:cubicBezTo>
                  <a:cubicBezTo>
                    <a:pt x="64" y="151"/>
                    <a:pt x="95" y="163"/>
                    <a:pt x="96" y="163"/>
                  </a:cubicBezTo>
                  <a:cubicBezTo>
                    <a:pt x="97" y="163"/>
                    <a:pt x="78" y="162"/>
                    <a:pt x="70" y="164"/>
                  </a:cubicBezTo>
                  <a:cubicBezTo>
                    <a:pt x="62" y="166"/>
                    <a:pt x="28" y="167"/>
                    <a:pt x="19" y="162"/>
                  </a:cubicBezTo>
                  <a:cubicBezTo>
                    <a:pt x="11" y="157"/>
                    <a:pt x="7" y="148"/>
                    <a:pt x="6" y="145"/>
                  </a:cubicBezTo>
                  <a:cubicBezTo>
                    <a:pt x="5" y="142"/>
                    <a:pt x="0" y="146"/>
                    <a:pt x="4" y="156"/>
                  </a:cubicBezTo>
                  <a:cubicBezTo>
                    <a:pt x="8" y="166"/>
                    <a:pt x="21" y="181"/>
                    <a:pt x="33" y="181"/>
                  </a:cubicBezTo>
                  <a:cubicBezTo>
                    <a:pt x="46" y="181"/>
                    <a:pt x="85" y="177"/>
                    <a:pt x="94" y="177"/>
                  </a:cubicBezTo>
                  <a:cubicBezTo>
                    <a:pt x="103" y="177"/>
                    <a:pt x="112" y="178"/>
                    <a:pt x="112" y="178"/>
                  </a:cubicBezTo>
                  <a:cubicBezTo>
                    <a:pt x="112" y="178"/>
                    <a:pt x="84" y="185"/>
                    <a:pt x="69" y="198"/>
                  </a:cubicBezTo>
                  <a:cubicBezTo>
                    <a:pt x="54" y="211"/>
                    <a:pt x="45" y="232"/>
                    <a:pt x="46" y="239"/>
                  </a:cubicBezTo>
                  <a:cubicBezTo>
                    <a:pt x="46" y="247"/>
                    <a:pt x="50" y="259"/>
                    <a:pt x="53" y="260"/>
                  </a:cubicBezTo>
                  <a:cubicBezTo>
                    <a:pt x="56" y="261"/>
                    <a:pt x="58" y="259"/>
                    <a:pt x="57" y="250"/>
                  </a:cubicBezTo>
                  <a:cubicBezTo>
                    <a:pt x="56" y="240"/>
                    <a:pt x="61" y="224"/>
                    <a:pt x="73" y="214"/>
                  </a:cubicBezTo>
                  <a:cubicBezTo>
                    <a:pt x="85" y="204"/>
                    <a:pt x="102" y="193"/>
                    <a:pt x="125" y="192"/>
                  </a:cubicBezTo>
                  <a:cubicBezTo>
                    <a:pt x="148" y="190"/>
                    <a:pt x="161" y="198"/>
                    <a:pt x="161" y="198"/>
                  </a:cubicBezTo>
                  <a:cubicBezTo>
                    <a:pt x="161" y="198"/>
                    <a:pt x="163" y="198"/>
                    <a:pt x="165" y="202"/>
                  </a:cubicBezTo>
                  <a:cubicBezTo>
                    <a:pt x="165" y="202"/>
                    <a:pt x="165" y="203"/>
                    <a:pt x="166" y="204"/>
                  </a:cubicBezTo>
                  <a:cubicBezTo>
                    <a:pt x="166" y="205"/>
                    <a:pt x="167" y="206"/>
                    <a:pt x="167" y="207"/>
                  </a:cubicBezTo>
                  <a:cubicBezTo>
                    <a:pt x="168" y="209"/>
                    <a:pt x="169" y="210"/>
                    <a:pt x="170" y="211"/>
                  </a:cubicBezTo>
                  <a:cubicBezTo>
                    <a:pt x="173" y="214"/>
                    <a:pt x="177" y="217"/>
                    <a:pt x="178" y="217"/>
                  </a:cubicBezTo>
                  <a:cubicBezTo>
                    <a:pt x="180" y="217"/>
                    <a:pt x="182" y="218"/>
                    <a:pt x="185" y="216"/>
                  </a:cubicBezTo>
                  <a:cubicBezTo>
                    <a:pt x="187" y="218"/>
                    <a:pt x="190" y="222"/>
                    <a:pt x="192" y="221"/>
                  </a:cubicBezTo>
                  <a:cubicBezTo>
                    <a:pt x="194" y="220"/>
                    <a:pt x="223" y="194"/>
                    <a:pt x="223" y="194"/>
                  </a:cubicBezTo>
                  <a:cubicBezTo>
                    <a:pt x="223" y="194"/>
                    <a:pt x="226" y="189"/>
                    <a:pt x="223" y="184"/>
                  </a:cubicBezTo>
                  <a:cubicBezTo>
                    <a:pt x="219" y="180"/>
                    <a:pt x="212" y="172"/>
                    <a:pt x="208" y="164"/>
                  </a:cubicBezTo>
                  <a:cubicBezTo>
                    <a:pt x="205" y="156"/>
                    <a:pt x="206" y="146"/>
                    <a:pt x="210" y="139"/>
                  </a:cubicBezTo>
                  <a:cubicBezTo>
                    <a:pt x="215" y="132"/>
                    <a:pt x="224" y="126"/>
                    <a:pt x="233" y="120"/>
                  </a:cubicBezTo>
                  <a:close/>
                </a:path>
              </a:pathLst>
            </a:custGeom>
            <a:solidFill>
              <a:srgbClr val="F08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825"/>
            <p:cNvSpPr/>
            <p:nvPr/>
          </p:nvSpPr>
          <p:spPr bwMode="auto">
            <a:xfrm>
              <a:off x="4576763" y="5192713"/>
              <a:ext cx="220663" cy="263525"/>
            </a:xfrm>
            <a:custGeom>
              <a:avLst/>
              <a:gdLst>
                <a:gd name="T0" fmla="*/ 68 w 71"/>
                <a:gd name="T1" fmla="*/ 26 h 85"/>
                <a:gd name="T2" fmla="*/ 69 w 71"/>
                <a:gd name="T3" fmla="*/ 0 h 85"/>
                <a:gd name="T4" fmla="*/ 33 w 71"/>
                <a:gd name="T5" fmla="*/ 22 h 85"/>
                <a:gd name="T6" fmla="*/ 7 w 71"/>
                <a:gd name="T7" fmla="*/ 50 h 85"/>
                <a:gd name="T8" fmla="*/ 3 w 71"/>
                <a:gd name="T9" fmla="*/ 67 h 85"/>
                <a:gd name="T10" fmla="*/ 3 w 71"/>
                <a:gd name="T11" fmla="*/ 84 h 85"/>
                <a:gd name="T12" fmla="*/ 35 w 71"/>
                <a:gd name="T13" fmla="*/ 71 h 85"/>
                <a:gd name="T14" fmla="*/ 64 w 71"/>
                <a:gd name="T15" fmla="*/ 57 h 85"/>
                <a:gd name="T16" fmla="*/ 63 w 71"/>
                <a:gd name="T17" fmla="*/ 48 h 85"/>
                <a:gd name="T18" fmla="*/ 68 w 71"/>
                <a:gd name="T19" fmla="*/ 2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5">
                  <a:moveTo>
                    <a:pt x="68" y="26"/>
                  </a:moveTo>
                  <a:cubicBezTo>
                    <a:pt x="68" y="20"/>
                    <a:pt x="71" y="0"/>
                    <a:pt x="69" y="0"/>
                  </a:cubicBezTo>
                  <a:cubicBezTo>
                    <a:pt x="67" y="0"/>
                    <a:pt x="47" y="16"/>
                    <a:pt x="33" y="22"/>
                  </a:cubicBezTo>
                  <a:cubicBezTo>
                    <a:pt x="20" y="28"/>
                    <a:pt x="9" y="45"/>
                    <a:pt x="7" y="50"/>
                  </a:cubicBezTo>
                  <a:cubicBezTo>
                    <a:pt x="6" y="54"/>
                    <a:pt x="5" y="59"/>
                    <a:pt x="3" y="67"/>
                  </a:cubicBezTo>
                  <a:cubicBezTo>
                    <a:pt x="0" y="75"/>
                    <a:pt x="0" y="82"/>
                    <a:pt x="3" y="84"/>
                  </a:cubicBezTo>
                  <a:cubicBezTo>
                    <a:pt x="6" y="85"/>
                    <a:pt x="26" y="73"/>
                    <a:pt x="35" y="71"/>
                  </a:cubicBezTo>
                  <a:cubicBezTo>
                    <a:pt x="43" y="70"/>
                    <a:pt x="65" y="76"/>
                    <a:pt x="64" y="57"/>
                  </a:cubicBezTo>
                  <a:cubicBezTo>
                    <a:pt x="64" y="57"/>
                    <a:pt x="63" y="52"/>
                    <a:pt x="63" y="48"/>
                  </a:cubicBezTo>
                  <a:cubicBezTo>
                    <a:pt x="64" y="40"/>
                    <a:pt x="67" y="30"/>
                    <a:pt x="68" y="26"/>
                  </a:cubicBezTo>
                  <a:close/>
                </a:path>
              </a:pathLst>
            </a:custGeom>
            <a:solidFill>
              <a:srgbClr val="F08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826"/>
            <p:cNvSpPr/>
            <p:nvPr/>
          </p:nvSpPr>
          <p:spPr bwMode="auto">
            <a:xfrm>
              <a:off x="4349750" y="5016501"/>
              <a:ext cx="450850" cy="415925"/>
            </a:xfrm>
            <a:custGeom>
              <a:avLst/>
              <a:gdLst>
                <a:gd name="T0" fmla="*/ 73 w 145"/>
                <a:gd name="T1" fmla="*/ 20 h 134"/>
                <a:gd name="T2" fmla="*/ 35 w 145"/>
                <a:gd name="T3" fmla="*/ 1 h 134"/>
                <a:gd name="T4" fmla="*/ 17 w 145"/>
                <a:gd name="T5" fmla="*/ 13 h 134"/>
                <a:gd name="T6" fmla="*/ 6 w 145"/>
                <a:gd name="T7" fmla="*/ 41 h 134"/>
                <a:gd name="T8" fmla="*/ 36 w 145"/>
                <a:gd name="T9" fmla="*/ 80 h 134"/>
                <a:gd name="T10" fmla="*/ 79 w 145"/>
                <a:gd name="T11" fmla="*/ 110 h 134"/>
                <a:gd name="T12" fmla="*/ 131 w 145"/>
                <a:gd name="T13" fmla="*/ 133 h 134"/>
                <a:gd name="T14" fmla="*/ 139 w 145"/>
                <a:gd name="T15" fmla="*/ 133 h 134"/>
                <a:gd name="T16" fmla="*/ 142 w 145"/>
                <a:gd name="T17" fmla="*/ 123 h 134"/>
                <a:gd name="T18" fmla="*/ 107 w 145"/>
                <a:gd name="T19" fmla="*/ 63 h 134"/>
                <a:gd name="T20" fmla="*/ 73 w 145"/>
                <a:gd name="T21" fmla="*/ 2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" h="134">
                  <a:moveTo>
                    <a:pt x="73" y="20"/>
                  </a:moveTo>
                  <a:cubicBezTo>
                    <a:pt x="65" y="13"/>
                    <a:pt x="40" y="0"/>
                    <a:pt x="35" y="1"/>
                  </a:cubicBezTo>
                  <a:cubicBezTo>
                    <a:pt x="31" y="2"/>
                    <a:pt x="26" y="5"/>
                    <a:pt x="17" y="13"/>
                  </a:cubicBezTo>
                  <a:cubicBezTo>
                    <a:pt x="7" y="21"/>
                    <a:pt x="0" y="29"/>
                    <a:pt x="6" y="41"/>
                  </a:cubicBezTo>
                  <a:cubicBezTo>
                    <a:pt x="11" y="53"/>
                    <a:pt x="27" y="74"/>
                    <a:pt x="36" y="80"/>
                  </a:cubicBezTo>
                  <a:cubicBezTo>
                    <a:pt x="45" y="87"/>
                    <a:pt x="69" y="104"/>
                    <a:pt x="79" y="110"/>
                  </a:cubicBezTo>
                  <a:cubicBezTo>
                    <a:pt x="88" y="114"/>
                    <a:pt x="116" y="130"/>
                    <a:pt x="131" y="133"/>
                  </a:cubicBezTo>
                  <a:cubicBezTo>
                    <a:pt x="134" y="134"/>
                    <a:pt x="137" y="134"/>
                    <a:pt x="139" y="133"/>
                  </a:cubicBezTo>
                  <a:cubicBezTo>
                    <a:pt x="139" y="133"/>
                    <a:pt x="145" y="131"/>
                    <a:pt x="142" y="123"/>
                  </a:cubicBezTo>
                  <a:cubicBezTo>
                    <a:pt x="138" y="114"/>
                    <a:pt x="115" y="77"/>
                    <a:pt x="107" y="63"/>
                  </a:cubicBezTo>
                  <a:cubicBezTo>
                    <a:pt x="98" y="50"/>
                    <a:pt x="80" y="26"/>
                    <a:pt x="73" y="20"/>
                  </a:cubicBezTo>
                  <a:close/>
                </a:path>
              </a:pathLst>
            </a:custGeom>
            <a:solidFill>
              <a:srgbClr val="ED7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828"/>
            <p:cNvSpPr/>
            <p:nvPr/>
          </p:nvSpPr>
          <p:spPr bwMode="auto">
            <a:xfrm>
              <a:off x="4735513" y="5205413"/>
              <a:ext cx="61913" cy="127000"/>
            </a:xfrm>
            <a:custGeom>
              <a:avLst/>
              <a:gdLst>
                <a:gd name="T0" fmla="*/ 15 w 20"/>
                <a:gd name="T1" fmla="*/ 2 h 41"/>
                <a:gd name="T2" fmla="*/ 2 w 20"/>
                <a:gd name="T3" fmla="*/ 19 h 41"/>
                <a:gd name="T4" fmla="*/ 10 w 20"/>
                <a:gd name="T5" fmla="*/ 41 h 41"/>
                <a:gd name="T6" fmla="*/ 14 w 20"/>
                <a:gd name="T7" fmla="*/ 22 h 41"/>
                <a:gd name="T8" fmla="*/ 15 w 20"/>
                <a:gd name="T9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5" y="2"/>
                  </a:moveTo>
                  <a:cubicBezTo>
                    <a:pt x="10" y="5"/>
                    <a:pt x="0" y="14"/>
                    <a:pt x="2" y="19"/>
                  </a:cubicBezTo>
                  <a:cubicBezTo>
                    <a:pt x="4" y="24"/>
                    <a:pt x="8" y="41"/>
                    <a:pt x="10" y="41"/>
                  </a:cubicBezTo>
                  <a:cubicBezTo>
                    <a:pt x="11" y="40"/>
                    <a:pt x="13" y="27"/>
                    <a:pt x="14" y="22"/>
                  </a:cubicBezTo>
                  <a:cubicBezTo>
                    <a:pt x="15" y="17"/>
                    <a:pt x="20" y="0"/>
                    <a:pt x="15" y="2"/>
                  </a:cubicBezTo>
                  <a:close/>
                </a:path>
              </a:pathLst>
            </a:custGeom>
            <a:solidFill>
              <a:srgbClr val="F29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829"/>
            <p:cNvSpPr/>
            <p:nvPr/>
          </p:nvSpPr>
          <p:spPr bwMode="auto">
            <a:xfrm>
              <a:off x="4257675" y="5006976"/>
              <a:ext cx="107950" cy="117475"/>
            </a:xfrm>
            <a:custGeom>
              <a:avLst/>
              <a:gdLst>
                <a:gd name="T0" fmla="*/ 3 w 35"/>
                <a:gd name="T1" fmla="*/ 21 h 38"/>
                <a:gd name="T2" fmla="*/ 17 w 35"/>
                <a:gd name="T3" fmla="*/ 35 h 38"/>
                <a:gd name="T4" fmla="*/ 30 w 35"/>
                <a:gd name="T5" fmla="*/ 31 h 38"/>
                <a:gd name="T6" fmla="*/ 21 w 35"/>
                <a:gd name="T7" fmla="*/ 6 h 38"/>
                <a:gd name="T8" fmla="*/ 3 w 35"/>
                <a:gd name="T9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8">
                  <a:moveTo>
                    <a:pt x="3" y="21"/>
                  </a:moveTo>
                  <a:cubicBezTo>
                    <a:pt x="6" y="29"/>
                    <a:pt x="15" y="35"/>
                    <a:pt x="17" y="35"/>
                  </a:cubicBezTo>
                  <a:cubicBezTo>
                    <a:pt x="21" y="36"/>
                    <a:pt x="25" y="38"/>
                    <a:pt x="30" y="31"/>
                  </a:cubicBezTo>
                  <a:cubicBezTo>
                    <a:pt x="35" y="24"/>
                    <a:pt x="32" y="11"/>
                    <a:pt x="21" y="6"/>
                  </a:cubicBezTo>
                  <a:cubicBezTo>
                    <a:pt x="9" y="0"/>
                    <a:pt x="0" y="9"/>
                    <a:pt x="3" y="21"/>
                  </a:cubicBezTo>
                  <a:close/>
                </a:path>
              </a:pathLst>
            </a:custGeom>
            <a:solidFill>
              <a:srgbClr val="F299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830"/>
            <p:cNvSpPr/>
            <p:nvPr/>
          </p:nvSpPr>
          <p:spPr bwMode="auto">
            <a:xfrm>
              <a:off x="4264025" y="5022851"/>
              <a:ext cx="88900" cy="98425"/>
            </a:xfrm>
            <a:custGeom>
              <a:avLst/>
              <a:gdLst>
                <a:gd name="T0" fmla="*/ 3 w 29"/>
                <a:gd name="T1" fmla="*/ 17 h 32"/>
                <a:gd name="T2" fmla="*/ 15 w 29"/>
                <a:gd name="T3" fmla="*/ 30 h 32"/>
                <a:gd name="T4" fmla="*/ 25 w 29"/>
                <a:gd name="T5" fmla="*/ 26 h 32"/>
                <a:gd name="T6" fmla="*/ 17 w 29"/>
                <a:gd name="T7" fmla="*/ 5 h 32"/>
                <a:gd name="T8" fmla="*/ 3 w 29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2">
                  <a:moveTo>
                    <a:pt x="3" y="17"/>
                  </a:moveTo>
                  <a:cubicBezTo>
                    <a:pt x="5" y="24"/>
                    <a:pt x="13" y="29"/>
                    <a:pt x="15" y="30"/>
                  </a:cubicBezTo>
                  <a:cubicBezTo>
                    <a:pt x="18" y="30"/>
                    <a:pt x="22" y="32"/>
                    <a:pt x="25" y="26"/>
                  </a:cubicBezTo>
                  <a:cubicBezTo>
                    <a:pt x="29" y="21"/>
                    <a:pt x="26" y="10"/>
                    <a:pt x="17" y="5"/>
                  </a:cubicBezTo>
                  <a:cubicBezTo>
                    <a:pt x="8" y="0"/>
                    <a:pt x="0" y="8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831"/>
            <p:cNvSpPr/>
            <p:nvPr/>
          </p:nvSpPr>
          <p:spPr bwMode="auto">
            <a:xfrm>
              <a:off x="4270375" y="5041901"/>
              <a:ext cx="82550" cy="76200"/>
            </a:xfrm>
            <a:custGeom>
              <a:avLst/>
              <a:gdLst>
                <a:gd name="T0" fmla="*/ 9 w 27"/>
                <a:gd name="T1" fmla="*/ 2 h 25"/>
                <a:gd name="T2" fmla="*/ 7 w 27"/>
                <a:gd name="T3" fmla="*/ 16 h 25"/>
                <a:gd name="T4" fmla="*/ 20 w 27"/>
                <a:gd name="T5" fmla="*/ 21 h 25"/>
                <a:gd name="T6" fmla="*/ 9 w 27"/>
                <a:gd name="T7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5">
                  <a:moveTo>
                    <a:pt x="9" y="2"/>
                  </a:moveTo>
                  <a:cubicBezTo>
                    <a:pt x="0" y="3"/>
                    <a:pt x="5" y="13"/>
                    <a:pt x="7" y="16"/>
                  </a:cubicBezTo>
                  <a:cubicBezTo>
                    <a:pt x="9" y="20"/>
                    <a:pt x="16" y="25"/>
                    <a:pt x="20" y="21"/>
                  </a:cubicBezTo>
                  <a:cubicBezTo>
                    <a:pt x="27" y="16"/>
                    <a:pt x="18" y="0"/>
                    <a:pt x="9" y="2"/>
                  </a:cubicBezTo>
                  <a:close/>
                </a:path>
              </a:pathLst>
            </a:custGeom>
            <a:solidFill>
              <a:srgbClr val="4F8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832"/>
            <p:cNvSpPr/>
            <p:nvPr/>
          </p:nvSpPr>
          <p:spPr bwMode="auto">
            <a:xfrm>
              <a:off x="4278313" y="5043488"/>
              <a:ext cx="53975" cy="65088"/>
            </a:xfrm>
            <a:custGeom>
              <a:avLst/>
              <a:gdLst>
                <a:gd name="T0" fmla="*/ 5 w 17"/>
                <a:gd name="T1" fmla="*/ 4 h 21"/>
                <a:gd name="T2" fmla="*/ 11 w 17"/>
                <a:gd name="T3" fmla="*/ 18 h 21"/>
                <a:gd name="T4" fmla="*/ 17 w 17"/>
                <a:gd name="T5" fmla="*/ 16 h 21"/>
                <a:gd name="T6" fmla="*/ 5 w 17"/>
                <a:gd name="T7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1">
                  <a:moveTo>
                    <a:pt x="5" y="4"/>
                  </a:moveTo>
                  <a:cubicBezTo>
                    <a:pt x="0" y="8"/>
                    <a:pt x="9" y="17"/>
                    <a:pt x="11" y="18"/>
                  </a:cubicBezTo>
                  <a:cubicBezTo>
                    <a:pt x="11" y="18"/>
                    <a:pt x="17" y="21"/>
                    <a:pt x="17" y="16"/>
                  </a:cubicBezTo>
                  <a:cubicBezTo>
                    <a:pt x="17" y="10"/>
                    <a:pt x="9" y="0"/>
                    <a:pt x="5" y="4"/>
                  </a:cubicBezTo>
                  <a:close/>
                </a:path>
              </a:pathLst>
            </a:custGeom>
            <a:solidFill>
              <a:srgbClr val="050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833"/>
            <p:cNvSpPr/>
            <p:nvPr/>
          </p:nvSpPr>
          <p:spPr bwMode="auto">
            <a:xfrm>
              <a:off x="4300538" y="5091113"/>
              <a:ext cx="15875" cy="1746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4 h 6"/>
                <a:gd name="T4" fmla="*/ 4 w 5"/>
                <a:gd name="T5" fmla="*/ 5 h 6"/>
                <a:gd name="T6" fmla="*/ 4 w 5"/>
                <a:gd name="T7" fmla="*/ 2 h 6"/>
                <a:gd name="T8" fmla="*/ 1 w 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6"/>
                    <a:pt x="3" y="6"/>
                    <a:pt x="4" y="5"/>
                  </a:cubicBezTo>
                  <a:cubicBezTo>
                    <a:pt x="5" y="4"/>
                    <a:pt x="5" y="3"/>
                    <a:pt x="4" y="2"/>
                  </a:cubicBezTo>
                  <a:cubicBezTo>
                    <a:pt x="4" y="1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834"/>
            <p:cNvSpPr/>
            <p:nvPr/>
          </p:nvSpPr>
          <p:spPr bwMode="auto">
            <a:xfrm>
              <a:off x="4365625" y="4926013"/>
              <a:ext cx="107950" cy="117475"/>
            </a:xfrm>
            <a:custGeom>
              <a:avLst/>
              <a:gdLst>
                <a:gd name="T0" fmla="*/ 0 w 35"/>
                <a:gd name="T1" fmla="*/ 15 h 38"/>
                <a:gd name="T2" fmla="*/ 5 w 35"/>
                <a:gd name="T3" fmla="*/ 28 h 38"/>
                <a:gd name="T4" fmla="*/ 26 w 35"/>
                <a:gd name="T5" fmla="*/ 30 h 38"/>
                <a:gd name="T6" fmla="*/ 17 w 35"/>
                <a:gd name="T7" fmla="*/ 3 h 38"/>
                <a:gd name="T8" fmla="*/ 0 w 35"/>
                <a:gd name="T9" fmla="*/ 1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8">
                  <a:moveTo>
                    <a:pt x="0" y="15"/>
                  </a:moveTo>
                  <a:cubicBezTo>
                    <a:pt x="0" y="23"/>
                    <a:pt x="5" y="28"/>
                    <a:pt x="5" y="28"/>
                  </a:cubicBezTo>
                  <a:cubicBezTo>
                    <a:pt x="5" y="28"/>
                    <a:pt x="16" y="38"/>
                    <a:pt x="26" y="30"/>
                  </a:cubicBezTo>
                  <a:cubicBezTo>
                    <a:pt x="35" y="23"/>
                    <a:pt x="30" y="6"/>
                    <a:pt x="17" y="3"/>
                  </a:cubicBezTo>
                  <a:cubicBezTo>
                    <a:pt x="5" y="0"/>
                    <a:pt x="0" y="8"/>
                    <a:pt x="0" y="15"/>
                  </a:cubicBezTo>
                  <a:close/>
                </a:path>
              </a:pathLst>
            </a:custGeom>
            <a:solidFill>
              <a:srgbClr val="F299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835"/>
            <p:cNvSpPr/>
            <p:nvPr/>
          </p:nvSpPr>
          <p:spPr bwMode="auto">
            <a:xfrm>
              <a:off x="4371975" y="4935538"/>
              <a:ext cx="90488" cy="96838"/>
            </a:xfrm>
            <a:custGeom>
              <a:avLst/>
              <a:gdLst>
                <a:gd name="T0" fmla="*/ 3 w 29"/>
                <a:gd name="T1" fmla="*/ 10 h 31"/>
                <a:gd name="T2" fmla="*/ 9 w 29"/>
                <a:gd name="T3" fmla="*/ 25 h 31"/>
                <a:gd name="T4" fmla="*/ 23 w 29"/>
                <a:gd name="T5" fmla="*/ 26 h 31"/>
                <a:gd name="T6" fmla="*/ 22 w 29"/>
                <a:gd name="T7" fmla="*/ 5 h 31"/>
                <a:gd name="T8" fmla="*/ 3 w 29"/>
                <a:gd name="T9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3" y="10"/>
                  </a:moveTo>
                  <a:cubicBezTo>
                    <a:pt x="0" y="18"/>
                    <a:pt x="7" y="24"/>
                    <a:pt x="9" y="25"/>
                  </a:cubicBezTo>
                  <a:cubicBezTo>
                    <a:pt x="9" y="25"/>
                    <a:pt x="17" y="31"/>
                    <a:pt x="23" y="26"/>
                  </a:cubicBezTo>
                  <a:cubicBezTo>
                    <a:pt x="29" y="21"/>
                    <a:pt x="29" y="13"/>
                    <a:pt x="22" y="5"/>
                  </a:cubicBezTo>
                  <a:cubicBezTo>
                    <a:pt x="17" y="0"/>
                    <a:pt x="5" y="2"/>
                    <a:pt x="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836"/>
            <p:cNvSpPr/>
            <p:nvPr/>
          </p:nvSpPr>
          <p:spPr bwMode="auto">
            <a:xfrm>
              <a:off x="4381500" y="4948238"/>
              <a:ext cx="84138" cy="84138"/>
            </a:xfrm>
            <a:custGeom>
              <a:avLst/>
              <a:gdLst>
                <a:gd name="T0" fmla="*/ 4 w 27"/>
                <a:gd name="T1" fmla="*/ 15 h 27"/>
                <a:gd name="T2" fmla="*/ 19 w 27"/>
                <a:gd name="T3" fmla="*/ 21 h 27"/>
                <a:gd name="T4" fmla="*/ 12 w 27"/>
                <a:gd name="T5" fmla="*/ 2 h 27"/>
                <a:gd name="T6" fmla="*/ 4 w 27"/>
                <a:gd name="T7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7">
                  <a:moveTo>
                    <a:pt x="4" y="15"/>
                  </a:moveTo>
                  <a:cubicBezTo>
                    <a:pt x="7" y="19"/>
                    <a:pt x="12" y="27"/>
                    <a:pt x="19" y="21"/>
                  </a:cubicBezTo>
                  <a:cubicBezTo>
                    <a:pt x="27" y="16"/>
                    <a:pt x="20" y="3"/>
                    <a:pt x="12" y="2"/>
                  </a:cubicBezTo>
                  <a:cubicBezTo>
                    <a:pt x="5" y="0"/>
                    <a:pt x="0" y="8"/>
                    <a:pt x="4" y="15"/>
                  </a:cubicBezTo>
                  <a:close/>
                </a:path>
              </a:pathLst>
            </a:custGeom>
            <a:solidFill>
              <a:srgbClr val="4F8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837"/>
            <p:cNvSpPr/>
            <p:nvPr/>
          </p:nvSpPr>
          <p:spPr bwMode="auto">
            <a:xfrm>
              <a:off x="4394200" y="4957763"/>
              <a:ext cx="58738" cy="58738"/>
            </a:xfrm>
            <a:custGeom>
              <a:avLst/>
              <a:gdLst>
                <a:gd name="T0" fmla="*/ 5 w 19"/>
                <a:gd name="T1" fmla="*/ 12 h 19"/>
                <a:gd name="T2" fmla="*/ 15 w 19"/>
                <a:gd name="T3" fmla="*/ 16 h 19"/>
                <a:gd name="T4" fmla="*/ 5 w 19"/>
                <a:gd name="T5" fmla="*/ 1 h 19"/>
                <a:gd name="T6" fmla="*/ 5 w 19"/>
                <a:gd name="T7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5" y="12"/>
                  </a:moveTo>
                  <a:cubicBezTo>
                    <a:pt x="5" y="12"/>
                    <a:pt x="11" y="19"/>
                    <a:pt x="15" y="16"/>
                  </a:cubicBezTo>
                  <a:cubicBezTo>
                    <a:pt x="19" y="12"/>
                    <a:pt x="10" y="1"/>
                    <a:pt x="5" y="1"/>
                  </a:cubicBezTo>
                  <a:cubicBezTo>
                    <a:pt x="0" y="0"/>
                    <a:pt x="1" y="8"/>
                    <a:pt x="5" y="12"/>
                  </a:cubicBezTo>
                  <a:close/>
                </a:path>
              </a:pathLst>
            </a:custGeom>
            <a:solidFill>
              <a:srgbClr val="050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838"/>
            <p:cNvSpPr/>
            <p:nvPr/>
          </p:nvSpPr>
          <p:spPr bwMode="auto">
            <a:xfrm>
              <a:off x="4405313" y="4997451"/>
              <a:ext cx="19050" cy="15875"/>
            </a:xfrm>
            <a:custGeom>
              <a:avLst/>
              <a:gdLst>
                <a:gd name="T0" fmla="*/ 2 w 6"/>
                <a:gd name="T1" fmla="*/ 0 h 5"/>
                <a:gd name="T2" fmla="*/ 1 w 6"/>
                <a:gd name="T3" fmla="*/ 4 h 5"/>
                <a:gd name="T4" fmla="*/ 5 w 6"/>
                <a:gd name="T5" fmla="*/ 5 h 5"/>
                <a:gd name="T6" fmla="*/ 5 w 6"/>
                <a:gd name="T7" fmla="*/ 1 h 5"/>
                <a:gd name="T8" fmla="*/ 2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cubicBezTo>
                    <a:pt x="1" y="1"/>
                    <a:pt x="0" y="3"/>
                    <a:pt x="1" y="4"/>
                  </a:cubicBezTo>
                  <a:cubicBezTo>
                    <a:pt x="2" y="5"/>
                    <a:pt x="3" y="5"/>
                    <a:pt x="5" y="5"/>
                  </a:cubicBezTo>
                  <a:cubicBezTo>
                    <a:pt x="6" y="4"/>
                    <a:pt x="6" y="2"/>
                    <a:pt x="5" y="1"/>
                  </a:cubicBezTo>
                  <a:cubicBezTo>
                    <a:pt x="5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839"/>
            <p:cNvSpPr/>
            <p:nvPr/>
          </p:nvSpPr>
          <p:spPr bwMode="auto">
            <a:xfrm>
              <a:off x="4365625" y="5087938"/>
              <a:ext cx="452438" cy="344488"/>
            </a:xfrm>
            <a:custGeom>
              <a:avLst/>
              <a:gdLst>
                <a:gd name="T0" fmla="*/ 47 w 146"/>
                <a:gd name="T1" fmla="*/ 11 h 111"/>
                <a:gd name="T2" fmla="*/ 7 w 146"/>
                <a:gd name="T3" fmla="*/ 7 h 111"/>
                <a:gd name="T4" fmla="*/ 32 w 146"/>
                <a:gd name="T5" fmla="*/ 56 h 111"/>
                <a:gd name="T6" fmla="*/ 132 w 146"/>
                <a:gd name="T7" fmla="*/ 109 h 111"/>
                <a:gd name="T8" fmla="*/ 105 w 146"/>
                <a:gd name="T9" fmla="*/ 69 h 111"/>
                <a:gd name="T10" fmla="*/ 47 w 146"/>
                <a:gd name="T11" fmla="*/ 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11">
                  <a:moveTo>
                    <a:pt x="47" y="11"/>
                  </a:moveTo>
                  <a:cubicBezTo>
                    <a:pt x="29" y="4"/>
                    <a:pt x="15" y="0"/>
                    <a:pt x="7" y="7"/>
                  </a:cubicBezTo>
                  <a:cubicBezTo>
                    <a:pt x="0" y="13"/>
                    <a:pt x="13" y="40"/>
                    <a:pt x="32" y="56"/>
                  </a:cubicBezTo>
                  <a:cubicBezTo>
                    <a:pt x="51" y="72"/>
                    <a:pt x="118" y="111"/>
                    <a:pt x="132" y="109"/>
                  </a:cubicBezTo>
                  <a:cubicBezTo>
                    <a:pt x="146" y="108"/>
                    <a:pt x="113" y="80"/>
                    <a:pt x="105" y="69"/>
                  </a:cubicBezTo>
                  <a:cubicBezTo>
                    <a:pt x="96" y="57"/>
                    <a:pt x="65" y="19"/>
                    <a:pt x="47" y="11"/>
                  </a:cubicBezTo>
                  <a:close/>
                </a:path>
              </a:pathLst>
            </a:custGeom>
            <a:solidFill>
              <a:srgbClr val="EF8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840"/>
            <p:cNvSpPr/>
            <p:nvPr/>
          </p:nvSpPr>
          <p:spPr bwMode="auto">
            <a:xfrm>
              <a:off x="4403725" y="5137151"/>
              <a:ext cx="396875" cy="301625"/>
            </a:xfrm>
            <a:custGeom>
              <a:avLst/>
              <a:gdLst>
                <a:gd name="T0" fmla="*/ 1 w 128"/>
                <a:gd name="T1" fmla="*/ 10 h 97"/>
                <a:gd name="T2" fmla="*/ 22 w 128"/>
                <a:gd name="T3" fmla="*/ 39 h 97"/>
                <a:gd name="T4" fmla="*/ 117 w 128"/>
                <a:gd name="T5" fmla="*/ 94 h 97"/>
                <a:gd name="T6" fmla="*/ 36 w 128"/>
                <a:gd name="T7" fmla="*/ 19 h 97"/>
                <a:gd name="T8" fmla="*/ 1 w 128"/>
                <a:gd name="T9" fmla="*/ 1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97">
                  <a:moveTo>
                    <a:pt x="1" y="10"/>
                  </a:moveTo>
                  <a:cubicBezTo>
                    <a:pt x="0" y="16"/>
                    <a:pt x="13" y="33"/>
                    <a:pt x="22" y="39"/>
                  </a:cubicBezTo>
                  <a:cubicBezTo>
                    <a:pt x="22" y="39"/>
                    <a:pt x="107" y="97"/>
                    <a:pt x="117" y="94"/>
                  </a:cubicBezTo>
                  <a:cubicBezTo>
                    <a:pt x="128" y="91"/>
                    <a:pt x="51" y="29"/>
                    <a:pt x="36" y="19"/>
                  </a:cubicBezTo>
                  <a:cubicBezTo>
                    <a:pt x="22" y="9"/>
                    <a:pt x="3" y="0"/>
                    <a:pt x="1" y="10"/>
                  </a:cubicBezTo>
                  <a:close/>
                </a:path>
              </a:pathLst>
            </a:custGeom>
            <a:solidFill>
              <a:srgbClr val="F19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841"/>
            <p:cNvSpPr/>
            <p:nvPr/>
          </p:nvSpPr>
          <p:spPr bwMode="auto">
            <a:xfrm>
              <a:off x="4654550" y="5354638"/>
              <a:ext cx="20638" cy="20638"/>
            </a:xfrm>
            <a:custGeom>
              <a:avLst/>
              <a:gdLst>
                <a:gd name="T0" fmla="*/ 2 w 7"/>
                <a:gd name="T1" fmla="*/ 1 h 7"/>
                <a:gd name="T2" fmla="*/ 1 w 7"/>
                <a:gd name="T3" fmla="*/ 5 h 7"/>
                <a:gd name="T4" fmla="*/ 5 w 7"/>
                <a:gd name="T5" fmla="*/ 6 h 7"/>
                <a:gd name="T6" fmla="*/ 6 w 7"/>
                <a:gd name="T7" fmla="*/ 2 h 7"/>
                <a:gd name="T8" fmla="*/ 2 w 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1"/>
                  </a:moveTo>
                  <a:cubicBezTo>
                    <a:pt x="0" y="2"/>
                    <a:pt x="0" y="4"/>
                    <a:pt x="1" y="5"/>
                  </a:cubicBezTo>
                  <a:cubicBezTo>
                    <a:pt x="2" y="6"/>
                    <a:pt x="3" y="7"/>
                    <a:pt x="5" y="6"/>
                  </a:cubicBezTo>
                  <a:cubicBezTo>
                    <a:pt x="6" y="5"/>
                    <a:pt x="7" y="3"/>
                    <a:pt x="6" y="2"/>
                  </a:cubicBezTo>
                  <a:cubicBezTo>
                    <a:pt x="5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842"/>
            <p:cNvSpPr/>
            <p:nvPr/>
          </p:nvSpPr>
          <p:spPr bwMode="auto">
            <a:xfrm>
              <a:off x="4622800" y="5341938"/>
              <a:ext cx="9525" cy="9525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2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843"/>
            <p:cNvSpPr/>
            <p:nvPr/>
          </p:nvSpPr>
          <p:spPr bwMode="auto">
            <a:xfrm>
              <a:off x="3806825" y="4581526"/>
              <a:ext cx="812800" cy="642938"/>
            </a:xfrm>
            <a:custGeom>
              <a:avLst/>
              <a:gdLst>
                <a:gd name="T0" fmla="*/ 101 w 262"/>
                <a:gd name="T1" fmla="*/ 134 h 207"/>
                <a:gd name="T2" fmla="*/ 51 w 262"/>
                <a:gd name="T3" fmla="*/ 160 h 207"/>
                <a:gd name="T4" fmla="*/ 40 w 262"/>
                <a:gd name="T5" fmla="*/ 200 h 207"/>
                <a:gd name="T6" fmla="*/ 44 w 262"/>
                <a:gd name="T7" fmla="*/ 193 h 207"/>
                <a:gd name="T8" fmla="*/ 61 w 262"/>
                <a:gd name="T9" fmla="*/ 165 h 207"/>
                <a:gd name="T10" fmla="*/ 126 w 262"/>
                <a:gd name="T11" fmla="*/ 135 h 207"/>
                <a:gd name="T12" fmla="*/ 156 w 262"/>
                <a:gd name="T13" fmla="*/ 134 h 207"/>
                <a:gd name="T14" fmla="*/ 160 w 262"/>
                <a:gd name="T15" fmla="*/ 119 h 207"/>
                <a:gd name="T16" fmla="*/ 177 w 262"/>
                <a:gd name="T17" fmla="*/ 119 h 207"/>
                <a:gd name="T18" fmla="*/ 184 w 262"/>
                <a:gd name="T19" fmla="*/ 99 h 207"/>
                <a:gd name="T20" fmla="*/ 206 w 262"/>
                <a:gd name="T21" fmla="*/ 79 h 207"/>
                <a:gd name="T22" fmla="*/ 254 w 262"/>
                <a:gd name="T23" fmla="*/ 31 h 207"/>
                <a:gd name="T24" fmla="*/ 257 w 262"/>
                <a:gd name="T25" fmla="*/ 9 h 207"/>
                <a:gd name="T26" fmla="*/ 239 w 262"/>
                <a:gd name="T27" fmla="*/ 43 h 207"/>
                <a:gd name="T28" fmla="*/ 207 w 262"/>
                <a:gd name="T29" fmla="*/ 67 h 207"/>
                <a:gd name="T30" fmla="*/ 176 w 262"/>
                <a:gd name="T31" fmla="*/ 85 h 207"/>
                <a:gd name="T32" fmla="*/ 111 w 262"/>
                <a:gd name="T33" fmla="*/ 118 h 207"/>
                <a:gd name="T34" fmla="*/ 73 w 262"/>
                <a:gd name="T35" fmla="*/ 120 h 207"/>
                <a:gd name="T36" fmla="*/ 11 w 262"/>
                <a:gd name="T37" fmla="*/ 121 h 207"/>
                <a:gd name="T38" fmla="*/ 3 w 262"/>
                <a:gd name="T39" fmla="*/ 121 h 207"/>
                <a:gd name="T40" fmla="*/ 25 w 262"/>
                <a:gd name="T41" fmla="*/ 133 h 207"/>
                <a:gd name="T42" fmla="*/ 92 w 262"/>
                <a:gd name="T43" fmla="*/ 127 h 207"/>
                <a:gd name="T44" fmla="*/ 101 w 262"/>
                <a:gd name="T45" fmla="*/ 13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207">
                  <a:moveTo>
                    <a:pt x="101" y="134"/>
                  </a:moveTo>
                  <a:cubicBezTo>
                    <a:pt x="90" y="137"/>
                    <a:pt x="59" y="146"/>
                    <a:pt x="51" y="160"/>
                  </a:cubicBezTo>
                  <a:cubicBezTo>
                    <a:pt x="43" y="173"/>
                    <a:pt x="36" y="194"/>
                    <a:pt x="40" y="200"/>
                  </a:cubicBezTo>
                  <a:cubicBezTo>
                    <a:pt x="44" y="207"/>
                    <a:pt x="43" y="201"/>
                    <a:pt x="44" y="193"/>
                  </a:cubicBezTo>
                  <a:cubicBezTo>
                    <a:pt x="45" y="186"/>
                    <a:pt x="50" y="173"/>
                    <a:pt x="61" y="165"/>
                  </a:cubicBezTo>
                  <a:cubicBezTo>
                    <a:pt x="71" y="156"/>
                    <a:pt x="110" y="133"/>
                    <a:pt x="126" y="135"/>
                  </a:cubicBezTo>
                  <a:cubicBezTo>
                    <a:pt x="142" y="137"/>
                    <a:pt x="147" y="144"/>
                    <a:pt x="156" y="134"/>
                  </a:cubicBezTo>
                  <a:cubicBezTo>
                    <a:pt x="158" y="132"/>
                    <a:pt x="156" y="121"/>
                    <a:pt x="160" y="119"/>
                  </a:cubicBezTo>
                  <a:cubicBezTo>
                    <a:pt x="164" y="116"/>
                    <a:pt x="174" y="123"/>
                    <a:pt x="177" y="119"/>
                  </a:cubicBezTo>
                  <a:cubicBezTo>
                    <a:pt x="177" y="119"/>
                    <a:pt x="182" y="105"/>
                    <a:pt x="184" y="99"/>
                  </a:cubicBezTo>
                  <a:cubicBezTo>
                    <a:pt x="186" y="92"/>
                    <a:pt x="197" y="85"/>
                    <a:pt x="206" y="79"/>
                  </a:cubicBezTo>
                  <a:cubicBezTo>
                    <a:pt x="216" y="73"/>
                    <a:pt x="248" y="48"/>
                    <a:pt x="254" y="31"/>
                  </a:cubicBezTo>
                  <a:cubicBezTo>
                    <a:pt x="261" y="14"/>
                    <a:pt x="262" y="0"/>
                    <a:pt x="257" y="9"/>
                  </a:cubicBezTo>
                  <a:cubicBezTo>
                    <a:pt x="253" y="17"/>
                    <a:pt x="248" y="33"/>
                    <a:pt x="239" y="43"/>
                  </a:cubicBezTo>
                  <a:cubicBezTo>
                    <a:pt x="230" y="52"/>
                    <a:pt x="217" y="62"/>
                    <a:pt x="207" y="67"/>
                  </a:cubicBezTo>
                  <a:cubicBezTo>
                    <a:pt x="197" y="72"/>
                    <a:pt x="177" y="81"/>
                    <a:pt x="176" y="85"/>
                  </a:cubicBezTo>
                  <a:cubicBezTo>
                    <a:pt x="175" y="88"/>
                    <a:pt x="120" y="121"/>
                    <a:pt x="111" y="118"/>
                  </a:cubicBezTo>
                  <a:cubicBezTo>
                    <a:pt x="102" y="116"/>
                    <a:pt x="84" y="118"/>
                    <a:pt x="73" y="120"/>
                  </a:cubicBezTo>
                  <a:cubicBezTo>
                    <a:pt x="61" y="123"/>
                    <a:pt x="20" y="128"/>
                    <a:pt x="11" y="121"/>
                  </a:cubicBezTo>
                  <a:cubicBezTo>
                    <a:pt x="2" y="114"/>
                    <a:pt x="0" y="116"/>
                    <a:pt x="3" y="121"/>
                  </a:cubicBezTo>
                  <a:cubicBezTo>
                    <a:pt x="6" y="126"/>
                    <a:pt x="14" y="133"/>
                    <a:pt x="25" y="133"/>
                  </a:cubicBezTo>
                  <a:cubicBezTo>
                    <a:pt x="35" y="133"/>
                    <a:pt x="82" y="125"/>
                    <a:pt x="92" y="127"/>
                  </a:cubicBezTo>
                  <a:cubicBezTo>
                    <a:pt x="102" y="129"/>
                    <a:pt x="112" y="131"/>
                    <a:pt x="101" y="134"/>
                  </a:cubicBezTo>
                  <a:close/>
                </a:path>
              </a:pathLst>
            </a:custGeom>
            <a:solidFill>
              <a:srgbClr val="F19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844"/>
            <p:cNvSpPr/>
            <p:nvPr/>
          </p:nvSpPr>
          <p:spPr bwMode="auto">
            <a:xfrm>
              <a:off x="3838575" y="4445001"/>
              <a:ext cx="638175" cy="587375"/>
            </a:xfrm>
            <a:custGeom>
              <a:avLst/>
              <a:gdLst>
                <a:gd name="T0" fmla="*/ 200 w 206"/>
                <a:gd name="T1" fmla="*/ 83 h 189"/>
                <a:gd name="T2" fmla="*/ 203 w 206"/>
                <a:gd name="T3" fmla="*/ 37 h 189"/>
                <a:gd name="T4" fmla="*/ 202 w 206"/>
                <a:gd name="T5" fmla="*/ 12 h 189"/>
                <a:gd name="T6" fmla="*/ 193 w 206"/>
                <a:gd name="T7" fmla="*/ 23 h 189"/>
                <a:gd name="T8" fmla="*/ 188 w 206"/>
                <a:gd name="T9" fmla="*/ 76 h 189"/>
                <a:gd name="T10" fmla="*/ 158 w 206"/>
                <a:gd name="T11" fmla="*/ 118 h 189"/>
                <a:gd name="T12" fmla="*/ 151 w 206"/>
                <a:gd name="T13" fmla="*/ 125 h 189"/>
                <a:gd name="T14" fmla="*/ 138 w 206"/>
                <a:gd name="T15" fmla="*/ 55 h 189"/>
                <a:gd name="T16" fmla="*/ 113 w 206"/>
                <a:gd name="T17" fmla="*/ 26 h 189"/>
                <a:gd name="T18" fmla="*/ 135 w 206"/>
                <a:gd name="T19" fmla="*/ 70 h 189"/>
                <a:gd name="T20" fmla="*/ 138 w 206"/>
                <a:gd name="T21" fmla="*/ 123 h 189"/>
                <a:gd name="T22" fmla="*/ 131 w 206"/>
                <a:gd name="T23" fmla="*/ 140 h 189"/>
                <a:gd name="T24" fmla="*/ 96 w 206"/>
                <a:gd name="T25" fmla="*/ 122 h 189"/>
                <a:gd name="T26" fmla="*/ 67 w 206"/>
                <a:gd name="T27" fmla="*/ 100 h 189"/>
                <a:gd name="T28" fmla="*/ 54 w 206"/>
                <a:gd name="T29" fmla="*/ 77 h 189"/>
                <a:gd name="T30" fmla="*/ 50 w 206"/>
                <a:gd name="T31" fmla="*/ 91 h 189"/>
                <a:gd name="T32" fmla="*/ 101 w 206"/>
                <a:gd name="T33" fmla="*/ 140 h 189"/>
                <a:gd name="T34" fmla="*/ 108 w 206"/>
                <a:gd name="T35" fmla="*/ 151 h 189"/>
                <a:gd name="T36" fmla="*/ 65 w 206"/>
                <a:gd name="T37" fmla="*/ 145 h 189"/>
                <a:gd name="T38" fmla="*/ 27 w 206"/>
                <a:gd name="T39" fmla="*/ 129 h 189"/>
                <a:gd name="T40" fmla="*/ 5 w 206"/>
                <a:gd name="T41" fmla="*/ 108 h 189"/>
                <a:gd name="T42" fmla="*/ 10 w 206"/>
                <a:gd name="T43" fmla="*/ 124 h 189"/>
                <a:gd name="T44" fmla="*/ 94 w 206"/>
                <a:gd name="T45" fmla="*/ 164 h 189"/>
                <a:gd name="T46" fmla="*/ 130 w 206"/>
                <a:gd name="T47" fmla="*/ 174 h 189"/>
                <a:gd name="T48" fmla="*/ 147 w 206"/>
                <a:gd name="T49" fmla="*/ 178 h 189"/>
                <a:gd name="T50" fmla="*/ 162 w 206"/>
                <a:gd name="T51" fmla="*/ 186 h 189"/>
                <a:gd name="T52" fmla="*/ 159 w 206"/>
                <a:gd name="T53" fmla="*/ 176 h 189"/>
                <a:gd name="T54" fmla="*/ 166 w 206"/>
                <a:gd name="T55" fmla="*/ 170 h 189"/>
                <a:gd name="T56" fmla="*/ 171 w 206"/>
                <a:gd name="T57" fmla="*/ 122 h 189"/>
                <a:gd name="T58" fmla="*/ 200 w 206"/>
                <a:gd name="T59" fmla="*/ 8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6" h="189">
                  <a:moveTo>
                    <a:pt x="200" y="83"/>
                  </a:moveTo>
                  <a:cubicBezTo>
                    <a:pt x="206" y="71"/>
                    <a:pt x="203" y="47"/>
                    <a:pt x="203" y="37"/>
                  </a:cubicBezTo>
                  <a:cubicBezTo>
                    <a:pt x="203" y="26"/>
                    <a:pt x="199" y="17"/>
                    <a:pt x="202" y="12"/>
                  </a:cubicBezTo>
                  <a:cubicBezTo>
                    <a:pt x="205" y="8"/>
                    <a:pt x="199" y="0"/>
                    <a:pt x="193" y="23"/>
                  </a:cubicBezTo>
                  <a:cubicBezTo>
                    <a:pt x="186" y="47"/>
                    <a:pt x="194" y="62"/>
                    <a:pt x="188" y="76"/>
                  </a:cubicBezTo>
                  <a:cubicBezTo>
                    <a:pt x="181" y="90"/>
                    <a:pt x="162" y="106"/>
                    <a:pt x="158" y="118"/>
                  </a:cubicBezTo>
                  <a:cubicBezTo>
                    <a:pt x="154" y="129"/>
                    <a:pt x="153" y="130"/>
                    <a:pt x="151" y="125"/>
                  </a:cubicBezTo>
                  <a:cubicBezTo>
                    <a:pt x="149" y="119"/>
                    <a:pt x="154" y="82"/>
                    <a:pt x="138" y="55"/>
                  </a:cubicBezTo>
                  <a:cubicBezTo>
                    <a:pt x="123" y="28"/>
                    <a:pt x="114" y="23"/>
                    <a:pt x="113" y="26"/>
                  </a:cubicBezTo>
                  <a:cubicBezTo>
                    <a:pt x="112" y="29"/>
                    <a:pt x="129" y="47"/>
                    <a:pt x="135" y="70"/>
                  </a:cubicBezTo>
                  <a:cubicBezTo>
                    <a:pt x="141" y="93"/>
                    <a:pt x="135" y="103"/>
                    <a:pt x="138" y="123"/>
                  </a:cubicBezTo>
                  <a:cubicBezTo>
                    <a:pt x="141" y="143"/>
                    <a:pt x="142" y="145"/>
                    <a:pt x="131" y="140"/>
                  </a:cubicBezTo>
                  <a:cubicBezTo>
                    <a:pt x="120" y="135"/>
                    <a:pt x="104" y="124"/>
                    <a:pt x="96" y="122"/>
                  </a:cubicBezTo>
                  <a:cubicBezTo>
                    <a:pt x="89" y="121"/>
                    <a:pt x="74" y="110"/>
                    <a:pt x="67" y="100"/>
                  </a:cubicBezTo>
                  <a:cubicBezTo>
                    <a:pt x="60" y="90"/>
                    <a:pt x="56" y="84"/>
                    <a:pt x="54" y="77"/>
                  </a:cubicBezTo>
                  <a:cubicBezTo>
                    <a:pt x="51" y="70"/>
                    <a:pt x="38" y="60"/>
                    <a:pt x="50" y="91"/>
                  </a:cubicBezTo>
                  <a:cubicBezTo>
                    <a:pt x="62" y="122"/>
                    <a:pt x="81" y="131"/>
                    <a:pt x="101" y="140"/>
                  </a:cubicBezTo>
                  <a:cubicBezTo>
                    <a:pt x="121" y="149"/>
                    <a:pt x="117" y="155"/>
                    <a:pt x="108" y="151"/>
                  </a:cubicBezTo>
                  <a:cubicBezTo>
                    <a:pt x="99" y="148"/>
                    <a:pt x="78" y="144"/>
                    <a:pt x="65" y="145"/>
                  </a:cubicBezTo>
                  <a:cubicBezTo>
                    <a:pt x="52" y="146"/>
                    <a:pt x="35" y="135"/>
                    <a:pt x="27" y="129"/>
                  </a:cubicBezTo>
                  <a:cubicBezTo>
                    <a:pt x="19" y="124"/>
                    <a:pt x="9" y="114"/>
                    <a:pt x="5" y="108"/>
                  </a:cubicBezTo>
                  <a:cubicBezTo>
                    <a:pt x="1" y="101"/>
                    <a:pt x="0" y="112"/>
                    <a:pt x="10" y="124"/>
                  </a:cubicBezTo>
                  <a:cubicBezTo>
                    <a:pt x="25" y="144"/>
                    <a:pt x="80" y="161"/>
                    <a:pt x="94" y="164"/>
                  </a:cubicBezTo>
                  <a:cubicBezTo>
                    <a:pt x="108" y="167"/>
                    <a:pt x="122" y="169"/>
                    <a:pt x="130" y="174"/>
                  </a:cubicBezTo>
                  <a:cubicBezTo>
                    <a:pt x="132" y="175"/>
                    <a:pt x="139" y="175"/>
                    <a:pt x="147" y="178"/>
                  </a:cubicBezTo>
                  <a:cubicBezTo>
                    <a:pt x="152" y="180"/>
                    <a:pt x="160" y="188"/>
                    <a:pt x="162" y="186"/>
                  </a:cubicBezTo>
                  <a:cubicBezTo>
                    <a:pt x="166" y="183"/>
                    <a:pt x="155" y="178"/>
                    <a:pt x="159" y="176"/>
                  </a:cubicBezTo>
                  <a:cubicBezTo>
                    <a:pt x="159" y="176"/>
                    <a:pt x="173" y="189"/>
                    <a:pt x="166" y="170"/>
                  </a:cubicBezTo>
                  <a:cubicBezTo>
                    <a:pt x="164" y="163"/>
                    <a:pt x="165" y="136"/>
                    <a:pt x="171" y="122"/>
                  </a:cubicBezTo>
                  <a:cubicBezTo>
                    <a:pt x="177" y="109"/>
                    <a:pt x="193" y="95"/>
                    <a:pt x="200" y="83"/>
                  </a:cubicBezTo>
                  <a:close/>
                </a:path>
              </a:pathLst>
            </a:custGeom>
            <a:solidFill>
              <a:srgbClr val="F29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845"/>
            <p:cNvSpPr/>
            <p:nvPr/>
          </p:nvSpPr>
          <p:spPr bwMode="auto">
            <a:xfrm>
              <a:off x="3994150" y="4706938"/>
              <a:ext cx="322263" cy="293688"/>
            </a:xfrm>
            <a:custGeom>
              <a:avLst/>
              <a:gdLst>
                <a:gd name="T0" fmla="*/ 12 w 104"/>
                <a:gd name="T1" fmla="*/ 18 h 95"/>
                <a:gd name="T2" fmla="*/ 9 w 104"/>
                <a:gd name="T3" fmla="*/ 20 h 95"/>
                <a:gd name="T4" fmla="*/ 39 w 104"/>
                <a:gd name="T5" fmla="*/ 45 h 95"/>
                <a:gd name="T6" fmla="*/ 82 w 104"/>
                <a:gd name="T7" fmla="*/ 71 h 95"/>
                <a:gd name="T8" fmla="*/ 104 w 104"/>
                <a:gd name="T9" fmla="*/ 91 h 95"/>
                <a:gd name="T10" fmla="*/ 64 w 104"/>
                <a:gd name="T11" fmla="*/ 51 h 95"/>
                <a:gd name="T12" fmla="*/ 12 w 104"/>
                <a:gd name="T13" fmla="*/ 1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5">
                  <a:moveTo>
                    <a:pt x="12" y="18"/>
                  </a:moveTo>
                  <a:cubicBezTo>
                    <a:pt x="0" y="0"/>
                    <a:pt x="5" y="14"/>
                    <a:pt x="9" y="20"/>
                  </a:cubicBezTo>
                  <a:cubicBezTo>
                    <a:pt x="14" y="30"/>
                    <a:pt x="30" y="41"/>
                    <a:pt x="39" y="45"/>
                  </a:cubicBezTo>
                  <a:cubicBezTo>
                    <a:pt x="48" y="49"/>
                    <a:pt x="65" y="54"/>
                    <a:pt x="82" y="71"/>
                  </a:cubicBezTo>
                  <a:cubicBezTo>
                    <a:pt x="97" y="87"/>
                    <a:pt x="104" y="95"/>
                    <a:pt x="104" y="91"/>
                  </a:cubicBezTo>
                  <a:cubicBezTo>
                    <a:pt x="104" y="91"/>
                    <a:pt x="88" y="65"/>
                    <a:pt x="64" y="51"/>
                  </a:cubicBezTo>
                  <a:cubicBezTo>
                    <a:pt x="40" y="38"/>
                    <a:pt x="23" y="36"/>
                    <a:pt x="12" y="18"/>
                  </a:cubicBezTo>
                  <a:close/>
                </a:path>
              </a:pathLst>
            </a:custGeom>
            <a:solidFill>
              <a:srgbClr val="F4A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846"/>
            <p:cNvSpPr/>
            <p:nvPr/>
          </p:nvSpPr>
          <p:spPr bwMode="auto">
            <a:xfrm>
              <a:off x="4219575" y="4554538"/>
              <a:ext cx="120650" cy="420688"/>
            </a:xfrm>
            <a:custGeom>
              <a:avLst/>
              <a:gdLst>
                <a:gd name="T0" fmla="*/ 27 w 39"/>
                <a:gd name="T1" fmla="*/ 109 h 136"/>
                <a:gd name="T2" fmla="*/ 39 w 39"/>
                <a:gd name="T3" fmla="*/ 135 h 136"/>
                <a:gd name="T4" fmla="*/ 24 w 39"/>
                <a:gd name="T5" fmla="*/ 72 h 136"/>
                <a:gd name="T6" fmla="*/ 11 w 39"/>
                <a:gd name="T7" fmla="*/ 17 h 136"/>
                <a:gd name="T8" fmla="*/ 10 w 39"/>
                <a:gd name="T9" fmla="*/ 24 h 136"/>
                <a:gd name="T10" fmla="*/ 19 w 39"/>
                <a:gd name="T11" fmla="*/ 70 h 136"/>
                <a:gd name="T12" fmla="*/ 27 w 39"/>
                <a:gd name="T13" fmla="*/ 10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36">
                  <a:moveTo>
                    <a:pt x="27" y="109"/>
                  </a:moveTo>
                  <a:cubicBezTo>
                    <a:pt x="30" y="119"/>
                    <a:pt x="36" y="136"/>
                    <a:pt x="39" y="135"/>
                  </a:cubicBezTo>
                  <a:cubicBezTo>
                    <a:pt x="39" y="135"/>
                    <a:pt x="23" y="87"/>
                    <a:pt x="24" y="72"/>
                  </a:cubicBezTo>
                  <a:cubicBezTo>
                    <a:pt x="24" y="57"/>
                    <a:pt x="22" y="34"/>
                    <a:pt x="11" y="17"/>
                  </a:cubicBezTo>
                  <a:cubicBezTo>
                    <a:pt x="0" y="0"/>
                    <a:pt x="6" y="17"/>
                    <a:pt x="10" y="24"/>
                  </a:cubicBezTo>
                  <a:cubicBezTo>
                    <a:pt x="14" y="31"/>
                    <a:pt x="20" y="52"/>
                    <a:pt x="19" y="70"/>
                  </a:cubicBezTo>
                  <a:cubicBezTo>
                    <a:pt x="18" y="88"/>
                    <a:pt x="24" y="100"/>
                    <a:pt x="27" y="109"/>
                  </a:cubicBezTo>
                  <a:close/>
                </a:path>
              </a:pathLst>
            </a:custGeom>
            <a:solidFill>
              <a:srgbClr val="F4A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847"/>
            <p:cNvSpPr/>
            <p:nvPr/>
          </p:nvSpPr>
          <p:spPr bwMode="auto">
            <a:xfrm>
              <a:off x="4332288" y="4505326"/>
              <a:ext cx="139700" cy="396875"/>
            </a:xfrm>
            <a:custGeom>
              <a:avLst/>
              <a:gdLst>
                <a:gd name="T0" fmla="*/ 8 w 45"/>
                <a:gd name="T1" fmla="*/ 96 h 128"/>
                <a:gd name="T2" fmla="*/ 5 w 45"/>
                <a:gd name="T3" fmla="*/ 124 h 128"/>
                <a:gd name="T4" fmla="*/ 19 w 45"/>
                <a:gd name="T5" fmla="*/ 87 h 128"/>
                <a:gd name="T6" fmla="*/ 43 w 45"/>
                <a:gd name="T7" fmla="*/ 46 h 128"/>
                <a:gd name="T8" fmla="*/ 40 w 45"/>
                <a:gd name="T9" fmla="*/ 6 h 128"/>
                <a:gd name="T10" fmla="*/ 37 w 45"/>
                <a:gd name="T11" fmla="*/ 31 h 128"/>
                <a:gd name="T12" fmla="*/ 29 w 45"/>
                <a:gd name="T13" fmla="*/ 67 h 128"/>
                <a:gd name="T14" fmla="*/ 8 w 45"/>
                <a:gd name="T15" fmla="*/ 9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28">
                  <a:moveTo>
                    <a:pt x="8" y="96"/>
                  </a:moveTo>
                  <a:cubicBezTo>
                    <a:pt x="1" y="111"/>
                    <a:pt x="0" y="128"/>
                    <a:pt x="5" y="124"/>
                  </a:cubicBezTo>
                  <a:cubicBezTo>
                    <a:pt x="5" y="124"/>
                    <a:pt x="7" y="101"/>
                    <a:pt x="19" y="87"/>
                  </a:cubicBezTo>
                  <a:cubicBezTo>
                    <a:pt x="26" y="78"/>
                    <a:pt x="40" y="66"/>
                    <a:pt x="43" y="46"/>
                  </a:cubicBezTo>
                  <a:cubicBezTo>
                    <a:pt x="45" y="27"/>
                    <a:pt x="40" y="12"/>
                    <a:pt x="40" y="6"/>
                  </a:cubicBezTo>
                  <a:cubicBezTo>
                    <a:pt x="41" y="0"/>
                    <a:pt x="34" y="7"/>
                    <a:pt x="37" y="31"/>
                  </a:cubicBezTo>
                  <a:cubicBezTo>
                    <a:pt x="41" y="55"/>
                    <a:pt x="36" y="55"/>
                    <a:pt x="29" y="67"/>
                  </a:cubicBezTo>
                  <a:cubicBezTo>
                    <a:pt x="22" y="79"/>
                    <a:pt x="13" y="84"/>
                    <a:pt x="8" y="96"/>
                  </a:cubicBezTo>
                  <a:close/>
                </a:path>
              </a:pathLst>
            </a:custGeom>
            <a:solidFill>
              <a:srgbClr val="F4A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848"/>
            <p:cNvSpPr/>
            <p:nvPr/>
          </p:nvSpPr>
          <p:spPr bwMode="auto">
            <a:xfrm>
              <a:off x="4387850" y="4622801"/>
              <a:ext cx="222250" cy="244475"/>
            </a:xfrm>
            <a:custGeom>
              <a:avLst/>
              <a:gdLst>
                <a:gd name="T0" fmla="*/ 62 w 72"/>
                <a:gd name="T1" fmla="*/ 16 h 79"/>
                <a:gd name="T2" fmla="*/ 39 w 72"/>
                <a:gd name="T3" fmla="*/ 47 h 79"/>
                <a:gd name="T4" fmla="*/ 6 w 72"/>
                <a:gd name="T5" fmla="*/ 71 h 79"/>
                <a:gd name="T6" fmla="*/ 14 w 72"/>
                <a:gd name="T7" fmla="*/ 67 h 79"/>
                <a:gd name="T8" fmla="*/ 35 w 72"/>
                <a:gd name="T9" fmla="*/ 55 h 79"/>
                <a:gd name="T10" fmla="*/ 66 w 72"/>
                <a:gd name="T11" fmla="*/ 19 h 79"/>
                <a:gd name="T12" fmla="*/ 62 w 72"/>
                <a:gd name="T13" fmla="*/ 1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79">
                  <a:moveTo>
                    <a:pt x="62" y="16"/>
                  </a:moveTo>
                  <a:cubicBezTo>
                    <a:pt x="54" y="32"/>
                    <a:pt x="49" y="41"/>
                    <a:pt x="39" y="47"/>
                  </a:cubicBezTo>
                  <a:cubicBezTo>
                    <a:pt x="29" y="54"/>
                    <a:pt x="12" y="63"/>
                    <a:pt x="6" y="71"/>
                  </a:cubicBezTo>
                  <a:cubicBezTo>
                    <a:pt x="0" y="79"/>
                    <a:pt x="10" y="69"/>
                    <a:pt x="14" y="67"/>
                  </a:cubicBezTo>
                  <a:cubicBezTo>
                    <a:pt x="14" y="67"/>
                    <a:pt x="24" y="62"/>
                    <a:pt x="35" y="55"/>
                  </a:cubicBezTo>
                  <a:cubicBezTo>
                    <a:pt x="46" y="47"/>
                    <a:pt x="59" y="36"/>
                    <a:pt x="66" y="19"/>
                  </a:cubicBezTo>
                  <a:cubicBezTo>
                    <a:pt x="72" y="1"/>
                    <a:pt x="70" y="0"/>
                    <a:pt x="62" y="16"/>
                  </a:cubicBezTo>
                  <a:close/>
                </a:path>
              </a:pathLst>
            </a:custGeom>
            <a:solidFill>
              <a:srgbClr val="F29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849"/>
            <p:cNvSpPr/>
            <p:nvPr/>
          </p:nvSpPr>
          <p:spPr bwMode="auto">
            <a:xfrm>
              <a:off x="3932238" y="5000626"/>
              <a:ext cx="209550" cy="211138"/>
            </a:xfrm>
            <a:custGeom>
              <a:avLst/>
              <a:gdLst>
                <a:gd name="T0" fmla="*/ 65 w 68"/>
                <a:gd name="T1" fmla="*/ 5 h 68"/>
                <a:gd name="T2" fmla="*/ 23 w 68"/>
                <a:gd name="T3" fmla="*/ 20 h 68"/>
                <a:gd name="T4" fmla="*/ 1 w 68"/>
                <a:gd name="T5" fmla="*/ 58 h 68"/>
                <a:gd name="T6" fmla="*/ 3 w 68"/>
                <a:gd name="T7" fmla="*/ 65 h 68"/>
                <a:gd name="T8" fmla="*/ 19 w 68"/>
                <a:gd name="T9" fmla="*/ 29 h 68"/>
                <a:gd name="T10" fmla="*/ 65 w 68"/>
                <a:gd name="T11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68">
                  <a:moveTo>
                    <a:pt x="65" y="5"/>
                  </a:moveTo>
                  <a:cubicBezTo>
                    <a:pt x="68" y="0"/>
                    <a:pt x="37" y="8"/>
                    <a:pt x="23" y="20"/>
                  </a:cubicBezTo>
                  <a:cubicBezTo>
                    <a:pt x="8" y="32"/>
                    <a:pt x="2" y="51"/>
                    <a:pt x="1" y="58"/>
                  </a:cubicBezTo>
                  <a:cubicBezTo>
                    <a:pt x="0" y="65"/>
                    <a:pt x="4" y="68"/>
                    <a:pt x="3" y="65"/>
                  </a:cubicBezTo>
                  <a:cubicBezTo>
                    <a:pt x="2" y="62"/>
                    <a:pt x="6" y="45"/>
                    <a:pt x="19" y="29"/>
                  </a:cubicBezTo>
                  <a:cubicBezTo>
                    <a:pt x="31" y="14"/>
                    <a:pt x="65" y="5"/>
                    <a:pt x="65" y="5"/>
                  </a:cubicBezTo>
                  <a:close/>
                </a:path>
              </a:pathLst>
            </a:custGeom>
            <a:solidFill>
              <a:srgbClr val="F29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850"/>
            <p:cNvSpPr/>
            <p:nvPr/>
          </p:nvSpPr>
          <p:spPr bwMode="auto">
            <a:xfrm>
              <a:off x="3867150" y="4808538"/>
              <a:ext cx="331788" cy="152400"/>
            </a:xfrm>
            <a:custGeom>
              <a:avLst/>
              <a:gdLst>
                <a:gd name="T0" fmla="*/ 12 w 107"/>
                <a:gd name="T1" fmla="*/ 12 h 49"/>
                <a:gd name="T2" fmla="*/ 5 w 107"/>
                <a:gd name="T3" fmla="*/ 11 h 49"/>
                <a:gd name="T4" fmla="*/ 42 w 107"/>
                <a:gd name="T5" fmla="*/ 30 h 49"/>
                <a:gd name="T6" fmla="*/ 91 w 107"/>
                <a:gd name="T7" fmla="*/ 42 h 49"/>
                <a:gd name="T8" fmla="*/ 102 w 107"/>
                <a:gd name="T9" fmla="*/ 44 h 49"/>
                <a:gd name="T10" fmla="*/ 61 w 107"/>
                <a:gd name="T11" fmla="*/ 31 h 49"/>
                <a:gd name="T12" fmla="*/ 12 w 107"/>
                <a:gd name="T13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49">
                  <a:moveTo>
                    <a:pt x="12" y="12"/>
                  </a:moveTo>
                  <a:cubicBezTo>
                    <a:pt x="0" y="0"/>
                    <a:pt x="1" y="4"/>
                    <a:pt x="5" y="11"/>
                  </a:cubicBezTo>
                  <a:cubicBezTo>
                    <a:pt x="10" y="18"/>
                    <a:pt x="30" y="28"/>
                    <a:pt x="42" y="30"/>
                  </a:cubicBezTo>
                  <a:cubicBezTo>
                    <a:pt x="55" y="32"/>
                    <a:pt x="78" y="37"/>
                    <a:pt x="91" y="42"/>
                  </a:cubicBezTo>
                  <a:cubicBezTo>
                    <a:pt x="99" y="46"/>
                    <a:pt x="107" y="49"/>
                    <a:pt x="102" y="44"/>
                  </a:cubicBezTo>
                  <a:cubicBezTo>
                    <a:pt x="102" y="44"/>
                    <a:pt x="78" y="34"/>
                    <a:pt x="61" y="31"/>
                  </a:cubicBezTo>
                  <a:cubicBezTo>
                    <a:pt x="45" y="29"/>
                    <a:pt x="23" y="24"/>
                    <a:pt x="12" y="12"/>
                  </a:cubicBezTo>
                  <a:close/>
                </a:path>
              </a:pathLst>
            </a:custGeom>
            <a:solidFill>
              <a:srgbClr val="F4A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851"/>
            <p:cNvSpPr/>
            <p:nvPr/>
          </p:nvSpPr>
          <p:spPr bwMode="auto">
            <a:xfrm>
              <a:off x="3806825" y="4938713"/>
              <a:ext cx="330200" cy="52388"/>
            </a:xfrm>
            <a:custGeom>
              <a:avLst/>
              <a:gdLst>
                <a:gd name="T0" fmla="*/ 66 w 106"/>
                <a:gd name="T1" fmla="*/ 9 h 17"/>
                <a:gd name="T2" fmla="*/ 12 w 106"/>
                <a:gd name="T3" fmla="*/ 7 h 17"/>
                <a:gd name="T4" fmla="*/ 23 w 106"/>
                <a:gd name="T5" fmla="*/ 14 h 17"/>
                <a:gd name="T6" fmla="*/ 70 w 106"/>
                <a:gd name="T7" fmla="*/ 11 h 17"/>
                <a:gd name="T8" fmla="*/ 103 w 106"/>
                <a:gd name="T9" fmla="*/ 12 h 17"/>
                <a:gd name="T10" fmla="*/ 100 w 106"/>
                <a:gd name="T11" fmla="*/ 10 h 17"/>
                <a:gd name="T12" fmla="*/ 66 w 106"/>
                <a:gd name="T1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7">
                  <a:moveTo>
                    <a:pt x="66" y="9"/>
                  </a:moveTo>
                  <a:cubicBezTo>
                    <a:pt x="53" y="11"/>
                    <a:pt x="25" y="14"/>
                    <a:pt x="12" y="7"/>
                  </a:cubicBezTo>
                  <a:cubicBezTo>
                    <a:pt x="0" y="0"/>
                    <a:pt x="7" y="12"/>
                    <a:pt x="23" y="14"/>
                  </a:cubicBezTo>
                  <a:cubicBezTo>
                    <a:pt x="38" y="17"/>
                    <a:pt x="60" y="12"/>
                    <a:pt x="70" y="11"/>
                  </a:cubicBezTo>
                  <a:cubicBezTo>
                    <a:pt x="80" y="9"/>
                    <a:pt x="100" y="11"/>
                    <a:pt x="103" y="12"/>
                  </a:cubicBezTo>
                  <a:cubicBezTo>
                    <a:pt x="106" y="14"/>
                    <a:pt x="106" y="11"/>
                    <a:pt x="100" y="10"/>
                  </a:cubicBezTo>
                  <a:cubicBezTo>
                    <a:pt x="100" y="10"/>
                    <a:pt x="79" y="6"/>
                    <a:pt x="66" y="9"/>
                  </a:cubicBezTo>
                  <a:close/>
                </a:path>
              </a:pathLst>
            </a:custGeom>
            <a:solidFill>
              <a:srgbClr val="F4A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2190"/>
            <p:cNvSpPr/>
            <p:nvPr/>
          </p:nvSpPr>
          <p:spPr bwMode="auto">
            <a:xfrm>
              <a:off x="4021138" y="4386263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1" y="2"/>
                    <a:pt x="1" y="2"/>
                    <a:pt x="2" y="0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827"/>
            <p:cNvSpPr/>
            <p:nvPr/>
          </p:nvSpPr>
          <p:spPr bwMode="auto">
            <a:xfrm>
              <a:off x="4576763" y="5378451"/>
              <a:ext cx="111125" cy="77788"/>
            </a:xfrm>
            <a:custGeom>
              <a:avLst/>
              <a:gdLst>
                <a:gd name="T0" fmla="*/ 7 w 36"/>
                <a:gd name="T1" fmla="*/ 5 h 25"/>
                <a:gd name="T2" fmla="*/ 4 w 36"/>
                <a:gd name="T3" fmla="*/ 23 h 25"/>
                <a:gd name="T4" fmla="*/ 27 w 36"/>
                <a:gd name="T5" fmla="*/ 12 h 25"/>
                <a:gd name="T6" fmla="*/ 28 w 36"/>
                <a:gd name="T7" fmla="*/ 7 h 25"/>
                <a:gd name="T8" fmla="*/ 7 w 36"/>
                <a:gd name="T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5">
                  <a:moveTo>
                    <a:pt x="7" y="5"/>
                  </a:moveTo>
                  <a:cubicBezTo>
                    <a:pt x="4" y="9"/>
                    <a:pt x="0" y="21"/>
                    <a:pt x="4" y="23"/>
                  </a:cubicBezTo>
                  <a:cubicBezTo>
                    <a:pt x="7" y="25"/>
                    <a:pt x="22" y="13"/>
                    <a:pt x="27" y="12"/>
                  </a:cubicBezTo>
                  <a:cubicBezTo>
                    <a:pt x="32" y="12"/>
                    <a:pt x="36" y="10"/>
                    <a:pt x="28" y="7"/>
                  </a:cubicBezTo>
                  <a:cubicBezTo>
                    <a:pt x="19" y="3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F29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>
            <a:off x="5201249" y="2283357"/>
            <a:ext cx="1836019" cy="1038809"/>
            <a:chOff x="2974047" y="3601599"/>
            <a:chExt cx="1888934" cy="1275831"/>
          </a:xfrm>
        </p:grpSpPr>
        <p:sp>
          <p:nvSpPr>
            <p:cNvPr id="182" name="Freeform 1936"/>
            <p:cNvSpPr/>
            <p:nvPr/>
          </p:nvSpPr>
          <p:spPr bwMode="auto">
            <a:xfrm>
              <a:off x="3222682" y="3601599"/>
              <a:ext cx="1509077" cy="1275831"/>
            </a:xfrm>
            <a:custGeom>
              <a:avLst/>
              <a:gdLst>
                <a:gd name="T0" fmla="*/ 189 w 224"/>
                <a:gd name="T1" fmla="*/ 105 h 202"/>
                <a:gd name="T2" fmla="*/ 149 w 224"/>
                <a:gd name="T3" fmla="*/ 54 h 202"/>
                <a:gd name="T4" fmla="*/ 102 w 224"/>
                <a:gd name="T5" fmla="*/ 20 h 202"/>
                <a:gd name="T6" fmla="*/ 52 w 224"/>
                <a:gd name="T7" fmla="*/ 11 h 202"/>
                <a:gd name="T8" fmla="*/ 27 w 224"/>
                <a:gd name="T9" fmla="*/ 60 h 202"/>
                <a:gd name="T10" fmla="*/ 8 w 224"/>
                <a:gd name="T11" fmla="*/ 98 h 202"/>
                <a:gd name="T12" fmla="*/ 7 w 224"/>
                <a:gd name="T13" fmla="*/ 157 h 202"/>
                <a:gd name="T14" fmla="*/ 47 w 224"/>
                <a:gd name="T15" fmla="*/ 183 h 202"/>
                <a:gd name="T16" fmla="*/ 70 w 224"/>
                <a:gd name="T17" fmla="*/ 184 h 202"/>
                <a:gd name="T18" fmla="*/ 134 w 224"/>
                <a:gd name="T19" fmla="*/ 194 h 202"/>
                <a:gd name="T20" fmla="*/ 160 w 224"/>
                <a:gd name="T21" fmla="*/ 188 h 202"/>
                <a:gd name="T22" fmla="*/ 200 w 224"/>
                <a:gd name="T23" fmla="*/ 196 h 202"/>
                <a:gd name="T24" fmla="*/ 219 w 224"/>
                <a:gd name="T25" fmla="*/ 195 h 202"/>
                <a:gd name="T26" fmla="*/ 216 w 224"/>
                <a:gd name="T27" fmla="*/ 184 h 202"/>
                <a:gd name="T28" fmla="*/ 190 w 224"/>
                <a:gd name="T29" fmla="*/ 155 h 202"/>
                <a:gd name="T30" fmla="*/ 189 w 224"/>
                <a:gd name="T31" fmla="*/ 10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4" h="202">
                  <a:moveTo>
                    <a:pt x="189" y="105"/>
                  </a:moveTo>
                  <a:cubicBezTo>
                    <a:pt x="184" y="85"/>
                    <a:pt x="160" y="66"/>
                    <a:pt x="149" y="54"/>
                  </a:cubicBezTo>
                  <a:cubicBezTo>
                    <a:pt x="139" y="42"/>
                    <a:pt x="109" y="26"/>
                    <a:pt x="102" y="20"/>
                  </a:cubicBezTo>
                  <a:cubicBezTo>
                    <a:pt x="95" y="15"/>
                    <a:pt x="68" y="0"/>
                    <a:pt x="52" y="11"/>
                  </a:cubicBezTo>
                  <a:cubicBezTo>
                    <a:pt x="35" y="22"/>
                    <a:pt x="29" y="50"/>
                    <a:pt x="27" y="60"/>
                  </a:cubicBezTo>
                  <a:cubicBezTo>
                    <a:pt x="25" y="73"/>
                    <a:pt x="14" y="88"/>
                    <a:pt x="8" y="98"/>
                  </a:cubicBezTo>
                  <a:cubicBezTo>
                    <a:pt x="2" y="107"/>
                    <a:pt x="0" y="140"/>
                    <a:pt x="7" y="157"/>
                  </a:cubicBezTo>
                  <a:cubicBezTo>
                    <a:pt x="14" y="174"/>
                    <a:pt x="36" y="182"/>
                    <a:pt x="47" y="183"/>
                  </a:cubicBezTo>
                  <a:cubicBezTo>
                    <a:pt x="59" y="184"/>
                    <a:pt x="54" y="183"/>
                    <a:pt x="70" y="184"/>
                  </a:cubicBezTo>
                  <a:cubicBezTo>
                    <a:pt x="85" y="186"/>
                    <a:pt x="115" y="197"/>
                    <a:pt x="134" y="194"/>
                  </a:cubicBezTo>
                  <a:cubicBezTo>
                    <a:pt x="152" y="192"/>
                    <a:pt x="151" y="188"/>
                    <a:pt x="160" y="188"/>
                  </a:cubicBezTo>
                  <a:cubicBezTo>
                    <a:pt x="170" y="188"/>
                    <a:pt x="192" y="193"/>
                    <a:pt x="200" y="196"/>
                  </a:cubicBezTo>
                  <a:cubicBezTo>
                    <a:pt x="209" y="199"/>
                    <a:pt x="219" y="202"/>
                    <a:pt x="219" y="195"/>
                  </a:cubicBezTo>
                  <a:cubicBezTo>
                    <a:pt x="219" y="195"/>
                    <a:pt x="224" y="188"/>
                    <a:pt x="216" y="184"/>
                  </a:cubicBezTo>
                  <a:cubicBezTo>
                    <a:pt x="200" y="177"/>
                    <a:pt x="194" y="169"/>
                    <a:pt x="190" y="155"/>
                  </a:cubicBezTo>
                  <a:cubicBezTo>
                    <a:pt x="187" y="141"/>
                    <a:pt x="193" y="124"/>
                    <a:pt x="189" y="105"/>
                  </a:cubicBezTo>
                  <a:close/>
                </a:path>
              </a:pathLst>
            </a:custGeom>
            <a:solidFill>
              <a:srgbClr val="002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937"/>
            <p:cNvSpPr/>
            <p:nvPr/>
          </p:nvSpPr>
          <p:spPr bwMode="auto">
            <a:xfrm>
              <a:off x="3274480" y="3734364"/>
              <a:ext cx="797705" cy="987637"/>
            </a:xfrm>
            <a:custGeom>
              <a:avLst/>
              <a:gdLst>
                <a:gd name="T0" fmla="*/ 37 w 118"/>
                <a:gd name="T1" fmla="*/ 21 h 156"/>
                <a:gd name="T2" fmla="*/ 18 w 118"/>
                <a:gd name="T3" fmla="*/ 54 h 156"/>
                <a:gd name="T4" fmla="*/ 9 w 118"/>
                <a:gd name="T5" fmla="*/ 79 h 156"/>
                <a:gd name="T6" fmla="*/ 13 w 118"/>
                <a:gd name="T7" fmla="*/ 135 h 156"/>
                <a:gd name="T8" fmla="*/ 62 w 118"/>
                <a:gd name="T9" fmla="*/ 154 h 156"/>
                <a:gd name="T10" fmla="*/ 118 w 118"/>
                <a:gd name="T11" fmla="*/ 66 h 156"/>
                <a:gd name="T12" fmla="*/ 102 w 118"/>
                <a:gd name="T13" fmla="*/ 12 h 156"/>
                <a:gd name="T14" fmla="*/ 80 w 118"/>
                <a:gd name="T15" fmla="*/ 2 h 156"/>
                <a:gd name="T16" fmla="*/ 37 w 118"/>
                <a:gd name="T17" fmla="*/ 2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56">
                  <a:moveTo>
                    <a:pt x="37" y="21"/>
                  </a:moveTo>
                  <a:cubicBezTo>
                    <a:pt x="27" y="35"/>
                    <a:pt x="18" y="45"/>
                    <a:pt x="18" y="54"/>
                  </a:cubicBezTo>
                  <a:cubicBezTo>
                    <a:pt x="18" y="63"/>
                    <a:pt x="12" y="68"/>
                    <a:pt x="9" y="79"/>
                  </a:cubicBezTo>
                  <a:cubicBezTo>
                    <a:pt x="6" y="91"/>
                    <a:pt x="0" y="123"/>
                    <a:pt x="13" y="135"/>
                  </a:cubicBezTo>
                  <a:cubicBezTo>
                    <a:pt x="25" y="147"/>
                    <a:pt x="40" y="153"/>
                    <a:pt x="62" y="154"/>
                  </a:cubicBezTo>
                  <a:cubicBezTo>
                    <a:pt x="85" y="156"/>
                    <a:pt x="118" y="66"/>
                    <a:pt x="118" y="66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2"/>
                    <a:pt x="92" y="3"/>
                    <a:pt x="80" y="2"/>
                  </a:cubicBezTo>
                  <a:cubicBezTo>
                    <a:pt x="68" y="0"/>
                    <a:pt x="48" y="6"/>
                    <a:pt x="37" y="21"/>
                  </a:cubicBezTo>
                  <a:close/>
                </a:path>
              </a:pathLst>
            </a:custGeom>
            <a:solidFill>
              <a:srgbClr val="005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938"/>
            <p:cNvSpPr/>
            <p:nvPr/>
          </p:nvSpPr>
          <p:spPr bwMode="auto">
            <a:xfrm>
              <a:off x="2974047" y="3695506"/>
              <a:ext cx="1757712" cy="1168973"/>
            </a:xfrm>
            <a:custGeom>
              <a:avLst/>
              <a:gdLst>
                <a:gd name="T0" fmla="*/ 227 w 261"/>
                <a:gd name="T1" fmla="*/ 82 h 185"/>
                <a:gd name="T2" fmla="*/ 167 w 261"/>
                <a:gd name="T3" fmla="*/ 23 h 185"/>
                <a:gd name="T4" fmla="*/ 136 w 261"/>
                <a:gd name="T5" fmla="*/ 13 h 185"/>
                <a:gd name="T6" fmla="*/ 97 w 261"/>
                <a:gd name="T7" fmla="*/ 48 h 185"/>
                <a:gd name="T8" fmla="*/ 78 w 261"/>
                <a:gd name="T9" fmla="*/ 63 h 185"/>
                <a:gd name="T10" fmla="*/ 65 w 261"/>
                <a:gd name="T11" fmla="*/ 57 h 185"/>
                <a:gd name="T12" fmla="*/ 56 w 261"/>
                <a:gd name="T13" fmla="*/ 38 h 185"/>
                <a:gd name="T14" fmla="*/ 33 w 261"/>
                <a:gd name="T15" fmla="*/ 4 h 185"/>
                <a:gd name="T16" fmla="*/ 20 w 261"/>
                <a:gd name="T17" fmla="*/ 15 h 185"/>
                <a:gd name="T18" fmla="*/ 11 w 261"/>
                <a:gd name="T19" fmla="*/ 45 h 185"/>
                <a:gd name="T20" fmla="*/ 4 w 261"/>
                <a:gd name="T21" fmla="*/ 68 h 185"/>
                <a:gd name="T22" fmla="*/ 22 w 261"/>
                <a:gd name="T23" fmla="*/ 75 h 185"/>
                <a:gd name="T24" fmla="*/ 49 w 261"/>
                <a:gd name="T25" fmla="*/ 67 h 185"/>
                <a:gd name="T26" fmla="*/ 70 w 261"/>
                <a:gd name="T27" fmla="*/ 72 h 185"/>
                <a:gd name="T28" fmla="*/ 79 w 261"/>
                <a:gd name="T29" fmla="*/ 112 h 185"/>
                <a:gd name="T30" fmla="*/ 92 w 261"/>
                <a:gd name="T31" fmla="*/ 154 h 185"/>
                <a:gd name="T32" fmla="*/ 152 w 261"/>
                <a:gd name="T33" fmla="*/ 176 h 185"/>
                <a:gd name="T34" fmla="*/ 185 w 261"/>
                <a:gd name="T35" fmla="*/ 172 h 185"/>
                <a:gd name="T36" fmla="*/ 219 w 261"/>
                <a:gd name="T37" fmla="*/ 167 h 185"/>
                <a:gd name="T38" fmla="*/ 258 w 261"/>
                <a:gd name="T39" fmla="*/ 178 h 185"/>
                <a:gd name="T40" fmla="*/ 248 w 261"/>
                <a:gd name="T41" fmla="*/ 164 h 185"/>
                <a:gd name="T42" fmla="*/ 229 w 261"/>
                <a:gd name="T43" fmla="*/ 133 h 185"/>
                <a:gd name="T44" fmla="*/ 227 w 261"/>
                <a:gd name="T45" fmla="*/ 8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85">
                  <a:moveTo>
                    <a:pt x="227" y="82"/>
                  </a:moveTo>
                  <a:cubicBezTo>
                    <a:pt x="222" y="71"/>
                    <a:pt x="184" y="32"/>
                    <a:pt x="167" y="23"/>
                  </a:cubicBezTo>
                  <a:cubicBezTo>
                    <a:pt x="149" y="14"/>
                    <a:pt x="141" y="8"/>
                    <a:pt x="136" y="13"/>
                  </a:cubicBezTo>
                  <a:cubicBezTo>
                    <a:pt x="130" y="17"/>
                    <a:pt x="107" y="37"/>
                    <a:pt x="97" y="48"/>
                  </a:cubicBezTo>
                  <a:cubicBezTo>
                    <a:pt x="87" y="59"/>
                    <a:pt x="81" y="64"/>
                    <a:pt x="78" y="63"/>
                  </a:cubicBezTo>
                  <a:cubicBezTo>
                    <a:pt x="78" y="63"/>
                    <a:pt x="69" y="61"/>
                    <a:pt x="65" y="57"/>
                  </a:cubicBezTo>
                  <a:cubicBezTo>
                    <a:pt x="61" y="54"/>
                    <a:pt x="59" y="48"/>
                    <a:pt x="56" y="38"/>
                  </a:cubicBezTo>
                  <a:cubicBezTo>
                    <a:pt x="52" y="26"/>
                    <a:pt x="40" y="9"/>
                    <a:pt x="33" y="4"/>
                  </a:cubicBezTo>
                  <a:cubicBezTo>
                    <a:pt x="27" y="0"/>
                    <a:pt x="22" y="6"/>
                    <a:pt x="20" y="15"/>
                  </a:cubicBezTo>
                  <a:cubicBezTo>
                    <a:pt x="18" y="24"/>
                    <a:pt x="14" y="35"/>
                    <a:pt x="11" y="45"/>
                  </a:cubicBezTo>
                  <a:cubicBezTo>
                    <a:pt x="8" y="54"/>
                    <a:pt x="0" y="63"/>
                    <a:pt x="4" y="68"/>
                  </a:cubicBezTo>
                  <a:cubicBezTo>
                    <a:pt x="7" y="72"/>
                    <a:pt x="14" y="75"/>
                    <a:pt x="22" y="75"/>
                  </a:cubicBezTo>
                  <a:cubicBezTo>
                    <a:pt x="30" y="75"/>
                    <a:pt x="44" y="66"/>
                    <a:pt x="49" y="67"/>
                  </a:cubicBezTo>
                  <a:cubicBezTo>
                    <a:pt x="54" y="68"/>
                    <a:pt x="65" y="64"/>
                    <a:pt x="70" y="72"/>
                  </a:cubicBezTo>
                  <a:cubicBezTo>
                    <a:pt x="75" y="80"/>
                    <a:pt x="79" y="98"/>
                    <a:pt x="79" y="112"/>
                  </a:cubicBezTo>
                  <a:cubicBezTo>
                    <a:pt x="79" y="126"/>
                    <a:pt x="85" y="149"/>
                    <a:pt x="92" y="154"/>
                  </a:cubicBezTo>
                  <a:cubicBezTo>
                    <a:pt x="99" y="158"/>
                    <a:pt x="129" y="171"/>
                    <a:pt x="152" y="176"/>
                  </a:cubicBezTo>
                  <a:cubicBezTo>
                    <a:pt x="175" y="180"/>
                    <a:pt x="178" y="175"/>
                    <a:pt x="185" y="172"/>
                  </a:cubicBezTo>
                  <a:cubicBezTo>
                    <a:pt x="192" y="169"/>
                    <a:pt x="203" y="162"/>
                    <a:pt x="219" y="167"/>
                  </a:cubicBezTo>
                  <a:cubicBezTo>
                    <a:pt x="235" y="171"/>
                    <a:pt x="255" y="185"/>
                    <a:pt x="258" y="178"/>
                  </a:cubicBezTo>
                  <a:cubicBezTo>
                    <a:pt x="261" y="171"/>
                    <a:pt x="256" y="169"/>
                    <a:pt x="248" y="164"/>
                  </a:cubicBezTo>
                  <a:cubicBezTo>
                    <a:pt x="241" y="160"/>
                    <a:pt x="230" y="157"/>
                    <a:pt x="229" y="133"/>
                  </a:cubicBezTo>
                  <a:cubicBezTo>
                    <a:pt x="228" y="109"/>
                    <a:pt x="232" y="93"/>
                    <a:pt x="227" y="82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939"/>
            <p:cNvSpPr/>
            <p:nvPr/>
          </p:nvSpPr>
          <p:spPr bwMode="auto">
            <a:xfrm>
              <a:off x="3018938" y="3740840"/>
              <a:ext cx="542163" cy="446865"/>
            </a:xfrm>
            <a:custGeom>
              <a:avLst/>
              <a:gdLst>
                <a:gd name="T0" fmla="*/ 77 w 80"/>
                <a:gd name="T1" fmla="*/ 60 h 71"/>
                <a:gd name="T2" fmla="*/ 70 w 80"/>
                <a:gd name="T3" fmla="*/ 58 h 71"/>
                <a:gd name="T4" fmla="*/ 68 w 80"/>
                <a:gd name="T5" fmla="*/ 57 h 71"/>
                <a:gd name="T6" fmla="*/ 45 w 80"/>
                <a:gd name="T7" fmla="*/ 39 h 71"/>
                <a:gd name="T8" fmla="*/ 23 w 80"/>
                <a:gd name="T9" fmla="*/ 2 h 71"/>
                <a:gd name="T10" fmla="*/ 22 w 80"/>
                <a:gd name="T11" fmla="*/ 6 h 71"/>
                <a:gd name="T12" fmla="*/ 17 w 80"/>
                <a:gd name="T13" fmla="*/ 10 h 71"/>
                <a:gd name="T14" fmla="*/ 18 w 80"/>
                <a:gd name="T15" fmla="*/ 16 h 71"/>
                <a:gd name="T16" fmla="*/ 15 w 80"/>
                <a:gd name="T17" fmla="*/ 18 h 71"/>
                <a:gd name="T18" fmla="*/ 15 w 80"/>
                <a:gd name="T19" fmla="*/ 24 h 71"/>
                <a:gd name="T20" fmla="*/ 12 w 80"/>
                <a:gd name="T21" fmla="*/ 28 h 71"/>
                <a:gd name="T22" fmla="*/ 13 w 80"/>
                <a:gd name="T23" fmla="*/ 32 h 71"/>
                <a:gd name="T24" fmla="*/ 10 w 80"/>
                <a:gd name="T25" fmla="*/ 35 h 71"/>
                <a:gd name="T26" fmla="*/ 10 w 80"/>
                <a:gd name="T27" fmla="*/ 40 h 71"/>
                <a:gd name="T28" fmla="*/ 8 w 80"/>
                <a:gd name="T29" fmla="*/ 43 h 71"/>
                <a:gd name="T30" fmla="*/ 7 w 80"/>
                <a:gd name="T31" fmla="*/ 49 h 71"/>
                <a:gd name="T32" fmla="*/ 7 w 80"/>
                <a:gd name="T33" fmla="*/ 54 h 71"/>
                <a:gd name="T34" fmla="*/ 4 w 80"/>
                <a:gd name="T35" fmla="*/ 62 h 71"/>
                <a:gd name="T36" fmla="*/ 12 w 80"/>
                <a:gd name="T37" fmla="*/ 64 h 71"/>
                <a:gd name="T38" fmla="*/ 26 w 80"/>
                <a:gd name="T39" fmla="*/ 62 h 71"/>
                <a:gd name="T40" fmla="*/ 43 w 80"/>
                <a:gd name="T41" fmla="*/ 56 h 71"/>
                <a:gd name="T42" fmla="*/ 64 w 80"/>
                <a:gd name="T43" fmla="*/ 63 h 71"/>
                <a:gd name="T44" fmla="*/ 71 w 80"/>
                <a:gd name="T45" fmla="*/ 70 h 71"/>
                <a:gd name="T46" fmla="*/ 69 w 80"/>
                <a:gd name="T47" fmla="*/ 66 h 71"/>
                <a:gd name="T48" fmla="*/ 75 w 80"/>
                <a:gd name="T49" fmla="*/ 67 h 71"/>
                <a:gd name="T50" fmla="*/ 73 w 80"/>
                <a:gd name="T51" fmla="*/ 62 h 71"/>
                <a:gd name="T52" fmla="*/ 77 w 80"/>
                <a:gd name="T5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71">
                  <a:moveTo>
                    <a:pt x="77" y="60"/>
                  </a:moveTo>
                  <a:cubicBezTo>
                    <a:pt x="75" y="58"/>
                    <a:pt x="72" y="59"/>
                    <a:pt x="70" y="58"/>
                  </a:cubicBezTo>
                  <a:cubicBezTo>
                    <a:pt x="69" y="57"/>
                    <a:pt x="68" y="57"/>
                    <a:pt x="68" y="57"/>
                  </a:cubicBezTo>
                  <a:cubicBezTo>
                    <a:pt x="68" y="57"/>
                    <a:pt x="51" y="52"/>
                    <a:pt x="45" y="39"/>
                  </a:cubicBezTo>
                  <a:cubicBezTo>
                    <a:pt x="39" y="26"/>
                    <a:pt x="24" y="0"/>
                    <a:pt x="23" y="2"/>
                  </a:cubicBezTo>
                  <a:cubicBezTo>
                    <a:pt x="21" y="4"/>
                    <a:pt x="22" y="3"/>
                    <a:pt x="22" y="6"/>
                  </a:cubicBezTo>
                  <a:cubicBezTo>
                    <a:pt x="22" y="8"/>
                    <a:pt x="17" y="8"/>
                    <a:pt x="17" y="10"/>
                  </a:cubicBezTo>
                  <a:cubicBezTo>
                    <a:pt x="18" y="13"/>
                    <a:pt x="20" y="14"/>
                    <a:pt x="18" y="16"/>
                  </a:cubicBezTo>
                  <a:cubicBezTo>
                    <a:pt x="17" y="18"/>
                    <a:pt x="14" y="16"/>
                    <a:pt x="15" y="18"/>
                  </a:cubicBezTo>
                  <a:cubicBezTo>
                    <a:pt x="15" y="21"/>
                    <a:pt x="15" y="21"/>
                    <a:pt x="15" y="24"/>
                  </a:cubicBezTo>
                  <a:cubicBezTo>
                    <a:pt x="14" y="27"/>
                    <a:pt x="13" y="25"/>
                    <a:pt x="12" y="28"/>
                  </a:cubicBezTo>
                  <a:cubicBezTo>
                    <a:pt x="11" y="30"/>
                    <a:pt x="11" y="30"/>
                    <a:pt x="13" y="32"/>
                  </a:cubicBezTo>
                  <a:cubicBezTo>
                    <a:pt x="15" y="35"/>
                    <a:pt x="11" y="33"/>
                    <a:pt x="10" y="35"/>
                  </a:cubicBezTo>
                  <a:cubicBezTo>
                    <a:pt x="9" y="38"/>
                    <a:pt x="8" y="38"/>
                    <a:pt x="10" y="40"/>
                  </a:cubicBezTo>
                  <a:cubicBezTo>
                    <a:pt x="12" y="42"/>
                    <a:pt x="10" y="42"/>
                    <a:pt x="8" y="43"/>
                  </a:cubicBezTo>
                  <a:cubicBezTo>
                    <a:pt x="6" y="45"/>
                    <a:pt x="6" y="48"/>
                    <a:pt x="7" y="49"/>
                  </a:cubicBezTo>
                  <a:cubicBezTo>
                    <a:pt x="8" y="50"/>
                    <a:pt x="0" y="53"/>
                    <a:pt x="7" y="54"/>
                  </a:cubicBezTo>
                  <a:cubicBezTo>
                    <a:pt x="15" y="55"/>
                    <a:pt x="2" y="59"/>
                    <a:pt x="4" y="62"/>
                  </a:cubicBezTo>
                  <a:cubicBezTo>
                    <a:pt x="7" y="65"/>
                    <a:pt x="9" y="66"/>
                    <a:pt x="12" y="64"/>
                  </a:cubicBezTo>
                  <a:cubicBezTo>
                    <a:pt x="16" y="63"/>
                    <a:pt x="22" y="65"/>
                    <a:pt x="26" y="62"/>
                  </a:cubicBezTo>
                  <a:cubicBezTo>
                    <a:pt x="31" y="59"/>
                    <a:pt x="36" y="55"/>
                    <a:pt x="43" y="56"/>
                  </a:cubicBezTo>
                  <a:cubicBezTo>
                    <a:pt x="50" y="56"/>
                    <a:pt x="61" y="59"/>
                    <a:pt x="64" y="63"/>
                  </a:cubicBezTo>
                  <a:cubicBezTo>
                    <a:pt x="68" y="67"/>
                    <a:pt x="71" y="71"/>
                    <a:pt x="71" y="70"/>
                  </a:cubicBezTo>
                  <a:cubicBezTo>
                    <a:pt x="71" y="68"/>
                    <a:pt x="67" y="65"/>
                    <a:pt x="69" y="66"/>
                  </a:cubicBezTo>
                  <a:cubicBezTo>
                    <a:pt x="71" y="66"/>
                    <a:pt x="74" y="67"/>
                    <a:pt x="75" y="67"/>
                  </a:cubicBezTo>
                  <a:cubicBezTo>
                    <a:pt x="75" y="66"/>
                    <a:pt x="71" y="62"/>
                    <a:pt x="73" y="62"/>
                  </a:cubicBezTo>
                  <a:cubicBezTo>
                    <a:pt x="74" y="62"/>
                    <a:pt x="80" y="61"/>
                    <a:pt x="77" y="60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940"/>
            <p:cNvSpPr/>
            <p:nvPr/>
          </p:nvSpPr>
          <p:spPr bwMode="auto">
            <a:xfrm>
              <a:off x="4186141" y="4310755"/>
              <a:ext cx="276261" cy="252576"/>
            </a:xfrm>
            <a:custGeom>
              <a:avLst/>
              <a:gdLst>
                <a:gd name="T0" fmla="*/ 23 w 41"/>
                <a:gd name="T1" fmla="*/ 1 h 40"/>
                <a:gd name="T2" fmla="*/ 15 w 41"/>
                <a:gd name="T3" fmla="*/ 33 h 40"/>
                <a:gd name="T4" fmla="*/ 41 w 41"/>
                <a:gd name="T5" fmla="*/ 21 h 40"/>
                <a:gd name="T6" fmla="*/ 23 w 41"/>
                <a:gd name="T7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40">
                  <a:moveTo>
                    <a:pt x="23" y="1"/>
                  </a:moveTo>
                  <a:cubicBezTo>
                    <a:pt x="6" y="2"/>
                    <a:pt x="0" y="25"/>
                    <a:pt x="15" y="33"/>
                  </a:cubicBezTo>
                  <a:cubicBezTo>
                    <a:pt x="28" y="40"/>
                    <a:pt x="40" y="28"/>
                    <a:pt x="41" y="21"/>
                  </a:cubicBezTo>
                  <a:cubicBezTo>
                    <a:pt x="41" y="13"/>
                    <a:pt x="39" y="0"/>
                    <a:pt x="23" y="1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941"/>
            <p:cNvSpPr/>
            <p:nvPr/>
          </p:nvSpPr>
          <p:spPr bwMode="auto">
            <a:xfrm>
              <a:off x="4213767" y="4333421"/>
              <a:ext cx="241728" cy="210481"/>
            </a:xfrm>
            <a:custGeom>
              <a:avLst/>
              <a:gdLst>
                <a:gd name="T0" fmla="*/ 23 w 36"/>
                <a:gd name="T1" fmla="*/ 1 h 33"/>
                <a:gd name="T2" fmla="*/ 9 w 36"/>
                <a:gd name="T3" fmla="*/ 24 h 33"/>
                <a:gd name="T4" fmla="*/ 34 w 36"/>
                <a:gd name="T5" fmla="*/ 14 h 33"/>
                <a:gd name="T6" fmla="*/ 23 w 36"/>
                <a:gd name="T7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3">
                  <a:moveTo>
                    <a:pt x="23" y="1"/>
                  </a:moveTo>
                  <a:cubicBezTo>
                    <a:pt x="12" y="0"/>
                    <a:pt x="0" y="9"/>
                    <a:pt x="9" y="24"/>
                  </a:cubicBezTo>
                  <a:cubicBezTo>
                    <a:pt x="15" y="33"/>
                    <a:pt x="36" y="28"/>
                    <a:pt x="34" y="14"/>
                  </a:cubicBezTo>
                  <a:cubicBezTo>
                    <a:pt x="34" y="14"/>
                    <a:pt x="34" y="2"/>
                    <a:pt x="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942"/>
            <p:cNvSpPr/>
            <p:nvPr/>
          </p:nvSpPr>
          <p:spPr bwMode="auto">
            <a:xfrm>
              <a:off x="4248300" y="4326945"/>
              <a:ext cx="189931" cy="178099"/>
            </a:xfrm>
            <a:custGeom>
              <a:avLst/>
              <a:gdLst>
                <a:gd name="T0" fmla="*/ 9 w 28"/>
                <a:gd name="T1" fmla="*/ 5 h 28"/>
                <a:gd name="T2" fmla="*/ 16 w 28"/>
                <a:gd name="T3" fmla="*/ 27 h 28"/>
                <a:gd name="T4" fmla="*/ 27 w 28"/>
                <a:gd name="T5" fmla="*/ 14 h 28"/>
                <a:gd name="T6" fmla="*/ 9 w 28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8">
                  <a:moveTo>
                    <a:pt x="9" y="5"/>
                  </a:moveTo>
                  <a:cubicBezTo>
                    <a:pt x="0" y="10"/>
                    <a:pt x="3" y="25"/>
                    <a:pt x="16" y="27"/>
                  </a:cubicBezTo>
                  <a:cubicBezTo>
                    <a:pt x="26" y="28"/>
                    <a:pt x="28" y="20"/>
                    <a:pt x="27" y="14"/>
                  </a:cubicBezTo>
                  <a:cubicBezTo>
                    <a:pt x="26" y="9"/>
                    <a:pt x="20" y="0"/>
                    <a:pt x="9" y="5"/>
                  </a:cubicBezTo>
                  <a:close/>
                </a:path>
              </a:pathLst>
            </a:custGeom>
            <a:solidFill>
              <a:srgbClr val="C2D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943"/>
            <p:cNvSpPr/>
            <p:nvPr/>
          </p:nvSpPr>
          <p:spPr bwMode="auto">
            <a:xfrm>
              <a:off x="4269020" y="4339897"/>
              <a:ext cx="155398" cy="145718"/>
            </a:xfrm>
            <a:custGeom>
              <a:avLst/>
              <a:gdLst>
                <a:gd name="T0" fmla="*/ 7 w 23"/>
                <a:gd name="T1" fmla="*/ 5 h 23"/>
                <a:gd name="T2" fmla="*/ 13 w 23"/>
                <a:gd name="T3" fmla="*/ 22 h 23"/>
                <a:gd name="T4" fmla="*/ 22 w 23"/>
                <a:gd name="T5" fmla="*/ 12 h 23"/>
                <a:gd name="T6" fmla="*/ 7 w 23"/>
                <a:gd name="T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3">
                  <a:moveTo>
                    <a:pt x="7" y="5"/>
                  </a:moveTo>
                  <a:cubicBezTo>
                    <a:pt x="0" y="9"/>
                    <a:pt x="2" y="21"/>
                    <a:pt x="13" y="22"/>
                  </a:cubicBezTo>
                  <a:cubicBezTo>
                    <a:pt x="21" y="23"/>
                    <a:pt x="23" y="16"/>
                    <a:pt x="22" y="12"/>
                  </a:cubicBezTo>
                  <a:cubicBezTo>
                    <a:pt x="21" y="7"/>
                    <a:pt x="14" y="0"/>
                    <a:pt x="7" y="5"/>
                  </a:cubicBezTo>
                  <a:close/>
                </a:path>
              </a:pathLst>
            </a:custGeom>
            <a:solidFill>
              <a:srgbClr val="005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944"/>
            <p:cNvSpPr/>
            <p:nvPr/>
          </p:nvSpPr>
          <p:spPr bwMode="auto">
            <a:xfrm>
              <a:off x="4448589" y="4498568"/>
              <a:ext cx="265902" cy="336768"/>
            </a:xfrm>
            <a:custGeom>
              <a:avLst/>
              <a:gdLst>
                <a:gd name="T0" fmla="*/ 16 w 39"/>
                <a:gd name="T1" fmla="*/ 29 h 53"/>
                <a:gd name="T2" fmla="*/ 10 w 39"/>
                <a:gd name="T3" fmla="*/ 5 h 53"/>
                <a:gd name="T4" fmla="*/ 5 w 39"/>
                <a:gd name="T5" fmla="*/ 25 h 53"/>
                <a:gd name="T6" fmla="*/ 29 w 39"/>
                <a:gd name="T7" fmla="*/ 47 h 53"/>
                <a:gd name="T8" fmla="*/ 39 w 39"/>
                <a:gd name="T9" fmla="*/ 48 h 53"/>
                <a:gd name="T10" fmla="*/ 26 w 39"/>
                <a:gd name="T11" fmla="*/ 37 h 53"/>
                <a:gd name="T12" fmla="*/ 16 w 39"/>
                <a:gd name="T13" fmla="*/ 2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3">
                  <a:moveTo>
                    <a:pt x="16" y="29"/>
                  </a:moveTo>
                  <a:cubicBezTo>
                    <a:pt x="11" y="21"/>
                    <a:pt x="10" y="9"/>
                    <a:pt x="10" y="5"/>
                  </a:cubicBezTo>
                  <a:cubicBezTo>
                    <a:pt x="10" y="0"/>
                    <a:pt x="0" y="8"/>
                    <a:pt x="5" y="25"/>
                  </a:cubicBezTo>
                  <a:cubicBezTo>
                    <a:pt x="10" y="42"/>
                    <a:pt x="24" y="44"/>
                    <a:pt x="29" y="47"/>
                  </a:cubicBezTo>
                  <a:cubicBezTo>
                    <a:pt x="33" y="51"/>
                    <a:pt x="39" y="53"/>
                    <a:pt x="39" y="48"/>
                  </a:cubicBezTo>
                  <a:cubicBezTo>
                    <a:pt x="39" y="42"/>
                    <a:pt x="31" y="39"/>
                    <a:pt x="26" y="37"/>
                  </a:cubicBezTo>
                  <a:cubicBezTo>
                    <a:pt x="21" y="34"/>
                    <a:pt x="16" y="29"/>
                    <a:pt x="16" y="29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945"/>
            <p:cNvSpPr/>
            <p:nvPr/>
          </p:nvSpPr>
          <p:spPr bwMode="auto">
            <a:xfrm>
              <a:off x="4327726" y="4744667"/>
              <a:ext cx="372952" cy="116573"/>
            </a:xfrm>
            <a:custGeom>
              <a:avLst/>
              <a:gdLst>
                <a:gd name="T0" fmla="*/ 38 w 55"/>
                <a:gd name="T1" fmla="*/ 10 h 18"/>
                <a:gd name="T2" fmla="*/ 9 w 55"/>
                <a:gd name="T3" fmla="*/ 1 h 18"/>
                <a:gd name="T4" fmla="*/ 1 w 55"/>
                <a:gd name="T5" fmla="*/ 4 h 18"/>
                <a:gd name="T6" fmla="*/ 28 w 55"/>
                <a:gd name="T7" fmla="*/ 11 h 18"/>
                <a:gd name="T8" fmla="*/ 49 w 55"/>
                <a:gd name="T9" fmla="*/ 17 h 18"/>
                <a:gd name="T10" fmla="*/ 53 w 55"/>
                <a:gd name="T11" fmla="*/ 15 h 18"/>
                <a:gd name="T12" fmla="*/ 38 w 55"/>
                <a:gd name="T13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8">
                  <a:moveTo>
                    <a:pt x="38" y="10"/>
                  </a:moveTo>
                  <a:cubicBezTo>
                    <a:pt x="30" y="6"/>
                    <a:pt x="17" y="0"/>
                    <a:pt x="9" y="1"/>
                  </a:cubicBezTo>
                  <a:cubicBezTo>
                    <a:pt x="9" y="1"/>
                    <a:pt x="2" y="1"/>
                    <a:pt x="1" y="4"/>
                  </a:cubicBezTo>
                  <a:cubicBezTo>
                    <a:pt x="0" y="6"/>
                    <a:pt x="16" y="8"/>
                    <a:pt x="28" y="11"/>
                  </a:cubicBezTo>
                  <a:cubicBezTo>
                    <a:pt x="39" y="15"/>
                    <a:pt x="46" y="18"/>
                    <a:pt x="49" y="17"/>
                  </a:cubicBezTo>
                  <a:cubicBezTo>
                    <a:pt x="53" y="17"/>
                    <a:pt x="55" y="16"/>
                    <a:pt x="53" y="15"/>
                  </a:cubicBezTo>
                  <a:cubicBezTo>
                    <a:pt x="52" y="14"/>
                    <a:pt x="45" y="14"/>
                    <a:pt x="38" y="10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946"/>
            <p:cNvSpPr/>
            <p:nvPr/>
          </p:nvSpPr>
          <p:spPr bwMode="auto">
            <a:xfrm>
              <a:off x="3823550" y="4310755"/>
              <a:ext cx="276261" cy="213718"/>
            </a:xfrm>
            <a:custGeom>
              <a:avLst/>
              <a:gdLst>
                <a:gd name="T0" fmla="*/ 9 w 41"/>
                <a:gd name="T1" fmla="*/ 16 h 34"/>
                <a:gd name="T2" fmla="*/ 11 w 41"/>
                <a:gd name="T3" fmla="*/ 34 h 34"/>
                <a:gd name="T4" fmla="*/ 35 w 41"/>
                <a:gd name="T5" fmla="*/ 27 h 34"/>
                <a:gd name="T6" fmla="*/ 39 w 41"/>
                <a:gd name="T7" fmla="*/ 19 h 34"/>
                <a:gd name="T8" fmla="*/ 20 w 41"/>
                <a:gd name="T9" fmla="*/ 3 h 34"/>
                <a:gd name="T10" fmla="*/ 9 w 41"/>
                <a:gd name="T11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4">
                  <a:moveTo>
                    <a:pt x="9" y="16"/>
                  </a:moveTo>
                  <a:cubicBezTo>
                    <a:pt x="6" y="25"/>
                    <a:pt x="0" y="34"/>
                    <a:pt x="11" y="34"/>
                  </a:cubicBezTo>
                  <a:cubicBezTo>
                    <a:pt x="23" y="34"/>
                    <a:pt x="31" y="29"/>
                    <a:pt x="35" y="27"/>
                  </a:cubicBezTo>
                  <a:cubicBezTo>
                    <a:pt x="39" y="25"/>
                    <a:pt x="41" y="22"/>
                    <a:pt x="39" y="19"/>
                  </a:cubicBezTo>
                  <a:cubicBezTo>
                    <a:pt x="39" y="19"/>
                    <a:pt x="26" y="6"/>
                    <a:pt x="20" y="3"/>
                  </a:cubicBezTo>
                  <a:cubicBezTo>
                    <a:pt x="15" y="0"/>
                    <a:pt x="11" y="6"/>
                    <a:pt x="9" y="16"/>
                  </a:cubicBezTo>
                  <a:close/>
                </a:path>
              </a:pathLst>
            </a:custGeom>
            <a:solidFill>
              <a:srgbClr val="BF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947"/>
            <p:cNvSpPr/>
            <p:nvPr/>
          </p:nvSpPr>
          <p:spPr bwMode="auto">
            <a:xfrm>
              <a:off x="3074191" y="3760269"/>
              <a:ext cx="424752" cy="372388"/>
            </a:xfrm>
            <a:custGeom>
              <a:avLst/>
              <a:gdLst>
                <a:gd name="T0" fmla="*/ 9 w 63"/>
                <a:gd name="T1" fmla="*/ 54 h 59"/>
                <a:gd name="T2" fmla="*/ 31 w 63"/>
                <a:gd name="T3" fmla="*/ 51 h 59"/>
                <a:gd name="T4" fmla="*/ 44 w 63"/>
                <a:gd name="T5" fmla="*/ 51 h 59"/>
                <a:gd name="T6" fmla="*/ 58 w 63"/>
                <a:gd name="T7" fmla="*/ 59 h 59"/>
                <a:gd name="T8" fmla="*/ 43 w 63"/>
                <a:gd name="T9" fmla="*/ 47 h 59"/>
                <a:gd name="T10" fmla="*/ 35 w 63"/>
                <a:gd name="T11" fmla="*/ 39 h 59"/>
                <a:gd name="T12" fmla="*/ 29 w 63"/>
                <a:gd name="T13" fmla="*/ 30 h 59"/>
                <a:gd name="T14" fmla="*/ 20 w 63"/>
                <a:gd name="T15" fmla="*/ 11 h 59"/>
                <a:gd name="T16" fmla="*/ 18 w 63"/>
                <a:gd name="T17" fmla="*/ 19 h 59"/>
                <a:gd name="T18" fmla="*/ 28 w 63"/>
                <a:gd name="T19" fmla="*/ 33 h 59"/>
                <a:gd name="T20" fmla="*/ 11 w 63"/>
                <a:gd name="T21" fmla="*/ 28 h 59"/>
                <a:gd name="T22" fmla="*/ 14 w 63"/>
                <a:gd name="T23" fmla="*/ 33 h 59"/>
                <a:gd name="T24" fmla="*/ 28 w 63"/>
                <a:gd name="T25" fmla="*/ 38 h 59"/>
                <a:gd name="T26" fmla="*/ 11 w 63"/>
                <a:gd name="T27" fmla="*/ 39 h 59"/>
                <a:gd name="T28" fmla="*/ 16 w 63"/>
                <a:gd name="T29" fmla="*/ 44 h 59"/>
                <a:gd name="T30" fmla="*/ 28 w 63"/>
                <a:gd name="T31" fmla="*/ 47 h 59"/>
                <a:gd name="T32" fmla="*/ 9 w 63"/>
                <a:gd name="T33" fmla="*/ 5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59">
                  <a:moveTo>
                    <a:pt x="9" y="54"/>
                  </a:moveTo>
                  <a:cubicBezTo>
                    <a:pt x="12" y="56"/>
                    <a:pt x="17" y="53"/>
                    <a:pt x="31" y="51"/>
                  </a:cubicBezTo>
                  <a:cubicBezTo>
                    <a:pt x="36" y="51"/>
                    <a:pt x="41" y="51"/>
                    <a:pt x="44" y="51"/>
                  </a:cubicBezTo>
                  <a:cubicBezTo>
                    <a:pt x="52" y="53"/>
                    <a:pt x="56" y="59"/>
                    <a:pt x="58" y="59"/>
                  </a:cubicBezTo>
                  <a:cubicBezTo>
                    <a:pt x="61" y="59"/>
                    <a:pt x="63" y="58"/>
                    <a:pt x="43" y="47"/>
                  </a:cubicBezTo>
                  <a:cubicBezTo>
                    <a:pt x="43" y="47"/>
                    <a:pt x="38" y="44"/>
                    <a:pt x="35" y="39"/>
                  </a:cubicBezTo>
                  <a:cubicBezTo>
                    <a:pt x="33" y="37"/>
                    <a:pt x="31" y="32"/>
                    <a:pt x="29" y="30"/>
                  </a:cubicBezTo>
                  <a:cubicBezTo>
                    <a:pt x="25" y="23"/>
                    <a:pt x="22" y="16"/>
                    <a:pt x="20" y="11"/>
                  </a:cubicBezTo>
                  <a:cubicBezTo>
                    <a:pt x="14" y="0"/>
                    <a:pt x="15" y="12"/>
                    <a:pt x="18" y="19"/>
                  </a:cubicBezTo>
                  <a:cubicBezTo>
                    <a:pt x="22" y="26"/>
                    <a:pt x="28" y="33"/>
                    <a:pt x="28" y="33"/>
                  </a:cubicBezTo>
                  <a:cubicBezTo>
                    <a:pt x="28" y="33"/>
                    <a:pt x="17" y="31"/>
                    <a:pt x="11" y="28"/>
                  </a:cubicBezTo>
                  <a:cubicBezTo>
                    <a:pt x="5" y="25"/>
                    <a:pt x="6" y="31"/>
                    <a:pt x="14" y="33"/>
                  </a:cubicBezTo>
                  <a:cubicBezTo>
                    <a:pt x="22" y="36"/>
                    <a:pt x="28" y="38"/>
                    <a:pt x="28" y="38"/>
                  </a:cubicBezTo>
                  <a:cubicBezTo>
                    <a:pt x="28" y="38"/>
                    <a:pt x="21" y="39"/>
                    <a:pt x="11" y="39"/>
                  </a:cubicBezTo>
                  <a:cubicBezTo>
                    <a:pt x="0" y="39"/>
                    <a:pt x="6" y="44"/>
                    <a:pt x="16" y="44"/>
                  </a:cubicBezTo>
                  <a:cubicBezTo>
                    <a:pt x="26" y="45"/>
                    <a:pt x="29" y="46"/>
                    <a:pt x="28" y="47"/>
                  </a:cubicBezTo>
                  <a:cubicBezTo>
                    <a:pt x="27" y="49"/>
                    <a:pt x="5" y="52"/>
                    <a:pt x="9" y="54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948"/>
            <p:cNvSpPr/>
            <p:nvPr/>
          </p:nvSpPr>
          <p:spPr bwMode="auto">
            <a:xfrm>
              <a:off x="4455496" y="4764096"/>
              <a:ext cx="245183" cy="90668"/>
            </a:xfrm>
            <a:custGeom>
              <a:avLst/>
              <a:gdLst>
                <a:gd name="T0" fmla="*/ 30 w 36"/>
                <a:gd name="T1" fmla="*/ 13 h 14"/>
                <a:gd name="T2" fmla="*/ 10 w 36"/>
                <a:gd name="T3" fmla="*/ 5 h 14"/>
                <a:gd name="T4" fmla="*/ 6 w 36"/>
                <a:gd name="T5" fmla="*/ 6 h 14"/>
                <a:gd name="T6" fmla="*/ 29 w 36"/>
                <a:gd name="T7" fmla="*/ 14 h 14"/>
                <a:gd name="T8" fmla="*/ 30 w 36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4">
                  <a:moveTo>
                    <a:pt x="30" y="13"/>
                  </a:moveTo>
                  <a:cubicBezTo>
                    <a:pt x="23" y="13"/>
                    <a:pt x="10" y="5"/>
                    <a:pt x="10" y="5"/>
                  </a:cubicBezTo>
                  <a:cubicBezTo>
                    <a:pt x="0" y="0"/>
                    <a:pt x="2" y="6"/>
                    <a:pt x="6" y="6"/>
                  </a:cubicBezTo>
                  <a:cubicBezTo>
                    <a:pt x="9" y="7"/>
                    <a:pt x="27" y="14"/>
                    <a:pt x="29" y="14"/>
                  </a:cubicBezTo>
                  <a:cubicBezTo>
                    <a:pt x="31" y="14"/>
                    <a:pt x="36" y="12"/>
                    <a:pt x="30" y="13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949"/>
            <p:cNvSpPr/>
            <p:nvPr/>
          </p:nvSpPr>
          <p:spPr bwMode="auto">
            <a:xfrm>
              <a:off x="4320820" y="4346373"/>
              <a:ext cx="82878" cy="71239"/>
            </a:xfrm>
            <a:custGeom>
              <a:avLst/>
              <a:gdLst>
                <a:gd name="T0" fmla="*/ 5 w 12"/>
                <a:gd name="T1" fmla="*/ 3 h 11"/>
                <a:gd name="T2" fmla="*/ 8 w 12"/>
                <a:gd name="T3" fmla="*/ 10 h 11"/>
                <a:gd name="T4" fmla="*/ 11 w 12"/>
                <a:gd name="T5" fmla="*/ 5 h 11"/>
                <a:gd name="T6" fmla="*/ 5 w 12"/>
                <a:gd name="T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5" y="3"/>
                  </a:moveTo>
                  <a:cubicBezTo>
                    <a:pt x="0" y="7"/>
                    <a:pt x="6" y="11"/>
                    <a:pt x="8" y="10"/>
                  </a:cubicBezTo>
                  <a:cubicBezTo>
                    <a:pt x="10" y="9"/>
                    <a:pt x="12" y="7"/>
                    <a:pt x="11" y="5"/>
                  </a:cubicBezTo>
                  <a:cubicBezTo>
                    <a:pt x="11" y="5"/>
                    <a:pt x="9" y="0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950"/>
            <p:cNvSpPr/>
            <p:nvPr/>
          </p:nvSpPr>
          <p:spPr bwMode="auto">
            <a:xfrm>
              <a:off x="3668152" y="3779698"/>
              <a:ext cx="884035" cy="670298"/>
            </a:xfrm>
            <a:custGeom>
              <a:avLst/>
              <a:gdLst>
                <a:gd name="T0" fmla="*/ 52 w 131"/>
                <a:gd name="T1" fmla="*/ 9 h 106"/>
                <a:gd name="T2" fmla="*/ 11 w 131"/>
                <a:gd name="T3" fmla="*/ 31 h 106"/>
                <a:gd name="T4" fmla="*/ 40 w 131"/>
                <a:gd name="T5" fmla="*/ 52 h 106"/>
                <a:gd name="T6" fmla="*/ 94 w 131"/>
                <a:gd name="T7" fmla="*/ 79 h 106"/>
                <a:gd name="T8" fmla="*/ 120 w 131"/>
                <a:gd name="T9" fmla="*/ 96 h 106"/>
                <a:gd name="T10" fmla="*/ 123 w 131"/>
                <a:gd name="T11" fmla="*/ 73 h 106"/>
                <a:gd name="T12" fmla="*/ 52 w 131"/>
                <a:gd name="T13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06">
                  <a:moveTo>
                    <a:pt x="52" y="9"/>
                  </a:moveTo>
                  <a:cubicBezTo>
                    <a:pt x="29" y="0"/>
                    <a:pt x="21" y="21"/>
                    <a:pt x="11" y="31"/>
                  </a:cubicBezTo>
                  <a:cubicBezTo>
                    <a:pt x="0" y="41"/>
                    <a:pt x="22" y="45"/>
                    <a:pt x="40" y="52"/>
                  </a:cubicBezTo>
                  <a:cubicBezTo>
                    <a:pt x="58" y="60"/>
                    <a:pt x="77" y="77"/>
                    <a:pt x="94" y="79"/>
                  </a:cubicBezTo>
                  <a:cubicBezTo>
                    <a:pt x="111" y="81"/>
                    <a:pt x="120" y="86"/>
                    <a:pt x="120" y="96"/>
                  </a:cubicBezTo>
                  <a:cubicBezTo>
                    <a:pt x="121" y="106"/>
                    <a:pt x="131" y="91"/>
                    <a:pt x="123" y="73"/>
                  </a:cubicBezTo>
                  <a:cubicBezTo>
                    <a:pt x="116" y="56"/>
                    <a:pt x="76" y="18"/>
                    <a:pt x="52" y="9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951"/>
            <p:cNvSpPr/>
            <p:nvPr/>
          </p:nvSpPr>
          <p:spPr bwMode="auto">
            <a:xfrm>
              <a:off x="3889161" y="4346373"/>
              <a:ext cx="189931" cy="158670"/>
            </a:xfrm>
            <a:custGeom>
              <a:avLst/>
              <a:gdLst>
                <a:gd name="T0" fmla="*/ 5 w 28"/>
                <a:gd name="T1" fmla="*/ 25 h 25"/>
                <a:gd name="T2" fmla="*/ 17 w 28"/>
                <a:gd name="T3" fmla="*/ 23 h 25"/>
                <a:gd name="T4" fmla="*/ 24 w 28"/>
                <a:gd name="T5" fmla="*/ 19 h 25"/>
                <a:gd name="T6" fmla="*/ 28 w 28"/>
                <a:gd name="T7" fmla="*/ 16 h 25"/>
                <a:gd name="T8" fmla="*/ 22 w 28"/>
                <a:gd name="T9" fmla="*/ 12 h 25"/>
                <a:gd name="T10" fmla="*/ 9 w 28"/>
                <a:gd name="T11" fmla="*/ 0 h 25"/>
                <a:gd name="T12" fmla="*/ 10 w 28"/>
                <a:gd name="T13" fmla="*/ 6 h 25"/>
                <a:gd name="T14" fmla="*/ 15 w 28"/>
                <a:gd name="T15" fmla="*/ 13 h 25"/>
                <a:gd name="T16" fmla="*/ 4 w 28"/>
                <a:gd name="T17" fmla="*/ 11 h 25"/>
                <a:gd name="T18" fmla="*/ 11 w 28"/>
                <a:gd name="T19" fmla="*/ 17 h 25"/>
                <a:gd name="T20" fmla="*/ 5 w 28"/>
                <a:gd name="T21" fmla="*/ 19 h 25"/>
                <a:gd name="T22" fmla="*/ 8 w 28"/>
                <a:gd name="T23" fmla="*/ 22 h 25"/>
                <a:gd name="T24" fmla="*/ 5 w 28"/>
                <a:gd name="T2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25">
                  <a:moveTo>
                    <a:pt x="5" y="25"/>
                  </a:moveTo>
                  <a:cubicBezTo>
                    <a:pt x="9" y="25"/>
                    <a:pt x="14" y="25"/>
                    <a:pt x="17" y="23"/>
                  </a:cubicBezTo>
                  <a:cubicBezTo>
                    <a:pt x="20" y="21"/>
                    <a:pt x="21" y="20"/>
                    <a:pt x="24" y="19"/>
                  </a:cubicBezTo>
                  <a:cubicBezTo>
                    <a:pt x="27" y="19"/>
                    <a:pt x="28" y="19"/>
                    <a:pt x="28" y="16"/>
                  </a:cubicBezTo>
                  <a:cubicBezTo>
                    <a:pt x="28" y="16"/>
                    <a:pt x="25" y="15"/>
                    <a:pt x="22" y="12"/>
                  </a:cubicBezTo>
                  <a:cubicBezTo>
                    <a:pt x="20" y="9"/>
                    <a:pt x="12" y="0"/>
                    <a:pt x="9" y="0"/>
                  </a:cubicBezTo>
                  <a:cubicBezTo>
                    <a:pt x="7" y="0"/>
                    <a:pt x="7" y="3"/>
                    <a:pt x="10" y="6"/>
                  </a:cubicBezTo>
                  <a:cubicBezTo>
                    <a:pt x="13" y="10"/>
                    <a:pt x="16" y="9"/>
                    <a:pt x="15" y="13"/>
                  </a:cubicBezTo>
                  <a:cubicBezTo>
                    <a:pt x="15" y="14"/>
                    <a:pt x="6" y="10"/>
                    <a:pt x="4" y="11"/>
                  </a:cubicBezTo>
                  <a:cubicBezTo>
                    <a:pt x="3" y="12"/>
                    <a:pt x="8" y="16"/>
                    <a:pt x="11" y="17"/>
                  </a:cubicBezTo>
                  <a:cubicBezTo>
                    <a:pt x="13" y="18"/>
                    <a:pt x="10" y="18"/>
                    <a:pt x="5" y="19"/>
                  </a:cubicBezTo>
                  <a:cubicBezTo>
                    <a:pt x="0" y="21"/>
                    <a:pt x="4" y="22"/>
                    <a:pt x="8" y="22"/>
                  </a:cubicBezTo>
                  <a:cubicBezTo>
                    <a:pt x="11" y="22"/>
                    <a:pt x="1" y="24"/>
                    <a:pt x="5" y="25"/>
                  </a:cubicBezTo>
                  <a:close/>
                </a:path>
              </a:pathLst>
            </a:custGeom>
            <a:solidFill>
              <a:srgbClr val="9F4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952"/>
            <p:cNvSpPr/>
            <p:nvPr/>
          </p:nvSpPr>
          <p:spPr bwMode="auto">
            <a:xfrm>
              <a:off x="3902974" y="4346373"/>
              <a:ext cx="189931" cy="158670"/>
            </a:xfrm>
            <a:custGeom>
              <a:avLst/>
              <a:gdLst>
                <a:gd name="T0" fmla="*/ 1 w 28"/>
                <a:gd name="T1" fmla="*/ 24 h 25"/>
                <a:gd name="T2" fmla="*/ 17 w 28"/>
                <a:gd name="T3" fmla="*/ 20 h 25"/>
                <a:gd name="T4" fmla="*/ 25 w 28"/>
                <a:gd name="T5" fmla="*/ 18 h 25"/>
                <a:gd name="T6" fmla="*/ 18 w 28"/>
                <a:gd name="T7" fmla="*/ 13 h 25"/>
                <a:gd name="T8" fmla="*/ 6 w 28"/>
                <a:gd name="T9" fmla="*/ 2 h 25"/>
                <a:gd name="T10" fmla="*/ 15 w 28"/>
                <a:gd name="T11" fmla="*/ 15 h 25"/>
                <a:gd name="T12" fmla="*/ 2 w 28"/>
                <a:gd name="T13" fmla="*/ 11 h 25"/>
                <a:gd name="T14" fmla="*/ 13 w 28"/>
                <a:gd name="T15" fmla="*/ 17 h 25"/>
                <a:gd name="T16" fmla="*/ 1 w 28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5">
                  <a:moveTo>
                    <a:pt x="1" y="24"/>
                  </a:moveTo>
                  <a:cubicBezTo>
                    <a:pt x="1" y="25"/>
                    <a:pt x="13" y="23"/>
                    <a:pt x="17" y="20"/>
                  </a:cubicBezTo>
                  <a:cubicBezTo>
                    <a:pt x="20" y="18"/>
                    <a:pt x="23" y="19"/>
                    <a:pt x="25" y="18"/>
                  </a:cubicBezTo>
                  <a:cubicBezTo>
                    <a:pt x="28" y="17"/>
                    <a:pt x="21" y="18"/>
                    <a:pt x="18" y="13"/>
                  </a:cubicBezTo>
                  <a:cubicBezTo>
                    <a:pt x="15" y="8"/>
                    <a:pt x="8" y="0"/>
                    <a:pt x="6" y="2"/>
                  </a:cubicBezTo>
                  <a:cubicBezTo>
                    <a:pt x="4" y="3"/>
                    <a:pt x="17" y="12"/>
                    <a:pt x="15" y="15"/>
                  </a:cubicBezTo>
                  <a:cubicBezTo>
                    <a:pt x="14" y="17"/>
                    <a:pt x="4" y="10"/>
                    <a:pt x="2" y="11"/>
                  </a:cubicBezTo>
                  <a:cubicBezTo>
                    <a:pt x="0" y="13"/>
                    <a:pt x="12" y="15"/>
                    <a:pt x="13" y="17"/>
                  </a:cubicBezTo>
                  <a:cubicBezTo>
                    <a:pt x="13" y="20"/>
                    <a:pt x="1" y="23"/>
                    <a:pt x="1" y="24"/>
                  </a:cubicBezTo>
                  <a:close/>
                </a:path>
              </a:pathLst>
            </a:custGeom>
            <a:solidFill>
              <a:srgbClr val="68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953"/>
            <p:cNvSpPr/>
            <p:nvPr/>
          </p:nvSpPr>
          <p:spPr bwMode="auto">
            <a:xfrm>
              <a:off x="4058372" y="4359326"/>
              <a:ext cx="183024" cy="369149"/>
            </a:xfrm>
            <a:custGeom>
              <a:avLst/>
              <a:gdLst>
                <a:gd name="T0" fmla="*/ 7 w 27"/>
                <a:gd name="T1" fmla="*/ 3 h 58"/>
                <a:gd name="T2" fmla="*/ 2 w 27"/>
                <a:gd name="T3" fmla="*/ 29 h 58"/>
                <a:gd name="T4" fmla="*/ 25 w 27"/>
                <a:gd name="T5" fmla="*/ 57 h 58"/>
                <a:gd name="T6" fmla="*/ 13 w 27"/>
                <a:gd name="T7" fmla="*/ 46 h 58"/>
                <a:gd name="T8" fmla="*/ 11 w 27"/>
                <a:gd name="T9" fmla="*/ 6 h 58"/>
                <a:gd name="T10" fmla="*/ 7 w 27"/>
                <a:gd name="T11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8">
                  <a:moveTo>
                    <a:pt x="7" y="3"/>
                  </a:moveTo>
                  <a:cubicBezTo>
                    <a:pt x="5" y="6"/>
                    <a:pt x="0" y="12"/>
                    <a:pt x="2" y="29"/>
                  </a:cubicBezTo>
                  <a:cubicBezTo>
                    <a:pt x="5" y="54"/>
                    <a:pt x="23" y="58"/>
                    <a:pt x="25" y="57"/>
                  </a:cubicBezTo>
                  <a:cubicBezTo>
                    <a:pt x="27" y="55"/>
                    <a:pt x="17" y="56"/>
                    <a:pt x="13" y="46"/>
                  </a:cubicBezTo>
                  <a:cubicBezTo>
                    <a:pt x="8" y="37"/>
                    <a:pt x="7" y="12"/>
                    <a:pt x="11" y="6"/>
                  </a:cubicBezTo>
                  <a:cubicBezTo>
                    <a:pt x="15" y="0"/>
                    <a:pt x="9" y="0"/>
                    <a:pt x="7" y="3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954"/>
            <p:cNvSpPr/>
            <p:nvPr/>
          </p:nvSpPr>
          <p:spPr bwMode="auto">
            <a:xfrm>
              <a:off x="4072185" y="3893032"/>
              <a:ext cx="41439" cy="35621"/>
            </a:xfrm>
            <a:custGeom>
              <a:avLst/>
              <a:gdLst>
                <a:gd name="T0" fmla="*/ 1 w 6"/>
                <a:gd name="T1" fmla="*/ 3 h 6"/>
                <a:gd name="T2" fmla="*/ 3 w 6"/>
                <a:gd name="T3" fmla="*/ 6 h 6"/>
                <a:gd name="T4" fmla="*/ 6 w 6"/>
                <a:gd name="T5" fmla="*/ 3 h 6"/>
                <a:gd name="T6" fmla="*/ 3 w 6"/>
                <a:gd name="T7" fmla="*/ 0 h 6"/>
                <a:gd name="T8" fmla="*/ 1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3"/>
                  </a:move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Oval 1955"/>
            <p:cNvSpPr>
              <a:spLocks noChangeArrowheads="1"/>
            </p:cNvSpPr>
            <p:nvPr/>
          </p:nvSpPr>
          <p:spPr bwMode="auto">
            <a:xfrm>
              <a:off x="4151609" y="3935129"/>
              <a:ext cx="13813" cy="1295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2494"/>
            <p:cNvSpPr/>
            <p:nvPr/>
          </p:nvSpPr>
          <p:spPr bwMode="auto">
            <a:xfrm>
              <a:off x="4721398" y="4245992"/>
              <a:ext cx="58707" cy="51810"/>
            </a:xfrm>
            <a:custGeom>
              <a:avLst/>
              <a:gdLst>
                <a:gd name="T0" fmla="*/ 2 w 9"/>
                <a:gd name="T1" fmla="*/ 2 h 8"/>
                <a:gd name="T2" fmla="*/ 2 w 9"/>
                <a:gd name="T3" fmla="*/ 7 h 8"/>
                <a:gd name="T4" fmla="*/ 7 w 9"/>
                <a:gd name="T5" fmla="*/ 6 h 8"/>
                <a:gd name="T6" fmla="*/ 7 w 9"/>
                <a:gd name="T7" fmla="*/ 1 h 8"/>
                <a:gd name="T8" fmla="*/ 2 w 9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2" y="2"/>
                  </a:moveTo>
                  <a:cubicBezTo>
                    <a:pt x="0" y="4"/>
                    <a:pt x="1" y="6"/>
                    <a:pt x="2" y="7"/>
                  </a:cubicBezTo>
                  <a:cubicBezTo>
                    <a:pt x="4" y="8"/>
                    <a:pt x="6" y="8"/>
                    <a:pt x="7" y="6"/>
                  </a:cubicBezTo>
                  <a:cubicBezTo>
                    <a:pt x="9" y="5"/>
                    <a:pt x="8" y="3"/>
                    <a:pt x="7" y="1"/>
                  </a:cubicBezTo>
                  <a:cubicBezTo>
                    <a:pt x="5" y="0"/>
                    <a:pt x="3" y="0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2495"/>
            <p:cNvSpPr/>
            <p:nvPr/>
          </p:nvSpPr>
          <p:spPr bwMode="auto">
            <a:xfrm>
              <a:off x="4835355" y="4297802"/>
              <a:ext cx="27626" cy="22668"/>
            </a:xfrm>
            <a:custGeom>
              <a:avLst/>
              <a:gdLst>
                <a:gd name="T0" fmla="*/ 0 w 4"/>
                <a:gd name="T1" fmla="*/ 1 h 4"/>
                <a:gd name="T2" fmla="*/ 1 w 4"/>
                <a:gd name="T3" fmla="*/ 4 h 4"/>
                <a:gd name="T4" fmla="*/ 3 w 4"/>
                <a:gd name="T5" fmla="*/ 4 h 4"/>
                <a:gd name="T6" fmla="*/ 3 w 4"/>
                <a:gd name="T7" fmla="*/ 1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3" y="4"/>
                    <a:pt x="3" y="4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4" name="组合 203"/>
          <p:cNvGrpSpPr/>
          <p:nvPr/>
        </p:nvGrpSpPr>
        <p:grpSpPr>
          <a:xfrm>
            <a:off x="97496" y="111695"/>
            <a:ext cx="4202791" cy="767085"/>
            <a:chOff x="97496" y="111695"/>
            <a:chExt cx="4202791" cy="767085"/>
          </a:xfrm>
        </p:grpSpPr>
        <p:grpSp>
          <p:nvGrpSpPr>
            <p:cNvPr id="205" name="组合 204"/>
            <p:cNvGrpSpPr/>
            <p:nvPr/>
          </p:nvGrpSpPr>
          <p:grpSpPr>
            <a:xfrm>
              <a:off x="97496" y="111695"/>
              <a:ext cx="1235972" cy="767085"/>
              <a:chOff x="2974047" y="3601599"/>
              <a:chExt cx="1888934" cy="1275831"/>
            </a:xfrm>
          </p:grpSpPr>
          <p:sp>
            <p:nvSpPr>
              <p:cNvPr id="209" name="Freeform 1936"/>
              <p:cNvSpPr/>
              <p:nvPr/>
            </p:nvSpPr>
            <p:spPr bwMode="auto">
              <a:xfrm>
                <a:off x="3222682" y="3601599"/>
                <a:ext cx="1509077" cy="1275831"/>
              </a:xfrm>
              <a:custGeom>
                <a:avLst/>
                <a:gdLst>
                  <a:gd name="T0" fmla="*/ 189 w 224"/>
                  <a:gd name="T1" fmla="*/ 105 h 202"/>
                  <a:gd name="T2" fmla="*/ 149 w 224"/>
                  <a:gd name="T3" fmla="*/ 54 h 202"/>
                  <a:gd name="T4" fmla="*/ 102 w 224"/>
                  <a:gd name="T5" fmla="*/ 20 h 202"/>
                  <a:gd name="T6" fmla="*/ 52 w 224"/>
                  <a:gd name="T7" fmla="*/ 11 h 202"/>
                  <a:gd name="T8" fmla="*/ 27 w 224"/>
                  <a:gd name="T9" fmla="*/ 60 h 202"/>
                  <a:gd name="T10" fmla="*/ 8 w 224"/>
                  <a:gd name="T11" fmla="*/ 98 h 202"/>
                  <a:gd name="T12" fmla="*/ 7 w 224"/>
                  <a:gd name="T13" fmla="*/ 157 h 202"/>
                  <a:gd name="T14" fmla="*/ 47 w 224"/>
                  <a:gd name="T15" fmla="*/ 183 h 202"/>
                  <a:gd name="T16" fmla="*/ 70 w 224"/>
                  <a:gd name="T17" fmla="*/ 184 h 202"/>
                  <a:gd name="T18" fmla="*/ 134 w 224"/>
                  <a:gd name="T19" fmla="*/ 194 h 202"/>
                  <a:gd name="T20" fmla="*/ 160 w 224"/>
                  <a:gd name="T21" fmla="*/ 188 h 202"/>
                  <a:gd name="T22" fmla="*/ 200 w 224"/>
                  <a:gd name="T23" fmla="*/ 196 h 202"/>
                  <a:gd name="T24" fmla="*/ 219 w 224"/>
                  <a:gd name="T25" fmla="*/ 195 h 202"/>
                  <a:gd name="T26" fmla="*/ 216 w 224"/>
                  <a:gd name="T27" fmla="*/ 184 h 202"/>
                  <a:gd name="T28" fmla="*/ 190 w 224"/>
                  <a:gd name="T29" fmla="*/ 155 h 202"/>
                  <a:gd name="T30" fmla="*/ 189 w 224"/>
                  <a:gd name="T31" fmla="*/ 105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4" h="202">
                    <a:moveTo>
                      <a:pt x="189" y="105"/>
                    </a:moveTo>
                    <a:cubicBezTo>
                      <a:pt x="184" y="85"/>
                      <a:pt x="160" y="66"/>
                      <a:pt x="149" y="54"/>
                    </a:cubicBezTo>
                    <a:cubicBezTo>
                      <a:pt x="139" y="42"/>
                      <a:pt x="109" y="26"/>
                      <a:pt x="102" y="20"/>
                    </a:cubicBezTo>
                    <a:cubicBezTo>
                      <a:pt x="95" y="15"/>
                      <a:pt x="68" y="0"/>
                      <a:pt x="52" y="11"/>
                    </a:cubicBezTo>
                    <a:cubicBezTo>
                      <a:pt x="35" y="22"/>
                      <a:pt x="29" y="50"/>
                      <a:pt x="27" y="60"/>
                    </a:cubicBezTo>
                    <a:cubicBezTo>
                      <a:pt x="25" y="73"/>
                      <a:pt x="14" y="88"/>
                      <a:pt x="8" y="98"/>
                    </a:cubicBezTo>
                    <a:cubicBezTo>
                      <a:pt x="2" y="107"/>
                      <a:pt x="0" y="140"/>
                      <a:pt x="7" y="157"/>
                    </a:cubicBezTo>
                    <a:cubicBezTo>
                      <a:pt x="14" y="174"/>
                      <a:pt x="36" y="182"/>
                      <a:pt x="47" y="183"/>
                    </a:cubicBezTo>
                    <a:cubicBezTo>
                      <a:pt x="59" y="184"/>
                      <a:pt x="54" y="183"/>
                      <a:pt x="70" y="184"/>
                    </a:cubicBezTo>
                    <a:cubicBezTo>
                      <a:pt x="85" y="186"/>
                      <a:pt x="115" y="197"/>
                      <a:pt x="134" y="194"/>
                    </a:cubicBezTo>
                    <a:cubicBezTo>
                      <a:pt x="152" y="192"/>
                      <a:pt x="151" y="188"/>
                      <a:pt x="160" y="188"/>
                    </a:cubicBezTo>
                    <a:cubicBezTo>
                      <a:pt x="170" y="188"/>
                      <a:pt x="192" y="193"/>
                      <a:pt x="200" y="196"/>
                    </a:cubicBezTo>
                    <a:cubicBezTo>
                      <a:pt x="209" y="199"/>
                      <a:pt x="219" y="202"/>
                      <a:pt x="219" y="195"/>
                    </a:cubicBezTo>
                    <a:cubicBezTo>
                      <a:pt x="219" y="195"/>
                      <a:pt x="224" y="188"/>
                      <a:pt x="216" y="184"/>
                    </a:cubicBezTo>
                    <a:cubicBezTo>
                      <a:pt x="200" y="177"/>
                      <a:pt x="194" y="169"/>
                      <a:pt x="190" y="155"/>
                    </a:cubicBezTo>
                    <a:cubicBezTo>
                      <a:pt x="187" y="141"/>
                      <a:pt x="193" y="124"/>
                      <a:pt x="189" y="105"/>
                    </a:cubicBezTo>
                    <a:close/>
                  </a:path>
                </a:pathLst>
              </a:custGeom>
              <a:solidFill>
                <a:srgbClr val="0028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1937"/>
              <p:cNvSpPr/>
              <p:nvPr/>
            </p:nvSpPr>
            <p:spPr bwMode="auto">
              <a:xfrm>
                <a:off x="3274480" y="3734364"/>
                <a:ext cx="797705" cy="987637"/>
              </a:xfrm>
              <a:custGeom>
                <a:avLst/>
                <a:gdLst>
                  <a:gd name="T0" fmla="*/ 37 w 118"/>
                  <a:gd name="T1" fmla="*/ 21 h 156"/>
                  <a:gd name="T2" fmla="*/ 18 w 118"/>
                  <a:gd name="T3" fmla="*/ 54 h 156"/>
                  <a:gd name="T4" fmla="*/ 9 w 118"/>
                  <a:gd name="T5" fmla="*/ 79 h 156"/>
                  <a:gd name="T6" fmla="*/ 13 w 118"/>
                  <a:gd name="T7" fmla="*/ 135 h 156"/>
                  <a:gd name="T8" fmla="*/ 62 w 118"/>
                  <a:gd name="T9" fmla="*/ 154 h 156"/>
                  <a:gd name="T10" fmla="*/ 118 w 118"/>
                  <a:gd name="T11" fmla="*/ 66 h 156"/>
                  <a:gd name="T12" fmla="*/ 102 w 118"/>
                  <a:gd name="T13" fmla="*/ 12 h 156"/>
                  <a:gd name="T14" fmla="*/ 80 w 118"/>
                  <a:gd name="T15" fmla="*/ 2 h 156"/>
                  <a:gd name="T16" fmla="*/ 37 w 118"/>
                  <a:gd name="T17" fmla="*/ 2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" h="156">
                    <a:moveTo>
                      <a:pt x="37" y="21"/>
                    </a:moveTo>
                    <a:cubicBezTo>
                      <a:pt x="27" y="35"/>
                      <a:pt x="18" y="45"/>
                      <a:pt x="18" y="54"/>
                    </a:cubicBezTo>
                    <a:cubicBezTo>
                      <a:pt x="18" y="63"/>
                      <a:pt x="12" y="68"/>
                      <a:pt x="9" y="79"/>
                    </a:cubicBezTo>
                    <a:cubicBezTo>
                      <a:pt x="6" y="91"/>
                      <a:pt x="0" y="123"/>
                      <a:pt x="13" y="135"/>
                    </a:cubicBezTo>
                    <a:cubicBezTo>
                      <a:pt x="25" y="147"/>
                      <a:pt x="40" y="153"/>
                      <a:pt x="62" y="154"/>
                    </a:cubicBezTo>
                    <a:cubicBezTo>
                      <a:pt x="85" y="156"/>
                      <a:pt x="118" y="66"/>
                      <a:pt x="118" y="66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2" y="12"/>
                      <a:pt x="92" y="3"/>
                      <a:pt x="80" y="2"/>
                    </a:cubicBezTo>
                    <a:cubicBezTo>
                      <a:pt x="68" y="0"/>
                      <a:pt x="48" y="6"/>
                      <a:pt x="37" y="21"/>
                    </a:cubicBezTo>
                    <a:close/>
                  </a:path>
                </a:pathLst>
              </a:custGeom>
              <a:solidFill>
                <a:srgbClr val="005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1938"/>
              <p:cNvSpPr/>
              <p:nvPr/>
            </p:nvSpPr>
            <p:spPr bwMode="auto">
              <a:xfrm>
                <a:off x="2974047" y="3695506"/>
                <a:ext cx="1757712" cy="1168973"/>
              </a:xfrm>
              <a:custGeom>
                <a:avLst/>
                <a:gdLst>
                  <a:gd name="T0" fmla="*/ 227 w 261"/>
                  <a:gd name="T1" fmla="*/ 82 h 185"/>
                  <a:gd name="T2" fmla="*/ 167 w 261"/>
                  <a:gd name="T3" fmla="*/ 23 h 185"/>
                  <a:gd name="T4" fmla="*/ 136 w 261"/>
                  <a:gd name="T5" fmla="*/ 13 h 185"/>
                  <a:gd name="T6" fmla="*/ 97 w 261"/>
                  <a:gd name="T7" fmla="*/ 48 h 185"/>
                  <a:gd name="T8" fmla="*/ 78 w 261"/>
                  <a:gd name="T9" fmla="*/ 63 h 185"/>
                  <a:gd name="T10" fmla="*/ 65 w 261"/>
                  <a:gd name="T11" fmla="*/ 57 h 185"/>
                  <a:gd name="T12" fmla="*/ 56 w 261"/>
                  <a:gd name="T13" fmla="*/ 38 h 185"/>
                  <a:gd name="T14" fmla="*/ 33 w 261"/>
                  <a:gd name="T15" fmla="*/ 4 h 185"/>
                  <a:gd name="T16" fmla="*/ 20 w 261"/>
                  <a:gd name="T17" fmla="*/ 15 h 185"/>
                  <a:gd name="T18" fmla="*/ 11 w 261"/>
                  <a:gd name="T19" fmla="*/ 45 h 185"/>
                  <a:gd name="T20" fmla="*/ 4 w 261"/>
                  <a:gd name="T21" fmla="*/ 68 h 185"/>
                  <a:gd name="T22" fmla="*/ 22 w 261"/>
                  <a:gd name="T23" fmla="*/ 75 h 185"/>
                  <a:gd name="T24" fmla="*/ 49 w 261"/>
                  <a:gd name="T25" fmla="*/ 67 h 185"/>
                  <a:gd name="T26" fmla="*/ 70 w 261"/>
                  <a:gd name="T27" fmla="*/ 72 h 185"/>
                  <a:gd name="T28" fmla="*/ 79 w 261"/>
                  <a:gd name="T29" fmla="*/ 112 h 185"/>
                  <a:gd name="T30" fmla="*/ 92 w 261"/>
                  <a:gd name="T31" fmla="*/ 154 h 185"/>
                  <a:gd name="T32" fmla="*/ 152 w 261"/>
                  <a:gd name="T33" fmla="*/ 176 h 185"/>
                  <a:gd name="T34" fmla="*/ 185 w 261"/>
                  <a:gd name="T35" fmla="*/ 172 h 185"/>
                  <a:gd name="T36" fmla="*/ 219 w 261"/>
                  <a:gd name="T37" fmla="*/ 167 h 185"/>
                  <a:gd name="T38" fmla="*/ 258 w 261"/>
                  <a:gd name="T39" fmla="*/ 178 h 185"/>
                  <a:gd name="T40" fmla="*/ 248 w 261"/>
                  <a:gd name="T41" fmla="*/ 164 h 185"/>
                  <a:gd name="T42" fmla="*/ 229 w 261"/>
                  <a:gd name="T43" fmla="*/ 133 h 185"/>
                  <a:gd name="T44" fmla="*/ 227 w 261"/>
                  <a:gd name="T45" fmla="*/ 82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1" h="185">
                    <a:moveTo>
                      <a:pt x="227" y="82"/>
                    </a:moveTo>
                    <a:cubicBezTo>
                      <a:pt x="222" y="71"/>
                      <a:pt x="184" y="32"/>
                      <a:pt x="167" y="23"/>
                    </a:cubicBezTo>
                    <a:cubicBezTo>
                      <a:pt x="149" y="14"/>
                      <a:pt x="141" y="8"/>
                      <a:pt x="136" y="13"/>
                    </a:cubicBezTo>
                    <a:cubicBezTo>
                      <a:pt x="130" y="17"/>
                      <a:pt x="107" y="37"/>
                      <a:pt x="97" y="48"/>
                    </a:cubicBezTo>
                    <a:cubicBezTo>
                      <a:pt x="87" y="59"/>
                      <a:pt x="81" y="64"/>
                      <a:pt x="78" y="63"/>
                    </a:cubicBezTo>
                    <a:cubicBezTo>
                      <a:pt x="78" y="63"/>
                      <a:pt x="69" y="61"/>
                      <a:pt x="65" y="57"/>
                    </a:cubicBezTo>
                    <a:cubicBezTo>
                      <a:pt x="61" y="54"/>
                      <a:pt x="59" y="48"/>
                      <a:pt x="56" y="38"/>
                    </a:cubicBezTo>
                    <a:cubicBezTo>
                      <a:pt x="52" y="26"/>
                      <a:pt x="40" y="9"/>
                      <a:pt x="33" y="4"/>
                    </a:cubicBezTo>
                    <a:cubicBezTo>
                      <a:pt x="27" y="0"/>
                      <a:pt x="22" y="6"/>
                      <a:pt x="20" y="15"/>
                    </a:cubicBezTo>
                    <a:cubicBezTo>
                      <a:pt x="18" y="24"/>
                      <a:pt x="14" y="35"/>
                      <a:pt x="11" y="45"/>
                    </a:cubicBezTo>
                    <a:cubicBezTo>
                      <a:pt x="8" y="54"/>
                      <a:pt x="0" y="63"/>
                      <a:pt x="4" y="68"/>
                    </a:cubicBezTo>
                    <a:cubicBezTo>
                      <a:pt x="7" y="72"/>
                      <a:pt x="14" y="75"/>
                      <a:pt x="22" y="75"/>
                    </a:cubicBezTo>
                    <a:cubicBezTo>
                      <a:pt x="30" y="75"/>
                      <a:pt x="44" y="66"/>
                      <a:pt x="49" y="67"/>
                    </a:cubicBezTo>
                    <a:cubicBezTo>
                      <a:pt x="54" y="68"/>
                      <a:pt x="65" y="64"/>
                      <a:pt x="70" y="72"/>
                    </a:cubicBezTo>
                    <a:cubicBezTo>
                      <a:pt x="75" y="80"/>
                      <a:pt x="79" y="98"/>
                      <a:pt x="79" y="112"/>
                    </a:cubicBezTo>
                    <a:cubicBezTo>
                      <a:pt x="79" y="126"/>
                      <a:pt x="85" y="149"/>
                      <a:pt x="92" y="154"/>
                    </a:cubicBezTo>
                    <a:cubicBezTo>
                      <a:pt x="99" y="158"/>
                      <a:pt x="129" y="171"/>
                      <a:pt x="152" y="176"/>
                    </a:cubicBezTo>
                    <a:cubicBezTo>
                      <a:pt x="175" y="180"/>
                      <a:pt x="178" y="175"/>
                      <a:pt x="185" y="172"/>
                    </a:cubicBezTo>
                    <a:cubicBezTo>
                      <a:pt x="192" y="169"/>
                      <a:pt x="203" y="162"/>
                      <a:pt x="219" y="167"/>
                    </a:cubicBezTo>
                    <a:cubicBezTo>
                      <a:pt x="235" y="171"/>
                      <a:pt x="255" y="185"/>
                      <a:pt x="258" y="178"/>
                    </a:cubicBezTo>
                    <a:cubicBezTo>
                      <a:pt x="261" y="171"/>
                      <a:pt x="256" y="169"/>
                      <a:pt x="248" y="164"/>
                    </a:cubicBezTo>
                    <a:cubicBezTo>
                      <a:pt x="241" y="160"/>
                      <a:pt x="230" y="157"/>
                      <a:pt x="229" y="133"/>
                    </a:cubicBezTo>
                    <a:cubicBezTo>
                      <a:pt x="228" y="109"/>
                      <a:pt x="232" y="93"/>
                      <a:pt x="227" y="82"/>
                    </a:cubicBezTo>
                    <a:close/>
                  </a:path>
                </a:pathLst>
              </a:custGeom>
              <a:solidFill>
                <a:srgbClr val="FBC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1939"/>
              <p:cNvSpPr/>
              <p:nvPr/>
            </p:nvSpPr>
            <p:spPr bwMode="auto">
              <a:xfrm>
                <a:off x="3018938" y="3740840"/>
                <a:ext cx="542163" cy="446865"/>
              </a:xfrm>
              <a:custGeom>
                <a:avLst/>
                <a:gdLst>
                  <a:gd name="T0" fmla="*/ 77 w 80"/>
                  <a:gd name="T1" fmla="*/ 60 h 71"/>
                  <a:gd name="T2" fmla="*/ 70 w 80"/>
                  <a:gd name="T3" fmla="*/ 58 h 71"/>
                  <a:gd name="T4" fmla="*/ 68 w 80"/>
                  <a:gd name="T5" fmla="*/ 57 h 71"/>
                  <a:gd name="T6" fmla="*/ 45 w 80"/>
                  <a:gd name="T7" fmla="*/ 39 h 71"/>
                  <a:gd name="T8" fmla="*/ 23 w 80"/>
                  <a:gd name="T9" fmla="*/ 2 h 71"/>
                  <a:gd name="T10" fmla="*/ 22 w 80"/>
                  <a:gd name="T11" fmla="*/ 6 h 71"/>
                  <a:gd name="T12" fmla="*/ 17 w 80"/>
                  <a:gd name="T13" fmla="*/ 10 h 71"/>
                  <a:gd name="T14" fmla="*/ 18 w 80"/>
                  <a:gd name="T15" fmla="*/ 16 h 71"/>
                  <a:gd name="T16" fmla="*/ 15 w 80"/>
                  <a:gd name="T17" fmla="*/ 18 h 71"/>
                  <a:gd name="T18" fmla="*/ 15 w 80"/>
                  <a:gd name="T19" fmla="*/ 24 h 71"/>
                  <a:gd name="T20" fmla="*/ 12 w 80"/>
                  <a:gd name="T21" fmla="*/ 28 h 71"/>
                  <a:gd name="T22" fmla="*/ 13 w 80"/>
                  <a:gd name="T23" fmla="*/ 32 h 71"/>
                  <a:gd name="T24" fmla="*/ 10 w 80"/>
                  <a:gd name="T25" fmla="*/ 35 h 71"/>
                  <a:gd name="T26" fmla="*/ 10 w 80"/>
                  <a:gd name="T27" fmla="*/ 40 h 71"/>
                  <a:gd name="T28" fmla="*/ 8 w 80"/>
                  <a:gd name="T29" fmla="*/ 43 h 71"/>
                  <a:gd name="T30" fmla="*/ 7 w 80"/>
                  <a:gd name="T31" fmla="*/ 49 h 71"/>
                  <a:gd name="T32" fmla="*/ 7 w 80"/>
                  <a:gd name="T33" fmla="*/ 54 h 71"/>
                  <a:gd name="T34" fmla="*/ 4 w 80"/>
                  <a:gd name="T35" fmla="*/ 62 h 71"/>
                  <a:gd name="T36" fmla="*/ 12 w 80"/>
                  <a:gd name="T37" fmla="*/ 64 h 71"/>
                  <a:gd name="T38" fmla="*/ 26 w 80"/>
                  <a:gd name="T39" fmla="*/ 62 h 71"/>
                  <a:gd name="T40" fmla="*/ 43 w 80"/>
                  <a:gd name="T41" fmla="*/ 56 h 71"/>
                  <a:gd name="T42" fmla="*/ 64 w 80"/>
                  <a:gd name="T43" fmla="*/ 63 h 71"/>
                  <a:gd name="T44" fmla="*/ 71 w 80"/>
                  <a:gd name="T45" fmla="*/ 70 h 71"/>
                  <a:gd name="T46" fmla="*/ 69 w 80"/>
                  <a:gd name="T47" fmla="*/ 66 h 71"/>
                  <a:gd name="T48" fmla="*/ 75 w 80"/>
                  <a:gd name="T49" fmla="*/ 67 h 71"/>
                  <a:gd name="T50" fmla="*/ 73 w 80"/>
                  <a:gd name="T51" fmla="*/ 62 h 71"/>
                  <a:gd name="T52" fmla="*/ 77 w 80"/>
                  <a:gd name="T53" fmla="*/ 6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0" h="71">
                    <a:moveTo>
                      <a:pt x="77" y="60"/>
                    </a:moveTo>
                    <a:cubicBezTo>
                      <a:pt x="75" y="58"/>
                      <a:pt x="72" y="59"/>
                      <a:pt x="70" y="58"/>
                    </a:cubicBezTo>
                    <a:cubicBezTo>
                      <a:pt x="69" y="57"/>
                      <a:pt x="68" y="57"/>
                      <a:pt x="68" y="57"/>
                    </a:cubicBezTo>
                    <a:cubicBezTo>
                      <a:pt x="68" y="57"/>
                      <a:pt x="51" y="52"/>
                      <a:pt x="45" y="39"/>
                    </a:cubicBezTo>
                    <a:cubicBezTo>
                      <a:pt x="39" y="26"/>
                      <a:pt x="24" y="0"/>
                      <a:pt x="23" y="2"/>
                    </a:cubicBezTo>
                    <a:cubicBezTo>
                      <a:pt x="21" y="4"/>
                      <a:pt x="22" y="3"/>
                      <a:pt x="22" y="6"/>
                    </a:cubicBezTo>
                    <a:cubicBezTo>
                      <a:pt x="22" y="8"/>
                      <a:pt x="17" y="8"/>
                      <a:pt x="17" y="10"/>
                    </a:cubicBezTo>
                    <a:cubicBezTo>
                      <a:pt x="18" y="13"/>
                      <a:pt x="20" y="14"/>
                      <a:pt x="18" y="16"/>
                    </a:cubicBezTo>
                    <a:cubicBezTo>
                      <a:pt x="17" y="18"/>
                      <a:pt x="14" y="16"/>
                      <a:pt x="15" y="18"/>
                    </a:cubicBezTo>
                    <a:cubicBezTo>
                      <a:pt x="15" y="21"/>
                      <a:pt x="15" y="21"/>
                      <a:pt x="15" y="24"/>
                    </a:cubicBezTo>
                    <a:cubicBezTo>
                      <a:pt x="14" y="27"/>
                      <a:pt x="13" y="25"/>
                      <a:pt x="12" y="28"/>
                    </a:cubicBezTo>
                    <a:cubicBezTo>
                      <a:pt x="11" y="30"/>
                      <a:pt x="11" y="30"/>
                      <a:pt x="13" y="32"/>
                    </a:cubicBezTo>
                    <a:cubicBezTo>
                      <a:pt x="15" y="35"/>
                      <a:pt x="11" y="33"/>
                      <a:pt x="10" y="35"/>
                    </a:cubicBezTo>
                    <a:cubicBezTo>
                      <a:pt x="9" y="38"/>
                      <a:pt x="8" y="38"/>
                      <a:pt x="10" y="40"/>
                    </a:cubicBezTo>
                    <a:cubicBezTo>
                      <a:pt x="12" y="42"/>
                      <a:pt x="10" y="42"/>
                      <a:pt x="8" y="43"/>
                    </a:cubicBezTo>
                    <a:cubicBezTo>
                      <a:pt x="6" y="45"/>
                      <a:pt x="6" y="48"/>
                      <a:pt x="7" y="49"/>
                    </a:cubicBezTo>
                    <a:cubicBezTo>
                      <a:pt x="8" y="50"/>
                      <a:pt x="0" y="53"/>
                      <a:pt x="7" y="54"/>
                    </a:cubicBezTo>
                    <a:cubicBezTo>
                      <a:pt x="15" y="55"/>
                      <a:pt x="2" y="59"/>
                      <a:pt x="4" y="62"/>
                    </a:cubicBezTo>
                    <a:cubicBezTo>
                      <a:pt x="7" y="65"/>
                      <a:pt x="9" y="66"/>
                      <a:pt x="12" y="64"/>
                    </a:cubicBezTo>
                    <a:cubicBezTo>
                      <a:pt x="16" y="63"/>
                      <a:pt x="22" y="65"/>
                      <a:pt x="26" y="62"/>
                    </a:cubicBezTo>
                    <a:cubicBezTo>
                      <a:pt x="31" y="59"/>
                      <a:pt x="36" y="55"/>
                      <a:pt x="43" y="56"/>
                    </a:cubicBezTo>
                    <a:cubicBezTo>
                      <a:pt x="50" y="56"/>
                      <a:pt x="61" y="59"/>
                      <a:pt x="64" y="63"/>
                    </a:cubicBezTo>
                    <a:cubicBezTo>
                      <a:pt x="68" y="67"/>
                      <a:pt x="71" y="71"/>
                      <a:pt x="71" y="70"/>
                    </a:cubicBezTo>
                    <a:cubicBezTo>
                      <a:pt x="71" y="68"/>
                      <a:pt x="67" y="65"/>
                      <a:pt x="69" y="66"/>
                    </a:cubicBezTo>
                    <a:cubicBezTo>
                      <a:pt x="71" y="66"/>
                      <a:pt x="74" y="67"/>
                      <a:pt x="75" y="67"/>
                    </a:cubicBezTo>
                    <a:cubicBezTo>
                      <a:pt x="75" y="66"/>
                      <a:pt x="71" y="62"/>
                      <a:pt x="73" y="62"/>
                    </a:cubicBezTo>
                    <a:cubicBezTo>
                      <a:pt x="74" y="62"/>
                      <a:pt x="80" y="61"/>
                      <a:pt x="77" y="60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1940"/>
              <p:cNvSpPr/>
              <p:nvPr/>
            </p:nvSpPr>
            <p:spPr bwMode="auto">
              <a:xfrm>
                <a:off x="4186141" y="4310755"/>
                <a:ext cx="276261" cy="252576"/>
              </a:xfrm>
              <a:custGeom>
                <a:avLst/>
                <a:gdLst>
                  <a:gd name="T0" fmla="*/ 23 w 41"/>
                  <a:gd name="T1" fmla="*/ 1 h 40"/>
                  <a:gd name="T2" fmla="*/ 15 w 41"/>
                  <a:gd name="T3" fmla="*/ 33 h 40"/>
                  <a:gd name="T4" fmla="*/ 41 w 41"/>
                  <a:gd name="T5" fmla="*/ 21 h 40"/>
                  <a:gd name="T6" fmla="*/ 23 w 41"/>
                  <a:gd name="T7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40">
                    <a:moveTo>
                      <a:pt x="23" y="1"/>
                    </a:moveTo>
                    <a:cubicBezTo>
                      <a:pt x="6" y="2"/>
                      <a:pt x="0" y="25"/>
                      <a:pt x="15" y="33"/>
                    </a:cubicBezTo>
                    <a:cubicBezTo>
                      <a:pt x="28" y="40"/>
                      <a:pt x="40" y="28"/>
                      <a:pt x="41" y="21"/>
                    </a:cubicBezTo>
                    <a:cubicBezTo>
                      <a:pt x="41" y="13"/>
                      <a:pt x="39" y="0"/>
                      <a:pt x="23" y="1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1941"/>
              <p:cNvSpPr/>
              <p:nvPr/>
            </p:nvSpPr>
            <p:spPr bwMode="auto">
              <a:xfrm>
                <a:off x="4213767" y="4333421"/>
                <a:ext cx="241728" cy="210481"/>
              </a:xfrm>
              <a:custGeom>
                <a:avLst/>
                <a:gdLst>
                  <a:gd name="T0" fmla="*/ 23 w 36"/>
                  <a:gd name="T1" fmla="*/ 1 h 33"/>
                  <a:gd name="T2" fmla="*/ 9 w 36"/>
                  <a:gd name="T3" fmla="*/ 24 h 33"/>
                  <a:gd name="T4" fmla="*/ 34 w 36"/>
                  <a:gd name="T5" fmla="*/ 14 h 33"/>
                  <a:gd name="T6" fmla="*/ 23 w 36"/>
                  <a:gd name="T7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3">
                    <a:moveTo>
                      <a:pt x="23" y="1"/>
                    </a:moveTo>
                    <a:cubicBezTo>
                      <a:pt x="12" y="0"/>
                      <a:pt x="0" y="9"/>
                      <a:pt x="9" y="24"/>
                    </a:cubicBezTo>
                    <a:cubicBezTo>
                      <a:pt x="15" y="33"/>
                      <a:pt x="36" y="28"/>
                      <a:pt x="34" y="14"/>
                    </a:cubicBezTo>
                    <a:cubicBezTo>
                      <a:pt x="34" y="14"/>
                      <a:pt x="34" y="2"/>
                      <a:pt x="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1942"/>
              <p:cNvSpPr/>
              <p:nvPr/>
            </p:nvSpPr>
            <p:spPr bwMode="auto">
              <a:xfrm>
                <a:off x="4248300" y="4326945"/>
                <a:ext cx="189931" cy="178099"/>
              </a:xfrm>
              <a:custGeom>
                <a:avLst/>
                <a:gdLst>
                  <a:gd name="T0" fmla="*/ 9 w 28"/>
                  <a:gd name="T1" fmla="*/ 5 h 28"/>
                  <a:gd name="T2" fmla="*/ 16 w 28"/>
                  <a:gd name="T3" fmla="*/ 27 h 28"/>
                  <a:gd name="T4" fmla="*/ 27 w 28"/>
                  <a:gd name="T5" fmla="*/ 14 h 28"/>
                  <a:gd name="T6" fmla="*/ 9 w 28"/>
                  <a:gd name="T7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8">
                    <a:moveTo>
                      <a:pt x="9" y="5"/>
                    </a:moveTo>
                    <a:cubicBezTo>
                      <a:pt x="0" y="10"/>
                      <a:pt x="3" y="25"/>
                      <a:pt x="16" y="27"/>
                    </a:cubicBezTo>
                    <a:cubicBezTo>
                      <a:pt x="26" y="28"/>
                      <a:pt x="28" y="20"/>
                      <a:pt x="27" y="14"/>
                    </a:cubicBezTo>
                    <a:cubicBezTo>
                      <a:pt x="26" y="9"/>
                      <a:pt x="20" y="0"/>
                      <a:pt x="9" y="5"/>
                    </a:cubicBezTo>
                    <a:close/>
                  </a:path>
                </a:pathLst>
              </a:custGeom>
              <a:solidFill>
                <a:srgbClr val="C2DC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1943"/>
              <p:cNvSpPr/>
              <p:nvPr/>
            </p:nvSpPr>
            <p:spPr bwMode="auto">
              <a:xfrm>
                <a:off x="4269020" y="4339897"/>
                <a:ext cx="155398" cy="145718"/>
              </a:xfrm>
              <a:custGeom>
                <a:avLst/>
                <a:gdLst>
                  <a:gd name="T0" fmla="*/ 7 w 23"/>
                  <a:gd name="T1" fmla="*/ 5 h 23"/>
                  <a:gd name="T2" fmla="*/ 13 w 23"/>
                  <a:gd name="T3" fmla="*/ 22 h 23"/>
                  <a:gd name="T4" fmla="*/ 22 w 23"/>
                  <a:gd name="T5" fmla="*/ 12 h 23"/>
                  <a:gd name="T6" fmla="*/ 7 w 23"/>
                  <a:gd name="T7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3">
                    <a:moveTo>
                      <a:pt x="7" y="5"/>
                    </a:moveTo>
                    <a:cubicBezTo>
                      <a:pt x="0" y="9"/>
                      <a:pt x="2" y="21"/>
                      <a:pt x="13" y="22"/>
                    </a:cubicBezTo>
                    <a:cubicBezTo>
                      <a:pt x="21" y="23"/>
                      <a:pt x="23" y="16"/>
                      <a:pt x="22" y="12"/>
                    </a:cubicBezTo>
                    <a:cubicBezTo>
                      <a:pt x="21" y="7"/>
                      <a:pt x="14" y="0"/>
                      <a:pt x="7" y="5"/>
                    </a:cubicBezTo>
                    <a:close/>
                  </a:path>
                </a:pathLst>
              </a:custGeom>
              <a:solidFill>
                <a:srgbClr val="0051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1944"/>
              <p:cNvSpPr/>
              <p:nvPr/>
            </p:nvSpPr>
            <p:spPr bwMode="auto">
              <a:xfrm>
                <a:off x="4448589" y="4498568"/>
                <a:ext cx="265902" cy="336768"/>
              </a:xfrm>
              <a:custGeom>
                <a:avLst/>
                <a:gdLst>
                  <a:gd name="T0" fmla="*/ 16 w 39"/>
                  <a:gd name="T1" fmla="*/ 29 h 53"/>
                  <a:gd name="T2" fmla="*/ 10 w 39"/>
                  <a:gd name="T3" fmla="*/ 5 h 53"/>
                  <a:gd name="T4" fmla="*/ 5 w 39"/>
                  <a:gd name="T5" fmla="*/ 25 h 53"/>
                  <a:gd name="T6" fmla="*/ 29 w 39"/>
                  <a:gd name="T7" fmla="*/ 47 h 53"/>
                  <a:gd name="T8" fmla="*/ 39 w 39"/>
                  <a:gd name="T9" fmla="*/ 48 h 53"/>
                  <a:gd name="T10" fmla="*/ 26 w 39"/>
                  <a:gd name="T11" fmla="*/ 37 h 53"/>
                  <a:gd name="T12" fmla="*/ 16 w 39"/>
                  <a:gd name="T13" fmla="*/ 2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53">
                    <a:moveTo>
                      <a:pt x="16" y="29"/>
                    </a:moveTo>
                    <a:cubicBezTo>
                      <a:pt x="11" y="21"/>
                      <a:pt x="10" y="9"/>
                      <a:pt x="10" y="5"/>
                    </a:cubicBezTo>
                    <a:cubicBezTo>
                      <a:pt x="10" y="0"/>
                      <a:pt x="0" y="8"/>
                      <a:pt x="5" y="25"/>
                    </a:cubicBezTo>
                    <a:cubicBezTo>
                      <a:pt x="10" y="42"/>
                      <a:pt x="24" y="44"/>
                      <a:pt x="29" y="47"/>
                    </a:cubicBezTo>
                    <a:cubicBezTo>
                      <a:pt x="33" y="51"/>
                      <a:pt x="39" y="53"/>
                      <a:pt x="39" y="48"/>
                    </a:cubicBezTo>
                    <a:cubicBezTo>
                      <a:pt x="39" y="42"/>
                      <a:pt x="31" y="39"/>
                      <a:pt x="26" y="37"/>
                    </a:cubicBezTo>
                    <a:cubicBezTo>
                      <a:pt x="21" y="34"/>
                      <a:pt x="16" y="29"/>
                      <a:pt x="16" y="29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1945"/>
              <p:cNvSpPr/>
              <p:nvPr/>
            </p:nvSpPr>
            <p:spPr bwMode="auto">
              <a:xfrm>
                <a:off x="4327726" y="4744667"/>
                <a:ext cx="372952" cy="116573"/>
              </a:xfrm>
              <a:custGeom>
                <a:avLst/>
                <a:gdLst>
                  <a:gd name="T0" fmla="*/ 38 w 55"/>
                  <a:gd name="T1" fmla="*/ 10 h 18"/>
                  <a:gd name="T2" fmla="*/ 9 w 55"/>
                  <a:gd name="T3" fmla="*/ 1 h 18"/>
                  <a:gd name="T4" fmla="*/ 1 w 55"/>
                  <a:gd name="T5" fmla="*/ 4 h 18"/>
                  <a:gd name="T6" fmla="*/ 28 w 55"/>
                  <a:gd name="T7" fmla="*/ 11 h 18"/>
                  <a:gd name="T8" fmla="*/ 49 w 55"/>
                  <a:gd name="T9" fmla="*/ 17 h 18"/>
                  <a:gd name="T10" fmla="*/ 53 w 55"/>
                  <a:gd name="T11" fmla="*/ 15 h 18"/>
                  <a:gd name="T12" fmla="*/ 38 w 55"/>
                  <a:gd name="T13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8">
                    <a:moveTo>
                      <a:pt x="38" y="10"/>
                    </a:moveTo>
                    <a:cubicBezTo>
                      <a:pt x="30" y="6"/>
                      <a:pt x="17" y="0"/>
                      <a:pt x="9" y="1"/>
                    </a:cubicBezTo>
                    <a:cubicBezTo>
                      <a:pt x="9" y="1"/>
                      <a:pt x="2" y="1"/>
                      <a:pt x="1" y="4"/>
                    </a:cubicBezTo>
                    <a:cubicBezTo>
                      <a:pt x="0" y="6"/>
                      <a:pt x="16" y="8"/>
                      <a:pt x="28" y="11"/>
                    </a:cubicBezTo>
                    <a:cubicBezTo>
                      <a:pt x="39" y="15"/>
                      <a:pt x="46" y="18"/>
                      <a:pt x="49" y="17"/>
                    </a:cubicBezTo>
                    <a:cubicBezTo>
                      <a:pt x="53" y="17"/>
                      <a:pt x="55" y="16"/>
                      <a:pt x="53" y="15"/>
                    </a:cubicBezTo>
                    <a:cubicBezTo>
                      <a:pt x="52" y="14"/>
                      <a:pt x="45" y="14"/>
                      <a:pt x="38" y="10"/>
                    </a:cubicBezTo>
                    <a:close/>
                  </a:path>
                </a:pathLst>
              </a:custGeom>
              <a:solidFill>
                <a:srgbClr val="FBC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1946"/>
              <p:cNvSpPr/>
              <p:nvPr/>
            </p:nvSpPr>
            <p:spPr bwMode="auto">
              <a:xfrm>
                <a:off x="3823550" y="4310755"/>
                <a:ext cx="276261" cy="213718"/>
              </a:xfrm>
              <a:custGeom>
                <a:avLst/>
                <a:gdLst>
                  <a:gd name="T0" fmla="*/ 9 w 41"/>
                  <a:gd name="T1" fmla="*/ 16 h 34"/>
                  <a:gd name="T2" fmla="*/ 11 w 41"/>
                  <a:gd name="T3" fmla="*/ 34 h 34"/>
                  <a:gd name="T4" fmla="*/ 35 w 41"/>
                  <a:gd name="T5" fmla="*/ 27 h 34"/>
                  <a:gd name="T6" fmla="*/ 39 w 41"/>
                  <a:gd name="T7" fmla="*/ 19 h 34"/>
                  <a:gd name="T8" fmla="*/ 20 w 41"/>
                  <a:gd name="T9" fmla="*/ 3 h 34"/>
                  <a:gd name="T10" fmla="*/ 9 w 41"/>
                  <a:gd name="T11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4">
                    <a:moveTo>
                      <a:pt x="9" y="16"/>
                    </a:moveTo>
                    <a:cubicBezTo>
                      <a:pt x="6" y="25"/>
                      <a:pt x="0" y="34"/>
                      <a:pt x="11" y="34"/>
                    </a:cubicBezTo>
                    <a:cubicBezTo>
                      <a:pt x="23" y="34"/>
                      <a:pt x="31" y="29"/>
                      <a:pt x="35" y="27"/>
                    </a:cubicBezTo>
                    <a:cubicBezTo>
                      <a:pt x="39" y="25"/>
                      <a:pt x="41" y="22"/>
                      <a:pt x="39" y="19"/>
                    </a:cubicBezTo>
                    <a:cubicBezTo>
                      <a:pt x="39" y="19"/>
                      <a:pt x="26" y="6"/>
                      <a:pt x="20" y="3"/>
                    </a:cubicBezTo>
                    <a:cubicBezTo>
                      <a:pt x="15" y="0"/>
                      <a:pt x="11" y="6"/>
                      <a:pt x="9" y="16"/>
                    </a:cubicBezTo>
                    <a:close/>
                  </a:path>
                </a:pathLst>
              </a:custGeom>
              <a:solidFill>
                <a:srgbClr val="BF5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1947"/>
              <p:cNvSpPr/>
              <p:nvPr/>
            </p:nvSpPr>
            <p:spPr bwMode="auto">
              <a:xfrm>
                <a:off x="3074191" y="3760269"/>
                <a:ext cx="424752" cy="372388"/>
              </a:xfrm>
              <a:custGeom>
                <a:avLst/>
                <a:gdLst>
                  <a:gd name="T0" fmla="*/ 9 w 63"/>
                  <a:gd name="T1" fmla="*/ 54 h 59"/>
                  <a:gd name="T2" fmla="*/ 31 w 63"/>
                  <a:gd name="T3" fmla="*/ 51 h 59"/>
                  <a:gd name="T4" fmla="*/ 44 w 63"/>
                  <a:gd name="T5" fmla="*/ 51 h 59"/>
                  <a:gd name="T6" fmla="*/ 58 w 63"/>
                  <a:gd name="T7" fmla="*/ 59 h 59"/>
                  <a:gd name="T8" fmla="*/ 43 w 63"/>
                  <a:gd name="T9" fmla="*/ 47 h 59"/>
                  <a:gd name="T10" fmla="*/ 35 w 63"/>
                  <a:gd name="T11" fmla="*/ 39 h 59"/>
                  <a:gd name="T12" fmla="*/ 29 w 63"/>
                  <a:gd name="T13" fmla="*/ 30 h 59"/>
                  <a:gd name="T14" fmla="*/ 20 w 63"/>
                  <a:gd name="T15" fmla="*/ 11 h 59"/>
                  <a:gd name="T16" fmla="*/ 18 w 63"/>
                  <a:gd name="T17" fmla="*/ 19 h 59"/>
                  <a:gd name="T18" fmla="*/ 28 w 63"/>
                  <a:gd name="T19" fmla="*/ 33 h 59"/>
                  <a:gd name="T20" fmla="*/ 11 w 63"/>
                  <a:gd name="T21" fmla="*/ 28 h 59"/>
                  <a:gd name="T22" fmla="*/ 14 w 63"/>
                  <a:gd name="T23" fmla="*/ 33 h 59"/>
                  <a:gd name="T24" fmla="*/ 28 w 63"/>
                  <a:gd name="T25" fmla="*/ 38 h 59"/>
                  <a:gd name="T26" fmla="*/ 11 w 63"/>
                  <a:gd name="T27" fmla="*/ 39 h 59"/>
                  <a:gd name="T28" fmla="*/ 16 w 63"/>
                  <a:gd name="T29" fmla="*/ 44 h 59"/>
                  <a:gd name="T30" fmla="*/ 28 w 63"/>
                  <a:gd name="T31" fmla="*/ 47 h 59"/>
                  <a:gd name="T32" fmla="*/ 9 w 63"/>
                  <a:gd name="T33" fmla="*/ 5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59">
                    <a:moveTo>
                      <a:pt x="9" y="54"/>
                    </a:moveTo>
                    <a:cubicBezTo>
                      <a:pt x="12" y="56"/>
                      <a:pt x="17" y="53"/>
                      <a:pt x="31" y="51"/>
                    </a:cubicBezTo>
                    <a:cubicBezTo>
                      <a:pt x="36" y="51"/>
                      <a:pt x="41" y="51"/>
                      <a:pt x="44" y="51"/>
                    </a:cubicBezTo>
                    <a:cubicBezTo>
                      <a:pt x="52" y="53"/>
                      <a:pt x="56" y="59"/>
                      <a:pt x="58" y="59"/>
                    </a:cubicBezTo>
                    <a:cubicBezTo>
                      <a:pt x="61" y="59"/>
                      <a:pt x="63" y="58"/>
                      <a:pt x="43" y="47"/>
                    </a:cubicBezTo>
                    <a:cubicBezTo>
                      <a:pt x="43" y="47"/>
                      <a:pt x="38" y="44"/>
                      <a:pt x="35" y="39"/>
                    </a:cubicBezTo>
                    <a:cubicBezTo>
                      <a:pt x="33" y="37"/>
                      <a:pt x="31" y="32"/>
                      <a:pt x="29" y="30"/>
                    </a:cubicBezTo>
                    <a:cubicBezTo>
                      <a:pt x="25" y="23"/>
                      <a:pt x="22" y="16"/>
                      <a:pt x="20" y="11"/>
                    </a:cubicBezTo>
                    <a:cubicBezTo>
                      <a:pt x="14" y="0"/>
                      <a:pt x="15" y="12"/>
                      <a:pt x="18" y="19"/>
                    </a:cubicBezTo>
                    <a:cubicBezTo>
                      <a:pt x="22" y="26"/>
                      <a:pt x="28" y="33"/>
                      <a:pt x="28" y="33"/>
                    </a:cubicBezTo>
                    <a:cubicBezTo>
                      <a:pt x="28" y="33"/>
                      <a:pt x="17" y="31"/>
                      <a:pt x="11" y="28"/>
                    </a:cubicBezTo>
                    <a:cubicBezTo>
                      <a:pt x="5" y="25"/>
                      <a:pt x="6" y="31"/>
                      <a:pt x="14" y="33"/>
                    </a:cubicBezTo>
                    <a:cubicBezTo>
                      <a:pt x="22" y="36"/>
                      <a:pt x="28" y="38"/>
                      <a:pt x="28" y="38"/>
                    </a:cubicBezTo>
                    <a:cubicBezTo>
                      <a:pt x="28" y="38"/>
                      <a:pt x="21" y="39"/>
                      <a:pt x="11" y="39"/>
                    </a:cubicBezTo>
                    <a:cubicBezTo>
                      <a:pt x="0" y="39"/>
                      <a:pt x="6" y="44"/>
                      <a:pt x="16" y="44"/>
                    </a:cubicBezTo>
                    <a:cubicBezTo>
                      <a:pt x="26" y="45"/>
                      <a:pt x="29" y="46"/>
                      <a:pt x="28" y="47"/>
                    </a:cubicBezTo>
                    <a:cubicBezTo>
                      <a:pt x="27" y="49"/>
                      <a:pt x="5" y="52"/>
                      <a:pt x="9" y="54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1948"/>
              <p:cNvSpPr/>
              <p:nvPr/>
            </p:nvSpPr>
            <p:spPr bwMode="auto">
              <a:xfrm>
                <a:off x="4455496" y="4764096"/>
                <a:ext cx="245183" cy="90668"/>
              </a:xfrm>
              <a:custGeom>
                <a:avLst/>
                <a:gdLst>
                  <a:gd name="T0" fmla="*/ 30 w 36"/>
                  <a:gd name="T1" fmla="*/ 13 h 14"/>
                  <a:gd name="T2" fmla="*/ 10 w 36"/>
                  <a:gd name="T3" fmla="*/ 5 h 14"/>
                  <a:gd name="T4" fmla="*/ 6 w 36"/>
                  <a:gd name="T5" fmla="*/ 6 h 14"/>
                  <a:gd name="T6" fmla="*/ 29 w 36"/>
                  <a:gd name="T7" fmla="*/ 14 h 14"/>
                  <a:gd name="T8" fmla="*/ 30 w 36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4">
                    <a:moveTo>
                      <a:pt x="30" y="13"/>
                    </a:moveTo>
                    <a:cubicBezTo>
                      <a:pt x="23" y="13"/>
                      <a:pt x="10" y="5"/>
                      <a:pt x="10" y="5"/>
                    </a:cubicBezTo>
                    <a:cubicBezTo>
                      <a:pt x="0" y="0"/>
                      <a:pt x="2" y="6"/>
                      <a:pt x="6" y="6"/>
                    </a:cubicBezTo>
                    <a:cubicBezTo>
                      <a:pt x="9" y="7"/>
                      <a:pt x="27" y="14"/>
                      <a:pt x="29" y="14"/>
                    </a:cubicBezTo>
                    <a:cubicBezTo>
                      <a:pt x="31" y="14"/>
                      <a:pt x="36" y="12"/>
                      <a:pt x="30" y="13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1949"/>
              <p:cNvSpPr/>
              <p:nvPr/>
            </p:nvSpPr>
            <p:spPr bwMode="auto">
              <a:xfrm>
                <a:off x="4320820" y="4346373"/>
                <a:ext cx="82878" cy="71239"/>
              </a:xfrm>
              <a:custGeom>
                <a:avLst/>
                <a:gdLst>
                  <a:gd name="T0" fmla="*/ 5 w 12"/>
                  <a:gd name="T1" fmla="*/ 3 h 11"/>
                  <a:gd name="T2" fmla="*/ 8 w 12"/>
                  <a:gd name="T3" fmla="*/ 10 h 11"/>
                  <a:gd name="T4" fmla="*/ 11 w 12"/>
                  <a:gd name="T5" fmla="*/ 5 h 11"/>
                  <a:gd name="T6" fmla="*/ 5 w 12"/>
                  <a:gd name="T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5" y="3"/>
                    </a:moveTo>
                    <a:cubicBezTo>
                      <a:pt x="0" y="7"/>
                      <a:pt x="6" y="11"/>
                      <a:pt x="8" y="10"/>
                    </a:cubicBezTo>
                    <a:cubicBezTo>
                      <a:pt x="10" y="9"/>
                      <a:pt x="12" y="7"/>
                      <a:pt x="11" y="5"/>
                    </a:cubicBezTo>
                    <a:cubicBezTo>
                      <a:pt x="11" y="5"/>
                      <a:pt x="9" y="0"/>
                      <a:pt x="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1950"/>
              <p:cNvSpPr/>
              <p:nvPr/>
            </p:nvSpPr>
            <p:spPr bwMode="auto">
              <a:xfrm>
                <a:off x="3668152" y="3779698"/>
                <a:ext cx="884035" cy="670298"/>
              </a:xfrm>
              <a:custGeom>
                <a:avLst/>
                <a:gdLst>
                  <a:gd name="T0" fmla="*/ 52 w 131"/>
                  <a:gd name="T1" fmla="*/ 9 h 106"/>
                  <a:gd name="T2" fmla="*/ 11 w 131"/>
                  <a:gd name="T3" fmla="*/ 31 h 106"/>
                  <a:gd name="T4" fmla="*/ 40 w 131"/>
                  <a:gd name="T5" fmla="*/ 52 h 106"/>
                  <a:gd name="T6" fmla="*/ 94 w 131"/>
                  <a:gd name="T7" fmla="*/ 79 h 106"/>
                  <a:gd name="T8" fmla="*/ 120 w 131"/>
                  <a:gd name="T9" fmla="*/ 96 h 106"/>
                  <a:gd name="T10" fmla="*/ 123 w 131"/>
                  <a:gd name="T11" fmla="*/ 73 h 106"/>
                  <a:gd name="T12" fmla="*/ 52 w 131"/>
                  <a:gd name="T13" fmla="*/ 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106">
                    <a:moveTo>
                      <a:pt x="52" y="9"/>
                    </a:moveTo>
                    <a:cubicBezTo>
                      <a:pt x="29" y="0"/>
                      <a:pt x="21" y="21"/>
                      <a:pt x="11" y="31"/>
                    </a:cubicBezTo>
                    <a:cubicBezTo>
                      <a:pt x="0" y="41"/>
                      <a:pt x="22" y="45"/>
                      <a:pt x="40" y="52"/>
                    </a:cubicBezTo>
                    <a:cubicBezTo>
                      <a:pt x="58" y="60"/>
                      <a:pt x="77" y="77"/>
                      <a:pt x="94" y="79"/>
                    </a:cubicBezTo>
                    <a:cubicBezTo>
                      <a:pt x="111" y="81"/>
                      <a:pt x="120" y="86"/>
                      <a:pt x="120" y="96"/>
                    </a:cubicBezTo>
                    <a:cubicBezTo>
                      <a:pt x="121" y="106"/>
                      <a:pt x="131" y="91"/>
                      <a:pt x="123" y="73"/>
                    </a:cubicBezTo>
                    <a:cubicBezTo>
                      <a:pt x="116" y="56"/>
                      <a:pt x="76" y="18"/>
                      <a:pt x="52" y="9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1951"/>
              <p:cNvSpPr/>
              <p:nvPr/>
            </p:nvSpPr>
            <p:spPr bwMode="auto">
              <a:xfrm>
                <a:off x="3889161" y="4346373"/>
                <a:ext cx="189931" cy="158670"/>
              </a:xfrm>
              <a:custGeom>
                <a:avLst/>
                <a:gdLst>
                  <a:gd name="T0" fmla="*/ 5 w 28"/>
                  <a:gd name="T1" fmla="*/ 25 h 25"/>
                  <a:gd name="T2" fmla="*/ 17 w 28"/>
                  <a:gd name="T3" fmla="*/ 23 h 25"/>
                  <a:gd name="T4" fmla="*/ 24 w 28"/>
                  <a:gd name="T5" fmla="*/ 19 h 25"/>
                  <a:gd name="T6" fmla="*/ 28 w 28"/>
                  <a:gd name="T7" fmla="*/ 16 h 25"/>
                  <a:gd name="T8" fmla="*/ 22 w 28"/>
                  <a:gd name="T9" fmla="*/ 12 h 25"/>
                  <a:gd name="T10" fmla="*/ 9 w 28"/>
                  <a:gd name="T11" fmla="*/ 0 h 25"/>
                  <a:gd name="T12" fmla="*/ 10 w 28"/>
                  <a:gd name="T13" fmla="*/ 6 h 25"/>
                  <a:gd name="T14" fmla="*/ 15 w 28"/>
                  <a:gd name="T15" fmla="*/ 13 h 25"/>
                  <a:gd name="T16" fmla="*/ 4 w 28"/>
                  <a:gd name="T17" fmla="*/ 11 h 25"/>
                  <a:gd name="T18" fmla="*/ 11 w 28"/>
                  <a:gd name="T19" fmla="*/ 17 h 25"/>
                  <a:gd name="T20" fmla="*/ 5 w 28"/>
                  <a:gd name="T21" fmla="*/ 19 h 25"/>
                  <a:gd name="T22" fmla="*/ 8 w 28"/>
                  <a:gd name="T23" fmla="*/ 22 h 25"/>
                  <a:gd name="T24" fmla="*/ 5 w 28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5">
                    <a:moveTo>
                      <a:pt x="5" y="25"/>
                    </a:moveTo>
                    <a:cubicBezTo>
                      <a:pt x="9" y="25"/>
                      <a:pt x="14" y="25"/>
                      <a:pt x="17" y="23"/>
                    </a:cubicBezTo>
                    <a:cubicBezTo>
                      <a:pt x="20" y="21"/>
                      <a:pt x="21" y="20"/>
                      <a:pt x="24" y="19"/>
                    </a:cubicBezTo>
                    <a:cubicBezTo>
                      <a:pt x="27" y="19"/>
                      <a:pt x="28" y="19"/>
                      <a:pt x="28" y="16"/>
                    </a:cubicBezTo>
                    <a:cubicBezTo>
                      <a:pt x="28" y="16"/>
                      <a:pt x="25" y="15"/>
                      <a:pt x="22" y="12"/>
                    </a:cubicBezTo>
                    <a:cubicBezTo>
                      <a:pt x="20" y="9"/>
                      <a:pt x="12" y="0"/>
                      <a:pt x="9" y="0"/>
                    </a:cubicBezTo>
                    <a:cubicBezTo>
                      <a:pt x="7" y="0"/>
                      <a:pt x="7" y="3"/>
                      <a:pt x="10" y="6"/>
                    </a:cubicBezTo>
                    <a:cubicBezTo>
                      <a:pt x="13" y="10"/>
                      <a:pt x="16" y="9"/>
                      <a:pt x="15" y="13"/>
                    </a:cubicBezTo>
                    <a:cubicBezTo>
                      <a:pt x="15" y="14"/>
                      <a:pt x="6" y="10"/>
                      <a:pt x="4" y="11"/>
                    </a:cubicBezTo>
                    <a:cubicBezTo>
                      <a:pt x="3" y="12"/>
                      <a:pt x="8" y="16"/>
                      <a:pt x="11" y="17"/>
                    </a:cubicBezTo>
                    <a:cubicBezTo>
                      <a:pt x="13" y="18"/>
                      <a:pt x="10" y="18"/>
                      <a:pt x="5" y="19"/>
                    </a:cubicBezTo>
                    <a:cubicBezTo>
                      <a:pt x="0" y="21"/>
                      <a:pt x="4" y="22"/>
                      <a:pt x="8" y="22"/>
                    </a:cubicBezTo>
                    <a:cubicBezTo>
                      <a:pt x="11" y="22"/>
                      <a:pt x="1" y="24"/>
                      <a:pt x="5" y="25"/>
                    </a:cubicBezTo>
                    <a:close/>
                  </a:path>
                </a:pathLst>
              </a:custGeom>
              <a:solidFill>
                <a:srgbClr val="9F4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1952"/>
              <p:cNvSpPr/>
              <p:nvPr/>
            </p:nvSpPr>
            <p:spPr bwMode="auto">
              <a:xfrm>
                <a:off x="3902974" y="4346373"/>
                <a:ext cx="189931" cy="158670"/>
              </a:xfrm>
              <a:custGeom>
                <a:avLst/>
                <a:gdLst>
                  <a:gd name="T0" fmla="*/ 1 w 28"/>
                  <a:gd name="T1" fmla="*/ 24 h 25"/>
                  <a:gd name="T2" fmla="*/ 17 w 28"/>
                  <a:gd name="T3" fmla="*/ 20 h 25"/>
                  <a:gd name="T4" fmla="*/ 25 w 28"/>
                  <a:gd name="T5" fmla="*/ 18 h 25"/>
                  <a:gd name="T6" fmla="*/ 18 w 28"/>
                  <a:gd name="T7" fmla="*/ 13 h 25"/>
                  <a:gd name="T8" fmla="*/ 6 w 28"/>
                  <a:gd name="T9" fmla="*/ 2 h 25"/>
                  <a:gd name="T10" fmla="*/ 15 w 28"/>
                  <a:gd name="T11" fmla="*/ 15 h 25"/>
                  <a:gd name="T12" fmla="*/ 2 w 28"/>
                  <a:gd name="T13" fmla="*/ 11 h 25"/>
                  <a:gd name="T14" fmla="*/ 13 w 28"/>
                  <a:gd name="T15" fmla="*/ 17 h 25"/>
                  <a:gd name="T16" fmla="*/ 1 w 28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5">
                    <a:moveTo>
                      <a:pt x="1" y="24"/>
                    </a:moveTo>
                    <a:cubicBezTo>
                      <a:pt x="1" y="25"/>
                      <a:pt x="13" y="23"/>
                      <a:pt x="17" y="20"/>
                    </a:cubicBezTo>
                    <a:cubicBezTo>
                      <a:pt x="20" y="18"/>
                      <a:pt x="23" y="19"/>
                      <a:pt x="25" y="18"/>
                    </a:cubicBezTo>
                    <a:cubicBezTo>
                      <a:pt x="28" y="17"/>
                      <a:pt x="21" y="18"/>
                      <a:pt x="18" y="13"/>
                    </a:cubicBezTo>
                    <a:cubicBezTo>
                      <a:pt x="15" y="8"/>
                      <a:pt x="8" y="0"/>
                      <a:pt x="6" y="2"/>
                    </a:cubicBezTo>
                    <a:cubicBezTo>
                      <a:pt x="4" y="3"/>
                      <a:pt x="17" y="12"/>
                      <a:pt x="15" y="15"/>
                    </a:cubicBezTo>
                    <a:cubicBezTo>
                      <a:pt x="14" y="17"/>
                      <a:pt x="4" y="10"/>
                      <a:pt x="2" y="11"/>
                    </a:cubicBezTo>
                    <a:cubicBezTo>
                      <a:pt x="0" y="13"/>
                      <a:pt x="12" y="15"/>
                      <a:pt x="13" y="17"/>
                    </a:cubicBezTo>
                    <a:cubicBezTo>
                      <a:pt x="13" y="20"/>
                      <a:pt x="1" y="23"/>
                      <a:pt x="1" y="24"/>
                    </a:cubicBezTo>
                    <a:close/>
                  </a:path>
                </a:pathLst>
              </a:custGeom>
              <a:solidFill>
                <a:srgbClr val="683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1953"/>
              <p:cNvSpPr/>
              <p:nvPr/>
            </p:nvSpPr>
            <p:spPr bwMode="auto">
              <a:xfrm>
                <a:off x="4058372" y="4359326"/>
                <a:ext cx="183024" cy="369149"/>
              </a:xfrm>
              <a:custGeom>
                <a:avLst/>
                <a:gdLst>
                  <a:gd name="T0" fmla="*/ 7 w 27"/>
                  <a:gd name="T1" fmla="*/ 3 h 58"/>
                  <a:gd name="T2" fmla="*/ 2 w 27"/>
                  <a:gd name="T3" fmla="*/ 29 h 58"/>
                  <a:gd name="T4" fmla="*/ 25 w 27"/>
                  <a:gd name="T5" fmla="*/ 57 h 58"/>
                  <a:gd name="T6" fmla="*/ 13 w 27"/>
                  <a:gd name="T7" fmla="*/ 46 h 58"/>
                  <a:gd name="T8" fmla="*/ 11 w 27"/>
                  <a:gd name="T9" fmla="*/ 6 h 58"/>
                  <a:gd name="T10" fmla="*/ 7 w 27"/>
                  <a:gd name="T11" fmla="*/ 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58">
                    <a:moveTo>
                      <a:pt x="7" y="3"/>
                    </a:moveTo>
                    <a:cubicBezTo>
                      <a:pt x="5" y="6"/>
                      <a:pt x="0" y="12"/>
                      <a:pt x="2" y="29"/>
                    </a:cubicBezTo>
                    <a:cubicBezTo>
                      <a:pt x="5" y="54"/>
                      <a:pt x="23" y="58"/>
                      <a:pt x="25" y="57"/>
                    </a:cubicBezTo>
                    <a:cubicBezTo>
                      <a:pt x="27" y="55"/>
                      <a:pt x="17" y="56"/>
                      <a:pt x="13" y="46"/>
                    </a:cubicBezTo>
                    <a:cubicBezTo>
                      <a:pt x="8" y="37"/>
                      <a:pt x="7" y="12"/>
                      <a:pt x="11" y="6"/>
                    </a:cubicBezTo>
                    <a:cubicBezTo>
                      <a:pt x="15" y="0"/>
                      <a:pt x="9" y="0"/>
                      <a:pt x="7" y="3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1954"/>
              <p:cNvSpPr/>
              <p:nvPr/>
            </p:nvSpPr>
            <p:spPr bwMode="auto">
              <a:xfrm>
                <a:off x="4072185" y="3893032"/>
                <a:ext cx="41439" cy="35621"/>
              </a:xfrm>
              <a:custGeom>
                <a:avLst/>
                <a:gdLst>
                  <a:gd name="T0" fmla="*/ 1 w 6"/>
                  <a:gd name="T1" fmla="*/ 3 h 6"/>
                  <a:gd name="T2" fmla="*/ 3 w 6"/>
                  <a:gd name="T3" fmla="*/ 6 h 6"/>
                  <a:gd name="T4" fmla="*/ 6 w 6"/>
                  <a:gd name="T5" fmla="*/ 3 h 6"/>
                  <a:gd name="T6" fmla="*/ 3 w 6"/>
                  <a:gd name="T7" fmla="*/ 0 h 6"/>
                  <a:gd name="T8" fmla="*/ 1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3"/>
                    </a:moveTo>
                    <a:cubicBezTo>
                      <a:pt x="0" y="5"/>
                      <a:pt x="2" y="6"/>
                      <a:pt x="3" y="6"/>
                    </a:cubicBezTo>
                    <a:cubicBezTo>
                      <a:pt x="5" y="6"/>
                      <a:pt x="6" y="5"/>
                      <a:pt x="6" y="3"/>
                    </a:cubicBezTo>
                    <a:cubicBezTo>
                      <a:pt x="6" y="2"/>
                      <a:pt x="5" y="0"/>
                      <a:pt x="3" y="0"/>
                    </a:cubicBezTo>
                    <a:cubicBezTo>
                      <a:pt x="2" y="0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Oval 1955"/>
              <p:cNvSpPr>
                <a:spLocks noChangeArrowheads="1"/>
              </p:cNvSpPr>
              <p:nvPr/>
            </p:nvSpPr>
            <p:spPr bwMode="auto">
              <a:xfrm>
                <a:off x="4151609" y="3935129"/>
                <a:ext cx="13813" cy="1295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2494"/>
              <p:cNvSpPr/>
              <p:nvPr/>
            </p:nvSpPr>
            <p:spPr bwMode="auto">
              <a:xfrm>
                <a:off x="4721398" y="4245992"/>
                <a:ext cx="58707" cy="51810"/>
              </a:xfrm>
              <a:custGeom>
                <a:avLst/>
                <a:gdLst>
                  <a:gd name="T0" fmla="*/ 2 w 9"/>
                  <a:gd name="T1" fmla="*/ 2 h 8"/>
                  <a:gd name="T2" fmla="*/ 2 w 9"/>
                  <a:gd name="T3" fmla="*/ 7 h 8"/>
                  <a:gd name="T4" fmla="*/ 7 w 9"/>
                  <a:gd name="T5" fmla="*/ 6 h 8"/>
                  <a:gd name="T6" fmla="*/ 7 w 9"/>
                  <a:gd name="T7" fmla="*/ 1 h 8"/>
                  <a:gd name="T8" fmla="*/ 2 w 9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2" y="2"/>
                    </a:moveTo>
                    <a:cubicBezTo>
                      <a:pt x="0" y="4"/>
                      <a:pt x="1" y="6"/>
                      <a:pt x="2" y="7"/>
                    </a:cubicBezTo>
                    <a:cubicBezTo>
                      <a:pt x="4" y="8"/>
                      <a:pt x="6" y="8"/>
                      <a:pt x="7" y="6"/>
                    </a:cubicBezTo>
                    <a:cubicBezTo>
                      <a:pt x="9" y="5"/>
                      <a:pt x="8" y="3"/>
                      <a:pt x="7" y="1"/>
                    </a:cubicBezTo>
                    <a:cubicBezTo>
                      <a:pt x="5" y="0"/>
                      <a:pt x="3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2495"/>
              <p:cNvSpPr/>
              <p:nvPr/>
            </p:nvSpPr>
            <p:spPr bwMode="auto">
              <a:xfrm>
                <a:off x="4835355" y="4297802"/>
                <a:ext cx="27626" cy="22668"/>
              </a:xfrm>
              <a:custGeom>
                <a:avLst/>
                <a:gdLst>
                  <a:gd name="T0" fmla="*/ 0 w 4"/>
                  <a:gd name="T1" fmla="*/ 1 h 4"/>
                  <a:gd name="T2" fmla="*/ 1 w 4"/>
                  <a:gd name="T3" fmla="*/ 4 h 4"/>
                  <a:gd name="T4" fmla="*/ 3 w 4"/>
                  <a:gd name="T5" fmla="*/ 4 h 4"/>
                  <a:gd name="T6" fmla="*/ 3 w 4"/>
                  <a:gd name="T7" fmla="*/ 1 h 4"/>
                  <a:gd name="T8" fmla="*/ 0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0" y="2"/>
                      <a:pt x="0" y="3"/>
                      <a:pt x="1" y="4"/>
                    </a:cubicBezTo>
                    <a:cubicBezTo>
                      <a:pt x="1" y="4"/>
                      <a:pt x="3" y="4"/>
                      <a:pt x="3" y="4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206" name="图片 205" descr="泡泡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5261" y="571307"/>
              <a:ext cx="155947" cy="155947"/>
            </a:xfrm>
            <a:prstGeom prst="rect">
              <a:avLst/>
            </a:prstGeom>
          </p:spPr>
        </p:pic>
        <p:pic>
          <p:nvPicPr>
            <p:cNvPr id="207" name="图片 206" descr="泡泡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1982" y="139435"/>
              <a:ext cx="324653" cy="324653"/>
            </a:xfrm>
            <a:prstGeom prst="rect">
              <a:avLst/>
            </a:prstGeom>
          </p:spPr>
        </p:pic>
        <p:sp>
          <p:nvSpPr>
            <p:cNvPr id="208" name="文本框 16"/>
            <p:cNvSpPr txBox="1"/>
            <p:nvPr/>
          </p:nvSpPr>
          <p:spPr>
            <a:xfrm>
              <a:off x="1699413" y="307035"/>
              <a:ext cx="26008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5666"/>
                  </a:solidFill>
                </a:rPr>
                <a:t>ADD TITLE HERE</a:t>
              </a:r>
              <a:endParaRPr lang="zh-CN" altLang="en-US" sz="2800" b="1" dirty="0">
                <a:solidFill>
                  <a:srgbClr val="005666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  <p:bldP spid="17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矩形 5"/>
          <p:cNvSpPr>
            <a:spLocks noChangeArrowheads="1"/>
          </p:cNvSpPr>
          <p:nvPr/>
        </p:nvSpPr>
        <p:spPr bwMode="auto">
          <a:xfrm>
            <a:off x="2801143" y="2621223"/>
            <a:ext cx="2876437" cy="287248"/>
          </a:xfrm>
          <a:prstGeom prst="rect">
            <a:avLst/>
          </a:prstGeom>
          <a:solidFill>
            <a:srgbClr val="005666"/>
          </a:solidFill>
          <a:ln w="9525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 sz="2800">
              <a:solidFill>
                <a:srgbClr val="005666"/>
              </a:solidFill>
              <a:ea typeface="Dotum" pitchFamily="34" charset="-127"/>
              <a:sym typeface="Calibri" panose="020F0502020204030204" pitchFamily="34" charset="0"/>
            </a:endParaRPr>
          </a:p>
        </p:txBody>
      </p:sp>
      <p:sp>
        <p:nvSpPr>
          <p:cNvPr id="17419" name="矩形 11"/>
          <p:cNvSpPr>
            <a:spLocks noChangeArrowheads="1"/>
          </p:cNvSpPr>
          <p:nvPr/>
        </p:nvSpPr>
        <p:spPr bwMode="auto">
          <a:xfrm>
            <a:off x="2801143" y="3904005"/>
            <a:ext cx="2876437" cy="287305"/>
          </a:xfrm>
          <a:prstGeom prst="rect">
            <a:avLst/>
          </a:prstGeom>
          <a:solidFill>
            <a:srgbClr val="005666"/>
          </a:solidFill>
          <a:ln w="9525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 sz="2800">
              <a:solidFill>
                <a:srgbClr val="005666"/>
              </a:solidFill>
              <a:ea typeface="Dotum" pitchFamily="34" charset="-127"/>
              <a:sym typeface="Calibri" panose="020F0502020204030204" pitchFamily="34" charset="0"/>
            </a:endParaRPr>
          </a:p>
        </p:txBody>
      </p:sp>
      <p:sp>
        <p:nvSpPr>
          <p:cNvPr id="17429" name="矩形 23"/>
          <p:cNvSpPr>
            <a:spLocks noChangeArrowheads="1"/>
          </p:cNvSpPr>
          <p:nvPr/>
        </p:nvSpPr>
        <p:spPr bwMode="auto">
          <a:xfrm>
            <a:off x="7576729" y="2621284"/>
            <a:ext cx="2876928" cy="287187"/>
          </a:xfrm>
          <a:prstGeom prst="rect">
            <a:avLst/>
          </a:prstGeom>
          <a:solidFill>
            <a:srgbClr val="005666"/>
          </a:solidFill>
          <a:ln w="9525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 sz="2800">
              <a:solidFill>
                <a:srgbClr val="005666"/>
              </a:solidFill>
              <a:ea typeface="Dotum" pitchFamily="34" charset="-127"/>
              <a:sym typeface="Calibri" panose="020F0502020204030204" pitchFamily="34" charset="0"/>
            </a:endParaRPr>
          </a:p>
        </p:txBody>
      </p:sp>
      <p:sp>
        <p:nvSpPr>
          <p:cNvPr id="17434" name="矩形 29"/>
          <p:cNvSpPr>
            <a:spLocks noChangeArrowheads="1"/>
          </p:cNvSpPr>
          <p:nvPr/>
        </p:nvSpPr>
        <p:spPr bwMode="auto">
          <a:xfrm>
            <a:off x="7577105" y="3903996"/>
            <a:ext cx="2889251" cy="287251"/>
          </a:xfrm>
          <a:prstGeom prst="rect">
            <a:avLst/>
          </a:prstGeom>
          <a:solidFill>
            <a:srgbClr val="005666"/>
          </a:solidFill>
          <a:ln w="9525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 sz="2800">
              <a:solidFill>
                <a:srgbClr val="005666"/>
              </a:solidFill>
              <a:ea typeface="Dotum" pitchFamily="34" charset="-127"/>
              <a:sym typeface="Calibri" panose="020F0502020204030204" pitchFamily="34" charset="0"/>
            </a:endParaRPr>
          </a:p>
        </p:txBody>
      </p:sp>
      <p:sp>
        <p:nvSpPr>
          <p:cNvPr id="17439" name="矩形 35"/>
          <p:cNvSpPr>
            <a:spLocks noChangeArrowheads="1"/>
          </p:cNvSpPr>
          <p:nvPr/>
        </p:nvSpPr>
        <p:spPr bwMode="auto">
          <a:xfrm>
            <a:off x="7604094" y="5196217"/>
            <a:ext cx="2876549" cy="287263"/>
          </a:xfrm>
          <a:prstGeom prst="rect">
            <a:avLst/>
          </a:prstGeom>
          <a:solidFill>
            <a:srgbClr val="005666"/>
          </a:solidFill>
          <a:ln w="9525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 sz="2800">
              <a:solidFill>
                <a:srgbClr val="005666"/>
              </a:solidFill>
              <a:ea typeface="Dotum" pitchFamily="34" charset="-127"/>
              <a:sym typeface="Calibri" panose="020F0502020204030204" pitchFamily="34" charset="0"/>
            </a:endParaRPr>
          </a:p>
        </p:txBody>
      </p:sp>
      <p:sp>
        <p:nvSpPr>
          <p:cNvPr id="17424" name="矩形 17"/>
          <p:cNvSpPr>
            <a:spLocks noChangeArrowheads="1"/>
          </p:cNvSpPr>
          <p:nvPr/>
        </p:nvSpPr>
        <p:spPr bwMode="auto">
          <a:xfrm>
            <a:off x="2801142" y="5196190"/>
            <a:ext cx="2890724" cy="287289"/>
          </a:xfrm>
          <a:prstGeom prst="rect">
            <a:avLst/>
          </a:prstGeom>
          <a:solidFill>
            <a:srgbClr val="005666"/>
          </a:solidFill>
          <a:ln w="9525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 sz="2800">
              <a:solidFill>
                <a:srgbClr val="005666"/>
              </a:solidFill>
              <a:ea typeface="Dotum" pitchFamily="34" charset="-127"/>
              <a:sym typeface="Calibri" panose="020F0502020204030204" pitchFamily="34" charset="0"/>
            </a:endParaRPr>
          </a:p>
        </p:txBody>
      </p:sp>
      <p:sp>
        <p:nvSpPr>
          <p:cNvPr id="17412" name="文本框 20"/>
          <p:cNvSpPr>
            <a:spLocks noChangeArrowheads="1"/>
          </p:cNvSpPr>
          <p:nvPr/>
        </p:nvSpPr>
        <p:spPr bwMode="auto">
          <a:xfrm>
            <a:off x="1580241" y="2357577"/>
            <a:ext cx="1159292" cy="769441"/>
          </a:xfrm>
          <a:prstGeom prst="rect">
            <a:avLst/>
          </a:prstGeom>
          <a:noFill/>
          <a:ln w="9525" cmpd="sng">
            <a:noFill/>
            <a:bevel/>
          </a:ln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5666"/>
                </a:solidFill>
                <a:ea typeface="Dotum" pitchFamily="34" charset="-127"/>
                <a:sym typeface="Aharoni" pitchFamily="2" charset="-79"/>
              </a:rPr>
              <a:t>42%</a:t>
            </a:r>
            <a:endParaRPr lang="zh-CN" altLang="en-US" sz="4400" dirty="0">
              <a:solidFill>
                <a:srgbClr val="005666"/>
              </a:solidFill>
              <a:ea typeface="Dotum" pitchFamily="34" charset="-127"/>
              <a:sym typeface="Aharoni" pitchFamily="2" charset="-79"/>
            </a:endParaRPr>
          </a:p>
        </p:txBody>
      </p:sp>
      <p:sp>
        <p:nvSpPr>
          <p:cNvPr id="17413" name="矩形 4"/>
          <p:cNvSpPr>
            <a:spLocks noChangeArrowheads="1"/>
          </p:cNvSpPr>
          <p:nvPr/>
        </p:nvSpPr>
        <p:spPr bwMode="auto">
          <a:xfrm>
            <a:off x="2801142" y="2621223"/>
            <a:ext cx="1292173" cy="287248"/>
          </a:xfrm>
          <a:prstGeom prst="rect">
            <a:avLst/>
          </a:prstGeom>
          <a:solidFill>
            <a:srgbClr val="00ABC8"/>
          </a:solidFill>
          <a:ln w="12700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 sz="2800">
              <a:solidFill>
                <a:srgbClr val="005666"/>
              </a:solidFill>
              <a:ea typeface="Dotum" pitchFamily="34" charset="-127"/>
              <a:sym typeface="Calibri" panose="020F0502020204030204" pitchFamily="34" charset="0"/>
            </a:endParaRPr>
          </a:p>
        </p:txBody>
      </p:sp>
      <p:sp>
        <p:nvSpPr>
          <p:cNvPr id="17416" name="文本框 146"/>
          <p:cNvSpPr>
            <a:spLocks noChangeArrowheads="1"/>
          </p:cNvSpPr>
          <p:nvPr/>
        </p:nvSpPr>
        <p:spPr bwMode="auto">
          <a:xfrm>
            <a:off x="1580241" y="3665481"/>
            <a:ext cx="1159292" cy="769441"/>
          </a:xfrm>
          <a:prstGeom prst="rect">
            <a:avLst/>
          </a:prstGeom>
          <a:noFill/>
          <a:ln w="9525" cmpd="sng">
            <a:noFill/>
            <a:bevel/>
          </a:ln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5666"/>
                </a:solidFill>
                <a:ea typeface="Dotum" pitchFamily="34" charset="-127"/>
                <a:sym typeface="Aharoni" pitchFamily="2" charset="-79"/>
              </a:rPr>
              <a:t>69%</a:t>
            </a:r>
            <a:endParaRPr lang="zh-CN" altLang="en-US" sz="4400" dirty="0">
              <a:solidFill>
                <a:srgbClr val="005666"/>
              </a:solidFill>
              <a:ea typeface="Dotum" pitchFamily="34" charset="-127"/>
              <a:sym typeface="Aharoni" pitchFamily="2" charset="-79"/>
            </a:endParaRPr>
          </a:p>
        </p:txBody>
      </p:sp>
      <p:sp>
        <p:nvSpPr>
          <p:cNvPr id="17418" name="矩形 10"/>
          <p:cNvSpPr>
            <a:spLocks noChangeArrowheads="1"/>
          </p:cNvSpPr>
          <p:nvPr/>
        </p:nvSpPr>
        <p:spPr bwMode="auto">
          <a:xfrm>
            <a:off x="2801142" y="3904005"/>
            <a:ext cx="1819204" cy="287305"/>
          </a:xfrm>
          <a:prstGeom prst="rect">
            <a:avLst/>
          </a:prstGeom>
          <a:solidFill>
            <a:srgbClr val="00ABC8"/>
          </a:solidFill>
          <a:ln w="12700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 sz="2800">
              <a:solidFill>
                <a:srgbClr val="005666"/>
              </a:solidFill>
              <a:ea typeface="Dotum" pitchFamily="34" charset="-127"/>
              <a:sym typeface="Calibri" panose="020F0502020204030204" pitchFamily="34" charset="0"/>
            </a:endParaRPr>
          </a:p>
        </p:txBody>
      </p:sp>
      <p:sp>
        <p:nvSpPr>
          <p:cNvPr id="17421" name="文本框 152"/>
          <p:cNvSpPr>
            <a:spLocks noChangeArrowheads="1"/>
          </p:cNvSpPr>
          <p:nvPr/>
        </p:nvSpPr>
        <p:spPr bwMode="auto">
          <a:xfrm>
            <a:off x="1580241" y="4954627"/>
            <a:ext cx="1159292" cy="769441"/>
          </a:xfrm>
          <a:prstGeom prst="rect">
            <a:avLst/>
          </a:prstGeom>
          <a:noFill/>
          <a:ln w="9525" cmpd="sng">
            <a:noFill/>
            <a:bevel/>
          </a:ln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5666"/>
                </a:solidFill>
                <a:ea typeface="Dotum" pitchFamily="34" charset="-127"/>
                <a:sym typeface="Aharoni" pitchFamily="2" charset="-79"/>
              </a:rPr>
              <a:t>51%</a:t>
            </a:r>
            <a:endParaRPr lang="zh-CN" altLang="en-US" sz="4400" dirty="0">
              <a:solidFill>
                <a:srgbClr val="005666"/>
              </a:solidFill>
              <a:ea typeface="Dotum" pitchFamily="34" charset="-127"/>
              <a:sym typeface="Aharoni" pitchFamily="2" charset="-79"/>
            </a:endParaRPr>
          </a:p>
        </p:txBody>
      </p:sp>
      <p:sp>
        <p:nvSpPr>
          <p:cNvPr id="17423" name="矩形 16"/>
          <p:cNvSpPr>
            <a:spLocks noChangeArrowheads="1"/>
          </p:cNvSpPr>
          <p:nvPr/>
        </p:nvSpPr>
        <p:spPr bwMode="auto">
          <a:xfrm>
            <a:off x="2801362" y="5196190"/>
            <a:ext cx="1420756" cy="287289"/>
          </a:xfrm>
          <a:prstGeom prst="rect">
            <a:avLst/>
          </a:prstGeom>
          <a:solidFill>
            <a:srgbClr val="00ABC8"/>
          </a:solidFill>
          <a:ln w="12700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 sz="2800">
              <a:solidFill>
                <a:srgbClr val="005666"/>
              </a:solidFill>
              <a:ea typeface="Dotum" pitchFamily="34" charset="-127"/>
              <a:sym typeface="Calibri" panose="020F0502020204030204" pitchFamily="34" charset="0"/>
            </a:endParaRPr>
          </a:p>
        </p:txBody>
      </p:sp>
      <p:sp>
        <p:nvSpPr>
          <p:cNvPr id="17426" name="文本框 158"/>
          <p:cNvSpPr>
            <a:spLocks noChangeArrowheads="1"/>
          </p:cNvSpPr>
          <p:nvPr/>
        </p:nvSpPr>
        <p:spPr bwMode="auto">
          <a:xfrm>
            <a:off x="6378544" y="2382895"/>
            <a:ext cx="1159292" cy="769441"/>
          </a:xfrm>
          <a:prstGeom prst="rect">
            <a:avLst/>
          </a:prstGeom>
          <a:noFill/>
          <a:ln w="9525" cmpd="sng">
            <a:noFill/>
            <a:bevel/>
          </a:ln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5666"/>
                </a:solidFill>
                <a:ea typeface="Dotum" pitchFamily="34" charset="-127"/>
                <a:sym typeface="Aharoni" pitchFamily="2" charset="-79"/>
              </a:rPr>
              <a:t>52%</a:t>
            </a:r>
            <a:endParaRPr lang="zh-CN" altLang="en-US" sz="4400" dirty="0">
              <a:solidFill>
                <a:srgbClr val="005666"/>
              </a:solidFill>
              <a:ea typeface="Dotum" pitchFamily="34" charset="-127"/>
              <a:sym typeface="Aharoni" pitchFamily="2" charset="-79"/>
            </a:endParaRPr>
          </a:p>
        </p:txBody>
      </p:sp>
      <p:sp>
        <p:nvSpPr>
          <p:cNvPr id="17428" name="矩形 22"/>
          <p:cNvSpPr>
            <a:spLocks noChangeArrowheads="1"/>
          </p:cNvSpPr>
          <p:nvPr/>
        </p:nvSpPr>
        <p:spPr bwMode="auto">
          <a:xfrm>
            <a:off x="7577105" y="2621284"/>
            <a:ext cx="1498600" cy="287267"/>
          </a:xfrm>
          <a:prstGeom prst="rect">
            <a:avLst/>
          </a:prstGeom>
          <a:solidFill>
            <a:srgbClr val="00ABC8"/>
          </a:solidFill>
          <a:ln w="12700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 sz="2800">
              <a:solidFill>
                <a:srgbClr val="005666"/>
              </a:solidFill>
              <a:ea typeface="Dotum" pitchFamily="34" charset="-127"/>
              <a:sym typeface="Calibri" panose="020F0502020204030204" pitchFamily="34" charset="0"/>
            </a:endParaRPr>
          </a:p>
        </p:txBody>
      </p:sp>
      <p:sp>
        <p:nvSpPr>
          <p:cNvPr id="17431" name="文本框 164"/>
          <p:cNvSpPr>
            <a:spLocks noChangeArrowheads="1"/>
          </p:cNvSpPr>
          <p:nvPr/>
        </p:nvSpPr>
        <p:spPr bwMode="auto">
          <a:xfrm>
            <a:off x="6378544" y="3662340"/>
            <a:ext cx="1159292" cy="769441"/>
          </a:xfrm>
          <a:prstGeom prst="rect">
            <a:avLst/>
          </a:prstGeom>
          <a:noFill/>
          <a:ln w="9525" cmpd="sng">
            <a:noFill/>
            <a:bevel/>
          </a:ln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5666"/>
                </a:solidFill>
                <a:ea typeface="Dotum" pitchFamily="34" charset="-127"/>
                <a:sym typeface="Aharoni" pitchFamily="2" charset="-79"/>
              </a:rPr>
              <a:t>61%</a:t>
            </a:r>
            <a:endParaRPr lang="zh-CN" altLang="en-US" sz="4400" dirty="0">
              <a:solidFill>
                <a:srgbClr val="005666"/>
              </a:solidFill>
              <a:ea typeface="Dotum" pitchFamily="34" charset="-127"/>
              <a:sym typeface="Aharoni" pitchFamily="2" charset="-79"/>
            </a:endParaRPr>
          </a:p>
        </p:txBody>
      </p:sp>
      <p:sp>
        <p:nvSpPr>
          <p:cNvPr id="17433" name="矩形 28"/>
          <p:cNvSpPr>
            <a:spLocks noChangeArrowheads="1"/>
          </p:cNvSpPr>
          <p:nvPr/>
        </p:nvSpPr>
        <p:spPr bwMode="auto">
          <a:xfrm>
            <a:off x="7575738" y="3903996"/>
            <a:ext cx="1774825" cy="287315"/>
          </a:xfrm>
          <a:prstGeom prst="rect">
            <a:avLst/>
          </a:prstGeom>
          <a:solidFill>
            <a:srgbClr val="00ABC8"/>
          </a:solidFill>
          <a:ln w="12700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 sz="2800">
              <a:solidFill>
                <a:srgbClr val="005666"/>
              </a:solidFill>
              <a:ea typeface="Dotum" pitchFamily="34" charset="-127"/>
              <a:sym typeface="Calibri" panose="020F0502020204030204" pitchFamily="34" charset="0"/>
            </a:endParaRPr>
          </a:p>
        </p:txBody>
      </p:sp>
      <p:sp>
        <p:nvSpPr>
          <p:cNvPr id="17436" name="文本框 170"/>
          <p:cNvSpPr>
            <a:spLocks noChangeArrowheads="1"/>
          </p:cNvSpPr>
          <p:nvPr/>
        </p:nvSpPr>
        <p:spPr bwMode="auto">
          <a:xfrm>
            <a:off x="6405532" y="4954663"/>
            <a:ext cx="1159292" cy="769441"/>
          </a:xfrm>
          <a:prstGeom prst="rect">
            <a:avLst/>
          </a:prstGeom>
          <a:noFill/>
          <a:ln w="9525" cmpd="sng">
            <a:noFill/>
            <a:bevel/>
          </a:ln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5666"/>
                </a:solidFill>
                <a:ea typeface="Dotum" pitchFamily="34" charset="-127"/>
                <a:sym typeface="Aharoni" pitchFamily="2" charset="-79"/>
              </a:rPr>
              <a:t>92%</a:t>
            </a:r>
            <a:endParaRPr lang="zh-CN" altLang="en-US" sz="4400" dirty="0">
              <a:solidFill>
                <a:srgbClr val="005666"/>
              </a:solidFill>
              <a:ea typeface="Dotum" pitchFamily="34" charset="-127"/>
              <a:sym typeface="Aharoni" pitchFamily="2" charset="-79"/>
            </a:endParaRPr>
          </a:p>
        </p:txBody>
      </p:sp>
      <p:sp>
        <p:nvSpPr>
          <p:cNvPr id="17438" name="矩形 34"/>
          <p:cNvSpPr>
            <a:spLocks noChangeArrowheads="1"/>
          </p:cNvSpPr>
          <p:nvPr/>
        </p:nvSpPr>
        <p:spPr bwMode="auto">
          <a:xfrm>
            <a:off x="7604093" y="5196216"/>
            <a:ext cx="2490787" cy="287275"/>
          </a:xfrm>
          <a:prstGeom prst="rect">
            <a:avLst/>
          </a:prstGeom>
          <a:solidFill>
            <a:srgbClr val="00ABC8"/>
          </a:solidFill>
          <a:ln w="12700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 sz="2800">
              <a:solidFill>
                <a:srgbClr val="005666"/>
              </a:solidFill>
              <a:ea typeface="Dotum" pitchFamily="34" charset="-127"/>
              <a:sym typeface="Calibri" panose="020F0502020204030204" pitchFamily="34" charset="0"/>
            </a:endParaRPr>
          </a:p>
        </p:txBody>
      </p:sp>
      <p:sp>
        <p:nvSpPr>
          <p:cNvPr id="39" name="文本框 26"/>
          <p:cNvSpPr>
            <a:spLocks noChangeArrowheads="1"/>
          </p:cNvSpPr>
          <p:nvPr/>
        </p:nvSpPr>
        <p:spPr bwMode="auto">
          <a:xfrm>
            <a:off x="1630849" y="2169052"/>
            <a:ext cx="15024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dirty="0">
                <a:solidFill>
                  <a:srgbClr val="005666"/>
                </a:solidFill>
                <a:ea typeface="Dotum" pitchFamily="34" charset="-127"/>
                <a:cs typeface="Calibri" panose="020F0502020204030204" pitchFamily="34" charset="0"/>
                <a:sym typeface="Calibri" panose="020F0502020204030204" pitchFamily="34" charset="0"/>
              </a:rPr>
              <a:t>Your text </a:t>
            </a:r>
            <a:r>
              <a:rPr lang="en-US" altLang="zh-CN" dirty="0">
                <a:solidFill>
                  <a:srgbClr val="005666"/>
                </a:solidFill>
                <a:ea typeface="Dotum" pitchFamily="34" charset="-127"/>
                <a:cs typeface="Calibri" panose="020F0502020204030204" pitchFamily="34" charset="0"/>
                <a:sym typeface="Calibri" panose="020F0502020204030204" pitchFamily="34" charset="0"/>
              </a:rPr>
              <a:t>here</a:t>
            </a:r>
            <a:endParaRPr lang="zh-CN" altLang="en-US" dirty="0">
              <a:solidFill>
                <a:srgbClr val="005666"/>
              </a:solidFill>
              <a:ea typeface="Dotum" pitchFamily="34" charset="-127"/>
              <a:sym typeface="宋体" panose="02010600030101010101" pitchFamily="2" charset="-122"/>
            </a:endParaRPr>
          </a:p>
        </p:txBody>
      </p:sp>
      <p:sp>
        <p:nvSpPr>
          <p:cNvPr id="40" name="文本框 26"/>
          <p:cNvSpPr>
            <a:spLocks noChangeArrowheads="1"/>
          </p:cNvSpPr>
          <p:nvPr/>
        </p:nvSpPr>
        <p:spPr bwMode="auto">
          <a:xfrm>
            <a:off x="1630849" y="3502562"/>
            <a:ext cx="15024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dirty="0">
                <a:solidFill>
                  <a:srgbClr val="005666"/>
                </a:solidFill>
                <a:ea typeface="Dotum" pitchFamily="34" charset="-127"/>
                <a:cs typeface="Calibri" panose="020F0502020204030204" pitchFamily="34" charset="0"/>
                <a:sym typeface="Calibri" panose="020F0502020204030204" pitchFamily="34" charset="0"/>
              </a:rPr>
              <a:t>Your text </a:t>
            </a:r>
            <a:r>
              <a:rPr lang="en-US" altLang="zh-CN" dirty="0">
                <a:solidFill>
                  <a:srgbClr val="005666"/>
                </a:solidFill>
                <a:ea typeface="Dotum" pitchFamily="34" charset="-127"/>
                <a:cs typeface="Calibri" panose="020F0502020204030204" pitchFamily="34" charset="0"/>
                <a:sym typeface="Calibri" panose="020F0502020204030204" pitchFamily="34" charset="0"/>
              </a:rPr>
              <a:t>here</a:t>
            </a:r>
            <a:endParaRPr lang="zh-CN" altLang="en-US" dirty="0">
              <a:solidFill>
                <a:srgbClr val="005666"/>
              </a:solidFill>
              <a:ea typeface="Dotum" pitchFamily="34" charset="-127"/>
              <a:sym typeface="宋体" panose="02010600030101010101" pitchFamily="2" charset="-122"/>
            </a:endParaRPr>
          </a:p>
        </p:txBody>
      </p:sp>
      <p:sp>
        <p:nvSpPr>
          <p:cNvPr id="41" name="文本框 26"/>
          <p:cNvSpPr>
            <a:spLocks noChangeArrowheads="1"/>
          </p:cNvSpPr>
          <p:nvPr/>
        </p:nvSpPr>
        <p:spPr bwMode="auto">
          <a:xfrm>
            <a:off x="1630849" y="4740820"/>
            <a:ext cx="15024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dirty="0">
                <a:solidFill>
                  <a:srgbClr val="005666"/>
                </a:solidFill>
                <a:ea typeface="Dotum" pitchFamily="34" charset="-127"/>
                <a:cs typeface="Calibri" panose="020F0502020204030204" pitchFamily="34" charset="0"/>
                <a:sym typeface="Calibri" panose="020F0502020204030204" pitchFamily="34" charset="0"/>
              </a:rPr>
              <a:t>Your text </a:t>
            </a:r>
            <a:r>
              <a:rPr lang="en-US" altLang="zh-CN" dirty="0">
                <a:solidFill>
                  <a:srgbClr val="005666"/>
                </a:solidFill>
                <a:ea typeface="Dotum" pitchFamily="34" charset="-127"/>
                <a:cs typeface="Calibri" panose="020F0502020204030204" pitchFamily="34" charset="0"/>
                <a:sym typeface="Calibri" panose="020F0502020204030204" pitchFamily="34" charset="0"/>
              </a:rPr>
              <a:t>here</a:t>
            </a:r>
            <a:endParaRPr lang="zh-CN" altLang="en-US" dirty="0">
              <a:solidFill>
                <a:srgbClr val="005666"/>
              </a:solidFill>
              <a:ea typeface="Dotum" pitchFamily="34" charset="-127"/>
              <a:sym typeface="宋体" panose="02010600030101010101" pitchFamily="2" charset="-122"/>
            </a:endParaRPr>
          </a:p>
        </p:txBody>
      </p:sp>
      <p:sp>
        <p:nvSpPr>
          <p:cNvPr id="42" name="文本框 26"/>
          <p:cNvSpPr>
            <a:spLocks noChangeArrowheads="1"/>
          </p:cNvSpPr>
          <p:nvPr/>
        </p:nvSpPr>
        <p:spPr bwMode="auto">
          <a:xfrm>
            <a:off x="6432361" y="2216344"/>
            <a:ext cx="15024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dirty="0">
                <a:solidFill>
                  <a:srgbClr val="005666"/>
                </a:solidFill>
                <a:ea typeface="Dotum" pitchFamily="34" charset="-127"/>
                <a:cs typeface="Calibri" panose="020F0502020204030204" pitchFamily="34" charset="0"/>
                <a:sym typeface="Calibri" panose="020F0502020204030204" pitchFamily="34" charset="0"/>
              </a:rPr>
              <a:t>Your text </a:t>
            </a:r>
            <a:r>
              <a:rPr lang="en-US" altLang="zh-CN" dirty="0">
                <a:solidFill>
                  <a:srgbClr val="005666"/>
                </a:solidFill>
                <a:ea typeface="Dotum" pitchFamily="34" charset="-127"/>
                <a:cs typeface="Calibri" panose="020F0502020204030204" pitchFamily="34" charset="0"/>
                <a:sym typeface="Calibri" panose="020F0502020204030204" pitchFamily="34" charset="0"/>
              </a:rPr>
              <a:t>here</a:t>
            </a:r>
            <a:endParaRPr lang="zh-CN" altLang="en-US" dirty="0">
              <a:solidFill>
                <a:srgbClr val="005666"/>
              </a:solidFill>
              <a:ea typeface="Dotum" pitchFamily="34" charset="-127"/>
              <a:sym typeface="宋体" panose="02010600030101010101" pitchFamily="2" charset="-122"/>
            </a:endParaRPr>
          </a:p>
        </p:txBody>
      </p:sp>
      <p:sp>
        <p:nvSpPr>
          <p:cNvPr id="43" name="文本框 26"/>
          <p:cNvSpPr>
            <a:spLocks noChangeArrowheads="1"/>
          </p:cNvSpPr>
          <p:nvPr/>
        </p:nvSpPr>
        <p:spPr bwMode="auto">
          <a:xfrm>
            <a:off x="6432361" y="3502562"/>
            <a:ext cx="15024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dirty="0">
                <a:solidFill>
                  <a:srgbClr val="005666"/>
                </a:solidFill>
                <a:ea typeface="Dotum" pitchFamily="34" charset="-127"/>
                <a:cs typeface="Calibri" panose="020F0502020204030204" pitchFamily="34" charset="0"/>
                <a:sym typeface="Calibri" panose="020F0502020204030204" pitchFamily="34" charset="0"/>
              </a:rPr>
              <a:t>Your text </a:t>
            </a:r>
            <a:r>
              <a:rPr lang="en-US" altLang="zh-CN" dirty="0">
                <a:solidFill>
                  <a:srgbClr val="005666"/>
                </a:solidFill>
                <a:ea typeface="Dotum" pitchFamily="34" charset="-127"/>
                <a:cs typeface="Calibri" panose="020F0502020204030204" pitchFamily="34" charset="0"/>
                <a:sym typeface="Calibri" panose="020F0502020204030204" pitchFamily="34" charset="0"/>
              </a:rPr>
              <a:t>here</a:t>
            </a:r>
            <a:endParaRPr lang="zh-CN" altLang="en-US" dirty="0">
              <a:solidFill>
                <a:srgbClr val="005666"/>
              </a:solidFill>
              <a:ea typeface="Dotum" pitchFamily="34" charset="-127"/>
              <a:sym typeface="宋体" panose="02010600030101010101" pitchFamily="2" charset="-122"/>
            </a:endParaRPr>
          </a:p>
        </p:txBody>
      </p:sp>
      <p:sp>
        <p:nvSpPr>
          <p:cNvPr id="44" name="文本框 26"/>
          <p:cNvSpPr>
            <a:spLocks noChangeArrowheads="1"/>
          </p:cNvSpPr>
          <p:nvPr/>
        </p:nvSpPr>
        <p:spPr bwMode="auto">
          <a:xfrm>
            <a:off x="6432361" y="4762751"/>
            <a:ext cx="15024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dirty="0">
                <a:solidFill>
                  <a:srgbClr val="005666"/>
                </a:solidFill>
                <a:ea typeface="Dotum" pitchFamily="34" charset="-127"/>
                <a:cs typeface="Calibri" panose="020F0502020204030204" pitchFamily="34" charset="0"/>
                <a:sym typeface="Calibri" panose="020F0502020204030204" pitchFamily="34" charset="0"/>
              </a:rPr>
              <a:t>Your text </a:t>
            </a:r>
            <a:r>
              <a:rPr lang="en-US" altLang="zh-CN" dirty="0">
                <a:solidFill>
                  <a:srgbClr val="005666"/>
                </a:solidFill>
                <a:ea typeface="Dotum" pitchFamily="34" charset="-127"/>
                <a:cs typeface="Calibri" panose="020F0502020204030204" pitchFamily="34" charset="0"/>
                <a:sym typeface="Calibri" panose="020F0502020204030204" pitchFamily="34" charset="0"/>
              </a:rPr>
              <a:t>here</a:t>
            </a:r>
            <a:endParaRPr lang="zh-CN" altLang="en-US" dirty="0">
              <a:solidFill>
                <a:srgbClr val="005666"/>
              </a:solidFill>
              <a:ea typeface="Dotum" pitchFamily="34" charset="-127"/>
              <a:sym typeface="宋体" panose="02010600030101010101" pitchFamily="2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97496" y="125763"/>
            <a:ext cx="4202791" cy="767085"/>
            <a:chOff x="97496" y="111695"/>
            <a:chExt cx="4202791" cy="767085"/>
          </a:xfrm>
        </p:grpSpPr>
        <p:grpSp>
          <p:nvGrpSpPr>
            <p:cNvPr id="30" name="组合 29"/>
            <p:cNvGrpSpPr/>
            <p:nvPr/>
          </p:nvGrpSpPr>
          <p:grpSpPr>
            <a:xfrm>
              <a:off x="97496" y="111695"/>
              <a:ext cx="1235972" cy="767085"/>
              <a:chOff x="2974047" y="3601599"/>
              <a:chExt cx="1888934" cy="1275831"/>
            </a:xfrm>
          </p:grpSpPr>
          <p:sp>
            <p:nvSpPr>
              <p:cNvPr id="34" name="Freeform 1936"/>
              <p:cNvSpPr/>
              <p:nvPr/>
            </p:nvSpPr>
            <p:spPr bwMode="auto">
              <a:xfrm>
                <a:off x="3222682" y="3601599"/>
                <a:ext cx="1509077" cy="1275831"/>
              </a:xfrm>
              <a:custGeom>
                <a:avLst/>
                <a:gdLst>
                  <a:gd name="T0" fmla="*/ 189 w 224"/>
                  <a:gd name="T1" fmla="*/ 105 h 202"/>
                  <a:gd name="T2" fmla="*/ 149 w 224"/>
                  <a:gd name="T3" fmla="*/ 54 h 202"/>
                  <a:gd name="T4" fmla="*/ 102 w 224"/>
                  <a:gd name="T5" fmla="*/ 20 h 202"/>
                  <a:gd name="T6" fmla="*/ 52 w 224"/>
                  <a:gd name="T7" fmla="*/ 11 h 202"/>
                  <a:gd name="T8" fmla="*/ 27 w 224"/>
                  <a:gd name="T9" fmla="*/ 60 h 202"/>
                  <a:gd name="T10" fmla="*/ 8 w 224"/>
                  <a:gd name="T11" fmla="*/ 98 h 202"/>
                  <a:gd name="T12" fmla="*/ 7 w 224"/>
                  <a:gd name="T13" fmla="*/ 157 h 202"/>
                  <a:gd name="T14" fmla="*/ 47 w 224"/>
                  <a:gd name="T15" fmla="*/ 183 h 202"/>
                  <a:gd name="T16" fmla="*/ 70 w 224"/>
                  <a:gd name="T17" fmla="*/ 184 h 202"/>
                  <a:gd name="T18" fmla="*/ 134 w 224"/>
                  <a:gd name="T19" fmla="*/ 194 h 202"/>
                  <a:gd name="T20" fmla="*/ 160 w 224"/>
                  <a:gd name="T21" fmla="*/ 188 h 202"/>
                  <a:gd name="T22" fmla="*/ 200 w 224"/>
                  <a:gd name="T23" fmla="*/ 196 h 202"/>
                  <a:gd name="T24" fmla="*/ 219 w 224"/>
                  <a:gd name="T25" fmla="*/ 195 h 202"/>
                  <a:gd name="T26" fmla="*/ 216 w 224"/>
                  <a:gd name="T27" fmla="*/ 184 h 202"/>
                  <a:gd name="T28" fmla="*/ 190 w 224"/>
                  <a:gd name="T29" fmla="*/ 155 h 202"/>
                  <a:gd name="T30" fmla="*/ 189 w 224"/>
                  <a:gd name="T31" fmla="*/ 105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4" h="202">
                    <a:moveTo>
                      <a:pt x="189" y="105"/>
                    </a:moveTo>
                    <a:cubicBezTo>
                      <a:pt x="184" y="85"/>
                      <a:pt x="160" y="66"/>
                      <a:pt x="149" y="54"/>
                    </a:cubicBezTo>
                    <a:cubicBezTo>
                      <a:pt x="139" y="42"/>
                      <a:pt x="109" y="26"/>
                      <a:pt x="102" y="20"/>
                    </a:cubicBezTo>
                    <a:cubicBezTo>
                      <a:pt x="95" y="15"/>
                      <a:pt x="68" y="0"/>
                      <a:pt x="52" y="11"/>
                    </a:cubicBezTo>
                    <a:cubicBezTo>
                      <a:pt x="35" y="22"/>
                      <a:pt x="29" y="50"/>
                      <a:pt x="27" y="60"/>
                    </a:cubicBezTo>
                    <a:cubicBezTo>
                      <a:pt x="25" y="73"/>
                      <a:pt x="14" y="88"/>
                      <a:pt x="8" y="98"/>
                    </a:cubicBezTo>
                    <a:cubicBezTo>
                      <a:pt x="2" y="107"/>
                      <a:pt x="0" y="140"/>
                      <a:pt x="7" y="157"/>
                    </a:cubicBezTo>
                    <a:cubicBezTo>
                      <a:pt x="14" y="174"/>
                      <a:pt x="36" y="182"/>
                      <a:pt x="47" y="183"/>
                    </a:cubicBezTo>
                    <a:cubicBezTo>
                      <a:pt x="59" y="184"/>
                      <a:pt x="54" y="183"/>
                      <a:pt x="70" y="184"/>
                    </a:cubicBezTo>
                    <a:cubicBezTo>
                      <a:pt x="85" y="186"/>
                      <a:pt x="115" y="197"/>
                      <a:pt x="134" y="194"/>
                    </a:cubicBezTo>
                    <a:cubicBezTo>
                      <a:pt x="152" y="192"/>
                      <a:pt x="151" y="188"/>
                      <a:pt x="160" y="188"/>
                    </a:cubicBezTo>
                    <a:cubicBezTo>
                      <a:pt x="170" y="188"/>
                      <a:pt x="192" y="193"/>
                      <a:pt x="200" y="196"/>
                    </a:cubicBezTo>
                    <a:cubicBezTo>
                      <a:pt x="209" y="199"/>
                      <a:pt x="219" y="202"/>
                      <a:pt x="219" y="195"/>
                    </a:cubicBezTo>
                    <a:cubicBezTo>
                      <a:pt x="219" y="195"/>
                      <a:pt x="224" y="188"/>
                      <a:pt x="216" y="184"/>
                    </a:cubicBezTo>
                    <a:cubicBezTo>
                      <a:pt x="200" y="177"/>
                      <a:pt x="194" y="169"/>
                      <a:pt x="190" y="155"/>
                    </a:cubicBezTo>
                    <a:cubicBezTo>
                      <a:pt x="187" y="141"/>
                      <a:pt x="193" y="124"/>
                      <a:pt x="189" y="105"/>
                    </a:cubicBezTo>
                    <a:close/>
                  </a:path>
                </a:pathLst>
              </a:custGeom>
              <a:solidFill>
                <a:srgbClr val="0028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937"/>
              <p:cNvSpPr/>
              <p:nvPr/>
            </p:nvSpPr>
            <p:spPr bwMode="auto">
              <a:xfrm>
                <a:off x="3274480" y="3734364"/>
                <a:ext cx="797705" cy="987637"/>
              </a:xfrm>
              <a:custGeom>
                <a:avLst/>
                <a:gdLst>
                  <a:gd name="T0" fmla="*/ 37 w 118"/>
                  <a:gd name="T1" fmla="*/ 21 h 156"/>
                  <a:gd name="T2" fmla="*/ 18 w 118"/>
                  <a:gd name="T3" fmla="*/ 54 h 156"/>
                  <a:gd name="T4" fmla="*/ 9 w 118"/>
                  <a:gd name="T5" fmla="*/ 79 h 156"/>
                  <a:gd name="T6" fmla="*/ 13 w 118"/>
                  <a:gd name="T7" fmla="*/ 135 h 156"/>
                  <a:gd name="T8" fmla="*/ 62 w 118"/>
                  <a:gd name="T9" fmla="*/ 154 h 156"/>
                  <a:gd name="T10" fmla="*/ 118 w 118"/>
                  <a:gd name="T11" fmla="*/ 66 h 156"/>
                  <a:gd name="T12" fmla="*/ 102 w 118"/>
                  <a:gd name="T13" fmla="*/ 12 h 156"/>
                  <a:gd name="T14" fmla="*/ 80 w 118"/>
                  <a:gd name="T15" fmla="*/ 2 h 156"/>
                  <a:gd name="T16" fmla="*/ 37 w 118"/>
                  <a:gd name="T17" fmla="*/ 2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" h="156">
                    <a:moveTo>
                      <a:pt x="37" y="21"/>
                    </a:moveTo>
                    <a:cubicBezTo>
                      <a:pt x="27" y="35"/>
                      <a:pt x="18" y="45"/>
                      <a:pt x="18" y="54"/>
                    </a:cubicBezTo>
                    <a:cubicBezTo>
                      <a:pt x="18" y="63"/>
                      <a:pt x="12" y="68"/>
                      <a:pt x="9" y="79"/>
                    </a:cubicBezTo>
                    <a:cubicBezTo>
                      <a:pt x="6" y="91"/>
                      <a:pt x="0" y="123"/>
                      <a:pt x="13" y="135"/>
                    </a:cubicBezTo>
                    <a:cubicBezTo>
                      <a:pt x="25" y="147"/>
                      <a:pt x="40" y="153"/>
                      <a:pt x="62" y="154"/>
                    </a:cubicBezTo>
                    <a:cubicBezTo>
                      <a:pt x="85" y="156"/>
                      <a:pt x="118" y="66"/>
                      <a:pt x="118" y="66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2" y="12"/>
                      <a:pt x="92" y="3"/>
                      <a:pt x="80" y="2"/>
                    </a:cubicBezTo>
                    <a:cubicBezTo>
                      <a:pt x="68" y="0"/>
                      <a:pt x="48" y="6"/>
                      <a:pt x="37" y="21"/>
                    </a:cubicBezTo>
                    <a:close/>
                  </a:path>
                </a:pathLst>
              </a:custGeom>
              <a:solidFill>
                <a:srgbClr val="005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938"/>
              <p:cNvSpPr/>
              <p:nvPr/>
            </p:nvSpPr>
            <p:spPr bwMode="auto">
              <a:xfrm>
                <a:off x="2974047" y="3695506"/>
                <a:ext cx="1757712" cy="1168973"/>
              </a:xfrm>
              <a:custGeom>
                <a:avLst/>
                <a:gdLst>
                  <a:gd name="T0" fmla="*/ 227 w 261"/>
                  <a:gd name="T1" fmla="*/ 82 h 185"/>
                  <a:gd name="T2" fmla="*/ 167 w 261"/>
                  <a:gd name="T3" fmla="*/ 23 h 185"/>
                  <a:gd name="T4" fmla="*/ 136 w 261"/>
                  <a:gd name="T5" fmla="*/ 13 h 185"/>
                  <a:gd name="T6" fmla="*/ 97 w 261"/>
                  <a:gd name="T7" fmla="*/ 48 h 185"/>
                  <a:gd name="T8" fmla="*/ 78 w 261"/>
                  <a:gd name="T9" fmla="*/ 63 h 185"/>
                  <a:gd name="T10" fmla="*/ 65 w 261"/>
                  <a:gd name="T11" fmla="*/ 57 h 185"/>
                  <a:gd name="T12" fmla="*/ 56 w 261"/>
                  <a:gd name="T13" fmla="*/ 38 h 185"/>
                  <a:gd name="T14" fmla="*/ 33 w 261"/>
                  <a:gd name="T15" fmla="*/ 4 h 185"/>
                  <a:gd name="T16" fmla="*/ 20 w 261"/>
                  <a:gd name="T17" fmla="*/ 15 h 185"/>
                  <a:gd name="T18" fmla="*/ 11 w 261"/>
                  <a:gd name="T19" fmla="*/ 45 h 185"/>
                  <a:gd name="T20" fmla="*/ 4 w 261"/>
                  <a:gd name="T21" fmla="*/ 68 h 185"/>
                  <a:gd name="T22" fmla="*/ 22 w 261"/>
                  <a:gd name="T23" fmla="*/ 75 h 185"/>
                  <a:gd name="T24" fmla="*/ 49 w 261"/>
                  <a:gd name="T25" fmla="*/ 67 h 185"/>
                  <a:gd name="T26" fmla="*/ 70 w 261"/>
                  <a:gd name="T27" fmla="*/ 72 h 185"/>
                  <a:gd name="T28" fmla="*/ 79 w 261"/>
                  <a:gd name="T29" fmla="*/ 112 h 185"/>
                  <a:gd name="T30" fmla="*/ 92 w 261"/>
                  <a:gd name="T31" fmla="*/ 154 h 185"/>
                  <a:gd name="T32" fmla="*/ 152 w 261"/>
                  <a:gd name="T33" fmla="*/ 176 h 185"/>
                  <a:gd name="T34" fmla="*/ 185 w 261"/>
                  <a:gd name="T35" fmla="*/ 172 h 185"/>
                  <a:gd name="T36" fmla="*/ 219 w 261"/>
                  <a:gd name="T37" fmla="*/ 167 h 185"/>
                  <a:gd name="T38" fmla="*/ 258 w 261"/>
                  <a:gd name="T39" fmla="*/ 178 h 185"/>
                  <a:gd name="T40" fmla="*/ 248 w 261"/>
                  <a:gd name="T41" fmla="*/ 164 h 185"/>
                  <a:gd name="T42" fmla="*/ 229 w 261"/>
                  <a:gd name="T43" fmla="*/ 133 h 185"/>
                  <a:gd name="T44" fmla="*/ 227 w 261"/>
                  <a:gd name="T45" fmla="*/ 82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1" h="185">
                    <a:moveTo>
                      <a:pt x="227" y="82"/>
                    </a:moveTo>
                    <a:cubicBezTo>
                      <a:pt x="222" y="71"/>
                      <a:pt x="184" y="32"/>
                      <a:pt x="167" y="23"/>
                    </a:cubicBezTo>
                    <a:cubicBezTo>
                      <a:pt x="149" y="14"/>
                      <a:pt x="141" y="8"/>
                      <a:pt x="136" y="13"/>
                    </a:cubicBezTo>
                    <a:cubicBezTo>
                      <a:pt x="130" y="17"/>
                      <a:pt x="107" y="37"/>
                      <a:pt x="97" y="48"/>
                    </a:cubicBezTo>
                    <a:cubicBezTo>
                      <a:pt x="87" y="59"/>
                      <a:pt x="81" y="64"/>
                      <a:pt x="78" y="63"/>
                    </a:cubicBezTo>
                    <a:cubicBezTo>
                      <a:pt x="78" y="63"/>
                      <a:pt x="69" y="61"/>
                      <a:pt x="65" y="57"/>
                    </a:cubicBezTo>
                    <a:cubicBezTo>
                      <a:pt x="61" y="54"/>
                      <a:pt x="59" y="48"/>
                      <a:pt x="56" y="38"/>
                    </a:cubicBezTo>
                    <a:cubicBezTo>
                      <a:pt x="52" y="26"/>
                      <a:pt x="40" y="9"/>
                      <a:pt x="33" y="4"/>
                    </a:cubicBezTo>
                    <a:cubicBezTo>
                      <a:pt x="27" y="0"/>
                      <a:pt x="22" y="6"/>
                      <a:pt x="20" y="15"/>
                    </a:cubicBezTo>
                    <a:cubicBezTo>
                      <a:pt x="18" y="24"/>
                      <a:pt x="14" y="35"/>
                      <a:pt x="11" y="45"/>
                    </a:cubicBezTo>
                    <a:cubicBezTo>
                      <a:pt x="8" y="54"/>
                      <a:pt x="0" y="63"/>
                      <a:pt x="4" y="68"/>
                    </a:cubicBezTo>
                    <a:cubicBezTo>
                      <a:pt x="7" y="72"/>
                      <a:pt x="14" y="75"/>
                      <a:pt x="22" y="75"/>
                    </a:cubicBezTo>
                    <a:cubicBezTo>
                      <a:pt x="30" y="75"/>
                      <a:pt x="44" y="66"/>
                      <a:pt x="49" y="67"/>
                    </a:cubicBezTo>
                    <a:cubicBezTo>
                      <a:pt x="54" y="68"/>
                      <a:pt x="65" y="64"/>
                      <a:pt x="70" y="72"/>
                    </a:cubicBezTo>
                    <a:cubicBezTo>
                      <a:pt x="75" y="80"/>
                      <a:pt x="79" y="98"/>
                      <a:pt x="79" y="112"/>
                    </a:cubicBezTo>
                    <a:cubicBezTo>
                      <a:pt x="79" y="126"/>
                      <a:pt x="85" y="149"/>
                      <a:pt x="92" y="154"/>
                    </a:cubicBezTo>
                    <a:cubicBezTo>
                      <a:pt x="99" y="158"/>
                      <a:pt x="129" y="171"/>
                      <a:pt x="152" y="176"/>
                    </a:cubicBezTo>
                    <a:cubicBezTo>
                      <a:pt x="175" y="180"/>
                      <a:pt x="178" y="175"/>
                      <a:pt x="185" y="172"/>
                    </a:cubicBezTo>
                    <a:cubicBezTo>
                      <a:pt x="192" y="169"/>
                      <a:pt x="203" y="162"/>
                      <a:pt x="219" y="167"/>
                    </a:cubicBezTo>
                    <a:cubicBezTo>
                      <a:pt x="235" y="171"/>
                      <a:pt x="255" y="185"/>
                      <a:pt x="258" y="178"/>
                    </a:cubicBezTo>
                    <a:cubicBezTo>
                      <a:pt x="261" y="171"/>
                      <a:pt x="256" y="169"/>
                      <a:pt x="248" y="164"/>
                    </a:cubicBezTo>
                    <a:cubicBezTo>
                      <a:pt x="241" y="160"/>
                      <a:pt x="230" y="157"/>
                      <a:pt x="229" y="133"/>
                    </a:cubicBezTo>
                    <a:cubicBezTo>
                      <a:pt x="228" y="109"/>
                      <a:pt x="232" y="93"/>
                      <a:pt x="227" y="82"/>
                    </a:cubicBezTo>
                    <a:close/>
                  </a:path>
                </a:pathLst>
              </a:custGeom>
              <a:solidFill>
                <a:srgbClr val="FBC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939"/>
              <p:cNvSpPr/>
              <p:nvPr/>
            </p:nvSpPr>
            <p:spPr bwMode="auto">
              <a:xfrm>
                <a:off x="3018938" y="3740840"/>
                <a:ext cx="542163" cy="446865"/>
              </a:xfrm>
              <a:custGeom>
                <a:avLst/>
                <a:gdLst>
                  <a:gd name="T0" fmla="*/ 77 w 80"/>
                  <a:gd name="T1" fmla="*/ 60 h 71"/>
                  <a:gd name="T2" fmla="*/ 70 w 80"/>
                  <a:gd name="T3" fmla="*/ 58 h 71"/>
                  <a:gd name="T4" fmla="*/ 68 w 80"/>
                  <a:gd name="T5" fmla="*/ 57 h 71"/>
                  <a:gd name="T6" fmla="*/ 45 w 80"/>
                  <a:gd name="T7" fmla="*/ 39 h 71"/>
                  <a:gd name="T8" fmla="*/ 23 w 80"/>
                  <a:gd name="T9" fmla="*/ 2 h 71"/>
                  <a:gd name="T10" fmla="*/ 22 w 80"/>
                  <a:gd name="T11" fmla="*/ 6 h 71"/>
                  <a:gd name="T12" fmla="*/ 17 w 80"/>
                  <a:gd name="T13" fmla="*/ 10 h 71"/>
                  <a:gd name="T14" fmla="*/ 18 w 80"/>
                  <a:gd name="T15" fmla="*/ 16 h 71"/>
                  <a:gd name="T16" fmla="*/ 15 w 80"/>
                  <a:gd name="T17" fmla="*/ 18 h 71"/>
                  <a:gd name="T18" fmla="*/ 15 w 80"/>
                  <a:gd name="T19" fmla="*/ 24 h 71"/>
                  <a:gd name="T20" fmla="*/ 12 w 80"/>
                  <a:gd name="T21" fmla="*/ 28 h 71"/>
                  <a:gd name="T22" fmla="*/ 13 w 80"/>
                  <a:gd name="T23" fmla="*/ 32 h 71"/>
                  <a:gd name="T24" fmla="*/ 10 w 80"/>
                  <a:gd name="T25" fmla="*/ 35 h 71"/>
                  <a:gd name="T26" fmla="*/ 10 w 80"/>
                  <a:gd name="T27" fmla="*/ 40 h 71"/>
                  <a:gd name="T28" fmla="*/ 8 w 80"/>
                  <a:gd name="T29" fmla="*/ 43 h 71"/>
                  <a:gd name="T30" fmla="*/ 7 w 80"/>
                  <a:gd name="T31" fmla="*/ 49 h 71"/>
                  <a:gd name="T32" fmla="*/ 7 w 80"/>
                  <a:gd name="T33" fmla="*/ 54 h 71"/>
                  <a:gd name="T34" fmla="*/ 4 w 80"/>
                  <a:gd name="T35" fmla="*/ 62 h 71"/>
                  <a:gd name="T36" fmla="*/ 12 w 80"/>
                  <a:gd name="T37" fmla="*/ 64 h 71"/>
                  <a:gd name="T38" fmla="*/ 26 w 80"/>
                  <a:gd name="T39" fmla="*/ 62 h 71"/>
                  <a:gd name="T40" fmla="*/ 43 w 80"/>
                  <a:gd name="T41" fmla="*/ 56 h 71"/>
                  <a:gd name="T42" fmla="*/ 64 w 80"/>
                  <a:gd name="T43" fmla="*/ 63 h 71"/>
                  <a:gd name="T44" fmla="*/ 71 w 80"/>
                  <a:gd name="T45" fmla="*/ 70 h 71"/>
                  <a:gd name="T46" fmla="*/ 69 w 80"/>
                  <a:gd name="T47" fmla="*/ 66 h 71"/>
                  <a:gd name="T48" fmla="*/ 75 w 80"/>
                  <a:gd name="T49" fmla="*/ 67 h 71"/>
                  <a:gd name="T50" fmla="*/ 73 w 80"/>
                  <a:gd name="T51" fmla="*/ 62 h 71"/>
                  <a:gd name="T52" fmla="*/ 77 w 80"/>
                  <a:gd name="T53" fmla="*/ 6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0" h="71">
                    <a:moveTo>
                      <a:pt x="77" y="60"/>
                    </a:moveTo>
                    <a:cubicBezTo>
                      <a:pt x="75" y="58"/>
                      <a:pt x="72" y="59"/>
                      <a:pt x="70" y="58"/>
                    </a:cubicBezTo>
                    <a:cubicBezTo>
                      <a:pt x="69" y="57"/>
                      <a:pt x="68" y="57"/>
                      <a:pt x="68" y="57"/>
                    </a:cubicBezTo>
                    <a:cubicBezTo>
                      <a:pt x="68" y="57"/>
                      <a:pt x="51" y="52"/>
                      <a:pt x="45" y="39"/>
                    </a:cubicBezTo>
                    <a:cubicBezTo>
                      <a:pt x="39" y="26"/>
                      <a:pt x="24" y="0"/>
                      <a:pt x="23" y="2"/>
                    </a:cubicBezTo>
                    <a:cubicBezTo>
                      <a:pt x="21" y="4"/>
                      <a:pt x="22" y="3"/>
                      <a:pt x="22" y="6"/>
                    </a:cubicBezTo>
                    <a:cubicBezTo>
                      <a:pt x="22" y="8"/>
                      <a:pt x="17" y="8"/>
                      <a:pt x="17" y="10"/>
                    </a:cubicBezTo>
                    <a:cubicBezTo>
                      <a:pt x="18" y="13"/>
                      <a:pt x="20" y="14"/>
                      <a:pt x="18" y="16"/>
                    </a:cubicBezTo>
                    <a:cubicBezTo>
                      <a:pt x="17" y="18"/>
                      <a:pt x="14" y="16"/>
                      <a:pt x="15" y="18"/>
                    </a:cubicBezTo>
                    <a:cubicBezTo>
                      <a:pt x="15" y="21"/>
                      <a:pt x="15" y="21"/>
                      <a:pt x="15" y="24"/>
                    </a:cubicBezTo>
                    <a:cubicBezTo>
                      <a:pt x="14" y="27"/>
                      <a:pt x="13" y="25"/>
                      <a:pt x="12" y="28"/>
                    </a:cubicBezTo>
                    <a:cubicBezTo>
                      <a:pt x="11" y="30"/>
                      <a:pt x="11" y="30"/>
                      <a:pt x="13" y="32"/>
                    </a:cubicBezTo>
                    <a:cubicBezTo>
                      <a:pt x="15" y="35"/>
                      <a:pt x="11" y="33"/>
                      <a:pt x="10" y="35"/>
                    </a:cubicBezTo>
                    <a:cubicBezTo>
                      <a:pt x="9" y="38"/>
                      <a:pt x="8" y="38"/>
                      <a:pt x="10" y="40"/>
                    </a:cubicBezTo>
                    <a:cubicBezTo>
                      <a:pt x="12" y="42"/>
                      <a:pt x="10" y="42"/>
                      <a:pt x="8" y="43"/>
                    </a:cubicBezTo>
                    <a:cubicBezTo>
                      <a:pt x="6" y="45"/>
                      <a:pt x="6" y="48"/>
                      <a:pt x="7" y="49"/>
                    </a:cubicBezTo>
                    <a:cubicBezTo>
                      <a:pt x="8" y="50"/>
                      <a:pt x="0" y="53"/>
                      <a:pt x="7" y="54"/>
                    </a:cubicBezTo>
                    <a:cubicBezTo>
                      <a:pt x="15" y="55"/>
                      <a:pt x="2" y="59"/>
                      <a:pt x="4" y="62"/>
                    </a:cubicBezTo>
                    <a:cubicBezTo>
                      <a:pt x="7" y="65"/>
                      <a:pt x="9" y="66"/>
                      <a:pt x="12" y="64"/>
                    </a:cubicBezTo>
                    <a:cubicBezTo>
                      <a:pt x="16" y="63"/>
                      <a:pt x="22" y="65"/>
                      <a:pt x="26" y="62"/>
                    </a:cubicBezTo>
                    <a:cubicBezTo>
                      <a:pt x="31" y="59"/>
                      <a:pt x="36" y="55"/>
                      <a:pt x="43" y="56"/>
                    </a:cubicBezTo>
                    <a:cubicBezTo>
                      <a:pt x="50" y="56"/>
                      <a:pt x="61" y="59"/>
                      <a:pt x="64" y="63"/>
                    </a:cubicBezTo>
                    <a:cubicBezTo>
                      <a:pt x="68" y="67"/>
                      <a:pt x="71" y="71"/>
                      <a:pt x="71" y="70"/>
                    </a:cubicBezTo>
                    <a:cubicBezTo>
                      <a:pt x="71" y="68"/>
                      <a:pt x="67" y="65"/>
                      <a:pt x="69" y="66"/>
                    </a:cubicBezTo>
                    <a:cubicBezTo>
                      <a:pt x="71" y="66"/>
                      <a:pt x="74" y="67"/>
                      <a:pt x="75" y="67"/>
                    </a:cubicBezTo>
                    <a:cubicBezTo>
                      <a:pt x="75" y="66"/>
                      <a:pt x="71" y="62"/>
                      <a:pt x="73" y="62"/>
                    </a:cubicBezTo>
                    <a:cubicBezTo>
                      <a:pt x="74" y="62"/>
                      <a:pt x="80" y="61"/>
                      <a:pt x="77" y="60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940"/>
              <p:cNvSpPr/>
              <p:nvPr/>
            </p:nvSpPr>
            <p:spPr bwMode="auto">
              <a:xfrm>
                <a:off x="4186141" y="4310755"/>
                <a:ext cx="276261" cy="252576"/>
              </a:xfrm>
              <a:custGeom>
                <a:avLst/>
                <a:gdLst>
                  <a:gd name="T0" fmla="*/ 23 w 41"/>
                  <a:gd name="T1" fmla="*/ 1 h 40"/>
                  <a:gd name="T2" fmla="*/ 15 w 41"/>
                  <a:gd name="T3" fmla="*/ 33 h 40"/>
                  <a:gd name="T4" fmla="*/ 41 w 41"/>
                  <a:gd name="T5" fmla="*/ 21 h 40"/>
                  <a:gd name="T6" fmla="*/ 23 w 41"/>
                  <a:gd name="T7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40">
                    <a:moveTo>
                      <a:pt x="23" y="1"/>
                    </a:moveTo>
                    <a:cubicBezTo>
                      <a:pt x="6" y="2"/>
                      <a:pt x="0" y="25"/>
                      <a:pt x="15" y="33"/>
                    </a:cubicBezTo>
                    <a:cubicBezTo>
                      <a:pt x="28" y="40"/>
                      <a:pt x="40" y="28"/>
                      <a:pt x="41" y="21"/>
                    </a:cubicBezTo>
                    <a:cubicBezTo>
                      <a:pt x="41" y="13"/>
                      <a:pt x="39" y="0"/>
                      <a:pt x="23" y="1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1941"/>
              <p:cNvSpPr/>
              <p:nvPr/>
            </p:nvSpPr>
            <p:spPr bwMode="auto">
              <a:xfrm>
                <a:off x="4213767" y="4333421"/>
                <a:ext cx="241728" cy="210481"/>
              </a:xfrm>
              <a:custGeom>
                <a:avLst/>
                <a:gdLst>
                  <a:gd name="T0" fmla="*/ 23 w 36"/>
                  <a:gd name="T1" fmla="*/ 1 h 33"/>
                  <a:gd name="T2" fmla="*/ 9 w 36"/>
                  <a:gd name="T3" fmla="*/ 24 h 33"/>
                  <a:gd name="T4" fmla="*/ 34 w 36"/>
                  <a:gd name="T5" fmla="*/ 14 h 33"/>
                  <a:gd name="T6" fmla="*/ 23 w 36"/>
                  <a:gd name="T7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3">
                    <a:moveTo>
                      <a:pt x="23" y="1"/>
                    </a:moveTo>
                    <a:cubicBezTo>
                      <a:pt x="12" y="0"/>
                      <a:pt x="0" y="9"/>
                      <a:pt x="9" y="24"/>
                    </a:cubicBezTo>
                    <a:cubicBezTo>
                      <a:pt x="15" y="33"/>
                      <a:pt x="36" y="28"/>
                      <a:pt x="34" y="14"/>
                    </a:cubicBezTo>
                    <a:cubicBezTo>
                      <a:pt x="34" y="14"/>
                      <a:pt x="34" y="2"/>
                      <a:pt x="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1942"/>
              <p:cNvSpPr/>
              <p:nvPr/>
            </p:nvSpPr>
            <p:spPr bwMode="auto">
              <a:xfrm>
                <a:off x="4248300" y="4326945"/>
                <a:ext cx="189931" cy="178099"/>
              </a:xfrm>
              <a:custGeom>
                <a:avLst/>
                <a:gdLst>
                  <a:gd name="T0" fmla="*/ 9 w 28"/>
                  <a:gd name="T1" fmla="*/ 5 h 28"/>
                  <a:gd name="T2" fmla="*/ 16 w 28"/>
                  <a:gd name="T3" fmla="*/ 27 h 28"/>
                  <a:gd name="T4" fmla="*/ 27 w 28"/>
                  <a:gd name="T5" fmla="*/ 14 h 28"/>
                  <a:gd name="T6" fmla="*/ 9 w 28"/>
                  <a:gd name="T7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8">
                    <a:moveTo>
                      <a:pt x="9" y="5"/>
                    </a:moveTo>
                    <a:cubicBezTo>
                      <a:pt x="0" y="10"/>
                      <a:pt x="3" y="25"/>
                      <a:pt x="16" y="27"/>
                    </a:cubicBezTo>
                    <a:cubicBezTo>
                      <a:pt x="26" y="28"/>
                      <a:pt x="28" y="20"/>
                      <a:pt x="27" y="14"/>
                    </a:cubicBezTo>
                    <a:cubicBezTo>
                      <a:pt x="26" y="9"/>
                      <a:pt x="20" y="0"/>
                      <a:pt x="9" y="5"/>
                    </a:cubicBezTo>
                    <a:close/>
                  </a:path>
                </a:pathLst>
              </a:custGeom>
              <a:solidFill>
                <a:srgbClr val="C2DC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943"/>
              <p:cNvSpPr/>
              <p:nvPr/>
            </p:nvSpPr>
            <p:spPr bwMode="auto">
              <a:xfrm>
                <a:off x="4269020" y="4339897"/>
                <a:ext cx="155398" cy="145718"/>
              </a:xfrm>
              <a:custGeom>
                <a:avLst/>
                <a:gdLst>
                  <a:gd name="T0" fmla="*/ 7 w 23"/>
                  <a:gd name="T1" fmla="*/ 5 h 23"/>
                  <a:gd name="T2" fmla="*/ 13 w 23"/>
                  <a:gd name="T3" fmla="*/ 22 h 23"/>
                  <a:gd name="T4" fmla="*/ 22 w 23"/>
                  <a:gd name="T5" fmla="*/ 12 h 23"/>
                  <a:gd name="T6" fmla="*/ 7 w 23"/>
                  <a:gd name="T7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3">
                    <a:moveTo>
                      <a:pt x="7" y="5"/>
                    </a:moveTo>
                    <a:cubicBezTo>
                      <a:pt x="0" y="9"/>
                      <a:pt x="2" y="21"/>
                      <a:pt x="13" y="22"/>
                    </a:cubicBezTo>
                    <a:cubicBezTo>
                      <a:pt x="21" y="23"/>
                      <a:pt x="23" y="16"/>
                      <a:pt x="22" y="12"/>
                    </a:cubicBezTo>
                    <a:cubicBezTo>
                      <a:pt x="21" y="7"/>
                      <a:pt x="14" y="0"/>
                      <a:pt x="7" y="5"/>
                    </a:cubicBezTo>
                    <a:close/>
                  </a:path>
                </a:pathLst>
              </a:custGeom>
              <a:solidFill>
                <a:srgbClr val="0051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944"/>
              <p:cNvSpPr/>
              <p:nvPr/>
            </p:nvSpPr>
            <p:spPr bwMode="auto">
              <a:xfrm>
                <a:off x="4448589" y="4498568"/>
                <a:ext cx="265902" cy="336768"/>
              </a:xfrm>
              <a:custGeom>
                <a:avLst/>
                <a:gdLst>
                  <a:gd name="T0" fmla="*/ 16 w 39"/>
                  <a:gd name="T1" fmla="*/ 29 h 53"/>
                  <a:gd name="T2" fmla="*/ 10 w 39"/>
                  <a:gd name="T3" fmla="*/ 5 h 53"/>
                  <a:gd name="T4" fmla="*/ 5 w 39"/>
                  <a:gd name="T5" fmla="*/ 25 h 53"/>
                  <a:gd name="T6" fmla="*/ 29 w 39"/>
                  <a:gd name="T7" fmla="*/ 47 h 53"/>
                  <a:gd name="T8" fmla="*/ 39 w 39"/>
                  <a:gd name="T9" fmla="*/ 48 h 53"/>
                  <a:gd name="T10" fmla="*/ 26 w 39"/>
                  <a:gd name="T11" fmla="*/ 37 h 53"/>
                  <a:gd name="T12" fmla="*/ 16 w 39"/>
                  <a:gd name="T13" fmla="*/ 2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53">
                    <a:moveTo>
                      <a:pt x="16" y="29"/>
                    </a:moveTo>
                    <a:cubicBezTo>
                      <a:pt x="11" y="21"/>
                      <a:pt x="10" y="9"/>
                      <a:pt x="10" y="5"/>
                    </a:cubicBezTo>
                    <a:cubicBezTo>
                      <a:pt x="10" y="0"/>
                      <a:pt x="0" y="8"/>
                      <a:pt x="5" y="25"/>
                    </a:cubicBezTo>
                    <a:cubicBezTo>
                      <a:pt x="10" y="42"/>
                      <a:pt x="24" y="44"/>
                      <a:pt x="29" y="47"/>
                    </a:cubicBezTo>
                    <a:cubicBezTo>
                      <a:pt x="33" y="51"/>
                      <a:pt x="39" y="53"/>
                      <a:pt x="39" y="48"/>
                    </a:cubicBezTo>
                    <a:cubicBezTo>
                      <a:pt x="39" y="42"/>
                      <a:pt x="31" y="39"/>
                      <a:pt x="26" y="37"/>
                    </a:cubicBezTo>
                    <a:cubicBezTo>
                      <a:pt x="21" y="34"/>
                      <a:pt x="16" y="29"/>
                      <a:pt x="16" y="29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945"/>
              <p:cNvSpPr/>
              <p:nvPr/>
            </p:nvSpPr>
            <p:spPr bwMode="auto">
              <a:xfrm>
                <a:off x="4327726" y="4744667"/>
                <a:ext cx="372952" cy="116573"/>
              </a:xfrm>
              <a:custGeom>
                <a:avLst/>
                <a:gdLst>
                  <a:gd name="T0" fmla="*/ 38 w 55"/>
                  <a:gd name="T1" fmla="*/ 10 h 18"/>
                  <a:gd name="T2" fmla="*/ 9 w 55"/>
                  <a:gd name="T3" fmla="*/ 1 h 18"/>
                  <a:gd name="T4" fmla="*/ 1 w 55"/>
                  <a:gd name="T5" fmla="*/ 4 h 18"/>
                  <a:gd name="T6" fmla="*/ 28 w 55"/>
                  <a:gd name="T7" fmla="*/ 11 h 18"/>
                  <a:gd name="T8" fmla="*/ 49 w 55"/>
                  <a:gd name="T9" fmla="*/ 17 h 18"/>
                  <a:gd name="T10" fmla="*/ 53 w 55"/>
                  <a:gd name="T11" fmla="*/ 15 h 18"/>
                  <a:gd name="T12" fmla="*/ 38 w 55"/>
                  <a:gd name="T13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8">
                    <a:moveTo>
                      <a:pt x="38" y="10"/>
                    </a:moveTo>
                    <a:cubicBezTo>
                      <a:pt x="30" y="6"/>
                      <a:pt x="17" y="0"/>
                      <a:pt x="9" y="1"/>
                    </a:cubicBezTo>
                    <a:cubicBezTo>
                      <a:pt x="9" y="1"/>
                      <a:pt x="2" y="1"/>
                      <a:pt x="1" y="4"/>
                    </a:cubicBezTo>
                    <a:cubicBezTo>
                      <a:pt x="0" y="6"/>
                      <a:pt x="16" y="8"/>
                      <a:pt x="28" y="11"/>
                    </a:cubicBezTo>
                    <a:cubicBezTo>
                      <a:pt x="39" y="15"/>
                      <a:pt x="46" y="18"/>
                      <a:pt x="49" y="17"/>
                    </a:cubicBezTo>
                    <a:cubicBezTo>
                      <a:pt x="53" y="17"/>
                      <a:pt x="55" y="16"/>
                      <a:pt x="53" y="15"/>
                    </a:cubicBezTo>
                    <a:cubicBezTo>
                      <a:pt x="52" y="14"/>
                      <a:pt x="45" y="14"/>
                      <a:pt x="38" y="10"/>
                    </a:cubicBezTo>
                    <a:close/>
                  </a:path>
                </a:pathLst>
              </a:custGeom>
              <a:solidFill>
                <a:srgbClr val="FBC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946"/>
              <p:cNvSpPr/>
              <p:nvPr/>
            </p:nvSpPr>
            <p:spPr bwMode="auto">
              <a:xfrm>
                <a:off x="3823550" y="4310755"/>
                <a:ext cx="276261" cy="213718"/>
              </a:xfrm>
              <a:custGeom>
                <a:avLst/>
                <a:gdLst>
                  <a:gd name="T0" fmla="*/ 9 w 41"/>
                  <a:gd name="T1" fmla="*/ 16 h 34"/>
                  <a:gd name="T2" fmla="*/ 11 w 41"/>
                  <a:gd name="T3" fmla="*/ 34 h 34"/>
                  <a:gd name="T4" fmla="*/ 35 w 41"/>
                  <a:gd name="T5" fmla="*/ 27 h 34"/>
                  <a:gd name="T6" fmla="*/ 39 w 41"/>
                  <a:gd name="T7" fmla="*/ 19 h 34"/>
                  <a:gd name="T8" fmla="*/ 20 w 41"/>
                  <a:gd name="T9" fmla="*/ 3 h 34"/>
                  <a:gd name="T10" fmla="*/ 9 w 41"/>
                  <a:gd name="T11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4">
                    <a:moveTo>
                      <a:pt x="9" y="16"/>
                    </a:moveTo>
                    <a:cubicBezTo>
                      <a:pt x="6" y="25"/>
                      <a:pt x="0" y="34"/>
                      <a:pt x="11" y="34"/>
                    </a:cubicBezTo>
                    <a:cubicBezTo>
                      <a:pt x="23" y="34"/>
                      <a:pt x="31" y="29"/>
                      <a:pt x="35" y="27"/>
                    </a:cubicBezTo>
                    <a:cubicBezTo>
                      <a:pt x="39" y="25"/>
                      <a:pt x="41" y="22"/>
                      <a:pt x="39" y="19"/>
                    </a:cubicBezTo>
                    <a:cubicBezTo>
                      <a:pt x="39" y="19"/>
                      <a:pt x="26" y="6"/>
                      <a:pt x="20" y="3"/>
                    </a:cubicBezTo>
                    <a:cubicBezTo>
                      <a:pt x="15" y="0"/>
                      <a:pt x="11" y="6"/>
                      <a:pt x="9" y="16"/>
                    </a:cubicBezTo>
                    <a:close/>
                  </a:path>
                </a:pathLst>
              </a:custGeom>
              <a:solidFill>
                <a:srgbClr val="BF5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947"/>
              <p:cNvSpPr/>
              <p:nvPr/>
            </p:nvSpPr>
            <p:spPr bwMode="auto">
              <a:xfrm>
                <a:off x="3074191" y="3760269"/>
                <a:ext cx="424752" cy="372388"/>
              </a:xfrm>
              <a:custGeom>
                <a:avLst/>
                <a:gdLst>
                  <a:gd name="T0" fmla="*/ 9 w 63"/>
                  <a:gd name="T1" fmla="*/ 54 h 59"/>
                  <a:gd name="T2" fmla="*/ 31 w 63"/>
                  <a:gd name="T3" fmla="*/ 51 h 59"/>
                  <a:gd name="T4" fmla="*/ 44 w 63"/>
                  <a:gd name="T5" fmla="*/ 51 h 59"/>
                  <a:gd name="T6" fmla="*/ 58 w 63"/>
                  <a:gd name="T7" fmla="*/ 59 h 59"/>
                  <a:gd name="T8" fmla="*/ 43 w 63"/>
                  <a:gd name="T9" fmla="*/ 47 h 59"/>
                  <a:gd name="T10" fmla="*/ 35 w 63"/>
                  <a:gd name="T11" fmla="*/ 39 h 59"/>
                  <a:gd name="T12" fmla="*/ 29 w 63"/>
                  <a:gd name="T13" fmla="*/ 30 h 59"/>
                  <a:gd name="T14" fmla="*/ 20 w 63"/>
                  <a:gd name="T15" fmla="*/ 11 h 59"/>
                  <a:gd name="T16" fmla="*/ 18 w 63"/>
                  <a:gd name="T17" fmla="*/ 19 h 59"/>
                  <a:gd name="T18" fmla="*/ 28 w 63"/>
                  <a:gd name="T19" fmla="*/ 33 h 59"/>
                  <a:gd name="T20" fmla="*/ 11 w 63"/>
                  <a:gd name="T21" fmla="*/ 28 h 59"/>
                  <a:gd name="T22" fmla="*/ 14 w 63"/>
                  <a:gd name="T23" fmla="*/ 33 h 59"/>
                  <a:gd name="T24" fmla="*/ 28 w 63"/>
                  <a:gd name="T25" fmla="*/ 38 h 59"/>
                  <a:gd name="T26" fmla="*/ 11 w 63"/>
                  <a:gd name="T27" fmla="*/ 39 h 59"/>
                  <a:gd name="T28" fmla="*/ 16 w 63"/>
                  <a:gd name="T29" fmla="*/ 44 h 59"/>
                  <a:gd name="T30" fmla="*/ 28 w 63"/>
                  <a:gd name="T31" fmla="*/ 47 h 59"/>
                  <a:gd name="T32" fmla="*/ 9 w 63"/>
                  <a:gd name="T33" fmla="*/ 5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59">
                    <a:moveTo>
                      <a:pt x="9" y="54"/>
                    </a:moveTo>
                    <a:cubicBezTo>
                      <a:pt x="12" y="56"/>
                      <a:pt x="17" y="53"/>
                      <a:pt x="31" y="51"/>
                    </a:cubicBezTo>
                    <a:cubicBezTo>
                      <a:pt x="36" y="51"/>
                      <a:pt x="41" y="51"/>
                      <a:pt x="44" y="51"/>
                    </a:cubicBezTo>
                    <a:cubicBezTo>
                      <a:pt x="52" y="53"/>
                      <a:pt x="56" y="59"/>
                      <a:pt x="58" y="59"/>
                    </a:cubicBezTo>
                    <a:cubicBezTo>
                      <a:pt x="61" y="59"/>
                      <a:pt x="63" y="58"/>
                      <a:pt x="43" y="47"/>
                    </a:cubicBezTo>
                    <a:cubicBezTo>
                      <a:pt x="43" y="47"/>
                      <a:pt x="38" y="44"/>
                      <a:pt x="35" y="39"/>
                    </a:cubicBezTo>
                    <a:cubicBezTo>
                      <a:pt x="33" y="37"/>
                      <a:pt x="31" y="32"/>
                      <a:pt x="29" y="30"/>
                    </a:cubicBezTo>
                    <a:cubicBezTo>
                      <a:pt x="25" y="23"/>
                      <a:pt x="22" y="16"/>
                      <a:pt x="20" y="11"/>
                    </a:cubicBezTo>
                    <a:cubicBezTo>
                      <a:pt x="14" y="0"/>
                      <a:pt x="15" y="12"/>
                      <a:pt x="18" y="19"/>
                    </a:cubicBezTo>
                    <a:cubicBezTo>
                      <a:pt x="22" y="26"/>
                      <a:pt x="28" y="33"/>
                      <a:pt x="28" y="33"/>
                    </a:cubicBezTo>
                    <a:cubicBezTo>
                      <a:pt x="28" y="33"/>
                      <a:pt x="17" y="31"/>
                      <a:pt x="11" y="28"/>
                    </a:cubicBezTo>
                    <a:cubicBezTo>
                      <a:pt x="5" y="25"/>
                      <a:pt x="6" y="31"/>
                      <a:pt x="14" y="33"/>
                    </a:cubicBezTo>
                    <a:cubicBezTo>
                      <a:pt x="22" y="36"/>
                      <a:pt x="28" y="38"/>
                      <a:pt x="28" y="38"/>
                    </a:cubicBezTo>
                    <a:cubicBezTo>
                      <a:pt x="28" y="38"/>
                      <a:pt x="21" y="39"/>
                      <a:pt x="11" y="39"/>
                    </a:cubicBezTo>
                    <a:cubicBezTo>
                      <a:pt x="0" y="39"/>
                      <a:pt x="6" y="44"/>
                      <a:pt x="16" y="44"/>
                    </a:cubicBezTo>
                    <a:cubicBezTo>
                      <a:pt x="26" y="45"/>
                      <a:pt x="29" y="46"/>
                      <a:pt x="28" y="47"/>
                    </a:cubicBezTo>
                    <a:cubicBezTo>
                      <a:pt x="27" y="49"/>
                      <a:pt x="5" y="52"/>
                      <a:pt x="9" y="54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948"/>
              <p:cNvSpPr/>
              <p:nvPr/>
            </p:nvSpPr>
            <p:spPr bwMode="auto">
              <a:xfrm>
                <a:off x="4455496" y="4764096"/>
                <a:ext cx="245183" cy="90668"/>
              </a:xfrm>
              <a:custGeom>
                <a:avLst/>
                <a:gdLst>
                  <a:gd name="T0" fmla="*/ 30 w 36"/>
                  <a:gd name="T1" fmla="*/ 13 h 14"/>
                  <a:gd name="T2" fmla="*/ 10 w 36"/>
                  <a:gd name="T3" fmla="*/ 5 h 14"/>
                  <a:gd name="T4" fmla="*/ 6 w 36"/>
                  <a:gd name="T5" fmla="*/ 6 h 14"/>
                  <a:gd name="T6" fmla="*/ 29 w 36"/>
                  <a:gd name="T7" fmla="*/ 14 h 14"/>
                  <a:gd name="T8" fmla="*/ 30 w 36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4">
                    <a:moveTo>
                      <a:pt x="30" y="13"/>
                    </a:moveTo>
                    <a:cubicBezTo>
                      <a:pt x="23" y="13"/>
                      <a:pt x="10" y="5"/>
                      <a:pt x="10" y="5"/>
                    </a:cubicBezTo>
                    <a:cubicBezTo>
                      <a:pt x="0" y="0"/>
                      <a:pt x="2" y="6"/>
                      <a:pt x="6" y="6"/>
                    </a:cubicBezTo>
                    <a:cubicBezTo>
                      <a:pt x="9" y="7"/>
                      <a:pt x="27" y="14"/>
                      <a:pt x="29" y="14"/>
                    </a:cubicBezTo>
                    <a:cubicBezTo>
                      <a:pt x="31" y="14"/>
                      <a:pt x="36" y="12"/>
                      <a:pt x="30" y="13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949"/>
              <p:cNvSpPr/>
              <p:nvPr/>
            </p:nvSpPr>
            <p:spPr bwMode="auto">
              <a:xfrm>
                <a:off x="4320820" y="4346373"/>
                <a:ext cx="82878" cy="71239"/>
              </a:xfrm>
              <a:custGeom>
                <a:avLst/>
                <a:gdLst>
                  <a:gd name="T0" fmla="*/ 5 w 12"/>
                  <a:gd name="T1" fmla="*/ 3 h 11"/>
                  <a:gd name="T2" fmla="*/ 8 w 12"/>
                  <a:gd name="T3" fmla="*/ 10 h 11"/>
                  <a:gd name="T4" fmla="*/ 11 w 12"/>
                  <a:gd name="T5" fmla="*/ 5 h 11"/>
                  <a:gd name="T6" fmla="*/ 5 w 12"/>
                  <a:gd name="T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5" y="3"/>
                    </a:moveTo>
                    <a:cubicBezTo>
                      <a:pt x="0" y="7"/>
                      <a:pt x="6" y="11"/>
                      <a:pt x="8" y="10"/>
                    </a:cubicBezTo>
                    <a:cubicBezTo>
                      <a:pt x="10" y="9"/>
                      <a:pt x="12" y="7"/>
                      <a:pt x="11" y="5"/>
                    </a:cubicBezTo>
                    <a:cubicBezTo>
                      <a:pt x="11" y="5"/>
                      <a:pt x="9" y="0"/>
                      <a:pt x="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950"/>
              <p:cNvSpPr/>
              <p:nvPr/>
            </p:nvSpPr>
            <p:spPr bwMode="auto">
              <a:xfrm>
                <a:off x="3668152" y="3779698"/>
                <a:ext cx="884035" cy="670298"/>
              </a:xfrm>
              <a:custGeom>
                <a:avLst/>
                <a:gdLst>
                  <a:gd name="T0" fmla="*/ 52 w 131"/>
                  <a:gd name="T1" fmla="*/ 9 h 106"/>
                  <a:gd name="T2" fmla="*/ 11 w 131"/>
                  <a:gd name="T3" fmla="*/ 31 h 106"/>
                  <a:gd name="T4" fmla="*/ 40 w 131"/>
                  <a:gd name="T5" fmla="*/ 52 h 106"/>
                  <a:gd name="T6" fmla="*/ 94 w 131"/>
                  <a:gd name="T7" fmla="*/ 79 h 106"/>
                  <a:gd name="T8" fmla="*/ 120 w 131"/>
                  <a:gd name="T9" fmla="*/ 96 h 106"/>
                  <a:gd name="T10" fmla="*/ 123 w 131"/>
                  <a:gd name="T11" fmla="*/ 73 h 106"/>
                  <a:gd name="T12" fmla="*/ 52 w 131"/>
                  <a:gd name="T13" fmla="*/ 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106">
                    <a:moveTo>
                      <a:pt x="52" y="9"/>
                    </a:moveTo>
                    <a:cubicBezTo>
                      <a:pt x="29" y="0"/>
                      <a:pt x="21" y="21"/>
                      <a:pt x="11" y="31"/>
                    </a:cubicBezTo>
                    <a:cubicBezTo>
                      <a:pt x="0" y="41"/>
                      <a:pt x="22" y="45"/>
                      <a:pt x="40" y="52"/>
                    </a:cubicBezTo>
                    <a:cubicBezTo>
                      <a:pt x="58" y="60"/>
                      <a:pt x="77" y="77"/>
                      <a:pt x="94" y="79"/>
                    </a:cubicBezTo>
                    <a:cubicBezTo>
                      <a:pt x="111" y="81"/>
                      <a:pt x="120" y="86"/>
                      <a:pt x="120" y="96"/>
                    </a:cubicBezTo>
                    <a:cubicBezTo>
                      <a:pt x="121" y="106"/>
                      <a:pt x="131" y="91"/>
                      <a:pt x="123" y="73"/>
                    </a:cubicBezTo>
                    <a:cubicBezTo>
                      <a:pt x="116" y="56"/>
                      <a:pt x="76" y="18"/>
                      <a:pt x="52" y="9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951"/>
              <p:cNvSpPr/>
              <p:nvPr/>
            </p:nvSpPr>
            <p:spPr bwMode="auto">
              <a:xfrm>
                <a:off x="3889161" y="4346373"/>
                <a:ext cx="189931" cy="158670"/>
              </a:xfrm>
              <a:custGeom>
                <a:avLst/>
                <a:gdLst>
                  <a:gd name="T0" fmla="*/ 5 w 28"/>
                  <a:gd name="T1" fmla="*/ 25 h 25"/>
                  <a:gd name="T2" fmla="*/ 17 w 28"/>
                  <a:gd name="T3" fmla="*/ 23 h 25"/>
                  <a:gd name="T4" fmla="*/ 24 w 28"/>
                  <a:gd name="T5" fmla="*/ 19 h 25"/>
                  <a:gd name="T6" fmla="*/ 28 w 28"/>
                  <a:gd name="T7" fmla="*/ 16 h 25"/>
                  <a:gd name="T8" fmla="*/ 22 w 28"/>
                  <a:gd name="T9" fmla="*/ 12 h 25"/>
                  <a:gd name="T10" fmla="*/ 9 w 28"/>
                  <a:gd name="T11" fmla="*/ 0 h 25"/>
                  <a:gd name="T12" fmla="*/ 10 w 28"/>
                  <a:gd name="T13" fmla="*/ 6 h 25"/>
                  <a:gd name="T14" fmla="*/ 15 w 28"/>
                  <a:gd name="T15" fmla="*/ 13 h 25"/>
                  <a:gd name="T16" fmla="*/ 4 w 28"/>
                  <a:gd name="T17" fmla="*/ 11 h 25"/>
                  <a:gd name="T18" fmla="*/ 11 w 28"/>
                  <a:gd name="T19" fmla="*/ 17 h 25"/>
                  <a:gd name="T20" fmla="*/ 5 w 28"/>
                  <a:gd name="T21" fmla="*/ 19 h 25"/>
                  <a:gd name="T22" fmla="*/ 8 w 28"/>
                  <a:gd name="T23" fmla="*/ 22 h 25"/>
                  <a:gd name="T24" fmla="*/ 5 w 28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5">
                    <a:moveTo>
                      <a:pt x="5" y="25"/>
                    </a:moveTo>
                    <a:cubicBezTo>
                      <a:pt x="9" y="25"/>
                      <a:pt x="14" y="25"/>
                      <a:pt x="17" y="23"/>
                    </a:cubicBezTo>
                    <a:cubicBezTo>
                      <a:pt x="20" y="21"/>
                      <a:pt x="21" y="20"/>
                      <a:pt x="24" y="19"/>
                    </a:cubicBezTo>
                    <a:cubicBezTo>
                      <a:pt x="27" y="19"/>
                      <a:pt x="28" y="19"/>
                      <a:pt x="28" y="16"/>
                    </a:cubicBezTo>
                    <a:cubicBezTo>
                      <a:pt x="28" y="16"/>
                      <a:pt x="25" y="15"/>
                      <a:pt x="22" y="12"/>
                    </a:cubicBezTo>
                    <a:cubicBezTo>
                      <a:pt x="20" y="9"/>
                      <a:pt x="12" y="0"/>
                      <a:pt x="9" y="0"/>
                    </a:cubicBezTo>
                    <a:cubicBezTo>
                      <a:pt x="7" y="0"/>
                      <a:pt x="7" y="3"/>
                      <a:pt x="10" y="6"/>
                    </a:cubicBezTo>
                    <a:cubicBezTo>
                      <a:pt x="13" y="10"/>
                      <a:pt x="16" y="9"/>
                      <a:pt x="15" y="13"/>
                    </a:cubicBezTo>
                    <a:cubicBezTo>
                      <a:pt x="15" y="14"/>
                      <a:pt x="6" y="10"/>
                      <a:pt x="4" y="11"/>
                    </a:cubicBezTo>
                    <a:cubicBezTo>
                      <a:pt x="3" y="12"/>
                      <a:pt x="8" y="16"/>
                      <a:pt x="11" y="17"/>
                    </a:cubicBezTo>
                    <a:cubicBezTo>
                      <a:pt x="13" y="18"/>
                      <a:pt x="10" y="18"/>
                      <a:pt x="5" y="19"/>
                    </a:cubicBezTo>
                    <a:cubicBezTo>
                      <a:pt x="0" y="21"/>
                      <a:pt x="4" y="22"/>
                      <a:pt x="8" y="22"/>
                    </a:cubicBezTo>
                    <a:cubicBezTo>
                      <a:pt x="11" y="22"/>
                      <a:pt x="1" y="24"/>
                      <a:pt x="5" y="25"/>
                    </a:cubicBezTo>
                    <a:close/>
                  </a:path>
                </a:pathLst>
              </a:custGeom>
              <a:solidFill>
                <a:srgbClr val="9F4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52"/>
              <p:cNvSpPr/>
              <p:nvPr/>
            </p:nvSpPr>
            <p:spPr bwMode="auto">
              <a:xfrm>
                <a:off x="3902974" y="4346373"/>
                <a:ext cx="189931" cy="158670"/>
              </a:xfrm>
              <a:custGeom>
                <a:avLst/>
                <a:gdLst>
                  <a:gd name="T0" fmla="*/ 1 w 28"/>
                  <a:gd name="T1" fmla="*/ 24 h 25"/>
                  <a:gd name="T2" fmla="*/ 17 w 28"/>
                  <a:gd name="T3" fmla="*/ 20 h 25"/>
                  <a:gd name="T4" fmla="*/ 25 w 28"/>
                  <a:gd name="T5" fmla="*/ 18 h 25"/>
                  <a:gd name="T6" fmla="*/ 18 w 28"/>
                  <a:gd name="T7" fmla="*/ 13 h 25"/>
                  <a:gd name="T8" fmla="*/ 6 w 28"/>
                  <a:gd name="T9" fmla="*/ 2 h 25"/>
                  <a:gd name="T10" fmla="*/ 15 w 28"/>
                  <a:gd name="T11" fmla="*/ 15 h 25"/>
                  <a:gd name="T12" fmla="*/ 2 w 28"/>
                  <a:gd name="T13" fmla="*/ 11 h 25"/>
                  <a:gd name="T14" fmla="*/ 13 w 28"/>
                  <a:gd name="T15" fmla="*/ 17 h 25"/>
                  <a:gd name="T16" fmla="*/ 1 w 28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5">
                    <a:moveTo>
                      <a:pt x="1" y="24"/>
                    </a:moveTo>
                    <a:cubicBezTo>
                      <a:pt x="1" y="25"/>
                      <a:pt x="13" y="23"/>
                      <a:pt x="17" y="20"/>
                    </a:cubicBezTo>
                    <a:cubicBezTo>
                      <a:pt x="20" y="18"/>
                      <a:pt x="23" y="19"/>
                      <a:pt x="25" y="18"/>
                    </a:cubicBezTo>
                    <a:cubicBezTo>
                      <a:pt x="28" y="17"/>
                      <a:pt x="21" y="18"/>
                      <a:pt x="18" y="13"/>
                    </a:cubicBezTo>
                    <a:cubicBezTo>
                      <a:pt x="15" y="8"/>
                      <a:pt x="8" y="0"/>
                      <a:pt x="6" y="2"/>
                    </a:cubicBezTo>
                    <a:cubicBezTo>
                      <a:pt x="4" y="3"/>
                      <a:pt x="17" y="12"/>
                      <a:pt x="15" y="15"/>
                    </a:cubicBezTo>
                    <a:cubicBezTo>
                      <a:pt x="14" y="17"/>
                      <a:pt x="4" y="10"/>
                      <a:pt x="2" y="11"/>
                    </a:cubicBezTo>
                    <a:cubicBezTo>
                      <a:pt x="0" y="13"/>
                      <a:pt x="12" y="15"/>
                      <a:pt x="13" y="17"/>
                    </a:cubicBezTo>
                    <a:cubicBezTo>
                      <a:pt x="13" y="20"/>
                      <a:pt x="1" y="23"/>
                      <a:pt x="1" y="24"/>
                    </a:cubicBezTo>
                    <a:close/>
                  </a:path>
                </a:pathLst>
              </a:custGeom>
              <a:solidFill>
                <a:srgbClr val="683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1953"/>
              <p:cNvSpPr/>
              <p:nvPr/>
            </p:nvSpPr>
            <p:spPr bwMode="auto">
              <a:xfrm>
                <a:off x="4058372" y="4359326"/>
                <a:ext cx="183024" cy="369149"/>
              </a:xfrm>
              <a:custGeom>
                <a:avLst/>
                <a:gdLst>
                  <a:gd name="T0" fmla="*/ 7 w 27"/>
                  <a:gd name="T1" fmla="*/ 3 h 58"/>
                  <a:gd name="T2" fmla="*/ 2 w 27"/>
                  <a:gd name="T3" fmla="*/ 29 h 58"/>
                  <a:gd name="T4" fmla="*/ 25 w 27"/>
                  <a:gd name="T5" fmla="*/ 57 h 58"/>
                  <a:gd name="T6" fmla="*/ 13 w 27"/>
                  <a:gd name="T7" fmla="*/ 46 h 58"/>
                  <a:gd name="T8" fmla="*/ 11 w 27"/>
                  <a:gd name="T9" fmla="*/ 6 h 58"/>
                  <a:gd name="T10" fmla="*/ 7 w 27"/>
                  <a:gd name="T11" fmla="*/ 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58">
                    <a:moveTo>
                      <a:pt x="7" y="3"/>
                    </a:moveTo>
                    <a:cubicBezTo>
                      <a:pt x="5" y="6"/>
                      <a:pt x="0" y="12"/>
                      <a:pt x="2" y="29"/>
                    </a:cubicBezTo>
                    <a:cubicBezTo>
                      <a:pt x="5" y="54"/>
                      <a:pt x="23" y="58"/>
                      <a:pt x="25" y="57"/>
                    </a:cubicBezTo>
                    <a:cubicBezTo>
                      <a:pt x="27" y="55"/>
                      <a:pt x="17" y="56"/>
                      <a:pt x="13" y="46"/>
                    </a:cubicBezTo>
                    <a:cubicBezTo>
                      <a:pt x="8" y="37"/>
                      <a:pt x="7" y="12"/>
                      <a:pt x="11" y="6"/>
                    </a:cubicBezTo>
                    <a:cubicBezTo>
                      <a:pt x="15" y="0"/>
                      <a:pt x="9" y="0"/>
                      <a:pt x="7" y="3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1954"/>
              <p:cNvSpPr/>
              <p:nvPr/>
            </p:nvSpPr>
            <p:spPr bwMode="auto">
              <a:xfrm>
                <a:off x="4072185" y="3893032"/>
                <a:ext cx="41439" cy="35621"/>
              </a:xfrm>
              <a:custGeom>
                <a:avLst/>
                <a:gdLst>
                  <a:gd name="T0" fmla="*/ 1 w 6"/>
                  <a:gd name="T1" fmla="*/ 3 h 6"/>
                  <a:gd name="T2" fmla="*/ 3 w 6"/>
                  <a:gd name="T3" fmla="*/ 6 h 6"/>
                  <a:gd name="T4" fmla="*/ 6 w 6"/>
                  <a:gd name="T5" fmla="*/ 3 h 6"/>
                  <a:gd name="T6" fmla="*/ 3 w 6"/>
                  <a:gd name="T7" fmla="*/ 0 h 6"/>
                  <a:gd name="T8" fmla="*/ 1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3"/>
                    </a:moveTo>
                    <a:cubicBezTo>
                      <a:pt x="0" y="5"/>
                      <a:pt x="2" y="6"/>
                      <a:pt x="3" y="6"/>
                    </a:cubicBezTo>
                    <a:cubicBezTo>
                      <a:pt x="5" y="6"/>
                      <a:pt x="6" y="5"/>
                      <a:pt x="6" y="3"/>
                    </a:cubicBezTo>
                    <a:cubicBezTo>
                      <a:pt x="6" y="2"/>
                      <a:pt x="5" y="0"/>
                      <a:pt x="3" y="0"/>
                    </a:cubicBezTo>
                    <a:cubicBezTo>
                      <a:pt x="2" y="0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Oval 1955"/>
              <p:cNvSpPr>
                <a:spLocks noChangeArrowheads="1"/>
              </p:cNvSpPr>
              <p:nvPr/>
            </p:nvSpPr>
            <p:spPr bwMode="auto">
              <a:xfrm>
                <a:off x="4151609" y="3935129"/>
                <a:ext cx="13813" cy="1295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494"/>
              <p:cNvSpPr/>
              <p:nvPr/>
            </p:nvSpPr>
            <p:spPr bwMode="auto">
              <a:xfrm>
                <a:off x="4721398" y="4245992"/>
                <a:ext cx="58707" cy="51810"/>
              </a:xfrm>
              <a:custGeom>
                <a:avLst/>
                <a:gdLst>
                  <a:gd name="T0" fmla="*/ 2 w 9"/>
                  <a:gd name="T1" fmla="*/ 2 h 8"/>
                  <a:gd name="T2" fmla="*/ 2 w 9"/>
                  <a:gd name="T3" fmla="*/ 7 h 8"/>
                  <a:gd name="T4" fmla="*/ 7 w 9"/>
                  <a:gd name="T5" fmla="*/ 6 h 8"/>
                  <a:gd name="T6" fmla="*/ 7 w 9"/>
                  <a:gd name="T7" fmla="*/ 1 h 8"/>
                  <a:gd name="T8" fmla="*/ 2 w 9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2" y="2"/>
                    </a:moveTo>
                    <a:cubicBezTo>
                      <a:pt x="0" y="4"/>
                      <a:pt x="1" y="6"/>
                      <a:pt x="2" y="7"/>
                    </a:cubicBezTo>
                    <a:cubicBezTo>
                      <a:pt x="4" y="8"/>
                      <a:pt x="6" y="8"/>
                      <a:pt x="7" y="6"/>
                    </a:cubicBezTo>
                    <a:cubicBezTo>
                      <a:pt x="9" y="5"/>
                      <a:pt x="8" y="3"/>
                      <a:pt x="7" y="1"/>
                    </a:cubicBezTo>
                    <a:cubicBezTo>
                      <a:pt x="5" y="0"/>
                      <a:pt x="3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495"/>
              <p:cNvSpPr/>
              <p:nvPr/>
            </p:nvSpPr>
            <p:spPr bwMode="auto">
              <a:xfrm>
                <a:off x="4835355" y="4297802"/>
                <a:ext cx="27626" cy="22668"/>
              </a:xfrm>
              <a:custGeom>
                <a:avLst/>
                <a:gdLst>
                  <a:gd name="T0" fmla="*/ 0 w 4"/>
                  <a:gd name="T1" fmla="*/ 1 h 4"/>
                  <a:gd name="T2" fmla="*/ 1 w 4"/>
                  <a:gd name="T3" fmla="*/ 4 h 4"/>
                  <a:gd name="T4" fmla="*/ 3 w 4"/>
                  <a:gd name="T5" fmla="*/ 4 h 4"/>
                  <a:gd name="T6" fmla="*/ 3 w 4"/>
                  <a:gd name="T7" fmla="*/ 1 h 4"/>
                  <a:gd name="T8" fmla="*/ 0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0" y="2"/>
                      <a:pt x="0" y="3"/>
                      <a:pt x="1" y="4"/>
                    </a:cubicBezTo>
                    <a:cubicBezTo>
                      <a:pt x="1" y="4"/>
                      <a:pt x="3" y="4"/>
                      <a:pt x="3" y="4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31" name="图片 30" descr="泡泡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5261" y="571307"/>
              <a:ext cx="155947" cy="155947"/>
            </a:xfrm>
            <a:prstGeom prst="rect">
              <a:avLst/>
            </a:prstGeom>
          </p:spPr>
        </p:pic>
        <p:pic>
          <p:nvPicPr>
            <p:cNvPr id="32" name="图片 31" descr="泡泡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1982" y="139435"/>
              <a:ext cx="324653" cy="324653"/>
            </a:xfrm>
            <a:prstGeom prst="rect">
              <a:avLst/>
            </a:prstGeom>
          </p:spPr>
        </p:pic>
        <p:sp>
          <p:nvSpPr>
            <p:cNvPr id="33" name="文本框 16"/>
            <p:cNvSpPr txBox="1"/>
            <p:nvPr/>
          </p:nvSpPr>
          <p:spPr>
            <a:xfrm>
              <a:off x="1699413" y="307035"/>
              <a:ext cx="26008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5666"/>
                  </a:solidFill>
                </a:rPr>
                <a:t>ADD TITLE HERE</a:t>
              </a:r>
              <a:endParaRPr lang="zh-CN" altLang="en-US" sz="2800" b="1" dirty="0">
                <a:solidFill>
                  <a:srgbClr val="005666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910628" y="2081449"/>
            <a:ext cx="5146727" cy="3572864"/>
            <a:chOff x="643337" y="2095517"/>
            <a:chExt cx="5146727" cy="3572864"/>
          </a:xfrm>
        </p:grpSpPr>
        <p:sp>
          <p:nvSpPr>
            <p:cNvPr id="2" name="六边形 1"/>
            <p:cNvSpPr/>
            <p:nvPr/>
          </p:nvSpPr>
          <p:spPr>
            <a:xfrm rot="10800000" flipV="1">
              <a:off x="2033988" y="3276617"/>
              <a:ext cx="2125133" cy="1919817"/>
            </a:xfrm>
            <a:prstGeom prst="hexagon">
              <a:avLst/>
            </a:prstGeom>
            <a:solidFill>
              <a:srgbClr val="005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3" name="六边形 2"/>
            <p:cNvSpPr/>
            <p:nvPr/>
          </p:nvSpPr>
          <p:spPr>
            <a:xfrm rot="10800000" flipV="1">
              <a:off x="4182405" y="2095517"/>
              <a:ext cx="1454151" cy="1248833"/>
            </a:xfrm>
            <a:prstGeom prst="hexagon">
              <a:avLst/>
            </a:prstGeom>
            <a:solidFill>
              <a:srgbClr val="00AB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4" name="六边形 3"/>
            <p:cNvSpPr/>
            <p:nvPr/>
          </p:nvSpPr>
          <p:spPr>
            <a:xfrm rot="10800000" flipV="1">
              <a:off x="643337" y="2719934"/>
              <a:ext cx="812800" cy="721783"/>
            </a:xfrm>
            <a:prstGeom prst="hexagon">
              <a:avLst/>
            </a:prstGeom>
            <a:solidFill>
              <a:srgbClr val="005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20485" name="文本框 4"/>
            <p:cNvSpPr txBox="1">
              <a:spLocks noChangeArrowheads="1"/>
            </p:cNvSpPr>
            <p:nvPr/>
          </p:nvSpPr>
          <p:spPr bwMode="auto">
            <a:xfrm>
              <a:off x="2543097" y="5268271"/>
              <a:ext cx="1303867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000" b="1" dirty="0">
                  <a:solidFill>
                    <a:srgbClr val="005666"/>
                  </a:solidFill>
                  <a:ea typeface="Dotum" pitchFamily="34" charset="-127"/>
                </a:rPr>
                <a:t>Add text</a:t>
              </a:r>
              <a:endParaRPr lang="zh-CN" altLang="en-US" sz="2000" b="1" dirty="0">
                <a:solidFill>
                  <a:srgbClr val="005666"/>
                </a:solidFill>
                <a:ea typeface="Dotum" pitchFamily="34" charset="-127"/>
              </a:endParaRPr>
            </a:p>
          </p:txBody>
        </p:sp>
        <p:sp>
          <p:nvSpPr>
            <p:cNvPr id="20486" name="文本框 5"/>
            <p:cNvSpPr txBox="1">
              <a:spLocks noChangeArrowheads="1"/>
            </p:cNvSpPr>
            <p:nvPr/>
          </p:nvSpPr>
          <p:spPr bwMode="auto">
            <a:xfrm>
              <a:off x="4486197" y="3318821"/>
              <a:ext cx="1303867" cy="3796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b="1">
                  <a:solidFill>
                    <a:srgbClr val="005666"/>
                  </a:solidFill>
                  <a:ea typeface="Dotum" pitchFamily="34" charset="-127"/>
                </a:rPr>
                <a:t>Add text</a:t>
              </a:r>
              <a:endParaRPr lang="zh-CN" altLang="en-US" b="1">
                <a:solidFill>
                  <a:srgbClr val="005666"/>
                </a:solidFill>
                <a:ea typeface="Dotum" pitchFamily="34" charset="-127"/>
              </a:endParaRPr>
            </a:p>
          </p:txBody>
        </p:sp>
        <p:sp>
          <p:nvSpPr>
            <p:cNvPr id="20487" name="文本框 6"/>
            <p:cNvSpPr txBox="1">
              <a:spLocks noChangeArrowheads="1"/>
            </p:cNvSpPr>
            <p:nvPr/>
          </p:nvSpPr>
          <p:spPr bwMode="auto">
            <a:xfrm>
              <a:off x="667731" y="3469105"/>
              <a:ext cx="960967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1200" b="1" dirty="0">
                  <a:solidFill>
                    <a:srgbClr val="005666"/>
                  </a:solidFill>
                  <a:ea typeface="Dotum" pitchFamily="34" charset="-127"/>
                </a:rPr>
                <a:t>Add text</a:t>
              </a:r>
              <a:endParaRPr lang="zh-CN" altLang="en-US" sz="1200" b="1" dirty="0">
                <a:solidFill>
                  <a:srgbClr val="005666"/>
                </a:solidFill>
                <a:ea typeface="Dotum" pitchFamily="34" charset="-127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 flipH="1">
              <a:off x="3864905" y="3160201"/>
              <a:ext cx="522817" cy="527049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369355" y="3225816"/>
              <a:ext cx="774700" cy="721784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20"/>
          <p:cNvGrpSpPr/>
          <p:nvPr/>
        </p:nvGrpSpPr>
        <p:grpSpPr bwMode="auto">
          <a:xfrm>
            <a:off x="6177054" y="1942597"/>
            <a:ext cx="5228167" cy="3816617"/>
            <a:chOff x="481943" y="2193032"/>
            <a:chExt cx="3694983" cy="3426131"/>
          </a:xfrm>
        </p:grpSpPr>
        <p:grpSp>
          <p:nvGrpSpPr>
            <p:cNvPr id="6" name="组合 21"/>
            <p:cNvGrpSpPr/>
            <p:nvPr/>
          </p:nvGrpSpPr>
          <p:grpSpPr bwMode="auto">
            <a:xfrm>
              <a:off x="481943" y="2193032"/>
              <a:ext cx="3694983" cy="3390722"/>
              <a:chOff x="5092700" y="2495553"/>
              <a:chExt cx="3479636" cy="2633969"/>
            </a:xfrm>
          </p:grpSpPr>
          <p:grpSp>
            <p:nvGrpSpPr>
              <p:cNvPr id="7" name="组合 16"/>
              <p:cNvGrpSpPr/>
              <p:nvPr/>
            </p:nvGrpSpPr>
            <p:grpSpPr bwMode="auto">
              <a:xfrm>
                <a:off x="5136061" y="2495553"/>
                <a:ext cx="3418558" cy="803686"/>
                <a:chOff x="4099904" y="1491493"/>
                <a:chExt cx="4022623" cy="464876"/>
              </a:xfrm>
            </p:grpSpPr>
            <p:sp>
              <p:nvSpPr>
                <p:cNvPr id="20504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4099904" y="1658420"/>
                  <a:ext cx="4022623" cy="2979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just"/>
                  <a:r>
                    <a:rPr lang="en-US" altLang="zh-CN" sz="1400" dirty="0">
                      <a:solidFill>
                        <a:srgbClr val="005666"/>
                      </a:solidFill>
                      <a:ea typeface="Dotum" pitchFamily="34" charset="-127"/>
                    </a:rPr>
                    <a:t>A designer can use default text to simulate what text would look like. If it is not real text. A designer can use default text to simulate what text would look like.</a:t>
                  </a:r>
                </a:p>
              </p:txBody>
            </p:sp>
            <p:sp>
              <p:nvSpPr>
                <p:cNvPr id="20505" name="文本框 7"/>
                <p:cNvSpPr txBox="1">
                  <a:spLocks noChangeArrowheads="1"/>
                </p:cNvSpPr>
                <p:nvPr/>
              </p:nvSpPr>
              <p:spPr bwMode="auto">
                <a:xfrm>
                  <a:off x="4120536" y="1491493"/>
                  <a:ext cx="2183837" cy="1613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zh-CN" sz="2000" b="1" dirty="0">
                      <a:solidFill>
                        <a:srgbClr val="005666"/>
                      </a:solidFill>
                      <a:ea typeface="Dotum" pitchFamily="34" charset="-127"/>
                    </a:rPr>
                    <a:t>1.ADD TITLE HERE</a:t>
                  </a:r>
                  <a:endParaRPr lang="zh-CN" altLang="en-US" sz="2000" b="1" dirty="0">
                    <a:solidFill>
                      <a:srgbClr val="005666"/>
                    </a:solidFill>
                    <a:ea typeface="Dotum" pitchFamily="34" charset="-127"/>
                  </a:endParaRPr>
                </a:p>
              </p:txBody>
            </p:sp>
          </p:grpSp>
          <p:grpSp>
            <p:nvGrpSpPr>
              <p:cNvPr id="8" name="组合 8"/>
              <p:cNvGrpSpPr/>
              <p:nvPr/>
            </p:nvGrpSpPr>
            <p:grpSpPr bwMode="auto">
              <a:xfrm>
                <a:off x="5118346" y="3405109"/>
                <a:ext cx="3453990" cy="821992"/>
                <a:chOff x="4079059" y="1343093"/>
                <a:chExt cx="4064316" cy="474558"/>
              </a:xfrm>
            </p:grpSpPr>
            <p:sp>
              <p:nvSpPr>
                <p:cNvPr id="20502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4079059" y="1520271"/>
                  <a:ext cx="4064316" cy="2973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just"/>
                  <a:r>
                    <a:rPr lang="en-US" altLang="zh-CN" sz="1400">
                      <a:solidFill>
                        <a:srgbClr val="005666"/>
                      </a:solidFill>
                      <a:ea typeface="Dotum" pitchFamily="34" charset="-127"/>
                    </a:rPr>
                    <a:t>A designer can use default text to simulate what text would look like. If it is not real text. A designer can use default text to simulate what text would look like.</a:t>
                  </a:r>
                </a:p>
              </p:txBody>
            </p:sp>
            <p:sp>
              <p:nvSpPr>
                <p:cNvPr id="20503" name="文本框 10"/>
                <p:cNvSpPr txBox="1">
                  <a:spLocks noChangeArrowheads="1"/>
                </p:cNvSpPr>
                <p:nvPr/>
              </p:nvSpPr>
              <p:spPr bwMode="auto">
                <a:xfrm>
                  <a:off x="4120534" y="1343093"/>
                  <a:ext cx="2183839" cy="1610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zh-CN" sz="2000" b="1" dirty="0">
                      <a:solidFill>
                        <a:srgbClr val="005666"/>
                      </a:solidFill>
                      <a:ea typeface="Dotum" pitchFamily="34" charset="-127"/>
                    </a:rPr>
                    <a:t>2.ADD TITLE HERE</a:t>
                  </a:r>
                  <a:endParaRPr lang="zh-CN" altLang="en-US" sz="2000" b="1" dirty="0">
                    <a:solidFill>
                      <a:srgbClr val="005666"/>
                    </a:solidFill>
                    <a:ea typeface="Dotum" pitchFamily="34" charset="-127"/>
                  </a:endParaRPr>
                </a:p>
              </p:txBody>
            </p:sp>
          </p:grpSp>
          <p:sp>
            <p:nvSpPr>
              <p:cNvPr id="20501" name="文本框 13"/>
              <p:cNvSpPr txBox="1">
                <a:spLocks noChangeArrowheads="1"/>
              </p:cNvSpPr>
              <p:nvPr/>
            </p:nvSpPr>
            <p:spPr bwMode="auto">
              <a:xfrm>
                <a:off x="5092700" y="4914897"/>
                <a:ext cx="1871256" cy="21462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endParaRPr lang="zh-CN" altLang="en-US" sz="1400" b="1">
                  <a:solidFill>
                    <a:srgbClr val="005666"/>
                  </a:solidFill>
                  <a:ea typeface="Dotum" pitchFamily="34" charset="-127"/>
                </a:endParaRPr>
              </a:p>
            </p:txBody>
          </p:sp>
        </p:grpSp>
        <p:sp>
          <p:nvSpPr>
            <p:cNvPr id="20497" name="文本框 22"/>
            <p:cNvSpPr txBox="1">
              <a:spLocks noChangeArrowheads="1"/>
            </p:cNvSpPr>
            <p:nvPr/>
          </p:nvSpPr>
          <p:spPr bwMode="auto">
            <a:xfrm>
              <a:off x="509176" y="4572662"/>
              <a:ext cx="1970756" cy="3591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000" b="1" dirty="0">
                  <a:solidFill>
                    <a:srgbClr val="005666"/>
                  </a:solidFill>
                  <a:ea typeface="Dotum" pitchFamily="34" charset="-127"/>
                </a:rPr>
                <a:t>3.ADD TITLE HERE</a:t>
              </a:r>
              <a:endParaRPr lang="zh-CN" altLang="en-US" sz="2000" b="1" dirty="0">
                <a:solidFill>
                  <a:srgbClr val="005666"/>
                </a:solidFill>
                <a:ea typeface="Dotum" pitchFamily="34" charset="-127"/>
              </a:endParaRPr>
            </a:p>
          </p:txBody>
        </p:sp>
        <p:sp>
          <p:nvSpPr>
            <p:cNvPr id="20498" name="TextBox 35"/>
            <p:cNvSpPr txBox="1">
              <a:spLocks noChangeArrowheads="1"/>
            </p:cNvSpPr>
            <p:nvPr/>
          </p:nvSpPr>
          <p:spPr bwMode="auto">
            <a:xfrm>
              <a:off x="495385" y="4956073"/>
              <a:ext cx="3667747" cy="6630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just"/>
              <a:r>
                <a:rPr lang="en-US" altLang="zh-CN" sz="1400">
                  <a:solidFill>
                    <a:srgbClr val="005666"/>
                  </a:solidFill>
                  <a:ea typeface="Dotum" pitchFamily="34" charset="-127"/>
                </a:rPr>
                <a:t>A designer can use default text to simulate what text would look like. If it is not real text. A designer can use default text to simulate what text would look like.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629860" y="3477169"/>
            <a:ext cx="1452432" cy="1458400"/>
            <a:chOff x="4833938" y="3582988"/>
            <a:chExt cx="673100" cy="676275"/>
          </a:xfrm>
        </p:grpSpPr>
        <p:sp>
          <p:nvSpPr>
            <p:cNvPr id="29" name="Freeform 1775"/>
            <p:cNvSpPr/>
            <p:nvPr/>
          </p:nvSpPr>
          <p:spPr bwMode="auto">
            <a:xfrm>
              <a:off x="5143500" y="3592513"/>
              <a:ext cx="357188" cy="347663"/>
            </a:xfrm>
            <a:custGeom>
              <a:avLst/>
              <a:gdLst>
                <a:gd name="T0" fmla="*/ 64 w 115"/>
                <a:gd name="T1" fmla="*/ 51 h 112"/>
                <a:gd name="T2" fmla="*/ 61 w 115"/>
                <a:gd name="T3" fmla="*/ 49 h 112"/>
                <a:gd name="T4" fmla="*/ 23 w 115"/>
                <a:gd name="T5" fmla="*/ 2 h 112"/>
                <a:gd name="T6" fmla="*/ 0 w 115"/>
                <a:gd name="T7" fmla="*/ 35 h 112"/>
                <a:gd name="T8" fmla="*/ 18 w 115"/>
                <a:gd name="T9" fmla="*/ 84 h 112"/>
                <a:gd name="T10" fmla="*/ 31 w 115"/>
                <a:gd name="T11" fmla="*/ 96 h 112"/>
                <a:gd name="T12" fmla="*/ 81 w 115"/>
                <a:gd name="T13" fmla="*/ 112 h 112"/>
                <a:gd name="T14" fmla="*/ 113 w 115"/>
                <a:gd name="T15" fmla="*/ 86 h 112"/>
                <a:gd name="T16" fmla="*/ 64 w 115"/>
                <a:gd name="T17" fmla="*/ 5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2">
                  <a:moveTo>
                    <a:pt x="64" y="51"/>
                  </a:moveTo>
                  <a:cubicBezTo>
                    <a:pt x="63" y="51"/>
                    <a:pt x="61" y="49"/>
                    <a:pt x="61" y="49"/>
                  </a:cubicBezTo>
                  <a:cubicBezTo>
                    <a:pt x="57" y="42"/>
                    <a:pt x="29" y="4"/>
                    <a:pt x="23" y="2"/>
                  </a:cubicBezTo>
                  <a:cubicBezTo>
                    <a:pt x="18" y="0"/>
                    <a:pt x="0" y="30"/>
                    <a:pt x="0" y="35"/>
                  </a:cubicBezTo>
                  <a:cubicBezTo>
                    <a:pt x="0" y="39"/>
                    <a:pt x="18" y="84"/>
                    <a:pt x="18" y="84"/>
                  </a:cubicBezTo>
                  <a:cubicBezTo>
                    <a:pt x="21" y="87"/>
                    <a:pt x="28" y="93"/>
                    <a:pt x="31" y="96"/>
                  </a:cubicBezTo>
                  <a:cubicBezTo>
                    <a:pt x="31" y="96"/>
                    <a:pt x="76" y="112"/>
                    <a:pt x="81" y="112"/>
                  </a:cubicBezTo>
                  <a:cubicBezTo>
                    <a:pt x="85" y="111"/>
                    <a:pt x="115" y="92"/>
                    <a:pt x="113" y="86"/>
                  </a:cubicBezTo>
                  <a:cubicBezTo>
                    <a:pt x="110" y="81"/>
                    <a:pt x="70" y="55"/>
                    <a:pt x="64" y="51"/>
                  </a:cubicBezTo>
                  <a:close/>
                </a:path>
              </a:pathLst>
            </a:custGeom>
            <a:solidFill>
              <a:srgbClr val="B00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776"/>
            <p:cNvSpPr/>
            <p:nvPr/>
          </p:nvSpPr>
          <p:spPr bwMode="auto">
            <a:xfrm>
              <a:off x="4852988" y="3660775"/>
              <a:ext cx="582613" cy="577850"/>
            </a:xfrm>
            <a:custGeom>
              <a:avLst/>
              <a:gdLst>
                <a:gd name="T0" fmla="*/ 7 w 188"/>
                <a:gd name="T1" fmla="*/ 123 h 186"/>
                <a:gd name="T2" fmla="*/ 18 w 188"/>
                <a:gd name="T3" fmla="*/ 133 h 186"/>
                <a:gd name="T4" fmla="*/ 35 w 188"/>
                <a:gd name="T5" fmla="*/ 155 h 186"/>
                <a:gd name="T6" fmla="*/ 59 w 188"/>
                <a:gd name="T7" fmla="*/ 172 h 186"/>
                <a:gd name="T8" fmla="*/ 69 w 188"/>
                <a:gd name="T9" fmla="*/ 182 h 186"/>
                <a:gd name="T10" fmla="*/ 90 w 188"/>
                <a:gd name="T11" fmla="*/ 183 h 186"/>
                <a:gd name="T12" fmla="*/ 120 w 188"/>
                <a:gd name="T13" fmla="*/ 183 h 186"/>
                <a:gd name="T14" fmla="*/ 133 w 188"/>
                <a:gd name="T15" fmla="*/ 186 h 186"/>
                <a:gd name="T16" fmla="*/ 144 w 188"/>
                <a:gd name="T17" fmla="*/ 182 h 186"/>
                <a:gd name="T18" fmla="*/ 174 w 188"/>
                <a:gd name="T19" fmla="*/ 163 h 186"/>
                <a:gd name="T20" fmla="*/ 187 w 188"/>
                <a:gd name="T21" fmla="*/ 154 h 186"/>
                <a:gd name="T22" fmla="*/ 173 w 188"/>
                <a:gd name="T23" fmla="*/ 45 h 186"/>
                <a:gd name="T24" fmla="*/ 178 w 188"/>
                <a:gd name="T25" fmla="*/ 11 h 186"/>
                <a:gd name="T26" fmla="*/ 176 w 188"/>
                <a:gd name="T27" fmla="*/ 7 h 186"/>
                <a:gd name="T28" fmla="*/ 173 w 188"/>
                <a:gd name="T29" fmla="*/ 5 h 186"/>
                <a:gd name="T30" fmla="*/ 139 w 188"/>
                <a:gd name="T31" fmla="*/ 12 h 186"/>
                <a:gd name="T32" fmla="*/ 28 w 188"/>
                <a:gd name="T33" fmla="*/ 4 h 186"/>
                <a:gd name="T34" fmla="*/ 20 w 188"/>
                <a:gd name="T35" fmla="*/ 18 h 186"/>
                <a:gd name="T36" fmla="*/ 4 w 188"/>
                <a:gd name="T37" fmla="*/ 48 h 186"/>
                <a:gd name="T38" fmla="*/ 0 w 188"/>
                <a:gd name="T39" fmla="*/ 59 h 186"/>
                <a:gd name="T40" fmla="*/ 3 w 188"/>
                <a:gd name="T41" fmla="*/ 72 h 186"/>
                <a:gd name="T42" fmla="*/ 5 w 188"/>
                <a:gd name="T43" fmla="*/ 102 h 186"/>
                <a:gd name="T44" fmla="*/ 7 w 188"/>
                <a:gd name="T45" fmla="*/ 12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8" h="186">
                  <a:moveTo>
                    <a:pt x="7" y="123"/>
                  </a:moveTo>
                  <a:cubicBezTo>
                    <a:pt x="9" y="130"/>
                    <a:pt x="18" y="133"/>
                    <a:pt x="18" y="133"/>
                  </a:cubicBezTo>
                  <a:cubicBezTo>
                    <a:pt x="18" y="133"/>
                    <a:pt x="23" y="144"/>
                    <a:pt x="35" y="155"/>
                  </a:cubicBezTo>
                  <a:cubicBezTo>
                    <a:pt x="47" y="167"/>
                    <a:pt x="59" y="172"/>
                    <a:pt x="59" y="172"/>
                  </a:cubicBezTo>
                  <a:cubicBezTo>
                    <a:pt x="59" y="172"/>
                    <a:pt x="62" y="180"/>
                    <a:pt x="69" y="182"/>
                  </a:cubicBezTo>
                  <a:cubicBezTo>
                    <a:pt x="76" y="185"/>
                    <a:pt x="88" y="185"/>
                    <a:pt x="90" y="183"/>
                  </a:cubicBezTo>
                  <a:cubicBezTo>
                    <a:pt x="92" y="182"/>
                    <a:pt x="114" y="184"/>
                    <a:pt x="120" y="183"/>
                  </a:cubicBezTo>
                  <a:cubicBezTo>
                    <a:pt x="126" y="182"/>
                    <a:pt x="129" y="186"/>
                    <a:pt x="133" y="186"/>
                  </a:cubicBezTo>
                  <a:cubicBezTo>
                    <a:pt x="137" y="185"/>
                    <a:pt x="142" y="184"/>
                    <a:pt x="144" y="182"/>
                  </a:cubicBezTo>
                  <a:cubicBezTo>
                    <a:pt x="146" y="179"/>
                    <a:pt x="169" y="163"/>
                    <a:pt x="174" y="163"/>
                  </a:cubicBezTo>
                  <a:cubicBezTo>
                    <a:pt x="178" y="163"/>
                    <a:pt x="188" y="157"/>
                    <a:pt x="187" y="154"/>
                  </a:cubicBezTo>
                  <a:cubicBezTo>
                    <a:pt x="186" y="152"/>
                    <a:pt x="172" y="51"/>
                    <a:pt x="173" y="45"/>
                  </a:cubicBezTo>
                  <a:cubicBezTo>
                    <a:pt x="173" y="39"/>
                    <a:pt x="184" y="18"/>
                    <a:pt x="178" y="11"/>
                  </a:cubicBezTo>
                  <a:cubicBezTo>
                    <a:pt x="178" y="10"/>
                    <a:pt x="177" y="8"/>
                    <a:pt x="176" y="7"/>
                  </a:cubicBezTo>
                  <a:cubicBezTo>
                    <a:pt x="175" y="6"/>
                    <a:pt x="173" y="5"/>
                    <a:pt x="173" y="5"/>
                  </a:cubicBezTo>
                  <a:cubicBezTo>
                    <a:pt x="165" y="0"/>
                    <a:pt x="145" y="12"/>
                    <a:pt x="139" y="12"/>
                  </a:cubicBezTo>
                  <a:cubicBezTo>
                    <a:pt x="133" y="13"/>
                    <a:pt x="31" y="4"/>
                    <a:pt x="28" y="4"/>
                  </a:cubicBezTo>
                  <a:cubicBezTo>
                    <a:pt x="26" y="3"/>
                    <a:pt x="20" y="13"/>
                    <a:pt x="20" y="18"/>
                  </a:cubicBezTo>
                  <a:cubicBezTo>
                    <a:pt x="20" y="23"/>
                    <a:pt x="6" y="46"/>
                    <a:pt x="4" y="48"/>
                  </a:cubicBezTo>
                  <a:cubicBezTo>
                    <a:pt x="2" y="50"/>
                    <a:pt x="0" y="55"/>
                    <a:pt x="0" y="59"/>
                  </a:cubicBezTo>
                  <a:cubicBezTo>
                    <a:pt x="0" y="63"/>
                    <a:pt x="4" y="66"/>
                    <a:pt x="3" y="72"/>
                  </a:cubicBezTo>
                  <a:cubicBezTo>
                    <a:pt x="3" y="78"/>
                    <a:pt x="6" y="100"/>
                    <a:pt x="5" y="102"/>
                  </a:cubicBezTo>
                  <a:cubicBezTo>
                    <a:pt x="3" y="104"/>
                    <a:pt x="4" y="116"/>
                    <a:pt x="7" y="123"/>
                  </a:cubicBezTo>
                  <a:close/>
                </a:path>
              </a:pathLst>
            </a:custGeom>
            <a:solidFill>
              <a:srgbClr val="E60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777"/>
            <p:cNvSpPr/>
            <p:nvPr/>
          </p:nvSpPr>
          <p:spPr bwMode="auto">
            <a:xfrm>
              <a:off x="4899025" y="3841750"/>
              <a:ext cx="350838" cy="358775"/>
            </a:xfrm>
            <a:custGeom>
              <a:avLst/>
              <a:gdLst>
                <a:gd name="T0" fmla="*/ 103 w 113"/>
                <a:gd name="T1" fmla="*/ 3 h 116"/>
                <a:gd name="T2" fmla="*/ 1 w 113"/>
                <a:gd name="T3" fmla="*/ 80 h 116"/>
                <a:gd name="T4" fmla="*/ 16 w 113"/>
                <a:gd name="T5" fmla="*/ 102 h 116"/>
                <a:gd name="T6" fmla="*/ 39 w 113"/>
                <a:gd name="T7" fmla="*/ 116 h 116"/>
                <a:gd name="T8" fmla="*/ 111 w 113"/>
                <a:gd name="T9" fmla="*/ 10 h 116"/>
                <a:gd name="T10" fmla="*/ 103 w 113"/>
                <a:gd name="T11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16">
                  <a:moveTo>
                    <a:pt x="103" y="3"/>
                  </a:moveTo>
                  <a:cubicBezTo>
                    <a:pt x="98" y="0"/>
                    <a:pt x="0" y="67"/>
                    <a:pt x="1" y="80"/>
                  </a:cubicBezTo>
                  <a:cubicBezTo>
                    <a:pt x="2" y="90"/>
                    <a:pt x="13" y="100"/>
                    <a:pt x="16" y="102"/>
                  </a:cubicBezTo>
                  <a:cubicBezTo>
                    <a:pt x="18" y="105"/>
                    <a:pt x="28" y="115"/>
                    <a:pt x="39" y="116"/>
                  </a:cubicBezTo>
                  <a:cubicBezTo>
                    <a:pt x="52" y="116"/>
                    <a:pt x="113" y="15"/>
                    <a:pt x="111" y="10"/>
                  </a:cubicBezTo>
                  <a:cubicBezTo>
                    <a:pt x="110" y="8"/>
                    <a:pt x="105" y="4"/>
                    <a:pt x="103" y="3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778"/>
            <p:cNvSpPr/>
            <p:nvPr/>
          </p:nvSpPr>
          <p:spPr bwMode="auto">
            <a:xfrm>
              <a:off x="5103813" y="3887788"/>
              <a:ext cx="192088" cy="371475"/>
            </a:xfrm>
            <a:custGeom>
              <a:avLst/>
              <a:gdLst>
                <a:gd name="T0" fmla="*/ 54 w 62"/>
                <a:gd name="T1" fmla="*/ 11 h 120"/>
                <a:gd name="T2" fmla="*/ 4 w 62"/>
                <a:gd name="T3" fmla="*/ 114 h 120"/>
                <a:gd name="T4" fmla="*/ 42 w 62"/>
                <a:gd name="T5" fmla="*/ 115 h 120"/>
                <a:gd name="T6" fmla="*/ 61 w 62"/>
                <a:gd name="T7" fmla="*/ 12 h 120"/>
                <a:gd name="T8" fmla="*/ 54 w 62"/>
                <a:gd name="T9" fmla="*/ 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20">
                  <a:moveTo>
                    <a:pt x="54" y="11"/>
                  </a:moveTo>
                  <a:cubicBezTo>
                    <a:pt x="39" y="36"/>
                    <a:pt x="0" y="110"/>
                    <a:pt x="4" y="114"/>
                  </a:cubicBezTo>
                  <a:cubicBezTo>
                    <a:pt x="9" y="120"/>
                    <a:pt x="33" y="120"/>
                    <a:pt x="42" y="115"/>
                  </a:cubicBezTo>
                  <a:cubicBezTo>
                    <a:pt x="50" y="111"/>
                    <a:pt x="61" y="16"/>
                    <a:pt x="61" y="12"/>
                  </a:cubicBezTo>
                  <a:cubicBezTo>
                    <a:pt x="62" y="2"/>
                    <a:pt x="60" y="0"/>
                    <a:pt x="54" y="11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779"/>
            <p:cNvSpPr/>
            <p:nvPr/>
          </p:nvSpPr>
          <p:spPr bwMode="auto">
            <a:xfrm>
              <a:off x="5272088" y="3897313"/>
              <a:ext cx="136525" cy="344488"/>
            </a:xfrm>
            <a:custGeom>
              <a:avLst/>
              <a:gdLst>
                <a:gd name="T0" fmla="*/ 19 w 44"/>
                <a:gd name="T1" fmla="*/ 20 h 111"/>
                <a:gd name="T2" fmla="*/ 8 w 44"/>
                <a:gd name="T3" fmla="*/ 109 h 111"/>
                <a:gd name="T4" fmla="*/ 41 w 44"/>
                <a:gd name="T5" fmla="*/ 83 h 111"/>
                <a:gd name="T6" fmla="*/ 29 w 44"/>
                <a:gd name="T7" fmla="*/ 13 h 111"/>
                <a:gd name="T8" fmla="*/ 19 w 44"/>
                <a:gd name="T9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1">
                  <a:moveTo>
                    <a:pt x="19" y="20"/>
                  </a:moveTo>
                  <a:cubicBezTo>
                    <a:pt x="19" y="20"/>
                    <a:pt x="0" y="106"/>
                    <a:pt x="8" y="109"/>
                  </a:cubicBezTo>
                  <a:cubicBezTo>
                    <a:pt x="16" y="111"/>
                    <a:pt x="44" y="100"/>
                    <a:pt x="41" y="83"/>
                  </a:cubicBezTo>
                  <a:cubicBezTo>
                    <a:pt x="37" y="65"/>
                    <a:pt x="32" y="23"/>
                    <a:pt x="29" y="13"/>
                  </a:cubicBezTo>
                  <a:cubicBezTo>
                    <a:pt x="26" y="3"/>
                    <a:pt x="20" y="0"/>
                    <a:pt x="19" y="20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780"/>
            <p:cNvSpPr/>
            <p:nvPr/>
          </p:nvSpPr>
          <p:spPr bwMode="auto">
            <a:xfrm>
              <a:off x="4833938" y="3797300"/>
              <a:ext cx="366713" cy="211138"/>
            </a:xfrm>
            <a:custGeom>
              <a:avLst/>
              <a:gdLst>
                <a:gd name="T0" fmla="*/ 106 w 118"/>
                <a:gd name="T1" fmla="*/ 1 h 68"/>
                <a:gd name="T2" fmla="*/ 4 w 118"/>
                <a:gd name="T3" fmla="*/ 26 h 68"/>
                <a:gd name="T4" fmla="*/ 7 w 118"/>
                <a:gd name="T5" fmla="*/ 64 h 68"/>
                <a:gd name="T6" fmla="*/ 107 w 118"/>
                <a:gd name="T7" fmla="*/ 9 h 68"/>
                <a:gd name="T8" fmla="*/ 106 w 118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68">
                  <a:moveTo>
                    <a:pt x="106" y="1"/>
                  </a:moveTo>
                  <a:cubicBezTo>
                    <a:pt x="102" y="1"/>
                    <a:pt x="8" y="17"/>
                    <a:pt x="4" y="26"/>
                  </a:cubicBezTo>
                  <a:cubicBezTo>
                    <a:pt x="0" y="35"/>
                    <a:pt x="1" y="59"/>
                    <a:pt x="7" y="64"/>
                  </a:cubicBezTo>
                  <a:cubicBezTo>
                    <a:pt x="12" y="68"/>
                    <a:pt x="83" y="25"/>
                    <a:pt x="107" y="9"/>
                  </a:cubicBezTo>
                  <a:cubicBezTo>
                    <a:pt x="118" y="1"/>
                    <a:pt x="116" y="0"/>
                    <a:pt x="106" y="1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781"/>
            <p:cNvSpPr/>
            <p:nvPr/>
          </p:nvSpPr>
          <p:spPr bwMode="auto">
            <a:xfrm>
              <a:off x="4846638" y="3702050"/>
              <a:ext cx="341313" cy="136525"/>
            </a:xfrm>
            <a:custGeom>
              <a:avLst/>
              <a:gdLst>
                <a:gd name="T0" fmla="*/ 27 w 110"/>
                <a:gd name="T1" fmla="*/ 2 h 44"/>
                <a:gd name="T2" fmla="*/ 2 w 110"/>
                <a:gd name="T3" fmla="*/ 36 h 44"/>
                <a:gd name="T4" fmla="*/ 90 w 110"/>
                <a:gd name="T5" fmla="*/ 21 h 44"/>
                <a:gd name="T6" fmla="*/ 97 w 110"/>
                <a:gd name="T7" fmla="*/ 10 h 44"/>
                <a:gd name="T8" fmla="*/ 27 w 110"/>
                <a:gd name="T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44">
                  <a:moveTo>
                    <a:pt x="27" y="2"/>
                  </a:moveTo>
                  <a:cubicBezTo>
                    <a:pt x="9" y="0"/>
                    <a:pt x="0" y="29"/>
                    <a:pt x="2" y="36"/>
                  </a:cubicBezTo>
                  <a:cubicBezTo>
                    <a:pt x="5" y="44"/>
                    <a:pt x="90" y="21"/>
                    <a:pt x="90" y="21"/>
                  </a:cubicBezTo>
                  <a:cubicBezTo>
                    <a:pt x="110" y="19"/>
                    <a:pt x="107" y="13"/>
                    <a:pt x="97" y="10"/>
                  </a:cubicBezTo>
                  <a:cubicBezTo>
                    <a:pt x="87" y="8"/>
                    <a:pt x="45" y="5"/>
                    <a:pt x="27" y="2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782"/>
            <p:cNvSpPr/>
            <p:nvPr/>
          </p:nvSpPr>
          <p:spPr bwMode="auto">
            <a:xfrm>
              <a:off x="5207000" y="3729038"/>
              <a:ext cx="150813" cy="152400"/>
            </a:xfrm>
            <a:custGeom>
              <a:avLst/>
              <a:gdLst>
                <a:gd name="T0" fmla="*/ 25 w 49"/>
                <a:gd name="T1" fmla="*/ 44 h 49"/>
                <a:gd name="T2" fmla="*/ 41 w 49"/>
                <a:gd name="T3" fmla="*/ 7 h 49"/>
                <a:gd name="T4" fmla="*/ 6 w 49"/>
                <a:gd name="T5" fmla="*/ 25 h 49"/>
                <a:gd name="T6" fmla="*/ 11 w 49"/>
                <a:gd name="T7" fmla="*/ 39 h 49"/>
                <a:gd name="T8" fmla="*/ 12 w 49"/>
                <a:gd name="T9" fmla="*/ 38 h 49"/>
                <a:gd name="T10" fmla="*/ 11 w 49"/>
                <a:gd name="T11" fmla="*/ 39 h 49"/>
                <a:gd name="T12" fmla="*/ 25 w 49"/>
                <a:gd name="T13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9">
                  <a:moveTo>
                    <a:pt x="25" y="44"/>
                  </a:moveTo>
                  <a:cubicBezTo>
                    <a:pt x="31" y="38"/>
                    <a:pt x="49" y="14"/>
                    <a:pt x="41" y="7"/>
                  </a:cubicBezTo>
                  <a:cubicBezTo>
                    <a:pt x="34" y="0"/>
                    <a:pt x="11" y="19"/>
                    <a:pt x="6" y="25"/>
                  </a:cubicBezTo>
                  <a:cubicBezTo>
                    <a:pt x="0" y="31"/>
                    <a:pt x="11" y="39"/>
                    <a:pt x="11" y="39"/>
                  </a:cubicBezTo>
                  <a:cubicBezTo>
                    <a:pt x="11" y="38"/>
                    <a:pt x="12" y="38"/>
                    <a:pt x="12" y="38"/>
                  </a:cubicBezTo>
                  <a:cubicBezTo>
                    <a:pt x="12" y="38"/>
                    <a:pt x="11" y="39"/>
                    <a:pt x="11" y="39"/>
                  </a:cubicBezTo>
                  <a:cubicBezTo>
                    <a:pt x="11" y="39"/>
                    <a:pt x="20" y="49"/>
                    <a:pt x="25" y="44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783"/>
            <p:cNvSpPr/>
            <p:nvPr/>
          </p:nvSpPr>
          <p:spPr bwMode="auto">
            <a:xfrm>
              <a:off x="5334000" y="3773488"/>
              <a:ext cx="68263" cy="144463"/>
            </a:xfrm>
            <a:custGeom>
              <a:avLst/>
              <a:gdLst>
                <a:gd name="T0" fmla="*/ 12 w 22"/>
                <a:gd name="T1" fmla="*/ 1 h 47"/>
                <a:gd name="T2" fmla="*/ 0 w 22"/>
                <a:gd name="T3" fmla="*/ 35 h 47"/>
                <a:gd name="T4" fmla="*/ 20 w 22"/>
                <a:gd name="T5" fmla="*/ 31 h 47"/>
                <a:gd name="T6" fmla="*/ 12 w 22"/>
                <a:gd name="T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7">
                  <a:moveTo>
                    <a:pt x="12" y="1"/>
                  </a:moveTo>
                  <a:cubicBezTo>
                    <a:pt x="6" y="2"/>
                    <a:pt x="0" y="31"/>
                    <a:pt x="0" y="35"/>
                  </a:cubicBezTo>
                  <a:cubicBezTo>
                    <a:pt x="1" y="39"/>
                    <a:pt x="18" y="47"/>
                    <a:pt x="20" y="31"/>
                  </a:cubicBezTo>
                  <a:cubicBezTo>
                    <a:pt x="22" y="15"/>
                    <a:pt x="18" y="0"/>
                    <a:pt x="12" y="1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784"/>
            <p:cNvSpPr/>
            <p:nvPr/>
          </p:nvSpPr>
          <p:spPr bwMode="auto">
            <a:xfrm>
              <a:off x="5402263" y="3803650"/>
              <a:ext cx="104775" cy="109538"/>
            </a:xfrm>
            <a:custGeom>
              <a:avLst/>
              <a:gdLst>
                <a:gd name="T0" fmla="*/ 3 w 34"/>
                <a:gd name="T1" fmla="*/ 9 h 35"/>
                <a:gd name="T2" fmla="*/ 4 w 34"/>
                <a:gd name="T3" fmla="*/ 29 h 35"/>
                <a:gd name="T4" fmla="*/ 25 w 34"/>
                <a:gd name="T5" fmla="*/ 24 h 35"/>
                <a:gd name="T6" fmla="*/ 12 w 34"/>
                <a:gd name="T7" fmla="*/ 6 h 35"/>
                <a:gd name="T8" fmla="*/ 3 w 34"/>
                <a:gd name="T9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" y="9"/>
                  </a:moveTo>
                  <a:cubicBezTo>
                    <a:pt x="3" y="9"/>
                    <a:pt x="3" y="23"/>
                    <a:pt x="4" y="29"/>
                  </a:cubicBezTo>
                  <a:cubicBezTo>
                    <a:pt x="4" y="35"/>
                    <a:pt x="15" y="32"/>
                    <a:pt x="25" y="24"/>
                  </a:cubicBezTo>
                  <a:cubicBezTo>
                    <a:pt x="34" y="17"/>
                    <a:pt x="19" y="11"/>
                    <a:pt x="12" y="6"/>
                  </a:cubicBezTo>
                  <a:cubicBezTo>
                    <a:pt x="5" y="0"/>
                    <a:pt x="0" y="0"/>
                    <a:pt x="3" y="9"/>
                  </a:cubicBezTo>
                  <a:close/>
                </a:path>
              </a:pathLst>
            </a:custGeom>
            <a:solidFill>
              <a:srgbClr val="BB3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785"/>
            <p:cNvSpPr/>
            <p:nvPr/>
          </p:nvSpPr>
          <p:spPr bwMode="auto">
            <a:xfrm>
              <a:off x="5165725" y="3689350"/>
              <a:ext cx="146050" cy="71438"/>
            </a:xfrm>
            <a:custGeom>
              <a:avLst/>
              <a:gdLst>
                <a:gd name="T0" fmla="*/ 15 w 47"/>
                <a:gd name="T1" fmla="*/ 3 h 23"/>
                <a:gd name="T2" fmla="*/ 12 w 47"/>
                <a:gd name="T3" fmla="*/ 22 h 23"/>
                <a:gd name="T4" fmla="*/ 46 w 47"/>
                <a:gd name="T5" fmla="*/ 9 h 23"/>
                <a:gd name="T6" fmla="*/ 15 w 47"/>
                <a:gd name="T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23">
                  <a:moveTo>
                    <a:pt x="15" y="3"/>
                  </a:moveTo>
                  <a:cubicBezTo>
                    <a:pt x="0" y="5"/>
                    <a:pt x="8" y="21"/>
                    <a:pt x="12" y="22"/>
                  </a:cubicBezTo>
                  <a:cubicBezTo>
                    <a:pt x="16" y="23"/>
                    <a:pt x="45" y="15"/>
                    <a:pt x="46" y="9"/>
                  </a:cubicBezTo>
                  <a:cubicBezTo>
                    <a:pt x="47" y="2"/>
                    <a:pt x="31" y="0"/>
                    <a:pt x="15" y="3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786"/>
            <p:cNvSpPr/>
            <p:nvPr/>
          </p:nvSpPr>
          <p:spPr bwMode="auto">
            <a:xfrm>
              <a:off x="5168900" y="3582988"/>
              <a:ext cx="111125" cy="103188"/>
            </a:xfrm>
            <a:custGeom>
              <a:avLst/>
              <a:gdLst>
                <a:gd name="T0" fmla="*/ 10 w 36"/>
                <a:gd name="T1" fmla="*/ 10 h 33"/>
                <a:gd name="T2" fmla="*/ 6 w 36"/>
                <a:gd name="T3" fmla="*/ 31 h 33"/>
                <a:gd name="T4" fmla="*/ 26 w 36"/>
                <a:gd name="T5" fmla="*/ 31 h 33"/>
                <a:gd name="T6" fmla="*/ 29 w 36"/>
                <a:gd name="T7" fmla="*/ 21 h 33"/>
                <a:gd name="T8" fmla="*/ 10 w 36"/>
                <a:gd name="T9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3">
                  <a:moveTo>
                    <a:pt x="10" y="10"/>
                  </a:moveTo>
                  <a:cubicBezTo>
                    <a:pt x="3" y="19"/>
                    <a:pt x="0" y="31"/>
                    <a:pt x="6" y="31"/>
                  </a:cubicBezTo>
                  <a:cubicBezTo>
                    <a:pt x="12" y="32"/>
                    <a:pt x="26" y="31"/>
                    <a:pt x="26" y="31"/>
                  </a:cubicBezTo>
                  <a:cubicBezTo>
                    <a:pt x="36" y="33"/>
                    <a:pt x="35" y="29"/>
                    <a:pt x="29" y="21"/>
                  </a:cubicBezTo>
                  <a:cubicBezTo>
                    <a:pt x="23" y="14"/>
                    <a:pt x="17" y="0"/>
                    <a:pt x="10" y="10"/>
                  </a:cubicBezTo>
                  <a:close/>
                </a:path>
              </a:pathLst>
            </a:custGeom>
            <a:solidFill>
              <a:srgbClr val="BB3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787"/>
            <p:cNvSpPr/>
            <p:nvPr/>
          </p:nvSpPr>
          <p:spPr bwMode="auto">
            <a:xfrm>
              <a:off x="5314950" y="3676650"/>
              <a:ext cx="90488" cy="90488"/>
            </a:xfrm>
            <a:custGeom>
              <a:avLst/>
              <a:gdLst>
                <a:gd name="T0" fmla="*/ 2 w 29"/>
                <a:gd name="T1" fmla="*/ 7 h 29"/>
                <a:gd name="T2" fmla="*/ 10 w 29"/>
                <a:gd name="T3" fmla="*/ 20 h 29"/>
                <a:gd name="T4" fmla="*/ 24 w 29"/>
                <a:gd name="T5" fmla="*/ 27 h 29"/>
                <a:gd name="T6" fmla="*/ 25 w 29"/>
                <a:gd name="T7" fmla="*/ 4 h 29"/>
                <a:gd name="T8" fmla="*/ 2 w 29"/>
                <a:gd name="T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" y="7"/>
                  </a:moveTo>
                  <a:cubicBezTo>
                    <a:pt x="0" y="11"/>
                    <a:pt x="10" y="20"/>
                    <a:pt x="10" y="20"/>
                  </a:cubicBezTo>
                  <a:cubicBezTo>
                    <a:pt x="10" y="20"/>
                    <a:pt x="20" y="29"/>
                    <a:pt x="24" y="27"/>
                  </a:cubicBezTo>
                  <a:cubicBezTo>
                    <a:pt x="28" y="25"/>
                    <a:pt x="29" y="8"/>
                    <a:pt x="25" y="4"/>
                  </a:cubicBezTo>
                  <a:cubicBezTo>
                    <a:pt x="21" y="0"/>
                    <a:pt x="4" y="3"/>
                    <a:pt x="2" y="7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788"/>
            <p:cNvSpPr/>
            <p:nvPr/>
          </p:nvSpPr>
          <p:spPr bwMode="auto">
            <a:xfrm>
              <a:off x="5175250" y="3605213"/>
              <a:ext cx="65088" cy="77788"/>
            </a:xfrm>
            <a:custGeom>
              <a:avLst/>
              <a:gdLst>
                <a:gd name="T0" fmla="*/ 7 w 21"/>
                <a:gd name="T1" fmla="*/ 5 h 25"/>
                <a:gd name="T2" fmla="*/ 2 w 21"/>
                <a:gd name="T3" fmla="*/ 21 h 25"/>
                <a:gd name="T4" fmla="*/ 17 w 21"/>
                <a:gd name="T5" fmla="*/ 20 h 25"/>
                <a:gd name="T6" fmla="*/ 13 w 21"/>
                <a:gd name="T7" fmla="*/ 1 h 25"/>
                <a:gd name="T8" fmla="*/ 7 w 21"/>
                <a:gd name="T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5">
                  <a:moveTo>
                    <a:pt x="7" y="5"/>
                  </a:moveTo>
                  <a:cubicBezTo>
                    <a:pt x="7" y="5"/>
                    <a:pt x="0" y="18"/>
                    <a:pt x="2" y="21"/>
                  </a:cubicBezTo>
                  <a:cubicBezTo>
                    <a:pt x="4" y="25"/>
                    <a:pt x="12" y="21"/>
                    <a:pt x="17" y="20"/>
                  </a:cubicBezTo>
                  <a:cubicBezTo>
                    <a:pt x="21" y="20"/>
                    <a:pt x="17" y="1"/>
                    <a:pt x="13" y="1"/>
                  </a:cubicBezTo>
                  <a:cubicBezTo>
                    <a:pt x="9" y="0"/>
                    <a:pt x="9" y="3"/>
                    <a:pt x="7" y="5"/>
                  </a:cubicBezTo>
                  <a:close/>
                </a:path>
              </a:pathLst>
            </a:custGeom>
            <a:solidFill>
              <a:srgbClr val="BF4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789"/>
            <p:cNvSpPr/>
            <p:nvPr/>
          </p:nvSpPr>
          <p:spPr bwMode="auto">
            <a:xfrm>
              <a:off x="5410200" y="3838575"/>
              <a:ext cx="74613" cy="68263"/>
            </a:xfrm>
            <a:custGeom>
              <a:avLst/>
              <a:gdLst>
                <a:gd name="T0" fmla="*/ 4 w 24"/>
                <a:gd name="T1" fmla="*/ 5 h 22"/>
                <a:gd name="T2" fmla="*/ 4 w 24"/>
                <a:gd name="T3" fmla="*/ 20 h 22"/>
                <a:gd name="T4" fmla="*/ 20 w 24"/>
                <a:gd name="T5" fmla="*/ 14 h 22"/>
                <a:gd name="T6" fmla="*/ 24 w 24"/>
                <a:gd name="T7" fmla="*/ 8 h 22"/>
                <a:gd name="T8" fmla="*/ 4 w 24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2">
                  <a:moveTo>
                    <a:pt x="4" y="5"/>
                  </a:moveTo>
                  <a:cubicBezTo>
                    <a:pt x="3" y="10"/>
                    <a:pt x="0" y="18"/>
                    <a:pt x="4" y="20"/>
                  </a:cubicBezTo>
                  <a:cubicBezTo>
                    <a:pt x="7" y="22"/>
                    <a:pt x="20" y="14"/>
                    <a:pt x="20" y="14"/>
                  </a:cubicBezTo>
                  <a:cubicBezTo>
                    <a:pt x="22" y="12"/>
                    <a:pt x="24" y="12"/>
                    <a:pt x="24" y="8"/>
                  </a:cubicBezTo>
                  <a:cubicBezTo>
                    <a:pt x="23" y="4"/>
                    <a:pt x="4" y="0"/>
                    <a:pt x="4" y="5"/>
                  </a:cubicBezTo>
                  <a:close/>
                </a:path>
              </a:pathLst>
            </a:custGeom>
            <a:solidFill>
              <a:srgbClr val="BF4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790"/>
            <p:cNvSpPr/>
            <p:nvPr/>
          </p:nvSpPr>
          <p:spPr bwMode="auto">
            <a:xfrm>
              <a:off x="5126038" y="3940175"/>
              <a:ext cx="157163" cy="306388"/>
            </a:xfrm>
            <a:custGeom>
              <a:avLst/>
              <a:gdLst>
                <a:gd name="T0" fmla="*/ 0 w 51"/>
                <a:gd name="T1" fmla="*/ 95 h 99"/>
                <a:gd name="T2" fmla="*/ 13 w 51"/>
                <a:gd name="T3" fmla="*/ 99 h 99"/>
                <a:gd name="T4" fmla="*/ 26 w 51"/>
                <a:gd name="T5" fmla="*/ 95 h 99"/>
                <a:gd name="T6" fmla="*/ 47 w 51"/>
                <a:gd name="T7" fmla="*/ 1 h 99"/>
                <a:gd name="T8" fmla="*/ 0 w 51"/>
                <a:gd name="T9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9">
                  <a:moveTo>
                    <a:pt x="0" y="95"/>
                  </a:moveTo>
                  <a:cubicBezTo>
                    <a:pt x="1" y="99"/>
                    <a:pt x="7" y="99"/>
                    <a:pt x="13" y="99"/>
                  </a:cubicBezTo>
                  <a:cubicBezTo>
                    <a:pt x="18" y="99"/>
                    <a:pt x="23" y="99"/>
                    <a:pt x="26" y="95"/>
                  </a:cubicBezTo>
                  <a:cubicBezTo>
                    <a:pt x="33" y="85"/>
                    <a:pt x="51" y="1"/>
                    <a:pt x="47" y="1"/>
                  </a:cubicBezTo>
                  <a:cubicBezTo>
                    <a:pt x="44" y="0"/>
                    <a:pt x="0" y="92"/>
                    <a:pt x="0" y="95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791"/>
            <p:cNvSpPr/>
            <p:nvPr/>
          </p:nvSpPr>
          <p:spPr bwMode="auto">
            <a:xfrm>
              <a:off x="5289550" y="3927475"/>
              <a:ext cx="90488" cy="301625"/>
            </a:xfrm>
            <a:custGeom>
              <a:avLst/>
              <a:gdLst>
                <a:gd name="T0" fmla="*/ 16 w 29"/>
                <a:gd name="T1" fmla="*/ 5 h 97"/>
                <a:gd name="T2" fmla="*/ 3 w 29"/>
                <a:gd name="T3" fmla="*/ 95 h 97"/>
                <a:gd name="T4" fmla="*/ 23 w 29"/>
                <a:gd name="T5" fmla="*/ 87 h 97"/>
                <a:gd name="T6" fmla="*/ 18 w 29"/>
                <a:gd name="T7" fmla="*/ 2 h 97"/>
                <a:gd name="T8" fmla="*/ 16 w 29"/>
                <a:gd name="T9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7">
                  <a:moveTo>
                    <a:pt x="16" y="5"/>
                  </a:moveTo>
                  <a:cubicBezTo>
                    <a:pt x="16" y="5"/>
                    <a:pt x="0" y="94"/>
                    <a:pt x="3" y="95"/>
                  </a:cubicBezTo>
                  <a:cubicBezTo>
                    <a:pt x="6" y="97"/>
                    <a:pt x="18" y="93"/>
                    <a:pt x="23" y="87"/>
                  </a:cubicBezTo>
                  <a:cubicBezTo>
                    <a:pt x="29" y="81"/>
                    <a:pt x="20" y="4"/>
                    <a:pt x="18" y="2"/>
                  </a:cubicBezTo>
                  <a:cubicBezTo>
                    <a:pt x="17" y="0"/>
                    <a:pt x="16" y="2"/>
                    <a:pt x="16" y="5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792"/>
            <p:cNvSpPr/>
            <p:nvPr/>
          </p:nvSpPr>
          <p:spPr bwMode="auto">
            <a:xfrm>
              <a:off x="4843463" y="3810000"/>
              <a:ext cx="303213" cy="173038"/>
            </a:xfrm>
            <a:custGeom>
              <a:avLst/>
              <a:gdLst>
                <a:gd name="T0" fmla="*/ 1 w 98"/>
                <a:gd name="T1" fmla="*/ 43 h 56"/>
                <a:gd name="T2" fmla="*/ 6 w 98"/>
                <a:gd name="T3" fmla="*/ 56 h 56"/>
                <a:gd name="T4" fmla="*/ 98 w 98"/>
                <a:gd name="T5" fmla="*/ 4 h 56"/>
                <a:gd name="T6" fmla="*/ 5 w 98"/>
                <a:gd name="T7" fmla="*/ 31 h 56"/>
                <a:gd name="T8" fmla="*/ 1 w 98"/>
                <a:gd name="T9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6">
                  <a:moveTo>
                    <a:pt x="1" y="43"/>
                  </a:moveTo>
                  <a:cubicBezTo>
                    <a:pt x="2" y="49"/>
                    <a:pt x="2" y="55"/>
                    <a:pt x="6" y="56"/>
                  </a:cubicBezTo>
                  <a:cubicBezTo>
                    <a:pt x="9" y="56"/>
                    <a:pt x="98" y="8"/>
                    <a:pt x="98" y="4"/>
                  </a:cubicBezTo>
                  <a:cubicBezTo>
                    <a:pt x="97" y="0"/>
                    <a:pt x="15" y="23"/>
                    <a:pt x="5" y="31"/>
                  </a:cubicBezTo>
                  <a:cubicBezTo>
                    <a:pt x="0" y="34"/>
                    <a:pt x="1" y="39"/>
                    <a:pt x="1" y="43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793"/>
            <p:cNvSpPr/>
            <p:nvPr/>
          </p:nvSpPr>
          <p:spPr bwMode="auto">
            <a:xfrm>
              <a:off x="4859338" y="3725863"/>
              <a:ext cx="296863" cy="93663"/>
            </a:xfrm>
            <a:custGeom>
              <a:avLst/>
              <a:gdLst>
                <a:gd name="T0" fmla="*/ 9 w 96"/>
                <a:gd name="T1" fmla="*/ 6 h 30"/>
                <a:gd name="T2" fmla="*/ 2 w 96"/>
                <a:gd name="T3" fmla="*/ 27 h 30"/>
                <a:gd name="T4" fmla="*/ 92 w 96"/>
                <a:gd name="T5" fmla="*/ 10 h 30"/>
                <a:gd name="T6" fmla="*/ 94 w 96"/>
                <a:gd name="T7" fmla="*/ 7 h 30"/>
                <a:gd name="T8" fmla="*/ 9 w 96"/>
                <a:gd name="T9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0">
                  <a:moveTo>
                    <a:pt x="9" y="6"/>
                  </a:moveTo>
                  <a:cubicBezTo>
                    <a:pt x="3" y="12"/>
                    <a:pt x="0" y="25"/>
                    <a:pt x="2" y="27"/>
                  </a:cubicBezTo>
                  <a:cubicBezTo>
                    <a:pt x="4" y="30"/>
                    <a:pt x="92" y="10"/>
                    <a:pt x="92" y="10"/>
                  </a:cubicBezTo>
                  <a:cubicBezTo>
                    <a:pt x="94" y="9"/>
                    <a:pt x="96" y="8"/>
                    <a:pt x="94" y="7"/>
                  </a:cubicBezTo>
                  <a:cubicBezTo>
                    <a:pt x="92" y="6"/>
                    <a:pt x="15" y="0"/>
                    <a:pt x="9" y="6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794"/>
            <p:cNvSpPr/>
            <p:nvPr/>
          </p:nvSpPr>
          <p:spPr bwMode="auto">
            <a:xfrm>
              <a:off x="4914900" y="3871913"/>
              <a:ext cx="300038" cy="315913"/>
            </a:xfrm>
            <a:custGeom>
              <a:avLst/>
              <a:gdLst>
                <a:gd name="T0" fmla="*/ 0 w 97"/>
                <a:gd name="T1" fmla="*/ 70 h 102"/>
                <a:gd name="T2" fmla="*/ 14 w 97"/>
                <a:gd name="T3" fmla="*/ 92 h 102"/>
                <a:gd name="T4" fmla="*/ 97 w 97"/>
                <a:gd name="T5" fmla="*/ 3 h 102"/>
                <a:gd name="T6" fmla="*/ 0 w 97"/>
                <a:gd name="T7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102">
                  <a:moveTo>
                    <a:pt x="0" y="70"/>
                  </a:moveTo>
                  <a:cubicBezTo>
                    <a:pt x="0" y="70"/>
                    <a:pt x="1" y="82"/>
                    <a:pt x="14" y="92"/>
                  </a:cubicBezTo>
                  <a:cubicBezTo>
                    <a:pt x="27" y="102"/>
                    <a:pt x="97" y="5"/>
                    <a:pt x="97" y="3"/>
                  </a:cubicBezTo>
                  <a:cubicBezTo>
                    <a:pt x="96" y="0"/>
                    <a:pt x="9" y="52"/>
                    <a:pt x="0" y="70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795"/>
            <p:cNvSpPr/>
            <p:nvPr/>
          </p:nvSpPr>
          <p:spPr bwMode="auto">
            <a:xfrm>
              <a:off x="4945063" y="4098925"/>
              <a:ext cx="22225" cy="20638"/>
            </a:xfrm>
            <a:custGeom>
              <a:avLst/>
              <a:gdLst>
                <a:gd name="T0" fmla="*/ 1 w 7"/>
                <a:gd name="T1" fmla="*/ 1 h 7"/>
                <a:gd name="T2" fmla="*/ 2 w 7"/>
                <a:gd name="T3" fmla="*/ 6 h 7"/>
                <a:gd name="T4" fmla="*/ 6 w 7"/>
                <a:gd name="T5" fmla="*/ 6 h 7"/>
                <a:gd name="T6" fmla="*/ 6 w 7"/>
                <a:gd name="T7" fmla="*/ 1 h 7"/>
                <a:gd name="T8" fmla="*/ 1 w 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1"/>
                  </a:moveTo>
                  <a:cubicBezTo>
                    <a:pt x="0" y="3"/>
                    <a:pt x="0" y="5"/>
                    <a:pt x="2" y="6"/>
                  </a:cubicBezTo>
                  <a:cubicBezTo>
                    <a:pt x="3" y="7"/>
                    <a:pt x="5" y="7"/>
                    <a:pt x="6" y="6"/>
                  </a:cubicBezTo>
                  <a:cubicBezTo>
                    <a:pt x="7" y="4"/>
                    <a:pt x="7" y="3"/>
                    <a:pt x="6" y="1"/>
                  </a:cubicBezTo>
                  <a:cubicBezTo>
                    <a:pt x="4" y="0"/>
                    <a:pt x="3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796"/>
            <p:cNvSpPr/>
            <p:nvPr/>
          </p:nvSpPr>
          <p:spPr bwMode="auto">
            <a:xfrm>
              <a:off x="4964113" y="4073525"/>
              <a:ext cx="9525" cy="9525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3 h 3"/>
                <a:gd name="T4" fmla="*/ 3 w 3"/>
                <a:gd name="T5" fmla="*/ 3 h 3"/>
                <a:gd name="T6" fmla="*/ 3 w 3"/>
                <a:gd name="T7" fmla="*/ 0 h 3"/>
                <a:gd name="T8" fmla="*/ 1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393604" y="2058342"/>
            <a:ext cx="1496839" cy="1396695"/>
            <a:chOff x="5144928" y="972766"/>
            <a:chExt cx="1830701" cy="1816263"/>
          </a:xfrm>
        </p:grpSpPr>
        <p:sp>
          <p:nvSpPr>
            <p:cNvPr id="52" name="Freeform 1690"/>
            <p:cNvSpPr/>
            <p:nvPr/>
          </p:nvSpPr>
          <p:spPr bwMode="auto">
            <a:xfrm>
              <a:off x="5168004" y="1227748"/>
              <a:ext cx="830738" cy="627650"/>
            </a:xfrm>
            <a:custGeom>
              <a:avLst/>
              <a:gdLst>
                <a:gd name="T0" fmla="*/ 6 w 111"/>
                <a:gd name="T1" fmla="*/ 15 h 82"/>
                <a:gd name="T2" fmla="*/ 20 w 111"/>
                <a:gd name="T3" fmla="*/ 31 h 82"/>
                <a:gd name="T4" fmla="*/ 45 w 111"/>
                <a:gd name="T5" fmla="*/ 56 h 82"/>
                <a:gd name="T6" fmla="*/ 92 w 111"/>
                <a:gd name="T7" fmla="*/ 79 h 82"/>
                <a:gd name="T8" fmla="*/ 99 w 111"/>
                <a:gd name="T9" fmla="*/ 43 h 82"/>
                <a:gd name="T10" fmla="*/ 4 w 111"/>
                <a:gd name="T11" fmla="*/ 0 h 82"/>
                <a:gd name="T12" fmla="*/ 6 w 111"/>
                <a:gd name="T13" fmla="*/ 1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82">
                  <a:moveTo>
                    <a:pt x="6" y="15"/>
                  </a:moveTo>
                  <a:cubicBezTo>
                    <a:pt x="12" y="24"/>
                    <a:pt x="15" y="22"/>
                    <a:pt x="20" y="31"/>
                  </a:cubicBezTo>
                  <a:cubicBezTo>
                    <a:pt x="25" y="40"/>
                    <a:pt x="34" y="48"/>
                    <a:pt x="45" y="56"/>
                  </a:cubicBezTo>
                  <a:cubicBezTo>
                    <a:pt x="56" y="64"/>
                    <a:pt x="73" y="75"/>
                    <a:pt x="92" y="79"/>
                  </a:cubicBezTo>
                  <a:cubicBezTo>
                    <a:pt x="111" y="82"/>
                    <a:pt x="99" y="43"/>
                    <a:pt x="99" y="4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0" y="7"/>
                    <a:pt x="6" y="15"/>
                  </a:cubicBezTo>
                  <a:close/>
                </a:path>
              </a:pathLst>
            </a:custGeom>
            <a:solidFill>
              <a:srgbClr val="DAE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691"/>
            <p:cNvSpPr/>
            <p:nvPr/>
          </p:nvSpPr>
          <p:spPr bwMode="auto">
            <a:xfrm>
              <a:off x="5144928" y="972766"/>
              <a:ext cx="1830701" cy="1816263"/>
            </a:xfrm>
            <a:custGeom>
              <a:avLst/>
              <a:gdLst>
                <a:gd name="T0" fmla="*/ 179 w 244"/>
                <a:gd name="T1" fmla="*/ 233 h 237"/>
                <a:gd name="T2" fmla="*/ 192 w 244"/>
                <a:gd name="T3" fmla="*/ 234 h 237"/>
                <a:gd name="T4" fmla="*/ 216 w 244"/>
                <a:gd name="T5" fmla="*/ 224 h 237"/>
                <a:gd name="T6" fmla="*/ 242 w 244"/>
                <a:gd name="T7" fmla="*/ 225 h 237"/>
                <a:gd name="T8" fmla="*/ 217 w 244"/>
                <a:gd name="T9" fmla="*/ 195 h 237"/>
                <a:gd name="T10" fmla="*/ 205 w 244"/>
                <a:gd name="T11" fmla="*/ 166 h 237"/>
                <a:gd name="T12" fmla="*/ 208 w 244"/>
                <a:gd name="T13" fmla="*/ 118 h 237"/>
                <a:gd name="T14" fmla="*/ 192 w 244"/>
                <a:gd name="T15" fmla="*/ 70 h 237"/>
                <a:gd name="T16" fmla="*/ 165 w 244"/>
                <a:gd name="T17" fmla="*/ 40 h 237"/>
                <a:gd name="T18" fmla="*/ 179 w 244"/>
                <a:gd name="T19" fmla="*/ 20 h 237"/>
                <a:gd name="T20" fmla="*/ 192 w 244"/>
                <a:gd name="T21" fmla="*/ 8 h 237"/>
                <a:gd name="T22" fmla="*/ 172 w 244"/>
                <a:gd name="T23" fmla="*/ 1 h 237"/>
                <a:gd name="T24" fmla="*/ 131 w 244"/>
                <a:gd name="T25" fmla="*/ 16 h 237"/>
                <a:gd name="T26" fmla="*/ 111 w 244"/>
                <a:gd name="T27" fmla="*/ 10 h 237"/>
                <a:gd name="T28" fmla="*/ 70 w 244"/>
                <a:gd name="T29" fmla="*/ 4 h 237"/>
                <a:gd name="T30" fmla="*/ 36 w 244"/>
                <a:gd name="T31" fmla="*/ 16 h 237"/>
                <a:gd name="T32" fmla="*/ 12 w 244"/>
                <a:gd name="T33" fmla="*/ 26 h 237"/>
                <a:gd name="T34" fmla="*/ 17 w 244"/>
                <a:gd name="T35" fmla="*/ 49 h 237"/>
                <a:gd name="T36" fmla="*/ 63 w 244"/>
                <a:gd name="T37" fmla="*/ 69 h 237"/>
                <a:gd name="T38" fmla="*/ 95 w 244"/>
                <a:gd name="T39" fmla="*/ 86 h 237"/>
                <a:gd name="T40" fmla="*/ 89 w 244"/>
                <a:gd name="T41" fmla="*/ 114 h 237"/>
                <a:gd name="T42" fmla="*/ 123 w 244"/>
                <a:gd name="T43" fmla="*/ 157 h 237"/>
                <a:gd name="T44" fmla="*/ 129 w 244"/>
                <a:gd name="T45" fmla="*/ 146 h 237"/>
                <a:gd name="T46" fmla="*/ 129 w 244"/>
                <a:gd name="T47" fmla="*/ 128 h 237"/>
                <a:gd name="T48" fmla="*/ 139 w 244"/>
                <a:gd name="T49" fmla="*/ 132 h 237"/>
                <a:gd name="T50" fmla="*/ 181 w 244"/>
                <a:gd name="T51" fmla="*/ 165 h 237"/>
                <a:gd name="T52" fmla="*/ 194 w 244"/>
                <a:gd name="T53" fmla="*/ 193 h 237"/>
                <a:gd name="T54" fmla="*/ 189 w 244"/>
                <a:gd name="T55" fmla="*/ 214 h 237"/>
                <a:gd name="T56" fmla="*/ 179 w 244"/>
                <a:gd name="T57" fmla="*/ 23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4" h="237">
                  <a:moveTo>
                    <a:pt x="179" y="233"/>
                  </a:moveTo>
                  <a:cubicBezTo>
                    <a:pt x="178" y="237"/>
                    <a:pt x="187" y="235"/>
                    <a:pt x="192" y="234"/>
                  </a:cubicBezTo>
                  <a:cubicBezTo>
                    <a:pt x="197" y="232"/>
                    <a:pt x="206" y="223"/>
                    <a:pt x="216" y="224"/>
                  </a:cubicBezTo>
                  <a:cubicBezTo>
                    <a:pt x="225" y="225"/>
                    <a:pt x="241" y="230"/>
                    <a:pt x="242" y="225"/>
                  </a:cubicBezTo>
                  <a:cubicBezTo>
                    <a:pt x="244" y="219"/>
                    <a:pt x="226" y="201"/>
                    <a:pt x="217" y="195"/>
                  </a:cubicBezTo>
                  <a:cubicBezTo>
                    <a:pt x="207" y="189"/>
                    <a:pt x="204" y="173"/>
                    <a:pt x="205" y="166"/>
                  </a:cubicBezTo>
                  <a:cubicBezTo>
                    <a:pt x="206" y="160"/>
                    <a:pt x="210" y="133"/>
                    <a:pt x="208" y="118"/>
                  </a:cubicBezTo>
                  <a:cubicBezTo>
                    <a:pt x="206" y="103"/>
                    <a:pt x="201" y="81"/>
                    <a:pt x="192" y="70"/>
                  </a:cubicBezTo>
                  <a:cubicBezTo>
                    <a:pt x="182" y="58"/>
                    <a:pt x="166" y="45"/>
                    <a:pt x="165" y="40"/>
                  </a:cubicBezTo>
                  <a:cubicBezTo>
                    <a:pt x="163" y="35"/>
                    <a:pt x="172" y="24"/>
                    <a:pt x="179" y="20"/>
                  </a:cubicBezTo>
                  <a:cubicBezTo>
                    <a:pt x="185" y="17"/>
                    <a:pt x="193" y="10"/>
                    <a:pt x="192" y="8"/>
                  </a:cubicBezTo>
                  <a:cubicBezTo>
                    <a:pt x="190" y="6"/>
                    <a:pt x="182" y="0"/>
                    <a:pt x="172" y="1"/>
                  </a:cubicBezTo>
                  <a:cubicBezTo>
                    <a:pt x="163" y="2"/>
                    <a:pt x="144" y="6"/>
                    <a:pt x="131" y="16"/>
                  </a:cubicBezTo>
                  <a:cubicBezTo>
                    <a:pt x="131" y="16"/>
                    <a:pt x="122" y="14"/>
                    <a:pt x="111" y="10"/>
                  </a:cubicBezTo>
                  <a:cubicBezTo>
                    <a:pt x="100" y="6"/>
                    <a:pt x="83" y="1"/>
                    <a:pt x="70" y="4"/>
                  </a:cubicBezTo>
                  <a:cubicBezTo>
                    <a:pt x="57" y="7"/>
                    <a:pt x="44" y="11"/>
                    <a:pt x="36" y="16"/>
                  </a:cubicBezTo>
                  <a:cubicBezTo>
                    <a:pt x="28" y="20"/>
                    <a:pt x="19" y="22"/>
                    <a:pt x="12" y="26"/>
                  </a:cubicBezTo>
                  <a:cubicBezTo>
                    <a:pt x="4" y="31"/>
                    <a:pt x="0" y="37"/>
                    <a:pt x="17" y="49"/>
                  </a:cubicBezTo>
                  <a:cubicBezTo>
                    <a:pt x="35" y="60"/>
                    <a:pt x="47" y="65"/>
                    <a:pt x="63" y="69"/>
                  </a:cubicBezTo>
                  <a:cubicBezTo>
                    <a:pt x="79" y="73"/>
                    <a:pt x="94" y="77"/>
                    <a:pt x="95" y="86"/>
                  </a:cubicBezTo>
                  <a:cubicBezTo>
                    <a:pt x="95" y="86"/>
                    <a:pt x="87" y="101"/>
                    <a:pt x="89" y="114"/>
                  </a:cubicBezTo>
                  <a:cubicBezTo>
                    <a:pt x="91" y="127"/>
                    <a:pt x="114" y="155"/>
                    <a:pt x="123" y="157"/>
                  </a:cubicBezTo>
                  <a:cubicBezTo>
                    <a:pt x="131" y="159"/>
                    <a:pt x="131" y="157"/>
                    <a:pt x="129" y="146"/>
                  </a:cubicBezTo>
                  <a:cubicBezTo>
                    <a:pt x="126" y="135"/>
                    <a:pt x="128" y="129"/>
                    <a:pt x="129" y="128"/>
                  </a:cubicBezTo>
                  <a:cubicBezTo>
                    <a:pt x="130" y="127"/>
                    <a:pt x="131" y="130"/>
                    <a:pt x="139" y="132"/>
                  </a:cubicBezTo>
                  <a:cubicBezTo>
                    <a:pt x="147" y="134"/>
                    <a:pt x="169" y="147"/>
                    <a:pt x="181" y="165"/>
                  </a:cubicBezTo>
                  <a:cubicBezTo>
                    <a:pt x="192" y="183"/>
                    <a:pt x="194" y="186"/>
                    <a:pt x="194" y="193"/>
                  </a:cubicBezTo>
                  <a:cubicBezTo>
                    <a:pt x="194" y="200"/>
                    <a:pt x="193" y="208"/>
                    <a:pt x="189" y="214"/>
                  </a:cubicBezTo>
                  <a:cubicBezTo>
                    <a:pt x="184" y="221"/>
                    <a:pt x="179" y="229"/>
                    <a:pt x="179" y="233"/>
                  </a:cubicBezTo>
                  <a:close/>
                </a:path>
              </a:pathLst>
            </a:custGeom>
            <a:solidFill>
              <a:srgbClr val="005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692"/>
            <p:cNvSpPr/>
            <p:nvPr/>
          </p:nvSpPr>
          <p:spPr bwMode="auto">
            <a:xfrm>
              <a:off x="5406457" y="1251284"/>
              <a:ext cx="142304" cy="129454"/>
            </a:xfrm>
            <a:custGeom>
              <a:avLst/>
              <a:gdLst>
                <a:gd name="T0" fmla="*/ 7 w 19"/>
                <a:gd name="T1" fmla="*/ 2 h 17"/>
                <a:gd name="T2" fmla="*/ 9 w 19"/>
                <a:gd name="T3" fmla="*/ 15 h 17"/>
                <a:gd name="T4" fmla="*/ 18 w 19"/>
                <a:gd name="T5" fmla="*/ 7 h 17"/>
                <a:gd name="T6" fmla="*/ 7 w 19"/>
                <a:gd name="T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7">
                  <a:moveTo>
                    <a:pt x="7" y="2"/>
                  </a:moveTo>
                  <a:cubicBezTo>
                    <a:pt x="0" y="4"/>
                    <a:pt x="2" y="14"/>
                    <a:pt x="9" y="15"/>
                  </a:cubicBezTo>
                  <a:cubicBezTo>
                    <a:pt x="16" y="17"/>
                    <a:pt x="19" y="10"/>
                    <a:pt x="18" y="7"/>
                  </a:cubicBezTo>
                  <a:cubicBezTo>
                    <a:pt x="17" y="4"/>
                    <a:pt x="15" y="0"/>
                    <a:pt x="7" y="2"/>
                  </a:cubicBezTo>
                  <a:close/>
                </a:path>
              </a:pathLst>
            </a:custGeom>
            <a:solidFill>
              <a:srgbClr val="004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693"/>
            <p:cNvSpPr/>
            <p:nvPr/>
          </p:nvSpPr>
          <p:spPr bwMode="auto">
            <a:xfrm>
              <a:off x="5437225" y="1266976"/>
              <a:ext cx="96151" cy="90226"/>
            </a:xfrm>
            <a:custGeom>
              <a:avLst/>
              <a:gdLst>
                <a:gd name="T0" fmla="*/ 1 w 13"/>
                <a:gd name="T1" fmla="*/ 5 h 12"/>
                <a:gd name="T2" fmla="*/ 5 w 13"/>
                <a:gd name="T3" fmla="*/ 12 h 12"/>
                <a:gd name="T4" fmla="*/ 12 w 13"/>
                <a:gd name="T5" fmla="*/ 7 h 12"/>
                <a:gd name="T6" fmla="*/ 8 w 13"/>
                <a:gd name="T7" fmla="*/ 1 h 12"/>
                <a:gd name="T8" fmla="*/ 1 w 13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" y="5"/>
                  </a:moveTo>
                  <a:cubicBezTo>
                    <a:pt x="0" y="8"/>
                    <a:pt x="2" y="11"/>
                    <a:pt x="5" y="12"/>
                  </a:cubicBezTo>
                  <a:cubicBezTo>
                    <a:pt x="8" y="12"/>
                    <a:pt x="11" y="11"/>
                    <a:pt x="12" y="7"/>
                  </a:cubicBezTo>
                  <a:cubicBezTo>
                    <a:pt x="13" y="4"/>
                    <a:pt x="11" y="1"/>
                    <a:pt x="8" y="1"/>
                  </a:cubicBezTo>
                  <a:cubicBezTo>
                    <a:pt x="5" y="0"/>
                    <a:pt x="2" y="2"/>
                    <a:pt x="1" y="5"/>
                  </a:cubicBezTo>
                  <a:close/>
                </a:path>
              </a:pathLst>
            </a:custGeom>
            <a:solidFill>
              <a:srgbClr val="BDD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694"/>
            <p:cNvSpPr/>
            <p:nvPr/>
          </p:nvSpPr>
          <p:spPr bwMode="auto">
            <a:xfrm>
              <a:off x="5444917" y="1270900"/>
              <a:ext cx="80767" cy="78456"/>
            </a:xfrm>
            <a:custGeom>
              <a:avLst/>
              <a:gdLst>
                <a:gd name="T0" fmla="*/ 1 w 11"/>
                <a:gd name="T1" fmla="*/ 4 h 10"/>
                <a:gd name="T2" fmla="*/ 5 w 11"/>
                <a:gd name="T3" fmla="*/ 10 h 10"/>
                <a:gd name="T4" fmla="*/ 10 w 11"/>
                <a:gd name="T5" fmla="*/ 6 h 10"/>
                <a:gd name="T6" fmla="*/ 7 w 11"/>
                <a:gd name="T7" fmla="*/ 1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0" y="7"/>
                    <a:pt x="2" y="9"/>
                    <a:pt x="5" y="10"/>
                  </a:cubicBezTo>
                  <a:cubicBezTo>
                    <a:pt x="7" y="10"/>
                    <a:pt x="10" y="9"/>
                    <a:pt x="10" y="6"/>
                  </a:cubicBezTo>
                  <a:cubicBezTo>
                    <a:pt x="11" y="4"/>
                    <a:pt x="9" y="1"/>
                    <a:pt x="7" y="1"/>
                  </a:cubicBezTo>
                  <a:cubicBezTo>
                    <a:pt x="4" y="0"/>
                    <a:pt x="1" y="2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695"/>
            <p:cNvSpPr/>
            <p:nvPr/>
          </p:nvSpPr>
          <p:spPr bwMode="auto">
            <a:xfrm>
              <a:off x="5452609" y="1270900"/>
              <a:ext cx="65383" cy="70611"/>
            </a:xfrm>
            <a:custGeom>
              <a:avLst/>
              <a:gdLst>
                <a:gd name="T0" fmla="*/ 1 w 9"/>
                <a:gd name="T1" fmla="*/ 4 h 9"/>
                <a:gd name="T2" fmla="*/ 4 w 9"/>
                <a:gd name="T3" fmla="*/ 8 h 9"/>
                <a:gd name="T4" fmla="*/ 8 w 9"/>
                <a:gd name="T5" fmla="*/ 5 h 9"/>
                <a:gd name="T6" fmla="*/ 5 w 9"/>
                <a:gd name="T7" fmla="*/ 1 h 9"/>
                <a:gd name="T8" fmla="*/ 1 w 9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4"/>
                  </a:moveTo>
                  <a:cubicBezTo>
                    <a:pt x="0" y="6"/>
                    <a:pt x="1" y="8"/>
                    <a:pt x="4" y="8"/>
                  </a:cubicBezTo>
                  <a:cubicBezTo>
                    <a:pt x="6" y="9"/>
                    <a:pt x="8" y="7"/>
                    <a:pt x="8" y="5"/>
                  </a:cubicBezTo>
                  <a:cubicBezTo>
                    <a:pt x="9" y="3"/>
                    <a:pt x="7" y="1"/>
                    <a:pt x="5" y="1"/>
                  </a:cubicBezTo>
                  <a:cubicBezTo>
                    <a:pt x="3" y="0"/>
                    <a:pt x="1" y="2"/>
                    <a:pt x="1" y="4"/>
                  </a:cubicBezTo>
                  <a:close/>
                </a:path>
              </a:pathLst>
            </a:custGeom>
            <a:solidFill>
              <a:srgbClr val="121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696"/>
            <p:cNvSpPr/>
            <p:nvPr/>
          </p:nvSpPr>
          <p:spPr bwMode="auto">
            <a:xfrm>
              <a:off x="6767944" y="2451665"/>
              <a:ext cx="199993" cy="270675"/>
            </a:xfrm>
            <a:custGeom>
              <a:avLst/>
              <a:gdLst>
                <a:gd name="T0" fmla="*/ 14 w 27"/>
                <a:gd name="T1" fmla="*/ 27 h 35"/>
                <a:gd name="T2" fmla="*/ 8 w 27"/>
                <a:gd name="T3" fmla="*/ 29 h 35"/>
                <a:gd name="T4" fmla="*/ 27 w 27"/>
                <a:gd name="T5" fmla="*/ 31 h 35"/>
                <a:gd name="T6" fmla="*/ 0 w 27"/>
                <a:gd name="T7" fmla="*/ 2 h 35"/>
                <a:gd name="T8" fmla="*/ 12 w 27"/>
                <a:gd name="T9" fmla="*/ 19 h 35"/>
                <a:gd name="T10" fmla="*/ 14 w 27"/>
                <a:gd name="T11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5">
                  <a:moveTo>
                    <a:pt x="14" y="27"/>
                  </a:moveTo>
                  <a:cubicBezTo>
                    <a:pt x="10" y="28"/>
                    <a:pt x="2" y="28"/>
                    <a:pt x="8" y="29"/>
                  </a:cubicBezTo>
                  <a:cubicBezTo>
                    <a:pt x="13" y="30"/>
                    <a:pt x="27" y="35"/>
                    <a:pt x="27" y="31"/>
                  </a:cubicBezTo>
                  <a:cubicBezTo>
                    <a:pt x="23" y="16"/>
                    <a:pt x="0" y="0"/>
                    <a:pt x="0" y="2"/>
                  </a:cubicBezTo>
                  <a:cubicBezTo>
                    <a:pt x="0" y="5"/>
                    <a:pt x="8" y="14"/>
                    <a:pt x="12" y="19"/>
                  </a:cubicBezTo>
                  <a:cubicBezTo>
                    <a:pt x="16" y="23"/>
                    <a:pt x="18" y="27"/>
                    <a:pt x="14" y="27"/>
                  </a:cubicBezTo>
                  <a:close/>
                </a:path>
              </a:pathLst>
            </a:custGeom>
            <a:solidFill>
              <a:srgbClr val="246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697"/>
            <p:cNvSpPr/>
            <p:nvPr/>
          </p:nvSpPr>
          <p:spPr bwMode="auto">
            <a:xfrm>
              <a:off x="6475648" y="2483047"/>
              <a:ext cx="192301" cy="290288"/>
            </a:xfrm>
            <a:custGeom>
              <a:avLst/>
              <a:gdLst>
                <a:gd name="T0" fmla="*/ 17 w 26"/>
                <a:gd name="T1" fmla="*/ 0 h 38"/>
                <a:gd name="T2" fmla="*/ 12 w 26"/>
                <a:gd name="T3" fmla="*/ 19 h 38"/>
                <a:gd name="T4" fmla="*/ 3 w 26"/>
                <a:gd name="T5" fmla="*/ 38 h 38"/>
                <a:gd name="T6" fmla="*/ 16 w 26"/>
                <a:gd name="T7" fmla="*/ 36 h 38"/>
                <a:gd name="T8" fmla="*/ 25 w 26"/>
                <a:gd name="T9" fmla="*/ 31 h 38"/>
                <a:gd name="T10" fmla="*/ 10 w 26"/>
                <a:gd name="T11" fmla="*/ 34 h 38"/>
                <a:gd name="T12" fmla="*/ 14 w 26"/>
                <a:gd name="T13" fmla="*/ 21 h 38"/>
                <a:gd name="T14" fmla="*/ 17 w 26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8">
                  <a:moveTo>
                    <a:pt x="17" y="0"/>
                  </a:moveTo>
                  <a:cubicBezTo>
                    <a:pt x="17" y="0"/>
                    <a:pt x="15" y="15"/>
                    <a:pt x="12" y="19"/>
                  </a:cubicBezTo>
                  <a:cubicBezTo>
                    <a:pt x="9" y="23"/>
                    <a:pt x="0" y="37"/>
                    <a:pt x="3" y="38"/>
                  </a:cubicBezTo>
                  <a:cubicBezTo>
                    <a:pt x="6" y="38"/>
                    <a:pt x="11" y="38"/>
                    <a:pt x="16" y="36"/>
                  </a:cubicBezTo>
                  <a:cubicBezTo>
                    <a:pt x="19" y="35"/>
                    <a:pt x="26" y="31"/>
                    <a:pt x="25" y="31"/>
                  </a:cubicBezTo>
                  <a:cubicBezTo>
                    <a:pt x="22" y="30"/>
                    <a:pt x="12" y="34"/>
                    <a:pt x="10" y="34"/>
                  </a:cubicBezTo>
                  <a:cubicBezTo>
                    <a:pt x="8" y="33"/>
                    <a:pt x="12" y="27"/>
                    <a:pt x="14" y="21"/>
                  </a:cubicBezTo>
                  <a:cubicBezTo>
                    <a:pt x="16" y="16"/>
                    <a:pt x="19" y="1"/>
                    <a:pt x="17" y="0"/>
                  </a:cubicBezTo>
                  <a:close/>
                </a:path>
              </a:pathLst>
            </a:custGeom>
            <a:solidFill>
              <a:srgbClr val="0041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698"/>
            <p:cNvSpPr/>
            <p:nvPr/>
          </p:nvSpPr>
          <p:spPr bwMode="auto">
            <a:xfrm>
              <a:off x="6129507" y="988457"/>
              <a:ext cx="442292" cy="215756"/>
            </a:xfrm>
            <a:custGeom>
              <a:avLst/>
              <a:gdLst>
                <a:gd name="T0" fmla="*/ 1 w 59"/>
                <a:gd name="T1" fmla="*/ 15 h 28"/>
                <a:gd name="T2" fmla="*/ 20 w 59"/>
                <a:gd name="T3" fmla="*/ 25 h 28"/>
                <a:gd name="T4" fmla="*/ 48 w 59"/>
                <a:gd name="T5" fmla="*/ 9 h 28"/>
                <a:gd name="T6" fmla="*/ 59 w 59"/>
                <a:gd name="T7" fmla="*/ 7 h 28"/>
                <a:gd name="T8" fmla="*/ 42 w 59"/>
                <a:gd name="T9" fmla="*/ 0 h 28"/>
                <a:gd name="T10" fmla="*/ 1 w 59"/>
                <a:gd name="T11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28">
                  <a:moveTo>
                    <a:pt x="1" y="15"/>
                  </a:moveTo>
                  <a:cubicBezTo>
                    <a:pt x="0" y="18"/>
                    <a:pt x="11" y="28"/>
                    <a:pt x="20" y="25"/>
                  </a:cubicBezTo>
                  <a:cubicBezTo>
                    <a:pt x="29" y="22"/>
                    <a:pt x="43" y="11"/>
                    <a:pt x="48" y="9"/>
                  </a:cubicBezTo>
                  <a:cubicBezTo>
                    <a:pt x="53" y="7"/>
                    <a:pt x="58" y="9"/>
                    <a:pt x="59" y="7"/>
                  </a:cubicBezTo>
                  <a:cubicBezTo>
                    <a:pt x="59" y="7"/>
                    <a:pt x="56" y="0"/>
                    <a:pt x="42" y="0"/>
                  </a:cubicBezTo>
                  <a:cubicBezTo>
                    <a:pt x="28" y="0"/>
                    <a:pt x="2" y="11"/>
                    <a:pt x="1" y="15"/>
                  </a:cubicBezTo>
                  <a:close/>
                </a:path>
              </a:pathLst>
            </a:custGeom>
            <a:solidFill>
              <a:srgbClr val="005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699"/>
            <p:cNvSpPr/>
            <p:nvPr/>
          </p:nvSpPr>
          <p:spPr bwMode="auto">
            <a:xfrm>
              <a:off x="5248769" y="996303"/>
              <a:ext cx="1449947" cy="1180768"/>
            </a:xfrm>
            <a:custGeom>
              <a:avLst/>
              <a:gdLst>
                <a:gd name="T0" fmla="*/ 110 w 193"/>
                <a:gd name="T1" fmla="*/ 15 h 154"/>
                <a:gd name="T2" fmla="*/ 74 w 193"/>
                <a:gd name="T3" fmla="*/ 2 h 154"/>
                <a:gd name="T4" fmla="*/ 27 w 193"/>
                <a:gd name="T5" fmla="*/ 12 h 154"/>
                <a:gd name="T6" fmla="*/ 3 w 193"/>
                <a:gd name="T7" fmla="*/ 22 h 154"/>
                <a:gd name="T8" fmla="*/ 18 w 193"/>
                <a:gd name="T9" fmla="*/ 25 h 154"/>
                <a:gd name="T10" fmla="*/ 54 w 193"/>
                <a:gd name="T11" fmla="*/ 22 h 154"/>
                <a:gd name="T12" fmla="*/ 106 w 193"/>
                <a:gd name="T13" fmla="*/ 50 h 154"/>
                <a:gd name="T14" fmla="*/ 121 w 193"/>
                <a:gd name="T15" fmla="*/ 89 h 154"/>
                <a:gd name="T16" fmla="*/ 149 w 193"/>
                <a:gd name="T17" fmla="*/ 112 h 154"/>
                <a:gd name="T18" fmla="*/ 189 w 193"/>
                <a:gd name="T19" fmla="*/ 149 h 154"/>
                <a:gd name="T20" fmla="*/ 193 w 193"/>
                <a:gd name="T21" fmla="*/ 128 h 154"/>
                <a:gd name="T22" fmla="*/ 170 w 193"/>
                <a:gd name="T23" fmla="*/ 61 h 154"/>
                <a:gd name="T24" fmla="*/ 126 w 193"/>
                <a:gd name="T25" fmla="*/ 32 h 154"/>
                <a:gd name="T26" fmla="*/ 110 w 193"/>
                <a:gd name="T27" fmla="*/ 1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3" h="154">
                  <a:moveTo>
                    <a:pt x="110" y="15"/>
                  </a:moveTo>
                  <a:cubicBezTo>
                    <a:pt x="110" y="15"/>
                    <a:pt x="82" y="3"/>
                    <a:pt x="74" y="2"/>
                  </a:cubicBezTo>
                  <a:cubicBezTo>
                    <a:pt x="58" y="0"/>
                    <a:pt x="33" y="9"/>
                    <a:pt x="27" y="12"/>
                  </a:cubicBezTo>
                  <a:cubicBezTo>
                    <a:pt x="22" y="14"/>
                    <a:pt x="7" y="20"/>
                    <a:pt x="3" y="22"/>
                  </a:cubicBezTo>
                  <a:cubicBezTo>
                    <a:pt x="0" y="25"/>
                    <a:pt x="10" y="26"/>
                    <a:pt x="18" y="25"/>
                  </a:cubicBezTo>
                  <a:cubicBezTo>
                    <a:pt x="25" y="25"/>
                    <a:pt x="39" y="27"/>
                    <a:pt x="54" y="22"/>
                  </a:cubicBezTo>
                  <a:cubicBezTo>
                    <a:pt x="70" y="17"/>
                    <a:pt x="96" y="39"/>
                    <a:pt x="106" y="50"/>
                  </a:cubicBezTo>
                  <a:cubicBezTo>
                    <a:pt x="116" y="61"/>
                    <a:pt x="118" y="74"/>
                    <a:pt x="121" y="89"/>
                  </a:cubicBezTo>
                  <a:cubicBezTo>
                    <a:pt x="123" y="98"/>
                    <a:pt x="138" y="109"/>
                    <a:pt x="149" y="112"/>
                  </a:cubicBezTo>
                  <a:cubicBezTo>
                    <a:pt x="169" y="118"/>
                    <a:pt x="182" y="140"/>
                    <a:pt x="189" y="149"/>
                  </a:cubicBezTo>
                  <a:cubicBezTo>
                    <a:pt x="192" y="154"/>
                    <a:pt x="193" y="134"/>
                    <a:pt x="193" y="128"/>
                  </a:cubicBezTo>
                  <a:cubicBezTo>
                    <a:pt x="193" y="128"/>
                    <a:pt x="189" y="79"/>
                    <a:pt x="170" y="61"/>
                  </a:cubicBezTo>
                  <a:cubicBezTo>
                    <a:pt x="156" y="48"/>
                    <a:pt x="134" y="37"/>
                    <a:pt x="126" y="32"/>
                  </a:cubicBezTo>
                  <a:cubicBezTo>
                    <a:pt x="119" y="26"/>
                    <a:pt x="113" y="16"/>
                    <a:pt x="110" y="15"/>
                  </a:cubicBezTo>
                  <a:close/>
                </a:path>
              </a:pathLst>
            </a:custGeom>
            <a:solidFill>
              <a:srgbClr val="005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700"/>
            <p:cNvSpPr/>
            <p:nvPr/>
          </p:nvSpPr>
          <p:spPr bwMode="auto">
            <a:xfrm>
              <a:off x="5571834" y="1243439"/>
              <a:ext cx="415369" cy="219677"/>
            </a:xfrm>
            <a:custGeom>
              <a:avLst/>
              <a:gdLst>
                <a:gd name="T0" fmla="*/ 30 w 55"/>
                <a:gd name="T1" fmla="*/ 4 h 29"/>
                <a:gd name="T2" fmla="*/ 4 w 55"/>
                <a:gd name="T3" fmla="*/ 9 h 29"/>
                <a:gd name="T4" fmla="*/ 28 w 55"/>
                <a:gd name="T5" fmla="*/ 25 h 29"/>
                <a:gd name="T6" fmla="*/ 53 w 55"/>
                <a:gd name="T7" fmla="*/ 21 h 29"/>
                <a:gd name="T8" fmla="*/ 30 w 55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9">
                  <a:moveTo>
                    <a:pt x="30" y="4"/>
                  </a:moveTo>
                  <a:cubicBezTo>
                    <a:pt x="12" y="0"/>
                    <a:pt x="0" y="1"/>
                    <a:pt x="4" y="9"/>
                  </a:cubicBezTo>
                  <a:cubicBezTo>
                    <a:pt x="7" y="16"/>
                    <a:pt x="12" y="21"/>
                    <a:pt x="28" y="25"/>
                  </a:cubicBezTo>
                  <a:cubicBezTo>
                    <a:pt x="45" y="29"/>
                    <a:pt x="55" y="26"/>
                    <a:pt x="53" y="21"/>
                  </a:cubicBezTo>
                  <a:cubicBezTo>
                    <a:pt x="52" y="16"/>
                    <a:pt x="47" y="8"/>
                    <a:pt x="30" y="4"/>
                  </a:cubicBezTo>
                  <a:close/>
                </a:path>
              </a:pathLst>
            </a:custGeom>
            <a:solidFill>
              <a:srgbClr val="DAE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701"/>
            <p:cNvSpPr/>
            <p:nvPr/>
          </p:nvSpPr>
          <p:spPr bwMode="auto">
            <a:xfrm>
              <a:off x="5902591" y="1580801"/>
              <a:ext cx="253837" cy="564885"/>
            </a:xfrm>
            <a:custGeom>
              <a:avLst/>
              <a:gdLst>
                <a:gd name="T0" fmla="*/ 32 w 34"/>
                <a:gd name="T1" fmla="*/ 32 h 74"/>
                <a:gd name="T2" fmla="*/ 24 w 34"/>
                <a:gd name="T3" fmla="*/ 11 h 74"/>
                <a:gd name="T4" fmla="*/ 9 w 34"/>
                <a:gd name="T5" fmla="*/ 17 h 74"/>
                <a:gd name="T6" fmla="*/ 5 w 34"/>
                <a:gd name="T7" fmla="*/ 53 h 74"/>
                <a:gd name="T8" fmla="*/ 27 w 34"/>
                <a:gd name="T9" fmla="*/ 73 h 74"/>
                <a:gd name="T10" fmla="*/ 26 w 34"/>
                <a:gd name="T11" fmla="*/ 53 h 74"/>
                <a:gd name="T12" fmla="*/ 32 w 34"/>
                <a:gd name="T13" fmla="*/ 3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74">
                  <a:moveTo>
                    <a:pt x="32" y="32"/>
                  </a:moveTo>
                  <a:cubicBezTo>
                    <a:pt x="34" y="23"/>
                    <a:pt x="24" y="11"/>
                    <a:pt x="24" y="11"/>
                  </a:cubicBezTo>
                  <a:cubicBezTo>
                    <a:pt x="15" y="0"/>
                    <a:pt x="9" y="10"/>
                    <a:pt x="9" y="17"/>
                  </a:cubicBezTo>
                  <a:cubicBezTo>
                    <a:pt x="9" y="24"/>
                    <a:pt x="0" y="41"/>
                    <a:pt x="5" y="53"/>
                  </a:cubicBezTo>
                  <a:cubicBezTo>
                    <a:pt x="9" y="65"/>
                    <a:pt x="26" y="74"/>
                    <a:pt x="27" y="73"/>
                  </a:cubicBezTo>
                  <a:cubicBezTo>
                    <a:pt x="28" y="72"/>
                    <a:pt x="24" y="62"/>
                    <a:pt x="26" y="53"/>
                  </a:cubicBezTo>
                  <a:cubicBezTo>
                    <a:pt x="27" y="45"/>
                    <a:pt x="29" y="42"/>
                    <a:pt x="32" y="32"/>
                  </a:cubicBezTo>
                  <a:close/>
                </a:path>
              </a:pathLst>
            </a:custGeom>
            <a:solidFill>
              <a:srgbClr val="005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702"/>
            <p:cNvSpPr/>
            <p:nvPr/>
          </p:nvSpPr>
          <p:spPr bwMode="auto">
            <a:xfrm>
              <a:off x="6287192" y="1977006"/>
              <a:ext cx="346141" cy="407972"/>
            </a:xfrm>
            <a:custGeom>
              <a:avLst/>
              <a:gdLst>
                <a:gd name="T0" fmla="*/ 24 w 46"/>
                <a:gd name="T1" fmla="*/ 6 h 53"/>
                <a:gd name="T2" fmla="*/ 3 w 46"/>
                <a:gd name="T3" fmla="*/ 3 h 53"/>
                <a:gd name="T4" fmla="*/ 24 w 46"/>
                <a:gd name="T5" fmla="*/ 24 h 53"/>
                <a:gd name="T6" fmla="*/ 40 w 46"/>
                <a:gd name="T7" fmla="*/ 51 h 53"/>
                <a:gd name="T8" fmla="*/ 46 w 46"/>
                <a:gd name="T9" fmla="*/ 43 h 53"/>
                <a:gd name="T10" fmla="*/ 42 w 46"/>
                <a:gd name="T11" fmla="*/ 27 h 53"/>
                <a:gd name="T12" fmla="*/ 24 w 46"/>
                <a:gd name="T13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53">
                  <a:moveTo>
                    <a:pt x="24" y="6"/>
                  </a:moveTo>
                  <a:cubicBezTo>
                    <a:pt x="12" y="2"/>
                    <a:pt x="7" y="0"/>
                    <a:pt x="3" y="3"/>
                  </a:cubicBezTo>
                  <a:cubicBezTo>
                    <a:pt x="0" y="6"/>
                    <a:pt x="17" y="16"/>
                    <a:pt x="24" y="24"/>
                  </a:cubicBezTo>
                  <a:cubicBezTo>
                    <a:pt x="32" y="33"/>
                    <a:pt x="39" y="49"/>
                    <a:pt x="40" y="51"/>
                  </a:cubicBezTo>
                  <a:cubicBezTo>
                    <a:pt x="42" y="53"/>
                    <a:pt x="46" y="51"/>
                    <a:pt x="46" y="43"/>
                  </a:cubicBezTo>
                  <a:cubicBezTo>
                    <a:pt x="46" y="35"/>
                    <a:pt x="44" y="30"/>
                    <a:pt x="42" y="27"/>
                  </a:cubicBezTo>
                  <a:cubicBezTo>
                    <a:pt x="41" y="24"/>
                    <a:pt x="35" y="10"/>
                    <a:pt x="24" y="6"/>
                  </a:cubicBezTo>
                  <a:close/>
                </a:path>
              </a:pathLst>
            </a:custGeom>
            <a:solidFill>
              <a:srgbClr val="DAE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703"/>
            <p:cNvSpPr/>
            <p:nvPr/>
          </p:nvSpPr>
          <p:spPr bwMode="auto">
            <a:xfrm>
              <a:off x="5987203" y="1631798"/>
              <a:ext cx="149996" cy="474661"/>
            </a:xfrm>
            <a:custGeom>
              <a:avLst/>
              <a:gdLst>
                <a:gd name="T0" fmla="*/ 10 w 20"/>
                <a:gd name="T1" fmla="*/ 3 h 62"/>
                <a:gd name="T2" fmla="*/ 3 w 20"/>
                <a:gd name="T3" fmla="*/ 7 h 62"/>
                <a:gd name="T4" fmla="*/ 3 w 20"/>
                <a:gd name="T5" fmla="*/ 37 h 62"/>
                <a:gd name="T6" fmla="*/ 14 w 20"/>
                <a:gd name="T7" fmla="*/ 62 h 62"/>
                <a:gd name="T8" fmla="*/ 13 w 20"/>
                <a:gd name="T9" fmla="*/ 49 h 62"/>
                <a:gd name="T10" fmla="*/ 19 w 20"/>
                <a:gd name="T11" fmla="*/ 21 h 62"/>
                <a:gd name="T12" fmla="*/ 10 w 20"/>
                <a:gd name="T13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62">
                  <a:moveTo>
                    <a:pt x="10" y="3"/>
                  </a:moveTo>
                  <a:cubicBezTo>
                    <a:pt x="7" y="0"/>
                    <a:pt x="3" y="2"/>
                    <a:pt x="3" y="7"/>
                  </a:cubicBezTo>
                  <a:cubicBezTo>
                    <a:pt x="3" y="12"/>
                    <a:pt x="7" y="24"/>
                    <a:pt x="3" y="37"/>
                  </a:cubicBezTo>
                  <a:cubicBezTo>
                    <a:pt x="0" y="51"/>
                    <a:pt x="12" y="62"/>
                    <a:pt x="14" y="62"/>
                  </a:cubicBezTo>
                  <a:cubicBezTo>
                    <a:pt x="15" y="62"/>
                    <a:pt x="13" y="59"/>
                    <a:pt x="13" y="49"/>
                  </a:cubicBezTo>
                  <a:cubicBezTo>
                    <a:pt x="13" y="40"/>
                    <a:pt x="18" y="30"/>
                    <a:pt x="19" y="21"/>
                  </a:cubicBezTo>
                  <a:cubicBezTo>
                    <a:pt x="20" y="13"/>
                    <a:pt x="10" y="3"/>
                    <a:pt x="10" y="3"/>
                  </a:cubicBezTo>
                  <a:close/>
                </a:path>
              </a:pathLst>
            </a:custGeom>
            <a:solidFill>
              <a:srgbClr val="246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704"/>
            <p:cNvSpPr/>
            <p:nvPr/>
          </p:nvSpPr>
          <p:spPr bwMode="auto">
            <a:xfrm>
              <a:off x="6075663" y="1694563"/>
              <a:ext cx="15384" cy="15691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2 h 2"/>
                <a:gd name="T4" fmla="*/ 2 w 2"/>
                <a:gd name="T5" fmla="*/ 2 h 2"/>
                <a:gd name="T6" fmla="*/ 1 w 2"/>
                <a:gd name="T7" fmla="*/ 0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705"/>
            <p:cNvSpPr/>
            <p:nvPr/>
          </p:nvSpPr>
          <p:spPr bwMode="auto">
            <a:xfrm>
              <a:off x="6098739" y="1733792"/>
              <a:ext cx="7692" cy="784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706"/>
            <p:cNvSpPr/>
            <p:nvPr/>
          </p:nvSpPr>
          <p:spPr bwMode="auto">
            <a:xfrm>
              <a:off x="6602565" y="2353596"/>
              <a:ext cx="330757" cy="396205"/>
            </a:xfrm>
            <a:custGeom>
              <a:avLst/>
              <a:gdLst>
                <a:gd name="T0" fmla="*/ 13 w 44"/>
                <a:gd name="T1" fmla="*/ 42 h 52"/>
                <a:gd name="T2" fmla="*/ 40 w 44"/>
                <a:gd name="T3" fmla="*/ 42 h 52"/>
                <a:gd name="T4" fmla="*/ 30 w 44"/>
                <a:gd name="T5" fmla="*/ 22 h 52"/>
                <a:gd name="T6" fmla="*/ 14 w 44"/>
                <a:gd name="T7" fmla="*/ 5 h 52"/>
                <a:gd name="T8" fmla="*/ 10 w 44"/>
                <a:gd name="T9" fmla="*/ 13 h 52"/>
                <a:gd name="T10" fmla="*/ 13 w 44"/>
                <a:gd name="T11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52">
                  <a:moveTo>
                    <a:pt x="13" y="42"/>
                  </a:moveTo>
                  <a:cubicBezTo>
                    <a:pt x="19" y="38"/>
                    <a:pt x="37" y="44"/>
                    <a:pt x="40" y="42"/>
                  </a:cubicBezTo>
                  <a:cubicBezTo>
                    <a:pt x="44" y="39"/>
                    <a:pt x="36" y="26"/>
                    <a:pt x="30" y="22"/>
                  </a:cubicBezTo>
                  <a:cubicBezTo>
                    <a:pt x="22" y="16"/>
                    <a:pt x="16" y="10"/>
                    <a:pt x="14" y="5"/>
                  </a:cubicBezTo>
                  <a:cubicBezTo>
                    <a:pt x="11" y="0"/>
                    <a:pt x="7" y="4"/>
                    <a:pt x="10" y="13"/>
                  </a:cubicBezTo>
                  <a:cubicBezTo>
                    <a:pt x="13" y="21"/>
                    <a:pt x="0" y="52"/>
                    <a:pt x="13" y="42"/>
                  </a:cubicBezTo>
                  <a:close/>
                </a:path>
              </a:pathLst>
            </a:custGeom>
            <a:solidFill>
              <a:srgbClr val="005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707"/>
            <p:cNvSpPr/>
            <p:nvPr/>
          </p:nvSpPr>
          <p:spPr bwMode="auto">
            <a:xfrm>
              <a:off x="6344883" y="1317973"/>
              <a:ext cx="361525" cy="835560"/>
            </a:xfrm>
            <a:custGeom>
              <a:avLst/>
              <a:gdLst>
                <a:gd name="T0" fmla="*/ 6 w 48"/>
                <a:gd name="T1" fmla="*/ 10 h 109"/>
                <a:gd name="T2" fmla="*/ 21 w 48"/>
                <a:gd name="T3" fmla="*/ 52 h 109"/>
                <a:gd name="T4" fmla="*/ 46 w 48"/>
                <a:gd name="T5" fmla="*/ 88 h 109"/>
                <a:gd name="T6" fmla="*/ 26 w 48"/>
                <a:gd name="T7" fmla="*/ 22 h 109"/>
                <a:gd name="T8" fmla="*/ 6 w 48"/>
                <a:gd name="T9" fmla="*/ 1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09">
                  <a:moveTo>
                    <a:pt x="6" y="10"/>
                  </a:moveTo>
                  <a:cubicBezTo>
                    <a:pt x="11" y="16"/>
                    <a:pt x="17" y="25"/>
                    <a:pt x="21" y="52"/>
                  </a:cubicBezTo>
                  <a:cubicBezTo>
                    <a:pt x="25" y="79"/>
                    <a:pt x="44" y="109"/>
                    <a:pt x="46" y="88"/>
                  </a:cubicBezTo>
                  <a:cubicBezTo>
                    <a:pt x="48" y="68"/>
                    <a:pt x="43" y="43"/>
                    <a:pt x="26" y="22"/>
                  </a:cubicBezTo>
                  <a:cubicBezTo>
                    <a:pt x="9" y="0"/>
                    <a:pt x="0" y="3"/>
                    <a:pt x="6" y="10"/>
                  </a:cubicBezTo>
                  <a:close/>
                </a:path>
              </a:pathLst>
            </a:custGeom>
            <a:solidFill>
              <a:srgbClr val="246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708"/>
            <p:cNvSpPr/>
            <p:nvPr/>
          </p:nvSpPr>
          <p:spPr bwMode="auto">
            <a:xfrm>
              <a:off x="5633370" y="1259130"/>
              <a:ext cx="330757" cy="168682"/>
            </a:xfrm>
            <a:custGeom>
              <a:avLst/>
              <a:gdLst>
                <a:gd name="T0" fmla="*/ 23 w 44"/>
                <a:gd name="T1" fmla="*/ 3 h 22"/>
                <a:gd name="T2" fmla="*/ 4 w 44"/>
                <a:gd name="T3" fmla="*/ 6 h 22"/>
                <a:gd name="T4" fmla="*/ 40 w 44"/>
                <a:gd name="T5" fmla="*/ 21 h 22"/>
                <a:gd name="T6" fmla="*/ 42 w 44"/>
                <a:gd name="T7" fmla="*/ 15 h 22"/>
                <a:gd name="T8" fmla="*/ 23 w 44"/>
                <a:gd name="T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2">
                  <a:moveTo>
                    <a:pt x="23" y="3"/>
                  </a:moveTo>
                  <a:cubicBezTo>
                    <a:pt x="10" y="0"/>
                    <a:pt x="0" y="2"/>
                    <a:pt x="4" y="6"/>
                  </a:cubicBezTo>
                  <a:cubicBezTo>
                    <a:pt x="10" y="13"/>
                    <a:pt x="36" y="22"/>
                    <a:pt x="40" y="21"/>
                  </a:cubicBezTo>
                  <a:cubicBezTo>
                    <a:pt x="44" y="21"/>
                    <a:pt x="44" y="19"/>
                    <a:pt x="42" y="15"/>
                  </a:cubicBezTo>
                  <a:cubicBezTo>
                    <a:pt x="39" y="11"/>
                    <a:pt x="36" y="6"/>
                    <a:pt x="23" y="3"/>
                  </a:cubicBezTo>
                  <a:close/>
                </a:path>
              </a:pathLst>
            </a:custGeom>
            <a:solidFill>
              <a:srgbClr val="E8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709"/>
            <p:cNvSpPr/>
            <p:nvPr/>
          </p:nvSpPr>
          <p:spPr bwMode="auto">
            <a:xfrm>
              <a:off x="5460301" y="1270900"/>
              <a:ext cx="23076" cy="23537"/>
            </a:xfrm>
            <a:custGeom>
              <a:avLst/>
              <a:gdLst>
                <a:gd name="T0" fmla="*/ 0 w 3"/>
                <a:gd name="T1" fmla="*/ 1 h 3"/>
                <a:gd name="T2" fmla="*/ 1 w 3"/>
                <a:gd name="T3" fmla="*/ 3 h 3"/>
                <a:gd name="T4" fmla="*/ 3 w 3"/>
                <a:gd name="T5" fmla="*/ 2 h 3"/>
                <a:gd name="T6" fmla="*/ 2 w 3"/>
                <a:gd name="T7" fmla="*/ 0 h 3"/>
                <a:gd name="T8" fmla="*/ 0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2"/>
                    <a:pt x="0" y="2"/>
                    <a:pt x="1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710"/>
            <p:cNvSpPr/>
            <p:nvPr/>
          </p:nvSpPr>
          <p:spPr bwMode="auto">
            <a:xfrm>
              <a:off x="6137199" y="988457"/>
              <a:ext cx="426908" cy="176528"/>
            </a:xfrm>
            <a:custGeom>
              <a:avLst/>
              <a:gdLst>
                <a:gd name="T0" fmla="*/ 41 w 57"/>
                <a:gd name="T1" fmla="*/ 0 h 23"/>
                <a:gd name="T2" fmla="*/ 2 w 57"/>
                <a:gd name="T3" fmla="*/ 16 h 23"/>
                <a:gd name="T4" fmla="*/ 13 w 57"/>
                <a:gd name="T5" fmla="*/ 21 h 23"/>
                <a:gd name="T6" fmla="*/ 46 w 57"/>
                <a:gd name="T7" fmla="*/ 6 h 23"/>
                <a:gd name="T8" fmla="*/ 54 w 57"/>
                <a:gd name="T9" fmla="*/ 3 h 23"/>
                <a:gd name="T10" fmla="*/ 41 w 57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23">
                  <a:moveTo>
                    <a:pt x="41" y="0"/>
                  </a:moveTo>
                  <a:cubicBezTo>
                    <a:pt x="32" y="0"/>
                    <a:pt x="0" y="8"/>
                    <a:pt x="2" y="16"/>
                  </a:cubicBezTo>
                  <a:cubicBezTo>
                    <a:pt x="5" y="23"/>
                    <a:pt x="9" y="23"/>
                    <a:pt x="13" y="21"/>
                  </a:cubicBezTo>
                  <a:cubicBezTo>
                    <a:pt x="18" y="20"/>
                    <a:pt x="39" y="6"/>
                    <a:pt x="46" y="6"/>
                  </a:cubicBezTo>
                  <a:cubicBezTo>
                    <a:pt x="53" y="7"/>
                    <a:pt x="57" y="4"/>
                    <a:pt x="54" y="3"/>
                  </a:cubicBezTo>
                  <a:cubicBezTo>
                    <a:pt x="54" y="3"/>
                    <a:pt x="49" y="0"/>
                    <a:pt x="41" y="0"/>
                  </a:cubicBezTo>
                  <a:close/>
                </a:path>
              </a:pathLst>
            </a:custGeom>
            <a:solidFill>
              <a:srgbClr val="246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711"/>
            <p:cNvSpPr/>
            <p:nvPr/>
          </p:nvSpPr>
          <p:spPr bwMode="auto">
            <a:xfrm>
              <a:off x="6406419" y="1004148"/>
              <a:ext cx="15384" cy="23537"/>
            </a:xfrm>
            <a:custGeom>
              <a:avLst/>
              <a:gdLst>
                <a:gd name="T0" fmla="*/ 0 w 2"/>
                <a:gd name="T1" fmla="*/ 1 h 3"/>
                <a:gd name="T2" fmla="*/ 1 w 2"/>
                <a:gd name="T3" fmla="*/ 2 h 3"/>
                <a:gd name="T4" fmla="*/ 2 w 2"/>
                <a:gd name="T5" fmla="*/ 2 h 3"/>
                <a:gd name="T6" fmla="*/ 1 w 2"/>
                <a:gd name="T7" fmla="*/ 0 h 3"/>
                <a:gd name="T8" fmla="*/ 0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712"/>
            <p:cNvSpPr/>
            <p:nvPr/>
          </p:nvSpPr>
          <p:spPr bwMode="auto">
            <a:xfrm>
              <a:off x="6352575" y="1019840"/>
              <a:ext cx="7692" cy="784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1003664" y="2649600"/>
            <a:ext cx="611812" cy="737638"/>
            <a:chOff x="4570413" y="4229101"/>
            <a:chExt cx="565150" cy="911225"/>
          </a:xfrm>
        </p:grpSpPr>
        <p:sp>
          <p:nvSpPr>
            <p:cNvPr id="76" name="Freeform 1892"/>
            <p:cNvSpPr/>
            <p:nvPr/>
          </p:nvSpPr>
          <p:spPr bwMode="auto">
            <a:xfrm>
              <a:off x="4645025" y="4379913"/>
              <a:ext cx="133350" cy="201613"/>
            </a:xfrm>
            <a:custGeom>
              <a:avLst/>
              <a:gdLst>
                <a:gd name="T0" fmla="*/ 1 w 43"/>
                <a:gd name="T1" fmla="*/ 32 h 65"/>
                <a:gd name="T2" fmla="*/ 36 w 43"/>
                <a:gd name="T3" fmla="*/ 65 h 65"/>
                <a:gd name="T4" fmla="*/ 41 w 43"/>
                <a:gd name="T5" fmla="*/ 55 h 65"/>
                <a:gd name="T6" fmla="*/ 21 w 43"/>
                <a:gd name="T7" fmla="*/ 6 h 65"/>
                <a:gd name="T8" fmla="*/ 10 w 43"/>
                <a:gd name="T9" fmla="*/ 9 h 65"/>
                <a:gd name="T10" fmla="*/ 6 w 43"/>
                <a:gd name="T11" fmla="*/ 26 h 65"/>
                <a:gd name="T12" fmla="*/ 1 w 43"/>
                <a:gd name="T13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65">
                  <a:moveTo>
                    <a:pt x="1" y="32"/>
                  </a:moveTo>
                  <a:cubicBezTo>
                    <a:pt x="3" y="35"/>
                    <a:pt x="36" y="65"/>
                    <a:pt x="36" y="65"/>
                  </a:cubicBezTo>
                  <a:cubicBezTo>
                    <a:pt x="38" y="65"/>
                    <a:pt x="40" y="59"/>
                    <a:pt x="41" y="55"/>
                  </a:cubicBezTo>
                  <a:cubicBezTo>
                    <a:pt x="43" y="51"/>
                    <a:pt x="24" y="12"/>
                    <a:pt x="21" y="6"/>
                  </a:cubicBezTo>
                  <a:cubicBezTo>
                    <a:pt x="19" y="0"/>
                    <a:pt x="13" y="5"/>
                    <a:pt x="10" y="9"/>
                  </a:cubicBezTo>
                  <a:cubicBezTo>
                    <a:pt x="6" y="13"/>
                    <a:pt x="6" y="24"/>
                    <a:pt x="6" y="26"/>
                  </a:cubicBezTo>
                  <a:cubicBezTo>
                    <a:pt x="7" y="27"/>
                    <a:pt x="0" y="28"/>
                    <a:pt x="1" y="32"/>
                  </a:cubicBezTo>
                  <a:close/>
                </a:path>
              </a:pathLst>
            </a:custGeom>
            <a:solidFill>
              <a:srgbClr val="68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893"/>
            <p:cNvSpPr/>
            <p:nvPr/>
          </p:nvSpPr>
          <p:spPr bwMode="auto">
            <a:xfrm>
              <a:off x="4678363" y="4424363"/>
              <a:ext cx="96838" cy="149225"/>
            </a:xfrm>
            <a:custGeom>
              <a:avLst/>
              <a:gdLst>
                <a:gd name="T0" fmla="*/ 6 w 31"/>
                <a:gd name="T1" fmla="*/ 25 h 48"/>
                <a:gd name="T2" fmla="*/ 1 w 31"/>
                <a:gd name="T3" fmla="*/ 24 h 48"/>
                <a:gd name="T4" fmla="*/ 26 w 31"/>
                <a:gd name="T5" fmla="*/ 48 h 48"/>
                <a:gd name="T6" fmla="*/ 29 w 31"/>
                <a:gd name="T7" fmla="*/ 45 h 48"/>
                <a:gd name="T8" fmla="*/ 11 w 31"/>
                <a:gd name="T9" fmla="*/ 2 h 48"/>
                <a:gd name="T10" fmla="*/ 14 w 31"/>
                <a:gd name="T11" fmla="*/ 14 h 48"/>
                <a:gd name="T12" fmla="*/ 9 w 31"/>
                <a:gd name="T13" fmla="*/ 5 h 48"/>
                <a:gd name="T14" fmla="*/ 8 w 31"/>
                <a:gd name="T15" fmla="*/ 12 h 48"/>
                <a:gd name="T16" fmla="*/ 7 w 31"/>
                <a:gd name="T17" fmla="*/ 20 h 48"/>
                <a:gd name="T18" fmla="*/ 6 w 31"/>
                <a:gd name="T19" fmla="*/ 2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8">
                  <a:moveTo>
                    <a:pt x="6" y="25"/>
                  </a:moveTo>
                  <a:cubicBezTo>
                    <a:pt x="5" y="24"/>
                    <a:pt x="0" y="21"/>
                    <a:pt x="1" y="24"/>
                  </a:cubicBezTo>
                  <a:cubicBezTo>
                    <a:pt x="1" y="26"/>
                    <a:pt x="26" y="48"/>
                    <a:pt x="26" y="48"/>
                  </a:cubicBezTo>
                  <a:cubicBezTo>
                    <a:pt x="27" y="48"/>
                    <a:pt x="28" y="48"/>
                    <a:pt x="29" y="45"/>
                  </a:cubicBezTo>
                  <a:cubicBezTo>
                    <a:pt x="31" y="43"/>
                    <a:pt x="12" y="4"/>
                    <a:pt x="11" y="2"/>
                  </a:cubicBezTo>
                  <a:cubicBezTo>
                    <a:pt x="10" y="0"/>
                    <a:pt x="15" y="16"/>
                    <a:pt x="14" y="14"/>
                  </a:cubicBezTo>
                  <a:cubicBezTo>
                    <a:pt x="13" y="11"/>
                    <a:pt x="11" y="8"/>
                    <a:pt x="9" y="5"/>
                  </a:cubicBezTo>
                  <a:cubicBezTo>
                    <a:pt x="6" y="1"/>
                    <a:pt x="9" y="14"/>
                    <a:pt x="8" y="12"/>
                  </a:cubicBezTo>
                  <a:cubicBezTo>
                    <a:pt x="7" y="10"/>
                    <a:pt x="5" y="15"/>
                    <a:pt x="7" y="20"/>
                  </a:cubicBezTo>
                  <a:cubicBezTo>
                    <a:pt x="8" y="26"/>
                    <a:pt x="7" y="26"/>
                    <a:pt x="6" y="25"/>
                  </a:cubicBezTo>
                  <a:close/>
                </a:path>
              </a:pathLst>
            </a:custGeom>
            <a:solidFill>
              <a:srgbClr val="FAC1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894"/>
            <p:cNvSpPr/>
            <p:nvPr/>
          </p:nvSpPr>
          <p:spPr bwMode="auto">
            <a:xfrm>
              <a:off x="4778375" y="4229101"/>
              <a:ext cx="260350" cy="250825"/>
            </a:xfrm>
            <a:custGeom>
              <a:avLst/>
              <a:gdLst>
                <a:gd name="T0" fmla="*/ 60 w 84"/>
                <a:gd name="T1" fmla="*/ 16 h 81"/>
                <a:gd name="T2" fmla="*/ 42 w 84"/>
                <a:gd name="T3" fmla="*/ 9 h 81"/>
                <a:gd name="T4" fmla="*/ 27 w 84"/>
                <a:gd name="T5" fmla="*/ 3 h 81"/>
                <a:gd name="T6" fmla="*/ 15 w 84"/>
                <a:gd name="T7" fmla="*/ 4 h 81"/>
                <a:gd name="T8" fmla="*/ 7 w 84"/>
                <a:gd name="T9" fmla="*/ 3 h 81"/>
                <a:gd name="T10" fmla="*/ 6 w 84"/>
                <a:gd name="T11" fmla="*/ 37 h 81"/>
                <a:gd name="T12" fmla="*/ 13 w 84"/>
                <a:gd name="T13" fmla="*/ 70 h 81"/>
                <a:gd name="T14" fmla="*/ 34 w 84"/>
                <a:gd name="T15" fmla="*/ 79 h 81"/>
                <a:gd name="T16" fmla="*/ 60 w 84"/>
                <a:gd name="T17" fmla="*/ 61 h 81"/>
                <a:gd name="T18" fmla="*/ 83 w 84"/>
                <a:gd name="T19" fmla="*/ 34 h 81"/>
                <a:gd name="T20" fmla="*/ 78 w 84"/>
                <a:gd name="T21" fmla="*/ 29 h 81"/>
                <a:gd name="T22" fmla="*/ 60 w 84"/>
                <a:gd name="T23" fmla="*/ 1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81">
                  <a:moveTo>
                    <a:pt x="60" y="16"/>
                  </a:moveTo>
                  <a:cubicBezTo>
                    <a:pt x="52" y="12"/>
                    <a:pt x="48" y="11"/>
                    <a:pt x="42" y="9"/>
                  </a:cubicBezTo>
                  <a:cubicBezTo>
                    <a:pt x="36" y="8"/>
                    <a:pt x="35" y="6"/>
                    <a:pt x="27" y="3"/>
                  </a:cubicBezTo>
                  <a:cubicBezTo>
                    <a:pt x="20" y="0"/>
                    <a:pt x="18" y="4"/>
                    <a:pt x="15" y="4"/>
                  </a:cubicBezTo>
                  <a:cubicBezTo>
                    <a:pt x="12" y="4"/>
                    <a:pt x="10" y="6"/>
                    <a:pt x="7" y="3"/>
                  </a:cubicBezTo>
                  <a:cubicBezTo>
                    <a:pt x="5" y="1"/>
                    <a:pt x="0" y="16"/>
                    <a:pt x="6" y="37"/>
                  </a:cubicBezTo>
                  <a:cubicBezTo>
                    <a:pt x="11" y="57"/>
                    <a:pt x="7" y="64"/>
                    <a:pt x="13" y="70"/>
                  </a:cubicBezTo>
                  <a:cubicBezTo>
                    <a:pt x="19" y="76"/>
                    <a:pt x="29" y="81"/>
                    <a:pt x="34" y="79"/>
                  </a:cubicBezTo>
                  <a:cubicBezTo>
                    <a:pt x="37" y="78"/>
                    <a:pt x="49" y="71"/>
                    <a:pt x="60" y="61"/>
                  </a:cubicBezTo>
                  <a:cubicBezTo>
                    <a:pt x="72" y="49"/>
                    <a:pt x="83" y="34"/>
                    <a:pt x="83" y="34"/>
                  </a:cubicBezTo>
                  <a:cubicBezTo>
                    <a:pt x="84" y="32"/>
                    <a:pt x="82" y="30"/>
                    <a:pt x="78" y="29"/>
                  </a:cubicBezTo>
                  <a:cubicBezTo>
                    <a:pt x="74" y="29"/>
                    <a:pt x="68" y="19"/>
                    <a:pt x="60" y="16"/>
                  </a:cubicBezTo>
                  <a:close/>
                </a:path>
              </a:pathLst>
            </a:custGeom>
            <a:solidFill>
              <a:srgbClr val="9C0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895"/>
            <p:cNvSpPr/>
            <p:nvPr/>
          </p:nvSpPr>
          <p:spPr bwMode="auto">
            <a:xfrm>
              <a:off x="4791075" y="4265613"/>
              <a:ext cx="228600" cy="192088"/>
            </a:xfrm>
            <a:custGeom>
              <a:avLst/>
              <a:gdLst>
                <a:gd name="T0" fmla="*/ 59 w 74"/>
                <a:gd name="T1" fmla="*/ 15 h 62"/>
                <a:gd name="T2" fmla="*/ 45 w 74"/>
                <a:gd name="T3" fmla="*/ 12 h 62"/>
                <a:gd name="T4" fmla="*/ 33 w 74"/>
                <a:gd name="T5" fmla="*/ 6 h 62"/>
                <a:gd name="T6" fmla="*/ 22 w 74"/>
                <a:gd name="T7" fmla="*/ 5 h 62"/>
                <a:gd name="T8" fmla="*/ 14 w 74"/>
                <a:gd name="T9" fmla="*/ 4 h 62"/>
                <a:gd name="T10" fmla="*/ 4 w 74"/>
                <a:gd name="T11" fmla="*/ 1 h 62"/>
                <a:gd name="T12" fmla="*/ 5 w 74"/>
                <a:gd name="T13" fmla="*/ 21 h 62"/>
                <a:gd name="T14" fmla="*/ 15 w 74"/>
                <a:gd name="T15" fmla="*/ 57 h 62"/>
                <a:gd name="T16" fmla="*/ 39 w 74"/>
                <a:gd name="T17" fmla="*/ 59 h 62"/>
                <a:gd name="T18" fmla="*/ 69 w 74"/>
                <a:gd name="T19" fmla="*/ 30 h 62"/>
                <a:gd name="T20" fmla="*/ 69 w 74"/>
                <a:gd name="T21" fmla="*/ 22 h 62"/>
                <a:gd name="T22" fmla="*/ 59 w 74"/>
                <a:gd name="T23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62">
                  <a:moveTo>
                    <a:pt x="59" y="15"/>
                  </a:moveTo>
                  <a:cubicBezTo>
                    <a:pt x="55" y="14"/>
                    <a:pt x="49" y="13"/>
                    <a:pt x="45" y="12"/>
                  </a:cubicBezTo>
                  <a:cubicBezTo>
                    <a:pt x="41" y="10"/>
                    <a:pt x="40" y="8"/>
                    <a:pt x="33" y="6"/>
                  </a:cubicBezTo>
                  <a:cubicBezTo>
                    <a:pt x="25" y="4"/>
                    <a:pt x="29" y="5"/>
                    <a:pt x="22" y="5"/>
                  </a:cubicBezTo>
                  <a:cubicBezTo>
                    <a:pt x="15" y="5"/>
                    <a:pt x="18" y="7"/>
                    <a:pt x="14" y="4"/>
                  </a:cubicBezTo>
                  <a:cubicBezTo>
                    <a:pt x="10" y="1"/>
                    <a:pt x="8" y="0"/>
                    <a:pt x="4" y="1"/>
                  </a:cubicBezTo>
                  <a:cubicBezTo>
                    <a:pt x="0" y="2"/>
                    <a:pt x="1" y="10"/>
                    <a:pt x="5" y="21"/>
                  </a:cubicBezTo>
                  <a:cubicBezTo>
                    <a:pt x="8" y="33"/>
                    <a:pt x="9" y="52"/>
                    <a:pt x="15" y="57"/>
                  </a:cubicBezTo>
                  <a:cubicBezTo>
                    <a:pt x="21" y="62"/>
                    <a:pt x="34" y="61"/>
                    <a:pt x="39" y="59"/>
                  </a:cubicBezTo>
                  <a:cubicBezTo>
                    <a:pt x="43" y="57"/>
                    <a:pt x="69" y="30"/>
                    <a:pt x="69" y="30"/>
                  </a:cubicBezTo>
                  <a:cubicBezTo>
                    <a:pt x="74" y="26"/>
                    <a:pt x="71" y="25"/>
                    <a:pt x="69" y="22"/>
                  </a:cubicBezTo>
                  <a:cubicBezTo>
                    <a:pt x="67" y="18"/>
                    <a:pt x="63" y="16"/>
                    <a:pt x="59" y="15"/>
                  </a:cubicBezTo>
                  <a:close/>
                </a:path>
              </a:pathLst>
            </a:custGeom>
            <a:solidFill>
              <a:srgbClr val="D400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896"/>
            <p:cNvSpPr/>
            <p:nvPr/>
          </p:nvSpPr>
          <p:spPr bwMode="auto">
            <a:xfrm>
              <a:off x="4818063" y="4297363"/>
              <a:ext cx="168275" cy="153988"/>
            </a:xfrm>
            <a:custGeom>
              <a:avLst/>
              <a:gdLst>
                <a:gd name="T0" fmla="*/ 33 w 54"/>
                <a:gd name="T1" fmla="*/ 9 h 50"/>
                <a:gd name="T2" fmla="*/ 23 w 54"/>
                <a:gd name="T3" fmla="*/ 17 h 50"/>
                <a:gd name="T4" fmla="*/ 19 w 54"/>
                <a:gd name="T5" fmla="*/ 6 h 50"/>
                <a:gd name="T6" fmla="*/ 11 w 54"/>
                <a:gd name="T7" fmla="*/ 15 h 50"/>
                <a:gd name="T8" fmla="*/ 5 w 54"/>
                <a:gd name="T9" fmla="*/ 7 h 50"/>
                <a:gd name="T10" fmla="*/ 3 w 54"/>
                <a:gd name="T11" fmla="*/ 16 h 50"/>
                <a:gd name="T12" fmla="*/ 11 w 54"/>
                <a:gd name="T13" fmla="*/ 41 h 50"/>
                <a:gd name="T14" fmla="*/ 19 w 54"/>
                <a:gd name="T15" fmla="*/ 46 h 50"/>
                <a:gd name="T16" fmla="*/ 54 w 54"/>
                <a:gd name="T17" fmla="*/ 16 h 50"/>
                <a:gd name="T18" fmla="*/ 37 w 54"/>
                <a:gd name="T19" fmla="*/ 21 h 50"/>
                <a:gd name="T20" fmla="*/ 33 w 54"/>
                <a:gd name="T21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50">
                  <a:moveTo>
                    <a:pt x="33" y="9"/>
                  </a:moveTo>
                  <a:cubicBezTo>
                    <a:pt x="27" y="10"/>
                    <a:pt x="25" y="19"/>
                    <a:pt x="23" y="17"/>
                  </a:cubicBezTo>
                  <a:cubicBezTo>
                    <a:pt x="21" y="16"/>
                    <a:pt x="21" y="11"/>
                    <a:pt x="19" y="6"/>
                  </a:cubicBezTo>
                  <a:cubicBezTo>
                    <a:pt x="17" y="0"/>
                    <a:pt x="15" y="10"/>
                    <a:pt x="11" y="15"/>
                  </a:cubicBezTo>
                  <a:cubicBezTo>
                    <a:pt x="6" y="19"/>
                    <a:pt x="8" y="13"/>
                    <a:pt x="5" y="7"/>
                  </a:cubicBezTo>
                  <a:cubicBezTo>
                    <a:pt x="3" y="0"/>
                    <a:pt x="0" y="5"/>
                    <a:pt x="3" y="16"/>
                  </a:cubicBezTo>
                  <a:cubicBezTo>
                    <a:pt x="6" y="28"/>
                    <a:pt x="7" y="42"/>
                    <a:pt x="11" y="41"/>
                  </a:cubicBezTo>
                  <a:cubicBezTo>
                    <a:pt x="15" y="40"/>
                    <a:pt x="17" y="42"/>
                    <a:pt x="19" y="46"/>
                  </a:cubicBezTo>
                  <a:cubicBezTo>
                    <a:pt x="20" y="50"/>
                    <a:pt x="54" y="16"/>
                    <a:pt x="54" y="16"/>
                  </a:cubicBezTo>
                  <a:cubicBezTo>
                    <a:pt x="50" y="12"/>
                    <a:pt x="38" y="25"/>
                    <a:pt x="37" y="21"/>
                  </a:cubicBezTo>
                  <a:cubicBezTo>
                    <a:pt x="37" y="17"/>
                    <a:pt x="39" y="8"/>
                    <a:pt x="33" y="9"/>
                  </a:cubicBezTo>
                  <a:close/>
                </a:path>
              </a:pathLst>
            </a:custGeom>
            <a:solidFill>
              <a:srgbClr val="AB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897"/>
            <p:cNvSpPr/>
            <p:nvPr/>
          </p:nvSpPr>
          <p:spPr bwMode="auto">
            <a:xfrm>
              <a:off x="4879975" y="4430713"/>
              <a:ext cx="255588" cy="604838"/>
            </a:xfrm>
            <a:custGeom>
              <a:avLst/>
              <a:gdLst>
                <a:gd name="T0" fmla="*/ 41 w 82"/>
                <a:gd name="T1" fmla="*/ 158 h 195"/>
                <a:gd name="T2" fmla="*/ 61 w 82"/>
                <a:gd name="T3" fmla="*/ 149 h 195"/>
                <a:gd name="T4" fmla="*/ 79 w 82"/>
                <a:gd name="T5" fmla="*/ 131 h 195"/>
                <a:gd name="T6" fmla="*/ 67 w 82"/>
                <a:gd name="T7" fmla="*/ 134 h 195"/>
                <a:gd name="T8" fmla="*/ 51 w 82"/>
                <a:gd name="T9" fmla="*/ 137 h 195"/>
                <a:gd name="T10" fmla="*/ 36 w 82"/>
                <a:gd name="T11" fmla="*/ 137 h 195"/>
                <a:gd name="T12" fmla="*/ 37 w 82"/>
                <a:gd name="T13" fmla="*/ 131 h 195"/>
                <a:gd name="T14" fmla="*/ 61 w 82"/>
                <a:gd name="T15" fmla="*/ 112 h 195"/>
                <a:gd name="T16" fmla="*/ 43 w 82"/>
                <a:gd name="T17" fmla="*/ 113 h 195"/>
                <a:gd name="T18" fmla="*/ 34 w 82"/>
                <a:gd name="T19" fmla="*/ 112 h 195"/>
                <a:gd name="T20" fmla="*/ 45 w 82"/>
                <a:gd name="T21" fmla="*/ 105 h 195"/>
                <a:gd name="T22" fmla="*/ 61 w 82"/>
                <a:gd name="T23" fmla="*/ 94 h 195"/>
                <a:gd name="T24" fmla="*/ 53 w 82"/>
                <a:gd name="T25" fmla="*/ 93 h 195"/>
                <a:gd name="T26" fmla="*/ 36 w 82"/>
                <a:gd name="T27" fmla="*/ 94 h 195"/>
                <a:gd name="T28" fmla="*/ 46 w 82"/>
                <a:gd name="T29" fmla="*/ 88 h 195"/>
                <a:gd name="T30" fmla="*/ 54 w 82"/>
                <a:gd name="T31" fmla="*/ 80 h 195"/>
                <a:gd name="T32" fmla="*/ 36 w 82"/>
                <a:gd name="T33" fmla="*/ 81 h 195"/>
                <a:gd name="T34" fmla="*/ 34 w 82"/>
                <a:gd name="T35" fmla="*/ 74 h 195"/>
                <a:gd name="T36" fmla="*/ 44 w 82"/>
                <a:gd name="T37" fmla="*/ 66 h 195"/>
                <a:gd name="T38" fmla="*/ 28 w 82"/>
                <a:gd name="T39" fmla="*/ 67 h 195"/>
                <a:gd name="T40" fmla="*/ 33 w 82"/>
                <a:gd name="T41" fmla="*/ 56 h 195"/>
                <a:gd name="T42" fmla="*/ 29 w 82"/>
                <a:gd name="T43" fmla="*/ 53 h 195"/>
                <a:gd name="T44" fmla="*/ 23 w 82"/>
                <a:gd name="T45" fmla="*/ 50 h 195"/>
                <a:gd name="T46" fmla="*/ 28 w 82"/>
                <a:gd name="T47" fmla="*/ 42 h 195"/>
                <a:gd name="T48" fmla="*/ 21 w 82"/>
                <a:gd name="T49" fmla="*/ 41 h 195"/>
                <a:gd name="T50" fmla="*/ 23 w 82"/>
                <a:gd name="T51" fmla="*/ 31 h 195"/>
                <a:gd name="T52" fmla="*/ 20 w 82"/>
                <a:gd name="T53" fmla="*/ 24 h 195"/>
                <a:gd name="T54" fmla="*/ 18 w 82"/>
                <a:gd name="T55" fmla="*/ 19 h 195"/>
                <a:gd name="T56" fmla="*/ 16 w 82"/>
                <a:gd name="T57" fmla="*/ 16 h 195"/>
                <a:gd name="T58" fmla="*/ 7 w 82"/>
                <a:gd name="T59" fmla="*/ 12 h 195"/>
                <a:gd name="T60" fmla="*/ 1 w 82"/>
                <a:gd name="T61" fmla="*/ 18 h 195"/>
                <a:gd name="T62" fmla="*/ 10 w 82"/>
                <a:gd name="T63" fmla="*/ 139 h 195"/>
                <a:gd name="T64" fmla="*/ 8 w 82"/>
                <a:gd name="T65" fmla="*/ 181 h 195"/>
                <a:gd name="T66" fmla="*/ 33 w 82"/>
                <a:gd name="T67" fmla="*/ 192 h 195"/>
                <a:gd name="T68" fmla="*/ 50 w 82"/>
                <a:gd name="T69" fmla="*/ 191 h 195"/>
                <a:gd name="T70" fmla="*/ 37 w 82"/>
                <a:gd name="T71" fmla="*/ 185 h 195"/>
                <a:gd name="T72" fmla="*/ 23 w 82"/>
                <a:gd name="T73" fmla="*/ 176 h 195"/>
                <a:gd name="T74" fmla="*/ 29 w 82"/>
                <a:gd name="T75" fmla="*/ 171 h 195"/>
                <a:gd name="T76" fmla="*/ 53 w 82"/>
                <a:gd name="T77" fmla="*/ 171 h 195"/>
                <a:gd name="T78" fmla="*/ 75 w 82"/>
                <a:gd name="T79" fmla="*/ 159 h 195"/>
                <a:gd name="T80" fmla="*/ 48 w 82"/>
                <a:gd name="T81" fmla="*/ 162 h 195"/>
                <a:gd name="T82" fmla="*/ 41 w 82"/>
                <a:gd name="T83" fmla="*/ 15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2" h="195">
                  <a:moveTo>
                    <a:pt x="41" y="158"/>
                  </a:moveTo>
                  <a:cubicBezTo>
                    <a:pt x="44" y="157"/>
                    <a:pt x="53" y="154"/>
                    <a:pt x="61" y="149"/>
                  </a:cubicBezTo>
                  <a:cubicBezTo>
                    <a:pt x="69" y="144"/>
                    <a:pt x="82" y="132"/>
                    <a:pt x="79" y="131"/>
                  </a:cubicBezTo>
                  <a:cubicBezTo>
                    <a:pt x="76" y="130"/>
                    <a:pt x="72" y="133"/>
                    <a:pt x="67" y="134"/>
                  </a:cubicBezTo>
                  <a:cubicBezTo>
                    <a:pt x="63" y="134"/>
                    <a:pt x="60" y="138"/>
                    <a:pt x="51" y="137"/>
                  </a:cubicBezTo>
                  <a:cubicBezTo>
                    <a:pt x="42" y="136"/>
                    <a:pt x="42" y="139"/>
                    <a:pt x="36" y="137"/>
                  </a:cubicBezTo>
                  <a:cubicBezTo>
                    <a:pt x="29" y="135"/>
                    <a:pt x="28" y="135"/>
                    <a:pt x="37" y="131"/>
                  </a:cubicBezTo>
                  <a:cubicBezTo>
                    <a:pt x="45" y="127"/>
                    <a:pt x="63" y="114"/>
                    <a:pt x="61" y="112"/>
                  </a:cubicBezTo>
                  <a:cubicBezTo>
                    <a:pt x="59" y="109"/>
                    <a:pt x="48" y="112"/>
                    <a:pt x="43" y="113"/>
                  </a:cubicBezTo>
                  <a:cubicBezTo>
                    <a:pt x="38" y="114"/>
                    <a:pt x="33" y="116"/>
                    <a:pt x="34" y="112"/>
                  </a:cubicBezTo>
                  <a:cubicBezTo>
                    <a:pt x="35" y="109"/>
                    <a:pt x="40" y="107"/>
                    <a:pt x="45" y="105"/>
                  </a:cubicBezTo>
                  <a:cubicBezTo>
                    <a:pt x="50" y="102"/>
                    <a:pt x="58" y="97"/>
                    <a:pt x="61" y="94"/>
                  </a:cubicBezTo>
                  <a:cubicBezTo>
                    <a:pt x="63" y="90"/>
                    <a:pt x="64" y="88"/>
                    <a:pt x="53" y="93"/>
                  </a:cubicBezTo>
                  <a:cubicBezTo>
                    <a:pt x="42" y="97"/>
                    <a:pt x="34" y="98"/>
                    <a:pt x="36" y="94"/>
                  </a:cubicBezTo>
                  <a:cubicBezTo>
                    <a:pt x="39" y="91"/>
                    <a:pt x="41" y="91"/>
                    <a:pt x="46" y="88"/>
                  </a:cubicBezTo>
                  <a:cubicBezTo>
                    <a:pt x="50" y="86"/>
                    <a:pt x="57" y="82"/>
                    <a:pt x="54" y="80"/>
                  </a:cubicBezTo>
                  <a:cubicBezTo>
                    <a:pt x="51" y="78"/>
                    <a:pt x="42" y="80"/>
                    <a:pt x="36" y="81"/>
                  </a:cubicBezTo>
                  <a:cubicBezTo>
                    <a:pt x="30" y="82"/>
                    <a:pt x="27" y="78"/>
                    <a:pt x="34" y="74"/>
                  </a:cubicBezTo>
                  <a:cubicBezTo>
                    <a:pt x="42" y="71"/>
                    <a:pt x="50" y="64"/>
                    <a:pt x="44" y="66"/>
                  </a:cubicBezTo>
                  <a:cubicBezTo>
                    <a:pt x="38" y="68"/>
                    <a:pt x="28" y="72"/>
                    <a:pt x="28" y="67"/>
                  </a:cubicBezTo>
                  <a:cubicBezTo>
                    <a:pt x="28" y="63"/>
                    <a:pt x="29" y="62"/>
                    <a:pt x="33" y="56"/>
                  </a:cubicBezTo>
                  <a:cubicBezTo>
                    <a:pt x="37" y="51"/>
                    <a:pt x="35" y="51"/>
                    <a:pt x="29" y="53"/>
                  </a:cubicBezTo>
                  <a:cubicBezTo>
                    <a:pt x="22" y="55"/>
                    <a:pt x="21" y="54"/>
                    <a:pt x="23" y="50"/>
                  </a:cubicBezTo>
                  <a:cubicBezTo>
                    <a:pt x="25" y="45"/>
                    <a:pt x="30" y="45"/>
                    <a:pt x="28" y="42"/>
                  </a:cubicBezTo>
                  <a:cubicBezTo>
                    <a:pt x="26" y="39"/>
                    <a:pt x="24" y="41"/>
                    <a:pt x="21" y="41"/>
                  </a:cubicBezTo>
                  <a:cubicBezTo>
                    <a:pt x="18" y="42"/>
                    <a:pt x="21" y="37"/>
                    <a:pt x="23" y="31"/>
                  </a:cubicBezTo>
                  <a:cubicBezTo>
                    <a:pt x="25" y="25"/>
                    <a:pt x="24" y="19"/>
                    <a:pt x="20" y="24"/>
                  </a:cubicBezTo>
                  <a:cubicBezTo>
                    <a:pt x="16" y="29"/>
                    <a:pt x="18" y="23"/>
                    <a:pt x="18" y="19"/>
                  </a:cubicBezTo>
                  <a:cubicBezTo>
                    <a:pt x="18" y="16"/>
                    <a:pt x="18" y="15"/>
                    <a:pt x="16" y="16"/>
                  </a:cubicBezTo>
                  <a:cubicBezTo>
                    <a:pt x="14" y="17"/>
                    <a:pt x="6" y="15"/>
                    <a:pt x="7" y="12"/>
                  </a:cubicBezTo>
                  <a:cubicBezTo>
                    <a:pt x="7" y="9"/>
                    <a:pt x="0" y="0"/>
                    <a:pt x="1" y="18"/>
                  </a:cubicBezTo>
                  <a:cubicBezTo>
                    <a:pt x="1" y="36"/>
                    <a:pt x="13" y="117"/>
                    <a:pt x="10" y="139"/>
                  </a:cubicBezTo>
                  <a:cubicBezTo>
                    <a:pt x="8" y="161"/>
                    <a:pt x="2" y="178"/>
                    <a:pt x="8" y="181"/>
                  </a:cubicBezTo>
                  <a:cubicBezTo>
                    <a:pt x="8" y="181"/>
                    <a:pt x="25" y="189"/>
                    <a:pt x="33" y="192"/>
                  </a:cubicBezTo>
                  <a:cubicBezTo>
                    <a:pt x="42" y="195"/>
                    <a:pt x="52" y="194"/>
                    <a:pt x="50" y="191"/>
                  </a:cubicBezTo>
                  <a:cubicBezTo>
                    <a:pt x="48" y="188"/>
                    <a:pt x="41" y="188"/>
                    <a:pt x="37" y="185"/>
                  </a:cubicBezTo>
                  <a:cubicBezTo>
                    <a:pt x="33" y="181"/>
                    <a:pt x="28" y="178"/>
                    <a:pt x="23" y="176"/>
                  </a:cubicBezTo>
                  <a:cubicBezTo>
                    <a:pt x="19" y="174"/>
                    <a:pt x="23" y="171"/>
                    <a:pt x="29" y="171"/>
                  </a:cubicBezTo>
                  <a:cubicBezTo>
                    <a:pt x="35" y="171"/>
                    <a:pt x="44" y="172"/>
                    <a:pt x="53" y="171"/>
                  </a:cubicBezTo>
                  <a:cubicBezTo>
                    <a:pt x="61" y="169"/>
                    <a:pt x="76" y="161"/>
                    <a:pt x="75" y="159"/>
                  </a:cubicBezTo>
                  <a:cubicBezTo>
                    <a:pt x="74" y="156"/>
                    <a:pt x="54" y="162"/>
                    <a:pt x="48" y="162"/>
                  </a:cubicBezTo>
                  <a:cubicBezTo>
                    <a:pt x="43" y="161"/>
                    <a:pt x="37" y="159"/>
                    <a:pt x="41" y="158"/>
                  </a:cubicBezTo>
                  <a:close/>
                </a:path>
              </a:pathLst>
            </a:custGeom>
            <a:solidFill>
              <a:srgbClr val="68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898"/>
            <p:cNvSpPr/>
            <p:nvPr/>
          </p:nvSpPr>
          <p:spPr bwMode="auto">
            <a:xfrm>
              <a:off x="4570413" y="4703763"/>
              <a:ext cx="103188" cy="127000"/>
            </a:xfrm>
            <a:custGeom>
              <a:avLst/>
              <a:gdLst>
                <a:gd name="T0" fmla="*/ 11 w 33"/>
                <a:gd name="T1" fmla="*/ 6 h 41"/>
                <a:gd name="T2" fmla="*/ 1 w 33"/>
                <a:gd name="T3" fmla="*/ 26 h 41"/>
                <a:gd name="T4" fmla="*/ 14 w 33"/>
                <a:gd name="T5" fmla="*/ 35 h 41"/>
                <a:gd name="T6" fmla="*/ 28 w 33"/>
                <a:gd name="T7" fmla="*/ 41 h 41"/>
                <a:gd name="T8" fmla="*/ 31 w 33"/>
                <a:gd name="T9" fmla="*/ 18 h 41"/>
                <a:gd name="T10" fmla="*/ 13 w 33"/>
                <a:gd name="T11" fmla="*/ 2 h 41"/>
                <a:gd name="T12" fmla="*/ 18 w 33"/>
                <a:gd name="T13" fmla="*/ 8 h 41"/>
                <a:gd name="T14" fmla="*/ 11 w 33"/>
                <a:gd name="T15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41">
                  <a:moveTo>
                    <a:pt x="11" y="6"/>
                  </a:moveTo>
                  <a:cubicBezTo>
                    <a:pt x="6" y="5"/>
                    <a:pt x="1" y="19"/>
                    <a:pt x="1" y="26"/>
                  </a:cubicBezTo>
                  <a:cubicBezTo>
                    <a:pt x="0" y="33"/>
                    <a:pt x="8" y="33"/>
                    <a:pt x="14" y="35"/>
                  </a:cubicBezTo>
                  <a:cubicBezTo>
                    <a:pt x="19" y="37"/>
                    <a:pt x="28" y="41"/>
                    <a:pt x="28" y="41"/>
                  </a:cubicBezTo>
                  <a:cubicBezTo>
                    <a:pt x="29" y="37"/>
                    <a:pt x="33" y="25"/>
                    <a:pt x="31" y="18"/>
                  </a:cubicBezTo>
                  <a:cubicBezTo>
                    <a:pt x="29" y="11"/>
                    <a:pt x="12" y="0"/>
                    <a:pt x="13" y="2"/>
                  </a:cubicBezTo>
                  <a:cubicBezTo>
                    <a:pt x="13" y="4"/>
                    <a:pt x="17" y="6"/>
                    <a:pt x="18" y="8"/>
                  </a:cubicBezTo>
                  <a:cubicBezTo>
                    <a:pt x="18" y="10"/>
                    <a:pt x="15" y="6"/>
                    <a:pt x="11" y="6"/>
                  </a:cubicBezTo>
                  <a:close/>
                </a:path>
              </a:pathLst>
            </a:custGeom>
            <a:solidFill>
              <a:srgbClr val="68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899"/>
            <p:cNvSpPr/>
            <p:nvPr/>
          </p:nvSpPr>
          <p:spPr bwMode="auto">
            <a:xfrm>
              <a:off x="4589463" y="4730751"/>
              <a:ext cx="77788" cy="90488"/>
            </a:xfrm>
            <a:custGeom>
              <a:avLst/>
              <a:gdLst>
                <a:gd name="T0" fmla="*/ 8 w 25"/>
                <a:gd name="T1" fmla="*/ 19 h 29"/>
                <a:gd name="T2" fmla="*/ 3 w 25"/>
                <a:gd name="T3" fmla="*/ 20 h 29"/>
                <a:gd name="T4" fmla="*/ 22 w 25"/>
                <a:gd name="T5" fmla="*/ 29 h 29"/>
                <a:gd name="T6" fmla="*/ 24 w 25"/>
                <a:gd name="T7" fmla="*/ 11 h 29"/>
                <a:gd name="T8" fmla="*/ 17 w 25"/>
                <a:gd name="T9" fmla="*/ 2 h 29"/>
                <a:gd name="T10" fmla="*/ 15 w 25"/>
                <a:gd name="T11" fmla="*/ 6 h 29"/>
                <a:gd name="T12" fmla="*/ 8 w 25"/>
                <a:gd name="T13" fmla="*/ 7 h 29"/>
                <a:gd name="T14" fmla="*/ 9 w 25"/>
                <a:gd name="T15" fmla="*/ 13 h 29"/>
                <a:gd name="T16" fmla="*/ 5 w 25"/>
                <a:gd name="T17" fmla="*/ 13 h 29"/>
                <a:gd name="T18" fmla="*/ 8 w 25"/>
                <a:gd name="T19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9">
                  <a:moveTo>
                    <a:pt x="8" y="19"/>
                  </a:moveTo>
                  <a:cubicBezTo>
                    <a:pt x="5" y="18"/>
                    <a:pt x="0" y="18"/>
                    <a:pt x="3" y="20"/>
                  </a:cubicBezTo>
                  <a:cubicBezTo>
                    <a:pt x="6" y="21"/>
                    <a:pt x="22" y="29"/>
                    <a:pt x="22" y="29"/>
                  </a:cubicBezTo>
                  <a:cubicBezTo>
                    <a:pt x="24" y="28"/>
                    <a:pt x="25" y="15"/>
                    <a:pt x="24" y="11"/>
                  </a:cubicBezTo>
                  <a:cubicBezTo>
                    <a:pt x="24" y="8"/>
                    <a:pt x="22" y="5"/>
                    <a:pt x="17" y="2"/>
                  </a:cubicBezTo>
                  <a:cubicBezTo>
                    <a:pt x="12" y="0"/>
                    <a:pt x="18" y="7"/>
                    <a:pt x="15" y="6"/>
                  </a:cubicBezTo>
                  <a:cubicBezTo>
                    <a:pt x="12" y="6"/>
                    <a:pt x="8" y="6"/>
                    <a:pt x="8" y="7"/>
                  </a:cubicBezTo>
                  <a:cubicBezTo>
                    <a:pt x="8" y="8"/>
                    <a:pt x="11" y="12"/>
                    <a:pt x="9" y="13"/>
                  </a:cubicBezTo>
                  <a:cubicBezTo>
                    <a:pt x="8" y="15"/>
                    <a:pt x="4" y="11"/>
                    <a:pt x="5" y="13"/>
                  </a:cubicBezTo>
                  <a:cubicBezTo>
                    <a:pt x="5" y="15"/>
                    <a:pt x="12" y="20"/>
                    <a:pt x="8" y="19"/>
                  </a:cubicBezTo>
                  <a:close/>
                </a:path>
              </a:pathLst>
            </a:custGeom>
            <a:solidFill>
              <a:srgbClr val="FAC1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900"/>
            <p:cNvSpPr/>
            <p:nvPr/>
          </p:nvSpPr>
          <p:spPr bwMode="auto">
            <a:xfrm>
              <a:off x="4629150" y="4395788"/>
              <a:ext cx="307975" cy="731838"/>
            </a:xfrm>
            <a:custGeom>
              <a:avLst/>
              <a:gdLst>
                <a:gd name="T0" fmla="*/ 75 w 99"/>
                <a:gd name="T1" fmla="*/ 2 h 236"/>
                <a:gd name="T2" fmla="*/ 62 w 99"/>
                <a:gd name="T3" fmla="*/ 16 h 236"/>
                <a:gd name="T4" fmla="*/ 45 w 99"/>
                <a:gd name="T5" fmla="*/ 49 h 236"/>
                <a:gd name="T6" fmla="*/ 26 w 99"/>
                <a:gd name="T7" fmla="*/ 87 h 236"/>
                <a:gd name="T8" fmla="*/ 9 w 99"/>
                <a:gd name="T9" fmla="*/ 128 h 236"/>
                <a:gd name="T10" fmla="*/ 3 w 99"/>
                <a:gd name="T11" fmla="*/ 175 h 236"/>
                <a:gd name="T12" fmla="*/ 10 w 99"/>
                <a:gd name="T13" fmla="*/ 220 h 236"/>
                <a:gd name="T14" fmla="*/ 24 w 99"/>
                <a:gd name="T15" fmla="*/ 197 h 236"/>
                <a:gd name="T16" fmla="*/ 35 w 99"/>
                <a:gd name="T17" fmla="*/ 211 h 236"/>
                <a:gd name="T18" fmla="*/ 42 w 99"/>
                <a:gd name="T19" fmla="*/ 232 h 236"/>
                <a:gd name="T20" fmla="*/ 58 w 99"/>
                <a:gd name="T21" fmla="*/ 227 h 236"/>
                <a:gd name="T22" fmla="*/ 82 w 99"/>
                <a:gd name="T23" fmla="*/ 205 h 236"/>
                <a:gd name="T24" fmla="*/ 89 w 99"/>
                <a:gd name="T25" fmla="*/ 189 h 236"/>
                <a:gd name="T26" fmla="*/ 97 w 99"/>
                <a:gd name="T27" fmla="*/ 161 h 236"/>
                <a:gd name="T28" fmla="*/ 99 w 99"/>
                <a:gd name="T29" fmla="*/ 71 h 236"/>
                <a:gd name="T30" fmla="*/ 85 w 99"/>
                <a:gd name="T31" fmla="*/ 20 h 236"/>
                <a:gd name="T32" fmla="*/ 75 w 99"/>
                <a:gd name="T33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36">
                  <a:moveTo>
                    <a:pt x="75" y="2"/>
                  </a:moveTo>
                  <a:cubicBezTo>
                    <a:pt x="69" y="0"/>
                    <a:pt x="68" y="9"/>
                    <a:pt x="62" y="16"/>
                  </a:cubicBezTo>
                  <a:cubicBezTo>
                    <a:pt x="57" y="24"/>
                    <a:pt x="49" y="41"/>
                    <a:pt x="45" y="49"/>
                  </a:cubicBezTo>
                  <a:cubicBezTo>
                    <a:pt x="41" y="56"/>
                    <a:pt x="33" y="79"/>
                    <a:pt x="26" y="87"/>
                  </a:cubicBezTo>
                  <a:cubicBezTo>
                    <a:pt x="20" y="95"/>
                    <a:pt x="11" y="114"/>
                    <a:pt x="9" y="128"/>
                  </a:cubicBezTo>
                  <a:cubicBezTo>
                    <a:pt x="8" y="142"/>
                    <a:pt x="6" y="164"/>
                    <a:pt x="3" y="175"/>
                  </a:cubicBezTo>
                  <a:cubicBezTo>
                    <a:pt x="0" y="185"/>
                    <a:pt x="7" y="217"/>
                    <a:pt x="10" y="220"/>
                  </a:cubicBezTo>
                  <a:cubicBezTo>
                    <a:pt x="14" y="222"/>
                    <a:pt x="22" y="201"/>
                    <a:pt x="24" y="197"/>
                  </a:cubicBezTo>
                  <a:cubicBezTo>
                    <a:pt x="26" y="194"/>
                    <a:pt x="30" y="202"/>
                    <a:pt x="35" y="211"/>
                  </a:cubicBezTo>
                  <a:cubicBezTo>
                    <a:pt x="39" y="221"/>
                    <a:pt x="39" y="229"/>
                    <a:pt x="42" y="232"/>
                  </a:cubicBezTo>
                  <a:cubicBezTo>
                    <a:pt x="45" y="236"/>
                    <a:pt x="52" y="230"/>
                    <a:pt x="58" y="227"/>
                  </a:cubicBezTo>
                  <a:cubicBezTo>
                    <a:pt x="64" y="223"/>
                    <a:pt x="78" y="209"/>
                    <a:pt x="82" y="205"/>
                  </a:cubicBezTo>
                  <a:cubicBezTo>
                    <a:pt x="86" y="201"/>
                    <a:pt x="86" y="197"/>
                    <a:pt x="89" y="189"/>
                  </a:cubicBezTo>
                  <a:cubicBezTo>
                    <a:pt x="91" y="181"/>
                    <a:pt x="96" y="170"/>
                    <a:pt x="97" y="161"/>
                  </a:cubicBezTo>
                  <a:cubicBezTo>
                    <a:pt x="99" y="152"/>
                    <a:pt x="99" y="81"/>
                    <a:pt x="99" y="71"/>
                  </a:cubicBezTo>
                  <a:cubicBezTo>
                    <a:pt x="99" y="62"/>
                    <a:pt x="87" y="27"/>
                    <a:pt x="85" y="20"/>
                  </a:cubicBezTo>
                  <a:cubicBezTo>
                    <a:pt x="84" y="13"/>
                    <a:pt x="80" y="3"/>
                    <a:pt x="75" y="2"/>
                  </a:cubicBezTo>
                  <a:close/>
                </a:path>
              </a:pathLst>
            </a:custGeom>
            <a:solidFill>
              <a:srgbClr val="C16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901"/>
            <p:cNvSpPr/>
            <p:nvPr/>
          </p:nvSpPr>
          <p:spPr bwMode="auto">
            <a:xfrm>
              <a:off x="4886325" y="4483101"/>
              <a:ext cx="207963" cy="530225"/>
            </a:xfrm>
            <a:custGeom>
              <a:avLst/>
              <a:gdLst>
                <a:gd name="T0" fmla="*/ 60 w 67"/>
                <a:gd name="T1" fmla="*/ 123 h 171"/>
                <a:gd name="T2" fmla="*/ 24 w 67"/>
                <a:gd name="T3" fmla="*/ 121 h 171"/>
                <a:gd name="T4" fmla="*/ 45 w 67"/>
                <a:gd name="T5" fmla="*/ 100 h 171"/>
                <a:gd name="T6" fmla="*/ 22 w 67"/>
                <a:gd name="T7" fmla="*/ 100 h 171"/>
                <a:gd name="T8" fmla="*/ 42 w 67"/>
                <a:gd name="T9" fmla="*/ 84 h 171"/>
                <a:gd name="T10" fmla="*/ 27 w 67"/>
                <a:gd name="T11" fmla="*/ 77 h 171"/>
                <a:gd name="T12" fmla="*/ 40 w 67"/>
                <a:gd name="T13" fmla="*/ 65 h 171"/>
                <a:gd name="T14" fmla="*/ 25 w 67"/>
                <a:gd name="T15" fmla="*/ 63 h 171"/>
                <a:gd name="T16" fmla="*/ 31 w 67"/>
                <a:gd name="T17" fmla="*/ 55 h 171"/>
                <a:gd name="T18" fmla="*/ 24 w 67"/>
                <a:gd name="T19" fmla="*/ 52 h 171"/>
                <a:gd name="T20" fmla="*/ 27 w 67"/>
                <a:gd name="T21" fmla="*/ 40 h 171"/>
                <a:gd name="T22" fmla="*/ 18 w 67"/>
                <a:gd name="T23" fmla="*/ 36 h 171"/>
                <a:gd name="T24" fmla="*/ 21 w 67"/>
                <a:gd name="T25" fmla="*/ 26 h 171"/>
                <a:gd name="T26" fmla="*/ 14 w 67"/>
                <a:gd name="T27" fmla="*/ 24 h 171"/>
                <a:gd name="T28" fmla="*/ 16 w 67"/>
                <a:gd name="T29" fmla="*/ 13 h 171"/>
                <a:gd name="T30" fmla="*/ 10 w 67"/>
                <a:gd name="T31" fmla="*/ 11 h 171"/>
                <a:gd name="T32" fmla="*/ 6 w 67"/>
                <a:gd name="T33" fmla="*/ 2 h 171"/>
                <a:gd name="T34" fmla="*/ 3 w 67"/>
                <a:gd name="T35" fmla="*/ 12 h 171"/>
                <a:gd name="T36" fmla="*/ 13 w 67"/>
                <a:gd name="T37" fmla="*/ 119 h 171"/>
                <a:gd name="T38" fmla="*/ 7 w 67"/>
                <a:gd name="T39" fmla="*/ 159 h 171"/>
                <a:gd name="T40" fmla="*/ 25 w 67"/>
                <a:gd name="T41" fmla="*/ 168 h 171"/>
                <a:gd name="T42" fmla="*/ 16 w 67"/>
                <a:gd name="T43" fmla="*/ 155 h 171"/>
                <a:gd name="T44" fmla="*/ 52 w 67"/>
                <a:gd name="T45" fmla="*/ 149 h 171"/>
                <a:gd name="T46" fmla="*/ 22 w 67"/>
                <a:gd name="T47" fmla="*/ 142 h 171"/>
                <a:gd name="T48" fmla="*/ 60 w 67"/>
                <a:gd name="T4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171">
                  <a:moveTo>
                    <a:pt x="60" y="123"/>
                  </a:moveTo>
                  <a:cubicBezTo>
                    <a:pt x="67" y="120"/>
                    <a:pt x="22" y="131"/>
                    <a:pt x="24" y="121"/>
                  </a:cubicBezTo>
                  <a:cubicBezTo>
                    <a:pt x="26" y="110"/>
                    <a:pt x="46" y="103"/>
                    <a:pt x="45" y="100"/>
                  </a:cubicBezTo>
                  <a:cubicBezTo>
                    <a:pt x="45" y="97"/>
                    <a:pt x="23" y="105"/>
                    <a:pt x="22" y="100"/>
                  </a:cubicBezTo>
                  <a:cubicBezTo>
                    <a:pt x="22" y="96"/>
                    <a:pt x="36" y="89"/>
                    <a:pt x="42" y="84"/>
                  </a:cubicBezTo>
                  <a:cubicBezTo>
                    <a:pt x="47" y="79"/>
                    <a:pt x="24" y="86"/>
                    <a:pt x="27" y="77"/>
                  </a:cubicBezTo>
                  <a:cubicBezTo>
                    <a:pt x="30" y="69"/>
                    <a:pt x="44" y="66"/>
                    <a:pt x="40" y="65"/>
                  </a:cubicBezTo>
                  <a:cubicBezTo>
                    <a:pt x="36" y="64"/>
                    <a:pt x="26" y="70"/>
                    <a:pt x="25" y="63"/>
                  </a:cubicBezTo>
                  <a:cubicBezTo>
                    <a:pt x="24" y="56"/>
                    <a:pt x="34" y="56"/>
                    <a:pt x="31" y="55"/>
                  </a:cubicBezTo>
                  <a:cubicBezTo>
                    <a:pt x="28" y="53"/>
                    <a:pt x="25" y="57"/>
                    <a:pt x="24" y="52"/>
                  </a:cubicBezTo>
                  <a:cubicBezTo>
                    <a:pt x="24" y="46"/>
                    <a:pt x="31" y="39"/>
                    <a:pt x="27" y="40"/>
                  </a:cubicBezTo>
                  <a:cubicBezTo>
                    <a:pt x="23" y="41"/>
                    <a:pt x="17" y="41"/>
                    <a:pt x="18" y="36"/>
                  </a:cubicBezTo>
                  <a:cubicBezTo>
                    <a:pt x="19" y="31"/>
                    <a:pt x="24" y="27"/>
                    <a:pt x="21" y="26"/>
                  </a:cubicBezTo>
                  <a:cubicBezTo>
                    <a:pt x="17" y="26"/>
                    <a:pt x="13" y="28"/>
                    <a:pt x="14" y="24"/>
                  </a:cubicBezTo>
                  <a:cubicBezTo>
                    <a:pt x="15" y="19"/>
                    <a:pt x="18" y="13"/>
                    <a:pt x="16" y="13"/>
                  </a:cubicBezTo>
                  <a:cubicBezTo>
                    <a:pt x="15" y="12"/>
                    <a:pt x="9" y="18"/>
                    <a:pt x="10" y="11"/>
                  </a:cubicBezTo>
                  <a:cubicBezTo>
                    <a:pt x="11" y="4"/>
                    <a:pt x="9" y="4"/>
                    <a:pt x="6" y="2"/>
                  </a:cubicBezTo>
                  <a:cubicBezTo>
                    <a:pt x="4" y="0"/>
                    <a:pt x="0" y="1"/>
                    <a:pt x="3" y="12"/>
                  </a:cubicBezTo>
                  <a:cubicBezTo>
                    <a:pt x="6" y="23"/>
                    <a:pt x="15" y="93"/>
                    <a:pt x="13" y="119"/>
                  </a:cubicBezTo>
                  <a:cubicBezTo>
                    <a:pt x="11" y="145"/>
                    <a:pt x="4" y="157"/>
                    <a:pt x="7" y="159"/>
                  </a:cubicBezTo>
                  <a:cubicBezTo>
                    <a:pt x="7" y="159"/>
                    <a:pt x="26" y="171"/>
                    <a:pt x="25" y="168"/>
                  </a:cubicBezTo>
                  <a:cubicBezTo>
                    <a:pt x="24" y="165"/>
                    <a:pt x="15" y="159"/>
                    <a:pt x="16" y="155"/>
                  </a:cubicBezTo>
                  <a:cubicBezTo>
                    <a:pt x="17" y="150"/>
                    <a:pt x="43" y="151"/>
                    <a:pt x="52" y="149"/>
                  </a:cubicBezTo>
                  <a:cubicBezTo>
                    <a:pt x="61" y="147"/>
                    <a:pt x="23" y="147"/>
                    <a:pt x="22" y="142"/>
                  </a:cubicBezTo>
                  <a:cubicBezTo>
                    <a:pt x="22" y="137"/>
                    <a:pt x="53" y="127"/>
                    <a:pt x="60" y="123"/>
                  </a:cubicBezTo>
                  <a:close/>
                </a:path>
              </a:pathLst>
            </a:custGeom>
            <a:solidFill>
              <a:srgbClr val="FAC1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902"/>
            <p:cNvSpPr/>
            <p:nvPr/>
          </p:nvSpPr>
          <p:spPr bwMode="auto">
            <a:xfrm>
              <a:off x="4752975" y="4430713"/>
              <a:ext cx="188913" cy="693738"/>
            </a:xfrm>
            <a:custGeom>
              <a:avLst/>
              <a:gdLst>
                <a:gd name="T0" fmla="*/ 4 w 61"/>
                <a:gd name="T1" fmla="*/ 222 h 224"/>
                <a:gd name="T2" fmla="*/ 24 w 61"/>
                <a:gd name="T3" fmla="*/ 211 h 224"/>
                <a:gd name="T4" fmla="*/ 27 w 61"/>
                <a:gd name="T5" fmla="*/ 210 h 224"/>
                <a:gd name="T6" fmla="*/ 35 w 61"/>
                <a:gd name="T7" fmla="*/ 206 h 224"/>
                <a:gd name="T8" fmla="*/ 39 w 61"/>
                <a:gd name="T9" fmla="*/ 201 h 224"/>
                <a:gd name="T10" fmla="*/ 41 w 61"/>
                <a:gd name="T11" fmla="*/ 197 h 224"/>
                <a:gd name="T12" fmla="*/ 57 w 61"/>
                <a:gd name="T13" fmla="*/ 155 h 224"/>
                <a:gd name="T14" fmla="*/ 61 w 61"/>
                <a:gd name="T15" fmla="*/ 67 h 224"/>
                <a:gd name="T16" fmla="*/ 50 w 61"/>
                <a:gd name="T17" fmla="*/ 22 h 224"/>
                <a:gd name="T18" fmla="*/ 38 w 61"/>
                <a:gd name="T19" fmla="*/ 1 h 224"/>
                <a:gd name="T20" fmla="*/ 38 w 61"/>
                <a:gd name="T21" fmla="*/ 88 h 224"/>
                <a:gd name="T22" fmla="*/ 28 w 61"/>
                <a:gd name="T23" fmla="*/ 121 h 224"/>
                <a:gd name="T24" fmla="*/ 42 w 61"/>
                <a:gd name="T25" fmla="*/ 142 h 224"/>
                <a:gd name="T26" fmla="*/ 41 w 61"/>
                <a:gd name="T27" fmla="*/ 171 h 224"/>
                <a:gd name="T28" fmla="*/ 28 w 61"/>
                <a:gd name="T29" fmla="*/ 170 h 224"/>
                <a:gd name="T30" fmla="*/ 3 w 61"/>
                <a:gd name="T31" fmla="*/ 183 h 224"/>
                <a:gd name="T32" fmla="*/ 8 w 61"/>
                <a:gd name="T33" fmla="*/ 206 h 224"/>
                <a:gd name="T34" fmla="*/ 4 w 61"/>
                <a:gd name="T35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" h="224">
                  <a:moveTo>
                    <a:pt x="4" y="222"/>
                  </a:moveTo>
                  <a:cubicBezTo>
                    <a:pt x="7" y="224"/>
                    <a:pt x="24" y="212"/>
                    <a:pt x="24" y="211"/>
                  </a:cubicBezTo>
                  <a:cubicBezTo>
                    <a:pt x="25" y="210"/>
                    <a:pt x="26" y="211"/>
                    <a:pt x="27" y="210"/>
                  </a:cubicBezTo>
                  <a:cubicBezTo>
                    <a:pt x="29" y="210"/>
                    <a:pt x="33" y="208"/>
                    <a:pt x="35" y="206"/>
                  </a:cubicBezTo>
                  <a:cubicBezTo>
                    <a:pt x="36" y="205"/>
                    <a:pt x="38" y="203"/>
                    <a:pt x="39" y="201"/>
                  </a:cubicBezTo>
                  <a:cubicBezTo>
                    <a:pt x="40" y="198"/>
                    <a:pt x="41" y="197"/>
                    <a:pt x="41" y="197"/>
                  </a:cubicBezTo>
                  <a:cubicBezTo>
                    <a:pt x="48" y="194"/>
                    <a:pt x="53" y="169"/>
                    <a:pt x="57" y="155"/>
                  </a:cubicBezTo>
                  <a:cubicBezTo>
                    <a:pt x="61" y="141"/>
                    <a:pt x="61" y="80"/>
                    <a:pt x="61" y="67"/>
                  </a:cubicBezTo>
                  <a:cubicBezTo>
                    <a:pt x="61" y="54"/>
                    <a:pt x="52" y="30"/>
                    <a:pt x="50" y="22"/>
                  </a:cubicBezTo>
                  <a:cubicBezTo>
                    <a:pt x="48" y="15"/>
                    <a:pt x="40" y="0"/>
                    <a:pt x="38" y="1"/>
                  </a:cubicBezTo>
                  <a:cubicBezTo>
                    <a:pt x="36" y="3"/>
                    <a:pt x="40" y="73"/>
                    <a:pt x="38" y="88"/>
                  </a:cubicBezTo>
                  <a:cubicBezTo>
                    <a:pt x="37" y="103"/>
                    <a:pt x="31" y="113"/>
                    <a:pt x="28" y="121"/>
                  </a:cubicBezTo>
                  <a:cubicBezTo>
                    <a:pt x="24" y="130"/>
                    <a:pt x="37" y="138"/>
                    <a:pt x="42" y="142"/>
                  </a:cubicBezTo>
                  <a:cubicBezTo>
                    <a:pt x="47" y="146"/>
                    <a:pt x="43" y="166"/>
                    <a:pt x="41" y="171"/>
                  </a:cubicBezTo>
                  <a:cubicBezTo>
                    <a:pt x="39" y="177"/>
                    <a:pt x="39" y="176"/>
                    <a:pt x="28" y="170"/>
                  </a:cubicBezTo>
                  <a:cubicBezTo>
                    <a:pt x="16" y="164"/>
                    <a:pt x="5" y="173"/>
                    <a:pt x="3" y="183"/>
                  </a:cubicBezTo>
                  <a:cubicBezTo>
                    <a:pt x="0" y="193"/>
                    <a:pt x="7" y="203"/>
                    <a:pt x="8" y="206"/>
                  </a:cubicBezTo>
                  <a:cubicBezTo>
                    <a:pt x="10" y="209"/>
                    <a:pt x="2" y="219"/>
                    <a:pt x="4" y="222"/>
                  </a:cubicBezTo>
                  <a:close/>
                </a:path>
              </a:pathLst>
            </a:custGeom>
            <a:solidFill>
              <a:srgbClr val="D5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903"/>
            <p:cNvSpPr/>
            <p:nvPr/>
          </p:nvSpPr>
          <p:spPr bwMode="auto">
            <a:xfrm>
              <a:off x="4749800" y="4951413"/>
              <a:ext cx="142875" cy="139700"/>
            </a:xfrm>
            <a:custGeom>
              <a:avLst/>
              <a:gdLst>
                <a:gd name="T0" fmla="*/ 7 w 46"/>
                <a:gd name="T1" fmla="*/ 12 h 45"/>
                <a:gd name="T2" fmla="*/ 14 w 46"/>
                <a:gd name="T3" fmla="*/ 39 h 45"/>
                <a:gd name="T4" fmla="*/ 41 w 46"/>
                <a:gd name="T5" fmla="*/ 28 h 45"/>
                <a:gd name="T6" fmla="*/ 32 w 46"/>
                <a:gd name="T7" fmla="*/ 6 h 45"/>
                <a:gd name="T8" fmla="*/ 7 w 46"/>
                <a:gd name="T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7" y="12"/>
                  </a:moveTo>
                  <a:cubicBezTo>
                    <a:pt x="0" y="24"/>
                    <a:pt x="5" y="33"/>
                    <a:pt x="14" y="39"/>
                  </a:cubicBezTo>
                  <a:cubicBezTo>
                    <a:pt x="24" y="45"/>
                    <a:pt x="37" y="40"/>
                    <a:pt x="41" y="28"/>
                  </a:cubicBezTo>
                  <a:cubicBezTo>
                    <a:pt x="46" y="17"/>
                    <a:pt x="37" y="7"/>
                    <a:pt x="32" y="6"/>
                  </a:cubicBezTo>
                  <a:cubicBezTo>
                    <a:pt x="28" y="4"/>
                    <a:pt x="13" y="0"/>
                    <a:pt x="7" y="12"/>
                  </a:cubicBezTo>
                  <a:close/>
                </a:path>
              </a:pathLst>
            </a:custGeom>
            <a:solidFill>
              <a:srgbClr val="F4A1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904"/>
            <p:cNvSpPr/>
            <p:nvPr/>
          </p:nvSpPr>
          <p:spPr bwMode="auto">
            <a:xfrm>
              <a:off x="4756150" y="4984751"/>
              <a:ext cx="130175" cy="106363"/>
            </a:xfrm>
            <a:custGeom>
              <a:avLst/>
              <a:gdLst>
                <a:gd name="T0" fmla="*/ 13 w 42"/>
                <a:gd name="T1" fmla="*/ 3 h 34"/>
                <a:gd name="T2" fmla="*/ 10 w 42"/>
                <a:gd name="T3" fmla="*/ 25 h 34"/>
                <a:gd name="T4" fmla="*/ 38 w 42"/>
                <a:gd name="T5" fmla="*/ 17 h 34"/>
                <a:gd name="T6" fmla="*/ 27 w 42"/>
                <a:gd name="T7" fmla="*/ 1 h 34"/>
                <a:gd name="T8" fmla="*/ 13 w 42"/>
                <a:gd name="T9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4">
                  <a:moveTo>
                    <a:pt x="13" y="3"/>
                  </a:moveTo>
                  <a:cubicBezTo>
                    <a:pt x="7" y="5"/>
                    <a:pt x="0" y="16"/>
                    <a:pt x="10" y="25"/>
                  </a:cubicBezTo>
                  <a:cubicBezTo>
                    <a:pt x="21" y="34"/>
                    <a:pt x="35" y="28"/>
                    <a:pt x="38" y="17"/>
                  </a:cubicBezTo>
                  <a:cubicBezTo>
                    <a:pt x="42" y="6"/>
                    <a:pt x="31" y="2"/>
                    <a:pt x="27" y="1"/>
                  </a:cubicBezTo>
                  <a:cubicBezTo>
                    <a:pt x="24" y="0"/>
                    <a:pt x="20" y="0"/>
                    <a:pt x="1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905"/>
            <p:cNvSpPr/>
            <p:nvPr/>
          </p:nvSpPr>
          <p:spPr bwMode="auto">
            <a:xfrm>
              <a:off x="4775200" y="5000626"/>
              <a:ext cx="101600" cy="77788"/>
            </a:xfrm>
            <a:custGeom>
              <a:avLst/>
              <a:gdLst>
                <a:gd name="T0" fmla="*/ 10 w 33"/>
                <a:gd name="T1" fmla="*/ 2 h 25"/>
                <a:gd name="T2" fmla="*/ 8 w 33"/>
                <a:gd name="T3" fmla="*/ 18 h 25"/>
                <a:gd name="T4" fmla="*/ 30 w 33"/>
                <a:gd name="T5" fmla="*/ 16 h 25"/>
                <a:gd name="T6" fmla="*/ 26 w 33"/>
                <a:gd name="T7" fmla="*/ 4 h 25"/>
                <a:gd name="T8" fmla="*/ 10 w 33"/>
                <a:gd name="T9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10" y="2"/>
                  </a:moveTo>
                  <a:cubicBezTo>
                    <a:pt x="6" y="4"/>
                    <a:pt x="0" y="11"/>
                    <a:pt x="8" y="18"/>
                  </a:cubicBezTo>
                  <a:cubicBezTo>
                    <a:pt x="16" y="25"/>
                    <a:pt x="27" y="22"/>
                    <a:pt x="30" y="16"/>
                  </a:cubicBezTo>
                  <a:cubicBezTo>
                    <a:pt x="33" y="9"/>
                    <a:pt x="27" y="6"/>
                    <a:pt x="26" y="4"/>
                  </a:cubicBezTo>
                  <a:cubicBezTo>
                    <a:pt x="24" y="3"/>
                    <a:pt x="15" y="0"/>
                    <a:pt x="10" y="2"/>
                  </a:cubicBezTo>
                  <a:close/>
                </a:path>
              </a:pathLst>
            </a:custGeom>
            <a:solidFill>
              <a:srgbClr val="A55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906"/>
            <p:cNvSpPr/>
            <p:nvPr/>
          </p:nvSpPr>
          <p:spPr bwMode="auto">
            <a:xfrm>
              <a:off x="4803775" y="5016501"/>
              <a:ext cx="61913" cy="49213"/>
            </a:xfrm>
            <a:custGeom>
              <a:avLst/>
              <a:gdLst>
                <a:gd name="T0" fmla="*/ 6 w 20"/>
                <a:gd name="T1" fmla="*/ 2 h 16"/>
                <a:gd name="T2" fmla="*/ 7 w 20"/>
                <a:gd name="T3" fmla="*/ 14 h 16"/>
                <a:gd name="T4" fmla="*/ 18 w 20"/>
                <a:gd name="T5" fmla="*/ 11 h 16"/>
                <a:gd name="T6" fmla="*/ 6 w 20"/>
                <a:gd name="T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6" y="2"/>
                  </a:moveTo>
                  <a:cubicBezTo>
                    <a:pt x="0" y="4"/>
                    <a:pt x="0" y="12"/>
                    <a:pt x="7" y="14"/>
                  </a:cubicBezTo>
                  <a:cubicBezTo>
                    <a:pt x="14" y="16"/>
                    <a:pt x="18" y="13"/>
                    <a:pt x="18" y="11"/>
                  </a:cubicBezTo>
                  <a:cubicBezTo>
                    <a:pt x="20" y="6"/>
                    <a:pt x="12" y="0"/>
                    <a:pt x="6" y="2"/>
                  </a:cubicBezTo>
                  <a:close/>
                </a:path>
              </a:pathLst>
            </a:custGeom>
            <a:solidFill>
              <a:srgbClr val="B06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907"/>
            <p:cNvSpPr/>
            <p:nvPr/>
          </p:nvSpPr>
          <p:spPr bwMode="auto">
            <a:xfrm>
              <a:off x="4824413" y="5029201"/>
              <a:ext cx="31750" cy="26988"/>
            </a:xfrm>
            <a:custGeom>
              <a:avLst/>
              <a:gdLst>
                <a:gd name="T0" fmla="*/ 0 w 10"/>
                <a:gd name="T1" fmla="*/ 4 h 9"/>
                <a:gd name="T2" fmla="*/ 4 w 10"/>
                <a:gd name="T3" fmla="*/ 9 h 9"/>
                <a:gd name="T4" fmla="*/ 10 w 10"/>
                <a:gd name="T5" fmla="*/ 6 h 9"/>
                <a:gd name="T6" fmla="*/ 6 w 10"/>
                <a:gd name="T7" fmla="*/ 1 h 9"/>
                <a:gd name="T8" fmla="*/ 0 w 10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0" y="4"/>
                  </a:moveTo>
                  <a:cubicBezTo>
                    <a:pt x="0" y="6"/>
                    <a:pt x="2" y="8"/>
                    <a:pt x="4" y="9"/>
                  </a:cubicBezTo>
                  <a:cubicBezTo>
                    <a:pt x="7" y="9"/>
                    <a:pt x="9" y="8"/>
                    <a:pt x="10" y="6"/>
                  </a:cubicBezTo>
                  <a:cubicBezTo>
                    <a:pt x="10" y="4"/>
                    <a:pt x="9" y="2"/>
                    <a:pt x="6" y="1"/>
                  </a:cubicBezTo>
                  <a:cubicBezTo>
                    <a:pt x="4" y="0"/>
                    <a:pt x="1" y="1"/>
                    <a:pt x="0" y="4"/>
                  </a:cubicBezTo>
                  <a:close/>
                </a:path>
              </a:pathLst>
            </a:custGeom>
            <a:solidFill>
              <a:srgbClr val="68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908"/>
            <p:cNvSpPr/>
            <p:nvPr/>
          </p:nvSpPr>
          <p:spPr bwMode="auto">
            <a:xfrm>
              <a:off x="4732338" y="4756151"/>
              <a:ext cx="95250" cy="88900"/>
            </a:xfrm>
            <a:custGeom>
              <a:avLst/>
              <a:gdLst>
                <a:gd name="T0" fmla="*/ 14 w 31"/>
                <a:gd name="T1" fmla="*/ 3 h 29"/>
                <a:gd name="T2" fmla="*/ 6 w 31"/>
                <a:gd name="T3" fmla="*/ 2 h 29"/>
                <a:gd name="T4" fmla="*/ 1 w 31"/>
                <a:gd name="T5" fmla="*/ 4 h 29"/>
                <a:gd name="T6" fmla="*/ 4 w 31"/>
                <a:gd name="T7" fmla="*/ 26 h 29"/>
                <a:gd name="T8" fmla="*/ 20 w 31"/>
                <a:gd name="T9" fmla="*/ 29 h 29"/>
                <a:gd name="T10" fmla="*/ 27 w 31"/>
                <a:gd name="T11" fmla="*/ 1 h 29"/>
                <a:gd name="T12" fmla="*/ 14 w 31"/>
                <a:gd name="T1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9">
                  <a:moveTo>
                    <a:pt x="14" y="3"/>
                  </a:moveTo>
                  <a:cubicBezTo>
                    <a:pt x="12" y="2"/>
                    <a:pt x="9" y="3"/>
                    <a:pt x="6" y="2"/>
                  </a:cubicBezTo>
                  <a:cubicBezTo>
                    <a:pt x="4" y="1"/>
                    <a:pt x="0" y="3"/>
                    <a:pt x="1" y="4"/>
                  </a:cubicBezTo>
                  <a:cubicBezTo>
                    <a:pt x="1" y="6"/>
                    <a:pt x="2" y="24"/>
                    <a:pt x="4" y="26"/>
                  </a:cubicBezTo>
                  <a:cubicBezTo>
                    <a:pt x="7" y="27"/>
                    <a:pt x="15" y="28"/>
                    <a:pt x="20" y="29"/>
                  </a:cubicBezTo>
                  <a:cubicBezTo>
                    <a:pt x="20" y="29"/>
                    <a:pt x="31" y="0"/>
                    <a:pt x="27" y="1"/>
                  </a:cubicBezTo>
                  <a:cubicBezTo>
                    <a:pt x="23" y="1"/>
                    <a:pt x="16" y="4"/>
                    <a:pt x="14" y="3"/>
                  </a:cubicBezTo>
                  <a:close/>
                </a:path>
              </a:pathLst>
            </a:custGeom>
            <a:solidFill>
              <a:srgbClr val="68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909"/>
            <p:cNvSpPr/>
            <p:nvPr/>
          </p:nvSpPr>
          <p:spPr bwMode="auto">
            <a:xfrm>
              <a:off x="4735513" y="4759326"/>
              <a:ext cx="76200" cy="88900"/>
            </a:xfrm>
            <a:custGeom>
              <a:avLst/>
              <a:gdLst>
                <a:gd name="T0" fmla="*/ 3 w 25"/>
                <a:gd name="T1" fmla="*/ 5 h 29"/>
                <a:gd name="T2" fmla="*/ 4 w 25"/>
                <a:gd name="T3" fmla="*/ 25 h 29"/>
                <a:gd name="T4" fmla="*/ 17 w 25"/>
                <a:gd name="T5" fmla="*/ 28 h 29"/>
                <a:gd name="T6" fmla="*/ 23 w 25"/>
                <a:gd name="T7" fmla="*/ 9 h 29"/>
                <a:gd name="T8" fmla="*/ 22 w 25"/>
                <a:gd name="T9" fmla="*/ 5 h 29"/>
                <a:gd name="T10" fmla="*/ 17 w 25"/>
                <a:gd name="T11" fmla="*/ 19 h 29"/>
                <a:gd name="T12" fmla="*/ 18 w 25"/>
                <a:gd name="T13" fmla="*/ 8 h 29"/>
                <a:gd name="T14" fmla="*/ 14 w 25"/>
                <a:gd name="T15" fmla="*/ 16 h 29"/>
                <a:gd name="T16" fmla="*/ 10 w 25"/>
                <a:gd name="T17" fmla="*/ 18 h 29"/>
                <a:gd name="T18" fmla="*/ 9 w 25"/>
                <a:gd name="T19" fmla="*/ 8 h 29"/>
                <a:gd name="T20" fmla="*/ 6 w 25"/>
                <a:gd name="T21" fmla="*/ 19 h 29"/>
                <a:gd name="T22" fmla="*/ 3 w 25"/>
                <a:gd name="T23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9">
                  <a:moveTo>
                    <a:pt x="3" y="5"/>
                  </a:moveTo>
                  <a:cubicBezTo>
                    <a:pt x="0" y="5"/>
                    <a:pt x="4" y="25"/>
                    <a:pt x="4" y="25"/>
                  </a:cubicBezTo>
                  <a:cubicBezTo>
                    <a:pt x="4" y="25"/>
                    <a:pt x="14" y="29"/>
                    <a:pt x="17" y="28"/>
                  </a:cubicBezTo>
                  <a:cubicBezTo>
                    <a:pt x="19" y="27"/>
                    <a:pt x="23" y="9"/>
                    <a:pt x="23" y="9"/>
                  </a:cubicBezTo>
                  <a:cubicBezTo>
                    <a:pt x="24" y="5"/>
                    <a:pt x="25" y="3"/>
                    <a:pt x="22" y="5"/>
                  </a:cubicBezTo>
                  <a:cubicBezTo>
                    <a:pt x="20" y="7"/>
                    <a:pt x="20" y="14"/>
                    <a:pt x="17" y="19"/>
                  </a:cubicBezTo>
                  <a:cubicBezTo>
                    <a:pt x="14" y="23"/>
                    <a:pt x="18" y="15"/>
                    <a:pt x="18" y="8"/>
                  </a:cubicBezTo>
                  <a:cubicBezTo>
                    <a:pt x="19" y="0"/>
                    <a:pt x="15" y="11"/>
                    <a:pt x="14" y="16"/>
                  </a:cubicBezTo>
                  <a:cubicBezTo>
                    <a:pt x="13" y="21"/>
                    <a:pt x="11" y="20"/>
                    <a:pt x="10" y="18"/>
                  </a:cubicBezTo>
                  <a:cubicBezTo>
                    <a:pt x="9" y="15"/>
                    <a:pt x="12" y="5"/>
                    <a:pt x="9" y="8"/>
                  </a:cubicBezTo>
                  <a:cubicBezTo>
                    <a:pt x="7" y="10"/>
                    <a:pt x="9" y="20"/>
                    <a:pt x="6" y="19"/>
                  </a:cubicBezTo>
                  <a:cubicBezTo>
                    <a:pt x="3" y="18"/>
                    <a:pt x="6" y="6"/>
                    <a:pt x="3" y="5"/>
                  </a:cubicBezTo>
                  <a:close/>
                </a:path>
              </a:pathLst>
            </a:custGeom>
            <a:solidFill>
              <a:srgbClr val="FAC1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910"/>
            <p:cNvSpPr/>
            <p:nvPr/>
          </p:nvSpPr>
          <p:spPr bwMode="auto">
            <a:xfrm>
              <a:off x="4622800" y="4824413"/>
              <a:ext cx="260350" cy="207963"/>
            </a:xfrm>
            <a:custGeom>
              <a:avLst/>
              <a:gdLst>
                <a:gd name="T0" fmla="*/ 48 w 84"/>
                <a:gd name="T1" fmla="*/ 11 h 67"/>
                <a:gd name="T2" fmla="*/ 80 w 84"/>
                <a:gd name="T3" fmla="*/ 24 h 67"/>
                <a:gd name="T4" fmla="*/ 81 w 84"/>
                <a:gd name="T5" fmla="*/ 21 h 67"/>
                <a:gd name="T6" fmla="*/ 57 w 84"/>
                <a:gd name="T7" fmla="*/ 5 h 67"/>
                <a:gd name="T8" fmla="*/ 24 w 84"/>
                <a:gd name="T9" fmla="*/ 5 h 67"/>
                <a:gd name="T10" fmla="*/ 6 w 84"/>
                <a:gd name="T11" fmla="*/ 21 h 67"/>
                <a:gd name="T12" fmla="*/ 2 w 84"/>
                <a:gd name="T13" fmla="*/ 49 h 67"/>
                <a:gd name="T14" fmla="*/ 13 w 84"/>
                <a:gd name="T15" fmla="*/ 64 h 67"/>
                <a:gd name="T16" fmla="*/ 22 w 84"/>
                <a:gd name="T17" fmla="*/ 64 h 67"/>
                <a:gd name="T18" fmla="*/ 31 w 84"/>
                <a:gd name="T19" fmla="*/ 50 h 67"/>
                <a:gd name="T20" fmla="*/ 28 w 84"/>
                <a:gd name="T21" fmla="*/ 44 h 67"/>
                <a:gd name="T22" fmla="*/ 17 w 84"/>
                <a:gd name="T23" fmla="*/ 60 h 67"/>
                <a:gd name="T24" fmla="*/ 10 w 84"/>
                <a:gd name="T25" fmla="*/ 50 h 67"/>
                <a:gd name="T26" fmla="*/ 19 w 84"/>
                <a:gd name="T27" fmla="*/ 24 h 67"/>
                <a:gd name="T28" fmla="*/ 48 w 84"/>
                <a:gd name="T29" fmla="*/ 1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67">
                  <a:moveTo>
                    <a:pt x="48" y="11"/>
                  </a:moveTo>
                  <a:cubicBezTo>
                    <a:pt x="64" y="14"/>
                    <a:pt x="76" y="19"/>
                    <a:pt x="80" y="24"/>
                  </a:cubicBezTo>
                  <a:cubicBezTo>
                    <a:pt x="83" y="29"/>
                    <a:pt x="84" y="27"/>
                    <a:pt x="81" y="21"/>
                  </a:cubicBezTo>
                  <a:cubicBezTo>
                    <a:pt x="81" y="21"/>
                    <a:pt x="75" y="10"/>
                    <a:pt x="57" y="5"/>
                  </a:cubicBezTo>
                  <a:cubicBezTo>
                    <a:pt x="39" y="0"/>
                    <a:pt x="27" y="3"/>
                    <a:pt x="24" y="5"/>
                  </a:cubicBezTo>
                  <a:cubicBezTo>
                    <a:pt x="21" y="7"/>
                    <a:pt x="8" y="14"/>
                    <a:pt x="6" y="21"/>
                  </a:cubicBezTo>
                  <a:cubicBezTo>
                    <a:pt x="4" y="29"/>
                    <a:pt x="0" y="41"/>
                    <a:pt x="2" y="49"/>
                  </a:cubicBezTo>
                  <a:cubicBezTo>
                    <a:pt x="4" y="57"/>
                    <a:pt x="11" y="60"/>
                    <a:pt x="13" y="64"/>
                  </a:cubicBezTo>
                  <a:cubicBezTo>
                    <a:pt x="16" y="67"/>
                    <a:pt x="23" y="67"/>
                    <a:pt x="22" y="64"/>
                  </a:cubicBezTo>
                  <a:cubicBezTo>
                    <a:pt x="22" y="63"/>
                    <a:pt x="30" y="55"/>
                    <a:pt x="31" y="50"/>
                  </a:cubicBezTo>
                  <a:cubicBezTo>
                    <a:pt x="32" y="47"/>
                    <a:pt x="32" y="44"/>
                    <a:pt x="28" y="44"/>
                  </a:cubicBezTo>
                  <a:cubicBezTo>
                    <a:pt x="21" y="46"/>
                    <a:pt x="19" y="61"/>
                    <a:pt x="17" y="60"/>
                  </a:cubicBezTo>
                  <a:cubicBezTo>
                    <a:pt x="14" y="58"/>
                    <a:pt x="10" y="56"/>
                    <a:pt x="10" y="50"/>
                  </a:cubicBezTo>
                  <a:cubicBezTo>
                    <a:pt x="9" y="40"/>
                    <a:pt x="11" y="32"/>
                    <a:pt x="19" y="24"/>
                  </a:cubicBezTo>
                  <a:cubicBezTo>
                    <a:pt x="27" y="16"/>
                    <a:pt x="33" y="9"/>
                    <a:pt x="48" y="11"/>
                  </a:cubicBezTo>
                  <a:close/>
                </a:path>
              </a:pathLst>
            </a:custGeom>
            <a:solidFill>
              <a:srgbClr val="A05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911"/>
            <p:cNvSpPr/>
            <p:nvPr/>
          </p:nvSpPr>
          <p:spPr bwMode="auto">
            <a:xfrm>
              <a:off x="4846638" y="5026026"/>
              <a:ext cx="22225" cy="20638"/>
            </a:xfrm>
            <a:custGeom>
              <a:avLst/>
              <a:gdLst>
                <a:gd name="T0" fmla="*/ 0 w 7"/>
                <a:gd name="T1" fmla="*/ 3 h 7"/>
                <a:gd name="T2" fmla="*/ 3 w 7"/>
                <a:gd name="T3" fmla="*/ 7 h 7"/>
                <a:gd name="T4" fmla="*/ 7 w 7"/>
                <a:gd name="T5" fmla="*/ 4 h 7"/>
                <a:gd name="T6" fmla="*/ 4 w 7"/>
                <a:gd name="T7" fmla="*/ 0 h 7"/>
                <a:gd name="T8" fmla="*/ 0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0" y="4"/>
                    <a:pt x="1" y="6"/>
                    <a:pt x="3" y="7"/>
                  </a:cubicBezTo>
                  <a:cubicBezTo>
                    <a:pt x="4" y="7"/>
                    <a:pt x="6" y="6"/>
                    <a:pt x="7" y="4"/>
                  </a:cubicBezTo>
                  <a:cubicBezTo>
                    <a:pt x="7" y="2"/>
                    <a:pt x="6" y="1"/>
                    <a:pt x="4" y="0"/>
                  </a:cubicBezTo>
                  <a:cubicBezTo>
                    <a:pt x="3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912"/>
            <p:cNvSpPr/>
            <p:nvPr/>
          </p:nvSpPr>
          <p:spPr bwMode="auto">
            <a:xfrm>
              <a:off x="4645025" y="4954588"/>
              <a:ext cx="127000" cy="185738"/>
            </a:xfrm>
            <a:custGeom>
              <a:avLst/>
              <a:gdLst>
                <a:gd name="T0" fmla="*/ 36 w 41"/>
                <a:gd name="T1" fmla="*/ 57 h 60"/>
                <a:gd name="T2" fmla="*/ 38 w 41"/>
                <a:gd name="T3" fmla="*/ 41 h 60"/>
                <a:gd name="T4" fmla="*/ 31 w 41"/>
                <a:gd name="T5" fmla="*/ 24 h 60"/>
                <a:gd name="T6" fmla="*/ 26 w 41"/>
                <a:gd name="T7" fmla="*/ 6 h 60"/>
                <a:gd name="T8" fmla="*/ 18 w 41"/>
                <a:gd name="T9" fmla="*/ 6 h 60"/>
                <a:gd name="T10" fmla="*/ 12 w 41"/>
                <a:gd name="T11" fmla="*/ 24 h 60"/>
                <a:gd name="T12" fmla="*/ 5 w 41"/>
                <a:gd name="T13" fmla="*/ 35 h 60"/>
                <a:gd name="T14" fmla="*/ 0 w 41"/>
                <a:gd name="T15" fmla="*/ 45 h 60"/>
                <a:gd name="T16" fmla="*/ 8 w 41"/>
                <a:gd name="T17" fmla="*/ 50 h 60"/>
                <a:gd name="T18" fmla="*/ 16 w 41"/>
                <a:gd name="T19" fmla="*/ 35 h 60"/>
                <a:gd name="T20" fmla="*/ 23 w 41"/>
                <a:gd name="T21" fmla="*/ 26 h 60"/>
                <a:gd name="T22" fmla="*/ 25 w 41"/>
                <a:gd name="T23" fmla="*/ 46 h 60"/>
                <a:gd name="T24" fmla="*/ 36 w 41"/>
                <a:gd name="T2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60">
                  <a:moveTo>
                    <a:pt x="36" y="57"/>
                  </a:moveTo>
                  <a:cubicBezTo>
                    <a:pt x="40" y="55"/>
                    <a:pt x="41" y="45"/>
                    <a:pt x="38" y="41"/>
                  </a:cubicBezTo>
                  <a:cubicBezTo>
                    <a:pt x="36" y="38"/>
                    <a:pt x="32" y="27"/>
                    <a:pt x="31" y="24"/>
                  </a:cubicBezTo>
                  <a:cubicBezTo>
                    <a:pt x="30" y="21"/>
                    <a:pt x="26" y="6"/>
                    <a:pt x="26" y="6"/>
                  </a:cubicBezTo>
                  <a:cubicBezTo>
                    <a:pt x="24" y="0"/>
                    <a:pt x="21" y="2"/>
                    <a:pt x="18" y="6"/>
                  </a:cubicBezTo>
                  <a:cubicBezTo>
                    <a:pt x="15" y="10"/>
                    <a:pt x="15" y="18"/>
                    <a:pt x="12" y="24"/>
                  </a:cubicBezTo>
                  <a:cubicBezTo>
                    <a:pt x="10" y="26"/>
                    <a:pt x="7" y="31"/>
                    <a:pt x="5" y="35"/>
                  </a:cubicBezTo>
                  <a:cubicBezTo>
                    <a:pt x="3" y="39"/>
                    <a:pt x="0" y="41"/>
                    <a:pt x="0" y="45"/>
                  </a:cubicBezTo>
                  <a:cubicBezTo>
                    <a:pt x="0" y="51"/>
                    <a:pt x="6" y="51"/>
                    <a:pt x="8" y="50"/>
                  </a:cubicBezTo>
                  <a:cubicBezTo>
                    <a:pt x="11" y="49"/>
                    <a:pt x="14" y="46"/>
                    <a:pt x="16" y="35"/>
                  </a:cubicBezTo>
                  <a:cubicBezTo>
                    <a:pt x="17" y="30"/>
                    <a:pt x="22" y="24"/>
                    <a:pt x="23" y="26"/>
                  </a:cubicBezTo>
                  <a:cubicBezTo>
                    <a:pt x="24" y="27"/>
                    <a:pt x="25" y="34"/>
                    <a:pt x="25" y="46"/>
                  </a:cubicBezTo>
                  <a:cubicBezTo>
                    <a:pt x="25" y="55"/>
                    <a:pt x="33" y="60"/>
                    <a:pt x="36" y="57"/>
                  </a:cubicBezTo>
                  <a:close/>
                </a:path>
              </a:pathLst>
            </a:custGeom>
            <a:solidFill>
              <a:srgbClr val="901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913"/>
            <p:cNvSpPr/>
            <p:nvPr/>
          </p:nvSpPr>
          <p:spPr bwMode="auto">
            <a:xfrm>
              <a:off x="4660900" y="4978401"/>
              <a:ext cx="107950" cy="161925"/>
            </a:xfrm>
            <a:custGeom>
              <a:avLst/>
              <a:gdLst>
                <a:gd name="T0" fmla="*/ 12 w 35"/>
                <a:gd name="T1" fmla="*/ 8 h 52"/>
                <a:gd name="T2" fmla="*/ 2 w 35"/>
                <a:gd name="T3" fmla="*/ 30 h 52"/>
                <a:gd name="T4" fmla="*/ 5 w 35"/>
                <a:gd name="T5" fmla="*/ 41 h 52"/>
                <a:gd name="T6" fmla="*/ 11 w 35"/>
                <a:gd name="T7" fmla="*/ 18 h 52"/>
                <a:gd name="T8" fmla="*/ 19 w 35"/>
                <a:gd name="T9" fmla="*/ 9 h 52"/>
                <a:gd name="T10" fmla="*/ 25 w 35"/>
                <a:gd name="T11" fmla="*/ 41 h 52"/>
                <a:gd name="T12" fmla="*/ 33 w 35"/>
                <a:gd name="T13" fmla="*/ 44 h 52"/>
                <a:gd name="T14" fmla="*/ 25 w 35"/>
                <a:gd name="T15" fmla="*/ 17 h 52"/>
                <a:gd name="T16" fmla="*/ 20 w 35"/>
                <a:gd name="T17" fmla="*/ 2 h 52"/>
                <a:gd name="T18" fmla="*/ 12 w 35"/>
                <a:gd name="T19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52">
                  <a:moveTo>
                    <a:pt x="12" y="8"/>
                  </a:moveTo>
                  <a:cubicBezTo>
                    <a:pt x="8" y="15"/>
                    <a:pt x="4" y="27"/>
                    <a:pt x="2" y="30"/>
                  </a:cubicBezTo>
                  <a:cubicBezTo>
                    <a:pt x="0" y="34"/>
                    <a:pt x="1" y="45"/>
                    <a:pt x="5" y="41"/>
                  </a:cubicBezTo>
                  <a:cubicBezTo>
                    <a:pt x="9" y="37"/>
                    <a:pt x="9" y="29"/>
                    <a:pt x="11" y="18"/>
                  </a:cubicBezTo>
                  <a:cubicBezTo>
                    <a:pt x="11" y="10"/>
                    <a:pt x="17" y="7"/>
                    <a:pt x="19" y="9"/>
                  </a:cubicBezTo>
                  <a:cubicBezTo>
                    <a:pt x="22" y="12"/>
                    <a:pt x="24" y="35"/>
                    <a:pt x="25" y="41"/>
                  </a:cubicBezTo>
                  <a:cubicBezTo>
                    <a:pt x="26" y="46"/>
                    <a:pt x="30" y="52"/>
                    <a:pt x="33" y="44"/>
                  </a:cubicBezTo>
                  <a:cubicBezTo>
                    <a:pt x="35" y="35"/>
                    <a:pt x="29" y="31"/>
                    <a:pt x="25" y="17"/>
                  </a:cubicBezTo>
                  <a:cubicBezTo>
                    <a:pt x="24" y="13"/>
                    <a:pt x="22" y="4"/>
                    <a:pt x="20" y="2"/>
                  </a:cubicBezTo>
                  <a:cubicBezTo>
                    <a:pt x="18" y="0"/>
                    <a:pt x="15" y="1"/>
                    <a:pt x="12" y="8"/>
                  </a:cubicBezTo>
                  <a:close/>
                </a:path>
              </a:pathLst>
            </a:custGeom>
            <a:solidFill>
              <a:srgbClr val="9E38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914"/>
            <p:cNvSpPr/>
            <p:nvPr/>
          </p:nvSpPr>
          <p:spPr bwMode="auto">
            <a:xfrm>
              <a:off x="4895850" y="4973638"/>
              <a:ext cx="9525" cy="7938"/>
            </a:xfrm>
            <a:custGeom>
              <a:avLst/>
              <a:gdLst>
                <a:gd name="T0" fmla="*/ 0 w 3"/>
                <a:gd name="T1" fmla="*/ 1 h 3"/>
                <a:gd name="T2" fmla="*/ 1 w 3"/>
                <a:gd name="T3" fmla="*/ 3 h 3"/>
                <a:gd name="T4" fmla="*/ 3 w 3"/>
                <a:gd name="T5" fmla="*/ 2 h 3"/>
                <a:gd name="T6" fmla="*/ 2 w 3"/>
                <a:gd name="T7" fmla="*/ 0 h 3"/>
                <a:gd name="T8" fmla="*/ 0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915"/>
            <p:cNvSpPr/>
            <p:nvPr/>
          </p:nvSpPr>
          <p:spPr bwMode="auto">
            <a:xfrm>
              <a:off x="4895850" y="4948238"/>
              <a:ext cx="12700" cy="12700"/>
            </a:xfrm>
            <a:custGeom>
              <a:avLst/>
              <a:gdLst>
                <a:gd name="T0" fmla="*/ 0 w 4"/>
                <a:gd name="T1" fmla="*/ 1 h 4"/>
                <a:gd name="T2" fmla="*/ 1 w 4"/>
                <a:gd name="T3" fmla="*/ 4 h 4"/>
                <a:gd name="T4" fmla="*/ 4 w 4"/>
                <a:gd name="T5" fmla="*/ 3 h 4"/>
                <a:gd name="T6" fmla="*/ 3 w 4"/>
                <a:gd name="T7" fmla="*/ 0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3"/>
                    <a:pt x="0" y="4"/>
                    <a:pt x="1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97496" y="111695"/>
            <a:ext cx="4202791" cy="767085"/>
            <a:chOff x="97496" y="111695"/>
            <a:chExt cx="4202791" cy="767085"/>
          </a:xfrm>
        </p:grpSpPr>
        <p:grpSp>
          <p:nvGrpSpPr>
            <p:cNvPr id="101" name="组合 100"/>
            <p:cNvGrpSpPr/>
            <p:nvPr/>
          </p:nvGrpSpPr>
          <p:grpSpPr>
            <a:xfrm>
              <a:off x="97496" y="111695"/>
              <a:ext cx="1235972" cy="767085"/>
              <a:chOff x="2974047" y="3601599"/>
              <a:chExt cx="1888934" cy="1275831"/>
            </a:xfrm>
          </p:grpSpPr>
          <p:sp>
            <p:nvSpPr>
              <p:cNvPr id="105" name="Freeform 1936"/>
              <p:cNvSpPr/>
              <p:nvPr/>
            </p:nvSpPr>
            <p:spPr bwMode="auto">
              <a:xfrm>
                <a:off x="3222682" y="3601599"/>
                <a:ext cx="1509077" cy="1275831"/>
              </a:xfrm>
              <a:custGeom>
                <a:avLst/>
                <a:gdLst>
                  <a:gd name="T0" fmla="*/ 189 w 224"/>
                  <a:gd name="T1" fmla="*/ 105 h 202"/>
                  <a:gd name="T2" fmla="*/ 149 w 224"/>
                  <a:gd name="T3" fmla="*/ 54 h 202"/>
                  <a:gd name="T4" fmla="*/ 102 w 224"/>
                  <a:gd name="T5" fmla="*/ 20 h 202"/>
                  <a:gd name="T6" fmla="*/ 52 w 224"/>
                  <a:gd name="T7" fmla="*/ 11 h 202"/>
                  <a:gd name="T8" fmla="*/ 27 w 224"/>
                  <a:gd name="T9" fmla="*/ 60 h 202"/>
                  <a:gd name="T10" fmla="*/ 8 w 224"/>
                  <a:gd name="T11" fmla="*/ 98 h 202"/>
                  <a:gd name="T12" fmla="*/ 7 w 224"/>
                  <a:gd name="T13" fmla="*/ 157 h 202"/>
                  <a:gd name="T14" fmla="*/ 47 w 224"/>
                  <a:gd name="T15" fmla="*/ 183 h 202"/>
                  <a:gd name="T16" fmla="*/ 70 w 224"/>
                  <a:gd name="T17" fmla="*/ 184 h 202"/>
                  <a:gd name="T18" fmla="*/ 134 w 224"/>
                  <a:gd name="T19" fmla="*/ 194 h 202"/>
                  <a:gd name="T20" fmla="*/ 160 w 224"/>
                  <a:gd name="T21" fmla="*/ 188 h 202"/>
                  <a:gd name="T22" fmla="*/ 200 w 224"/>
                  <a:gd name="T23" fmla="*/ 196 h 202"/>
                  <a:gd name="T24" fmla="*/ 219 w 224"/>
                  <a:gd name="T25" fmla="*/ 195 h 202"/>
                  <a:gd name="T26" fmla="*/ 216 w 224"/>
                  <a:gd name="T27" fmla="*/ 184 h 202"/>
                  <a:gd name="T28" fmla="*/ 190 w 224"/>
                  <a:gd name="T29" fmla="*/ 155 h 202"/>
                  <a:gd name="T30" fmla="*/ 189 w 224"/>
                  <a:gd name="T31" fmla="*/ 105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4" h="202">
                    <a:moveTo>
                      <a:pt x="189" y="105"/>
                    </a:moveTo>
                    <a:cubicBezTo>
                      <a:pt x="184" y="85"/>
                      <a:pt x="160" y="66"/>
                      <a:pt x="149" y="54"/>
                    </a:cubicBezTo>
                    <a:cubicBezTo>
                      <a:pt x="139" y="42"/>
                      <a:pt x="109" y="26"/>
                      <a:pt x="102" y="20"/>
                    </a:cubicBezTo>
                    <a:cubicBezTo>
                      <a:pt x="95" y="15"/>
                      <a:pt x="68" y="0"/>
                      <a:pt x="52" y="11"/>
                    </a:cubicBezTo>
                    <a:cubicBezTo>
                      <a:pt x="35" y="22"/>
                      <a:pt x="29" y="50"/>
                      <a:pt x="27" y="60"/>
                    </a:cubicBezTo>
                    <a:cubicBezTo>
                      <a:pt x="25" y="73"/>
                      <a:pt x="14" y="88"/>
                      <a:pt x="8" y="98"/>
                    </a:cubicBezTo>
                    <a:cubicBezTo>
                      <a:pt x="2" y="107"/>
                      <a:pt x="0" y="140"/>
                      <a:pt x="7" y="157"/>
                    </a:cubicBezTo>
                    <a:cubicBezTo>
                      <a:pt x="14" y="174"/>
                      <a:pt x="36" y="182"/>
                      <a:pt x="47" y="183"/>
                    </a:cubicBezTo>
                    <a:cubicBezTo>
                      <a:pt x="59" y="184"/>
                      <a:pt x="54" y="183"/>
                      <a:pt x="70" y="184"/>
                    </a:cubicBezTo>
                    <a:cubicBezTo>
                      <a:pt x="85" y="186"/>
                      <a:pt x="115" y="197"/>
                      <a:pt x="134" y="194"/>
                    </a:cubicBezTo>
                    <a:cubicBezTo>
                      <a:pt x="152" y="192"/>
                      <a:pt x="151" y="188"/>
                      <a:pt x="160" y="188"/>
                    </a:cubicBezTo>
                    <a:cubicBezTo>
                      <a:pt x="170" y="188"/>
                      <a:pt x="192" y="193"/>
                      <a:pt x="200" y="196"/>
                    </a:cubicBezTo>
                    <a:cubicBezTo>
                      <a:pt x="209" y="199"/>
                      <a:pt x="219" y="202"/>
                      <a:pt x="219" y="195"/>
                    </a:cubicBezTo>
                    <a:cubicBezTo>
                      <a:pt x="219" y="195"/>
                      <a:pt x="224" y="188"/>
                      <a:pt x="216" y="184"/>
                    </a:cubicBezTo>
                    <a:cubicBezTo>
                      <a:pt x="200" y="177"/>
                      <a:pt x="194" y="169"/>
                      <a:pt x="190" y="155"/>
                    </a:cubicBezTo>
                    <a:cubicBezTo>
                      <a:pt x="187" y="141"/>
                      <a:pt x="193" y="124"/>
                      <a:pt x="189" y="105"/>
                    </a:cubicBezTo>
                    <a:close/>
                  </a:path>
                </a:pathLst>
              </a:custGeom>
              <a:solidFill>
                <a:srgbClr val="0028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937"/>
              <p:cNvSpPr/>
              <p:nvPr/>
            </p:nvSpPr>
            <p:spPr bwMode="auto">
              <a:xfrm>
                <a:off x="3274480" y="3734364"/>
                <a:ext cx="797705" cy="987637"/>
              </a:xfrm>
              <a:custGeom>
                <a:avLst/>
                <a:gdLst>
                  <a:gd name="T0" fmla="*/ 37 w 118"/>
                  <a:gd name="T1" fmla="*/ 21 h 156"/>
                  <a:gd name="T2" fmla="*/ 18 w 118"/>
                  <a:gd name="T3" fmla="*/ 54 h 156"/>
                  <a:gd name="T4" fmla="*/ 9 w 118"/>
                  <a:gd name="T5" fmla="*/ 79 h 156"/>
                  <a:gd name="T6" fmla="*/ 13 w 118"/>
                  <a:gd name="T7" fmla="*/ 135 h 156"/>
                  <a:gd name="T8" fmla="*/ 62 w 118"/>
                  <a:gd name="T9" fmla="*/ 154 h 156"/>
                  <a:gd name="T10" fmla="*/ 118 w 118"/>
                  <a:gd name="T11" fmla="*/ 66 h 156"/>
                  <a:gd name="T12" fmla="*/ 102 w 118"/>
                  <a:gd name="T13" fmla="*/ 12 h 156"/>
                  <a:gd name="T14" fmla="*/ 80 w 118"/>
                  <a:gd name="T15" fmla="*/ 2 h 156"/>
                  <a:gd name="T16" fmla="*/ 37 w 118"/>
                  <a:gd name="T17" fmla="*/ 2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" h="156">
                    <a:moveTo>
                      <a:pt x="37" y="21"/>
                    </a:moveTo>
                    <a:cubicBezTo>
                      <a:pt x="27" y="35"/>
                      <a:pt x="18" y="45"/>
                      <a:pt x="18" y="54"/>
                    </a:cubicBezTo>
                    <a:cubicBezTo>
                      <a:pt x="18" y="63"/>
                      <a:pt x="12" y="68"/>
                      <a:pt x="9" y="79"/>
                    </a:cubicBezTo>
                    <a:cubicBezTo>
                      <a:pt x="6" y="91"/>
                      <a:pt x="0" y="123"/>
                      <a:pt x="13" y="135"/>
                    </a:cubicBezTo>
                    <a:cubicBezTo>
                      <a:pt x="25" y="147"/>
                      <a:pt x="40" y="153"/>
                      <a:pt x="62" y="154"/>
                    </a:cubicBezTo>
                    <a:cubicBezTo>
                      <a:pt x="85" y="156"/>
                      <a:pt x="118" y="66"/>
                      <a:pt x="118" y="66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2" y="12"/>
                      <a:pt x="92" y="3"/>
                      <a:pt x="80" y="2"/>
                    </a:cubicBezTo>
                    <a:cubicBezTo>
                      <a:pt x="68" y="0"/>
                      <a:pt x="48" y="6"/>
                      <a:pt x="37" y="21"/>
                    </a:cubicBezTo>
                    <a:close/>
                  </a:path>
                </a:pathLst>
              </a:custGeom>
              <a:solidFill>
                <a:srgbClr val="005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938"/>
              <p:cNvSpPr/>
              <p:nvPr/>
            </p:nvSpPr>
            <p:spPr bwMode="auto">
              <a:xfrm>
                <a:off x="2974047" y="3695506"/>
                <a:ext cx="1757712" cy="1168973"/>
              </a:xfrm>
              <a:custGeom>
                <a:avLst/>
                <a:gdLst>
                  <a:gd name="T0" fmla="*/ 227 w 261"/>
                  <a:gd name="T1" fmla="*/ 82 h 185"/>
                  <a:gd name="T2" fmla="*/ 167 w 261"/>
                  <a:gd name="T3" fmla="*/ 23 h 185"/>
                  <a:gd name="T4" fmla="*/ 136 w 261"/>
                  <a:gd name="T5" fmla="*/ 13 h 185"/>
                  <a:gd name="T6" fmla="*/ 97 w 261"/>
                  <a:gd name="T7" fmla="*/ 48 h 185"/>
                  <a:gd name="T8" fmla="*/ 78 w 261"/>
                  <a:gd name="T9" fmla="*/ 63 h 185"/>
                  <a:gd name="T10" fmla="*/ 65 w 261"/>
                  <a:gd name="T11" fmla="*/ 57 h 185"/>
                  <a:gd name="T12" fmla="*/ 56 w 261"/>
                  <a:gd name="T13" fmla="*/ 38 h 185"/>
                  <a:gd name="T14" fmla="*/ 33 w 261"/>
                  <a:gd name="T15" fmla="*/ 4 h 185"/>
                  <a:gd name="T16" fmla="*/ 20 w 261"/>
                  <a:gd name="T17" fmla="*/ 15 h 185"/>
                  <a:gd name="T18" fmla="*/ 11 w 261"/>
                  <a:gd name="T19" fmla="*/ 45 h 185"/>
                  <a:gd name="T20" fmla="*/ 4 w 261"/>
                  <a:gd name="T21" fmla="*/ 68 h 185"/>
                  <a:gd name="T22" fmla="*/ 22 w 261"/>
                  <a:gd name="T23" fmla="*/ 75 h 185"/>
                  <a:gd name="T24" fmla="*/ 49 w 261"/>
                  <a:gd name="T25" fmla="*/ 67 h 185"/>
                  <a:gd name="T26" fmla="*/ 70 w 261"/>
                  <a:gd name="T27" fmla="*/ 72 h 185"/>
                  <a:gd name="T28" fmla="*/ 79 w 261"/>
                  <a:gd name="T29" fmla="*/ 112 h 185"/>
                  <a:gd name="T30" fmla="*/ 92 w 261"/>
                  <a:gd name="T31" fmla="*/ 154 h 185"/>
                  <a:gd name="T32" fmla="*/ 152 w 261"/>
                  <a:gd name="T33" fmla="*/ 176 h 185"/>
                  <a:gd name="T34" fmla="*/ 185 w 261"/>
                  <a:gd name="T35" fmla="*/ 172 h 185"/>
                  <a:gd name="T36" fmla="*/ 219 w 261"/>
                  <a:gd name="T37" fmla="*/ 167 h 185"/>
                  <a:gd name="T38" fmla="*/ 258 w 261"/>
                  <a:gd name="T39" fmla="*/ 178 h 185"/>
                  <a:gd name="T40" fmla="*/ 248 w 261"/>
                  <a:gd name="T41" fmla="*/ 164 h 185"/>
                  <a:gd name="T42" fmla="*/ 229 w 261"/>
                  <a:gd name="T43" fmla="*/ 133 h 185"/>
                  <a:gd name="T44" fmla="*/ 227 w 261"/>
                  <a:gd name="T45" fmla="*/ 82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1" h="185">
                    <a:moveTo>
                      <a:pt x="227" y="82"/>
                    </a:moveTo>
                    <a:cubicBezTo>
                      <a:pt x="222" y="71"/>
                      <a:pt x="184" y="32"/>
                      <a:pt x="167" y="23"/>
                    </a:cubicBezTo>
                    <a:cubicBezTo>
                      <a:pt x="149" y="14"/>
                      <a:pt x="141" y="8"/>
                      <a:pt x="136" y="13"/>
                    </a:cubicBezTo>
                    <a:cubicBezTo>
                      <a:pt x="130" y="17"/>
                      <a:pt x="107" y="37"/>
                      <a:pt x="97" y="48"/>
                    </a:cubicBezTo>
                    <a:cubicBezTo>
                      <a:pt x="87" y="59"/>
                      <a:pt x="81" y="64"/>
                      <a:pt x="78" y="63"/>
                    </a:cubicBezTo>
                    <a:cubicBezTo>
                      <a:pt x="78" y="63"/>
                      <a:pt x="69" y="61"/>
                      <a:pt x="65" y="57"/>
                    </a:cubicBezTo>
                    <a:cubicBezTo>
                      <a:pt x="61" y="54"/>
                      <a:pt x="59" y="48"/>
                      <a:pt x="56" y="38"/>
                    </a:cubicBezTo>
                    <a:cubicBezTo>
                      <a:pt x="52" y="26"/>
                      <a:pt x="40" y="9"/>
                      <a:pt x="33" y="4"/>
                    </a:cubicBezTo>
                    <a:cubicBezTo>
                      <a:pt x="27" y="0"/>
                      <a:pt x="22" y="6"/>
                      <a:pt x="20" y="15"/>
                    </a:cubicBezTo>
                    <a:cubicBezTo>
                      <a:pt x="18" y="24"/>
                      <a:pt x="14" y="35"/>
                      <a:pt x="11" y="45"/>
                    </a:cubicBezTo>
                    <a:cubicBezTo>
                      <a:pt x="8" y="54"/>
                      <a:pt x="0" y="63"/>
                      <a:pt x="4" y="68"/>
                    </a:cubicBezTo>
                    <a:cubicBezTo>
                      <a:pt x="7" y="72"/>
                      <a:pt x="14" y="75"/>
                      <a:pt x="22" y="75"/>
                    </a:cubicBezTo>
                    <a:cubicBezTo>
                      <a:pt x="30" y="75"/>
                      <a:pt x="44" y="66"/>
                      <a:pt x="49" y="67"/>
                    </a:cubicBezTo>
                    <a:cubicBezTo>
                      <a:pt x="54" y="68"/>
                      <a:pt x="65" y="64"/>
                      <a:pt x="70" y="72"/>
                    </a:cubicBezTo>
                    <a:cubicBezTo>
                      <a:pt x="75" y="80"/>
                      <a:pt x="79" y="98"/>
                      <a:pt x="79" y="112"/>
                    </a:cubicBezTo>
                    <a:cubicBezTo>
                      <a:pt x="79" y="126"/>
                      <a:pt x="85" y="149"/>
                      <a:pt x="92" y="154"/>
                    </a:cubicBezTo>
                    <a:cubicBezTo>
                      <a:pt x="99" y="158"/>
                      <a:pt x="129" y="171"/>
                      <a:pt x="152" y="176"/>
                    </a:cubicBezTo>
                    <a:cubicBezTo>
                      <a:pt x="175" y="180"/>
                      <a:pt x="178" y="175"/>
                      <a:pt x="185" y="172"/>
                    </a:cubicBezTo>
                    <a:cubicBezTo>
                      <a:pt x="192" y="169"/>
                      <a:pt x="203" y="162"/>
                      <a:pt x="219" y="167"/>
                    </a:cubicBezTo>
                    <a:cubicBezTo>
                      <a:pt x="235" y="171"/>
                      <a:pt x="255" y="185"/>
                      <a:pt x="258" y="178"/>
                    </a:cubicBezTo>
                    <a:cubicBezTo>
                      <a:pt x="261" y="171"/>
                      <a:pt x="256" y="169"/>
                      <a:pt x="248" y="164"/>
                    </a:cubicBezTo>
                    <a:cubicBezTo>
                      <a:pt x="241" y="160"/>
                      <a:pt x="230" y="157"/>
                      <a:pt x="229" y="133"/>
                    </a:cubicBezTo>
                    <a:cubicBezTo>
                      <a:pt x="228" y="109"/>
                      <a:pt x="232" y="93"/>
                      <a:pt x="227" y="82"/>
                    </a:cubicBezTo>
                    <a:close/>
                  </a:path>
                </a:pathLst>
              </a:custGeom>
              <a:solidFill>
                <a:srgbClr val="FBC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1939"/>
              <p:cNvSpPr/>
              <p:nvPr/>
            </p:nvSpPr>
            <p:spPr bwMode="auto">
              <a:xfrm>
                <a:off x="3018938" y="3740840"/>
                <a:ext cx="542163" cy="446865"/>
              </a:xfrm>
              <a:custGeom>
                <a:avLst/>
                <a:gdLst>
                  <a:gd name="T0" fmla="*/ 77 w 80"/>
                  <a:gd name="T1" fmla="*/ 60 h 71"/>
                  <a:gd name="T2" fmla="*/ 70 w 80"/>
                  <a:gd name="T3" fmla="*/ 58 h 71"/>
                  <a:gd name="T4" fmla="*/ 68 w 80"/>
                  <a:gd name="T5" fmla="*/ 57 h 71"/>
                  <a:gd name="T6" fmla="*/ 45 w 80"/>
                  <a:gd name="T7" fmla="*/ 39 h 71"/>
                  <a:gd name="T8" fmla="*/ 23 w 80"/>
                  <a:gd name="T9" fmla="*/ 2 h 71"/>
                  <a:gd name="T10" fmla="*/ 22 w 80"/>
                  <a:gd name="T11" fmla="*/ 6 h 71"/>
                  <a:gd name="T12" fmla="*/ 17 w 80"/>
                  <a:gd name="T13" fmla="*/ 10 h 71"/>
                  <a:gd name="T14" fmla="*/ 18 w 80"/>
                  <a:gd name="T15" fmla="*/ 16 h 71"/>
                  <a:gd name="T16" fmla="*/ 15 w 80"/>
                  <a:gd name="T17" fmla="*/ 18 h 71"/>
                  <a:gd name="T18" fmla="*/ 15 w 80"/>
                  <a:gd name="T19" fmla="*/ 24 h 71"/>
                  <a:gd name="T20" fmla="*/ 12 w 80"/>
                  <a:gd name="T21" fmla="*/ 28 h 71"/>
                  <a:gd name="T22" fmla="*/ 13 w 80"/>
                  <a:gd name="T23" fmla="*/ 32 h 71"/>
                  <a:gd name="T24" fmla="*/ 10 w 80"/>
                  <a:gd name="T25" fmla="*/ 35 h 71"/>
                  <a:gd name="T26" fmla="*/ 10 w 80"/>
                  <a:gd name="T27" fmla="*/ 40 h 71"/>
                  <a:gd name="T28" fmla="*/ 8 w 80"/>
                  <a:gd name="T29" fmla="*/ 43 h 71"/>
                  <a:gd name="T30" fmla="*/ 7 w 80"/>
                  <a:gd name="T31" fmla="*/ 49 h 71"/>
                  <a:gd name="T32" fmla="*/ 7 w 80"/>
                  <a:gd name="T33" fmla="*/ 54 h 71"/>
                  <a:gd name="T34" fmla="*/ 4 w 80"/>
                  <a:gd name="T35" fmla="*/ 62 h 71"/>
                  <a:gd name="T36" fmla="*/ 12 w 80"/>
                  <a:gd name="T37" fmla="*/ 64 h 71"/>
                  <a:gd name="T38" fmla="*/ 26 w 80"/>
                  <a:gd name="T39" fmla="*/ 62 h 71"/>
                  <a:gd name="T40" fmla="*/ 43 w 80"/>
                  <a:gd name="T41" fmla="*/ 56 h 71"/>
                  <a:gd name="T42" fmla="*/ 64 w 80"/>
                  <a:gd name="T43" fmla="*/ 63 h 71"/>
                  <a:gd name="T44" fmla="*/ 71 w 80"/>
                  <a:gd name="T45" fmla="*/ 70 h 71"/>
                  <a:gd name="T46" fmla="*/ 69 w 80"/>
                  <a:gd name="T47" fmla="*/ 66 h 71"/>
                  <a:gd name="T48" fmla="*/ 75 w 80"/>
                  <a:gd name="T49" fmla="*/ 67 h 71"/>
                  <a:gd name="T50" fmla="*/ 73 w 80"/>
                  <a:gd name="T51" fmla="*/ 62 h 71"/>
                  <a:gd name="T52" fmla="*/ 77 w 80"/>
                  <a:gd name="T53" fmla="*/ 6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0" h="71">
                    <a:moveTo>
                      <a:pt x="77" y="60"/>
                    </a:moveTo>
                    <a:cubicBezTo>
                      <a:pt x="75" y="58"/>
                      <a:pt x="72" y="59"/>
                      <a:pt x="70" y="58"/>
                    </a:cubicBezTo>
                    <a:cubicBezTo>
                      <a:pt x="69" y="57"/>
                      <a:pt x="68" y="57"/>
                      <a:pt x="68" y="57"/>
                    </a:cubicBezTo>
                    <a:cubicBezTo>
                      <a:pt x="68" y="57"/>
                      <a:pt x="51" y="52"/>
                      <a:pt x="45" y="39"/>
                    </a:cubicBezTo>
                    <a:cubicBezTo>
                      <a:pt x="39" y="26"/>
                      <a:pt x="24" y="0"/>
                      <a:pt x="23" y="2"/>
                    </a:cubicBezTo>
                    <a:cubicBezTo>
                      <a:pt x="21" y="4"/>
                      <a:pt x="22" y="3"/>
                      <a:pt x="22" y="6"/>
                    </a:cubicBezTo>
                    <a:cubicBezTo>
                      <a:pt x="22" y="8"/>
                      <a:pt x="17" y="8"/>
                      <a:pt x="17" y="10"/>
                    </a:cubicBezTo>
                    <a:cubicBezTo>
                      <a:pt x="18" y="13"/>
                      <a:pt x="20" y="14"/>
                      <a:pt x="18" y="16"/>
                    </a:cubicBezTo>
                    <a:cubicBezTo>
                      <a:pt x="17" y="18"/>
                      <a:pt x="14" y="16"/>
                      <a:pt x="15" y="18"/>
                    </a:cubicBezTo>
                    <a:cubicBezTo>
                      <a:pt x="15" y="21"/>
                      <a:pt x="15" y="21"/>
                      <a:pt x="15" y="24"/>
                    </a:cubicBezTo>
                    <a:cubicBezTo>
                      <a:pt x="14" y="27"/>
                      <a:pt x="13" y="25"/>
                      <a:pt x="12" y="28"/>
                    </a:cubicBezTo>
                    <a:cubicBezTo>
                      <a:pt x="11" y="30"/>
                      <a:pt x="11" y="30"/>
                      <a:pt x="13" y="32"/>
                    </a:cubicBezTo>
                    <a:cubicBezTo>
                      <a:pt x="15" y="35"/>
                      <a:pt x="11" y="33"/>
                      <a:pt x="10" y="35"/>
                    </a:cubicBezTo>
                    <a:cubicBezTo>
                      <a:pt x="9" y="38"/>
                      <a:pt x="8" y="38"/>
                      <a:pt x="10" y="40"/>
                    </a:cubicBezTo>
                    <a:cubicBezTo>
                      <a:pt x="12" y="42"/>
                      <a:pt x="10" y="42"/>
                      <a:pt x="8" y="43"/>
                    </a:cubicBezTo>
                    <a:cubicBezTo>
                      <a:pt x="6" y="45"/>
                      <a:pt x="6" y="48"/>
                      <a:pt x="7" y="49"/>
                    </a:cubicBezTo>
                    <a:cubicBezTo>
                      <a:pt x="8" y="50"/>
                      <a:pt x="0" y="53"/>
                      <a:pt x="7" y="54"/>
                    </a:cubicBezTo>
                    <a:cubicBezTo>
                      <a:pt x="15" y="55"/>
                      <a:pt x="2" y="59"/>
                      <a:pt x="4" y="62"/>
                    </a:cubicBezTo>
                    <a:cubicBezTo>
                      <a:pt x="7" y="65"/>
                      <a:pt x="9" y="66"/>
                      <a:pt x="12" y="64"/>
                    </a:cubicBezTo>
                    <a:cubicBezTo>
                      <a:pt x="16" y="63"/>
                      <a:pt x="22" y="65"/>
                      <a:pt x="26" y="62"/>
                    </a:cubicBezTo>
                    <a:cubicBezTo>
                      <a:pt x="31" y="59"/>
                      <a:pt x="36" y="55"/>
                      <a:pt x="43" y="56"/>
                    </a:cubicBezTo>
                    <a:cubicBezTo>
                      <a:pt x="50" y="56"/>
                      <a:pt x="61" y="59"/>
                      <a:pt x="64" y="63"/>
                    </a:cubicBezTo>
                    <a:cubicBezTo>
                      <a:pt x="68" y="67"/>
                      <a:pt x="71" y="71"/>
                      <a:pt x="71" y="70"/>
                    </a:cubicBezTo>
                    <a:cubicBezTo>
                      <a:pt x="71" y="68"/>
                      <a:pt x="67" y="65"/>
                      <a:pt x="69" y="66"/>
                    </a:cubicBezTo>
                    <a:cubicBezTo>
                      <a:pt x="71" y="66"/>
                      <a:pt x="74" y="67"/>
                      <a:pt x="75" y="67"/>
                    </a:cubicBezTo>
                    <a:cubicBezTo>
                      <a:pt x="75" y="66"/>
                      <a:pt x="71" y="62"/>
                      <a:pt x="73" y="62"/>
                    </a:cubicBezTo>
                    <a:cubicBezTo>
                      <a:pt x="74" y="62"/>
                      <a:pt x="80" y="61"/>
                      <a:pt x="77" y="60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1940"/>
              <p:cNvSpPr/>
              <p:nvPr/>
            </p:nvSpPr>
            <p:spPr bwMode="auto">
              <a:xfrm>
                <a:off x="4186141" y="4310755"/>
                <a:ext cx="276261" cy="252576"/>
              </a:xfrm>
              <a:custGeom>
                <a:avLst/>
                <a:gdLst>
                  <a:gd name="T0" fmla="*/ 23 w 41"/>
                  <a:gd name="T1" fmla="*/ 1 h 40"/>
                  <a:gd name="T2" fmla="*/ 15 w 41"/>
                  <a:gd name="T3" fmla="*/ 33 h 40"/>
                  <a:gd name="T4" fmla="*/ 41 w 41"/>
                  <a:gd name="T5" fmla="*/ 21 h 40"/>
                  <a:gd name="T6" fmla="*/ 23 w 41"/>
                  <a:gd name="T7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40">
                    <a:moveTo>
                      <a:pt x="23" y="1"/>
                    </a:moveTo>
                    <a:cubicBezTo>
                      <a:pt x="6" y="2"/>
                      <a:pt x="0" y="25"/>
                      <a:pt x="15" y="33"/>
                    </a:cubicBezTo>
                    <a:cubicBezTo>
                      <a:pt x="28" y="40"/>
                      <a:pt x="40" y="28"/>
                      <a:pt x="41" y="21"/>
                    </a:cubicBezTo>
                    <a:cubicBezTo>
                      <a:pt x="41" y="13"/>
                      <a:pt x="39" y="0"/>
                      <a:pt x="23" y="1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941"/>
              <p:cNvSpPr/>
              <p:nvPr/>
            </p:nvSpPr>
            <p:spPr bwMode="auto">
              <a:xfrm>
                <a:off x="4213767" y="4333421"/>
                <a:ext cx="241728" cy="210481"/>
              </a:xfrm>
              <a:custGeom>
                <a:avLst/>
                <a:gdLst>
                  <a:gd name="T0" fmla="*/ 23 w 36"/>
                  <a:gd name="T1" fmla="*/ 1 h 33"/>
                  <a:gd name="T2" fmla="*/ 9 w 36"/>
                  <a:gd name="T3" fmla="*/ 24 h 33"/>
                  <a:gd name="T4" fmla="*/ 34 w 36"/>
                  <a:gd name="T5" fmla="*/ 14 h 33"/>
                  <a:gd name="T6" fmla="*/ 23 w 36"/>
                  <a:gd name="T7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3">
                    <a:moveTo>
                      <a:pt x="23" y="1"/>
                    </a:moveTo>
                    <a:cubicBezTo>
                      <a:pt x="12" y="0"/>
                      <a:pt x="0" y="9"/>
                      <a:pt x="9" y="24"/>
                    </a:cubicBezTo>
                    <a:cubicBezTo>
                      <a:pt x="15" y="33"/>
                      <a:pt x="36" y="28"/>
                      <a:pt x="34" y="14"/>
                    </a:cubicBezTo>
                    <a:cubicBezTo>
                      <a:pt x="34" y="14"/>
                      <a:pt x="34" y="2"/>
                      <a:pt x="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1942"/>
              <p:cNvSpPr/>
              <p:nvPr/>
            </p:nvSpPr>
            <p:spPr bwMode="auto">
              <a:xfrm>
                <a:off x="4248300" y="4326945"/>
                <a:ext cx="189931" cy="178099"/>
              </a:xfrm>
              <a:custGeom>
                <a:avLst/>
                <a:gdLst>
                  <a:gd name="T0" fmla="*/ 9 w 28"/>
                  <a:gd name="T1" fmla="*/ 5 h 28"/>
                  <a:gd name="T2" fmla="*/ 16 w 28"/>
                  <a:gd name="T3" fmla="*/ 27 h 28"/>
                  <a:gd name="T4" fmla="*/ 27 w 28"/>
                  <a:gd name="T5" fmla="*/ 14 h 28"/>
                  <a:gd name="T6" fmla="*/ 9 w 28"/>
                  <a:gd name="T7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8">
                    <a:moveTo>
                      <a:pt x="9" y="5"/>
                    </a:moveTo>
                    <a:cubicBezTo>
                      <a:pt x="0" y="10"/>
                      <a:pt x="3" y="25"/>
                      <a:pt x="16" y="27"/>
                    </a:cubicBezTo>
                    <a:cubicBezTo>
                      <a:pt x="26" y="28"/>
                      <a:pt x="28" y="20"/>
                      <a:pt x="27" y="14"/>
                    </a:cubicBezTo>
                    <a:cubicBezTo>
                      <a:pt x="26" y="9"/>
                      <a:pt x="20" y="0"/>
                      <a:pt x="9" y="5"/>
                    </a:cubicBezTo>
                    <a:close/>
                  </a:path>
                </a:pathLst>
              </a:custGeom>
              <a:solidFill>
                <a:srgbClr val="C2DC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943"/>
              <p:cNvSpPr/>
              <p:nvPr/>
            </p:nvSpPr>
            <p:spPr bwMode="auto">
              <a:xfrm>
                <a:off x="4269020" y="4339897"/>
                <a:ext cx="155398" cy="145718"/>
              </a:xfrm>
              <a:custGeom>
                <a:avLst/>
                <a:gdLst>
                  <a:gd name="T0" fmla="*/ 7 w 23"/>
                  <a:gd name="T1" fmla="*/ 5 h 23"/>
                  <a:gd name="T2" fmla="*/ 13 w 23"/>
                  <a:gd name="T3" fmla="*/ 22 h 23"/>
                  <a:gd name="T4" fmla="*/ 22 w 23"/>
                  <a:gd name="T5" fmla="*/ 12 h 23"/>
                  <a:gd name="T6" fmla="*/ 7 w 23"/>
                  <a:gd name="T7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3">
                    <a:moveTo>
                      <a:pt x="7" y="5"/>
                    </a:moveTo>
                    <a:cubicBezTo>
                      <a:pt x="0" y="9"/>
                      <a:pt x="2" y="21"/>
                      <a:pt x="13" y="22"/>
                    </a:cubicBezTo>
                    <a:cubicBezTo>
                      <a:pt x="21" y="23"/>
                      <a:pt x="23" y="16"/>
                      <a:pt x="22" y="12"/>
                    </a:cubicBezTo>
                    <a:cubicBezTo>
                      <a:pt x="21" y="7"/>
                      <a:pt x="14" y="0"/>
                      <a:pt x="7" y="5"/>
                    </a:cubicBezTo>
                    <a:close/>
                  </a:path>
                </a:pathLst>
              </a:custGeom>
              <a:solidFill>
                <a:srgbClr val="0051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1944"/>
              <p:cNvSpPr/>
              <p:nvPr/>
            </p:nvSpPr>
            <p:spPr bwMode="auto">
              <a:xfrm>
                <a:off x="4448589" y="4498568"/>
                <a:ext cx="265902" cy="336768"/>
              </a:xfrm>
              <a:custGeom>
                <a:avLst/>
                <a:gdLst>
                  <a:gd name="T0" fmla="*/ 16 w 39"/>
                  <a:gd name="T1" fmla="*/ 29 h 53"/>
                  <a:gd name="T2" fmla="*/ 10 w 39"/>
                  <a:gd name="T3" fmla="*/ 5 h 53"/>
                  <a:gd name="T4" fmla="*/ 5 w 39"/>
                  <a:gd name="T5" fmla="*/ 25 h 53"/>
                  <a:gd name="T6" fmla="*/ 29 w 39"/>
                  <a:gd name="T7" fmla="*/ 47 h 53"/>
                  <a:gd name="T8" fmla="*/ 39 w 39"/>
                  <a:gd name="T9" fmla="*/ 48 h 53"/>
                  <a:gd name="T10" fmla="*/ 26 w 39"/>
                  <a:gd name="T11" fmla="*/ 37 h 53"/>
                  <a:gd name="T12" fmla="*/ 16 w 39"/>
                  <a:gd name="T13" fmla="*/ 2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53">
                    <a:moveTo>
                      <a:pt x="16" y="29"/>
                    </a:moveTo>
                    <a:cubicBezTo>
                      <a:pt x="11" y="21"/>
                      <a:pt x="10" y="9"/>
                      <a:pt x="10" y="5"/>
                    </a:cubicBezTo>
                    <a:cubicBezTo>
                      <a:pt x="10" y="0"/>
                      <a:pt x="0" y="8"/>
                      <a:pt x="5" y="25"/>
                    </a:cubicBezTo>
                    <a:cubicBezTo>
                      <a:pt x="10" y="42"/>
                      <a:pt x="24" y="44"/>
                      <a:pt x="29" y="47"/>
                    </a:cubicBezTo>
                    <a:cubicBezTo>
                      <a:pt x="33" y="51"/>
                      <a:pt x="39" y="53"/>
                      <a:pt x="39" y="48"/>
                    </a:cubicBezTo>
                    <a:cubicBezTo>
                      <a:pt x="39" y="42"/>
                      <a:pt x="31" y="39"/>
                      <a:pt x="26" y="37"/>
                    </a:cubicBezTo>
                    <a:cubicBezTo>
                      <a:pt x="21" y="34"/>
                      <a:pt x="16" y="29"/>
                      <a:pt x="16" y="29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945"/>
              <p:cNvSpPr/>
              <p:nvPr/>
            </p:nvSpPr>
            <p:spPr bwMode="auto">
              <a:xfrm>
                <a:off x="4327726" y="4744667"/>
                <a:ext cx="372952" cy="116573"/>
              </a:xfrm>
              <a:custGeom>
                <a:avLst/>
                <a:gdLst>
                  <a:gd name="T0" fmla="*/ 38 w 55"/>
                  <a:gd name="T1" fmla="*/ 10 h 18"/>
                  <a:gd name="T2" fmla="*/ 9 w 55"/>
                  <a:gd name="T3" fmla="*/ 1 h 18"/>
                  <a:gd name="T4" fmla="*/ 1 w 55"/>
                  <a:gd name="T5" fmla="*/ 4 h 18"/>
                  <a:gd name="T6" fmla="*/ 28 w 55"/>
                  <a:gd name="T7" fmla="*/ 11 h 18"/>
                  <a:gd name="T8" fmla="*/ 49 w 55"/>
                  <a:gd name="T9" fmla="*/ 17 h 18"/>
                  <a:gd name="T10" fmla="*/ 53 w 55"/>
                  <a:gd name="T11" fmla="*/ 15 h 18"/>
                  <a:gd name="T12" fmla="*/ 38 w 55"/>
                  <a:gd name="T13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8">
                    <a:moveTo>
                      <a:pt x="38" y="10"/>
                    </a:moveTo>
                    <a:cubicBezTo>
                      <a:pt x="30" y="6"/>
                      <a:pt x="17" y="0"/>
                      <a:pt x="9" y="1"/>
                    </a:cubicBezTo>
                    <a:cubicBezTo>
                      <a:pt x="9" y="1"/>
                      <a:pt x="2" y="1"/>
                      <a:pt x="1" y="4"/>
                    </a:cubicBezTo>
                    <a:cubicBezTo>
                      <a:pt x="0" y="6"/>
                      <a:pt x="16" y="8"/>
                      <a:pt x="28" y="11"/>
                    </a:cubicBezTo>
                    <a:cubicBezTo>
                      <a:pt x="39" y="15"/>
                      <a:pt x="46" y="18"/>
                      <a:pt x="49" y="17"/>
                    </a:cubicBezTo>
                    <a:cubicBezTo>
                      <a:pt x="53" y="17"/>
                      <a:pt x="55" y="16"/>
                      <a:pt x="53" y="15"/>
                    </a:cubicBezTo>
                    <a:cubicBezTo>
                      <a:pt x="52" y="14"/>
                      <a:pt x="45" y="14"/>
                      <a:pt x="38" y="10"/>
                    </a:cubicBezTo>
                    <a:close/>
                  </a:path>
                </a:pathLst>
              </a:custGeom>
              <a:solidFill>
                <a:srgbClr val="FBC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946"/>
              <p:cNvSpPr/>
              <p:nvPr/>
            </p:nvSpPr>
            <p:spPr bwMode="auto">
              <a:xfrm>
                <a:off x="3823550" y="4310755"/>
                <a:ext cx="276261" cy="213718"/>
              </a:xfrm>
              <a:custGeom>
                <a:avLst/>
                <a:gdLst>
                  <a:gd name="T0" fmla="*/ 9 w 41"/>
                  <a:gd name="T1" fmla="*/ 16 h 34"/>
                  <a:gd name="T2" fmla="*/ 11 w 41"/>
                  <a:gd name="T3" fmla="*/ 34 h 34"/>
                  <a:gd name="T4" fmla="*/ 35 w 41"/>
                  <a:gd name="T5" fmla="*/ 27 h 34"/>
                  <a:gd name="T6" fmla="*/ 39 w 41"/>
                  <a:gd name="T7" fmla="*/ 19 h 34"/>
                  <a:gd name="T8" fmla="*/ 20 w 41"/>
                  <a:gd name="T9" fmla="*/ 3 h 34"/>
                  <a:gd name="T10" fmla="*/ 9 w 41"/>
                  <a:gd name="T11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4">
                    <a:moveTo>
                      <a:pt x="9" y="16"/>
                    </a:moveTo>
                    <a:cubicBezTo>
                      <a:pt x="6" y="25"/>
                      <a:pt x="0" y="34"/>
                      <a:pt x="11" y="34"/>
                    </a:cubicBezTo>
                    <a:cubicBezTo>
                      <a:pt x="23" y="34"/>
                      <a:pt x="31" y="29"/>
                      <a:pt x="35" y="27"/>
                    </a:cubicBezTo>
                    <a:cubicBezTo>
                      <a:pt x="39" y="25"/>
                      <a:pt x="41" y="22"/>
                      <a:pt x="39" y="19"/>
                    </a:cubicBezTo>
                    <a:cubicBezTo>
                      <a:pt x="39" y="19"/>
                      <a:pt x="26" y="6"/>
                      <a:pt x="20" y="3"/>
                    </a:cubicBezTo>
                    <a:cubicBezTo>
                      <a:pt x="15" y="0"/>
                      <a:pt x="11" y="6"/>
                      <a:pt x="9" y="16"/>
                    </a:cubicBezTo>
                    <a:close/>
                  </a:path>
                </a:pathLst>
              </a:custGeom>
              <a:solidFill>
                <a:srgbClr val="BF5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947"/>
              <p:cNvSpPr/>
              <p:nvPr/>
            </p:nvSpPr>
            <p:spPr bwMode="auto">
              <a:xfrm>
                <a:off x="3074191" y="3760269"/>
                <a:ext cx="424752" cy="372388"/>
              </a:xfrm>
              <a:custGeom>
                <a:avLst/>
                <a:gdLst>
                  <a:gd name="T0" fmla="*/ 9 w 63"/>
                  <a:gd name="T1" fmla="*/ 54 h 59"/>
                  <a:gd name="T2" fmla="*/ 31 w 63"/>
                  <a:gd name="T3" fmla="*/ 51 h 59"/>
                  <a:gd name="T4" fmla="*/ 44 w 63"/>
                  <a:gd name="T5" fmla="*/ 51 h 59"/>
                  <a:gd name="T6" fmla="*/ 58 w 63"/>
                  <a:gd name="T7" fmla="*/ 59 h 59"/>
                  <a:gd name="T8" fmla="*/ 43 w 63"/>
                  <a:gd name="T9" fmla="*/ 47 h 59"/>
                  <a:gd name="T10" fmla="*/ 35 w 63"/>
                  <a:gd name="T11" fmla="*/ 39 h 59"/>
                  <a:gd name="T12" fmla="*/ 29 w 63"/>
                  <a:gd name="T13" fmla="*/ 30 h 59"/>
                  <a:gd name="T14" fmla="*/ 20 w 63"/>
                  <a:gd name="T15" fmla="*/ 11 h 59"/>
                  <a:gd name="T16" fmla="*/ 18 w 63"/>
                  <a:gd name="T17" fmla="*/ 19 h 59"/>
                  <a:gd name="T18" fmla="*/ 28 w 63"/>
                  <a:gd name="T19" fmla="*/ 33 h 59"/>
                  <a:gd name="T20" fmla="*/ 11 w 63"/>
                  <a:gd name="T21" fmla="*/ 28 h 59"/>
                  <a:gd name="T22" fmla="*/ 14 w 63"/>
                  <a:gd name="T23" fmla="*/ 33 h 59"/>
                  <a:gd name="T24" fmla="*/ 28 w 63"/>
                  <a:gd name="T25" fmla="*/ 38 h 59"/>
                  <a:gd name="T26" fmla="*/ 11 w 63"/>
                  <a:gd name="T27" fmla="*/ 39 h 59"/>
                  <a:gd name="T28" fmla="*/ 16 w 63"/>
                  <a:gd name="T29" fmla="*/ 44 h 59"/>
                  <a:gd name="T30" fmla="*/ 28 w 63"/>
                  <a:gd name="T31" fmla="*/ 47 h 59"/>
                  <a:gd name="T32" fmla="*/ 9 w 63"/>
                  <a:gd name="T33" fmla="*/ 5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59">
                    <a:moveTo>
                      <a:pt x="9" y="54"/>
                    </a:moveTo>
                    <a:cubicBezTo>
                      <a:pt x="12" y="56"/>
                      <a:pt x="17" y="53"/>
                      <a:pt x="31" y="51"/>
                    </a:cubicBezTo>
                    <a:cubicBezTo>
                      <a:pt x="36" y="51"/>
                      <a:pt x="41" y="51"/>
                      <a:pt x="44" y="51"/>
                    </a:cubicBezTo>
                    <a:cubicBezTo>
                      <a:pt x="52" y="53"/>
                      <a:pt x="56" y="59"/>
                      <a:pt x="58" y="59"/>
                    </a:cubicBezTo>
                    <a:cubicBezTo>
                      <a:pt x="61" y="59"/>
                      <a:pt x="63" y="58"/>
                      <a:pt x="43" y="47"/>
                    </a:cubicBezTo>
                    <a:cubicBezTo>
                      <a:pt x="43" y="47"/>
                      <a:pt x="38" y="44"/>
                      <a:pt x="35" y="39"/>
                    </a:cubicBezTo>
                    <a:cubicBezTo>
                      <a:pt x="33" y="37"/>
                      <a:pt x="31" y="32"/>
                      <a:pt x="29" y="30"/>
                    </a:cubicBezTo>
                    <a:cubicBezTo>
                      <a:pt x="25" y="23"/>
                      <a:pt x="22" y="16"/>
                      <a:pt x="20" y="11"/>
                    </a:cubicBezTo>
                    <a:cubicBezTo>
                      <a:pt x="14" y="0"/>
                      <a:pt x="15" y="12"/>
                      <a:pt x="18" y="19"/>
                    </a:cubicBezTo>
                    <a:cubicBezTo>
                      <a:pt x="22" y="26"/>
                      <a:pt x="28" y="33"/>
                      <a:pt x="28" y="33"/>
                    </a:cubicBezTo>
                    <a:cubicBezTo>
                      <a:pt x="28" y="33"/>
                      <a:pt x="17" y="31"/>
                      <a:pt x="11" y="28"/>
                    </a:cubicBezTo>
                    <a:cubicBezTo>
                      <a:pt x="5" y="25"/>
                      <a:pt x="6" y="31"/>
                      <a:pt x="14" y="33"/>
                    </a:cubicBezTo>
                    <a:cubicBezTo>
                      <a:pt x="22" y="36"/>
                      <a:pt x="28" y="38"/>
                      <a:pt x="28" y="38"/>
                    </a:cubicBezTo>
                    <a:cubicBezTo>
                      <a:pt x="28" y="38"/>
                      <a:pt x="21" y="39"/>
                      <a:pt x="11" y="39"/>
                    </a:cubicBezTo>
                    <a:cubicBezTo>
                      <a:pt x="0" y="39"/>
                      <a:pt x="6" y="44"/>
                      <a:pt x="16" y="44"/>
                    </a:cubicBezTo>
                    <a:cubicBezTo>
                      <a:pt x="26" y="45"/>
                      <a:pt x="29" y="46"/>
                      <a:pt x="28" y="47"/>
                    </a:cubicBezTo>
                    <a:cubicBezTo>
                      <a:pt x="27" y="49"/>
                      <a:pt x="5" y="52"/>
                      <a:pt x="9" y="54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948"/>
              <p:cNvSpPr/>
              <p:nvPr/>
            </p:nvSpPr>
            <p:spPr bwMode="auto">
              <a:xfrm>
                <a:off x="4455496" y="4764096"/>
                <a:ext cx="245183" cy="90668"/>
              </a:xfrm>
              <a:custGeom>
                <a:avLst/>
                <a:gdLst>
                  <a:gd name="T0" fmla="*/ 30 w 36"/>
                  <a:gd name="T1" fmla="*/ 13 h 14"/>
                  <a:gd name="T2" fmla="*/ 10 w 36"/>
                  <a:gd name="T3" fmla="*/ 5 h 14"/>
                  <a:gd name="T4" fmla="*/ 6 w 36"/>
                  <a:gd name="T5" fmla="*/ 6 h 14"/>
                  <a:gd name="T6" fmla="*/ 29 w 36"/>
                  <a:gd name="T7" fmla="*/ 14 h 14"/>
                  <a:gd name="T8" fmla="*/ 30 w 36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4">
                    <a:moveTo>
                      <a:pt x="30" y="13"/>
                    </a:moveTo>
                    <a:cubicBezTo>
                      <a:pt x="23" y="13"/>
                      <a:pt x="10" y="5"/>
                      <a:pt x="10" y="5"/>
                    </a:cubicBezTo>
                    <a:cubicBezTo>
                      <a:pt x="0" y="0"/>
                      <a:pt x="2" y="6"/>
                      <a:pt x="6" y="6"/>
                    </a:cubicBezTo>
                    <a:cubicBezTo>
                      <a:pt x="9" y="7"/>
                      <a:pt x="27" y="14"/>
                      <a:pt x="29" y="14"/>
                    </a:cubicBezTo>
                    <a:cubicBezTo>
                      <a:pt x="31" y="14"/>
                      <a:pt x="36" y="12"/>
                      <a:pt x="30" y="13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949"/>
              <p:cNvSpPr/>
              <p:nvPr/>
            </p:nvSpPr>
            <p:spPr bwMode="auto">
              <a:xfrm>
                <a:off x="4320820" y="4346373"/>
                <a:ext cx="82878" cy="71239"/>
              </a:xfrm>
              <a:custGeom>
                <a:avLst/>
                <a:gdLst>
                  <a:gd name="T0" fmla="*/ 5 w 12"/>
                  <a:gd name="T1" fmla="*/ 3 h 11"/>
                  <a:gd name="T2" fmla="*/ 8 w 12"/>
                  <a:gd name="T3" fmla="*/ 10 h 11"/>
                  <a:gd name="T4" fmla="*/ 11 w 12"/>
                  <a:gd name="T5" fmla="*/ 5 h 11"/>
                  <a:gd name="T6" fmla="*/ 5 w 12"/>
                  <a:gd name="T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5" y="3"/>
                    </a:moveTo>
                    <a:cubicBezTo>
                      <a:pt x="0" y="7"/>
                      <a:pt x="6" y="11"/>
                      <a:pt x="8" y="10"/>
                    </a:cubicBezTo>
                    <a:cubicBezTo>
                      <a:pt x="10" y="9"/>
                      <a:pt x="12" y="7"/>
                      <a:pt x="11" y="5"/>
                    </a:cubicBezTo>
                    <a:cubicBezTo>
                      <a:pt x="11" y="5"/>
                      <a:pt x="9" y="0"/>
                      <a:pt x="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950"/>
              <p:cNvSpPr/>
              <p:nvPr/>
            </p:nvSpPr>
            <p:spPr bwMode="auto">
              <a:xfrm>
                <a:off x="3668152" y="3779698"/>
                <a:ext cx="884035" cy="670298"/>
              </a:xfrm>
              <a:custGeom>
                <a:avLst/>
                <a:gdLst>
                  <a:gd name="T0" fmla="*/ 52 w 131"/>
                  <a:gd name="T1" fmla="*/ 9 h 106"/>
                  <a:gd name="T2" fmla="*/ 11 w 131"/>
                  <a:gd name="T3" fmla="*/ 31 h 106"/>
                  <a:gd name="T4" fmla="*/ 40 w 131"/>
                  <a:gd name="T5" fmla="*/ 52 h 106"/>
                  <a:gd name="T6" fmla="*/ 94 w 131"/>
                  <a:gd name="T7" fmla="*/ 79 h 106"/>
                  <a:gd name="T8" fmla="*/ 120 w 131"/>
                  <a:gd name="T9" fmla="*/ 96 h 106"/>
                  <a:gd name="T10" fmla="*/ 123 w 131"/>
                  <a:gd name="T11" fmla="*/ 73 h 106"/>
                  <a:gd name="T12" fmla="*/ 52 w 131"/>
                  <a:gd name="T13" fmla="*/ 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106">
                    <a:moveTo>
                      <a:pt x="52" y="9"/>
                    </a:moveTo>
                    <a:cubicBezTo>
                      <a:pt x="29" y="0"/>
                      <a:pt x="21" y="21"/>
                      <a:pt x="11" y="31"/>
                    </a:cubicBezTo>
                    <a:cubicBezTo>
                      <a:pt x="0" y="41"/>
                      <a:pt x="22" y="45"/>
                      <a:pt x="40" y="52"/>
                    </a:cubicBezTo>
                    <a:cubicBezTo>
                      <a:pt x="58" y="60"/>
                      <a:pt x="77" y="77"/>
                      <a:pt x="94" y="79"/>
                    </a:cubicBezTo>
                    <a:cubicBezTo>
                      <a:pt x="111" y="81"/>
                      <a:pt x="120" y="86"/>
                      <a:pt x="120" y="96"/>
                    </a:cubicBezTo>
                    <a:cubicBezTo>
                      <a:pt x="121" y="106"/>
                      <a:pt x="131" y="91"/>
                      <a:pt x="123" y="73"/>
                    </a:cubicBezTo>
                    <a:cubicBezTo>
                      <a:pt x="116" y="56"/>
                      <a:pt x="76" y="18"/>
                      <a:pt x="52" y="9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951"/>
              <p:cNvSpPr/>
              <p:nvPr/>
            </p:nvSpPr>
            <p:spPr bwMode="auto">
              <a:xfrm>
                <a:off x="3889161" y="4346373"/>
                <a:ext cx="189931" cy="158670"/>
              </a:xfrm>
              <a:custGeom>
                <a:avLst/>
                <a:gdLst>
                  <a:gd name="T0" fmla="*/ 5 w 28"/>
                  <a:gd name="T1" fmla="*/ 25 h 25"/>
                  <a:gd name="T2" fmla="*/ 17 w 28"/>
                  <a:gd name="T3" fmla="*/ 23 h 25"/>
                  <a:gd name="T4" fmla="*/ 24 w 28"/>
                  <a:gd name="T5" fmla="*/ 19 h 25"/>
                  <a:gd name="T6" fmla="*/ 28 w 28"/>
                  <a:gd name="T7" fmla="*/ 16 h 25"/>
                  <a:gd name="T8" fmla="*/ 22 w 28"/>
                  <a:gd name="T9" fmla="*/ 12 h 25"/>
                  <a:gd name="T10" fmla="*/ 9 w 28"/>
                  <a:gd name="T11" fmla="*/ 0 h 25"/>
                  <a:gd name="T12" fmla="*/ 10 w 28"/>
                  <a:gd name="T13" fmla="*/ 6 h 25"/>
                  <a:gd name="T14" fmla="*/ 15 w 28"/>
                  <a:gd name="T15" fmla="*/ 13 h 25"/>
                  <a:gd name="T16" fmla="*/ 4 w 28"/>
                  <a:gd name="T17" fmla="*/ 11 h 25"/>
                  <a:gd name="T18" fmla="*/ 11 w 28"/>
                  <a:gd name="T19" fmla="*/ 17 h 25"/>
                  <a:gd name="T20" fmla="*/ 5 w 28"/>
                  <a:gd name="T21" fmla="*/ 19 h 25"/>
                  <a:gd name="T22" fmla="*/ 8 w 28"/>
                  <a:gd name="T23" fmla="*/ 22 h 25"/>
                  <a:gd name="T24" fmla="*/ 5 w 28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5">
                    <a:moveTo>
                      <a:pt x="5" y="25"/>
                    </a:moveTo>
                    <a:cubicBezTo>
                      <a:pt x="9" y="25"/>
                      <a:pt x="14" y="25"/>
                      <a:pt x="17" y="23"/>
                    </a:cubicBezTo>
                    <a:cubicBezTo>
                      <a:pt x="20" y="21"/>
                      <a:pt x="21" y="20"/>
                      <a:pt x="24" y="19"/>
                    </a:cubicBezTo>
                    <a:cubicBezTo>
                      <a:pt x="27" y="19"/>
                      <a:pt x="28" y="19"/>
                      <a:pt x="28" y="16"/>
                    </a:cubicBezTo>
                    <a:cubicBezTo>
                      <a:pt x="28" y="16"/>
                      <a:pt x="25" y="15"/>
                      <a:pt x="22" y="12"/>
                    </a:cubicBezTo>
                    <a:cubicBezTo>
                      <a:pt x="20" y="9"/>
                      <a:pt x="12" y="0"/>
                      <a:pt x="9" y="0"/>
                    </a:cubicBezTo>
                    <a:cubicBezTo>
                      <a:pt x="7" y="0"/>
                      <a:pt x="7" y="3"/>
                      <a:pt x="10" y="6"/>
                    </a:cubicBezTo>
                    <a:cubicBezTo>
                      <a:pt x="13" y="10"/>
                      <a:pt x="16" y="9"/>
                      <a:pt x="15" y="13"/>
                    </a:cubicBezTo>
                    <a:cubicBezTo>
                      <a:pt x="15" y="14"/>
                      <a:pt x="6" y="10"/>
                      <a:pt x="4" y="11"/>
                    </a:cubicBezTo>
                    <a:cubicBezTo>
                      <a:pt x="3" y="12"/>
                      <a:pt x="8" y="16"/>
                      <a:pt x="11" y="17"/>
                    </a:cubicBezTo>
                    <a:cubicBezTo>
                      <a:pt x="13" y="18"/>
                      <a:pt x="10" y="18"/>
                      <a:pt x="5" y="19"/>
                    </a:cubicBezTo>
                    <a:cubicBezTo>
                      <a:pt x="0" y="21"/>
                      <a:pt x="4" y="22"/>
                      <a:pt x="8" y="22"/>
                    </a:cubicBezTo>
                    <a:cubicBezTo>
                      <a:pt x="11" y="22"/>
                      <a:pt x="1" y="24"/>
                      <a:pt x="5" y="25"/>
                    </a:cubicBezTo>
                    <a:close/>
                  </a:path>
                </a:pathLst>
              </a:custGeom>
              <a:solidFill>
                <a:srgbClr val="9F4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952"/>
              <p:cNvSpPr/>
              <p:nvPr/>
            </p:nvSpPr>
            <p:spPr bwMode="auto">
              <a:xfrm>
                <a:off x="3902974" y="4346373"/>
                <a:ext cx="189931" cy="158670"/>
              </a:xfrm>
              <a:custGeom>
                <a:avLst/>
                <a:gdLst>
                  <a:gd name="T0" fmla="*/ 1 w 28"/>
                  <a:gd name="T1" fmla="*/ 24 h 25"/>
                  <a:gd name="T2" fmla="*/ 17 w 28"/>
                  <a:gd name="T3" fmla="*/ 20 h 25"/>
                  <a:gd name="T4" fmla="*/ 25 w 28"/>
                  <a:gd name="T5" fmla="*/ 18 h 25"/>
                  <a:gd name="T6" fmla="*/ 18 w 28"/>
                  <a:gd name="T7" fmla="*/ 13 h 25"/>
                  <a:gd name="T8" fmla="*/ 6 w 28"/>
                  <a:gd name="T9" fmla="*/ 2 h 25"/>
                  <a:gd name="T10" fmla="*/ 15 w 28"/>
                  <a:gd name="T11" fmla="*/ 15 h 25"/>
                  <a:gd name="T12" fmla="*/ 2 w 28"/>
                  <a:gd name="T13" fmla="*/ 11 h 25"/>
                  <a:gd name="T14" fmla="*/ 13 w 28"/>
                  <a:gd name="T15" fmla="*/ 17 h 25"/>
                  <a:gd name="T16" fmla="*/ 1 w 28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5">
                    <a:moveTo>
                      <a:pt x="1" y="24"/>
                    </a:moveTo>
                    <a:cubicBezTo>
                      <a:pt x="1" y="25"/>
                      <a:pt x="13" y="23"/>
                      <a:pt x="17" y="20"/>
                    </a:cubicBezTo>
                    <a:cubicBezTo>
                      <a:pt x="20" y="18"/>
                      <a:pt x="23" y="19"/>
                      <a:pt x="25" y="18"/>
                    </a:cubicBezTo>
                    <a:cubicBezTo>
                      <a:pt x="28" y="17"/>
                      <a:pt x="21" y="18"/>
                      <a:pt x="18" y="13"/>
                    </a:cubicBezTo>
                    <a:cubicBezTo>
                      <a:pt x="15" y="8"/>
                      <a:pt x="8" y="0"/>
                      <a:pt x="6" y="2"/>
                    </a:cubicBezTo>
                    <a:cubicBezTo>
                      <a:pt x="4" y="3"/>
                      <a:pt x="17" y="12"/>
                      <a:pt x="15" y="15"/>
                    </a:cubicBezTo>
                    <a:cubicBezTo>
                      <a:pt x="14" y="17"/>
                      <a:pt x="4" y="10"/>
                      <a:pt x="2" y="11"/>
                    </a:cubicBezTo>
                    <a:cubicBezTo>
                      <a:pt x="0" y="13"/>
                      <a:pt x="12" y="15"/>
                      <a:pt x="13" y="17"/>
                    </a:cubicBezTo>
                    <a:cubicBezTo>
                      <a:pt x="13" y="20"/>
                      <a:pt x="1" y="23"/>
                      <a:pt x="1" y="24"/>
                    </a:cubicBezTo>
                    <a:close/>
                  </a:path>
                </a:pathLst>
              </a:custGeom>
              <a:solidFill>
                <a:srgbClr val="683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953"/>
              <p:cNvSpPr/>
              <p:nvPr/>
            </p:nvSpPr>
            <p:spPr bwMode="auto">
              <a:xfrm>
                <a:off x="4058372" y="4359326"/>
                <a:ext cx="183024" cy="369149"/>
              </a:xfrm>
              <a:custGeom>
                <a:avLst/>
                <a:gdLst>
                  <a:gd name="T0" fmla="*/ 7 w 27"/>
                  <a:gd name="T1" fmla="*/ 3 h 58"/>
                  <a:gd name="T2" fmla="*/ 2 w 27"/>
                  <a:gd name="T3" fmla="*/ 29 h 58"/>
                  <a:gd name="T4" fmla="*/ 25 w 27"/>
                  <a:gd name="T5" fmla="*/ 57 h 58"/>
                  <a:gd name="T6" fmla="*/ 13 w 27"/>
                  <a:gd name="T7" fmla="*/ 46 h 58"/>
                  <a:gd name="T8" fmla="*/ 11 w 27"/>
                  <a:gd name="T9" fmla="*/ 6 h 58"/>
                  <a:gd name="T10" fmla="*/ 7 w 27"/>
                  <a:gd name="T11" fmla="*/ 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58">
                    <a:moveTo>
                      <a:pt x="7" y="3"/>
                    </a:moveTo>
                    <a:cubicBezTo>
                      <a:pt x="5" y="6"/>
                      <a:pt x="0" y="12"/>
                      <a:pt x="2" y="29"/>
                    </a:cubicBezTo>
                    <a:cubicBezTo>
                      <a:pt x="5" y="54"/>
                      <a:pt x="23" y="58"/>
                      <a:pt x="25" y="57"/>
                    </a:cubicBezTo>
                    <a:cubicBezTo>
                      <a:pt x="27" y="55"/>
                      <a:pt x="17" y="56"/>
                      <a:pt x="13" y="46"/>
                    </a:cubicBezTo>
                    <a:cubicBezTo>
                      <a:pt x="8" y="37"/>
                      <a:pt x="7" y="12"/>
                      <a:pt x="11" y="6"/>
                    </a:cubicBezTo>
                    <a:cubicBezTo>
                      <a:pt x="15" y="0"/>
                      <a:pt x="9" y="0"/>
                      <a:pt x="7" y="3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954"/>
              <p:cNvSpPr/>
              <p:nvPr/>
            </p:nvSpPr>
            <p:spPr bwMode="auto">
              <a:xfrm>
                <a:off x="4072185" y="3893032"/>
                <a:ext cx="41439" cy="35621"/>
              </a:xfrm>
              <a:custGeom>
                <a:avLst/>
                <a:gdLst>
                  <a:gd name="T0" fmla="*/ 1 w 6"/>
                  <a:gd name="T1" fmla="*/ 3 h 6"/>
                  <a:gd name="T2" fmla="*/ 3 w 6"/>
                  <a:gd name="T3" fmla="*/ 6 h 6"/>
                  <a:gd name="T4" fmla="*/ 6 w 6"/>
                  <a:gd name="T5" fmla="*/ 3 h 6"/>
                  <a:gd name="T6" fmla="*/ 3 w 6"/>
                  <a:gd name="T7" fmla="*/ 0 h 6"/>
                  <a:gd name="T8" fmla="*/ 1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3"/>
                    </a:moveTo>
                    <a:cubicBezTo>
                      <a:pt x="0" y="5"/>
                      <a:pt x="2" y="6"/>
                      <a:pt x="3" y="6"/>
                    </a:cubicBezTo>
                    <a:cubicBezTo>
                      <a:pt x="5" y="6"/>
                      <a:pt x="6" y="5"/>
                      <a:pt x="6" y="3"/>
                    </a:cubicBezTo>
                    <a:cubicBezTo>
                      <a:pt x="6" y="2"/>
                      <a:pt x="5" y="0"/>
                      <a:pt x="3" y="0"/>
                    </a:cubicBezTo>
                    <a:cubicBezTo>
                      <a:pt x="2" y="0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Oval 1955"/>
              <p:cNvSpPr>
                <a:spLocks noChangeArrowheads="1"/>
              </p:cNvSpPr>
              <p:nvPr/>
            </p:nvSpPr>
            <p:spPr bwMode="auto">
              <a:xfrm>
                <a:off x="4151609" y="3935129"/>
                <a:ext cx="13813" cy="1295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2494"/>
              <p:cNvSpPr/>
              <p:nvPr/>
            </p:nvSpPr>
            <p:spPr bwMode="auto">
              <a:xfrm>
                <a:off x="4721398" y="4245992"/>
                <a:ext cx="58707" cy="51810"/>
              </a:xfrm>
              <a:custGeom>
                <a:avLst/>
                <a:gdLst>
                  <a:gd name="T0" fmla="*/ 2 w 9"/>
                  <a:gd name="T1" fmla="*/ 2 h 8"/>
                  <a:gd name="T2" fmla="*/ 2 w 9"/>
                  <a:gd name="T3" fmla="*/ 7 h 8"/>
                  <a:gd name="T4" fmla="*/ 7 w 9"/>
                  <a:gd name="T5" fmla="*/ 6 h 8"/>
                  <a:gd name="T6" fmla="*/ 7 w 9"/>
                  <a:gd name="T7" fmla="*/ 1 h 8"/>
                  <a:gd name="T8" fmla="*/ 2 w 9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2" y="2"/>
                    </a:moveTo>
                    <a:cubicBezTo>
                      <a:pt x="0" y="4"/>
                      <a:pt x="1" y="6"/>
                      <a:pt x="2" y="7"/>
                    </a:cubicBezTo>
                    <a:cubicBezTo>
                      <a:pt x="4" y="8"/>
                      <a:pt x="6" y="8"/>
                      <a:pt x="7" y="6"/>
                    </a:cubicBezTo>
                    <a:cubicBezTo>
                      <a:pt x="9" y="5"/>
                      <a:pt x="8" y="3"/>
                      <a:pt x="7" y="1"/>
                    </a:cubicBezTo>
                    <a:cubicBezTo>
                      <a:pt x="5" y="0"/>
                      <a:pt x="3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2495"/>
              <p:cNvSpPr/>
              <p:nvPr/>
            </p:nvSpPr>
            <p:spPr bwMode="auto">
              <a:xfrm>
                <a:off x="4835355" y="4297802"/>
                <a:ext cx="27626" cy="22668"/>
              </a:xfrm>
              <a:custGeom>
                <a:avLst/>
                <a:gdLst>
                  <a:gd name="T0" fmla="*/ 0 w 4"/>
                  <a:gd name="T1" fmla="*/ 1 h 4"/>
                  <a:gd name="T2" fmla="*/ 1 w 4"/>
                  <a:gd name="T3" fmla="*/ 4 h 4"/>
                  <a:gd name="T4" fmla="*/ 3 w 4"/>
                  <a:gd name="T5" fmla="*/ 4 h 4"/>
                  <a:gd name="T6" fmla="*/ 3 w 4"/>
                  <a:gd name="T7" fmla="*/ 1 h 4"/>
                  <a:gd name="T8" fmla="*/ 0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0" y="2"/>
                      <a:pt x="0" y="3"/>
                      <a:pt x="1" y="4"/>
                    </a:cubicBezTo>
                    <a:cubicBezTo>
                      <a:pt x="1" y="4"/>
                      <a:pt x="3" y="4"/>
                      <a:pt x="3" y="4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102" name="图片 101" descr="泡泡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5261" y="571307"/>
              <a:ext cx="155947" cy="155947"/>
            </a:xfrm>
            <a:prstGeom prst="rect">
              <a:avLst/>
            </a:prstGeom>
          </p:spPr>
        </p:pic>
        <p:pic>
          <p:nvPicPr>
            <p:cNvPr id="103" name="图片 102" descr="泡泡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1982" y="139435"/>
              <a:ext cx="324653" cy="324653"/>
            </a:xfrm>
            <a:prstGeom prst="rect">
              <a:avLst/>
            </a:prstGeom>
          </p:spPr>
        </p:pic>
        <p:sp>
          <p:nvSpPr>
            <p:cNvPr id="104" name="文本框 16"/>
            <p:cNvSpPr txBox="1"/>
            <p:nvPr/>
          </p:nvSpPr>
          <p:spPr>
            <a:xfrm>
              <a:off x="1699413" y="307035"/>
              <a:ext cx="26008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5666"/>
                  </a:solidFill>
                </a:rPr>
                <a:t>ADD TITLE HERE</a:t>
              </a:r>
              <a:endParaRPr lang="zh-CN" altLang="en-US" sz="2800" b="1" dirty="0">
                <a:solidFill>
                  <a:srgbClr val="005666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矩形 41"/>
          <p:cNvSpPr>
            <a:spLocks noChangeArrowheads="1"/>
          </p:cNvSpPr>
          <p:nvPr/>
        </p:nvSpPr>
        <p:spPr bwMode="auto">
          <a:xfrm>
            <a:off x="1212748" y="4459100"/>
            <a:ext cx="2381251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5666"/>
                </a:solidFill>
                <a:ea typeface="方正静蕾简体" panose="02000000000000000000" pitchFamily="2" charset="-122"/>
              </a:rPr>
              <a:t>ADD YOUR TEXT HERE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5666"/>
                </a:solidFill>
                <a:ea typeface="方正静蕾简体" panose="02000000000000000000" pitchFamily="2" charset="-122"/>
              </a:rPr>
              <a:t>ADD YOUR TEXT HERE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5666"/>
                </a:solidFill>
                <a:ea typeface="方正静蕾简体" panose="02000000000000000000" pitchFamily="2" charset="-122"/>
              </a:rPr>
              <a:t>ADD YOUR TEXT HERE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sz="1400" dirty="0">
              <a:solidFill>
                <a:srgbClr val="005666"/>
              </a:solidFill>
              <a:ea typeface="方正静蕾简体" panose="02000000000000000000" pitchFamily="2" charset="-122"/>
            </a:endParaRPr>
          </a:p>
        </p:txBody>
      </p:sp>
      <p:sp>
        <p:nvSpPr>
          <p:cNvPr id="5130" name="TextBox 43"/>
          <p:cNvSpPr txBox="1">
            <a:spLocks noChangeArrowheads="1"/>
          </p:cNvSpPr>
          <p:nvPr/>
        </p:nvSpPr>
        <p:spPr bwMode="auto">
          <a:xfrm>
            <a:off x="1845504" y="3809645"/>
            <a:ext cx="857249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>
                <a:solidFill>
                  <a:srgbClr val="005666"/>
                </a:solidFill>
                <a:ea typeface="方正静蕾简体" panose="02000000000000000000" pitchFamily="2" charset="-122"/>
              </a:rPr>
              <a:t>01</a:t>
            </a:r>
            <a:endParaRPr lang="zh-CN" altLang="en-US" sz="3600">
              <a:solidFill>
                <a:srgbClr val="005666"/>
              </a:solidFill>
              <a:ea typeface="方正静蕾简体" panose="02000000000000000000" pitchFamily="2" charset="-122"/>
            </a:endParaRPr>
          </a:p>
        </p:txBody>
      </p:sp>
      <p:sp>
        <p:nvSpPr>
          <p:cNvPr id="5131" name="TextBox 45"/>
          <p:cNvSpPr txBox="1">
            <a:spLocks noChangeArrowheads="1"/>
          </p:cNvSpPr>
          <p:nvPr/>
        </p:nvSpPr>
        <p:spPr bwMode="auto">
          <a:xfrm>
            <a:off x="4487592" y="3809645"/>
            <a:ext cx="85725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>
                <a:solidFill>
                  <a:srgbClr val="005666"/>
                </a:solidFill>
                <a:ea typeface="方正静蕾简体" panose="02000000000000000000" pitchFamily="2" charset="-122"/>
              </a:rPr>
              <a:t>02</a:t>
            </a:r>
            <a:endParaRPr lang="zh-CN" altLang="en-US" sz="3600">
              <a:solidFill>
                <a:srgbClr val="005666"/>
              </a:solidFill>
              <a:ea typeface="方正静蕾简体" panose="02000000000000000000" pitchFamily="2" charset="-122"/>
            </a:endParaRPr>
          </a:p>
        </p:txBody>
      </p:sp>
      <p:sp>
        <p:nvSpPr>
          <p:cNvPr id="5132" name="TextBox 47"/>
          <p:cNvSpPr txBox="1">
            <a:spLocks noChangeArrowheads="1"/>
          </p:cNvSpPr>
          <p:nvPr/>
        </p:nvSpPr>
        <p:spPr bwMode="auto">
          <a:xfrm>
            <a:off x="7154592" y="3809645"/>
            <a:ext cx="85725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>
                <a:solidFill>
                  <a:srgbClr val="005666"/>
                </a:solidFill>
                <a:ea typeface="方正静蕾简体" panose="02000000000000000000" pitchFamily="2" charset="-122"/>
              </a:rPr>
              <a:t>03</a:t>
            </a:r>
            <a:endParaRPr lang="zh-CN" altLang="en-US" sz="3600">
              <a:solidFill>
                <a:srgbClr val="005666"/>
              </a:solidFill>
              <a:ea typeface="方正静蕾简体" panose="02000000000000000000" pitchFamily="2" charset="-122"/>
            </a:endParaRPr>
          </a:p>
        </p:txBody>
      </p:sp>
      <p:sp>
        <p:nvSpPr>
          <p:cNvPr id="5133" name="TextBox 49"/>
          <p:cNvSpPr txBox="1">
            <a:spLocks noChangeArrowheads="1"/>
          </p:cNvSpPr>
          <p:nvPr/>
        </p:nvSpPr>
        <p:spPr bwMode="auto">
          <a:xfrm>
            <a:off x="9799906" y="3809645"/>
            <a:ext cx="85725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>
                <a:solidFill>
                  <a:srgbClr val="005666"/>
                </a:solidFill>
                <a:ea typeface="方正静蕾简体" panose="02000000000000000000" pitchFamily="2" charset="-122"/>
              </a:rPr>
              <a:t>04</a:t>
            </a:r>
            <a:endParaRPr lang="zh-CN" altLang="en-US" sz="3600">
              <a:solidFill>
                <a:srgbClr val="005666"/>
              </a:solidFill>
              <a:ea typeface="方正静蕾简体" panose="02000000000000000000" pitchFamily="2" charset="-122"/>
            </a:endParaRPr>
          </a:p>
        </p:txBody>
      </p:sp>
      <p:sp>
        <p:nvSpPr>
          <p:cNvPr id="5134" name="矩形 25"/>
          <p:cNvSpPr>
            <a:spLocks noChangeArrowheads="1"/>
          </p:cNvSpPr>
          <p:nvPr/>
        </p:nvSpPr>
        <p:spPr bwMode="auto">
          <a:xfrm>
            <a:off x="3805666" y="4469683"/>
            <a:ext cx="2381249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5666"/>
                </a:solidFill>
                <a:ea typeface="方正静蕾简体" panose="02000000000000000000" pitchFamily="2" charset="-122"/>
              </a:rPr>
              <a:t>ADD YOUR TEXT HERE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5666"/>
                </a:solidFill>
                <a:ea typeface="方正静蕾简体" panose="02000000000000000000" pitchFamily="2" charset="-122"/>
              </a:rPr>
              <a:t>ADD YOUR TEXT HERE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5666"/>
                </a:solidFill>
                <a:ea typeface="方正静蕾简体" panose="02000000000000000000" pitchFamily="2" charset="-122"/>
              </a:rPr>
              <a:t>ADD YOUR TEXT HERE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sz="1400" dirty="0">
              <a:solidFill>
                <a:srgbClr val="005666"/>
              </a:solidFill>
              <a:ea typeface="方正静蕾简体" panose="02000000000000000000" pitchFamily="2" charset="-122"/>
            </a:endParaRPr>
          </a:p>
        </p:txBody>
      </p:sp>
      <p:sp>
        <p:nvSpPr>
          <p:cNvPr id="5135" name="矩形 26"/>
          <p:cNvSpPr>
            <a:spLocks noChangeArrowheads="1"/>
          </p:cNvSpPr>
          <p:nvPr/>
        </p:nvSpPr>
        <p:spPr bwMode="auto">
          <a:xfrm>
            <a:off x="6497057" y="4469683"/>
            <a:ext cx="2381251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5666"/>
                </a:solidFill>
                <a:ea typeface="方正静蕾简体" panose="02000000000000000000" pitchFamily="2" charset="-122"/>
              </a:rPr>
              <a:t>ADD YOUR TEXT HERE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5666"/>
                </a:solidFill>
                <a:ea typeface="方正静蕾简体" panose="02000000000000000000" pitchFamily="2" charset="-122"/>
              </a:rPr>
              <a:t>ADD YOUR TEXT HERE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5666"/>
                </a:solidFill>
                <a:ea typeface="方正静蕾简体" panose="02000000000000000000" pitchFamily="2" charset="-122"/>
              </a:rPr>
              <a:t>ADD YOUR TEXT HERE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sz="1400" dirty="0">
              <a:solidFill>
                <a:srgbClr val="005666"/>
              </a:solidFill>
              <a:ea typeface="方正静蕾简体" panose="02000000000000000000" pitchFamily="2" charset="-122"/>
            </a:endParaRPr>
          </a:p>
        </p:txBody>
      </p:sp>
      <p:sp>
        <p:nvSpPr>
          <p:cNvPr id="5136" name="矩形 27"/>
          <p:cNvSpPr>
            <a:spLocks noChangeArrowheads="1"/>
          </p:cNvSpPr>
          <p:nvPr/>
        </p:nvSpPr>
        <p:spPr bwMode="auto">
          <a:xfrm>
            <a:off x="9114235" y="4469683"/>
            <a:ext cx="2381251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5666"/>
                </a:solidFill>
                <a:ea typeface="方正静蕾简体" panose="02000000000000000000" pitchFamily="2" charset="-122"/>
              </a:rPr>
              <a:t>ADD YOUR TEXT HERE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5666"/>
                </a:solidFill>
                <a:ea typeface="方正静蕾简体" panose="02000000000000000000" pitchFamily="2" charset="-122"/>
              </a:rPr>
              <a:t>ADD YOUR TEXT HERE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5666"/>
                </a:solidFill>
                <a:ea typeface="方正静蕾简体" panose="02000000000000000000" pitchFamily="2" charset="-122"/>
              </a:rPr>
              <a:t>ADD YOUR TEXT HERE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sz="1400" dirty="0">
              <a:solidFill>
                <a:srgbClr val="005666"/>
              </a:solidFill>
              <a:ea typeface="方正静蕾简体" panose="02000000000000000000" pitchFamily="2" charset="-122"/>
            </a:endParaRPr>
          </a:p>
        </p:txBody>
      </p:sp>
      <p:grpSp>
        <p:nvGrpSpPr>
          <p:cNvPr id="122" name="组合 121"/>
          <p:cNvGrpSpPr/>
          <p:nvPr/>
        </p:nvGrpSpPr>
        <p:grpSpPr>
          <a:xfrm>
            <a:off x="6186225" y="1779303"/>
            <a:ext cx="2198406" cy="1939937"/>
            <a:chOff x="5144928" y="972766"/>
            <a:chExt cx="1830701" cy="1816263"/>
          </a:xfrm>
        </p:grpSpPr>
        <p:sp>
          <p:nvSpPr>
            <p:cNvPr id="123" name="Freeform 1690"/>
            <p:cNvSpPr/>
            <p:nvPr/>
          </p:nvSpPr>
          <p:spPr bwMode="auto">
            <a:xfrm>
              <a:off x="5168004" y="1227748"/>
              <a:ext cx="830738" cy="627650"/>
            </a:xfrm>
            <a:custGeom>
              <a:avLst/>
              <a:gdLst>
                <a:gd name="T0" fmla="*/ 6 w 111"/>
                <a:gd name="T1" fmla="*/ 15 h 82"/>
                <a:gd name="T2" fmla="*/ 20 w 111"/>
                <a:gd name="T3" fmla="*/ 31 h 82"/>
                <a:gd name="T4" fmla="*/ 45 w 111"/>
                <a:gd name="T5" fmla="*/ 56 h 82"/>
                <a:gd name="T6" fmla="*/ 92 w 111"/>
                <a:gd name="T7" fmla="*/ 79 h 82"/>
                <a:gd name="T8" fmla="*/ 99 w 111"/>
                <a:gd name="T9" fmla="*/ 43 h 82"/>
                <a:gd name="T10" fmla="*/ 4 w 111"/>
                <a:gd name="T11" fmla="*/ 0 h 82"/>
                <a:gd name="T12" fmla="*/ 6 w 111"/>
                <a:gd name="T13" fmla="*/ 1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82">
                  <a:moveTo>
                    <a:pt x="6" y="15"/>
                  </a:moveTo>
                  <a:cubicBezTo>
                    <a:pt x="12" y="24"/>
                    <a:pt x="15" y="22"/>
                    <a:pt x="20" y="31"/>
                  </a:cubicBezTo>
                  <a:cubicBezTo>
                    <a:pt x="25" y="40"/>
                    <a:pt x="34" y="48"/>
                    <a:pt x="45" y="56"/>
                  </a:cubicBezTo>
                  <a:cubicBezTo>
                    <a:pt x="56" y="64"/>
                    <a:pt x="73" y="75"/>
                    <a:pt x="92" y="79"/>
                  </a:cubicBezTo>
                  <a:cubicBezTo>
                    <a:pt x="111" y="82"/>
                    <a:pt x="99" y="43"/>
                    <a:pt x="99" y="4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0" y="7"/>
                    <a:pt x="6" y="15"/>
                  </a:cubicBezTo>
                  <a:close/>
                </a:path>
              </a:pathLst>
            </a:custGeom>
            <a:solidFill>
              <a:srgbClr val="DAE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691"/>
            <p:cNvSpPr/>
            <p:nvPr/>
          </p:nvSpPr>
          <p:spPr bwMode="auto">
            <a:xfrm>
              <a:off x="5144928" y="972766"/>
              <a:ext cx="1830701" cy="1816263"/>
            </a:xfrm>
            <a:custGeom>
              <a:avLst/>
              <a:gdLst>
                <a:gd name="T0" fmla="*/ 179 w 244"/>
                <a:gd name="T1" fmla="*/ 233 h 237"/>
                <a:gd name="T2" fmla="*/ 192 w 244"/>
                <a:gd name="T3" fmla="*/ 234 h 237"/>
                <a:gd name="T4" fmla="*/ 216 w 244"/>
                <a:gd name="T5" fmla="*/ 224 h 237"/>
                <a:gd name="T6" fmla="*/ 242 w 244"/>
                <a:gd name="T7" fmla="*/ 225 h 237"/>
                <a:gd name="T8" fmla="*/ 217 w 244"/>
                <a:gd name="T9" fmla="*/ 195 h 237"/>
                <a:gd name="T10" fmla="*/ 205 w 244"/>
                <a:gd name="T11" fmla="*/ 166 h 237"/>
                <a:gd name="T12" fmla="*/ 208 w 244"/>
                <a:gd name="T13" fmla="*/ 118 h 237"/>
                <a:gd name="T14" fmla="*/ 192 w 244"/>
                <a:gd name="T15" fmla="*/ 70 h 237"/>
                <a:gd name="T16" fmla="*/ 165 w 244"/>
                <a:gd name="T17" fmla="*/ 40 h 237"/>
                <a:gd name="T18" fmla="*/ 179 w 244"/>
                <a:gd name="T19" fmla="*/ 20 h 237"/>
                <a:gd name="T20" fmla="*/ 192 w 244"/>
                <a:gd name="T21" fmla="*/ 8 h 237"/>
                <a:gd name="T22" fmla="*/ 172 w 244"/>
                <a:gd name="T23" fmla="*/ 1 h 237"/>
                <a:gd name="T24" fmla="*/ 131 w 244"/>
                <a:gd name="T25" fmla="*/ 16 h 237"/>
                <a:gd name="T26" fmla="*/ 111 w 244"/>
                <a:gd name="T27" fmla="*/ 10 h 237"/>
                <a:gd name="T28" fmla="*/ 70 w 244"/>
                <a:gd name="T29" fmla="*/ 4 h 237"/>
                <a:gd name="T30" fmla="*/ 36 w 244"/>
                <a:gd name="T31" fmla="*/ 16 h 237"/>
                <a:gd name="T32" fmla="*/ 12 w 244"/>
                <a:gd name="T33" fmla="*/ 26 h 237"/>
                <a:gd name="T34" fmla="*/ 17 w 244"/>
                <a:gd name="T35" fmla="*/ 49 h 237"/>
                <a:gd name="T36" fmla="*/ 63 w 244"/>
                <a:gd name="T37" fmla="*/ 69 h 237"/>
                <a:gd name="T38" fmla="*/ 95 w 244"/>
                <a:gd name="T39" fmla="*/ 86 h 237"/>
                <a:gd name="T40" fmla="*/ 89 w 244"/>
                <a:gd name="T41" fmla="*/ 114 h 237"/>
                <a:gd name="T42" fmla="*/ 123 w 244"/>
                <a:gd name="T43" fmla="*/ 157 h 237"/>
                <a:gd name="T44" fmla="*/ 129 w 244"/>
                <a:gd name="T45" fmla="*/ 146 h 237"/>
                <a:gd name="T46" fmla="*/ 129 w 244"/>
                <a:gd name="T47" fmla="*/ 128 h 237"/>
                <a:gd name="T48" fmla="*/ 139 w 244"/>
                <a:gd name="T49" fmla="*/ 132 h 237"/>
                <a:gd name="T50" fmla="*/ 181 w 244"/>
                <a:gd name="T51" fmla="*/ 165 h 237"/>
                <a:gd name="T52" fmla="*/ 194 w 244"/>
                <a:gd name="T53" fmla="*/ 193 h 237"/>
                <a:gd name="T54" fmla="*/ 189 w 244"/>
                <a:gd name="T55" fmla="*/ 214 h 237"/>
                <a:gd name="T56" fmla="*/ 179 w 244"/>
                <a:gd name="T57" fmla="*/ 23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4" h="237">
                  <a:moveTo>
                    <a:pt x="179" y="233"/>
                  </a:moveTo>
                  <a:cubicBezTo>
                    <a:pt x="178" y="237"/>
                    <a:pt x="187" y="235"/>
                    <a:pt x="192" y="234"/>
                  </a:cubicBezTo>
                  <a:cubicBezTo>
                    <a:pt x="197" y="232"/>
                    <a:pt x="206" y="223"/>
                    <a:pt x="216" y="224"/>
                  </a:cubicBezTo>
                  <a:cubicBezTo>
                    <a:pt x="225" y="225"/>
                    <a:pt x="241" y="230"/>
                    <a:pt x="242" y="225"/>
                  </a:cubicBezTo>
                  <a:cubicBezTo>
                    <a:pt x="244" y="219"/>
                    <a:pt x="226" y="201"/>
                    <a:pt x="217" y="195"/>
                  </a:cubicBezTo>
                  <a:cubicBezTo>
                    <a:pt x="207" y="189"/>
                    <a:pt x="204" y="173"/>
                    <a:pt x="205" y="166"/>
                  </a:cubicBezTo>
                  <a:cubicBezTo>
                    <a:pt x="206" y="160"/>
                    <a:pt x="210" y="133"/>
                    <a:pt x="208" y="118"/>
                  </a:cubicBezTo>
                  <a:cubicBezTo>
                    <a:pt x="206" y="103"/>
                    <a:pt x="201" y="81"/>
                    <a:pt x="192" y="70"/>
                  </a:cubicBezTo>
                  <a:cubicBezTo>
                    <a:pt x="182" y="58"/>
                    <a:pt x="166" y="45"/>
                    <a:pt x="165" y="40"/>
                  </a:cubicBezTo>
                  <a:cubicBezTo>
                    <a:pt x="163" y="35"/>
                    <a:pt x="172" y="24"/>
                    <a:pt x="179" y="20"/>
                  </a:cubicBezTo>
                  <a:cubicBezTo>
                    <a:pt x="185" y="17"/>
                    <a:pt x="193" y="10"/>
                    <a:pt x="192" y="8"/>
                  </a:cubicBezTo>
                  <a:cubicBezTo>
                    <a:pt x="190" y="6"/>
                    <a:pt x="182" y="0"/>
                    <a:pt x="172" y="1"/>
                  </a:cubicBezTo>
                  <a:cubicBezTo>
                    <a:pt x="163" y="2"/>
                    <a:pt x="144" y="6"/>
                    <a:pt x="131" y="16"/>
                  </a:cubicBezTo>
                  <a:cubicBezTo>
                    <a:pt x="131" y="16"/>
                    <a:pt x="122" y="14"/>
                    <a:pt x="111" y="10"/>
                  </a:cubicBezTo>
                  <a:cubicBezTo>
                    <a:pt x="100" y="6"/>
                    <a:pt x="83" y="1"/>
                    <a:pt x="70" y="4"/>
                  </a:cubicBezTo>
                  <a:cubicBezTo>
                    <a:pt x="57" y="7"/>
                    <a:pt x="44" y="11"/>
                    <a:pt x="36" y="16"/>
                  </a:cubicBezTo>
                  <a:cubicBezTo>
                    <a:pt x="28" y="20"/>
                    <a:pt x="19" y="22"/>
                    <a:pt x="12" y="26"/>
                  </a:cubicBezTo>
                  <a:cubicBezTo>
                    <a:pt x="4" y="31"/>
                    <a:pt x="0" y="37"/>
                    <a:pt x="17" y="49"/>
                  </a:cubicBezTo>
                  <a:cubicBezTo>
                    <a:pt x="35" y="60"/>
                    <a:pt x="47" y="65"/>
                    <a:pt x="63" y="69"/>
                  </a:cubicBezTo>
                  <a:cubicBezTo>
                    <a:pt x="79" y="73"/>
                    <a:pt x="94" y="77"/>
                    <a:pt x="95" y="86"/>
                  </a:cubicBezTo>
                  <a:cubicBezTo>
                    <a:pt x="95" y="86"/>
                    <a:pt x="87" y="101"/>
                    <a:pt x="89" y="114"/>
                  </a:cubicBezTo>
                  <a:cubicBezTo>
                    <a:pt x="91" y="127"/>
                    <a:pt x="114" y="155"/>
                    <a:pt x="123" y="157"/>
                  </a:cubicBezTo>
                  <a:cubicBezTo>
                    <a:pt x="131" y="159"/>
                    <a:pt x="131" y="157"/>
                    <a:pt x="129" y="146"/>
                  </a:cubicBezTo>
                  <a:cubicBezTo>
                    <a:pt x="126" y="135"/>
                    <a:pt x="128" y="129"/>
                    <a:pt x="129" y="128"/>
                  </a:cubicBezTo>
                  <a:cubicBezTo>
                    <a:pt x="130" y="127"/>
                    <a:pt x="131" y="130"/>
                    <a:pt x="139" y="132"/>
                  </a:cubicBezTo>
                  <a:cubicBezTo>
                    <a:pt x="147" y="134"/>
                    <a:pt x="169" y="147"/>
                    <a:pt x="181" y="165"/>
                  </a:cubicBezTo>
                  <a:cubicBezTo>
                    <a:pt x="192" y="183"/>
                    <a:pt x="194" y="186"/>
                    <a:pt x="194" y="193"/>
                  </a:cubicBezTo>
                  <a:cubicBezTo>
                    <a:pt x="194" y="200"/>
                    <a:pt x="193" y="208"/>
                    <a:pt x="189" y="214"/>
                  </a:cubicBezTo>
                  <a:cubicBezTo>
                    <a:pt x="184" y="221"/>
                    <a:pt x="179" y="229"/>
                    <a:pt x="179" y="233"/>
                  </a:cubicBezTo>
                  <a:close/>
                </a:path>
              </a:pathLst>
            </a:custGeom>
            <a:solidFill>
              <a:srgbClr val="005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692"/>
            <p:cNvSpPr/>
            <p:nvPr/>
          </p:nvSpPr>
          <p:spPr bwMode="auto">
            <a:xfrm>
              <a:off x="5406457" y="1251284"/>
              <a:ext cx="142304" cy="129454"/>
            </a:xfrm>
            <a:custGeom>
              <a:avLst/>
              <a:gdLst>
                <a:gd name="T0" fmla="*/ 7 w 19"/>
                <a:gd name="T1" fmla="*/ 2 h 17"/>
                <a:gd name="T2" fmla="*/ 9 w 19"/>
                <a:gd name="T3" fmla="*/ 15 h 17"/>
                <a:gd name="T4" fmla="*/ 18 w 19"/>
                <a:gd name="T5" fmla="*/ 7 h 17"/>
                <a:gd name="T6" fmla="*/ 7 w 19"/>
                <a:gd name="T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7">
                  <a:moveTo>
                    <a:pt x="7" y="2"/>
                  </a:moveTo>
                  <a:cubicBezTo>
                    <a:pt x="0" y="4"/>
                    <a:pt x="2" y="14"/>
                    <a:pt x="9" y="15"/>
                  </a:cubicBezTo>
                  <a:cubicBezTo>
                    <a:pt x="16" y="17"/>
                    <a:pt x="19" y="10"/>
                    <a:pt x="18" y="7"/>
                  </a:cubicBezTo>
                  <a:cubicBezTo>
                    <a:pt x="17" y="4"/>
                    <a:pt x="15" y="0"/>
                    <a:pt x="7" y="2"/>
                  </a:cubicBezTo>
                  <a:close/>
                </a:path>
              </a:pathLst>
            </a:custGeom>
            <a:solidFill>
              <a:srgbClr val="004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693"/>
            <p:cNvSpPr/>
            <p:nvPr/>
          </p:nvSpPr>
          <p:spPr bwMode="auto">
            <a:xfrm>
              <a:off x="5437225" y="1266976"/>
              <a:ext cx="96151" cy="90226"/>
            </a:xfrm>
            <a:custGeom>
              <a:avLst/>
              <a:gdLst>
                <a:gd name="T0" fmla="*/ 1 w 13"/>
                <a:gd name="T1" fmla="*/ 5 h 12"/>
                <a:gd name="T2" fmla="*/ 5 w 13"/>
                <a:gd name="T3" fmla="*/ 12 h 12"/>
                <a:gd name="T4" fmla="*/ 12 w 13"/>
                <a:gd name="T5" fmla="*/ 7 h 12"/>
                <a:gd name="T6" fmla="*/ 8 w 13"/>
                <a:gd name="T7" fmla="*/ 1 h 12"/>
                <a:gd name="T8" fmla="*/ 1 w 13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" y="5"/>
                  </a:moveTo>
                  <a:cubicBezTo>
                    <a:pt x="0" y="8"/>
                    <a:pt x="2" y="11"/>
                    <a:pt x="5" y="12"/>
                  </a:cubicBezTo>
                  <a:cubicBezTo>
                    <a:pt x="8" y="12"/>
                    <a:pt x="11" y="11"/>
                    <a:pt x="12" y="7"/>
                  </a:cubicBezTo>
                  <a:cubicBezTo>
                    <a:pt x="13" y="4"/>
                    <a:pt x="11" y="1"/>
                    <a:pt x="8" y="1"/>
                  </a:cubicBezTo>
                  <a:cubicBezTo>
                    <a:pt x="5" y="0"/>
                    <a:pt x="2" y="2"/>
                    <a:pt x="1" y="5"/>
                  </a:cubicBezTo>
                  <a:close/>
                </a:path>
              </a:pathLst>
            </a:custGeom>
            <a:solidFill>
              <a:srgbClr val="BDD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694"/>
            <p:cNvSpPr/>
            <p:nvPr/>
          </p:nvSpPr>
          <p:spPr bwMode="auto">
            <a:xfrm>
              <a:off x="5444917" y="1270900"/>
              <a:ext cx="80767" cy="78456"/>
            </a:xfrm>
            <a:custGeom>
              <a:avLst/>
              <a:gdLst>
                <a:gd name="T0" fmla="*/ 1 w 11"/>
                <a:gd name="T1" fmla="*/ 4 h 10"/>
                <a:gd name="T2" fmla="*/ 5 w 11"/>
                <a:gd name="T3" fmla="*/ 10 h 10"/>
                <a:gd name="T4" fmla="*/ 10 w 11"/>
                <a:gd name="T5" fmla="*/ 6 h 10"/>
                <a:gd name="T6" fmla="*/ 7 w 11"/>
                <a:gd name="T7" fmla="*/ 1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0" y="7"/>
                    <a:pt x="2" y="9"/>
                    <a:pt x="5" y="10"/>
                  </a:cubicBezTo>
                  <a:cubicBezTo>
                    <a:pt x="7" y="10"/>
                    <a:pt x="10" y="9"/>
                    <a:pt x="10" y="6"/>
                  </a:cubicBezTo>
                  <a:cubicBezTo>
                    <a:pt x="11" y="4"/>
                    <a:pt x="9" y="1"/>
                    <a:pt x="7" y="1"/>
                  </a:cubicBezTo>
                  <a:cubicBezTo>
                    <a:pt x="4" y="0"/>
                    <a:pt x="1" y="2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695"/>
            <p:cNvSpPr/>
            <p:nvPr/>
          </p:nvSpPr>
          <p:spPr bwMode="auto">
            <a:xfrm>
              <a:off x="5452609" y="1270900"/>
              <a:ext cx="65383" cy="70611"/>
            </a:xfrm>
            <a:custGeom>
              <a:avLst/>
              <a:gdLst>
                <a:gd name="T0" fmla="*/ 1 w 9"/>
                <a:gd name="T1" fmla="*/ 4 h 9"/>
                <a:gd name="T2" fmla="*/ 4 w 9"/>
                <a:gd name="T3" fmla="*/ 8 h 9"/>
                <a:gd name="T4" fmla="*/ 8 w 9"/>
                <a:gd name="T5" fmla="*/ 5 h 9"/>
                <a:gd name="T6" fmla="*/ 5 w 9"/>
                <a:gd name="T7" fmla="*/ 1 h 9"/>
                <a:gd name="T8" fmla="*/ 1 w 9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4"/>
                  </a:moveTo>
                  <a:cubicBezTo>
                    <a:pt x="0" y="6"/>
                    <a:pt x="1" y="8"/>
                    <a:pt x="4" y="8"/>
                  </a:cubicBezTo>
                  <a:cubicBezTo>
                    <a:pt x="6" y="9"/>
                    <a:pt x="8" y="7"/>
                    <a:pt x="8" y="5"/>
                  </a:cubicBezTo>
                  <a:cubicBezTo>
                    <a:pt x="9" y="3"/>
                    <a:pt x="7" y="1"/>
                    <a:pt x="5" y="1"/>
                  </a:cubicBezTo>
                  <a:cubicBezTo>
                    <a:pt x="3" y="0"/>
                    <a:pt x="1" y="2"/>
                    <a:pt x="1" y="4"/>
                  </a:cubicBezTo>
                  <a:close/>
                </a:path>
              </a:pathLst>
            </a:custGeom>
            <a:solidFill>
              <a:srgbClr val="121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696"/>
            <p:cNvSpPr/>
            <p:nvPr/>
          </p:nvSpPr>
          <p:spPr bwMode="auto">
            <a:xfrm>
              <a:off x="6767944" y="2451665"/>
              <a:ext cx="199993" cy="270675"/>
            </a:xfrm>
            <a:custGeom>
              <a:avLst/>
              <a:gdLst>
                <a:gd name="T0" fmla="*/ 14 w 27"/>
                <a:gd name="T1" fmla="*/ 27 h 35"/>
                <a:gd name="T2" fmla="*/ 8 w 27"/>
                <a:gd name="T3" fmla="*/ 29 h 35"/>
                <a:gd name="T4" fmla="*/ 27 w 27"/>
                <a:gd name="T5" fmla="*/ 31 h 35"/>
                <a:gd name="T6" fmla="*/ 0 w 27"/>
                <a:gd name="T7" fmla="*/ 2 h 35"/>
                <a:gd name="T8" fmla="*/ 12 w 27"/>
                <a:gd name="T9" fmla="*/ 19 h 35"/>
                <a:gd name="T10" fmla="*/ 14 w 27"/>
                <a:gd name="T11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5">
                  <a:moveTo>
                    <a:pt x="14" y="27"/>
                  </a:moveTo>
                  <a:cubicBezTo>
                    <a:pt x="10" y="28"/>
                    <a:pt x="2" y="28"/>
                    <a:pt x="8" y="29"/>
                  </a:cubicBezTo>
                  <a:cubicBezTo>
                    <a:pt x="13" y="30"/>
                    <a:pt x="27" y="35"/>
                    <a:pt x="27" y="31"/>
                  </a:cubicBezTo>
                  <a:cubicBezTo>
                    <a:pt x="23" y="16"/>
                    <a:pt x="0" y="0"/>
                    <a:pt x="0" y="2"/>
                  </a:cubicBezTo>
                  <a:cubicBezTo>
                    <a:pt x="0" y="5"/>
                    <a:pt x="8" y="14"/>
                    <a:pt x="12" y="19"/>
                  </a:cubicBezTo>
                  <a:cubicBezTo>
                    <a:pt x="16" y="23"/>
                    <a:pt x="18" y="27"/>
                    <a:pt x="14" y="27"/>
                  </a:cubicBezTo>
                  <a:close/>
                </a:path>
              </a:pathLst>
            </a:custGeom>
            <a:solidFill>
              <a:srgbClr val="246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697"/>
            <p:cNvSpPr/>
            <p:nvPr/>
          </p:nvSpPr>
          <p:spPr bwMode="auto">
            <a:xfrm>
              <a:off x="6475648" y="2483047"/>
              <a:ext cx="192301" cy="290288"/>
            </a:xfrm>
            <a:custGeom>
              <a:avLst/>
              <a:gdLst>
                <a:gd name="T0" fmla="*/ 17 w 26"/>
                <a:gd name="T1" fmla="*/ 0 h 38"/>
                <a:gd name="T2" fmla="*/ 12 w 26"/>
                <a:gd name="T3" fmla="*/ 19 h 38"/>
                <a:gd name="T4" fmla="*/ 3 w 26"/>
                <a:gd name="T5" fmla="*/ 38 h 38"/>
                <a:gd name="T6" fmla="*/ 16 w 26"/>
                <a:gd name="T7" fmla="*/ 36 h 38"/>
                <a:gd name="T8" fmla="*/ 25 w 26"/>
                <a:gd name="T9" fmla="*/ 31 h 38"/>
                <a:gd name="T10" fmla="*/ 10 w 26"/>
                <a:gd name="T11" fmla="*/ 34 h 38"/>
                <a:gd name="T12" fmla="*/ 14 w 26"/>
                <a:gd name="T13" fmla="*/ 21 h 38"/>
                <a:gd name="T14" fmla="*/ 17 w 26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8">
                  <a:moveTo>
                    <a:pt x="17" y="0"/>
                  </a:moveTo>
                  <a:cubicBezTo>
                    <a:pt x="17" y="0"/>
                    <a:pt x="15" y="15"/>
                    <a:pt x="12" y="19"/>
                  </a:cubicBezTo>
                  <a:cubicBezTo>
                    <a:pt x="9" y="23"/>
                    <a:pt x="0" y="37"/>
                    <a:pt x="3" y="38"/>
                  </a:cubicBezTo>
                  <a:cubicBezTo>
                    <a:pt x="6" y="38"/>
                    <a:pt x="11" y="38"/>
                    <a:pt x="16" y="36"/>
                  </a:cubicBezTo>
                  <a:cubicBezTo>
                    <a:pt x="19" y="35"/>
                    <a:pt x="26" y="31"/>
                    <a:pt x="25" y="31"/>
                  </a:cubicBezTo>
                  <a:cubicBezTo>
                    <a:pt x="22" y="30"/>
                    <a:pt x="12" y="34"/>
                    <a:pt x="10" y="34"/>
                  </a:cubicBezTo>
                  <a:cubicBezTo>
                    <a:pt x="8" y="33"/>
                    <a:pt x="12" y="27"/>
                    <a:pt x="14" y="21"/>
                  </a:cubicBezTo>
                  <a:cubicBezTo>
                    <a:pt x="16" y="16"/>
                    <a:pt x="19" y="1"/>
                    <a:pt x="17" y="0"/>
                  </a:cubicBezTo>
                  <a:close/>
                </a:path>
              </a:pathLst>
            </a:custGeom>
            <a:solidFill>
              <a:srgbClr val="0041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698"/>
            <p:cNvSpPr/>
            <p:nvPr/>
          </p:nvSpPr>
          <p:spPr bwMode="auto">
            <a:xfrm>
              <a:off x="6129507" y="988457"/>
              <a:ext cx="442292" cy="215756"/>
            </a:xfrm>
            <a:custGeom>
              <a:avLst/>
              <a:gdLst>
                <a:gd name="T0" fmla="*/ 1 w 59"/>
                <a:gd name="T1" fmla="*/ 15 h 28"/>
                <a:gd name="T2" fmla="*/ 20 w 59"/>
                <a:gd name="T3" fmla="*/ 25 h 28"/>
                <a:gd name="T4" fmla="*/ 48 w 59"/>
                <a:gd name="T5" fmla="*/ 9 h 28"/>
                <a:gd name="T6" fmla="*/ 59 w 59"/>
                <a:gd name="T7" fmla="*/ 7 h 28"/>
                <a:gd name="T8" fmla="*/ 42 w 59"/>
                <a:gd name="T9" fmla="*/ 0 h 28"/>
                <a:gd name="T10" fmla="*/ 1 w 59"/>
                <a:gd name="T11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28">
                  <a:moveTo>
                    <a:pt x="1" y="15"/>
                  </a:moveTo>
                  <a:cubicBezTo>
                    <a:pt x="0" y="18"/>
                    <a:pt x="11" y="28"/>
                    <a:pt x="20" y="25"/>
                  </a:cubicBezTo>
                  <a:cubicBezTo>
                    <a:pt x="29" y="22"/>
                    <a:pt x="43" y="11"/>
                    <a:pt x="48" y="9"/>
                  </a:cubicBezTo>
                  <a:cubicBezTo>
                    <a:pt x="53" y="7"/>
                    <a:pt x="58" y="9"/>
                    <a:pt x="59" y="7"/>
                  </a:cubicBezTo>
                  <a:cubicBezTo>
                    <a:pt x="59" y="7"/>
                    <a:pt x="56" y="0"/>
                    <a:pt x="42" y="0"/>
                  </a:cubicBezTo>
                  <a:cubicBezTo>
                    <a:pt x="28" y="0"/>
                    <a:pt x="2" y="11"/>
                    <a:pt x="1" y="15"/>
                  </a:cubicBezTo>
                  <a:close/>
                </a:path>
              </a:pathLst>
            </a:custGeom>
            <a:solidFill>
              <a:srgbClr val="005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699"/>
            <p:cNvSpPr/>
            <p:nvPr/>
          </p:nvSpPr>
          <p:spPr bwMode="auto">
            <a:xfrm>
              <a:off x="5248769" y="996303"/>
              <a:ext cx="1449947" cy="1180768"/>
            </a:xfrm>
            <a:custGeom>
              <a:avLst/>
              <a:gdLst>
                <a:gd name="T0" fmla="*/ 110 w 193"/>
                <a:gd name="T1" fmla="*/ 15 h 154"/>
                <a:gd name="T2" fmla="*/ 74 w 193"/>
                <a:gd name="T3" fmla="*/ 2 h 154"/>
                <a:gd name="T4" fmla="*/ 27 w 193"/>
                <a:gd name="T5" fmla="*/ 12 h 154"/>
                <a:gd name="T6" fmla="*/ 3 w 193"/>
                <a:gd name="T7" fmla="*/ 22 h 154"/>
                <a:gd name="T8" fmla="*/ 18 w 193"/>
                <a:gd name="T9" fmla="*/ 25 h 154"/>
                <a:gd name="T10" fmla="*/ 54 w 193"/>
                <a:gd name="T11" fmla="*/ 22 h 154"/>
                <a:gd name="T12" fmla="*/ 106 w 193"/>
                <a:gd name="T13" fmla="*/ 50 h 154"/>
                <a:gd name="T14" fmla="*/ 121 w 193"/>
                <a:gd name="T15" fmla="*/ 89 h 154"/>
                <a:gd name="T16" fmla="*/ 149 w 193"/>
                <a:gd name="T17" fmla="*/ 112 h 154"/>
                <a:gd name="T18" fmla="*/ 189 w 193"/>
                <a:gd name="T19" fmla="*/ 149 h 154"/>
                <a:gd name="T20" fmla="*/ 193 w 193"/>
                <a:gd name="T21" fmla="*/ 128 h 154"/>
                <a:gd name="T22" fmla="*/ 170 w 193"/>
                <a:gd name="T23" fmla="*/ 61 h 154"/>
                <a:gd name="T24" fmla="*/ 126 w 193"/>
                <a:gd name="T25" fmla="*/ 32 h 154"/>
                <a:gd name="T26" fmla="*/ 110 w 193"/>
                <a:gd name="T27" fmla="*/ 1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3" h="154">
                  <a:moveTo>
                    <a:pt x="110" y="15"/>
                  </a:moveTo>
                  <a:cubicBezTo>
                    <a:pt x="110" y="15"/>
                    <a:pt x="82" y="3"/>
                    <a:pt x="74" y="2"/>
                  </a:cubicBezTo>
                  <a:cubicBezTo>
                    <a:pt x="58" y="0"/>
                    <a:pt x="33" y="9"/>
                    <a:pt x="27" y="12"/>
                  </a:cubicBezTo>
                  <a:cubicBezTo>
                    <a:pt x="22" y="14"/>
                    <a:pt x="7" y="20"/>
                    <a:pt x="3" y="22"/>
                  </a:cubicBezTo>
                  <a:cubicBezTo>
                    <a:pt x="0" y="25"/>
                    <a:pt x="10" y="26"/>
                    <a:pt x="18" y="25"/>
                  </a:cubicBezTo>
                  <a:cubicBezTo>
                    <a:pt x="25" y="25"/>
                    <a:pt x="39" y="27"/>
                    <a:pt x="54" y="22"/>
                  </a:cubicBezTo>
                  <a:cubicBezTo>
                    <a:pt x="70" y="17"/>
                    <a:pt x="96" y="39"/>
                    <a:pt x="106" y="50"/>
                  </a:cubicBezTo>
                  <a:cubicBezTo>
                    <a:pt x="116" y="61"/>
                    <a:pt x="118" y="74"/>
                    <a:pt x="121" y="89"/>
                  </a:cubicBezTo>
                  <a:cubicBezTo>
                    <a:pt x="123" y="98"/>
                    <a:pt x="138" y="109"/>
                    <a:pt x="149" y="112"/>
                  </a:cubicBezTo>
                  <a:cubicBezTo>
                    <a:pt x="169" y="118"/>
                    <a:pt x="182" y="140"/>
                    <a:pt x="189" y="149"/>
                  </a:cubicBezTo>
                  <a:cubicBezTo>
                    <a:pt x="192" y="154"/>
                    <a:pt x="193" y="134"/>
                    <a:pt x="193" y="128"/>
                  </a:cubicBezTo>
                  <a:cubicBezTo>
                    <a:pt x="193" y="128"/>
                    <a:pt x="189" y="79"/>
                    <a:pt x="170" y="61"/>
                  </a:cubicBezTo>
                  <a:cubicBezTo>
                    <a:pt x="156" y="48"/>
                    <a:pt x="134" y="37"/>
                    <a:pt x="126" y="32"/>
                  </a:cubicBezTo>
                  <a:cubicBezTo>
                    <a:pt x="119" y="26"/>
                    <a:pt x="113" y="16"/>
                    <a:pt x="110" y="15"/>
                  </a:cubicBezTo>
                  <a:close/>
                </a:path>
              </a:pathLst>
            </a:custGeom>
            <a:solidFill>
              <a:srgbClr val="005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700"/>
            <p:cNvSpPr/>
            <p:nvPr/>
          </p:nvSpPr>
          <p:spPr bwMode="auto">
            <a:xfrm>
              <a:off x="5571834" y="1243439"/>
              <a:ext cx="415369" cy="219677"/>
            </a:xfrm>
            <a:custGeom>
              <a:avLst/>
              <a:gdLst>
                <a:gd name="T0" fmla="*/ 30 w 55"/>
                <a:gd name="T1" fmla="*/ 4 h 29"/>
                <a:gd name="T2" fmla="*/ 4 w 55"/>
                <a:gd name="T3" fmla="*/ 9 h 29"/>
                <a:gd name="T4" fmla="*/ 28 w 55"/>
                <a:gd name="T5" fmla="*/ 25 h 29"/>
                <a:gd name="T6" fmla="*/ 53 w 55"/>
                <a:gd name="T7" fmla="*/ 21 h 29"/>
                <a:gd name="T8" fmla="*/ 30 w 55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9">
                  <a:moveTo>
                    <a:pt x="30" y="4"/>
                  </a:moveTo>
                  <a:cubicBezTo>
                    <a:pt x="12" y="0"/>
                    <a:pt x="0" y="1"/>
                    <a:pt x="4" y="9"/>
                  </a:cubicBezTo>
                  <a:cubicBezTo>
                    <a:pt x="7" y="16"/>
                    <a:pt x="12" y="21"/>
                    <a:pt x="28" y="25"/>
                  </a:cubicBezTo>
                  <a:cubicBezTo>
                    <a:pt x="45" y="29"/>
                    <a:pt x="55" y="26"/>
                    <a:pt x="53" y="21"/>
                  </a:cubicBezTo>
                  <a:cubicBezTo>
                    <a:pt x="52" y="16"/>
                    <a:pt x="47" y="8"/>
                    <a:pt x="30" y="4"/>
                  </a:cubicBezTo>
                  <a:close/>
                </a:path>
              </a:pathLst>
            </a:custGeom>
            <a:solidFill>
              <a:srgbClr val="DAE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701"/>
            <p:cNvSpPr/>
            <p:nvPr/>
          </p:nvSpPr>
          <p:spPr bwMode="auto">
            <a:xfrm>
              <a:off x="5902591" y="1580801"/>
              <a:ext cx="253837" cy="564885"/>
            </a:xfrm>
            <a:custGeom>
              <a:avLst/>
              <a:gdLst>
                <a:gd name="T0" fmla="*/ 32 w 34"/>
                <a:gd name="T1" fmla="*/ 32 h 74"/>
                <a:gd name="T2" fmla="*/ 24 w 34"/>
                <a:gd name="T3" fmla="*/ 11 h 74"/>
                <a:gd name="T4" fmla="*/ 9 w 34"/>
                <a:gd name="T5" fmla="*/ 17 h 74"/>
                <a:gd name="T6" fmla="*/ 5 w 34"/>
                <a:gd name="T7" fmla="*/ 53 h 74"/>
                <a:gd name="T8" fmla="*/ 27 w 34"/>
                <a:gd name="T9" fmla="*/ 73 h 74"/>
                <a:gd name="T10" fmla="*/ 26 w 34"/>
                <a:gd name="T11" fmla="*/ 53 h 74"/>
                <a:gd name="T12" fmla="*/ 32 w 34"/>
                <a:gd name="T13" fmla="*/ 3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74">
                  <a:moveTo>
                    <a:pt x="32" y="32"/>
                  </a:moveTo>
                  <a:cubicBezTo>
                    <a:pt x="34" y="23"/>
                    <a:pt x="24" y="11"/>
                    <a:pt x="24" y="11"/>
                  </a:cubicBezTo>
                  <a:cubicBezTo>
                    <a:pt x="15" y="0"/>
                    <a:pt x="9" y="10"/>
                    <a:pt x="9" y="17"/>
                  </a:cubicBezTo>
                  <a:cubicBezTo>
                    <a:pt x="9" y="24"/>
                    <a:pt x="0" y="41"/>
                    <a:pt x="5" y="53"/>
                  </a:cubicBezTo>
                  <a:cubicBezTo>
                    <a:pt x="9" y="65"/>
                    <a:pt x="26" y="74"/>
                    <a:pt x="27" y="73"/>
                  </a:cubicBezTo>
                  <a:cubicBezTo>
                    <a:pt x="28" y="72"/>
                    <a:pt x="24" y="62"/>
                    <a:pt x="26" y="53"/>
                  </a:cubicBezTo>
                  <a:cubicBezTo>
                    <a:pt x="27" y="45"/>
                    <a:pt x="29" y="42"/>
                    <a:pt x="32" y="32"/>
                  </a:cubicBezTo>
                  <a:close/>
                </a:path>
              </a:pathLst>
            </a:custGeom>
            <a:solidFill>
              <a:srgbClr val="005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702"/>
            <p:cNvSpPr/>
            <p:nvPr/>
          </p:nvSpPr>
          <p:spPr bwMode="auto">
            <a:xfrm>
              <a:off x="6287192" y="1977006"/>
              <a:ext cx="346141" cy="407972"/>
            </a:xfrm>
            <a:custGeom>
              <a:avLst/>
              <a:gdLst>
                <a:gd name="T0" fmla="*/ 24 w 46"/>
                <a:gd name="T1" fmla="*/ 6 h 53"/>
                <a:gd name="T2" fmla="*/ 3 w 46"/>
                <a:gd name="T3" fmla="*/ 3 h 53"/>
                <a:gd name="T4" fmla="*/ 24 w 46"/>
                <a:gd name="T5" fmla="*/ 24 h 53"/>
                <a:gd name="T6" fmla="*/ 40 w 46"/>
                <a:gd name="T7" fmla="*/ 51 h 53"/>
                <a:gd name="T8" fmla="*/ 46 w 46"/>
                <a:gd name="T9" fmla="*/ 43 h 53"/>
                <a:gd name="T10" fmla="*/ 42 w 46"/>
                <a:gd name="T11" fmla="*/ 27 h 53"/>
                <a:gd name="T12" fmla="*/ 24 w 46"/>
                <a:gd name="T13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53">
                  <a:moveTo>
                    <a:pt x="24" y="6"/>
                  </a:moveTo>
                  <a:cubicBezTo>
                    <a:pt x="12" y="2"/>
                    <a:pt x="7" y="0"/>
                    <a:pt x="3" y="3"/>
                  </a:cubicBezTo>
                  <a:cubicBezTo>
                    <a:pt x="0" y="6"/>
                    <a:pt x="17" y="16"/>
                    <a:pt x="24" y="24"/>
                  </a:cubicBezTo>
                  <a:cubicBezTo>
                    <a:pt x="32" y="33"/>
                    <a:pt x="39" y="49"/>
                    <a:pt x="40" y="51"/>
                  </a:cubicBezTo>
                  <a:cubicBezTo>
                    <a:pt x="42" y="53"/>
                    <a:pt x="46" y="51"/>
                    <a:pt x="46" y="43"/>
                  </a:cubicBezTo>
                  <a:cubicBezTo>
                    <a:pt x="46" y="35"/>
                    <a:pt x="44" y="30"/>
                    <a:pt x="42" y="27"/>
                  </a:cubicBezTo>
                  <a:cubicBezTo>
                    <a:pt x="41" y="24"/>
                    <a:pt x="35" y="10"/>
                    <a:pt x="24" y="6"/>
                  </a:cubicBezTo>
                  <a:close/>
                </a:path>
              </a:pathLst>
            </a:custGeom>
            <a:solidFill>
              <a:srgbClr val="DAE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703"/>
            <p:cNvSpPr/>
            <p:nvPr/>
          </p:nvSpPr>
          <p:spPr bwMode="auto">
            <a:xfrm>
              <a:off x="5987203" y="1631798"/>
              <a:ext cx="149996" cy="474661"/>
            </a:xfrm>
            <a:custGeom>
              <a:avLst/>
              <a:gdLst>
                <a:gd name="T0" fmla="*/ 10 w 20"/>
                <a:gd name="T1" fmla="*/ 3 h 62"/>
                <a:gd name="T2" fmla="*/ 3 w 20"/>
                <a:gd name="T3" fmla="*/ 7 h 62"/>
                <a:gd name="T4" fmla="*/ 3 w 20"/>
                <a:gd name="T5" fmla="*/ 37 h 62"/>
                <a:gd name="T6" fmla="*/ 14 w 20"/>
                <a:gd name="T7" fmla="*/ 62 h 62"/>
                <a:gd name="T8" fmla="*/ 13 w 20"/>
                <a:gd name="T9" fmla="*/ 49 h 62"/>
                <a:gd name="T10" fmla="*/ 19 w 20"/>
                <a:gd name="T11" fmla="*/ 21 h 62"/>
                <a:gd name="T12" fmla="*/ 10 w 20"/>
                <a:gd name="T13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62">
                  <a:moveTo>
                    <a:pt x="10" y="3"/>
                  </a:moveTo>
                  <a:cubicBezTo>
                    <a:pt x="7" y="0"/>
                    <a:pt x="3" y="2"/>
                    <a:pt x="3" y="7"/>
                  </a:cubicBezTo>
                  <a:cubicBezTo>
                    <a:pt x="3" y="12"/>
                    <a:pt x="7" y="24"/>
                    <a:pt x="3" y="37"/>
                  </a:cubicBezTo>
                  <a:cubicBezTo>
                    <a:pt x="0" y="51"/>
                    <a:pt x="12" y="62"/>
                    <a:pt x="14" y="62"/>
                  </a:cubicBezTo>
                  <a:cubicBezTo>
                    <a:pt x="15" y="62"/>
                    <a:pt x="13" y="59"/>
                    <a:pt x="13" y="49"/>
                  </a:cubicBezTo>
                  <a:cubicBezTo>
                    <a:pt x="13" y="40"/>
                    <a:pt x="18" y="30"/>
                    <a:pt x="19" y="21"/>
                  </a:cubicBezTo>
                  <a:cubicBezTo>
                    <a:pt x="20" y="13"/>
                    <a:pt x="10" y="3"/>
                    <a:pt x="10" y="3"/>
                  </a:cubicBezTo>
                  <a:close/>
                </a:path>
              </a:pathLst>
            </a:custGeom>
            <a:solidFill>
              <a:srgbClr val="246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704"/>
            <p:cNvSpPr/>
            <p:nvPr/>
          </p:nvSpPr>
          <p:spPr bwMode="auto">
            <a:xfrm>
              <a:off x="6075663" y="1694563"/>
              <a:ext cx="15384" cy="15691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2 h 2"/>
                <a:gd name="T4" fmla="*/ 2 w 2"/>
                <a:gd name="T5" fmla="*/ 2 h 2"/>
                <a:gd name="T6" fmla="*/ 1 w 2"/>
                <a:gd name="T7" fmla="*/ 0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705"/>
            <p:cNvSpPr/>
            <p:nvPr/>
          </p:nvSpPr>
          <p:spPr bwMode="auto">
            <a:xfrm>
              <a:off x="6098739" y="1733792"/>
              <a:ext cx="7692" cy="784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706"/>
            <p:cNvSpPr/>
            <p:nvPr/>
          </p:nvSpPr>
          <p:spPr bwMode="auto">
            <a:xfrm>
              <a:off x="6602565" y="2353596"/>
              <a:ext cx="330757" cy="396205"/>
            </a:xfrm>
            <a:custGeom>
              <a:avLst/>
              <a:gdLst>
                <a:gd name="T0" fmla="*/ 13 w 44"/>
                <a:gd name="T1" fmla="*/ 42 h 52"/>
                <a:gd name="T2" fmla="*/ 40 w 44"/>
                <a:gd name="T3" fmla="*/ 42 h 52"/>
                <a:gd name="T4" fmla="*/ 30 w 44"/>
                <a:gd name="T5" fmla="*/ 22 h 52"/>
                <a:gd name="T6" fmla="*/ 14 w 44"/>
                <a:gd name="T7" fmla="*/ 5 h 52"/>
                <a:gd name="T8" fmla="*/ 10 w 44"/>
                <a:gd name="T9" fmla="*/ 13 h 52"/>
                <a:gd name="T10" fmla="*/ 13 w 44"/>
                <a:gd name="T11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52">
                  <a:moveTo>
                    <a:pt x="13" y="42"/>
                  </a:moveTo>
                  <a:cubicBezTo>
                    <a:pt x="19" y="38"/>
                    <a:pt x="37" y="44"/>
                    <a:pt x="40" y="42"/>
                  </a:cubicBezTo>
                  <a:cubicBezTo>
                    <a:pt x="44" y="39"/>
                    <a:pt x="36" y="26"/>
                    <a:pt x="30" y="22"/>
                  </a:cubicBezTo>
                  <a:cubicBezTo>
                    <a:pt x="22" y="16"/>
                    <a:pt x="16" y="10"/>
                    <a:pt x="14" y="5"/>
                  </a:cubicBezTo>
                  <a:cubicBezTo>
                    <a:pt x="11" y="0"/>
                    <a:pt x="7" y="4"/>
                    <a:pt x="10" y="13"/>
                  </a:cubicBezTo>
                  <a:cubicBezTo>
                    <a:pt x="13" y="21"/>
                    <a:pt x="0" y="52"/>
                    <a:pt x="13" y="42"/>
                  </a:cubicBezTo>
                  <a:close/>
                </a:path>
              </a:pathLst>
            </a:custGeom>
            <a:solidFill>
              <a:srgbClr val="005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707"/>
            <p:cNvSpPr/>
            <p:nvPr/>
          </p:nvSpPr>
          <p:spPr bwMode="auto">
            <a:xfrm>
              <a:off x="6344883" y="1317973"/>
              <a:ext cx="361525" cy="835560"/>
            </a:xfrm>
            <a:custGeom>
              <a:avLst/>
              <a:gdLst>
                <a:gd name="T0" fmla="*/ 6 w 48"/>
                <a:gd name="T1" fmla="*/ 10 h 109"/>
                <a:gd name="T2" fmla="*/ 21 w 48"/>
                <a:gd name="T3" fmla="*/ 52 h 109"/>
                <a:gd name="T4" fmla="*/ 46 w 48"/>
                <a:gd name="T5" fmla="*/ 88 h 109"/>
                <a:gd name="T6" fmla="*/ 26 w 48"/>
                <a:gd name="T7" fmla="*/ 22 h 109"/>
                <a:gd name="T8" fmla="*/ 6 w 48"/>
                <a:gd name="T9" fmla="*/ 1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09">
                  <a:moveTo>
                    <a:pt x="6" y="10"/>
                  </a:moveTo>
                  <a:cubicBezTo>
                    <a:pt x="11" y="16"/>
                    <a:pt x="17" y="25"/>
                    <a:pt x="21" y="52"/>
                  </a:cubicBezTo>
                  <a:cubicBezTo>
                    <a:pt x="25" y="79"/>
                    <a:pt x="44" y="109"/>
                    <a:pt x="46" y="88"/>
                  </a:cubicBezTo>
                  <a:cubicBezTo>
                    <a:pt x="48" y="68"/>
                    <a:pt x="43" y="43"/>
                    <a:pt x="26" y="22"/>
                  </a:cubicBezTo>
                  <a:cubicBezTo>
                    <a:pt x="9" y="0"/>
                    <a:pt x="0" y="3"/>
                    <a:pt x="6" y="10"/>
                  </a:cubicBezTo>
                  <a:close/>
                </a:path>
              </a:pathLst>
            </a:custGeom>
            <a:solidFill>
              <a:srgbClr val="246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708"/>
            <p:cNvSpPr/>
            <p:nvPr/>
          </p:nvSpPr>
          <p:spPr bwMode="auto">
            <a:xfrm>
              <a:off x="5633370" y="1259130"/>
              <a:ext cx="330757" cy="168682"/>
            </a:xfrm>
            <a:custGeom>
              <a:avLst/>
              <a:gdLst>
                <a:gd name="T0" fmla="*/ 23 w 44"/>
                <a:gd name="T1" fmla="*/ 3 h 22"/>
                <a:gd name="T2" fmla="*/ 4 w 44"/>
                <a:gd name="T3" fmla="*/ 6 h 22"/>
                <a:gd name="T4" fmla="*/ 40 w 44"/>
                <a:gd name="T5" fmla="*/ 21 h 22"/>
                <a:gd name="T6" fmla="*/ 42 w 44"/>
                <a:gd name="T7" fmla="*/ 15 h 22"/>
                <a:gd name="T8" fmla="*/ 23 w 44"/>
                <a:gd name="T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2">
                  <a:moveTo>
                    <a:pt x="23" y="3"/>
                  </a:moveTo>
                  <a:cubicBezTo>
                    <a:pt x="10" y="0"/>
                    <a:pt x="0" y="2"/>
                    <a:pt x="4" y="6"/>
                  </a:cubicBezTo>
                  <a:cubicBezTo>
                    <a:pt x="10" y="13"/>
                    <a:pt x="36" y="22"/>
                    <a:pt x="40" y="21"/>
                  </a:cubicBezTo>
                  <a:cubicBezTo>
                    <a:pt x="44" y="21"/>
                    <a:pt x="44" y="19"/>
                    <a:pt x="42" y="15"/>
                  </a:cubicBezTo>
                  <a:cubicBezTo>
                    <a:pt x="39" y="11"/>
                    <a:pt x="36" y="6"/>
                    <a:pt x="23" y="3"/>
                  </a:cubicBezTo>
                  <a:close/>
                </a:path>
              </a:pathLst>
            </a:custGeom>
            <a:solidFill>
              <a:srgbClr val="E8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709"/>
            <p:cNvSpPr/>
            <p:nvPr/>
          </p:nvSpPr>
          <p:spPr bwMode="auto">
            <a:xfrm>
              <a:off x="5460301" y="1270900"/>
              <a:ext cx="23076" cy="23537"/>
            </a:xfrm>
            <a:custGeom>
              <a:avLst/>
              <a:gdLst>
                <a:gd name="T0" fmla="*/ 0 w 3"/>
                <a:gd name="T1" fmla="*/ 1 h 3"/>
                <a:gd name="T2" fmla="*/ 1 w 3"/>
                <a:gd name="T3" fmla="*/ 3 h 3"/>
                <a:gd name="T4" fmla="*/ 3 w 3"/>
                <a:gd name="T5" fmla="*/ 2 h 3"/>
                <a:gd name="T6" fmla="*/ 2 w 3"/>
                <a:gd name="T7" fmla="*/ 0 h 3"/>
                <a:gd name="T8" fmla="*/ 0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2"/>
                    <a:pt x="0" y="2"/>
                    <a:pt x="1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710"/>
            <p:cNvSpPr/>
            <p:nvPr/>
          </p:nvSpPr>
          <p:spPr bwMode="auto">
            <a:xfrm>
              <a:off x="6137199" y="988457"/>
              <a:ext cx="426908" cy="176528"/>
            </a:xfrm>
            <a:custGeom>
              <a:avLst/>
              <a:gdLst>
                <a:gd name="T0" fmla="*/ 41 w 57"/>
                <a:gd name="T1" fmla="*/ 0 h 23"/>
                <a:gd name="T2" fmla="*/ 2 w 57"/>
                <a:gd name="T3" fmla="*/ 16 h 23"/>
                <a:gd name="T4" fmla="*/ 13 w 57"/>
                <a:gd name="T5" fmla="*/ 21 h 23"/>
                <a:gd name="T6" fmla="*/ 46 w 57"/>
                <a:gd name="T7" fmla="*/ 6 h 23"/>
                <a:gd name="T8" fmla="*/ 54 w 57"/>
                <a:gd name="T9" fmla="*/ 3 h 23"/>
                <a:gd name="T10" fmla="*/ 41 w 57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23">
                  <a:moveTo>
                    <a:pt x="41" y="0"/>
                  </a:moveTo>
                  <a:cubicBezTo>
                    <a:pt x="32" y="0"/>
                    <a:pt x="0" y="8"/>
                    <a:pt x="2" y="16"/>
                  </a:cubicBezTo>
                  <a:cubicBezTo>
                    <a:pt x="5" y="23"/>
                    <a:pt x="9" y="23"/>
                    <a:pt x="13" y="21"/>
                  </a:cubicBezTo>
                  <a:cubicBezTo>
                    <a:pt x="18" y="20"/>
                    <a:pt x="39" y="6"/>
                    <a:pt x="46" y="6"/>
                  </a:cubicBezTo>
                  <a:cubicBezTo>
                    <a:pt x="53" y="7"/>
                    <a:pt x="57" y="4"/>
                    <a:pt x="54" y="3"/>
                  </a:cubicBezTo>
                  <a:cubicBezTo>
                    <a:pt x="54" y="3"/>
                    <a:pt x="49" y="0"/>
                    <a:pt x="41" y="0"/>
                  </a:cubicBezTo>
                  <a:close/>
                </a:path>
              </a:pathLst>
            </a:custGeom>
            <a:solidFill>
              <a:srgbClr val="246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711"/>
            <p:cNvSpPr/>
            <p:nvPr/>
          </p:nvSpPr>
          <p:spPr bwMode="auto">
            <a:xfrm>
              <a:off x="6406419" y="1004148"/>
              <a:ext cx="15384" cy="23537"/>
            </a:xfrm>
            <a:custGeom>
              <a:avLst/>
              <a:gdLst>
                <a:gd name="T0" fmla="*/ 0 w 2"/>
                <a:gd name="T1" fmla="*/ 1 h 3"/>
                <a:gd name="T2" fmla="*/ 1 w 2"/>
                <a:gd name="T3" fmla="*/ 2 h 3"/>
                <a:gd name="T4" fmla="*/ 2 w 2"/>
                <a:gd name="T5" fmla="*/ 2 h 3"/>
                <a:gd name="T6" fmla="*/ 1 w 2"/>
                <a:gd name="T7" fmla="*/ 0 h 3"/>
                <a:gd name="T8" fmla="*/ 0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712"/>
            <p:cNvSpPr/>
            <p:nvPr/>
          </p:nvSpPr>
          <p:spPr bwMode="auto">
            <a:xfrm>
              <a:off x="6352575" y="1019840"/>
              <a:ext cx="7692" cy="784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3423887" y="2514193"/>
            <a:ext cx="2393425" cy="859066"/>
            <a:chOff x="2901950" y="4981575"/>
            <a:chExt cx="982663" cy="484188"/>
          </a:xfrm>
        </p:grpSpPr>
        <p:sp>
          <p:nvSpPr>
            <p:cNvPr id="147" name="Freeform 1797"/>
            <p:cNvSpPr/>
            <p:nvPr/>
          </p:nvSpPr>
          <p:spPr bwMode="auto">
            <a:xfrm>
              <a:off x="3149600" y="5295900"/>
              <a:ext cx="298450" cy="71438"/>
            </a:xfrm>
            <a:custGeom>
              <a:avLst/>
              <a:gdLst>
                <a:gd name="T0" fmla="*/ 7 w 96"/>
                <a:gd name="T1" fmla="*/ 6 h 23"/>
                <a:gd name="T2" fmla="*/ 26 w 96"/>
                <a:gd name="T3" fmla="*/ 9 h 23"/>
                <a:gd name="T4" fmla="*/ 50 w 96"/>
                <a:gd name="T5" fmla="*/ 16 h 23"/>
                <a:gd name="T6" fmla="*/ 71 w 96"/>
                <a:gd name="T7" fmla="*/ 13 h 23"/>
                <a:gd name="T8" fmla="*/ 91 w 96"/>
                <a:gd name="T9" fmla="*/ 22 h 23"/>
                <a:gd name="T10" fmla="*/ 96 w 96"/>
                <a:gd name="T11" fmla="*/ 4 h 23"/>
                <a:gd name="T12" fmla="*/ 11 w 96"/>
                <a:gd name="T13" fmla="*/ 1 h 23"/>
                <a:gd name="T14" fmla="*/ 7 w 96"/>
                <a:gd name="T15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3">
                  <a:moveTo>
                    <a:pt x="7" y="6"/>
                  </a:moveTo>
                  <a:cubicBezTo>
                    <a:pt x="10" y="7"/>
                    <a:pt x="17" y="5"/>
                    <a:pt x="26" y="9"/>
                  </a:cubicBezTo>
                  <a:cubicBezTo>
                    <a:pt x="34" y="14"/>
                    <a:pt x="39" y="16"/>
                    <a:pt x="50" y="16"/>
                  </a:cubicBezTo>
                  <a:cubicBezTo>
                    <a:pt x="60" y="16"/>
                    <a:pt x="63" y="12"/>
                    <a:pt x="71" y="13"/>
                  </a:cubicBezTo>
                  <a:cubicBezTo>
                    <a:pt x="79" y="14"/>
                    <a:pt x="86" y="23"/>
                    <a:pt x="91" y="22"/>
                  </a:cubicBezTo>
                  <a:cubicBezTo>
                    <a:pt x="96" y="21"/>
                    <a:pt x="96" y="4"/>
                    <a:pt x="96" y="4"/>
                  </a:cubicBezTo>
                  <a:cubicBezTo>
                    <a:pt x="94" y="3"/>
                    <a:pt x="23" y="1"/>
                    <a:pt x="11" y="1"/>
                  </a:cubicBezTo>
                  <a:cubicBezTo>
                    <a:pt x="0" y="0"/>
                    <a:pt x="5" y="4"/>
                    <a:pt x="7" y="6"/>
                  </a:cubicBezTo>
                  <a:close/>
                </a:path>
              </a:pathLst>
            </a:custGeom>
            <a:solidFill>
              <a:srgbClr val="0E2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798"/>
            <p:cNvSpPr/>
            <p:nvPr/>
          </p:nvSpPr>
          <p:spPr bwMode="auto">
            <a:xfrm>
              <a:off x="3184525" y="5299075"/>
              <a:ext cx="260350" cy="46038"/>
            </a:xfrm>
            <a:custGeom>
              <a:avLst/>
              <a:gdLst>
                <a:gd name="T0" fmla="*/ 83 w 84"/>
                <a:gd name="T1" fmla="*/ 12 h 15"/>
                <a:gd name="T2" fmla="*/ 84 w 84"/>
                <a:gd name="T3" fmla="*/ 4 h 15"/>
                <a:gd name="T4" fmla="*/ 2 w 84"/>
                <a:gd name="T5" fmla="*/ 2 h 15"/>
                <a:gd name="T6" fmla="*/ 7 w 84"/>
                <a:gd name="T7" fmla="*/ 4 h 15"/>
                <a:gd name="T8" fmla="*/ 11 w 84"/>
                <a:gd name="T9" fmla="*/ 5 h 15"/>
                <a:gd name="T10" fmla="*/ 15 w 84"/>
                <a:gd name="T11" fmla="*/ 6 h 15"/>
                <a:gd name="T12" fmla="*/ 19 w 84"/>
                <a:gd name="T13" fmla="*/ 6 h 15"/>
                <a:gd name="T14" fmla="*/ 23 w 84"/>
                <a:gd name="T15" fmla="*/ 7 h 15"/>
                <a:gd name="T16" fmla="*/ 28 w 84"/>
                <a:gd name="T17" fmla="*/ 8 h 15"/>
                <a:gd name="T18" fmla="*/ 31 w 84"/>
                <a:gd name="T19" fmla="*/ 7 h 15"/>
                <a:gd name="T20" fmla="*/ 34 w 84"/>
                <a:gd name="T21" fmla="*/ 7 h 15"/>
                <a:gd name="T22" fmla="*/ 36 w 84"/>
                <a:gd name="T23" fmla="*/ 8 h 15"/>
                <a:gd name="T24" fmla="*/ 40 w 84"/>
                <a:gd name="T25" fmla="*/ 7 h 15"/>
                <a:gd name="T26" fmla="*/ 40 w 84"/>
                <a:gd name="T27" fmla="*/ 11 h 15"/>
                <a:gd name="T28" fmla="*/ 47 w 84"/>
                <a:gd name="T29" fmla="*/ 7 h 15"/>
                <a:gd name="T30" fmla="*/ 50 w 84"/>
                <a:gd name="T31" fmla="*/ 7 h 15"/>
                <a:gd name="T32" fmla="*/ 55 w 84"/>
                <a:gd name="T33" fmla="*/ 7 h 15"/>
                <a:gd name="T34" fmla="*/ 59 w 84"/>
                <a:gd name="T35" fmla="*/ 7 h 15"/>
                <a:gd name="T36" fmla="*/ 63 w 84"/>
                <a:gd name="T37" fmla="*/ 8 h 15"/>
                <a:gd name="T38" fmla="*/ 66 w 84"/>
                <a:gd name="T39" fmla="*/ 8 h 15"/>
                <a:gd name="T40" fmla="*/ 68 w 84"/>
                <a:gd name="T41" fmla="*/ 8 h 15"/>
                <a:gd name="T42" fmla="*/ 72 w 84"/>
                <a:gd name="T43" fmla="*/ 8 h 15"/>
                <a:gd name="T44" fmla="*/ 75 w 84"/>
                <a:gd name="T45" fmla="*/ 9 h 15"/>
                <a:gd name="T46" fmla="*/ 80 w 84"/>
                <a:gd name="T47" fmla="*/ 8 h 15"/>
                <a:gd name="T48" fmla="*/ 82 w 84"/>
                <a:gd name="T49" fmla="*/ 11 h 15"/>
                <a:gd name="T50" fmla="*/ 83 w 84"/>
                <a:gd name="T5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" h="15">
                  <a:moveTo>
                    <a:pt x="83" y="12"/>
                  </a:moveTo>
                  <a:cubicBezTo>
                    <a:pt x="84" y="10"/>
                    <a:pt x="84" y="4"/>
                    <a:pt x="84" y="4"/>
                  </a:cubicBezTo>
                  <a:cubicBezTo>
                    <a:pt x="84" y="4"/>
                    <a:pt x="5" y="0"/>
                    <a:pt x="2" y="2"/>
                  </a:cubicBezTo>
                  <a:cubicBezTo>
                    <a:pt x="0" y="3"/>
                    <a:pt x="6" y="5"/>
                    <a:pt x="7" y="4"/>
                  </a:cubicBezTo>
                  <a:cubicBezTo>
                    <a:pt x="8" y="4"/>
                    <a:pt x="10" y="4"/>
                    <a:pt x="11" y="5"/>
                  </a:cubicBezTo>
                  <a:cubicBezTo>
                    <a:pt x="13" y="6"/>
                    <a:pt x="14" y="6"/>
                    <a:pt x="15" y="6"/>
                  </a:cubicBezTo>
                  <a:cubicBezTo>
                    <a:pt x="17" y="6"/>
                    <a:pt x="18" y="5"/>
                    <a:pt x="19" y="6"/>
                  </a:cubicBezTo>
                  <a:cubicBezTo>
                    <a:pt x="21" y="7"/>
                    <a:pt x="23" y="9"/>
                    <a:pt x="23" y="7"/>
                  </a:cubicBezTo>
                  <a:cubicBezTo>
                    <a:pt x="23" y="4"/>
                    <a:pt x="28" y="6"/>
                    <a:pt x="28" y="8"/>
                  </a:cubicBezTo>
                  <a:cubicBezTo>
                    <a:pt x="28" y="10"/>
                    <a:pt x="29" y="10"/>
                    <a:pt x="31" y="7"/>
                  </a:cubicBezTo>
                  <a:cubicBezTo>
                    <a:pt x="33" y="4"/>
                    <a:pt x="35" y="5"/>
                    <a:pt x="34" y="7"/>
                  </a:cubicBezTo>
                  <a:cubicBezTo>
                    <a:pt x="34" y="9"/>
                    <a:pt x="35" y="11"/>
                    <a:pt x="36" y="8"/>
                  </a:cubicBezTo>
                  <a:cubicBezTo>
                    <a:pt x="36" y="5"/>
                    <a:pt x="42" y="5"/>
                    <a:pt x="40" y="7"/>
                  </a:cubicBezTo>
                  <a:cubicBezTo>
                    <a:pt x="38" y="9"/>
                    <a:pt x="38" y="14"/>
                    <a:pt x="40" y="11"/>
                  </a:cubicBezTo>
                  <a:cubicBezTo>
                    <a:pt x="42" y="8"/>
                    <a:pt x="48" y="6"/>
                    <a:pt x="47" y="7"/>
                  </a:cubicBezTo>
                  <a:cubicBezTo>
                    <a:pt x="47" y="7"/>
                    <a:pt x="47" y="10"/>
                    <a:pt x="50" y="7"/>
                  </a:cubicBezTo>
                  <a:cubicBezTo>
                    <a:pt x="52" y="4"/>
                    <a:pt x="54" y="6"/>
                    <a:pt x="55" y="7"/>
                  </a:cubicBezTo>
                  <a:cubicBezTo>
                    <a:pt x="56" y="9"/>
                    <a:pt x="59" y="9"/>
                    <a:pt x="59" y="7"/>
                  </a:cubicBezTo>
                  <a:cubicBezTo>
                    <a:pt x="60" y="6"/>
                    <a:pt x="62" y="6"/>
                    <a:pt x="63" y="8"/>
                  </a:cubicBezTo>
                  <a:cubicBezTo>
                    <a:pt x="64" y="9"/>
                    <a:pt x="66" y="9"/>
                    <a:pt x="66" y="8"/>
                  </a:cubicBezTo>
                  <a:cubicBezTo>
                    <a:pt x="67" y="7"/>
                    <a:pt x="67" y="6"/>
                    <a:pt x="68" y="8"/>
                  </a:cubicBezTo>
                  <a:cubicBezTo>
                    <a:pt x="68" y="10"/>
                    <a:pt x="71" y="11"/>
                    <a:pt x="72" y="8"/>
                  </a:cubicBezTo>
                  <a:cubicBezTo>
                    <a:pt x="73" y="6"/>
                    <a:pt x="74" y="7"/>
                    <a:pt x="75" y="9"/>
                  </a:cubicBezTo>
                  <a:cubicBezTo>
                    <a:pt x="76" y="11"/>
                    <a:pt x="78" y="11"/>
                    <a:pt x="80" y="8"/>
                  </a:cubicBezTo>
                  <a:cubicBezTo>
                    <a:pt x="82" y="6"/>
                    <a:pt x="82" y="8"/>
                    <a:pt x="82" y="11"/>
                  </a:cubicBezTo>
                  <a:cubicBezTo>
                    <a:pt x="82" y="13"/>
                    <a:pt x="82" y="15"/>
                    <a:pt x="83" y="12"/>
                  </a:cubicBezTo>
                  <a:close/>
                </a:path>
              </a:pathLst>
            </a:custGeom>
            <a:solidFill>
              <a:srgbClr val="072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799"/>
            <p:cNvSpPr/>
            <p:nvPr/>
          </p:nvSpPr>
          <p:spPr bwMode="auto">
            <a:xfrm>
              <a:off x="3556000" y="5310188"/>
              <a:ext cx="106363" cy="155575"/>
            </a:xfrm>
            <a:custGeom>
              <a:avLst/>
              <a:gdLst>
                <a:gd name="T0" fmla="*/ 1 w 34"/>
                <a:gd name="T1" fmla="*/ 46 h 50"/>
                <a:gd name="T2" fmla="*/ 27 w 34"/>
                <a:gd name="T3" fmla="*/ 31 h 50"/>
                <a:gd name="T4" fmla="*/ 31 w 34"/>
                <a:gd name="T5" fmla="*/ 8 h 50"/>
                <a:gd name="T6" fmla="*/ 7 w 34"/>
                <a:gd name="T7" fmla="*/ 4 h 50"/>
                <a:gd name="T8" fmla="*/ 10 w 34"/>
                <a:gd name="T9" fmla="*/ 26 h 50"/>
                <a:gd name="T10" fmla="*/ 1 w 34"/>
                <a:gd name="T11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0">
                  <a:moveTo>
                    <a:pt x="1" y="46"/>
                  </a:moveTo>
                  <a:cubicBezTo>
                    <a:pt x="2" y="50"/>
                    <a:pt x="19" y="43"/>
                    <a:pt x="27" y="31"/>
                  </a:cubicBezTo>
                  <a:cubicBezTo>
                    <a:pt x="34" y="20"/>
                    <a:pt x="31" y="8"/>
                    <a:pt x="31" y="8"/>
                  </a:cubicBezTo>
                  <a:cubicBezTo>
                    <a:pt x="31" y="8"/>
                    <a:pt x="7" y="0"/>
                    <a:pt x="7" y="4"/>
                  </a:cubicBezTo>
                  <a:cubicBezTo>
                    <a:pt x="7" y="8"/>
                    <a:pt x="12" y="18"/>
                    <a:pt x="10" y="26"/>
                  </a:cubicBezTo>
                  <a:cubicBezTo>
                    <a:pt x="8" y="35"/>
                    <a:pt x="0" y="42"/>
                    <a:pt x="1" y="46"/>
                  </a:cubicBezTo>
                  <a:close/>
                </a:path>
              </a:pathLst>
            </a:custGeom>
            <a:solidFill>
              <a:srgbClr val="0E2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800"/>
            <p:cNvSpPr/>
            <p:nvPr/>
          </p:nvSpPr>
          <p:spPr bwMode="auto">
            <a:xfrm>
              <a:off x="3575050" y="5319713"/>
              <a:ext cx="84138" cy="100013"/>
            </a:xfrm>
            <a:custGeom>
              <a:avLst/>
              <a:gdLst>
                <a:gd name="T0" fmla="*/ 21 w 27"/>
                <a:gd name="T1" fmla="*/ 25 h 32"/>
                <a:gd name="T2" fmla="*/ 25 w 27"/>
                <a:gd name="T3" fmla="*/ 6 h 32"/>
                <a:gd name="T4" fmla="*/ 3 w 27"/>
                <a:gd name="T5" fmla="*/ 1 h 32"/>
                <a:gd name="T6" fmla="*/ 5 w 27"/>
                <a:gd name="T7" fmla="*/ 7 h 32"/>
                <a:gd name="T8" fmla="*/ 8 w 27"/>
                <a:gd name="T9" fmla="*/ 11 h 32"/>
                <a:gd name="T10" fmla="*/ 10 w 27"/>
                <a:gd name="T11" fmla="*/ 8 h 32"/>
                <a:gd name="T12" fmla="*/ 12 w 27"/>
                <a:gd name="T13" fmla="*/ 19 h 32"/>
                <a:gd name="T14" fmla="*/ 14 w 27"/>
                <a:gd name="T15" fmla="*/ 13 h 32"/>
                <a:gd name="T16" fmla="*/ 15 w 27"/>
                <a:gd name="T17" fmla="*/ 21 h 32"/>
                <a:gd name="T18" fmla="*/ 18 w 27"/>
                <a:gd name="T19" fmla="*/ 15 h 32"/>
                <a:gd name="T20" fmla="*/ 21 w 27"/>
                <a:gd name="T21" fmla="*/ 16 h 32"/>
                <a:gd name="T22" fmla="*/ 21 w 27"/>
                <a:gd name="T23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32">
                  <a:moveTo>
                    <a:pt x="21" y="25"/>
                  </a:moveTo>
                  <a:cubicBezTo>
                    <a:pt x="27" y="18"/>
                    <a:pt x="25" y="6"/>
                    <a:pt x="25" y="6"/>
                  </a:cubicBezTo>
                  <a:cubicBezTo>
                    <a:pt x="25" y="6"/>
                    <a:pt x="5" y="0"/>
                    <a:pt x="3" y="1"/>
                  </a:cubicBezTo>
                  <a:cubicBezTo>
                    <a:pt x="0" y="3"/>
                    <a:pt x="4" y="5"/>
                    <a:pt x="5" y="7"/>
                  </a:cubicBezTo>
                  <a:cubicBezTo>
                    <a:pt x="7" y="9"/>
                    <a:pt x="7" y="13"/>
                    <a:pt x="8" y="11"/>
                  </a:cubicBezTo>
                  <a:cubicBezTo>
                    <a:pt x="9" y="9"/>
                    <a:pt x="8" y="7"/>
                    <a:pt x="10" y="8"/>
                  </a:cubicBezTo>
                  <a:cubicBezTo>
                    <a:pt x="12" y="10"/>
                    <a:pt x="12" y="19"/>
                    <a:pt x="12" y="19"/>
                  </a:cubicBezTo>
                  <a:cubicBezTo>
                    <a:pt x="13" y="19"/>
                    <a:pt x="12" y="12"/>
                    <a:pt x="14" y="13"/>
                  </a:cubicBezTo>
                  <a:cubicBezTo>
                    <a:pt x="16" y="13"/>
                    <a:pt x="15" y="18"/>
                    <a:pt x="15" y="21"/>
                  </a:cubicBezTo>
                  <a:cubicBezTo>
                    <a:pt x="15" y="23"/>
                    <a:pt x="17" y="19"/>
                    <a:pt x="18" y="15"/>
                  </a:cubicBezTo>
                  <a:cubicBezTo>
                    <a:pt x="19" y="10"/>
                    <a:pt x="21" y="11"/>
                    <a:pt x="21" y="16"/>
                  </a:cubicBezTo>
                  <a:cubicBezTo>
                    <a:pt x="21" y="22"/>
                    <a:pt x="15" y="32"/>
                    <a:pt x="21" y="25"/>
                  </a:cubicBezTo>
                  <a:close/>
                </a:path>
              </a:pathLst>
            </a:custGeom>
            <a:solidFill>
              <a:srgbClr val="072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801"/>
            <p:cNvSpPr/>
            <p:nvPr/>
          </p:nvSpPr>
          <p:spPr bwMode="auto">
            <a:xfrm>
              <a:off x="3094038" y="5059363"/>
              <a:ext cx="784225" cy="292100"/>
            </a:xfrm>
            <a:custGeom>
              <a:avLst/>
              <a:gdLst>
                <a:gd name="T0" fmla="*/ 218 w 253"/>
                <a:gd name="T1" fmla="*/ 2 h 94"/>
                <a:gd name="T2" fmla="*/ 174 w 253"/>
                <a:gd name="T3" fmla="*/ 6 h 94"/>
                <a:gd name="T4" fmla="*/ 82 w 253"/>
                <a:gd name="T5" fmla="*/ 30 h 94"/>
                <a:gd name="T6" fmla="*/ 6 w 253"/>
                <a:gd name="T7" fmla="*/ 53 h 94"/>
                <a:gd name="T8" fmla="*/ 7 w 253"/>
                <a:gd name="T9" fmla="*/ 76 h 94"/>
                <a:gd name="T10" fmla="*/ 49 w 253"/>
                <a:gd name="T11" fmla="*/ 80 h 94"/>
                <a:gd name="T12" fmla="*/ 126 w 253"/>
                <a:gd name="T13" fmla="*/ 84 h 94"/>
                <a:gd name="T14" fmla="*/ 199 w 253"/>
                <a:gd name="T15" fmla="*/ 93 h 94"/>
                <a:gd name="T16" fmla="*/ 236 w 253"/>
                <a:gd name="T17" fmla="*/ 90 h 94"/>
                <a:gd name="T18" fmla="*/ 246 w 253"/>
                <a:gd name="T19" fmla="*/ 78 h 94"/>
                <a:gd name="T20" fmla="*/ 252 w 253"/>
                <a:gd name="T21" fmla="*/ 67 h 94"/>
                <a:gd name="T22" fmla="*/ 249 w 253"/>
                <a:gd name="T23" fmla="*/ 50 h 94"/>
                <a:gd name="T24" fmla="*/ 243 w 253"/>
                <a:gd name="T25" fmla="*/ 17 h 94"/>
                <a:gd name="T26" fmla="*/ 218 w 253"/>
                <a:gd name="T27" fmla="*/ 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3" h="94">
                  <a:moveTo>
                    <a:pt x="218" y="2"/>
                  </a:moveTo>
                  <a:cubicBezTo>
                    <a:pt x="209" y="0"/>
                    <a:pt x="174" y="6"/>
                    <a:pt x="174" y="6"/>
                  </a:cubicBezTo>
                  <a:cubicBezTo>
                    <a:pt x="153" y="8"/>
                    <a:pt x="92" y="26"/>
                    <a:pt x="82" y="30"/>
                  </a:cubicBezTo>
                  <a:cubicBezTo>
                    <a:pt x="72" y="34"/>
                    <a:pt x="13" y="51"/>
                    <a:pt x="6" y="53"/>
                  </a:cubicBezTo>
                  <a:cubicBezTo>
                    <a:pt x="0" y="55"/>
                    <a:pt x="4" y="69"/>
                    <a:pt x="7" y="76"/>
                  </a:cubicBezTo>
                  <a:cubicBezTo>
                    <a:pt x="9" y="84"/>
                    <a:pt x="33" y="79"/>
                    <a:pt x="49" y="80"/>
                  </a:cubicBezTo>
                  <a:cubicBezTo>
                    <a:pt x="66" y="81"/>
                    <a:pt x="108" y="83"/>
                    <a:pt x="126" y="84"/>
                  </a:cubicBezTo>
                  <a:cubicBezTo>
                    <a:pt x="144" y="84"/>
                    <a:pt x="182" y="93"/>
                    <a:pt x="199" y="93"/>
                  </a:cubicBezTo>
                  <a:cubicBezTo>
                    <a:pt x="215" y="94"/>
                    <a:pt x="226" y="93"/>
                    <a:pt x="236" y="90"/>
                  </a:cubicBezTo>
                  <a:cubicBezTo>
                    <a:pt x="247" y="86"/>
                    <a:pt x="241" y="77"/>
                    <a:pt x="246" y="78"/>
                  </a:cubicBezTo>
                  <a:cubicBezTo>
                    <a:pt x="252" y="78"/>
                    <a:pt x="252" y="70"/>
                    <a:pt x="252" y="67"/>
                  </a:cubicBezTo>
                  <a:cubicBezTo>
                    <a:pt x="253" y="64"/>
                    <a:pt x="252" y="55"/>
                    <a:pt x="249" y="50"/>
                  </a:cubicBezTo>
                  <a:cubicBezTo>
                    <a:pt x="247" y="45"/>
                    <a:pt x="246" y="23"/>
                    <a:pt x="243" y="17"/>
                  </a:cubicBezTo>
                  <a:cubicBezTo>
                    <a:pt x="241" y="11"/>
                    <a:pt x="228" y="4"/>
                    <a:pt x="218" y="2"/>
                  </a:cubicBezTo>
                  <a:close/>
                </a:path>
              </a:pathLst>
            </a:custGeom>
            <a:solidFill>
              <a:srgbClr val="0096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802"/>
            <p:cNvSpPr/>
            <p:nvPr/>
          </p:nvSpPr>
          <p:spPr bwMode="auto">
            <a:xfrm>
              <a:off x="3133725" y="4981575"/>
              <a:ext cx="627063" cy="258763"/>
            </a:xfrm>
            <a:custGeom>
              <a:avLst/>
              <a:gdLst>
                <a:gd name="T0" fmla="*/ 159 w 202"/>
                <a:gd name="T1" fmla="*/ 0 h 83"/>
                <a:gd name="T2" fmla="*/ 139 w 202"/>
                <a:gd name="T3" fmla="*/ 7 h 83"/>
                <a:gd name="T4" fmla="*/ 113 w 202"/>
                <a:gd name="T5" fmla="*/ 14 h 83"/>
                <a:gd name="T6" fmla="*/ 86 w 202"/>
                <a:gd name="T7" fmla="*/ 28 h 83"/>
                <a:gd name="T8" fmla="*/ 59 w 202"/>
                <a:gd name="T9" fmla="*/ 42 h 83"/>
                <a:gd name="T10" fmla="*/ 30 w 202"/>
                <a:gd name="T11" fmla="*/ 56 h 83"/>
                <a:gd name="T12" fmla="*/ 13 w 202"/>
                <a:gd name="T13" fmla="*/ 63 h 83"/>
                <a:gd name="T14" fmla="*/ 0 w 202"/>
                <a:gd name="T15" fmla="*/ 75 h 83"/>
                <a:gd name="T16" fmla="*/ 39 w 202"/>
                <a:gd name="T17" fmla="*/ 74 h 83"/>
                <a:gd name="T18" fmla="*/ 163 w 202"/>
                <a:gd name="T19" fmla="*/ 48 h 83"/>
                <a:gd name="T20" fmla="*/ 195 w 202"/>
                <a:gd name="T21" fmla="*/ 29 h 83"/>
                <a:gd name="T22" fmla="*/ 159 w 202"/>
                <a:gd name="T2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83">
                  <a:moveTo>
                    <a:pt x="159" y="0"/>
                  </a:moveTo>
                  <a:cubicBezTo>
                    <a:pt x="152" y="0"/>
                    <a:pt x="145" y="7"/>
                    <a:pt x="139" y="7"/>
                  </a:cubicBezTo>
                  <a:cubicBezTo>
                    <a:pt x="133" y="7"/>
                    <a:pt x="122" y="11"/>
                    <a:pt x="113" y="14"/>
                  </a:cubicBezTo>
                  <a:cubicBezTo>
                    <a:pt x="105" y="18"/>
                    <a:pt x="98" y="25"/>
                    <a:pt x="86" y="28"/>
                  </a:cubicBezTo>
                  <a:cubicBezTo>
                    <a:pt x="74" y="31"/>
                    <a:pt x="72" y="34"/>
                    <a:pt x="59" y="42"/>
                  </a:cubicBezTo>
                  <a:cubicBezTo>
                    <a:pt x="47" y="50"/>
                    <a:pt x="37" y="56"/>
                    <a:pt x="30" y="56"/>
                  </a:cubicBezTo>
                  <a:cubicBezTo>
                    <a:pt x="24" y="56"/>
                    <a:pt x="21" y="61"/>
                    <a:pt x="13" y="63"/>
                  </a:cubicBezTo>
                  <a:cubicBezTo>
                    <a:pt x="4" y="64"/>
                    <a:pt x="1" y="72"/>
                    <a:pt x="0" y="75"/>
                  </a:cubicBezTo>
                  <a:cubicBezTo>
                    <a:pt x="0" y="78"/>
                    <a:pt x="22" y="83"/>
                    <a:pt x="39" y="74"/>
                  </a:cubicBezTo>
                  <a:cubicBezTo>
                    <a:pt x="55" y="66"/>
                    <a:pt x="145" y="54"/>
                    <a:pt x="163" y="48"/>
                  </a:cubicBezTo>
                  <a:cubicBezTo>
                    <a:pt x="180" y="42"/>
                    <a:pt x="202" y="33"/>
                    <a:pt x="195" y="29"/>
                  </a:cubicBezTo>
                  <a:cubicBezTo>
                    <a:pt x="195" y="29"/>
                    <a:pt x="167" y="0"/>
                    <a:pt x="159" y="0"/>
                  </a:cubicBezTo>
                  <a:close/>
                </a:path>
              </a:pathLst>
            </a:custGeom>
            <a:solidFill>
              <a:srgbClr val="F18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803"/>
            <p:cNvSpPr/>
            <p:nvPr/>
          </p:nvSpPr>
          <p:spPr bwMode="auto">
            <a:xfrm>
              <a:off x="3733800" y="5276850"/>
              <a:ext cx="117475" cy="30163"/>
            </a:xfrm>
            <a:custGeom>
              <a:avLst/>
              <a:gdLst>
                <a:gd name="T0" fmla="*/ 7 w 38"/>
                <a:gd name="T1" fmla="*/ 6 h 10"/>
                <a:gd name="T2" fmla="*/ 22 w 38"/>
                <a:gd name="T3" fmla="*/ 5 h 10"/>
                <a:gd name="T4" fmla="*/ 38 w 38"/>
                <a:gd name="T5" fmla="*/ 6 h 10"/>
                <a:gd name="T6" fmla="*/ 14 w 38"/>
                <a:gd name="T7" fmla="*/ 2 h 10"/>
                <a:gd name="T8" fmla="*/ 7 w 38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7" y="6"/>
                  </a:moveTo>
                  <a:cubicBezTo>
                    <a:pt x="11" y="6"/>
                    <a:pt x="14" y="4"/>
                    <a:pt x="22" y="5"/>
                  </a:cubicBezTo>
                  <a:cubicBezTo>
                    <a:pt x="30" y="5"/>
                    <a:pt x="38" y="10"/>
                    <a:pt x="38" y="6"/>
                  </a:cubicBezTo>
                  <a:cubicBezTo>
                    <a:pt x="38" y="6"/>
                    <a:pt x="28" y="0"/>
                    <a:pt x="14" y="2"/>
                  </a:cubicBezTo>
                  <a:cubicBezTo>
                    <a:pt x="0" y="4"/>
                    <a:pt x="3" y="7"/>
                    <a:pt x="7" y="6"/>
                  </a:cubicBezTo>
                  <a:close/>
                </a:path>
              </a:pathLst>
            </a:custGeom>
            <a:solidFill>
              <a:srgbClr val="007A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804"/>
            <p:cNvSpPr/>
            <p:nvPr/>
          </p:nvSpPr>
          <p:spPr bwMode="auto">
            <a:xfrm>
              <a:off x="3565525" y="5202238"/>
              <a:ext cx="123825" cy="96838"/>
            </a:xfrm>
            <a:custGeom>
              <a:avLst/>
              <a:gdLst>
                <a:gd name="T0" fmla="*/ 6 w 40"/>
                <a:gd name="T1" fmla="*/ 29 h 31"/>
                <a:gd name="T2" fmla="*/ 20 w 40"/>
                <a:gd name="T3" fmla="*/ 27 h 31"/>
                <a:gd name="T4" fmla="*/ 34 w 40"/>
                <a:gd name="T5" fmla="*/ 26 h 31"/>
                <a:gd name="T6" fmla="*/ 39 w 40"/>
                <a:gd name="T7" fmla="*/ 18 h 31"/>
                <a:gd name="T8" fmla="*/ 34 w 40"/>
                <a:gd name="T9" fmla="*/ 6 h 31"/>
                <a:gd name="T10" fmla="*/ 6 w 40"/>
                <a:gd name="T11" fmla="*/ 0 h 31"/>
                <a:gd name="T12" fmla="*/ 2 w 40"/>
                <a:gd name="T13" fmla="*/ 8 h 31"/>
                <a:gd name="T14" fmla="*/ 3 w 40"/>
                <a:gd name="T15" fmla="*/ 17 h 31"/>
                <a:gd name="T16" fmla="*/ 5 w 40"/>
                <a:gd name="T17" fmla="*/ 24 h 31"/>
                <a:gd name="T18" fmla="*/ 6 w 40"/>
                <a:gd name="T1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1">
                  <a:moveTo>
                    <a:pt x="6" y="29"/>
                  </a:moveTo>
                  <a:cubicBezTo>
                    <a:pt x="7" y="31"/>
                    <a:pt x="16" y="27"/>
                    <a:pt x="20" y="27"/>
                  </a:cubicBezTo>
                  <a:cubicBezTo>
                    <a:pt x="24" y="26"/>
                    <a:pt x="31" y="26"/>
                    <a:pt x="34" y="26"/>
                  </a:cubicBezTo>
                  <a:cubicBezTo>
                    <a:pt x="38" y="25"/>
                    <a:pt x="38" y="25"/>
                    <a:pt x="39" y="18"/>
                  </a:cubicBezTo>
                  <a:cubicBezTo>
                    <a:pt x="40" y="12"/>
                    <a:pt x="39" y="11"/>
                    <a:pt x="34" y="6"/>
                  </a:cubicBezTo>
                  <a:cubicBezTo>
                    <a:pt x="29" y="1"/>
                    <a:pt x="6" y="0"/>
                    <a:pt x="6" y="0"/>
                  </a:cubicBezTo>
                  <a:cubicBezTo>
                    <a:pt x="0" y="0"/>
                    <a:pt x="1" y="5"/>
                    <a:pt x="2" y="8"/>
                  </a:cubicBezTo>
                  <a:cubicBezTo>
                    <a:pt x="2" y="11"/>
                    <a:pt x="3" y="13"/>
                    <a:pt x="3" y="17"/>
                  </a:cubicBezTo>
                  <a:cubicBezTo>
                    <a:pt x="3" y="20"/>
                    <a:pt x="1" y="24"/>
                    <a:pt x="5" y="24"/>
                  </a:cubicBezTo>
                  <a:cubicBezTo>
                    <a:pt x="9" y="24"/>
                    <a:pt x="4" y="28"/>
                    <a:pt x="6" y="29"/>
                  </a:cubicBezTo>
                  <a:close/>
                </a:path>
              </a:pathLst>
            </a:custGeom>
            <a:solidFill>
              <a:srgbClr val="F18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805"/>
            <p:cNvSpPr/>
            <p:nvPr/>
          </p:nvSpPr>
          <p:spPr bwMode="auto">
            <a:xfrm>
              <a:off x="3581400" y="5214938"/>
              <a:ext cx="104775" cy="74613"/>
            </a:xfrm>
            <a:custGeom>
              <a:avLst/>
              <a:gdLst>
                <a:gd name="T0" fmla="*/ 17 w 34"/>
                <a:gd name="T1" fmla="*/ 18 h 24"/>
                <a:gd name="T2" fmla="*/ 8 w 34"/>
                <a:gd name="T3" fmla="*/ 23 h 24"/>
                <a:gd name="T4" fmla="*/ 33 w 34"/>
                <a:gd name="T5" fmla="*/ 20 h 24"/>
                <a:gd name="T6" fmla="*/ 34 w 34"/>
                <a:gd name="T7" fmla="*/ 13 h 24"/>
                <a:gd name="T8" fmla="*/ 8 w 34"/>
                <a:gd name="T9" fmla="*/ 0 h 24"/>
                <a:gd name="T10" fmla="*/ 18 w 34"/>
                <a:gd name="T11" fmla="*/ 7 h 24"/>
                <a:gd name="T12" fmla="*/ 4 w 34"/>
                <a:gd name="T13" fmla="*/ 6 h 24"/>
                <a:gd name="T14" fmla="*/ 14 w 34"/>
                <a:gd name="T15" fmla="*/ 9 h 24"/>
                <a:gd name="T16" fmla="*/ 11 w 34"/>
                <a:gd name="T17" fmla="*/ 13 h 24"/>
                <a:gd name="T18" fmla="*/ 7 w 34"/>
                <a:gd name="T19" fmla="*/ 16 h 24"/>
                <a:gd name="T20" fmla="*/ 17 w 34"/>
                <a:gd name="T21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24">
                  <a:moveTo>
                    <a:pt x="17" y="18"/>
                  </a:moveTo>
                  <a:cubicBezTo>
                    <a:pt x="10" y="20"/>
                    <a:pt x="4" y="24"/>
                    <a:pt x="8" y="23"/>
                  </a:cubicBezTo>
                  <a:cubicBezTo>
                    <a:pt x="11" y="22"/>
                    <a:pt x="33" y="20"/>
                    <a:pt x="33" y="20"/>
                  </a:cubicBezTo>
                  <a:cubicBezTo>
                    <a:pt x="33" y="20"/>
                    <a:pt x="34" y="17"/>
                    <a:pt x="34" y="13"/>
                  </a:cubicBezTo>
                  <a:cubicBezTo>
                    <a:pt x="34" y="9"/>
                    <a:pt x="8" y="0"/>
                    <a:pt x="8" y="0"/>
                  </a:cubicBezTo>
                  <a:cubicBezTo>
                    <a:pt x="4" y="1"/>
                    <a:pt x="16" y="6"/>
                    <a:pt x="18" y="7"/>
                  </a:cubicBezTo>
                  <a:cubicBezTo>
                    <a:pt x="20" y="9"/>
                    <a:pt x="8" y="4"/>
                    <a:pt x="4" y="6"/>
                  </a:cubicBezTo>
                  <a:cubicBezTo>
                    <a:pt x="0" y="7"/>
                    <a:pt x="9" y="7"/>
                    <a:pt x="14" y="9"/>
                  </a:cubicBezTo>
                  <a:cubicBezTo>
                    <a:pt x="20" y="11"/>
                    <a:pt x="18" y="13"/>
                    <a:pt x="11" y="13"/>
                  </a:cubicBezTo>
                  <a:cubicBezTo>
                    <a:pt x="3" y="12"/>
                    <a:pt x="0" y="16"/>
                    <a:pt x="7" y="16"/>
                  </a:cubicBezTo>
                  <a:cubicBezTo>
                    <a:pt x="13" y="17"/>
                    <a:pt x="24" y="16"/>
                    <a:pt x="17" y="18"/>
                  </a:cubicBezTo>
                  <a:close/>
                </a:path>
              </a:pathLst>
            </a:custGeom>
            <a:solidFill>
              <a:srgbClr val="EB6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806"/>
            <p:cNvSpPr/>
            <p:nvPr/>
          </p:nvSpPr>
          <p:spPr bwMode="auto">
            <a:xfrm>
              <a:off x="3143250" y="4991100"/>
              <a:ext cx="581025" cy="220663"/>
            </a:xfrm>
            <a:custGeom>
              <a:avLst/>
              <a:gdLst>
                <a:gd name="T0" fmla="*/ 6 w 187"/>
                <a:gd name="T1" fmla="*/ 69 h 71"/>
                <a:gd name="T2" fmla="*/ 0 w 187"/>
                <a:gd name="T3" fmla="*/ 68 h 71"/>
                <a:gd name="T4" fmla="*/ 8 w 187"/>
                <a:gd name="T5" fmla="*/ 71 h 71"/>
                <a:gd name="T6" fmla="*/ 123 w 187"/>
                <a:gd name="T7" fmla="*/ 37 h 71"/>
                <a:gd name="T8" fmla="*/ 187 w 187"/>
                <a:gd name="T9" fmla="*/ 23 h 71"/>
                <a:gd name="T10" fmla="*/ 161 w 187"/>
                <a:gd name="T11" fmla="*/ 0 h 71"/>
                <a:gd name="T12" fmla="*/ 180 w 187"/>
                <a:gd name="T13" fmla="*/ 20 h 71"/>
                <a:gd name="T14" fmla="*/ 174 w 187"/>
                <a:gd name="T15" fmla="*/ 22 h 71"/>
                <a:gd name="T16" fmla="*/ 150 w 187"/>
                <a:gd name="T17" fmla="*/ 6 h 71"/>
                <a:gd name="T18" fmla="*/ 167 w 187"/>
                <a:gd name="T19" fmla="*/ 22 h 71"/>
                <a:gd name="T20" fmla="*/ 157 w 187"/>
                <a:gd name="T21" fmla="*/ 24 h 71"/>
                <a:gd name="T22" fmla="*/ 134 w 187"/>
                <a:gd name="T23" fmla="*/ 7 h 71"/>
                <a:gd name="T24" fmla="*/ 152 w 187"/>
                <a:gd name="T25" fmla="*/ 25 h 71"/>
                <a:gd name="T26" fmla="*/ 138 w 187"/>
                <a:gd name="T27" fmla="*/ 28 h 71"/>
                <a:gd name="T28" fmla="*/ 119 w 187"/>
                <a:gd name="T29" fmla="*/ 13 h 71"/>
                <a:gd name="T30" fmla="*/ 130 w 187"/>
                <a:gd name="T31" fmla="*/ 29 h 71"/>
                <a:gd name="T32" fmla="*/ 118 w 187"/>
                <a:gd name="T33" fmla="*/ 31 h 71"/>
                <a:gd name="T34" fmla="*/ 102 w 187"/>
                <a:gd name="T35" fmla="*/ 20 h 71"/>
                <a:gd name="T36" fmla="*/ 115 w 187"/>
                <a:gd name="T37" fmla="*/ 33 h 71"/>
                <a:gd name="T38" fmla="*/ 101 w 187"/>
                <a:gd name="T39" fmla="*/ 37 h 71"/>
                <a:gd name="T40" fmla="*/ 85 w 187"/>
                <a:gd name="T41" fmla="*/ 27 h 71"/>
                <a:gd name="T42" fmla="*/ 96 w 187"/>
                <a:gd name="T43" fmla="*/ 39 h 71"/>
                <a:gd name="T44" fmla="*/ 75 w 187"/>
                <a:gd name="T45" fmla="*/ 43 h 71"/>
                <a:gd name="T46" fmla="*/ 65 w 187"/>
                <a:gd name="T47" fmla="*/ 38 h 71"/>
                <a:gd name="T48" fmla="*/ 72 w 187"/>
                <a:gd name="T49" fmla="*/ 45 h 71"/>
                <a:gd name="T50" fmla="*/ 58 w 187"/>
                <a:gd name="T51" fmla="*/ 49 h 71"/>
                <a:gd name="T52" fmla="*/ 49 w 187"/>
                <a:gd name="T53" fmla="*/ 47 h 71"/>
                <a:gd name="T54" fmla="*/ 51 w 187"/>
                <a:gd name="T55" fmla="*/ 53 h 71"/>
                <a:gd name="T56" fmla="*/ 40 w 187"/>
                <a:gd name="T57" fmla="*/ 50 h 71"/>
                <a:gd name="T58" fmla="*/ 43 w 187"/>
                <a:gd name="T59" fmla="*/ 56 h 71"/>
                <a:gd name="T60" fmla="*/ 35 w 187"/>
                <a:gd name="T61" fmla="*/ 59 h 71"/>
                <a:gd name="T62" fmla="*/ 27 w 187"/>
                <a:gd name="T63" fmla="*/ 54 h 71"/>
                <a:gd name="T64" fmla="*/ 30 w 187"/>
                <a:gd name="T65" fmla="*/ 59 h 71"/>
                <a:gd name="T66" fmla="*/ 24 w 187"/>
                <a:gd name="T67" fmla="*/ 61 h 71"/>
                <a:gd name="T68" fmla="*/ 19 w 187"/>
                <a:gd name="T69" fmla="*/ 59 h 71"/>
                <a:gd name="T70" fmla="*/ 21 w 187"/>
                <a:gd name="T71" fmla="*/ 62 h 71"/>
                <a:gd name="T72" fmla="*/ 16 w 187"/>
                <a:gd name="T73" fmla="*/ 65 h 71"/>
                <a:gd name="T74" fmla="*/ 8 w 187"/>
                <a:gd name="T75" fmla="*/ 62 h 71"/>
                <a:gd name="T76" fmla="*/ 9 w 187"/>
                <a:gd name="T77" fmla="*/ 68 h 71"/>
                <a:gd name="T78" fmla="*/ 6 w 187"/>
                <a:gd name="T79" fmla="*/ 6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7" h="71">
                  <a:moveTo>
                    <a:pt x="6" y="69"/>
                  </a:moveTo>
                  <a:cubicBezTo>
                    <a:pt x="3" y="69"/>
                    <a:pt x="0" y="68"/>
                    <a:pt x="0" y="68"/>
                  </a:cubicBezTo>
                  <a:cubicBezTo>
                    <a:pt x="1" y="69"/>
                    <a:pt x="4" y="71"/>
                    <a:pt x="8" y="71"/>
                  </a:cubicBezTo>
                  <a:cubicBezTo>
                    <a:pt x="12" y="71"/>
                    <a:pt x="105" y="44"/>
                    <a:pt x="123" y="37"/>
                  </a:cubicBezTo>
                  <a:cubicBezTo>
                    <a:pt x="141" y="30"/>
                    <a:pt x="187" y="26"/>
                    <a:pt x="187" y="23"/>
                  </a:cubicBezTo>
                  <a:cubicBezTo>
                    <a:pt x="187" y="20"/>
                    <a:pt x="161" y="0"/>
                    <a:pt x="161" y="0"/>
                  </a:cubicBezTo>
                  <a:cubicBezTo>
                    <a:pt x="159" y="2"/>
                    <a:pt x="182" y="19"/>
                    <a:pt x="180" y="20"/>
                  </a:cubicBezTo>
                  <a:cubicBezTo>
                    <a:pt x="178" y="21"/>
                    <a:pt x="176" y="21"/>
                    <a:pt x="174" y="22"/>
                  </a:cubicBezTo>
                  <a:cubicBezTo>
                    <a:pt x="171" y="23"/>
                    <a:pt x="152" y="5"/>
                    <a:pt x="150" y="6"/>
                  </a:cubicBezTo>
                  <a:cubicBezTo>
                    <a:pt x="149" y="6"/>
                    <a:pt x="165" y="19"/>
                    <a:pt x="167" y="22"/>
                  </a:cubicBezTo>
                  <a:cubicBezTo>
                    <a:pt x="168" y="25"/>
                    <a:pt x="161" y="24"/>
                    <a:pt x="157" y="24"/>
                  </a:cubicBezTo>
                  <a:cubicBezTo>
                    <a:pt x="152" y="24"/>
                    <a:pt x="137" y="8"/>
                    <a:pt x="134" y="7"/>
                  </a:cubicBezTo>
                  <a:cubicBezTo>
                    <a:pt x="132" y="6"/>
                    <a:pt x="150" y="23"/>
                    <a:pt x="152" y="25"/>
                  </a:cubicBezTo>
                  <a:cubicBezTo>
                    <a:pt x="154" y="27"/>
                    <a:pt x="142" y="27"/>
                    <a:pt x="138" y="28"/>
                  </a:cubicBezTo>
                  <a:cubicBezTo>
                    <a:pt x="134" y="29"/>
                    <a:pt x="122" y="13"/>
                    <a:pt x="119" y="13"/>
                  </a:cubicBezTo>
                  <a:cubicBezTo>
                    <a:pt x="117" y="13"/>
                    <a:pt x="131" y="25"/>
                    <a:pt x="130" y="29"/>
                  </a:cubicBezTo>
                  <a:cubicBezTo>
                    <a:pt x="129" y="31"/>
                    <a:pt x="122" y="31"/>
                    <a:pt x="118" y="31"/>
                  </a:cubicBezTo>
                  <a:cubicBezTo>
                    <a:pt x="115" y="31"/>
                    <a:pt x="104" y="20"/>
                    <a:pt x="102" y="20"/>
                  </a:cubicBezTo>
                  <a:cubicBezTo>
                    <a:pt x="99" y="21"/>
                    <a:pt x="114" y="31"/>
                    <a:pt x="115" y="33"/>
                  </a:cubicBezTo>
                  <a:cubicBezTo>
                    <a:pt x="116" y="35"/>
                    <a:pt x="103" y="37"/>
                    <a:pt x="101" y="37"/>
                  </a:cubicBezTo>
                  <a:cubicBezTo>
                    <a:pt x="99" y="37"/>
                    <a:pt x="85" y="26"/>
                    <a:pt x="85" y="27"/>
                  </a:cubicBezTo>
                  <a:cubicBezTo>
                    <a:pt x="83" y="28"/>
                    <a:pt x="97" y="37"/>
                    <a:pt x="96" y="39"/>
                  </a:cubicBezTo>
                  <a:cubicBezTo>
                    <a:pt x="95" y="40"/>
                    <a:pt x="78" y="43"/>
                    <a:pt x="75" y="43"/>
                  </a:cubicBezTo>
                  <a:cubicBezTo>
                    <a:pt x="72" y="43"/>
                    <a:pt x="67" y="37"/>
                    <a:pt x="65" y="38"/>
                  </a:cubicBezTo>
                  <a:cubicBezTo>
                    <a:pt x="64" y="38"/>
                    <a:pt x="71" y="44"/>
                    <a:pt x="72" y="45"/>
                  </a:cubicBezTo>
                  <a:cubicBezTo>
                    <a:pt x="72" y="46"/>
                    <a:pt x="62" y="50"/>
                    <a:pt x="58" y="49"/>
                  </a:cubicBezTo>
                  <a:cubicBezTo>
                    <a:pt x="54" y="49"/>
                    <a:pt x="49" y="45"/>
                    <a:pt x="49" y="47"/>
                  </a:cubicBezTo>
                  <a:cubicBezTo>
                    <a:pt x="50" y="48"/>
                    <a:pt x="58" y="50"/>
                    <a:pt x="51" y="53"/>
                  </a:cubicBezTo>
                  <a:cubicBezTo>
                    <a:pt x="44" y="56"/>
                    <a:pt x="40" y="50"/>
                    <a:pt x="40" y="50"/>
                  </a:cubicBezTo>
                  <a:cubicBezTo>
                    <a:pt x="39" y="55"/>
                    <a:pt x="45" y="54"/>
                    <a:pt x="43" y="56"/>
                  </a:cubicBezTo>
                  <a:cubicBezTo>
                    <a:pt x="41" y="58"/>
                    <a:pt x="38" y="58"/>
                    <a:pt x="35" y="59"/>
                  </a:cubicBezTo>
                  <a:cubicBezTo>
                    <a:pt x="32" y="59"/>
                    <a:pt x="29" y="56"/>
                    <a:pt x="27" y="54"/>
                  </a:cubicBezTo>
                  <a:cubicBezTo>
                    <a:pt x="25" y="53"/>
                    <a:pt x="28" y="57"/>
                    <a:pt x="30" y="59"/>
                  </a:cubicBezTo>
                  <a:cubicBezTo>
                    <a:pt x="32" y="61"/>
                    <a:pt x="26" y="62"/>
                    <a:pt x="24" y="61"/>
                  </a:cubicBezTo>
                  <a:cubicBezTo>
                    <a:pt x="21" y="61"/>
                    <a:pt x="18" y="58"/>
                    <a:pt x="19" y="59"/>
                  </a:cubicBezTo>
                  <a:cubicBezTo>
                    <a:pt x="19" y="60"/>
                    <a:pt x="22" y="61"/>
                    <a:pt x="21" y="62"/>
                  </a:cubicBezTo>
                  <a:cubicBezTo>
                    <a:pt x="21" y="64"/>
                    <a:pt x="17" y="64"/>
                    <a:pt x="16" y="65"/>
                  </a:cubicBezTo>
                  <a:cubicBezTo>
                    <a:pt x="11" y="67"/>
                    <a:pt x="9" y="62"/>
                    <a:pt x="8" y="62"/>
                  </a:cubicBezTo>
                  <a:cubicBezTo>
                    <a:pt x="7" y="63"/>
                    <a:pt x="12" y="66"/>
                    <a:pt x="9" y="68"/>
                  </a:cubicBezTo>
                  <a:cubicBezTo>
                    <a:pt x="9" y="68"/>
                    <a:pt x="7" y="69"/>
                    <a:pt x="6" y="69"/>
                  </a:cubicBezTo>
                  <a:close/>
                </a:path>
              </a:pathLst>
            </a:custGeom>
            <a:solidFill>
              <a:srgbClr val="EB6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807"/>
            <p:cNvSpPr/>
            <p:nvPr/>
          </p:nvSpPr>
          <p:spPr bwMode="auto">
            <a:xfrm>
              <a:off x="3770313" y="5173663"/>
              <a:ext cx="77788" cy="74613"/>
            </a:xfrm>
            <a:custGeom>
              <a:avLst/>
              <a:gdLst>
                <a:gd name="T0" fmla="*/ 0 w 25"/>
                <a:gd name="T1" fmla="*/ 11 h 24"/>
                <a:gd name="T2" fmla="*/ 13 w 25"/>
                <a:gd name="T3" fmla="*/ 21 h 24"/>
                <a:gd name="T4" fmla="*/ 12 w 25"/>
                <a:gd name="T5" fmla="*/ 0 h 24"/>
                <a:gd name="T6" fmla="*/ 0 w 25"/>
                <a:gd name="T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4">
                  <a:moveTo>
                    <a:pt x="0" y="11"/>
                  </a:moveTo>
                  <a:cubicBezTo>
                    <a:pt x="0" y="12"/>
                    <a:pt x="1" y="24"/>
                    <a:pt x="13" y="21"/>
                  </a:cubicBezTo>
                  <a:cubicBezTo>
                    <a:pt x="25" y="19"/>
                    <a:pt x="23" y="1"/>
                    <a:pt x="12" y="0"/>
                  </a:cubicBezTo>
                  <a:cubicBezTo>
                    <a:pt x="0" y="0"/>
                    <a:pt x="0" y="10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808"/>
            <p:cNvSpPr/>
            <p:nvPr/>
          </p:nvSpPr>
          <p:spPr bwMode="auto">
            <a:xfrm>
              <a:off x="3773488" y="5180013"/>
              <a:ext cx="68263" cy="65088"/>
            </a:xfrm>
            <a:custGeom>
              <a:avLst/>
              <a:gdLst>
                <a:gd name="T0" fmla="*/ 0 w 22"/>
                <a:gd name="T1" fmla="*/ 9 h 21"/>
                <a:gd name="T2" fmla="*/ 11 w 22"/>
                <a:gd name="T3" fmla="*/ 19 h 21"/>
                <a:gd name="T4" fmla="*/ 11 w 22"/>
                <a:gd name="T5" fmla="*/ 0 h 21"/>
                <a:gd name="T6" fmla="*/ 0 w 22"/>
                <a:gd name="T7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1">
                  <a:moveTo>
                    <a:pt x="0" y="9"/>
                  </a:moveTo>
                  <a:cubicBezTo>
                    <a:pt x="0" y="10"/>
                    <a:pt x="1" y="21"/>
                    <a:pt x="11" y="19"/>
                  </a:cubicBezTo>
                  <a:cubicBezTo>
                    <a:pt x="22" y="17"/>
                    <a:pt x="21" y="1"/>
                    <a:pt x="11" y="0"/>
                  </a:cubicBezTo>
                  <a:cubicBezTo>
                    <a:pt x="0" y="0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FCE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809"/>
            <p:cNvSpPr/>
            <p:nvPr/>
          </p:nvSpPr>
          <p:spPr bwMode="auto">
            <a:xfrm>
              <a:off x="3779838" y="5186363"/>
              <a:ext cx="52388" cy="50800"/>
            </a:xfrm>
            <a:custGeom>
              <a:avLst/>
              <a:gdLst>
                <a:gd name="T0" fmla="*/ 0 w 17"/>
                <a:gd name="T1" fmla="*/ 7 h 16"/>
                <a:gd name="T2" fmla="*/ 9 w 17"/>
                <a:gd name="T3" fmla="*/ 14 h 16"/>
                <a:gd name="T4" fmla="*/ 8 w 17"/>
                <a:gd name="T5" fmla="*/ 0 h 16"/>
                <a:gd name="T6" fmla="*/ 0 w 17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6">
                  <a:moveTo>
                    <a:pt x="0" y="7"/>
                  </a:moveTo>
                  <a:cubicBezTo>
                    <a:pt x="0" y="8"/>
                    <a:pt x="1" y="16"/>
                    <a:pt x="9" y="14"/>
                  </a:cubicBezTo>
                  <a:cubicBezTo>
                    <a:pt x="17" y="13"/>
                    <a:pt x="16" y="0"/>
                    <a:pt x="8" y="0"/>
                  </a:cubicBezTo>
                  <a:cubicBezTo>
                    <a:pt x="1" y="0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907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Oval 1810"/>
            <p:cNvSpPr>
              <a:spLocks noChangeArrowheads="1"/>
            </p:cNvSpPr>
            <p:nvPr/>
          </p:nvSpPr>
          <p:spPr bwMode="auto">
            <a:xfrm>
              <a:off x="3792538" y="5192713"/>
              <a:ext cx="23813" cy="28575"/>
            </a:xfrm>
            <a:prstGeom prst="ellipse">
              <a:avLst/>
            </a:prstGeom>
            <a:solidFill>
              <a:srgbClr val="542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Oval 1811"/>
            <p:cNvSpPr>
              <a:spLocks noChangeArrowheads="1"/>
            </p:cNvSpPr>
            <p:nvPr/>
          </p:nvSpPr>
          <p:spPr bwMode="auto">
            <a:xfrm>
              <a:off x="3810000" y="51895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812"/>
            <p:cNvSpPr/>
            <p:nvPr/>
          </p:nvSpPr>
          <p:spPr bwMode="auto">
            <a:xfrm>
              <a:off x="3113088" y="5056188"/>
              <a:ext cx="762000" cy="185738"/>
            </a:xfrm>
            <a:custGeom>
              <a:avLst/>
              <a:gdLst>
                <a:gd name="T0" fmla="*/ 216 w 246"/>
                <a:gd name="T1" fmla="*/ 3 h 60"/>
                <a:gd name="T2" fmla="*/ 181 w 246"/>
                <a:gd name="T3" fmla="*/ 3 h 60"/>
                <a:gd name="T4" fmla="*/ 86 w 246"/>
                <a:gd name="T5" fmla="*/ 27 h 60"/>
                <a:gd name="T6" fmla="*/ 37 w 246"/>
                <a:gd name="T7" fmla="*/ 42 h 60"/>
                <a:gd name="T8" fmla="*/ 5 w 246"/>
                <a:gd name="T9" fmla="*/ 56 h 60"/>
                <a:gd name="T10" fmla="*/ 14 w 246"/>
                <a:gd name="T11" fmla="*/ 59 h 60"/>
                <a:gd name="T12" fmla="*/ 56 w 246"/>
                <a:gd name="T13" fmla="*/ 55 h 60"/>
                <a:gd name="T14" fmla="*/ 87 w 246"/>
                <a:gd name="T15" fmla="*/ 50 h 60"/>
                <a:gd name="T16" fmla="*/ 109 w 246"/>
                <a:gd name="T17" fmla="*/ 44 h 60"/>
                <a:gd name="T18" fmla="*/ 141 w 246"/>
                <a:gd name="T19" fmla="*/ 47 h 60"/>
                <a:gd name="T20" fmla="*/ 153 w 246"/>
                <a:gd name="T21" fmla="*/ 39 h 60"/>
                <a:gd name="T22" fmla="*/ 188 w 246"/>
                <a:gd name="T23" fmla="*/ 33 h 60"/>
                <a:gd name="T24" fmla="*/ 221 w 246"/>
                <a:gd name="T25" fmla="*/ 36 h 60"/>
                <a:gd name="T26" fmla="*/ 238 w 246"/>
                <a:gd name="T27" fmla="*/ 22 h 60"/>
                <a:gd name="T28" fmla="*/ 216 w 246"/>
                <a:gd name="T29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6" h="60">
                  <a:moveTo>
                    <a:pt x="216" y="3"/>
                  </a:moveTo>
                  <a:cubicBezTo>
                    <a:pt x="201" y="0"/>
                    <a:pt x="185" y="2"/>
                    <a:pt x="181" y="3"/>
                  </a:cubicBezTo>
                  <a:cubicBezTo>
                    <a:pt x="178" y="4"/>
                    <a:pt x="100" y="22"/>
                    <a:pt x="86" y="27"/>
                  </a:cubicBezTo>
                  <a:cubicBezTo>
                    <a:pt x="71" y="32"/>
                    <a:pt x="44" y="41"/>
                    <a:pt x="37" y="42"/>
                  </a:cubicBezTo>
                  <a:cubicBezTo>
                    <a:pt x="30" y="43"/>
                    <a:pt x="10" y="52"/>
                    <a:pt x="5" y="56"/>
                  </a:cubicBezTo>
                  <a:cubicBezTo>
                    <a:pt x="0" y="59"/>
                    <a:pt x="6" y="60"/>
                    <a:pt x="14" y="59"/>
                  </a:cubicBezTo>
                  <a:cubicBezTo>
                    <a:pt x="22" y="58"/>
                    <a:pt x="43" y="54"/>
                    <a:pt x="56" y="55"/>
                  </a:cubicBezTo>
                  <a:cubicBezTo>
                    <a:pt x="69" y="56"/>
                    <a:pt x="78" y="52"/>
                    <a:pt x="87" y="50"/>
                  </a:cubicBezTo>
                  <a:cubicBezTo>
                    <a:pt x="96" y="48"/>
                    <a:pt x="97" y="47"/>
                    <a:pt x="109" y="44"/>
                  </a:cubicBezTo>
                  <a:cubicBezTo>
                    <a:pt x="122" y="41"/>
                    <a:pt x="132" y="47"/>
                    <a:pt x="141" y="47"/>
                  </a:cubicBezTo>
                  <a:cubicBezTo>
                    <a:pt x="150" y="47"/>
                    <a:pt x="147" y="44"/>
                    <a:pt x="153" y="39"/>
                  </a:cubicBezTo>
                  <a:cubicBezTo>
                    <a:pt x="159" y="34"/>
                    <a:pt x="176" y="32"/>
                    <a:pt x="188" y="33"/>
                  </a:cubicBezTo>
                  <a:cubicBezTo>
                    <a:pt x="200" y="34"/>
                    <a:pt x="208" y="36"/>
                    <a:pt x="221" y="36"/>
                  </a:cubicBezTo>
                  <a:cubicBezTo>
                    <a:pt x="246" y="36"/>
                    <a:pt x="239" y="30"/>
                    <a:pt x="238" y="22"/>
                  </a:cubicBezTo>
                  <a:cubicBezTo>
                    <a:pt x="238" y="15"/>
                    <a:pt x="230" y="7"/>
                    <a:pt x="216" y="3"/>
                  </a:cubicBezTo>
                  <a:close/>
                </a:path>
              </a:pathLst>
            </a:custGeom>
            <a:solidFill>
              <a:srgbClr val="00A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814"/>
            <p:cNvSpPr/>
            <p:nvPr/>
          </p:nvSpPr>
          <p:spPr bwMode="auto">
            <a:xfrm>
              <a:off x="3367088" y="5056188"/>
              <a:ext cx="493713" cy="117475"/>
            </a:xfrm>
            <a:custGeom>
              <a:avLst/>
              <a:gdLst>
                <a:gd name="T0" fmla="*/ 74 w 159"/>
                <a:gd name="T1" fmla="*/ 10 h 38"/>
                <a:gd name="T2" fmla="*/ 0 w 159"/>
                <a:gd name="T3" fmla="*/ 33 h 38"/>
                <a:gd name="T4" fmla="*/ 76 w 159"/>
                <a:gd name="T5" fmla="*/ 23 h 38"/>
                <a:gd name="T6" fmla="*/ 135 w 159"/>
                <a:gd name="T7" fmla="*/ 22 h 38"/>
                <a:gd name="T8" fmla="*/ 155 w 159"/>
                <a:gd name="T9" fmla="*/ 25 h 38"/>
                <a:gd name="T10" fmla="*/ 128 w 159"/>
                <a:gd name="T11" fmla="*/ 3 h 38"/>
                <a:gd name="T12" fmla="*/ 74 w 159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38">
                  <a:moveTo>
                    <a:pt x="74" y="10"/>
                  </a:moveTo>
                  <a:cubicBezTo>
                    <a:pt x="44" y="18"/>
                    <a:pt x="1" y="28"/>
                    <a:pt x="0" y="33"/>
                  </a:cubicBezTo>
                  <a:cubicBezTo>
                    <a:pt x="0" y="38"/>
                    <a:pt x="46" y="32"/>
                    <a:pt x="76" y="23"/>
                  </a:cubicBezTo>
                  <a:cubicBezTo>
                    <a:pt x="106" y="15"/>
                    <a:pt x="131" y="20"/>
                    <a:pt x="135" y="22"/>
                  </a:cubicBezTo>
                  <a:cubicBezTo>
                    <a:pt x="139" y="25"/>
                    <a:pt x="151" y="30"/>
                    <a:pt x="155" y="25"/>
                  </a:cubicBezTo>
                  <a:cubicBezTo>
                    <a:pt x="159" y="20"/>
                    <a:pt x="149" y="6"/>
                    <a:pt x="128" y="3"/>
                  </a:cubicBezTo>
                  <a:cubicBezTo>
                    <a:pt x="106" y="0"/>
                    <a:pt x="74" y="10"/>
                    <a:pt x="74" y="10"/>
                  </a:cubicBezTo>
                  <a:close/>
                </a:path>
              </a:pathLst>
            </a:custGeom>
            <a:solidFill>
              <a:srgbClr val="44B8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815"/>
            <p:cNvSpPr/>
            <p:nvPr/>
          </p:nvSpPr>
          <p:spPr bwMode="auto">
            <a:xfrm>
              <a:off x="3711575" y="5195888"/>
              <a:ext cx="173038" cy="114300"/>
            </a:xfrm>
            <a:custGeom>
              <a:avLst/>
              <a:gdLst>
                <a:gd name="T0" fmla="*/ 42 w 56"/>
                <a:gd name="T1" fmla="*/ 6 h 37"/>
                <a:gd name="T2" fmla="*/ 29 w 56"/>
                <a:gd name="T3" fmla="*/ 21 h 37"/>
                <a:gd name="T4" fmla="*/ 13 w 56"/>
                <a:gd name="T5" fmla="*/ 29 h 37"/>
                <a:gd name="T6" fmla="*/ 41 w 56"/>
                <a:gd name="T7" fmla="*/ 28 h 37"/>
                <a:gd name="T8" fmla="*/ 52 w 56"/>
                <a:gd name="T9" fmla="*/ 31 h 37"/>
                <a:gd name="T10" fmla="*/ 52 w 56"/>
                <a:gd name="T11" fmla="*/ 10 h 37"/>
                <a:gd name="T12" fmla="*/ 42 w 56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7">
                  <a:moveTo>
                    <a:pt x="42" y="6"/>
                  </a:moveTo>
                  <a:cubicBezTo>
                    <a:pt x="41" y="11"/>
                    <a:pt x="41" y="20"/>
                    <a:pt x="29" y="21"/>
                  </a:cubicBezTo>
                  <a:cubicBezTo>
                    <a:pt x="18" y="22"/>
                    <a:pt x="0" y="32"/>
                    <a:pt x="13" y="29"/>
                  </a:cubicBezTo>
                  <a:cubicBezTo>
                    <a:pt x="26" y="25"/>
                    <a:pt x="35" y="27"/>
                    <a:pt x="41" y="28"/>
                  </a:cubicBezTo>
                  <a:cubicBezTo>
                    <a:pt x="48" y="29"/>
                    <a:pt x="48" y="37"/>
                    <a:pt x="52" y="31"/>
                  </a:cubicBezTo>
                  <a:cubicBezTo>
                    <a:pt x="56" y="23"/>
                    <a:pt x="52" y="10"/>
                    <a:pt x="52" y="10"/>
                  </a:cubicBezTo>
                  <a:cubicBezTo>
                    <a:pt x="50" y="5"/>
                    <a:pt x="44" y="0"/>
                    <a:pt x="42" y="6"/>
                  </a:cubicBezTo>
                  <a:close/>
                </a:path>
              </a:pathLst>
            </a:custGeom>
            <a:solidFill>
              <a:srgbClr val="259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816"/>
            <p:cNvSpPr/>
            <p:nvPr/>
          </p:nvSpPr>
          <p:spPr bwMode="auto">
            <a:xfrm>
              <a:off x="3748088" y="5295901"/>
              <a:ext cx="103188" cy="46038"/>
            </a:xfrm>
            <a:custGeom>
              <a:avLst/>
              <a:gdLst>
                <a:gd name="T0" fmla="*/ 14 w 33"/>
                <a:gd name="T1" fmla="*/ 2 h 15"/>
                <a:gd name="T2" fmla="*/ 1 w 33"/>
                <a:gd name="T3" fmla="*/ 7 h 15"/>
                <a:gd name="T4" fmla="*/ 25 w 33"/>
                <a:gd name="T5" fmla="*/ 13 h 15"/>
                <a:gd name="T6" fmla="*/ 32 w 33"/>
                <a:gd name="T7" fmla="*/ 4 h 15"/>
                <a:gd name="T8" fmla="*/ 14 w 33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5">
                  <a:moveTo>
                    <a:pt x="14" y="2"/>
                  </a:moveTo>
                  <a:cubicBezTo>
                    <a:pt x="6" y="2"/>
                    <a:pt x="0" y="5"/>
                    <a:pt x="1" y="7"/>
                  </a:cubicBezTo>
                  <a:cubicBezTo>
                    <a:pt x="2" y="9"/>
                    <a:pt x="16" y="15"/>
                    <a:pt x="25" y="13"/>
                  </a:cubicBezTo>
                  <a:cubicBezTo>
                    <a:pt x="33" y="11"/>
                    <a:pt x="32" y="4"/>
                    <a:pt x="32" y="4"/>
                  </a:cubicBezTo>
                  <a:cubicBezTo>
                    <a:pt x="28" y="0"/>
                    <a:pt x="23" y="1"/>
                    <a:pt x="14" y="2"/>
                  </a:cubicBezTo>
                  <a:close/>
                </a:path>
              </a:pathLst>
            </a:custGeom>
            <a:solidFill>
              <a:srgbClr val="259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817"/>
            <p:cNvSpPr/>
            <p:nvPr/>
          </p:nvSpPr>
          <p:spPr bwMode="auto">
            <a:xfrm>
              <a:off x="3802063" y="5245101"/>
              <a:ext cx="73025" cy="57150"/>
            </a:xfrm>
            <a:custGeom>
              <a:avLst/>
              <a:gdLst>
                <a:gd name="T0" fmla="*/ 16 w 24"/>
                <a:gd name="T1" fmla="*/ 6 h 18"/>
                <a:gd name="T2" fmla="*/ 2 w 24"/>
                <a:gd name="T3" fmla="*/ 8 h 18"/>
                <a:gd name="T4" fmla="*/ 13 w 24"/>
                <a:gd name="T5" fmla="*/ 10 h 18"/>
                <a:gd name="T6" fmla="*/ 22 w 24"/>
                <a:gd name="T7" fmla="*/ 14 h 18"/>
                <a:gd name="T8" fmla="*/ 24 w 24"/>
                <a:gd name="T9" fmla="*/ 3 h 18"/>
                <a:gd name="T10" fmla="*/ 16 w 24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8">
                  <a:moveTo>
                    <a:pt x="16" y="6"/>
                  </a:moveTo>
                  <a:cubicBezTo>
                    <a:pt x="13" y="7"/>
                    <a:pt x="4" y="7"/>
                    <a:pt x="2" y="8"/>
                  </a:cubicBezTo>
                  <a:cubicBezTo>
                    <a:pt x="0" y="9"/>
                    <a:pt x="7" y="9"/>
                    <a:pt x="13" y="10"/>
                  </a:cubicBezTo>
                  <a:cubicBezTo>
                    <a:pt x="18" y="11"/>
                    <a:pt x="19" y="18"/>
                    <a:pt x="22" y="14"/>
                  </a:cubicBezTo>
                  <a:cubicBezTo>
                    <a:pt x="24" y="11"/>
                    <a:pt x="24" y="6"/>
                    <a:pt x="24" y="3"/>
                  </a:cubicBezTo>
                  <a:cubicBezTo>
                    <a:pt x="23" y="0"/>
                    <a:pt x="20" y="5"/>
                    <a:pt x="16" y="6"/>
                  </a:cubicBezTo>
                  <a:close/>
                </a:path>
              </a:pathLst>
            </a:custGeom>
            <a:solidFill>
              <a:srgbClr val="41A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818"/>
            <p:cNvSpPr/>
            <p:nvPr/>
          </p:nvSpPr>
          <p:spPr bwMode="auto">
            <a:xfrm>
              <a:off x="3659188" y="5202238"/>
              <a:ext cx="101600" cy="158750"/>
            </a:xfrm>
            <a:custGeom>
              <a:avLst/>
              <a:gdLst>
                <a:gd name="T0" fmla="*/ 18 w 33"/>
                <a:gd name="T1" fmla="*/ 1 h 51"/>
                <a:gd name="T2" fmla="*/ 10 w 33"/>
                <a:gd name="T3" fmla="*/ 36 h 51"/>
                <a:gd name="T4" fmla="*/ 29 w 33"/>
                <a:gd name="T5" fmla="*/ 47 h 51"/>
                <a:gd name="T6" fmla="*/ 13 w 33"/>
                <a:gd name="T7" fmla="*/ 27 h 51"/>
                <a:gd name="T8" fmla="*/ 18 w 33"/>
                <a:gd name="T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1">
                  <a:moveTo>
                    <a:pt x="18" y="1"/>
                  </a:moveTo>
                  <a:cubicBezTo>
                    <a:pt x="17" y="0"/>
                    <a:pt x="0" y="17"/>
                    <a:pt x="10" y="36"/>
                  </a:cubicBezTo>
                  <a:cubicBezTo>
                    <a:pt x="18" y="51"/>
                    <a:pt x="33" y="48"/>
                    <a:pt x="29" y="47"/>
                  </a:cubicBezTo>
                  <a:cubicBezTo>
                    <a:pt x="24" y="46"/>
                    <a:pt x="17" y="38"/>
                    <a:pt x="13" y="27"/>
                  </a:cubicBezTo>
                  <a:cubicBezTo>
                    <a:pt x="9" y="15"/>
                    <a:pt x="20" y="2"/>
                    <a:pt x="18" y="1"/>
                  </a:cubicBezTo>
                  <a:close/>
                </a:path>
              </a:pathLst>
            </a:custGeom>
            <a:solidFill>
              <a:srgbClr val="008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819"/>
            <p:cNvSpPr/>
            <p:nvPr/>
          </p:nvSpPr>
          <p:spPr bwMode="auto">
            <a:xfrm>
              <a:off x="2901950" y="5084763"/>
              <a:ext cx="288925" cy="358775"/>
            </a:xfrm>
            <a:custGeom>
              <a:avLst/>
              <a:gdLst>
                <a:gd name="T0" fmla="*/ 24 w 93"/>
                <a:gd name="T1" fmla="*/ 114 h 116"/>
                <a:gd name="T2" fmla="*/ 67 w 93"/>
                <a:gd name="T3" fmla="*/ 87 h 116"/>
                <a:gd name="T4" fmla="*/ 88 w 93"/>
                <a:gd name="T5" fmla="*/ 62 h 116"/>
                <a:gd name="T6" fmla="*/ 86 w 93"/>
                <a:gd name="T7" fmla="*/ 47 h 116"/>
                <a:gd name="T8" fmla="*/ 66 w 93"/>
                <a:gd name="T9" fmla="*/ 34 h 116"/>
                <a:gd name="T10" fmla="*/ 1 w 93"/>
                <a:gd name="T11" fmla="*/ 2 h 116"/>
                <a:gd name="T12" fmla="*/ 15 w 93"/>
                <a:gd name="T13" fmla="*/ 20 h 116"/>
                <a:gd name="T14" fmla="*/ 30 w 93"/>
                <a:gd name="T15" fmla="*/ 34 h 116"/>
                <a:gd name="T16" fmla="*/ 46 w 93"/>
                <a:gd name="T17" fmla="*/ 70 h 116"/>
                <a:gd name="T18" fmla="*/ 24 w 93"/>
                <a:gd name="T19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116">
                  <a:moveTo>
                    <a:pt x="24" y="114"/>
                  </a:moveTo>
                  <a:cubicBezTo>
                    <a:pt x="27" y="116"/>
                    <a:pt x="54" y="102"/>
                    <a:pt x="67" y="87"/>
                  </a:cubicBezTo>
                  <a:cubicBezTo>
                    <a:pt x="80" y="71"/>
                    <a:pt x="82" y="67"/>
                    <a:pt x="88" y="62"/>
                  </a:cubicBezTo>
                  <a:cubicBezTo>
                    <a:pt x="93" y="56"/>
                    <a:pt x="92" y="48"/>
                    <a:pt x="86" y="47"/>
                  </a:cubicBezTo>
                  <a:cubicBezTo>
                    <a:pt x="79" y="45"/>
                    <a:pt x="72" y="40"/>
                    <a:pt x="66" y="34"/>
                  </a:cubicBezTo>
                  <a:cubicBezTo>
                    <a:pt x="59" y="28"/>
                    <a:pt x="3" y="0"/>
                    <a:pt x="1" y="2"/>
                  </a:cubicBezTo>
                  <a:cubicBezTo>
                    <a:pt x="0" y="3"/>
                    <a:pt x="10" y="14"/>
                    <a:pt x="15" y="20"/>
                  </a:cubicBezTo>
                  <a:cubicBezTo>
                    <a:pt x="20" y="26"/>
                    <a:pt x="23" y="30"/>
                    <a:pt x="30" y="34"/>
                  </a:cubicBezTo>
                  <a:cubicBezTo>
                    <a:pt x="37" y="39"/>
                    <a:pt x="48" y="61"/>
                    <a:pt x="46" y="70"/>
                  </a:cubicBezTo>
                  <a:cubicBezTo>
                    <a:pt x="44" y="78"/>
                    <a:pt x="22" y="112"/>
                    <a:pt x="24" y="114"/>
                  </a:cubicBezTo>
                  <a:close/>
                </a:path>
              </a:pathLst>
            </a:custGeom>
            <a:solidFill>
              <a:srgbClr val="68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820"/>
            <p:cNvSpPr/>
            <p:nvPr/>
          </p:nvSpPr>
          <p:spPr bwMode="auto">
            <a:xfrm>
              <a:off x="2930525" y="5108576"/>
              <a:ext cx="241300" cy="307975"/>
            </a:xfrm>
            <a:custGeom>
              <a:avLst/>
              <a:gdLst>
                <a:gd name="T0" fmla="*/ 23 w 78"/>
                <a:gd name="T1" fmla="*/ 96 h 99"/>
                <a:gd name="T2" fmla="*/ 62 w 78"/>
                <a:gd name="T3" fmla="*/ 69 h 99"/>
                <a:gd name="T4" fmla="*/ 78 w 78"/>
                <a:gd name="T5" fmla="*/ 46 h 99"/>
                <a:gd name="T6" fmla="*/ 64 w 78"/>
                <a:gd name="T7" fmla="*/ 39 h 99"/>
                <a:gd name="T8" fmla="*/ 2 w 78"/>
                <a:gd name="T9" fmla="*/ 0 h 99"/>
                <a:gd name="T10" fmla="*/ 10 w 78"/>
                <a:gd name="T11" fmla="*/ 8 h 99"/>
                <a:gd name="T12" fmla="*/ 16 w 78"/>
                <a:gd name="T13" fmla="*/ 14 h 99"/>
                <a:gd name="T14" fmla="*/ 23 w 78"/>
                <a:gd name="T15" fmla="*/ 21 h 99"/>
                <a:gd name="T16" fmla="*/ 31 w 78"/>
                <a:gd name="T17" fmla="*/ 34 h 99"/>
                <a:gd name="T18" fmla="*/ 37 w 78"/>
                <a:gd name="T19" fmla="*/ 43 h 99"/>
                <a:gd name="T20" fmla="*/ 41 w 78"/>
                <a:gd name="T21" fmla="*/ 63 h 99"/>
                <a:gd name="T22" fmla="*/ 40 w 78"/>
                <a:gd name="T23" fmla="*/ 69 h 99"/>
                <a:gd name="T24" fmla="*/ 35 w 78"/>
                <a:gd name="T25" fmla="*/ 82 h 99"/>
                <a:gd name="T26" fmla="*/ 23 w 78"/>
                <a:gd name="T27" fmla="*/ 9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99">
                  <a:moveTo>
                    <a:pt x="23" y="96"/>
                  </a:moveTo>
                  <a:cubicBezTo>
                    <a:pt x="26" y="99"/>
                    <a:pt x="57" y="76"/>
                    <a:pt x="62" y="69"/>
                  </a:cubicBezTo>
                  <a:cubicBezTo>
                    <a:pt x="67" y="62"/>
                    <a:pt x="78" y="51"/>
                    <a:pt x="78" y="46"/>
                  </a:cubicBezTo>
                  <a:cubicBezTo>
                    <a:pt x="77" y="41"/>
                    <a:pt x="72" y="45"/>
                    <a:pt x="64" y="39"/>
                  </a:cubicBezTo>
                  <a:cubicBezTo>
                    <a:pt x="56" y="32"/>
                    <a:pt x="2" y="0"/>
                    <a:pt x="2" y="0"/>
                  </a:cubicBezTo>
                  <a:cubicBezTo>
                    <a:pt x="0" y="2"/>
                    <a:pt x="7" y="6"/>
                    <a:pt x="10" y="8"/>
                  </a:cubicBezTo>
                  <a:cubicBezTo>
                    <a:pt x="13" y="11"/>
                    <a:pt x="16" y="11"/>
                    <a:pt x="16" y="14"/>
                  </a:cubicBezTo>
                  <a:cubicBezTo>
                    <a:pt x="15" y="16"/>
                    <a:pt x="20" y="19"/>
                    <a:pt x="23" y="21"/>
                  </a:cubicBezTo>
                  <a:cubicBezTo>
                    <a:pt x="25" y="23"/>
                    <a:pt x="32" y="32"/>
                    <a:pt x="31" y="34"/>
                  </a:cubicBezTo>
                  <a:cubicBezTo>
                    <a:pt x="30" y="35"/>
                    <a:pt x="33" y="39"/>
                    <a:pt x="37" y="43"/>
                  </a:cubicBezTo>
                  <a:cubicBezTo>
                    <a:pt x="40" y="47"/>
                    <a:pt x="42" y="60"/>
                    <a:pt x="41" y="63"/>
                  </a:cubicBezTo>
                  <a:cubicBezTo>
                    <a:pt x="39" y="65"/>
                    <a:pt x="39" y="67"/>
                    <a:pt x="40" y="69"/>
                  </a:cubicBezTo>
                  <a:cubicBezTo>
                    <a:pt x="42" y="72"/>
                    <a:pt x="40" y="77"/>
                    <a:pt x="35" y="82"/>
                  </a:cubicBezTo>
                  <a:cubicBezTo>
                    <a:pt x="31" y="87"/>
                    <a:pt x="20" y="93"/>
                    <a:pt x="23" y="96"/>
                  </a:cubicBezTo>
                  <a:close/>
                </a:path>
              </a:pathLst>
            </a:custGeom>
            <a:solidFill>
              <a:srgbClr val="815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821"/>
            <p:cNvSpPr/>
            <p:nvPr/>
          </p:nvSpPr>
          <p:spPr bwMode="auto">
            <a:xfrm>
              <a:off x="2976563" y="5153026"/>
              <a:ext cx="185738" cy="247650"/>
            </a:xfrm>
            <a:custGeom>
              <a:avLst/>
              <a:gdLst>
                <a:gd name="T0" fmla="*/ 14 w 60"/>
                <a:gd name="T1" fmla="*/ 77 h 80"/>
                <a:gd name="T2" fmla="*/ 32 w 60"/>
                <a:gd name="T3" fmla="*/ 66 h 80"/>
                <a:gd name="T4" fmla="*/ 54 w 60"/>
                <a:gd name="T5" fmla="*/ 39 h 80"/>
                <a:gd name="T6" fmla="*/ 55 w 60"/>
                <a:gd name="T7" fmla="*/ 31 h 80"/>
                <a:gd name="T8" fmla="*/ 36 w 60"/>
                <a:gd name="T9" fmla="*/ 21 h 80"/>
                <a:gd name="T10" fmla="*/ 2 w 60"/>
                <a:gd name="T11" fmla="*/ 1 h 80"/>
                <a:gd name="T12" fmla="*/ 13 w 60"/>
                <a:gd name="T13" fmla="*/ 9 h 80"/>
                <a:gd name="T14" fmla="*/ 46 w 60"/>
                <a:gd name="T15" fmla="*/ 32 h 80"/>
                <a:gd name="T16" fmla="*/ 15 w 60"/>
                <a:gd name="T17" fmla="*/ 21 h 80"/>
                <a:gd name="T18" fmla="*/ 47 w 60"/>
                <a:gd name="T19" fmla="*/ 38 h 80"/>
                <a:gd name="T20" fmla="*/ 32 w 60"/>
                <a:gd name="T21" fmla="*/ 50 h 80"/>
                <a:gd name="T22" fmla="*/ 23 w 60"/>
                <a:gd name="T23" fmla="*/ 54 h 80"/>
                <a:gd name="T24" fmla="*/ 41 w 60"/>
                <a:gd name="T25" fmla="*/ 51 h 80"/>
                <a:gd name="T26" fmla="*/ 14 w 60"/>
                <a:gd name="T27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80">
                  <a:moveTo>
                    <a:pt x="14" y="77"/>
                  </a:moveTo>
                  <a:cubicBezTo>
                    <a:pt x="12" y="80"/>
                    <a:pt x="29" y="70"/>
                    <a:pt x="32" y="66"/>
                  </a:cubicBezTo>
                  <a:cubicBezTo>
                    <a:pt x="35" y="63"/>
                    <a:pt x="49" y="43"/>
                    <a:pt x="54" y="39"/>
                  </a:cubicBezTo>
                  <a:cubicBezTo>
                    <a:pt x="59" y="35"/>
                    <a:pt x="60" y="33"/>
                    <a:pt x="55" y="31"/>
                  </a:cubicBezTo>
                  <a:cubicBezTo>
                    <a:pt x="49" y="30"/>
                    <a:pt x="42" y="25"/>
                    <a:pt x="36" y="21"/>
                  </a:cubicBezTo>
                  <a:cubicBezTo>
                    <a:pt x="27" y="14"/>
                    <a:pt x="4" y="0"/>
                    <a:pt x="2" y="1"/>
                  </a:cubicBezTo>
                  <a:cubicBezTo>
                    <a:pt x="0" y="2"/>
                    <a:pt x="10" y="6"/>
                    <a:pt x="13" y="9"/>
                  </a:cubicBezTo>
                  <a:cubicBezTo>
                    <a:pt x="16" y="13"/>
                    <a:pt x="45" y="29"/>
                    <a:pt x="46" y="32"/>
                  </a:cubicBezTo>
                  <a:cubicBezTo>
                    <a:pt x="47" y="34"/>
                    <a:pt x="15" y="19"/>
                    <a:pt x="15" y="21"/>
                  </a:cubicBezTo>
                  <a:cubicBezTo>
                    <a:pt x="15" y="22"/>
                    <a:pt x="43" y="36"/>
                    <a:pt x="47" y="38"/>
                  </a:cubicBezTo>
                  <a:cubicBezTo>
                    <a:pt x="51" y="40"/>
                    <a:pt x="39" y="47"/>
                    <a:pt x="32" y="50"/>
                  </a:cubicBezTo>
                  <a:cubicBezTo>
                    <a:pt x="25" y="53"/>
                    <a:pt x="21" y="52"/>
                    <a:pt x="23" y="54"/>
                  </a:cubicBezTo>
                  <a:cubicBezTo>
                    <a:pt x="24" y="56"/>
                    <a:pt x="41" y="49"/>
                    <a:pt x="41" y="51"/>
                  </a:cubicBezTo>
                  <a:cubicBezTo>
                    <a:pt x="41" y="53"/>
                    <a:pt x="17" y="74"/>
                    <a:pt x="14" y="77"/>
                  </a:cubicBezTo>
                  <a:close/>
                </a:path>
              </a:pathLst>
            </a:custGeom>
            <a:solidFill>
              <a:srgbClr val="E17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Oval 1822"/>
            <p:cNvSpPr>
              <a:spLocks noChangeArrowheads="1"/>
            </p:cNvSpPr>
            <p:nvPr/>
          </p:nvSpPr>
          <p:spPr bwMode="auto">
            <a:xfrm>
              <a:off x="3813175" y="5091113"/>
              <a:ext cx="9525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Oval 1823"/>
            <p:cNvSpPr>
              <a:spLocks noChangeArrowheads="1"/>
            </p:cNvSpPr>
            <p:nvPr/>
          </p:nvSpPr>
          <p:spPr bwMode="auto">
            <a:xfrm>
              <a:off x="3795713" y="5084763"/>
              <a:ext cx="3175" cy="3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1164789" y="1833946"/>
            <a:ext cx="2218677" cy="1822054"/>
            <a:chOff x="3438525" y="5299076"/>
            <a:chExt cx="784225" cy="800100"/>
          </a:xfrm>
        </p:grpSpPr>
        <p:sp>
          <p:nvSpPr>
            <p:cNvPr id="174" name="Freeform 1956"/>
            <p:cNvSpPr/>
            <p:nvPr/>
          </p:nvSpPr>
          <p:spPr bwMode="auto">
            <a:xfrm>
              <a:off x="3584575" y="5800726"/>
              <a:ext cx="117475" cy="266700"/>
            </a:xfrm>
            <a:custGeom>
              <a:avLst/>
              <a:gdLst>
                <a:gd name="T0" fmla="*/ 7 w 38"/>
                <a:gd name="T1" fmla="*/ 61 h 86"/>
                <a:gd name="T2" fmla="*/ 28 w 38"/>
                <a:gd name="T3" fmla="*/ 83 h 86"/>
                <a:gd name="T4" fmla="*/ 31 w 38"/>
                <a:gd name="T5" fmla="*/ 49 h 86"/>
                <a:gd name="T6" fmla="*/ 38 w 38"/>
                <a:gd name="T7" fmla="*/ 36 h 86"/>
                <a:gd name="T8" fmla="*/ 8 w 38"/>
                <a:gd name="T9" fmla="*/ 0 h 86"/>
                <a:gd name="T10" fmla="*/ 1 w 38"/>
                <a:gd name="T11" fmla="*/ 16 h 86"/>
                <a:gd name="T12" fmla="*/ 7 w 38"/>
                <a:gd name="T13" fmla="*/ 6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86">
                  <a:moveTo>
                    <a:pt x="7" y="61"/>
                  </a:moveTo>
                  <a:cubicBezTo>
                    <a:pt x="13" y="79"/>
                    <a:pt x="28" y="86"/>
                    <a:pt x="28" y="83"/>
                  </a:cubicBezTo>
                  <a:cubicBezTo>
                    <a:pt x="28" y="79"/>
                    <a:pt x="30" y="58"/>
                    <a:pt x="31" y="49"/>
                  </a:cubicBezTo>
                  <a:cubicBezTo>
                    <a:pt x="32" y="41"/>
                    <a:pt x="38" y="36"/>
                    <a:pt x="38" y="3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3" y="9"/>
                    <a:pt x="1" y="16"/>
                  </a:cubicBezTo>
                  <a:cubicBezTo>
                    <a:pt x="0" y="24"/>
                    <a:pt x="2" y="43"/>
                    <a:pt x="7" y="61"/>
                  </a:cubicBezTo>
                  <a:close/>
                </a:path>
              </a:pathLst>
            </a:custGeom>
            <a:solidFill>
              <a:srgbClr val="009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957"/>
            <p:cNvSpPr/>
            <p:nvPr/>
          </p:nvSpPr>
          <p:spPr bwMode="auto">
            <a:xfrm>
              <a:off x="3614738" y="5853113"/>
              <a:ext cx="71438" cy="201613"/>
            </a:xfrm>
            <a:custGeom>
              <a:avLst/>
              <a:gdLst>
                <a:gd name="T0" fmla="*/ 18 w 23"/>
                <a:gd name="T1" fmla="*/ 15 h 65"/>
                <a:gd name="T2" fmla="*/ 3 w 23"/>
                <a:gd name="T3" fmla="*/ 0 h 65"/>
                <a:gd name="T4" fmla="*/ 1 w 23"/>
                <a:gd name="T5" fmla="*/ 28 h 65"/>
                <a:gd name="T6" fmla="*/ 11 w 23"/>
                <a:gd name="T7" fmla="*/ 55 h 65"/>
                <a:gd name="T8" fmla="*/ 18 w 23"/>
                <a:gd name="T9" fmla="*/ 44 h 65"/>
                <a:gd name="T10" fmla="*/ 21 w 23"/>
                <a:gd name="T11" fmla="*/ 24 h 65"/>
                <a:gd name="T12" fmla="*/ 18 w 23"/>
                <a:gd name="T13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65">
                  <a:moveTo>
                    <a:pt x="18" y="15"/>
                  </a:moveTo>
                  <a:cubicBezTo>
                    <a:pt x="15" y="12"/>
                    <a:pt x="3" y="3"/>
                    <a:pt x="3" y="0"/>
                  </a:cubicBezTo>
                  <a:cubicBezTo>
                    <a:pt x="3" y="0"/>
                    <a:pt x="0" y="13"/>
                    <a:pt x="1" y="28"/>
                  </a:cubicBezTo>
                  <a:cubicBezTo>
                    <a:pt x="3" y="38"/>
                    <a:pt x="9" y="50"/>
                    <a:pt x="11" y="55"/>
                  </a:cubicBezTo>
                  <a:cubicBezTo>
                    <a:pt x="16" y="65"/>
                    <a:pt x="19" y="60"/>
                    <a:pt x="18" y="44"/>
                  </a:cubicBezTo>
                  <a:cubicBezTo>
                    <a:pt x="18" y="27"/>
                    <a:pt x="19" y="27"/>
                    <a:pt x="21" y="24"/>
                  </a:cubicBezTo>
                  <a:cubicBezTo>
                    <a:pt x="23" y="20"/>
                    <a:pt x="21" y="18"/>
                    <a:pt x="18" y="15"/>
                  </a:cubicBezTo>
                  <a:close/>
                </a:path>
              </a:pathLst>
            </a:custGeom>
            <a:solidFill>
              <a:srgbClr val="008E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958"/>
            <p:cNvSpPr/>
            <p:nvPr/>
          </p:nvSpPr>
          <p:spPr bwMode="auto">
            <a:xfrm>
              <a:off x="3500438" y="5705476"/>
              <a:ext cx="87313" cy="206375"/>
            </a:xfrm>
            <a:custGeom>
              <a:avLst/>
              <a:gdLst>
                <a:gd name="T0" fmla="*/ 6 w 28"/>
                <a:gd name="T1" fmla="*/ 63 h 67"/>
                <a:gd name="T2" fmla="*/ 14 w 28"/>
                <a:gd name="T3" fmla="*/ 45 h 67"/>
                <a:gd name="T4" fmla="*/ 28 w 28"/>
                <a:gd name="T5" fmla="*/ 32 h 67"/>
                <a:gd name="T6" fmla="*/ 3 w 28"/>
                <a:gd name="T7" fmla="*/ 1 h 67"/>
                <a:gd name="T8" fmla="*/ 5 w 28"/>
                <a:gd name="T9" fmla="*/ 17 h 67"/>
                <a:gd name="T10" fmla="*/ 3 w 28"/>
                <a:gd name="T11" fmla="*/ 36 h 67"/>
                <a:gd name="T12" fmla="*/ 6 w 28"/>
                <a:gd name="T13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67">
                  <a:moveTo>
                    <a:pt x="6" y="63"/>
                  </a:moveTo>
                  <a:cubicBezTo>
                    <a:pt x="8" y="67"/>
                    <a:pt x="11" y="52"/>
                    <a:pt x="14" y="45"/>
                  </a:cubicBezTo>
                  <a:cubicBezTo>
                    <a:pt x="17" y="39"/>
                    <a:pt x="28" y="32"/>
                    <a:pt x="28" y="32"/>
                  </a:cubicBezTo>
                  <a:cubicBezTo>
                    <a:pt x="28" y="32"/>
                    <a:pt x="6" y="0"/>
                    <a:pt x="3" y="1"/>
                  </a:cubicBezTo>
                  <a:cubicBezTo>
                    <a:pt x="0" y="1"/>
                    <a:pt x="0" y="10"/>
                    <a:pt x="5" y="17"/>
                  </a:cubicBezTo>
                  <a:cubicBezTo>
                    <a:pt x="9" y="24"/>
                    <a:pt x="5" y="27"/>
                    <a:pt x="3" y="36"/>
                  </a:cubicBezTo>
                  <a:cubicBezTo>
                    <a:pt x="1" y="46"/>
                    <a:pt x="4" y="59"/>
                    <a:pt x="6" y="63"/>
                  </a:cubicBezTo>
                  <a:close/>
                </a:path>
              </a:pathLst>
            </a:custGeom>
            <a:solidFill>
              <a:srgbClr val="78B6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959"/>
            <p:cNvSpPr/>
            <p:nvPr/>
          </p:nvSpPr>
          <p:spPr bwMode="auto">
            <a:xfrm>
              <a:off x="3522663" y="5751513"/>
              <a:ext cx="71438" cy="130175"/>
            </a:xfrm>
            <a:custGeom>
              <a:avLst/>
              <a:gdLst>
                <a:gd name="T0" fmla="*/ 2 w 23"/>
                <a:gd name="T1" fmla="*/ 40 h 42"/>
                <a:gd name="T2" fmla="*/ 11 w 23"/>
                <a:gd name="T3" fmla="*/ 24 h 42"/>
                <a:gd name="T4" fmla="*/ 20 w 23"/>
                <a:gd name="T5" fmla="*/ 17 h 42"/>
                <a:gd name="T6" fmla="*/ 1 w 23"/>
                <a:gd name="T7" fmla="*/ 0 h 42"/>
                <a:gd name="T8" fmla="*/ 4 w 23"/>
                <a:gd name="T9" fmla="*/ 12 h 42"/>
                <a:gd name="T10" fmla="*/ 1 w 23"/>
                <a:gd name="T11" fmla="*/ 25 h 42"/>
                <a:gd name="T12" fmla="*/ 2 w 23"/>
                <a:gd name="T13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2">
                  <a:moveTo>
                    <a:pt x="2" y="40"/>
                  </a:moveTo>
                  <a:cubicBezTo>
                    <a:pt x="4" y="37"/>
                    <a:pt x="7" y="28"/>
                    <a:pt x="11" y="24"/>
                  </a:cubicBezTo>
                  <a:cubicBezTo>
                    <a:pt x="14" y="20"/>
                    <a:pt x="23" y="18"/>
                    <a:pt x="20" y="17"/>
                  </a:cubicBezTo>
                  <a:cubicBezTo>
                    <a:pt x="18" y="16"/>
                    <a:pt x="1" y="0"/>
                    <a:pt x="1" y="0"/>
                  </a:cubicBezTo>
                  <a:cubicBezTo>
                    <a:pt x="4" y="4"/>
                    <a:pt x="4" y="7"/>
                    <a:pt x="4" y="12"/>
                  </a:cubicBezTo>
                  <a:cubicBezTo>
                    <a:pt x="4" y="18"/>
                    <a:pt x="2" y="20"/>
                    <a:pt x="1" y="25"/>
                  </a:cubicBezTo>
                  <a:cubicBezTo>
                    <a:pt x="0" y="30"/>
                    <a:pt x="1" y="42"/>
                    <a:pt x="2" y="40"/>
                  </a:cubicBezTo>
                  <a:close/>
                </a:path>
              </a:pathLst>
            </a:custGeom>
            <a:solidFill>
              <a:srgbClr val="6AA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960"/>
            <p:cNvSpPr/>
            <p:nvPr/>
          </p:nvSpPr>
          <p:spPr bwMode="auto">
            <a:xfrm>
              <a:off x="3549650" y="5299076"/>
              <a:ext cx="633413" cy="800100"/>
            </a:xfrm>
            <a:custGeom>
              <a:avLst/>
              <a:gdLst>
                <a:gd name="T0" fmla="*/ 187 w 204"/>
                <a:gd name="T1" fmla="*/ 2 h 258"/>
                <a:gd name="T2" fmla="*/ 128 w 204"/>
                <a:gd name="T3" fmla="*/ 35 h 258"/>
                <a:gd name="T4" fmla="*/ 74 w 204"/>
                <a:gd name="T5" fmla="*/ 53 h 258"/>
                <a:gd name="T6" fmla="*/ 6 w 204"/>
                <a:gd name="T7" fmla="*/ 149 h 258"/>
                <a:gd name="T8" fmla="*/ 32 w 204"/>
                <a:gd name="T9" fmla="*/ 186 h 258"/>
                <a:gd name="T10" fmla="*/ 110 w 204"/>
                <a:gd name="T11" fmla="*/ 258 h 258"/>
                <a:gd name="T12" fmla="*/ 142 w 204"/>
                <a:gd name="T13" fmla="*/ 204 h 258"/>
                <a:gd name="T14" fmla="*/ 166 w 204"/>
                <a:gd name="T15" fmla="*/ 141 h 258"/>
                <a:gd name="T16" fmla="*/ 195 w 204"/>
                <a:gd name="T17" fmla="*/ 35 h 258"/>
                <a:gd name="T18" fmla="*/ 187 w 204"/>
                <a:gd name="T19" fmla="*/ 2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" h="258">
                  <a:moveTo>
                    <a:pt x="187" y="2"/>
                  </a:moveTo>
                  <a:cubicBezTo>
                    <a:pt x="181" y="3"/>
                    <a:pt x="145" y="27"/>
                    <a:pt x="128" y="35"/>
                  </a:cubicBezTo>
                  <a:cubicBezTo>
                    <a:pt x="111" y="42"/>
                    <a:pt x="74" y="53"/>
                    <a:pt x="74" y="53"/>
                  </a:cubicBezTo>
                  <a:cubicBezTo>
                    <a:pt x="74" y="53"/>
                    <a:pt x="11" y="141"/>
                    <a:pt x="6" y="149"/>
                  </a:cubicBezTo>
                  <a:cubicBezTo>
                    <a:pt x="0" y="156"/>
                    <a:pt x="19" y="175"/>
                    <a:pt x="32" y="186"/>
                  </a:cubicBezTo>
                  <a:cubicBezTo>
                    <a:pt x="44" y="198"/>
                    <a:pt x="90" y="258"/>
                    <a:pt x="110" y="258"/>
                  </a:cubicBezTo>
                  <a:cubicBezTo>
                    <a:pt x="130" y="258"/>
                    <a:pt x="131" y="228"/>
                    <a:pt x="142" y="204"/>
                  </a:cubicBezTo>
                  <a:cubicBezTo>
                    <a:pt x="153" y="180"/>
                    <a:pt x="165" y="156"/>
                    <a:pt x="166" y="141"/>
                  </a:cubicBezTo>
                  <a:cubicBezTo>
                    <a:pt x="167" y="127"/>
                    <a:pt x="185" y="65"/>
                    <a:pt x="195" y="35"/>
                  </a:cubicBezTo>
                  <a:cubicBezTo>
                    <a:pt x="204" y="5"/>
                    <a:pt x="193" y="0"/>
                    <a:pt x="187" y="2"/>
                  </a:cubicBezTo>
                  <a:close/>
                </a:path>
              </a:pathLst>
            </a:custGeom>
            <a:solidFill>
              <a:srgbClr val="002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61"/>
            <p:cNvSpPr/>
            <p:nvPr/>
          </p:nvSpPr>
          <p:spPr bwMode="auto">
            <a:xfrm>
              <a:off x="3776663" y="5370513"/>
              <a:ext cx="354013" cy="358775"/>
            </a:xfrm>
            <a:custGeom>
              <a:avLst/>
              <a:gdLst>
                <a:gd name="T0" fmla="*/ 79 w 114"/>
                <a:gd name="T1" fmla="*/ 6 h 116"/>
                <a:gd name="T2" fmla="*/ 24 w 114"/>
                <a:gd name="T3" fmla="*/ 24 h 116"/>
                <a:gd name="T4" fmla="*/ 63 w 114"/>
                <a:gd name="T5" fmla="*/ 71 h 116"/>
                <a:gd name="T6" fmla="*/ 91 w 114"/>
                <a:gd name="T7" fmla="*/ 112 h 116"/>
                <a:gd name="T8" fmla="*/ 101 w 114"/>
                <a:gd name="T9" fmla="*/ 80 h 116"/>
                <a:gd name="T10" fmla="*/ 112 w 114"/>
                <a:gd name="T11" fmla="*/ 31 h 116"/>
                <a:gd name="T12" fmla="*/ 102 w 114"/>
                <a:gd name="T13" fmla="*/ 4 h 116"/>
                <a:gd name="T14" fmla="*/ 79 w 114"/>
                <a:gd name="T15" fmla="*/ 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6">
                  <a:moveTo>
                    <a:pt x="79" y="6"/>
                  </a:moveTo>
                  <a:cubicBezTo>
                    <a:pt x="69" y="10"/>
                    <a:pt x="24" y="24"/>
                    <a:pt x="24" y="24"/>
                  </a:cubicBezTo>
                  <a:cubicBezTo>
                    <a:pt x="0" y="36"/>
                    <a:pt x="48" y="52"/>
                    <a:pt x="63" y="71"/>
                  </a:cubicBezTo>
                  <a:cubicBezTo>
                    <a:pt x="79" y="89"/>
                    <a:pt x="88" y="116"/>
                    <a:pt x="91" y="112"/>
                  </a:cubicBezTo>
                  <a:cubicBezTo>
                    <a:pt x="94" y="108"/>
                    <a:pt x="99" y="92"/>
                    <a:pt x="101" y="80"/>
                  </a:cubicBezTo>
                  <a:cubicBezTo>
                    <a:pt x="102" y="68"/>
                    <a:pt x="110" y="42"/>
                    <a:pt x="112" y="31"/>
                  </a:cubicBezTo>
                  <a:cubicBezTo>
                    <a:pt x="114" y="20"/>
                    <a:pt x="109" y="9"/>
                    <a:pt x="102" y="4"/>
                  </a:cubicBezTo>
                  <a:cubicBezTo>
                    <a:pt x="95" y="0"/>
                    <a:pt x="90" y="3"/>
                    <a:pt x="79" y="6"/>
                  </a:cubicBezTo>
                  <a:close/>
                </a:path>
              </a:pathLst>
            </a:custGeom>
            <a:solidFill>
              <a:srgbClr val="006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962"/>
            <p:cNvSpPr/>
            <p:nvPr/>
          </p:nvSpPr>
          <p:spPr bwMode="auto">
            <a:xfrm>
              <a:off x="3659188" y="5754688"/>
              <a:ext cx="400050" cy="290513"/>
            </a:xfrm>
            <a:custGeom>
              <a:avLst/>
              <a:gdLst>
                <a:gd name="T0" fmla="*/ 7 w 129"/>
                <a:gd name="T1" fmla="*/ 44 h 94"/>
                <a:gd name="T2" fmla="*/ 58 w 129"/>
                <a:gd name="T3" fmla="*/ 90 h 94"/>
                <a:gd name="T4" fmla="*/ 96 w 129"/>
                <a:gd name="T5" fmla="*/ 77 h 94"/>
                <a:gd name="T6" fmla="*/ 115 w 129"/>
                <a:gd name="T7" fmla="*/ 34 h 94"/>
                <a:gd name="T8" fmla="*/ 129 w 129"/>
                <a:gd name="T9" fmla="*/ 0 h 94"/>
                <a:gd name="T10" fmla="*/ 27 w 129"/>
                <a:gd name="T11" fmla="*/ 23 h 94"/>
                <a:gd name="T12" fmla="*/ 7 w 129"/>
                <a:gd name="T13" fmla="*/ 4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94">
                  <a:moveTo>
                    <a:pt x="7" y="44"/>
                  </a:moveTo>
                  <a:cubicBezTo>
                    <a:pt x="13" y="54"/>
                    <a:pt x="38" y="86"/>
                    <a:pt x="58" y="90"/>
                  </a:cubicBezTo>
                  <a:cubicBezTo>
                    <a:pt x="75" y="94"/>
                    <a:pt x="91" y="83"/>
                    <a:pt x="96" y="77"/>
                  </a:cubicBezTo>
                  <a:cubicBezTo>
                    <a:pt x="101" y="72"/>
                    <a:pt x="106" y="53"/>
                    <a:pt x="115" y="34"/>
                  </a:cubicBezTo>
                  <a:cubicBezTo>
                    <a:pt x="124" y="15"/>
                    <a:pt x="129" y="0"/>
                    <a:pt x="129" y="0"/>
                  </a:cubicBezTo>
                  <a:cubicBezTo>
                    <a:pt x="125" y="0"/>
                    <a:pt x="52" y="19"/>
                    <a:pt x="27" y="23"/>
                  </a:cubicBezTo>
                  <a:cubicBezTo>
                    <a:pt x="1" y="27"/>
                    <a:pt x="0" y="35"/>
                    <a:pt x="7" y="44"/>
                  </a:cubicBezTo>
                  <a:close/>
                </a:path>
              </a:pathLst>
            </a:custGeom>
            <a:solidFill>
              <a:srgbClr val="006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963"/>
            <p:cNvSpPr/>
            <p:nvPr/>
          </p:nvSpPr>
          <p:spPr bwMode="auto">
            <a:xfrm>
              <a:off x="3468688" y="5426076"/>
              <a:ext cx="604838" cy="536575"/>
            </a:xfrm>
            <a:custGeom>
              <a:avLst/>
              <a:gdLst>
                <a:gd name="T0" fmla="*/ 126 w 195"/>
                <a:gd name="T1" fmla="*/ 3 h 173"/>
                <a:gd name="T2" fmla="*/ 56 w 195"/>
                <a:gd name="T3" fmla="*/ 21 h 173"/>
                <a:gd name="T4" fmla="*/ 12 w 195"/>
                <a:gd name="T5" fmla="*/ 50 h 173"/>
                <a:gd name="T6" fmla="*/ 2 w 195"/>
                <a:gd name="T7" fmla="*/ 68 h 173"/>
                <a:gd name="T8" fmla="*/ 14 w 195"/>
                <a:gd name="T9" fmla="*/ 100 h 173"/>
                <a:gd name="T10" fmla="*/ 73 w 195"/>
                <a:gd name="T11" fmla="*/ 155 h 173"/>
                <a:gd name="T12" fmla="*/ 132 w 195"/>
                <a:gd name="T13" fmla="*/ 165 h 173"/>
                <a:gd name="T14" fmla="*/ 189 w 195"/>
                <a:gd name="T15" fmla="*/ 103 h 173"/>
                <a:gd name="T16" fmla="*/ 182 w 195"/>
                <a:gd name="T17" fmla="*/ 22 h 173"/>
                <a:gd name="T18" fmla="*/ 126 w 195"/>
                <a:gd name="T1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" h="173">
                  <a:moveTo>
                    <a:pt x="126" y="3"/>
                  </a:moveTo>
                  <a:cubicBezTo>
                    <a:pt x="113" y="7"/>
                    <a:pt x="72" y="15"/>
                    <a:pt x="56" y="21"/>
                  </a:cubicBezTo>
                  <a:cubicBezTo>
                    <a:pt x="40" y="28"/>
                    <a:pt x="20" y="41"/>
                    <a:pt x="12" y="50"/>
                  </a:cubicBezTo>
                  <a:cubicBezTo>
                    <a:pt x="3" y="58"/>
                    <a:pt x="2" y="68"/>
                    <a:pt x="2" y="68"/>
                  </a:cubicBezTo>
                  <a:cubicBezTo>
                    <a:pt x="2" y="68"/>
                    <a:pt x="0" y="82"/>
                    <a:pt x="14" y="100"/>
                  </a:cubicBezTo>
                  <a:cubicBezTo>
                    <a:pt x="24" y="114"/>
                    <a:pt x="56" y="141"/>
                    <a:pt x="73" y="155"/>
                  </a:cubicBezTo>
                  <a:cubicBezTo>
                    <a:pt x="89" y="168"/>
                    <a:pt x="117" y="173"/>
                    <a:pt x="132" y="165"/>
                  </a:cubicBezTo>
                  <a:cubicBezTo>
                    <a:pt x="148" y="158"/>
                    <a:pt x="183" y="117"/>
                    <a:pt x="189" y="103"/>
                  </a:cubicBezTo>
                  <a:cubicBezTo>
                    <a:pt x="195" y="89"/>
                    <a:pt x="188" y="39"/>
                    <a:pt x="182" y="22"/>
                  </a:cubicBezTo>
                  <a:cubicBezTo>
                    <a:pt x="176" y="6"/>
                    <a:pt x="140" y="0"/>
                    <a:pt x="126" y="3"/>
                  </a:cubicBezTo>
                  <a:close/>
                </a:path>
              </a:pathLst>
            </a:custGeom>
            <a:solidFill>
              <a:srgbClr val="88CC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964"/>
            <p:cNvSpPr/>
            <p:nvPr/>
          </p:nvSpPr>
          <p:spPr bwMode="auto">
            <a:xfrm>
              <a:off x="3529013" y="5530851"/>
              <a:ext cx="120650" cy="120650"/>
            </a:xfrm>
            <a:custGeom>
              <a:avLst/>
              <a:gdLst>
                <a:gd name="T0" fmla="*/ 4 w 39"/>
                <a:gd name="T1" fmla="*/ 13 h 39"/>
                <a:gd name="T2" fmla="*/ 12 w 39"/>
                <a:gd name="T3" fmla="*/ 36 h 39"/>
                <a:gd name="T4" fmla="*/ 35 w 39"/>
                <a:gd name="T5" fmla="*/ 27 h 39"/>
                <a:gd name="T6" fmla="*/ 27 w 39"/>
                <a:gd name="T7" fmla="*/ 4 h 39"/>
                <a:gd name="T8" fmla="*/ 4 w 39"/>
                <a:gd name="T9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3"/>
                  </a:moveTo>
                  <a:cubicBezTo>
                    <a:pt x="0" y="21"/>
                    <a:pt x="4" y="32"/>
                    <a:pt x="12" y="36"/>
                  </a:cubicBezTo>
                  <a:cubicBezTo>
                    <a:pt x="21" y="39"/>
                    <a:pt x="31" y="36"/>
                    <a:pt x="35" y="27"/>
                  </a:cubicBezTo>
                  <a:cubicBezTo>
                    <a:pt x="39" y="18"/>
                    <a:pt x="35" y="8"/>
                    <a:pt x="27" y="4"/>
                  </a:cubicBezTo>
                  <a:cubicBezTo>
                    <a:pt x="18" y="0"/>
                    <a:pt x="8" y="4"/>
                    <a:pt x="4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965"/>
            <p:cNvSpPr/>
            <p:nvPr/>
          </p:nvSpPr>
          <p:spPr bwMode="auto">
            <a:xfrm>
              <a:off x="3532188" y="5537201"/>
              <a:ext cx="104775" cy="104775"/>
            </a:xfrm>
            <a:custGeom>
              <a:avLst/>
              <a:gdLst>
                <a:gd name="T0" fmla="*/ 3 w 34"/>
                <a:gd name="T1" fmla="*/ 11 h 34"/>
                <a:gd name="T2" fmla="*/ 11 w 34"/>
                <a:gd name="T3" fmla="*/ 31 h 34"/>
                <a:gd name="T4" fmla="*/ 31 w 34"/>
                <a:gd name="T5" fmla="*/ 23 h 34"/>
                <a:gd name="T6" fmla="*/ 23 w 34"/>
                <a:gd name="T7" fmla="*/ 4 h 34"/>
                <a:gd name="T8" fmla="*/ 3 w 34"/>
                <a:gd name="T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" y="11"/>
                  </a:moveTo>
                  <a:cubicBezTo>
                    <a:pt x="0" y="18"/>
                    <a:pt x="3" y="27"/>
                    <a:pt x="11" y="31"/>
                  </a:cubicBezTo>
                  <a:cubicBezTo>
                    <a:pt x="18" y="34"/>
                    <a:pt x="27" y="31"/>
                    <a:pt x="31" y="23"/>
                  </a:cubicBezTo>
                  <a:cubicBezTo>
                    <a:pt x="34" y="16"/>
                    <a:pt x="31" y="7"/>
                    <a:pt x="23" y="4"/>
                  </a:cubicBezTo>
                  <a:cubicBezTo>
                    <a:pt x="16" y="0"/>
                    <a:pt x="7" y="3"/>
                    <a:pt x="3" y="11"/>
                  </a:cubicBezTo>
                  <a:close/>
                </a:path>
              </a:pathLst>
            </a:custGeom>
            <a:solidFill>
              <a:srgbClr val="7E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966"/>
            <p:cNvSpPr/>
            <p:nvPr/>
          </p:nvSpPr>
          <p:spPr bwMode="auto">
            <a:xfrm>
              <a:off x="3536950" y="5543551"/>
              <a:ext cx="84138" cy="87313"/>
            </a:xfrm>
            <a:custGeom>
              <a:avLst/>
              <a:gdLst>
                <a:gd name="T0" fmla="*/ 3 w 27"/>
                <a:gd name="T1" fmla="*/ 9 h 28"/>
                <a:gd name="T2" fmla="*/ 9 w 27"/>
                <a:gd name="T3" fmla="*/ 25 h 28"/>
                <a:gd name="T4" fmla="*/ 25 w 27"/>
                <a:gd name="T5" fmla="*/ 19 h 28"/>
                <a:gd name="T6" fmla="*/ 19 w 27"/>
                <a:gd name="T7" fmla="*/ 3 h 28"/>
                <a:gd name="T8" fmla="*/ 3 w 27"/>
                <a:gd name="T9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3" y="9"/>
                  </a:moveTo>
                  <a:cubicBezTo>
                    <a:pt x="0" y="15"/>
                    <a:pt x="3" y="22"/>
                    <a:pt x="9" y="25"/>
                  </a:cubicBezTo>
                  <a:cubicBezTo>
                    <a:pt x="15" y="28"/>
                    <a:pt x="22" y="25"/>
                    <a:pt x="25" y="19"/>
                  </a:cubicBezTo>
                  <a:cubicBezTo>
                    <a:pt x="27" y="13"/>
                    <a:pt x="25" y="6"/>
                    <a:pt x="19" y="3"/>
                  </a:cubicBezTo>
                  <a:cubicBezTo>
                    <a:pt x="13" y="0"/>
                    <a:pt x="6" y="3"/>
                    <a:pt x="3" y="9"/>
                  </a:cubicBezTo>
                  <a:close/>
                </a:path>
              </a:pathLst>
            </a:custGeom>
            <a:solidFill>
              <a:srgbClr val="967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967"/>
            <p:cNvSpPr/>
            <p:nvPr/>
          </p:nvSpPr>
          <p:spPr bwMode="auto">
            <a:xfrm>
              <a:off x="3568700" y="5565776"/>
              <a:ext cx="36513" cy="36513"/>
            </a:xfrm>
            <a:custGeom>
              <a:avLst/>
              <a:gdLst>
                <a:gd name="T0" fmla="*/ 1 w 12"/>
                <a:gd name="T1" fmla="*/ 4 h 12"/>
                <a:gd name="T2" fmla="*/ 4 w 12"/>
                <a:gd name="T3" fmla="*/ 11 h 12"/>
                <a:gd name="T4" fmla="*/ 11 w 12"/>
                <a:gd name="T5" fmla="*/ 8 h 12"/>
                <a:gd name="T6" fmla="*/ 8 w 12"/>
                <a:gd name="T7" fmla="*/ 1 h 12"/>
                <a:gd name="T8" fmla="*/ 1 w 12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" y="4"/>
                  </a:moveTo>
                  <a:cubicBezTo>
                    <a:pt x="0" y="6"/>
                    <a:pt x="1" y="10"/>
                    <a:pt x="4" y="11"/>
                  </a:cubicBezTo>
                  <a:cubicBezTo>
                    <a:pt x="7" y="12"/>
                    <a:pt x="10" y="11"/>
                    <a:pt x="11" y="8"/>
                  </a:cubicBezTo>
                  <a:cubicBezTo>
                    <a:pt x="12" y="5"/>
                    <a:pt x="11" y="2"/>
                    <a:pt x="8" y="1"/>
                  </a:cubicBezTo>
                  <a:cubicBezTo>
                    <a:pt x="6" y="0"/>
                    <a:pt x="3" y="1"/>
                    <a:pt x="1" y="4"/>
                  </a:cubicBezTo>
                  <a:close/>
                </a:path>
              </a:pathLst>
            </a:custGeom>
            <a:solidFill>
              <a:srgbClr val="6D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968"/>
            <p:cNvSpPr/>
            <p:nvPr/>
          </p:nvSpPr>
          <p:spPr bwMode="auto">
            <a:xfrm>
              <a:off x="3597275" y="5559426"/>
              <a:ext cx="23813" cy="23813"/>
            </a:xfrm>
            <a:custGeom>
              <a:avLst/>
              <a:gdLst>
                <a:gd name="T0" fmla="*/ 1 w 8"/>
                <a:gd name="T1" fmla="*/ 3 h 8"/>
                <a:gd name="T2" fmla="*/ 2 w 8"/>
                <a:gd name="T3" fmla="*/ 8 h 8"/>
                <a:gd name="T4" fmla="*/ 7 w 8"/>
                <a:gd name="T5" fmla="*/ 6 h 8"/>
                <a:gd name="T6" fmla="*/ 5 w 8"/>
                <a:gd name="T7" fmla="*/ 1 h 8"/>
                <a:gd name="T8" fmla="*/ 1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3"/>
                  </a:moveTo>
                  <a:cubicBezTo>
                    <a:pt x="0" y="5"/>
                    <a:pt x="1" y="7"/>
                    <a:pt x="2" y="8"/>
                  </a:cubicBezTo>
                  <a:cubicBezTo>
                    <a:pt x="4" y="8"/>
                    <a:pt x="6" y="8"/>
                    <a:pt x="7" y="6"/>
                  </a:cubicBezTo>
                  <a:cubicBezTo>
                    <a:pt x="8" y="4"/>
                    <a:pt x="7" y="2"/>
                    <a:pt x="5" y="1"/>
                  </a:cubicBezTo>
                  <a:cubicBezTo>
                    <a:pt x="4" y="0"/>
                    <a:pt x="1" y="1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969"/>
            <p:cNvSpPr/>
            <p:nvPr/>
          </p:nvSpPr>
          <p:spPr bwMode="auto">
            <a:xfrm>
              <a:off x="3695700" y="5429251"/>
              <a:ext cx="325438" cy="533400"/>
            </a:xfrm>
            <a:custGeom>
              <a:avLst/>
              <a:gdLst>
                <a:gd name="T0" fmla="*/ 96 w 105"/>
                <a:gd name="T1" fmla="*/ 90 h 172"/>
                <a:gd name="T2" fmla="*/ 105 w 105"/>
                <a:gd name="T3" fmla="*/ 38 h 172"/>
                <a:gd name="T4" fmla="*/ 99 w 105"/>
                <a:gd name="T5" fmla="*/ 11 h 172"/>
                <a:gd name="T6" fmla="*/ 53 w 105"/>
                <a:gd name="T7" fmla="*/ 2 h 172"/>
                <a:gd name="T8" fmla="*/ 17 w 105"/>
                <a:gd name="T9" fmla="*/ 58 h 172"/>
                <a:gd name="T10" fmla="*/ 1 w 105"/>
                <a:gd name="T11" fmla="*/ 133 h 172"/>
                <a:gd name="T12" fmla="*/ 10 w 105"/>
                <a:gd name="T13" fmla="*/ 161 h 172"/>
                <a:gd name="T14" fmla="*/ 49 w 105"/>
                <a:gd name="T15" fmla="*/ 165 h 172"/>
                <a:gd name="T16" fmla="*/ 84 w 105"/>
                <a:gd name="T17" fmla="*/ 119 h 172"/>
                <a:gd name="T18" fmla="*/ 88 w 105"/>
                <a:gd name="T19" fmla="*/ 110 h 172"/>
                <a:gd name="T20" fmla="*/ 83 w 105"/>
                <a:gd name="T21" fmla="*/ 102 h 172"/>
                <a:gd name="T22" fmla="*/ 96 w 105"/>
                <a:gd name="T23" fmla="*/ 9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172">
                  <a:moveTo>
                    <a:pt x="96" y="90"/>
                  </a:moveTo>
                  <a:cubicBezTo>
                    <a:pt x="102" y="72"/>
                    <a:pt x="105" y="51"/>
                    <a:pt x="105" y="38"/>
                  </a:cubicBezTo>
                  <a:cubicBezTo>
                    <a:pt x="105" y="21"/>
                    <a:pt x="99" y="11"/>
                    <a:pt x="99" y="11"/>
                  </a:cubicBezTo>
                  <a:cubicBezTo>
                    <a:pt x="89" y="2"/>
                    <a:pt x="61" y="0"/>
                    <a:pt x="53" y="2"/>
                  </a:cubicBezTo>
                  <a:cubicBezTo>
                    <a:pt x="45" y="5"/>
                    <a:pt x="24" y="42"/>
                    <a:pt x="17" y="58"/>
                  </a:cubicBezTo>
                  <a:cubicBezTo>
                    <a:pt x="9" y="73"/>
                    <a:pt x="3" y="116"/>
                    <a:pt x="1" y="133"/>
                  </a:cubicBezTo>
                  <a:cubicBezTo>
                    <a:pt x="0" y="151"/>
                    <a:pt x="5" y="158"/>
                    <a:pt x="10" y="161"/>
                  </a:cubicBezTo>
                  <a:cubicBezTo>
                    <a:pt x="15" y="164"/>
                    <a:pt x="41" y="172"/>
                    <a:pt x="49" y="165"/>
                  </a:cubicBezTo>
                  <a:cubicBezTo>
                    <a:pt x="55" y="159"/>
                    <a:pt x="72" y="138"/>
                    <a:pt x="84" y="119"/>
                  </a:cubicBezTo>
                  <a:cubicBezTo>
                    <a:pt x="85" y="116"/>
                    <a:pt x="87" y="113"/>
                    <a:pt x="88" y="110"/>
                  </a:cubicBezTo>
                  <a:cubicBezTo>
                    <a:pt x="89" y="108"/>
                    <a:pt x="82" y="104"/>
                    <a:pt x="83" y="102"/>
                  </a:cubicBezTo>
                  <a:cubicBezTo>
                    <a:pt x="86" y="94"/>
                    <a:pt x="95" y="95"/>
                    <a:pt x="96" y="90"/>
                  </a:cubicBezTo>
                  <a:close/>
                </a:path>
              </a:pathLst>
            </a:custGeom>
            <a:solidFill>
              <a:srgbClr val="009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970"/>
            <p:cNvSpPr/>
            <p:nvPr/>
          </p:nvSpPr>
          <p:spPr bwMode="auto">
            <a:xfrm>
              <a:off x="3581400" y="5453063"/>
              <a:ext cx="207963" cy="409575"/>
            </a:xfrm>
            <a:custGeom>
              <a:avLst/>
              <a:gdLst>
                <a:gd name="T0" fmla="*/ 29 w 67"/>
                <a:gd name="T1" fmla="*/ 25 h 132"/>
                <a:gd name="T2" fmla="*/ 22 w 67"/>
                <a:gd name="T3" fmla="*/ 47 h 132"/>
                <a:gd name="T4" fmla="*/ 14 w 67"/>
                <a:gd name="T5" fmla="*/ 64 h 132"/>
                <a:gd name="T6" fmla="*/ 1 w 67"/>
                <a:gd name="T7" fmla="*/ 105 h 132"/>
                <a:gd name="T8" fmla="*/ 12 w 67"/>
                <a:gd name="T9" fmla="*/ 126 h 132"/>
                <a:gd name="T10" fmla="*/ 19 w 67"/>
                <a:gd name="T11" fmla="*/ 119 h 132"/>
                <a:gd name="T12" fmla="*/ 34 w 67"/>
                <a:gd name="T13" fmla="*/ 53 h 132"/>
                <a:gd name="T14" fmla="*/ 66 w 67"/>
                <a:gd name="T15" fmla="*/ 1 h 132"/>
                <a:gd name="T16" fmla="*/ 44 w 67"/>
                <a:gd name="T17" fmla="*/ 6 h 132"/>
                <a:gd name="T18" fmla="*/ 29 w 67"/>
                <a:gd name="T19" fmla="*/ 2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32">
                  <a:moveTo>
                    <a:pt x="29" y="25"/>
                  </a:moveTo>
                  <a:cubicBezTo>
                    <a:pt x="25" y="32"/>
                    <a:pt x="24" y="36"/>
                    <a:pt x="22" y="47"/>
                  </a:cubicBezTo>
                  <a:cubicBezTo>
                    <a:pt x="20" y="58"/>
                    <a:pt x="15" y="62"/>
                    <a:pt x="14" y="64"/>
                  </a:cubicBezTo>
                  <a:cubicBezTo>
                    <a:pt x="13" y="67"/>
                    <a:pt x="3" y="97"/>
                    <a:pt x="1" y="105"/>
                  </a:cubicBezTo>
                  <a:cubicBezTo>
                    <a:pt x="0" y="114"/>
                    <a:pt x="4" y="120"/>
                    <a:pt x="12" y="126"/>
                  </a:cubicBezTo>
                  <a:cubicBezTo>
                    <a:pt x="20" y="132"/>
                    <a:pt x="19" y="131"/>
                    <a:pt x="19" y="119"/>
                  </a:cubicBezTo>
                  <a:cubicBezTo>
                    <a:pt x="19" y="107"/>
                    <a:pt x="28" y="74"/>
                    <a:pt x="34" y="53"/>
                  </a:cubicBezTo>
                  <a:cubicBezTo>
                    <a:pt x="41" y="32"/>
                    <a:pt x="67" y="3"/>
                    <a:pt x="66" y="1"/>
                  </a:cubicBezTo>
                  <a:cubicBezTo>
                    <a:pt x="65" y="0"/>
                    <a:pt x="51" y="4"/>
                    <a:pt x="44" y="6"/>
                  </a:cubicBezTo>
                  <a:cubicBezTo>
                    <a:pt x="38" y="8"/>
                    <a:pt x="32" y="18"/>
                    <a:pt x="29" y="25"/>
                  </a:cubicBezTo>
                  <a:close/>
                </a:path>
              </a:pathLst>
            </a:custGeom>
            <a:solidFill>
              <a:srgbClr val="009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971"/>
            <p:cNvSpPr/>
            <p:nvPr/>
          </p:nvSpPr>
          <p:spPr bwMode="auto">
            <a:xfrm>
              <a:off x="3438525" y="5664201"/>
              <a:ext cx="90488" cy="31750"/>
            </a:xfrm>
            <a:custGeom>
              <a:avLst/>
              <a:gdLst>
                <a:gd name="T0" fmla="*/ 4 w 29"/>
                <a:gd name="T1" fmla="*/ 2 h 10"/>
                <a:gd name="T2" fmla="*/ 17 w 29"/>
                <a:gd name="T3" fmla="*/ 9 h 10"/>
                <a:gd name="T4" fmla="*/ 22 w 29"/>
                <a:gd name="T5" fmla="*/ 3 h 10"/>
                <a:gd name="T6" fmla="*/ 4 w 29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0">
                  <a:moveTo>
                    <a:pt x="4" y="2"/>
                  </a:moveTo>
                  <a:cubicBezTo>
                    <a:pt x="0" y="4"/>
                    <a:pt x="6" y="10"/>
                    <a:pt x="17" y="9"/>
                  </a:cubicBezTo>
                  <a:cubicBezTo>
                    <a:pt x="27" y="7"/>
                    <a:pt x="29" y="6"/>
                    <a:pt x="22" y="3"/>
                  </a:cubicBezTo>
                  <a:cubicBezTo>
                    <a:pt x="16" y="0"/>
                    <a:pt x="7" y="0"/>
                    <a:pt x="4" y="2"/>
                  </a:cubicBezTo>
                  <a:close/>
                </a:path>
              </a:pathLst>
            </a:custGeom>
            <a:solidFill>
              <a:srgbClr val="D7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972"/>
            <p:cNvSpPr/>
            <p:nvPr/>
          </p:nvSpPr>
          <p:spPr bwMode="auto">
            <a:xfrm>
              <a:off x="3448050" y="5673726"/>
              <a:ext cx="58738" cy="19050"/>
            </a:xfrm>
            <a:custGeom>
              <a:avLst/>
              <a:gdLst>
                <a:gd name="T0" fmla="*/ 1 w 19"/>
                <a:gd name="T1" fmla="*/ 0 h 6"/>
                <a:gd name="T2" fmla="*/ 2 w 19"/>
                <a:gd name="T3" fmla="*/ 2 h 6"/>
                <a:gd name="T4" fmla="*/ 14 w 19"/>
                <a:gd name="T5" fmla="*/ 5 h 6"/>
                <a:gd name="T6" fmla="*/ 11 w 19"/>
                <a:gd name="T7" fmla="*/ 2 h 6"/>
                <a:gd name="T8" fmla="*/ 1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" y="0"/>
                  </a:moveTo>
                  <a:cubicBezTo>
                    <a:pt x="0" y="0"/>
                    <a:pt x="0" y="1"/>
                    <a:pt x="2" y="2"/>
                  </a:cubicBezTo>
                  <a:cubicBezTo>
                    <a:pt x="3" y="4"/>
                    <a:pt x="8" y="6"/>
                    <a:pt x="14" y="5"/>
                  </a:cubicBezTo>
                  <a:cubicBezTo>
                    <a:pt x="19" y="4"/>
                    <a:pt x="18" y="2"/>
                    <a:pt x="11" y="2"/>
                  </a:cubicBezTo>
                  <a:cubicBezTo>
                    <a:pt x="5" y="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7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973"/>
            <p:cNvSpPr/>
            <p:nvPr/>
          </p:nvSpPr>
          <p:spPr bwMode="auto">
            <a:xfrm>
              <a:off x="3448050" y="5621338"/>
              <a:ext cx="80963" cy="55563"/>
            </a:xfrm>
            <a:custGeom>
              <a:avLst/>
              <a:gdLst>
                <a:gd name="T0" fmla="*/ 2 w 26"/>
                <a:gd name="T1" fmla="*/ 6 h 18"/>
                <a:gd name="T2" fmla="*/ 8 w 26"/>
                <a:gd name="T3" fmla="*/ 13 h 18"/>
                <a:gd name="T4" fmla="*/ 24 w 26"/>
                <a:gd name="T5" fmla="*/ 18 h 18"/>
                <a:gd name="T6" fmla="*/ 12 w 26"/>
                <a:gd name="T7" fmla="*/ 3 h 18"/>
                <a:gd name="T8" fmla="*/ 2 w 26"/>
                <a:gd name="T9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2" y="6"/>
                  </a:moveTo>
                  <a:cubicBezTo>
                    <a:pt x="0" y="8"/>
                    <a:pt x="1" y="10"/>
                    <a:pt x="8" y="13"/>
                  </a:cubicBezTo>
                  <a:cubicBezTo>
                    <a:pt x="14" y="16"/>
                    <a:pt x="23" y="18"/>
                    <a:pt x="24" y="18"/>
                  </a:cubicBezTo>
                  <a:cubicBezTo>
                    <a:pt x="26" y="17"/>
                    <a:pt x="19" y="7"/>
                    <a:pt x="12" y="3"/>
                  </a:cubicBezTo>
                  <a:cubicBezTo>
                    <a:pt x="6" y="0"/>
                    <a:pt x="2" y="6"/>
                    <a:pt x="2" y="6"/>
                  </a:cubicBezTo>
                  <a:close/>
                </a:path>
              </a:pathLst>
            </a:custGeom>
            <a:solidFill>
              <a:srgbClr val="EF7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974"/>
            <p:cNvSpPr/>
            <p:nvPr/>
          </p:nvSpPr>
          <p:spPr bwMode="auto">
            <a:xfrm>
              <a:off x="3457575" y="5621338"/>
              <a:ext cx="61913" cy="49213"/>
            </a:xfrm>
            <a:custGeom>
              <a:avLst/>
              <a:gdLst>
                <a:gd name="T0" fmla="*/ 1 w 20"/>
                <a:gd name="T1" fmla="*/ 5 h 16"/>
                <a:gd name="T2" fmla="*/ 2 w 20"/>
                <a:gd name="T3" fmla="*/ 7 h 16"/>
                <a:gd name="T4" fmla="*/ 18 w 20"/>
                <a:gd name="T5" fmla="*/ 15 h 16"/>
                <a:gd name="T6" fmla="*/ 10 w 20"/>
                <a:gd name="T7" fmla="*/ 4 h 16"/>
                <a:gd name="T8" fmla="*/ 1 w 20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" y="5"/>
                  </a:moveTo>
                  <a:cubicBezTo>
                    <a:pt x="1" y="5"/>
                    <a:pt x="0" y="7"/>
                    <a:pt x="2" y="7"/>
                  </a:cubicBezTo>
                  <a:cubicBezTo>
                    <a:pt x="5" y="8"/>
                    <a:pt x="15" y="16"/>
                    <a:pt x="18" y="15"/>
                  </a:cubicBezTo>
                  <a:cubicBezTo>
                    <a:pt x="20" y="14"/>
                    <a:pt x="15" y="8"/>
                    <a:pt x="10" y="4"/>
                  </a:cubicBezTo>
                  <a:cubicBezTo>
                    <a:pt x="4" y="0"/>
                    <a:pt x="1" y="5"/>
                    <a:pt x="1" y="5"/>
                  </a:cubicBezTo>
                  <a:close/>
                </a:path>
              </a:pathLst>
            </a:custGeom>
            <a:solidFill>
              <a:srgbClr val="F18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975"/>
            <p:cNvSpPr/>
            <p:nvPr/>
          </p:nvSpPr>
          <p:spPr bwMode="auto">
            <a:xfrm>
              <a:off x="3965575" y="5611813"/>
              <a:ext cx="257175" cy="341313"/>
            </a:xfrm>
            <a:custGeom>
              <a:avLst/>
              <a:gdLst>
                <a:gd name="T0" fmla="*/ 77 w 83"/>
                <a:gd name="T1" fmla="*/ 1 h 110"/>
                <a:gd name="T2" fmla="*/ 41 w 83"/>
                <a:gd name="T3" fmla="*/ 32 h 110"/>
                <a:gd name="T4" fmla="*/ 15 w 83"/>
                <a:gd name="T5" fmla="*/ 37 h 110"/>
                <a:gd name="T6" fmla="*/ 15 w 83"/>
                <a:gd name="T7" fmla="*/ 56 h 110"/>
                <a:gd name="T8" fmla="*/ 32 w 83"/>
                <a:gd name="T9" fmla="*/ 86 h 110"/>
                <a:gd name="T10" fmla="*/ 43 w 83"/>
                <a:gd name="T11" fmla="*/ 102 h 110"/>
                <a:gd name="T12" fmla="*/ 53 w 83"/>
                <a:gd name="T13" fmla="*/ 54 h 110"/>
                <a:gd name="T14" fmla="*/ 77 w 83"/>
                <a:gd name="T15" fmla="*/ 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10">
                  <a:moveTo>
                    <a:pt x="77" y="1"/>
                  </a:moveTo>
                  <a:cubicBezTo>
                    <a:pt x="71" y="2"/>
                    <a:pt x="51" y="26"/>
                    <a:pt x="41" y="32"/>
                  </a:cubicBezTo>
                  <a:cubicBezTo>
                    <a:pt x="33" y="37"/>
                    <a:pt x="29" y="36"/>
                    <a:pt x="15" y="37"/>
                  </a:cubicBezTo>
                  <a:cubicBezTo>
                    <a:pt x="0" y="38"/>
                    <a:pt x="4" y="47"/>
                    <a:pt x="15" y="56"/>
                  </a:cubicBezTo>
                  <a:cubicBezTo>
                    <a:pt x="25" y="66"/>
                    <a:pt x="28" y="74"/>
                    <a:pt x="32" y="86"/>
                  </a:cubicBezTo>
                  <a:cubicBezTo>
                    <a:pt x="38" y="102"/>
                    <a:pt x="44" y="110"/>
                    <a:pt x="43" y="102"/>
                  </a:cubicBezTo>
                  <a:cubicBezTo>
                    <a:pt x="41" y="94"/>
                    <a:pt x="46" y="74"/>
                    <a:pt x="53" y="54"/>
                  </a:cubicBezTo>
                  <a:cubicBezTo>
                    <a:pt x="60" y="35"/>
                    <a:pt x="83" y="0"/>
                    <a:pt x="77" y="1"/>
                  </a:cubicBezTo>
                  <a:close/>
                </a:path>
              </a:pathLst>
            </a:custGeom>
            <a:solidFill>
              <a:srgbClr val="0070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976"/>
            <p:cNvSpPr/>
            <p:nvPr/>
          </p:nvSpPr>
          <p:spPr bwMode="auto">
            <a:xfrm>
              <a:off x="3959225" y="5686426"/>
              <a:ext cx="171450" cy="195263"/>
            </a:xfrm>
            <a:custGeom>
              <a:avLst/>
              <a:gdLst>
                <a:gd name="T0" fmla="*/ 45 w 55"/>
                <a:gd name="T1" fmla="*/ 6 h 63"/>
                <a:gd name="T2" fmla="*/ 14 w 55"/>
                <a:gd name="T3" fmla="*/ 12 h 63"/>
                <a:gd name="T4" fmla="*/ 2 w 55"/>
                <a:gd name="T5" fmla="*/ 20 h 63"/>
                <a:gd name="T6" fmla="*/ 20 w 55"/>
                <a:gd name="T7" fmla="*/ 39 h 63"/>
                <a:gd name="T8" fmla="*/ 31 w 55"/>
                <a:gd name="T9" fmla="*/ 57 h 63"/>
                <a:gd name="T10" fmla="*/ 36 w 55"/>
                <a:gd name="T11" fmla="*/ 39 h 63"/>
                <a:gd name="T12" fmla="*/ 40 w 55"/>
                <a:gd name="T13" fmla="*/ 23 h 63"/>
                <a:gd name="T14" fmla="*/ 45 w 55"/>
                <a:gd name="T1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3">
                  <a:moveTo>
                    <a:pt x="45" y="6"/>
                  </a:moveTo>
                  <a:cubicBezTo>
                    <a:pt x="36" y="11"/>
                    <a:pt x="20" y="11"/>
                    <a:pt x="14" y="12"/>
                  </a:cubicBezTo>
                  <a:cubicBezTo>
                    <a:pt x="11" y="13"/>
                    <a:pt x="0" y="15"/>
                    <a:pt x="2" y="20"/>
                  </a:cubicBezTo>
                  <a:cubicBezTo>
                    <a:pt x="3" y="22"/>
                    <a:pt x="11" y="33"/>
                    <a:pt x="20" y="39"/>
                  </a:cubicBezTo>
                  <a:cubicBezTo>
                    <a:pt x="29" y="44"/>
                    <a:pt x="30" y="55"/>
                    <a:pt x="31" y="57"/>
                  </a:cubicBezTo>
                  <a:cubicBezTo>
                    <a:pt x="35" y="63"/>
                    <a:pt x="35" y="52"/>
                    <a:pt x="36" y="39"/>
                  </a:cubicBezTo>
                  <a:cubicBezTo>
                    <a:pt x="37" y="33"/>
                    <a:pt x="38" y="29"/>
                    <a:pt x="40" y="23"/>
                  </a:cubicBezTo>
                  <a:cubicBezTo>
                    <a:pt x="43" y="18"/>
                    <a:pt x="55" y="0"/>
                    <a:pt x="45" y="6"/>
                  </a:cubicBezTo>
                  <a:close/>
                </a:path>
              </a:pathLst>
            </a:custGeom>
            <a:solidFill>
              <a:srgbClr val="A8D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977"/>
            <p:cNvSpPr/>
            <p:nvPr/>
          </p:nvSpPr>
          <p:spPr bwMode="auto">
            <a:xfrm>
              <a:off x="3971925" y="5719763"/>
              <a:ext cx="87313" cy="93663"/>
            </a:xfrm>
            <a:custGeom>
              <a:avLst/>
              <a:gdLst>
                <a:gd name="T0" fmla="*/ 15 w 28"/>
                <a:gd name="T1" fmla="*/ 4 h 30"/>
                <a:gd name="T2" fmla="*/ 2 w 28"/>
                <a:gd name="T3" fmla="*/ 7 h 30"/>
                <a:gd name="T4" fmla="*/ 15 w 28"/>
                <a:gd name="T5" fmla="*/ 24 h 30"/>
                <a:gd name="T6" fmla="*/ 22 w 28"/>
                <a:gd name="T7" fmla="*/ 16 h 30"/>
                <a:gd name="T8" fmla="*/ 28 w 28"/>
                <a:gd name="T9" fmla="*/ 3 h 30"/>
                <a:gd name="T10" fmla="*/ 15 w 28"/>
                <a:gd name="T1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0">
                  <a:moveTo>
                    <a:pt x="15" y="4"/>
                  </a:moveTo>
                  <a:cubicBezTo>
                    <a:pt x="8" y="5"/>
                    <a:pt x="3" y="4"/>
                    <a:pt x="2" y="7"/>
                  </a:cubicBezTo>
                  <a:cubicBezTo>
                    <a:pt x="0" y="10"/>
                    <a:pt x="7" y="17"/>
                    <a:pt x="15" y="24"/>
                  </a:cubicBezTo>
                  <a:cubicBezTo>
                    <a:pt x="23" y="30"/>
                    <a:pt x="21" y="23"/>
                    <a:pt x="22" y="16"/>
                  </a:cubicBezTo>
                  <a:cubicBezTo>
                    <a:pt x="23" y="9"/>
                    <a:pt x="28" y="5"/>
                    <a:pt x="28" y="3"/>
                  </a:cubicBezTo>
                  <a:cubicBezTo>
                    <a:pt x="28" y="0"/>
                    <a:pt x="23" y="2"/>
                    <a:pt x="15" y="4"/>
                  </a:cubicBezTo>
                  <a:close/>
                </a:path>
              </a:pathLst>
            </a:custGeom>
            <a:solidFill>
              <a:srgbClr val="BAE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978"/>
            <p:cNvSpPr/>
            <p:nvPr/>
          </p:nvSpPr>
          <p:spPr bwMode="auto">
            <a:xfrm>
              <a:off x="3714750" y="5440363"/>
              <a:ext cx="288925" cy="474663"/>
            </a:xfrm>
            <a:custGeom>
              <a:avLst/>
              <a:gdLst>
                <a:gd name="T0" fmla="*/ 57 w 93"/>
                <a:gd name="T1" fmla="*/ 0 h 153"/>
                <a:gd name="T2" fmla="*/ 41 w 93"/>
                <a:gd name="T3" fmla="*/ 6 h 153"/>
                <a:gd name="T4" fmla="*/ 18 w 93"/>
                <a:gd name="T5" fmla="*/ 51 h 153"/>
                <a:gd name="T6" fmla="*/ 2 w 93"/>
                <a:gd name="T7" fmla="*/ 128 h 153"/>
                <a:gd name="T8" fmla="*/ 29 w 93"/>
                <a:gd name="T9" fmla="*/ 151 h 153"/>
                <a:gd name="T10" fmla="*/ 65 w 93"/>
                <a:gd name="T11" fmla="*/ 110 h 153"/>
                <a:gd name="T12" fmla="*/ 75 w 93"/>
                <a:gd name="T13" fmla="*/ 80 h 153"/>
                <a:gd name="T14" fmla="*/ 90 w 93"/>
                <a:gd name="T15" fmla="*/ 10 h 153"/>
                <a:gd name="T16" fmla="*/ 57 w 93"/>
                <a:gd name="T1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53">
                  <a:moveTo>
                    <a:pt x="57" y="0"/>
                  </a:moveTo>
                  <a:cubicBezTo>
                    <a:pt x="46" y="0"/>
                    <a:pt x="41" y="6"/>
                    <a:pt x="41" y="6"/>
                  </a:cubicBezTo>
                  <a:cubicBezTo>
                    <a:pt x="38" y="9"/>
                    <a:pt x="25" y="36"/>
                    <a:pt x="18" y="51"/>
                  </a:cubicBezTo>
                  <a:cubicBezTo>
                    <a:pt x="11" y="65"/>
                    <a:pt x="0" y="112"/>
                    <a:pt x="2" y="128"/>
                  </a:cubicBezTo>
                  <a:cubicBezTo>
                    <a:pt x="5" y="143"/>
                    <a:pt x="18" y="149"/>
                    <a:pt x="29" y="151"/>
                  </a:cubicBezTo>
                  <a:cubicBezTo>
                    <a:pt x="40" y="153"/>
                    <a:pt x="63" y="126"/>
                    <a:pt x="65" y="110"/>
                  </a:cubicBezTo>
                  <a:cubicBezTo>
                    <a:pt x="68" y="93"/>
                    <a:pt x="70" y="90"/>
                    <a:pt x="75" y="80"/>
                  </a:cubicBezTo>
                  <a:cubicBezTo>
                    <a:pt x="79" y="70"/>
                    <a:pt x="93" y="15"/>
                    <a:pt x="90" y="10"/>
                  </a:cubicBezTo>
                  <a:cubicBezTo>
                    <a:pt x="88" y="5"/>
                    <a:pt x="68" y="0"/>
                    <a:pt x="57" y="0"/>
                  </a:cubicBezTo>
                  <a:close/>
                </a:path>
              </a:pathLst>
            </a:custGeom>
            <a:solidFill>
              <a:srgbClr val="00A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979"/>
            <p:cNvSpPr/>
            <p:nvPr/>
          </p:nvSpPr>
          <p:spPr bwMode="auto">
            <a:xfrm>
              <a:off x="3605213" y="5472113"/>
              <a:ext cx="168275" cy="300038"/>
            </a:xfrm>
            <a:custGeom>
              <a:avLst/>
              <a:gdLst>
                <a:gd name="T0" fmla="*/ 45 w 54"/>
                <a:gd name="T1" fmla="*/ 0 h 97"/>
                <a:gd name="T2" fmla="*/ 29 w 54"/>
                <a:gd name="T3" fmla="*/ 8 h 97"/>
                <a:gd name="T4" fmla="*/ 17 w 54"/>
                <a:gd name="T5" fmla="*/ 42 h 97"/>
                <a:gd name="T6" fmla="*/ 5 w 54"/>
                <a:gd name="T7" fmla="*/ 67 h 97"/>
                <a:gd name="T8" fmla="*/ 5 w 54"/>
                <a:gd name="T9" fmla="*/ 91 h 97"/>
                <a:gd name="T10" fmla="*/ 12 w 54"/>
                <a:gd name="T11" fmla="*/ 74 h 97"/>
                <a:gd name="T12" fmla="*/ 35 w 54"/>
                <a:gd name="T13" fmla="*/ 14 h 97"/>
                <a:gd name="T14" fmla="*/ 45 w 54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97">
                  <a:moveTo>
                    <a:pt x="45" y="0"/>
                  </a:moveTo>
                  <a:cubicBezTo>
                    <a:pt x="36" y="1"/>
                    <a:pt x="29" y="8"/>
                    <a:pt x="29" y="8"/>
                  </a:cubicBezTo>
                  <a:cubicBezTo>
                    <a:pt x="22" y="22"/>
                    <a:pt x="20" y="33"/>
                    <a:pt x="17" y="42"/>
                  </a:cubicBezTo>
                  <a:cubicBezTo>
                    <a:pt x="14" y="51"/>
                    <a:pt x="7" y="60"/>
                    <a:pt x="5" y="67"/>
                  </a:cubicBezTo>
                  <a:cubicBezTo>
                    <a:pt x="3" y="74"/>
                    <a:pt x="0" y="86"/>
                    <a:pt x="5" y="91"/>
                  </a:cubicBezTo>
                  <a:cubicBezTo>
                    <a:pt x="11" y="97"/>
                    <a:pt x="12" y="86"/>
                    <a:pt x="12" y="74"/>
                  </a:cubicBezTo>
                  <a:cubicBezTo>
                    <a:pt x="13" y="63"/>
                    <a:pt x="32" y="19"/>
                    <a:pt x="35" y="14"/>
                  </a:cubicBezTo>
                  <a:cubicBezTo>
                    <a:pt x="38" y="10"/>
                    <a:pt x="54" y="0"/>
                    <a:pt x="45" y="0"/>
                  </a:cubicBezTo>
                  <a:close/>
                </a:path>
              </a:pathLst>
            </a:custGeom>
            <a:solidFill>
              <a:srgbClr val="00A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980"/>
            <p:cNvSpPr/>
            <p:nvPr/>
          </p:nvSpPr>
          <p:spPr bwMode="auto">
            <a:xfrm>
              <a:off x="3994150" y="5484813"/>
              <a:ext cx="20638" cy="15875"/>
            </a:xfrm>
            <a:custGeom>
              <a:avLst/>
              <a:gdLst>
                <a:gd name="T0" fmla="*/ 5 w 7"/>
                <a:gd name="T1" fmla="*/ 2 h 5"/>
                <a:gd name="T2" fmla="*/ 4 w 7"/>
                <a:gd name="T3" fmla="*/ 1 h 5"/>
                <a:gd name="T4" fmla="*/ 1 w 7"/>
                <a:gd name="T5" fmla="*/ 0 h 5"/>
                <a:gd name="T6" fmla="*/ 0 w 7"/>
                <a:gd name="T7" fmla="*/ 4 h 5"/>
                <a:gd name="T8" fmla="*/ 7 w 7"/>
                <a:gd name="T9" fmla="*/ 3 h 5"/>
                <a:gd name="T10" fmla="*/ 7 w 7"/>
                <a:gd name="T11" fmla="*/ 3 h 5"/>
                <a:gd name="T12" fmla="*/ 5 w 7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5" y="2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4" y="5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2"/>
                    <a:pt x="5" y="2"/>
                  </a:cubicBezTo>
                  <a:close/>
                </a:path>
              </a:pathLst>
            </a:custGeom>
            <a:solidFill>
              <a:srgbClr val="57B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983"/>
            <p:cNvSpPr/>
            <p:nvPr/>
          </p:nvSpPr>
          <p:spPr bwMode="auto">
            <a:xfrm>
              <a:off x="3717925" y="5478463"/>
              <a:ext cx="52388" cy="36513"/>
            </a:xfrm>
            <a:custGeom>
              <a:avLst/>
              <a:gdLst>
                <a:gd name="T0" fmla="*/ 0 w 17"/>
                <a:gd name="T1" fmla="*/ 12 h 12"/>
                <a:gd name="T2" fmla="*/ 10 w 17"/>
                <a:gd name="T3" fmla="*/ 11 h 12"/>
                <a:gd name="T4" fmla="*/ 17 w 17"/>
                <a:gd name="T5" fmla="*/ 0 h 12"/>
                <a:gd name="T6" fmla="*/ 9 w 17"/>
                <a:gd name="T7" fmla="*/ 3 h 12"/>
                <a:gd name="T8" fmla="*/ 0 w 17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0" y="12"/>
                  </a:moveTo>
                  <a:cubicBezTo>
                    <a:pt x="3" y="12"/>
                    <a:pt x="6" y="11"/>
                    <a:pt x="10" y="11"/>
                  </a:cubicBezTo>
                  <a:cubicBezTo>
                    <a:pt x="13" y="7"/>
                    <a:pt x="15" y="3"/>
                    <a:pt x="17" y="0"/>
                  </a:cubicBezTo>
                  <a:cubicBezTo>
                    <a:pt x="15" y="1"/>
                    <a:pt x="12" y="2"/>
                    <a:pt x="9" y="3"/>
                  </a:cubicBezTo>
                  <a:cubicBezTo>
                    <a:pt x="6" y="6"/>
                    <a:pt x="1" y="10"/>
                    <a:pt x="0" y="12"/>
                  </a:cubicBezTo>
                  <a:close/>
                </a:path>
              </a:pathLst>
            </a:custGeom>
            <a:solidFill>
              <a:srgbClr val="57B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981"/>
            <p:cNvSpPr/>
            <p:nvPr/>
          </p:nvSpPr>
          <p:spPr bwMode="auto">
            <a:xfrm>
              <a:off x="3748088" y="5465763"/>
              <a:ext cx="80963" cy="46038"/>
            </a:xfrm>
            <a:custGeom>
              <a:avLst/>
              <a:gdLst>
                <a:gd name="T0" fmla="*/ 15 w 26"/>
                <a:gd name="T1" fmla="*/ 13 h 15"/>
                <a:gd name="T2" fmla="*/ 18 w 26"/>
                <a:gd name="T3" fmla="*/ 12 h 15"/>
                <a:gd name="T4" fmla="*/ 26 w 26"/>
                <a:gd name="T5" fmla="*/ 0 h 15"/>
                <a:gd name="T6" fmla="*/ 7 w 26"/>
                <a:gd name="T7" fmla="*/ 4 h 15"/>
                <a:gd name="T8" fmla="*/ 0 w 26"/>
                <a:gd name="T9" fmla="*/ 15 h 15"/>
                <a:gd name="T10" fmla="*/ 15 w 26"/>
                <a:gd name="T1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5">
                  <a:moveTo>
                    <a:pt x="15" y="13"/>
                  </a:moveTo>
                  <a:cubicBezTo>
                    <a:pt x="16" y="13"/>
                    <a:pt x="17" y="13"/>
                    <a:pt x="18" y="12"/>
                  </a:cubicBezTo>
                  <a:cubicBezTo>
                    <a:pt x="21" y="8"/>
                    <a:pt x="24" y="3"/>
                    <a:pt x="26" y="0"/>
                  </a:cubicBezTo>
                  <a:cubicBezTo>
                    <a:pt x="20" y="1"/>
                    <a:pt x="14" y="3"/>
                    <a:pt x="7" y="4"/>
                  </a:cubicBezTo>
                  <a:cubicBezTo>
                    <a:pt x="5" y="7"/>
                    <a:pt x="3" y="11"/>
                    <a:pt x="0" y="15"/>
                  </a:cubicBezTo>
                  <a:cubicBezTo>
                    <a:pt x="5" y="14"/>
                    <a:pt x="10" y="13"/>
                    <a:pt x="15" y="13"/>
                  </a:cubicBezTo>
                  <a:close/>
                </a:path>
              </a:pathLst>
            </a:custGeom>
            <a:solidFill>
              <a:srgbClr val="C0E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982"/>
            <p:cNvSpPr/>
            <p:nvPr/>
          </p:nvSpPr>
          <p:spPr bwMode="auto">
            <a:xfrm>
              <a:off x="3803650" y="5462588"/>
              <a:ext cx="34925" cy="41275"/>
            </a:xfrm>
            <a:custGeom>
              <a:avLst/>
              <a:gdLst>
                <a:gd name="T0" fmla="*/ 4 w 11"/>
                <a:gd name="T1" fmla="*/ 13 h 13"/>
                <a:gd name="T2" fmla="*/ 11 w 11"/>
                <a:gd name="T3" fmla="*/ 0 h 13"/>
                <a:gd name="T4" fmla="*/ 8 w 11"/>
                <a:gd name="T5" fmla="*/ 1 h 13"/>
                <a:gd name="T6" fmla="*/ 0 w 11"/>
                <a:gd name="T7" fmla="*/ 13 h 13"/>
                <a:gd name="T8" fmla="*/ 4 w 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4" y="13"/>
                  </a:moveTo>
                  <a:cubicBezTo>
                    <a:pt x="7" y="7"/>
                    <a:pt x="9" y="3"/>
                    <a:pt x="11" y="0"/>
                  </a:cubicBezTo>
                  <a:cubicBezTo>
                    <a:pt x="10" y="0"/>
                    <a:pt x="9" y="1"/>
                    <a:pt x="8" y="1"/>
                  </a:cubicBezTo>
                  <a:cubicBezTo>
                    <a:pt x="6" y="4"/>
                    <a:pt x="3" y="9"/>
                    <a:pt x="0" y="13"/>
                  </a:cubicBezTo>
                  <a:cubicBezTo>
                    <a:pt x="1" y="13"/>
                    <a:pt x="2" y="13"/>
                    <a:pt x="4" y="13"/>
                  </a:cubicBezTo>
                  <a:close/>
                </a:path>
              </a:pathLst>
            </a:custGeom>
            <a:solidFill>
              <a:srgbClr val="57B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984"/>
            <p:cNvSpPr/>
            <p:nvPr/>
          </p:nvSpPr>
          <p:spPr bwMode="auto">
            <a:xfrm>
              <a:off x="3816350" y="5456238"/>
              <a:ext cx="180975" cy="47625"/>
            </a:xfrm>
            <a:custGeom>
              <a:avLst/>
              <a:gdLst>
                <a:gd name="T0" fmla="*/ 7 w 58"/>
                <a:gd name="T1" fmla="*/ 2 h 15"/>
                <a:gd name="T2" fmla="*/ 0 w 58"/>
                <a:gd name="T3" fmla="*/ 15 h 15"/>
                <a:gd name="T4" fmla="*/ 45 w 58"/>
                <a:gd name="T5" fmla="*/ 12 h 15"/>
                <a:gd name="T6" fmla="*/ 57 w 58"/>
                <a:gd name="T7" fmla="*/ 13 h 15"/>
                <a:gd name="T8" fmla="*/ 58 w 58"/>
                <a:gd name="T9" fmla="*/ 9 h 15"/>
                <a:gd name="T10" fmla="*/ 24 w 58"/>
                <a:gd name="T11" fmla="*/ 0 h 15"/>
                <a:gd name="T12" fmla="*/ 7 w 58"/>
                <a:gd name="T1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5">
                  <a:moveTo>
                    <a:pt x="7" y="2"/>
                  </a:moveTo>
                  <a:cubicBezTo>
                    <a:pt x="5" y="5"/>
                    <a:pt x="3" y="9"/>
                    <a:pt x="0" y="15"/>
                  </a:cubicBezTo>
                  <a:cubicBezTo>
                    <a:pt x="21" y="12"/>
                    <a:pt x="23" y="7"/>
                    <a:pt x="45" y="12"/>
                  </a:cubicBezTo>
                  <a:cubicBezTo>
                    <a:pt x="49" y="13"/>
                    <a:pt x="54" y="13"/>
                    <a:pt x="57" y="13"/>
                  </a:cubicBezTo>
                  <a:cubicBezTo>
                    <a:pt x="57" y="12"/>
                    <a:pt x="57" y="10"/>
                    <a:pt x="58" y="9"/>
                  </a:cubicBezTo>
                  <a:cubicBezTo>
                    <a:pt x="49" y="5"/>
                    <a:pt x="34" y="1"/>
                    <a:pt x="24" y="0"/>
                  </a:cubicBezTo>
                  <a:cubicBezTo>
                    <a:pt x="21" y="0"/>
                    <a:pt x="15" y="1"/>
                    <a:pt x="7" y="2"/>
                  </a:cubicBezTo>
                  <a:close/>
                </a:path>
              </a:pathLst>
            </a:custGeom>
            <a:solidFill>
              <a:srgbClr val="84C3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985"/>
            <p:cNvSpPr/>
            <p:nvPr/>
          </p:nvSpPr>
          <p:spPr bwMode="auto">
            <a:xfrm>
              <a:off x="3640138" y="5505451"/>
              <a:ext cx="42863" cy="15875"/>
            </a:xfrm>
            <a:custGeom>
              <a:avLst/>
              <a:gdLst>
                <a:gd name="T0" fmla="*/ 1 w 14"/>
                <a:gd name="T1" fmla="*/ 5 h 5"/>
                <a:gd name="T2" fmla="*/ 11 w 14"/>
                <a:gd name="T3" fmla="*/ 5 h 5"/>
                <a:gd name="T4" fmla="*/ 14 w 14"/>
                <a:gd name="T5" fmla="*/ 0 h 5"/>
                <a:gd name="T6" fmla="*/ 1 w 14"/>
                <a:gd name="T7" fmla="*/ 5 h 5"/>
                <a:gd name="T8" fmla="*/ 1 w 1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" y="5"/>
                  </a:moveTo>
                  <a:cubicBezTo>
                    <a:pt x="3" y="5"/>
                    <a:pt x="7" y="5"/>
                    <a:pt x="11" y="5"/>
                  </a:cubicBezTo>
                  <a:cubicBezTo>
                    <a:pt x="12" y="3"/>
                    <a:pt x="13" y="1"/>
                    <a:pt x="14" y="0"/>
                  </a:cubicBezTo>
                  <a:cubicBezTo>
                    <a:pt x="5" y="2"/>
                    <a:pt x="0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lose/>
                </a:path>
              </a:pathLst>
            </a:custGeom>
            <a:solidFill>
              <a:srgbClr val="C0E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986"/>
            <p:cNvSpPr/>
            <p:nvPr/>
          </p:nvSpPr>
          <p:spPr bwMode="auto">
            <a:xfrm>
              <a:off x="3673475" y="5503863"/>
              <a:ext cx="19050" cy="17463"/>
            </a:xfrm>
            <a:custGeom>
              <a:avLst/>
              <a:gdLst>
                <a:gd name="T0" fmla="*/ 4 w 6"/>
                <a:gd name="T1" fmla="*/ 5 h 6"/>
                <a:gd name="T2" fmla="*/ 6 w 6"/>
                <a:gd name="T3" fmla="*/ 0 h 6"/>
                <a:gd name="T4" fmla="*/ 3 w 6"/>
                <a:gd name="T5" fmla="*/ 1 h 6"/>
                <a:gd name="T6" fmla="*/ 0 w 6"/>
                <a:gd name="T7" fmla="*/ 6 h 6"/>
                <a:gd name="T8" fmla="*/ 4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4" y="4"/>
                    <a:pt x="5" y="2"/>
                    <a:pt x="6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2" y="2"/>
                    <a:pt x="1" y="4"/>
                    <a:pt x="0" y="6"/>
                  </a:cubicBezTo>
                  <a:cubicBezTo>
                    <a:pt x="1" y="6"/>
                    <a:pt x="3" y="6"/>
                    <a:pt x="4" y="5"/>
                  </a:cubicBezTo>
                  <a:close/>
                </a:path>
              </a:pathLst>
            </a:custGeom>
            <a:solidFill>
              <a:srgbClr val="57B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987"/>
            <p:cNvSpPr/>
            <p:nvPr/>
          </p:nvSpPr>
          <p:spPr bwMode="auto">
            <a:xfrm>
              <a:off x="3686175" y="5487988"/>
              <a:ext cx="58738" cy="30163"/>
            </a:xfrm>
            <a:custGeom>
              <a:avLst/>
              <a:gdLst>
                <a:gd name="T0" fmla="*/ 10 w 19"/>
                <a:gd name="T1" fmla="*/ 9 h 10"/>
                <a:gd name="T2" fmla="*/ 19 w 19"/>
                <a:gd name="T3" fmla="*/ 0 h 10"/>
                <a:gd name="T4" fmla="*/ 2 w 19"/>
                <a:gd name="T5" fmla="*/ 5 h 10"/>
                <a:gd name="T6" fmla="*/ 0 w 19"/>
                <a:gd name="T7" fmla="*/ 10 h 10"/>
                <a:gd name="T8" fmla="*/ 10 w 1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0" y="9"/>
                  </a:moveTo>
                  <a:cubicBezTo>
                    <a:pt x="11" y="7"/>
                    <a:pt x="16" y="3"/>
                    <a:pt x="19" y="0"/>
                  </a:cubicBezTo>
                  <a:cubicBezTo>
                    <a:pt x="13" y="1"/>
                    <a:pt x="7" y="3"/>
                    <a:pt x="2" y="5"/>
                  </a:cubicBezTo>
                  <a:cubicBezTo>
                    <a:pt x="1" y="7"/>
                    <a:pt x="0" y="9"/>
                    <a:pt x="0" y="10"/>
                  </a:cubicBezTo>
                  <a:cubicBezTo>
                    <a:pt x="3" y="10"/>
                    <a:pt x="6" y="10"/>
                    <a:pt x="10" y="9"/>
                  </a:cubicBezTo>
                  <a:close/>
                </a:path>
              </a:pathLst>
            </a:custGeom>
            <a:solidFill>
              <a:srgbClr val="84C3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988"/>
            <p:cNvSpPr/>
            <p:nvPr/>
          </p:nvSpPr>
          <p:spPr bwMode="auto">
            <a:xfrm>
              <a:off x="4073525" y="5354638"/>
              <a:ext cx="22225" cy="23813"/>
            </a:xfrm>
            <a:custGeom>
              <a:avLst/>
              <a:gdLst>
                <a:gd name="T0" fmla="*/ 0 w 7"/>
                <a:gd name="T1" fmla="*/ 3 h 8"/>
                <a:gd name="T2" fmla="*/ 3 w 7"/>
                <a:gd name="T3" fmla="*/ 7 h 8"/>
                <a:gd name="T4" fmla="*/ 7 w 7"/>
                <a:gd name="T5" fmla="*/ 5 h 8"/>
                <a:gd name="T6" fmla="*/ 4 w 7"/>
                <a:gd name="T7" fmla="*/ 1 h 8"/>
                <a:gd name="T8" fmla="*/ 0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0" y="3"/>
                  </a:moveTo>
                  <a:cubicBezTo>
                    <a:pt x="0" y="5"/>
                    <a:pt x="1" y="7"/>
                    <a:pt x="3" y="7"/>
                  </a:cubicBezTo>
                  <a:cubicBezTo>
                    <a:pt x="4" y="8"/>
                    <a:pt x="6" y="7"/>
                    <a:pt x="7" y="5"/>
                  </a:cubicBezTo>
                  <a:cubicBezTo>
                    <a:pt x="7" y="3"/>
                    <a:pt x="6" y="1"/>
                    <a:pt x="4" y="1"/>
                  </a:cubicBezTo>
                  <a:cubicBezTo>
                    <a:pt x="3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989"/>
            <p:cNvSpPr/>
            <p:nvPr/>
          </p:nvSpPr>
          <p:spPr bwMode="auto">
            <a:xfrm>
              <a:off x="4043363" y="5370513"/>
              <a:ext cx="12700" cy="11113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4 h 4"/>
                <a:gd name="T4" fmla="*/ 4 w 4"/>
                <a:gd name="T5" fmla="*/ 3 h 4"/>
                <a:gd name="T6" fmla="*/ 2 w 4"/>
                <a:gd name="T7" fmla="*/ 1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3"/>
                    <a:pt x="1" y="3"/>
                    <a:pt x="2" y="4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2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990"/>
            <p:cNvSpPr/>
            <p:nvPr/>
          </p:nvSpPr>
          <p:spPr bwMode="auto">
            <a:xfrm>
              <a:off x="3721100" y="5505451"/>
              <a:ext cx="20638" cy="22225"/>
            </a:xfrm>
            <a:custGeom>
              <a:avLst/>
              <a:gdLst>
                <a:gd name="T0" fmla="*/ 1 w 7"/>
                <a:gd name="T1" fmla="*/ 2 h 7"/>
                <a:gd name="T2" fmla="*/ 2 w 7"/>
                <a:gd name="T3" fmla="*/ 6 h 7"/>
                <a:gd name="T4" fmla="*/ 6 w 7"/>
                <a:gd name="T5" fmla="*/ 4 h 7"/>
                <a:gd name="T6" fmla="*/ 5 w 7"/>
                <a:gd name="T7" fmla="*/ 1 h 7"/>
                <a:gd name="T8" fmla="*/ 1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4" y="7"/>
                    <a:pt x="6" y="6"/>
                    <a:pt x="6" y="4"/>
                  </a:cubicBezTo>
                  <a:cubicBezTo>
                    <a:pt x="7" y="3"/>
                    <a:pt x="6" y="1"/>
                    <a:pt x="5" y="1"/>
                  </a:cubicBezTo>
                  <a:cubicBezTo>
                    <a:pt x="3" y="0"/>
                    <a:pt x="2" y="1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991"/>
            <p:cNvSpPr/>
            <p:nvPr/>
          </p:nvSpPr>
          <p:spPr bwMode="auto">
            <a:xfrm>
              <a:off x="3689350" y="5511801"/>
              <a:ext cx="9525" cy="9525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3 h 3"/>
                <a:gd name="T4" fmla="*/ 3 w 3"/>
                <a:gd name="T5" fmla="*/ 2 h 3"/>
                <a:gd name="T6" fmla="*/ 2 w 3"/>
                <a:gd name="T7" fmla="*/ 1 h 3"/>
                <a:gd name="T8" fmla="*/ 1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0" name="组合 209"/>
          <p:cNvGrpSpPr/>
          <p:nvPr/>
        </p:nvGrpSpPr>
        <p:grpSpPr>
          <a:xfrm>
            <a:off x="9038794" y="1839805"/>
            <a:ext cx="2191983" cy="1854485"/>
            <a:chOff x="4921250" y="5035551"/>
            <a:chExt cx="949325" cy="1196975"/>
          </a:xfrm>
        </p:grpSpPr>
        <p:sp>
          <p:nvSpPr>
            <p:cNvPr id="211" name="Freeform 2352"/>
            <p:cNvSpPr/>
            <p:nvPr/>
          </p:nvSpPr>
          <p:spPr bwMode="auto">
            <a:xfrm>
              <a:off x="5854700" y="5035551"/>
              <a:ext cx="15875" cy="6350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2 h 2"/>
                <a:gd name="T4" fmla="*/ 5 w 5"/>
                <a:gd name="T5" fmla="*/ 2 h 2"/>
                <a:gd name="T6" fmla="*/ 5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4" y="1"/>
                    <a:pt x="2" y="1"/>
                    <a:pt x="0" y="2"/>
                  </a:cubicBezTo>
                  <a:cubicBezTo>
                    <a:pt x="2" y="2"/>
                    <a:pt x="4" y="2"/>
                    <a:pt x="5" y="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E536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435"/>
            <p:cNvSpPr>
              <a:spLocks noEditPoints="1"/>
            </p:cNvSpPr>
            <p:nvPr/>
          </p:nvSpPr>
          <p:spPr bwMode="auto">
            <a:xfrm>
              <a:off x="5348288" y="5062538"/>
              <a:ext cx="168275" cy="74613"/>
            </a:xfrm>
            <a:custGeom>
              <a:avLst/>
              <a:gdLst>
                <a:gd name="T0" fmla="*/ 0 w 54"/>
                <a:gd name="T1" fmla="*/ 20 h 24"/>
                <a:gd name="T2" fmla="*/ 14 w 54"/>
                <a:gd name="T3" fmla="*/ 24 h 24"/>
                <a:gd name="T4" fmla="*/ 50 w 54"/>
                <a:gd name="T5" fmla="*/ 8 h 24"/>
                <a:gd name="T6" fmla="*/ 36 w 54"/>
                <a:gd name="T7" fmla="*/ 2 h 24"/>
                <a:gd name="T8" fmla="*/ 0 w 54"/>
                <a:gd name="T9" fmla="*/ 20 h 24"/>
                <a:gd name="T10" fmla="*/ 38 w 54"/>
                <a:gd name="T11" fmla="*/ 7 h 24"/>
                <a:gd name="T12" fmla="*/ 14 w 54"/>
                <a:gd name="T13" fmla="*/ 20 h 24"/>
                <a:gd name="T14" fmla="*/ 5 w 54"/>
                <a:gd name="T15" fmla="*/ 17 h 24"/>
                <a:gd name="T16" fmla="*/ 31 w 54"/>
                <a:gd name="T17" fmla="*/ 2 h 24"/>
                <a:gd name="T18" fmla="*/ 38 w 54"/>
                <a:gd name="T1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24">
                  <a:moveTo>
                    <a:pt x="0" y="20"/>
                  </a:moveTo>
                  <a:cubicBezTo>
                    <a:pt x="5" y="21"/>
                    <a:pt x="11" y="22"/>
                    <a:pt x="14" y="24"/>
                  </a:cubicBezTo>
                  <a:cubicBezTo>
                    <a:pt x="24" y="10"/>
                    <a:pt x="46" y="10"/>
                    <a:pt x="50" y="8"/>
                  </a:cubicBezTo>
                  <a:cubicBezTo>
                    <a:pt x="54" y="6"/>
                    <a:pt x="49" y="3"/>
                    <a:pt x="36" y="2"/>
                  </a:cubicBezTo>
                  <a:cubicBezTo>
                    <a:pt x="19" y="0"/>
                    <a:pt x="8" y="10"/>
                    <a:pt x="0" y="20"/>
                  </a:cubicBezTo>
                  <a:close/>
                  <a:moveTo>
                    <a:pt x="38" y="7"/>
                  </a:moveTo>
                  <a:cubicBezTo>
                    <a:pt x="28" y="7"/>
                    <a:pt x="14" y="20"/>
                    <a:pt x="14" y="20"/>
                  </a:cubicBezTo>
                  <a:cubicBezTo>
                    <a:pt x="12" y="21"/>
                    <a:pt x="4" y="20"/>
                    <a:pt x="5" y="17"/>
                  </a:cubicBezTo>
                  <a:cubicBezTo>
                    <a:pt x="6" y="14"/>
                    <a:pt x="15" y="3"/>
                    <a:pt x="31" y="2"/>
                  </a:cubicBezTo>
                  <a:cubicBezTo>
                    <a:pt x="38" y="1"/>
                    <a:pt x="45" y="6"/>
                    <a:pt x="38" y="7"/>
                  </a:cubicBezTo>
                  <a:close/>
                </a:path>
              </a:pathLst>
            </a:custGeom>
            <a:solidFill>
              <a:srgbClr val="E08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2436"/>
            <p:cNvSpPr/>
            <p:nvPr/>
          </p:nvSpPr>
          <p:spPr bwMode="auto">
            <a:xfrm>
              <a:off x="5318125" y="5159376"/>
              <a:ext cx="90488" cy="293688"/>
            </a:xfrm>
            <a:custGeom>
              <a:avLst/>
              <a:gdLst>
                <a:gd name="T0" fmla="*/ 24 w 29"/>
                <a:gd name="T1" fmla="*/ 88 h 95"/>
                <a:gd name="T2" fmla="*/ 22 w 29"/>
                <a:gd name="T3" fmla="*/ 86 h 95"/>
                <a:gd name="T4" fmla="*/ 25 w 29"/>
                <a:gd name="T5" fmla="*/ 95 h 95"/>
                <a:gd name="T6" fmla="*/ 29 w 29"/>
                <a:gd name="T7" fmla="*/ 62 h 95"/>
                <a:gd name="T8" fmla="*/ 16 w 29"/>
                <a:gd name="T9" fmla="*/ 47 h 95"/>
                <a:gd name="T10" fmla="*/ 19 w 29"/>
                <a:gd name="T11" fmla="*/ 0 h 95"/>
                <a:gd name="T12" fmla="*/ 6 w 29"/>
                <a:gd name="T13" fmla="*/ 3 h 95"/>
                <a:gd name="T14" fmla="*/ 1 w 29"/>
                <a:gd name="T15" fmla="*/ 4 h 95"/>
                <a:gd name="T16" fmla="*/ 0 w 29"/>
                <a:gd name="T17" fmla="*/ 8 h 95"/>
                <a:gd name="T18" fmla="*/ 10 w 29"/>
                <a:gd name="T19" fmla="*/ 7 h 95"/>
                <a:gd name="T20" fmla="*/ 9 w 29"/>
                <a:gd name="T21" fmla="*/ 41 h 95"/>
                <a:gd name="T22" fmla="*/ 23 w 29"/>
                <a:gd name="T23" fmla="*/ 70 h 95"/>
                <a:gd name="T24" fmla="*/ 24 w 29"/>
                <a:gd name="T25" fmla="*/ 8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95">
                  <a:moveTo>
                    <a:pt x="24" y="88"/>
                  </a:moveTo>
                  <a:cubicBezTo>
                    <a:pt x="23" y="88"/>
                    <a:pt x="23" y="87"/>
                    <a:pt x="22" y="86"/>
                  </a:cubicBezTo>
                  <a:cubicBezTo>
                    <a:pt x="23" y="89"/>
                    <a:pt x="25" y="92"/>
                    <a:pt x="25" y="95"/>
                  </a:cubicBezTo>
                  <a:cubicBezTo>
                    <a:pt x="27" y="84"/>
                    <a:pt x="28" y="73"/>
                    <a:pt x="29" y="62"/>
                  </a:cubicBezTo>
                  <a:cubicBezTo>
                    <a:pt x="23" y="57"/>
                    <a:pt x="18" y="52"/>
                    <a:pt x="16" y="47"/>
                  </a:cubicBezTo>
                  <a:cubicBezTo>
                    <a:pt x="12" y="34"/>
                    <a:pt x="13" y="14"/>
                    <a:pt x="19" y="0"/>
                  </a:cubicBezTo>
                  <a:cubicBezTo>
                    <a:pt x="16" y="1"/>
                    <a:pt x="12" y="2"/>
                    <a:pt x="6" y="3"/>
                  </a:cubicBezTo>
                  <a:cubicBezTo>
                    <a:pt x="4" y="3"/>
                    <a:pt x="3" y="4"/>
                    <a:pt x="1" y="4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2" y="4"/>
                    <a:pt x="7" y="5"/>
                    <a:pt x="10" y="7"/>
                  </a:cubicBezTo>
                  <a:cubicBezTo>
                    <a:pt x="13" y="9"/>
                    <a:pt x="8" y="26"/>
                    <a:pt x="9" y="41"/>
                  </a:cubicBezTo>
                  <a:cubicBezTo>
                    <a:pt x="11" y="57"/>
                    <a:pt x="21" y="63"/>
                    <a:pt x="23" y="70"/>
                  </a:cubicBezTo>
                  <a:cubicBezTo>
                    <a:pt x="25" y="77"/>
                    <a:pt x="25" y="89"/>
                    <a:pt x="24" y="88"/>
                  </a:cubicBezTo>
                  <a:close/>
                </a:path>
              </a:pathLst>
            </a:custGeom>
            <a:solidFill>
              <a:srgbClr val="E08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2437"/>
            <p:cNvSpPr>
              <a:spLocks noEditPoints="1"/>
            </p:cNvSpPr>
            <p:nvPr/>
          </p:nvSpPr>
          <p:spPr bwMode="auto">
            <a:xfrm>
              <a:off x="5402263" y="5397501"/>
              <a:ext cx="142875" cy="223838"/>
            </a:xfrm>
            <a:custGeom>
              <a:avLst/>
              <a:gdLst>
                <a:gd name="T0" fmla="*/ 21 w 46"/>
                <a:gd name="T1" fmla="*/ 29 h 72"/>
                <a:gd name="T2" fmla="*/ 0 w 46"/>
                <a:gd name="T3" fmla="*/ 71 h 72"/>
                <a:gd name="T4" fmla="*/ 28 w 46"/>
                <a:gd name="T5" fmla="*/ 72 h 72"/>
                <a:gd name="T6" fmla="*/ 41 w 46"/>
                <a:gd name="T7" fmla="*/ 27 h 72"/>
                <a:gd name="T8" fmla="*/ 21 w 46"/>
                <a:gd name="T9" fmla="*/ 0 h 72"/>
                <a:gd name="T10" fmla="*/ 21 w 46"/>
                <a:gd name="T11" fmla="*/ 10 h 72"/>
                <a:gd name="T12" fmla="*/ 22 w 46"/>
                <a:gd name="T13" fmla="*/ 11 h 72"/>
                <a:gd name="T14" fmla="*/ 22 w 46"/>
                <a:gd name="T15" fmla="*/ 20 h 72"/>
                <a:gd name="T16" fmla="*/ 21 w 46"/>
                <a:gd name="T17" fmla="*/ 24 h 72"/>
                <a:gd name="T18" fmla="*/ 21 w 46"/>
                <a:gd name="T19" fmla="*/ 29 h 72"/>
                <a:gd name="T20" fmla="*/ 27 w 46"/>
                <a:gd name="T21" fmla="*/ 24 h 72"/>
                <a:gd name="T22" fmla="*/ 31 w 46"/>
                <a:gd name="T23" fmla="*/ 15 h 72"/>
                <a:gd name="T24" fmla="*/ 39 w 46"/>
                <a:gd name="T25" fmla="*/ 45 h 72"/>
                <a:gd name="T26" fmla="*/ 23 w 46"/>
                <a:gd name="T27" fmla="*/ 67 h 72"/>
                <a:gd name="T28" fmla="*/ 14 w 46"/>
                <a:gd name="T29" fmla="*/ 66 h 72"/>
                <a:gd name="T30" fmla="*/ 20 w 46"/>
                <a:gd name="T31" fmla="*/ 54 h 72"/>
                <a:gd name="T32" fmla="*/ 27 w 46"/>
                <a:gd name="T33" fmla="*/ 2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72">
                  <a:moveTo>
                    <a:pt x="21" y="29"/>
                  </a:moveTo>
                  <a:cubicBezTo>
                    <a:pt x="20" y="43"/>
                    <a:pt x="17" y="61"/>
                    <a:pt x="0" y="71"/>
                  </a:cubicBezTo>
                  <a:cubicBezTo>
                    <a:pt x="0" y="71"/>
                    <a:pt x="14" y="71"/>
                    <a:pt x="28" y="72"/>
                  </a:cubicBezTo>
                  <a:cubicBezTo>
                    <a:pt x="36" y="61"/>
                    <a:pt x="46" y="43"/>
                    <a:pt x="41" y="27"/>
                  </a:cubicBezTo>
                  <a:cubicBezTo>
                    <a:pt x="37" y="16"/>
                    <a:pt x="29" y="7"/>
                    <a:pt x="21" y="0"/>
                  </a:cubicBezTo>
                  <a:cubicBezTo>
                    <a:pt x="21" y="3"/>
                    <a:pt x="21" y="7"/>
                    <a:pt x="21" y="10"/>
                  </a:cubicBezTo>
                  <a:cubicBezTo>
                    <a:pt x="21" y="10"/>
                    <a:pt x="22" y="10"/>
                    <a:pt x="22" y="11"/>
                  </a:cubicBezTo>
                  <a:cubicBezTo>
                    <a:pt x="23" y="13"/>
                    <a:pt x="21" y="17"/>
                    <a:pt x="22" y="20"/>
                  </a:cubicBezTo>
                  <a:cubicBezTo>
                    <a:pt x="22" y="22"/>
                    <a:pt x="22" y="23"/>
                    <a:pt x="21" y="24"/>
                  </a:cubicBezTo>
                  <a:cubicBezTo>
                    <a:pt x="21" y="26"/>
                    <a:pt x="21" y="28"/>
                    <a:pt x="21" y="29"/>
                  </a:cubicBezTo>
                  <a:close/>
                  <a:moveTo>
                    <a:pt x="27" y="24"/>
                  </a:moveTo>
                  <a:cubicBezTo>
                    <a:pt x="27" y="18"/>
                    <a:pt x="26" y="10"/>
                    <a:pt x="31" y="15"/>
                  </a:cubicBezTo>
                  <a:cubicBezTo>
                    <a:pt x="35" y="20"/>
                    <a:pt x="40" y="32"/>
                    <a:pt x="39" y="45"/>
                  </a:cubicBezTo>
                  <a:cubicBezTo>
                    <a:pt x="37" y="58"/>
                    <a:pt x="26" y="68"/>
                    <a:pt x="23" y="67"/>
                  </a:cubicBezTo>
                  <a:cubicBezTo>
                    <a:pt x="20" y="67"/>
                    <a:pt x="14" y="66"/>
                    <a:pt x="14" y="66"/>
                  </a:cubicBezTo>
                  <a:cubicBezTo>
                    <a:pt x="13" y="65"/>
                    <a:pt x="16" y="63"/>
                    <a:pt x="20" y="54"/>
                  </a:cubicBezTo>
                  <a:cubicBezTo>
                    <a:pt x="24" y="45"/>
                    <a:pt x="26" y="30"/>
                    <a:pt x="27" y="24"/>
                  </a:cubicBezTo>
                  <a:close/>
                </a:path>
              </a:pathLst>
            </a:custGeom>
            <a:solidFill>
              <a:srgbClr val="E08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438"/>
            <p:cNvSpPr/>
            <p:nvPr/>
          </p:nvSpPr>
          <p:spPr bwMode="auto">
            <a:xfrm>
              <a:off x="5305425" y="5202238"/>
              <a:ext cx="6350" cy="68263"/>
            </a:xfrm>
            <a:custGeom>
              <a:avLst/>
              <a:gdLst>
                <a:gd name="T0" fmla="*/ 1 w 2"/>
                <a:gd name="T1" fmla="*/ 22 h 22"/>
                <a:gd name="T2" fmla="*/ 2 w 2"/>
                <a:gd name="T3" fmla="*/ 0 h 22"/>
                <a:gd name="T4" fmla="*/ 1 w 2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2">
                  <a:moveTo>
                    <a:pt x="1" y="22"/>
                  </a:moveTo>
                  <a:cubicBezTo>
                    <a:pt x="0" y="13"/>
                    <a:pt x="1" y="5"/>
                    <a:pt x="2" y="0"/>
                  </a:cubicBezTo>
                  <a:cubicBezTo>
                    <a:pt x="0" y="8"/>
                    <a:pt x="0" y="15"/>
                    <a:pt x="1" y="22"/>
                  </a:cubicBezTo>
                  <a:close/>
                </a:path>
              </a:pathLst>
            </a:custGeom>
            <a:solidFill>
              <a:srgbClr val="E08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439"/>
            <p:cNvSpPr/>
            <p:nvPr/>
          </p:nvSpPr>
          <p:spPr bwMode="auto">
            <a:xfrm>
              <a:off x="5360988" y="5384801"/>
              <a:ext cx="12700" cy="19050"/>
            </a:xfrm>
            <a:custGeom>
              <a:avLst/>
              <a:gdLst>
                <a:gd name="T0" fmla="*/ 4 w 4"/>
                <a:gd name="T1" fmla="*/ 6 h 6"/>
                <a:gd name="T2" fmla="*/ 4 w 4"/>
                <a:gd name="T3" fmla="*/ 6 h 6"/>
                <a:gd name="T4" fmla="*/ 0 w 4"/>
                <a:gd name="T5" fmla="*/ 0 h 6"/>
                <a:gd name="T6" fmla="*/ 4 w 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3" y="4"/>
                    <a:pt x="1" y="2"/>
                    <a:pt x="0" y="0"/>
                  </a:cubicBezTo>
                  <a:cubicBezTo>
                    <a:pt x="1" y="2"/>
                    <a:pt x="3" y="4"/>
                    <a:pt x="4" y="6"/>
                  </a:cubicBezTo>
                  <a:close/>
                </a:path>
              </a:pathLst>
            </a:custGeom>
            <a:solidFill>
              <a:srgbClr val="E08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2440"/>
            <p:cNvSpPr/>
            <p:nvPr/>
          </p:nvSpPr>
          <p:spPr bwMode="auto">
            <a:xfrm>
              <a:off x="5441950" y="5429251"/>
              <a:ext cx="84138" cy="179388"/>
            </a:xfrm>
            <a:custGeom>
              <a:avLst/>
              <a:gdLst>
                <a:gd name="T0" fmla="*/ 14 w 27"/>
                <a:gd name="T1" fmla="*/ 14 h 58"/>
                <a:gd name="T2" fmla="*/ 7 w 27"/>
                <a:gd name="T3" fmla="*/ 44 h 58"/>
                <a:gd name="T4" fmla="*/ 1 w 27"/>
                <a:gd name="T5" fmla="*/ 56 h 58"/>
                <a:gd name="T6" fmla="*/ 10 w 27"/>
                <a:gd name="T7" fmla="*/ 57 h 58"/>
                <a:gd name="T8" fmla="*/ 26 w 27"/>
                <a:gd name="T9" fmla="*/ 35 h 58"/>
                <a:gd name="T10" fmla="*/ 18 w 27"/>
                <a:gd name="T11" fmla="*/ 5 h 58"/>
                <a:gd name="T12" fmla="*/ 14 w 27"/>
                <a:gd name="T13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58">
                  <a:moveTo>
                    <a:pt x="14" y="14"/>
                  </a:moveTo>
                  <a:cubicBezTo>
                    <a:pt x="13" y="20"/>
                    <a:pt x="11" y="35"/>
                    <a:pt x="7" y="44"/>
                  </a:cubicBezTo>
                  <a:cubicBezTo>
                    <a:pt x="3" y="53"/>
                    <a:pt x="0" y="55"/>
                    <a:pt x="1" y="56"/>
                  </a:cubicBezTo>
                  <a:cubicBezTo>
                    <a:pt x="1" y="56"/>
                    <a:pt x="7" y="57"/>
                    <a:pt x="10" y="57"/>
                  </a:cubicBezTo>
                  <a:cubicBezTo>
                    <a:pt x="13" y="58"/>
                    <a:pt x="24" y="48"/>
                    <a:pt x="26" y="35"/>
                  </a:cubicBezTo>
                  <a:cubicBezTo>
                    <a:pt x="27" y="22"/>
                    <a:pt x="22" y="10"/>
                    <a:pt x="18" y="5"/>
                  </a:cubicBezTo>
                  <a:cubicBezTo>
                    <a:pt x="13" y="0"/>
                    <a:pt x="14" y="8"/>
                    <a:pt x="14" y="14"/>
                  </a:cubicBezTo>
                  <a:close/>
                </a:path>
              </a:pathLst>
            </a:custGeom>
            <a:solidFill>
              <a:srgbClr val="EF8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2441"/>
            <p:cNvSpPr/>
            <p:nvPr/>
          </p:nvSpPr>
          <p:spPr bwMode="auto">
            <a:xfrm>
              <a:off x="5305425" y="5172076"/>
              <a:ext cx="90488" cy="263525"/>
            </a:xfrm>
            <a:custGeom>
              <a:avLst/>
              <a:gdLst>
                <a:gd name="T0" fmla="*/ 14 w 29"/>
                <a:gd name="T1" fmla="*/ 3 h 85"/>
                <a:gd name="T2" fmla="*/ 4 w 29"/>
                <a:gd name="T3" fmla="*/ 4 h 85"/>
                <a:gd name="T4" fmla="*/ 3 w 29"/>
                <a:gd name="T5" fmla="*/ 6 h 85"/>
                <a:gd name="T6" fmla="*/ 2 w 29"/>
                <a:gd name="T7" fmla="*/ 10 h 85"/>
                <a:gd name="T8" fmla="*/ 1 w 29"/>
                <a:gd name="T9" fmla="*/ 32 h 85"/>
                <a:gd name="T10" fmla="*/ 4 w 29"/>
                <a:gd name="T11" fmla="*/ 49 h 85"/>
                <a:gd name="T12" fmla="*/ 18 w 29"/>
                <a:gd name="T13" fmla="*/ 69 h 85"/>
                <a:gd name="T14" fmla="*/ 22 w 29"/>
                <a:gd name="T15" fmla="*/ 75 h 85"/>
                <a:gd name="T16" fmla="*/ 22 w 29"/>
                <a:gd name="T17" fmla="*/ 75 h 85"/>
                <a:gd name="T18" fmla="*/ 26 w 29"/>
                <a:gd name="T19" fmla="*/ 82 h 85"/>
                <a:gd name="T20" fmla="*/ 28 w 29"/>
                <a:gd name="T21" fmla="*/ 84 h 85"/>
                <a:gd name="T22" fmla="*/ 27 w 29"/>
                <a:gd name="T23" fmla="*/ 66 h 85"/>
                <a:gd name="T24" fmla="*/ 13 w 29"/>
                <a:gd name="T25" fmla="*/ 37 h 85"/>
                <a:gd name="T26" fmla="*/ 14 w 29"/>
                <a:gd name="T27" fmla="*/ 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85">
                  <a:moveTo>
                    <a:pt x="14" y="3"/>
                  </a:moveTo>
                  <a:cubicBezTo>
                    <a:pt x="11" y="1"/>
                    <a:pt x="6" y="0"/>
                    <a:pt x="4" y="4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1" y="15"/>
                    <a:pt x="0" y="23"/>
                    <a:pt x="1" y="32"/>
                  </a:cubicBezTo>
                  <a:cubicBezTo>
                    <a:pt x="1" y="37"/>
                    <a:pt x="2" y="43"/>
                    <a:pt x="4" y="49"/>
                  </a:cubicBezTo>
                  <a:cubicBezTo>
                    <a:pt x="7" y="57"/>
                    <a:pt x="13" y="64"/>
                    <a:pt x="18" y="69"/>
                  </a:cubicBezTo>
                  <a:cubicBezTo>
                    <a:pt x="19" y="71"/>
                    <a:pt x="21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4" y="78"/>
                    <a:pt x="25" y="81"/>
                    <a:pt x="26" y="82"/>
                  </a:cubicBezTo>
                  <a:cubicBezTo>
                    <a:pt x="27" y="83"/>
                    <a:pt x="27" y="84"/>
                    <a:pt x="28" y="84"/>
                  </a:cubicBezTo>
                  <a:cubicBezTo>
                    <a:pt x="29" y="85"/>
                    <a:pt x="29" y="73"/>
                    <a:pt x="27" y="66"/>
                  </a:cubicBezTo>
                  <a:cubicBezTo>
                    <a:pt x="25" y="59"/>
                    <a:pt x="15" y="53"/>
                    <a:pt x="13" y="37"/>
                  </a:cubicBezTo>
                  <a:cubicBezTo>
                    <a:pt x="12" y="22"/>
                    <a:pt x="17" y="5"/>
                    <a:pt x="14" y="3"/>
                  </a:cubicBezTo>
                  <a:close/>
                </a:path>
              </a:pathLst>
            </a:custGeom>
            <a:solidFill>
              <a:srgbClr val="EF8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2442"/>
            <p:cNvSpPr/>
            <p:nvPr/>
          </p:nvSpPr>
          <p:spPr bwMode="auto">
            <a:xfrm>
              <a:off x="5360988" y="5065713"/>
              <a:ext cx="127000" cy="61913"/>
            </a:xfrm>
            <a:custGeom>
              <a:avLst/>
              <a:gdLst>
                <a:gd name="T0" fmla="*/ 27 w 41"/>
                <a:gd name="T1" fmla="*/ 1 h 20"/>
                <a:gd name="T2" fmla="*/ 1 w 41"/>
                <a:gd name="T3" fmla="*/ 16 h 20"/>
                <a:gd name="T4" fmla="*/ 10 w 41"/>
                <a:gd name="T5" fmla="*/ 19 h 20"/>
                <a:gd name="T6" fmla="*/ 34 w 41"/>
                <a:gd name="T7" fmla="*/ 6 h 20"/>
                <a:gd name="T8" fmla="*/ 27 w 41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0">
                  <a:moveTo>
                    <a:pt x="27" y="1"/>
                  </a:moveTo>
                  <a:cubicBezTo>
                    <a:pt x="11" y="2"/>
                    <a:pt x="2" y="13"/>
                    <a:pt x="1" y="16"/>
                  </a:cubicBezTo>
                  <a:cubicBezTo>
                    <a:pt x="0" y="19"/>
                    <a:pt x="8" y="20"/>
                    <a:pt x="10" y="19"/>
                  </a:cubicBezTo>
                  <a:cubicBezTo>
                    <a:pt x="10" y="19"/>
                    <a:pt x="24" y="6"/>
                    <a:pt x="34" y="6"/>
                  </a:cubicBezTo>
                  <a:cubicBezTo>
                    <a:pt x="41" y="5"/>
                    <a:pt x="34" y="0"/>
                    <a:pt x="27" y="1"/>
                  </a:cubicBezTo>
                  <a:close/>
                </a:path>
              </a:pathLst>
            </a:custGeom>
            <a:solidFill>
              <a:srgbClr val="F19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2444"/>
            <p:cNvSpPr/>
            <p:nvPr/>
          </p:nvSpPr>
          <p:spPr bwMode="auto">
            <a:xfrm>
              <a:off x="5087938" y="5108576"/>
              <a:ext cx="25400" cy="38100"/>
            </a:xfrm>
            <a:custGeom>
              <a:avLst/>
              <a:gdLst>
                <a:gd name="T0" fmla="*/ 0 w 8"/>
                <a:gd name="T1" fmla="*/ 12 h 12"/>
                <a:gd name="T2" fmla="*/ 8 w 8"/>
                <a:gd name="T3" fmla="*/ 0 h 12"/>
                <a:gd name="T4" fmla="*/ 0 w 8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2">
                  <a:moveTo>
                    <a:pt x="0" y="12"/>
                  </a:moveTo>
                  <a:cubicBezTo>
                    <a:pt x="3" y="9"/>
                    <a:pt x="7" y="5"/>
                    <a:pt x="8" y="0"/>
                  </a:cubicBezTo>
                  <a:cubicBezTo>
                    <a:pt x="6" y="4"/>
                    <a:pt x="4" y="8"/>
                    <a:pt x="0" y="12"/>
                  </a:cubicBezTo>
                  <a:close/>
                </a:path>
              </a:pathLst>
            </a:custGeom>
            <a:solidFill>
              <a:srgbClr val="E08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2445"/>
            <p:cNvSpPr/>
            <p:nvPr/>
          </p:nvSpPr>
          <p:spPr bwMode="auto">
            <a:xfrm>
              <a:off x="5194300" y="5772151"/>
              <a:ext cx="234950" cy="406400"/>
            </a:xfrm>
            <a:custGeom>
              <a:avLst/>
              <a:gdLst>
                <a:gd name="T0" fmla="*/ 56 w 76"/>
                <a:gd name="T1" fmla="*/ 43 h 131"/>
                <a:gd name="T2" fmla="*/ 76 w 76"/>
                <a:gd name="T3" fmla="*/ 20 h 131"/>
                <a:gd name="T4" fmla="*/ 61 w 76"/>
                <a:gd name="T5" fmla="*/ 6 h 131"/>
                <a:gd name="T6" fmla="*/ 53 w 76"/>
                <a:gd name="T7" fmla="*/ 3 h 131"/>
                <a:gd name="T8" fmla="*/ 48 w 76"/>
                <a:gd name="T9" fmla="*/ 2 h 131"/>
                <a:gd name="T10" fmla="*/ 41 w 76"/>
                <a:gd name="T11" fmla="*/ 26 h 131"/>
                <a:gd name="T12" fmla="*/ 15 w 76"/>
                <a:gd name="T13" fmla="*/ 49 h 131"/>
                <a:gd name="T14" fmla="*/ 11 w 76"/>
                <a:gd name="T15" fmla="*/ 110 h 131"/>
                <a:gd name="T16" fmla="*/ 11 w 76"/>
                <a:gd name="T17" fmla="*/ 110 h 131"/>
                <a:gd name="T18" fmla="*/ 8 w 76"/>
                <a:gd name="T19" fmla="*/ 73 h 131"/>
                <a:gd name="T20" fmla="*/ 37 w 76"/>
                <a:gd name="T21" fmla="*/ 31 h 131"/>
                <a:gd name="T22" fmla="*/ 50 w 76"/>
                <a:gd name="T23" fmla="*/ 8 h 131"/>
                <a:gd name="T24" fmla="*/ 67 w 76"/>
                <a:gd name="T25" fmla="*/ 22 h 131"/>
                <a:gd name="T26" fmla="*/ 27 w 76"/>
                <a:gd name="T27" fmla="*/ 58 h 131"/>
                <a:gd name="T28" fmla="*/ 18 w 76"/>
                <a:gd name="T29" fmla="*/ 106 h 131"/>
                <a:gd name="T30" fmla="*/ 20 w 76"/>
                <a:gd name="T31" fmla="*/ 120 h 131"/>
                <a:gd name="T32" fmla="*/ 12 w 76"/>
                <a:gd name="T33" fmla="*/ 111 h 131"/>
                <a:gd name="T34" fmla="*/ 29 w 76"/>
                <a:gd name="T35" fmla="*/ 124 h 131"/>
                <a:gd name="T36" fmla="*/ 29 w 76"/>
                <a:gd name="T37" fmla="*/ 66 h 131"/>
                <a:gd name="T38" fmla="*/ 56 w 76"/>
                <a:gd name="T39" fmla="*/ 4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6" h="131">
                  <a:moveTo>
                    <a:pt x="56" y="43"/>
                  </a:moveTo>
                  <a:cubicBezTo>
                    <a:pt x="59" y="42"/>
                    <a:pt x="73" y="33"/>
                    <a:pt x="76" y="20"/>
                  </a:cubicBezTo>
                  <a:cubicBezTo>
                    <a:pt x="71" y="14"/>
                    <a:pt x="66" y="9"/>
                    <a:pt x="61" y="6"/>
                  </a:cubicBezTo>
                  <a:cubicBezTo>
                    <a:pt x="59" y="5"/>
                    <a:pt x="56" y="4"/>
                    <a:pt x="53" y="3"/>
                  </a:cubicBezTo>
                  <a:cubicBezTo>
                    <a:pt x="51" y="2"/>
                    <a:pt x="49" y="2"/>
                    <a:pt x="48" y="2"/>
                  </a:cubicBezTo>
                  <a:cubicBezTo>
                    <a:pt x="49" y="8"/>
                    <a:pt x="49" y="20"/>
                    <a:pt x="41" y="26"/>
                  </a:cubicBezTo>
                  <a:cubicBezTo>
                    <a:pt x="28" y="35"/>
                    <a:pt x="20" y="39"/>
                    <a:pt x="15" y="49"/>
                  </a:cubicBezTo>
                  <a:cubicBezTo>
                    <a:pt x="10" y="59"/>
                    <a:pt x="0" y="88"/>
                    <a:pt x="11" y="110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7" y="102"/>
                    <a:pt x="6" y="89"/>
                    <a:pt x="8" y="73"/>
                  </a:cubicBezTo>
                  <a:cubicBezTo>
                    <a:pt x="13" y="47"/>
                    <a:pt x="22" y="40"/>
                    <a:pt x="37" y="31"/>
                  </a:cubicBezTo>
                  <a:cubicBezTo>
                    <a:pt x="51" y="22"/>
                    <a:pt x="50" y="8"/>
                    <a:pt x="50" y="8"/>
                  </a:cubicBezTo>
                  <a:cubicBezTo>
                    <a:pt x="54" y="0"/>
                    <a:pt x="71" y="11"/>
                    <a:pt x="67" y="22"/>
                  </a:cubicBezTo>
                  <a:cubicBezTo>
                    <a:pt x="58" y="44"/>
                    <a:pt x="37" y="48"/>
                    <a:pt x="27" y="58"/>
                  </a:cubicBezTo>
                  <a:cubicBezTo>
                    <a:pt x="17" y="68"/>
                    <a:pt x="16" y="98"/>
                    <a:pt x="18" y="106"/>
                  </a:cubicBezTo>
                  <a:cubicBezTo>
                    <a:pt x="20" y="114"/>
                    <a:pt x="29" y="124"/>
                    <a:pt x="20" y="120"/>
                  </a:cubicBezTo>
                  <a:cubicBezTo>
                    <a:pt x="17" y="119"/>
                    <a:pt x="14" y="116"/>
                    <a:pt x="12" y="111"/>
                  </a:cubicBezTo>
                  <a:cubicBezTo>
                    <a:pt x="22" y="131"/>
                    <a:pt x="32" y="128"/>
                    <a:pt x="29" y="124"/>
                  </a:cubicBezTo>
                  <a:cubicBezTo>
                    <a:pt x="26" y="119"/>
                    <a:pt x="17" y="85"/>
                    <a:pt x="29" y="66"/>
                  </a:cubicBezTo>
                  <a:cubicBezTo>
                    <a:pt x="41" y="47"/>
                    <a:pt x="51" y="45"/>
                    <a:pt x="56" y="43"/>
                  </a:cubicBezTo>
                  <a:close/>
                </a:path>
              </a:pathLst>
            </a:custGeom>
            <a:solidFill>
              <a:srgbClr val="E08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2446"/>
            <p:cNvSpPr/>
            <p:nvPr/>
          </p:nvSpPr>
          <p:spPr bwMode="auto">
            <a:xfrm>
              <a:off x="5211763" y="5772151"/>
              <a:ext cx="201613" cy="385763"/>
            </a:xfrm>
            <a:custGeom>
              <a:avLst/>
              <a:gdLst>
                <a:gd name="T0" fmla="*/ 61 w 65"/>
                <a:gd name="T1" fmla="*/ 22 h 124"/>
                <a:gd name="T2" fmla="*/ 44 w 65"/>
                <a:gd name="T3" fmla="*/ 8 h 124"/>
                <a:gd name="T4" fmla="*/ 31 w 65"/>
                <a:gd name="T5" fmla="*/ 31 h 124"/>
                <a:gd name="T6" fmla="*/ 2 w 65"/>
                <a:gd name="T7" fmla="*/ 73 h 124"/>
                <a:gd name="T8" fmla="*/ 5 w 65"/>
                <a:gd name="T9" fmla="*/ 110 h 124"/>
                <a:gd name="T10" fmla="*/ 6 w 65"/>
                <a:gd name="T11" fmla="*/ 111 h 124"/>
                <a:gd name="T12" fmla="*/ 14 w 65"/>
                <a:gd name="T13" fmla="*/ 120 h 124"/>
                <a:gd name="T14" fmla="*/ 12 w 65"/>
                <a:gd name="T15" fmla="*/ 106 h 124"/>
                <a:gd name="T16" fmla="*/ 21 w 65"/>
                <a:gd name="T17" fmla="*/ 58 h 124"/>
                <a:gd name="T18" fmla="*/ 61 w 65"/>
                <a:gd name="T19" fmla="*/ 2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124">
                  <a:moveTo>
                    <a:pt x="61" y="22"/>
                  </a:moveTo>
                  <a:cubicBezTo>
                    <a:pt x="65" y="11"/>
                    <a:pt x="48" y="0"/>
                    <a:pt x="44" y="8"/>
                  </a:cubicBezTo>
                  <a:cubicBezTo>
                    <a:pt x="44" y="8"/>
                    <a:pt x="45" y="22"/>
                    <a:pt x="31" y="31"/>
                  </a:cubicBezTo>
                  <a:cubicBezTo>
                    <a:pt x="16" y="40"/>
                    <a:pt x="7" y="47"/>
                    <a:pt x="2" y="73"/>
                  </a:cubicBezTo>
                  <a:cubicBezTo>
                    <a:pt x="0" y="89"/>
                    <a:pt x="1" y="102"/>
                    <a:pt x="5" y="110"/>
                  </a:cubicBezTo>
                  <a:cubicBezTo>
                    <a:pt x="5" y="111"/>
                    <a:pt x="6" y="111"/>
                    <a:pt x="6" y="111"/>
                  </a:cubicBezTo>
                  <a:cubicBezTo>
                    <a:pt x="8" y="116"/>
                    <a:pt x="11" y="119"/>
                    <a:pt x="14" y="120"/>
                  </a:cubicBezTo>
                  <a:cubicBezTo>
                    <a:pt x="23" y="124"/>
                    <a:pt x="14" y="114"/>
                    <a:pt x="12" y="106"/>
                  </a:cubicBezTo>
                  <a:cubicBezTo>
                    <a:pt x="10" y="98"/>
                    <a:pt x="11" y="68"/>
                    <a:pt x="21" y="58"/>
                  </a:cubicBezTo>
                  <a:cubicBezTo>
                    <a:pt x="31" y="48"/>
                    <a:pt x="52" y="44"/>
                    <a:pt x="61" y="22"/>
                  </a:cubicBezTo>
                  <a:close/>
                </a:path>
              </a:pathLst>
            </a:custGeom>
            <a:solidFill>
              <a:srgbClr val="F19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2447"/>
            <p:cNvSpPr>
              <a:spLocks noEditPoints="1"/>
            </p:cNvSpPr>
            <p:nvPr/>
          </p:nvSpPr>
          <p:spPr bwMode="auto">
            <a:xfrm>
              <a:off x="4921250" y="5124451"/>
              <a:ext cx="949325" cy="1108075"/>
            </a:xfrm>
            <a:custGeom>
              <a:avLst/>
              <a:gdLst>
                <a:gd name="T0" fmla="*/ 246 w 306"/>
                <a:gd name="T1" fmla="*/ 193 h 357"/>
                <a:gd name="T2" fmla="*/ 294 w 306"/>
                <a:gd name="T3" fmla="*/ 203 h 357"/>
                <a:gd name="T4" fmla="*/ 250 w 306"/>
                <a:gd name="T5" fmla="*/ 192 h 357"/>
                <a:gd name="T6" fmla="*/ 221 w 306"/>
                <a:gd name="T7" fmla="*/ 171 h 357"/>
                <a:gd name="T8" fmla="*/ 188 w 306"/>
                <a:gd name="T9" fmla="*/ 162 h 357"/>
                <a:gd name="T10" fmla="*/ 183 w 306"/>
                <a:gd name="T11" fmla="*/ 160 h 357"/>
                <a:gd name="T12" fmla="*/ 174 w 306"/>
                <a:gd name="T13" fmla="*/ 112 h 357"/>
                <a:gd name="T14" fmla="*/ 174 w 306"/>
                <a:gd name="T15" fmla="*/ 83 h 357"/>
                <a:gd name="T16" fmla="*/ 183 w 306"/>
                <a:gd name="T17" fmla="*/ 48 h 357"/>
                <a:gd name="T18" fmla="*/ 222 w 306"/>
                <a:gd name="T19" fmla="*/ 39 h 357"/>
                <a:gd name="T20" fmla="*/ 153 w 306"/>
                <a:gd name="T21" fmla="*/ 106 h 357"/>
                <a:gd name="T22" fmla="*/ 129 w 306"/>
                <a:gd name="T23" fmla="*/ 107 h 357"/>
                <a:gd name="T24" fmla="*/ 104 w 306"/>
                <a:gd name="T25" fmla="*/ 71 h 357"/>
                <a:gd name="T26" fmla="*/ 117 w 306"/>
                <a:gd name="T27" fmla="*/ 23 h 357"/>
                <a:gd name="T28" fmla="*/ 154 w 306"/>
                <a:gd name="T29" fmla="*/ 5 h 357"/>
                <a:gd name="T30" fmla="*/ 90 w 306"/>
                <a:gd name="T31" fmla="*/ 31 h 357"/>
                <a:gd name="T32" fmla="*/ 102 w 306"/>
                <a:gd name="T33" fmla="*/ 152 h 357"/>
                <a:gd name="T34" fmla="*/ 53 w 306"/>
                <a:gd name="T35" fmla="*/ 234 h 357"/>
                <a:gd name="T36" fmla="*/ 141 w 306"/>
                <a:gd name="T37" fmla="*/ 212 h 357"/>
                <a:gd name="T38" fmla="*/ 176 w 306"/>
                <a:gd name="T39" fmla="*/ 222 h 357"/>
                <a:gd name="T40" fmla="*/ 223 w 306"/>
                <a:gd name="T41" fmla="*/ 346 h 357"/>
                <a:gd name="T42" fmla="*/ 230 w 306"/>
                <a:gd name="T43" fmla="*/ 314 h 357"/>
                <a:gd name="T44" fmla="*/ 221 w 306"/>
                <a:gd name="T45" fmla="*/ 307 h 357"/>
                <a:gd name="T46" fmla="*/ 186 w 306"/>
                <a:gd name="T47" fmla="*/ 266 h 357"/>
                <a:gd name="T48" fmla="*/ 188 w 306"/>
                <a:gd name="T49" fmla="*/ 217 h 357"/>
                <a:gd name="T50" fmla="*/ 294 w 306"/>
                <a:gd name="T51" fmla="*/ 312 h 357"/>
                <a:gd name="T52" fmla="*/ 251 w 306"/>
                <a:gd name="T53" fmla="*/ 272 h 357"/>
                <a:gd name="T54" fmla="*/ 234 w 306"/>
                <a:gd name="T55" fmla="*/ 245 h 357"/>
                <a:gd name="T56" fmla="*/ 221 w 306"/>
                <a:gd name="T57" fmla="*/ 225 h 357"/>
                <a:gd name="T58" fmla="*/ 198 w 306"/>
                <a:gd name="T59" fmla="*/ 202 h 357"/>
                <a:gd name="T60" fmla="*/ 216 w 306"/>
                <a:gd name="T61" fmla="*/ 192 h 357"/>
                <a:gd name="T62" fmla="*/ 306 w 306"/>
                <a:gd name="T63" fmla="*/ 211 h 357"/>
                <a:gd name="T64" fmla="*/ 173 w 306"/>
                <a:gd name="T65" fmla="*/ 184 h 357"/>
                <a:gd name="T66" fmla="*/ 181 w 306"/>
                <a:gd name="T67" fmla="*/ 195 h 357"/>
                <a:gd name="T68" fmla="*/ 294 w 306"/>
                <a:gd name="T69" fmla="*/ 308 h 357"/>
                <a:gd name="T70" fmla="*/ 217 w 306"/>
                <a:gd name="T71" fmla="*/ 250 h 357"/>
                <a:gd name="T72" fmla="*/ 181 w 306"/>
                <a:gd name="T73" fmla="*/ 195 h 357"/>
                <a:gd name="T74" fmla="*/ 138 w 306"/>
                <a:gd name="T75" fmla="*/ 4 h 357"/>
                <a:gd name="T76" fmla="*/ 126 w 306"/>
                <a:gd name="T77" fmla="*/ 120 h 357"/>
                <a:gd name="T78" fmla="*/ 109 w 306"/>
                <a:gd name="T79" fmla="*/ 160 h 357"/>
                <a:gd name="T80" fmla="*/ 86 w 306"/>
                <a:gd name="T81" fmla="*/ 169 h 357"/>
                <a:gd name="T82" fmla="*/ 95 w 306"/>
                <a:gd name="T83" fmla="*/ 182 h 357"/>
                <a:gd name="T84" fmla="*/ 103 w 306"/>
                <a:gd name="T85" fmla="*/ 202 h 357"/>
                <a:gd name="T86" fmla="*/ 30 w 306"/>
                <a:gd name="T87" fmla="*/ 171 h 357"/>
                <a:gd name="T88" fmla="*/ 122 w 306"/>
                <a:gd name="T89" fmla="*/ 216 h 357"/>
                <a:gd name="T90" fmla="*/ 122 w 306"/>
                <a:gd name="T91" fmla="*/ 216 h 357"/>
                <a:gd name="T92" fmla="*/ 132 w 306"/>
                <a:gd name="T93" fmla="*/ 209 h 357"/>
                <a:gd name="T94" fmla="*/ 161 w 306"/>
                <a:gd name="T95" fmla="*/ 59 h 357"/>
                <a:gd name="T96" fmla="*/ 176 w 306"/>
                <a:gd name="T97" fmla="*/ 54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6" h="357">
                  <a:moveTo>
                    <a:pt x="143" y="172"/>
                  </a:moveTo>
                  <a:cubicBezTo>
                    <a:pt x="147" y="170"/>
                    <a:pt x="172" y="164"/>
                    <a:pt x="179" y="165"/>
                  </a:cubicBezTo>
                  <a:cubicBezTo>
                    <a:pt x="186" y="165"/>
                    <a:pt x="199" y="168"/>
                    <a:pt x="214" y="172"/>
                  </a:cubicBezTo>
                  <a:cubicBezTo>
                    <a:pt x="230" y="177"/>
                    <a:pt x="239" y="187"/>
                    <a:pt x="246" y="193"/>
                  </a:cubicBezTo>
                  <a:cubicBezTo>
                    <a:pt x="253" y="199"/>
                    <a:pt x="267" y="212"/>
                    <a:pt x="279" y="209"/>
                  </a:cubicBezTo>
                  <a:cubicBezTo>
                    <a:pt x="285" y="207"/>
                    <a:pt x="297" y="205"/>
                    <a:pt x="306" y="205"/>
                  </a:cubicBezTo>
                  <a:cubicBezTo>
                    <a:pt x="306" y="202"/>
                    <a:pt x="306" y="202"/>
                    <a:pt x="306" y="202"/>
                  </a:cubicBezTo>
                  <a:cubicBezTo>
                    <a:pt x="302" y="202"/>
                    <a:pt x="297" y="203"/>
                    <a:pt x="294" y="203"/>
                  </a:cubicBezTo>
                  <a:cubicBezTo>
                    <a:pt x="288" y="204"/>
                    <a:pt x="281" y="206"/>
                    <a:pt x="273" y="203"/>
                  </a:cubicBezTo>
                  <a:cubicBezTo>
                    <a:pt x="274" y="205"/>
                    <a:pt x="270" y="207"/>
                    <a:pt x="256" y="196"/>
                  </a:cubicBezTo>
                  <a:cubicBezTo>
                    <a:pt x="255" y="195"/>
                    <a:pt x="253" y="194"/>
                    <a:pt x="252" y="193"/>
                  </a:cubicBezTo>
                  <a:cubicBezTo>
                    <a:pt x="251" y="193"/>
                    <a:pt x="251" y="192"/>
                    <a:pt x="250" y="192"/>
                  </a:cubicBezTo>
                  <a:cubicBezTo>
                    <a:pt x="249" y="191"/>
                    <a:pt x="248" y="190"/>
                    <a:pt x="247" y="189"/>
                  </a:cubicBezTo>
                  <a:cubicBezTo>
                    <a:pt x="241" y="184"/>
                    <a:pt x="238" y="180"/>
                    <a:pt x="227" y="174"/>
                  </a:cubicBezTo>
                  <a:cubicBezTo>
                    <a:pt x="227" y="173"/>
                    <a:pt x="227" y="173"/>
                    <a:pt x="226" y="173"/>
                  </a:cubicBezTo>
                  <a:cubicBezTo>
                    <a:pt x="225" y="173"/>
                    <a:pt x="223" y="172"/>
                    <a:pt x="221" y="171"/>
                  </a:cubicBezTo>
                  <a:cubicBezTo>
                    <a:pt x="221" y="171"/>
                    <a:pt x="221" y="170"/>
                    <a:pt x="220" y="170"/>
                  </a:cubicBezTo>
                  <a:cubicBezTo>
                    <a:pt x="215" y="168"/>
                    <a:pt x="210" y="167"/>
                    <a:pt x="204" y="165"/>
                  </a:cubicBezTo>
                  <a:cubicBezTo>
                    <a:pt x="204" y="167"/>
                    <a:pt x="202" y="168"/>
                    <a:pt x="197" y="168"/>
                  </a:cubicBezTo>
                  <a:cubicBezTo>
                    <a:pt x="191" y="167"/>
                    <a:pt x="188" y="165"/>
                    <a:pt x="188" y="162"/>
                  </a:cubicBezTo>
                  <a:cubicBezTo>
                    <a:pt x="178" y="161"/>
                    <a:pt x="171" y="160"/>
                    <a:pt x="171" y="160"/>
                  </a:cubicBezTo>
                  <a:cubicBezTo>
                    <a:pt x="173" y="159"/>
                    <a:pt x="180" y="160"/>
                    <a:pt x="188" y="161"/>
                  </a:cubicBezTo>
                  <a:cubicBezTo>
                    <a:pt x="188" y="161"/>
                    <a:pt x="188" y="160"/>
                    <a:pt x="188" y="160"/>
                  </a:cubicBezTo>
                  <a:cubicBezTo>
                    <a:pt x="186" y="160"/>
                    <a:pt x="184" y="160"/>
                    <a:pt x="183" y="160"/>
                  </a:cubicBezTo>
                  <a:cubicBezTo>
                    <a:pt x="169" y="159"/>
                    <a:pt x="155" y="159"/>
                    <a:pt x="155" y="159"/>
                  </a:cubicBezTo>
                  <a:cubicBezTo>
                    <a:pt x="172" y="149"/>
                    <a:pt x="175" y="131"/>
                    <a:pt x="176" y="117"/>
                  </a:cubicBezTo>
                  <a:cubicBezTo>
                    <a:pt x="176" y="118"/>
                    <a:pt x="176" y="118"/>
                    <a:pt x="176" y="118"/>
                  </a:cubicBezTo>
                  <a:cubicBezTo>
                    <a:pt x="175" y="118"/>
                    <a:pt x="175" y="115"/>
                    <a:pt x="174" y="112"/>
                  </a:cubicBezTo>
                  <a:cubicBezTo>
                    <a:pt x="174" y="112"/>
                    <a:pt x="173" y="111"/>
                    <a:pt x="172" y="109"/>
                  </a:cubicBezTo>
                  <a:cubicBezTo>
                    <a:pt x="169" y="104"/>
                    <a:pt x="174" y="100"/>
                    <a:pt x="174" y="100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174" y="95"/>
                    <a:pt x="174" y="90"/>
                    <a:pt x="174" y="83"/>
                  </a:cubicBezTo>
                  <a:cubicBezTo>
                    <a:pt x="173" y="83"/>
                    <a:pt x="173" y="83"/>
                    <a:pt x="173" y="83"/>
                  </a:cubicBezTo>
                  <a:cubicBezTo>
                    <a:pt x="170" y="79"/>
                    <a:pt x="172" y="75"/>
                    <a:pt x="174" y="73"/>
                  </a:cubicBezTo>
                  <a:cubicBezTo>
                    <a:pt x="175" y="63"/>
                    <a:pt x="179" y="55"/>
                    <a:pt x="183" y="51"/>
                  </a:cubicBezTo>
                  <a:cubicBezTo>
                    <a:pt x="183" y="49"/>
                    <a:pt x="183" y="48"/>
                    <a:pt x="183" y="48"/>
                  </a:cubicBezTo>
                  <a:cubicBezTo>
                    <a:pt x="183" y="48"/>
                    <a:pt x="184" y="45"/>
                    <a:pt x="186" y="45"/>
                  </a:cubicBezTo>
                  <a:cubicBezTo>
                    <a:pt x="187" y="44"/>
                    <a:pt x="187" y="44"/>
                    <a:pt x="188" y="45"/>
                  </a:cubicBezTo>
                  <a:cubicBezTo>
                    <a:pt x="191" y="43"/>
                    <a:pt x="194" y="41"/>
                    <a:pt x="194" y="43"/>
                  </a:cubicBezTo>
                  <a:cubicBezTo>
                    <a:pt x="205" y="35"/>
                    <a:pt x="217" y="40"/>
                    <a:pt x="222" y="39"/>
                  </a:cubicBezTo>
                  <a:cubicBezTo>
                    <a:pt x="228" y="37"/>
                    <a:pt x="221" y="30"/>
                    <a:pt x="213" y="27"/>
                  </a:cubicBezTo>
                  <a:cubicBezTo>
                    <a:pt x="205" y="25"/>
                    <a:pt x="189" y="24"/>
                    <a:pt x="170" y="42"/>
                  </a:cubicBezTo>
                  <a:cubicBezTo>
                    <a:pt x="162" y="51"/>
                    <a:pt x="159" y="62"/>
                    <a:pt x="157" y="73"/>
                  </a:cubicBezTo>
                  <a:cubicBezTo>
                    <a:pt x="156" y="84"/>
                    <a:pt x="155" y="95"/>
                    <a:pt x="153" y="106"/>
                  </a:cubicBezTo>
                  <a:cubicBezTo>
                    <a:pt x="153" y="110"/>
                    <a:pt x="152" y="114"/>
                    <a:pt x="150" y="119"/>
                  </a:cubicBezTo>
                  <a:cubicBezTo>
                    <a:pt x="141" y="145"/>
                    <a:pt x="128" y="143"/>
                    <a:pt x="128" y="143"/>
                  </a:cubicBezTo>
                  <a:cubicBezTo>
                    <a:pt x="134" y="137"/>
                    <a:pt x="135" y="121"/>
                    <a:pt x="130" y="106"/>
                  </a:cubicBezTo>
                  <a:cubicBezTo>
                    <a:pt x="130" y="107"/>
                    <a:pt x="130" y="107"/>
                    <a:pt x="129" y="107"/>
                  </a:cubicBezTo>
                  <a:cubicBezTo>
                    <a:pt x="128" y="107"/>
                    <a:pt x="124" y="101"/>
                    <a:pt x="121" y="97"/>
                  </a:cubicBezTo>
                  <a:cubicBezTo>
                    <a:pt x="120" y="95"/>
                    <a:pt x="113" y="86"/>
                    <a:pt x="109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5" y="76"/>
                    <a:pt x="104" y="74"/>
                    <a:pt x="104" y="71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0" y="63"/>
                    <a:pt x="101" y="45"/>
                    <a:pt x="105" y="37"/>
                  </a:cubicBezTo>
                  <a:cubicBezTo>
                    <a:pt x="109" y="28"/>
                    <a:pt x="116" y="23"/>
                    <a:pt x="117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20" y="20"/>
                    <a:pt x="124" y="17"/>
                    <a:pt x="129" y="15"/>
                  </a:cubicBezTo>
                  <a:cubicBezTo>
                    <a:pt x="131" y="15"/>
                    <a:pt x="132" y="14"/>
                    <a:pt x="134" y="14"/>
                  </a:cubicBezTo>
                  <a:cubicBezTo>
                    <a:pt x="140" y="13"/>
                    <a:pt x="144" y="12"/>
                    <a:pt x="147" y="11"/>
                  </a:cubicBezTo>
                  <a:cubicBezTo>
                    <a:pt x="153" y="9"/>
                    <a:pt x="155" y="7"/>
                    <a:pt x="154" y="5"/>
                  </a:cubicBezTo>
                  <a:cubicBezTo>
                    <a:pt x="154" y="5"/>
                    <a:pt x="153" y="4"/>
                    <a:pt x="152" y="4"/>
                  </a:cubicBezTo>
                  <a:cubicBezTo>
                    <a:pt x="149" y="2"/>
                    <a:pt x="143" y="1"/>
                    <a:pt x="138" y="0"/>
                  </a:cubicBezTo>
                  <a:cubicBezTo>
                    <a:pt x="134" y="0"/>
                    <a:pt x="129" y="0"/>
                    <a:pt x="126" y="0"/>
                  </a:cubicBezTo>
                  <a:cubicBezTo>
                    <a:pt x="117" y="2"/>
                    <a:pt x="107" y="3"/>
                    <a:pt x="90" y="31"/>
                  </a:cubicBezTo>
                  <a:cubicBezTo>
                    <a:pt x="79" y="51"/>
                    <a:pt x="83" y="73"/>
                    <a:pt x="89" y="86"/>
                  </a:cubicBezTo>
                  <a:cubicBezTo>
                    <a:pt x="91" y="93"/>
                    <a:pt x="94" y="98"/>
                    <a:pt x="95" y="100"/>
                  </a:cubicBezTo>
                  <a:cubicBezTo>
                    <a:pt x="100" y="106"/>
                    <a:pt x="118" y="139"/>
                    <a:pt x="105" y="150"/>
                  </a:cubicBezTo>
                  <a:cubicBezTo>
                    <a:pt x="104" y="151"/>
                    <a:pt x="103" y="152"/>
                    <a:pt x="102" y="152"/>
                  </a:cubicBezTo>
                  <a:cubicBezTo>
                    <a:pt x="91" y="160"/>
                    <a:pt x="79" y="160"/>
                    <a:pt x="71" y="157"/>
                  </a:cubicBezTo>
                  <a:cubicBezTo>
                    <a:pt x="61" y="154"/>
                    <a:pt x="40" y="155"/>
                    <a:pt x="25" y="163"/>
                  </a:cubicBezTo>
                  <a:cubicBezTo>
                    <a:pt x="9" y="172"/>
                    <a:pt x="2" y="193"/>
                    <a:pt x="8" y="208"/>
                  </a:cubicBezTo>
                  <a:cubicBezTo>
                    <a:pt x="14" y="222"/>
                    <a:pt x="25" y="233"/>
                    <a:pt x="53" y="234"/>
                  </a:cubicBezTo>
                  <a:cubicBezTo>
                    <a:pt x="81" y="236"/>
                    <a:pt x="106" y="218"/>
                    <a:pt x="106" y="218"/>
                  </a:cubicBezTo>
                  <a:cubicBezTo>
                    <a:pt x="110" y="219"/>
                    <a:pt x="116" y="223"/>
                    <a:pt x="123" y="216"/>
                  </a:cubicBezTo>
                  <a:cubicBezTo>
                    <a:pt x="128" y="212"/>
                    <a:pt x="132" y="211"/>
                    <a:pt x="136" y="211"/>
                  </a:cubicBezTo>
                  <a:cubicBezTo>
                    <a:pt x="137" y="211"/>
                    <a:pt x="139" y="211"/>
                    <a:pt x="141" y="212"/>
                  </a:cubicBezTo>
                  <a:cubicBezTo>
                    <a:pt x="144" y="213"/>
                    <a:pt x="147" y="214"/>
                    <a:pt x="149" y="215"/>
                  </a:cubicBezTo>
                  <a:cubicBezTo>
                    <a:pt x="147" y="214"/>
                    <a:pt x="145" y="213"/>
                    <a:pt x="143" y="212"/>
                  </a:cubicBezTo>
                  <a:cubicBezTo>
                    <a:pt x="134" y="210"/>
                    <a:pt x="139" y="204"/>
                    <a:pt x="143" y="204"/>
                  </a:cubicBezTo>
                  <a:cubicBezTo>
                    <a:pt x="143" y="204"/>
                    <a:pt x="163" y="202"/>
                    <a:pt x="176" y="222"/>
                  </a:cubicBezTo>
                  <a:cubicBezTo>
                    <a:pt x="189" y="241"/>
                    <a:pt x="183" y="245"/>
                    <a:pt x="180" y="256"/>
                  </a:cubicBezTo>
                  <a:cubicBezTo>
                    <a:pt x="177" y="266"/>
                    <a:pt x="185" y="284"/>
                    <a:pt x="195" y="293"/>
                  </a:cubicBezTo>
                  <a:cubicBezTo>
                    <a:pt x="205" y="302"/>
                    <a:pt x="213" y="303"/>
                    <a:pt x="225" y="317"/>
                  </a:cubicBezTo>
                  <a:cubicBezTo>
                    <a:pt x="238" y="332"/>
                    <a:pt x="225" y="345"/>
                    <a:pt x="223" y="346"/>
                  </a:cubicBezTo>
                  <a:cubicBezTo>
                    <a:pt x="220" y="346"/>
                    <a:pt x="227" y="336"/>
                    <a:pt x="223" y="328"/>
                  </a:cubicBezTo>
                  <a:cubicBezTo>
                    <a:pt x="225" y="333"/>
                    <a:pt x="224" y="338"/>
                    <a:pt x="223" y="341"/>
                  </a:cubicBezTo>
                  <a:cubicBezTo>
                    <a:pt x="220" y="347"/>
                    <a:pt x="220" y="357"/>
                    <a:pt x="230" y="340"/>
                  </a:cubicBezTo>
                  <a:cubicBezTo>
                    <a:pt x="235" y="332"/>
                    <a:pt x="234" y="323"/>
                    <a:pt x="230" y="314"/>
                  </a:cubicBezTo>
                  <a:cubicBezTo>
                    <a:pt x="230" y="314"/>
                    <a:pt x="230" y="314"/>
                    <a:pt x="230" y="314"/>
                  </a:cubicBezTo>
                  <a:cubicBezTo>
                    <a:pt x="230" y="316"/>
                    <a:pt x="229" y="316"/>
                    <a:pt x="228" y="314"/>
                  </a:cubicBezTo>
                  <a:cubicBezTo>
                    <a:pt x="226" y="314"/>
                    <a:pt x="225" y="313"/>
                    <a:pt x="223" y="312"/>
                  </a:cubicBezTo>
                  <a:cubicBezTo>
                    <a:pt x="221" y="311"/>
                    <a:pt x="221" y="308"/>
                    <a:pt x="221" y="307"/>
                  </a:cubicBezTo>
                  <a:cubicBezTo>
                    <a:pt x="217" y="304"/>
                    <a:pt x="211" y="301"/>
                    <a:pt x="204" y="296"/>
                  </a:cubicBezTo>
                  <a:cubicBezTo>
                    <a:pt x="203" y="296"/>
                    <a:pt x="201" y="295"/>
                    <a:pt x="199" y="294"/>
                  </a:cubicBezTo>
                  <a:cubicBezTo>
                    <a:pt x="197" y="292"/>
                    <a:pt x="196" y="291"/>
                    <a:pt x="196" y="290"/>
                  </a:cubicBezTo>
                  <a:cubicBezTo>
                    <a:pt x="188" y="281"/>
                    <a:pt x="186" y="270"/>
                    <a:pt x="186" y="266"/>
                  </a:cubicBezTo>
                  <a:cubicBezTo>
                    <a:pt x="185" y="259"/>
                    <a:pt x="189" y="243"/>
                    <a:pt x="187" y="230"/>
                  </a:cubicBezTo>
                  <a:cubicBezTo>
                    <a:pt x="185" y="218"/>
                    <a:pt x="157" y="202"/>
                    <a:pt x="157" y="202"/>
                  </a:cubicBezTo>
                  <a:cubicBezTo>
                    <a:pt x="160" y="200"/>
                    <a:pt x="179" y="210"/>
                    <a:pt x="186" y="216"/>
                  </a:cubicBezTo>
                  <a:cubicBezTo>
                    <a:pt x="187" y="216"/>
                    <a:pt x="187" y="217"/>
                    <a:pt x="188" y="217"/>
                  </a:cubicBezTo>
                  <a:cubicBezTo>
                    <a:pt x="190" y="219"/>
                    <a:pt x="198" y="224"/>
                    <a:pt x="205" y="232"/>
                  </a:cubicBezTo>
                  <a:cubicBezTo>
                    <a:pt x="213" y="242"/>
                    <a:pt x="216" y="261"/>
                    <a:pt x="227" y="276"/>
                  </a:cubicBezTo>
                  <a:cubicBezTo>
                    <a:pt x="238" y="291"/>
                    <a:pt x="266" y="291"/>
                    <a:pt x="276" y="294"/>
                  </a:cubicBezTo>
                  <a:cubicBezTo>
                    <a:pt x="286" y="297"/>
                    <a:pt x="289" y="309"/>
                    <a:pt x="294" y="312"/>
                  </a:cubicBezTo>
                  <a:cubicBezTo>
                    <a:pt x="299" y="314"/>
                    <a:pt x="299" y="302"/>
                    <a:pt x="289" y="288"/>
                  </a:cubicBezTo>
                  <a:cubicBezTo>
                    <a:pt x="283" y="279"/>
                    <a:pt x="275" y="280"/>
                    <a:pt x="265" y="276"/>
                  </a:cubicBezTo>
                  <a:cubicBezTo>
                    <a:pt x="265" y="276"/>
                    <a:pt x="266" y="276"/>
                    <a:pt x="266" y="276"/>
                  </a:cubicBezTo>
                  <a:cubicBezTo>
                    <a:pt x="267" y="278"/>
                    <a:pt x="263" y="278"/>
                    <a:pt x="251" y="272"/>
                  </a:cubicBezTo>
                  <a:cubicBezTo>
                    <a:pt x="250" y="271"/>
                    <a:pt x="249" y="270"/>
                    <a:pt x="248" y="270"/>
                  </a:cubicBezTo>
                  <a:cubicBezTo>
                    <a:pt x="247" y="269"/>
                    <a:pt x="246" y="269"/>
                    <a:pt x="244" y="268"/>
                  </a:cubicBezTo>
                  <a:cubicBezTo>
                    <a:pt x="241" y="266"/>
                    <a:pt x="240" y="264"/>
                    <a:pt x="240" y="262"/>
                  </a:cubicBezTo>
                  <a:cubicBezTo>
                    <a:pt x="237" y="256"/>
                    <a:pt x="235" y="250"/>
                    <a:pt x="234" y="245"/>
                  </a:cubicBezTo>
                  <a:cubicBezTo>
                    <a:pt x="233" y="242"/>
                    <a:pt x="232" y="238"/>
                    <a:pt x="230" y="233"/>
                  </a:cubicBezTo>
                  <a:cubicBezTo>
                    <a:pt x="230" y="233"/>
                    <a:pt x="230" y="233"/>
                    <a:pt x="230" y="233"/>
                  </a:cubicBezTo>
                  <a:cubicBezTo>
                    <a:pt x="229" y="230"/>
                    <a:pt x="227" y="227"/>
                    <a:pt x="225" y="224"/>
                  </a:cubicBezTo>
                  <a:cubicBezTo>
                    <a:pt x="225" y="226"/>
                    <a:pt x="224" y="226"/>
                    <a:pt x="221" y="225"/>
                  </a:cubicBezTo>
                  <a:cubicBezTo>
                    <a:pt x="217" y="222"/>
                    <a:pt x="217" y="218"/>
                    <a:pt x="218" y="216"/>
                  </a:cubicBezTo>
                  <a:cubicBezTo>
                    <a:pt x="215" y="214"/>
                    <a:pt x="212" y="212"/>
                    <a:pt x="209" y="210"/>
                  </a:cubicBezTo>
                  <a:cubicBezTo>
                    <a:pt x="208" y="210"/>
                    <a:pt x="207" y="210"/>
                    <a:pt x="206" y="209"/>
                  </a:cubicBezTo>
                  <a:cubicBezTo>
                    <a:pt x="201" y="208"/>
                    <a:pt x="199" y="205"/>
                    <a:pt x="198" y="202"/>
                  </a:cubicBezTo>
                  <a:cubicBezTo>
                    <a:pt x="187" y="195"/>
                    <a:pt x="175" y="188"/>
                    <a:pt x="175" y="188"/>
                  </a:cubicBezTo>
                  <a:cubicBezTo>
                    <a:pt x="175" y="188"/>
                    <a:pt x="182" y="190"/>
                    <a:pt x="189" y="192"/>
                  </a:cubicBezTo>
                  <a:cubicBezTo>
                    <a:pt x="174" y="187"/>
                    <a:pt x="162" y="185"/>
                    <a:pt x="162" y="185"/>
                  </a:cubicBezTo>
                  <a:cubicBezTo>
                    <a:pt x="162" y="185"/>
                    <a:pt x="199" y="186"/>
                    <a:pt x="216" y="192"/>
                  </a:cubicBezTo>
                  <a:cubicBezTo>
                    <a:pt x="234" y="197"/>
                    <a:pt x="242" y="208"/>
                    <a:pt x="259" y="218"/>
                  </a:cubicBezTo>
                  <a:cubicBezTo>
                    <a:pt x="275" y="228"/>
                    <a:pt x="293" y="218"/>
                    <a:pt x="302" y="213"/>
                  </a:cubicBezTo>
                  <a:cubicBezTo>
                    <a:pt x="304" y="212"/>
                    <a:pt x="305" y="212"/>
                    <a:pt x="306" y="211"/>
                  </a:cubicBezTo>
                  <a:cubicBezTo>
                    <a:pt x="306" y="211"/>
                    <a:pt x="306" y="211"/>
                    <a:pt x="306" y="211"/>
                  </a:cubicBezTo>
                  <a:cubicBezTo>
                    <a:pt x="303" y="212"/>
                    <a:pt x="298" y="214"/>
                    <a:pt x="293" y="217"/>
                  </a:cubicBezTo>
                  <a:cubicBezTo>
                    <a:pt x="276" y="224"/>
                    <a:pt x="268" y="220"/>
                    <a:pt x="264" y="219"/>
                  </a:cubicBezTo>
                  <a:cubicBezTo>
                    <a:pt x="259" y="218"/>
                    <a:pt x="240" y="202"/>
                    <a:pt x="228" y="195"/>
                  </a:cubicBezTo>
                  <a:cubicBezTo>
                    <a:pt x="217" y="188"/>
                    <a:pt x="179" y="185"/>
                    <a:pt x="173" y="184"/>
                  </a:cubicBezTo>
                  <a:cubicBezTo>
                    <a:pt x="167" y="183"/>
                    <a:pt x="152" y="183"/>
                    <a:pt x="145" y="184"/>
                  </a:cubicBezTo>
                  <a:cubicBezTo>
                    <a:pt x="138" y="184"/>
                    <a:pt x="138" y="180"/>
                    <a:pt x="138" y="180"/>
                  </a:cubicBezTo>
                  <a:cubicBezTo>
                    <a:pt x="138" y="180"/>
                    <a:pt x="136" y="174"/>
                    <a:pt x="143" y="172"/>
                  </a:cubicBezTo>
                  <a:close/>
                  <a:moveTo>
                    <a:pt x="181" y="195"/>
                  </a:moveTo>
                  <a:cubicBezTo>
                    <a:pt x="194" y="201"/>
                    <a:pt x="219" y="222"/>
                    <a:pt x="224" y="230"/>
                  </a:cubicBezTo>
                  <a:cubicBezTo>
                    <a:pt x="230" y="237"/>
                    <a:pt x="235" y="257"/>
                    <a:pt x="241" y="267"/>
                  </a:cubicBezTo>
                  <a:cubicBezTo>
                    <a:pt x="247" y="278"/>
                    <a:pt x="268" y="282"/>
                    <a:pt x="276" y="285"/>
                  </a:cubicBezTo>
                  <a:cubicBezTo>
                    <a:pt x="285" y="287"/>
                    <a:pt x="295" y="304"/>
                    <a:pt x="294" y="308"/>
                  </a:cubicBezTo>
                  <a:cubicBezTo>
                    <a:pt x="293" y="313"/>
                    <a:pt x="290" y="305"/>
                    <a:pt x="285" y="300"/>
                  </a:cubicBezTo>
                  <a:cubicBezTo>
                    <a:pt x="281" y="296"/>
                    <a:pt x="276" y="292"/>
                    <a:pt x="266" y="291"/>
                  </a:cubicBezTo>
                  <a:cubicBezTo>
                    <a:pt x="256" y="290"/>
                    <a:pt x="242" y="287"/>
                    <a:pt x="234" y="281"/>
                  </a:cubicBezTo>
                  <a:cubicBezTo>
                    <a:pt x="225" y="275"/>
                    <a:pt x="225" y="267"/>
                    <a:pt x="217" y="250"/>
                  </a:cubicBezTo>
                  <a:cubicBezTo>
                    <a:pt x="209" y="232"/>
                    <a:pt x="205" y="231"/>
                    <a:pt x="193" y="220"/>
                  </a:cubicBezTo>
                  <a:cubicBezTo>
                    <a:pt x="181" y="208"/>
                    <a:pt x="158" y="199"/>
                    <a:pt x="151" y="199"/>
                  </a:cubicBezTo>
                  <a:cubicBezTo>
                    <a:pt x="147" y="199"/>
                    <a:pt x="138" y="197"/>
                    <a:pt x="138" y="191"/>
                  </a:cubicBezTo>
                  <a:cubicBezTo>
                    <a:pt x="137" y="185"/>
                    <a:pt x="159" y="186"/>
                    <a:pt x="181" y="195"/>
                  </a:cubicBezTo>
                  <a:close/>
                  <a:moveTo>
                    <a:pt x="109" y="118"/>
                  </a:moveTo>
                  <a:cubicBezTo>
                    <a:pt x="103" y="105"/>
                    <a:pt x="88" y="82"/>
                    <a:pt x="85" y="60"/>
                  </a:cubicBezTo>
                  <a:cubicBezTo>
                    <a:pt x="82" y="38"/>
                    <a:pt x="98" y="20"/>
                    <a:pt x="107" y="12"/>
                  </a:cubicBezTo>
                  <a:cubicBezTo>
                    <a:pt x="115" y="4"/>
                    <a:pt x="133" y="2"/>
                    <a:pt x="138" y="4"/>
                  </a:cubicBezTo>
                  <a:cubicBezTo>
                    <a:pt x="143" y="7"/>
                    <a:pt x="135" y="12"/>
                    <a:pt x="127" y="13"/>
                  </a:cubicBezTo>
                  <a:cubicBezTo>
                    <a:pt x="119" y="15"/>
                    <a:pt x="110" y="22"/>
                    <a:pt x="102" y="35"/>
                  </a:cubicBezTo>
                  <a:cubicBezTo>
                    <a:pt x="94" y="49"/>
                    <a:pt x="99" y="76"/>
                    <a:pt x="107" y="84"/>
                  </a:cubicBezTo>
                  <a:cubicBezTo>
                    <a:pt x="114" y="92"/>
                    <a:pt x="123" y="107"/>
                    <a:pt x="126" y="120"/>
                  </a:cubicBezTo>
                  <a:cubicBezTo>
                    <a:pt x="129" y="133"/>
                    <a:pt x="118" y="149"/>
                    <a:pt x="118" y="149"/>
                  </a:cubicBezTo>
                  <a:cubicBezTo>
                    <a:pt x="113" y="154"/>
                    <a:pt x="110" y="149"/>
                    <a:pt x="111" y="147"/>
                  </a:cubicBezTo>
                  <a:cubicBezTo>
                    <a:pt x="112" y="144"/>
                    <a:pt x="116" y="132"/>
                    <a:pt x="109" y="118"/>
                  </a:cubicBezTo>
                  <a:close/>
                  <a:moveTo>
                    <a:pt x="109" y="160"/>
                  </a:moveTo>
                  <a:cubicBezTo>
                    <a:pt x="114" y="165"/>
                    <a:pt x="113" y="167"/>
                    <a:pt x="113" y="167"/>
                  </a:cubicBezTo>
                  <a:cubicBezTo>
                    <a:pt x="113" y="167"/>
                    <a:pt x="109" y="160"/>
                    <a:pt x="102" y="159"/>
                  </a:cubicBezTo>
                  <a:cubicBezTo>
                    <a:pt x="94" y="158"/>
                    <a:pt x="105" y="156"/>
                    <a:pt x="109" y="160"/>
                  </a:cubicBezTo>
                  <a:close/>
                  <a:moveTo>
                    <a:pt x="86" y="169"/>
                  </a:moveTo>
                  <a:cubicBezTo>
                    <a:pt x="86" y="165"/>
                    <a:pt x="89" y="161"/>
                    <a:pt x="93" y="160"/>
                  </a:cubicBezTo>
                  <a:cubicBezTo>
                    <a:pt x="96" y="158"/>
                    <a:pt x="106" y="158"/>
                    <a:pt x="111" y="165"/>
                  </a:cubicBezTo>
                  <a:cubicBezTo>
                    <a:pt x="115" y="173"/>
                    <a:pt x="109" y="182"/>
                    <a:pt x="102" y="182"/>
                  </a:cubicBezTo>
                  <a:cubicBezTo>
                    <a:pt x="99" y="182"/>
                    <a:pt x="97" y="182"/>
                    <a:pt x="95" y="182"/>
                  </a:cubicBezTo>
                  <a:cubicBezTo>
                    <a:pt x="95" y="182"/>
                    <a:pt x="95" y="182"/>
                    <a:pt x="95" y="182"/>
                  </a:cubicBezTo>
                  <a:cubicBezTo>
                    <a:pt x="92" y="181"/>
                    <a:pt x="90" y="179"/>
                    <a:pt x="89" y="178"/>
                  </a:cubicBezTo>
                  <a:cubicBezTo>
                    <a:pt x="86" y="175"/>
                    <a:pt x="86" y="171"/>
                    <a:pt x="86" y="169"/>
                  </a:cubicBezTo>
                  <a:close/>
                  <a:moveTo>
                    <a:pt x="103" y="202"/>
                  </a:moveTo>
                  <a:cubicBezTo>
                    <a:pt x="101" y="205"/>
                    <a:pt x="103" y="216"/>
                    <a:pt x="103" y="217"/>
                  </a:cubicBezTo>
                  <a:cubicBezTo>
                    <a:pt x="104" y="219"/>
                    <a:pt x="91" y="229"/>
                    <a:pt x="67" y="233"/>
                  </a:cubicBezTo>
                  <a:cubicBezTo>
                    <a:pt x="43" y="236"/>
                    <a:pt x="23" y="231"/>
                    <a:pt x="12" y="214"/>
                  </a:cubicBezTo>
                  <a:cubicBezTo>
                    <a:pt x="0" y="196"/>
                    <a:pt x="23" y="175"/>
                    <a:pt x="30" y="171"/>
                  </a:cubicBezTo>
                  <a:cubicBezTo>
                    <a:pt x="40" y="166"/>
                    <a:pt x="66" y="161"/>
                    <a:pt x="74" y="163"/>
                  </a:cubicBezTo>
                  <a:cubicBezTo>
                    <a:pt x="82" y="166"/>
                    <a:pt x="81" y="177"/>
                    <a:pt x="88" y="182"/>
                  </a:cubicBezTo>
                  <a:cubicBezTo>
                    <a:pt x="95" y="186"/>
                    <a:pt x="106" y="198"/>
                    <a:pt x="103" y="202"/>
                  </a:cubicBezTo>
                  <a:close/>
                  <a:moveTo>
                    <a:pt x="122" y="216"/>
                  </a:moveTo>
                  <a:cubicBezTo>
                    <a:pt x="118" y="218"/>
                    <a:pt x="115" y="221"/>
                    <a:pt x="107" y="217"/>
                  </a:cubicBezTo>
                  <a:cubicBezTo>
                    <a:pt x="107" y="217"/>
                    <a:pt x="101" y="209"/>
                    <a:pt x="109" y="203"/>
                  </a:cubicBezTo>
                  <a:cubicBezTo>
                    <a:pt x="117" y="197"/>
                    <a:pt x="123" y="192"/>
                    <a:pt x="130" y="200"/>
                  </a:cubicBezTo>
                  <a:cubicBezTo>
                    <a:pt x="136" y="207"/>
                    <a:pt x="126" y="214"/>
                    <a:pt x="122" y="216"/>
                  </a:cubicBezTo>
                  <a:close/>
                  <a:moveTo>
                    <a:pt x="132" y="209"/>
                  </a:moveTo>
                  <a:cubicBezTo>
                    <a:pt x="132" y="209"/>
                    <a:pt x="134" y="203"/>
                    <a:pt x="132" y="199"/>
                  </a:cubicBezTo>
                  <a:cubicBezTo>
                    <a:pt x="129" y="195"/>
                    <a:pt x="134" y="198"/>
                    <a:pt x="134" y="202"/>
                  </a:cubicBezTo>
                  <a:cubicBezTo>
                    <a:pt x="135" y="206"/>
                    <a:pt x="135" y="206"/>
                    <a:pt x="132" y="209"/>
                  </a:cubicBezTo>
                  <a:close/>
                  <a:moveTo>
                    <a:pt x="135" y="163"/>
                  </a:moveTo>
                  <a:cubicBezTo>
                    <a:pt x="124" y="164"/>
                    <a:pt x="121" y="147"/>
                    <a:pt x="128" y="145"/>
                  </a:cubicBezTo>
                  <a:cubicBezTo>
                    <a:pt x="136" y="144"/>
                    <a:pt x="145" y="136"/>
                    <a:pt x="151" y="123"/>
                  </a:cubicBezTo>
                  <a:cubicBezTo>
                    <a:pt x="156" y="110"/>
                    <a:pt x="160" y="65"/>
                    <a:pt x="161" y="59"/>
                  </a:cubicBezTo>
                  <a:cubicBezTo>
                    <a:pt x="163" y="53"/>
                    <a:pt x="177" y="36"/>
                    <a:pt x="194" y="29"/>
                  </a:cubicBezTo>
                  <a:cubicBezTo>
                    <a:pt x="211" y="23"/>
                    <a:pt x="220" y="34"/>
                    <a:pt x="221" y="36"/>
                  </a:cubicBezTo>
                  <a:cubicBezTo>
                    <a:pt x="222" y="38"/>
                    <a:pt x="207" y="33"/>
                    <a:pt x="198" y="35"/>
                  </a:cubicBezTo>
                  <a:cubicBezTo>
                    <a:pt x="188" y="38"/>
                    <a:pt x="179" y="48"/>
                    <a:pt x="176" y="54"/>
                  </a:cubicBezTo>
                  <a:cubicBezTo>
                    <a:pt x="173" y="59"/>
                    <a:pt x="167" y="80"/>
                    <a:pt x="168" y="90"/>
                  </a:cubicBezTo>
                  <a:cubicBezTo>
                    <a:pt x="169" y="100"/>
                    <a:pt x="171" y="123"/>
                    <a:pt x="163" y="141"/>
                  </a:cubicBezTo>
                  <a:cubicBezTo>
                    <a:pt x="155" y="158"/>
                    <a:pt x="135" y="163"/>
                    <a:pt x="135" y="163"/>
                  </a:cubicBezTo>
                  <a:close/>
                </a:path>
              </a:pathLst>
            </a:custGeom>
            <a:solidFill>
              <a:srgbClr val="EF8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2448"/>
            <p:cNvSpPr/>
            <p:nvPr/>
          </p:nvSpPr>
          <p:spPr bwMode="auto">
            <a:xfrm>
              <a:off x="5305425" y="5416551"/>
              <a:ext cx="6350" cy="6350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1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EF8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449"/>
            <p:cNvSpPr/>
            <p:nvPr/>
          </p:nvSpPr>
          <p:spPr bwMode="auto">
            <a:xfrm>
              <a:off x="5295900" y="5397501"/>
              <a:ext cx="9525" cy="19050"/>
            </a:xfrm>
            <a:custGeom>
              <a:avLst/>
              <a:gdLst>
                <a:gd name="T0" fmla="*/ 3 w 3"/>
                <a:gd name="T1" fmla="*/ 6 h 6"/>
                <a:gd name="T2" fmla="*/ 0 w 3"/>
                <a:gd name="T3" fmla="*/ 0 h 6"/>
                <a:gd name="T4" fmla="*/ 3 w 3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cubicBezTo>
                    <a:pt x="2" y="4"/>
                    <a:pt x="1" y="2"/>
                    <a:pt x="0" y="0"/>
                  </a:cubicBezTo>
                  <a:cubicBezTo>
                    <a:pt x="2" y="2"/>
                    <a:pt x="3" y="4"/>
                    <a:pt x="3" y="6"/>
                  </a:cubicBezTo>
                  <a:close/>
                </a:path>
              </a:pathLst>
            </a:custGeom>
            <a:solidFill>
              <a:srgbClr val="EF8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2450"/>
            <p:cNvSpPr/>
            <p:nvPr/>
          </p:nvSpPr>
          <p:spPr bwMode="auto">
            <a:xfrm>
              <a:off x="5454650" y="6005513"/>
              <a:ext cx="9525" cy="15875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5 h 5"/>
                <a:gd name="T4" fmla="*/ 0 w 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1" y="2"/>
                    <a:pt x="2" y="3"/>
                    <a:pt x="3" y="5"/>
                  </a:cubicBezTo>
                  <a:cubicBezTo>
                    <a:pt x="2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EF8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2451"/>
            <p:cNvSpPr/>
            <p:nvPr/>
          </p:nvSpPr>
          <p:spPr bwMode="auto">
            <a:xfrm>
              <a:off x="5522913" y="6076951"/>
              <a:ext cx="39688" cy="15875"/>
            </a:xfrm>
            <a:custGeom>
              <a:avLst/>
              <a:gdLst>
                <a:gd name="T0" fmla="*/ 13 w 13"/>
                <a:gd name="T1" fmla="*/ 5 h 5"/>
                <a:gd name="T2" fmla="*/ 8 w 13"/>
                <a:gd name="T3" fmla="*/ 3 h 5"/>
                <a:gd name="T4" fmla="*/ 0 w 13"/>
                <a:gd name="T5" fmla="*/ 0 h 5"/>
                <a:gd name="T6" fmla="*/ 13 w 13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5">
                  <a:moveTo>
                    <a:pt x="13" y="5"/>
                  </a:moveTo>
                  <a:cubicBezTo>
                    <a:pt x="11" y="4"/>
                    <a:pt x="10" y="4"/>
                    <a:pt x="8" y="3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5" y="3"/>
                    <a:pt x="9" y="3"/>
                    <a:pt x="13" y="5"/>
                  </a:cubicBezTo>
                  <a:close/>
                </a:path>
              </a:pathLst>
            </a:custGeom>
            <a:solidFill>
              <a:srgbClr val="EF8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2453"/>
            <p:cNvSpPr/>
            <p:nvPr/>
          </p:nvSpPr>
          <p:spPr bwMode="auto">
            <a:xfrm>
              <a:off x="5702300" y="5719763"/>
              <a:ext cx="68263" cy="47625"/>
            </a:xfrm>
            <a:custGeom>
              <a:avLst/>
              <a:gdLst>
                <a:gd name="T0" fmla="*/ 3 w 22"/>
                <a:gd name="T1" fmla="*/ 0 h 15"/>
                <a:gd name="T2" fmla="*/ 0 w 22"/>
                <a:gd name="T3" fmla="*/ 1 h 15"/>
                <a:gd name="T4" fmla="*/ 4 w 22"/>
                <a:gd name="T5" fmla="*/ 4 h 15"/>
                <a:gd name="T6" fmla="*/ 21 w 22"/>
                <a:gd name="T7" fmla="*/ 11 h 15"/>
                <a:gd name="T8" fmla="*/ 21 w 22"/>
                <a:gd name="T9" fmla="*/ 11 h 15"/>
                <a:gd name="T10" fmla="*/ 3 w 22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3" y="0"/>
                  </a:moveTo>
                  <a:cubicBezTo>
                    <a:pt x="3" y="1"/>
                    <a:pt x="2" y="2"/>
                    <a:pt x="0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18" y="15"/>
                    <a:pt x="22" y="13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10" y="6"/>
                    <a:pt x="3" y="0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2454"/>
            <p:cNvSpPr/>
            <p:nvPr/>
          </p:nvSpPr>
          <p:spPr bwMode="auto">
            <a:xfrm>
              <a:off x="5451475" y="5618163"/>
              <a:ext cx="52388" cy="9525"/>
            </a:xfrm>
            <a:custGeom>
              <a:avLst/>
              <a:gdLst>
                <a:gd name="T0" fmla="*/ 0 w 17"/>
                <a:gd name="T1" fmla="*/ 1 h 3"/>
                <a:gd name="T2" fmla="*/ 17 w 17"/>
                <a:gd name="T3" fmla="*/ 3 h 3"/>
                <a:gd name="T4" fmla="*/ 17 w 17"/>
                <a:gd name="T5" fmla="*/ 2 h 3"/>
                <a:gd name="T6" fmla="*/ 0 w 17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">
                  <a:moveTo>
                    <a:pt x="0" y="1"/>
                  </a:moveTo>
                  <a:cubicBezTo>
                    <a:pt x="0" y="1"/>
                    <a:pt x="7" y="2"/>
                    <a:pt x="17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9" y="1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2455"/>
            <p:cNvSpPr/>
            <p:nvPr/>
          </p:nvSpPr>
          <p:spPr bwMode="auto">
            <a:xfrm>
              <a:off x="5545138" y="5627688"/>
              <a:ext cx="58738" cy="23813"/>
            </a:xfrm>
            <a:custGeom>
              <a:avLst/>
              <a:gdLst>
                <a:gd name="T0" fmla="*/ 0 w 19"/>
                <a:gd name="T1" fmla="*/ 0 h 8"/>
                <a:gd name="T2" fmla="*/ 3 w 19"/>
                <a:gd name="T3" fmla="*/ 3 h 8"/>
                <a:gd name="T4" fmla="*/ 19 w 19"/>
                <a:gd name="T5" fmla="*/ 8 h 8"/>
                <a:gd name="T6" fmla="*/ 17 w 19"/>
                <a:gd name="T7" fmla="*/ 2 h 8"/>
                <a:gd name="T8" fmla="*/ 0 w 1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0" y="0"/>
                  </a:moveTo>
                  <a:cubicBezTo>
                    <a:pt x="1" y="1"/>
                    <a:pt x="3" y="2"/>
                    <a:pt x="3" y="3"/>
                  </a:cubicBezTo>
                  <a:cubicBezTo>
                    <a:pt x="9" y="5"/>
                    <a:pt x="14" y="6"/>
                    <a:pt x="19" y="8"/>
                  </a:cubicBezTo>
                  <a:cubicBezTo>
                    <a:pt x="16" y="6"/>
                    <a:pt x="16" y="4"/>
                    <a:pt x="17" y="2"/>
                  </a:cubicBezTo>
                  <a:cubicBezTo>
                    <a:pt x="13" y="2"/>
                    <a:pt x="6" y="1"/>
                    <a:pt x="0" y="0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2456"/>
            <p:cNvSpPr/>
            <p:nvPr/>
          </p:nvSpPr>
          <p:spPr bwMode="auto">
            <a:xfrm>
              <a:off x="5689600" y="5956301"/>
              <a:ext cx="58738" cy="30163"/>
            </a:xfrm>
            <a:custGeom>
              <a:avLst/>
              <a:gdLst>
                <a:gd name="T0" fmla="*/ 3 w 19"/>
                <a:gd name="T1" fmla="*/ 0 h 10"/>
                <a:gd name="T2" fmla="*/ 0 w 19"/>
                <a:gd name="T3" fmla="*/ 2 h 10"/>
                <a:gd name="T4" fmla="*/ 3 w 19"/>
                <a:gd name="T5" fmla="*/ 4 h 10"/>
                <a:gd name="T6" fmla="*/ 18 w 19"/>
                <a:gd name="T7" fmla="*/ 8 h 10"/>
                <a:gd name="T8" fmla="*/ 17 w 19"/>
                <a:gd name="T9" fmla="*/ 8 h 10"/>
                <a:gd name="T10" fmla="*/ 3 w 1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0">
                  <a:moveTo>
                    <a:pt x="3" y="0"/>
                  </a:moveTo>
                  <a:cubicBezTo>
                    <a:pt x="3" y="2"/>
                    <a:pt x="2" y="2"/>
                    <a:pt x="0" y="2"/>
                  </a:cubicBezTo>
                  <a:cubicBezTo>
                    <a:pt x="1" y="2"/>
                    <a:pt x="2" y="3"/>
                    <a:pt x="3" y="4"/>
                  </a:cubicBezTo>
                  <a:cubicBezTo>
                    <a:pt x="15" y="10"/>
                    <a:pt x="19" y="10"/>
                    <a:pt x="18" y="8"/>
                  </a:cubicBezTo>
                  <a:cubicBezTo>
                    <a:pt x="18" y="8"/>
                    <a:pt x="17" y="8"/>
                    <a:pt x="17" y="8"/>
                  </a:cubicBezTo>
                  <a:cubicBezTo>
                    <a:pt x="16" y="7"/>
                    <a:pt x="9" y="4"/>
                    <a:pt x="3" y="0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2457"/>
            <p:cNvSpPr/>
            <p:nvPr/>
          </p:nvSpPr>
          <p:spPr bwMode="auto">
            <a:xfrm>
              <a:off x="5568950" y="5754688"/>
              <a:ext cx="103188" cy="182563"/>
            </a:xfrm>
            <a:custGeom>
              <a:avLst/>
              <a:gdLst>
                <a:gd name="T0" fmla="*/ 23 w 33"/>
                <a:gd name="T1" fmla="*/ 33 h 59"/>
                <a:gd name="T2" fmla="*/ 21 w 33"/>
                <a:gd name="T3" fmla="*/ 30 h 59"/>
                <a:gd name="T4" fmla="*/ 25 w 33"/>
                <a:gd name="T5" fmla="*/ 42 h 59"/>
                <a:gd name="T6" fmla="*/ 31 w 33"/>
                <a:gd name="T7" fmla="*/ 59 h 59"/>
                <a:gd name="T8" fmla="*/ 32 w 33"/>
                <a:gd name="T9" fmla="*/ 56 h 59"/>
                <a:gd name="T10" fmla="*/ 33 w 33"/>
                <a:gd name="T11" fmla="*/ 54 h 59"/>
                <a:gd name="T12" fmla="*/ 29 w 33"/>
                <a:gd name="T13" fmla="*/ 42 h 59"/>
                <a:gd name="T14" fmla="*/ 21 w 33"/>
                <a:gd name="T15" fmla="*/ 18 h 59"/>
                <a:gd name="T16" fmla="*/ 3 w 33"/>
                <a:gd name="T17" fmla="*/ 0 h 59"/>
                <a:gd name="T18" fmla="*/ 3 w 33"/>
                <a:gd name="T19" fmla="*/ 1 h 59"/>
                <a:gd name="T20" fmla="*/ 0 w 33"/>
                <a:gd name="T21" fmla="*/ 7 h 59"/>
                <a:gd name="T22" fmla="*/ 9 w 33"/>
                <a:gd name="T23" fmla="*/ 13 h 59"/>
                <a:gd name="T24" fmla="*/ 9 w 33"/>
                <a:gd name="T25" fmla="*/ 10 h 59"/>
                <a:gd name="T26" fmla="*/ 15 w 33"/>
                <a:gd name="T27" fmla="*/ 14 h 59"/>
                <a:gd name="T28" fmla="*/ 16 w 33"/>
                <a:gd name="T29" fmla="*/ 21 h 59"/>
                <a:gd name="T30" fmla="*/ 21 w 33"/>
                <a:gd name="T31" fmla="*/ 30 h 59"/>
                <a:gd name="T32" fmla="*/ 21 w 33"/>
                <a:gd name="T33" fmla="*/ 24 h 59"/>
                <a:gd name="T34" fmla="*/ 25 w 33"/>
                <a:gd name="T35" fmla="*/ 25 h 59"/>
                <a:gd name="T36" fmla="*/ 23 w 33"/>
                <a:gd name="T37" fmla="*/ 3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59">
                  <a:moveTo>
                    <a:pt x="23" y="33"/>
                  </a:moveTo>
                  <a:cubicBezTo>
                    <a:pt x="22" y="32"/>
                    <a:pt x="22" y="31"/>
                    <a:pt x="21" y="30"/>
                  </a:cubicBezTo>
                  <a:cubicBezTo>
                    <a:pt x="23" y="35"/>
                    <a:pt x="24" y="39"/>
                    <a:pt x="25" y="42"/>
                  </a:cubicBezTo>
                  <a:cubicBezTo>
                    <a:pt x="26" y="47"/>
                    <a:pt x="28" y="53"/>
                    <a:pt x="31" y="59"/>
                  </a:cubicBezTo>
                  <a:cubicBezTo>
                    <a:pt x="31" y="57"/>
                    <a:pt x="32" y="56"/>
                    <a:pt x="32" y="56"/>
                  </a:cubicBezTo>
                  <a:cubicBezTo>
                    <a:pt x="32" y="55"/>
                    <a:pt x="32" y="55"/>
                    <a:pt x="33" y="54"/>
                  </a:cubicBezTo>
                  <a:cubicBezTo>
                    <a:pt x="30" y="51"/>
                    <a:pt x="29" y="47"/>
                    <a:pt x="29" y="42"/>
                  </a:cubicBezTo>
                  <a:cubicBezTo>
                    <a:pt x="29" y="42"/>
                    <a:pt x="29" y="27"/>
                    <a:pt x="21" y="18"/>
                  </a:cubicBezTo>
                  <a:cubicBezTo>
                    <a:pt x="16" y="11"/>
                    <a:pt x="10" y="5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5" y="3"/>
                    <a:pt x="4" y="6"/>
                    <a:pt x="0" y="7"/>
                  </a:cubicBezTo>
                  <a:cubicBezTo>
                    <a:pt x="3" y="9"/>
                    <a:pt x="6" y="11"/>
                    <a:pt x="9" y="13"/>
                  </a:cubicBezTo>
                  <a:cubicBezTo>
                    <a:pt x="9" y="12"/>
                    <a:pt x="9" y="11"/>
                    <a:pt x="9" y="10"/>
                  </a:cubicBezTo>
                  <a:cubicBezTo>
                    <a:pt x="10" y="9"/>
                    <a:pt x="13" y="10"/>
                    <a:pt x="15" y="14"/>
                  </a:cubicBezTo>
                  <a:cubicBezTo>
                    <a:pt x="17" y="17"/>
                    <a:pt x="17" y="20"/>
                    <a:pt x="16" y="21"/>
                  </a:cubicBezTo>
                  <a:cubicBezTo>
                    <a:pt x="18" y="24"/>
                    <a:pt x="20" y="27"/>
                    <a:pt x="21" y="30"/>
                  </a:cubicBezTo>
                  <a:cubicBezTo>
                    <a:pt x="20" y="27"/>
                    <a:pt x="21" y="24"/>
                    <a:pt x="21" y="24"/>
                  </a:cubicBezTo>
                  <a:cubicBezTo>
                    <a:pt x="22" y="23"/>
                    <a:pt x="23" y="22"/>
                    <a:pt x="25" y="25"/>
                  </a:cubicBezTo>
                  <a:cubicBezTo>
                    <a:pt x="27" y="29"/>
                    <a:pt x="28" y="36"/>
                    <a:pt x="23" y="33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2458"/>
            <p:cNvSpPr/>
            <p:nvPr/>
          </p:nvSpPr>
          <p:spPr bwMode="auto">
            <a:xfrm>
              <a:off x="5464175" y="5707063"/>
              <a:ext cx="101600" cy="44450"/>
            </a:xfrm>
            <a:custGeom>
              <a:avLst/>
              <a:gdLst>
                <a:gd name="T0" fmla="*/ 32 w 33"/>
                <a:gd name="T1" fmla="*/ 12 h 14"/>
                <a:gd name="T2" fmla="*/ 33 w 33"/>
                <a:gd name="T3" fmla="*/ 13 h 14"/>
                <a:gd name="T4" fmla="*/ 27 w 33"/>
                <a:gd name="T5" fmla="*/ 9 h 14"/>
                <a:gd name="T6" fmla="*/ 14 w 33"/>
                <a:gd name="T7" fmla="*/ 4 h 14"/>
                <a:gd name="T8" fmla="*/ 0 w 33"/>
                <a:gd name="T9" fmla="*/ 0 h 14"/>
                <a:gd name="T10" fmla="*/ 23 w 33"/>
                <a:gd name="T11" fmla="*/ 14 h 14"/>
                <a:gd name="T12" fmla="*/ 24 w 33"/>
                <a:gd name="T13" fmla="*/ 11 h 14"/>
                <a:gd name="T14" fmla="*/ 32 w 33"/>
                <a:gd name="T1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4">
                  <a:moveTo>
                    <a:pt x="32" y="12"/>
                  </a:moveTo>
                  <a:cubicBezTo>
                    <a:pt x="32" y="12"/>
                    <a:pt x="33" y="13"/>
                    <a:pt x="33" y="13"/>
                  </a:cubicBezTo>
                  <a:cubicBezTo>
                    <a:pt x="31" y="12"/>
                    <a:pt x="29" y="10"/>
                    <a:pt x="27" y="9"/>
                  </a:cubicBezTo>
                  <a:cubicBezTo>
                    <a:pt x="24" y="8"/>
                    <a:pt x="19" y="6"/>
                    <a:pt x="14" y="4"/>
                  </a:cubicBezTo>
                  <a:cubicBezTo>
                    <a:pt x="7" y="2"/>
                    <a:pt x="0" y="0"/>
                    <a:pt x="0" y="0"/>
                  </a:cubicBezTo>
                  <a:cubicBezTo>
                    <a:pt x="0" y="0"/>
                    <a:pt x="12" y="7"/>
                    <a:pt x="23" y="14"/>
                  </a:cubicBezTo>
                  <a:cubicBezTo>
                    <a:pt x="23" y="13"/>
                    <a:pt x="23" y="12"/>
                    <a:pt x="24" y="11"/>
                  </a:cubicBezTo>
                  <a:cubicBezTo>
                    <a:pt x="25" y="8"/>
                    <a:pt x="28" y="10"/>
                    <a:pt x="32" y="12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2459"/>
            <p:cNvSpPr/>
            <p:nvPr/>
          </p:nvSpPr>
          <p:spPr bwMode="auto">
            <a:xfrm>
              <a:off x="5627688" y="6099176"/>
              <a:ext cx="6350" cy="4763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2460"/>
            <p:cNvSpPr/>
            <p:nvPr/>
          </p:nvSpPr>
          <p:spPr bwMode="auto">
            <a:xfrm>
              <a:off x="5408613" y="5745163"/>
              <a:ext cx="203200" cy="331788"/>
            </a:xfrm>
            <a:custGeom>
              <a:avLst/>
              <a:gdLst>
                <a:gd name="T0" fmla="*/ 47 w 66"/>
                <a:gd name="T1" fmla="*/ 96 h 107"/>
                <a:gd name="T2" fmla="*/ 64 w 66"/>
                <a:gd name="T3" fmla="*/ 107 h 107"/>
                <a:gd name="T4" fmla="*/ 64 w 66"/>
                <a:gd name="T5" fmla="*/ 104 h 107"/>
                <a:gd name="T6" fmla="*/ 66 w 66"/>
                <a:gd name="T7" fmla="*/ 101 h 107"/>
                <a:gd name="T8" fmla="*/ 45 w 66"/>
                <a:gd name="T9" fmla="*/ 81 h 107"/>
                <a:gd name="T10" fmla="*/ 37 w 66"/>
                <a:gd name="T11" fmla="*/ 67 h 107"/>
                <a:gd name="T12" fmla="*/ 34 w 66"/>
                <a:gd name="T13" fmla="*/ 66 h 107"/>
                <a:gd name="T14" fmla="*/ 32 w 66"/>
                <a:gd name="T15" fmla="*/ 55 h 107"/>
                <a:gd name="T16" fmla="*/ 37 w 66"/>
                <a:gd name="T17" fmla="*/ 54 h 107"/>
                <a:gd name="T18" fmla="*/ 38 w 66"/>
                <a:gd name="T19" fmla="*/ 55 h 107"/>
                <a:gd name="T20" fmla="*/ 41 w 66"/>
                <a:gd name="T21" fmla="*/ 41 h 107"/>
                <a:gd name="T22" fmla="*/ 33 w 66"/>
                <a:gd name="T23" fmla="*/ 46 h 107"/>
                <a:gd name="T24" fmla="*/ 34 w 66"/>
                <a:gd name="T25" fmla="*/ 31 h 107"/>
                <a:gd name="T26" fmla="*/ 40 w 66"/>
                <a:gd name="T27" fmla="*/ 32 h 107"/>
                <a:gd name="T28" fmla="*/ 31 w 66"/>
                <a:gd name="T29" fmla="*/ 17 h 107"/>
                <a:gd name="T30" fmla="*/ 29 w 66"/>
                <a:gd name="T31" fmla="*/ 16 h 107"/>
                <a:gd name="T32" fmla="*/ 0 w 66"/>
                <a:gd name="T33" fmla="*/ 2 h 107"/>
                <a:gd name="T34" fmla="*/ 30 w 66"/>
                <a:gd name="T35" fmla="*/ 30 h 107"/>
                <a:gd name="T36" fmla="*/ 29 w 66"/>
                <a:gd name="T37" fmla="*/ 66 h 107"/>
                <a:gd name="T38" fmla="*/ 39 w 66"/>
                <a:gd name="T39" fmla="*/ 90 h 107"/>
                <a:gd name="T40" fmla="*/ 38 w 66"/>
                <a:gd name="T41" fmla="*/ 84 h 107"/>
                <a:gd name="T42" fmla="*/ 45 w 66"/>
                <a:gd name="T43" fmla="*/ 84 h 107"/>
                <a:gd name="T44" fmla="*/ 52 w 66"/>
                <a:gd name="T45" fmla="*/ 92 h 107"/>
                <a:gd name="T46" fmla="*/ 47 w 66"/>
                <a:gd name="T47" fmla="*/ 9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" h="107">
                  <a:moveTo>
                    <a:pt x="47" y="96"/>
                  </a:moveTo>
                  <a:cubicBezTo>
                    <a:pt x="54" y="101"/>
                    <a:pt x="60" y="104"/>
                    <a:pt x="64" y="107"/>
                  </a:cubicBezTo>
                  <a:cubicBezTo>
                    <a:pt x="63" y="105"/>
                    <a:pt x="64" y="104"/>
                    <a:pt x="64" y="104"/>
                  </a:cubicBezTo>
                  <a:cubicBezTo>
                    <a:pt x="64" y="102"/>
                    <a:pt x="65" y="101"/>
                    <a:pt x="66" y="101"/>
                  </a:cubicBezTo>
                  <a:cubicBezTo>
                    <a:pt x="59" y="94"/>
                    <a:pt x="49" y="86"/>
                    <a:pt x="45" y="81"/>
                  </a:cubicBezTo>
                  <a:cubicBezTo>
                    <a:pt x="41" y="76"/>
                    <a:pt x="38" y="72"/>
                    <a:pt x="37" y="67"/>
                  </a:cubicBezTo>
                  <a:cubicBezTo>
                    <a:pt x="37" y="67"/>
                    <a:pt x="36" y="67"/>
                    <a:pt x="34" y="66"/>
                  </a:cubicBezTo>
                  <a:cubicBezTo>
                    <a:pt x="31" y="63"/>
                    <a:pt x="31" y="58"/>
                    <a:pt x="32" y="55"/>
                  </a:cubicBezTo>
                  <a:cubicBezTo>
                    <a:pt x="33" y="52"/>
                    <a:pt x="37" y="52"/>
                    <a:pt x="37" y="54"/>
                  </a:cubicBezTo>
                  <a:cubicBezTo>
                    <a:pt x="37" y="55"/>
                    <a:pt x="38" y="55"/>
                    <a:pt x="38" y="55"/>
                  </a:cubicBezTo>
                  <a:cubicBezTo>
                    <a:pt x="39" y="50"/>
                    <a:pt x="40" y="45"/>
                    <a:pt x="41" y="41"/>
                  </a:cubicBezTo>
                  <a:cubicBezTo>
                    <a:pt x="40" y="46"/>
                    <a:pt x="37" y="49"/>
                    <a:pt x="33" y="46"/>
                  </a:cubicBezTo>
                  <a:cubicBezTo>
                    <a:pt x="27" y="40"/>
                    <a:pt x="34" y="31"/>
                    <a:pt x="34" y="31"/>
                  </a:cubicBezTo>
                  <a:cubicBezTo>
                    <a:pt x="36" y="29"/>
                    <a:pt x="38" y="29"/>
                    <a:pt x="40" y="32"/>
                  </a:cubicBezTo>
                  <a:cubicBezTo>
                    <a:pt x="38" y="27"/>
                    <a:pt x="35" y="21"/>
                    <a:pt x="31" y="17"/>
                  </a:cubicBezTo>
                  <a:cubicBezTo>
                    <a:pt x="30" y="17"/>
                    <a:pt x="30" y="16"/>
                    <a:pt x="29" y="16"/>
                  </a:cubicBezTo>
                  <a:cubicBezTo>
                    <a:pt x="22" y="10"/>
                    <a:pt x="3" y="0"/>
                    <a:pt x="0" y="2"/>
                  </a:cubicBezTo>
                  <a:cubicBezTo>
                    <a:pt x="0" y="2"/>
                    <a:pt x="28" y="18"/>
                    <a:pt x="30" y="30"/>
                  </a:cubicBezTo>
                  <a:cubicBezTo>
                    <a:pt x="32" y="43"/>
                    <a:pt x="28" y="59"/>
                    <a:pt x="29" y="66"/>
                  </a:cubicBezTo>
                  <a:cubicBezTo>
                    <a:pt x="29" y="70"/>
                    <a:pt x="31" y="81"/>
                    <a:pt x="39" y="90"/>
                  </a:cubicBezTo>
                  <a:cubicBezTo>
                    <a:pt x="38" y="87"/>
                    <a:pt x="38" y="84"/>
                    <a:pt x="38" y="84"/>
                  </a:cubicBezTo>
                  <a:cubicBezTo>
                    <a:pt x="39" y="80"/>
                    <a:pt x="43" y="80"/>
                    <a:pt x="45" y="84"/>
                  </a:cubicBezTo>
                  <a:cubicBezTo>
                    <a:pt x="48" y="87"/>
                    <a:pt x="50" y="87"/>
                    <a:pt x="52" y="92"/>
                  </a:cubicBezTo>
                  <a:cubicBezTo>
                    <a:pt x="54" y="95"/>
                    <a:pt x="51" y="97"/>
                    <a:pt x="47" y="96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2461"/>
            <p:cNvSpPr>
              <a:spLocks noEditPoints="1"/>
            </p:cNvSpPr>
            <p:nvPr/>
          </p:nvSpPr>
          <p:spPr bwMode="auto">
            <a:xfrm>
              <a:off x="5491163" y="5835651"/>
              <a:ext cx="47625" cy="61913"/>
            </a:xfrm>
            <a:custGeom>
              <a:avLst/>
              <a:gdLst>
                <a:gd name="T0" fmla="*/ 7 w 15"/>
                <a:gd name="T1" fmla="*/ 2 h 20"/>
                <a:gd name="T2" fmla="*/ 6 w 15"/>
                <a:gd name="T3" fmla="*/ 17 h 20"/>
                <a:gd name="T4" fmla="*/ 14 w 15"/>
                <a:gd name="T5" fmla="*/ 12 h 20"/>
                <a:gd name="T6" fmla="*/ 14 w 15"/>
                <a:gd name="T7" fmla="*/ 5 h 20"/>
                <a:gd name="T8" fmla="*/ 13 w 15"/>
                <a:gd name="T9" fmla="*/ 3 h 20"/>
                <a:gd name="T10" fmla="*/ 7 w 15"/>
                <a:gd name="T11" fmla="*/ 2 h 20"/>
                <a:gd name="T12" fmla="*/ 9 w 15"/>
                <a:gd name="T13" fmla="*/ 13 h 20"/>
                <a:gd name="T14" fmla="*/ 10 w 15"/>
                <a:gd name="T15" fmla="*/ 6 h 20"/>
                <a:gd name="T16" fmla="*/ 11 w 15"/>
                <a:gd name="T17" fmla="*/ 11 h 20"/>
                <a:gd name="T18" fmla="*/ 9 w 15"/>
                <a:gd name="T1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20">
                  <a:moveTo>
                    <a:pt x="7" y="2"/>
                  </a:moveTo>
                  <a:cubicBezTo>
                    <a:pt x="7" y="2"/>
                    <a:pt x="0" y="11"/>
                    <a:pt x="6" y="17"/>
                  </a:cubicBezTo>
                  <a:cubicBezTo>
                    <a:pt x="10" y="20"/>
                    <a:pt x="13" y="17"/>
                    <a:pt x="14" y="12"/>
                  </a:cubicBezTo>
                  <a:cubicBezTo>
                    <a:pt x="15" y="10"/>
                    <a:pt x="15" y="7"/>
                    <a:pt x="14" y="5"/>
                  </a:cubicBezTo>
                  <a:cubicBezTo>
                    <a:pt x="14" y="4"/>
                    <a:pt x="13" y="3"/>
                    <a:pt x="13" y="3"/>
                  </a:cubicBezTo>
                  <a:cubicBezTo>
                    <a:pt x="11" y="0"/>
                    <a:pt x="9" y="0"/>
                    <a:pt x="7" y="2"/>
                  </a:cubicBezTo>
                  <a:close/>
                  <a:moveTo>
                    <a:pt x="9" y="13"/>
                  </a:moveTo>
                  <a:cubicBezTo>
                    <a:pt x="7" y="10"/>
                    <a:pt x="7" y="8"/>
                    <a:pt x="10" y="6"/>
                  </a:cubicBezTo>
                  <a:cubicBezTo>
                    <a:pt x="12" y="4"/>
                    <a:pt x="11" y="9"/>
                    <a:pt x="11" y="11"/>
                  </a:cubicBezTo>
                  <a:cubicBezTo>
                    <a:pt x="12" y="14"/>
                    <a:pt x="12" y="17"/>
                    <a:pt x="9" y="13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2462"/>
            <p:cNvSpPr/>
            <p:nvPr/>
          </p:nvSpPr>
          <p:spPr bwMode="auto">
            <a:xfrm>
              <a:off x="5513388" y="5846763"/>
              <a:ext cx="15875" cy="41275"/>
            </a:xfrm>
            <a:custGeom>
              <a:avLst/>
              <a:gdLst>
                <a:gd name="T0" fmla="*/ 3 w 5"/>
                <a:gd name="T1" fmla="*/ 2 h 13"/>
                <a:gd name="T2" fmla="*/ 2 w 5"/>
                <a:gd name="T3" fmla="*/ 9 h 13"/>
                <a:gd name="T4" fmla="*/ 4 w 5"/>
                <a:gd name="T5" fmla="*/ 7 h 13"/>
                <a:gd name="T6" fmla="*/ 3 w 5"/>
                <a:gd name="T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3" y="2"/>
                  </a:moveTo>
                  <a:cubicBezTo>
                    <a:pt x="0" y="4"/>
                    <a:pt x="0" y="6"/>
                    <a:pt x="2" y="9"/>
                  </a:cubicBezTo>
                  <a:cubicBezTo>
                    <a:pt x="5" y="13"/>
                    <a:pt x="5" y="10"/>
                    <a:pt x="4" y="7"/>
                  </a:cubicBezTo>
                  <a:cubicBezTo>
                    <a:pt x="4" y="5"/>
                    <a:pt x="5" y="0"/>
                    <a:pt x="3" y="2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2463"/>
            <p:cNvSpPr>
              <a:spLocks noEditPoints="1"/>
            </p:cNvSpPr>
            <p:nvPr/>
          </p:nvSpPr>
          <p:spPr bwMode="auto">
            <a:xfrm>
              <a:off x="5503863" y="5905501"/>
              <a:ext cx="25400" cy="47625"/>
            </a:xfrm>
            <a:custGeom>
              <a:avLst/>
              <a:gdLst>
                <a:gd name="T0" fmla="*/ 1 w 8"/>
                <a:gd name="T1" fmla="*/ 3 h 15"/>
                <a:gd name="T2" fmla="*/ 3 w 8"/>
                <a:gd name="T3" fmla="*/ 14 h 15"/>
                <a:gd name="T4" fmla="*/ 6 w 8"/>
                <a:gd name="T5" fmla="*/ 15 h 15"/>
                <a:gd name="T6" fmla="*/ 7 w 8"/>
                <a:gd name="T7" fmla="*/ 3 h 15"/>
                <a:gd name="T8" fmla="*/ 6 w 8"/>
                <a:gd name="T9" fmla="*/ 2 h 15"/>
                <a:gd name="T10" fmla="*/ 1 w 8"/>
                <a:gd name="T11" fmla="*/ 3 h 15"/>
                <a:gd name="T12" fmla="*/ 4 w 8"/>
                <a:gd name="T13" fmla="*/ 10 h 15"/>
                <a:gd name="T14" fmla="*/ 4 w 8"/>
                <a:gd name="T15" fmla="*/ 5 h 15"/>
                <a:gd name="T16" fmla="*/ 6 w 8"/>
                <a:gd name="T17" fmla="*/ 5 h 15"/>
                <a:gd name="T18" fmla="*/ 6 w 8"/>
                <a:gd name="T19" fmla="*/ 10 h 15"/>
                <a:gd name="T20" fmla="*/ 4 w 8"/>
                <a:gd name="T21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5">
                  <a:moveTo>
                    <a:pt x="1" y="3"/>
                  </a:moveTo>
                  <a:cubicBezTo>
                    <a:pt x="0" y="6"/>
                    <a:pt x="0" y="11"/>
                    <a:pt x="3" y="14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8" y="13"/>
                    <a:pt x="7" y="5"/>
                    <a:pt x="7" y="3"/>
                  </a:cubicBezTo>
                  <a:cubicBezTo>
                    <a:pt x="7" y="3"/>
                    <a:pt x="6" y="3"/>
                    <a:pt x="6" y="2"/>
                  </a:cubicBezTo>
                  <a:cubicBezTo>
                    <a:pt x="6" y="0"/>
                    <a:pt x="2" y="0"/>
                    <a:pt x="1" y="3"/>
                  </a:cubicBezTo>
                  <a:close/>
                  <a:moveTo>
                    <a:pt x="4" y="10"/>
                  </a:moveTo>
                  <a:cubicBezTo>
                    <a:pt x="3" y="8"/>
                    <a:pt x="4" y="6"/>
                    <a:pt x="4" y="5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6" y="6"/>
                    <a:pt x="6" y="7"/>
                    <a:pt x="6" y="10"/>
                  </a:cubicBezTo>
                  <a:cubicBezTo>
                    <a:pt x="6" y="13"/>
                    <a:pt x="4" y="12"/>
                    <a:pt x="4" y="10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2464"/>
            <p:cNvSpPr/>
            <p:nvPr/>
          </p:nvSpPr>
          <p:spPr bwMode="auto">
            <a:xfrm>
              <a:off x="5513388" y="5918201"/>
              <a:ext cx="9525" cy="28575"/>
            </a:xfrm>
            <a:custGeom>
              <a:avLst/>
              <a:gdLst>
                <a:gd name="T0" fmla="*/ 1 w 3"/>
                <a:gd name="T1" fmla="*/ 1 h 9"/>
                <a:gd name="T2" fmla="*/ 1 w 3"/>
                <a:gd name="T3" fmla="*/ 6 h 9"/>
                <a:gd name="T4" fmla="*/ 3 w 3"/>
                <a:gd name="T5" fmla="*/ 6 h 9"/>
                <a:gd name="T6" fmla="*/ 3 w 3"/>
                <a:gd name="T7" fmla="*/ 1 h 9"/>
                <a:gd name="T8" fmla="*/ 1 w 3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1" y="1"/>
                  </a:moveTo>
                  <a:cubicBezTo>
                    <a:pt x="1" y="2"/>
                    <a:pt x="0" y="4"/>
                    <a:pt x="1" y="6"/>
                  </a:cubicBezTo>
                  <a:cubicBezTo>
                    <a:pt x="1" y="8"/>
                    <a:pt x="3" y="9"/>
                    <a:pt x="3" y="6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2465"/>
            <p:cNvSpPr>
              <a:spLocks noEditPoints="1"/>
            </p:cNvSpPr>
            <p:nvPr/>
          </p:nvSpPr>
          <p:spPr bwMode="auto">
            <a:xfrm>
              <a:off x="5526088" y="5992813"/>
              <a:ext cx="49213" cy="52388"/>
            </a:xfrm>
            <a:custGeom>
              <a:avLst/>
              <a:gdLst>
                <a:gd name="T0" fmla="*/ 7 w 16"/>
                <a:gd name="T1" fmla="*/ 4 h 17"/>
                <a:gd name="T2" fmla="*/ 0 w 16"/>
                <a:gd name="T3" fmla="*/ 4 h 17"/>
                <a:gd name="T4" fmla="*/ 1 w 16"/>
                <a:gd name="T5" fmla="*/ 10 h 17"/>
                <a:gd name="T6" fmla="*/ 4 w 16"/>
                <a:gd name="T7" fmla="*/ 14 h 17"/>
                <a:gd name="T8" fmla="*/ 9 w 16"/>
                <a:gd name="T9" fmla="*/ 16 h 17"/>
                <a:gd name="T10" fmla="*/ 14 w 16"/>
                <a:gd name="T11" fmla="*/ 12 h 17"/>
                <a:gd name="T12" fmla="*/ 7 w 16"/>
                <a:gd name="T13" fmla="*/ 4 h 17"/>
                <a:gd name="T14" fmla="*/ 9 w 16"/>
                <a:gd name="T15" fmla="*/ 12 h 17"/>
                <a:gd name="T16" fmla="*/ 5 w 16"/>
                <a:gd name="T17" fmla="*/ 4 h 17"/>
                <a:gd name="T18" fmla="*/ 9 w 16"/>
                <a:gd name="T19" fmla="*/ 8 h 17"/>
                <a:gd name="T20" fmla="*/ 9 w 16"/>
                <a:gd name="T21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7">
                  <a:moveTo>
                    <a:pt x="7" y="4"/>
                  </a:moveTo>
                  <a:cubicBezTo>
                    <a:pt x="5" y="0"/>
                    <a:pt x="1" y="0"/>
                    <a:pt x="0" y="4"/>
                  </a:cubicBezTo>
                  <a:cubicBezTo>
                    <a:pt x="0" y="4"/>
                    <a:pt x="0" y="7"/>
                    <a:pt x="1" y="10"/>
                  </a:cubicBezTo>
                  <a:cubicBezTo>
                    <a:pt x="1" y="11"/>
                    <a:pt x="2" y="12"/>
                    <a:pt x="4" y="14"/>
                  </a:cubicBezTo>
                  <a:cubicBezTo>
                    <a:pt x="6" y="15"/>
                    <a:pt x="8" y="16"/>
                    <a:pt x="9" y="16"/>
                  </a:cubicBezTo>
                  <a:cubicBezTo>
                    <a:pt x="13" y="17"/>
                    <a:pt x="16" y="15"/>
                    <a:pt x="14" y="12"/>
                  </a:cubicBezTo>
                  <a:cubicBezTo>
                    <a:pt x="12" y="7"/>
                    <a:pt x="10" y="7"/>
                    <a:pt x="7" y="4"/>
                  </a:cubicBezTo>
                  <a:close/>
                  <a:moveTo>
                    <a:pt x="9" y="12"/>
                  </a:moveTo>
                  <a:cubicBezTo>
                    <a:pt x="4" y="10"/>
                    <a:pt x="4" y="6"/>
                    <a:pt x="5" y="4"/>
                  </a:cubicBezTo>
                  <a:cubicBezTo>
                    <a:pt x="5" y="3"/>
                    <a:pt x="5" y="5"/>
                    <a:pt x="9" y="8"/>
                  </a:cubicBezTo>
                  <a:cubicBezTo>
                    <a:pt x="12" y="11"/>
                    <a:pt x="12" y="13"/>
                    <a:pt x="9" y="12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2466"/>
            <p:cNvSpPr/>
            <p:nvPr/>
          </p:nvSpPr>
          <p:spPr bwMode="auto">
            <a:xfrm>
              <a:off x="5538788" y="6002338"/>
              <a:ext cx="23813" cy="31750"/>
            </a:xfrm>
            <a:custGeom>
              <a:avLst/>
              <a:gdLst>
                <a:gd name="T0" fmla="*/ 1 w 8"/>
                <a:gd name="T1" fmla="*/ 1 h 10"/>
                <a:gd name="T2" fmla="*/ 5 w 8"/>
                <a:gd name="T3" fmla="*/ 9 h 10"/>
                <a:gd name="T4" fmla="*/ 5 w 8"/>
                <a:gd name="T5" fmla="*/ 5 h 10"/>
                <a:gd name="T6" fmla="*/ 1 w 8"/>
                <a:gd name="T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1" y="1"/>
                  </a:moveTo>
                  <a:cubicBezTo>
                    <a:pt x="0" y="3"/>
                    <a:pt x="0" y="7"/>
                    <a:pt x="5" y="9"/>
                  </a:cubicBezTo>
                  <a:cubicBezTo>
                    <a:pt x="8" y="10"/>
                    <a:pt x="8" y="8"/>
                    <a:pt x="5" y="5"/>
                  </a:cubicBezTo>
                  <a:cubicBezTo>
                    <a:pt x="1" y="2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2467"/>
            <p:cNvSpPr>
              <a:spLocks noEditPoints="1"/>
            </p:cNvSpPr>
            <p:nvPr/>
          </p:nvSpPr>
          <p:spPr bwMode="auto">
            <a:xfrm>
              <a:off x="5603875" y="6057901"/>
              <a:ext cx="36513" cy="41275"/>
            </a:xfrm>
            <a:custGeom>
              <a:avLst/>
              <a:gdLst>
                <a:gd name="T0" fmla="*/ 3 w 12"/>
                <a:gd name="T1" fmla="*/ 0 h 13"/>
                <a:gd name="T2" fmla="*/ 1 w 12"/>
                <a:gd name="T3" fmla="*/ 3 h 13"/>
                <a:gd name="T4" fmla="*/ 1 w 12"/>
                <a:gd name="T5" fmla="*/ 6 h 13"/>
                <a:gd name="T6" fmla="*/ 3 w 12"/>
                <a:gd name="T7" fmla="*/ 11 h 13"/>
                <a:gd name="T8" fmla="*/ 8 w 12"/>
                <a:gd name="T9" fmla="*/ 13 h 13"/>
                <a:gd name="T10" fmla="*/ 10 w 12"/>
                <a:gd name="T11" fmla="*/ 13 h 13"/>
                <a:gd name="T12" fmla="*/ 10 w 12"/>
                <a:gd name="T13" fmla="*/ 13 h 13"/>
                <a:gd name="T14" fmla="*/ 12 w 12"/>
                <a:gd name="T15" fmla="*/ 11 h 13"/>
                <a:gd name="T16" fmla="*/ 7 w 12"/>
                <a:gd name="T17" fmla="*/ 3 h 13"/>
                <a:gd name="T18" fmla="*/ 3 w 12"/>
                <a:gd name="T19" fmla="*/ 0 h 13"/>
                <a:gd name="T20" fmla="*/ 6 w 12"/>
                <a:gd name="T21" fmla="*/ 9 h 13"/>
                <a:gd name="T22" fmla="*/ 4 w 12"/>
                <a:gd name="T23" fmla="*/ 4 h 13"/>
                <a:gd name="T24" fmla="*/ 8 w 12"/>
                <a:gd name="T25" fmla="*/ 7 h 13"/>
                <a:gd name="T26" fmla="*/ 6 w 12"/>
                <a:gd name="T2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">
                  <a:moveTo>
                    <a:pt x="3" y="0"/>
                  </a:moveTo>
                  <a:cubicBezTo>
                    <a:pt x="2" y="0"/>
                    <a:pt x="1" y="1"/>
                    <a:pt x="1" y="3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1" y="7"/>
                    <a:pt x="1" y="10"/>
                    <a:pt x="3" y="11"/>
                  </a:cubicBezTo>
                  <a:cubicBezTo>
                    <a:pt x="5" y="12"/>
                    <a:pt x="6" y="13"/>
                    <a:pt x="8" y="13"/>
                  </a:cubicBezTo>
                  <a:cubicBezTo>
                    <a:pt x="8" y="13"/>
                    <a:pt x="9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2" y="13"/>
                    <a:pt x="12" y="11"/>
                  </a:cubicBezTo>
                  <a:cubicBezTo>
                    <a:pt x="10" y="6"/>
                    <a:pt x="8" y="5"/>
                    <a:pt x="7" y="3"/>
                  </a:cubicBezTo>
                  <a:cubicBezTo>
                    <a:pt x="6" y="2"/>
                    <a:pt x="4" y="0"/>
                    <a:pt x="3" y="0"/>
                  </a:cubicBezTo>
                  <a:close/>
                  <a:moveTo>
                    <a:pt x="6" y="9"/>
                  </a:moveTo>
                  <a:cubicBezTo>
                    <a:pt x="3" y="8"/>
                    <a:pt x="4" y="4"/>
                    <a:pt x="4" y="4"/>
                  </a:cubicBezTo>
                  <a:cubicBezTo>
                    <a:pt x="4" y="1"/>
                    <a:pt x="5" y="3"/>
                    <a:pt x="8" y="7"/>
                  </a:cubicBezTo>
                  <a:cubicBezTo>
                    <a:pt x="10" y="10"/>
                    <a:pt x="9" y="11"/>
                    <a:pt x="6" y="9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2468"/>
            <p:cNvSpPr/>
            <p:nvPr/>
          </p:nvSpPr>
          <p:spPr bwMode="auto">
            <a:xfrm>
              <a:off x="5611813" y="6061076"/>
              <a:ext cx="22225" cy="31750"/>
            </a:xfrm>
            <a:custGeom>
              <a:avLst/>
              <a:gdLst>
                <a:gd name="T0" fmla="*/ 1 w 7"/>
                <a:gd name="T1" fmla="*/ 3 h 10"/>
                <a:gd name="T2" fmla="*/ 3 w 7"/>
                <a:gd name="T3" fmla="*/ 8 h 10"/>
                <a:gd name="T4" fmla="*/ 5 w 7"/>
                <a:gd name="T5" fmla="*/ 6 h 10"/>
                <a:gd name="T6" fmla="*/ 1 w 7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0">
                  <a:moveTo>
                    <a:pt x="1" y="3"/>
                  </a:moveTo>
                  <a:cubicBezTo>
                    <a:pt x="1" y="3"/>
                    <a:pt x="0" y="7"/>
                    <a:pt x="3" y="8"/>
                  </a:cubicBezTo>
                  <a:cubicBezTo>
                    <a:pt x="6" y="10"/>
                    <a:pt x="7" y="9"/>
                    <a:pt x="5" y="6"/>
                  </a:cubicBezTo>
                  <a:cubicBezTo>
                    <a:pt x="2" y="2"/>
                    <a:pt x="1" y="0"/>
                    <a:pt x="1" y="3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2469"/>
            <p:cNvSpPr>
              <a:spLocks noEditPoints="1"/>
            </p:cNvSpPr>
            <p:nvPr/>
          </p:nvSpPr>
          <p:spPr bwMode="auto">
            <a:xfrm>
              <a:off x="5535613" y="5732463"/>
              <a:ext cx="49213" cy="42863"/>
            </a:xfrm>
            <a:custGeom>
              <a:avLst/>
              <a:gdLst>
                <a:gd name="T0" fmla="*/ 10 w 16"/>
                <a:gd name="T1" fmla="*/ 5 h 14"/>
                <a:gd name="T2" fmla="*/ 9 w 16"/>
                <a:gd name="T3" fmla="*/ 4 h 14"/>
                <a:gd name="T4" fmla="*/ 1 w 16"/>
                <a:gd name="T5" fmla="*/ 3 h 14"/>
                <a:gd name="T6" fmla="*/ 0 w 16"/>
                <a:gd name="T7" fmla="*/ 6 h 14"/>
                <a:gd name="T8" fmla="*/ 8 w 16"/>
                <a:gd name="T9" fmla="*/ 13 h 14"/>
                <a:gd name="T10" fmla="*/ 11 w 16"/>
                <a:gd name="T11" fmla="*/ 14 h 14"/>
                <a:gd name="T12" fmla="*/ 14 w 16"/>
                <a:gd name="T13" fmla="*/ 8 h 14"/>
                <a:gd name="T14" fmla="*/ 14 w 16"/>
                <a:gd name="T15" fmla="*/ 7 h 14"/>
                <a:gd name="T16" fmla="*/ 10 w 16"/>
                <a:gd name="T17" fmla="*/ 5 h 14"/>
                <a:gd name="T18" fmla="*/ 9 w 16"/>
                <a:gd name="T19" fmla="*/ 9 h 14"/>
                <a:gd name="T20" fmla="*/ 5 w 16"/>
                <a:gd name="T21" fmla="*/ 5 h 14"/>
                <a:gd name="T22" fmla="*/ 7 w 16"/>
                <a:gd name="T23" fmla="*/ 4 h 14"/>
                <a:gd name="T24" fmla="*/ 12 w 16"/>
                <a:gd name="T25" fmla="*/ 6 h 14"/>
                <a:gd name="T26" fmla="*/ 9 w 16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4">
                  <a:moveTo>
                    <a:pt x="10" y="5"/>
                  </a:moveTo>
                  <a:cubicBezTo>
                    <a:pt x="10" y="5"/>
                    <a:pt x="9" y="4"/>
                    <a:pt x="9" y="4"/>
                  </a:cubicBezTo>
                  <a:cubicBezTo>
                    <a:pt x="5" y="2"/>
                    <a:pt x="2" y="0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1" y="9"/>
                    <a:pt x="3" y="12"/>
                    <a:pt x="8" y="13"/>
                  </a:cubicBezTo>
                  <a:cubicBezTo>
                    <a:pt x="9" y="14"/>
                    <a:pt x="10" y="14"/>
                    <a:pt x="11" y="14"/>
                  </a:cubicBezTo>
                  <a:cubicBezTo>
                    <a:pt x="15" y="13"/>
                    <a:pt x="16" y="10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5"/>
                    <a:pt x="12" y="5"/>
                    <a:pt x="10" y="5"/>
                  </a:cubicBezTo>
                  <a:close/>
                  <a:moveTo>
                    <a:pt x="9" y="9"/>
                  </a:moveTo>
                  <a:cubicBezTo>
                    <a:pt x="6" y="7"/>
                    <a:pt x="6" y="7"/>
                    <a:pt x="5" y="5"/>
                  </a:cubicBezTo>
                  <a:cubicBezTo>
                    <a:pt x="4" y="3"/>
                    <a:pt x="5" y="2"/>
                    <a:pt x="7" y="4"/>
                  </a:cubicBezTo>
                  <a:cubicBezTo>
                    <a:pt x="9" y="6"/>
                    <a:pt x="10" y="5"/>
                    <a:pt x="12" y="6"/>
                  </a:cubicBezTo>
                  <a:cubicBezTo>
                    <a:pt x="14" y="8"/>
                    <a:pt x="12" y="10"/>
                    <a:pt x="9" y="9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2470"/>
            <p:cNvSpPr/>
            <p:nvPr/>
          </p:nvSpPr>
          <p:spPr bwMode="auto">
            <a:xfrm>
              <a:off x="5546725" y="5738813"/>
              <a:ext cx="31750" cy="25400"/>
            </a:xfrm>
            <a:custGeom>
              <a:avLst/>
              <a:gdLst>
                <a:gd name="T0" fmla="*/ 1 w 10"/>
                <a:gd name="T1" fmla="*/ 3 h 8"/>
                <a:gd name="T2" fmla="*/ 5 w 10"/>
                <a:gd name="T3" fmla="*/ 7 h 8"/>
                <a:gd name="T4" fmla="*/ 8 w 10"/>
                <a:gd name="T5" fmla="*/ 4 h 8"/>
                <a:gd name="T6" fmla="*/ 3 w 10"/>
                <a:gd name="T7" fmla="*/ 2 h 8"/>
                <a:gd name="T8" fmla="*/ 1 w 10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3"/>
                  </a:moveTo>
                  <a:cubicBezTo>
                    <a:pt x="2" y="5"/>
                    <a:pt x="2" y="5"/>
                    <a:pt x="5" y="7"/>
                  </a:cubicBezTo>
                  <a:cubicBezTo>
                    <a:pt x="8" y="8"/>
                    <a:pt x="10" y="6"/>
                    <a:pt x="8" y="4"/>
                  </a:cubicBezTo>
                  <a:cubicBezTo>
                    <a:pt x="6" y="3"/>
                    <a:pt x="5" y="4"/>
                    <a:pt x="3" y="2"/>
                  </a:cubicBezTo>
                  <a:cubicBezTo>
                    <a:pt x="1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2471"/>
            <p:cNvSpPr>
              <a:spLocks noEditPoints="1"/>
            </p:cNvSpPr>
            <p:nvPr/>
          </p:nvSpPr>
          <p:spPr bwMode="auto">
            <a:xfrm>
              <a:off x="5594350" y="5781676"/>
              <a:ext cx="26988" cy="44450"/>
            </a:xfrm>
            <a:custGeom>
              <a:avLst/>
              <a:gdLst>
                <a:gd name="T0" fmla="*/ 1 w 9"/>
                <a:gd name="T1" fmla="*/ 1 h 14"/>
                <a:gd name="T2" fmla="*/ 1 w 9"/>
                <a:gd name="T3" fmla="*/ 4 h 14"/>
                <a:gd name="T4" fmla="*/ 4 w 9"/>
                <a:gd name="T5" fmla="*/ 13 h 14"/>
                <a:gd name="T6" fmla="*/ 8 w 9"/>
                <a:gd name="T7" fmla="*/ 12 h 14"/>
                <a:gd name="T8" fmla="*/ 7 w 9"/>
                <a:gd name="T9" fmla="*/ 5 h 14"/>
                <a:gd name="T10" fmla="*/ 1 w 9"/>
                <a:gd name="T11" fmla="*/ 1 h 14"/>
                <a:gd name="T12" fmla="*/ 6 w 9"/>
                <a:gd name="T13" fmla="*/ 7 h 14"/>
                <a:gd name="T14" fmla="*/ 6 w 9"/>
                <a:gd name="T15" fmla="*/ 9 h 14"/>
                <a:gd name="T16" fmla="*/ 4 w 9"/>
                <a:gd name="T17" fmla="*/ 4 h 14"/>
                <a:gd name="T18" fmla="*/ 6 w 9"/>
                <a:gd name="T19" fmla="*/ 4 h 14"/>
                <a:gd name="T20" fmla="*/ 6 w 9"/>
                <a:gd name="T21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4">
                  <a:moveTo>
                    <a:pt x="1" y="1"/>
                  </a:moveTo>
                  <a:cubicBezTo>
                    <a:pt x="1" y="2"/>
                    <a:pt x="1" y="3"/>
                    <a:pt x="1" y="4"/>
                  </a:cubicBezTo>
                  <a:cubicBezTo>
                    <a:pt x="0" y="6"/>
                    <a:pt x="0" y="10"/>
                    <a:pt x="4" y="13"/>
                  </a:cubicBezTo>
                  <a:cubicBezTo>
                    <a:pt x="7" y="14"/>
                    <a:pt x="8" y="14"/>
                    <a:pt x="8" y="12"/>
                  </a:cubicBezTo>
                  <a:cubicBezTo>
                    <a:pt x="9" y="11"/>
                    <a:pt x="9" y="8"/>
                    <a:pt x="7" y="5"/>
                  </a:cubicBezTo>
                  <a:cubicBezTo>
                    <a:pt x="5" y="1"/>
                    <a:pt x="2" y="0"/>
                    <a:pt x="1" y="1"/>
                  </a:cubicBezTo>
                  <a:close/>
                  <a:moveTo>
                    <a:pt x="6" y="7"/>
                  </a:moveTo>
                  <a:cubicBezTo>
                    <a:pt x="7" y="8"/>
                    <a:pt x="9" y="11"/>
                    <a:pt x="6" y="9"/>
                  </a:cubicBezTo>
                  <a:cubicBezTo>
                    <a:pt x="4" y="8"/>
                    <a:pt x="3" y="5"/>
                    <a:pt x="4" y="4"/>
                  </a:cubicBezTo>
                  <a:cubicBezTo>
                    <a:pt x="5" y="3"/>
                    <a:pt x="5" y="4"/>
                    <a:pt x="6" y="4"/>
                  </a:cubicBezTo>
                  <a:cubicBezTo>
                    <a:pt x="6" y="5"/>
                    <a:pt x="6" y="6"/>
                    <a:pt x="6" y="7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2472"/>
            <p:cNvSpPr/>
            <p:nvPr/>
          </p:nvSpPr>
          <p:spPr bwMode="auto">
            <a:xfrm>
              <a:off x="5603875" y="5791201"/>
              <a:ext cx="17463" cy="25400"/>
            </a:xfrm>
            <a:custGeom>
              <a:avLst/>
              <a:gdLst>
                <a:gd name="T0" fmla="*/ 1 w 6"/>
                <a:gd name="T1" fmla="*/ 1 h 8"/>
                <a:gd name="T2" fmla="*/ 3 w 6"/>
                <a:gd name="T3" fmla="*/ 6 h 8"/>
                <a:gd name="T4" fmla="*/ 3 w 6"/>
                <a:gd name="T5" fmla="*/ 4 h 8"/>
                <a:gd name="T6" fmla="*/ 3 w 6"/>
                <a:gd name="T7" fmla="*/ 1 h 8"/>
                <a:gd name="T8" fmla="*/ 1 w 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1"/>
                  </a:moveTo>
                  <a:cubicBezTo>
                    <a:pt x="0" y="2"/>
                    <a:pt x="1" y="5"/>
                    <a:pt x="3" y="6"/>
                  </a:cubicBezTo>
                  <a:cubicBezTo>
                    <a:pt x="6" y="8"/>
                    <a:pt x="4" y="5"/>
                    <a:pt x="3" y="4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2" y="1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2473"/>
            <p:cNvSpPr>
              <a:spLocks noEditPoints="1"/>
            </p:cNvSpPr>
            <p:nvPr/>
          </p:nvSpPr>
          <p:spPr bwMode="auto">
            <a:xfrm>
              <a:off x="5630863" y="5822951"/>
              <a:ext cx="25400" cy="42863"/>
            </a:xfrm>
            <a:custGeom>
              <a:avLst/>
              <a:gdLst>
                <a:gd name="T0" fmla="*/ 1 w 8"/>
                <a:gd name="T1" fmla="*/ 2 h 14"/>
                <a:gd name="T2" fmla="*/ 1 w 8"/>
                <a:gd name="T3" fmla="*/ 8 h 14"/>
                <a:gd name="T4" fmla="*/ 1 w 8"/>
                <a:gd name="T5" fmla="*/ 8 h 14"/>
                <a:gd name="T6" fmla="*/ 3 w 8"/>
                <a:gd name="T7" fmla="*/ 11 h 14"/>
                <a:gd name="T8" fmla="*/ 5 w 8"/>
                <a:gd name="T9" fmla="*/ 3 h 14"/>
                <a:gd name="T10" fmla="*/ 1 w 8"/>
                <a:gd name="T11" fmla="*/ 2 h 14"/>
                <a:gd name="T12" fmla="*/ 4 w 8"/>
                <a:gd name="T13" fmla="*/ 5 h 14"/>
                <a:gd name="T14" fmla="*/ 5 w 8"/>
                <a:gd name="T15" fmla="*/ 5 h 14"/>
                <a:gd name="T16" fmla="*/ 5 w 8"/>
                <a:gd name="T17" fmla="*/ 8 h 14"/>
                <a:gd name="T18" fmla="*/ 4 w 8"/>
                <a:gd name="T1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4">
                  <a:moveTo>
                    <a:pt x="1" y="2"/>
                  </a:moveTo>
                  <a:cubicBezTo>
                    <a:pt x="1" y="2"/>
                    <a:pt x="0" y="5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10"/>
                    <a:pt x="3" y="11"/>
                  </a:cubicBezTo>
                  <a:cubicBezTo>
                    <a:pt x="8" y="14"/>
                    <a:pt x="7" y="7"/>
                    <a:pt x="5" y="3"/>
                  </a:cubicBezTo>
                  <a:cubicBezTo>
                    <a:pt x="3" y="0"/>
                    <a:pt x="2" y="1"/>
                    <a:pt x="1" y="2"/>
                  </a:cubicBezTo>
                  <a:close/>
                  <a:moveTo>
                    <a:pt x="4" y="5"/>
                  </a:moveTo>
                  <a:cubicBezTo>
                    <a:pt x="5" y="4"/>
                    <a:pt x="5" y="4"/>
                    <a:pt x="5" y="5"/>
                  </a:cubicBezTo>
                  <a:cubicBezTo>
                    <a:pt x="6" y="7"/>
                    <a:pt x="7" y="10"/>
                    <a:pt x="5" y="8"/>
                  </a:cubicBezTo>
                  <a:cubicBezTo>
                    <a:pt x="4" y="7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2474"/>
            <p:cNvSpPr/>
            <p:nvPr/>
          </p:nvSpPr>
          <p:spPr bwMode="auto">
            <a:xfrm>
              <a:off x="5643563" y="5835651"/>
              <a:ext cx="9525" cy="17463"/>
            </a:xfrm>
            <a:custGeom>
              <a:avLst/>
              <a:gdLst>
                <a:gd name="T0" fmla="*/ 0 w 3"/>
                <a:gd name="T1" fmla="*/ 1 h 6"/>
                <a:gd name="T2" fmla="*/ 1 w 3"/>
                <a:gd name="T3" fmla="*/ 4 h 6"/>
                <a:gd name="T4" fmla="*/ 1 w 3"/>
                <a:gd name="T5" fmla="*/ 1 h 6"/>
                <a:gd name="T6" fmla="*/ 0 w 3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3" y="6"/>
                    <a:pt x="2" y="3"/>
                    <a:pt x="1" y="1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2475"/>
            <p:cNvSpPr>
              <a:spLocks noEditPoints="1"/>
            </p:cNvSpPr>
            <p:nvPr/>
          </p:nvSpPr>
          <p:spPr bwMode="auto">
            <a:xfrm>
              <a:off x="5665788" y="5918201"/>
              <a:ext cx="33338" cy="44450"/>
            </a:xfrm>
            <a:custGeom>
              <a:avLst/>
              <a:gdLst>
                <a:gd name="T0" fmla="*/ 2 w 11"/>
                <a:gd name="T1" fmla="*/ 1 h 14"/>
                <a:gd name="T2" fmla="*/ 1 w 11"/>
                <a:gd name="T3" fmla="*/ 3 h 14"/>
                <a:gd name="T4" fmla="*/ 0 w 11"/>
                <a:gd name="T5" fmla="*/ 6 h 14"/>
                <a:gd name="T6" fmla="*/ 4 w 11"/>
                <a:gd name="T7" fmla="*/ 12 h 14"/>
                <a:gd name="T8" fmla="*/ 8 w 11"/>
                <a:gd name="T9" fmla="*/ 14 h 14"/>
                <a:gd name="T10" fmla="*/ 11 w 11"/>
                <a:gd name="T11" fmla="*/ 12 h 14"/>
                <a:gd name="T12" fmla="*/ 10 w 11"/>
                <a:gd name="T13" fmla="*/ 9 h 14"/>
                <a:gd name="T14" fmla="*/ 2 w 11"/>
                <a:gd name="T15" fmla="*/ 1 h 14"/>
                <a:gd name="T16" fmla="*/ 8 w 11"/>
                <a:gd name="T17" fmla="*/ 6 h 14"/>
                <a:gd name="T18" fmla="*/ 8 w 11"/>
                <a:gd name="T19" fmla="*/ 10 h 14"/>
                <a:gd name="T20" fmla="*/ 5 w 11"/>
                <a:gd name="T21" fmla="*/ 5 h 14"/>
                <a:gd name="T22" fmla="*/ 8 w 11"/>
                <a:gd name="T2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14">
                  <a:moveTo>
                    <a:pt x="2" y="1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8"/>
                    <a:pt x="1" y="10"/>
                    <a:pt x="4" y="12"/>
                  </a:cubicBezTo>
                  <a:cubicBezTo>
                    <a:pt x="6" y="13"/>
                    <a:pt x="7" y="13"/>
                    <a:pt x="8" y="14"/>
                  </a:cubicBezTo>
                  <a:cubicBezTo>
                    <a:pt x="10" y="14"/>
                    <a:pt x="11" y="14"/>
                    <a:pt x="11" y="12"/>
                  </a:cubicBezTo>
                  <a:cubicBezTo>
                    <a:pt x="11" y="11"/>
                    <a:pt x="11" y="10"/>
                    <a:pt x="10" y="9"/>
                  </a:cubicBezTo>
                  <a:cubicBezTo>
                    <a:pt x="8" y="5"/>
                    <a:pt x="4" y="0"/>
                    <a:pt x="2" y="1"/>
                  </a:cubicBezTo>
                  <a:close/>
                  <a:moveTo>
                    <a:pt x="8" y="6"/>
                  </a:moveTo>
                  <a:cubicBezTo>
                    <a:pt x="10" y="9"/>
                    <a:pt x="11" y="12"/>
                    <a:pt x="8" y="10"/>
                  </a:cubicBezTo>
                  <a:cubicBezTo>
                    <a:pt x="4" y="8"/>
                    <a:pt x="5" y="5"/>
                    <a:pt x="5" y="5"/>
                  </a:cubicBezTo>
                  <a:cubicBezTo>
                    <a:pt x="5" y="3"/>
                    <a:pt x="6" y="3"/>
                    <a:pt x="8" y="6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2476"/>
            <p:cNvSpPr/>
            <p:nvPr/>
          </p:nvSpPr>
          <p:spPr bwMode="auto">
            <a:xfrm>
              <a:off x="5678488" y="5927726"/>
              <a:ext cx="20638" cy="28575"/>
            </a:xfrm>
            <a:custGeom>
              <a:avLst/>
              <a:gdLst>
                <a:gd name="T0" fmla="*/ 1 w 7"/>
                <a:gd name="T1" fmla="*/ 2 h 9"/>
                <a:gd name="T2" fmla="*/ 4 w 7"/>
                <a:gd name="T3" fmla="*/ 7 h 9"/>
                <a:gd name="T4" fmla="*/ 4 w 7"/>
                <a:gd name="T5" fmla="*/ 3 h 9"/>
                <a:gd name="T6" fmla="*/ 1 w 7"/>
                <a:gd name="T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1" y="2"/>
                  </a:moveTo>
                  <a:cubicBezTo>
                    <a:pt x="1" y="2"/>
                    <a:pt x="0" y="5"/>
                    <a:pt x="4" y="7"/>
                  </a:cubicBezTo>
                  <a:cubicBezTo>
                    <a:pt x="7" y="9"/>
                    <a:pt x="6" y="6"/>
                    <a:pt x="4" y="3"/>
                  </a:cubicBezTo>
                  <a:cubicBezTo>
                    <a:pt x="2" y="0"/>
                    <a:pt x="1" y="0"/>
                    <a:pt x="1" y="2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2477"/>
            <p:cNvSpPr>
              <a:spLocks noEditPoints="1"/>
            </p:cNvSpPr>
            <p:nvPr/>
          </p:nvSpPr>
          <p:spPr bwMode="auto">
            <a:xfrm>
              <a:off x="5503863" y="5608638"/>
              <a:ext cx="49213" cy="36513"/>
            </a:xfrm>
            <a:custGeom>
              <a:avLst/>
              <a:gdLst>
                <a:gd name="T0" fmla="*/ 10 w 16"/>
                <a:gd name="T1" fmla="*/ 4 h 12"/>
                <a:gd name="T2" fmla="*/ 1 w 16"/>
                <a:gd name="T3" fmla="*/ 2 h 12"/>
                <a:gd name="T4" fmla="*/ 0 w 16"/>
                <a:gd name="T5" fmla="*/ 4 h 12"/>
                <a:gd name="T6" fmla="*/ 0 w 16"/>
                <a:gd name="T7" fmla="*/ 5 h 12"/>
                <a:gd name="T8" fmla="*/ 0 w 16"/>
                <a:gd name="T9" fmla="*/ 6 h 12"/>
                <a:gd name="T10" fmla="*/ 9 w 16"/>
                <a:gd name="T11" fmla="*/ 12 h 12"/>
                <a:gd name="T12" fmla="*/ 16 w 16"/>
                <a:gd name="T13" fmla="*/ 9 h 12"/>
                <a:gd name="T14" fmla="*/ 13 w 16"/>
                <a:gd name="T15" fmla="*/ 6 h 12"/>
                <a:gd name="T16" fmla="*/ 10 w 16"/>
                <a:gd name="T17" fmla="*/ 4 h 12"/>
                <a:gd name="T18" fmla="*/ 9 w 16"/>
                <a:gd name="T19" fmla="*/ 8 h 12"/>
                <a:gd name="T20" fmla="*/ 4 w 16"/>
                <a:gd name="T21" fmla="*/ 4 h 12"/>
                <a:gd name="T22" fmla="*/ 9 w 16"/>
                <a:gd name="T23" fmla="*/ 5 h 12"/>
                <a:gd name="T24" fmla="*/ 9 w 16"/>
                <a:gd name="T25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2">
                  <a:moveTo>
                    <a:pt x="10" y="4"/>
                  </a:moveTo>
                  <a:cubicBezTo>
                    <a:pt x="5" y="3"/>
                    <a:pt x="3" y="0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9"/>
                    <a:pt x="3" y="11"/>
                    <a:pt x="9" y="12"/>
                  </a:cubicBezTo>
                  <a:cubicBezTo>
                    <a:pt x="14" y="12"/>
                    <a:pt x="16" y="11"/>
                    <a:pt x="16" y="9"/>
                  </a:cubicBezTo>
                  <a:cubicBezTo>
                    <a:pt x="16" y="8"/>
                    <a:pt x="14" y="7"/>
                    <a:pt x="13" y="6"/>
                  </a:cubicBezTo>
                  <a:cubicBezTo>
                    <a:pt x="12" y="5"/>
                    <a:pt x="11" y="5"/>
                    <a:pt x="10" y="4"/>
                  </a:cubicBezTo>
                  <a:close/>
                  <a:moveTo>
                    <a:pt x="9" y="8"/>
                  </a:moveTo>
                  <a:cubicBezTo>
                    <a:pt x="5" y="8"/>
                    <a:pt x="4" y="4"/>
                    <a:pt x="4" y="4"/>
                  </a:cubicBezTo>
                  <a:cubicBezTo>
                    <a:pt x="5" y="2"/>
                    <a:pt x="6" y="4"/>
                    <a:pt x="9" y="5"/>
                  </a:cubicBezTo>
                  <a:cubicBezTo>
                    <a:pt x="11" y="5"/>
                    <a:pt x="13" y="8"/>
                    <a:pt x="9" y="8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2478"/>
            <p:cNvSpPr/>
            <p:nvPr/>
          </p:nvSpPr>
          <p:spPr bwMode="auto">
            <a:xfrm>
              <a:off x="5516563" y="5614988"/>
              <a:ext cx="28575" cy="19050"/>
            </a:xfrm>
            <a:custGeom>
              <a:avLst/>
              <a:gdLst>
                <a:gd name="T0" fmla="*/ 0 w 9"/>
                <a:gd name="T1" fmla="*/ 2 h 6"/>
                <a:gd name="T2" fmla="*/ 5 w 9"/>
                <a:gd name="T3" fmla="*/ 6 h 6"/>
                <a:gd name="T4" fmla="*/ 5 w 9"/>
                <a:gd name="T5" fmla="*/ 3 h 6"/>
                <a:gd name="T6" fmla="*/ 0 w 9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0" y="2"/>
                  </a:moveTo>
                  <a:cubicBezTo>
                    <a:pt x="0" y="2"/>
                    <a:pt x="1" y="6"/>
                    <a:pt x="5" y="6"/>
                  </a:cubicBezTo>
                  <a:cubicBezTo>
                    <a:pt x="9" y="6"/>
                    <a:pt x="7" y="3"/>
                    <a:pt x="5" y="3"/>
                  </a:cubicBezTo>
                  <a:cubicBezTo>
                    <a:pt x="2" y="2"/>
                    <a:pt x="1" y="0"/>
                    <a:pt x="0" y="2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2483"/>
            <p:cNvSpPr/>
            <p:nvPr/>
          </p:nvSpPr>
          <p:spPr bwMode="auto">
            <a:xfrm>
              <a:off x="5343525" y="5634038"/>
              <a:ext cx="527050" cy="185738"/>
            </a:xfrm>
            <a:custGeom>
              <a:avLst/>
              <a:gdLst>
                <a:gd name="T0" fmla="*/ 110 w 170"/>
                <a:gd name="T1" fmla="*/ 29 h 60"/>
                <a:gd name="T2" fmla="*/ 78 w 170"/>
                <a:gd name="T3" fmla="*/ 8 h 60"/>
                <a:gd name="T4" fmla="*/ 43 w 170"/>
                <a:gd name="T5" fmla="*/ 1 h 60"/>
                <a:gd name="T6" fmla="*/ 7 w 170"/>
                <a:gd name="T7" fmla="*/ 8 h 60"/>
                <a:gd name="T8" fmla="*/ 2 w 170"/>
                <a:gd name="T9" fmla="*/ 16 h 60"/>
                <a:gd name="T10" fmla="*/ 9 w 170"/>
                <a:gd name="T11" fmla="*/ 20 h 60"/>
                <a:gd name="T12" fmla="*/ 37 w 170"/>
                <a:gd name="T13" fmla="*/ 20 h 60"/>
                <a:gd name="T14" fmla="*/ 92 w 170"/>
                <a:gd name="T15" fmla="*/ 31 h 60"/>
                <a:gd name="T16" fmla="*/ 128 w 170"/>
                <a:gd name="T17" fmla="*/ 55 h 60"/>
                <a:gd name="T18" fmla="*/ 157 w 170"/>
                <a:gd name="T19" fmla="*/ 53 h 60"/>
                <a:gd name="T20" fmla="*/ 170 w 170"/>
                <a:gd name="T21" fmla="*/ 47 h 60"/>
                <a:gd name="T22" fmla="*/ 170 w 170"/>
                <a:gd name="T23" fmla="*/ 41 h 60"/>
                <a:gd name="T24" fmla="*/ 143 w 170"/>
                <a:gd name="T25" fmla="*/ 45 h 60"/>
                <a:gd name="T26" fmla="*/ 110 w 170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" h="60">
                  <a:moveTo>
                    <a:pt x="110" y="29"/>
                  </a:moveTo>
                  <a:cubicBezTo>
                    <a:pt x="103" y="23"/>
                    <a:pt x="94" y="13"/>
                    <a:pt x="78" y="8"/>
                  </a:cubicBezTo>
                  <a:cubicBezTo>
                    <a:pt x="63" y="4"/>
                    <a:pt x="50" y="1"/>
                    <a:pt x="43" y="1"/>
                  </a:cubicBezTo>
                  <a:cubicBezTo>
                    <a:pt x="36" y="0"/>
                    <a:pt x="11" y="6"/>
                    <a:pt x="7" y="8"/>
                  </a:cubicBezTo>
                  <a:cubicBezTo>
                    <a:pt x="0" y="10"/>
                    <a:pt x="2" y="16"/>
                    <a:pt x="2" y="16"/>
                  </a:cubicBezTo>
                  <a:cubicBezTo>
                    <a:pt x="2" y="16"/>
                    <a:pt x="2" y="20"/>
                    <a:pt x="9" y="20"/>
                  </a:cubicBezTo>
                  <a:cubicBezTo>
                    <a:pt x="16" y="19"/>
                    <a:pt x="31" y="19"/>
                    <a:pt x="37" y="20"/>
                  </a:cubicBezTo>
                  <a:cubicBezTo>
                    <a:pt x="43" y="21"/>
                    <a:pt x="81" y="24"/>
                    <a:pt x="92" y="31"/>
                  </a:cubicBezTo>
                  <a:cubicBezTo>
                    <a:pt x="104" y="38"/>
                    <a:pt x="123" y="54"/>
                    <a:pt x="128" y="55"/>
                  </a:cubicBezTo>
                  <a:cubicBezTo>
                    <a:pt x="132" y="56"/>
                    <a:pt x="140" y="60"/>
                    <a:pt x="157" y="53"/>
                  </a:cubicBezTo>
                  <a:cubicBezTo>
                    <a:pt x="162" y="50"/>
                    <a:pt x="167" y="48"/>
                    <a:pt x="170" y="47"/>
                  </a:cubicBezTo>
                  <a:cubicBezTo>
                    <a:pt x="170" y="41"/>
                    <a:pt x="170" y="41"/>
                    <a:pt x="170" y="41"/>
                  </a:cubicBezTo>
                  <a:cubicBezTo>
                    <a:pt x="161" y="41"/>
                    <a:pt x="149" y="43"/>
                    <a:pt x="143" y="45"/>
                  </a:cubicBezTo>
                  <a:cubicBezTo>
                    <a:pt x="131" y="48"/>
                    <a:pt x="117" y="35"/>
                    <a:pt x="110" y="29"/>
                  </a:cubicBezTo>
                  <a:close/>
                </a:path>
              </a:pathLst>
            </a:custGeom>
            <a:solidFill>
              <a:srgbClr val="F19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2484"/>
            <p:cNvSpPr/>
            <p:nvPr/>
          </p:nvSpPr>
          <p:spPr bwMode="auto">
            <a:xfrm>
              <a:off x="5345113" y="5699126"/>
              <a:ext cx="490538" cy="396875"/>
            </a:xfrm>
            <a:custGeom>
              <a:avLst/>
              <a:gdLst>
                <a:gd name="T0" fmla="*/ 104 w 158"/>
                <a:gd name="T1" fmla="*/ 82 h 128"/>
                <a:gd name="T2" fmla="*/ 87 w 158"/>
                <a:gd name="T3" fmla="*/ 45 h 128"/>
                <a:gd name="T4" fmla="*/ 44 w 158"/>
                <a:gd name="T5" fmla="*/ 10 h 128"/>
                <a:gd name="T6" fmla="*/ 1 w 158"/>
                <a:gd name="T7" fmla="*/ 6 h 128"/>
                <a:gd name="T8" fmla="*/ 14 w 158"/>
                <a:gd name="T9" fmla="*/ 14 h 128"/>
                <a:gd name="T10" fmla="*/ 56 w 158"/>
                <a:gd name="T11" fmla="*/ 35 h 128"/>
                <a:gd name="T12" fmla="*/ 80 w 158"/>
                <a:gd name="T13" fmla="*/ 65 h 128"/>
                <a:gd name="T14" fmla="*/ 97 w 158"/>
                <a:gd name="T15" fmla="*/ 96 h 128"/>
                <a:gd name="T16" fmla="*/ 129 w 158"/>
                <a:gd name="T17" fmla="*/ 106 h 128"/>
                <a:gd name="T18" fmla="*/ 148 w 158"/>
                <a:gd name="T19" fmla="*/ 115 h 128"/>
                <a:gd name="T20" fmla="*/ 157 w 158"/>
                <a:gd name="T21" fmla="*/ 123 h 128"/>
                <a:gd name="T22" fmla="*/ 139 w 158"/>
                <a:gd name="T23" fmla="*/ 100 h 128"/>
                <a:gd name="T24" fmla="*/ 104 w 158"/>
                <a:gd name="T25" fmla="*/ 8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28">
                  <a:moveTo>
                    <a:pt x="104" y="82"/>
                  </a:moveTo>
                  <a:cubicBezTo>
                    <a:pt x="98" y="72"/>
                    <a:pt x="93" y="52"/>
                    <a:pt x="87" y="45"/>
                  </a:cubicBezTo>
                  <a:cubicBezTo>
                    <a:pt x="82" y="37"/>
                    <a:pt x="57" y="16"/>
                    <a:pt x="44" y="10"/>
                  </a:cubicBezTo>
                  <a:cubicBezTo>
                    <a:pt x="22" y="1"/>
                    <a:pt x="0" y="0"/>
                    <a:pt x="1" y="6"/>
                  </a:cubicBezTo>
                  <a:cubicBezTo>
                    <a:pt x="1" y="12"/>
                    <a:pt x="10" y="14"/>
                    <a:pt x="14" y="14"/>
                  </a:cubicBezTo>
                  <a:cubicBezTo>
                    <a:pt x="21" y="14"/>
                    <a:pt x="44" y="23"/>
                    <a:pt x="56" y="35"/>
                  </a:cubicBezTo>
                  <a:cubicBezTo>
                    <a:pt x="68" y="46"/>
                    <a:pt x="72" y="47"/>
                    <a:pt x="80" y="65"/>
                  </a:cubicBezTo>
                  <a:cubicBezTo>
                    <a:pt x="88" y="82"/>
                    <a:pt x="88" y="90"/>
                    <a:pt x="97" y="96"/>
                  </a:cubicBezTo>
                  <a:cubicBezTo>
                    <a:pt x="105" y="102"/>
                    <a:pt x="119" y="105"/>
                    <a:pt x="129" y="106"/>
                  </a:cubicBezTo>
                  <a:cubicBezTo>
                    <a:pt x="139" y="107"/>
                    <a:pt x="144" y="111"/>
                    <a:pt x="148" y="115"/>
                  </a:cubicBezTo>
                  <a:cubicBezTo>
                    <a:pt x="153" y="120"/>
                    <a:pt x="156" y="128"/>
                    <a:pt x="157" y="123"/>
                  </a:cubicBezTo>
                  <a:cubicBezTo>
                    <a:pt x="158" y="119"/>
                    <a:pt x="148" y="102"/>
                    <a:pt x="139" y="100"/>
                  </a:cubicBezTo>
                  <a:cubicBezTo>
                    <a:pt x="131" y="97"/>
                    <a:pt x="110" y="93"/>
                    <a:pt x="104" y="82"/>
                  </a:cubicBezTo>
                  <a:close/>
                </a:path>
              </a:pathLst>
            </a:custGeom>
            <a:solidFill>
              <a:srgbClr val="F19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2485"/>
            <p:cNvSpPr/>
            <p:nvPr/>
          </p:nvSpPr>
          <p:spPr bwMode="auto">
            <a:xfrm>
              <a:off x="5337175" y="5751513"/>
              <a:ext cx="322263" cy="446088"/>
            </a:xfrm>
            <a:custGeom>
              <a:avLst/>
              <a:gdLst>
                <a:gd name="T0" fmla="*/ 89 w 104"/>
                <a:gd name="T1" fmla="*/ 144 h 144"/>
                <a:gd name="T2" fmla="*/ 91 w 104"/>
                <a:gd name="T3" fmla="*/ 115 h 144"/>
                <a:gd name="T4" fmla="*/ 61 w 104"/>
                <a:gd name="T5" fmla="*/ 91 h 144"/>
                <a:gd name="T6" fmla="*/ 46 w 104"/>
                <a:gd name="T7" fmla="*/ 54 h 144"/>
                <a:gd name="T8" fmla="*/ 42 w 104"/>
                <a:gd name="T9" fmla="*/ 20 h 144"/>
                <a:gd name="T10" fmla="*/ 9 w 104"/>
                <a:gd name="T11" fmla="*/ 2 h 144"/>
                <a:gd name="T12" fmla="*/ 9 w 104"/>
                <a:gd name="T13" fmla="*/ 10 h 144"/>
                <a:gd name="T14" fmla="*/ 15 w 104"/>
                <a:gd name="T15" fmla="*/ 13 h 144"/>
                <a:gd name="T16" fmla="*/ 30 w 104"/>
                <a:gd name="T17" fmla="*/ 27 h 144"/>
                <a:gd name="T18" fmla="*/ 36 w 104"/>
                <a:gd name="T19" fmla="*/ 33 h 144"/>
                <a:gd name="T20" fmla="*/ 37 w 104"/>
                <a:gd name="T21" fmla="*/ 65 h 144"/>
                <a:gd name="T22" fmla="*/ 38 w 104"/>
                <a:gd name="T23" fmla="*/ 82 h 144"/>
                <a:gd name="T24" fmla="*/ 41 w 104"/>
                <a:gd name="T25" fmla="*/ 87 h 144"/>
                <a:gd name="T26" fmla="*/ 42 w 104"/>
                <a:gd name="T27" fmla="*/ 89 h 144"/>
                <a:gd name="T28" fmla="*/ 60 w 104"/>
                <a:gd name="T29" fmla="*/ 105 h 144"/>
                <a:gd name="T30" fmla="*/ 68 w 104"/>
                <a:gd name="T31" fmla="*/ 108 h 144"/>
                <a:gd name="T32" fmla="*/ 73 w 104"/>
                <a:gd name="T33" fmla="*/ 110 h 144"/>
                <a:gd name="T34" fmla="*/ 89 w 104"/>
                <a:gd name="T35" fmla="*/ 126 h 144"/>
                <a:gd name="T36" fmla="*/ 89 w 104"/>
                <a:gd name="T37" fmla="*/ 126 h 144"/>
                <a:gd name="T38" fmla="*/ 89 w 104"/>
                <a:gd name="T3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44">
                  <a:moveTo>
                    <a:pt x="89" y="144"/>
                  </a:moveTo>
                  <a:cubicBezTo>
                    <a:pt x="91" y="143"/>
                    <a:pt x="104" y="130"/>
                    <a:pt x="91" y="115"/>
                  </a:cubicBezTo>
                  <a:cubicBezTo>
                    <a:pt x="79" y="101"/>
                    <a:pt x="71" y="100"/>
                    <a:pt x="61" y="91"/>
                  </a:cubicBezTo>
                  <a:cubicBezTo>
                    <a:pt x="51" y="82"/>
                    <a:pt x="43" y="64"/>
                    <a:pt x="46" y="54"/>
                  </a:cubicBezTo>
                  <a:cubicBezTo>
                    <a:pt x="49" y="43"/>
                    <a:pt x="55" y="39"/>
                    <a:pt x="42" y="20"/>
                  </a:cubicBezTo>
                  <a:cubicBezTo>
                    <a:pt x="29" y="0"/>
                    <a:pt x="9" y="2"/>
                    <a:pt x="9" y="2"/>
                  </a:cubicBezTo>
                  <a:cubicBezTo>
                    <a:pt x="5" y="2"/>
                    <a:pt x="0" y="8"/>
                    <a:pt x="9" y="10"/>
                  </a:cubicBezTo>
                  <a:cubicBezTo>
                    <a:pt x="11" y="11"/>
                    <a:pt x="13" y="12"/>
                    <a:pt x="15" y="13"/>
                  </a:cubicBezTo>
                  <a:cubicBezTo>
                    <a:pt x="20" y="16"/>
                    <a:pt x="25" y="21"/>
                    <a:pt x="30" y="27"/>
                  </a:cubicBezTo>
                  <a:cubicBezTo>
                    <a:pt x="32" y="29"/>
                    <a:pt x="34" y="31"/>
                    <a:pt x="36" y="33"/>
                  </a:cubicBezTo>
                  <a:cubicBezTo>
                    <a:pt x="46" y="44"/>
                    <a:pt x="39" y="59"/>
                    <a:pt x="37" y="65"/>
                  </a:cubicBezTo>
                  <a:cubicBezTo>
                    <a:pt x="35" y="69"/>
                    <a:pt x="35" y="75"/>
                    <a:pt x="38" y="82"/>
                  </a:cubicBezTo>
                  <a:cubicBezTo>
                    <a:pt x="39" y="84"/>
                    <a:pt x="40" y="85"/>
                    <a:pt x="41" y="87"/>
                  </a:cubicBezTo>
                  <a:cubicBezTo>
                    <a:pt x="41" y="88"/>
                    <a:pt x="42" y="89"/>
                    <a:pt x="42" y="89"/>
                  </a:cubicBezTo>
                  <a:cubicBezTo>
                    <a:pt x="48" y="97"/>
                    <a:pt x="54" y="102"/>
                    <a:pt x="60" y="105"/>
                  </a:cubicBezTo>
                  <a:cubicBezTo>
                    <a:pt x="63" y="106"/>
                    <a:pt x="65" y="107"/>
                    <a:pt x="68" y="108"/>
                  </a:cubicBezTo>
                  <a:cubicBezTo>
                    <a:pt x="70" y="109"/>
                    <a:pt x="71" y="109"/>
                    <a:pt x="73" y="110"/>
                  </a:cubicBezTo>
                  <a:cubicBezTo>
                    <a:pt x="80" y="113"/>
                    <a:pt x="85" y="119"/>
                    <a:pt x="89" y="126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3" y="134"/>
                    <a:pt x="86" y="144"/>
                    <a:pt x="89" y="144"/>
                  </a:cubicBezTo>
                  <a:close/>
                </a:path>
              </a:pathLst>
            </a:custGeom>
            <a:solidFill>
              <a:srgbClr val="F19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2486"/>
            <p:cNvSpPr/>
            <p:nvPr/>
          </p:nvSpPr>
          <p:spPr bwMode="auto">
            <a:xfrm>
              <a:off x="5295900" y="5195888"/>
              <a:ext cx="314325" cy="438150"/>
            </a:xfrm>
            <a:custGeom>
              <a:avLst/>
              <a:gdLst>
                <a:gd name="T0" fmla="*/ 77 w 101"/>
                <a:gd name="T1" fmla="*/ 12 h 141"/>
                <a:gd name="T2" fmla="*/ 100 w 101"/>
                <a:gd name="T3" fmla="*/ 13 h 141"/>
                <a:gd name="T4" fmla="*/ 73 w 101"/>
                <a:gd name="T5" fmla="*/ 6 h 141"/>
                <a:gd name="T6" fmla="*/ 40 w 101"/>
                <a:gd name="T7" fmla="*/ 36 h 141"/>
                <a:gd name="T8" fmla="*/ 30 w 101"/>
                <a:gd name="T9" fmla="*/ 100 h 141"/>
                <a:gd name="T10" fmla="*/ 7 w 101"/>
                <a:gd name="T11" fmla="*/ 122 h 141"/>
                <a:gd name="T12" fmla="*/ 14 w 101"/>
                <a:gd name="T13" fmla="*/ 140 h 141"/>
                <a:gd name="T14" fmla="*/ 42 w 101"/>
                <a:gd name="T15" fmla="*/ 118 h 141"/>
                <a:gd name="T16" fmla="*/ 47 w 101"/>
                <a:gd name="T17" fmla="*/ 67 h 141"/>
                <a:gd name="T18" fmla="*/ 55 w 101"/>
                <a:gd name="T19" fmla="*/ 31 h 141"/>
                <a:gd name="T20" fmla="*/ 77 w 101"/>
                <a:gd name="T21" fmla="*/ 1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41">
                  <a:moveTo>
                    <a:pt x="77" y="12"/>
                  </a:moveTo>
                  <a:cubicBezTo>
                    <a:pt x="86" y="10"/>
                    <a:pt x="101" y="15"/>
                    <a:pt x="100" y="13"/>
                  </a:cubicBezTo>
                  <a:cubicBezTo>
                    <a:pt x="99" y="11"/>
                    <a:pt x="90" y="0"/>
                    <a:pt x="73" y="6"/>
                  </a:cubicBezTo>
                  <a:cubicBezTo>
                    <a:pt x="56" y="13"/>
                    <a:pt x="42" y="30"/>
                    <a:pt x="40" y="36"/>
                  </a:cubicBezTo>
                  <a:cubicBezTo>
                    <a:pt x="39" y="42"/>
                    <a:pt x="35" y="87"/>
                    <a:pt x="30" y="100"/>
                  </a:cubicBezTo>
                  <a:cubicBezTo>
                    <a:pt x="24" y="113"/>
                    <a:pt x="15" y="121"/>
                    <a:pt x="7" y="122"/>
                  </a:cubicBezTo>
                  <a:cubicBezTo>
                    <a:pt x="0" y="124"/>
                    <a:pt x="3" y="141"/>
                    <a:pt x="14" y="140"/>
                  </a:cubicBezTo>
                  <a:cubicBezTo>
                    <a:pt x="14" y="140"/>
                    <a:pt x="34" y="135"/>
                    <a:pt x="42" y="118"/>
                  </a:cubicBezTo>
                  <a:cubicBezTo>
                    <a:pt x="50" y="100"/>
                    <a:pt x="48" y="77"/>
                    <a:pt x="47" y="67"/>
                  </a:cubicBezTo>
                  <a:cubicBezTo>
                    <a:pt x="46" y="57"/>
                    <a:pt x="52" y="36"/>
                    <a:pt x="55" y="31"/>
                  </a:cubicBezTo>
                  <a:cubicBezTo>
                    <a:pt x="58" y="25"/>
                    <a:pt x="67" y="15"/>
                    <a:pt x="77" y="12"/>
                  </a:cubicBezTo>
                  <a:close/>
                </a:path>
              </a:pathLst>
            </a:custGeom>
            <a:solidFill>
              <a:srgbClr val="F19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2487"/>
            <p:cNvSpPr/>
            <p:nvPr/>
          </p:nvSpPr>
          <p:spPr bwMode="auto">
            <a:xfrm>
              <a:off x="5175250" y="5130801"/>
              <a:ext cx="188913" cy="471488"/>
            </a:xfrm>
            <a:custGeom>
              <a:avLst/>
              <a:gdLst>
                <a:gd name="T0" fmla="*/ 45 w 61"/>
                <a:gd name="T1" fmla="*/ 11 h 152"/>
                <a:gd name="T2" fmla="*/ 56 w 61"/>
                <a:gd name="T3" fmla="*/ 2 h 152"/>
                <a:gd name="T4" fmla="*/ 25 w 61"/>
                <a:gd name="T5" fmla="*/ 10 h 152"/>
                <a:gd name="T6" fmla="*/ 3 w 61"/>
                <a:gd name="T7" fmla="*/ 58 h 152"/>
                <a:gd name="T8" fmla="*/ 27 w 61"/>
                <a:gd name="T9" fmla="*/ 116 h 152"/>
                <a:gd name="T10" fmla="*/ 29 w 61"/>
                <a:gd name="T11" fmla="*/ 145 h 152"/>
                <a:gd name="T12" fmla="*/ 36 w 61"/>
                <a:gd name="T13" fmla="*/ 147 h 152"/>
                <a:gd name="T14" fmla="*/ 44 w 61"/>
                <a:gd name="T15" fmla="*/ 118 h 152"/>
                <a:gd name="T16" fmla="*/ 25 w 61"/>
                <a:gd name="T17" fmla="*/ 82 h 152"/>
                <a:gd name="T18" fmla="*/ 20 w 61"/>
                <a:gd name="T19" fmla="*/ 33 h 152"/>
                <a:gd name="T20" fmla="*/ 45 w 61"/>
                <a:gd name="T21" fmla="*/ 1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152">
                  <a:moveTo>
                    <a:pt x="45" y="11"/>
                  </a:moveTo>
                  <a:cubicBezTo>
                    <a:pt x="53" y="10"/>
                    <a:pt x="61" y="5"/>
                    <a:pt x="56" y="2"/>
                  </a:cubicBezTo>
                  <a:cubicBezTo>
                    <a:pt x="51" y="0"/>
                    <a:pt x="33" y="2"/>
                    <a:pt x="25" y="10"/>
                  </a:cubicBezTo>
                  <a:cubicBezTo>
                    <a:pt x="16" y="18"/>
                    <a:pt x="0" y="36"/>
                    <a:pt x="3" y="58"/>
                  </a:cubicBezTo>
                  <a:cubicBezTo>
                    <a:pt x="6" y="80"/>
                    <a:pt x="21" y="103"/>
                    <a:pt x="27" y="116"/>
                  </a:cubicBezTo>
                  <a:cubicBezTo>
                    <a:pt x="34" y="130"/>
                    <a:pt x="30" y="142"/>
                    <a:pt x="29" y="145"/>
                  </a:cubicBezTo>
                  <a:cubicBezTo>
                    <a:pt x="28" y="147"/>
                    <a:pt x="31" y="152"/>
                    <a:pt x="36" y="147"/>
                  </a:cubicBezTo>
                  <a:cubicBezTo>
                    <a:pt x="36" y="147"/>
                    <a:pt x="47" y="131"/>
                    <a:pt x="44" y="118"/>
                  </a:cubicBezTo>
                  <a:cubicBezTo>
                    <a:pt x="41" y="105"/>
                    <a:pt x="32" y="90"/>
                    <a:pt x="25" y="82"/>
                  </a:cubicBezTo>
                  <a:cubicBezTo>
                    <a:pt x="17" y="74"/>
                    <a:pt x="12" y="47"/>
                    <a:pt x="20" y="33"/>
                  </a:cubicBezTo>
                  <a:cubicBezTo>
                    <a:pt x="28" y="20"/>
                    <a:pt x="37" y="13"/>
                    <a:pt x="45" y="11"/>
                  </a:cubicBezTo>
                  <a:close/>
                </a:path>
              </a:pathLst>
            </a:custGeom>
            <a:solidFill>
              <a:srgbClr val="F19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2488"/>
            <p:cNvSpPr/>
            <p:nvPr/>
          </p:nvSpPr>
          <p:spPr bwMode="auto">
            <a:xfrm>
              <a:off x="5019675" y="5056188"/>
              <a:ext cx="227013" cy="477838"/>
            </a:xfrm>
            <a:custGeom>
              <a:avLst/>
              <a:gdLst>
                <a:gd name="T0" fmla="*/ 22 w 73"/>
                <a:gd name="T1" fmla="*/ 29 h 154"/>
                <a:gd name="T2" fmla="*/ 21 w 73"/>
                <a:gd name="T3" fmla="*/ 31 h 154"/>
                <a:gd name="T4" fmla="*/ 2 w 73"/>
                <a:gd name="T5" fmla="*/ 67 h 154"/>
                <a:gd name="T6" fmla="*/ 2 w 73"/>
                <a:gd name="T7" fmla="*/ 68 h 154"/>
                <a:gd name="T8" fmla="*/ 22 w 73"/>
                <a:gd name="T9" fmla="*/ 111 h 154"/>
                <a:gd name="T10" fmla="*/ 58 w 73"/>
                <a:gd name="T11" fmla="*/ 137 h 154"/>
                <a:gd name="T12" fmla="*/ 70 w 73"/>
                <a:gd name="T13" fmla="*/ 153 h 154"/>
                <a:gd name="T14" fmla="*/ 64 w 73"/>
                <a:gd name="T15" fmla="*/ 131 h 154"/>
                <a:gd name="T16" fmla="*/ 35 w 73"/>
                <a:gd name="T17" fmla="*/ 102 h 154"/>
                <a:gd name="T18" fmla="*/ 22 w 73"/>
                <a:gd name="T19" fmla="*/ 61 h 154"/>
                <a:gd name="T20" fmla="*/ 41 w 73"/>
                <a:gd name="T21" fmla="*/ 28 h 154"/>
                <a:gd name="T22" fmla="*/ 32 w 73"/>
                <a:gd name="T23" fmla="*/ 1 h 154"/>
                <a:gd name="T24" fmla="*/ 29 w 73"/>
                <a:gd name="T25" fmla="*/ 4 h 154"/>
                <a:gd name="T26" fmla="*/ 30 w 73"/>
                <a:gd name="T27" fmla="*/ 12 h 154"/>
                <a:gd name="T28" fmla="*/ 30 w 73"/>
                <a:gd name="T29" fmla="*/ 17 h 154"/>
                <a:gd name="T30" fmla="*/ 22 w 73"/>
                <a:gd name="T31" fmla="*/ 2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154">
                  <a:moveTo>
                    <a:pt x="22" y="29"/>
                  </a:moveTo>
                  <a:cubicBezTo>
                    <a:pt x="22" y="30"/>
                    <a:pt x="21" y="30"/>
                    <a:pt x="21" y="31"/>
                  </a:cubicBezTo>
                  <a:cubicBezTo>
                    <a:pt x="17" y="34"/>
                    <a:pt x="0" y="51"/>
                    <a:pt x="2" y="67"/>
                  </a:cubicBezTo>
                  <a:cubicBezTo>
                    <a:pt x="2" y="67"/>
                    <a:pt x="2" y="68"/>
                    <a:pt x="2" y="68"/>
                  </a:cubicBezTo>
                  <a:cubicBezTo>
                    <a:pt x="4" y="84"/>
                    <a:pt x="12" y="100"/>
                    <a:pt x="22" y="111"/>
                  </a:cubicBezTo>
                  <a:cubicBezTo>
                    <a:pt x="33" y="122"/>
                    <a:pt x="50" y="128"/>
                    <a:pt x="58" y="137"/>
                  </a:cubicBezTo>
                  <a:cubicBezTo>
                    <a:pt x="65" y="145"/>
                    <a:pt x="69" y="154"/>
                    <a:pt x="70" y="153"/>
                  </a:cubicBezTo>
                  <a:cubicBezTo>
                    <a:pt x="71" y="153"/>
                    <a:pt x="73" y="144"/>
                    <a:pt x="64" y="131"/>
                  </a:cubicBezTo>
                  <a:cubicBezTo>
                    <a:pt x="57" y="120"/>
                    <a:pt x="43" y="111"/>
                    <a:pt x="35" y="102"/>
                  </a:cubicBezTo>
                  <a:cubicBezTo>
                    <a:pt x="27" y="94"/>
                    <a:pt x="18" y="75"/>
                    <a:pt x="22" y="61"/>
                  </a:cubicBezTo>
                  <a:cubicBezTo>
                    <a:pt x="25" y="48"/>
                    <a:pt x="39" y="35"/>
                    <a:pt x="41" y="28"/>
                  </a:cubicBezTo>
                  <a:cubicBezTo>
                    <a:pt x="43" y="20"/>
                    <a:pt x="39" y="2"/>
                    <a:pt x="32" y="1"/>
                  </a:cubicBezTo>
                  <a:cubicBezTo>
                    <a:pt x="28" y="0"/>
                    <a:pt x="28" y="1"/>
                    <a:pt x="29" y="4"/>
                  </a:cubicBezTo>
                  <a:cubicBezTo>
                    <a:pt x="29" y="6"/>
                    <a:pt x="30" y="9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29" y="22"/>
                    <a:pt x="25" y="26"/>
                    <a:pt x="22" y="29"/>
                  </a:cubicBezTo>
                  <a:close/>
                </a:path>
              </a:pathLst>
            </a:custGeom>
            <a:solidFill>
              <a:srgbClr val="F19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2489"/>
            <p:cNvSpPr/>
            <p:nvPr/>
          </p:nvSpPr>
          <p:spPr bwMode="auto">
            <a:xfrm>
              <a:off x="5087938" y="5237163"/>
              <a:ext cx="25400" cy="76200"/>
            </a:xfrm>
            <a:custGeom>
              <a:avLst/>
              <a:gdLst>
                <a:gd name="T0" fmla="*/ 8 w 8"/>
                <a:gd name="T1" fmla="*/ 2 h 25"/>
                <a:gd name="T2" fmla="*/ 7 w 8"/>
                <a:gd name="T3" fmla="*/ 3 h 25"/>
                <a:gd name="T4" fmla="*/ 5 w 8"/>
                <a:gd name="T5" fmla="*/ 0 h 25"/>
                <a:gd name="T6" fmla="*/ 7 w 8"/>
                <a:gd name="T7" fmla="*/ 25 h 25"/>
                <a:gd name="T8" fmla="*/ 7 w 8"/>
                <a:gd name="T9" fmla="*/ 24 h 25"/>
                <a:gd name="T10" fmla="*/ 6 w 8"/>
                <a:gd name="T11" fmla="*/ 13 h 25"/>
                <a:gd name="T12" fmla="*/ 8 w 8"/>
                <a:gd name="T13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5">
                  <a:moveTo>
                    <a:pt x="8" y="2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5" y="1"/>
                    <a:pt x="5" y="0"/>
                  </a:cubicBezTo>
                  <a:cubicBezTo>
                    <a:pt x="0" y="13"/>
                    <a:pt x="7" y="25"/>
                    <a:pt x="7" y="25"/>
                  </a:cubicBezTo>
                  <a:cubicBezTo>
                    <a:pt x="7" y="25"/>
                    <a:pt x="7" y="25"/>
                    <a:pt x="7" y="24"/>
                  </a:cubicBezTo>
                  <a:cubicBezTo>
                    <a:pt x="6" y="22"/>
                    <a:pt x="5" y="16"/>
                    <a:pt x="6" y="13"/>
                  </a:cubicBezTo>
                  <a:cubicBezTo>
                    <a:pt x="6" y="10"/>
                    <a:pt x="7" y="6"/>
                    <a:pt x="8" y="2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2490"/>
            <p:cNvSpPr/>
            <p:nvPr/>
          </p:nvSpPr>
          <p:spPr bwMode="auto">
            <a:xfrm>
              <a:off x="5110163" y="5189538"/>
              <a:ext cx="22225" cy="28575"/>
            </a:xfrm>
            <a:custGeom>
              <a:avLst/>
              <a:gdLst>
                <a:gd name="T0" fmla="*/ 0 w 7"/>
                <a:gd name="T1" fmla="*/ 9 h 9"/>
                <a:gd name="T2" fmla="*/ 1 w 7"/>
                <a:gd name="T3" fmla="*/ 8 h 9"/>
                <a:gd name="T4" fmla="*/ 4 w 7"/>
                <a:gd name="T5" fmla="*/ 8 h 9"/>
                <a:gd name="T6" fmla="*/ 6 w 7"/>
                <a:gd name="T7" fmla="*/ 6 h 9"/>
                <a:gd name="T8" fmla="*/ 7 w 7"/>
                <a:gd name="T9" fmla="*/ 4 h 9"/>
                <a:gd name="T10" fmla="*/ 7 w 7"/>
                <a:gd name="T11" fmla="*/ 4 h 9"/>
                <a:gd name="T12" fmla="*/ 5 w 7"/>
                <a:gd name="T13" fmla="*/ 0 h 9"/>
                <a:gd name="T14" fmla="*/ 0 w 7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0" y="9"/>
                  </a:moveTo>
                  <a:cubicBezTo>
                    <a:pt x="1" y="9"/>
                    <a:pt x="1" y="9"/>
                    <a:pt x="1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5" y="7"/>
                    <a:pt x="5" y="7"/>
                    <a:pt x="6" y="6"/>
                  </a:cubicBezTo>
                  <a:cubicBezTo>
                    <a:pt x="6" y="5"/>
                    <a:pt x="6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4"/>
                    <a:pt x="4" y="2"/>
                    <a:pt x="5" y="0"/>
                  </a:cubicBezTo>
                  <a:cubicBezTo>
                    <a:pt x="3" y="3"/>
                    <a:pt x="2" y="6"/>
                    <a:pt x="0" y="9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2491"/>
            <p:cNvSpPr/>
            <p:nvPr/>
          </p:nvSpPr>
          <p:spPr bwMode="auto">
            <a:xfrm>
              <a:off x="5129213" y="5127626"/>
              <a:ext cx="26988" cy="58738"/>
            </a:xfrm>
            <a:custGeom>
              <a:avLst/>
              <a:gdLst>
                <a:gd name="T0" fmla="*/ 7 w 9"/>
                <a:gd name="T1" fmla="*/ 3 h 19"/>
                <a:gd name="T2" fmla="*/ 0 w 9"/>
                <a:gd name="T3" fmla="*/ 19 h 19"/>
                <a:gd name="T4" fmla="*/ 3 w 9"/>
                <a:gd name="T5" fmla="*/ 18 h 19"/>
                <a:gd name="T6" fmla="*/ 4 w 9"/>
                <a:gd name="T7" fmla="*/ 18 h 19"/>
                <a:gd name="T8" fmla="*/ 8 w 9"/>
                <a:gd name="T9" fmla="*/ 7 h 19"/>
                <a:gd name="T10" fmla="*/ 8 w 9"/>
                <a:gd name="T11" fmla="*/ 1 h 19"/>
                <a:gd name="T12" fmla="*/ 7 w 9"/>
                <a:gd name="T1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9">
                  <a:moveTo>
                    <a:pt x="7" y="3"/>
                  </a:moveTo>
                  <a:cubicBezTo>
                    <a:pt x="7" y="7"/>
                    <a:pt x="4" y="12"/>
                    <a:pt x="0" y="19"/>
                  </a:cubicBezTo>
                  <a:cubicBezTo>
                    <a:pt x="1" y="18"/>
                    <a:pt x="3" y="18"/>
                    <a:pt x="3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6" y="14"/>
                    <a:pt x="7" y="10"/>
                    <a:pt x="8" y="7"/>
                  </a:cubicBezTo>
                  <a:cubicBezTo>
                    <a:pt x="9" y="5"/>
                    <a:pt x="9" y="2"/>
                    <a:pt x="8" y="1"/>
                  </a:cubicBezTo>
                  <a:cubicBezTo>
                    <a:pt x="8" y="0"/>
                    <a:pt x="8" y="0"/>
                    <a:pt x="7" y="3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2492"/>
            <p:cNvSpPr>
              <a:spLocks noEditPoints="1"/>
            </p:cNvSpPr>
            <p:nvPr/>
          </p:nvSpPr>
          <p:spPr bwMode="auto">
            <a:xfrm>
              <a:off x="4921250" y="5624513"/>
              <a:ext cx="328613" cy="231775"/>
            </a:xfrm>
            <a:custGeom>
              <a:avLst/>
              <a:gdLst>
                <a:gd name="T0" fmla="*/ 88 w 106"/>
                <a:gd name="T1" fmla="*/ 21 h 75"/>
                <a:gd name="T2" fmla="*/ 74 w 106"/>
                <a:gd name="T3" fmla="*/ 2 h 75"/>
                <a:gd name="T4" fmla="*/ 30 w 106"/>
                <a:gd name="T5" fmla="*/ 10 h 75"/>
                <a:gd name="T6" fmla="*/ 12 w 106"/>
                <a:gd name="T7" fmla="*/ 53 h 75"/>
                <a:gd name="T8" fmla="*/ 67 w 106"/>
                <a:gd name="T9" fmla="*/ 72 h 75"/>
                <a:gd name="T10" fmla="*/ 103 w 106"/>
                <a:gd name="T11" fmla="*/ 56 h 75"/>
                <a:gd name="T12" fmla="*/ 103 w 106"/>
                <a:gd name="T13" fmla="*/ 41 h 75"/>
                <a:gd name="T14" fmla="*/ 88 w 106"/>
                <a:gd name="T15" fmla="*/ 21 h 75"/>
                <a:gd name="T16" fmla="*/ 98 w 106"/>
                <a:gd name="T17" fmla="*/ 55 h 75"/>
                <a:gd name="T18" fmla="*/ 64 w 106"/>
                <a:gd name="T19" fmla="*/ 71 h 75"/>
                <a:gd name="T20" fmla="*/ 17 w 106"/>
                <a:gd name="T21" fmla="*/ 58 h 75"/>
                <a:gd name="T22" fmla="*/ 19 w 106"/>
                <a:gd name="T23" fmla="*/ 32 h 75"/>
                <a:gd name="T24" fmla="*/ 58 w 106"/>
                <a:gd name="T25" fmla="*/ 30 h 75"/>
                <a:gd name="T26" fmla="*/ 92 w 106"/>
                <a:gd name="T27" fmla="*/ 36 h 75"/>
                <a:gd name="T28" fmla="*/ 98 w 106"/>
                <a:gd name="T29" fmla="*/ 5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75">
                  <a:moveTo>
                    <a:pt x="88" y="21"/>
                  </a:moveTo>
                  <a:cubicBezTo>
                    <a:pt x="81" y="16"/>
                    <a:pt x="82" y="5"/>
                    <a:pt x="74" y="2"/>
                  </a:cubicBezTo>
                  <a:cubicBezTo>
                    <a:pt x="66" y="0"/>
                    <a:pt x="40" y="5"/>
                    <a:pt x="30" y="10"/>
                  </a:cubicBezTo>
                  <a:cubicBezTo>
                    <a:pt x="23" y="14"/>
                    <a:pt x="0" y="35"/>
                    <a:pt x="12" y="53"/>
                  </a:cubicBezTo>
                  <a:cubicBezTo>
                    <a:pt x="23" y="70"/>
                    <a:pt x="43" y="75"/>
                    <a:pt x="67" y="72"/>
                  </a:cubicBezTo>
                  <a:cubicBezTo>
                    <a:pt x="91" y="68"/>
                    <a:pt x="104" y="58"/>
                    <a:pt x="103" y="56"/>
                  </a:cubicBezTo>
                  <a:cubicBezTo>
                    <a:pt x="103" y="55"/>
                    <a:pt x="101" y="44"/>
                    <a:pt x="103" y="41"/>
                  </a:cubicBezTo>
                  <a:cubicBezTo>
                    <a:pt x="106" y="37"/>
                    <a:pt x="95" y="25"/>
                    <a:pt x="88" y="21"/>
                  </a:cubicBezTo>
                  <a:close/>
                  <a:moveTo>
                    <a:pt x="98" y="55"/>
                  </a:moveTo>
                  <a:cubicBezTo>
                    <a:pt x="97" y="64"/>
                    <a:pt x="80" y="69"/>
                    <a:pt x="64" y="71"/>
                  </a:cubicBezTo>
                  <a:cubicBezTo>
                    <a:pt x="48" y="73"/>
                    <a:pt x="26" y="68"/>
                    <a:pt x="17" y="58"/>
                  </a:cubicBezTo>
                  <a:cubicBezTo>
                    <a:pt x="8" y="48"/>
                    <a:pt x="19" y="32"/>
                    <a:pt x="19" y="32"/>
                  </a:cubicBezTo>
                  <a:cubicBezTo>
                    <a:pt x="27" y="25"/>
                    <a:pt x="41" y="33"/>
                    <a:pt x="58" y="30"/>
                  </a:cubicBezTo>
                  <a:cubicBezTo>
                    <a:pt x="75" y="27"/>
                    <a:pt x="88" y="33"/>
                    <a:pt x="92" y="36"/>
                  </a:cubicBezTo>
                  <a:cubicBezTo>
                    <a:pt x="96" y="39"/>
                    <a:pt x="99" y="45"/>
                    <a:pt x="98" y="55"/>
                  </a:cubicBezTo>
                  <a:close/>
                </a:path>
              </a:pathLst>
            </a:custGeom>
            <a:solidFill>
              <a:srgbClr val="F19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2493"/>
            <p:cNvSpPr>
              <a:spLocks noEditPoints="1"/>
            </p:cNvSpPr>
            <p:nvPr/>
          </p:nvSpPr>
          <p:spPr bwMode="auto">
            <a:xfrm>
              <a:off x="4945063" y="5702301"/>
              <a:ext cx="282575" cy="147638"/>
            </a:xfrm>
            <a:custGeom>
              <a:avLst/>
              <a:gdLst>
                <a:gd name="T0" fmla="*/ 50 w 91"/>
                <a:gd name="T1" fmla="*/ 5 h 48"/>
                <a:gd name="T2" fmla="*/ 11 w 91"/>
                <a:gd name="T3" fmla="*/ 7 h 48"/>
                <a:gd name="T4" fmla="*/ 9 w 91"/>
                <a:gd name="T5" fmla="*/ 33 h 48"/>
                <a:gd name="T6" fmla="*/ 56 w 91"/>
                <a:gd name="T7" fmla="*/ 46 h 48"/>
                <a:gd name="T8" fmla="*/ 90 w 91"/>
                <a:gd name="T9" fmla="*/ 30 h 48"/>
                <a:gd name="T10" fmla="*/ 84 w 91"/>
                <a:gd name="T11" fmla="*/ 11 h 48"/>
                <a:gd name="T12" fmla="*/ 50 w 91"/>
                <a:gd name="T13" fmla="*/ 5 h 48"/>
                <a:gd name="T14" fmla="*/ 26 w 91"/>
                <a:gd name="T15" fmla="*/ 38 h 48"/>
                <a:gd name="T16" fmla="*/ 21 w 91"/>
                <a:gd name="T17" fmla="*/ 39 h 48"/>
                <a:gd name="T18" fmla="*/ 21 w 91"/>
                <a:gd name="T19" fmla="*/ 34 h 48"/>
                <a:gd name="T20" fmla="*/ 26 w 91"/>
                <a:gd name="T21" fmla="*/ 33 h 48"/>
                <a:gd name="T22" fmla="*/ 26 w 91"/>
                <a:gd name="T23" fmla="*/ 38 h 48"/>
                <a:gd name="T24" fmla="*/ 39 w 91"/>
                <a:gd name="T25" fmla="*/ 44 h 48"/>
                <a:gd name="T26" fmla="*/ 37 w 91"/>
                <a:gd name="T27" fmla="*/ 44 h 48"/>
                <a:gd name="T28" fmla="*/ 36 w 91"/>
                <a:gd name="T29" fmla="*/ 41 h 48"/>
                <a:gd name="T30" fmla="*/ 39 w 91"/>
                <a:gd name="T31" fmla="*/ 41 h 48"/>
                <a:gd name="T32" fmla="*/ 39 w 91"/>
                <a:gd name="T33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48">
                  <a:moveTo>
                    <a:pt x="50" y="5"/>
                  </a:moveTo>
                  <a:cubicBezTo>
                    <a:pt x="33" y="8"/>
                    <a:pt x="19" y="0"/>
                    <a:pt x="11" y="7"/>
                  </a:cubicBezTo>
                  <a:cubicBezTo>
                    <a:pt x="11" y="7"/>
                    <a:pt x="0" y="23"/>
                    <a:pt x="9" y="33"/>
                  </a:cubicBezTo>
                  <a:cubicBezTo>
                    <a:pt x="18" y="43"/>
                    <a:pt x="40" y="48"/>
                    <a:pt x="56" y="46"/>
                  </a:cubicBezTo>
                  <a:cubicBezTo>
                    <a:pt x="72" y="44"/>
                    <a:pt x="89" y="39"/>
                    <a:pt x="90" y="30"/>
                  </a:cubicBezTo>
                  <a:cubicBezTo>
                    <a:pt x="91" y="20"/>
                    <a:pt x="88" y="14"/>
                    <a:pt x="84" y="11"/>
                  </a:cubicBezTo>
                  <a:cubicBezTo>
                    <a:pt x="80" y="8"/>
                    <a:pt x="67" y="2"/>
                    <a:pt x="50" y="5"/>
                  </a:cubicBezTo>
                  <a:close/>
                  <a:moveTo>
                    <a:pt x="26" y="38"/>
                  </a:moveTo>
                  <a:cubicBezTo>
                    <a:pt x="25" y="40"/>
                    <a:pt x="23" y="40"/>
                    <a:pt x="21" y="39"/>
                  </a:cubicBezTo>
                  <a:cubicBezTo>
                    <a:pt x="20" y="38"/>
                    <a:pt x="19" y="36"/>
                    <a:pt x="21" y="34"/>
                  </a:cubicBezTo>
                  <a:cubicBezTo>
                    <a:pt x="22" y="32"/>
                    <a:pt x="24" y="32"/>
                    <a:pt x="26" y="33"/>
                  </a:cubicBezTo>
                  <a:cubicBezTo>
                    <a:pt x="27" y="35"/>
                    <a:pt x="28" y="37"/>
                    <a:pt x="26" y="38"/>
                  </a:cubicBezTo>
                  <a:close/>
                  <a:moveTo>
                    <a:pt x="39" y="44"/>
                  </a:moveTo>
                  <a:cubicBezTo>
                    <a:pt x="39" y="44"/>
                    <a:pt x="37" y="44"/>
                    <a:pt x="37" y="44"/>
                  </a:cubicBezTo>
                  <a:cubicBezTo>
                    <a:pt x="36" y="43"/>
                    <a:pt x="36" y="42"/>
                    <a:pt x="36" y="41"/>
                  </a:cubicBezTo>
                  <a:cubicBezTo>
                    <a:pt x="37" y="41"/>
                    <a:pt x="38" y="40"/>
                    <a:pt x="39" y="41"/>
                  </a:cubicBezTo>
                  <a:cubicBezTo>
                    <a:pt x="40" y="42"/>
                    <a:pt x="40" y="43"/>
                    <a:pt x="39" y="44"/>
                  </a:cubicBezTo>
                  <a:close/>
                </a:path>
              </a:pathLst>
            </a:custGeom>
            <a:solidFill>
              <a:srgbClr val="F3A3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2495"/>
            <p:cNvSpPr/>
            <p:nvPr/>
          </p:nvSpPr>
          <p:spPr bwMode="auto">
            <a:xfrm>
              <a:off x="5057775" y="5826126"/>
              <a:ext cx="12700" cy="11113"/>
            </a:xfrm>
            <a:custGeom>
              <a:avLst/>
              <a:gdLst>
                <a:gd name="T0" fmla="*/ 0 w 4"/>
                <a:gd name="T1" fmla="*/ 1 h 4"/>
                <a:gd name="T2" fmla="*/ 1 w 4"/>
                <a:gd name="T3" fmla="*/ 4 h 4"/>
                <a:gd name="T4" fmla="*/ 3 w 4"/>
                <a:gd name="T5" fmla="*/ 4 h 4"/>
                <a:gd name="T6" fmla="*/ 3 w 4"/>
                <a:gd name="T7" fmla="*/ 1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3" y="4"/>
                    <a:pt x="3" y="4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2496"/>
            <p:cNvSpPr>
              <a:spLocks noEditPoints="1"/>
            </p:cNvSpPr>
            <p:nvPr/>
          </p:nvSpPr>
          <p:spPr bwMode="auto">
            <a:xfrm>
              <a:off x="5233988" y="5719763"/>
              <a:ext cx="109538" cy="90488"/>
            </a:xfrm>
            <a:custGeom>
              <a:avLst/>
              <a:gdLst>
                <a:gd name="T0" fmla="*/ 8 w 35"/>
                <a:gd name="T1" fmla="*/ 11 h 29"/>
                <a:gd name="T2" fmla="*/ 6 w 35"/>
                <a:gd name="T3" fmla="*/ 25 h 29"/>
                <a:gd name="T4" fmla="*/ 21 w 35"/>
                <a:gd name="T5" fmla="*/ 24 h 29"/>
                <a:gd name="T6" fmla="*/ 29 w 35"/>
                <a:gd name="T7" fmla="*/ 8 h 29"/>
                <a:gd name="T8" fmla="*/ 8 w 35"/>
                <a:gd name="T9" fmla="*/ 11 h 29"/>
                <a:gd name="T10" fmla="*/ 12 w 35"/>
                <a:gd name="T11" fmla="*/ 26 h 29"/>
                <a:gd name="T12" fmla="*/ 5 w 35"/>
                <a:gd name="T13" fmla="*/ 20 h 29"/>
                <a:gd name="T14" fmla="*/ 8 w 35"/>
                <a:gd name="T15" fmla="*/ 13 h 29"/>
                <a:gd name="T16" fmla="*/ 7 w 35"/>
                <a:gd name="T17" fmla="*/ 19 h 29"/>
                <a:gd name="T18" fmla="*/ 12 w 35"/>
                <a:gd name="T19" fmla="*/ 26 h 29"/>
                <a:gd name="T20" fmla="*/ 29 w 35"/>
                <a:gd name="T21" fmla="*/ 17 h 29"/>
                <a:gd name="T22" fmla="*/ 12 w 35"/>
                <a:gd name="T23" fmla="*/ 25 h 29"/>
                <a:gd name="T24" fmla="*/ 11 w 35"/>
                <a:gd name="T25" fmla="*/ 11 h 29"/>
                <a:gd name="T26" fmla="*/ 25 w 35"/>
                <a:gd name="T27" fmla="*/ 6 h 29"/>
                <a:gd name="T28" fmla="*/ 29 w 35"/>
                <a:gd name="T29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9">
                  <a:moveTo>
                    <a:pt x="8" y="11"/>
                  </a:moveTo>
                  <a:cubicBezTo>
                    <a:pt x="0" y="17"/>
                    <a:pt x="6" y="25"/>
                    <a:pt x="6" y="25"/>
                  </a:cubicBezTo>
                  <a:cubicBezTo>
                    <a:pt x="14" y="29"/>
                    <a:pt x="17" y="26"/>
                    <a:pt x="21" y="24"/>
                  </a:cubicBezTo>
                  <a:cubicBezTo>
                    <a:pt x="25" y="22"/>
                    <a:pt x="35" y="15"/>
                    <a:pt x="29" y="8"/>
                  </a:cubicBezTo>
                  <a:cubicBezTo>
                    <a:pt x="22" y="0"/>
                    <a:pt x="16" y="5"/>
                    <a:pt x="8" y="11"/>
                  </a:cubicBezTo>
                  <a:close/>
                  <a:moveTo>
                    <a:pt x="12" y="26"/>
                  </a:moveTo>
                  <a:cubicBezTo>
                    <a:pt x="9" y="26"/>
                    <a:pt x="5" y="23"/>
                    <a:pt x="5" y="20"/>
                  </a:cubicBezTo>
                  <a:cubicBezTo>
                    <a:pt x="4" y="17"/>
                    <a:pt x="8" y="13"/>
                    <a:pt x="8" y="13"/>
                  </a:cubicBezTo>
                  <a:cubicBezTo>
                    <a:pt x="12" y="11"/>
                    <a:pt x="7" y="15"/>
                    <a:pt x="7" y="19"/>
                  </a:cubicBezTo>
                  <a:cubicBezTo>
                    <a:pt x="6" y="24"/>
                    <a:pt x="15" y="26"/>
                    <a:pt x="12" y="26"/>
                  </a:cubicBezTo>
                  <a:close/>
                  <a:moveTo>
                    <a:pt x="29" y="17"/>
                  </a:moveTo>
                  <a:cubicBezTo>
                    <a:pt x="27" y="21"/>
                    <a:pt x="17" y="28"/>
                    <a:pt x="12" y="25"/>
                  </a:cubicBezTo>
                  <a:cubicBezTo>
                    <a:pt x="7" y="21"/>
                    <a:pt x="8" y="16"/>
                    <a:pt x="11" y="11"/>
                  </a:cubicBezTo>
                  <a:cubicBezTo>
                    <a:pt x="11" y="11"/>
                    <a:pt x="19" y="2"/>
                    <a:pt x="25" y="6"/>
                  </a:cubicBezTo>
                  <a:cubicBezTo>
                    <a:pt x="31" y="10"/>
                    <a:pt x="31" y="14"/>
                    <a:pt x="29" y="17"/>
                  </a:cubicBezTo>
                  <a:close/>
                </a:path>
              </a:pathLst>
            </a:custGeom>
            <a:solidFill>
              <a:srgbClr val="F29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2497"/>
            <p:cNvSpPr>
              <a:spLocks noEditPoints="1"/>
            </p:cNvSpPr>
            <p:nvPr/>
          </p:nvSpPr>
          <p:spPr bwMode="auto">
            <a:xfrm>
              <a:off x="5256213" y="5726113"/>
              <a:ext cx="74613" cy="80963"/>
            </a:xfrm>
            <a:custGeom>
              <a:avLst/>
              <a:gdLst>
                <a:gd name="T0" fmla="*/ 4 w 24"/>
                <a:gd name="T1" fmla="*/ 9 h 26"/>
                <a:gd name="T2" fmla="*/ 5 w 24"/>
                <a:gd name="T3" fmla="*/ 23 h 26"/>
                <a:gd name="T4" fmla="*/ 22 w 24"/>
                <a:gd name="T5" fmla="*/ 15 h 26"/>
                <a:gd name="T6" fmla="*/ 18 w 24"/>
                <a:gd name="T7" fmla="*/ 4 h 26"/>
                <a:gd name="T8" fmla="*/ 4 w 24"/>
                <a:gd name="T9" fmla="*/ 9 h 26"/>
                <a:gd name="T10" fmla="*/ 21 w 24"/>
                <a:gd name="T11" fmla="*/ 15 h 26"/>
                <a:gd name="T12" fmla="*/ 6 w 24"/>
                <a:gd name="T13" fmla="*/ 23 h 26"/>
                <a:gd name="T14" fmla="*/ 5 w 24"/>
                <a:gd name="T15" fmla="*/ 10 h 26"/>
                <a:gd name="T16" fmla="*/ 17 w 24"/>
                <a:gd name="T17" fmla="*/ 5 h 26"/>
                <a:gd name="T18" fmla="*/ 21 w 24"/>
                <a:gd name="T1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6">
                  <a:moveTo>
                    <a:pt x="4" y="9"/>
                  </a:moveTo>
                  <a:cubicBezTo>
                    <a:pt x="1" y="14"/>
                    <a:pt x="0" y="19"/>
                    <a:pt x="5" y="23"/>
                  </a:cubicBezTo>
                  <a:cubicBezTo>
                    <a:pt x="10" y="26"/>
                    <a:pt x="20" y="19"/>
                    <a:pt x="22" y="15"/>
                  </a:cubicBezTo>
                  <a:cubicBezTo>
                    <a:pt x="24" y="12"/>
                    <a:pt x="24" y="8"/>
                    <a:pt x="18" y="4"/>
                  </a:cubicBezTo>
                  <a:cubicBezTo>
                    <a:pt x="12" y="0"/>
                    <a:pt x="4" y="9"/>
                    <a:pt x="4" y="9"/>
                  </a:cubicBezTo>
                  <a:close/>
                  <a:moveTo>
                    <a:pt x="21" y="15"/>
                  </a:moveTo>
                  <a:cubicBezTo>
                    <a:pt x="19" y="18"/>
                    <a:pt x="11" y="25"/>
                    <a:pt x="6" y="23"/>
                  </a:cubicBezTo>
                  <a:cubicBezTo>
                    <a:pt x="1" y="20"/>
                    <a:pt x="2" y="15"/>
                    <a:pt x="5" y="10"/>
                  </a:cubicBezTo>
                  <a:cubicBezTo>
                    <a:pt x="5" y="10"/>
                    <a:pt x="11" y="2"/>
                    <a:pt x="17" y="5"/>
                  </a:cubicBezTo>
                  <a:cubicBezTo>
                    <a:pt x="22" y="8"/>
                    <a:pt x="22" y="11"/>
                    <a:pt x="2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2498"/>
            <p:cNvSpPr>
              <a:spLocks noEditPoints="1"/>
            </p:cNvSpPr>
            <p:nvPr/>
          </p:nvSpPr>
          <p:spPr bwMode="auto">
            <a:xfrm>
              <a:off x="5259388" y="5732463"/>
              <a:ext cx="65088" cy="71438"/>
            </a:xfrm>
            <a:custGeom>
              <a:avLst/>
              <a:gdLst>
                <a:gd name="T0" fmla="*/ 4 w 21"/>
                <a:gd name="T1" fmla="*/ 8 h 23"/>
                <a:gd name="T2" fmla="*/ 5 w 21"/>
                <a:gd name="T3" fmla="*/ 21 h 23"/>
                <a:gd name="T4" fmla="*/ 20 w 21"/>
                <a:gd name="T5" fmla="*/ 13 h 23"/>
                <a:gd name="T6" fmla="*/ 16 w 21"/>
                <a:gd name="T7" fmla="*/ 3 h 23"/>
                <a:gd name="T8" fmla="*/ 4 w 21"/>
                <a:gd name="T9" fmla="*/ 8 h 23"/>
                <a:gd name="T10" fmla="*/ 19 w 21"/>
                <a:gd name="T11" fmla="*/ 11 h 23"/>
                <a:gd name="T12" fmla="*/ 6 w 21"/>
                <a:gd name="T13" fmla="*/ 20 h 23"/>
                <a:gd name="T14" fmla="*/ 3 w 21"/>
                <a:gd name="T15" fmla="*/ 12 h 23"/>
                <a:gd name="T16" fmla="*/ 12 w 21"/>
                <a:gd name="T17" fmla="*/ 4 h 23"/>
                <a:gd name="T18" fmla="*/ 19 w 21"/>
                <a:gd name="T1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3">
                  <a:moveTo>
                    <a:pt x="4" y="8"/>
                  </a:moveTo>
                  <a:cubicBezTo>
                    <a:pt x="1" y="13"/>
                    <a:pt x="0" y="18"/>
                    <a:pt x="5" y="21"/>
                  </a:cubicBezTo>
                  <a:cubicBezTo>
                    <a:pt x="10" y="23"/>
                    <a:pt x="18" y="16"/>
                    <a:pt x="20" y="13"/>
                  </a:cubicBezTo>
                  <a:cubicBezTo>
                    <a:pt x="21" y="9"/>
                    <a:pt x="21" y="6"/>
                    <a:pt x="16" y="3"/>
                  </a:cubicBezTo>
                  <a:cubicBezTo>
                    <a:pt x="10" y="0"/>
                    <a:pt x="4" y="8"/>
                    <a:pt x="4" y="8"/>
                  </a:cubicBezTo>
                  <a:close/>
                  <a:moveTo>
                    <a:pt x="19" y="11"/>
                  </a:moveTo>
                  <a:cubicBezTo>
                    <a:pt x="18" y="16"/>
                    <a:pt x="11" y="22"/>
                    <a:pt x="6" y="20"/>
                  </a:cubicBezTo>
                  <a:cubicBezTo>
                    <a:pt x="2" y="18"/>
                    <a:pt x="2" y="14"/>
                    <a:pt x="3" y="12"/>
                  </a:cubicBezTo>
                  <a:cubicBezTo>
                    <a:pt x="4" y="10"/>
                    <a:pt x="8" y="5"/>
                    <a:pt x="12" y="4"/>
                  </a:cubicBezTo>
                  <a:cubicBezTo>
                    <a:pt x="16" y="3"/>
                    <a:pt x="21" y="6"/>
                    <a:pt x="19" y="11"/>
                  </a:cubicBezTo>
                  <a:close/>
                </a:path>
              </a:pathLst>
            </a:custGeom>
            <a:solidFill>
              <a:srgbClr val="97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2499"/>
            <p:cNvSpPr>
              <a:spLocks noEditPoints="1"/>
            </p:cNvSpPr>
            <p:nvPr/>
          </p:nvSpPr>
          <p:spPr bwMode="auto">
            <a:xfrm>
              <a:off x="5265738" y="5741988"/>
              <a:ext cx="58738" cy="58738"/>
            </a:xfrm>
            <a:custGeom>
              <a:avLst/>
              <a:gdLst>
                <a:gd name="T0" fmla="*/ 10 w 19"/>
                <a:gd name="T1" fmla="*/ 1 h 19"/>
                <a:gd name="T2" fmla="*/ 1 w 19"/>
                <a:gd name="T3" fmla="*/ 9 h 19"/>
                <a:gd name="T4" fmla="*/ 4 w 19"/>
                <a:gd name="T5" fmla="*/ 17 h 19"/>
                <a:gd name="T6" fmla="*/ 17 w 19"/>
                <a:gd name="T7" fmla="*/ 8 h 19"/>
                <a:gd name="T8" fmla="*/ 10 w 19"/>
                <a:gd name="T9" fmla="*/ 1 h 19"/>
                <a:gd name="T10" fmla="*/ 15 w 19"/>
                <a:gd name="T11" fmla="*/ 7 h 19"/>
                <a:gd name="T12" fmla="*/ 8 w 19"/>
                <a:gd name="T13" fmla="*/ 15 h 19"/>
                <a:gd name="T14" fmla="*/ 6 w 19"/>
                <a:gd name="T15" fmla="*/ 16 h 19"/>
                <a:gd name="T16" fmla="*/ 5 w 19"/>
                <a:gd name="T17" fmla="*/ 14 h 19"/>
                <a:gd name="T18" fmla="*/ 5 w 19"/>
                <a:gd name="T19" fmla="*/ 14 h 19"/>
                <a:gd name="T20" fmla="*/ 7 w 19"/>
                <a:gd name="T21" fmla="*/ 6 h 19"/>
                <a:gd name="T22" fmla="*/ 15 w 19"/>
                <a:gd name="T23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9">
                  <a:moveTo>
                    <a:pt x="10" y="1"/>
                  </a:moveTo>
                  <a:cubicBezTo>
                    <a:pt x="6" y="2"/>
                    <a:pt x="2" y="7"/>
                    <a:pt x="1" y="9"/>
                  </a:cubicBezTo>
                  <a:cubicBezTo>
                    <a:pt x="0" y="11"/>
                    <a:pt x="0" y="15"/>
                    <a:pt x="4" y="17"/>
                  </a:cubicBezTo>
                  <a:cubicBezTo>
                    <a:pt x="9" y="19"/>
                    <a:pt x="16" y="13"/>
                    <a:pt x="17" y="8"/>
                  </a:cubicBezTo>
                  <a:cubicBezTo>
                    <a:pt x="19" y="3"/>
                    <a:pt x="14" y="0"/>
                    <a:pt x="10" y="1"/>
                  </a:cubicBezTo>
                  <a:close/>
                  <a:moveTo>
                    <a:pt x="15" y="7"/>
                  </a:moveTo>
                  <a:cubicBezTo>
                    <a:pt x="16" y="10"/>
                    <a:pt x="12" y="14"/>
                    <a:pt x="8" y="15"/>
                  </a:cubicBezTo>
                  <a:cubicBezTo>
                    <a:pt x="8" y="16"/>
                    <a:pt x="8" y="17"/>
                    <a:pt x="6" y="16"/>
                  </a:cubicBezTo>
                  <a:cubicBezTo>
                    <a:pt x="4" y="16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" y="10"/>
                    <a:pt x="7" y="6"/>
                    <a:pt x="7" y="6"/>
                  </a:cubicBezTo>
                  <a:cubicBezTo>
                    <a:pt x="10" y="3"/>
                    <a:pt x="14" y="4"/>
                    <a:pt x="15" y="7"/>
                  </a:cubicBezTo>
                  <a:close/>
                </a:path>
              </a:pathLst>
            </a:custGeom>
            <a:solidFill>
              <a:srgbClr val="005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2500"/>
            <p:cNvSpPr/>
            <p:nvPr/>
          </p:nvSpPr>
          <p:spPr bwMode="auto">
            <a:xfrm>
              <a:off x="5246688" y="5754688"/>
              <a:ext cx="33338" cy="46038"/>
            </a:xfrm>
            <a:custGeom>
              <a:avLst/>
              <a:gdLst>
                <a:gd name="T0" fmla="*/ 4 w 11"/>
                <a:gd name="T1" fmla="*/ 2 h 15"/>
                <a:gd name="T2" fmla="*/ 1 w 11"/>
                <a:gd name="T3" fmla="*/ 9 h 15"/>
                <a:gd name="T4" fmla="*/ 8 w 11"/>
                <a:gd name="T5" fmla="*/ 15 h 15"/>
                <a:gd name="T6" fmla="*/ 3 w 11"/>
                <a:gd name="T7" fmla="*/ 8 h 15"/>
                <a:gd name="T8" fmla="*/ 4 w 11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4" y="2"/>
                  </a:moveTo>
                  <a:cubicBezTo>
                    <a:pt x="4" y="2"/>
                    <a:pt x="0" y="6"/>
                    <a:pt x="1" y="9"/>
                  </a:cubicBezTo>
                  <a:cubicBezTo>
                    <a:pt x="1" y="12"/>
                    <a:pt x="5" y="15"/>
                    <a:pt x="8" y="15"/>
                  </a:cubicBezTo>
                  <a:cubicBezTo>
                    <a:pt x="11" y="15"/>
                    <a:pt x="2" y="13"/>
                    <a:pt x="3" y="8"/>
                  </a:cubicBezTo>
                  <a:cubicBezTo>
                    <a:pt x="3" y="4"/>
                    <a:pt x="8" y="0"/>
                    <a:pt x="4" y="2"/>
                  </a:cubicBezTo>
                  <a:close/>
                </a:path>
              </a:pathLst>
            </a:custGeom>
            <a:solidFill>
              <a:srgbClr val="F4A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2501"/>
            <p:cNvSpPr/>
            <p:nvPr/>
          </p:nvSpPr>
          <p:spPr bwMode="auto">
            <a:xfrm>
              <a:off x="5272088" y="5751513"/>
              <a:ext cx="42863" cy="36513"/>
            </a:xfrm>
            <a:custGeom>
              <a:avLst/>
              <a:gdLst>
                <a:gd name="T0" fmla="*/ 5 w 14"/>
                <a:gd name="T1" fmla="*/ 3 h 12"/>
                <a:gd name="T2" fmla="*/ 3 w 14"/>
                <a:gd name="T3" fmla="*/ 11 h 12"/>
                <a:gd name="T4" fmla="*/ 5 w 14"/>
                <a:gd name="T5" fmla="*/ 10 h 12"/>
                <a:gd name="T6" fmla="*/ 6 w 14"/>
                <a:gd name="T7" fmla="*/ 12 h 12"/>
                <a:gd name="T8" fmla="*/ 13 w 14"/>
                <a:gd name="T9" fmla="*/ 4 h 12"/>
                <a:gd name="T10" fmla="*/ 5 w 14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5" y="3"/>
                  </a:moveTo>
                  <a:cubicBezTo>
                    <a:pt x="5" y="3"/>
                    <a:pt x="0" y="7"/>
                    <a:pt x="3" y="11"/>
                  </a:cubicBezTo>
                  <a:cubicBezTo>
                    <a:pt x="3" y="10"/>
                    <a:pt x="3" y="9"/>
                    <a:pt x="5" y="10"/>
                  </a:cubicBezTo>
                  <a:cubicBezTo>
                    <a:pt x="6" y="11"/>
                    <a:pt x="6" y="11"/>
                    <a:pt x="6" y="12"/>
                  </a:cubicBezTo>
                  <a:cubicBezTo>
                    <a:pt x="10" y="11"/>
                    <a:pt x="14" y="7"/>
                    <a:pt x="13" y="4"/>
                  </a:cubicBezTo>
                  <a:cubicBezTo>
                    <a:pt x="12" y="1"/>
                    <a:pt x="8" y="0"/>
                    <a:pt x="5" y="3"/>
                  </a:cubicBezTo>
                  <a:close/>
                </a:path>
              </a:pathLst>
            </a:custGeom>
            <a:solidFill>
              <a:srgbClr val="040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2502"/>
            <p:cNvSpPr/>
            <p:nvPr/>
          </p:nvSpPr>
          <p:spPr bwMode="auto">
            <a:xfrm>
              <a:off x="5321300" y="5729288"/>
              <a:ext cx="19050" cy="42863"/>
            </a:xfrm>
            <a:custGeom>
              <a:avLst/>
              <a:gdLst>
                <a:gd name="T0" fmla="*/ 5 w 6"/>
                <a:gd name="T1" fmla="*/ 7 h 14"/>
                <a:gd name="T2" fmla="*/ 3 w 6"/>
                <a:gd name="T3" fmla="*/ 4 h 14"/>
                <a:gd name="T4" fmla="*/ 3 w 6"/>
                <a:gd name="T5" fmla="*/ 14 h 14"/>
                <a:gd name="T6" fmla="*/ 5 w 6"/>
                <a:gd name="T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4">
                  <a:moveTo>
                    <a:pt x="5" y="7"/>
                  </a:moveTo>
                  <a:cubicBezTo>
                    <a:pt x="5" y="3"/>
                    <a:pt x="0" y="0"/>
                    <a:pt x="3" y="4"/>
                  </a:cubicBezTo>
                  <a:cubicBezTo>
                    <a:pt x="5" y="8"/>
                    <a:pt x="3" y="14"/>
                    <a:pt x="3" y="14"/>
                  </a:cubicBezTo>
                  <a:cubicBezTo>
                    <a:pt x="6" y="11"/>
                    <a:pt x="6" y="11"/>
                    <a:pt x="5" y="7"/>
                  </a:cubicBezTo>
                  <a:close/>
                </a:path>
              </a:pathLst>
            </a:custGeom>
            <a:solidFill>
              <a:srgbClr val="CC7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2503"/>
            <p:cNvSpPr/>
            <p:nvPr/>
          </p:nvSpPr>
          <p:spPr bwMode="auto">
            <a:xfrm>
              <a:off x="5276850" y="5778501"/>
              <a:ext cx="12700" cy="15875"/>
            </a:xfrm>
            <a:custGeom>
              <a:avLst/>
              <a:gdLst>
                <a:gd name="T0" fmla="*/ 1 w 4"/>
                <a:gd name="T1" fmla="*/ 2 h 5"/>
                <a:gd name="T2" fmla="*/ 1 w 4"/>
                <a:gd name="T3" fmla="*/ 2 h 5"/>
                <a:gd name="T4" fmla="*/ 2 w 4"/>
                <a:gd name="T5" fmla="*/ 4 h 5"/>
                <a:gd name="T6" fmla="*/ 4 w 4"/>
                <a:gd name="T7" fmla="*/ 3 h 5"/>
                <a:gd name="T8" fmla="*/ 3 w 4"/>
                <a:gd name="T9" fmla="*/ 1 h 5"/>
                <a:gd name="T10" fmla="*/ 1 w 4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4"/>
                    <a:pt x="2" y="4"/>
                  </a:cubicBezTo>
                  <a:cubicBezTo>
                    <a:pt x="4" y="5"/>
                    <a:pt x="4" y="4"/>
                    <a:pt x="4" y="3"/>
                  </a:cubicBezTo>
                  <a:cubicBezTo>
                    <a:pt x="4" y="2"/>
                    <a:pt x="4" y="2"/>
                    <a:pt x="3" y="1"/>
                  </a:cubicBez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2504"/>
            <p:cNvSpPr/>
            <p:nvPr/>
          </p:nvSpPr>
          <p:spPr bwMode="auto">
            <a:xfrm>
              <a:off x="5197475" y="5676901"/>
              <a:ext cx="17463" cy="12700"/>
            </a:xfrm>
            <a:custGeom>
              <a:avLst/>
              <a:gdLst>
                <a:gd name="T0" fmla="*/ 6 w 6"/>
                <a:gd name="T1" fmla="*/ 4 h 4"/>
                <a:gd name="T2" fmla="*/ 1 w 6"/>
                <a:gd name="T3" fmla="*/ 0 h 4"/>
                <a:gd name="T4" fmla="*/ 0 w 6"/>
                <a:gd name="T5" fmla="*/ 0 h 4"/>
                <a:gd name="T6" fmla="*/ 6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cubicBezTo>
                    <a:pt x="5" y="3"/>
                    <a:pt x="3" y="2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3"/>
                    <a:pt x="6" y="4"/>
                  </a:cubicBezTo>
                  <a:close/>
                </a:path>
              </a:pathLst>
            </a:custGeom>
            <a:solidFill>
              <a:srgbClr val="F29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2505"/>
            <p:cNvSpPr>
              <a:spLocks noEditPoints="1"/>
            </p:cNvSpPr>
            <p:nvPr/>
          </p:nvSpPr>
          <p:spPr bwMode="auto">
            <a:xfrm>
              <a:off x="5187950" y="5614988"/>
              <a:ext cx="88900" cy="74613"/>
            </a:xfrm>
            <a:custGeom>
              <a:avLst/>
              <a:gdLst>
                <a:gd name="T0" fmla="*/ 16 w 29"/>
                <a:gd name="T1" fmla="*/ 24 h 24"/>
                <a:gd name="T2" fmla="*/ 25 w 29"/>
                <a:gd name="T3" fmla="*/ 7 h 24"/>
                <a:gd name="T4" fmla="*/ 7 w 29"/>
                <a:gd name="T5" fmla="*/ 2 h 24"/>
                <a:gd name="T6" fmla="*/ 0 w 29"/>
                <a:gd name="T7" fmla="*/ 11 h 24"/>
                <a:gd name="T8" fmla="*/ 0 w 29"/>
                <a:gd name="T9" fmla="*/ 11 h 24"/>
                <a:gd name="T10" fmla="*/ 2 w 29"/>
                <a:gd name="T11" fmla="*/ 11 h 24"/>
                <a:gd name="T12" fmla="*/ 8 w 29"/>
                <a:gd name="T13" fmla="*/ 21 h 24"/>
                <a:gd name="T14" fmla="*/ 9 w 29"/>
                <a:gd name="T15" fmla="*/ 24 h 24"/>
                <a:gd name="T16" fmla="*/ 16 w 29"/>
                <a:gd name="T17" fmla="*/ 24 h 24"/>
                <a:gd name="T18" fmla="*/ 5 w 29"/>
                <a:gd name="T19" fmla="*/ 16 h 24"/>
                <a:gd name="T20" fmla="*/ 8 w 29"/>
                <a:gd name="T21" fmla="*/ 4 h 24"/>
                <a:gd name="T22" fmla="*/ 24 w 29"/>
                <a:gd name="T23" fmla="*/ 8 h 24"/>
                <a:gd name="T24" fmla="*/ 16 w 29"/>
                <a:gd name="T25" fmla="*/ 23 h 24"/>
                <a:gd name="T26" fmla="*/ 5 w 29"/>
                <a:gd name="T2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4">
                  <a:moveTo>
                    <a:pt x="16" y="24"/>
                  </a:moveTo>
                  <a:cubicBezTo>
                    <a:pt x="23" y="24"/>
                    <a:pt x="29" y="15"/>
                    <a:pt x="25" y="7"/>
                  </a:cubicBezTo>
                  <a:cubicBezTo>
                    <a:pt x="20" y="0"/>
                    <a:pt x="10" y="0"/>
                    <a:pt x="7" y="2"/>
                  </a:cubicBezTo>
                  <a:cubicBezTo>
                    <a:pt x="3" y="3"/>
                    <a:pt x="0" y="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5"/>
                    <a:pt x="2" y="7"/>
                    <a:pt x="2" y="11"/>
                  </a:cubicBezTo>
                  <a:cubicBezTo>
                    <a:pt x="2" y="16"/>
                    <a:pt x="4" y="18"/>
                    <a:pt x="8" y="21"/>
                  </a:cubicBezTo>
                  <a:cubicBezTo>
                    <a:pt x="10" y="22"/>
                    <a:pt x="11" y="24"/>
                    <a:pt x="9" y="24"/>
                  </a:cubicBezTo>
                  <a:cubicBezTo>
                    <a:pt x="11" y="24"/>
                    <a:pt x="13" y="24"/>
                    <a:pt x="16" y="24"/>
                  </a:cubicBezTo>
                  <a:close/>
                  <a:moveTo>
                    <a:pt x="5" y="16"/>
                  </a:moveTo>
                  <a:cubicBezTo>
                    <a:pt x="1" y="11"/>
                    <a:pt x="6" y="5"/>
                    <a:pt x="8" y="4"/>
                  </a:cubicBezTo>
                  <a:cubicBezTo>
                    <a:pt x="11" y="2"/>
                    <a:pt x="20" y="1"/>
                    <a:pt x="24" y="8"/>
                  </a:cubicBezTo>
                  <a:cubicBezTo>
                    <a:pt x="28" y="15"/>
                    <a:pt x="22" y="23"/>
                    <a:pt x="16" y="23"/>
                  </a:cubicBezTo>
                  <a:cubicBezTo>
                    <a:pt x="10" y="23"/>
                    <a:pt x="5" y="16"/>
                    <a:pt x="5" y="16"/>
                  </a:cubicBezTo>
                  <a:close/>
                </a:path>
              </a:pathLst>
            </a:custGeom>
            <a:solidFill>
              <a:srgbClr val="F29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2506"/>
            <p:cNvSpPr>
              <a:spLocks noEditPoints="1"/>
            </p:cNvSpPr>
            <p:nvPr/>
          </p:nvSpPr>
          <p:spPr bwMode="auto">
            <a:xfrm>
              <a:off x="5191125" y="5618163"/>
              <a:ext cx="84138" cy="71438"/>
            </a:xfrm>
            <a:custGeom>
              <a:avLst/>
              <a:gdLst>
                <a:gd name="T0" fmla="*/ 7 w 27"/>
                <a:gd name="T1" fmla="*/ 3 h 23"/>
                <a:gd name="T2" fmla="*/ 4 w 27"/>
                <a:gd name="T3" fmla="*/ 15 h 23"/>
                <a:gd name="T4" fmla="*/ 15 w 27"/>
                <a:gd name="T5" fmla="*/ 22 h 23"/>
                <a:gd name="T6" fmla="*/ 23 w 27"/>
                <a:gd name="T7" fmla="*/ 7 h 23"/>
                <a:gd name="T8" fmla="*/ 7 w 27"/>
                <a:gd name="T9" fmla="*/ 3 h 23"/>
                <a:gd name="T10" fmla="*/ 22 w 27"/>
                <a:gd name="T11" fmla="*/ 16 h 23"/>
                <a:gd name="T12" fmla="*/ 6 w 27"/>
                <a:gd name="T13" fmla="*/ 17 h 23"/>
                <a:gd name="T14" fmla="*/ 5 w 27"/>
                <a:gd name="T15" fmla="*/ 6 h 23"/>
                <a:gd name="T16" fmla="*/ 11 w 27"/>
                <a:gd name="T17" fmla="*/ 2 h 23"/>
                <a:gd name="T18" fmla="*/ 22 w 27"/>
                <a:gd name="T1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3">
                  <a:moveTo>
                    <a:pt x="7" y="3"/>
                  </a:moveTo>
                  <a:cubicBezTo>
                    <a:pt x="5" y="4"/>
                    <a:pt x="0" y="10"/>
                    <a:pt x="4" y="15"/>
                  </a:cubicBezTo>
                  <a:cubicBezTo>
                    <a:pt x="4" y="15"/>
                    <a:pt x="9" y="22"/>
                    <a:pt x="15" y="22"/>
                  </a:cubicBezTo>
                  <a:cubicBezTo>
                    <a:pt x="21" y="22"/>
                    <a:pt x="27" y="14"/>
                    <a:pt x="23" y="7"/>
                  </a:cubicBezTo>
                  <a:cubicBezTo>
                    <a:pt x="19" y="0"/>
                    <a:pt x="10" y="1"/>
                    <a:pt x="7" y="3"/>
                  </a:cubicBezTo>
                  <a:close/>
                  <a:moveTo>
                    <a:pt x="22" y="16"/>
                  </a:moveTo>
                  <a:cubicBezTo>
                    <a:pt x="20" y="23"/>
                    <a:pt x="10" y="21"/>
                    <a:pt x="6" y="17"/>
                  </a:cubicBezTo>
                  <a:cubicBezTo>
                    <a:pt x="2" y="12"/>
                    <a:pt x="4" y="8"/>
                    <a:pt x="5" y="6"/>
                  </a:cubicBezTo>
                  <a:cubicBezTo>
                    <a:pt x="7" y="4"/>
                    <a:pt x="9" y="3"/>
                    <a:pt x="11" y="2"/>
                  </a:cubicBezTo>
                  <a:cubicBezTo>
                    <a:pt x="16" y="2"/>
                    <a:pt x="25" y="8"/>
                    <a:pt x="22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2507"/>
            <p:cNvSpPr>
              <a:spLocks noEditPoints="1"/>
            </p:cNvSpPr>
            <p:nvPr/>
          </p:nvSpPr>
          <p:spPr bwMode="auto">
            <a:xfrm>
              <a:off x="5197475" y="5624513"/>
              <a:ext cx="71438" cy="65088"/>
            </a:xfrm>
            <a:custGeom>
              <a:avLst/>
              <a:gdLst>
                <a:gd name="T0" fmla="*/ 9 w 23"/>
                <a:gd name="T1" fmla="*/ 0 h 21"/>
                <a:gd name="T2" fmla="*/ 3 w 23"/>
                <a:gd name="T3" fmla="*/ 4 h 21"/>
                <a:gd name="T4" fmla="*/ 4 w 23"/>
                <a:gd name="T5" fmla="*/ 15 h 21"/>
                <a:gd name="T6" fmla="*/ 20 w 23"/>
                <a:gd name="T7" fmla="*/ 14 h 21"/>
                <a:gd name="T8" fmla="*/ 9 w 23"/>
                <a:gd name="T9" fmla="*/ 0 h 21"/>
                <a:gd name="T10" fmla="*/ 19 w 23"/>
                <a:gd name="T11" fmla="*/ 13 h 21"/>
                <a:gd name="T12" fmla="*/ 11 w 23"/>
                <a:gd name="T13" fmla="*/ 17 h 21"/>
                <a:gd name="T14" fmla="*/ 8 w 23"/>
                <a:gd name="T15" fmla="*/ 16 h 21"/>
                <a:gd name="T16" fmla="*/ 7 w 23"/>
                <a:gd name="T17" fmla="*/ 15 h 21"/>
                <a:gd name="T18" fmla="*/ 7 w 23"/>
                <a:gd name="T19" fmla="*/ 15 h 21"/>
                <a:gd name="T20" fmla="*/ 6 w 23"/>
                <a:gd name="T21" fmla="*/ 14 h 21"/>
                <a:gd name="T22" fmla="*/ 5 w 23"/>
                <a:gd name="T23" fmla="*/ 6 h 21"/>
                <a:gd name="T24" fmla="*/ 10 w 23"/>
                <a:gd name="T25" fmla="*/ 2 h 21"/>
                <a:gd name="T26" fmla="*/ 19 w 23"/>
                <a:gd name="T27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1">
                  <a:moveTo>
                    <a:pt x="9" y="0"/>
                  </a:moveTo>
                  <a:cubicBezTo>
                    <a:pt x="7" y="1"/>
                    <a:pt x="5" y="2"/>
                    <a:pt x="3" y="4"/>
                  </a:cubicBezTo>
                  <a:cubicBezTo>
                    <a:pt x="2" y="6"/>
                    <a:pt x="0" y="10"/>
                    <a:pt x="4" y="15"/>
                  </a:cubicBezTo>
                  <a:cubicBezTo>
                    <a:pt x="8" y="19"/>
                    <a:pt x="18" y="21"/>
                    <a:pt x="20" y="14"/>
                  </a:cubicBezTo>
                  <a:cubicBezTo>
                    <a:pt x="23" y="6"/>
                    <a:pt x="14" y="0"/>
                    <a:pt x="9" y="0"/>
                  </a:cubicBezTo>
                  <a:close/>
                  <a:moveTo>
                    <a:pt x="19" y="13"/>
                  </a:moveTo>
                  <a:cubicBezTo>
                    <a:pt x="18" y="17"/>
                    <a:pt x="14" y="18"/>
                    <a:pt x="11" y="17"/>
                  </a:cubicBezTo>
                  <a:cubicBezTo>
                    <a:pt x="9" y="18"/>
                    <a:pt x="8" y="17"/>
                    <a:pt x="8" y="16"/>
                  </a:cubicBezTo>
                  <a:cubicBezTo>
                    <a:pt x="7" y="16"/>
                    <a:pt x="7" y="16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5"/>
                    <a:pt x="6" y="14"/>
                  </a:cubicBezTo>
                  <a:cubicBezTo>
                    <a:pt x="3" y="11"/>
                    <a:pt x="4" y="7"/>
                    <a:pt x="5" y="6"/>
                  </a:cubicBezTo>
                  <a:cubicBezTo>
                    <a:pt x="7" y="4"/>
                    <a:pt x="9" y="3"/>
                    <a:pt x="10" y="2"/>
                  </a:cubicBezTo>
                  <a:cubicBezTo>
                    <a:pt x="15" y="2"/>
                    <a:pt x="22" y="6"/>
                    <a:pt x="19" y="13"/>
                  </a:cubicBezTo>
                  <a:close/>
                </a:path>
              </a:pathLst>
            </a:custGeom>
            <a:solidFill>
              <a:srgbClr val="97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2508"/>
            <p:cNvSpPr/>
            <p:nvPr/>
          </p:nvSpPr>
          <p:spPr bwMode="auto">
            <a:xfrm>
              <a:off x="5207000" y="5630863"/>
              <a:ext cx="58738" cy="49213"/>
            </a:xfrm>
            <a:custGeom>
              <a:avLst/>
              <a:gdLst>
                <a:gd name="T0" fmla="*/ 8 w 19"/>
                <a:gd name="T1" fmla="*/ 15 h 16"/>
                <a:gd name="T2" fmla="*/ 8 w 19"/>
                <a:gd name="T3" fmla="*/ 15 h 16"/>
                <a:gd name="T4" fmla="*/ 16 w 19"/>
                <a:gd name="T5" fmla="*/ 11 h 16"/>
                <a:gd name="T6" fmla="*/ 7 w 19"/>
                <a:gd name="T7" fmla="*/ 0 h 16"/>
                <a:gd name="T8" fmla="*/ 2 w 19"/>
                <a:gd name="T9" fmla="*/ 4 h 16"/>
                <a:gd name="T10" fmla="*/ 3 w 19"/>
                <a:gd name="T11" fmla="*/ 12 h 16"/>
                <a:gd name="T12" fmla="*/ 4 w 19"/>
                <a:gd name="T13" fmla="*/ 13 h 16"/>
                <a:gd name="T14" fmla="*/ 5 w 19"/>
                <a:gd name="T15" fmla="*/ 5 h 16"/>
                <a:gd name="T16" fmla="*/ 16 w 19"/>
                <a:gd name="T17" fmla="*/ 7 h 16"/>
                <a:gd name="T18" fmla="*/ 8 w 19"/>
                <a:gd name="T1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1" y="16"/>
                    <a:pt x="15" y="15"/>
                    <a:pt x="16" y="11"/>
                  </a:cubicBezTo>
                  <a:cubicBezTo>
                    <a:pt x="19" y="4"/>
                    <a:pt x="12" y="0"/>
                    <a:pt x="7" y="0"/>
                  </a:cubicBezTo>
                  <a:cubicBezTo>
                    <a:pt x="6" y="1"/>
                    <a:pt x="4" y="2"/>
                    <a:pt x="2" y="4"/>
                  </a:cubicBezTo>
                  <a:cubicBezTo>
                    <a:pt x="1" y="5"/>
                    <a:pt x="0" y="9"/>
                    <a:pt x="3" y="12"/>
                  </a:cubicBezTo>
                  <a:cubicBezTo>
                    <a:pt x="3" y="13"/>
                    <a:pt x="3" y="13"/>
                    <a:pt x="4" y="13"/>
                  </a:cubicBezTo>
                  <a:cubicBezTo>
                    <a:pt x="1" y="10"/>
                    <a:pt x="3" y="6"/>
                    <a:pt x="5" y="5"/>
                  </a:cubicBezTo>
                  <a:cubicBezTo>
                    <a:pt x="7" y="3"/>
                    <a:pt x="14" y="2"/>
                    <a:pt x="16" y="7"/>
                  </a:cubicBezTo>
                  <a:cubicBezTo>
                    <a:pt x="17" y="11"/>
                    <a:pt x="12" y="15"/>
                    <a:pt x="8" y="15"/>
                  </a:cubicBezTo>
                  <a:close/>
                </a:path>
              </a:pathLst>
            </a:custGeom>
            <a:solidFill>
              <a:srgbClr val="005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2509"/>
            <p:cNvSpPr/>
            <p:nvPr/>
          </p:nvSpPr>
          <p:spPr bwMode="auto">
            <a:xfrm>
              <a:off x="5187950" y="5630863"/>
              <a:ext cx="33338" cy="58738"/>
            </a:xfrm>
            <a:custGeom>
              <a:avLst/>
              <a:gdLst>
                <a:gd name="T0" fmla="*/ 2 w 11"/>
                <a:gd name="T1" fmla="*/ 6 h 19"/>
                <a:gd name="T2" fmla="*/ 0 w 11"/>
                <a:gd name="T3" fmla="*/ 6 h 19"/>
                <a:gd name="T4" fmla="*/ 0 w 11"/>
                <a:gd name="T5" fmla="*/ 6 h 19"/>
                <a:gd name="T6" fmla="*/ 3 w 11"/>
                <a:gd name="T7" fmla="*/ 15 h 19"/>
                <a:gd name="T8" fmla="*/ 4 w 11"/>
                <a:gd name="T9" fmla="*/ 15 h 19"/>
                <a:gd name="T10" fmla="*/ 9 w 11"/>
                <a:gd name="T11" fmla="*/ 19 h 19"/>
                <a:gd name="T12" fmla="*/ 9 w 11"/>
                <a:gd name="T13" fmla="*/ 19 h 19"/>
                <a:gd name="T14" fmla="*/ 8 w 11"/>
                <a:gd name="T15" fmla="*/ 16 h 19"/>
                <a:gd name="T16" fmla="*/ 2 w 11"/>
                <a:gd name="T17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9">
                  <a:moveTo>
                    <a:pt x="2" y="6"/>
                  </a:moveTo>
                  <a:cubicBezTo>
                    <a:pt x="2" y="2"/>
                    <a:pt x="2" y="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12"/>
                    <a:pt x="3" y="15"/>
                  </a:cubicBezTo>
                  <a:cubicBezTo>
                    <a:pt x="3" y="15"/>
                    <a:pt x="3" y="15"/>
                    <a:pt x="4" y="15"/>
                  </a:cubicBezTo>
                  <a:cubicBezTo>
                    <a:pt x="6" y="17"/>
                    <a:pt x="8" y="18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1" y="19"/>
                    <a:pt x="10" y="17"/>
                    <a:pt x="8" y="16"/>
                  </a:cubicBezTo>
                  <a:cubicBezTo>
                    <a:pt x="4" y="13"/>
                    <a:pt x="2" y="11"/>
                    <a:pt x="2" y="6"/>
                  </a:cubicBezTo>
                  <a:close/>
                </a:path>
              </a:pathLst>
            </a:custGeom>
            <a:solidFill>
              <a:srgbClr val="F4A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2510"/>
            <p:cNvSpPr/>
            <p:nvPr/>
          </p:nvSpPr>
          <p:spPr bwMode="auto">
            <a:xfrm>
              <a:off x="5211763" y="5608638"/>
              <a:ext cx="63500" cy="33338"/>
            </a:xfrm>
            <a:custGeom>
              <a:avLst/>
              <a:gdLst>
                <a:gd name="T0" fmla="*/ 8 w 20"/>
                <a:gd name="T1" fmla="*/ 3 h 11"/>
                <a:gd name="T2" fmla="*/ 19 w 20"/>
                <a:gd name="T3" fmla="*/ 11 h 11"/>
                <a:gd name="T4" fmla="*/ 15 w 20"/>
                <a:gd name="T5" fmla="*/ 4 h 11"/>
                <a:gd name="T6" fmla="*/ 8 w 20"/>
                <a:gd name="T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1">
                  <a:moveTo>
                    <a:pt x="8" y="3"/>
                  </a:moveTo>
                  <a:cubicBezTo>
                    <a:pt x="15" y="4"/>
                    <a:pt x="19" y="11"/>
                    <a:pt x="19" y="11"/>
                  </a:cubicBezTo>
                  <a:cubicBezTo>
                    <a:pt x="19" y="11"/>
                    <a:pt x="20" y="9"/>
                    <a:pt x="15" y="4"/>
                  </a:cubicBezTo>
                  <a:cubicBezTo>
                    <a:pt x="11" y="0"/>
                    <a:pt x="0" y="2"/>
                    <a:pt x="8" y="3"/>
                  </a:cubicBezTo>
                  <a:close/>
                </a:path>
              </a:pathLst>
            </a:custGeom>
            <a:solidFill>
              <a:srgbClr val="CC7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2511"/>
            <p:cNvSpPr/>
            <p:nvPr/>
          </p:nvSpPr>
          <p:spPr bwMode="auto">
            <a:xfrm>
              <a:off x="5210175" y="5637213"/>
              <a:ext cx="49213" cy="39688"/>
            </a:xfrm>
            <a:custGeom>
              <a:avLst/>
              <a:gdLst>
                <a:gd name="T0" fmla="*/ 7 w 16"/>
                <a:gd name="T1" fmla="*/ 13 h 13"/>
                <a:gd name="T2" fmla="*/ 15 w 16"/>
                <a:gd name="T3" fmla="*/ 5 h 13"/>
                <a:gd name="T4" fmla="*/ 4 w 16"/>
                <a:gd name="T5" fmla="*/ 3 h 13"/>
                <a:gd name="T6" fmla="*/ 3 w 16"/>
                <a:gd name="T7" fmla="*/ 11 h 13"/>
                <a:gd name="T8" fmla="*/ 3 w 16"/>
                <a:gd name="T9" fmla="*/ 11 h 13"/>
                <a:gd name="T10" fmla="*/ 4 w 16"/>
                <a:gd name="T11" fmla="*/ 12 h 13"/>
                <a:gd name="T12" fmla="*/ 3 w 16"/>
                <a:gd name="T13" fmla="*/ 11 h 13"/>
                <a:gd name="T14" fmla="*/ 5 w 16"/>
                <a:gd name="T15" fmla="*/ 9 h 13"/>
                <a:gd name="T16" fmla="*/ 7 w 16"/>
                <a:gd name="T17" fmla="*/ 13 h 13"/>
                <a:gd name="T18" fmla="*/ 7 w 16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3">
                  <a:moveTo>
                    <a:pt x="7" y="13"/>
                  </a:moveTo>
                  <a:cubicBezTo>
                    <a:pt x="11" y="13"/>
                    <a:pt x="16" y="9"/>
                    <a:pt x="15" y="5"/>
                  </a:cubicBezTo>
                  <a:cubicBezTo>
                    <a:pt x="13" y="0"/>
                    <a:pt x="6" y="1"/>
                    <a:pt x="4" y="3"/>
                  </a:cubicBezTo>
                  <a:cubicBezTo>
                    <a:pt x="2" y="4"/>
                    <a:pt x="0" y="8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5" y="9"/>
                    <a:pt x="9" y="11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lose/>
                </a:path>
              </a:pathLst>
            </a:custGeom>
            <a:solidFill>
              <a:srgbClr val="040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2512"/>
            <p:cNvSpPr/>
            <p:nvPr/>
          </p:nvSpPr>
          <p:spPr bwMode="auto">
            <a:xfrm>
              <a:off x="5218113" y="5664201"/>
              <a:ext cx="19050" cy="15875"/>
            </a:xfrm>
            <a:custGeom>
              <a:avLst/>
              <a:gdLst>
                <a:gd name="T0" fmla="*/ 2 w 6"/>
                <a:gd name="T1" fmla="*/ 0 h 5"/>
                <a:gd name="T2" fmla="*/ 0 w 6"/>
                <a:gd name="T3" fmla="*/ 2 h 5"/>
                <a:gd name="T4" fmla="*/ 1 w 6"/>
                <a:gd name="T5" fmla="*/ 3 h 5"/>
                <a:gd name="T6" fmla="*/ 4 w 6"/>
                <a:gd name="T7" fmla="*/ 4 h 5"/>
                <a:gd name="T8" fmla="*/ 4 w 6"/>
                <a:gd name="T9" fmla="*/ 4 h 5"/>
                <a:gd name="T10" fmla="*/ 4 w 6"/>
                <a:gd name="T11" fmla="*/ 4 h 5"/>
                <a:gd name="T12" fmla="*/ 2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4"/>
                    <a:pt x="2" y="5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2513"/>
            <p:cNvSpPr>
              <a:spLocks noEditPoints="1"/>
            </p:cNvSpPr>
            <p:nvPr/>
          </p:nvSpPr>
          <p:spPr bwMode="auto">
            <a:xfrm>
              <a:off x="5100638" y="5214938"/>
              <a:ext cx="28575" cy="30163"/>
            </a:xfrm>
            <a:custGeom>
              <a:avLst/>
              <a:gdLst>
                <a:gd name="T0" fmla="*/ 4 w 9"/>
                <a:gd name="T1" fmla="*/ 0 h 10"/>
                <a:gd name="T2" fmla="*/ 3 w 9"/>
                <a:gd name="T3" fmla="*/ 1 h 10"/>
                <a:gd name="T4" fmla="*/ 1 w 9"/>
                <a:gd name="T5" fmla="*/ 7 h 10"/>
                <a:gd name="T6" fmla="*/ 3 w 9"/>
                <a:gd name="T7" fmla="*/ 10 h 10"/>
                <a:gd name="T8" fmla="*/ 4 w 9"/>
                <a:gd name="T9" fmla="*/ 9 h 10"/>
                <a:gd name="T10" fmla="*/ 5 w 9"/>
                <a:gd name="T11" fmla="*/ 6 h 10"/>
                <a:gd name="T12" fmla="*/ 7 w 9"/>
                <a:gd name="T13" fmla="*/ 0 h 10"/>
                <a:gd name="T14" fmla="*/ 4 w 9"/>
                <a:gd name="T15" fmla="*/ 0 h 10"/>
                <a:gd name="T16" fmla="*/ 6 w 9"/>
                <a:gd name="T17" fmla="*/ 4 h 10"/>
                <a:gd name="T18" fmla="*/ 3 w 9"/>
                <a:gd name="T19" fmla="*/ 7 h 10"/>
                <a:gd name="T20" fmla="*/ 5 w 9"/>
                <a:gd name="T21" fmla="*/ 3 h 10"/>
                <a:gd name="T22" fmla="*/ 6 w 9"/>
                <a:gd name="T2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3" y="10"/>
                    <a:pt x="3" y="10"/>
                    <a:pt x="4" y="9"/>
                  </a:cubicBezTo>
                  <a:cubicBezTo>
                    <a:pt x="4" y="9"/>
                    <a:pt x="4" y="7"/>
                    <a:pt x="5" y="6"/>
                  </a:cubicBezTo>
                  <a:cubicBezTo>
                    <a:pt x="7" y="4"/>
                    <a:pt x="9" y="1"/>
                    <a:pt x="7" y="0"/>
                  </a:cubicBezTo>
                  <a:cubicBezTo>
                    <a:pt x="7" y="0"/>
                    <a:pt x="6" y="0"/>
                    <a:pt x="4" y="0"/>
                  </a:cubicBezTo>
                  <a:close/>
                  <a:moveTo>
                    <a:pt x="6" y="4"/>
                  </a:moveTo>
                  <a:cubicBezTo>
                    <a:pt x="5" y="5"/>
                    <a:pt x="4" y="9"/>
                    <a:pt x="3" y="7"/>
                  </a:cubicBezTo>
                  <a:cubicBezTo>
                    <a:pt x="3" y="7"/>
                    <a:pt x="4" y="4"/>
                    <a:pt x="5" y="3"/>
                  </a:cubicBezTo>
                  <a:cubicBezTo>
                    <a:pt x="7" y="2"/>
                    <a:pt x="7" y="4"/>
                    <a:pt x="6" y="4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2514"/>
            <p:cNvSpPr/>
            <p:nvPr/>
          </p:nvSpPr>
          <p:spPr bwMode="auto">
            <a:xfrm>
              <a:off x="5110163" y="5221288"/>
              <a:ext cx="12700" cy="20638"/>
            </a:xfrm>
            <a:custGeom>
              <a:avLst/>
              <a:gdLst>
                <a:gd name="T0" fmla="*/ 0 w 4"/>
                <a:gd name="T1" fmla="*/ 5 h 7"/>
                <a:gd name="T2" fmla="*/ 3 w 4"/>
                <a:gd name="T3" fmla="*/ 2 h 7"/>
                <a:gd name="T4" fmla="*/ 2 w 4"/>
                <a:gd name="T5" fmla="*/ 1 h 7"/>
                <a:gd name="T6" fmla="*/ 0 w 4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0" y="5"/>
                  </a:moveTo>
                  <a:cubicBezTo>
                    <a:pt x="1" y="7"/>
                    <a:pt x="2" y="3"/>
                    <a:pt x="3" y="2"/>
                  </a:cubicBezTo>
                  <a:cubicBezTo>
                    <a:pt x="4" y="2"/>
                    <a:pt x="4" y="0"/>
                    <a:pt x="2" y="1"/>
                  </a:cubicBezTo>
                  <a:cubicBezTo>
                    <a:pt x="1" y="2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2515"/>
            <p:cNvSpPr/>
            <p:nvPr/>
          </p:nvSpPr>
          <p:spPr bwMode="auto">
            <a:xfrm>
              <a:off x="5122863" y="5183188"/>
              <a:ext cx="20638" cy="19050"/>
            </a:xfrm>
            <a:custGeom>
              <a:avLst/>
              <a:gdLst>
                <a:gd name="T0" fmla="*/ 6 w 7"/>
                <a:gd name="T1" fmla="*/ 0 h 6"/>
                <a:gd name="T2" fmla="*/ 5 w 7"/>
                <a:gd name="T3" fmla="*/ 0 h 6"/>
                <a:gd name="T4" fmla="*/ 2 w 7"/>
                <a:gd name="T5" fmla="*/ 1 h 6"/>
                <a:gd name="T6" fmla="*/ 1 w 7"/>
                <a:gd name="T7" fmla="*/ 2 h 6"/>
                <a:gd name="T8" fmla="*/ 1 w 7"/>
                <a:gd name="T9" fmla="*/ 2 h 6"/>
                <a:gd name="T10" fmla="*/ 3 w 7"/>
                <a:gd name="T11" fmla="*/ 6 h 6"/>
                <a:gd name="T12" fmla="*/ 3 w 7"/>
                <a:gd name="T13" fmla="*/ 6 h 6"/>
                <a:gd name="T14" fmla="*/ 4 w 7"/>
                <a:gd name="T15" fmla="*/ 4 h 6"/>
                <a:gd name="T16" fmla="*/ 4 w 7"/>
                <a:gd name="T17" fmla="*/ 4 h 6"/>
                <a:gd name="T18" fmla="*/ 4 w 7"/>
                <a:gd name="T19" fmla="*/ 2 h 6"/>
                <a:gd name="T20" fmla="*/ 5 w 7"/>
                <a:gd name="T21" fmla="*/ 2 h 6"/>
                <a:gd name="T22" fmla="*/ 6 w 7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6">
                  <a:moveTo>
                    <a:pt x="6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4" y="4"/>
                    <a:pt x="4" y="5"/>
                    <a:pt x="4" y="4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5" y="1"/>
                    <a:pt x="6" y="1"/>
                    <a:pt x="5" y="2"/>
                  </a:cubicBezTo>
                  <a:cubicBezTo>
                    <a:pt x="6" y="1"/>
                    <a:pt x="7" y="1"/>
                    <a:pt x="6" y="0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2516"/>
            <p:cNvSpPr/>
            <p:nvPr/>
          </p:nvSpPr>
          <p:spPr bwMode="auto">
            <a:xfrm>
              <a:off x="5132388" y="5186363"/>
              <a:ext cx="9525" cy="12700"/>
            </a:xfrm>
            <a:custGeom>
              <a:avLst/>
              <a:gdLst>
                <a:gd name="T0" fmla="*/ 1 w 3"/>
                <a:gd name="T1" fmla="*/ 3 h 4"/>
                <a:gd name="T2" fmla="*/ 1 w 3"/>
                <a:gd name="T3" fmla="*/ 3 h 4"/>
                <a:gd name="T4" fmla="*/ 2 w 3"/>
                <a:gd name="T5" fmla="*/ 1 h 4"/>
                <a:gd name="T6" fmla="*/ 1 w 3"/>
                <a:gd name="T7" fmla="*/ 1 h 4"/>
                <a:gd name="T8" fmla="*/ 1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1" y="4"/>
                    <a:pt x="1" y="3"/>
                    <a:pt x="1" y="3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2517"/>
            <p:cNvSpPr/>
            <p:nvPr/>
          </p:nvSpPr>
          <p:spPr bwMode="auto">
            <a:xfrm>
              <a:off x="5230813" y="5195888"/>
              <a:ext cx="52388" cy="149225"/>
            </a:xfrm>
            <a:custGeom>
              <a:avLst/>
              <a:gdLst>
                <a:gd name="T0" fmla="*/ 9 w 17"/>
                <a:gd name="T1" fmla="*/ 18 h 48"/>
                <a:gd name="T2" fmla="*/ 10 w 17"/>
                <a:gd name="T3" fmla="*/ 11 h 48"/>
                <a:gd name="T4" fmla="*/ 17 w 17"/>
                <a:gd name="T5" fmla="*/ 0 h 48"/>
                <a:gd name="T6" fmla="*/ 17 w 17"/>
                <a:gd name="T7" fmla="*/ 0 h 48"/>
                <a:gd name="T8" fmla="*/ 5 w 17"/>
                <a:gd name="T9" fmla="*/ 14 h 48"/>
                <a:gd name="T10" fmla="*/ 4 w 17"/>
                <a:gd name="T11" fmla="*/ 48 h 48"/>
                <a:gd name="T12" fmla="*/ 4 w 17"/>
                <a:gd name="T13" fmla="*/ 48 h 48"/>
                <a:gd name="T14" fmla="*/ 7 w 17"/>
                <a:gd name="T15" fmla="*/ 41 h 48"/>
                <a:gd name="T16" fmla="*/ 11 w 17"/>
                <a:gd name="T17" fmla="*/ 44 h 48"/>
                <a:gd name="T18" fmla="*/ 9 w 17"/>
                <a:gd name="T19" fmla="*/ 36 h 48"/>
                <a:gd name="T20" fmla="*/ 8 w 17"/>
                <a:gd name="T21" fmla="*/ 26 h 48"/>
                <a:gd name="T22" fmla="*/ 4 w 17"/>
                <a:gd name="T23" fmla="*/ 28 h 48"/>
                <a:gd name="T24" fmla="*/ 5 w 17"/>
                <a:gd name="T25" fmla="*/ 19 h 48"/>
                <a:gd name="T26" fmla="*/ 9 w 17"/>
                <a:gd name="T27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48">
                  <a:moveTo>
                    <a:pt x="9" y="18"/>
                  </a:moveTo>
                  <a:cubicBezTo>
                    <a:pt x="9" y="15"/>
                    <a:pt x="9" y="13"/>
                    <a:pt x="10" y="11"/>
                  </a:cubicBezTo>
                  <a:cubicBezTo>
                    <a:pt x="13" y="6"/>
                    <a:pt x="17" y="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9" y="5"/>
                    <a:pt x="5" y="14"/>
                  </a:cubicBezTo>
                  <a:cubicBezTo>
                    <a:pt x="1" y="22"/>
                    <a:pt x="0" y="40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5"/>
                    <a:pt x="6" y="42"/>
                    <a:pt x="7" y="41"/>
                  </a:cubicBezTo>
                  <a:cubicBezTo>
                    <a:pt x="8" y="41"/>
                    <a:pt x="10" y="42"/>
                    <a:pt x="11" y="44"/>
                  </a:cubicBezTo>
                  <a:cubicBezTo>
                    <a:pt x="10" y="40"/>
                    <a:pt x="10" y="38"/>
                    <a:pt x="9" y="36"/>
                  </a:cubicBezTo>
                  <a:cubicBezTo>
                    <a:pt x="9" y="35"/>
                    <a:pt x="9" y="31"/>
                    <a:pt x="8" y="26"/>
                  </a:cubicBezTo>
                  <a:cubicBezTo>
                    <a:pt x="7" y="29"/>
                    <a:pt x="6" y="31"/>
                    <a:pt x="4" y="28"/>
                  </a:cubicBezTo>
                  <a:cubicBezTo>
                    <a:pt x="1" y="22"/>
                    <a:pt x="5" y="19"/>
                    <a:pt x="5" y="19"/>
                  </a:cubicBezTo>
                  <a:cubicBezTo>
                    <a:pt x="6" y="17"/>
                    <a:pt x="8" y="17"/>
                    <a:pt x="9" y="18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2518"/>
            <p:cNvSpPr/>
            <p:nvPr/>
          </p:nvSpPr>
          <p:spPr bwMode="auto">
            <a:xfrm>
              <a:off x="5259388" y="5360988"/>
              <a:ext cx="65088" cy="95250"/>
            </a:xfrm>
            <a:custGeom>
              <a:avLst/>
              <a:gdLst>
                <a:gd name="T0" fmla="*/ 0 w 21"/>
                <a:gd name="T1" fmla="*/ 3 h 31"/>
                <a:gd name="T2" fmla="*/ 12 w 21"/>
                <a:gd name="T3" fmla="*/ 21 h 31"/>
                <a:gd name="T4" fmla="*/ 20 w 21"/>
                <a:gd name="T5" fmla="*/ 31 h 31"/>
                <a:gd name="T6" fmla="*/ 21 w 21"/>
                <a:gd name="T7" fmla="*/ 30 h 31"/>
                <a:gd name="T8" fmla="*/ 17 w 21"/>
                <a:gd name="T9" fmla="*/ 20 h 31"/>
                <a:gd name="T10" fmla="*/ 16 w 21"/>
                <a:gd name="T11" fmla="*/ 19 h 31"/>
                <a:gd name="T12" fmla="*/ 12 w 21"/>
                <a:gd name="T13" fmla="*/ 12 h 31"/>
                <a:gd name="T14" fmla="*/ 6 w 21"/>
                <a:gd name="T15" fmla="*/ 1 h 31"/>
                <a:gd name="T16" fmla="*/ 6 w 21"/>
                <a:gd name="T17" fmla="*/ 0 h 31"/>
                <a:gd name="T18" fmla="*/ 0 w 21"/>
                <a:gd name="T1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31">
                  <a:moveTo>
                    <a:pt x="0" y="3"/>
                  </a:moveTo>
                  <a:cubicBezTo>
                    <a:pt x="4" y="10"/>
                    <a:pt x="11" y="19"/>
                    <a:pt x="12" y="21"/>
                  </a:cubicBezTo>
                  <a:cubicBezTo>
                    <a:pt x="15" y="25"/>
                    <a:pt x="19" y="31"/>
                    <a:pt x="20" y="31"/>
                  </a:cubicBezTo>
                  <a:cubicBezTo>
                    <a:pt x="21" y="31"/>
                    <a:pt x="21" y="31"/>
                    <a:pt x="21" y="30"/>
                  </a:cubicBezTo>
                  <a:cubicBezTo>
                    <a:pt x="20" y="27"/>
                    <a:pt x="18" y="23"/>
                    <a:pt x="17" y="20"/>
                  </a:cubicBezTo>
                  <a:cubicBezTo>
                    <a:pt x="16" y="20"/>
                    <a:pt x="16" y="19"/>
                    <a:pt x="16" y="19"/>
                  </a:cubicBezTo>
                  <a:cubicBezTo>
                    <a:pt x="15" y="17"/>
                    <a:pt x="14" y="15"/>
                    <a:pt x="12" y="12"/>
                  </a:cubicBezTo>
                  <a:cubicBezTo>
                    <a:pt x="11" y="9"/>
                    <a:pt x="9" y="6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4"/>
                    <a:pt x="6" y="8"/>
                    <a:pt x="0" y="3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2519"/>
            <p:cNvSpPr>
              <a:spLocks noEditPoints="1"/>
            </p:cNvSpPr>
            <p:nvPr/>
          </p:nvSpPr>
          <p:spPr bwMode="auto">
            <a:xfrm>
              <a:off x="5243513" y="5322888"/>
              <a:ext cx="33338" cy="61913"/>
            </a:xfrm>
            <a:custGeom>
              <a:avLst/>
              <a:gdLst>
                <a:gd name="T0" fmla="*/ 7 w 11"/>
                <a:gd name="T1" fmla="*/ 3 h 20"/>
                <a:gd name="T2" fmla="*/ 3 w 11"/>
                <a:gd name="T3" fmla="*/ 0 h 20"/>
                <a:gd name="T4" fmla="*/ 0 w 11"/>
                <a:gd name="T5" fmla="*/ 7 h 20"/>
                <a:gd name="T6" fmla="*/ 4 w 11"/>
                <a:gd name="T7" fmla="*/ 15 h 20"/>
                <a:gd name="T8" fmla="*/ 5 w 11"/>
                <a:gd name="T9" fmla="*/ 15 h 20"/>
                <a:gd name="T10" fmla="*/ 11 w 11"/>
                <a:gd name="T11" fmla="*/ 12 h 20"/>
                <a:gd name="T12" fmla="*/ 9 w 11"/>
                <a:gd name="T13" fmla="*/ 6 h 20"/>
                <a:gd name="T14" fmla="*/ 7 w 11"/>
                <a:gd name="T15" fmla="*/ 3 h 20"/>
                <a:gd name="T16" fmla="*/ 9 w 11"/>
                <a:gd name="T17" fmla="*/ 12 h 20"/>
                <a:gd name="T18" fmla="*/ 5 w 11"/>
                <a:gd name="T19" fmla="*/ 7 h 20"/>
                <a:gd name="T20" fmla="*/ 6 w 11"/>
                <a:gd name="T21" fmla="*/ 6 h 20"/>
                <a:gd name="T22" fmla="*/ 9 w 11"/>
                <a:gd name="T2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20">
                  <a:moveTo>
                    <a:pt x="7" y="3"/>
                  </a:moveTo>
                  <a:cubicBezTo>
                    <a:pt x="6" y="1"/>
                    <a:pt x="4" y="0"/>
                    <a:pt x="3" y="0"/>
                  </a:cubicBezTo>
                  <a:cubicBezTo>
                    <a:pt x="2" y="1"/>
                    <a:pt x="0" y="4"/>
                    <a:pt x="0" y="7"/>
                  </a:cubicBezTo>
                  <a:cubicBezTo>
                    <a:pt x="0" y="10"/>
                    <a:pt x="1" y="12"/>
                    <a:pt x="4" y="15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11" y="20"/>
                    <a:pt x="11" y="16"/>
                    <a:pt x="11" y="12"/>
                  </a:cubicBezTo>
                  <a:cubicBezTo>
                    <a:pt x="10" y="10"/>
                    <a:pt x="10" y="8"/>
                    <a:pt x="9" y="6"/>
                  </a:cubicBezTo>
                  <a:cubicBezTo>
                    <a:pt x="8" y="5"/>
                    <a:pt x="8" y="4"/>
                    <a:pt x="7" y="3"/>
                  </a:cubicBezTo>
                  <a:close/>
                  <a:moveTo>
                    <a:pt x="9" y="12"/>
                  </a:moveTo>
                  <a:cubicBezTo>
                    <a:pt x="6" y="11"/>
                    <a:pt x="5" y="9"/>
                    <a:pt x="5" y="7"/>
                  </a:cubicBezTo>
                  <a:cubicBezTo>
                    <a:pt x="5" y="5"/>
                    <a:pt x="5" y="4"/>
                    <a:pt x="6" y="6"/>
                  </a:cubicBezTo>
                  <a:cubicBezTo>
                    <a:pt x="7" y="8"/>
                    <a:pt x="11" y="12"/>
                    <a:pt x="9" y="12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2520"/>
            <p:cNvSpPr/>
            <p:nvPr/>
          </p:nvSpPr>
          <p:spPr bwMode="auto">
            <a:xfrm>
              <a:off x="5259388" y="5335588"/>
              <a:ext cx="17463" cy="25400"/>
            </a:xfrm>
            <a:custGeom>
              <a:avLst/>
              <a:gdLst>
                <a:gd name="T0" fmla="*/ 0 w 6"/>
                <a:gd name="T1" fmla="*/ 3 h 8"/>
                <a:gd name="T2" fmla="*/ 4 w 6"/>
                <a:gd name="T3" fmla="*/ 8 h 8"/>
                <a:gd name="T4" fmla="*/ 1 w 6"/>
                <a:gd name="T5" fmla="*/ 2 h 8"/>
                <a:gd name="T6" fmla="*/ 0 w 6"/>
                <a:gd name="T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0" y="3"/>
                  </a:moveTo>
                  <a:cubicBezTo>
                    <a:pt x="0" y="5"/>
                    <a:pt x="1" y="7"/>
                    <a:pt x="4" y="8"/>
                  </a:cubicBezTo>
                  <a:cubicBezTo>
                    <a:pt x="6" y="8"/>
                    <a:pt x="2" y="4"/>
                    <a:pt x="1" y="2"/>
                  </a:cubicBezTo>
                  <a:cubicBezTo>
                    <a:pt x="0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2521"/>
            <p:cNvSpPr>
              <a:spLocks noEditPoints="1"/>
            </p:cNvSpPr>
            <p:nvPr/>
          </p:nvSpPr>
          <p:spPr bwMode="auto">
            <a:xfrm>
              <a:off x="5233988" y="5248276"/>
              <a:ext cx="28575" cy="44450"/>
            </a:xfrm>
            <a:custGeom>
              <a:avLst/>
              <a:gdLst>
                <a:gd name="T0" fmla="*/ 4 w 9"/>
                <a:gd name="T1" fmla="*/ 2 h 14"/>
                <a:gd name="T2" fmla="*/ 3 w 9"/>
                <a:gd name="T3" fmla="*/ 11 h 14"/>
                <a:gd name="T4" fmla="*/ 7 w 9"/>
                <a:gd name="T5" fmla="*/ 9 h 14"/>
                <a:gd name="T6" fmla="*/ 9 w 9"/>
                <a:gd name="T7" fmla="*/ 4 h 14"/>
                <a:gd name="T8" fmla="*/ 8 w 9"/>
                <a:gd name="T9" fmla="*/ 1 h 14"/>
                <a:gd name="T10" fmla="*/ 4 w 9"/>
                <a:gd name="T11" fmla="*/ 2 h 14"/>
                <a:gd name="T12" fmla="*/ 8 w 9"/>
                <a:gd name="T13" fmla="*/ 5 h 14"/>
                <a:gd name="T14" fmla="*/ 6 w 9"/>
                <a:gd name="T15" fmla="*/ 8 h 14"/>
                <a:gd name="T16" fmla="*/ 6 w 9"/>
                <a:gd name="T17" fmla="*/ 5 h 14"/>
                <a:gd name="T18" fmla="*/ 8 w 9"/>
                <a:gd name="T1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4">
                  <a:moveTo>
                    <a:pt x="4" y="2"/>
                  </a:moveTo>
                  <a:cubicBezTo>
                    <a:pt x="4" y="2"/>
                    <a:pt x="0" y="5"/>
                    <a:pt x="3" y="11"/>
                  </a:cubicBezTo>
                  <a:cubicBezTo>
                    <a:pt x="5" y="14"/>
                    <a:pt x="6" y="12"/>
                    <a:pt x="7" y="9"/>
                  </a:cubicBezTo>
                  <a:cubicBezTo>
                    <a:pt x="8" y="7"/>
                    <a:pt x="9" y="5"/>
                    <a:pt x="9" y="4"/>
                  </a:cubicBezTo>
                  <a:cubicBezTo>
                    <a:pt x="9" y="3"/>
                    <a:pt x="8" y="2"/>
                    <a:pt x="8" y="1"/>
                  </a:cubicBezTo>
                  <a:cubicBezTo>
                    <a:pt x="7" y="0"/>
                    <a:pt x="5" y="0"/>
                    <a:pt x="4" y="2"/>
                  </a:cubicBezTo>
                  <a:close/>
                  <a:moveTo>
                    <a:pt x="8" y="5"/>
                  </a:moveTo>
                  <a:cubicBezTo>
                    <a:pt x="7" y="7"/>
                    <a:pt x="8" y="11"/>
                    <a:pt x="6" y="8"/>
                  </a:cubicBezTo>
                  <a:cubicBezTo>
                    <a:pt x="4" y="6"/>
                    <a:pt x="6" y="5"/>
                    <a:pt x="6" y="5"/>
                  </a:cubicBezTo>
                  <a:cubicBezTo>
                    <a:pt x="7" y="3"/>
                    <a:pt x="9" y="4"/>
                    <a:pt x="8" y="5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2522"/>
            <p:cNvSpPr/>
            <p:nvPr/>
          </p:nvSpPr>
          <p:spPr bwMode="auto">
            <a:xfrm>
              <a:off x="5246688" y="5257801"/>
              <a:ext cx="15875" cy="25400"/>
            </a:xfrm>
            <a:custGeom>
              <a:avLst/>
              <a:gdLst>
                <a:gd name="T0" fmla="*/ 2 w 5"/>
                <a:gd name="T1" fmla="*/ 2 h 8"/>
                <a:gd name="T2" fmla="*/ 2 w 5"/>
                <a:gd name="T3" fmla="*/ 5 h 8"/>
                <a:gd name="T4" fmla="*/ 4 w 5"/>
                <a:gd name="T5" fmla="*/ 2 h 8"/>
                <a:gd name="T6" fmla="*/ 2 w 5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2" y="2"/>
                  </a:moveTo>
                  <a:cubicBezTo>
                    <a:pt x="2" y="2"/>
                    <a:pt x="0" y="3"/>
                    <a:pt x="2" y="5"/>
                  </a:cubicBezTo>
                  <a:cubicBezTo>
                    <a:pt x="4" y="8"/>
                    <a:pt x="3" y="4"/>
                    <a:pt x="4" y="2"/>
                  </a:cubicBezTo>
                  <a:cubicBezTo>
                    <a:pt x="5" y="1"/>
                    <a:pt x="3" y="0"/>
                    <a:pt x="2" y="2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2523"/>
            <p:cNvSpPr/>
            <p:nvPr/>
          </p:nvSpPr>
          <p:spPr bwMode="auto">
            <a:xfrm>
              <a:off x="5461000" y="5283201"/>
              <a:ext cx="33338" cy="68263"/>
            </a:xfrm>
            <a:custGeom>
              <a:avLst/>
              <a:gdLst>
                <a:gd name="T0" fmla="*/ 0 w 11"/>
                <a:gd name="T1" fmla="*/ 22 h 22"/>
                <a:gd name="T2" fmla="*/ 1 w 11"/>
                <a:gd name="T3" fmla="*/ 20 h 22"/>
                <a:gd name="T4" fmla="*/ 2 w 11"/>
                <a:gd name="T5" fmla="*/ 20 h 22"/>
                <a:gd name="T6" fmla="*/ 3 w 11"/>
                <a:gd name="T7" fmla="*/ 18 h 22"/>
                <a:gd name="T8" fmla="*/ 11 w 11"/>
                <a:gd name="T9" fmla="*/ 2 h 22"/>
                <a:gd name="T10" fmla="*/ 10 w 11"/>
                <a:gd name="T11" fmla="*/ 1 h 22"/>
                <a:gd name="T12" fmla="*/ 9 w 11"/>
                <a:gd name="T13" fmla="*/ 0 h 22"/>
                <a:gd name="T14" fmla="*/ 0 w 11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2">
                  <a:moveTo>
                    <a:pt x="0" y="22"/>
                  </a:moveTo>
                  <a:cubicBezTo>
                    <a:pt x="0" y="21"/>
                    <a:pt x="1" y="20"/>
                    <a:pt x="1" y="20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4" y="14"/>
                    <a:pt x="7" y="7"/>
                    <a:pt x="11" y="2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5" y="4"/>
                    <a:pt x="1" y="12"/>
                    <a:pt x="0" y="22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2524"/>
            <p:cNvSpPr/>
            <p:nvPr/>
          </p:nvSpPr>
          <p:spPr bwMode="auto">
            <a:xfrm>
              <a:off x="5461000" y="5472113"/>
              <a:ext cx="6350" cy="19050"/>
            </a:xfrm>
            <a:custGeom>
              <a:avLst/>
              <a:gdLst>
                <a:gd name="T0" fmla="*/ 2 w 2"/>
                <a:gd name="T1" fmla="*/ 6 h 6"/>
                <a:gd name="T2" fmla="*/ 2 w 2"/>
                <a:gd name="T3" fmla="*/ 5 h 6"/>
                <a:gd name="T4" fmla="*/ 2 w 2"/>
                <a:gd name="T5" fmla="*/ 0 h 6"/>
                <a:gd name="T6" fmla="*/ 0 w 2"/>
                <a:gd name="T7" fmla="*/ 0 h 6"/>
                <a:gd name="T8" fmla="*/ 2 w 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cubicBezTo>
                    <a:pt x="2" y="6"/>
                    <a:pt x="2" y="6"/>
                    <a:pt x="2" y="5"/>
                  </a:cubicBezTo>
                  <a:cubicBezTo>
                    <a:pt x="2" y="4"/>
                    <a:pt x="2" y="2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3"/>
                    <a:pt x="1" y="6"/>
                    <a:pt x="2" y="6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2525"/>
            <p:cNvSpPr/>
            <p:nvPr/>
          </p:nvSpPr>
          <p:spPr bwMode="auto">
            <a:xfrm>
              <a:off x="5503863" y="5251451"/>
              <a:ext cx="19050" cy="19050"/>
            </a:xfrm>
            <a:custGeom>
              <a:avLst/>
              <a:gdLst>
                <a:gd name="T0" fmla="*/ 3 w 6"/>
                <a:gd name="T1" fmla="*/ 4 h 6"/>
                <a:gd name="T2" fmla="*/ 6 w 6"/>
                <a:gd name="T3" fmla="*/ 2 h 6"/>
                <a:gd name="T4" fmla="*/ 0 w 6"/>
                <a:gd name="T5" fmla="*/ 4 h 6"/>
                <a:gd name="T6" fmla="*/ 1 w 6"/>
                <a:gd name="T7" fmla="*/ 6 h 6"/>
                <a:gd name="T8" fmla="*/ 3 w 6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4"/>
                  </a:moveTo>
                  <a:cubicBezTo>
                    <a:pt x="5" y="3"/>
                    <a:pt x="5" y="2"/>
                    <a:pt x="6" y="2"/>
                  </a:cubicBezTo>
                  <a:cubicBezTo>
                    <a:pt x="6" y="0"/>
                    <a:pt x="3" y="2"/>
                    <a:pt x="0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2" y="5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2526"/>
            <p:cNvSpPr/>
            <p:nvPr/>
          </p:nvSpPr>
          <p:spPr bwMode="auto">
            <a:xfrm>
              <a:off x="5461000" y="5381626"/>
              <a:ext cx="6350" cy="53975"/>
            </a:xfrm>
            <a:custGeom>
              <a:avLst/>
              <a:gdLst>
                <a:gd name="T0" fmla="*/ 2 w 2"/>
                <a:gd name="T1" fmla="*/ 2 h 17"/>
                <a:gd name="T2" fmla="*/ 0 w 2"/>
                <a:gd name="T3" fmla="*/ 0 h 17"/>
                <a:gd name="T4" fmla="*/ 0 w 2"/>
                <a:gd name="T5" fmla="*/ 17 h 17"/>
                <a:gd name="T6" fmla="*/ 2 w 2"/>
                <a:gd name="T7" fmla="*/ 15 h 17"/>
                <a:gd name="T8" fmla="*/ 2 w 2"/>
                <a:gd name="T9" fmla="*/ 5 h 17"/>
                <a:gd name="T10" fmla="*/ 2 w 2"/>
                <a:gd name="T1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7">
                  <a:moveTo>
                    <a:pt x="2" y="2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0" y="7"/>
                    <a:pt x="0" y="12"/>
                    <a:pt x="0" y="17"/>
                  </a:cubicBezTo>
                  <a:cubicBezTo>
                    <a:pt x="0" y="16"/>
                    <a:pt x="1" y="15"/>
                    <a:pt x="2" y="15"/>
                  </a:cubicBezTo>
                  <a:cubicBezTo>
                    <a:pt x="2" y="12"/>
                    <a:pt x="2" y="8"/>
                    <a:pt x="2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2527"/>
            <p:cNvSpPr>
              <a:spLocks noEditPoints="1"/>
            </p:cNvSpPr>
            <p:nvPr/>
          </p:nvSpPr>
          <p:spPr bwMode="auto">
            <a:xfrm>
              <a:off x="5448300" y="5345113"/>
              <a:ext cx="28575" cy="42863"/>
            </a:xfrm>
            <a:custGeom>
              <a:avLst/>
              <a:gdLst>
                <a:gd name="T0" fmla="*/ 5 w 9"/>
                <a:gd name="T1" fmla="*/ 0 h 14"/>
                <a:gd name="T2" fmla="*/ 4 w 9"/>
                <a:gd name="T3" fmla="*/ 2 h 14"/>
                <a:gd name="T4" fmla="*/ 3 w 9"/>
                <a:gd name="T5" fmla="*/ 12 h 14"/>
                <a:gd name="T6" fmla="*/ 4 w 9"/>
                <a:gd name="T7" fmla="*/ 12 h 14"/>
                <a:gd name="T8" fmla="*/ 6 w 9"/>
                <a:gd name="T9" fmla="*/ 14 h 14"/>
                <a:gd name="T10" fmla="*/ 8 w 9"/>
                <a:gd name="T11" fmla="*/ 5 h 14"/>
                <a:gd name="T12" fmla="*/ 6 w 9"/>
                <a:gd name="T13" fmla="*/ 0 h 14"/>
                <a:gd name="T14" fmla="*/ 5 w 9"/>
                <a:gd name="T15" fmla="*/ 0 h 14"/>
                <a:gd name="T16" fmla="*/ 8 w 9"/>
                <a:gd name="T17" fmla="*/ 5 h 14"/>
                <a:gd name="T18" fmla="*/ 6 w 9"/>
                <a:gd name="T19" fmla="*/ 10 h 14"/>
                <a:gd name="T20" fmla="*/ 6 w 9"/>
                <a:gd name="T21" fmla="*/ 5 h 14"/>
                <a:gd name="T22" fmla="*/ 8 w 9"/>
                <a:gd name="T2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4">
                  <a:moveTo>
                    <a:pt x="5" y="0"/>
                  </a:moveTo>
                  <a:cubicBezTo>
                    <a:pt x="5" y="0"/>
                    <a:pt x="4" y="1"/>
                    <a:pt x="4" y="2"/>
                  </a:cubicBezTo>
                  <a:cubicBezTo>
                    <a:pt x="2" y="4"/>
                    <a:pt x="0" y="8"/>
                    <a:pt x="3" y="12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4" y="13"/>
                    <a:pt x="5" y="14"/>
                    <a:pt x="6" y="14"/>
                  </a:cubicBezTo>
                  <a:cubicBezTo>
                    <a:pt x="8" y="14"/>
                    <a:pt x="8" y="8"/>
                    <a:pt x="8" y="5"/>
                  </a:cubicBezTo>
                  <a:cubicBezTo>
                    <a:pt x="9" y="2"/>
                    <a:pt x="7" y="1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lose/>
                  <a:moveTo>
                    <a:pt x="8" y="5"/>
                  </a:moveTo>
                  <a:cubicBezTo>
                    <a:pt x="7" y="7"/>
                    <a:pt x="8" y="12"/>
                    <a:pt x="6" y="10"/>
                  </a:cubicBezTo>
                  <a:cubicBezTo>
                    <a:pt x="4" y="8"/>
                    <a:pt x="6" y="5"/>
                    <a:pt x="6" y="5"/>
                  </a:cubicBezTo>
                  <a:cubicBezTo>
                    <a:pt x="7" y="4"/>
                    <a:pt x="8" y="4"/>
                    <a:pt x="8" y="5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2528"/>
            <p:cNvSpPr/>
            <p:nvPr/>
          </p:nvSpPr>
          <p:spPr bwMode="auto">
            <a:xfrm>
              <a:off x="5461000" y="5357813"/>
              <a:ext cx="12700" cy="23813"/>
            </a:xfrm>
            <a:custGeom>
              <a:avLst/>
              <a:gdLst>
                <a:gd name="T0" fmla="*/ 2 w 4"/>
                <a:gd name="T1" fmla="*/ 1 h 8"/>
                <a:gd name="T2" fmla="*/ 2 w 4"/>
                <a:gd name="T3" fmla="*/ 6 h 8"/>
                <a:gd name="T4" fmla="*/ 4 w 4"/>
                <a:gd name="T5" fmla="*/ 1 h 8"/>
                <a:gd name="T6" fmla="*/ 2 w 4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2" y="1"/>
                  </a:moveTo>
                  <a:cubicBezTo>
                    <a:pt x="2" y="1"/>
                    <a:pt x="0" y="4"/>
                    <a:pt x="2" y="6"/>
                  </a:cubicBezTo>
                  <a:cubicBezTo>
                    <a:pt x="4" y="8"/>
                    <a:pt x="3" y="3"/>
                    <a:pt x="4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2529"/>
            <p:cNvSpPr>
              <a:spLocks noEditPoints="1"/>
            </p:cNvSpPr>
            <p:nvPr/>
          </p:nvSpPr>
          <p:spPr bwMode="auto">
            <a:xfrm>
              <a:off x="5487988" y="5260976"/>
              <a:ext cx="19050" cy="28575"/>
            </a:xfrm>
            <a:custGeom>
              <a:avLst/>
              <a:gdLst>
                <a:gd name="T0" fmla="*/ 3 w 6"/>
                <a:gd name="T1" fmla="*/ 1 h 9"/>
                <a:gd name="T2" fmla="*/ 0 w 6"/>
                <a:gd name="T3" fmla="*/ 4 h 9"/>
                <a:gd name="T4" fmla="*/ 0 w 6"/>
                <a:gd name="T5" fmla="*/ 7 h 9"/>
                <a:gd name="T6" fmla="*/ 1 w 6"/>
                <a:gd name="T7" fmla="*/ 8 h 9"/>
                <a:gd name="T8" fmla="*/ 2 w 6"/>
                <a:gd name="T9" fmla="*/ 9 h 9"/>
                <a:gd name="T10" fmla="*/ 6 w 6"/>
                <a:gd name="T11" fmla="*/ 4 h 9"/>
                <a:gd name="T12" fmla="*/ 6 w 6"/>
                <a:gd name="T13" fmla="*/ 3 h 9"/>
                <a:gd name="T14" fmla="*/ 5 w 6"/>
                <a:gd name="T15" fmla="*/ 1 h 9"/>
                <a:gd name="T16" fmla="*/ 3 w 6"/>
                <a:gd name="T17" fmla="*/ 1 h 9"/>
                <a:gd name="T18" fmla="*/ 5 w 6"/>
                <a:gd name="T19" fmla="*/ 3 h 9"/>
                <a:gd name="T20" fmla="*/ 3 w 6"/>
                <a:gd name="T21" fmla="*/ 6 h 9"/>
                <a:gd name="T22" fmla="*/ 3 w 6"/>
                <a:gd name="T23" fmla="*/ 4 h 9"/>
                <a:gd name="T24" fmla="*/ 5 w 6"/>
                <a:gd name="T2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9">
                  <a:moveTo>
                    <a:pt x="3" y="1"/>
                  </a:moveTo>
                  <a:cubicBezTo>
                    <a:pt x="1" y="1"/>
                    <a:pt x="0" y="4"/>
                    <a:pt x="0" y="4"/>
                  </a:cubicBezTo>
                  <a:cubicBezTo>
                    <a:pt x="0" y="4"/>
                    <a:pt x="0" y="5"/>
                    <a:pt x="0" y="7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3" y="8"/>
                    <a:pt x="5" y="5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4" y="0"/>
                    <a:pt x="4" y="0"/>
                    <a:pt x="3" y="1"/>
                  </a:cubicBezTo>
                  <a:close/>
                  <a:moveTo>
                    <a:pt x="5" y="3"/>
                  </a:moveTo>
                  <a:cubicBezTo>
                    <a:pt x="4" y="4"/>
                    <a:pt x="4" y="7"/>
                    <a:pt x="3" y="6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5" y="2"/>
                    <a:pt x="6" y="3"/>
                    <a:pt x="5" y="3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2530"/>
            <p:cNvSpPr/>
            <p:nvPr/>
          </p:nvSpPr>
          <p:spPr bwMode="auto">
            <a:xfrm>
              <a:off x="5494338" y="5267326"/>
              <a:ext cx="12700" cy="15875"/>
            </a:xfrm>
            <a:custGeom>
              <a:avLst/>
              <a:gdLst>
                <a:gd name="T0" fmla="*/ 1 w 4"/>
                <a:gd name="T1" fmla="*/ 4 h 5"/>
                <a:gd name="T2" fmla="*/ 3 w 4"/>
                <a:gd name="T3" fmla="*/ 1 h 5"/>
                <a:gd name="T4" fmla="*/ 1 w 4"/>
                <a:gd name="T5" fmla="*/ 2 h 5"/>
                <a:gd name="T6" fmla="*/ 1 w 4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1" y="4"/>
                  </a:moveTo>
                  <a:cubicBezTo>
                    <a:pt x="2" y="5"/>
                    <a:pt x="2" y="2"/>
                    <a:pt x="3" y="1"/>
                  </a:cubicBezTo>
                  <a:cubicBezTo>
                    <a:pt x="4" y="1"/>
                    <a:pt x="3" y="0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2531"/>
            <p:cNvSpPr>
              <a:spLocks noEditPoints="1"/>
            </p:cNvSpPr>
            <p:nvPr/>
          </p:nvSpPr>
          <p:spPr bwMode="auto">
            <a:xfrm>
              <a:off x="5445125" y="5429251"/>
              <a:ext cx="28575" cy="42863"/>
            </a:xfrm>
            <a:custGeom>
              <a:avLst/>
              <a:gdLst>
                <a:gd name="T0" fmla="*/ 7 w 9"/>
                <a:gd name="T1" fmla="*/ 0 h 14"/>
                <a:gd name="T2" fmla="*/ 5 w 9"/>
                <a:gd name="T3" fmla="*/ 2 h 14"/>
                <a:gd name="T4" fmla="*/ 5 w 9"/>
                <a:gd name="T5" fmla="*/ 2 h 14"/>
                <a:gd name="T6" fmla="*/ 3 w 9"/>
                <a:gd name="T7" fmla="*/ 11 h 14"/>
                <a:gd name="T8" fmla="*/ 5 w 9"/>
                <a:gd name="T9" fmla="*/ 14 h 14"/>
                <a:gd name="T10" fmla="*/ 7 w 9"/>
                <a:gd name="T11" fmla="*/ 14 h 14"/>
                <a:gd name="T12" fmla="*/ 8 w 9"/>
                <a:gd name="T13" fmla="*/ 10 h 14"/>
                <a:gd name="T14" fmla="*/ 8 w 9"/>
                <a:gd name="T15" fmla="*/ 1 h 14"/>
                <a:gd name="T16" fmla="*/ 7 w 9"/>
                <a:gd name="T17" fmla="*/ 0 h 14"/>
                <a:gd name="T18" fmla="*/ 6 w 9"/>
                <a:gd name="T19" fmla="*/ 10 h 14"/>
                <a:gd name="T20" fmla="*/ 6 w 9"/>
                <a:gd name="T21" fmla="*/ 5 h 14"/>
                <a:gd name="T22" fmla="*/ 7 w 9"/>
                <a:gd name="T23" fmla="*/ 6 h 14"/>
                <a:gd name="T24" fmla="*/ 6 w 9"/>
                <a:gd name="T25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4">
                  <a:moveTo>
                    <a:pt x="7" y="0"/>
                  </a:moveTo>
                  <a:cubicBezTo>
                    <a:pt x="6" y="0"/>
                    <a:pt x="5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0" y="6"/>
                    <a:pt x="3" y="11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4"/>
                    <a:pt x="7" y="14"/>
                  </a:cubicBezTo>
                  <a:cubicBezTo>
                    <a:pt x="8" y="13"/>
                    <a:pt x="8" y="12"/>
                    <a:pt x="8" y="10"/>
                  </a:cubicBezTo>
                  <a:cubicBezTo>
                    <a:pt x="7" y="7"/>
                    <a:pt x="9" y="3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lose/>
                  <a:moveTo>
                    <a:pt x="6" y="10"/>
                  </a:moveTo>
                  <a:cubicBezTo>
                    <a:pt x="4" y="7"/>
                    <a:pt x="6" y="5"/>
                    <a:pt x="6" y="5"/>
                  </a:cubicBezTo>
                  <a:cubicBezTo>
                    <a:pt x="8" y="3"/>
                    <a:pt x="7" y="4"/>
                    <a:pt x="7" y="6"/>
                  </a:cubicBezTo>
                  <a:cubicBezTo>
                    <a:pt x="7" y="8"/>
                    <a:pt x="7" y="11"/>
                    <a:pt x="6" y="10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2532"/>
            <p:cNvSpPr/>
            <p:nvPr/>
          </p:nvSpPr>
          <p:spPr bwMode="auto">
            <a:xfrm>
              <a:off x="5457825" y="5438776"/>
              <a:ext cx="12700" cy="23813"/>
            </a:xfrm>
            <a:custGeom>
              <a:avLst/>
              <a:gdLst>
                <a:gd name="T0" fmla="*/ 2 w 4"/>
                <a:gd name="T1" fmla="*/ 2 h 8"/>
                <a:gd name="T2" fmla="*/ 2 w 4"/>
                <a:gd name="T3" fmla="*/ 7 h 8"/>
                <a:gd name="T4" fmla="*/ 3 w 4"/>
                <a:gd name="T5" fmla="*/ 3 h 8"/>
                <a:gd name="T6" fmla="*/ 2 w 4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2" y="2"/>
                  </a:moveTo>
                  <a:cubicBezTo>
                    <a:pt x="2" y="2"/>
                    <a:pt x="0" y="4"/>
                    <a:pt x="2" y="7"/>
                  </a:cubicBezTo>
                  <a:cubicBezTo>
                    <a:pt x="3" y="8"/>
                    <a:pt x="3" y="5"/>
                    <a:pt x="3" y="3"/>
                  </a:cubicBezTo>
                  <a:cubicBezTo>
                    <a:pt x="3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3" name="组合 302"/>
          <p:cNvGrpSpPr/>
          <p:nvPr/>
        </p:nvGrpSpPr>
        <p:grpSpPr>
          <a:xfrm>
            <a:off x="97496" y="111695"/>
            <a:ext cx="4202791" cy="767085"/>
            <a:chOff x="97496" y="111695"/>
            <a:chExt cx="4202791" cy="767085"/>
          </a:xfrm>
        </p:grpSpPr>
        <p:grpSp>
          <p:nvGrpSpPr>
            <p:cNvPr id="304" name="组合 303"/>
            <p:cNvGrpSpPr/>
            <p:nvPr/>
          </p:nvGrpSpPr>
          <p:grpSpPr>
            <a:xfrm>
              <a:off x="97496" y="111695"/>
              <a:ext cx="1235972" cy="767085"/>
              <a:chOff x="2974047" y="3601599"/>
              <a:chExt cx="1888934" cy="1275831"/>
            </a:xfrm>
          </p:grpSpPr>
          <p:sp>
            <p:nvSpPr>
              <p:cNvPr id="308" name="Freeform 1936"/>
              <p:cNvSpPr/>
              <p:nvPr/>
            </p:nvSpPr>
            <p:spPr bwMode="auto">
              <a:xfrm>
                <a:off x="3222682" y="3601599"/>
                <a:ext cx="1509077" cy="1275831"/>
              </a:xfrm>
              <a:custGeom>
                <a:avLst/>
                <a:gdLst>
                  <a:gd name="T0" fmla="*/ 189 w 224"/>
                  <a:gd name="T1" fmla="*/ 105 h 202"/>
                  <a:gd name="T2" fmla="*/ 149 w 224"/>
                  <a:gd name="T3" fmla="*/ 54 h 202"/>
                  <a:gd name="T4" fmla="*/ 102 w 224"/>
                  <a:gd name="T5" fmla="*/ 20 h 202"/>
                  <a:gd name="T6" fmla="*/ 52 w 224"/>
                  <a:gd name="T7" fmla="*/ 11 h 202"/>
                  <a:gd name="T8" fmla="*/ 27 w 224"/>
                  <a:gd name="T9" fmla="*/ 60 h 202"/>
                  <a:gd name="T10" fmla="*/ 8 w 224"/>
                  <a:gd name="T11" fmla="*/ 98 h 202"/>
                  <a:gd name="T12" fmla="*/ 7 w 224"/>
                  <a:gd name="T13" fmla="*/ 157 h 202"/>
                  <a:gd name="T14" fmla="*/ 47 w 224"/>
                  <a:gd name="T15" fmla="*/ 183 h 202"/>
                  <a:gd name="T16" fmla="*/ 70 w 224"/>
                  <a:gd name="T17" fmla="*/ 184 h 202"/>
                  <a:gd name="T18" fmla="*/ 134 w 224"/>
                  <a:gd name="T19" fmla="*/ 194 h 202"/>
                  <a:gd name="T20" fmla="*/ 160 w 224"/>
                  <a:gd name="T21" fmla="*/ 188 h 202"/>
                  <a:gd name="T22" fmla="*/ 200 w 224"/>
                  <a:gd name="T23" fmla="*/ 196 h 202"/>
                  <a:gd name="T24" fmla="*/ 219 w 224"/>
                  <a:gd name="T25" fmla="*/ 195 h 202"/>
                  <a:gd name="T26" fmla="*/ 216 w 224"/>
                  <a:gd name="T27" fmla="*/ 184 h 202"/>
                  <a:gd name="T28" fmla="*/ 190 w 224"/>
                  <a:gd name="T29" fmla="*/ 155 h 202"/>
                  <a:gd name="T30" fmla="*/ 189 w 224"/>
                  <a:gd name="T31" fmla="*/ 105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4" h="202">
                    <a:moveTo>
                      <a:pt x="189" y="105"/>
                    </a:moveTo>
                    <a:cubicBezTo>
                      <a:pt x="184" y="85"/>
                      <a:pt x="160" y="66"/>
                      <a:pt x="149" y="54"/>
                    </a:cubicBezTo>
                    <a:cubicBezTo>
                      <a:pt x="139" y="42"/>
                      <a:pt x="109" y="26"/>
                      <a:pt x="102" y="20"/>
                    </a:cubicBezTo>
                    <a:cubicBezTo>
                      <a:pt x="95" y="15"/>
                      <a:pt x="68" y="0"/>
                      <a:pt x="52" y="11"/>
                    </a:cubicBezTo>
                    <a:cubicBezTo>
                      <a:pt x="35" y="22"/>
                      <a:pt x="29" y="50"/>
                      <a:pt x="27" y="60"/>
                    </a:cubicBezTo>
                    <a:cubicBezTo>
                      <a:pt x="25" y="73"/>
                      <a:pt x="14" y="88"/>
                      <a:pt x="8" y="98"/>
                    </a:cubicBezTo>
                    <a:cubicBezTo>
                      <a:pt x="2" y="107"/>
                      <a:pt x="0" y="140"/>
                      <a:pt x="7" y="157"/>
                    </a:cubicBezTo>
                    <a:cubicBezTo>
                      <a:pt x="14" y="174"/>
                      <a:pt x="36" y="182"/>
                      <a:pt x="47" y="183"/>
                    </a:cubicBezTo>
                    <a:cubicBezTo>
                      <a:pt x="59" y="184"/>
                      <a:pt x="54" y="183"/>
                      <a:pt x="70" y="184"/>
                    </a:cubicBezTo>
                    <a:cubicBezTo>
                      <a:pt x="85" y="186"/>
                      <a:pt x="115" y="197"/>
                      <a:pt x="134" y="194"/>
                    </a:cubicBezTo>
                    <a:cubicBezTo>
                      <a:pt x="152" y="192"/>
                      <a:pt x="151" y="188"/>
                      <a:pt x="160" y="188"/>
                    </a:cubicBezTo>
                    <a:cubicBezTo>
                      <a:pt x="170" y="188"/>
                      <a:pt x="192" y="193"/>
                      <a:pt x="200" y="196"/>
                    </a:cubicBezTo>
                    <a:cubicBezTo>
                      <a:pt x="209" y="199"/>
                      <a:pt x="219" y="202"/>
                      <a:pt x="219" y="195"/>
                    </a:cubicBezTo>
                    <a:cubicBezTo>
                      <a:pt x="219" y="195"/>
                      <a:pt x="224" y="188"/>
                      <a:pt x="216" y="184"/>
                    </a:cubicBezTo>
                    <a:cubicBezTo>
                      <a:pt x="200" y="177"/>
                      <a:pt x="194" y="169"/>
                      <a:pt x="190" y="155"/>
                    </a:cubicBezTo>
                    <a:cubicBezTo>
                      <a:pt x="187" y="141"/>
                      <a:pt x="193" y="124"/>
                      <a:pt x="189" y="105"/>
                    </a:cubicBezTo>
                    <a:close/>
                  </a:path>
                </a:pathLst>
              </a:custGeom>
              <a:solidFill>
                <a:srgbClr val="0028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Freeform 1937"/>
              <p:cNvSpPr/>
              <p:nvPr/>
            </p:nvSpPr>
            <p:spPr bwMode="auto">
              <a:xfrm>
                <a:off x="3274480" y="3734364"/>
                <a:ext cx="797705" cy="987637"/>
              </a:xfrm>
              <a:custGeom>
                <a:avLst/>
                <a:gdLst>
                  <a:gd name="T0" fmla="*/ 37 w 118"/>
                  <a:gd name="T1" fmla="*/ 21 h 156"/>
                  <a:gd name="T2" fmla="*/ 18 w 118"/>
                  <a:gd name="T3" fmla="*/ 54 h 156"/>
                  <a:gd name="T4" fmla="*/ 9 w 118"/>
                  <a:gd name="T5" fmla="*/ 79 h 156"/>
                  <a:gd name="T6" fmla="*/ 13 w 118"/>
                  <a:gd name="T7" fmla="*/ 135 h 156"/>
                  <a:gd name="T8" fmla="*/ 62 w 118"/>
                  <a:gd name="T9" fmla="*/ 154 h 156"/>
                  <a:gd name="T10" fmla="*/ 118 w 118"/>
                  <a:gd name="T11" fmla="*/ 66 h 156"/>
                  <a:gd name="T12" fmla="*/ 102 w 118"/>
                  <a:gd name="T13" fmla="*/ 12 h 156"/>
                  <a:gd name="T14" fmla="*/ 80 w 118"/>
                  <a:gd name="T15" fmla="*/ 2 h 156"/>
                  <a:gd name="T16" fmla="*/ 37 w 118"/>
                  <a:gd name="T17" fmla="*/ 2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" h="156">
                    <a:moveTo>
                      <a:pt x="37" y="21"/>
                    </a:moveTo>
                    <a:cubicBezTo>
                      <a:pt x="27" y="35"/>
                      <a:pt x="18" y="45"/>
                      <a:pt x="18" y="54"/>
                    </a:cubicBezTo>
                    <a:cubicBezTo>
                      <a:pt x="18" y="63"/>
                      <a:pt x="12" y="68"/>
                      <a:pt x="9" y="79"/>
                    </a:cubicBezTo>
                    <a:cubicBezTo>
                      <a:pt x="6" y="91"/>
                      <a:pt x="0" y="123"/>
                      <a:pt x="13" y="135"/>
                    </a:cubicBezTo>
                    <a:cubicBezTo>
                      <a:pt x="25" y="147"/>
                      <a:pt x="40" y="153"/>
                      <a:pt x="62" y="154"/>
                    </a:cubicBezTo>
                    <a:cubicBezTo>
                      <a:pt x="85" y="156"/>
                      <a:pt x="118" y="66"/>
                      <a:pt x="118" y="66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2" y="12"/>
                      <a:pt x="92" y="3"/>
                      <a:pt x="80" y="2"/>
                    </a:cubicBezTo>
                    <a:cubicBezTo>
                      <a:pt x="68" y="0"/>
                      <a:pt x="48" y="6"/>
                      <a:pt x="37" y="21"/>
                    </a:cubicBezTo>
                    <a:close/>
                  </a:path>
                </a:pathLst>
              </a:custGeom>
              <a:solidFill>
                <a:srgbClr val="005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Freeform 1938"/>
              <p:cNvSpPr/>
              <p:nvPr/>
            </p:nvSpPr>
            <p:spPr bwMode="auto">
              <a:xfrm>
                <a:off x="2974047" y="3695506"/>
                <a:ext cx="1757712" cy="1168973"/>
              </a:xfrm>
              <a:custGeom>
                <a:avLst/>
                <a:gdLst>
                  <a:gd name="T0" fmla="*/ 227 w 261"/>
                  <a:gd name="T1" fmla="*/ 82 h 185"/>
                  <a:gd name="T2" fmla="*/ 167 w 261"/>
                  <a:gd name="T3" fmla="*/ 23 h 185"/>
                  <a:gd name="T4" fmla="*/ 136 w 261"/>
                  <a:gd name="T5" fmla="*/ 13 h 185"/>
                  <a:gd name="T6" fmla="*/ 97 w 261"/>
                  <a:gd name="T7" fmla="*/ 48 h 185"/>
                  <a:gd name="T8" fmla="*/ 78 w 261"/>
                  <a:gd name="T9" fmla="*/ 63 h 185"/>
                  <a:gd name="T10" fmla="*/ 65 w 261"/>
                  <a:gd name="T11" fmla="*/ 57 h 185"/>
                  <a:gd name="T12" fmla="*/ 56 w 261"/>
                  <a:gd name="T13" fmla="*/ 38 h 185"/>
                  <a:gd name="T14" fmla="*/ 33 w 261"/>
                  <a:gd name="T15" fmla="*/ 4 h 185"/>
                  <a:gd name="T16" fmla="*/ 20 w 261"/>
                  <a:gd name="T17" fmla="*/ 15 h 185"/>
                  <a:gd name="T18" fmla="*/ 11 w 261"/>
                  <a:gd name="T19" fmla="*/ 45 h 185"/>
                  <a:gd name="T20" fmla="*/ 4 w 261"/>
                  <a:gd name="T21" fmla="*/ 68 h 185"/>
                  <a:gd name="T22" fmla="*/ 22 w 261"/>
                  <a:gd name="T23" fmla="*/ 75 h 185"/>
                  <a:gd name="T24" fmla="*/ 49 w 261"/>
                  <a:gd name="T25" fmla="*/ 67 h 185"/>
                  <a:gd name="T26" fmla="*/ 70 w 261"/>
                  <a:gd name="T27" fmla="*/ 72 h 185"/>
                  <a:gd name="T28" fmla="*/ 79 w 261"/>
                  <a:gd name="T29" fmla="*/ 112 h 185"/>
                  <a:gd name="T30" fmla="*/ 92 w 261"/>
                  <a:gd name="T31" fmla="*/ 154 h 185"/>
                  <a:gd name="T32" fmla="*/ 152 w 261"/>
                  <a:gd name="T33" fmla="*/ 176 h 185"/>
                  <a:gd name="T34" fmla="*/ 185 w 261"/>
                  <a:gd name="T35" fmla="*/ 172 h 185"/>
                  <a:gd name="T36" fmla="*/ 219 w 261"/>
                  <a:gd name="T37" fmla="*/ 167 h 185"/>
                  <a:gd name="T38" fmla="*/ 258 w 261"/>
                  <a:gd name="T39" fmla="*/ 178 h 185"/>
                  <a:gd name="T40" fmla="*/ 248 w 261"/>
                  <a:gd name="T41" fmla="*/ 164 h 185"/>
                  <a:gd name="T42" fmla="*/ 229 w 261"/>
                  <a:gd name="T43" fmla="*/ 133 h 185"/>
                  <a:gd name="T44" fmla="*/ 227 w 261"/>
                  <a:gd name="T45" fmla="*/ 82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1" h="185">
                    <a:moveTo>
                      <a:pt x="227" y="82"/>
                    </a:moveTo>
                    <a:cubicBezTo>
                      <a:pt x="222" y="71"/>
                      <a:pt x="184" y="32"/>
                      <a:pt x="167" y="23"/>
                    </a:cubicBezTo>
                    <a:cubicBezTo>
                      <a:pt x="149" y="14"/>
                      <a:pt x="141" y="8"/>
                      <a:pt x="136" y="13"/>
                    </a:cubicBezTo>
                    <a:cubicBezTo>
                      <a:pt x="130" y="17"/>
                      <a:pt x="107" y="37"/>
                      <a:pt x="97" y="48"/>
                    </a:cubicBezTo>
                    <a:cubicBezTo>
                      <a:pt x="87" y="59"/>
                      <a:pt x="81" y="64"/>
                      <a:pt x="78" y="63"/>
                    </a:cubicBezTo>
                    <a:cubicBezTo>
                      <a:pt x="78" y="63"/>
                      <a:pt x="69" y="61"/>
                      <a:pt x="65" y="57"/>
                    </a:cubicBezTo>
                    <a:cubicBezTo>
                      <a:pt x="61" y="54"/>
                      <a:pt x="59" y="48"/>
                      <a:pt x="56" y="38"/>
                    </a:cubicBezTo>
                    <a:cubicBezTo>
                      <a:pt x="52" y="26"/>
                      <a:pt x="40" y="9"/>
                      <a:pt x="33" y="4"/>
                    </a:cubicBezTo>
                    <a:cubicBezTo>
                      <a:pt x="27" y="0"/>
                      <a:pt x="22" y="6"/>
                      <a:pt x="20" y="15"/>
                    </a:cubicBezTo>
                    <a:cubicBezTo>
                      <a:pt x="18" y="24"/>
                      <a:pt x="14" y="35"/>
                      <a:pt x="11" y="45"/>
                    </a:cubicBezTo>
                    <a:cubicBezTo>
                      <a:pt x="8" y="54"/>
                      <a:pt x="0" y="63"/>
                      <a:pt x="4" y="68"/>
                    </a:cubicBezTo>
                    <a:cubicBezTo>
                      <a:pt x="7" y="72"/>
                      <a:pt x="14" y="75"/>
                      <a:pt x="22" y="75"/>
                    </a:cubicBezTo>
                    <a:cubicBezTo>
                      <a:pt x="30" y="75"/>
                      <a:pt x="44" y="66"/>
                      <a:pt x="49" y="67"/>
                    </a:cubicBezTo>
                    <a:cubicBezTo>
                      <a:pt x="54" y="68"/>
                      <a:pt x="65" y="64"/>
                      <a:pt x="70" y="72"/>
                    </a:cubicBezTo>
                    <a:cubicBezTo>
                      <a:pt x="75" y="80"/>
                      <a:pt x="79" y="98"/>
                      <a:pt x="79" y="112"/>
                    </a:cubicBezTo>
                    <a:cubicBezTo>
                      <a:pt x="79" y="126"/>
                      <a:pt x="85" y="149"/>
                      <a:pt x="92" y="154"/>
                    </a:cubicBezTo>
                    <a:cubicBezTo>
                      <a:pt x="99" y="158"/>
                      <a:pt x="129" y="171"/>
                      <a:pt x="152" y="176"/>
                    </a:cubicBezTo>
                    <a:cubicBezTo>
                      <a:pt x="175" y="180"/>
                      <a:pt x="178" y="175"/>
                      <a:pt x="185" y="172"/>
                    </a:cubicBezTo>
                    <a:cubicBezTo>
                      <a:pt x="192" y="169"/>
                      <a:pt x="203" y="162"/>
                      <a:pt x="219" y="167"/>
                    </a:cubicBezTo>
                    <a:cubicBezTo>
                      <a:pt x="235" y="171"/>
                      <a:pt x="255" y="185"/>
                      <a:pt x="258" y="178"/>
                    </a:cubicBezTo>
                    <a:cubicBezTo>
                      <a:pt x="261" y="171"/>
                      <a:pt x="256" y="169"/>
                      <a:pt x="248" y="164"/>
                    </a:cubicBezTo>
                    <a:cubicBezTo>
                      <a:pt x="241" y="160"/>
                      <a:pt x="230" y="157"/>
                      <a:pt x="229" y="133"/>
                    </a:cubicBezTo>
                    <a:cubicBezTo>
                      <a:pt x="228" y="109"/>
                      <a:pt x="232" y="93"/>
                      <a:pt x="227" y="82"/>
                    </a:cubicBezTo>
                    <a:close/>
                  </a:path>
                </a:pathLst>
              </a:custGeom>
              <a:solidFill>
                <a:srgbClr val="FBC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Freeform 1939"/>
              <p:cNvSpPr/>
              <p:nvPr/>
            </p:nvSpPr>
            <p:spPr bwMode="auto">
              <a:xfrm>
                <a:off x="3018938" y="3740840"/>
                <a:ext cx="542163" cy="446865"/>
              </a:xfrm>
              <a:custGeom>
                <a:avLst/>
                <a:gdLst>
                  <a:gd name="T0" fmla="*/ 77 w 80"/>
                  <a:gd name="T1" fmla="*/ 60 h 71"/>
                  <a:gd name="T2" fmla="*/ 70 w 80"/>
                  <a:gd name="T3" fmla="*/ 58 h 71"/>
                  <a:gd name="T4" fmla="*/ 68 w 80"/>
                  <a:gd name="T5" fmla="*/ 57 h 71"/>
                  <a:gd name="T6" fmla="*/ 45 w 80"/>
                  <a:gd name="T7" fmla="*/ 39 h 71"/>
                  <a:gd name="T8" fmla="*/ 23 w 80"/>
                  <a:gd name="T9" fmla="*/ 2 h 71"/>
                  <a:gd name="T10" fmla="*/ 22 w 80"/>
                  <a:gd name="T11" fmla="*/ 6 h 71"/>
                  <a:gd name="T12" fmla="*/ 17 w 80"/>
                  <a:gd name="T13" fmla="*/ 10 h 71"/>
                  <a:gd name="T14" fmla="*/ 18 w 80"/>
                  <a:gd name="T15" fmla="*/ 16 h 71"/>
                  <a:gd name="T16" fmla="*/ 15 w 80"/>
                  <a:gd name="T17" fmla="*/ 18 h 71"/>
                  <a:gd name="T18" fmla="*/ 15 w 80"/>
                  <a:gd name="T19" fmla="*/ 24 h 71"/>
                  <a:gd name="T20" fmla="*/ 12 w 80"/>
                  <a:gd name="T21" fmla="*/ 28 h 71"/>
                  <a:gd name="T22" fmla="*/ 13 w 80"/>
                  <a:gd name="T23" fmla="*/ 32 h 71"/>
                  <a:gd name="T24" fmla="*/ 10 w 80"/>
                  <a:gd name="T25" fmla="*/ 35 h 71"/>
                  <a:gd name="T26" fmla="*/ 10 w 80"/>
                  <a:gd name="T27" fmla="*/ 40 h 71"/>
                  <a:gd name="T28" fmla="*/ 8 w 80"/>
                  <a:gd name="T29" fmla="*/ 43 h 71"/>
                  <a:gd name="T30" fmla="*/ 7 w 80"/>
                  <a:gd name="T31" fmla="*/ 49 h 71"/>
                  <a:gd name="T32" fmla="*/ 7 w 80"/>
                  <a:gd name="T33" fmla="*/ 54 h 71"/>
                  <a:gd name="T34" fmla="*/ 4 w 80"/>
                  <a:gd name="T35" fmla="*/ 62 h 71"/>
                  <a:gd name="T36" fmla="*/ 12 w 80"/>
                  <a:gd name="T37" fmla="*/ 64 h 71"/>
                  <a:gd name="T38" fmla="*/ 26 w 80"/>
                  <a:gd name="T39" fmla="*/ 62 h 71"/>
                  <a:gd name="T40" fmla="*/ 43 w 80"/>
                  <a:gd name="T41" fmla="*/ 56 h 71"/>
                  <a:gd name="T42" fmla="*/ 64 w 80"/>
                  <a:gd name="T43" fmla="*/ 63 h 71"/>
                  <a:gd name="T44" fmla="*/ 71 w 80"/>
                  <a:gd name="T45" fmla="*/ 70 h 71"/>
                  <a:gd name="T46" fmla="*/ 69 w 80"/>
                  <a:gd name="T47" fmla="*/ 66 h 71"/>
                  <a:gd name="T48" fmla="*/ 75 w 80"/>
                  <a:gd name="T49" fmla="*/ 67 h 71"/>
                  <a:gd name="T50" fmla="*/ 73 w 80"/>
                  <a:gd name="T51" fmla="*/ 62 h 71"/>
                  <a:gd name="T52" fmla="*/ 77 w 80"/>
                  <a:gd name="T53" fmla="*/ 6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0" h="71">
                    <a:moveTo>
                      <a:pt x="77" y="60"/>
                    </a:moveTo>
                    <a:cubicBezTo>
                      <a:pt x="75" y="58"/>
                      <a:pt x="72" y="59"/>
                      <a:pt x="70" y="58"/>
                    </a:cubicBezTo>
                    <a:cubicBezTo>
                      <a:pt x="69" y="57"/>
                      <a:pt x="68" y="57"/>
                      <a:pt x="68" y="57"/>
                    </a:cubicBezTo>
                    <a:cubicBezTo>
                      <a:pt x="68" y="57"/>
                      <a:pt x="51" y="52"/>
                      <a:pt x="45" y="39"/>
                    </a:cubicBezTo>
                    <a:cubicBezTo>
                      <a:pt x="39" y="26"/>
                      <a:pt x="24" y="0"/>
                      <a:pt x="23" y="2"/>
                    </a:cubicBezTo>
                    <a:cubicBezTo>
                      <a:pt x="21" y="4"/>
                      <a:pt x="22" y="3"/>
                      <a:pt x="22" y="6"/>
                    </a:cubicBezTo>
                    <a:cubicBezTo>
                      <a:pt x="22" y="8"/>
                      <a:pt x="17" y="8"/>
                      <a:pt x="17" y="10"/>
                    </a:cubicBezTo>
                    <a:cubicBezTo>
                      <a:pt x="18" y="13"/>
                      <a:pt x="20" y="14"/>
                      <a:pt x="18" y="16"/>
                    </a:cubicBezTo>
                    <a:cubicBezTo>
                      <a:pt x="17" y="18"/>
                      <a:pt x="14" y="16"/>
                      <a:pt x="15" y="18"/>
                    </a:cubicBezTo>
                    <a:cubicBezTo>
                      <a:pt x="15" y="21"/>
                      <a:pt x="15" y="21"/>
                      <a:pt x="15" y="24"/>
                    </a:cubicBezTo>
                    <a:cubicBezTo>
                      <a:pt x="14" y="27"/>
                      <a:pt x="13" y="25"/>
                      <a:pt x="12" y="28"/>
                    </a:cubicBezTo>
                    <a:cubicBezTo>
                      <a:pt x="11" y="30"/>
                      <a:pt x="11" y="30"/>
                      <a:pt x="13" y="32"/>
                    </a:cubicBezTo>
                    <a:cubicBezTo>
                      <a:pt x="15" y="35"/>
                      <a:pt x="11" y="33"/>
                      <a:pt x="10" y="35"/>
                    </a:cubicBezTo>
                    <a:cubicBezTo>
                      <a:pt x="9" y="38"/>
                      <a:pt x="8" y="38"/>
                      <a:pt x="10" y="40"/>
                    </a:cubicBezTo>
                    <a:cubicBezTo>
                      <a:pt x="12" y="42"/>
                      <a:pt x="10" y="42"/>
                      <a:pt x="8" y="43"/>
                    </a:cubicBezTo>
                    <a:cubicBezTo>
                      <a:pt x="6" y="45"/>
                      <a:pt x="6" y="48"/>
                      <a:pt x="7" y="49"/>
                    </a:cubicBezTo>
                    <a:cubicBezTo>
                      <a:pt x="8" y="50"/>
                      <a:pt x="0" y="53"/>
                      <a:pt x="7" y="54"/>
                    </a:cubicBezTo>
                    <a:cubicBezTo>
                      <a:pt x="15" y="55"/>
                      <a:pt x="2" y="59"/>
                      <a:pt x="4" y="62"/>
                    </a:cubicBezTo>
                    <a:cubicBezTo>
                      <a:pt x="7" y="65"/>
                      <a:pt x="9" y="66"/>
                      <a:pt x="12" y="64"/>
                    </a:cubicBezTo>
                    <a:cubicBezTo>
                      <a:pt x="16" y="63"/>
                      <a:pt x="22" y="65"/>
                      <a:pt x="26" y="62"/>
                    </a:cubicBezTo>
                    <a:cubicBezTo>
                      <a:pt x="31" y="59"/>
                      <a:pt x="36" y="55"/>
                      <a:pt x="43" y="56"/>
                    </a:cubicBezTo>
                    <a:cubicBezTo>
                      <a:pt x="50" y="56"/>
                      <a:pt x="61" y="59"/>
                      <a:pt x="64" y="63"/>
                    </a:cubicBezTo>
                    <a:cubicBezTo>
                      <a:pt x="68" y="67"/>
                      <a:pt x="71" y="71"/>
                      <a:pt x="71" y="70"/>
                    </a:cubicBezTo>
                    <a:cubicBezTo>
                      <a:pt x="71" y="68"/>
                      <a:pt x="67" y="65"/>
                      <a:pt x="69" y="66"/>
                    </a:cubicBezTo>
                    <a:cubicBezTo>
                      <a:pt x="71" y="66"/>
                      <a:pt x="74" y="67"/>
                      <a:pt x="75" y="67"/>
                    </a:cubicBezTo>
                    <a:cubicBezTo>
                      <a:pt x="75" y="66"/>
                      <a:pt x="71" y="62"/>
                      <a:pt x="73" y="62"/>
                    </a:cubicBezTo>
                    <a:cubicBezTo>
                      <a:pt x="74" y="62"/>
                      <a:pt x="80" y="61"/>
                      <a:pt x="77" y="60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Freeform 1940"/>
              <p:cNvSpPr/>
              <p:nvPr/>
            </p:nvSpPr>
            <p:spPr bwMode="auto">
              <a:xfrm>
                <a:off x="4186141" y="4310755"/>
                <a:ext cx="276261" cy="252576"/>
              </a:xfrm>
              <a:custGeom>
                <a:avLst/>
                <a:gdLst>
                  <a:gd name="T0" fmla="*/ 23 w 41"/>
                  <a:gd name="T1" fmla="*/ 1 h 40"/>
                  <a:gd name="T2" fmla="*/ 15 w 41"/>
                  <a:gd name="T3" fmla="*/ 33 h 40"/>
                  <a:gd name="T4" fmla="*/ 41 w 41"/>
                  <a:gd name="T5" fmla="*/ 21 h 40"/>
                  <a:gd name="T6" fmla="*/ 23 w 41"/>
                  <a:gd name="T7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40">
                    <a:moveTo>
                      <a:pt x="23" y="1"/>
                    </a:moveTo>
                    <a:cubicBezTo>
                      <a:pt x="6" y="2"/>
                      <a:pt x="0" y="25"/>
                      <a:pt x="15" y="33"/>
                    </a:cubicBezTo>
                    <a:cubicBezTo>
                      <a:pt x="28" y="40"/>
                      <a:pt x="40" y="28"/>
                      <a:pt x="41" y="21"/>
                    </a:cubicBezTo>
                    <a:cubicBezTo>
                      <a:pt x="41" y="13"/>
                      <a:pt x="39" y="0"/>
                      <a:pt x="23" y="1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Freeform 1941"/>
              <p:cNvSpPr/>
              <p:nvPr/>
            </p:nvSpPr>
            <p:spPr bwMode="auto">
              <a:xfrm>
                <a:off x="4213767" y="4333421"/>
                <a:ext cx="241728" cy="210481"/>
              </a:xfrm>
              <a:custGeom>
                <a:avLst/>
                <a:gdLst>
                  <a:gd name="T0" fmla="*/ 23 w 36"/>
                  <a:gd name="T1" fmla="*/ 1 h 33"/>
                  <a:gd name="T2" fmla="*/ 9 w 36"/>
                  <a:gd name="T3" fmla="*/ 24 h 33"/>
                  <a:gd name="T4" fmla="*/ 34 w 36"/>
                  <a:gd name="T5" fmla="*/ 14 h 33"/>
                  <a:gd name="T6" fmla="*/ 23 w 36"/>
                  <a:gd name="T7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3">
                    <a:moveTo>
                      <a:pt x="23" y="1"/>
                    </a:moveTo>
                    <a:cubicBezTo>
                      <a:pt x="12" y="0"/>
                      <a:pt x="0" y="9"/>
                      <a:pt x="9" y="24"/>
                    </a:cubicBezTo>
                    <a:cubicBezTo>
                      <a:pt x="15" y="33"/>
                      <a:pt x="36" y="28"/>
                      <a:pt x="34" y="14"/>
                    </a:cubicBezTo>
                    <a:cubicBezTo>
                      <a:pt x="34" y="14"/>
                      <a:pt x="34" y="2"/>
                      <a:pt x="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942"/>
              <p:cNvSpPr/>
              <p:nvPr/>
            </p:nvSpPr>
            <p:spPr bwMode="auto">
              <a:xfrm>
                <a:off x="4248300" y="4326945"/>
                <a:ext cx="189931" cy="178099"/>
              </a:xfrm>
              <a:custGeom>
                <a:avLst/>
                <a:gdLst>
                  <a:gd name="T0" fmla="*/ 9 w 28"/>
                  <a:gd name="T1" fmla="*/ 5 h 28"/>
                  <a:gd name="T2" fmla="*/ 16 w 28"/>
                  <a:gd name="T3" fmla="*/ 27 h 28"/>
                  <a:gd name="T4" fmla="*/ 27 w 28"/>
                  <a:gd name="T5" fmla="*/ 14 h 28"/>
                  <a:gd name="T6" fmla="*/ 9 w 28"/>
                  <a:gd name="T7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8">
                    <a:moveTo>
                      <a:pt x="9" y="5"/>
                    </a:moveTo>
                    <a:cubicBezTo>
                      <a:pt x="0" y="10"/>
                      <a:pt x="3" y="25"/>
                      <a:pt x="16" y="27"/>
                    </a:cubicBezTo>
                    <a:cubicBezTo>
                      <a:pt x="26" y="28"/>
                      <a:pt x="28" y="20"/>
                      <a:pt x="27" y="14"/>
                    </a:cubicBezTo>
                    <a:cubicBezTo>
                      <a:pt x="26" y="9"/>
                      <a:pt x="20" y="0"/>
                      <a:pt x="9" y="5"/>
                    </a:cubicBezTo>
                    <a:close/>
                  </a:path>
                </a:pathLst>
              </a:custGeom>
              <a:solidFill>
                <a:srgbClr val="C2DC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1943"/>
              <p:cNvSpPr/>
              <p:nvPr/>
            </p:nvSpPr>
            <p:spPr bwMode="auto">
              <a:xfrm>
                <a:off x="4269020" y="4339897"/>
                <a:ext cx="155398" cy="145718"/>
              </a:xfrm>
              <a:custGeom>
                <a:avLst/>
                <a:gdLst>
                  <a:gd name="T0" fmla="*/ 7 w 23"/>
                  <a:gd name="T1" fmla="*/ 5 h 23"/>
                  <a:gd name="T2" fmla="*/ 13 w 23"/>
                  <a:gd name="T3" fmla="*/ 22 h 23"/>
                  <a:gd name="T4" fmla="*/ 22 w 23"/>
                  <a:gd name="T5" fmla="*/ 12 h 23"/>
                  <a:gd name="T6" fmla="*/ 7 w 23"/>
                  <a:gd name="T7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3">
                    <a:moveTo>
                      <a:pt x="7" y="5"/>
                    </a:moveTo>
                    <a:cubicBezTo>
                      <a:pt x="0" y="9"/>
                      <a:pt x="2" y="21"/>
                      <a:pt x="13" y="22"/>
                    </a:cubicBezTo>
                    <a:cubicBezTo>
                      <a:pt x="21" y="23"/>
                      <a:pt x="23" y="16"/>
                      <a:pt x="22" y="12"/>
                    </a:cubicBezTo>
                    <a:cubicBezTo>
                      <a:pt x="21" y="7"/>
                      <a:pt x="14" y="0"/>
                      <a:pt x="7" y="5"/>
                    </a:cubicBezTo>
                    <a:close/>
                  </a:path>
                </a:pathLst>
              </a:custGeom>
              <a:solidFill>
                <a:srgbClr val="0051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1944"/>
              <p:cNvSpPr/>
              <p:nvPr/>
            </p:nvSpPr>
            <p:spPr bwMode="auto">
              <a:xfrm>
                <a:off x="4448589" y="4498568"/>
                <a:ext cx="265902" cy="336768"/>
              </a:xfrm>
              <a:custGeom>
                <a:avLst/>
                <a:gdLst>
                  <a:gd name="T0" fmla="*/ 16 w 39"/>
                  <a:gd name="T1" fmla="*/ 29 h 53"/>
                  <a:gd name="T2" fmla="*/ 10 w 39"/>
                  <a:gd name="T3" fmla="*/ 5 h 53"/>
                  <a:gd name="T4" fmla="*/ 5 w 39"/>
                  <a:gd name="T5" fmla="*/ 25 h 53"/>
                  <a:gd name="T6" fmla="*/ 29 w 39"/>
                  <a:gd name="T7" fmla="*/ 47 h 53"/>
                  <a:gd name="T8" fmla="*/ 39 w 39"/>
                  <a:gd name="T9" fmla="*/ 48 h 53"/>
                  <a:gd name="T10" fmla="*/ 26 w 39"/>
                  <a:gd name="T11" fmla="*/ 37 h 53"/>
                  <a:gd name="T12" fmla="*/ 16 w 39"/>
                  <a:gd name="T13" fmla="*/ 2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53">
                    <a:moveTo>
                      <a:pt x="16" y="29"/>
                    </a:moveTo>
                    <a:cubicBezTo>
                      <a:pt x="11" y="21"/>
                      <a:pt x="10" y="9"/>
                      <a:pt x="10" y="5"/>
                    </a:cubicBezTo>
                    <a:cubicBezTo>
                      <a:pt x="10" y="0"/>
                      <a:pt x="0" y="8"/>
                      <a:pt x="5" y="25"/>
                    </a:cubicBezTo>
                    <a:cubicBezTo>
                      <a:pt x="10" y="42"/>
                      <a:pt x="24" y="44"/>
                      <a:pt x="29" y="47"/>
                    </a:cubicBezTo>
                    <a:cubicBezTo>
                      <a:pt x="33" y="51"/>
                      <a:pt x="39" y="53"/>
                      <a:pt x="39" y="48"/>
                    </a:cubicBezTo>
                    <a:cubicBezTo>
                      <a:pt x="39" y="42"/>
                      <a:pt x="31" y="39"/>
                      <a:pt x="26" y="37"/>
                    </a:cubicBezTo>
                    <a:cubicBezTo>
                      <a:pt x="21" y="34"/>
                      <a:pt x="16" y="29"/>
                      <a:pt x="16" y="29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1945"/>
              <p:cNvSpPr/>
              <p:nvPr/>
            </p:nvSpPr>
            <p:spPr bwMode="auto">
              <a:xfrm>
                <a:off x="4327726" y="4744667"/>
                <a:ext cx="372952" cy="116573"/>
              </a:xfrm>
              <a:custGeom>
                <a:avLst/>
                <a:gdLst>
                  <a:gd name="T0" fmla="*/ 38 w 55"/>
                  <a:gd name="T1" fmla="*/ 10 h 18"/>
                  <a:gd name="T2" fmla="*/ 9 w 55"/>
                  <a:gd name="T3" fmla="*/ 1 h 18"/>
                  <a:gd name="T4" fmla="*/ 1 w 55"/>
                  <a:gd name="T5" fmla="*/ 4 h 18"/>
                  <a:gd name="T6" fmla="*/ 28 w 55"/>
                  <a:gd name="T7" fmla="*/ 11 h 18"/>
                  <a:gd name="T8" fmla="*/ 49 w 55"/>
                  <a:gd name="T9" fmla="*/ 17 h 18"/>
                  <a:gd name="T10" fmla="*/ 53 w 55"/>
                  <a:gd name="T11" fmla="*/ 15 h 18"/>
                  <a:gd name="T12" fmla="*/ 38 w 55"/>
                  <a:gd name="T13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8">
                    <a:moveTo>
                      <a:pt x="38" y="10"/>
                    </a:moveTo>
                    <a:cubicBezTo>
                      <a:pt x="30" y="6"/>
                      <a:pt x="17" y="0"/>
                      <a:pt x="9" y="1"/>
                    </a:cubicBezTo>
                    <a:cubicBezTo>
                      <a:pt x="9" y="1"/>
                      <a:pt x="2" y="1"/>
                      <a:pt x="1" y="4"/>
                    </a:cubicBezTo>
                    <a:cubicBezTo>
                      <a:pt x="0" y="6"/>
                      <a:pt x="16" y="8"/>
                      <a:pt x="28" y="11"/>
                    </a:cubicBezTo>
                    <a:cubicBezTo>
                      <a:pt x="39" y="15"/>
                      <a:pt x="46" y="18"/>
                      <a:pt x="49" y="17"/>
                    </a:cubicBezTo>
                    <a:cubicBezTo>
                      <a:pt x="53" y="17"/>
                      <a:pt x="55" y="16"/>
                      <a:pt x="53" y="15"/>
                    </a:cubicBezTo>
                    <a:cubicBezTo>
                      <a:pt x="52" y="14"/>
                      <a:pt x="45" y="14"/>
                      <a:pt x="38" y="10"/>
                    </a:cubicBezTo>
                    <a:close/>
                  </a:path>
                </a:pathLst>
              </a:custGeom>
              <a:solidFill>
                <a:srgbClr val="FBC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1946"/>
              <p:cNvSpPr/>
              <p:nvPr/>
            </p:nvSpPr>
            <p:spPr bwMode="auto">
              <a:xfrm>
                <a:off x="3823550" y="4310755"/>
                <a:ext cx="276261" cy="213718"/>
              </a:xfrm>
              <a:custGeom>
                <a:avLst/>
                <a:gdLst>
                  <a:gd name="T0" fmla="*/ 9 w 41"/>
                  <a:gd name="T1" fmla="*/ 16 h 34"/>
                  <a:gd name="T2" fmla="*/ 11 w 41"/>
                  <a:gd name="T3" fmla="*/ 34 h 34"/>
                  <a:gd name="T4" fmla="*/ 35 w 41"/>
                  <a:gd name="T5" fmla="*/ 27 h 34"/>
                  <a:gd name="T6" fmla="*/ 39 w 41"/>
                  <a:gd name="T7" fmla="*/ 19 h 34"/>
                  <a:gd name="T8" fmla="*/ 20 w 41"/>
                  <a:gd name="T9" fmla="*/ 3 h 34"/>
                  <a:gd name="T10" fmla="*/ 9 w 41"/>
                  <a:gd name="T11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4">
                    <a:moveTo>
                      <a:pt x="9" y="16"/>
                    </a:moveTo>
                    <a:cubicBezTo>
                      <a:pt x="6" y="25"/>
                      <a:pt x="0" y="34"/>
                      <a:pt x="11" y="34"/>
                    </a:cubicBezTo>
                    <a:cubicBezTo>
                      <a:pt x="23" y="34"/>
                      <a:pt x="31" y="29"/>
                      <a:pt x="35" y="27"/>
                    </a:cubicBezTo>
                    <a:cubicBezTo>
                      <a:pt x="39" y="25"/>
                      <a:pt x="41" y="22"/>
                      <a:pt x="39" y="19"/>
                    </a:cubicBezTo>
                    <a:cubicBezTo>
                      <a:pt x="39" y="19"/>
                      <a:pt x="26" y="6"/>
                      <a:pt x="20" y="3"/>
                    </a:cubicBezTo>
                    <a:cubicBezTo>
                      <a:pt x="15" y="0"/>
                      <a:pt x="11" y="6"/>
                      <a:pt x="9" y="16"/>
                    </a:cubicBezTo>
                    <a:close/>
                  </a:path>
                </a:pathLst>
              </a:custGeom>
              <a:solidFill>
                <a:srgbClr val="BF5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1947"/>
              <p:cNvSpPr/>
              <p:nvPr/>
            </p:nvSpPr>
            <p:spPr bwMode="auto">
              <a:xfrm>
                <a:off x="3074191" y="3760269"/>
                <a:ext cx="424752" cy="372388"/>
              </a:xfrm>
              <a:custGeom>
                <a:avLst/>
                <a:gdLst>
                  <a:gd name="T0" fmla="*/ 9 w 63"/>
                  <a:gd name="T1" fmla="*/ 54 h 59"/>
                  <a:gd name="T2" fmla="*/ 31 w 63"/>
                  <a:gd name="T3" fmla="*/ 51 h 59"/>
                  <a:gd name="T4" fmla="*/ 44 w 63"/>
                  <a:gd name="T5" fmla="*/ 51 h 59"/>
                  <a:gd name="T6" fmla="*/ 58 w 63"/>
                  <a:gd name="T7" fmla="*/ 59 h 59"/>
                  <a:gd name="T8" fmla="*/ 43 w 63"/>
                  <a:gd name="T9" fmla="*/ 47 h 59"/>
                  <a:gd name="T10" fmla="*/ 35 w 63"/>
                  <a:gd name="T11" fmla="*/ 39 h 59"/>
                  <a:gd name="T12" fmla="*/ 29 w 63"/>
                  <a:gd name="T13" fmla="*/ 30 h 59"/>
                  <a:gd name="T14" fmla="*/ 20 w 63"/>
                  <a:gd name="T15" fmla="*/ 11 h 59"/>
                  <a:gd name="T16" fmla="*/ 18 w 63"/>
                  <a:gd name="T17" fmla="*/ 19 h 59"/>
                  <a:gd name="T18" fmla="*/ 28 w 63"/>
                  <a:gd name="T19" fmla="*/ 33 h 59"/>
                  <a:gd name="T20" fmla="*/ 11 w 63"/>
                  <a:gd name="T21" fmla="*/ 28 h 59"/>
                  <a:gd name="T22" fmla="*/ 14 w 63"/>
                  <a:gd name="T23" fmla="*/ 33 h 59"/>
                  <a:gd name="T24" fmla="*/ 28 w 63"/>
                  <a:gd name="T25" fmla="*/ 38 h 59"/>
                  <a:gd name="T26" fmla="*/ 11 w 63"/>
                  <a:gd name="T27" fmla="*/ 39 h 59"/>
                  <a:gd name="T28" fmla="*/ 16 w 63"/>
                  <a:gd name="T29" fmla="*/ 44 h 59"/>
                  <a:gd name="T30" fmla="*/ 28 w 63"/>
                  <a:gd name="T31" fmla="*/ 47 h 59"/>
                  <a:gd name="T32" fmla="*/ 9 w 63"/>
                  <a:gd name="T33" fmla="*/ 5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59">
                    <a:moveTo>
                      <a:pt x="9" y="54"/>
                    </a:moveTo>
                    <a:cubicBezTo>
                      <a:pt x="12" y="56"/>
                      <a:pt x="17" y="53"/>
                      <a:pt x="31" y="51"/>
                    </a:cubicBezTo>
                    <a:cubicBezTo>
                      <a:pt x="36" y="51"/>
                      <a:pt x="41" y="51"/>
                      <a:pt x="44" y="51"/>
                    </a:cubicBezTo>
                    <a:cubicBezTo>
                      <a:pt x="52" y="53"/>
                      <a:pt x="56" y="59"/>
                      <a:pt x="58" y="59"/>
                    </a:cubicBezTo>
                    <a:cubicBezTo>
                      <a:pt x="61" y="59"/>
                      <a:pt x="63" y="58"/>
                      <a:pt x="43" y="47"/>
                    </a:cubicBezTo>
                    <a:cubicBezTo>
                      <a:pt x="43" y="47"/>
                      <a:pt x="38" y="44"/>
                      <a:pt x="35" y="39"/>
                    </a:cubicBezTo>
                    <a:cubicBezTo>
                      <a:pt x="33" y="37"/>
                      <a:pt x="31" y="32"/>
                      <a:pt x="29" y="30"/>
                    </a:cubicBezTo>
                    <a:cubicBezTo>
                      <a:pt x="25" y="23"/>
                      <a:pt x="22" y="16"/>
                      <a:pt x="20" y="11"/>
                    </a:cubicBezTo>
                    <a:cubicBezTo>
                      <a:pt x="14" y="0"/>
                      <a:pt x="15" y="12"/>
                      <a:pt x="18" y="19"/>
                    </a:cubicBezTo>
                    <a:cubicBezTo>
                      <a:pt x="22" y="26"/>
                      <a:pt x="28" y="33"/>
                      <a:pt x="28" y="33"/>
                    </a:cubicBezTo>
                    <a:cubicBezTo>
                      <a:pt x="28" y="33"/>
                      <a:pt x="17" y="31"/>
                      <a:pt x="11" y="28"/>
                    </a:cubicBezTo>
                    <a:cubicBezTo>
                      <a:pt x="5" y="25"/>
                      <a:pt x="6" y="31"/>
                      <a:pt x="14" y="33"/>
                    </a:cubicBezTo>
                    <a:cubicBezTo>
                      <a:pt x="22" y="36"/>
                      <a:pt x="28" y="38"/>
                      <a:pt x="28" y="38"/>
                    </a:cubicBezTo>
                    <a:cubicBezTo>
                      <a:pt x="28" y="38"/>
                      <a:pt x="21" y="39"/>
                      <a:pt x="11" y="39"/>
                    </a:cubicBezTo>
                    <a:cubicBezTo>
                      <a:pt x="0" y="39"/>
                      <a:pt x="6" y="44"/>
                      <a:pt x="16" y="44"/>
                    </a:cubicBezTo>
                    <a:cubicBezTo>
                      <a:pt x="26" y="45"/>
                      <a:pt x="29" y="46"/>
                      <a:pt x="28" y="47"/>
                    </a:cubicBezTo>
                    <a:cubicBezTo>
                      <a:pt x="27" y="49"/>
                      <a:pt x="5" y="52"/>
                      <a:pt x="9" y="54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1948"/>
              <p:cNvSpPr/>
              <p:nvPr/>
            </p:nvSpPr>
            <p:spPr bwMode="auto">
              <a:xfrm>
                <a:off x="4455496" y="4764096"/>
                <a:ext cx="245183" cy="90668"/>
              </a:xfrm>
              <a:custGeom>
                <a:avLst/>
                <a:gdLst>
                  <a:gd name="T0" fmla="*/ 30 w 36"/>
                  <a:gd name="T1" fmla="*/ 13 h 14"/>
                  <a:gd name="T2" fmla="*/ 10 w 36"/>
                  <a:gd name="T3" fmla="*/ 5 h 14"/>
                  <a:gd name="T4" fmla="*/ 6 w 36"/>
                  <a:gd name="T5" fmla="*/ 6 h 14"/>
                  <a:gd name="T6" fmla="*/ 29 w 36"/>
                  <a:gd name="T7" fmla="*/ 14 h 14"/>
                  <a:gd name="T8" fmla="*/ 30 w 36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4">
                    <a:moveTo>
                      <a:pt x="30" y="13"/>
                    </a:moveTo>
                    <a:cubicBezTo>
                      <a:pt x="23" y="13"/>
                      <a:pt x="10" y="5"/>
                      <a:pt x="10" y="5"/>
                    </a:cubicBezTo>
                    <a:cubicBezTo>
                      <a:pt x="0" y="0"/>
                      <a:pt x="2" y="6"/>
                      <a:pt x="6" y="6"/>
                    </a:cubicBezTo>
                    <a:cubicBezTo>
                      <a:pt x="9" y="7"/>
                      <a:pt x="27" y="14"/>
                      <a:pt x="29" y="14"/>
                    </a:cubicBezTo>
                    <a:cubicBezTo>
                      <a:pt x="31" y="14"/>
                      <a:pt x="36" y="12"/>
                      <a:pt x="30" y="13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1949"/>
              <p:cNvSpPr/>
              <p:nvPr/>
            </p:nvSpPr>
            <p:spPr bwMode="auto">
              <a:xfrm>
                <a:off x="4320820" y="4346373"/>
                <a:ext cx="82878" cy="71239"/>
              </a:xfrm>
              <a:custGeom>
                <a:avLst/>
                <a:gdLst>
                  <a:gd name="T0" fmla="*/ 5 w 12"/>
                  <a:gd name="T1" fmla="*/ 3 h 11"/>
                  <a:gd name="T2" fmla="*/ 8 w 12"/>
                  <a:gd name="T3" fmla="*/ 10 h 11"/>
                  <a:gd name="T4" fmla="*/ 11 w 12"/>
                  <a:gd name="T5" fmla="*/ 5 h 11"/>
                  <a:gd name="T6" fmla="*/ 5 w 12"/>
                  <a:gd name="T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5" y="3"/>
                    </a:moveTo>
                    <a:cubicBezTo>
                      <a:pt x="0" y="7"/>
                      <a:pt x="6" y="11"/>
                      <a:pt x="8" y="10"/>
                    </a:cubicBezTo>
                    <a:cubicBezTo>
                      <a:pt x="10" y="9"/>
                      <a:pt x="12" y="7"/>
                      <a:pt x="11" y="5"/>
                    </a:cubicBezTo>
                    <a:cubicBezTo>
                      <a:pt x="11" y="5"/>
                      <a:pt x="9" y="0"/>
                      <a:pt x="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1950"/>
              <p:cNvSpPr/>
              <p:nvPr/>
            </p:nvSpPr>
            <p:spPr bwMode="auto">
              <a:xfrm>
                <a:off x="3668152" y="3779698"/>
                <a:ext cx="884035" cy="670298"/>
              </a:xfrm>
              <a:custGeom>
                <a:avLst/>
                <a:gdLst>
                  <a:gd name="T0" fmla="*/ 52 w 131"/>
                  <a:gd name="T1" fmla="*/ 9 h 106"/>
                  <a:gd name="T2" fmla="*/ 11 w 131"/>
                  <a:gd name="T3" fmla="*/ 31 h 106"/>
                  <a:gd name="T4" fmla="*/ 40 w 131"/>
                  <a:gd name="T5" fmla="*/ 52 h 106"/>
                  <a:gd name="T6" fmla="*/ 94 w 131"/>
                  <a:gd name="T7" fmla="*/ 79 h 106"/>
                  <a:gd name="T8" fmla="*/ 120 w 131"/>
                  <a:gd name="T9" fmla="*/ 96 h 106"/>
                  <a:gd name="T10" fmla="*/ 123 w 131"/>
                  <a:gd name="T11" fmla="*/ 73 h 106"/>
                  <a:gd name="T12" fmla="*/ 52 w 131"/>
                  <a:gd name="T13" fmla="*/ 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106">
                    <a:moveTo>
                      <a:pt x="52" y="9"/>
                    </a:moveTo>
                    <a:cubicBezTo>
                      <a:pt x="29" y="0"/>
                      <a:pt x="21" y="21"/>
                      <a:pt x="11" y="31"/>
                    </a:cubicBezTo>
                    <a:cubicBezTo>
                      <a:pt x="0" y="41"/>
                      <a:pt x="22" y="45"/>
                      <a:pt x="40" y="52"/>
                    </a:cubicBezTo>
                    <a:cubicBezTo>
                      <a:pt x="58" y="60"/>
                      <a:pt x="77" y="77"/>
                      <a:pt x="94" y="79"/>
                    </a:cubicBezTo>
                    <a:cubicBezTo>
                      <a:pt x="111" y="81"/>
                      <a:pt x="120" y="86"/>
                      <a:pt x="120" y="96"/>
                    </a:cubicBezTo>
                    <a:cubicBezTo>
                      <a:pt x="121" y="106"/>
                      <a:pt x="131" y="91"/>
                      <a:pt x="123" y="73"/>
                    </a:cubicBezTo>
                    <a:cubicBezTo>
                      <a:pt x="116" y="56"/>
                      <a:pt x="76" y="18"/>
                      <a:pt x="52" y="9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1951"/>
              <p:cNvSpPr/>
              <p:nvPr/>
            </p:nvSpPr>
            <p:spPr bwMode="auto">
              <a:xfrm>
                <a:off x="3889161" y="4346373"/>
                <a:ext cx="189931" cy="158670"/>
              </a:xfrm>
              <a:custGeom>
                <a:avLst/>
                <a:gdLst>
                  <a:gd name="T0" fmla="*/ 5 w 28"/>
                  <a:gd name="T1" fmla="*/ 25 h 25"/>
                  <a:gd name="T2" fmla="*/ 17 w 28"/>
                  <a:gd name="T3" fmla="*/ 23 h 25"/>
                  <a:gd name="T4" fmla="*/ 24 w 28"/>
                  <a:gd name="T5" fmla="*/ 19 h 25"/>
                  <a:gd name="T6" fmla="*/ 28 w 28"/>
                  <a:gd name="T7" fmla="*/ 16 h 25"/>
                  <a:gd name="T8" fmla="*/ 22 w 28"/>
                  <a:gd name="T9" fmla="*/ 12 h 25"/>
                  <a:gd name="T10" fmla="*/ 9 w 28"/>
                  <a:gd name="T11" fmla="*/ 0 h 25"/>
                  <a:gd name="T12" fmla="*/ 10 w 28"/>
                  <a:gd name="T13" fmla="*/ 6 h 25"/>
                  <a:gd name="T14" fmla="*/ 15 w 28"/>
                  <a:gd name="T15" fmla="*/ 13 h 25"/>
                  <a:gd name="T16" fmla="*/ 4 w 28"/>
                  <a:gd name="T17" fmla="*/ 11 h 25"/>
                  <a:gd name="T18" fmla="*/ 11 w 28"/>
                  <a:gd name="T19" fmla="*/ 17 h 25"/>
                  <a:gd name="T20" fmla="*/ 5 w 28"/>
                  <a:gd name="T21" fmla="*/ 19 h 25"/>
                  <a:gd name="T22" fmla="*/ 8 w 28"/>
                  <a:gd name="T23" fmla="*/ 22 h 25"/>
                  <a:gd name="T24" fmla="*/ 5 w 28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5">
                    <a:moveTo>
                      <a:pt x="5" y="25"/>
                    </a:moveTo>
                    <a:cubicBezTo>
                      <a:pt x="9" y="25"/>
                      <a:pt x="14" y="25"/>
                      <a:pt x="17" y="23"/>
                    </a:cubicBezTo>
                    <a:cubicBezTo>
                      <a:pt x="20" y="21"/>
                      <a:pt x="21" y="20"/>
                      <a:pt x="24" y="19"/>
                    </a:cubicBezTo>
                    <a:cubicBezTo>
                      <a:pt x="27" y="19"/>
                      <a:pt x="28" y="19"/>
                      <a:pt x="28" y="16"/>
                    </a:cubicBezTo>
                    <a:cubicBezTo>
                      <a:pt x="28" y="16"/>
                      <a:pt x="25" y="15"/>
                      <a:pt x="22" y="12"/>
                    </a:cubicBezTo>
                    <a:cubicBezTo>
                      <a:pt x="20" y="9"/>
                      <a:pt x="12" y="0"/>
                      <a:pt x="9" y="0"/>
                    </a:cubicBezTo>
                    <a:cubicBezTo>
                      <a:pt x="7" y="0"/>
                      <a:pt x="7" y="3"/>
                      <a:pt x="10" y="6"/>
                    </a:cubicBezTo>
                    <a:cubicBezTo>
                      <a:pt x="13" y="10"/>
                      <a:pt x="16" y="9"/>
                      <a:pt x="15" y="13"/>
                    </a:cubicBezTo>
                    <a:cubicBezTo>
                      <a:pt x="15" y="14"/>
                      <a:pt x="6" y="10"/>
                      <a:pt x="4" y="11"/>
                    </a:cubicBezTo>
                    <a:cubicBezTo>
                      <a:pt x="3" y="12"/>
                      <a:pt x="8" y="16"/>
                      <a:pt x="11" y="17"/>
                    </a:cubicBezTo>
                    <a:cubicBezTo>
                      <a:pt x="13" y="18"/>
                      <a:pt x="10" y="18"/>
                      <a:pt x="5" y="19"/>
                    </a:cubicBezTo>
                    <a:cubicBezTo>
                      <a:pt x="0" y="21"/>
                      <a:pt x="4" y="22"/>
                      <a:pt x="8" y="22"/>
                    </a:cubicBezTo>
                    <a:cubicBezTo>
                      <a:pt x="11" y="22"/>
                      <a:pt x="1" y="24"/>
                      <a:pt x="5" y="25"/>
                    </a:cubicBezTo>
                    <a:close/>
                  </a:path>
                </a:pathLst>
              </a:custGeom>
              <a:solidFill>
                <a:srgbClr val="9F4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1952"/>
              <p:cNvSpPr/>
              <p:nvPr/>
            </p:nvSpPr>
            <p:spPr bwMode="auto">
              <a:xfrm>
                <a:off x="3902974" y="4346373"/>
                <a:ext cx="189931" cy="158670"/>
              </a:xfrm>
              <a:custGeom>
                <a:avLst/>
                <a:gdLst>
                  <a:gd name="T0" fmla="*/ 1 w 28"/>
                  <a:gd name="T1" fmla="*/ 24 h 25"/>
                  <a:gd name="T2" fmla="*/ 17 w 28"/>
                  <a:gd name="T3" fmla="*/ 20 h 25"/>
                  <a:gd name="T4" fmla="*/ 25 w 28"/>
                  <a:gd name="T5" fmla="*/ 18 h 25"/>
                  <a:gd name="T6" fmla="*/ 18 w 28"/>
                  <a:gd name="T7" fmla="*/ 13 h 25"/>
                  <a:gd name="T8" fmla="*/ 6 w 28"/>
                  <a:gd name="T9" fmla="*/ 2 h 25"/>
                  <a:gd name="T10" fmla="*/ 15 w 28"/>
                  <a:gd name="T11" fmla="*/ 15 h 25"/>
                  <a:gd name="T12" fmla="*/ 2 w 28"/>
                  <a:gd name="T13" fmla="*/ 11 h 25"/>
                  <a:gd name="T14" fmla="*/ 13 w 28"/>
                  <a:gd name="T15" fmla="*/ 17 h 25"/>
                  <a:gd name="T16" fmla="*/ 1 w 28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5">
                    <a:moveTo>
                      <a:pt x="1" y="24"/>
                    </a:moveTo>
                    <a:cubicBezTo>
                      <a:pt x="1" y="25"/>
                      <a:pt x="13" y="23"/>
                      <a:pt x="17" y="20"/>
                    </a:cubicBezTo>
                    <a:cubicBezTo>
                      <a:pt x="20" y="18"/>
                      <a:pt x="23" y="19"/>
                      <a:pt x="25" y="18"/>
                    </a:cubicBezTo>
                    <a:cubicBezTo>
                      <a:pt x="28" y="17"/>
                      <a:pt x="21" y="18"/>
                      <a:pt x="18" y="13"/>
                    </a:cubicBezTo>
                    <a:cubicBezTo>
                      <a:pt x="15" y="8"/>
                      <a:pt x="8" y="0"/>
                      <a:pt x="6" y="2"/>
                    </a:cubicBezTo>
                    <a:cubicBezTo>
                      <a:pt x="4" y="3"/>
                      <a:pt x="17" y="12"/>
                      <a:pt x="15" y="15"/>
                    </a:cubicBezTo>
                    <a:cubicBezTo>
                      <a:pt x="14" y="17"/>
                      <a:pt x="4" y="10"/>
                      <a:pt x="2" y="11"/>
                    </a:cubicBezTo>
                    <a:cubicBezTo>
                      <a:pt x="0" y="13"/>
                      <a:pt x="12" y="15"/>
                      <a:pt x="13" y="17"/>
                    </a:cubicBezTo>
                    <a:cubicBezTo>
                      <a:pt x="13" y="20"/>
                      <a:pt x="1" y="23"/>
                      <a:pt x="1" y="24"/>
                    </a:cubicBezTo>
                    <a:close/>
                  </a:path>
                </a:pathLst>
              </a:custGeom>
              <a:solidFill>
                <a:srgbClr val="683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1953"/>
              <p:cNvSpPr/>
              <p:nvPr/>
            </p:nvSpPr>
            <p:spPr bwMode="auto">
              <a:xfrm>
                <a:off x="4058372" y="4359326"/>
                <a:ext cx="183024" cy="369149"/>
              </a:xfrm>
              <a:custGeom>
                <a:avLst/>
                <a:gdLst>
                  <a:gd name="T0" fmla="*/ 7 w 27"/>
                  <a:gd name="T1" fmla="*/ 3 h 58"/>
                  <a:gd name="T2" fmla="*/ 2 w 27"/>
                  <a:gd name="T3" fmla="*/ 29 h 58"/>
                  <a:gd name="T4" fmla="*/ 25 w 27"/>
                  <a:gd name="T5" fmla="*/ 57 h 58"/>
                  <a:gd name="T6" fmla="*/ 13 w 27"/>
                  <a:gd name="T7" fmla="*/ 46 h 58"/>
                  <a:gd name="T8" fmla="*/ 11 w 27"/>
                  <a:gd name="T9" fmla="*/ 6 h 58"/>
                  <a:gd name="T10" fmla="*/ 7 w 27"/>
                  <a:gd name="T11" fmla="*/ 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58">
                    <a:moveTo>
                      <a:pt x="7" y="3"/>
                    </a:moveTo>
                    <a:cubicBezTo>
                      <a:pt x="5" y="6"/>
                      <a:pt x="0" y="12"/>
                      <a:pt x="2" y="29"/>
                    </a:cubicBezTo>
                    <a:cubicBezTo>
                      <a:pt x="5" y="54"/>
                      <a:pt x="23" y="58"/>
                      <a:pt x="25" y="57"/>
                    </a:cubicBezTo>
                    <a:cubicBezTo>
                      <a:pt x="27" y="55"/>
                      <a:pt x="17" y="56"/>
                      <a:pt x="13" y="46"/>
                    </a:cubicBezTo>
                    <a:cubicBezTo>
                      <a:pt x="8" y="37"/>
                      <a:pt x="7" y="12"/>
                      <a:pt x="11" y="6"/>
                    </a:cubicBezTo>
                    <a:cubicBezTo>
                      <a:pt x="15" y="0"/>
                      <a:pt x="9" y="0"/>
                      <a:pt x="7" y="3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1954"/>
              <p:cNvSpPr/>
              <p:nvPr/>
            </p:nvSpPr>
            <p:spPr bwMode="auto">
              <a:xfrm>
                <a:off x="4072185" y="3893032"/>
                <a:ext cx="41439" cy="35621"/>
              </a:xfrm>
              <a:custGeom>
                <a:avLst/>
                <a:gdLst>
                  <a:gd name="T0" fmla="*/ 1 w 6"/>
                  <a:gd name="T1" fmla="*/ 3 h 6"/>
                  <a:gd name="T2" fmla="*/ 3 w 6"/>
                  <a:gd name="T3" fmla="*/ 6 h 6"/>
                  <a:gd name="T4" fmla="*/ 6 w 6"/>
                  <a:gd name="T5" fmla="*/ 3 h 6"/>
                  <a:gd name="T6" fmla="*/ 3 w 6"/>
                  <a:gd name="T7" fmla="*/ 0 h 6"/>
                  <a:gd name="T8" fmla="*/ 1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3"/>
                    </a:moveTo>
                    <a:cubicBezTo>
                      <a:pt x="0" y="5"/>
                      <a:pt x="2" y="6"/>
                      <a:pt x="3" y="6"/>
                    </a:cubicBezTo>
                    <a:cubicBezTo>
                      <a:pt x="5" y="6"/>
                      <a:pt x="6" y="5"/>
                      <a:pt x="6" y="3"/>
                    </a:cubicBezTo>
                    <a:cubicBezTo>
                      <a:pt x="6" y="2"/>
                      <a:pt x="5" y="0"/>
                      <a:pt x="3" y="0"/>
                    </a:cubicBezTo>
                    <a:cubicBezTo>
                      <a:pt x="2" y="0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Oval 1955"/>
              <p:cNvSpPr>
                <a:spLocks noChangeArrowheads="1"/>
              </p:cNvSpPr>
              <p:nvPr/>
            </p:nvSpPr>
            <p:spPr bwMode="auto">
              <a:xfrm>
                <a:off x="4151609" y="3935129"/>
                <a:ext cx="13813" cy="1295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2494"/>
              <p:cNvSpPr/>
              <p:nvPr/>
            </p:nvSpPr>
            <p:spPr bwMode="auto">
              <a:xfrm>
                <a:off x="4721398" y="4245992"/>
                <a:ext cx="58707" cy="51810"/>
              </a:xfrm>
              <a:custGeom>
                <a:avLst/>
                <a:gdLst>
                  <a:gd name="T0" fmla="*/ 2 w 9"/>
                  <a:gd name="T1" fmla="*/ 2 h 8"/>
                  <a:gd name="T2" fmla="*/ 2 w 9"/>
                  <a:gd name="T3" fmla="*/ 7 h 8"/>
                  <a:gd name="T4" fmla="*/ 7 w 9"/>
                  <a:gd name="T5" fmla="*/ 6 h 8"/>
                  <a:gd name="T6" fmla="*/ 7 w 9"/>
                  <a:gd name="T7" fmla="*/ 1 h 8"/>
                  <a:gd name="T8" fmla="*/ 2 w 9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2" y="2"/>
                    </a:moveTo>
                    <a:cubicBezTo>
                      <a:pt x="0" y="4"/>
                      <a:pt x="1" y="6"/>
                      <a:pt x="2" y="7"/>
                    </a:cubicBezTo>
                    <a:cubicBezTo>
                      <a:pt x="4" y="8"/>
                      <a:pt x="6" y="8"/>
                      <a:pt x="7" y="6"/>
                    </a:cubicBezTo>
                    <a:cubicBezTo>
                      <a:pt x="9" y="5"/>
                      <a:pt x="8" y="3"/>
                      <a:pt x="7" y="1"/>
                    </a:cubicBezTo>
                    <a:cubicBezTo>
                      <a:pt x="5" y="0"/>
                      <a:pt x="3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2495"/>
              <p:cNvSpPr/>
              <p:nvPr/>
            </p:nvSpPr>
            <p:spPr bwMode="auto">
              <a:xfrm>
                <a:off x="4835355" y="4297802"/>
                <a:ext cx="27626" cy="22668"/>
              </a:xfrm>
              <a:custGeom>
                <a:avLst/>
                <a:gdLst>
                  <a:gd name="T0" fmla="*/ 0 w 4"/>
                  <a:gd name="T1" fmla="*/ 1 h 4"/>
                  <a:gd name="T2" fmla="*/ 1 w 4"/>
                  <a:gd name="T3" fmla="*/ 4 h 4"/>
                  <a:gd name="T4" fmla="*/ 3 w 4"/>
                  <a:gd name="T5" fmla="*/ 4 h 4"/>
                  <a:gd name="T6" fmla="*/ 3 w 4"/>
                  <a:gd name="T7" fmla="*/ 1 h 4"/>
                  <a:gd name="T8" fmla="*/ 0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0" y="2"/>
                      <a:pt x="0" y="3"/>
                      <a:pt x="1" y="4"/>
                    </a:cubicBezTo>
                    <a:cubicBezTo>
                      <a:pt x="1" y="4"/>
                      <a:pt x="3" y="4"/>
                      <a:pt x="3" y="4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305" name="图片 304" descr="泡泡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5261" y="571307"/>
              <a:ext cx="155947" cy="155947"/>
            </a:xfrm>
            <a:prstGeom prst="rect">
              <a:avLst/>
            </a:prstGeom>
          </p:spPr>
        </p:pic>
        <p:pic>
          <p:nvPicPr>
            <p:cNvPr id="306" name="图片 305" descr="泡泡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1982" y="139435"/>
              <a:ext cx="324653" cy="324653"/>
            </a:xfrm>
            <a:prstGeom prst="rect">
              <a:avLst/>
            </a:prstGeom>
          </p:spPr>
        </p:pic>
        <p:sp>
          <p:nvSpPr>
            <p:cNvPr id="307" name="文本框 16"/>
            <p:cNvSpPr txBox="1"/>
            <p:nvPr/>
          </p:nvSpPr>
          <p:spPr>
            <a:xfrm>
              <a:off x="1699413" y="307035"/>
              <a:ext cx="26008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5666"/>
                  </a:solidFill>
                </a:rPr>
                <a:t>ADD TITLE HERE</a:t>
              </a:r>
              <a:endParaRPr lang="zh-CN" altLang="en-US" sz="2800" b="1" dirty="0">
                <a:solidFill>
                  <a:srgbClr val="005666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"/>
          <p:cNvSpPr>
            <a:spLocks noChangeArrowheads="1"/>
          </p:cNvSpPr>
          <p:nvPr/>
        </p:nvSpPr>
        <p:spPr bwMode="auto">
          <a:xfrm>
            <a:off x="1238217" y="1802035"/>
            <a:ext cx="2334683" cy="2495549"/>
          </a:xfrm>
          <a:custGeom>
            <a:avLst/>
            <a:gdLst>
              <a:gd name="T0" fmla="*/ 0 w 1751265"/>
              <a:gd name="T1" fmla="*/ 0 h 1872208"/>
              <a:gd name="T2" fmla="*/ 0 60000 65536"/>
              <a:gd name="T3" fmla="*/ 0 w 1751265"/>
              <a:gd name="T4" fmla="*/ 0 h 1872208"/>
              <a:gd name="T5" fmla="*/ 1751265 w 1751265"/>
              <a:gd name="T6" fmla="*/ 1872208 h 1872208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1751265" h="1872208">
                <a:moveTo>
                  <a:pt x="936104" y="0"/>
                </a:moveTo>
                <a:cubicBezTo>
                  <a:pt x="1286069" y="0"/>
                  <a:pt x="1591179" y="192044"/>
                  <a:pt x="1751265" y="476797"/>
                </a:cubicBezTo>
                <a:cubicBezTo>
                  <a:pt x="1668191" y="615556"/>
                  <a:pt x="1621028" y="777971"/>
                  <a:pt x="1621028" y="951401"/>
                </a:cubicBezTo>
                <a:cubicBezTo>
                  <a:pt x="1621028" y="1118433"/>
                  <a:pt x="1664775" y="1275246"/>
                  <a:pt x="1741972" y="1410708"/>
                </a:cubicBezTo>
                <a:cubicBezTo>
                  <a:pt x="1580006" y="1687123"/>
                  <a:pt x="127967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solidFill>
            <a:srgbClr val="00ABC8"/>
          </a:solidFill>
          <a:ln w="25400">
            <a:noFill/>
            <a:beve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椭圆 11"/>
          <p:cNvSpPr>
            <a:spLocks noChangeArrowheads="1"/>
          </p:cNvSpPr>
          <p:nvPr/>
        </p:nvSpPr>
        <p:spPr bwMode="auto">
          <a:xfrm>
            <a:off x="8246500" y="1823200"/>
            <a:ext cx="2497667" cy="2495549"/>
          </a:xfrm>
          <a:prstGeom prst="ellipse">
            <a:avLst/>
          </a:prstGeom>
          <a:solidFill>
            <a:srgbClr val="005666"/>
          </a:solidFill>
          <a:ln w="25400">
            <a:noFill/>
            <a:beve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椭圆 1"/>
          <p:cNvSpPr>
            <a:spLocks noChangeArrowheads="1"/>
          </p:cNvSpPr>
          <p:nvPr/>
        </p:nvSpPr>
        <p:spPr bwMode="auto">
          <a:xfrm>
            <a:off x="3572899" y="1823200"/>
            <a:ext cx="2336800" cy="2495549"/>
          </a:xfrm>
          <a:custGeom>
            <a:avLst/>
            <a:gdLst>
              <a:gd name="T0" fmla="*/ 0 w 1751265"/>
              <a:gd name="T1" fmla="*/ 0 h 1872208"/>
              <a:gd name="T2" fmla="*/ 0 60000 65536"/>
              <a:gd name="T3" fmla="*/ 0 w 1751265"/>
              <a:gd name="T4" fmla="*/ 0 h 1872208"/>
              <a:gd name="T5" fmla="*/ 1751265 w 1751265"/>
              <a:gd name="T6" fmla="*/ 1872208 h 1872208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1751265" h="1872208">
                <a:moveTo>
                  <a:pt x="936104" y="0"/>
                </a:moveTo>
                <a:cubicBezTo>
                  <a:pt x="1286069" y="0"/>
                  <a:pt x="1591179" y="192044"/>
                  <a:pt x="1751265" y="476797"/>
                </a:cubicBezTo>
                <a:cubicBezTo>
                  <a:pt x="1668191" y="615556"/>
                  <a:pt x="1621028" y="777971"/>
                  <a:pt x="1621028" y="951401"/>
                </a:cubicBezTo>
                <a:cubicBezTo>
                  <a:pt x="1621028" y="1118433"/>
                  <a:pt x="1664775" y="1275246"/>
                  <a:pt x="1741972" y="1410708"/>
                </a:cubicBezTo>
                <a:cubicBezTo>
                  <a:pt x="1580006" y="1687123"/>
                  <a:pt x="127967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solidFill>
            <a:srgbClr val="005666"/>
          </a:solidFill>
          <a:ln w="25400">
            <a:noFill/>
            <a:beve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椭圆 1"/>
          <p:cNvSpPr>
            <a:spLocks noChangeArrowheads="1"/>
          </p:cNvSpPr>
          <p:nvPr/>
        </p:nvSpPr>
        <p:spPr bwMode="auto">
          <a:xfrm>
            <a:off x="5909699" y="1823200"/>
            <a:ext cx="2334684" cy="2495549"/>
          </a:xfrm>
          <a:custGeom>
            <a:avLst/>
            <a:gdLst>
              <a:gd name="T0" fmla="*/ 0 w 1751265"/>
              <a:gd name="T1" fmla="*/ 0 h 1872208"/>
              <a:gd name="T2" fmla="*/ 0 60000 65536"/>
              <a:gd name="T3" fmla="*/ 0 w 1751265"/>
              <a:gd name="T4" fmla="*/ 0 h 1872208"/>
              <a:gd name="T5" fmla="*/ 1751265 w 1751265"/>
              <a:gd name="T6" fmla="*/ 1872208 h 1872208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1751265" h="1872208">
                <a:moveTo>
                  <a:pt x="936104" y="0"/>
                </a:moveTo>
                <a:cubicBezTo>
                  <a:pt x="1286069" y="0"/>
                  <a:pt x="1591179" y="192044"/>
                  <a:pt x="1751265" y="476797"/>
                </a:cubicBezTo>
                <a:cubicBezTo>
                  <a:pt x="1668191" y="615556"/>
                  <a:pt x="1621028" y="777971"/>
                  <a:pt x="1621028" y="951401"/>
                </a:cubicBezTo>
                <a:cubicBezTo>
                  <a:pt x="1621028" y="1118433"/>
                  <a:pt x="1664775" y="1275246"/>
                  <a:pt x="1741972" y="1410708"/>
                </a:cubicBezTo>
                <a:cubicBezTo>
                  <a:pt x="1580006" y="1687123"/>
                  <a:pt x="127967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solidFill>
            <a:srgbClr val="00ABC8"/>
          </a:solidFill>
          <a:ln w="25400">
            <a:noFill/>
            <a:beve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TextBox 14"/>
          <p:cNvSpPr>
            <a:spLocks noChangeArrowheads="1"/>
          </p:cNvSpPr>
          <p:nvPr/>
        </p:nvSpPr>
        <p:spPr bwMode="auto">
          <a:xfrm>
            <a:off x="2053133" y="1915323"/>
            <a:ext cx="704039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ea typeface="方正兰亭粗黑_GBK" pitchFamily="2" charset="-122"/>
                <a:sym typeface="方正兰亭粗黑_GBK" pitchFamily="2" charset="-122"/>
              </a:rPr>
              <a:t>01</a:t>
            </a:r>
          </a:p>
        </p:txBody>
      </p:sp>
      <p:sp>
        <p:nvSpPr>
          <p:cNvPr id="19" name="TextBox 15"/>
          <p:cNvSpPr>
            <a:spLocks noChangeArrowheads="1"/>
          </p:cNvSpPr>
          <p:nvPr/>
        </p:nvSpPr>
        <p:spPr bwMode="auto">
          <a:xfrm>
            <a:off x="4428033" y="1915323"/>
            <a:ext cx="704039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ea typeface="方正兰亭粗黑_GBK" pitchFamily="2" charset="-122"/>
                <a:sym typeface="方正兰亭粗黑_GBK" pitchFamily="2" charset="-122"/>
              </a:rPr>
              <a:t>02</a:t>
            </a:r>
          </a:p>
        </p:txBody>
      </p:sp>
      <p:sp>
        <p:nvSpPr>
          <p:cNvPr id="20" name="TextBox 16"/>
          <p:cNvSpPr>
            <a:spLocks noChangeArrowheads="1"/>
          </p:cNvSpPr>
          <p:nvPr/>
        </p:nvSpPr>
        <p:spPr bwMode="auto">
          <a:xfrm>
            <a:off x="6709800" y="1915323"/>
            <a:ext cx="704039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ea typeface="方正兰亭粗黑_GBK" pitchFamily="2" charset="-122"/>
                <a:sym typeface="方正兰亭粗黑_GBK" pitchFamily="2" charset="-122"/>
              </a:rPr>
              <a:t>03</a:t>
            </a:r>
          </a:p>
        </p:txBody>
      </p:sp>
      <p:sp>
        <p:nvSpPr>
          <p:cNvPr id="21" name="TextBox 17"/>
          <p:cNvSpPr>
            <a:spLocks noChangeArrowheads="1"/>
          </p:cNvSpPr>
          <p:nvPr/>
        </p:nvSpPr>
        <p:spPr bwMode="auto">
          <a:xfrm>
            <a:off x="9129151" y="1915323"/>
            <a:ext cx="704039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ea typeface="方正兰亭粗黑_GBK" pitchFamily="2" charset="-122"/>
                <a:sym typeface="方正兰亭粗黑_GBK" pitchFamily="2" charset="-122"/>
              </a:rPr>
              <a:t>04</a:t>
            </a:r>
          </a:p>
        </p:txBody>
      </p:sp>
      <p:sp>
        <p:nvSpPr>
          <p:cNvPr id="22" name="直接连接符 18"/>
          <p:cNvSpPr>
            <a:spLocks noChangeShapeType="1"/>
          </p:cNvSpPr>
          <p:nvPr/>
        </p:nvSpPr>
        <p:spPr bwMode="auto">
          <a:xfrm>
            <a:off x="1526083" y="2595784"/>
            <a:ext cx="1714500" cy="2117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bevel/>
          </a:ln>
        </p:spPr>
        <p:txBody>
          <a:bodyPr lIns="91440" tIns="45720" rIns="91440" bIns="45720"/>
          <a:lstStyle/>
          <a:p>
            <a:endParaRPr lang="zh-CN" altLang="en-US" sz="2400" dirty="0"/>
          </a:p>
        </p:txBody>
      </p:sp>
      <p:sp>
        <p:nvSpPr>
          <p:cNvPr id="23" name="直接连接符 19"/>
          <p:cNvSpPr>
            <a:spLocks noChangeShapeType="1"/>
          </p:cNvSpPr>
          <p:nvPr/>
        </p:nvSpPr>
        <p:spPr bwMode="auto">
          <a:xfrm>
            <a:off x="3884051" y="2595784"/>
            <a:ext cx="1714500" cy="2117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bevel/>
          </a:ln>
        </p:spPr>
        <p:txBody>
          <a:bodyPr lIns="91440" tIns="45720" rIns="91440" bIns="45720"/>
          <a:lstStyle/>
          <a:p>
            <a:endParaRPr lang="zh-CN" altLang="en-US" sz="2400" dirty="0"/>
          </a:p>
        </p:txBody>
      </p:sp>
      <p:sp>
        <p:nvSpPr>
          <p:cNvPr id="24" name="直接连接符 20"/>
          <p:cNvSpPr>
            <a:spLocks noChangeShapeType="1"/>
          </p:cNvSpPr>
          <p:nvPr/>
        </p:nvSpPr>
        <p:spPr bwMode="auto">
          <a:xfrm>
            <a:off x="6218734" y="2595784"/>
            <a:ext cx="1714500" cy="2117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bevel/>
          </a:ln>
        </p:spPr>
        <p:txBody>
          <a:bodyPr lIns="91440" tIns="45720" rIns="91440" bIns="45720"/>
          <a:lstStyle/>
          <a:p>
            <a:endParaRPr lang="zh-CN" altLang="en-US" sz="2400" dirty="0"/>
          </a:p>
        </p:txBody>
      </p:sp>
      <p:sp>
        <p:nvSpPr>
          <p:cNvPr id="25" name="直接连接符 21"/>
          <p:cNvSpPr>
            <a:spLocks noChangeShapeType="1"/>
          </p:cNvSpPr>
          <p:nvPr/>
        </p:nvSpPr>
        <p:spPr bwMode="auto">
          <a:xfrm>
            <a:off x="8566117" y="2595784"/>
            <a:ext cx="1913467" cy="2117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bevel/>
          </a:ln>
        </p:spPr>
        <p:txBody>
          <a:bodyPr lIns="91440" tIns="45720" rIns="91440" bIns="45720"/>
          <a:lstStyle/>
          <a:p>
            <a:endParaRPr lang="zh-CN" altLang="en-US" sz="2400" dirty="0"/>
          </a:p>
        </p:txBody>
      </p:sp>
      <p:sp>
        <p:nvSpPr>
          <p:cNvPr id="26" name="TextBox 22"/>
          <p:cNvSpPr>
            <a:spLocks noChangeArrowheads="1"/>
          </p:cNvSpPr>
          <p:nvPr/>
        </p:nvSpPr>
        <p:spPr bwMode="auto">
          <a:xfrm>
            <a:off x="1574788" y="2752417"/>
            <a:ext cx="2330449" cy="4514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点此输入标题</a:t>
            </a:r>
          </a:p>
        </p:txBody>
      </p:sp>
      <p:sp>
        <p:nvSpPr>
          <p:cNvPr id="28" name="TextBox 24"/>
          <p:cNvSpPr>
            <a:spLocks noChangeArrowheads="1"/>
          </p:cNvSpPr>
          <p:nvPr/>
        </p:nvSpPr>
        <p:spPr bwMode="auto">
          <a:xfrm>
            <a:off x="3958168" y="2752417"/>
            <a:ext cx="2328333" cy="4514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点此输入标题</a:t>
            </a:r>
          </a:p>
        </p:txBody>
      </p:sp>
      <p:sp>
        <p:nvSpPr>
          <p:cNvPr id="30" name="TextBox 26"/>
          <p:cNvSpPr>
            <a:spLocks noChangeArrowheads="1"/>
          </p:cNvSpPr>
          <p:nvPr/>
        </p:nvSpPr>
        <p:spPr bwMode="auto">
          <a:xfrm>
            <a:off x="6242070" y="2752417"/>
            <a:ext cx="2330449" cy="4514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点此输入标题</a:t>
            </a:r>
          </a:p>
        </p:txBody>
      </p:sp>
      <p:sp>
        <p:nvSpPr>
          <p:cNvPr id="32" name="TextBox 28"/>
          <p:cNvSpPr>
            <a:spLocks noChangeArrowheads="1"/>
          </p:cNvSpPr>
          <p:nvPr/>
        </p:nvSpPr>
        <p:spPr bwMode="auto">
          <a:xfrm>
            <a:off x="8720703" y="2754541"/>
            <a:ext cx="2328333" cy="4514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点此输入标题</a:t>
            </a:r>
          </a:p>
        </p:txBody>
      </p:sp>
      <p:grpSp>
        <p:nvGrpSpPr>
          <p:cNvPr id="2" name="组合 23"/>
          <p:cNvGrpSpPr/>
          <p:nvPr/>
        </p:nvGrpSpPr>
        <p:grpSpPr bwMode="auto">
          <a:xfrm>
            <a:off x="1252285" y="4180076"/>
            <a:ext cx="2571767" cy="1553691"/>
            <a:chOff x="609270" y="1168971"/>
            <a:chExt cx="2496634" cy="2117663"/>
          </a:xfrm>
        </p:grpSpPr>
        <p:sp>
          <p:nvSpPr>
            <p:cNvPr id="37" name="矩形 24"/>
            <p:cNvSpPr>
              <a:spLocks noChangeArrowheads="1"/>
            </p:cNvSpPr>
            <p:nvPr/>
          </p:nvSpPr>
          <p:spPr bwMode="auto">
            <a:xfrm>
              <a:off x="714348" y="1168971"/>
              <a:ext cx="2206622" cy="4614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zh-CN" altLang="en-US" sz="1600" b="1" dirty="0">
                <a:solidFill>
                  <a:srgbClr val="4B35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25"/>
            <p:cNvSpPr>
              <a:spLocks noChangeArrowheads="1"/>
            </p:cNvSpPr>
            <p:nvPr/>
          </p:nvSpPr>
          <p:spPr bwMode="auto">
            <a:xfrm>
              <a:off x="609270" y="1818399"/>
              <a:ext cx="2496634" cy="14682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rgbClr val="005666"/>
                  </a:solidFill>
                </a:rPr>
                <a:t>A designer can use default text to simulate what text would look like. If it is not real text. </a:t>
              </a:r>
              <a:endParaRPr lang="en-US" altLang="zh-CN" sz="1600" dirty="0">
                <a:solidFill>
                  <a:srgbClr val="0056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矩形 25"/>
          <p:cNvSpPr>
            <a:spLocks noChangeArrowheads="1"/>
          </p:cNvSpPr>
          <p:nvPr/>
        </p:nvSpPr>
        <p:spPr bwMode="auto">
          <a:xfrm>
            <a:off x="3728801" y="4656549"/>
            <a:ext cx="2381267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r>
              <a:rPr lang="en-US" altLang="zh-CN" sz="1600" dirty="0">
                <a:solidFill>
                  <a:srgbClr val="005666"/>
                </a:solidFill>
              </a:rPr>
              <a:t>A designer can use default text to simulate what text would look like. If it is not real text. </a:t>
            </a:r>
            <a:endParaRPr lang="en-US" altLang="zh-CN" sz="1600" dirty="0">
              <a:solidFill>
                <a:srgbClr val="005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25"/>
          <p:cNvSpPr>
            <a:spLocks noChangeArrowheads="1"/>
          </p:cNvSpPr>
          <p:nvPr/>
        </p:nvSpPr>
        <p:spPr bwMode="auto">
          <a:xfrm>
            <a:off x="6110069" y="4656549"/>
            <a:ext cx="2381267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r>
              <a:rPr lang="en-US" altLang="zh-CN" sz="1600" dirty="0">
                <a:solidFill>
                  <a:srgbClr val="005666"/>
                </a:solidFill>
              </a:rPr>
              <a:t>A designer can use default text to simulate what text would look like. If it is not real text. </a:t>
            </a:r>
            <a:endParaRPr lang="en-US" altLang="zh-CN" sz="1600" dirty="0">
              <a:solidFill>
                <a:srgbClr val="005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25"/>
          <p:cNvSpPr>
            <a:spLocks noChangeArrowheads="1"/>
          </p:cNvSpPr>
          <p:nvPr/>
        </p:nvSpPr>
        <p:spPr bwMode="auto">
          <a:xfrm>
            <a:off x="8396085" y="4656549"/>
            <a:ext cx="2381267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r>
              <a:rPr lang="en-US" altLang="zh-CN" sz="1600" dirty="0">
                <a:solidFill>
                  <a:srgbClr val="005666"/>
                </a:solidFill>
              </a:rPr>
              <a:t>A designer can use default text to simulate what text would look like. If it is not real text. </a:t>
            </a:r>
            <a:endParaRPr lang="en-US" altLang="zh-CN" sz="1600" dirty="0">
              <a:solidFill>
                <a:srgbClr val="005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4241450" y="3211010"/>
            <a:ext cx="912000" cy="916065"/>
            <a:chOff x="4833938" y="3582988"/>
            <a:chExt cx="673100" cy="676275"/>
          </a:xfrm>
        </p:grpSpPr>
        <p:sp>
          <p:nvSpPr>
            <p:cNvPr id="99" name="Freeform 1775"/>
            <p:cNvSpPr/>
            <p:nvPr/>
          </p:nvSpPr>
          <p:spPr bwMode="auto">
            <a:xfrm>
              <a:off x="5143500" y="3592513"/>
              <a:ext cx="357188" cy="347663"/>
            </a:xfrm>
            <a:custGeom>
              <a:avLst/>
              <a:gdLst>
                <a:gd name="T0" fmla="*/ 64 w 115"/>
                <a:gd name="T1" fmla="*/ 51 h 112"/>
                <a:gd name="T2" fmla="*/ 61 w 115"/>
                <a:gd name="T3" fmla="*/ 49 h 112"/>
                <a:gd name="T4" fmla="*/ 23 w 115"/>
                <a:gd name="T5" fmla="*/ 2 h 112"/>
                <a:gd name="T6" fmla="*/ 0 w 115"/>
                <a:gd name="T7" fmla="*/ 35 h 112"/>
                <a:gd name="T8" fmla="*/ 18 w 115"/>
                <a:gd name="T9" fmla="*/ 84 h 112"/>
                <a:gd name="T10" fmla="*/ 31 w 115"/>
                <a:gd name="T11" fmla="*/ 96 h 112"/>
                <a:gd name="T12" fmla="*/ 81 w 115"/>
                <a:gd name="T13" fmla="*/ 112 h 112"/>
                <a:gd name="T14" fmla="*/ 113 w 115"/>
                <a:gd name="T15" fmla="*/ 86 h 112"/>
                <a:gd name="T16" fmla="*/ 64 w 115"/>
                <a:gd name="T17" fmla="*/ 5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2">
                  <a:moveTo>
                    <a:pt x="64" y="51"/>
                  </a:moveTo>
                  <a:cubicBezTo>
                    <a:pt x="63" y="51"/>
                    <a:pt x="61" y="49"/>
                    <a:pt x="61" y="49"/>
                  </a:cubicBezTo>
                  <a:cubicBezTo>
                    <a:pt x="57" y="42"/>
                    <a:pt x="29" y="4"/>
                    <a:pt x="23" y="2"/>
                  </a:cubicBezTo>
                  <a:cubicBezTo>
                    <a:pt x="18" y="0"/>
                    <a:pt x="0" y="30"/>
                    <a:pt x="0" y="35"/>
                  </a:cubicBezTo>
                  <a:cubicBezTo>
                    <a:pt x="0" y="39"/>
                    <a:pt x="18" y="84"/>
                    <a:pt x="18" y="84"/>
                  </a:cubicBezTo>
                  <a:cubicBezTo>
                    <a:pt x="21" y="87"/>
                    <a:pt x="28" y="93"/>
                    <a:pt x="31" y="96"/>
                  </a:cubicBezTo>
                  <a:cubicBezTo>
                    <a:pt x="31" y="96"/>
                    <a:pt x="76" y="112"/>
                    <a:pt x="81" y="112"/>
                  </a:cubicBezTo>
                  <a:cubicBezTo>
                    <a:pt x="85" y="111"/>
                    <a:pt x="115" y="92"/>
                    <a:pt x="113" y="86"/>
                  </a:cubicBezTo>
                  <a:cubicBezTo>
                    <a:pt x="110" y="81"/>
                    <a:pt x="70" y="55"/>
                    <a:pt x="64" y="51"/>
                  </a:cubicBezTo>
                  <a:close/>
                </a:path>
              </a:pathLst>
            </a:custGeom>
            <a:solidFill>
              <a:srgbClr val="B00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776"/>
            <p:cNvSpPr/>
            <p:nvPr/>
          </p:nvSpPr>
          <p:spPr bwMode="auto">
            <a:xfrm>
              <a:off x="4852988" y="3660775"/>
              <a:ext cx="582613" cy="577850"/>
            </a:xfrm>
            <a:custGeom>
              <a:avLst/>
              <a:gdLst>
                <a:gd name="T0" fmla="*/ 7 w 188"/>
                <a:gd name="T1" fmla="*/ 123 h 186"/>
                <a:gd name="T2" fmla="*/ 18 w 188"/>
                <a:gd name="T3" fmla="*/ 133 h 186"/>
                <a:gd name="T4" fmla="*/ 35 w 188"/>
                <a:gd name="T5" fmla="*/ 155 h 186"/>
                <a:gd name="T6" fmla="*/ 59 w 188"/>
                <a:gd name="T7" fmla="*/ 172 h 186"/>
                <a:gd name="T8" fmla="*/ 69 w 188"/>
                <a:gd name="T9" fmla="*/ 182 h 186"/>
                <a:gd name="T10" fmla="*/ 90 w 188"/>
                <a:gd name="T11" fmla="*/ 183 h 186"/>
                <a:gd name="T12" fmla="*/ 120 w 188"/>
                <a:gd name="T13" fmla="*/ 183 h 186"/>
                <a:gd name="T14" fmla="*/ 133 w 188"/>
                <a:gd name="T15" fmla="*/ 186 h 186"/>
                <a:gd name="T16" fmla="*/ 144 w 188"/>
                <a:gd name="T17" fmla="*/ 182 h 186"/>
                <a:gd name="T18" fmla="*/ 174 w 188"/>
                <a:gd name="T19" fmla="*/ 163 h 186"/>
                <a:gd name="T20" fmla="*/ 187 w 188"/>
                <a:gd name="T21" fmla="*/ 154 h 186"/>
                <a:gd name="T22" fmla="*/ 173 w 188"/>
                <a:gd name="T23" fmla="*/ 45 h 186"/>
                <a:gd name="T24" fmla="*/ 178 w 188"/>
                <a:gd name="T25" fmla="*/ 11 h 186"/>
                <a:gd name="T26" fmla="*/ 176 w 188"/>
                <a:gd name="T27" fmla="*/ 7 h 186"/>
                <a:gd name="T28" fmla="*/ 173 w 188"/>
                <a:gd name="T29" fmla="*/ 5 h 186"/>
                <a:gd name="T30" fmla="*/ 139 w 188"/>
                <a:gd name="T31" fmla="*/ 12 h 186"/>
                <a:gd name="T32" fmla="*/ 28 w 188"/>
                <a:gd name="T33" fmla="*/ 4 h 186"/>
                <a:gd name="T34" fmla="*/ 20 w 188"/>
                <a:gd name="T35" fmla="*/ 18 h 186"/>
                <a:gd name="T36" fmla="*/ 4 w 188"/>
                <a:gd name="T37" fmla="*/ 48 h 186"/>
                <a:gd name="T38" fmla="*/ 0 w 188"/>
                <a:gd name="T39" fmla="*/ 59 h 186"/>
                <a:gd name="T40" fmla="*/ 3 w 188"/>
                <a:gd name="T41" fmla="*/ 72 h 186"/>
                <a:gd name="T42" fmla="*/ 5 w 188"/>
                <a:gd name="T43" fmla="*/ 102 h 186"/>
                <a:gd name="T44" fmla="*/ 7 w 188"/>
                <a:gd name="T45" fmla="*/ 12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8" h="186">
                  <a:moveTo>
                    <a:pt x="7" y="123"/>
                  </a:moveTo>
                  <a:cubicBezTo>
                    <a:pt x="9" y="130"/>
                    <a:pt x="18" y="133"/>
                    <a:pt x="18" y="133"/>
                  </a:cubicBezTo>
                  <a:cubicBezTo>
                    <a:pt x="18" y="133"/>
                    <a:pt x="23" y="144"/>
                    <a:pt x="35" y="155"/>
                  </a:cubicBezTo>
                  <a:cubicBezTo>
                    <a:pt x="47" y="167"/>
                    <a:pt x="59" y="172"/>
                    <a:pt x="59" y="172"/>
                  </a:cubicBezTo>
                  <a:cubicBezTo>
                    <a:pt x="59" y="172"/>
                    <a:pt x="62" y="180"/>
                    <a:pt x="69" y="182"/>
                  </a:cubicBezTo>
                  <a:cubicBezTo>
                    <a:pt x="76" y="185"/>
                    <a:pt x="88" y="185"/>
                    <a:pt x="90" y="183"/>
                  </a:cubicBezTo>
                  <a:cubicBezTo>
                    <a:pt x="92" y="182"/>
                    <a:pt x="114" y="184"/>
                    <a:pt x="120" y="183"/>
                  </a:cubicBezTo>
                  <a:cubicBezTo>
                    <a:pt x="126" y="182"/>
                    <a:pt x="129" y="186"/>
                    <a:pt x="133" y="186"/>
                  </a:cubicBezTo>
                  <a:cubicBezTo>
                    <a:pt x="137" y="185"/>
                    <a:pt x="142" y="184"/>
                    <a:pt x="144" y="182"/>
                  </a:cubicBezTo>
                  <a:cubicBezTo>
                    <a:pt x="146" y="179"/>
                    <a:pt x="169" y="163"/>
                    <a:pt x="174" y="163"/>
                  </a:cubicBezTo>
                  <a:cubicBezTo>
                    <a:pt x="178" y="163"/>
                    <a:pt x="188" y="157"/>
                    <a:pt x="187" y="154"/>
                  </a:cubicBezTo>
                  <a:cubicBezTo>
                    <a:pt x="186" y="152"/>
                    <a:pt x="172" y="51"/>
                    <a:pt x="173" y="45"/>
                  </a:cubicBezTo>
                  <a:cubicBezTo>
                    <a:pt x="173" y="39"/>
                    <a:pt x="184" y="18"/>
                    <a:pt x="178" y="11"/>
                  </a:cubicBezTo>
                  <a:cubicBezTo>
                    <a:pt x="178" y="10"/>
                    <a:pt x="177" y="8"/>
                    <a:pt x="176" y="7"/>
                  </a:cubicBezTo>
                  <a:cubicBezTo>
                    <a:pt x="175" y="6"/>
                    <a:pt x="173" y="5"/>
                    <a:pt x="173" y="5"/>
                  </a:cubicBezTo>
                  <a:cubicBezTo>
                    <a:pt x="165" y="0"/>
                    <a:pt x="145" y="12"/>
                    <a:pt x="139" y="12"/>
                  </a:cubicBezTo>
                  <a:cubicBezTo>
                    <a:pt x="133" y="13"/>
                    <a:pt x="31" y="4"/>
                    <a:pt x="28" y="4"/>
                  </a:cubicBezTo>
                  <a:cubicBezTo>
                    <a:pt x="26" y="3"/>
                    <a:pt x="20" y="13"/>
                    <a:pt x="20" y="18"/>
                  </a:cubicBezTo>
                  <a:cubicBezTo>
                    <a:pt x="20" y="23"/>
                    <a:pt x="6" y="46"/>
                    <a:pt x="4" y="48"/>
                  </a:cubicBezTo>
                  <a:cubicBezTo>
                    <a:pt x="2" y="50"/>
                    <a:pt x="0" y="55"/>
                    <a:pt x="0" y="59"/>
                  </a:cubicBezTo>
                  <a:cubicBezTo>
                    <a:pt x="0" y="63"/>
                    <a:pt x="4" y="66"/>
                    <a:pt x="3" y="72"/>
                  </a:cubicBezTo>
                  <a:cubicBezTo>
                    <a:pt x="3" y="78"/>
                    <a:pt x="6" y="100"/>
                    <a:pt x="5" y="102"/>
                  </a:cubicBezTo>
                  <a:cubicBezTo>
                    <a:pt x="3" y="104"/>
                    <a:pt x="4" y="116"/>
                    <a:pt x="7" y="123"/>
                  </a:cubicBezTo>
                  <a:close/>
                </a:path>
              </a:pathLst>
            </a:custGeom>
            <a:solidFill>
              <a:srgbClr val="E60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777"/>
            <p:cNvSpPr/>
            <p:nvPr/>
          </p:nvSpPr>
          <p:spPr bwMode="auto">
            <a:xfrm>
              <a:off x="4899025" y="3841750"/>
              <a:ext cx="350838" cy="358775"/>
            </a:xfrm>
            <a:custGeom>
              <a:avLst/>
              <a:gdLst>
                <a:gd name="T0" fmla="*/ 103 w 113"/>
                <a:gd name="T1" fmla="*/ 3 h 116"/>
                <a:gd name="T2" fmla="*/ 1 w 113"/>
                <a:gd name="T3" fmla="*/ 80 h 116"/>
                <a:gd name="T4" fmla="*/ 16 w 113"/>
                <a:gd name="T5" fmla="*/ 102 h 116"/>
                <a:gd name="T6" fmla="*/ 39 w 113"/>
                <a:gd name="T7" fmla="*/ 116 h 116"/>
                <a:gd name="T8" fmla="*/ 111 w 113"/>
                <a:gd name="T9" fmla="*/ 10 h 116"/>
                <a:gd name="T10" fmla="*/ 103 w 113"/>
                <a:gd name="T11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16">
                  <a:moveTo>
                    <a:pt x="103" y="3"/>
                  </a:moveTo>
                  <a:cubicBezTo>
                    <a:pt x="98" y="0"/>
                    <a:pt x="0" y="67"/>
                    <a:pt x="1" y="80"/>
                  </a:cubicBezTo>
                  <a:cubicBezTo>
                    <a:pt x="2" y="90"/>
                    <a:pt x="13" y="100"/>
                    <a:pt x="16" y="102"/>
                  </a:cubicBezTo>
                  <a:cubicBezTo>
                    <a:pt x="18" y="105"/>
                    <a:pt x="28" y="115"/>
                    <a:pt x="39" y="116"/>
                  </a:cubicBezTo>
                  <a:cubicBezTo>
                    <a:pt x="52" y="116"/>
                    <a:pt x="113" y="15"/>
                    <a:pt x="111" y="10"/>
                  </a:cubicBezTo>
                  <a:cubicBezTo>
                    <a:pt x="110" y="8"/>
                    <a:pt x="105" y="4"/>
                    <a:pt x="103" y="3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778"/>
            <p:cNvSpPr/>
            <p:nvPr/>
          </p:nvSpPr>
          <p:spPr bwMode="auto">
            <a:xfrm>
              <a:off x="5103813" y="3887788"/>
              <a:ext cx="192088" cy="371475"/>
            </a:xfrm>
            <a:custGeom>
              <a:avLst/>
              <a:gdLst>
                <a:gd name="T0" fmla="*/ 54 w 62"/>
                <a:gd name="T1" fmla="*/ 11 h 120"/>
                <a:gd name="T2" fmla="*/ 4 w 62"/>
                <a:gd name="T3" fmla="*/ 114 h 120"/>
                <a:gd name="T4" fmla="*/ 42 w 62"/>
                <a:gd name="T5" fmla="*/ 115 h 120"/>
                <a:gd name="T6" fmla="*/ 61 w 62"/>
                <a:gd name="T7" fmla="*/ 12 h 120"/>
                <a:gd name="T8" fmla="*/ 54 w 62"/>
                <a:gd name="T9" fmla="*/ 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20">
                  <a:moveTo>
                    <a:pt x="54" y="11"/>
                  </a:moveTo>
                  <a:cubicBezTo>
                    <a:pt x="39" y="36"/>
                    <a:pt x="0" y="110"/>
                    <a:pt x="4" y="114"/>
                  </a:cubicBezTo>
                  <a:cubicBezTo>
                    <a:pt x="9" y="120"/>
                    <a:pt x="33" y="120"/>
                    <a:pt x="42" y="115"/>
                  </a:cubicBezTo>
                  <a:cubicBezTo>
                    <a:pt x="50" y="111"/>
                    <a:pt x="61" y="16"/>
                    <a:pt x="61" y="12"/>
                  </a:cubicBezTo>
                  <a:cubicBezTo>
                    <a:pt x="62" y="2"/>
                    <a:pt x="60" y="0"/>
                    <a:pt x="54" y="11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779"/>
            <p:cNvSpPr/>
            <p:nvPr/>
          </p:nvSpPr>
          <p:spPr bwMode="auto">
            <a:xfrm>
              <a:off x="5272088" y="3897313"/>
              <a:ext cx="136525" cy="344488"/>
            </a:xfrm>
            <a:custGeom>
              <a:avLst/>
              <a:gdLst>
                <a:gd name="T0" fmla="*/ 19 w 44"/>
                <a:gd name="T1" fmla="*/ 20 h 111"/>
                <a:gd name="T2" fmla="*/ 8 w 44"/>
                <a:gd name="T3" fmla="*/ 109 h 111"/>
                <a:gd name="T4" fmla="*/ 41 w 44"/>
                <a:gd name="T5" fmla="*/ 83 h 111"/>
                <a:gd name="T6" fmla="*/ 29 w 44"/>
                <a:gd name="T7" fmla="*/ 13 h 111"/>
                <a:gd name="T8" fmla="*/ 19 w 44"/>
                <a:gd name="T9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1">
                  <a:moveTo>
                    <a:pt x="19" y="20"/>
                  </a:moveTo>
                  <a:cubicBezTo>
                    <a:pt x="19" y="20"/>
                    <a:pt x="0" y="106"/>
                    <a:pt x="8" y="109"/>
                  </a:cubicBezTo>
                  <a:cubicBezTo>
                    <a:pt x="16" y="111"/>
                    <a:pt x="44" y="100"/>
                    <a:pt x="41" y="83"/>
                  </a:cubicBezTo>
                  <a:cubicBezTo>
                    <a:pt x="37" y="65"/>
                    <a:pt x="32" y="23"/>
                    <a:pt x="29" y="13"/>
                  </a:cubicBezTo>
                  <a:cubicBezTo>
                    <a:pt x="26" y="3"/>
                    <a:pt x="20" y="0"/>
                    <a:pt x="19" y="20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780"/>
            <p:cNvSpPr/>
            <p:nvPr/>
          </p:nvSpPr>
          <p:spPr bwMode="auto">
            <a:xfrm>
              <a:off x="4833938" y="3797300"/>
              <a:ext cx="366713" cy="211138"/>
            </a:xfrm>
            <a:custGeom>
              <a:avLst/>
              <a:gdLst>
                <a:gd name="T0" fmla="*/ 106 w 118"/>
                <a:gd name="T1" fmla="*/ 1 h 68"/>
                <a:gd name="T2" fmla="*/ 4 w 118"/>
                <a:gd name="T3" fmla="*/ 26 h 68"/>
                <a:gd name="T4" fmla="*/ 7 w 118"/>
                <a:gd name="T5" fmla="*/ 64 h 68"/>
                <a:gd name="T6" fmla="*/ 107 w 118"/>
                <a:gd name="T7" fmla="*/ 9 h 68"/>
                <a:gd name="T8" fmla="*/ 106 w 118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68">
                  <a:moveTo>
                    <a:pt x="106" y="1"/>
                  </a:moveTo>
                  <a:cubicBezTo>
                    <a:pt x="102" y="1"/>
                    <a:pt x="8" y="17"/>
                    <a:pt x="4" y="26"/>
                  </a:cubicBezTo>
                  <a:cubicBezTo>
                    <a:pt x="0" y="35"/>
                    <a:pt x="1" y="59"/>
                    <a:pt x="7" y="64"/>
                  </a:cubicBezTo>
                  <a:cubicBezTo>
                    <a:pt x="12" y="68"/>
                    <a:pt x="83" y="25"/>
                    <a:pt x="107" y="9"/>
                  </a:cubicBezTo>
                  <a:cubicBezTo>
                    <a:pt x="118" y="1"/>
                    <a:pt x="116" y="0"/>
                    <a:pt x="106" y="1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781"/>
            <p:cNvSpPr/>
            <p:nvPr/>
          </p:nvSpPr>
          <p:spPr bwMode="auto">
            <a:xfrm>
              <a:off x="4846638" y="3702050"/>
              <a:ext cx="341313" cy="136525"/>
            </a:xfrm>
            <a:custGeom>
              <a:avLst/>
              <a:gdLst>
                <a:gd name="T0" fmla="*/ 27 w 110"/>
                <a:gd name="T1" fmla="*/ 2 h 44"/>
                <a:gd name="T2" fmla="*/ 2 w 110"/>
                <a:gd name="T3" fmla="*/ 36 h 44"/>
                <a:gd name="T4" fmla="*/ 90 w 110"/>
                <a:gd name="T5" fmla="*/ 21 h 44"/>
                <a:gd name="T6" fmla="*/ 97 w 110"/>
                <a:gd name="T7" fmla="*/ 10 h 44"/>
                <a:gd name="T8" fmla="*/ 27 w 110"/>
                <a:gd name="T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44">
                  <a:moveTo>
                    <a:pt x="27" y="2"/>
                  </a:moveTo>
                  <a:cubicBezTo>
                    <a:pt x="9" y="0"/>
                    <a:pt x="0" y="29"/>
                    <a:pt x="2" y="36"/>
                  </a:cubicBezTo>
                  <a:cubicBezTo>
                    <a:pt x="5" y="44"/>
                    <a:pt x="90" y="21"/>
                    <a:pt x="90" y="21"/>
                  </a:cubicBezTo>
                  <a:cubicBezTo>
                    <a:pt x="110" y="19"/>
                    <a:pt x="107" y="13"/>
                    <a:pt x="97" y="10"/>
                  </a:cubicBezTo>
                  <a:cubicBezTo>
                    <a:pt x="87" y="8"/>
                    <a:pt x="45" y="5"/>
                    <a:pt x="27" y="2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782"/>
            <p:cNvSpPr/>
            <p:nvPr/>
          </p:nvSpPr>
          <p:spPr bwMode="auto">
            <a:xfrm>
              <a:off x="5207000" y="3729038"/>
              <a:ext cx="150813" cy="152400"/>
            </a:xfrm>
            <a:custGeom>
              <a:avLst/>
              <a:gdLst>
                <a:gd name="T0" fmla="*/ 25 w 49"/>
                <a:gd name="T1" fmla="*/ 44 h 49"/>
                <a:gd name="T2" fmla="*/ 41 w 49"/>
                <a:gd name="T3" fmla="*/ 7 h 49"/>
                <a:gd name="T4" fmla="*/ 6 w 49"/>
                <a:gd name="T5" fmla="*/ 25 h 49"/>
                <a:gd name="T6" fmla="*/ 11 w 49"/>
                <a:gd name="T7" fmla="*/ 39 h 49"/>
                <a:gd name="T8" fmla="*/ 12 w 49"/>
                <a:gd name="T9" fmla="*/ 38 h 49"/>
                <a:gd name="T10" fmla="*/ 11 w 49"/>
                <a:gd name="T11" fmla="*/ 39 h 49"/>
                <a:gd name="T12" fmla="*/ 25 w 49"/>
                <a:gd name="T13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9">
                  <a:moveTo>
                    <a:pt x="25" y="44"/>
                  </a:moveTo>
                  <a:cubicBezTo>
                    <a:pt x="31" y="38"/>
                    <a:pt x="49" y="14"/>
                    <a:pt x="41" y="7"/>
                  </a:cubicBezTo>
                  <a:cubicBezTo>
                    <a:pt x="34" y="0"/>
                    <a:pt x="11" y="19"/>
                    <a:pt x="6" y="25"/>
                  </a:cubicBezTo>
                  <a:cubicBezTo>
                    <a:pt x="0" y="31"/>
                    <a:pt x="11" y="39"/>
                    <a:pt x="11" y="39"/>
                  </a:cubicBezTo>
                  <a:cubicBezTo>
                    <a:pt x="11" y="38"/>
                    <a:pt x="12" y="38"/>
                    <a:pt x="12" y="38"/>
                  </a:cubicBezTo>
                  <a:cubicBezTo>
                    <a:pt x="12" y="38"/>
                    <a:pt x="11" y="39"/>
                    <a:pt x="11" y="39"/>
                  </a:cubicBezTo>
                  <a:cubicBezTo>
                    <a:pt x="11" y="39"/>
                    <a:pt x="20" y="49"/>
                    <a:pt x="25" y="44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783"/>
            <p:cNvSpPr/>
            <p:nvPr/>
          </p:nvSpPr>
          <p:spPr bwMode="auto">
            <a:xfrm>
              <a:off x="5334000" y="3773488"/>
              <a:ext cx="68263" cy="144463"/>
            </a:xfrm>
            <a:custGeom>
              <a:avLst/>
              <a:gdLst>
                <a:gd name="T0" fmla="*/ 12 w 22"/>
                <a:gd name="T1" fmla="*/ 1 h 47"/>
                <a:gd name="T2" fmla="*/ 0 w 22"/>
                <a:gd name="T3" fmla="*/ 35 h 47"/>
                <a:gd name="T4" fmla="*/ 20 w 22"/>
                <a:gd name="T5" fmla="*/ 31 h 47"/>
                <a:gd name="T6" fmla="*/ 12 w 22"/>
                <a:gd name="T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7">
                  <a:moveTo>
                    <a:pt x="12" y="1"/>
                  </a:moveTo>
                  <a:cubicBezTo>
                    <a:pt x="6" y="2"/>
                    <a:pt x="0" y="31"/>
                    <a:pt x="0" y="35"/>
                  </a:cubicBezTo>
                  <a:cubicBezTo>
                    <a:pt x="1" y="39"/>
                    <a:pt x="18" y="47"/>
                    <a:pt x="20" y="31"/>
                  </a:cubicBezTo>
                  <a:cubicBezTo>
                    <a:pt x="22" y="15"/>
                    <a:pt x="18" y="0"/>
                    <a:pt x="12" y="1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784"/>
            <p:cNvSpPr/>
            <p:nvPr/>
          </p:nvSpPr>
          <p:spPr bwMode="auto">
            <a:xfrm>
              <a:off x="5402263" y="3803650"/>
              <a:ext cx="104775" cy="109538"/>
            </a:xfrm>
            <a:custGeom>
              <a:avLst/>
              <a:gdLst>
                <a:gd name="T0" fmla="*/ 3 w 34"/>
                <a:gd name="T1" fmla="*/ 9 h 35"/>
                <a:gd name="T2" fmla="*/ 4 w 34"/>
                <a:gd name="T3" fmla="*/ 29 h 35"/>
                <a:gd name="T4" fmla="*/ 25 w 34"/>
                <a:gd name="T5" fmla="*/ 24 h 35"/>
                <a:gd name="T6" fmla="*/ 12 w 34"/>
                <a:gd name="T7" fmla="*/ 6 h 35"/>
                <a:gd name="T8" fmla="*/ 3 w 34"/>
                <a:gd name="T9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" y="9"/>
                  </a:moveTo>
                  <a:cubicBezTo>
                    <a:pt x="3" y="9"/>
                    <a:pt x="3" y="23"/>
                    <a:pt x="4" y="29"/>
                  </a:cubicBezTo>
                  <a:cubicBezTo>
                    <a:pt x="4" y="35"/>
                    <a:pt x="15" y="32"/>
                    <a:pt x="25" y="24"/>
                  </a:cubicBezTo>
                  <a:cubicBezTo>
                    <a:pt x="34" y="17"/>
                    <a:pt x="19" y="11"/>
                    <a:pt x="12" y="6"/>
                  </a:cubicBezTo>
                  <a:cubicBezTo>
                    <a:pt x="5" y="0"/>
                    <a:pt x="0" y="0"/>
                    <a:pt x="3" y="9"/>
                  </a:cubicBezTo>
                  <a:close/>
                </a:path>
              </a:pathLst>
            </a:custGeom>
            <a:solidFill>
              <a:srgbClr val="BB3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785"/>
            <p:cNvSpPr/>
            <p:nvPr/>
          </p:nvSpPr>
          <p:spPr bwMode="auto">
            <a:xfrm>
              <a:off x="5165725" y="3689350"/>
              <a:ext cx="146050" cy="71438"/>
            </a:xfrm>
            <a:custGeom>
              <a:avLst/>
              <a:gdLst>
                <a:gd name="T0" fmla="*/ 15 w 47"/>
                <a:gd name="T1" fmla="*/ 3 h 23"/>
                <a:gd name="T2" fmla="*/ 12 w 47"/>
                <a:gd name="T3" fmla="*/ 22 h 23"/>
                <a:gd name="T4" fmla="*/ 46 w 47"/>
                <a:gd name="T5" fmla="*/ 9 h 23"/>
                <a:gd name="T6" fmla="*/ 15 w 47"/>
                <a:gd name="T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23">
                  <a:moveTo>
                    <a:pt x="15" y="3"/>
                  </a:moveTo>
                  <a:cubicBezTo>
                    <a:pt x="0" y="5"/>
                    <a:pt x="8" y="21"/>
                    <a:pt x="12" y="22"/>
                  </a:cubicBezTo>
                  <a:cubicBezTo>
                    <a:pt x="16" y="23"/>
                    <a:pt x="45" y="15"/>
                    <a:pt x="46" y="9"/>
                  </a:cubicBezTo>
                  <a:cubicBezTo>
                    <a:pt x="47" y="2"/>
                    <a:pt x="31" y="0"/>
                    <a:pt x="15" y="3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786"/>
            <p:cNvSpPr/>
            <p:nvPr/>
          </p:nvSpPr>
          <p:spPr bwMode="auto">
            <a:xfrm>
              <a:off x="5168900" y="3582988"/>
              <a:ext cx="111125" cy="103188"/>
            </a:xfrm>
            <a:custGeom>
              <a:avLst/>
              <a:gdLst>
                <a:gd name="T0" fmla="*/ 10 w 36"/>
                <a:gd name="T1" fmla="*/ 10 h 33"/>
                <a:gd name="T2" fmla="*/ 6 w 36"/>
                <a:gd name="T3" fmla="*/ 31 h 33"/>
                <a:gd name="T4" fmla="*/ 26 w 36"/>
                <a:gd name="T5" fmla="*/ 31 h 33"/>
                <a:gd name="T6" fmla="*/ 29 w 36"/>
                <a:gd name="T7" fmla="*/ 21 h 33"/>
                <a:gd name="T8" fmla="*/ 10 w 36"/>
                <a:gd name="T9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3">
                  <a:moveTo>
                    <a:pt x="10" y="10"/>
                  </a:moveTo>
                  <a:cubicBezTo>
                    <a:pt x="3" y="19"/>
                    <a:pt x="0" y="31"/>
                    <a:pt x="6" y="31"/>
                  </a:cubicBezTo>
                  <a:cubicBezTo>
                    <a:pt x="12" y="32"/>
                    <a:pt x="26" y="31"/>
                    <a:pt x="26" y="31"/>
                  </a:cubicBezTo>
                  <a:cubicBezTo>
                    <a:pt x="36" y="33"/>
                    <a:pt x="35" y="29"/>
                    <a:pt x="29" y="21"/>
                  </a:cubicBezTo>
                  <a:cubicBezTo>
                    <a:pt x="23" y="14"/>
                    <a:pt x="17" y="0"/>
                    <a:pt x="10" y="10"/>
                  </a:cubicBezTo>
                  <a:close/>
                </a:path>
              </a:pathLst>
            </a:custGeom>
            <a:solidFill>
              <a:srgbClr val="BB3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787"/>
            <p:cNvSpPr/>
            <p:nvPr/>
          </p:nvSpPr>
          <p:spPr bwMode="auto">
            <a:xfrm>
              <a:off x="5314950" y="3676650"/>
              <a:ext cx="90488" cy="90488"/>
            </a:xfrm>
            <a:custGeom>
              <a:avLst/>
              <a:gdLst>
                <a:gd name="T0" fmla="*/ 2 w 29"/>
                <a:gd name="T1" fmla="*/ 7 h 29"/>
                <a:gd name="T2" fmla="*/ 10 w 29"/>
                <a:gd name="T3" fmla="*/ 20 h 29"/>
                <a:gd name="T4" fmla="*/ 24 w 29"/>
                <a:gd name="T5" fmla="*/ 27 h 29"/>
                <a:gd name="T6" fmla="*/ 25 w 29"/>
                <a:gd name="T7" fmla="*/ 4 h 29"/>
                <a:gd name="T8" fmla="*/ 2 w 29"/>
                <a:gd name="T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" y="7"/>
                  </a:moveTo>
                  <a:cubicBezTo>
                    <a:pt x="0" y="11"/>
                    <a:pt x="10" y="20"/>
                    <a:pt x="10" y="20"/>
                  </a:cubicBezTo>
                  <a:cubicBezTo>
                    <a:pt x="10" y="20"/>
                    <a:pt x="20" y="29"/>
                    <a:pt x="24" y="27"/>
                  </a:cubicBezTo>
                  <a:cubicBezTo>
                    <a:pt x="28" y="25"/>
                    <a:pt x="29" y="8"/>
                    <a:pt x="25" y="4"/>
                  </a:cubicBezTo>
                  <a:cubicBezTo>
                    <a:pt x="21" y="0"/>
                    <a:pt x="4" y="3"/>
                    <a:pt x="2" y="7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788"/>
            <p:cNvSpPr/>
            <p:nvPr/>
          </p:nvSpPr>
          <p:spPr bwMode="auto">
            <a:xfrm>
              <a:off x="5175250" y="3605213"/>
              <a:ext cx="65088" cy="77788"/>
            </a:xfrm>
            <a:custGeom>
              <a:avLst/>
              <a:gdLst>
                <a:gd name="T0" fmla="*/ 7 w 21"/>
                <a:gd name="T1" fmla="*/ 5 h 25"/>
                <a:gd name="T2" fmla="*/ 2 w 21"/>
                <a:gd name="T3" fmla="*/ 21 h 25"/>
                <a:gd name="T4" fmla="*/ 17 w 21"/>
                <a:gd name="T5" fmla="*/ 20 h 25"/>
                <a:gd name="T6" fmla="*/ 13 w 21"/>
                <a:gd name="T7" fmla="*/ 1 h 25"/>
                <a:gd name="T8" fmla="*/ 7 w 21"/>
                <a:gd name="T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5">
                  <a:moveTo>
                    <a:pt x="7" y="5"/>
                  </a:moveTo>
                  <a:cubicBezTo>
                    <a:pt x="7" y="5"/>
                    <a:pt x="0" y="18"/>
                    <a:pt x="2" y="21"/>
                  </a:cubicBezTo>
                  <a:cubicBezTo>
                    <a:pt x="4" y="25"/>
                    <a:pt x="12" y="21"/>
                    <a:pt x="17" y="20"/>
                  </a:cubicBezTo>
                  <a:cubicBezTo>
                    <a:pt x="21" y="20"/>
                    <a:pt x="17" y="1"/>
                    <a:pt x="13" y="1"/>
                  </a:cubicBezTo>
                  <a:cubicBezTo>
                    <a:pt x="9" y="0"/>
                    <a:pt x="9" y="3"/>
                    <a:pt x="7" y="5"/>
                  </a:cubicBezTo>
                  <a:close/>
                </a:path>
              </a:pathLst>
            </a:custGeom>
            <a:solidFill>
              <a:srgbClr val="BF4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789"/>
            <p:cNvSpPr/>
            <p:nvPr/>
          </p:nvSpPr>
          <p:spPr bwMode="auto">
            <a:xfrm>
              <a:off x="5410200" y="3838575"/>
              <a:ext cx="74613" cy="68263"/>
            </a:xfrm>
            <a:custGeom>
              <a:avLst/>
              <a:gdLst>
                <a:gd name="T0" fmla="*/ 4 w 24"/>
                <a:gd name="T1" fmla="*/ 5 h 22"/>
                <a:gd name="T2" fmla="*/ 4 w 24"/>
                <a:gd name="T3" fmla="*/ 20 h 22"/>
                <a:gd name="T4" fmla="*/ 20 w 24"/>
                <a:gd name="T5" fmla="*/ 14 h 22"/>
                <a:gd name="T6" fmla="*/ 24 w 24"/>
                <a:gd name="T7" fmla="*/ 8 h 22"/>
                <a:gd name="T8" fmla="*/ 4 w 24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2">
                  <a:moveTo>
                    <a:pt x="4" y="5"/>
                  </a:moveTo>
                  <a:cubicBezTo>
                    <a:pt x="3" y="10"/>
                    <a:pt x="0" y="18"/>
                    <a:pt x="4" y="20"/>
                  </a:cubicBezTo>
                  <a:cubicBezTo>
                    <a:pt x="7" y="22"/>
                    <a:pt x="20" y="14"/>
                    <a:pt x="20" y="14"/>
                  </a:cubicBezTo>
                  <a:cubicBezTo>
                    <a:pt x="22" y="12"/>
                    <a:pt x="24" y="12"/>
                    <a:pt x="24" y="8"/>
                  </a:cubicBezTo>
                  <a:cubicBezTo>
                    <a:pt x="23" y="4"/>
                    <a:pt x="4" y="0"/>
                    <a:pt x="4" y="5"/>
                  </a:cubicBezTo>
                  <a:close/>
                </a:path>
              </a:pathLst>
            </a:custGeom>
            <a:solidFill>
              <a:srgbClr val="BF4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790"/>
            <p:cNvSpPr/>
            <p:nvPr/>
          </p:nvSpPr>
          <p:spPr bwMode="auto">
            <a:xfrm>
              <a:off x="5126038" y="3940175"/>
              <a:ext cx="157163" cy="306388"/>
            </a:xfrm>
            <a:custGeom>
              <a:avLst/>
              <a:gdLst>
                <a:gd name="T0" fmla="*/ 0 w 51"/>
                <a:gd name="T1" fmla="*/ 95 h 99"/>
                <a:gd name="T2" fmla="*/ 13 w 51"/>
                <a:gd name="T3" fmla="*/ 99 h 99"/>
                <a:gd name="T4" fmla="*/ 26 w 51"/>
                <a:gd name="T5" fmla="*/ 95 h 99"/>
                <a:gd name="T6" fmla="*/ 47 w 51"/>
                <a:gd name="T7" fmla="*/ 1 h 99"/>
                <a:gd name="T8" fmla="*/ 0 w 51"/>
                <a:gd name="T9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9">
                  <a:moveTo>
                    <a:pt x="0" y="95"/>
                  </a:moveTo>
                  <a:cubicBezTo>
                    <a:pt x="1" y="99"/>
                    <a:pt x="7" y="99"/>
                    <a:pt x="13" y="99"/>
                  </a:cubicBezTo>
                  <a:cubicBezTo>
                    <a:pt x="18" y="99"/>
                    <a:pt x="23" y="99"/>
                    <a:pt x="26" y="95"/>
                  </a:cubicBezTo>
                  <a:cubicBezTo>
                    <a:pt x="33" y="85"/>
                    <a:pt x="51" y="1"/>
                    <a:pt x="47" y="1"/>
                  </a:cubicBezTo>
                  <a:cubicBezTo>
                    <a:pt x="44" y="0"/>
                    <a:pt x="0" y="92"/>
                    <a:pt x="0" y="95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791"/>
            <p:cNvSpPr/>
            <p:nvPr/>
          </p:nvSpPr>
          <p:spPr bwMode="auto">
            <a:xfrm>
              <a:off x="5289550" y="3927475"/>
              <a:ext cx="90488" cy="301625"/>
            </a:xfrm>
            <a:custGeom>
              <a:avLst/>
              <a:gdLst>
                <a:gd name="T0" fmla="*/ 16 w 29"/>
                <a:gd name="T1" fmla="*/ 5 h 97"/>
                <a:gd name="T2" fmla="*/ 3 w 29"/>
                <a:gd name="T3" fmla="*/ 95 h 97"/>
                <a:gd name="T4" fmla="*/ 23 w 29"/>
                <a:gd name="T5" fmla="*/ 87 h 97"/>
                <a:gd name="T6" fmla="*/ 18 w 29"/>
                <a:gd name="T7" fmla="*/ 2 h 97"/>
                <a:gd name="T8" fmla="*/ 16 w 29"/>
                <a:gd name="T9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7">
                  <a:moveTo>
                    <a:pt x="16" y="5"/>
                  </a:moveTo>
                  <a:cubicBezTo>
                    <a:pt x="16" y="5"/>
                    <a:pt x="0" y="94"/>
                    <a:pt x="3" y="95"/>
                  </a:cubicBezTo>
                  <a:cubicBezTo>
                    <a:pt x="6" y="97"/>
                    <a:pt x="18" y="93"/>
                    <a:pt x="23" y="87"/>
                  </a:cubicBezTo>
                  <a:cubicBezTo>
                    <a:pt x="29" y="81"/>
                    <a:pt x="20" y="4"/>
                    <a:pt x="18" y="2"/>
                  </a:cubicBezTo>
                  <a:cubicBezTo>
                    <a:pt x="17" y="0"/>
                    <a:pt x="16" y="2"/>
                    <a:pt x="16" y="5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792"/>
            <p:cNvSpPr/>
            <p:nvPr/>
          </p:nvSpPr>
          <p:spPr bwMode="auto">
            <a:xfrm>
              <a:off x="4843463" y="3810000"/>
              <a:ext cx="303213" cy="173038"/>
            </a:xfrm>
            <a:custGeom>
              <a:avLst/>
              <a:gdLst>
                <a:gd name="T0" fmla="*/ 1 w 98"/>
                <a:gd name="T1" fmla="*/ 43 h 56"/>
                <a:gd name="T2" fmla="*/ 6 w 98"/>
                <a:gd name="T3" fmla="*/ 56 h 56"/>
                <a:gd name="T4" fmla="*/ 98 w 98"/>
                <a:gd name="T5" fmla="*/ 4 h 56"/>
                <a:gd name="T6" fmla="*/ 5 w 98"/>
                <a:gd name="T7" fmla="*/ 31 h 56"/>
                <a:gd name="T8" fmla="*/ 1 w 98"/>
                <a:gd name="T9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6">
                  <a:moveTo>
                    <a:pt x="1" y="43"/>
                  </a:moveTo>
                  <a:cubicBezTo>
                    <a:pt x="2" y="49"/>
                    <a:pt x="2" y="55"/>
                    <a:pt x="6" y="56"/>
                  </a:cubicBezTo>
                  <a:cubicBezTo>
                    <a:pt x="9" y="56"/>
                    <a:pt x="98" y="8"/>
                    <a:pt x="98" y="4"/>
                  </a:cubicBezTo>
                  <a:cubicBezTo>
                    <a:pt x="97" y="0"/>
                    <a:pt x="15" y="23"/>
                    <a:pt x="5" y="31"/>
                  </a:cubicBezTo>
                  <a:cubicBezTo>
                    <a:pt x="0" y="34"/>
                    <a:pt x="1" y="39"/>
                    <a:pt x="1" y="43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793"/>
            <p:cNvSpPr/>
            <p:nvPr/>
          </p:nvSpPr>
          <p:spPr bwMode="auto">
            <a:xfrm>
              <a:off x="4859338" y="3725863"/>
              <a:ext cx="296863" cy="93663"/>
            </a:xfrm>
            <a:custGeom>
              <a:avLst/>
              <a:gdLst>
                <a:gd name="T0" fmla="*/ 9 w 96"/>
                <a:gd name="T1" fmla="*/ 6 h 30"/>
                <a:gd name="T2" fmla="*/ 2 w 96"/>
                <a:gd name="T3" fmla="*/ 27 h 30"/>
                <a:gd name="T4" fmla="*/ 92 w 96"/>
                <a:gd name="T5" fmla="*/ 10 h 30"/>
                <a:gd name="T6" fmla="*/ 94 w 96"/>
                <a:gd name="T7" fmla="*/ 7 h 30"/>
                <a:gd name="T8" fmla="*/ 9 w 96"/>
                <a:gd name="T9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0">
                  <a:moveTo>
                    <a:pt x="9" y="6"/>
                  </a:moveTo>
                  <a:cubicBezTo>
                    <a:pt x="3" y="12"/>
                    <a:pt x="0" y="25"/>
                    <a:pt x="2" y="27"/>
                  </a:cubicBezTo>
                  <a:cubicBezTo>
                    <a:pt x="4" y="30"/>
                    <a:pt x="92" y="10"/>
                    <a:pt x="92" y="10"/>
                  </a:cubicBezTo>
                  <a:cubicBezTo>
                    <a:pt x="94" y="9"/>
                    <a:pt x="96" y="8"/>
                    <a:pt x="94" y="7"/>
                  </a:cubicBezTo>
                  <a:cubicBezTo>
                    <a:pt x="92" y="6"/>
                    <a:pt x="15" y="0"/>
                    <a:pt x="9" y="6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794"/>
            <p:cNvSpPr/>
            <p:nvPr/>
          </p:nvSpPr>
          <p:spPr bwMode="auto">
            <a:xfrm>
              <a:off x="4914900" y="3871913"/>
              <a:ext cx="300038" cy="315913"/>
            </a:xfrm>
            <a:custGeom>
              <a:avLst/>
              <a:gdLst>
                <a:gd name="T0" fmla="*/ 0 w 97"/>
                <a:gd name="T1" fmla="*/ 70 h 102"/>
                <a:gd name="T2" fmla="*/ 14 w 97"/>
                <a:gd name="T3" fmla="*/ 92 h 102"/>
                <a:gd name="T4" fmla="*/ 97 w 97"/>
                <a:gd name="T5" fmla="*/ 3 h 102"/>
                <a:gd name="T6" fmla="*/ 0 w 97"/>
                <a:gd name="T7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102">
                  <a:moveTo>
                    <a:pt x="0" y="70"/>
                  </a:moveTo>
                  <a:cubicBezTo>
                    <a:pt x="0" y="70"/>
                    <a:pt x="1" y="82"/>
                    <a:pt x="14" y="92"/>
                  </a:cubicBezTo>
                  <a:cubicBezTo>
                    <a:pt x="27" y="102"/>
                    <a:pt x="97" y="5"/>
                    <a:pt x="97" y="3"/>
                  </a:cubicBezTo>
                  <a:cubicBezTo>
                    <a:pt x="96" y="0"/>
                    <a:pt x="9" y="52"/>
                    <a:pt x="0" y="70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795"/>
            <p:cNvSpPr/>
            <p:nvPr/>
          </p:nvSpPr>
          <p:spPr bwMode="auto">
            <a:xfrm>
              <a:off x="4945063" y="4098925"/>
              <a:ext cx="22225" cy="20638"/>
            </a:xfrm>
            <a:custGeom>
              <a:avLst/>
              <a:gdLst>
                <a:gd name="T0" fmla="*/ 1 w 7"/>
                <a:gd name="T1" fmla="*/ 1 h 7"/>
                <a:gd name="T2" fmla="*/ 2 w 7"/>
                <a:gd name="T3" fmla="*/ 6 h 7"/>
                <a:gd name="T4" fmla="*/ 6 w 7"/>
                <a:gd name="T5" fmla="*/ 6 h 7"/>
                <a:gd name="T6" fmla="*/ 6 w 7"/>
                <a:gd name="T7" fmla="*/ 1 h 7"/>
                <a:gd name="T8" fmla="*/ 1 w 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1"/>
                  </a:moveTo>
                  <a:cubicBezTo>
                    <a:pt x="0" y="3"/>
                    <a:pt x="0" y="5"/>
                    <a:pt x="2" y="6"/>
                  </a:cubicBezTo>
                  <a:cubicBezTo>
                    <a:pt x="3" y="7"/>
                    <a:pt x="5" y="7"/>
                    <a:pt x="6" y="6"/>
                  </a:cubicBezTo>
                  <a:cubicBezTo>
                    <a:pt x="7" y="4"/>
                    <a:pt x="7" y="3"/>
                    <a:pt x="6" y="1"/>
                  </a:cubicBezTo>
                  <a:cubicBezTo>
                    <a:pt x="4" y="0"/>
                    <a:pt x="3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796"/>
            <p:cNvSpPr/>
            <p:nvPr/>
          </p:nvSpPr>
          <p:spPr bwMode="auto">
            <a:xfrm>
              <a:off x="4964113" y="4073525"/>
              <a:ext cx="9525" cy="9525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3 h 3"/>
                <a:gd name="T4" fmla="*/ 3 w 3"/>
                <a:gd name="T5" fmla="*/ 3 h 3"/>
                <a:gd name="T6" fmla="*/ 3 w 3"/>
                <a:gd name="T7" fmla="*/ 0 h 3"/>
                <a:gd name="T8" fmla="*/ 1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1904928" y="3308793"/>
            <a:ext cx="1116966" cy="801078"/>
            <a:chOff x="2974047" y="3601599"/>
            <a:chExt cx="1888934" cy="1275831"/>
          </a:xfrm>
        </p:grpSpPr>
        <p:sp>
          <p:nvSpPr>
            <p:cNvPr id="134" name="Freeform 1936"/>
            <p:cNvSpPr/>
            <p:nvPr/>
          </p:nvSpPr>
          <p:spPr bwMode="auto">
            <a:xfrm>
              <a:off x="3222682" y="3601599"/>
              <a:ext cx="1509077" cy="1275831"/>
            </a:xfrm>
            <a:custGeom>
              <a:avLst/>
              <a:gdLst>
                <a:gd name="T0" fmla="*/ 189 w 224"/>
                <a:gd name="T1" fmla="*/ 105 h 202"/>
                <a:gd name="T2" fmla="*/ 149 w 224"/>
                <a:gd name="T3" fmla="*/ 54 h 202"/>
                <a:gd name="T4" fmla="*/ 102 w 224"/>
                <a:gd name="T5" fmla="*/ 20 h 202"/>
                <a:gd name="T6" fmla="*/ 52 w 224"/>
                <a:gd name="T7" fmla="*/ 11 h 202"/>
                <a:gd name="T8" fmla="*/ 27 w 224"/>
                <a:gd name="T9" fmla="*/ 60 h 202"/>
                <a:gd name="T10" fmla="*/ 8 w 224"/>
                <a:gd name="T11" fmla="*/ 98 h 202"/>
                <a:gd name="T12" fmla="*/ 7 w 224"/>
                <a:gd name="T13" fmla="*/ 157 h 202"/>
                <a:gd name="T14" fmla="*/ 47 w 224"/>
                <a:gd name="T15" fmla="*/ 183 h 202"/>
                <a:gd name="T16" fmla="*/ 70 w 224"/>
                <a:gd name="T17" fmla="*/ 184 h 202"/>
                <a:gd name="T18" fmla="*/ 134 w 224"/>
                <a:gd name="T19" fmla="*/ 194 h 202"/>
                <a:gd name="T20" fmla="*/ 160 w 224"/>
                <a:gd name="T21" fmla="*/ 188 h 202"/>
                <a:gd name="T22" fmla="*/ 200 w 224"/>
                <a:gd name="T23" fmla="*/ 196 h 202"/>
                <a:gd name="T24" fmla="*/ 219 w 224"/>
                <a:gd name="T25" fmla="*/ 195 h 202"/>
                <a:gd name="T26" fmla="*/ 216 w 224"/>
                <a:gd name="T27" fmla="*/ 184 h 202"/>
                <a:gd name="T28" fmla="*/ 190 w 224"/>
                <a:gd name="T29" fmla="*/ 155 h 202"/>
                <a:gd name="T30" fmla="*/ 189 w 224"/>
                <a:gd name="T31" fmla="*/ 10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4" h="202">
                  <a:moveTo>
                    <a:pt x="189" y="105"/>
                  </a:moveTo>
                  <a:cubicBezTo>
                    <a:pt x="184" y="85"/>
                    <a:pt x="160" y="66"/>
                    <a:pt x="149" y="54"/>
                  </a:cubicBezTo>
                  <a:cubicBezTo>
                    <a:pt x="139" y="42"/>
                    <a:pt x="109" y="26"/>
                    <a:pt x="102" y="20"/>
                  </a:cubicBezTo>
                  <a:cubicBezTo>
                    <a:pt x="95" y="15"/>
                    <a:pt x="68" y="0"/>
                    <a:pt x="52" y="11"/>
                  </a:cubicBezTo>
                  <a:cubicBezTo>
                    <a:pt x="35" y="22"/>
                    <a:pt x="29" y="50"/>
                    <a:pt x="27" y="60"/>
                  </a:cubicBezTo>
                  <a:cubicBezTo>
                    <a:pt x="25" y="73"/>
                    <a:pt x="14" y="88"/>
                    <a:pt x="8" y="98"/>
                  </a:cubicBezTo>
                  <a:cubicBezTo>
                    <a:pt x="2" y="107"/>
                    <a:pt x="0" y="140"/>
                    <a:pt x="7" y="157"/>
                  </a:cubicBezTo>
                  <a:cubicBezTo>
                    <a:pt x="14" y="174"/>
                    <a:pt x="36" y="182"/>
                    <a:pt x="47" y="183"/>
                  </a:cubicBezTo>
                  <a:cubicBezTo>
                    <a:pt x="59" y="184"/>
                    <a:pt x="54" y="183"/>
                    <a:pt x="70" y="184"/>
                  </a:cubicBezTo>
                  <a:cubicBezTo>
                    <a:pt x="85" y="186"/>
                    <a:pt x="115" y="197"/>
                    <a:pt x="134" y="194"/>
                  </a:cubicBezTo>
                  <a:cubicBezTo>
                    <a:pt x="152" y="192"/>
                    <a:pt x="151" y="188"/>
                    <a:pt x="160" y="188"/>
                  </a:cubicBezTo>
                  <a:cubicBezTo>
                    <a:pt x="170" y="188"/>
                    <a:pt x="192" y="193"/>
                    <a:pt x="200" y="196"/>
                  </a:cubicBezTo>
                  <a:cubicBezTo>
                    <a:pt x="209" y="199"/>
                    <a:pt x="219" y="202"/>
                    <a:pt x="219" y="195"/>
                  </a:cubicBezTo>
                  <a:cubicBezTo>
                    <a:pt x="219" y="195"/>
                    <a:pt x="224" y="188"/>
                    <a:pt x="216" y="184"/>
                  </a:cubicBezTo>
                  <a:cubicBezTo>
                    <a:pt x="200" y="177"/>
                    <a:pt x="194" y="169"/>
                    <a:pt x="190" y="155"/>
                  </a:cubicBezTo>
                  <a:cubicBezTo>
                    <a:pt x="187" y="141"/>
                    <a:pt x="193" y="124"/>
                    <a:pt x="189" y="105"/>
                  </a:cubicBezTo>
                  <a:close/>
                </a:path>
              </a:pathLst>
            </a:custGeom>
            <a:solidFill>
              <a:srgbClr val="002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937"/>
            <p:cNvSpPr/>
            <p:nvPr/>
          </p:nvSpPr>
          <p:spPr bwMode="auto">
            <a:xfrm>
              <a:off x="3274480" y="3734364"/>
              <a:ext cx="797705" cy="987637"/>
            </a:xfrm>
            <a:custGeom>
              <a:avLst/>
              <a:gdLst>
                <a:gd name="T0" fmla="*/ 37 w 118"/>
                <a:gd name="T1" fmla="*/ 21 h 156"/>
                <a:gd name="T2" fmla="*/ 18 w 118"/>
                <a:gd name="T3" fmla="*/ 54 h 156"/>
                <a:gd name="T4" fmla="*/ 9 w 118"/>
                <a:gd name="T5" fmla="*/ 79 h 156"/>
                <a:gd name="T6" fmla="*/ 13 w 118"/>
                <a:gd name="T7" fmla="*/ 135 h 156"/>
                <a:gd name="T8" fmla="*/ 62 w 118"/>
                <a:gd name="T9" fmla="*/ 154 h 156"/>
                <a:gd name="T10" fmla="*/ 118 w 118"/>
                <a:gd name="T11" fmla="*/ 66 h 156"/>
                <a:gd name="T12" fmla="*/ 102 w 118"/>
                <a:gd name="T13" fmla="*/ 12 h 156"/>
                <a:gd name="T14" fmla="*/ 80 w 118"/>
                <a:gd name="T15" fmla="*/ 2 h 156"/>
                <a:gd name="T16" fmla="*/ 37 w 118"/>
                <a:gd name="T17" fmla="*/ 2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56">
                  <a:moveTo>
                    <a:pt x="37" y="21"/>
                  </a:moveTo>
                  <a:cubicBezTo>
                    <a:pt x="27" y="35"/>
                    <a:pt x="18" y="45"/>
                    <a:pt x="18" y="54"/>
                  </a:cubicBezTo>
                  <a:cubicBezTo>
                    <a:pt x="18" y="63"/>
                    <a:pt x="12" y="68"/>
                    <a:pt x="9" y="79"/>
                  </a:cubicBezTo>
                  <a:cubicBezTo>
                    <a:pt x="6" y="91"/>
                    <a:pt x="0" y="123"/>
                    <a:pt x="13" y="135"/>
                  </a:cubicBezTo>
                  <a:cubicBezTo>
                    <a:pt x="25" y="147"/>
                    <a:pt x="40" y="153"/>
                    <a:pt x="62" y="154"/>
                  </a:cubicBezTo>
                  <a:cubicBezTo>
                    <a:pt x="85" y="156"/>
                    <a:pt x="118" y="66"/>
                    <a:pt x="118" y="66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2"/>
                    <a:pt x="92" y="3"/>
                    <a:pt x="80" y="2"/>
                  </a:cubicBezTo>
                  <a:cubicBezTo>
                    <a:pt x="68" y="0"/>
                    <a:pt x="48" y="6"/>
                    <a:pt x="37" y="21"/>
                  </a:cubicBezTo>
                  <a:close/>
                </a:path>
              </a:pathLst>
            </a:custGeom>
            <a:solidFill>
              <a:srgbClr val="005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938"/>
            <p:cNvSpPr/>
            <p:nvPr/>
          </p:nvSpPr>
          <p:spPr bwMode="auto">
            <a:xfrm>
              <a:off x="2974047" y="3695506"/>
              <a:ext cx="1757712" cy="1168973"/>
            </a:xfrm>
            <a:custGeom>
              <a:avLst/>
              <a:gdLst>
                <a:gd name="T0" fmla="*/ 227 w 261"/>
                <a:gd name="T1" fmla="*/ 82 h 185"/>
                <a:gd name="T2" fmla="*/ 167 w 261"/>
                <a:gd name="T3" fmla="*/ 23 h 185"/>
                <a:gd name="T4" fmla="*/ 136 w 261"/>
                <a:gd name="T5" fmla="*/ 13 h 185"/>
                <a:gd name="T6" fmla="*/ 97 w 261"/>
                <a:gd name="T7" fmla="*/ 48 h 185"/>
                <a:gd name="T8" fmla="*/ 78 w 261"/>
                <a:gd name="T9" fmla="*/ 63 h 185"/>
                <a:gd name="T10" fmla="*/ 65 w 261"/>
                <a:gd name="T11" fmla="*/ 57 h 185"/>
                <a:gd name="T12" fmla="*/ 56 w 261"/>
                <a:gd name="T13" fmla="*/ 38 h 185"/>
                <a:gd name="T14" fmla="*/ 33 w 261"/>
                <a:gd name="T15" fmla="*/ 4 h 185"/>
                <a:gd name="T16" fmla="*/ 20 w 261"/>
                <a:gd name="T17" fmla="*/ 15 h 185"/>
                <a:gd name="T18" fmla="*/ 11 w 261"/>
                <a:gd name="T19" fmla="*/ 45 h 185"/>
                <a:gd name="T20" fmla="*/ 4 w 261"/>
                <a:gd name="T21" fmla="*/ 68 h 185"/>
                <a:gd name="T22" fmla="*/ 22 w 261"/>
                <a:gd name="T23" fmla="*/ 75 h 185"/>
                <a:gd name="T24" fmla="*/ 49 w 261"/>
                <a:gd name="T25" fmla="*/ 67 h 185"/>
                <a:gd name="T26" fmla="*/ 70 w 261"/>
                <a:gd name="T27" fmla="*/ 72 h 185"/>
                <a:gd name="T28" fmla="*/ 79 w 261"/>
                <a:gd name="T29" fmla="*/ 112 h 185"/>
                <a:gd name="T30" fmla="*/ 92 w 261"/>
                <a:gd name="T31" fmla="*/ 154 h 185"/>
                <a:gd name="T32" fmla="*/ 152 w 261"/>
                <a:gd name="T33" fmla="*/ 176 h 185"/>
                <a:gd name="T34" fmla="*/ 185 w 261"/>
                <a:gd name="T35" fmla="*/ 172 h 185"/>
                <a:gd name="T36" fmla="*/ 219 w 261"/>
                <a:gd name="T37" fmla="*/ 167 h 185"/>
                <a:gd name="T38" fmla="*/ 258 w 261"/>
                <a:gd name="T39" fmla="*/ 178 h 185"/>
                <a:gd name="T40" fmla="*/ 248 w 261"/>
                <a:gd name="T41" fmla="*/ 164 h 185"/>
                <a:gd name="T42" fmla="*/ 229 w 261"/>
                <a:gd name="T43" fmla="*/ 133 h 185"/>
                <a:gd name="T44" fmla="*/ 227 w 261"/>
                <a:gd name="T45" fmla="*/ 8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85">
                  <a:moveTo>
                    <a:pt x="227" y="82"/>
                  </a:moveTo>
                  <a:cubicBezTo>
                    <a:pt x="222" y="71"/>
                    <a:pt x="184" y="32"/>
                    <a:pt x="167" y="23"/>
                  </a:cubicBezTo>
                  <a:cubicBezTo>
                    <a:pt x="149" y="14"/>
                    <a:pt x="141" y="8"/>
                    <a:pt x="136" y="13"/>
                  </a:cubicBezTo>
                  <a:cubicBezTo>
                    <a:pt x="130" y="17"/>
                    <a:pt x="107" y="37"/>
                    <a:pt x="97" y="48"/>
                  </a:cubicBezTo>
                  <a:cubicBezTo>
                    <a:pt x="87" y="59"/>
                    <a:pt x="81" y="64"/>
                    <a:pt x="78" y="63"/>
                  </a:cubicBezTo>
                  <a:cubicBezTo>
                    <a:pt x="78" y="63"/>
                    <a:pt x="69" y="61"/>
                    <a:pt x="65" y="57"/>
                  </a:cubicBezTo>
                  <a:cubicBezTo>
                    <a:pt x="61" y="54"/>
                    <a:pt x="59" y="48"/>
                    <a:pt x="56" y="38"/>
                  </a:cubicBezTo>
                  <a:cubicBezTo>
                    <a:pt x="52" y="26"/>
                    <a:pt x="40" y="9"/>
                    <a:pt x="33" y="4"/>
                  </a:cubicBezTo>
                  <a:cubicBezTo>
                    <a:pt x="27" y="0"/>
                    <a:pt x="22" y="6"/>
                    <a:pt x="20" y="15"/>
                  </a:cubicBezTo>
                  <a:cubicBezTo>
                    <a:pt x="18" y="24"/>
                    <a:pt x="14" y="35"/>
                    <a:pt x="11" y="45"/>
                  </a:cubicBezTo>
                  <a:cubicBezTo>
                    <a:pt x="8" y="54"/>
                    <a:pt x="0" y="63"/>
                    <a:pt x="4" y="68"/>
                  </a:cubicBezTo>
                  <a:cubicBezTo>
                    <a:pt x="7" y="72"/>
                    <a:pt x="14" y="75"/>
                    <a:pt x="22" y="75"/>
                  </a:cubicBezTo>
                  <a:cubicBezTo>
                    <a:pt x="30" y="75"/>
                    <a:pt x="44" y="66"/>
                    <a:pt x="49" y="67"/>
                  </a:cubicBezTo>
                  <a:cubicBezTo>
                    <a:pt x="54" y="68"/>
                    <a:pt x="65" y="64"/>
                    <a:pt x="70" y="72"/>
                  </a:cubicBezTo>
                  <a:cubicBezTo>
                    <a:pt x="75" y="80"/>
                    <a:pt x="79" y="98"/>
                    <a:pt x="79" y="112"/>
                  </a:cubicBezTo>
                  <a:cubicBezTo>
                    <a:pt x="79" y="126"/>
                    <a:pt x="85" y="149"/>
                    <a:pt x="92" y="154"/>
                  </a:cubicBezTo>
                  <a:cubicBezTo>
                    <a:pt x="99" y="158"/>
                    <a:pt x="129" y="171"/>
                    <a:pt x="152" y="176"/>
                  </a:cubicBezTo>
                  <a:cubicBezTo>
                    <a:pt x="175" y="180"/>
                    <a:pt x="178" y="175"/>
                    <a:pt x="185" y="172"/>
                  </a:cubicBezTo>
                  <a:cubicBezTo>
                    <a:pt x="192" y="169"/>
                    <a:pt x="203" y="162"/>
                    <a:pt x="219" y="167"/>
                  </a:cubicBezTo>
                  <a:cubicBezTo>
                    <a:pt x="235" y="171"/>
                    <a:pt x="255" y="185"/>
                    <a:pt x="258" y="178"/>
                  </a:cubicBezTo>
                  <a:cubicBezTo>
                    <a:pt x="261" y="171"/>
                    <a:pt x="256" y="169"/>
                    <a:pt x="248" y="164"/>
                  </a:cubicBezTo>
                  <a:cubicBezTo>
                    <a:pt x="241" y="160"/>
                    <a:pt x="230" y="157"/>
                    <a:pt x="229" y="133"/>
                  </a:cubicBezTo>
                  <a:cubicBezTo>
                    <a:pt x="228" y="109"/>
                    <a:pt x="232" y="93"/>
                    <a:pt x="227" y="82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939"/>
            <p:cNvSpPr/>
            <p:nvPr/>
          </p:nvSpPr>
          <p:spPr bwMode="auto">
            <a:xfrm>
              <a:off x="3018938" y="3740840"/>
              <a:ext cx="542163" cy="446865"/>
            </a:xfrm>
            <a:custGeom>
              <a:avLst/>
              <a:gdLst>
                <a:gd name="T0" fmla="*/ 77 w 80"/>
                <a:gd name="T1" fmla="*/ 60 h 71"/>
                <a:gd name="T2" fmla="*/ 70 w 80"/>
                <a:gd name="T3" fmla="*/ 58 h 71"/>
                <a:gd name="T4" fmla="*/ 68 w 80"/>
                <a:gd name="T5" fmla="*/ 57 h 71"/>
                <a:gd name="T6" fmla="*/ 45 w 80"/>
                <a:gd name="T7" fmla="*/ 39 h 71"/>
                <a:gd name="T8" fmla="*/ 23 w 80"/>
                <a:gd name="T9" fmla="*/ 2 h 71"/>
                <a:gd name="T10" fmla="*/ 22 w 80"/>
                <a:gd name="T11" fmla="*/ 6 h 71"/>
                <a:gd name="T12" fmla="*/ 17 w 80"/>
                <a:gd name="T13" fmla="*/ 10 h 71"/>
                <a:gd name="T14" fmla="*/ 18 w 80"/>
                <a:gd name="T15" fmla="*/ 16 h 71"/>
                <a:gd name="T16" fmla="*/ 15 w 80"/>
                <a:gd name="T17" fmla="*/ 18 h 71"/>
                <a:gd name="T18" fmla="*/ 15 w 80"/>
                <a:gd name="T19" fmla="*/ 24 h 71"/>
                <a:gd name="T20" fmla="*/ 12 w 80"/>
                <a:gd name="T21" fmla="*/ 28 h 71"/>
                <a:gd name="T22" fmla="*/ 13 w 80"/>
                <a:gd name="T23" fmla="*/ 32 h 71"/>
                <a:gd name="T24" fmla="*/ 10 w 80"/>
                <a:gd name="T25" fmla="*/ 35 h 71"/>
                <a:gd name="T26" fmla="*/ 10 w 80"/>
                <a:gd name="T27" fmla="*/ 40 h 71"/>
                <a:gd name="T28" fmla="*/ 8 w 80"/>
                <a:gd name="T29" fmla="*/ 43 h 71"/>
                <a:gd name="T30" fmla="*/ 7 w 80"/>
                <a:gd name="T31" fmla="*/ 49 h 71"/>
                <a:gd name="T32" fmla="*/ 7 w 80"/>
                <a:gd name="T33" fmla="*/ 54 h 71"/>
                <a:gd name="T34" fmla="*/ 4 w 80"/>
                <a:gd name="T35" fmla="*/ 62 h 71"/>
                <a:gd name="T36" fmla="*/ 12 w 80"/>
                <a:gd name="T37" fmla="*/ 64 h 71"/>
                <a:gd name="T38" fmla="*/ 26 w 80"/>
                <a:gd name="T39" fmla="*/ 62 h 71"/>
                <a:gd name="T40" fmla="*/ 43 w 80"/>
                <a:gd name="T41" fmla="*/ 56 h 71"/>
                <a:gd name="T42" fmla="*/ 64 w 80"/>
                <a:gd name="T43" fmla="*/ 63 h 71"/>
                <a:gd name="T44" fmla="*/ 71 w 80"/>
                <a:gd name="T45" fmla="*/ 70 h 71"/>
                <a:gd name="T46" fmla="*/ 69 w 80"/>
                <a:gd name="T47" fmla="*/ 66 h 71"/>
                <a:gd name="T48" fmla="*/ 75 w 80"/>
                <a:gd name="T49" fmla="*/ 67 h 71"/>
                <a:gd name="T50" fmla="*/ 73 w 80"/>
                <a:gd name="T51" fmla="*/ 62 h 71"/>
                <a:gd name="T52" fmla="*/ 77 w 80"/>
                <a:gd name="T5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71">
                  <a:moveTo>
                    <a:pt x="77" y="60"/>
                  </a:moveTo>
                  <a:cubicBezTo>
                    <a:pt x="75" y="58"/>
                    <a:pt x="72" y="59"/>
                    <a:pt x="70" y="58"/>
                  </a:cubicBezTo>
                  <a:cubicBezTo>
                    <a:pt x="69" y="57"/>
                    <a:pt x="68" y="57"/>
                    <a:pt x="68" y="57"/>
                  </a:cubicBezTo>
                  <a:cubicBezTo>
                    <a:pt x="68" y="57"/>
                    <a:pt x="51" y="52"/>
                    <a:pt x="45" y="39"/>
                  </a:cubicBezTo>
                  <a:cubicBezTo>
                    <a:pt x="39" y="26"/>
                    <a:pt x="24" y="0"/>
                    <a:pt x="23" y="2"/>
                  </a:cubicBezTo>
                  <a:cubicBezTo>
                    <a:pt x="21" y="4"/>
                    <a:pt x="22" y="3"/>
                    <a:pt x="22" y="6"/>
                  </a:cubicBezTo>
                  <a:cubicBezTo>
                    <a:pt x="22" y="8"/>
                    <a:pt x="17" y="8"/>
                    <a:pt x="17" y="10"/>
                  </a:cubicBezTo>
                  <a:cubicBezTo>
                    <a:pt x="18" y="13"/>
                    <a:pt x="20" y="14"/>
                    <a:pt x="18" y="16"/>
                  </a:cubicBezTo>
                  <a:cubicBezTo>
                    <a:pt x="17" y="18"/>
                    <a:pt x="14" y="16"/>
                    <a:pt x="15" y="18"/>
                  </a:cubicBezTo>
                  <a:cubicBezTo>
                    <a:pt x="15" y="21"/>
                    <a:pt x="15" y="21"/>
                    <a:pt x="15" y="24"/>
                  </a:cubicBezTo>
                  <a:cubicBezTo>
                    <a:pt x="14" y="27"/>
                    <a:pt x="13" y="25"/>
                    <a:pt x="12" y="28"/>
                  </a:cubicBezTo>
                  <a:cubicBezTo>
                    <a:pt x="11" y="30"/>
                    <a:pt x="11" y="30"/>
                    <a:pt x="13" y="32"/>
                  </a:cubicBezTo>
                  <a:cubicBezTo>
                    <a:pt x="15" y="35"/>
                    <a:pt x="11" y="33"/>
                    <a:pt x="10" y="35"/>
                  </a:cubicBezTo>
                  <a:cubicBezTo>
                    <a:pt x="9" y="38"/>
                    <a:pt x="8" y="38"/>
                    <a:pt x="10" y="40"/>
                  </a:cubicBezTo>
                  <a:cubicBezTo>
                    <a:pt x="12" y="42"/>
                    <a:pt x="10" y="42"/>
                    <a:pt x="8" y="43"/>
                  </a:cubicBezTo>
                  <a:cubicBezTo>
                    <a:pt x="6" y="45"/>
                    <a:pt x="6" y="48"/>
                    <a:pt x="7" y="49"/>
                  </a:cubicBezTo>
                  <a:cubicBezTo>
                    <a:pt x="8" y="50"/>
                    <a:pt x="0" y="53"/>
                    <a:pt x="7" y="54"/>
                  </a:cubicBezTo>
                  <a:cubicBezTo>
                    <a:pt x="15" y="55"/>
                    <a:pt x="2" y="59"/>
                    <a:pt x="4" y="62"/>
                  </a:cubicBezTo>
                  <a:cubicBezTo>
                    <a:pt x="7" y="65"/>
                    <a:pt x="9" y="66"/>
                    <a:pt x="12" y="64"/>
                  </a:cubicBezTo>
                  <a:cubicBezTo>
                    <a:pt x="16" y="63"/>
                    <a:pt x="22" y="65"/>
                    <a:pt x="26" y="62"/>
                  </a:cubicBezTo>
                  <a:cubicBezTo>
                    <a:pt x="31" y="59"/>
                    <a:pt x="36" y="55"/>
                    <a:pt x="43" y="56"/>
                  </a:cubicBezTo>
                  <a:cubicBezTo>
                    <a:pt x="50" y="56"/>
                    <a:pt x="61" y="59"/>
                    <a:pt x="64" y="63"/>
                  </a:cubicBezTo>
                  <a:cubicBezTo>
                    <a:pt x="68" y="67"/>
                    <a:pt x="71" y="71"/>
                    <a:pt x="71" y="70"/>
                  </a:cubicBezTo>
                  <a:cubicBezTo>
                    <a:pt x="71" y="68"/>
                    <a:pt x="67" y="65"/>
                    <a:pt x="69" y="66"/>
                  </a:cubicBezTo>
                  <a:cubicBezTo>
                    <a:pt x="71" y="66"/>
                    <a:pt x="74" y="67"/>
                    <a:pt x="75" y="67"/>
                  </a:cubicBezTo>
                  <a:cubicBezTo>
                    <a:pt x="75" y="66"/>
                    <a:pt x="71" y="62"/>
                    <a:pt x="73" y="62"/>
                  </a:cubicBezTo>
                  <a:cubicBezTo>
                    <a:pt x="74" y="62"/>
                    <a:pt x="80" y="61"/>
                    <a:pt x="77" y="60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940"/>
            <p:cNvSpPr/>
            <p:nvPr/>
          </p:nvSpPr>
          <p:spPr bwMode="auto">
            <a:xfrm>
              <a:off x="4186141" y="4310755"/>
              <a:ext cx="276261" cy="252576"/>
            </a:xfrm>
            <a:custGeom>
              <a:avLst/>
              <a:gdLst>
                <a:gd name="T0" fmla="*/ 23 w 41"/>
                <a:gd name="T1" fmla="*/ 1 h 40"/>
                <a:gd name="T2" fmla="*/ 15 w 41"/>
                <a:gd name="T3" fmla="*/ 33 h 40"/>
                <a:gd name="T4" fmla="*/ 41 w 41"/>
                <a:gd name="T5" fmla="*/ 21 h 40"/>
                <a:gd name="T6" fmla="*/ 23 w 41"/>
                <a:gd name="T7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40">
                  <a:moveTo>
                    <a:pt x="23" y="1"/>
                  </a:moveTo>
                  <a:cubicBezTo>
                    <a:pt x="6" y="2"/>
                    <a:pt x="0" y="25"/>
                    <a:pt x="15" y="33"/>
                  </a:cubicBezTo>
                  <a:cubicBezTo>
                    <a:pt x="28" y="40"/>
                    <a:pt x="40" y="28"/>
                    <a:pt x="41" y="21"/>
                  </a:cubicBezTo>
                  <a:cubicBezTo>
                    <a:pt x="41" y="13"/>
                    <a:pt x="39" y="0"/>
                    <a:pt x="23" y="1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941"/>
            <p:cNvSpPr/>
            <p:nvPr/>
          </p:nvSpPr>
          <p:spPr bwMode="auto">
            <a:xfrm>
              <a:off x="4213767" y="4333421"/>
              <a:ext cx="241728" cy="210481"/>
            </a:xfrm>
            <a:custGeom>
              <a:avLst/>
              <a:gdLst>
                <a:gd name="T0" fmla="*/ 23 w 36"/>
                <a:gd name="T1" fmla="*/ 1 h 33"/>
                <a:gd name="T2" fmla="*/ 9 w 36"/>
                <a:gd name="T3" fmla="*/ 24 h 33"/>
                <a:gd name="T4" fmla="*/ 34 w 36"/>
                <a:gd name="T5" fmla="*/ 14 h 33"/>
                <a:gd name="T6" fmla="*/ 23 w 36"/>
                <a:gd name="T7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3">
                  <a:moveTo>
                    <a:pt x="23" y="1"/>
                  </a:moveTo>
                  <a:cubicBezTo>
                    <a:pt x="12" y="0"/>
                    <a:pt x="0" y="9"/>
                    <a:pt x="9" y="24"/>
                  </a:cubicBezTo>
                  <a:cubicBezTo>
                    <a:pt x="15" y="33"/>
                    <a:pt x="36" y="28"/>
                    <a:pt x="34" y="14"/>
                  </a:cubicBezTo>
                  <a:cubicBezTo>
                    <a:pt x="34" y="14"/>
                    <a:pt x="34" y="2"/>
                    <a:pt x="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942"/>
            <p:cNvSpPr/>
            <p:nvPr/>
          </p:nvSpPr>
          <p:spPr bwMode="auto">
            <a:xfrm>
              <a:off x="4248300" y="4326945"/>
              <a:ext cx="189931" cy="178099"/>
            </a:xfrm>
            <a:custGeom>
              <a:avLst/>
              <a:gdLst>
                <a:gd name="T0" fmla="*/ 9 w 28"/>
                <a:gd name="T1" fmla="*/ 5 h 28"/>
                <a:gd name="T2" fmla="*/ 16 w 28"/>
                <a:gd name="T3" fmla="*/ 27 h 28"/>
                <a:gd name="T4" fmla="*/ 27 w 28"/>
                <a:gd name="T5" fmla="*/ 14 h 28"/>
                <a:gd name="T6" fmla="*/ 9 w 28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8">
                  <a:moveTo>
                    <a:pt x="9" y="5"/>
                  </a:moveTo>
                  <a:cubicBezTo>
                    <a:pt x="0" y="10"/>
                    <a:pt x="3" y="25"/>
                    <a:pt x="16" y="27"/>
                  </a:cubicBezTo>
                  <a:cubicBezTo>
                    <a:pt x="26" y="28"/>
                    <a:pt x="28" y="20"/>
                    <a:pt x="27" y="14"/>
                  </a:cubicBezTo>
                  <a:cubicBezTo>
                    <a:pt x="26" y="9"/>
                    <a:pt x="20" y="0"/>
                    <a:pt x="9" y="5"/>
                  </a:cubicBezTo>
                  <a:close/>
                </a:path>
              </a:pathLst>
            </a:custGeom>
            <a:solidFill>
              <a:srgbClr val="C2D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943"/>
            <p:cNvSpPr/>
            <p:nvPr/>
          </p:nvSpPr>
          <p:spPr bwMode="auto">
            <a:xfrm>
              <a:off x="4269020" y="4339897"/>
              <a:ext cx="155398" cy="145718"/>
            </a:xfrm>
            <a:custGeom>
              <a:avLst/>
              <a:gdLst>
                <a:gd name="T0" fmla="*/ 7 w 23"/>
                <a:gd name="T1" fmla="*/ 5 h 23"/>
                <a:gd name="T2" fmla="*/ 13 w 23"/>
                <a:gd name="T3" fmla="*/ 22 h 23"/>
                <a:gd name="T4" fmla="*/ 22 w 23"/>
                <a:gd name="T5" fmla="*/ 12 h 23"/>
                <a:gd name="T6" fmla="*/ 7 w 23"/>
                <a:gd name="T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3">
                  <a:moveTo>
                    <a:pt x="7" y="5"/>
                  </a:moveTo>
                  <a:cubicBezTo>
                    <a:pt x="0" y="9"/>
                    <a:pt x="2" y="21"/>
                    <a:pt x="13" y="22"/>
                  </a:cubicBezTo>
                  <a:cubicBezTo>
                    <a:pt x="21" y="23"/>
                    <a:pt x="23" y="16"/>
                    <a:pt x="22" y="12"/>
                  </a:cubicBezTo>
                  <a:cubicBezTo>
                    <a:pt x="21" y="7"/>
                    <a:pt x="14" y="0"/>
                    <a:pt x="7" y="5"/>
                  </a:cubicBezTo>
                  <a:close/>
                </a:path>
              </a:pathLst>
            </a:custGeom>
            <a:solidFill>
              <a:srgbClr val="005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944"/>
            <p:cNvSpPr/>
            <p:nvPr/>
          </p:nvSpPr>
          <p:spPr bwMode="auto">
            <a:xfrm>
              <a:off x="4448589" y="4498568"/>
              <a:ext cx="265902" cy="336768"/>
            </a:xfrm>
            <a:custGeom>
              <a:avLst/>
              <a:gdLst>
                <a:gd name="T0" fmla="*/ 16 w 39"/>
                <a:gd name="T1" fmla="*/ 29 h 53"/>
                <a:gd name="T2" fmla="*/ 10 w 39"/>
                <a:gd name="T3" fmla="*/ 5 h 53"/>
                <a:gd name="T4" fmla="*/ 5 w 39"/>
                <a:gd name="T5" fmla="*/ 25 h 53"/>
                <a:gd name="T6" fmla="*/ 29 w 39"/>
                <a:gd name="T7" fmla="*/ 47 h 53"/>
                <a:gd name="T8" fmla="*/ 39 w 39"/>
                <a:gd name="T9" fmla="*/ 48 h 53"/>
                <a:gd name="T10" fmla="*/ 26 w 39"/>
                <a:gd name="T11" fmla="*/ 37 h 53"/>
                <a:gd name="T12" fmla="*/ 16 w 39"/>
                <a:gd name="T13" fmla="*/ 2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3">
                  <a:moveTo>
                    <a:pt x="16" y="29"/>
                  </a:moveTo>
                  <a:cubicBezTo>
                    <a:pt x="11" y="21"/>
                    <a:pt x="10" y="9"/>
                    <a:pt x="10" y="5"/>
                  </a:cubicBezTo>
                  <a:cubicBezTo>
                    <a:pt x="10" y="0"/>
                    <a:pt x="0" y="8"/>
                    <a:pt x="5" y="25"/>
                  </a:cubicBezTo>
                  <a:cubicBezTo>
                    <a:pt x="10" y="42"/>
                    <a:pt x="24" y="44"/>
                    <a:pt x="29" y="47"/>
                  </a:cubicBezTo>
                  <a:cubicBezTo>
                    <a:pt x="33" y="51"/>
                    <a:pt x="39" y="53"/>
                    <a:pt x="39" y="48"/>
                  </a:cubicBezTo>
                  <a:cubicBezTo>
                    <a:pt x="39" y="42"/>
                    <a:pt x="31" y="39"/>
                    <a:pt x="26" y="37"/>
                  </a:cubicBezTo>
                  <a:cubicBezTo>
                    <a:pt x="21" y="34"/>
                    <a:pt x="16" y="29"/>
                    <a:pt x="16" y="29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945"/>
            <p:cNvSpPr/>
            <p:nvPr/>
          </p:nvSpPr>
          <p:spPr bwMode="auto">
            <a:xfrm>
              <a:off x="4327726" y="4744667"/>
              <a:ext cx="372952" cy="116573"/>
            </a:xfrm>
            <a:custGeom>
              <a:avLst/>
              <a:gdLst>
                <a:gd name="T0" fmla="*/ 38 w 55"/>
                <a:gd name="T1" fmla="*/ 10 h 18"/>
                <a:gd name="T2" fmla="*/ 9 w 55"/>
                <a:gd name="T3" fmla="*/ 1 h 18"/>
                <a:gd name="T4" fmla="*/ 1 w 55"/>
                <a:gd name="T5" fmla="*/ 4 h 18"/>
                <a:gd name="T6" fmla="*/ 28 w 55"/>
                <a:gd name="T7" fmla="*/ 11 h 18"/>
                <a:gd name="T8" fmla="*/ 49 w 55"/>
                <a:gd name="T9" fmla="*/ 17 h 18"/>
                <a:gd name="T10" fmla="*/ 53 w 55"/>
                <a:gd name="T11" fmla="*/ 15 h 18"/>
                <a:gd name="T12" fmla="*/ 38 w 55"/>
                <a:gd name="T13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8">
                  <a:moveTo>
                    <a:pt x="38" y="10"/>
                  </a:moveTo>
                  <a:cubicBezTo>
                    <a:pt x="30" y="6"/>
                    <a:pt x="17" y="0"/>
                    <a:pt x="9" y="1"/>
                  </a:cubicBezTo>
                  <a:cubicBezTo>
                    <a:pt x="9" y="1"/>
                    <a:pt x="2" y="1"/>
                    <a:pt x="1" y="4"/>
                  </a:cubicBezTo>
                  <a:cubicBezTo>
                    <a:pt x="0" y="6"/>
                    <a:pt x="16" y="8"/>
                    <a:pt x="28" y="11"/>
                  </a:cubicBezTo>
                  <a:cubicBezTo>
                    <a:pt x="39" y="15"/>
                    <a:pt x="46" y="18"/>
                    <a:pt x="49" y="17"/>
                  </a:cubicBezTo>
                  <a:cubicBezTo>
                    <a:pt x="53" y="17"/>
                    <a:pt x="55" y="16"/>
                    <a:pt x="53" y="15"/>
                  </a:cubicBezTo>
                  <a:cubicBezTo>
                    <a:pt x="52" y="14"/>
                    <a:pt x="45" y="14"/>
                    <a:pt x="38" y="10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946"/>
            <p:cNvSpPr/>
            <p:nvPr/>
          </p:nvSpPr>
          <p:spPr bwMode="auto">
            <a:xfrm>
              <a:off x="3823550" y="4310755"/>
              <a:ext cx="276261" cy="213718"/>
            </a:xfrm>
            <a:custGeom>
              <a:avLst/>
              <a:gdLst>
                <a:gd name="T0" fmla="*/ 9 w 41"/>
                <a:gd name="T1" fmla="*/ 16 h 34"/>
                <a:gd name="T2" fmla="*/ 11 w 41"/>
                <a:gd name="T3" fmla="*/ 34 h 34"/>
                <a:gd name="T4" fmla="*/ 35 w 41"/>
                <a:gd name="T5" fmla="*/ 27 h 34"/>
                <a:gd name="T6" fmla="*/ 39 w 41"/>
                <a:gd name="T7" fmla="*/ 19 h 34"/>
                <a:gd name="T8" fmla="*/ 20 w 41"/>
                <a:gd name="T9" fmla="*/ 3 h 34"/>
                <a:gd name="T10" fmla="*/ 9 w 41"/>
                <a:gd name="T11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4">
                  <a:moveTo>
                    <a:pt x="9" y="16"/>
                  </a:moveTo>
                  <a:cubicBezTo>
                    <a:pt x="6" y="25"/>
                    <a:pt x="0" y="34"/>
                    <a:pt x="11" y="34"/>
                  </a:cubicBezTo>
                  <a:cubicBezTo>
                    <a:pt x="23" y="34"/>
                    <a:pt x="31" y="29"/>
                    <a:pt x="35" y="27"/>
                  </a:cubicBezTo>
                  <a:cubicBezTo>
                    <a:pt x="39" y="25"/>
                    <a:pt x="41" y="22"/>
                    <a:pt x="39" y="19"/>
                  </a:cubicBezTo>
                  <a:cubicBezTo>
                    <a:pt x="39" y="19"/>
                    <a:pt x="26" y="6"/>
                    <a:pt x="20" y="3"/>
                  </a:cubicBezTo>
                  <a:cubicBezTo>
                    <a:pt x="15" y="0"/>
                    <a:pt x="11" y="6"/>
                    <a:pt x="9" y="16"/>
                  </a:cubicBezTo>
                  <a:close/>
                </a:path>
              </a:pathLst>
            </a:custGeom>
            <a:solidFill>
              <a:srgbClr val="BF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947"/>
            <p:cNvSpPr/>
            <p:nvPr/>
          </p:nvSpPr>
          <p:spPr bwMode="auto">
            <a:xfrm>
              <a:off x="3074191" y="3760269"/>
              <a:ext cx="424752" cy="372388"/>
            </a:xfrm>
            <a:custGeom>
              <a:avLst/>
              <a:gdLst>
                <a:gd name="T0" fmla="*/ 9 w 63"/>
                <a:gd name="T1" fmla="*/ 54 h 59"/>
                <a:gd name="T2" fmla="*/ 31 w 63"/>
                <a:gd name="T3" fmla="*/ 51 h 59"/>
                <a:gd name="T4" fmla="*/ 44 w 63"/>
                <a:gd name="T5" fmla="*/ 51 h 59"/>
                <a:gd name="T6" fmla="*/ 58 w 63"/>
                <a:gd name="T7" fmla="*/ 59 h 59"/>
                <a:gd name="T8" fmla="*/ 43 w 63"/>
                <a:gd name="T9" fmla="*/ 47 h 59"/>
                <a:gd name="T10" fmla="*/ 35 w 63"/>
                <a:gd name="T11" fmla="*/ 39 h 59"/>
                <a:gd name="T12" fmla="*/ 29 w 63"/>
                <a:gd name="T13" fmla="*/ 30 h 59"/>
                <a:gd name="T14" fmla="*/ 20 w 63"/>
                <a:gd name="T15" fmla="*/ 11 h 59"/>
                <a:gd name="T16" fmla="*/ 18 w 63"/>
                <a:gd name="T17" fmla="*/ 19 h 59"/>
                <a:gd name="T18" fmla="*/ 28 w 63"/>
                <a:gd name="T19" fmla="*/ 33 h 59"/>
                <a:gd name="T20" fmla="*/ 11 w 63"/>
                <a:gd name="T21" fmla="*/ 28 h 59"/>
                <a:gd name="T22" fmla="*/ 14 w 63"/>
                <a:gd name="T23" fmla="*/ 33 h 59"/>
                <a:gd name="T24" fmla="*/ 28 w 63"/>
                <a:gd name="T25" fmla="*/ 38 h 59"/>
                <a:gd name="T26" fmla="*/ 11 w 63"/>
                <a:gd name="T27" fmla="*/ 39 h 59"/>
                <a:gd name="T28" fmla="*/ 16 w 63"/>
                <a:gd name="T29" fmla="*/ 44 h 59"/>
                <a:gd name="T30" fmla="*/ 28 w 63"/>
                <a:gd name="T31" fmla="*/ 47 h 59"/>
                <a:gd name="T32" fmla="*/ 9 w 63"/>
                <a:gd name="T33" fmla="*/ 5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59">
                  <a:moveTo>
                    <a:pt x="9" y="54"/>
                  </a:moveTo>
                  <a:cubicBezTo>
                    <a:pt x="12" y="56"/>
                    <a:pt x="17" y="53"/>
                    <a:pt x="31" y="51"/>
                  </a:cubicBezTo>
                  <a:cubicBezTo>
                    <a:pt x="36" y="51"/>
                    <a:pt x="41" y="51"/>
                    <a:pt x="44" y="51"/>
                  </a:cubicBezTo>
                  <a:cubicBezTo>
                    <a:pt x="52" y="53"/>
                    <a:pt x="56" y="59"/>
                    <a:pt x="58" y="59"/>
                  </a:cubicBezTo>
                  <a:cubicBezTo>
                    <a:pt x="61" y="59"/>
                    <a:pt x="63" y="58"/>
                    <a:pt x="43" y="47"/>
                  </a:cubicBezTo>
                  <a:cubicBezTo>
                    <a:pt x="43" y="47"/>
                    <a:pt x="38" y="44"/>
                    <a:pt x="35" y="39"/>
                  </a:cubicBezTo>
                  <a:cubicBezTo>
                    <a:pt x="33" y="37"/>
                    <a:pt x="31" y="32"/>
                    <a:pt x="29" y="30"/>
                  </a:cubicBezTo>
                  <a:cubicBezTo>
                    <a:pt x="25" y="23"/>
                    <a:pt x="22" y="16"/>
                    <a:pt x="20" y="11"/>
                  </a:cubicBezTo>
                  <a:cubicBezTo>
                    <a:pt x="14" y="0"/>
                    <a:pt x="15" y="12"/>
                    <a:pt x="18" y="19"/>
                  </a:cubicBezTo>
                  <a:cubicBezTo>
                    <a:pt x="22" y="26"/>
                    <a:pt x="28" y="33"/>
                    <a:pt x="28" y="33"/>
                  </a:cubicBezTo>
                  <a:cubicBezTo>
                    <a:pt x="28" y="33"/>
                    <a:pt x="17" y="31"/>
                    <a:pt x="11" y="28"/>
                  </a:cubicBezTo>
                  <a:cubicBezTo>
                    <a:pt x="5" y="25"/>
                    <a:pt x="6" y="31"/>
                    <a:pt x="14" y="33"/>
                  </a:cubicBezTo>
                  <a:cubicBezTo>
                    <a:pt x="22" y="36"/>
                    <a:pt x="28" y="38"/>
                    <a:pt x="28" y="38"/>
                  </a:cubicBezTo>
                  <a:cubicBezTo>
                    <a:pt x="28" y="38"/>
                    <a:pt x="21" y="39"/>
                    <a:pt x="11" y="39"/>
                  </a:cubicBezTo>
                  <a:cubicBezTo>
                    <a:pt x="0" y="39"/>
                    <a:pt x="6" y="44"/>
                    <a:pt x="16" y="44"/>
                  </a:cubicBezTo>
                  <a:cubicBezTo>
                    <a:pt x="26" y="45"/>
                    <a:pt x="29" y="46"/>
                    <a:pt x="28" y="47"/>
                  </a:cubicBezTo>
                  <a:cubicBezTo>
                    <a:pt x="27" y="49"/>
                    <a:pt x="5" y="52"/>
                    <a:pt x="9" y="54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948"/>
            <p:cNvSpPr/>
            <p:nvPr/>
          </p:nvSpPr>
          <p:spPr bwMode="auto">
            <a:xfrm>
              <a:off x="4455496" y="4764096"/>
              <a:ext cx="245183" cy="90668"/>
            </a:xfrm>
            <a:custGeom>
              <a:avLst/>
              <a:gdLst>
                <a:gd name="T0" fmla="*/ 30 w 36"/>
                <a:gd name="T1" fmla="*/ 13 h 14"/>
                <a:gd name="T2" fmla="*/ 10 w 36"/>
                <a:gd name="T3" fmla="*/ 5 h 14"/>
                <a:gd name="T4" fmla="*/ 6 w 36"/>
                <a:gd name="T5" fmla="*/ 6 h 14"/>
                <a:gd name="T6" fmla="*/ 29 w 36"/>
                <a:gd name="T7" fmla="*/ 14 h 14"/>
                <a:gd name="T8" fmla="*/ 30 w 36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4">
                  <a:moveTo>
                    <a:pt x="30" y="13"/>
                  </a:moveTo>
                  <a:cubicBezTo>
                    <a:pt x="23" y="13"/>
                    <a:pt x="10" y="5"/>
                    <a:pt x="10" y="5"/>
                  </a:cubicBezTo>
                  <a:cubicBezTo>
                    <a:pt x="0" y="0"/>
                    <a:pt x="2" y="6"/>
                    <a:pt x="6" y="6"/>
                  </a:cubicBezTo>
                  <a:cubicBezTo>
                    <a:pt x="9" y="7"/>
                    <a:pt x="27" y="14"/>
                    <a:pt x="29" y="14"/>
                  </a:cubicBezTo>
                  <a:cubicBezTo>
                    <a:pt x="31" y="14"/>
                    <a:pt x="36" y="12"/>
                    <a:pt x="30" y="13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949"/>
            <p:cNvSpPr/>
            <p:nvPr/>
          </p:nvSpPr>
          <p:spPr bwMode="auto">
            <a:xfrm>
              <a:off x="4320820" y="4346373"/>
              <a:ext cx="82878" cy="71239"/>
            </a:xfrm>
            <a:custGeom>
              <a:avLst/>
              <a:gdLst>
                <a:gd name="T0" fmla="*/ 5 w 12"/>
                <a:gd name="T1" fmla="*/ 3 h 11"/>
                <a:gd name="T2" fmla="*/ 8 w 12"/>
                <a:gd name="T3" fmla="*/ 10 h 11"/>
                <a:gd name="T4" fmla="*/ 11 w 12"/>
                <a:gd name="T5" fmla="*/ 5 h 11"/>
                <a:gd name="T6" fmla="*/ 5 w 12"/>
                <a:gd name="T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5" y="3"/>
                  </a:moveTo>
                  <a:cubicBezTo>
                    <a:pt x="0" y="7"/>
                    <a:pt x="6" y="11"/>
                    <a:pt x="8" y="10"/>
                  </a:cubicBezTo>
                  <a:cubicBezTo>
                    <a:pt x="10" y="9"/>
                    <a:pt x="12" y="7"/>
                    <a:pt x="11" y="5"/>
                  </a:cubicBezTo>
                  <a:cubicBezTo>
                    <a:pt x="11" y="5"/>
                    <a:pt x="9" y="0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950"/>
            <p:cNvSpPr/>
            <p:nvPr/>
          </p:nvSpPr>
          <p:spPr bwMode="auto">
            <a:xfrm>
              <a:off x="3668152" y="3779698"/>
              <a:ext cx="884035" cy="670298"/>
            </a:xfrm>
            <a:custGeom>
              <a:avLst/>
              <a:gdLst>
                <a:gd name="T0" fmla="*/ 52 w 131"/>
                <a:gd name="T1" fmla="*/ 9 h 106"/>
                <a:gd name="T2" fmla="*/ 11 w 131"/>
                <a:gd name="T3" fmla="*/ 31 h 106"/>
                <a:gd name="T4" fmla="*/ 40 w 131"/>
                <a:gd name="T5" fmla="*/ 52 h 106"/>
                <a:gd name="T6" fmla="*/ 94 w 131"/>
                <a:gd name="T7" fmla="*/ 79 h 106"/>
                <a:gd name="T8" fmla="*/ 120 w 131"/>
                <a:gd name="T9" fmla="*/ 96 h 106"/>
                <a:gd name="T10" fmla="*/ 123 w 131"/>
                <a:gd name="T11" fmla="*/ 73 h 106"/>
                <a:gd name="T12" fmla="*/ 52 w 131"/>
                <a:gd name="T13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06">
                  <a:moveTo>
                    <a:pt x="52" y="9"/>
                  </a:moveTo>
                  <a:cubicBezTo>
                    <a:pt x="29" y="0"/>
                    <a:pt x="21" y="21"/>
                    <a:pt x="11" y="31"/>
                  </a:cubicBezTo>
                  <a:cubicBezTo>
                    <a:pt x="0" y="41"/>
                    <a:pt x="22" y="45"/>
                    <a:pt x="40" y="52"/>
                  </a:cubicBezTo>
                  <a:cubicBezTo>
                    <a:pt x="58" y="60"/>
                    <a:pt x="77" y="77"/>
                    <a:pt x="94" y="79"/>
                  </a:cubicBezTo>
                  <a:cubicBezTo>
                    <a:pt x="111" y="81"/>
                    <a:pt x="120" y="86"/>
                    <a:pt x="120" y="96"/>
                  </a:cubicBezTo>
                  <a:cubicBezTo>
                    <a:pt x="121" y="106"/>
                    <a:pt x="131" y="91"/>
                    <a:pt x="123" y="73"/>
                  </a:cubicBezTo>
                  <a:cubicBezTo>
                    <a:pt x="116" y="56"/>
                    <a:pt x="76" y="18"/>
                    <a:pt x="52" y="9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951"/>
            <p:cNvSpPr/>
            <p:nvPr/>
          </p:nvSpPr>
          <p:spPr bwMode="auto">
            <a:xfrm>
              <a:off x="3889161" y="4346373"/>
              <a:ext cx="189931" cy="158670"/>
            </a:xfrm>
            <a:custGeom>
              <a:avLst/>
              <a:gdLst>
                <a:gd name="T0" fmla="*/ 5 w 28"/>
                <a:gd name="T1" fmla="*/ 25 h 25"/>
                <a:gd name="T2" fmla="*/ 17 w 28"/>
                <a:gd name="T3" fmla="*/ 23 h 25"/>
                <a:gd name="T4" fmla="*/ 24 w 28"/>
                <a:gd name="T5" fmla="*/ 19 h 25"/>
                <a:gd name="T6" fmla="*/ 28 w 28"/>
                <a:gd name="T7" fmla="*/ 16 h 25"/>
                <a:gd name="T8" fmla="*/ 22 w 28"/>
                <a:gd name="T9" fmla="*/ 12 h 25"/>
                <a:gd name="T10" fmla="*/ 9 w 28"/>
                <a:gd name="T11" fmla="*/ 0 h 25"/>
                <a:gd name="T12" fmla="*/ 10 w 28"/>
                <a:gd name="T13" fmla="*/ 6 h 25"/>
                <a:gd name="T14" fmla="*/ 15 w 28"/>
                <a:gd name="T15" fmla="*/ 13 h 25"/>
                <a:gd name="T16" fmla="*/ 4 w 28"/>
                <a:gd name="T17" fmla="*/ 11 h 25"/>
                <a:gd name="T18" fmla="*/ 11 w 28"/>
                <a:gd name="T19" fmla="*/ 17 h 25"/>
                <a:gd name="T20" fmla="*/ 5 w 28"/>
                <a:gd name="T21" fmla="*/ 19 h 25"/>
                <a:gd name="T22" fmla="*/ 8 w 28"/>
                <a:gd name="T23" fmla="*/ 22 h 25"/>
                <a:gd name="T24" fmla="*/ 5 w 28"/>
                <a:gd name="T2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25">
                  <a:moveTo>
                    <a:pt x="5" y="25"/>
                  </a:moveTo>
                  <a:cubicBezTo>
                    <a:pt x="9" y="25"/>
                    <a:pt x="14" y="25"/>
                    <a:pt x="17" y="23"/>
                  </a:cubicBezTo>
                  <a:cubicBezTo>
                    <a:pt x="20" y="21"/>
                    <a:pt x="21" y="20"/>
                    <a:pt x="24" y="19"/>
                  </a:cubicBezTo>
                  <a:cubicBezTo>
                    <a:pt x="27" y="19"/>
                    <a:pt x="28" y="19"/>
                    <a:pt x="28" y="16"/>
                  </a:cubicBezTo>
                  <a:cubicBezTo>
                    <a:pt x="28" y="16"/>
                    <a:pt x="25" y="15"/>
                    <a:pt x="22" y="12"/>
                  </a:cubicBezTo>
                  <a:cubicBezTo>
                    <a:pt x="20" y="9"/>
                    <a:pt x="12" y="0"/>
                    <a:pt x="9" y="0"/>
                  </a:cubicBezTo>
                  <a:cubicBezTo>
                    <a:pt x="7" y="0"/>
                    <a:pt x="7" y="3"/>
                    <a:pt x="10" y="6"/>
                  </a:cubicBezTo>
                  <a:cubicBezTo>
                    <a:pt x="13" y="10"/>
                    <a:pt x="16" y="9"/>
                    <a:pt x="15" y="13"/>
                  </a:cubicBezTo>
                  <a:cubicBezTo>
                    <a:pt x="15" y="14"/>
                    <a:pt x="6" y="10"/>
                    <a:pt x="4" y="11"/>
                  </a:cubicBezTo>
                  <a:cubicBezTo>
                    <a:pt x="3" y="12"/>
                    <a:pt x="8" y="16"/>
                    <a:pt x="11" y="17"/>
                  </a:cubicBezTo>
                  <a:cubicBezTo>
                    <a:pt x="13" y="18"/>
                    <a:pt x="10" y="18"/>
                    <a:pt x="5" y="19"/>
                  </a:cubicBezTo>
                  <a:cubicBezTo>
                    <a:pt x="0" y="21"/>
                    <a:pt x="4" y="22"/>
                    <a:pt x="8" y="22"/>
                  </a:cubicBezTo>
                  <a:cubicBezTo>
                    <a:pt x="11" y="22"/>
                    <a:pt x="1" y="24"/>
                    <a:pt x="5" y="25"/>
                  </a:cubicBezTo>
                  <a:close/>
                </a:path>
              </a:pathLst>
            </a:custGeom>
            <a:solidFill>
              <a:srgbClr val="9F4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952"/>
            <p:cNvSpPr/>
            <p:nvPr/>
          </p:nvSpPr>
          <p:spPr bwMode="auto">
            <a:xfrm>
              <a:off x="3902974" y="4346373"/>
              <a:ext cx="189931" cy="158670"/>
            </a:xfrm>
            <a:custGeom>
              <a:avLst/>
              <a:gdLst>
                <a:gd name="T0" fmla="*/ 1 w 28"/>
                <a:gd name="T1" fmla="*/ 24 h 25"/>
                <a:gd name="T2" fmla="*/ 17 w 28"/>
                <a:gd name="T3" fmla="*/ 20 h 25"/>
                <a:gd name="T4" fmla="*/ 25 w 28"/>
                <a:gd name="T5" fmla="*/ 18 h 25"/>
                <a:gd name="T6" fmla="*/ 18 w 28"/>
                <a:gd name="T7" fmla="*/ 13 h 25"/>
                <a:gd name="T8" fmla="*/ 6 w 28"/>
                <a:gd name="T9" fmla="*/ 2 h 25"/>
                <a:gd name="T10" fmla="*/ 15 w 28"/>
                <a:gd name="T11" fmla="*/ 15 h 25"/>
                <a:gd name="T12" fmla="*/ 2 w 28"/>
                <a:gd name="T13" fmla="*/ 11 h 25"/>
                <a:gd name="T14" fmla="*/ 13 w 28"/>
                <a:gd name="T15" fmla="*/ 17 h 25"/>
                <a:gd name="T16" fmla="*/ 1 w 28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5">
                  <a:moveTo>
                    <a:pt x="1" y="24"/>
                  </a:moveTo>
                  <a:cubicBezTo>
                    <a:pt x="1" y="25"/>
                    <a:pt x="13" y="23"/>
                    <a:pt x="17" y="20"/>
                  </a:cubicBezTo>
                  <a:cubicBezTo>
                    <a:pt x="20" y="18"/>
                    <a:pt x="23" y="19"/>
                    <a:pt x="25" y="18"/>
                  </a:cubicBezTo>
                  <a:cubicBezTo>
                    <a:pt x="28" y="17"/>
                    <a:pt x="21" y="18"/>
                    <a:pt x="18" y="13"/>
                  </a:cubicBezTo>
                  <a:cubicBezTo>
                    <a:pt x="15" y="8"/>
                    <a:pt x="8" y="0"/>
                    <a:pt x="6" y="2"/>
                  </a:cubicBezTo>
                  <a:cubicBezTo>
                    <a:pt x="4" y="3"/>
                    <a:pt x="17" y="12"/>
                    <a:pt x="15" y="15"/>
                  </a:cubicBezTo>
                  <a:cubicBezTo>
                    <a:pt x="14" y="17"/>
                    <a:pt x="4" y="10"/>
                    <a:pt x="2" y="11"/>
                  </a:cubicBezTo>
                  <a:cubicBezTo>
                    <a:pt x="0" y="13"/>
                    <a:pt x="12" y="15"/>
                    <a:pt x="13" y="17"/>
                  </a:cubicBezTo>
                  <a:cubicBezTo>
                    <a:pt x="13" y="20"/>
                    <a:pt x="1" y="23"/>
                    <a:pt x="1" y="24"/>
                  </a:cubicBezTo>
                  <a:close/>
                </a:path>
              </a:pathLst>
            </a:custGeom>
            <a:solidFill>
              <a:srgbClr val="68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953"/>
            <p:cNvSpPr/>
            <p:nvPr/>
          </p:nvSpPr>
          <p:spPr bwMode="auto">
            <a:xfrm>
              <a:off x="4058372" y="4359326"/>
              <a:ext cx="183024" cy="369149"/>
            </a:xfrm>
            <a:custGeom>
              <a:avLst/>
              <a:gdLst>
                <a:gd name="T0" fmla="*/ 7 w 27"/>
                <a:gd name="T1" fmla="*/ 3 h 58"/>
                <a:gd name="T2" fmla="*/ 2 w 27"/>
                <a:gd name="T3" fmla="*/ 29 h 58"/>
                <a:gd name="T4" fmla="*/ 25 w 27"/>
                <a:gd name="T5" fmla="*/ 57 h 58"/>
                <a:gd name="T6" fmla="*/ 13 w 27"/>
                <a:gd name="T7" fmla="*/ 46 h 58"/>
                <a:gd name="T8" fmla="*/ 11 w 27"/>
                <a:gd name="T9" fmla="*/ 6 h 58"/>
                <a:gd name="T10" fmla="*/ 7 w 27"/>
                <a:gd name="T11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8">
                  <a:moveTo>
                    <a:pt x="7" y="3"/>
                  </a:moveTo>
                  <a:cubicBezTo>
                    <a:pt x="5" y="6"/>
                    <a:pt x="0" y="12"/>
                    <a:pt x="2" y="29"/>
                  </a:cubicBezTo>
                  <a:cubicBezTo>
                    <a:pt x="5" y="54"/>
                    <a:pt x="23" y="58"/>
                    <a:pt x="25" y="57"/>
                  </a:cubicBezTo>
                  <a:cubicBezTo>
                    <a:pt x="27" y="55"/>
                    <a:pt x="17" y="56"/>
                    <a:pt x="13" y="46"/>
                  </a:cubicBezTo>
                  <a:cubicBezTo>
                    <a:pt x="8" y="37"/>
                    <a:pt x="7" y="12"/>
                    <a:pt x="11" y="6"/>
                  </a:cubicBezTo>
                  <a:cubicBezTo>
                    <a:pt x="15" y="0"/>
                    <a:pt x="9" y="0"/>
                    <a:pt x="7" y="3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954"/>
            <p:cNvSpPr/>
            <p:nvPr/>
          </p:nvSpPr>
          <p:spPr bwMode="auto">
            <a:xfrm>
              <a:off x="4072185" y="3893032"/>
              <a:ext cx="41439" cy="35621"/>
            </a:xfrm>
            <a:custGeom>
              <a:avLst/>
              <a:gdLst>
                <a:gd name="T0" fmla="*/ 1 w 6"/>
                <a:gd name="T1" fmla="*/ 3 h 6"/>
                <a:gd name="T2" fmla="*/ 3 w 6"/>
                <a:gd name="T3" fmla="*/ 6 h 6"/>
                <a:gd name="T4" fmla="*/ 6 w 6"/>
                <a:gd name="T5" fmla="*/ 3 h 6"/>
                <a:gd name="T6" fmla="*/ 3 w 6"/>
                <a:gd name="T7" fmla="*/ 0 h 6"/>
                <a:gd name="T8" fmla="*/ 1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3"/>
                  </a:move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Oval 1955"/>
            <p:cNvSpPr>
              <a:spLocks noChangeArrowheads="1"/>
            </p:cNvSpPr>
            <p:nvPr/>
          </p:nvSpPr>
          <p:spPr bwMode="auto">
            <a:xfrm>
              <a:off x="4151609" y="3935129"/>
              <a:ext cx="13813" cy="1295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2494"/>
            <p:cNvSpPr/>
            <p:nvPr/>
          </p:nvSpPr>
          <p:spPr bwMode="auto">
            <a:xfrm>
              <a:off x="4721398" y="4245992"/>
              <a:ext cx="58707" cy="51810"/>
            </a:xfrm>
            <a:custGeom>
              <a:avLst/>
              <a:gdLst>
                <a:gd name="T0" fmla="*/ 2 w 9"/>
                <a:gd name="T1" fmla="*/ 2 h 8"/>
                <a:gd name="T2" fmla="*/ 2 w 9"/>
                <a:gd name="T3" fmla="*/ 7 h 8"/>
                <a:gd name="T4" fmla="*/ 7 w 9"/>
                <a:gd name="T5" fmla="*/ 6 h 8"/>
                <a:gd name="T6" fmla="*/ 7 w 9"/>
                <a:gd name="T7" fmla="*/ 1 h 8"/>
                <a:gd name="T8" fmla="*/ 2 w 9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2" y="2"/>
                  </a:moveTo>
                  <a:cubicBezTo>
                    <a:pt x="0" y="4"/>
                    <a:pt x="1" y="6"/>
                    <a:pt x="2" y="7"/>
                  </a:cubicBezTo>
                  <a:cubicBezTo>
                    <a:pt x="4" y="8"/>
                    <a:pt x="6" y="8"/>
                    <a:pt x="7" y="6"/>
                  </a:cubicBezTo>
                  <a:cubicBezTo>
                    <a:pt x="9" y="5"/>
                    <a:pt x="8" y="3"/>
                    <a:pt x="7" y="1"/>
                  </a:cubicBezTo>
                  <a:cubicBezTo>
                    <a:pt x="5" y="0"/>
                    <a:pt x="3" y="0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2495"/>
            <p:cNvSpPr/>
            <p:nvPr/>
          </p:nvSpPr>
          <p:spPr bwMode="auto">
            <a:xfrm>
              <a:off x="4835355" y="4297802"/>
              <a:ext cx="27626" cy="22668"/>
            </a:xfrm>
            <a:custGeom>
              <a:avLst/>
              <a:gdLst>
                <a:gd name="T0" fmla="*/ 0 w 4"/>
                <a:gd name="T1" fmla="*/ 1 h 4"/>
                <a:gd name="T2" fmla="*/ 1 w 4"/>
                <a:gd name="T3" fmla="*/ 4 h 4"/>
                <a:gd name="T4" fmla="*/ 3 w 4"/>
                <a:gd name="T5" fmla="*/ 4 h 4"/>
                <a:gd name="T6" fmla="*/ 3 w 4"/>
                <a:gd name="T7" fmla="*/ 1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3" y="4"/>
                    <a:pt x="3" y="4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9070914" y="3126082"/>
            <a:ext cx="1003471" cy="1153301"/>
            <a:chOff x="4921250" y="5035551"/>
            <a:chExt cx="949325" cy="1196975"/>
          </a:xfrm>
        </p:grpSpPr>
        <p:sp>
          <p:nvSpPr>
            <p:cNvPr id="157" name="Freeform 2352"/>
            <p:cNvSpPr/>
            <p:nvPr/>
          </p:nvSpPr>
          <p:spPr bwMode="auto">
            <a:xfrm>
              <a:off x="5854700" y="5035551"/>
              <a:ext cx="15875" cy="6350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2 h 2"/>
                <a:gd name="T4" fmla="*/ 5 w 5"/>
                <a:gd name="T5" fmla="*/ 2 h 2"/>
                <a:gd name="T6" fmla="*/ 5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4" y="1"/>
                    <a:pt x="2" y="1"/>
                    <a:pt x="0" y="2"/>
                  </a:cubicBezTo>
                  <a:cubicBezTo>
                    <a:pt x="2" y="2"/>
                    <a:pt x="4" y="2"/>
                    <a:pt x="5" y="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E536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435"/>
            <p:cNvSpPr>
              <a:spLocks noEditPoints="1"/>
            </p:cNvSpPr>
            <p:nvPr/>
          </p:nvSpPr>
          <p:spPr bwMode="auto">
            <a:xfrm>
              <a:off x="5348288" y="5062538"/>
              <a:ext cx="168275" cy="74613"/>
            </a:xfrm>
            <a:custGeom>
              <a:avLst/>
              <a:gdLst>
                <a:gd name="T0" fmla="*/ 0 w 54"/>
                <a:gd name="T1" fmla="*/ 20 h 24"/>
                <a:gd name="T2" fmla="*/ 14 w 54"/>
                <a:gd name="T3" fmla="*/ 24 h 24"/>
                <a:gd name="T4" fmla="*/ 50 w 54"/>
                <a:gd name="T5" fmla="*/ 8 h 24"/>
                <a:gd name="T6" fmla="*/ 36 w 54"/>
                <a:gd name="T7" fmla="*/ 2 h 24"/>
                <a:gd name="T8" fmla="*/ 0 w 54"/>
                <a:gd name="T9" fmla="*/ 20 h 24"/>
                <a:gd name="T10" fmla="*/ 38 w 54"/>
                <a:gd name="T11" fmla="*/ 7 h 24"/>
                <a:gd name="T12" fmla="*/ 14 w 54"/>
                <a:gd name="T13" fmla="*/ 20 h 24"/>
                <a:gd name="T14" fmla="*/ 5 w 54"/>
                <a:gd name="T15" fmla="*/ 17 h 24"/>
                <a:gd name="T16" fmla="*/ 31 w 54"/>
                <a:gd name="T17" fmla="*/ 2 h 24"/>
                <a:gd name="T18" fmla="*/ 38 w 54"/>
                <a:gd name="T1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24">
                  <a:moveTo>
                    <a:pt x="0" y="20"/>
                  </a:moveTo>
                  <a:cubicBezTo>
                    <a:pt x="5" y="21"/>
                    <a:pt x="11" y="22"/>
                    <a:pt x="14" y="24"/>
                  </a:cubicBezTo>
                  <a:cubicBezTo>
                    <a:pt x="24" y="10"/>
                    <a:pt x="46" y="10"/>
                    <a:pt x="50" y="8"/>
                  </a:cubicBezTo>
                  <a:cubicBezTo>
                    <a:pt x="54" y="6"/>
                    <a:pt x="49" y="3"/>
                    <a:pt x="36" y="2"/>
                  </a:cubicBezTo>
                  <a:cubicBezTo>
                    <a:pt x="19" y="0"/>
                    <a:pt x="8" y="10"/>
                    <a:pt x="0" y="20"/>
                  </a:cubicBezTo>
                  <a:close/>
                  <a:moveTo>
                    <a:pt x="38" y="7"/>
                  </a:moveTo>
                  <a:cubicBezTo>
                    <a:pt x="28" y="7"/>
                    <a:pt x="14" y="20"/>
                    <a:pt x="14" y="20"/>
                  </a:cubicBezTo>
                  <a:cubicBezTo>
                    <a:pt x="12" y="21"/>
                    <a:pt x="4" y="20"/>
                    <a:pt x="5" y="17"/>
                  </a:cubicBezTo>
                  <a:cubicBezTo>
                    <a:pt x="6" y="14"/>
                    <a:pt x="15" y="3"/>
                    <a:pt x="31" y="2"/>
                  </a:cubicBezTo>
                  <a:cubicBezTo>
                    <a:pt x="38" y="1"/>
                    <a:pt x="45" y="6"/>
                    <a:pt x="38" y="7"/>
                  </a:cubicBezTo>
                  <a:close/>
                </a:path>
              </a:pathLst>
            </a:custGeom>
            <a:solidFill>
              <a:srgbClr val="E08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436"/>
            <p:cNvSpPr/>
            <p:nvPr/>
          </p:nvSpPr>
          <p:spPr bwMode="auto">
            <a:xfrm>
              <a:off x="5318125" y="5159376"/>
              <a:ext cx="90488" cy="293688"/>
            </a:xfrm>
            <a:custGeom>
              <a:avLst/>
              <a:gdLst>
                <a:gd name="T0" fmla="*/ 24 w 29"/>
                <a:gd name="T1" fmla="*/ 88 h 95"/>
                <a:gd name="T2" fmla="*/ 22 w 29"/>
                <a:gd name="T3" fmla="*/ 86 h 95"/>
                <a:gd name="T4" fmla="*/ 25 w 29"/>
                <a:gd name="T5" fmla="*/ 95 h 95"/>
                <a:gd name="T6" fmla="*/ 29 w 29"/>
                <a:gd name="T7" fmla="*/ 62 h 95"/>
                <a:gd name="T8" fmla="*/ 16 w 29"/>
                <a:gd name="T9" fmla="*/ 47 h 95"/>
                <a:gd name="T10" fmla="*/ 19 w 29"/>
                <a:gd name="T11" fmla="*/ 0 h 95"/>
                <a:gd name="T12" fmla="*/ 6 w 29"/>
                <a:gd name="T13" fmla="*/ 3 h 95"/>
                <a:gd name="T14" fmla="*/ 1 w 29"/>
                <a:gd name="T15" fmla="*/ 4 h 95"/>
                <a:gd name="T16" fmla="*/ 0 w 29"/>
                <a:gd name="T17" fmla="*/ 8 h 95"/>
                <a:gd name="T18" fmla="*/ 10 w 29"/>
                <a:gd name="T19" fmla="*/ 7 h 95"/>
                <a:gd name="T20" fmla="*/ 9 w 29"/>
                <a:gd name="T21" fmla="*/ 41 h 95"/>
                <a:gd name="T22" fmla="*/ 23 w 29"/>
                <a:gd name="T23" fmla="*/ 70 h 95"/>
                <a:gd name="T24" fmla="*/ 24 w 29"/>
                <a:gd name="T25" fmla="*/ 8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95">
                  <a:moveTo>
                    <a:pt x="24" y="88"/>
                  </a:moveTo>
                  <a:cubicBezTo>
                    <a:pt x="23" y="88"/>
                    <a:pt x="23" y="87"/>
                    <a:pt x="22" y="86"/>
                  </a:cubicBezTo>
                  <a:cubicBezTo>
                    <a:pt x="23" y="89"/>
                    <a:pt x="25" y="92"/>
                    <a:pt x="25" y="95"/>
                  </a:cubicBezTo>
                  <a:cubicBezTo>
                    <a:pt x="27" y="84"/>
                    <a:pt x="28" y="73"/>
                    <a:pt x="29" y="62"/>
                  </a:cubicBezTo>
                  <a:cubicBezTo>
                    <a:pt x="23" y="57"/>
                    <a:pt x="18" y="52"/>
                    <a:pt x="16" y="47"/>
                  </a:cubicBezTo>
                  <a:cubicBezTo>
                    <a:pt x="12" y="34"/>
                    <a:pt x="13" y="14"/>
                    <a:pt x="19" y="0"/>
                  </a:cubicBezTo>
                  <a:cubicBezTo>
                    <a:pt x="16" y="1"/>
                    <a:pt x="12" y="2"/>
                    <a:pt x="6" y="3"/>
                  </a:cubicBezTo>
                  <a:cubicBezTo>
                    <a:pt x="4" y="3"/>
                    <a:pt x="3" y="4"/>
                    <a:pt x="1" y="4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2" y="4"/>
                    <a:pt x="7" y="5"/>
                    <a:pt x="10" y="7"/>
                  </a:cubicBezTo>
                  <a:cubicBezTo>
                    <a:pt x="13" y="9"/>
                    <a:pt x="8" y="26"/>
                    <a:pt x="9" y="41"/>
                  </a:cubicBezTo>
                  <a:cubicBezTo>
                    <a:pt x="11" y="57"/>
                    <a:pt x="21" y="63"/>
                    <a:pt x="23" y="70"/>
                  </a:cubicBezTo>
                  <a:cubicBezTo>
                    <a:pt x="25" y="77"/>
                    <a:pt x="25" y="89"/>
                    <a:pt x="24" y="88"/>
                  </a:cubicBezTo>
                  <a:close/>
                </a:path>
              </a:pathLst>
            </a:custGeom>
            <a:solidFill>
              <a:srgbClr val="E08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437"/>
            <p:cNvSpPr>
              <a:spLocks noEditPoints="1"/>
            </p:cNvSpPr>
            <p:nvPr/>
          </p:nvSpPr>
          <p:spPr bwMode="auto">
            <a:xfrm>
              <a:off x="5402263" y="5397501"/>
              <a:ext cx="142875" cy="223838"/>
            </a:xfrm>
            <a:custGeom>
              <a:avLst/>
              <a:gdLst>
                <a:gd name="T0" fmla="*/ 21 w 46"/>
                <a:gd name="T1" fmla="*/ 29 h 72"/>
                <a:gd name="T2" fmla="*/ 0 w 46"/>
                <a:gd name="T3" fmla="*/ 71 h 72"/>
                <a:gd name="T4" fmla="*/ 28 w 46"/>
                <a:gd name="T5" fmla="*/ 72 h 72"/>
                <a:gd name="T6" fmla="*/ 41 w 46"/>
                <a:gd name="T7" fmla="*/ 27 h 72"/>
                <a:gd name="T8" fmla="*/ 21 w 46"/>
                <a:gd name="T9" fmla="*/ 0 h 72"/>
                <a:gd name="T10" fmla="*/ 21 w 46"/>
                <a:gd name="T11" fmla="*/ 10 h 72"/>
                <a:gd name="T12" fmla="*/ 22 w 46"/>
                <a:gd name="T13" fmla="*/ 11 h 72"/>
                <a:gd name="T14" fmla="*/ 22 w 46"/>
                <a:gd name="T15" fmla="*/ 20 h 72"/>
                <a:gd name="T16" fmla="*/ 21 w 46"/>
                <a:gd name="T17" fmla="*/ 24 h 72"/>
                <a:gd name="T18" fmla="*/ 21 w 46"/>
                <a:gd name="T19" fmla="*/ 29 h 72"/>
                <a:gd name="T20" fmla="*/ 27 w 46"/>
                <a:gd name="T21" fmla="*/ 24 h 72"/>
                <a:gd name="T22" fmla="*/ 31 w 46"/>
                <a:gd name="T23" fmla="*/ 15 h 72"/>
                <a:gd name="T24" fmla="*/ 39 w 46"/>
                <a:gd name="T25" fmla="*/ 45 h 72"/>
                <a:gd name="T26" fmla="*/ 23 w 46"/>
                <a:gd name="T27" fmla="*/ 67 h 72"/>
                <a:gd name="T28" fmla="*/ 14 w 46"/>
                <a:gd name="T29" fmla="*/ 66 h 72"/>
                <a:gd name="T30" fmla="*/ 20 w 46"/>
                <a:gd name="T31" fmla="*/ 54 h 72"/>
                <a:gd name="T32" fmla="*/ 27 w 46"/>
                <a:gd name="T33" fmla="*/ 2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72">
                  <a:moveTo>
                    <a:pt x="21" y="29"/>
                  </a:moveTo>
                  <a:cubicBezTo>
                    <a:pt x="20" y="43"/>
                    <a:pt x="17" y="61"/>
                    <a:pt x="0" y="71"/>
                  </a:cubicBezTo>
                  <a:cubicBezTo>
                    <a:pt x="0" y="71"/>
                    <a:pt x="14" y="71"/>
                    <a:pt x="28" y="72"/>
                  </a:cubicBezTo>
                  <a:cubicBezTo>
                    <a:pt x="36" y="61"/>
                    <a:pt x="46" y="43"/>
                    <a:pt x="41" y="27"/>
                  </a:cubicBezTo>
                  <a:cubicBezTo>
                    <a:pt x="37" y="16"/>
                    <a:pt x="29" y="7"/>
                    <a:pt x="21" y="0"/>
                  </a:cubicBezTo>
                  <a:cubicBezTo>
                    <a:pt x="21" y="3"/>
                    <a:pt x="21" y="7"/>
                    <a:pt x="21" y="10"/>
                  </a:cubicBezTo>
                  <a:cubicBezTo>
                    <a:pt x="21" y="10"/>
                    <a:pt x="22" y="10"/>
                    <a:pt x="22" y="11"/>
                  </a:cubicBezTo>
                  <a:cubicBezTo>
                    <a:pt x="23" y="13"/>
                    <a:pt x="21" y="17"/>
                    <a:pt x="22" y="20"/>
                  </a:cubicBezTo>
                  <a:cubicBezTo>
                    <a:pt x="22" y="22"/>
                    <a:pt x="22" y="23"/>
                    <a:pt x="21" y="24"/>
                  </a:cubicBezTo>
                  <a:cubicBezTo>
                    <a:pt x="21" y="26"/>
                    <a:pt x="21" y="28"/>
                    <a:pt x="21" y="29"/>
                  </a:cubicBezTo>
                  <a:close/>
                  <a:moveTo>
                    <a:pt x="27" y="24"/>
                  </a:moveTo>
                  <a:cubicBezTo>
                    <a:pt x="27" y="18"/>
                    <a:pt x="26" y="10"/>
                    <a:pt x="31" y="15"/>
                  </a:cubicBezTo>
                  <a:cubicBezTo>
                    <a:pt x="35" y="20"/>
                    <a:pt x="40" y="32"/>
                    <a:pt x="39" y="45"/>
                  </a:cubicBezTo>
                  <a:cubicBezTo>
                    <a:pt x="37" y="58"/>
                    <a:pt x="26" y="68"/>
                    <a:pt x="23" y="67"/>
                  </a:cubicBezTo>
                  <a:cubicBezTo>
                    <a:pt x="20" y="67"/>
                    <a:pt x="14" y="66"/>
                    <a:pt x="14" y="66"/>
                  </a:cubicBezTo>
                  <a:cubicBezTo>
                    <a:pt x="13" y="65"/>
                    <a:pt x="16" y="63"/>
                    <a:pt x="20" y="54"/>
                  </a:cubicBezTo>
                  <a:cubicBezTo>
                    <a:pt x="24" y="45"/>
                    <a:pt x="26" y="30"/>
                    <a:pt x="27" y="24"/>
                  </a:cubicBezTo>
                  <a:close/>
                </a:path>
              </a:pathLst>
            </a:custGeom>
            <a:solidFill>
              <a:srgbClr val="E08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438"/>
            <p:cNvSpPr/>
            <p:nvPr/>
          </p:nvSpPr>
          <p:spPr bwMode="auto">
            <a:xfrm>
              <a:off x="5305425" y="5202238"/>
              <a:ext cx="6350" cy="68263"/>
            </a:xfrm>
            <a:custGeom>
              <a:avLst/>
              <a:gdLst>
                <a:gd name="T0" fmla="*/ 1 w 2"/>
                <a:gd name="T1" fmla="*/ 22 h 22"/>
                <a:gd name="T2" fmla="*/ 2 w 2"/>
                <a:gd name="T3" fmla="*/ 0 h 22"/>
                <a:gd name="T4" fmla="*/ 1 w 2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2">
                  <a:moveTo>
                    <a:pt x="1" y="22"/>
                  </a:moveTo>
                  <a:cubicBezTo>
                    <a:pt x="0" y="13"/>
                    <a:pt x="1" y="5"/>
                    <a:pt x="2" y="0"/>
                  </a:cubicBezTo>
                  <a:cubicBezTo>
                    <a:pt x="0" y="8"/>
                    <a:pt x="0" y="15"/>
                    <a:pt x="1" y="22"/>
                  </a:cubicBezTo>
                  <a:close/>
                </a:path>
              </a:pathLst>
            </a:custGeom>
            <a:solidFill>
              <a:srgbClr val="E08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439"/>
            <p:cNvSpPr/>
            <p:nvPr/>
          </p:nvSpPr>
          <p:spPr bwMode="auto">
            <a:xfrm>
              <a:off x="5360988" y="5384801"/>
              <a:ext cx="12700" cy="19050"/>
            </a:xfrm>
            <a:custGeom>
              <a:avLst/>
              <a:gdLst>
                <a:gd name="T0" fmla="*/ 4 w 4"/>
                <a:gd name="T1" fmla="*/ 6 h 6"/>
                <a:gd name="T2" fmla="*/ 4 w 4"/>
                <a:gd name="T3" fmla="*/ 6 h 6"/>
                <a:gd name="T4" fmla="*/ 0 w 4"/>
                <a:gd name="T5" fmla="*/ 0 h 6"/>
                <a:gd name="T6" fmla="*/ 4 w 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3" y="4"/>
                    <a:pt x="1" y="2"/>
                    <a:pt x="0" y="0"/>
                  </a:cubicBezTo>
                  <a:cubicBezTo>
                    <a:pt x="1" y="2"/>
                    <a:pt x="3" y="4"/>
                    <a:pt x="4" y="6"/>
                  </a:cubicBezTo>
                  <a:close/>
                </a:path>
              </a:pathLst>
            </a:custGeom>
            <a:solidFill>
              <a:srgbClr val="E08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440"/>
            <p:cNvSpPr/>
            <p:nvPr/>
          </p:nvSpPr>
          <p:spPr bwMode="auto">
            <a:xfrm>
              <a:off x="5441950" y="5429251"/>
              <a:ext cx="84138" cy="179388"/>
            </a:xfrm>
            <a:custGeom>
              <a:avLst/>
              <a:gdLst>
                <a:gd name="T0" fmla="*/ 14 w 27"/>
                <a:gd name="T1" fmla="*/ 14 h 58"/>
                <a:gd name="T2" fmla="*/ 7 w 27"/>
                <a:gd name="T3" fmla="*/ 44 h 58"/>
                <a:gd name="T4" fmla="*/ 1 w 27"/>
                <a:gd name="T5" fmla="*/ 56 h 58"/>
                <a:gd name="T6" fmla="*/ 10 w 27"/>
                <a:gd name="T7" fmla="*/ 57 h 58"/>
                <a:gd name="T8" fmla="*/ 26 w 27"/>
                <a:gd name="T9" fmla="*/ 35 h 58"/>
                <a:gd name="T10" fmla="*/ 18 w 27"/>
                <a:gd name="T11" fmla="*/ 5 h 58"/>
                <a:gd name="T12" fmla="*/ 14 w 27"/>
                <a:gd name="T13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58">
                  <a:moveTo>
                    <a:pt x="14" y="14"/>
                  </a:moveTo>
                  <a:cubicBezTo>
                    <a:pt x="13" y="20"/>
                    <a:pt x="11" y="35"/>
                    <a:pt x="7" y="44"/>
                  </a:cubicBezTo>
                  <a:cubicBezTo>
                    <a:pt x="3" y="53"/>
                    <a:pt x="0" y="55"/>
                    <a:pt x="1" y="56"/>
                  </a:cubicBezTo>
                  <a:cubicBezTo>
                    <a:pt x="1" y="56"/>
                    <a:pt x="7" y="57"/>
                    <a:pt x="10" y="57"/>
                  </a:cubicBezTo>
                  <a:cubicBezTo>
                    <a:pt x="13" y="58"/>
                    <a:pt x="24" y="48"/>
                    <a:pt x="26" y="35"/>
                  </a:cubicBezTo>
                  <a:cubicBezTo>
                    <a:pt x="27" y="22"/>
                    <a:pt x="22" y="10"/>
                    <a:pt x="18" y="5"/>
                  </a:cubicBezTo>
                  <a:cubicBezTo>
                    <a:pt x="13" y="0"/>
                    <a:pt x="14" y="8"/>
                    <a:pt x="14" y="14"/>
                  </a:cubicBezTo>
                  <a:close/>
                </a:path>
              </a:pathLst>
            </a:custGeom>
            <a:solidFill>
              <a:srgbClr val="EF8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2441"/>
            <p:cNvSpPr/>
            <p:nvPr/>
          </p:nvSpPr>
          <p:spPr bwMode="auto">
            <a:xfrm>
              <a:off x="5305425" y="5172076"/>
              <a:ext cx="90488" cy="263525"/>
            </a:xfrm>
            <a:custGeom>
              <a:avLst/>
              <a:gdLst>
                <a:gd name="T0" fmla="*/ 14 w 29"/>
                <a:gd name="T1" fmla="*/ 3 h 85"/>
                <a:gd name="T2" fmla="*/ 4 w 29"/>
                <a:gd name="T3" fmla="*/ 4 h 85"/>
                <a:gd name="T4" fmla="*/ 3 w 29"/>
                <a:gd name="T5" fmla="*/ 6 h 85"/>
                <a:gd name="T6" fmla="*/ 2 w 29"/>
                <a:gd name="T7" fmla="*/ 10 h 85"/>
                <a:gd name="T8" fmla="*/ 1 w 29"/>
                <a:gd name="T9" fmla="*/ 32 h 85"/>
                <a:gd name="T10" fmla="*/ 4 w 29"/>
                <a:gd name="T11" fmla="*/ 49 h 85"/>
                <a:gd name="T12" fmla="*/ 18 w 29"/>
                <a:gd name="T13" fmla="*/ 69 h 85"/>
                <a:gd name="T14" fmla="*/ 22 w 29"/>
                <a:gd name="T15" fmla="*/ 75 h 85"/>
                <a:gd name="T16" fmla="*/ 22 w 29"/>
                <a:gd name="T17" fmla="*/ 75 h 85"/>
                <a:gd name="T18" fmla="*/ 26 w 29"/>
                <a:gd name="T19" fmla="*/ 82 h 85"/>
                <a:gd name="T20" fmla="*/ 28 w 29"/>
                <a:gd name="T21" fmla="*/ 84 h 85"/>
                <a:gd name="T22" fmla="*/ 27 w 29"/>
                <a:gd name="T23" fmla="*/ 66 h 85"/>
                <a:gd name="T24" fmla="*/ 13 w 29"/>
                <a:gd name="T25" fmla="*/ 37 h 85"/>
                <a:gd name="T26" fmla="*/ 14 w 29"/>
                <a:gd name="T27" fmla="*/ 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85">
                  <a:moveTo>
                    <a:pt x="14" y="3"/>
                  </a:moveTo>
                  <a:cubicBezTo>
                    <a:pt x="11" y="1"/>
                    <a:pt x="6" y="0"/>
                    <a:pt x="4" y="4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1" y="15"/>
                    <a:pt x="0" y="23"/>
                    <a:pt x="1" y="32"/>
                  </a:cubicBezTo>
                  <a:cubicBezTo>
                    <a:pt x="1" y="37"/>
                    <a:pt x="2" y="43"/>
                    <a:pt x="4" y="49"/>
                  </a:cubicBezTo>
                  <a:cubicBezTo>
                    <a:pt x="7" y="57"/>
                    <a:pt x="13" y="64"/>
                    <a:pt x="18" y="69"/>
                  </a:cubicBezTo>
                  <a:cubicBezTo>
                    <a:pt x="19" y="71"/>
                    <a:pt x="21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4" y="78"/>
                    <a:pt x="25" y="81"/>
                    <a:pt x="26" y="82"/>
                  </a:cubicBezTo>
                  <a:cubicBezTo>
                    <a:pt x="27" y="83"/>
                    <a:pt x="27" y="84"/>
                    <a:pt x="28" y="84"/>
                  </a:cubicBezTo>
                  <a:cubicBezTo>
                    <a:pt x="29" y="85"/>
                    <a:pt x="29" y="73"/>
                    <a:pt x="27" y="66"/>
                  </a:cubicBezTo>
                  <a:cubicBezTo>
                    <a:pt x="25" y="59"/>
                    <a:pt x="15" y="53"/>
                    <a:pt x="13" y="37"/>
                  </a:cubicBezTo>
                  <a:cubicBezTo>
                    <a:pt x="12" y="22"/>
                    <a:pt x="17" y="5"/>
                    <a:pt x="14" y="3"/>
                  </a:cubicBezTo>
                  <a:close/>
                </a:path>
              </a:pathLst>
            </a:custGeom>
            <a:solidFill>
              <a:srgbClr val="EF8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2442"/>
            <p:cNvSpPr/>
            <p:nvPr/>
          </p:nvSpPr>
          <p:spPr bwMode="auto">
            <a:xfrm>
              <a:off x="5360988" y="5065713"/>
              <a:ext cx="127000" cy="61913"/>
            </a:xfrm>
            <a:custGeom>
              <a:avLst/>
              <a:gdLst>
                <a:gd name="T0" fmla="*/ 27 w 41"/>
                <a:gd name="T1" fmla="*/ 1 h 20"/>
                <a:gd name="T2" fmla="*/ 1 w 41"/>
                <a:gd name="T3" fmla="*/ 16 h 20"/>
                <a:gd name="T4" fmla="*/ 10 w 41"/>
                <a:gd name="T5" fmla="*/ 19 h 20"/>
                <a:gd name="T6" fmla="*/ 34 w 41"/>
                <a:gd name="T7" fmla="*/ 6 h 20"/>
                <a:gd name="T8" fmla="*/ 27 w 41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0">
                  <a:moveTo>
                    <a:pt x="27" y="1"/>
                  </a:moveTo>
                  <a:cubicBezTo>
                    <a:pt x="11" y="2"/>
                    <a:pt x="2" y="13"/>
                    <a:pt x="1" y="16"/>
                  </a:cubicBezTo>
                  <a:cubicBezTo>
                    <a:pt x="0" y="19"/>
                    <a:pt x="8" y="20"/>
                    <a:pt x="10" y="19"/>
                  </a:cubicBezTo>
                  <a:cubicBezTo>
                    <a:pt x="10" y="19"/>
                    <a:pt x="24" y="6"/>
                    <a:pt x="34" y="6"/>
                  </a:cubicBezTo>
                  <a:cubicBezTo>
                    <a:pt x="41" y="5"/>
                    <a:pt x="34" y="0"/>
                    <a:pt x="27" y="1"/>
                  </a:cubicBezTo>
                  <a:close/>
                </a:path>
              </a:pathLst>
            </a:custGeom>
            <a:solidFill>
              <a:srgbClr val="F19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2444"/>
            <p:cNvSpPr/>
            <p:nvPr/>
          </p:nvSpPr>
          <p:spPr bwMode="auto">
            <a:xfrm>
              <a:off x="5087938" y="5108576"/>
              <a:ext cx="25400" cy="38100"/>
            </a:xfrm>
            <a:custGeom>
              <a:avLst/>
              <a:gdLst>
                <a:gd name="T0" fmla="*/ 0 w 8"/>
                <a:gd name="T1" fmla="*/ 12 h 12"/>
                <a:gd name="T2" fmla="*/ 8 w 8"/>
                <a:gd name="T3" fmla="*/ 0 h 12"/>
                <a:gd name="T4" fmla="*/ 0 w 8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2">
                  <a:moveTo>
                    <a:pt x="0" y="12"/>
                  </a:moveTo>
                  <a:cubicBezTo>
                    <a:pt x="3" y="9"/>
                    <a:pt x="7" y="5"/>
                    <a:pt x="8" y="0"/>
                  </a:cubicBezTo>
                  <a:cubicBezTo>
                    <a:pt x="6" y="4"/>
                    <a:pt x="4" y="8"/>
                    <a:pt x="0" y="12"/>
                  </a:cubicBezTo>
                  <a:close/>
                </a:path>
              </a:pathLst>
            </a:custGeom>
            <a:solidFill>
              <a:srgbClr val="E08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2445"/>
            <p:cNvSpPr/>
            <p:nvPr/>
          </p:nvSpPr>
          <p:spPr bwMode="auto">
            <a:xfrm>
              <a:off x="5194300" y="5772151"/>
              <a:ext cx="234950" cy="406400"/>
            </a:xfrm>
            <a:custGeom>
              <a:avLst/>
              <a:gdLst>
                <a:gd name="T0" fmla="*/ 56 w 76"/>
                <a:gd name="T1" fmla="*/ 43 h 131"/>
                <a:gd name="T2" fmla="*/ 76 w 76"/>
                <a:gd name="T3" fmla="*/ 20 h 131"/>
                <a:gd name="T4" fmla="*/ 61 w 76"/>
                <a:gd name="T5" fmla="*/ 6 h 131"/>
                <a:gd name="T6" fmla="*/ 53 w 76"/>
                <a:gd name="T7" fmla="*/ 3 h 131"/>
                <a:gd name="T8" fmla="*/ 48 w 76"/>
                <a:gd name="T9" fmla="*/ 2 h 131"/>
                <a:gd name="T10" fmla="*/ 41 w 76"/>
                <a:gd name="T11" fmla="*/ 26 h 131"/>
                <a:gd name="T12" fmla="*/ 15 w 76"/>
                <a:gd name="T13" fmla="*/ 49 h 131"/>
                <a:gd name="T14" fmla="*/ 11 w 76"/>
                <a:gd name="T15" fmla="*/ 110 h 131"/>
                <a:gd name="T16" fmla="*/ 11 w 76"/>
                <a:gd name="T17" fmla="*/ 110 h 131"/>
                <a:gd name="T18" fmla="*/ 8 w 76"/>
                <a:gd name="T19" fmla="*/ 73 h 131"/>
                <a:gd name="T20" fmla="*/ 37 w 76"/>
                <a:gd name="T21" fmla="*/ 31 h 131"/>
                <a:gd name="T22" fmla="*/ 50 w 76"/>
                <a:gd name="T23" fmla="*/ 8 h 131"/>
                <a:gd name="T24" fmla="*/ 67 w 76"/>
                <a:gd name="T25" fmla="*/ 22 h 131"/>
                <a:gd name="T26" fmla="*/ 27 w 76"/>
                <a:gd name="T27" fmla="*/ 58 h 131"/>
                <a:gd name="T28" fmla="*/ 18 w 76"/>
                <a:gd name="T29" fmla="*/ 106 h 131"/>
                <a:gd name="T30" fmla="*/ 20 w 76"/>
                <a:gd name="T31" fmla="*/ 120 h 131"/>
                <a:gd name="T32" fmla="*/ 12 w 76"/>
                <a:gd name="T33" fmla="*/ 111 h 131"/>
                <a:gd name="T34" fmla="*/ 29 w 76"/>
                <a:gd name="T35" fmla="*/ 124 h 131"/>
                <a:gd name="T36" fmla="*/ 29 w 76"/>
                <a:gd name="T37" fmla="*/ 66 h 131"/>
                <a:gd name="T38" fmla="*/ 56 w 76"/>
                <a:gd name="T39" fmla="*/ 4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6" h="131">
                  <a:moveTo>
                    <a:pt x="56" y="43"/>
                  </a:moveTo>
                  <a:cubicBezTo>
                    <a:pt x="59" y="42"/>
                    <a:pt x="73" y="33"/>
                    <a:pt x="76" y="20"/>
                  </a:cubicBezTo>
                  <a:cubicBezTo>
                    <a:pt x="71" y="14"/>
                    <a:pt x="66" y="9"/>
                    <a:pt x="61" y="6"/>
                  </a:cubicBezTo>
                  <a:cubicBezTo>
                    <a:pt x="59" y="5"/>
                    <a:pt x="56" y="4"/>
                    <a:pt x="53" y="3"/>
                  </a:cubicBezTo>
                  <a:cubicBezTo>
                    <a:pt x="51" y="2"/>
                    <a:pt x="49" y="2"/>
                    <a:pt x="48" y="2"/>
                  </a:cubicBezTo>
                  <a:cubicBezTo>
                    <a:pt x="49" y="8"/>
                    <a:pt x="49" y="20"/>
                    <a:pt x="41" y="26"/>
                  </a:cubicBezTo>
                  <a:cubicBezTo>
                    <a:pt x="28" y="35"/>
                    <a:pt x="20" y="39"/>
                    <a:pt x="15" y="49"/>
                  </a:cubicBezTo>
                  <a:cubicBezTo>
                    <a:pt x="10" y="59"/>
                    <a:pt x="0" y="88"/>
                    <a:pt x="11" y="110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7" y="102"/>
                    <a:pt x="6" y="89"/>
                    <a:pt x="8" y="73"/>
                  </a:cubicBezTo>
                  <a:cubicBezTo>
                    <a:pt x="13" y="47"/>
                    <a:pt x="22" y="40"/>
                    <a:pt x="37" y="31"/>
                  </a:cubicBezTo>
                  <a:cubicBezTo>
                    <a:pt x="51" y="22"/>
                    <a:pt x="50" y="8"/>
                    <a:pt x="50" y="8"/>
                  </a:cubicBezTo>
                  <a:cubicBezTo>
                    <a:pt x="54" y="0"/>
                    <a:pt x="71" y="11"/>
                    <a:pt x="67" y="22"/>
                  </a:cubicBezTo>
                  <a:cubicBezTo>
                    <a:pt x="58" y="44"/>
                    <a:pt x="37" y="48"/>
                    <a:pt x="27" y="58"/>
                  </a:cubicBezTo>
                  <a:cubicBezTo>
                    <a:pt x="17" y="68"/>
                    <a:pt x="16" y="98"/>
                    <a:pt x="18" y="106"/>
                  </a:cubicBezTo>
                  <a:cubicBezTo>
                    <a:pt x="20" y="114"/>
                    <a:pt x="29" y="124"/>
                    <a:pt x="20" y="120"/>
                  </a:cubicBezTo>
                  <a:cubicBezTo>
                    <a:pt x="17" y="119"/>
                    <a:pt x="14" y="116"/>
                    <a:pt x="12" y="111"/>
                  </a:cubicBezTo>
                  <a:cubicBezTo>
                    <a:pt x="22" y="131"/>
                    <a:pt x="32" y="128"/>
                    <a:pt x="29" y="124"/>
                  </a:cubicBezTo>
                  <a:cubicBezTo>
                    <a:pt x="26" y="119"/>
                    <a:pt x="17" y="85"/>
                    <a:pt x="29" y="66"/>
                  </a:cubicBezTo>
                  <a:cubicBezTo>
                    <a:pt x="41" y="47"/>
                    <a:pt x="51" y="45"/>
                    <a:pt x="56" y="43"/>
                  </a:cubicBezTo>
                  <a:close/>
                </a:path>
              </a:pathLst>
            </a:custGeom>
            <a:solidFill>
              <a:srgbClr val="E08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2446"/>
            <p:cNvSpPr/>
            <p:nvPr/>
          </p:nvSpPr>
          <p:spPr bwMode="auto">
            <a:xfrm>
              <a:off x="5211763" y="5772151"/>
              <a:ext cx="201613" cy="385763"/>
            </a:xfrm>
            <a:custGeom>
              <a:avLst/>
              <a:gdLst>
                <a:gd name="T0" fmla="*/ 61 w 65"/>
                <a:gd name="T1" fmla="*/ 22 h 124"/>
                <a:gd name="T2" fmla="*/ 44 w 65"/>
                <a:gd name="T3" fmla="*/ 8 h 124"/>
                <a:gd name="T4" fmla="*/ 31 w 65"/>
                <a:gd name="T5" fmla="*/ 31 h 124"/>
                <a:gd name="T6" fmla="*/ 2 w 65"/>
                <a:gd name="T7" fmla="*/ 73 h 124"/>
                <a:gd name="T8" fmla="*/ 5 w 65"/>
                <a:gd name="T9" fmla="*/ 110 h 124"/>
                <a:gd name="T10" fmla="*/ 6 w 65"/>
                <a:gd name="T11" fmla="*/ 111 h 124"/>
                <a:gd name="T12" fmla="*/ 14 w 65"/>
                <a:gd name="T13" fmla="*/ 120 h 124"/>
                <a:gd name="T14" fmla="*/ 12 w 65"/>
                <a:gd name="T15" fmla="*/ 106 h 124"/>
                <a:gd name="T16" fmla="*/ 21 w 65"/>
                <a:gd name="T17" fmla="*/ 58 h 124"/>
                <a:gd name="T18" fmla="*/ 61 w 65"/>
                <a:gd name="T19" fmla="*/ 2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124">
                  <a:moveTo>
                    <a:pt x="61" y="22"/>
                  </a:moveTo>
                  <a:cubicBezTo>
                    <a:pt x="65" y="11"/>
                    <a:pt x="48" y="0"/>
                    <a:pt x="44" y="8"/>
                  </a:cubicBezTo>
                  <a:cubicBezTo>
                    <a:pt x="44" y="8"/>
                    <a:pt x="45" y="22"/>
                    <a:pt x="31" y="31"/>
                  </a:cubicBezTo>
                  <a:cubicBezTo>
                    <a:pt x="16" y="40"/>
                    <a:pt x="7" y="47"/>
                    <a:pt x="2" y="73"/>
                  </a:cubicBezTo>
                  <a:cubicBezTo>
                    <a:pt x="0" y="89"/>
                    <a:pt x="1" y="102"/>
                    <a:pt x="5" y="110"/>
                  </a:cubicBezTo>
                  <a:cubicBezTo>
                    <a:pt x="5" y="111"/>
                    <a:pt x="6" y="111"/>
                    <a:pt x="6" y="111"/>
                  </a:cubicBezTo>
                  <a:cubicBezTo>
                    <a:pt x="8" y="116"/>
                    <a:pt x="11" y="119"/>
                    <a:pt x="14" y="120"/>
                  </a:cubicBezTo>
                  <a:cubicBezTo>
                    <a:pt x="23" y="124"/>
                    <a:pt x="14" y="114"/>
                    <a:pt x="12" y="106"/>
                  </a:cubicBezTo>
                  <a:cubicBezTo>
                    <a:pt x="10" y="98"/>
                    <a:pt x="11" y="68"/>
                    <a:pt x="21" y="58"/>
                  </a:cubicBezTo>
                  <a:cubicBezTo>
                    <a:pt x="31" y="48"/>
                    <a:pt x="52" y="44"/>
                    <a:pt x="61" y="22"/>
                  </a:cubicBezTo>
                  <a:close/>
                </a:path>
              </a:pathLst>
            </a:custGeom>
            <a:solidFill>
              <a:srgbClr val="F19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2447"/>
            <p:cNvSpPr>
              <a:spLocks noEditPoints="1"/>
            </p:cNvSpPr>
            <p:nvPr/>
          </p:nvSpPr>
          <p:spPr bwMode="auto">
            <a:xfrm>
              <a:off x="4921250" y="5124451"/>
              <a:ext cx="949325" cy="1108075"/>
            </a:xfrm>
            <a:custGeom>
              <a:avLst/>
              <a:gdLst>
                <a:gd name="T0" fmla="*/ 246 w 306"/>
                <a:gd name="T1" fmla="*/ 193 h 357"/>
                <a:gd name="T2" fmla="*/ 294 w 306"/>
                <a:gd name="T3" fmla="*/ 203 h 357"/>
                <a:gd name="T4" fmla="*/ 250 w 306"/>
                <a:gd name="T5" fmla="*/ 192 h 357"/>
                <a:gd name="T6" fmla="*/ 221 w 306"/>
                <a:gd name="T7" fmla="*/ 171 h 357"/>
                <a:gd name="T8" fmla="*/ 188 w 306"/>
                <a:gd name="T9" fmla="*/ 162 h 357"/>
                <a:gd name="T10" fmla="*/ 183 w 306"/>
                <a:gd name="T11" fmla="*/ 160 h 357"/>
                <a:gd name="T12" fmla="*/ 174 w 306"/>
                <a:gd name="T13" fmla="*/ 112 h 357"/>
                <a:gd name="T14" fmla="*/ 174 w 306"/>
                <a:gd name="T15" fmla="*/ 83 h 357"/>
                <a:gd name="T16" fmla="*/ 183 w 306"/>
                <a:gd name="T17" fmla="*/ 48 h 357"/>
                <a:gd name="T18" fmla="*/ 222 w 306"/>
                <a:gd name="T19" fmla="*/ 39 h 357"/>
                <a:gd name="T20" fmla="*/ 153 w 306"/>
                <a:gd name="T21" fmla="*/ 106 h 357"/>
                <a:gd name="T22" fmla="*/ 129 w 306"/>
                <a:gd name="T23" fmla="*/ 107 h 357"/>
                <a:gd name="T24" fmla="*/ 104 w 306"/>
                <a:gd name="T25" fmla="*/ 71 h 357"/>
                <a:gd name="T26" fmla="*/ 117 w 306"/>
                <a:gd name="T27" fmla="*/ 23 h 357"/>
                <a:gd name="T28" fmla="*/ 154 w 306"/>
                <a:gd name="T29" fmla="*/ 5 h 357"/>
                <a:gd name="T30" fmla="*/ 90 w 306"/>
                <a:gd name="T31" fmla="*/ 31 h 357"/>
                <a:gd name="T32" fmla="*/ 102 w 306"/>
                <a:gd name="T33" fmla="*/ 152 h 357"/>
                <a:gd name="T34" fmla="*/ 53 w 306"/>
                <a:gd name="T35" fmla="*/ 234 h 357"/>
                <a:gd name="T36" fmla="*/ 141 w 306"/>
                <a:gd name="T37" fmla="*/ 212 h 357"/>
                <a:gd name="T38" fmla="*/ 176 w 306"/>
                <a:gd name="T39" fmla="*/ 222 h 357"/>
                <a:gd name="T40" fmla="*/ 223 w 306"/>
                <a:gd name="T41" fmla="*/ 346 h 357"/>
                <a:gd name="T42" fmla="*/ 230 w 306"/>
                <a:gd name="T43" fmla="*/ 314 h 357"/>
                <a:gd name="T44" fmla="*/ 221 w 306"/>
                <a:gd name="T45" fmla="*/ 307 h 357"/>
                <a:gd name="T46" fmla="*/ 186 w 306"/>
                <a:gd name="T47" fmla="*/ 266 h 357"/>
                <a:gd name="T48" fmla="*/ 188 w 306"/>
                <a:gd name="T49" fmla="*/ 217 h 357"/>
                <a:gd name="T50" fmla="*/ 294 w 306"/>
                <a:gd name="T51" fmla="*/ 312 h 357"/>
                <a:gd name="T52" fmla="*/ 251 w 306"/>
                <a:gd name="T53" fmla="*/ 272 h 357"/>
                <a:gd name="T54" fmla="*/ 234 w 306"/>
                <a:gd name="T55" fmla="*/ 245 h 357"/>
                <a:gd name="T56" fmla="*/ 221 w 306"/>
                <a:gd name="T57" fmla="*/ 225 h 357"/>
                <a:gd name="T58" fmla="*/ 198 w 306"/>
                <a:gd name="T59" fmla="*/ 202 h 357"/>
                <a:gd name="T60" fmla="*/ 216 w 306"/>
                <a:gd name="T61" fmla="*/ 192 h 357"/>
                <a:gd name="T62" fmla="*/ 306 w 306"/>
                <a:gd name="T63" fmla="*/ 211 h 357"/>
                <a:gd name="T64" fmla="*/ 173 w 306"/>
                <a:gd name="T65" fmla="*/ 184 h 357"/>
                <a:gd name="T66" fmla="*/ 181 w 306"/>
                <a:gd name="T67" fmla="*/ 195 h 357"/>
                <a:gd name="T68" fmla="*/ 294 w 306"/>
                <a:gd name="T69" fmla="*/ 308 h 357"/>
                <a:gd name="T70" fmla="*/ 217 w 306"/>
                <a:gd name="T71" fmla="*/ 250 h 357"/>
                <a:gd name="T72" fmla="*/ 181 w 306"/>
                <a:gd name="T73" fmla="*/ 195 h 357"/>
                <a:gd name="T74" fmla="*/ 138 w 306"/>
                <a:gd name="T75" fmla="*/ 4 h 357"/>
                <a:gd name="T76" fmla="*/ 126 w 306"/>
                <a:gd name="T77" fmla="*/ 120 h 357"/>
                <a:gd name="T78" fmla="*/ 109 w 306"/>
                <a:gd name="T79" fmla="*/ 160 h 357"/>
                <a:gd name="T80" fmla="*/ 86 w 306"/>
                <a:gd name="T81" fmla="*/ 169 h 357"/>
                <a:gd name="T82" fmla="*/ 95 w 306"/>
                <a:gd name="T83" fmla="*/ 182 h 357"/>
                <a:gd name="T84" fmla="*/ 103 w 306"/>
                <a:gd name="T85" fmla="*/ 202 h 357"/>
                <a:gd name="T86" fmla="*/ 30 w 306"/>
                <a:gd name="T87" fmla="*/ 171 h 357"/>
                <a:gd name="T88" fmla="*/ 122 w 306"/>
                <a:gd name="T89" fmla="*/ 216 h 357"/>
                <a:gd name="T90" fmla="*/ 122 w 306"/>
                <a:gd name="T91" fmla="*/ 216 h 357"/>
                <a:gd name="T92" fmla="*/ 132 w 306"/>
                <a:gd name="T93" fmla="*/ 209 h 357"/>
                <a:gd name="T94" fmla="*/ 161 w 306"/>
                <a:gd name="T95" fmla="*/ 59 h 357"/>
                <a:gd name="T96" fmla="*/ 176 w 306"/>
                <a:gd name="T97" fmla="*/ 54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6" h="357">
                  <a:moveTo>
                    <a:pt x="143" y="172"/>
                  </a:moveTo>
                  <a:cubicBezTo>
                    <a:pt x="147" y="170"/>
                    <a:pt x="172" y="164"/>
                    <a:pt x="179" y="165"/>
                  </a:cubicBezTo>
                  <a:cubicBezTo>
                    <a:pt x="186" y="165"/>
                    <a:pt x="199" y="168"/>
                    <a:pt x="214" y="172"/>
                  </a:cubicBezTo>
                  <a:cubicBezTo>
                    <a:pt x="230" y="177"/>
                    <a:pt x="239" y="187"/>
                    <a:pt x="246" y="193"/>
                  </a:cubicBezTo>
                  <a:cubicBezTo>
                    <a:pt x="253" y="199"/>
                    <a:pt x="267" y="212"/>
                    <a:pt x="279" y="209"/>
                  </a:cubicBezTo>
                  <a:cubicBezTo>
                    <a:pt x="285" y="207"/>
                    <a:pt x="297" y="205"/>
                    <a:pt x="306" y="205"/>
                  </a:cubicBezTo>
                  <a:cubicBezTo>
                    <a:pt x="306" y="202"/>
                    <a:pt x="306" y="202"/>
                    <a:pt x="306" y="202"/>
                  </a:cubicBezTo>
                  <a:cubicBezTo>
                    <a:pt x="302" y="202"/>
                    <a:pt x="297" y="203"/>
                    <a:pt x="294" y="203"/>
                  </a:cubicBezTo>
                  <a:cubicBezTo>
                    <a:pt x="288" y="204"/>
                    <a:pt x="281" y="206"/>
                    <a:pt x="273" y="203"/>
                  </a:cubicBezTo>
                  <a:cubicBezTo>
                    <a:pt x="274" y="205"/>
                    <a:pt x="270" y="207"/>
                    <a:pt x="256" y="196"/>
                  </a:cubicBezTo>
                  <a:cubicBezTo>
                    <a:pt x="255" y="195"/>
                    <a:pt x="253" y="194"/>
                    <a:pt x="252" y="193"/>
                  </a:cubicBezTo>
                  <a:cubicBezTo>
                    <a:pt x="251" y="193"/>
                    <a:pt x="251" y="192"/>
                    <a:pt x="250" y="192"/>
                  </a:cubicBezTo>
                  <a:cubicBezTo>
                    <a:pt x="249" y="191"/>
                    <a:pt x="248" y="190"/>
                    <a:pt x="247" y="189"/>
                  </a:cubicBezTo>
                  <a:cubicBezTo>
                    <a:pt x="241" y="184"/>
                    <a:pt x="238" y="180"/>
                    <a:pt x="227" y="174"/>
                  </a:cubicBezTo>
                  <a:cubicBezTo>
                    <a:pt x="227" y="173"/>
                    <a:pt x="227" y="173"/>
                    <a:pt x="226" y="173"/>
                  </a:cubicBezTo>
                  <a:cubicBezTo>
                    <a:pt x="225" y="173"/>
                    <a:pt x="223" y="172"/>
                    <a:pt x="221" y="171"/>
                  </a:cubicBezTo>
                  <a:cubicBezTo>
                    <a:pt x="221" y="171"/>
                    <a:pt x="221" y="170"/>
                    <a:pt x="220" y="170"/>
                  </a:cubicBezTo>
                  <a:cubicBezTo>
                    <a:pt x="215" y="168"/>
                    <a:pt x="210" y="167"/>
                    <a:pt x="204" y="165"/>
                  </a:cubicBezTo>
                  <a:cubicBezTo>
                    <a:pt x="204" y="167"/>
                    <a:pt x="202" y="168"/>
                    <a:pt x="197" y="168"/>
                  </a:cubicBezTo>
                  <a:cubicBezTo>
                    <a:pt x="191" y="167"/>
                    <a:pt x="188" y="165"/>
                    <a:pt x="188" y="162"/>
                  </a:cubicBezTo>
                  <a:cubicBezTo>
                    <a:pt x="178" y="161"/>
                    <a:pt x="171" y="160"/>
                    <a:pt x="171" y="160"/>
                  </a:cubicBezTo>
                  <a:cubicBezTo>
                    <a:pt x="173" y="159"/>
                    <a:pt x="180" y="160"/>
                    <a:pt x="188" y="161"/>
                  </a:cubicBezTo>
                  <a:cubicBezTo>
                    <a:pt x="188" y="161"/>
                    <a:pt x="188" y="160"/>
                    <a:pt x="188" y="160"/>
                  </a:cubicBezTo>
                  <a:cubicBezTo>
                    <a:pt x="186" y="160"/>
                    <a:pt x="184" y="160"/>
                    <a:pt x="183" y="160"/>
                  </a:cubicBezTo>
                  <a:cubicBezTo>
                    <a:pt x="169" y="159"/>
                    <a:pt x="155" y="159"/>
                    <a:pt x="155" y="159"/>
                  </a:cubicBezTo>
                  <a:cubicBezTo>
                    <a:pt x="172" y="149"/>
                    <a:pt x="175" y="131"/>
                    <a:pt x="176" y="117"/>
                  </a:cubicBezTo>
                  <a:cubicBezTo>
                    <a:pt x="176" y="118"/>
                    <a:pt x="176" y="118"/>
                    <a:pt x="176" y="118"/>
                  </a:cubicBezTo>
                  <a:cubicBezTo>
                    <a:pt x="175" y="118"/>
                    <a:pt x="175" y="115"/>
                    <a:pt x="174" y="112"/>
                  </a:cubicBezTo>
                  <a:cubicBezTo>
                    <a:pt x="174" y="112"/>
                    <a:pt x="173" y="111"/>
                    <a:pt x="172" y="109"/>
                  </a:cubicBezTo>
                  <a:cubicBezTo>
                    <a:pt x="169" y="104"/>
                    <a:pt x="174" y="100"/>
                    <a:pt x="174" y="100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174" y="95"/>
                    <a:pt x="174" y="90"/>
                    <a:pt x="174" y="83"/>
                  </a:cubicBezTo>
                  <a:cubicBezTo>
                    <a:pt x="173" y="83"/>
                    <a:pt x="173" y="83"/>
                    <a:pt x="173" y="83"/>
                  </a:cubicBezTo>
                  <a:cubicBezTo>
                    <a:pt x="170" y="79"/>
                    <a:pt x="172" y="75"/>
                    <a:pt x="174" y="73"/>
                  </a:cubicBezTo>
                  <a:cubicBezTo>
                    <a:pt x="175" y="63"/>
                    <a:pt x="179" y="55"/>
                    <a:pt x="183" y="51"/>
                  </a:cubicBezTo>
                  <a:cubicBezTo>
                    <a:pt x="183" y="49"/>
                    <a:pt x="183" y="48"/>
                    <a:pt x="183" y="48"/>
                  </a:cubicBezTo>
                  <a:cubicBezTo>
                    <a:pt x="183" y="48"/>
                    <a:pt x="184" y="45"/>
                    <a:pt x="186" y="45"/>
                  </a:cubicBezTo>
                  <a:cubicBezTo>
                    <a:pt x="187" y="44"/>
                    <a:pt x="187" y="44"/>
                    <a:pt x="188" y="45"/>
                  </a:cubicBezTo>
                  <a:cubicBezTo>
                    <a:pt x="191" y="43"/>
                    <a:pt x="194" y="41"/>
                    <a:pt x="194" y="43"/>
                  </a:cubicBezTo>
                  <a:cubicBezTo>
                    <a:pt x="205" y="35"/>
                    <a:pt x="217" y="40"/>
                    <a:pt x="222" y="39"/>
                  </a:cubicBezTo>
                  <a:cubicBezTo>
                    <a:pt x="228" y="37"/>
                    <a:pt x="221" y="30"/>
                    <a:pt x="213" y="27"/>
                  </a:cubicBezTo>
                  <a:cubicBezTo>
                    <a:pt x="205" y="25"/>
                    <a:pt x="189" y="24"/>
                    <a:pt x="170" y="42"/>
                  </a:cubicBezTo>
                  <a:cubicBezTo>
                    <a:pt x="162" y="51"/>
                    <a:pt x="159" y="62"/>
                    <a:pt x="157" y="73"/>
                  </a:cubicBezTo>
                  <a:cubicBezTo>
                    <a:pt x="156" y="84"/>
                    <a:pt x="155" y="95"/>
                    <a:pt x="153" y="106"/>
                  </a:cubicBezTo>
                  <a:cubicBezTo>
                    <a:pt x="153" y="110"/>
                    <a:pt x="152" y="114"/>
                    <a:pt x="150" y="119"/>
                  </a:cubicBezTo>
                  <a:cubicBezTo>
                    <a:pt x="141" y="145"/>
                    <a:pt x="128" y="143"/>
                    <a:pt x="128" y="143"/>
                  </a:cubicBezTo>
                  <a:cubicBezTo>
                    <a:pt x="134" y="137"/>
                    <a:pt x="135" y="121"/>
                    <a:pt x="130" y="106"/>
                  </a:cubicBezTo>
                  <a:cubicBezTo>
                    <a:pt x="130" y="107"/>
                    <a:pt x="130" y="107"/>
                    <a:pt x="129" y="107"/>
                  </a:cubicBezTo>
                  <a:cubicBezTo>
                    <a:pt x="128" y="107"/>
                    <a:pt x="124" y="101"/>
                    <a:pt x="121" y="97"/>
                  </a:cubicBezTo>
                  <a:cubicBezTo>
                    <a:pt x="120" y="95"/>
                    <a:pt x="113" y="86"/>
                    <a:pt x="109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5" y="76"/>
                    <a:pt x="104" y="74"/>
                    <a:pt x="104" y="71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0" y="63"/>
                    <a:pt x="101" y="45"/>
                    <a:pt x="105" y="37"/>
                  </a:cubicBezTo>
                  <a:cubicBezTo>
                    <a:pt x="109" y="28"/>
                    <a:pt x="116" y="23"/>
                    <a:pt x="117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20" y="20"/>
                    <a:pt x="124" y="17"/>
                    <a:pt x="129" y="15"/>
                  </a:cubicBezTo>
                  <a:cubicBezTo>
                    <a:pt x="131" y="15"/>
                    <a:pt x="132" y="14"/>
                    <a:pt x="134" y="14"/>
                  </a:cubicBezTo>
                  <a:cubicBezTo>
                    <a:pt x="140" y="13"/>
                    <a:pt x="144" y="12"/>
                    <a:pt x="147" y="11"/>
                  </a:cubicBezTo>
                  <a:cubicBezTo>
                    <a:pt x="153" y="9"/>
                    <a:pt x="155" y="7"/>
                    <a:pt x="154" y="5"/>
                  </a:cubicBezTo>
                  <a:cubicBezTo>
                    <a:pt x="154" y="5"/>
                    <a:pt x="153" y="4"/>
                    <a:pt x="152" y="4"/>
                  </a:cubicBezTo>
                  <a:cubicBezTo>
                    <a:pt x="149" y="2"/>
                    <a:pt x="143" y="1"/>
                    <a:pt x="138" y="0"/>
                  </a:cubicBezTo>
                  <a:cubicBezTo>
                    <a:pt x="134" y="0"/>
                    <a:pt x="129" y="0"/>
                    <a:pt x="126" y="0"/>
                  </a:cubicBezTo>
                  <a:cubicBezTo>
                    <a:pt x="117" y="2"/>
                    <a:pt x="107" y="3"/>
                    <a:pt x="90" y="31"/>
                  </a:cubicBezTo>
                  <a:cubicBezTo>
                    <a:pt x="79" y="51"/>
                    <a:pt x="83" y="73"/>
                    <a:pt x="89" y="86"/>
                  </a:cubicBezTo>
                  <a:cubicBezTo>
                    <a:pt x="91" y="93"/>
                    <a:pt x="94" y="98"/>
                    <a:pt x="95" y="100"/>
                  </a:cubicBezTo>
                  <a:cubicBezTo>
                    <a:pt x="100" y="106"/>
                    <a:pt x="118" y="139"/>
                    <a:pt x="105" y="150"/>
                  </a:cubicBezTo>
                  <a:cubicBezTo>
                    <a:pt x="104" y="151"/>
                    <a:pt x="103" y="152"/>
                    <a:pt x="102" y="152"/>
                  </a:cubicBezTo>
                  <a:cubicBezTo>
                    <a:pt x="91" y="160"/>
                    <a:pt x="79" y="160"/>
                    <a:pt x="71" y="157"/>
                  </a:cubicBezTo>
                  <a:cubicBezTo>
                    <a:pt x="61" y="154"/>
                    <a:pt x="40" y="155"/>
                    <a:pt x="25" y="163"/>
                  </a:cubicBezTo>
                  <a:cubicBezTo>
                    <a:pt x="9" y="172"/>
                    <a:pt x="2" y="193"/>
                    <a:pt x="8" y="208"/>
                  </a:cubicBezTo>
                  <a:cubicBezTo>
                    <a:pt x="14" y="222"/>
                    <a:pt x="25" y="233"/>
                    <a:pt x="53" y="234"/>
                  </a:cubicBezTo>
                  <a:cubicBezTo>
                    <a:pt x="81" y="236"/>
                    <a:pt x="106" y="218"/>
                    <a:pt x="106" y="218"/>
                  </a:cubicBezTo>
                  <a:cubicBezTo>
                    <a:pt x="110" y="219"/>
                    <a:pt x="116" y="223"/>
                    <a:pt x="123" y="216"/>
                  </a:cubicBezTo>
                  <a:cubicBezTo>
                    <a:pt x="128" y="212"/>
                    <a:pt x="132" y="211"/>
                    <a:pt x="136" y="211"/>
                  </a:cubicBezTo>
                  <a:cubicBezTo>
                    <a:pt x="137" y="211"/>
                    <a:pt x="139" y="211"/>
                    <a:pt x="141" y="212"/>
                  </a:cubicBezTo>
                  <a:cubicBezTo>
                    <a:pt x="144" y="213"/>
                    <a:pt x="147" y="214"/>
                    <a:pt x="149" y="215"/>
                  </a:cubicBezTo>
                  <a:cubicBezTo>
                    <a:pt x="147" y="214"/>
                    <a:pt x="145" y="213"/>
                    <a:pt x="143" y="212"/>
                  </a:cubicBezTo>
                  <a:cubicBezTo>
                    <a:pt x="134" y="210"/>
                    <a:pt x="139" y="204"/>
                    <a:pt x="143" y="204"/>
                  </a:cubicBezTo>
                  <a:cubicBezTo>
                    <a:pt x="143" y="204"/>
                    <a:pt x="163" y="202"/>
                    <a:pt x="176" y="222"/>
                  </a:cubicBezTo>
                  <a:cubicBezTo>
                    <a:pt x="189" y="241"/>
                    <a:pt x="183" y="245"/>
                    <a:pt x="180" y="256"/>
                  </a:cubicBezTo>
                  <a:cubicBezTo>
                    <a:pt x="177" y="266"/>
                    <a:pt x="185" y="284"/>
                    <a:pt x="195" y="293"/>
                  </a:cubicBezTo>
                  <a:cubicBezTo>
                    <a:pt x="205" y="302"/>
                    <a:pt x="213" y="303"/>
                    <a:pt x="225" y="317"/>
                  </a:cubicBezTo>
                  <a:cubicBezTo>
                    <a:pt x="238" y="332"/>
                    <a:pt x="225" y="345"/>
                    <a:pt x="223" y="346"/>
                  </a:cubicBezTo>
                  <a:cubicBezTo>
                    <a:pt x="220" y="346"/>
                    <a:pt x="227" y="336"/>
                    <a:pt x="223" y="328"/>
                  </a:cubicBezTo>
                  <a:cubicBezTo>
                    <a:pt x="225" y="333"/>
                    <a:pt x="224" y="338"/>
                    <a:pt x="223" y="341"/>
                  </a:cubicBezTo>
                  <a:cubicBezTo>
                    <a:pt x="220" y="347"/>
                    <a:pt x="220" y="357"/>
                    <a:pt x="230" y="340"/>
                  </a:cubicBezTo>
                  <a:cubicBezTo>
                    <a:pt x="235" y="332"/>
                    <a:pt x="234" y="323"/>
                    <a:pt x="230" y="314"/>
                  </a:cubicBezTo>
                  <a:cubicBezTo>
                    <a:pt x="230" y="314"/>
                    <a:pt x="230" y="314"/>
                    <a:pt x="230" y="314"/>
                  </a:cubicBezTo>
                  <a:cubicBezTo>
                    <a:pt x="230" y="316"/>
                    <a:pt x="229" y="316"/>
                    <a:pt x="228" y="314"/>
                  </a:cubicBezTo>
                  <a:cubicBezTo>
                    <a:pt x="226" y="314"/>
                    <a:pt x="225" y="313"/>
                    <a:pt x="223" y="312"/>
                  </a:cubicBezTo>
                  <a:cubicBezTo>
                    <a:pt x="221" y="311"/>
                    <a:pt x="221" y="308"/>
                    <a:pt x="221" y="307"/>
                  </a:cubicBezTo>
                  <a:cubicBezTo>
                    <a:pt x="217" y="304"/>
                    <a:pt x="211" y="301"/>
                    <a:pt x="204" y="296"/>
                  </a:cubicBezTo>
                  <a:cubicBezTo>
                    <a:pt x="203" y="296"/>
                    <a:pt x="201" y="295"/>
                    <a:pt x="199" y="294"/>
                  </a:cubicBezTo>
                  <a:cubicBezTo>
                    <a:pt x="197" y="292"/>
                    <a:pt x="196" y="291"/>
                    <a:pt x="196" y="290"/>
                  </a:cubicBezTo>
                  <a:cubicBezTo>
                    <a:pt x="188" y="281"/>
                    <a:pt x="186" y="270"/>
                    <a:pt x="186" y="266"/>
                  </a:cubicBezTo>
                  <a:cubicBezTo>
                    <a:pt x="185" y="259"/>
                    <a:pt x="189" y="243"/>
                    <a:pt x="187" y="230"/>
                  </a:cubicBezTo>
                  <a:cubicBezTo>
                    <a:pt x="185" y="218"/>
                    <a:pt x="157" y="202"/>
                    <a:pt x="157" y="202"/>
                  </a:cubicBezTo>
                  <a:cubicBezTo>
                    <a:pt x="160" y="200"/>
                    <a:pt x="179" y="210"/>
                    <a:pt x="186" y="216"/>
                  </a:cubicBezTo>
                  <a:cubicBezTo>
                    <a:pt x="187" y="216"/>
                    <a:pt x="187" y="217"/>
                    <a:pt x="188" y="217"/>
                  </a:cubicBezTo>
                  <a:cubicBezTo>
                    <a:pt x="190" y="219"/>
                    <a:pt x="198" y="224"/>
                    <a:pt x="205" y="232"/>
                  </a:cubicBezTo>
                  <a:cubicBezTo>
                    <a:pt x="213" y="242"/>
                    <a:pt x="216" y="261"/>
                    <a:pt x="227" y="276"/>
                  </a:cubicBezTo>
                  <a:cubicBezTo>
                    <a:pt x="238" y="291"/>
                    <a:pt x="266" y="291"/>
                    <a:pt x="276" y="294"/>
                  </a:cubicBezTo>
                  <a:cubicBezTo>
                    <a:pt x="286" y="297"/>
                    <a:pt x="289" y="309"/>
                    <a:pt x="294" y="312"/>
                  </a:cubicBezTo>
                  <a:cubicBezTo>
                    <a:pt x="299" y="314"/>
                    <a:pt x="299" y="302"/>
                    <a:pt x="289" y="288"/>
                  </a:cubicBezTo>
                  <a:cubicBezTo>
                    <a:pt x="283" y="279"/>
                    <a:pt x="275" y="280"/>
                    <a:pt x="265" y="276"/>
                  </a:cubicBezTo>
                  <a:cubicBezTo>
                    <a:pt x="265" y="276"/>
                    <a:pt x="266" y="276"/>
                    <a:pt x="266" y="276"/>
                  </a:cubicBezTo>
                  <a:cubicBezTo>
                    <a:pt x="267" y="278"/>
                    <a:pt x="263" y="278"/>
                    <a:pt x="251" y="272"/>
                  </a:cubicBezTo>
                  <a:cubicBezTo>
                    <a:pt x="250" y="271"/>
                    <a:pt x="249" y="270"/>
                    <a:pt x="248" y="270"/>
                  </a:cubicBezTo>
                  <a:cubicBezTo>
                    <a:pt x="247" y="269"/>
                    <a:pt x="246" y="269"/>
                    <a:pt x="244" y="268"/>
                  </a:cubicBezTo>
                  <a:cubicBezTo>
                    <a:pt x="241" y="266"/>
                    <a:pt x="240" y="264"/>
                    <a:pt x="240" y="262"/>
                  </a:cubicBezTo>
                  <a:cubicBezTo>
                    <a:pt x="237" y="256"/>
                    <a:pt x="235" y="250"/>
                    <a:pt x="234" y="245"/>
                  </a:cubicBezTo>
                  <a:cubicBezTo>
                    <a:pt x="233" y="242"/>
                    <a:pt x="232" y="238"/>
                    <a:pt x="230" y="233"/>
                  </a:cubicBezTo>
                  <a:cubicBezTo>
                    <a:pt x="230" y="233"/>
                    <a:pt x="230" y="233"/>
                    <a:pt x="230" y="233"/>
                  </a:cubicBezTo>
                  <a:cubicBezTo>
                    <a:pt x="229" y="230"/>
                    <a:pt x="227" y="227"/>
                    <a:pt x="225" y="224"/>
                  </a:cubicBezTo>
                  <a:cubicBezTo>
                    <a:pt x="225" y="226"/>
                    <a:pt x="224" y="226"/>
                    <a:pt x="221" y="225"/>
                  </a:cubicBezTo>
                  <a:cubicBezTo>
                    <a:pt x="217" y="222"/>
                    <a:pt x="217" y="218"/>
                    <a:pt x="218" y="216"/>
                  </a:cubicBezTo>
                  <a:cubicBezTo>
                    <a:pt x="215" y="214"/>
                    <a:pt x="212" y="212"/>
                    <a:pt x="209" y="210"/>
                  </a:cubicBezTo>
                  <a:cubicBezTo>
                    <a:pt x="208" y="210"/>
                    <a:pt x="207" y="210"/>
                    <a:pt x="206" y="209"/>
                  </a:cubicBezTo>
                  <a:cubicBezTo>
                    <a:pt x="201" y="208"/>
                    <a:pt x="199" y="205"/>
                    <a:pt x="198" y="202"/>
                  </a:cubicBezTo>
                  <a:cubicBezTo>
                    <a:pt x="187" y="195"/>
                    <a:pt x="175" y="188"/>
                    <a:pt x="175" y="188"/>
                  </a:cubicBezTo>
                  <a:cubicBezTo>
                    <a:pt x="175" y="188"/>
                    <a:pt x="182" y="190"/>
                    <a:pt x="189" y="192"/>
                  </a:cubicBezTo>
                  <a:cubicBezTo>
                    <a:pt x="174" y="187"/>
                    <a:pt x="162" y="185"/>
                    <a:pt x="162" y="185"/>
                  </a:cubicBezTo>
                  <a:cubicBezTo>
                    <a:pt x="162" y="185"/>
                    <a:pt x="199" y="186"/>
                    <a:pt x="216" y="192"/>
                  </a:cubicBezTo>
                  <a:cubicBezTo>
                    <a:pt x="234" y="197"/>
                    <a:pt x="242" y="208"/>
                    <a:pt x="259" y="218"/>
                  </a:cubicBezTo>
                  <a:cubicBezTo>
                    <a:pt x="275" y="228"/>
                    <a:pt x="293" y="218"/>
                    <a:pt x="302" y="213"/>
                  </a:cubicBezTo>
                  <a:cubicBezTo>
                    <a:pt x="304" y="212"/>
                    <a:pt x="305" y="212"/>
                    <a:pt x="306" y="211"/>
                  </a:cubicBezTo>
                  <a:cubicBezTo>
                    <a:pt x="306" y="211"/>
                    <a:pt x="306" y="211"/>
                    <a:pt x="306" y="211"/>
                  </a:cubicBezTo>
                  <a:cubicBezTo>
                    <a:pt x="303" y="212"/>
                    <a:pt x="298" y="214"/>
                    <a:pt x="293" y="217"/>
                  </a:cubicBezTo>
                  <a:cubicBezTo>
                    <a:pt x="276" y="224"/>
                    <a:pt x="268" y="220"/>
                    <a:pt x="264" y="219"/>
                  </a:cubicBezTo>
                  <a:cubicBezTo>
                    <a:pt x="259" y="218"/>
                    <a:pt x="240" y="202"/>
                    <a:pt x="228" y="195"/>
                  </a:cubicBezTo>
                  <a:cubicBezTo>
                    <a:pt x="217" y="188"/>
                    <a:pt x="179" y="185"/>
                    <a:pt x="173" y="184"/>
                  </a:cubicBezTo>
                  <a:cubicBezTo>
                    <a:pt x="167" y="183"/>
                    <a:pt x="152" y="183"/>
                    <a:pt x="145" y="184"/>
                  </a:cubicBezTo>
                  <a:cubicBezTo>
                    <a:pt x="138" y="184"/>
                    <a:pt x="138" y="180"/>
                    <a:pt x="138" y="180"/>
                  </a:cubicBezTo>
                  <a:cubicBezTo>
                    <a:pt x="138" y="180"/>
                    <a:pt x="136" y="174"/>
                    <a:pt x="143" y="172"/>
                  </a:cubicBezTo>
                  <a:close/>
                  <a:moveTo>
                    <a:pt x="181" y="195"/>
                  </a:moveTo>
                  <a:cubicBezTo>
                    <a:pt x="194" y="201"/>
                    <a:pt x="219" y="222"/>
                    <a:pt x="224" y="230"/>
                  </a:cubicBezTo>
                  <a:cubicBezTo>
                    <a:pt x="230" y="237"/>
                    <a:pt x="235" y="257"/>
                    <a:pt x="241" y="267"/>
                  </a:cubicBezTo>
                  <a:cubicBezTo>
                    <a:pt x="247" y="278"/>
                    <a:pt x="268" y="282"/>
                    <a:pt x="276" y="285"/>
                  </a:cubicBezTo>
                  <a:cubicBezTo>
                    <a:pt x="285" y="287"/>
                    <a:pt x="295" y="304"/>
                    <a:pt x="294" y="308"/>
                  </a:cubicBezTo>
                  <a:cubicBezTo>
                    <a:pt x="293" y="313"/>
                    <a:pt x="290" y="305"/>
                    <a:pt x="285" y="300"/>
                  </a:cubicBezTo>
                  <a:cubicBezTo>
                    <a:pt x="281" y="296"/>
                    <a:pt x="276" y="292"/>
                    <a:pt x="266" y="291"/>
                  </a:cubicBezTo>
                  <a:cubicBezTo>
                    <a:pt x="256" y="290"/>
                    <a:pt x="242" y="287"/>
                    <a:pt x="234" y="281"/>
                  </a:cubicBezTo>
                  <a:cubicBezTo>
                    <a:pt x="225" y="275"/>
                    <a:pt x="225" y="267"/>
                    <a:pt x="217" y="250"/>
                  </a:cubicBezTo>
                  <a:cubicBezTo>
                    <a:pt x="209" y="232"/>
                    <a:pt x="205" y="231"/>
                    <a:pt x="193" y="220"/>
                  </a:cubicBezTo>
                  <a:cubicBezTo>
                    <a:pt x="181" y="208"/>
                    <a:pt x="158" y="199"/>
                    <a:pt x="151" y="199"/>
                  </a:cubicBezTo>
                  <a:cubicBezTo>
                    <a:pt x="147" y="199"/>
                    <a:pt x="138" y="197"/>
                    <a:pt x="138" y="191"/>
                  </a:cubicBezTo>
                  <a:cubicBezTo>
                    <a:pt x="137" y="185"/>
                    <a:pt x="159" y="186"/>
                    <a:pt x="181" y="195"/>
                  </a:cubicBezTo>
                  <a:close/>
                  <a:moveTo>
                    <a:pt x="109" y="118"/>
                  </a:moveTo>
                  <a:cubicBezTo>
                    <a:pt x="103" y="105"/>
                    <a:pt x="88" y="82"/>
                    <a:pt x="85" y="60"/>
                  </a:cubicBezTo>
                  <a:cubicBezTo>
                    <a:pt x="82" y="38"/>
                    <a:pt x="98" y="20"/>
                    <a:pt x="107" y="12"/>
                  </a:cubicBezTo>
                  <a:cubicBezTo>
                    <a:pt x="115" y="4"/>
                    <a:pt x="133" y="2"/>
                    <a:pt x="138" y="4"/>
                  </a:cubicBezTo>
                  <a:cubicBezTo>
                    <a:pt x="143" y="7"/>
                    <a:pt x="135" y="12"/>
                    <a:pt x="127" y="13"/>
                  </a:cubicBezTo>
                  <a:cubicBezTo>
                    <a:pt x="119" y="15"/>
                    <a:pt x="110" y="22"/>
                    <a:pt x="102" y="35"/>
                  </a:cubicBezTo>
                  <a:cubicBezTo>
                    <a:pt x="94" y="49"/>
                    <a:pt x="99" y="76"/>
                    <a:pt x="107" y="84"/>
                  </a:cubicBezTo>
                  <a:cubicBezTo>
                    <a:pt x="114" y="92"/>
                    <a:pt x="123" y="107"/>
                    <a:pt x="126" y="120"/>
                  </a:cubicBezTo>
                  <a:cubicBezTo>
                    <a:pt x="129" y="133"/>
                    <a:pt x="118" y="149"/>
                    <a:pt x="118" y="149"/>
                  </a:cubicBezTo>
                  <a:cubicBezTo>
                    <a:pt x="113" y="154"/>
                    <a:pt x="110" y="149"/>
                    <a:pt x="111" y="147"/>
                  </a:cubicBezTo>
                  <a:cubicBezTo>
                    <a:pt x="112" y="144"/>
                    <a:pt x="116" y="132"/>
                    <a:pt x="109" y="118"/>
                  </a:cubicBezTo>
                  <a:close/>
                  <a:moveTo>
                    <a:pt x="109" y="160"/>
                  </a:moveTo>
                  <a:cubicBezTo>
                    <a:pt x="114" y="165"/>
                    <a:pt x="113" y="167"/>
                    <a:pt x="113" y="167"/>
                  </a:cubicBezTo>
                  <a:cubicBezTo>
                    <a:pt x="113" y="167"/>
                    <a:pt x="109" y="160"/>
                    <a:pt x="102" y="159"/>
                  </a:cubicBezTo>
                  <a:cubicBezTo>
                    <a:pt x="94" y="158"/>
                    <a:pt x="105" y="156"/>
                    <a:pt x="109" y="160"/>
                  </a:cubicBezTo>
                  <a:close/>
                  <a:moveTo>
                    <a:pt x="86" y="169"/>
                  </a:moveTo>
                  <a:cubicBezTo>
                    <a:pt x="86" y="165"/>
                    <a:pt x="89" y="161"/>
                    <a:pt x="93" y="160"/>
                  </a:cubicBezTo>
                  <a:cubicBezTo>
                    <a:pt x="96" y="158"/>
                    <a:pt x="106" y="158"/>
                    <a:pt x="111" y="165"/>
                  </a:cubicBezTo>
                  <a:cubicBezTo>
                    <a:pt x="115" y="173"/>
                    <a:pt x="109" y="182"/>
                    <a:pt x="102" y="182"/>
                  </a:cubicBezTo>
                  <a:cubicBezTo>
                    <a:pt x="99" y="182"/>
                    <a:pt x="97" y="182"/>
                    <a:pt x="95" y="182"/>
                  </a:cubicBezTo>
                  <a:cubicBezTo>
                    <a:pt x="95" y="182"/>
                    <a:pt x="95" y="182"/>
                    <a:pt x="95" y="182"/>
                  </a:cubicBezTo>
                  <a:cubicBezTo>
                    <a:pt x="92" y="181"/>
                    <a:pt x="90" y="179"/>
                    <a:pt x="89" y="178"/>
                  </a:cubicBezTo>
                  <a:cubicBezTo>
                    <a:pt x="86" y="175"/>
                    <a:pt x="86" y="171"/>
                    <a:pt x="86" y="169"/>
                  </a:cubicBezTo>
                  <a:close/>
                  <a:moveTo>
                    <a:pt x="103" y="202"/>
                  </a:moveTo>
                  <a:cubicBezTo>
                    <a:pt x="101" y="205"/>
                    <a:pt x="103" y="216"/>
                    <a:pt x="103" y="217"/>
                  </a:cubicBezTo>
                  <a:cubicBezTo>
                    <a:pt x="104" y="219"/>
                    <a:pt x="91" y="229"/>
                    <a:pt x="67" y="233"/>
                  </a:cubicBezTo>
                  <a:cubicBezTo>
                    <a:pt x="43" y="236"/>
                    <a:pt x="23" y="231"/>
                    <a:pt x="12" y="214"/>
                  </a:cubicBezTo>
                  <a:cubicBezTo>
                    <a:pt x="0" y="196"/>
                    <a:pt x="23" y="175"/>
                    <a:pt x="30" y="171"/>
                  </a:cubicBezTo>
                  <a:cubicBezTo>
                    <a:pt x="40" y="166"/>
                    <a:pt x="66" y="161"/>
                    <a:pt x="74" y="163"/>
                  </a:cubicBezTo>
                  <a:cubicBezTo>
                    <a:pt x="82" y="166"/>
                    <a:pt x="81" y="177"/>
                    <a:pt x="88" y="182"/>
                  </a:cubicBezTo>
                  <a:cubicBezTo>
                    <a:pt x="95" y="186"/>
                    <a:pt x="106" y="198"/>
                    <a:pt x="103" y="202"/>
                  </a:cubicBezTo>
                  <a:close/>
                  <a:moveTo>
                    <a:pt x="122" y="216"/>
                  </a:moveTo>
                  <a:cubicBezTo>
                    <a:pt x="118" y="218"/>
                    <a:pt x="115" y="221"/>
                    <a:pt x="107" y="217"/>
                  </a:cubicBezTo>
                  <a:cubicBezTo>
                    <a:pt x="107" y="217"/>
                    <a:pt x="101" y="209"/>
                    <a:pt x="109" y="203"/>
                  </a:cubicBezTo>
                  <a:cubicBezTo>
                    <a:pt x="117" y="197"/>
                    <a:pt x="123" y="192"/>
                    <a:pt x="130" y="200"/>
                  </a:cubicBezTo>
                  <a:cubicBezTo>
                    <a:pt x="136" y="207"/>
                    <a:pt x="126" y="214"/>
                    <a:pt x="122" y="216"/>
                  </a:cubicBezTo>
                  <a:close/>
                  <a:moveTo>
                    <a:pt x="132" y="209"/>
                  </a:moveTo>
                  <a:cubicBezTo>
                    <a:pt x="132" y="209"/>
                    <a:pt x="134" y="203"/>
                    <a:pt x="132" y="199"/>
                  </a:cubicBezTo>
                  <a:cubicBezTo>
                    <a:pt x="129" y="195"/>
                    <a:pt x="134" y="198"/>
                    <a:pt x="134" y="202"/>
                  </a:cubicBezTo>
                  <a:cubicBezTo>
                    <a:pt x="135" y="206"/>
                    <a:pt x="135" y="206"/>
                    <a:pt x="132" y="209"/>
                  </a:cubicBezTo>
                  <a:close/>
                  <a:moveTo>
                    <a:pt x="135" y="163"/>
                  </a:moveTo>
                  <a:cubicBezTo>
                    <a:pt x="124" y="164"/>
                    <a:pt x="121" y="147"/>
                    <a:pt x="128" y="145"/>
                  </a:cubicBezTo>
                  <a:cubicBezTo>
                    <a:pt x="136" y="144"/>
                    <a:pt x="145" y="136"/>
                    <a:pt x="151" y="123"/>
                  </a:cubicBezTo>
                  <a:cubicBezTo>
                    <a:pt x="156" y="110"/>
                    <a:pt x="160" y="65"/>
                    <a:pt x="161" y="59"/>
                  </a:cubicBezTo>
                  <a:cubicBezTo>
                    <a:pt x="163" y="53"/>
                    <a:pt x="177" y="36"/>
                    <a:pt x="194" y="29"/>
                  </a:cubicBezTo>
                  <a:cubicBezTo>
                    <a:pt x="211" y="23"/>
                    <a:pt x="220" y="34"/>
                    <a:pt x="221" y="36"/>
                  </a:cubicBezTo>
                  <a:cubicBezTo>
                    <a:pt x="222" y="38"/>
                    <a:pt x="207" y="33"/>
                    <a:pt x="198" y="35"/>
                  </a:cubicBezTo>
                  <a:cubicBezTo>
                    <a:pt x="188" y="38"/>
                    <a:pt x="179" y="48"/>
                    <a:pt x="176" y="54"/>
                  </a:cubicBezTo>
                  <a:cubicBezTo>
                    <a:pt x="173" y="59"/>
                    <a:pt x="167" y="80"/>
                    <a:pt x="168" y="90"/>
                  </a:cubicBezTo>
                  <a:cubicBezTo>
                    <a:pt x="169" y="100"/>
                    <a:pt x="171" y="123"/>
                    <a:pt x="163" y="141"/>
                  </a:cubicBezTo>
                  <a:cubicBezTo>
                    <a:pt x="155" y="158"/>
                    <a:pt x="135" y="163"/>
                    <a:pt x="135" y="163"/>
                  </a:cubicBezTo>
                  <a:close/>
                </a:path>
              </a:pathLst>
            </a:custGeom>
            <a:solidFill>
              <a:srgbClr val="EF8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2448"/>
            <p:cNvSpPr/>
            <p:nvPr/>
          </p:nvSpPr>
          <p:spPr bwMode="auto">
            <a:xfrm>
              <a:off x="5305425" y="5416551"/>
              <a:ext cx="6350" cy="6350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1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EF8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2449"/>
            <p:cNvSpPr/>
            <p:nvPr/>
          </p:nvSpPr>
          <p:spPr bwMode="auto">
            <a:xfrm>
              <a:off x="5295900" y="5397501"/>
              <a:ext cx="9525" cy="19050"/>
            </a:xfrm>
            <a:custGeom>
              <a:avLst/>
              <a:gdLst>
                <a:gd name="T0" fmla="*/ 3 w 3"/>
                <a:gd name="T1" fmla="*/ 6 h 6"/>
                <a:gd name="T2" fmla="*/ 0 w 3"/>
                <a:gd name="T3" fmla="*/ 0 h 6"/>
                <a:gd name="T4" fmla="*/ 3 w 3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cubicBezTo>
                    <a:pt x="2" y="4"/>
                    <a:pt x="1" y="2"/>
                    <a:pt x="0" y="0"/>
                  </a:cubicBezTo>
                  <a:cubicBezTo>
                    <a:pt x="2" y="2"/>
                    <a:pt x="3" y="4"/>
                    <a:pt x="3" y="6"/>
                  </a:cubicBezTo>
                  <a:close/>
                </a:path>
              </a:pathLst>
            </a:custGeom>
            <a:solidFill>
              <a:srgbClr val="EF8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2450"/>
            <p:cNvSpPr/>
            <p:nvPr/>
          </p:nvSpPr>
          <p:spPr bwMode="auto">
            <a:xfrm>
              <a:off x="5454650" y="6005513"/>
              <a:ext cx="9525" cy="15875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5 h 5"/>
                <a:gd name="T4" fmla="*/ 0 w 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1" y="2"/>
                    <a:pt x="2" y="3"/>
                    <a:pt x="3" y="5"/>
                  </a:cubicBezTo>
                  <a:cubicBezTo>
                    <a:pt x="2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EF8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2451"/>
            <p:cNvSpPr/>
            <p:nvPr/>
          </p:nvSpPr>
          <p:spPr bwMode="auto">
            <a:xfrm>
              <a:off x="5522913" y="6076951"/>
              <a:ext cx="39688" cy="15875"/>
            </a:xfrm>
            <a:custGeom>
              <a:avLst/>
              <a:gdLst>
                <a:gd name="T0" fmla="*/ 13 w 13"/>
                <a:gd name="T1" fmla="*/ 5 h 5"/>
                <a:gd name="T2" fmla="*/ 8 w 13"/>
                <a:gd name="T3" fmla="*/ 3 h 5"/>
                <a:gd name="T4" fmla="*/ 0 w 13"/>
                <a:gd name="T5" fmla="*/ 0 h 5"/>
                <a:gd name="T6" fmla="*/ 13 w 13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5">
                  <a:moveTo>
                    <a:pt x="13" y="5"/>
                  </a:moveTo>
                  <a:cubicBezTo>
                    <a:pt x="11" y="4"/>
                    <a:pt x="10" y="4"/>
                    <a:pt x="8" y="3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5" y="3"/>
                    <a:pt x="9" y="3"/>
                    <a:pt x="13" y="5"/>
                  </a:cubicBezTo>
                  <a:close/>
                </a:path>
              </a:pathLst>
            </a:custGeom>
            <a:solidFill>
              <a:srgbClr val="EF8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2453"/>
            <p:cNvSpPr/>
            <p:nvPr/>
          </p:nvSpPr>
          <p:spPr bwMode="auto">
            <a:xfrm>
              <a:off x="5702300" y="5719763"/>
              <a:ext cx="68263" cy="47625"/>
            </a:xfrm>
            <a:custGeom>
              <a:avLst/>
              <a:gdLst>
                <a:gd name="T0" fmla="*/ 3 w 22"/>
                <a:gd name="T1" fmla="*/ 0 h 15"/>
                <a:gd name="T2" fmla="*/ 0 w 22"/>
                <a:gd name="T3" fmla="*/ 1 h 15"/>
                <a:gd name="T4" fmla="*/ 4 w 22"/>
                <a:gd name="T5" fmla="*/ 4 h 15"/>
                <a:gd name="T6" fmla="*/ 21 w 22"/>
                <a:gd name="T7" fmla="*/ 11 h 15"/>
                <a:gd name="T8" fmla="*/ 21 w 22"/>
                <a:gd name="T9" fmla="*/ 11 h 15"/>
                <a:gd name="T10" fmla="*/ 3 w 22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3" y="0"/>
                  </a:moveTo>
                  <a:cubicBezTo>
                    <a:pt x="3" y="1"/>
                    <a:pt x="2" y="2"/>
                    <a:pt x="0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18" y="15"/>
                    <a:pt x="22" y="13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10" y="6"/>
                    <a:pt x="3" y="0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2454"/>
            <p:cNvSpPr/>
            <p:nvPr/>
          </p:nvSpPr>
          <p:spPr bwMode="auto">
            <a:xfrm>
              <a:off x="5451475" y="5618163"/>
              <a:ext cx="52388" cy="9525"/>
            </a:xfrm>
            <a:custGeom>
              <a:avLst/>
              <a:gdLst>
                <a:gd name="T0" fmla="*/ 0 w 17"/>
                <a:gd name="T1" fmla="*/ 1 h 3"/>
                <a:gd name="T2" fmla="*/ 17 w 17"/>
                <a:gd name="T3" fmla="*/ 3 h 3"/>
                <a:gd name="T4" fmla="*/ 17 w 17"/>
                <a:gd name="T5" fmla="*/ 2 h 3"/>
                <a:gd name="T6" fmla="*/ 0 w 17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">
                  <a:moveTo>
                    <a:pt x="0" y="1"/>
                  </a:moveTo>
                  <a:cubicBezTo>
                    <a:pt x="0" y="1"/>
                    <a:pt x="7" y="2"/>
                    <a:pt x="17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9" y="1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2455"/>
            <p:cNvSpPr/>
            <p:nvPr/>
          </p:nvSpPr>
          <p:spPr bwMode="auto">
            <a:xfrm>
              <a:off x="5545138" y="5627688"/>
              <a:ext cx="58738" cy="23813"/>
            </a:xfrm>
            <a:custGeom>
              <a:avLst/>
              <a:gdLst>
                <a:gd name="T0" fmla="*/ 0 w 19"/>
                <a:gd name="T1" fmla="*/ 0 h 8"/>
                <a:gd name="T2" fmla="*/ 3 w 19"/>
                <a:gd name="T3" fmla="*/ 3 h 8"/>
                <a:gd name="T4" fmla="*/ 19 w 19"/>
                <a:gd name="T5" fmla="*/ 8 h 8"/>
                <a:gd name="T6" fmla="*/ 17 w 19"/>
                <a:gd name="T7" fmla="*/ 2 h 8"/>
                <a:gd name="T8" fmla="*/ 0 w 1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0" y="0"/>
                  </a:moveTo>
                  <a:cubicBezTo>
                    <a:pt x="1" y="1"/>
                    <a:pt x="3" y="2"/>
                    <a:pt x="3" y="3"/>
                  </a:cubicBezTo>
                  <a:cubicBezTo>
                    <a:pt x="9" y="5"/>
                    <a:pt x="14" y="6"/>
                    <a:pt x="19" y="8"/>
                  </a:cubicBezTo>
                  <a:cubicBezTo>
                    <a:pt x="16" y="6"/>
                    <a:pt x="16" y="4"/>
                    <a:pt x="17" y="2"/>
                  </a:cubicBezTo>
                  <a:cubicBezTo>
                    <a:pt x="13" y="2"/>
                    <a:pt x="6" y="1"/>
                    <a:pt x="0" y="0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2456"/>
            <p:cNvSpPr/>
            <p:nvPr/>
          </p:nvSpPr>
          <p:spPr bwMode="auto">
            <a:xfrm>
              <a:off x="5689600" y="5956301"/>
              <a:ext cx="58738" cy="30163"/>
            </a:xfrm>
            <a:custGeom>
              <a:avLst/>
              <a:gdLst>
                <a:gd name="T0" fmla="*/ 3 w 19"/>
                <a:gd name="T1" fmla="*/ 0 h 10"/>
                <a:gd name="T2" fmla="*/ 0 w 19"/>
                <a:gd name="T3" fmla="*/ 2 h 10"/>
                <a:gd name="T4" fmla="*/ 3 w 19"/>
                <a:gd name="T5" fmla="*/ 4 h 10"/>
                <a:gd name="T6" fmla="*/ 18 w 19"/>
                <a:gd name="T7" fmla="*/ 8 h 10"/>
                <a:gd name="T8" fmla="*/ 17 w 19"/>
                <a:gd name="T9" fmla="*/ 8 h 10"/>
                <a:gd name="T10" fmla="*/ 3 w 1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0">
                  <a:moveTo>
                    <a:pt x="3" y="0"/>
                  </a:moveTo>
                  <a:cubicBezTo>
                    <a:pt x="3" y="2"/>
                    <a:pt x="2" y="2"/>
                    <a:pt x="0" y="2"/>
                  </a:cubicBezTo>
                  <a:cubicBezTo>
                    <a:pt x="1" y="2"/>
                    <a:pt x="2" y="3"/>
                    <a:pt x="3" y="4"/>
                  </a:cubicBezTo>
                  <a:cubicBezTo>
                    <a:pt x="15" y="10"/>
                    <a:pt x="19" y="10"/>
                    <a:pt x="18" y="8"/>
                  </a:cubicBezTo>
                  <a:cubicBezTo>
                    <a:pt x="18" y="8"/>
                    <a:pt x="17" y="8"/>
                    <a:pt x="17" y="8"/>
                  </a:cubicBezTo>
                  <a:cubicBezTo>
                    <a:pt x="16" y="7"/>
                    <a:pt x="9" y="4"/>
                    <a:pt x="3" y="0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2457"/>
            <p:cNvSpPr/>
            <p:nvPr/>
          </p:nvSpPr>
          <p:spPr bwMode="auto">
            <a:xfrm>
              <a:off x="5568950" y="5754688"/>
              <a:ext cx="103188" cy="182563"/>
            </a:xfrm>
            <a:custGeom>
              <a:avLst/>
              <a:gdLst>
                <a:gd name="T0" fmla="*/ 23 w 33"/>
                <a:gd name="T1" fmla="*/ 33 h 59"/>
                <a:gd name="T2" fmla="*/ 21 w 33"/>
                <a:gd name="T3" fmla="*/ 30 h 59"/>
                <a:gd name="T4" fmla="*/ 25 w 33"/>
                <a:gd name="T5" fmla="*/ 42 h 59"/>
                <a:gd name="T6" fmla="*/ 31 w 33"/>
                <a:gd name="T7" fmla="*/ 59 h 59"/>
                <a:gd name="T8" fmla="*/ 32 w 33"/>
                <a:gd name="T9" fmla="*/ 56 h 59"/>
                <a:gd name="T10" fmla="*/ 33 w 33"/>
                <a:gd name="T11" fmla="*/ 54 h 59"/>
                <a:gd name="T12" fmla="*/ 29 w 33"/>
                <a:gd name="T13" fmla="*/ 42 h 59"/>
                <a:gd name="T14" fmla="*/ 21 w 33"/>
                <a:gd name="T15" fmla="*/ 18 h 59"/>
                <a:gd name="T16" fmla="*/ 3 w 33"/>
                <a:gd name="T17" fmla="*/ 0 h 59"/>
                <a:gd name="T18" fmla="*/ 3 w 33"/>
                <a:gd name="T19" fmla="*/ 1 h 59"/>
                <a:gd name="T20" fmla="*/ 0 w 33"/>
                <a:gd name="T21" fmla="*/ 7 h 59"/>
                <a:gd name="T22" fmla="*/ 9 w 33"/>
                <a:gd name="T23" fmla="*/ 13 h 59"/>
                <a:gd name="T24" fmla="*/ 9 w 33"/>
                <a:gd name="T25" fmla="*/ 10 h 59"/>
                <a:gd name="T26" fmla="*/ 15 w 33"/>
                <a:gd name="T27" fmla="*/ 14 h 59"/>
                <a:gd name="T28" fmla="*/ 16 w 33"/>
                <a:gd name="T29" fmla="*/ 21 h 59"/>
                <a:gd name="T30" fmla="*/ 21 w 33"/>
                <a:gd name="T31" fmla="*/ 30 h 59"/>
                <a:gd name="T32" fmla="*/ 21 w 33"/>
                <a:gd name="T33" fmla="*/ 24 h 59"/>
                <a:gd name="T34" fmla="*/ 25 w 33"/>
                <a:gd name="T35" fmla="*/ 25 h 59"/>
                <a:gd name="T36" fmla="*/ 23 w 33"/>
                <a:gd name="T37" fmla="*/ 3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59">
                  <a:moveTo>
                    <a:pt x="23" y="33"/>
                  </a:moveTo>
                  <a:cubicBezTo>
                    <a:pt x="22" y="32"/>
                    <a:pt x="22" y="31"/>
                    <a:pt x="21" y="30"/>
                  </a:cubicBezTo>
                  <a:cubicBezTo>
                    <a:pt x="23" y="35"/>
                    <a:pt x="24" y="39"/>
                    <a:pt x="25" y="42"/>
                  </a:cubicBezTo>
                  <a:cubicBezTo>
                    <a:pt x="26" y="47"/>
                    <a:pt x="28" y="53"/>
                    <a:pt x="31" y="59"/>
                  </a:cubicBezTo>
                  <a:cubicBezTo>
                    <a:pt x="31" y="57"/>
                    <a:pt x="32" y="56"/>
                    <a:pt x="32" y="56"/>
                  </a:cubicBezTo>
                  <a:cubicBezTo>
                    <a:pt x="32" y="55"/>
                    <a:pt x="32" y="55"/>
                    <a:pt x="33" y="54"/>
                  </a:cubicBezTo>
                  <a:cubicBezTo>
                    <a:pt x="30" y="51"/>
                    <a:pt x="29" y="47"/>
                    <a:pt x="29" y="42"/>
                  </a:cubicBezTo>
                  <a:cubicBezTo>
                    <a:pt x="29" y="42"/>
                    <a:pt x="29" y="27"/>
                    <a:pt x="21" y="18"/>
                  </a:cubicBezTo>
                  <a:cubicBezTo>
                    <a:pt x="16" y="11"/>
                    <a:pt x="10" y="5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5" y="3"/>
                    <a:pt x="4" y="6"/>
                    <a:pt x="0" y="7"/>
                  </a:cubicBezTo>
                  <a:cubicBezTo>
                    <a:pt x="3" y="9"/>
                    <a:pt x="6" y="11"/>
                    <a:pt x="9" y="13"/>
                  </a:cubicBezTo>
                  <a:cubicBezTo>
                    <a:pt x="9" y="12"/>
                    <a:pt x="9" y="11"/>
                    <a:pt x="9" y="10"/>
                  </a:cubicBezTo>
                  <a:cubicBezTo>
                    <a:pt x="10" y="9"/>
                    <a:pt x="13" y="10"/>
                    <a:pt x="15" y="14"/>
                  </a:cubicBezTo>
                  <a:cubicBezTo>
                    <a:pt x="17" y="17"/>
                    <a:pt x="17" y="20"/>
                    <a:pt x="16" y="21"/>
                  </a:cubicBezTo>
                  <a:cubicBezTo>
                    <a:pt x="18" y="24"/>
                    <a:pt x="20" y="27"/>
                    <a:pt x="21" y="30"/>
                  </a:cubicBezTo>
                  <a:cubicBezTo>
                    <a:pt x="20" y="27"/>
                    <a:pt x="21" y="24"/>
                    <a:pt x="21" y="24"/>
                  </a:cubicBezTo>
                  <a:cubicBezTo>
                    <a:pt x="22" y="23"/>
                    <a:pt x="23" y="22"/>
                    <a:pt x="25" y="25"/>
                  </a:cubicBezTo>
                  <a:cubicBezTo>
                    <a:pt x="27" y="29"/>
                    <a:pt x="28" y="36"/>
                    <a:pt x="23" y="33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2458"/>
            <p:cNvSpPr/>
            <p:nvPr/>
          </p:nvSpPr>
          <p:spPr bwMode="auto">
            <a:xfrm>
              <a:off x="5464175" y="5707063"/>
              <a:ext cx="101600" cy="44450"/>
            </a:xfrm>
            <a:custGeom>
              <a:avLst/>
              <a:gdLst>
                <a:gd name="T0" fmla="*/ 32 w 33"/>
                <a:gd name="T1" fmla="*/ 12 h 14"/>
                <a:gd name="T2" fmla="*/ 33 w 33"/>
                <a:gd name="T3" fmla="*/ 13 h 14"/>
                <a:gd name="T4" fmla="*/ 27 w 33"/>
                <a:gd name="T5" fmla="*/ 9 h 14"/>
                <a:gd name="T6" fmla="*/ 14 w 33"/>
                <a:gd name="T7" fmla="*/ 4 h 14"/>
                <a:gd name="T8" fmla="*/ 0 w 33"/>
                <a:gd name="T9" fmla="*/ 0 h 14"/>
                <a:gd name="T10" fmla="*/ 23 w 33"/>
                <a:gd name="T11" fmla="*/ 14 h 14"/>
                <a:gd name="T12" fmla="*/ 24 w 33"/>
                <a:gd name="T13" fmla="*/ 11 h 14"/>
                <a:gd name="T14" fmla="*/ 32 w 33"/>
                <a:gd name="T1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4">
                  <a:moveTo>
                    <a:pt x="32" y="12"/>
                  </a:moveTo>
                  <a:cubicBezTo>
                    <a:pt x="32" y="12"/>
                    <a:pt x="33" y="13"/>
                    <a:pt x="33" y="13"/>
                  </a:cubicBezTo>
                  <a:cubicBezTo>
                    <a:pt x="31" y="12"/>
                    <a:pt x="29" y="10"/>
                    <a:pt x="27" y="9"/>
                  </a:cubicBezTo>
                  <a:cubicBezTo>
                    <a:pt x="24" y="8"/>
                    <a:pt x="19" y="6"/>
                    <a:pt x="14" y="4"/>
                  </a:cubicBezTo>
                  <a:cubicBezTo>
                    <a:pt x="7" y="2"/>
                    <a:pt x="0" y="0"/>
                    <a:pt x="0" y="0"/>
                  </a:cubicBezTo>
                  <a:cubicBezTo>
                    <a:pt x="0" y="0"/>
                    <a:pt x="12" y="7"/>
                    <a:pt x="23" y="14"/>
                  </a:cubicBezTo>
                  <a:cubicBezTo>
                    <a:pt x="23" y="13"/>
                    <a:pt x="23" y="12"/>
                    <a:pt x="24" y="11"/>
                  </a:cubicBezTo>
                  <a:cubicBezTo>
                    <a:pt x="25" y="8"/>
                    <a:pt x="28" y="10"/>
                    <a:pt x="32" y="12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2459"/>
            <p:cNvSpPr/>
            <p:nvPr/>
          </p:nvSpPr>
          <p:spPr bwMode="auto">
            <a:xfrm>
              <a:off x="5627688" y="6099176"/>
              <a:ext cx="6350" cy="4763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2460"/>
            <p:cNvSpPr/>
            <p:nvPr/>
          </p:nvSpPr>
          <p:spPr bwMode="auto">
            <a:xfrm>
              <a:off x="5408613" y="5745163"/>
              <a:ext cx="203200" cy="331788"/>
            </a:xfrm>
            <a:custGeom>
              <a:avLst/>
              <a:gdLst>
                <a:gd name="T0" fmla="*/ 47 w 66"/>
                <a:gd name="T1" fmla="*/ 96 h 107"/>
                <a:gd name="T2" fmla="*/ 64 w 66"/>
                <a:gd name="T3" fmla="*/ 107 h 107"/>
                <a:gd name="T4" fmla="*/ 64 w 66"/>
                <a:gd name="T5" fmla="*/ 104 h 107"/>
                <a:gd name="T6" fmla="*/ 66 w 66"/>
                <a:gd name="T7" fmla="*/ 101 h 107"/>
                <a:gd name="T8" fmla="*/ 45 w 66"/>
                <a:gd name="T9" fmla="*/ 81 h 107"/>
                <a:gd name="T10" fmla="*/ 37 w 66"/>
                <a:gd name="T11" fmla="*/ 67 h 107"/>
                <a:gd name="T12" fmla="*/ 34 w 66"/>
                <a:gd name="T13" fmla="*/ 66 h 107"/>
                <a:gd name="T14" fmla="*/ 32 w 66"/>
                <a:gd name="T15" fmla="*/ 55 h 107"/>
                <a:gd name="T16" fmla="*/ 37 w 66"/>
                <a:gd name="T17" fmla="*/ 54 h 107"/>
                <a:gd name="T18" fmla="*/ 38 w 66"/>
                <a:gd name="T19" fmla="*/ 55 h 107"/>
                <a:gd name="T20" fmla="*/ 41 w 66"/>
                <a:gd name="T21" fmla="*/ 41 h 107"/>
                <a:gd name="T22" fmla="*/ 33 w 66"/>
                <a:gd name="T23" fmla="*/ 46 h 107"/>
                <a:gd name="T24" fmla="*/ 34 w 66"/>
                <a:gd name="T25" fmla="*/ 31 h 107"/>
                <a:gd name="T26" fmla="*/ 40 w 66"/>
                <a:gd name="T27" fmla="*/ 32 h 107"/>
                <a:gd name="T28" fmla="*/ 31 w 66"/>
                <a:gd name="T29" fmla="*/ 17 h 107"/>
                <a:gd name="T30" fmla="*/ 29 w 66"/>
                <a:gd name="T31" fmla="*/ 16 h 107"/>
                <a:gd name="T32" fmla="*/ 0 w 66"/>
                <a:gd name="T33" fmla="*/ 2 h 107"/>
                <a:gd name="T34" fmla="*/ 30 w 66"/>
                <a:gd name="T35" fmla="*/ 30 h 107"/>
                <a:gd name="T36" fmla="*/ 29 w 66"/>
                <a:gd name="T37" fmla="*/ 66 h 107"/>
                <a:gd name="T38" fmla="*/ 39 w 66"/>
                <a:gd name="T39" fmla="*/ 90 h 107"/>
                <a:gd name="T40" fmla="*/ 38 w 66"/>
                <a:gd name="T41" fmla="*/ 84 h 107"/>
                <a:gd name="T42" fmla="*/ 45 w 66"/>
                <a:gd name="T43" fmla="*/ 84 h 107"/>
                <a:gd name="T44" fmla="*/ 52 w 66"/>
                <a:gd name="T45" fmla="*/ 92 h 107"/>
                <a:gd name="T46" fmla="*/ 47 w 66"/>
                <a:gd name="T47" fmla="*/ 9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" h="107">
                  <a:moveTo>
                    <a:pt x="47" y="96"/>
                  </a:moveTo>
                  <a:cubicBezTo>
                    <a:pt x="54" y="101"/>
                    <a:pt x="60" y="104"/>
                    <a:pt x="64" y="107"/>
                  </a:cubicBezTo>
                  <a:cubicBezTo>
                    <a:pt x="63" y="105"/>
                    <a:pt x="64" y="104"/>
                    <a:pt x="64" y="104"/>
                  </a:cubicBezTo>
                  <a:cubicBezTo>
                    <a:pt x="64" y="102"/>
                    <a:pt x="65" y="101"/>
                    <a:pt x="66" y="101"/>
                  </a:cubicBezTo>
                  <a:cubicBezTo>
                    <a:pt x="59" y="94"/>
                    <a:pt x="49" y="86"/>
                    <a:pt x="45" y="81"/>
                  </a:cubicBezTo>
                  <a:cubicBezTo>
                    <a:pt x="41" y="76"/>
                    <a:pt x="38" y="72"/>
                    <a:pt x="37" y="67"/>
                  </a:cubicBezTo>
                  <a:cubicBezTo>
                    <a:pt x="37" y="67"/>
                    <a:pt x="36" y="67"/>
                    <a:pt x="34" y="66"/>
                  </a:cubicBezTo>
                  <a:cubicBezTo>
                    <a:pt x="31" y="63"/>
                    <a:pt x="31" y="58"/>
                    <a:pt x="32" y="55"/>
                  </a:cubicBezTo>
                  <a:cubicBezTo>
                    <a:pt x="33" y="52"/>
                    <a:pt x="37" y="52"/>
                    <a:pt x="37" y="54"/>
                  </a:cubicBezTo>
                  <a:cubicBezTo>
                    <a:pt x="37" y="55"/>
                    <a:pt x="38" y="55"/>
                    <a:pt x="38" y="55"/>
                  </a:cubicBezTo>
                  <a:cubicBezTo>
                    <a:pt x="39" y="50"/>
                    <a:pt x="40" y="45"/>
                    <a:pt x="41" y="41"/>
                  </a:cubicBezTo>
                  <a:cubicBezTo>
                    <a:pt x="40" y="46"/>
                    <a:pt x="37" y="49"/>
                    <a:pt x="33" y="46"/>
                  </a:cubicBezTo>
                  <a:cubicBezTo>
                    <a:pt x="27" y="40"/>
                    <a:pt x="34" y="31"/>
                    <a:pt x="34" y="31"/>
                  </a:cubicBezTo>
                  <a:cubicBezTo>
                    <a:pt x="36" y="29"/>
                    <a:pt x="38" y="29"/>
                    <a:pt x="40" y="32"/>
                  </a:cubicBezTo>
                  <a:cubicBezTo>
                    <a:pt x="38" y="27"/>
                    <a:pt x="35" y="21"/>
                    <a:pt x="31" y="17"/>
                  </a:cubicBezTo>
                  <a:cubicBezTo>
                    <a:pt x="30" y="17"/>
                    <a:pt x="30" y="16"/>
                    <a:pt x="29" y="16"/>
                  </a:cubicBezTo>
                  <a:cubicBezTo>
                    <a:pt x="22" y="10"/>
                    <a:pt x="3" y="0"/>
                    <a:pt x="0" y="2"/>
                  </a:cubicBezTo>
                  <a:cubicBezTo>
                    <a:pt x="0" y="2"/>
                    <a:pt x="28" y="18"/>
                    <a:pt x="30" y="30"/>
                  </a:cubicBezTo>
                  <a:cubicBezTo>
                    <a:pt x="32" y="43"/>
                    <a:pt x="28" y="59"/>
                    <a:pt x="29" y="66"/>
                  </a:cubicBezTo>
                  <a:cubicBezTo>
                    <a:pt x="29" y="70"/>
                    <a:pt x="31" y="81"/>
                    <a:pt x="39" y="90"/>
                  </a:cubicBezTo>
                  <a:cubicBezTo>
                    <a:pt x="38" y="87"/>
                    <a:pt x="38" y="84"/>
                    <a:pt x="38" y="84"/>
                  </a:cubicBezTo>
                  <a:cubicBezTo>
                    <a:pt x="39" y="80"/>
                    <a:pt x="43" y="80"/>
                    <a:pt x="45" y="84"/>
                  </a:cubicBezTo>
                  <a:cubicBezTo>
                    <a:pt x="48" y="87"/>
                    <a:pt x="50" y="87"/>
                    <a:pt x="52" y="92"/>
                  </a:cubicBezTo>
                  <a:cubicBezTo>
                    <a:pt x="54" y="95"/>
                    <a:pt x="51" y="97"/>
                    <a:pt x="47" y="96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2461"/>
            <p:cNvSpPr>
              <a:spLocks noEditPoints="1"/>
            </p:cNvSpPr>
            <p:nvPr/>
          </p:nvSpPr>
          <p:spPr bwMode="auto">
            <a:xfrm>
              <a:off x="5491163" y="5835651"/>
              <a:ext cx="47625" cy="61913"/>
            </a:xfrm>
            <a:custGeom>
              <a:avLst/>
              <a:gdLst>
                <a:gd name="T0" fmla="*/ 7 w 15"/>
                <a:gd name="T1" fmla="*/ 2 h 20"/>
                <a:gd name="T2" fmla="*/ 6 w 15"/>
                <a:gd name="T3" fmla="*/ 17 h 20"/>
                <a:gd name="T4" fmla="*/ 14 w 15"/>
                <a:gd name="T5" fmla="*/ 12 h 20"/>
                <a:gd name="T6" fmla="*/ 14 w 15"/>
                <a:gd name="T7" fmla="*/ 5 h 20"/>
                <a:gd name="T8" fmla="*/ 13 w 15"/>
                <a:gd name="T9" fmla="*/ 3 h 20"/>
                <a:gd name="T10" fmla="*/ 7 w 15"/>
                <a:gd name="T11" fmla="*/ 2 h 20"/>
                <a:gd name="T12" fmla="*/ 9 w 15"/>
                <a:gd name="T13" fmla="*/ 13 h 20"/>
                <a:gd name="T14" fmla="*/ 10 w 15"/>
                <a:gd name="T15" fmla="*/ 6 h 20"/>
                <a:gd name="T16" fmla="*/ 11 w 15"/>
                <a:gd name="T17" fmla="*/ 11 h 20"/>
                <a:gd name="T18" fmla="*/ 9 w 15"/>
                <a:gd name="T1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20">
                  <a:moveTo>
                    <a:pt x="7" y="2"/>
                  </a:moveTo>
                  <a:cubicBezTo>
                    <a:pt x="7" y="2"/>
                    <a:pt x="0" y="11"/>
                    <a:pt x="6" y="17"/>
                  </a:cubicBezTo>
                  <a:cubicBezTo>
                    <a:pt x="10" y="20"/>
                    <a:pt x="13" y="17"/>
                    <a:pt x="14" y="12"/>
                  </a:cubicBezTo>
                  <a:cubicBezTo>
                    <a:pt x="15" y="10"/>
                    <a:pt x="15" y="7"/>
                    <a:pt x="14" y="5"/>
                  </a:cubicBezTo>
                  <a:cubicBezTo>
                    <a:pt x="14" y="4"/>
                    <a:pt x="13" y="3"/>
                    <a:pt x="13" y="3"/>
                  </a:cubicBezTo>
                  <a:cubicBezTo>
                    <a:pt x="11" y="0"/>
                    <a:pt x="9" y="0"/>
                    <a:pt x="7" y="2"/>
                  </a:cubicBezTo>
                  <a:close/>
                  <a:moveTo>
                    <a:pt x="9" y="13"/>
                  </a:moveTo>
                  <a:cubicBezTo>
                    <a:pt x="7" y="10"/>
                    <a:pt x="7" y="8"/>
                    <a:pt x="10" y="6"/>
                  </a:cubicBezTo>
                  <a:cubicBezTo>
                    <a:pt x="12" y="4"/>
                    <a:pt x="11" y="9"/>
                    <a:pt x="11" y="11"/>
                  </a:cubicBezTo>
                  <a:cubicBezTo>
                    <a:pt x="12" y="14"/>
                    <a:pt x="12" y="17"/>
                    <a:pt x="9" y="13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2462"/>
            <p:cNvSpPr/>
            <p:nvPr/>
          </p:nvSpPr>
          <p:spPr bwMode="auto">
            <a:xfrm>
              <a:off x="5513388" y="5846763"/>
              <a:ext cx="15875" cy="41275"/>
            </a:xfrm>
            <a:custGeom>
              <a:avLst/>
              <a:gdLst>
                <a:gd name="T0" fmla="*/ 3 w 5"/>
                <a:gd name="T1" fmla="*/ 2 h 13"/>
                <a:gd name="T2" fmla="*/ 2 w 5"/>
                <a:gd name="T3" fmla="*/ 9 h 13"/>
                <a:gd name="T4" fmla="*/ 4 w 5"/>
                <a:gd name="T5" fmla="*/ 7 h 13"/>
                <a:gd name="T6" fmla="*/ 3 w 5"/>
                <a:gd name="T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3" y="2"/>
                  </a:moveTo>
                  <a:cubicBezTo>
                    <a:pt x="0" y="4"/>
                    <a:pt x="0" y="6"/>
                    <a:pt x="2" y="9"/>
                  </a:cubicBezTo>
                  <a:cubicBezTo>
                    <a:pt x="5" y="13"/>
                    <a:pt x="5" y="10"/>
                    <a:pt x="4" y="7"/>
                  </a:cubicBezTo>
                  <a:cubicBezTo>
                    <a:pt x="4" y="5"/>
                    <a:pt x="5" y="0"/>
                    <a:pt x="3" y="2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2463"/>
            <p:cNvSpPr>
              <a:spLocks noEditPoints="1"/>
            </p:cNvSpPr>
            <p:nvPr/>
          </p:nvSpPr>
          <p:spPr bwMode="auto">
            <a:xfrm>
              <a:off x="5503863" y="5905501"/>
              <a:ext cx="25400" cy="47625"/>
            </a:xfrm>
            <a:custGeom>
              <a:avLst/>
              <a:gdLst>
                <a:gd name="T0" fmla="*/ 1 w 8"/>
                <a:gd name="T1" fmla="*/ 3 h 15"/>
                <a:gd name="T2" fmla="*/ 3 w 8"/>
                <a:gd name="T3" fmla="*/ 14 h 15"/>
                <a:gd name="T4" fmla="*/ 6 w 8"/>
                <a:gd name="T5" fmla="*/ 15 h 15"/>
                <a:gd name="T6" fmla="*/ 7 w 8"/>
                <a:gd name="T7" fmla="*/ 3 h 15"/>
                <a:gd name="T8" fmla="*/ 6 w 8"/>
                <a:gd name="T9" fmla="*/ 2 h 15"/>
                <a:gd name="T10" fmla="*/ 1 w 8"/>
                <a:gd name="T11" fmla="*/ 3 h 15"/>
                <a:gd name="T12" fmla="*/ 4 w 8"/>
                <a:gd name="T13" fmla="*/ 10 h 15"/>
                <a:gd name="T14" fmla="*/ 4 w 8"/>
                <a:gd name="T15" fmla="*/ 5 h 15"/>
                <a:gd name="T16" fmla="*/ 6 w 8"/>
                <a:gd name="T17" fmla="*/ 5 h 15"/>
                <a:gd name="T18" fmla="*/ 6 w 8"/>
                <a:gd name="T19" fmla="*/ 10 h 15"/>
                <a:gd name="T20" fmla="*/ 4 w 8"/>
                <a:gd name="T21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5">
                  <a:moveTo>
                    <a:pt x="1" y="3"/>
                  </a:moveTo>
                  <a:cubicBezTo>
                    <a:pt x="0" y="6"/>
                    <a:pt x="0" y="11"/>
                    <a:pt x="3" y="14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8" y="13"/>
                    <a:pt x="7" y="5"/>
                    <a:pt x="7" y="3"/>
                  </a:cubicBezTo>
                  <a:cubicBezTo>
                    <a:pt x="7" y="3"/>
                    <a:pt x="6" y="3"/>
                    <a:pt x="6" y="2"/>
                  </a:cubicBezTo>
                  <a:cubicBezTo>
                    <a:pt x="6" y="0"/>
                    <a:pt x="2" y="0"/>
                    <a:pt x="1" y="3"/>
                  </a:cubicBezTo>
                  <a:close/>
                  <a:moveTo>
                    <a:pt x="4" y="10"/>
                  </a:moveTo>
                  <a:cubicBezTo>
                    <a:pt x="3" y="8"/>
                    <a:pt x="4" y="6"/>
                    <a:pt x="4" y="5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6" y="6"/>
                    <a:pt x="6" y="7"/>
                    <a:pt x="6" y="10"/>
                  </a:cubicBezTo>
                  <a:cubicBezTo>
                    <a:pt x="6" y="13"/>
                    <a:pt x="4" y="12"/>
                    <a:pt x="4" y="10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2464"/>
            <p:cNvSpPr/>
            <p:nvPr/>
          </p:nvSpPr>
          <p:spPr bwMode="auto">
            <a:xfrm>
              <a:off x="5513388" y="5918201"/>
              <a:ext cx="9525" cy="28575"/>
            </a:xfrm>
            <a:custGeom>
              <a:avLst/>
              <a:gdLst>
                <a:gd name="T0" fmla="*/ 1 w 3"/>
                <a:gd name="T1" fmla="*/ 1 h 9"/>
                <a:gd name="T2" fmla="*/ 1 w 3"/>
                <a:gd name="T3" fmla="*/ 6 h 9"/>
                <a:gd name="T4" fmla="*/ 3 w 3"/>
                <a:gd name="T5" fmla="*/ 6 h 9"/>
                <a:gd name="T6" fmla="*/ 3 w 3"/>
                <a:gd name="T7" fmla="*/ 1 h 9"/>
                <a:gd name="T8" fmla="*/ 1 w 3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1" y="1"/>
                  </a:moveTo>
                  <a:cubicBezTo>
                    <a:pt x="1" y="2"/>
                    <a:pt x="0" y="4"/>
                    <a:pt x="1" y="6"/>
                  </a:cubicBezTo>
                  <a:cubicBezTo>
                    <a:pt x="1" y="8"/>
                    <a:pt x="3" y="9"/>
                    <a:pt x="3" y="6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2465"/>
            <p:cNvSpPr>
              <a:spLocks noEditPoints="1"/>
            </p:cNvSpPr>
            <p:nvPr/>
          </p:nvSpPr>
          <p:spPr bwMode="auto">
            <a:xfrm>
              <a:off x="5526088" y="5992813"/>
              <a:ext cx="49213" cy="52388"/>
            </a:xfrm>
            <a:custGeom>
              <a:avLst/>
              <a:gdLst>
                <a:gd name="T0" fmla="*/ 7 w 16"/>
                <a:gd name="T1" fmla="*/ 4 h 17"/>
                <a:gd name="T2" fmla="*/ 0 w 16"/>
                <a:gd name="T3" fmla="*/ 4 h 17"/>
                <a:gd name="T4" fmla="*/ 1 w 16"/>
                <a:gd name="T5" fmla="*/ 10 h 17"/>
                <a:gd name="T6" fmla="*/ 4 w 16"/>
                <a:gd name="T7" fmla="*/ 14 h 17"/>
                <a:gd name="T8" fmla="*/ 9 w 16"/>
                <a:gd name="T9" fmla="*/ 16 h 17"/>
                <a:gd name="T10" fmla="*/ 14 w 16"/>
                <a:gd name="T11" fmla="*/ 12 h 17"/>
                <a:gd name="T12" fmla="*/ 7 w 16"/>
                <a:gd name="T13" fmla="*/ 4 h 17"/>
                <a:gd name="T14" fmla="*/ 9 w 16"/>
                <a:gd name="T15" fmla="*/ 12 h 17"/>
                <a:gd name="T16" fmla="*/ 5 w 16"/>
                <a:gd name="T17" fmla="*/ 4 h 17"/>
                <a:gd name="T18" fmla="*/ 9 w 16"/>
                <a:gd name="T19" fmla="*/ 8 h 17"/>
                <a:gd name="T20" fmla="*/ 9 w 16"/>
                <a:gd name="T21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7">
                  <a:moveTo>
                    <a:pt x="7" y="4"/>
                  </a:moveTo>
                  <a:cubicBezTo>
                    <a:pt x="5" y="0"/>
                    <a:pt x="1" y="0"/>
                    <a:pt x="0" y="4"/>
                  </a:cubicBezTo>
                  <a:cubicBezTo>
                    <a:pt x="0" y="4"/>
                    <a:pt x="0" y="7"/>
                    <a:pt x="1" y="10"/>
                  </a:cubicBezTo>
                  <a:cubicBezTo>
                    <a:pt x="1" y="11"/>
                    <a:pt x="2" y="12"/>
                    <a:pt x="4" y="14"/>
                  </a:cubicBezTo>
                  <a:cubicBezTo>
                    <a:pt x="6" y="15"/>
                    <a:pt x="8" y="16"/>
                    <a:pt x="9" y="16"/>
                  </a:cubicBezTo>
                  <a:cubicBezTo>
                    <a:pt x="13" y="17"/>
                    <a:pt x="16" y="15"/>
                    <a:pt x="14" y="12"/>
                  </a:cubicBezTo>
                  <a:cubicBezTo>
                    <a:pt x="12" y="7"/>
                    <a:pt x="10" y="7"/>
                    <a:pt x="7" y="4"/>
                  </a:cubicBezTo>
                  <a:close/>
                  <a:moveTo>
                    <a:pt x="9" y="12"/>
                  </a:moveTo>
                  <a:cubicBezTo>
                    <a:pt x="4" y="10"/>
                    <a:pt x="4" y="6"/>
                    <a:pt x="5" y="4"/>
                  </a:cubicBezTo>
                  <a:cubicBezTo>
                    <a:pt x="5" y="3"/>
                    <a:pt x="5" y="5"/>
                    <a:pt x="9" y="8"/>
                  </a:cubicBezTo>
                  <a:cubicBezTo>
                    <a:pt x="12" y="11"/>
                    <a:pt x="12" y="13"/>
                    <a:pt x="9" y="12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2466"/>
            <p:cNvSpPr/>
            <p:nvPr/>
          </p:nvSpPr>
          <p:spPr bwMode="auto">
            <a:xfrm>
              <a:off x="5538788" y="6002338"/>
              <a:ext cx="23813" cy="31750"/>
            </a:xfrm>
            <a:custGeom>
              <a:avLst/>
              <a:gdLst>
                <a:gd name="T0" fmla="*/ 1 w 8"/>
                <a:gd name="T1" fmla="*/ 1 h 10"/>
                <a:gd name="T2" fmla="*/ 5 w 8"/>
                <a:gd name="T3" fmla="*/ 9 h 10"/>
                <a:gd name="T4" fmla="*/ 5 w 8"/>
                <a:gd name="T5" fmla="*/ 5 h 10"/>
                <a:gd name="T6" fmla="*/ 1 w 8"/>
                <a:gd name="T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1" y="1"/>
                  </a:moveTo>
                  <a:cubicBezTo>
                    <a:pt x="0" y="3"/>
                    <a:pt x="0" y="7"/>
                    <a:pt x="5" y="9"/>
                  </a:cubicBezTo>
                  <a:cubicBezTo>
                    <a:pt x="8" y="10"/>
                    <a:pt x="8" y="8"/>
                    <a:pt x="5" y="5"/>
                  </a:cubicBezTo>
                  <a:cubicBezTo>
                    <a:pt x="1" y="2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2467"/>
            <p:cNvSpPr>
              <a:spLocks noEditPoints="1"/>
            </p:cNvSpPr>
            <p:nvPr/>
          </p:nvSpPr>
          <p:spPr bwMode="auto">
            <a:xfrm>
              <a:off x="5603875" y="6057901"/>
              <a:ext cx="36513" cy="41275"/>
            </a:xfrm>
            <a:custGeom>
              <a:avLst/>
              <a:gdLst>
                <a:gd name="T0" fmla="*/ 3 w 12"/>
                <a:gd name="T1" fmla="*/ 0 h 13"/>
                <a:gd name="T2" fmla="*/ 1 w 12"/>
                <a:gd name="T3" fmla="*/ 3 h 13"/>
                <a:gd name="T4" fmla="*/ 1 w 12"/>
                <a:gd name="T5" fmla="*/ 6 h 13"/>
                <a:gd name="T6" fmla="*/ 3 w 12"/>
                <a:gd name="T7" fmla="*/ 11 h 13"/>
                <a:gd name="T8" fmla="*/ 8 w 12"/>
                <a:gd name="T9" fmla="*/ 13 h 13"/>
                <a:gd name="T10" fmla="*/ 10 w 12"/>
                <a:gd name="T11" fmla="*/ 13 h 13"/>
                <a:gd name="T12" fmla="*/ 10 w 12"/>
                <a:gd name="T13" fmla="*/ 13 h 13"/>
                <a:gd name="T14" fmla="*/ 12 w 12"/>
                <a:gd name="T15" fmla="*/ 11 h 13"/>
                <a:gd name="T16" fmla="*/ 7 w 12"/>
                <a:gd name="T17" fmla="*/ 3 h 13"/>
                <a:gd name="T18" fmla="*/ 3 w 12"/>
                <a:gd name="T19" fmla="*/ 0 h 13"/>
                <a:gd name="T20" fmla="*/ 6 w 12"/>
                <a:gd name="T21" fmla="*/ 9 h 13"/>
                <a:gd name="T22" fmla="*/ 4 w 12"/>
                <a:gd name="T23" fmla="*/ 4 h 13"/>
                <a:gd name="T24" fmla="*/ 8 w 12"/>
                <a:gd name="T25" fmla="*/ 7 h 13"/>
                <a:gd name="T26" fmla="*/ 6 w 12"/>
                <a:gd name="T2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">
                  <a:moveTo>
                    <a:pt x="3" y="0"/>
                  </a:moveTo>
                  <a:cubicBezTo>
                    <a:pt x="2" y="0"/>
                    <a:pt x="1" y="1"/>
                    <a:pt x="1" y="3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1" y="7"/>
                    <a:pt x="1" y="10"/>
                    <a:pt x="3" y="11"/>
                  </a:cubicBezTo>
                  <a:cubicBezTo>
                    <a:pt x="5" y="12"/>
                    <a:pt x="6" y="13"/>
                    <a:pt x="8" y="13"/>
                  </a:cubicBezTo>
                  <a:cubicBezTo>
                    <a:pt x="8" y="13"/>
                    <a:pt x="9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2" y="13"/>
                    <a:pt x="12" y="11"/>
                  </a:cubicBezTo>
                  <a:cubicBezTo>
                    <a:pt x="10" y="6"/>
                    <a:pt x="8" y="5"/>
                    <a:pt x="7" y="3"/>
                  </a:cubicBezTo>
                  <a:cubicBezTo>
                    <a:pt x="6" y="2"/>
                    <a:pt x="4" y="0"/>
                    <a:pt x="3" y="0"/>
                  </a:cubicBezTo>
                  <a:close/>
                  <a:moveTo>
                    <a:pt x="6" y="9"/>
                  </a:moveTo>
                  <a:cubicBezTo>
                    <a:pt x="3" y="8"/>
                    <a:pt x="4" y="4"/>
                    <a:pt x="4" y="4"/>
                  </a:cubicBezTo>
                  <a:cubicBezTo>
                    <a:pt x="4" y="1"/>
                    <a:pt x="5" y="3"/>
                    <a:pt x="8" y="7"/>
                  </a:cubicBezTo>
                  <a:cubicBezTo>
                    <a:pt x="10" y="10"/>
                    <a:pt x="9" y="11"/>
                    <a:pt x="6" y="9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2468"/>
            <p:cNvSpPr/>
            <p:nvPr/>
          </p:nvSpPr>
          <p:spPr bwMode="auto">
            <a:xfrm>
              <a:off x="5611813" y="6061076"/>
              <a:ext cx="22225" cy="31750"/>
            </a:xfrm>
            <a:custGeom>
              <a:avLst/>
              <a:gdLst>
                <a:gd name="T0" fmla="*/ 1 w 7"/>
                <a:gd name="T1" fmla="*/ 3 h 10"/>
                <a:gd name="T2" fmla="*/ 3 w 7"/>
                <a:gd name="T3" fmla="*/ 8 h 10"/>
                <a:gd name="T4" fmla="*/ 5 w 7"/>
                <a:gd name="T5" fmla="*/ 6 h 10"/>
                <a:gd name="T6" fmla="*/ 1 w 7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0">
                  <a:moveTo>
                    <a:pt x="1" y="3"/>
                  </a:moveTo>
                  <a:cubicBezTo>
                    <a:pt x="1" y="3"/>
                    <a:pt x="0" y="7"/>
                    <a:pt x="3" y="8"/>
                  </a:cubicBezTo>
                  <a:cubicBezTo>
                    <a:pt x="6" y="10"/>
                    <a:pt x="7" y="9"/>
                    <a:pt x="5" y="6"/>
                  </a:cubicBezTo>
                  <a:cubicBezTo>
                    <a:pt x="2" y="2"/>
                    <a:pt x="1" y="0"/>
                    <a:pt x="1" y="3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2469"/>
            <p:cNvSpPr>
              <a:spLocks noEditPoints="1"/>
            </p:cNvSpPr>
            <p:nvPr/>
          </p:nvSpPr>
          <p:spPr bwMode="auto">
            <a:xfrm>
              <a:off x="5535613" y="5732463"/>
              <a:ext cx="49213" cy="42863"/>
            </a:xfrm>
            <a:custGeom>
              <a:avLst/>
              <a:gdLst>
                <a:gd name="T0" fmla="*/ 10 w 16"/>
                <a:gd name="T1" fmla="*/ 5 h 14"/>
                <a:gd name="T2" fmla="*/ 9 w 16"/>
                <a:gd name="T3" fmla="*/ 4 h 14"/>
                <a:gd name="T4" fmla="*/ 1 w 16"/>
                <a:gd name="T5" fmla="*/ 3 h 14"/>
                <a:gd name="T6" fmla="*/ 0 w 16"/>
                <a:gd name="T7" fmla="*/ 6 h 14"/>
                <a:gd name="T8" fmla="*/ 8 w 16"/>
                <a:gd name="T9" fmla="*/ 13 h 14"/>
                <a:gd name="T10" fmla="*/ 11 w 16"/>
                <a:gd name="T11" fmla="*/ 14 h 14"/>
                <a:gd name="T12" fmla="*/ 14 w 16"/>
                <a:gd name="T13" fmla="*/ 8 h 14"/>
                <a:gd name="T14" fmla="*/ 14 w 16"/>
                <a:gd name="T15" fmla="*/ 7 h 14"/>
                <a:gd name="T16" fmla="*/ 10 w 16"/>
                <a:gd name="T17" fmla="*/ 5 h 14"/>
                <a:gd name="T18" fmla="*/ 9 w 16"/>
                <a:gd name="T19" fmla="*/ 9 h 14"/>
                <a:gd name="T20" fmla="*/ 5 w 16"/>
                <a:gd name="T21" fmla="*/ 5 h 14"/>
                <a:gd name="T22" fmla="*/ 7 w 16"/>
                <a:gd name="T23" fmla="*/ 4 h 14"/>
                <a:gd name="T24" fmla="*/ 12 w 16"/>
                <a:gd name="T25" fmla="*/ 6 h 14"/>
                <a:gd name="T26" fmla="*/ 9 w 16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4">
                  <a:moveTo>
                    <a:pt x="10" y="5"/>
                  </a:moveTo>
                  <a:cubicBezTo>
                    <a:pt x="10" y="5"/>
                    <a:pt x="9" y="4"/>
                    <a:pt x="9" y="4"/>
                  </a:cubicBezTo>
                  <a:cubicBezTo>
                    <a:pt x="5" y="2"/>
                    <a:pt x="2" y="0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1" y="9"/>
                    <a:pt x="3" y="12"/>
                    <a:pt x="8" y="13"/>
                  </a:cubicBezTo>
                  <a:cubicBezTo>
                    <a:pt x="9" y="14"/>
                    <a:pt x="10" y="14"/>
                    <a:pt x="11" y="14"/>
                  </a:cubicBezTo>
                  <a:cubicBezTo>
                    <a:pt x="15" y="13"/>
                    <a:pt x="16" y="10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5"/>
                    <a:pt x="12" y="5"/>
                    <a:pt x="10" y="5"/>
                  </a:cubicBezTo>
                  <a:close/>
                  <a:moveTo>
                    <a:pt x="9" y="9"/>
                  </a:moveTo>
                  <a:cubicBezTo>
                    <a:pt x="6" y="7"/>
                    <a:pt x="6" y="7"/>
                    <a:pt x="5" y="5"/>
                  </a:cubicBezTo>
                  <a:cubicBezTo>
                    <a:pt x="4" y="3"/>
                    <a:pt x="5" y="2"/>
                    <a:pt x="7" y="4"/>
                  </a:cubicBezTo>
                  <a:cubicBezTo>
                    <a:pt x="9" y="6"/>
                    <a:pt x="10" y="5"/>
                    <a:pt x="12" y="6"/>
                  </a:cubicBezTo>
                  <a:cubicBezTo>
                    <a:pt x="14" y="8"/>
                    <a:pt x="12" y="10"/>
                    <a:pt x="9" y="9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2470"/>
            <p:cNvSpPr/>
            <p:nvPr/>
          </p:nvSpPr>
          <p:spPr bwMode="auto">
            <a:xfrm>
              <a:off x="5546725" y="5738813"/>
              <a:ext cx="31750" cy="25400"/>
            </a:xfrm>
            <a:custGeom>
              <a:avLst/>
              <a:gdLst>
                <a:gd name="T0" fmla="*/ 1 w 10"/>
                <a:gd name="T1" fmla="*/ 3 h 8"/>
                <a:gd name="T2" fmla="*/ 5 w 10"/>
                <a:gd name="T3" fmla="*/ 7 h 8"/>
                <a:gd name="T4" fmla="*/ 8 w 10"/>
                <a:gd name="T5" fmla="*/ 4 h 8"/>
                <a:gd name="T6" fmla="*/ 3 w 10"/>
                <a:gd name="T7" fmla="*/ 2 h 8"/>
                <a:gd name="T8" fmla="*/ 1 w 10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3"/>
                  </a:moveTo>
                  <a:cubicBezTo>
                    <a:pt x="2" y="5"/>
                    <a:pt x="2" y="5"/>
                    <a:pt x="5" y="7"/>
                  </a:cubicBezTo>
                  <a:cubicBezTo>
                    <a:pt x="8" y="8"/>
                    <a:pt x="10" y="6"/>
                    <a:pt x="8" y="4"/>
                  </a:cubicBezTo>
                  <a:cubicBezTo>
                    <a:pt x="6" y="3"/>
                    <a:pt x="5" y="4"/>
                    <a:pt x="3" y="2"/>
                  </a:cubicBezTo>
                  <a:cubicBezTo>
                    <a:pt x="1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2471"/>
            <p:cNvSpPr>
              <a:spLocks noEditPoints="1"/>
            </p:cNvSpPr>
            <p:nvPr/>
          </p:nvSpPr>
          <p:spPr bwMode="auto">
            <a:xfrm>
              <a:off x="5594350" y="5781676"/>
              <a:ext cx="26988" cy="44450"/>
            </a:xfrm>
            <a:custGeom>
              <a:avLst/>
              <a:gdLst>
                <a:gd name="T0" fmla="*/ 1 w 9"/>
                <a:gd name="T1" fmla="*/ 1 h 14"/>
                <a:gd name="T2" fmla="*/ 1 w 9"/>
                <a:gd name="T3" fmla="*/ 4 h 14"/>
                <a:gd name="T4" fmla="*/ 4 w 9"/>
                <a:gd name="T5" fmla="*/ 13 h 14"/>
                <a:gd name="T6" fmla="*/ 8 w 9"/>
                <a:gd name="T7" fmla="*/ 12 h 14"/>
                <a:gd name="T8" fmla="*/ 7 w 9"/>
                <a:gd name="T9" fmla="*/ 5 h 14"/>
                <a:gd name="T10" fmla="*/ 1 w 9"/>
                <a:gd name="T11" fmla="*/ 1 h 14"/>
                <a:gd name="T12" fmla="*/ 6 w 9"/>
                <a:gd name="T13" fmla="*/ 7 h 14"/>
                <a:gd name="T14" fmla="*/ 6 w 9"/>
                <a:gd name="T15" fmla="*/ 9 h 14"/>
                <a:gd name="T16" fmla="*/ 4 w 9"/>
                <a:gd name="T17" fmla="*/ 4 h 14"/>
                <a:gd name="T18" fmla="*/ 6 w 9"/>
                <a:gd name="T19" fmla="*/ 4 h 14"/>
                <a:gd name="T20" fmla="*/ 6 w 9"/>
                <a:gd name="T21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4">
                  <a:moveTo>
                    <a:pt x="1" y="1"/>
                  </a:moveTo>
                  <a:cubicBezTo>
                    <a:pt x="1" y="2"/>
                    <a:pt x="1" y="3"/>
                    <a:pt x="1" y="4"/>
                  </a:cubicBezTo>
                  <a:cubicBezTo>
                    <a:pt x="0" y="6"/>
                    <a:pt x="0" y="10"/>
                    <a:pt x="4" y="13"/>
                  </a:cubicBezTo>
                  <a:cubicBezTo>
                    <a:pt x="7" y="14"/>
                    <a:pt x="8" y="14"/>
                    <a:pt x="8" y="12"/>
                  </a:cubicBezTo>
                  <a:cubicBezTo>
                    <a:pt x="9" y="11"/>
                    <a:pt x="9" y="8"/>
                    <a:pt x="7" y="5"/>
                  </a:cubicBezTo>
                  <a:cubicBezTo>
                    <a:pt x="5" y="1"/>
                    <a:pt x="2" y="0"/>
                    <a:pt x="1" y="1"/>
                  </a:cubicBezTo>
                  <a:close/>
                  <a:moveTo>
                    <a:pt x="6" y="7"/>
                  </a:moveTo>
                  <a:cubicBezTo>
                    <a:pt x="7" y="8"/>
                    <a:pt x="9" y="11"/>
                    <a:pt x="6" y="9"/>
                  </a:cubicBezTo>
                  <a:cubicBezTo>
                    <a:pt x="4" y="8"/>
                    <a:pt x="3" y="5"/>
                    <a:pt x="4" y="4"/>
                  </a:cubicBezTo>
                  <a:cubicBezTo>
                    <a:pt x="5" y="3"/>
                    <a:pt x="5" y="4"/>
                    <a:pt x="6" y="4"/>
                  </a:cubicBezTo>
                  <a:cubicBezTo>
                    <a:pt x="6" y="5"/>
                    <a:pt x="6" y="6"/>
                    <a:pt x="6" y="7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2472"/>
            <p:cNvSpPr/>
            <p:nvPr/>
          </p:nvSpPr>
          <p:spPr bwMode="auto">
            <a:xfrm>
              <a:off x="5603875" y="5791201"/>
              <a:ext cx="17463" cy="25400"/>
            </a:xfrm>
            <a:custGeom>
              <a:avLst/>
              <a:gdLst>
                <a:gd name="T0" fmla="*/ 1 w 6"/>
                <a:gd name="T1" fmla="*/ 1 h 8"/>
                <a:gd name="T2" fmla="*/ 3 w 6"/>
                <a:gd name="T3" fmla="*/ 6 h 8"/>
                <a:gd name="T4" fmla="*/ 3 w 6"/>
                <a:gd name="T5" fmla="*/ 4 h 8"/>
                <a:gd name="T6" fmla="*/ 3 w 6"/>
                <a:gd name="T7" fmla="*/ 1 h 8"/>
                <a:gd name="T8" fmla="*/ 1 w 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1"/>
                  </a:moveTo>
                  <a:cubicBezTo>
                    <a:pt x="0" y="2"/>
                    <a:pt x="1" y="5"/>
                    <a:pt x="3" y="6"/>
                  </a:cubicBezTo>
                  <a:cubicBezTo>
                    <a:pt x="6" y="8"/>
                    <a:pt x="4" y="5"/>
                    <a:pt x="3" y="4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2" y="1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2473"/>
            <p:cNvSpPr>
              <a:spLocks noEditPoints="1"/>
            </p:cNvSpPr>
            <p:nvPr/>
          </p:nvSpPr>
          <p:spPr bwMode="auto">
            <a:xfrm>
              <a:off x="5630863" y="5822951"/>
              <a:ext cx="25400" cy="42863"/>
            </a:xfrm>
            <a:custGeom>
              <a:avLst/>
              <a:gdLst>
                <a:gd name="T0" fmla="*/ 1 w 8"/>
                <a:gd name="T1" fmla="*/ 2 h 14"/>
                <a:gd name="T2" fmla="*/ 1 w 8"/>
                <a:gd name="T3" fmla="*/ 8 h 14"/>
                <a:gd name="T4" fmla="*/ 1 w 8"/>
                <a:gd name="T5" fmla="*/ 8 h 14"/>
                <a:gd name="T6" fmla="*/ 3 w 8"/>
                <a:gd name="T7" fmla="*/ 11 h 14"/>
                <a:gd name="T8" fmla="*/ 5 w 8"/>
                <a:gd name="T9" fmla="*/ 3 h 14"/>
                <a:gd name="T10" fmla="*/ 1 w 8"/>
                <a:gd name="T11" fmla="*/ 2 h 14"/>
                <a:gd name="T12" fmla="*/ 4 w 8"/>
                <a:gd name="T13" fmla="*/ 5 h 14"/>
                <a:gd name="T14" fmla="*/ 5 w 8"/>
                <a:gd name="T15" fmla="*/ 5 h 14"/>
                <a:gd name="T16" fmla="*/ 5 w 8"/>
                <a:gd name="T17" fmla="*/ 8 h 14"/>
                <a:gd name="T18" fmla="*/ 4 w 8"/>
                <a:gd name="T1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4">
                  <a:moveTo>
                    <a:pt x="1" y="2"/>
                  </a:moveTo>
                  <a:cubicBezTo>
                    <a:pt x="1" y="2"/>
                    <a:pt x="0" y="5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10"/>
                    <a:pt x="3" y="11"/>
                  </a:cubicBezTo>
                  <a:cubicBezTo>
                    <a:pt x="8" y="14"/>
                    <a:pt x="7" y="7"/>
                    <a:pt x="5" y="3"/>
                  </a:cubicBezTo>
                  <a:cubicBezTo>
                    <a:pt x="3" y="0"/>
                    <a:pt x="2" y="1"/>
                    <a:pt x="1" y="2"/>
                  </a:cubicBezTo>
                  <a:close/>
                  <a:moveTo>
                    <a:pt x="4" y="5"/>
                  </a:moveTo>
                  <a:cubicBezTo>
                    <a:pt x="5" y="4"/>
                    <a:pt x="5" y="4"/>
                    <a:pt x="5" y="5"/>
                  </a:cubicBezTo>
                  <a:cubicBezTo>
                    <a:pt x="6" y="7"/>
                    <a:pt x="7" y="10"/>
                    <a:pt x="5" y="8"/>
                  </a:cubicBezTo>
                  <a:cubicBezTo>
                    <a:pt x="4" y="7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2474"/>
            <p:cNvSpPr/>
            <p:nvPr/>
          </p:nvSpPr>
          <p:spPr bwMode="auto">
            <a:xfrm>
              <a:off x="5643563" y="5835651"/>
              <a:ext cx="9525" cy="17463"/>
            </a:xfrm>
            <a:custGeom>
              <a:avLst/>
              <a:gdLst>
                <a:gd name="T0" fmla="*/ 0 w 3"/>
                <a:gd name="T1" fmla="*/ 1 h 6"/>
                <a:gd name="T2" fmla="*/ 1 w 3"/>
                <a:gd name="T3" fmla="*/ 4 h 6"/>
                <a:gd name="T4" fmla="*/ 1 w 3"/>
                <a:gd name="T5" fmla="*/ 1 h 6"/>
                <a:gd name="T6" fmla="*/ 0 w 3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3" y="6"/>
                    <a:pt x="2" y="3"/>
                    <a:pt x="1" y="1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2475"/>
            <p:cNvSpPr>
              <a:spLocks noEditPoints="1"/>
            </p:cNvSpPr>
            <p:nvPr/>
          </p:nvSpPr>
          <p:spPr bwMode="auto">
            <a:xfrm>
              <a:off x="5665788" y="5918201"/>
              <a:ext cx="33338" cy="44450"/>
            </a:xfrm>
            <a:custGeom>
              <a:avLst/>
              <a:gdLst>
                <a:gd name="T0" fmla="*/ 2 w 11"/>
                <a:gd name="T1" fmla="*/ 1 h 14"/>
                <a:gd name="T2" fmla="*/ 1 w 11"/>
                <a:gd name="T3" fmla="*/ 3 h 14"/>
                <a:gd name="T4" fmla="*/ 0 w 11"/>
                <a:gd name="T5" fmla="*/ 6 h 14"/>
                <a:gd name="T6" fmla="*/ 4 w 11"/>
                <a:gd name="T7" fmla="*/ 12 h 14"/>
                <a:gd name="T8" fmla="*/ 8 w 11"/>
                <a:gd name="T9" fmla="*/ 14 h 14"/>
                <a:gd name="T10" fmla="*/ 11 w 11"/>
                <a:gd name="T11" fmla="*/ 12 h 14"/>
                <a:gd name="T12" fmla="*/ 10 w 11"/>
                <a:gd name="T13" fmla="*/ 9 h 14"/>
                <a:gd name="T14" fmla="*/ 2 w 11"/>
                <a:gd name="T15" fmla="*/ 1 h 14"/>
                <a:gd name="T16" fmla="*/ 8 w 11"/>
                <a:gd name="T17" fmla="*/ 6 h 14"/>
                <a:gd name="T18" fmla="*/ 8 w 11"/>
                <a:gd name="T19" fmla="*/ 10 h 14"/>
                <a:gd name="T20" fmla="*/ 5 w 11"/>
                <a:gd name="T21" fmla="*/ 5 h 14"/>
                <a:gd name="T22" fmla="*/ 8 w 11"/>
                <a:gd name="T2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14">
                  <a:moveTo>
                    <a:pt x="2" y="1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8"/>
                    <a:pt x="1" y="10"/>
                    <a:pt x="4" y="12"/>
                  </a:cubicBezTo>
                  <a:cubicBezTo>
                    <a:pt x="6" y="13"/>
                    <a:pt x="7" y="13"/>
                    <a:pt x="8" y="14"/>
                  </a:cubicBezTo>
                  <a:cubicBezTo>
                    <a:pt x="10" y="14"/>
                    <a:pt x="11" y="14"/>
                    <a:pt x="11" y="12"/>
                  </a:cubicBezTo>
                  <a:cubicBezTo>
                    <a:pt x="11" y="11"/>
                    <a:pt x="11" y="10"/>
                    <a:pt x="10" y="9"/>
                  </a:cubicBezTo>
                  <a:cubicBezTo>
                    <a:pt x="8" y="5"/>
                    <a:pt x="4" y="0"/>
                    <a:pt x="2" y="1"/>
                  </a:cubicBezTo>
                  <a:close/>
                  <a:moveTo>
                    <a:pt x="8" y="6"/>
                  </a:moveTo>
                  <a:cubicBezTo>
                    <a:pt x="10" y="9"/>
                    <a:pt x="11" y="12"/>
                    <a:pt x="8" y="10"/>
                  </a:cubicBezTo>
                  <a:cubicBezTo>
                    <a:pt x="4" y="8"/>
                    <a:pt x="5" y="5"/>
                    <a:pt x="5" y="5"/>
                  </a:cubicBezTo>
                  <a:cubicBezTo>
                    <a:pt x="5" y="3"/>
                    <a:pt x="6" y="3"/>
                    <a:pt x="8" y="6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2476"/>
            <p:cNvSpPr/>
            <p:nvPr/>
          </p:nvSpPr>
          <p:spPr bwMode="auto">
            <a:xfrm>
              <a:off x="5678488" y="5927726"/>
              <a:ext cx="20638" cy="28575"/>
            </a:xfrm>
            <a:custGeom>
              <a:avLst/>
              <a:gdLst>
                <a:gd name="T0" fmla="*/ 1 w 7"/>
                <a:gd name="T1" fmla="*/ 2 h 9"/>
                <a:gd name="T2" fmla="*/ 4 w 7"/>
                <a:gd name="T3" fmla="*/ 7 h 9"/>
                <a:gd name="T4" fmla="*/ 4 w 7"/>
                <a:gd name="T5" fmla="*/ 3 h 9"/>
                <a:gd name="T6" fmla="*/ 1 w 7"/>
                <a:gd name="T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1" y="2"/>
                  </a:moveTo>
                  <a:cubicBezTo>
                    <a:pt x="1" y="2"/>
                    <a:pt x="0" y="5"/>
                    <a:pt x="4" y="7"/>
                  </a:cubicBezTo>
                  <a:cubicBezTo>
                    <a:pt x="7" y="9"/>
                    <a:pt x="6" y="6"/>
                    <a:pt x="4" y="3"/>
                  </a:cubicBezTo>
                  <a:cubicBezTo>
                    <a:pt x="2" y="0"/>
                    <a:pt x="1" y="0"/>
                    <a:pt x="1" y="2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2477"/>
            <p:cNvSpPr>
              <a:spLocks noEditPoints="1"/>
            </p:cNvSpPr>
            <p:nvPr/>
          </p:nvSpPr>
          <p:spPr bwMode="auto">
            <a:xfrm>
              <a:off x="5503863" y="5608638"/>
              <a:ext cx="49213" cy="36513"/>
            </a:xfrm>
            <a:custGeom>
              <a:avLst/>
              <a:gdLst>
                <a:gd name="T0" fmla="*/ 10 w 16"/>
                <a:gd name="T1" fmla="*/ 4 h 12"/>
                <a:gd name="T2" fmla="*/ 1 w 16"/>
                <a:gd name="T3" fmla="*/ 2 h 12"/>
                <a:gd name="T4" fmla="*/ 0 w 16"/>
                <a:gd name="T5" fmla="*/ 4 h 12"/>
                <a:gd name="T6" fmla="*/ 0 w 16"/>
                <a:gd name="T7" fmla="*/ 5 h 12"/>
                <a:gd name="T8" fmla="*/ 0 w 16"/>
                <a:gd name="T9" fmla="*/ 6 h 12"/>
                <a:gd name="T10" fmla="*/ 9 w 16"/>
                <a:gd name="T11" fmla="*/ 12 h 12"/>
                <a:gd name="T12" fmla="*/ 16 w 16"/>
                <a:gd name="T13" fmla="*/ 9 h 12"/>
                <a:gd name="T14" fmla="*/ 13 w 16"/>
                <a:gd name="T15" fmla="*/ 6 h 12"/>
                <a:gd name="T16" fmla="*/ 10 w 16"/>
                <a:gd name="T17" fmla="*/ 4 h 12"/>
                <a:gd name="T18" fmla="*/ 9 w 16"/>
                <a:gd name="T19" fmla="*/ 8 h 12"/>
                <a:gd name="T20" fmla="*/ 4 w 16"/>
                <a:gd name="T21" fmla="*/ 4 h 12"/>
                <a:gd name="T22" fmla="*/ 9 w 16"/>
                <a:gd name="T23" fmla="*/ 5 h 12"/>
                <a:gd name="T24" fmla="*/ 9 w 16"/>
                <a:gd name="T25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2">
                  <a:moveTo>
                    <a:pt x="10" y="4"/>
                  </a:moveTo>
                  <a:cubicBezTo>
                    <a:pt x="5" y="3"/>
                    <a:pt x="3" y="0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9"/>
                    <a:pt x="3" y="11"/>
                    <a:pt x="9" y="12"/>
                  </a:cubicBezTo>
                  <a:cubicBezTo>
                    <a:pt x="14" y="12"/>
                    <a:pt x="16" y="11"/>
                    <a:pt x="16" y="9"/>
                  </a:cubicBezTo>
                  <a:cubicBezTo>
                    <a:pt x="16" y="8"/>
                    <a:pt x="14" y="7"/>
                    <a:pt x="13" y="6"/>
                  </a:cubicBezTo>
                  <a:cubicBezTo>
                    <a:pt x="12" y="5"/>
                    <a:pt x="11" y="5"/>
                    <a:pt x="10" y="4"/>
                  </a:cubicBezTo>
                  <a:close/>
                  <a:moveTo>
                    <a:pt x="9" y="8"/>
                  </a:moveTo>
                  <a:cubicBezTo>
                    <a:pt x="5" y="8"/>
                    <a:pt x="4" y="4"/>
                    <a:pt x="4" y="4"/>
                  </a:cubicBezTo>
                  <a:cubicBezTo>
                    <a:pt x="5" y="2"/>
                    <a:pt x="6" y="4"/>
                    <a:pt x="9" y="5"/>
                  </a:cubicBezTo>
                  <a:cubicBezTo>
                    <a:pt x="11" y="5"/>
                    <a:pt x="13" y="8"/>
                    <a:pt x="9" y="8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2478"/>
            <p:cNvSpPr/>
            <p:nvPr/>
          </p:nvSpPr>
          <p:spPr bwMode="auto">
            <a:xfrm>
              <a:off x="5516563" y="5614988"/>
              <a:ext cx="28575" cy="19050"/>
            </a:xfrm>
            <a:custGeom>
              <a:avLst/>
              <a:gdLst>
                <a:gd name="T0" fmla="*/ 0 w 9"/>
                <a:gd name="T1" fmla="*/ 2 h 6"/>
                <a:gd name="T2" fmla="*/ 5 w 9"/>
                <a:gd name="T3" fmla="*/ 6 h 6"/>
                <a:gd name="T4" fmla="*/ 5 w 9"/>
                <a:gd name="T5" fmla="*/ 3 h 6"/>
                <a:gd name="T6" fmla="*/ 0 w 9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0" y="2"/>
                  </a:moveTo>
                  <a:cubicBezTo>
                    <a:pt x="0" y="2"/>
                    <a:pt x="1" y="6"/>
                    <a:pt x="5" y="6"/>
                  </a:cubicBezTo>
                  <a:cubicBezTo>
                    <a:pt x="9" y="6"/>
                    <a:pt x="7" y="3"/>
                    <a:pt x="5" y="3"/>
                  </a:cubicBezTo>
                  <a:cubicBezTo>
                    <a:pt x="2" y="2"/>
                    <a:pt x="1" y="0"/>
                    <a:pt x="0" y="2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2483"/>
            <p:cNvSpPr/>
            <p:nvPr/>
          </p:nvSpPr>
          <p:spPr bwMode="auto">
            <a:xfrm>
              <a:off x="5343525" y="5634038"/>
              <a:ext cx="527050" cy="185738"/>
            </a:xfrm>
            <a:custGeom>
              <a:avLst/>
              <a:gdLst>
                <a:gd name="T0" fmla="*/ 110 w 170"/>
                <a:gd name="T1" fmla="*/ 29 h 60"/>
                <a:gd name="T2" fmla="*/ 78 w 170"/>
                <a:gd name="T3" fmla="*/ 8 h 60"/>
                <a:gd name="T4" fmla="*/ 43 w 170"/>
                <a:gd name="T5" fmla="*/ 1 h 60"/>
                <a:gd name="T6" fmla="*/ 7 w 170"/>
                <a:gd name="T7" fmla="*/ 8 h 60"/>
                <a:gd name="T8" fmla="*/ 2 w 170"/>
                <a:gd name="T9" fmla="*/ 16 h 60"/>
                <a:gd name="T10" fmla="*/ 9 w 170"/>
                <a:gd name="T11" fmla="*/ 20 h 60"/>
                <a:gd name="T12" fmla="*/ 37 w 170"/>
                <a:gd name="T13" fmla="*/ 20 h 60"/>
                <a:gd name="T14" fmla="*/ 92 w 170"/>
                <a:gd name="T15" fmla="*/ 31 h 60"/>
                <a:gd name="T16" fmla="*/ 128 w 170"/>
                <a:gd name="T17" fmla="*/ 55 h 60"/>
                <a:gd name="T18" fmla="*/ 157 w 170"/>
                <a:gd name="T19" fmla="*/ 53 h 60"/>
                <a:gd name="T20" fmla="*/ 170 w 170"/>
                <a:gd name="T21" fmla="*/ 47 h 60"/>
                <a:gd name="T22" fmla="*/ 170 w 170"/>
                <a:gd name="T23" fmla="*/ 41 h 60"/>
                <a:gd name="T24" fmla="*/ 143 w 170"/>
                <a:gd name="T25" fmla="*/ 45 h 60"/>
                <a:gd name="T26" fmla="*/ 110 w 170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" h="60">
                  <a:moveTo>
                    <a:pt x="110" y="29"/>
                  </a:moveTo>
                  <a:cubicBezTo>
                    <a:pt x="103" y="23"/>
                    <a:pt x="94" y="13"/>
                    <a:pt x="78" y="8"/>
                  </a:cubicBezTo>
                  <a:cubicBezTo>
                    <a:pt x="63" y="4"/>
                    <a:pt x="50" y="1"/>
                    <a:pt x="43" y="1"/>
                  </a:cubicBezTo>
                  <a:cubicBezTo>
                    <a:pt x="36" y="0"/>
                    <a:pt x="11" y="6"/>
                    <a:pt x="7" y="8"/>
                  </a:cubicBezTo>
                  <a:cubicBezTo>
                    <a:pt x="0" y="10"/>
                    <a:pt x="2" y="16"/>
                    <a:pt x="2" y="16"/>
                  </a:cubicBezTo>
                  <a:cubicBezTo>
                    <a:pt x="2" y="16"/>
                    <a:pt x="2" y="20"/>
                    <a:pt x="9" y="20"/>
                  </a:cubicBezTo>
                  <a:cubicBezTo>
                    <a:pt x="16" y="19"/>
                    <a:pt x="31" y="19"/>
                    <a:pt x="37" y="20"/>
                  </a:cubicBezTo>
                  <a:cubicBezTo>
                    <a:pt x="43" y="21"/>
                    <a:pt x="81" y="24"/>
                    <a:pt x="92" y="31"/>
                  </a:cubicBezTo>
                  <a:cubicBezTo>
                    <a:pt x="104" y="38"/>
                    <a:pt x="123" y="54"/>
                    <a:pt x="128" y="55"/>
                  </a:cubicBezTo>
                  <a:cubicBezTo>
                    <a:pt x="132" y="56"/>
                    <a:pt x="140" y="60"/>
                    <a:pt x="157" y="53"/>
                  </a:cubicBezTo>
                  <a:cubicBezTo>
                    <a:pt x="162" y="50"/>
                    <a:pt x="167" y="48"/>
                    <a:pt x="170" y="47"/>
                  </a:cubicBezTo>
                  <a:cubicBezTo>
                    <a:pt x="170" y="41"/>
                    <a:pt x="170" y="41"/>
                    <a:pt x="170" y="41"/>
                  </a:cubicBezTo>
                  <a:cubicBezTo>
                    <a:pt x="161" y="41"/>
                    <a:pt x="149" y="43"/>
                    <a:pt x="143" y="45"/>
                  </a:cubicBezTo>
                  <a:cubicBezTo>
                    <a:pt x="131" y="48"/>
                    <a:pt x="117" y="35"/>
                    <a:pt x="110" y="29"/>
                  </a:cubicBezTo>
                  <a:close/>
                </a:path>
              </a:pathLst>
            </a:custGeom>
            <a:solidFill>
              <a:srgbClr val="F19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2484"/>
            <p:cNvSpPr/>
            <p:nvPr/>
          </p:nvSpPr>
          <p:spPr bwMode="auto">
            <a:xfrm>
              <a:off x="5345113" y="5699126"/>
              <a:ext cx="490538" cy="396875"/>
            </a:xfrm>
            <a:custGeom>
              <a:avLst/>
              <a:gdLst>
                <a:gd name="T0" fmla="*/ 104 w 158"/>
                <a:gd name="T1" fmla="*/ 82 h 128"/>
                <a:gd name="T2" fmla="*/ 87 w 158"/>
                <a:gd name="T3" fmla="*/ 45 h 128"/>
                <a:gd name="T4" fmla="*/ 44 w 158"/>
                <a:gd name="T5" fmla="*/ 10 h 128"/>
                <a:gd name="T6" fmla="*/ 1 w 158"/>
                <a:gd name="T7" fmla="*/ 6 h 128"/>
                <a:gd name="T8" fmla="*/ 14 w 158"/>
                <a:gd name="T9" fmla="*/ 14 h 128"/>
                <a:gd name="T10" fmla="*/ 56 w 158"/>
                <a:gd name="T11" fmla="*/ 35 h 128"/>
                <a:gd name="T12" fmla="*/ 80 w 158"/>
                <a:gd name="T13" fmla="*/ 65 h 128"/>
                <a:gd name="T14" fmla="*/ 97 w 158"/>
                <a:gd name="T15" fmla="*/ 96 h 128"/>
                <a:gd name="T16" fmla="*/ 129 w 158"/>
                <a:gd name="T17" fmla="*/ 106 h 128"/>
                <a:gd name="T18" fmla="*/ 148 w 158"/>
                <a:gd name="T19" fmla="*/ 115 h 128"/>
                <a:gd name="T20" fmla="*/ 157 w 158"/>
                <a:gd name="T21" fmla="*/ 123 h 128"/>
                <a:gd name="T22" fmla="*/ 139 w 158"/>
                <a:gd name="T23" fmla="*/ 100 h 128"/>
                <a:gd name="T24" fmla="*/ 104 w 158"/>
                <a:gd name="T25" fmla="*/ 8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28">
                  <a:moveTo>
                    <a:pt x="104" y="82"/>
                  </a:moveTo>
                  <a:cubicBezTo>
                    <a:pt x="98" y="72"/>
                    <a:pt x="93" y="52"/>
                    <a:pt x="87" y="45"/>
                  </a:cubicBezTo>
                  <a:cubicBezTo>
                    <a:pt x="82" y="37"/>
                    <a:pt x="57" y="16"/>
                    <a:pt x="44" y="10"/>
                  </a:cubicBezTo>
                  <a:cubicBezTo>
                    <a:pt x="22" y="1"/>
                    <a:pt x="0" y="0"/>
                    <a:pt x="1" y="6"/>
                  </a:cubicBezTo>
                  <a:cubicBezTo>
                    <a:pt x="1" y="12"/>
                    <a:pt x="10" y="14"/>
                    <a:pt x="14" y="14"/>
                  </a:cubicBezTo>
                  <a:cubicBezTo>
                    <a:pt x="21" y="14"/>
                    <a:pt x="44" y="23"/>
                    <a:pt x="56" y="35"/>
                  </a:cubicBezTo>
                  <a:cubicBezTo>
                    <a:pt x="68" y="46"/>
                    <a:pt x="72" y="47"/>
                    <a:pt x="80" y="65"/>
                  </a:cubicBezTo>
                  <a:cubicBezTo>
                    <a:pt x="88" y="82"/>
                    <a:pt x="88" y="90"/>
                    <a:pt x="97" y="96"/>
                  </a:cubicBezTo>
                  <a:cubicBezTo>
                    <a:pt x="105" y="102"/>
                    <a:pt x="119" y="105"/>
                    <a:pt x="129" y="106"/>
                  </a:cubicBezTo>
                  <a:cubicBezTo>
                    <a:pt x="139" y="107"/>
                    <a:pt x="144" y="111"/>
                    <a:pt x="148" y="115"/>
                  </a:cubicBezTo>
                  <a:cubicBezTo>
                    <a:pt x="153" y="120"/>
                    <a:pt x="156" y="128"/>
                    <a:pt x="157" y="123"/>
                  </a:cubicBezTo>
                  <a:cubicBezTo>
                    <a:pt x="158" y="119"/>
                    <a:pt x="148" y="102"/>
                    <a:pt x="139" y="100"/>
                  </a:cubicBezTo>
                  <a:cubicBezTo>
                    <a:pt x="131" y="97"/>
                    <a:pt x="110" y="93"/>
                    <a:pt x="104" y="82"/>
                  </a:cubicBezTo>
                  <a:close/>
                </a:path>
              </a:pathLst>
            </a:custGeom>
            <a:solidFill>
              <a:srgbClr val="F19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2485"/>
            <p:cNvSpPr/>
            <p:nvPr/>
          </p:nvSpPr>
          <p:spPr bwMode="auto">
            <a:xfrm>
              <a:off x="5337175" y="5751513"/>
              <a:ext cx="322263" cy="446088"/>
            </a:xfrm>
            <a:custGeom>
              <a:avLst/>
              <a:gdLst>
                <a:gd name="T0" fmla="*/ 89 w 104"/>
                <a:gd name="T1" fmla="*/ 144 h 144"/>
                <a:gd name="T2" fmla="*/ 91 w 104"/>
                <a:gd name="T3" fmla="*/ 115 h 144"/>
                <a:gd name="T4" fmla="*/ 61 w 104"/>
                <a:gd name="T5" fmla="*/ 91 h 144"/>
                <a:gd name="T6" fmla="*/ 46 w 104"/>
                <a:gd name="T7" fmla="*/ 54 h 144"/>
                <a:gd name="T8" fmla="*/ 42 w 104"/>
                <a:gd name="T9" fmla="*/ 20 h 144"/>
                <a:gd name="T10" fmla="*/ 9 w 104"/>
                <a:gd name="T11" fmla="*/ 2 h 144"/>
                <a:gd name="T12" fmla="*/ 9 w 104"/>
                <a:gd name="T13" fmla="*/ 10 h 144"/>
                <a:gd name="T14" fmla="*/ 15 w 104"/>
                <a:gd name="T15" fmla="*/ 13 h 144"/>
                <a:gd name="T16" fmla="*/ 30 w 104"/>
                <a:gd name="T17" fmla="*/ 27 h 144"/>
                <a:gd name="T18" fmla="*/ 36 w 104"/>
                <a:gd name="T19" fmla="*/ 33 h 144"/>
                <a:gd name="T20" fmla="*/ 37 w 104"/>
                <a:gd name="T21" fmla="*/ 65 h 144"/>
                <a:gd name="T22" fmla="*/ 38 w 104"/>
                <a:gd name="T23" fmla="*/ 82 h 144"/>
                <a:gd name="T24" fmla="*/ 41 w 104"/>
                <a:gd name="T25" fmla="*/ 87 h 144"/>
                <a:gd name="T26" fmla="*/ 42 w 104"/>
                <a:gd name="T27" fmla="*/ 89 h 144"/>
                <a:gd name="T28" fmla="*/ 60 w 104"/>
                <a:gd name="T29" fmla="*/ 105 h 144"/>
                <a:gd name="T30" fmla="*/ 68 w 104"/>
                <a:gd name="T31" fmla="*/ 108 h 144"/>
                <a:gd name="T32" fmla="*/ 73 w 104"/>
                <a:gd name="T33" fmla="*/ 110 h 144"/>
                <a:gd name="T34" fmla="*/ 89 w 104"/>
                <a:gd name="T35" fmla="*/ 126 h 144"/>
                <a:gd name="T36" fmla="*/ 89 w 104"/>
                <a:gd name="T37" fmla="*/ 126 h 144"/>
                <a:gd name="T38" fmla="*/ 89 w 104"/>
                <a:gd name="T3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44">
                  <a:moveTo>
                    <a:pt x="89" y="144"/>
                  </a:moveTo>
                  <a:cubicBezTo>
                    <a:pt x="91" y="143"/>
                    <a:pt x="104" y="130"/>
                    <a:pt x="91" y="115"/>
                  </a:cubicBezTo>
                  <a:cubicBezTo>
                    <a:pt x="79" y="101"/>
                    <a:pt x="71" y="100"/>
                    <a:pt x="61" y="91"/>
                  </a:cubicBezTo>
                  <a:cubicBezTo>
                    <a:pt x="51" y="82"/>
                    <a:pt x="43" y="64"/>
                    <a:pt x="46" y="54"/>
                  </a:cubicBezTo>
                  <a:cubicBezTo>
                    <a:pt x="49" y="43"/>
                    <a:pt x="55" y="39"/>
                    <a:pt x="42" y="20"/>
                  </a:cubicBezTo>
                  <a:cubicBezTo>
                    <a:pt x="29" y="0"/>
                    <a:pt x="9" y="2"/>
                    <a:pt x="9" y="2"/>
                  </a:cubicBezTo>
                  <a:cubicBezTo>
                    <a:pt x="5" y="2"/>
                    <a:pt x="0" y="8"/>
                    <a:pt x="9" y="10"/>
                  </a:cubicBezTo>
                  <a:cubicBezTo>
                    <a:pt x="11" y="11"/>
                    <a:pt x="13" y="12"/>
                    <a:pt x="15" y="13"/>
                  </a:cubicBezTo>
                  <a:cubicBezTo>
                    <a:pt x="20" y="16"/>
                    <a:pt x="25" y="21"/>
                    <a:pt x="30" y="27"/>
                  </a:cubicBezTo>
                  <a:cubicBezTo>
                    <a:pt x="32" y="29"/>
                    <a:pt x="34" y="31"/>
                    <a:pt x="36" y="33"/>
                  </a:cubicBezTo>
                  <a:cubicBezTo>
                    <a:pt x="46" y="44"/>
                    <a:pt x="39" y="59"/>
                    <a:pt x="37" y="65"/>
                  </a:cubicBezTo>
                  <a:cubicBezTo>
                    <a:pt x="35" y="69"/>
                    <a:pt x="35" y="75"/>
                    <a:pt x="38" y="82"/>
                  </a:cubicBezTo>
                  <a:cubicBezTo>
                    <a:pt x="39" y="84"/>
                    <a:pt x="40" y="85"/>
                    <a:pt x="41" y="87"/>
                  </a:cubicBezTo>
                  <a:cubicBezTo>
                    <a:pt x="41" y="88"/>
                    <a:pt x="42" y="89"/>
                    <a:pt x="42" y="89"/>
                  </a:cubicBezTo>
                  <a:cubicBezTo>
                    <a:pt x="48" y="97"/>
                    <a:pt x="54" y="102"/>
                    <a:pt x="60" y="105"/>
                  </a:cubicBezTo>
                  <a:cubicBezTo>
                    <a:pt x="63" y="106"/>
                    <a:pt x="65" y="107"/>
                    <a:pt x="68" y="108"/>
                  </a:cubicBezTo>
                  <a:cubicBezTo>
                    <a:pt x="70" y="109"/>
                    <a:pt x="71" y="109"/>
                    <a:pt x="73" y="110"/>
                  </a:cubicBezTo>
                  <a:cubicBezTo>
                    <a:pt x="80" y="113"/>
                    <a:pt x="85" y="119"/>
                    <a:pt x="89" y="126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3" y="134"/>
                    <a:pt x="86" y="144"/>
                    <a:pt x="89" y="144"/>
                  </a:cubicBezTo>
                  <a:close/>
                </a:path>
              </a:pathLst>
            </a:custGeom>
            <a:solidFill>
              <a:srgbClr val="F19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2486"/>
            <p:cNvSpPr/>
            <p:nvPr/>
          </p:nvSpPr>
          <p:spPr bwMode="auto">
            <a:xfrm>
              <a:off x="5295900" y="5195888"/>
              <a:ext cx="314325" cy="438150"/>
            </a:xfrm>
            <a:custGeom>
              <a:avLst/>
              <a:gdLst>
                <a:gd name="T0" fmla="*/ 77 w 101"/>
                <a:gd name="T1" fmla="*/ 12 h 141"/>
                <a:gd name="T2" fmla="*/ 100 w 101"/>
                <a:gd name="T3" fmla="*/ 13 h 141"/>
                <a:gd name="T4" fmla="*/ 73 w 101"/>
                <a:gd name="T5" fmla="*/ 6 h 141"/>
                <a:gd name="T6" fmla="*/ 40 w 101"/>
                <a:gd name="T7" fmla="*/ 36 h 141"/>
                <a:gd name="T8" fmla="*/ 30 w 101"/>
                <a:gd name="T9" fmla="*/ 100 h 141"/>
                <a:gd name="T10" fmla="*/ 7 w 101"/>
                <a:gd name="T11" fmla="*/ 122 h 141"/>
                <a:gd name="T12" fmla="*/ 14 w 101"/>
                <a:gd name="T13" fmla="*/ 140 h 141"/>
                <a:gd name="T14" fmla="*/ 42 w 101"/>
                <a:gd name="T15" fmla="*/ 118 h 141"/>
                <a:gd name="T16" fmla="*/ 47 w 101"/>
                <a:gd name="T17" fmla="*/ 67 h 141"/>
                <a:gd name="T18" fmla="*/ 55 w 101"/>
                <a:gd name="T19" fmla="*/ 31 h 141"/>
                <a:gd name="T20" fmla="*/ 77 w 101"/>
                <a:gd name="T21" fmla="*/ 1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41">
                  <a:moveTo>
                    <a:pt x="77" y="12"/>
                  </a:moveTo>
                  <a:cubicBezTo>
                    <a:pt x="86" y="10"/>
                    <a:pt x="101" y="15"/>
                    <a:pt x="100" y="13"/>
                  </a:cubicBezTo>
                  <a:cubicBezTo>
                    <a:pt x="99" y="11"/>
                    <a:pt x="90" y="0"/>
                    <a:pt x="73" y="6"/>
                  </a:cubicBezTo>
                  <a:cubicBezTo>
                    <a:pt x="56" y="13"/>
                    <a:pt x="42" y="30"/>
                    <a:pt x="40" y="36"/>
                  </a:cubicBezTo>
                  <a:cubicBezTo>
                    <a:pt x="39" y="42"/>
                    <a:pt x="35" y="87"/>
                    <a:pt x="30" y="100"/>
                  </a:cubicBezTo>
                  <a:cubicBezTo>
                    <a:pt x="24" y="113"/>
                    <a:pt x="15" y="121"/>
                    <a:pt x="7" y="122"/>
                  </a:cubicBezTo>
                  <a:cubicBezTo>
                    <a:pt x="0" y="124"/>
                    <a:pt x="3" y="141"/>
                    <a:pt x="14" y="140"/>
                  </a:cubicBezTo>
                  <a:cubicBezTo>
                    <a:pt x="14" y="140"/>
                    <a:pt x="34" y="135"/>
                    <a:pt x="42" y="118"/>
                  </a:cubicBezTo>
                  <a:cubicBezTo>
                    <a:pt x="50" y="100"/>
                    <a:pt x="48" y="77"/>
                    <a:pt x="47" y="67"/>
                  </a:cubicBezTo>
                  <a:cubicBezTo>
                    <a:pt x="46" y="57"/>
                    <a:pt x="52" y="36"/>
                    <a:pt x="55" y="31"/>
                  </a:cubicBezTo>
                  <a:cubicBezTo>
                    <a:pt x="58" y="25"/>
                    <a:pt x="67" y="15"/>
                    <a:pt x="77" y="12"/>
                  </a:cubicBezTo>
                  <a:close/>
                </a:path>
              </a:pathLst>
            </a:custGeom>
            <a:solidFill>
              <a:srgbClr val="F19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2487"/>
            <p:cNvSpPr/>
            <p:nvPr/>
          </p:nvSpPr>
          <p:spPr bwMode="auto">
            <a:xfrm>
              <a:off x="5175250" y="5130801"/>
              <a:ext cx="188913" cy="471488"/>
            </a:xfrm>
            <a:custGeom>
              <a:avLst/>
              <a:gdLst>
                <a:gd name="T0" fmla="*/ 45 w 61"/>
                <a:gd name="T1" fmla="*/ 11 h 152"/>
                <a:gd name="T2" fmla="*/ 56 w 61"/>
                <a:gd name="T3" fmla="*/ 2 h 152"/>
                <a:gd name="T4" fmla="*/ 25 w 61"/>
                <a:gd name="T5" fmla="*/ 10 h 152"/>
                <a:gd name="T6" fmla="*/ 3 w 61"/>
                <a:gd name="T7" fmla="*/ 58 h 152"/>
                <a:gd name="T8" fmla="*/ 27 w 61"/>
                <a:gd name="T9" fmla="*/ 116 h 152"/>
                <a:gd name="T10" fmla="*/ 29 w 61"/>
                <a:gd name="T11" fmla="*/ 145 h 152"/>
                <a:gd name="T12" fmla="*/ 36 w 61"/>
                <a:gd name="T13" fmla="*/ 147 h 152"/>
                <a:gd name="T14" fmla="*/ 44 w 61"/>
                <a:gd name="T15" fmla="*/ 118 h 152"/>
                <a:gd name="T16" fmla="*/ 25 w 61"/>
                <a:gd name="T17" fmla="*/ 82 h 152"/>
                <a:gd name="T18" fmla="*/ 20 w 61"/>
                <a:gd name="T19" fmla="*/ 33 h 152"/>
                <a:gd name="T20" fmla="*/ 45 w 61"/>
                <a:gd name="T21" fmla="*/ 1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152">
                  <a:moveTo>
                    <a:pt x="45" y="11"/>
                  </a:moveTo>
                  <a:cubicBezTo>
                    <a:pt x="53" y="10"/>
                    <a:pt x="61" y="5"/>
                    <a:pt x="56" y="2"/>
                  </a:cubicBezTo>
                  <a:cubicBezTo>
                    <a:pt x="51" y="0"/>
                    <a:pt x="33" y="2"/>
                    <a:pt x="25" y="10"/>
                  </a:cubicBezTo>
                  <a:cubicBezTo>
                    <a:pt x="16" y="18"/>
                    <a:pt x="0" y="36"/>
                    <a:pt x="3" y="58"/>
                  </a:cubicBezTo>
                  <a:cubicBezTo>
                    <a:pt x="6" y="80"/>
                    <a:pt x="21" y="103"/>
                    <a:pt x="27" y="116"/>
                  </a:cubicBezTo>
                  <a:cubicBezTo>
                    <a:pt x="34" y="130"/>
                    <a:pt x="30" y="142"/>
                    <a:pt x="29" y="145"/>
                  </a:cubicBezTo>
                  <a:cubicBezTo>
                    <a:pt x="28" y="147"/>
                    <a:pt x="31" y="152"/>
                    <a:pt x="36" y="147"/>
                  </a:cubicBezTo>
                  <a:cubicBezTo>
                    <a:pt x="36" y="147"/>
                    <a:pt x="47" y="131"/>
                    <a:pt x="44" y="118"/>
                  </a:cubicBezTo>
                  <a:cubicBezTo>
                    <a:pt x="41" y="105"/>
                    <a:pt x="32" y="90"/>
                    <a:pt x="25" y="82"/>
                  </a:cubicBezTo>
                  <a:cubicBezTo>
                    <a:pt x="17" y="74"/>
                    <a:pt x="12" y="47"/>
                    <a:pt x="20" y="33"/>
                  </a:cubicBezTo>
                  <a:cubicBezTo>
                    <a:pt x="28" y="20"/>
                    <a:pt x="37" y="13"/>
                    <a:pt x="45" y="11"/>
                  </a:cubicBezTo>
                  <a:close/>
                </a:path>
              </a:pathLst>
            </a:custGeom>
            <a:solidFill>
              <a:srgbClr val="F19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2488"/>
            <p:cNvSpPr/>
            <p:nvPr/>
          </p:nvSpPr>
          <p:spPr bwMode="auto">
            <a:xfrm>
              <a:off x="5019675" y="5056188"/>
              <a:ext cx="227013" cy="477838"/>
            </a:xfrm>
            <a:custGeom>
              <a:avLst/>
              <a:gdLst>
                <a:gd name="T0" fmla="*/ 22 w 73"/>
                <a:gd name="T1" fmla="*/ 29 h 154"/>
                <a:gd name="T2" fmla="*/ 21 w 73"/>
                <a:gd name="T3" fmla="*/ 31 h 154"/>
                <a:gd name="T4" fmla="*/ 2 w 73"/>
                <a:gd name="T5" fmla="*/ 67 h 154"/>
                <a:gd name="T6" fmla="*/ 2 w 73"/>
                <a:gd name="T7" fmla="*/ 68 h 154"/>
                <a:gd name="T8" fmla="*/ 22 w 73"/>
                <a:gd name="T9" fmla="*/ 111 h 154"/>
                <a:gd name="T10" fmla="*/ 58 w 73"/>
                <a:gd name="T11" fmla="*/ 137 h 154"/>
                <a:gd name="T12" fmla="*/ 70 w 73"/>
                <a:gd name="T13" fmla="*/ 153 h 154"/>
                <a:gd name="T14" fmla="*/ 64 w 73"/>
                <a:gd name="T15" fmla="*/ 131 h 154"/>
                <a:gd name="T16" fmla="*/ 35 w 73"/>
                <a:gd name="T17" fmla="*/ 102 h 154"/>
                <a:gd name="T18" fmla="*/ 22 w 73"/>
                <a:gd name="T19" fmla="*/ 61 h 154"/>
                <a:gd name="T20" fmla="*/ 41 w 73"/>
                <a:gd name="T21" fmla="*/ 28 h 154"/>
                <a:gd name="T22" fmla="*/ 32 w 73"/>
                <a:gd name="T23" fmla="*/ 1 h 154"/>
                <a:gd name="T24" fmla="*/ 29 w 73"/>
                <a:gd name="T25" fmla="*/ 4 h 154"/>
                <a:gd name="T26" fmla="*/ 30 w 73"/>
                <a:gd name="T27" fmla="*/ 12 h 154"/>
                <a:gd name="T28" fmla="*/ 30 w 73"/>
                <a:gd name="T29" fmla="*/ 17 h 154"/>
                <a:gd name="T30" fmla="*/ 22 w 73"/>
                <a:gd name="T31" fmla="*/ 2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154">
                  <a:moveTo>
                    <a:pt x="22" y="29"/>
                  </a:moveTo>
                  <a:cubicBezTo>
                    <a:pt x="22" y="30"/>
                    <a:pt x="21" y="30"/>
                    <a:pt x="21" y="31"/>
                  </a:cubicBezTo>
                  <a:cubicBezTo>
                    <a:pt x="17" y="34"/>
                    <a:pt x="0" y="51"/>
                    <a:pt x="2" y="67"/>
                  </a:cubicBezTo>
                  <a:cubicBezTo>
                    <a:pt x="2" y="67"/>
                    <a:pt x="2" y="68"/>
                    <a:pt x="2" y="68"/>
                  </a:cubicBezTo>
                  <a:cubicBezTo>
                    <a:pt x="4" y="84"/>
                    <a:pt x="12" y="100"/>
                    <a:pt x="22" y="111"/>
                  </a:cubicBezTo>
                  <a:cubicBezTo>
                    <a:pt x="33" y="122"/>
                    <a:pt x="50" y="128"/>
                    <a:pt x="58" y="137"/>
                  </a:cubicBezTo>
                  <a:cubicBezTo>
                    <a:pt x="65" y="145"/>
                    <a:pt x="69" y="154"/>
                    <a:pt x="70" y="153"/>
                  </a:cubicBezTo>
                  <a:cubicBezTo>
                    <a:pt x="71" y="153"/>
                    <a:pt x="73" y="144"/>
                    <a:pt x="64" y="131"/>
                  </a:cubicBezTo>
                  <a:cubicBezTo>
                    <a:pt x="57" y="120"/>
                    <a:pt x="43" y="111"/>
                    <a:pt x="35" y="102"/>
                  </a:cubicBezTo>
                  <a:cubicBezTo>
                    <a:pt x="27" y="94"/>
                    <a:pt x="18" y="75"/>
                    <a:pt x="22" y="61"/>
                  </a:cubicBezTo>
                  <a:cubicBezTo>
                    <a:pt x="25" y="48"/>
                    <a:pt x="39" y="35"/>
                    <a:pt x="41" y="28"/>
                  </a:cubicBezTo>
                  <a:cubicBezTo>
                    <a:pt x="43" y="20"/>
                    <a:pt x="39" y="2"/>
                    <a:pt x="32" y="1"/>
                  </a:cubicBezTo>
                  <a:cubicBezTo>
                    <a:pt x="28" y="0"/>
                    <a:pt x="28" y="1"/>
                    <a:pt x="29" y="4"/>
                  </a:cubicBezTo>
                  <a:cubicBezTo>
                    <a:pt x="29" y="6"/>
                    <a:pt x="30" y="9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29" y="22"/>
                    <a:pt x="25" y="26"/>
                    <a:pt x="22" y="29"/>
                  </a:cubicBezTo>
                  <a:close/>
                </a:path>
              </a:pathLst>
            </a:custGeom>
            <a:solidFill>
              <a:srgbClr val="F19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2489"/>
            <p:cNvSpPr/>
            <p:nvPr/>
          </p:nvSpPr>
          <p:spPr bwMode="auto">
            <a:xfrm>
              <a:off x="5087938" y="5237163"/>
              <a:ext cx="25400" cy="76200"/>
            </a:xfrm>
            <a:custGeom>
              <a:avLst/>
              <a:gdLst>
                <a:gd name="T0" fmla="*/ 8 w 8"/>
                <a:gd name="T1" fmla="*/ 2 h 25"/>
                <a:gd name="T2" fmla="*/ 7 w 8"/>
                <a:gd name="T3" fmla="*/ 3 h 25"/>
                <a:gd name="T4" fmla="*/ 5 w 8"/>
                <a:gd name="T5" fmla="*/ 0 h 25"/>
                <a:gd name="T6" fmla="*/ 7 w 8"/>
                <a:gd name="T7" fmla="*/ 25 h 25"/>
                <a:gd name="T8" fmla="*/ 7 w 8"/>
                <a:gd name="T9" fmla="*/ 24 h 25"/>
                <a:gd name="T10" fmla="*/ 6 w 8"/>
                <a:gd name="T11" fmla="*/ 13 h 25"/>
                <a:gd name="T12" fmla="*/ 8 w 8"/>
                <a:gd name="T13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5">
                  <a:moveTo>
                    <a:pt x="8" y="2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5" y="1"/>
                    <a:pt x="5" y="0"/>
                  </a:cubicBezTo>
                  <a:cubicBezTo>
                    <a:pt x="0" y="13"/>
                    <a:pt x="7" y="25"/>
                    <a:pt x="7" y="25"/>
                  </a:cubicBezTo>
                  <a:cubicBezTo>
                    <a:pt x="7" y="25"/>
                    <a:pt x="7" y="25"/>
                    <a:pt x="7" y="24"/>
                  </a:cubicBezTo>
                  <a:cubicBezTo>
                    <a:pt x="6" y="22"/>
                    <a:pt x="5" y="16"/>
                    <a:pt x="6" y="13"/>
                  </a:cubicBezTo>
                  <a:cubicBezTo>
                    <a:pt x="6" y="10"/>
                    <a:pt x="7" y="6"/>
                    <a:pt x="8" y="2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2490"/>
            <p:cNvSpPr/>
            <p:nvPr/>
          </p:nvSpPr>
          <p:spPr bwMode="auto">
            <a:xfrm>
              <a:off x="5110163" y="5189538"/>
              <a:ext cx="22225" cy="28575"/>
            </a:xfrm>
            <a:custGeom>
              <a:avLst/>
              <a:gdLst>
                <a:gd name="T0" fmla="*/ 0 w 7"/>
                <a:gd name="T1" fmla="*/ 9 h 9"/>
                <a:gd name="T2" fmla="*/ 1 w 7"/>
                <a:gd name="T3" fmla="*/ 8 h 9"/>
                <a:gd name="T4" fmla="*/ 4 w 7"/>
                <a:gd name="T5" fmla="*/ 8 h 9"/>
                <a:gd name="T6" fmla="*/ 6 w 7"/>
                <a:gd name="T7" fmla="*/ 6 h 9"/>
                <a:gd name="T8" fmla="*/ 7 w 7"/>
                <a:gd name="T9" fmla="*/ 4 h 9"/>
                <a:gd name="T10" fmla="*/ 7 w 7"/>
                <a:gd name="T11" fmla="*/ 4 h 9"/>
                <a:gd name="T12" fmla="*/ 5 w 7"/>
                <a:gd name="T13" fmla="*/ 0 h 9"/>
                <a:gd name="T14" fmla="*/ 0 w 7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0" y="9"/>
                  </a:moveTo>
                  <a:cubicBezTo>
                    <a:pt x="1" y="9"/>
                    <a:pt x="1" y="9"/>
                    <a:pt x="1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5" y="7"/>
                    <a:pt x="5" y="7"/>
                    <a:pt x="6" y="6"/>
                  </a:cubicBezTo>
                  <a:cubicBezTo>
                    <a:pt x="6" y="5"/>
                    <a:pt x="6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4"/>
                    <a:pt x="4" y="2"/>
                    <a:pt x="5" y="0"/>
                  </a:cubicBezTo>
                  <a:cubicBezTo>
                    <a:pt x="3" y="3"/>
                    <a:pt x="2" y="6"/>
                    <a:pt x="0" y="9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2491"/>
            <p:cNvSpPr/>
            <p:nvPr/>
          </p:nvSpPr>
          <p:spPr bwMode="auto">
            <a:xfrm>
              <a:off x="5129213" y="5127626"/>
              <a:ext cx="26988" cy="58738"/>
            </a:xfrm>
            <a:custGeom>
              <a:avLst/>
              <a:gdLst>
                <a:gd name="T0" fmla="*/ 7 w 9"/>
                <a:gd name="T1" fmla="*/ 3 h 19"/>
                <a:gd name="T2" fmla="*/ 0 w 9"/>
                <a:gd name="T3" fmla="*/ 19 h 19"/>
                <a:gd name="T4" fmla="*/ 3 w 9"/>
                <a:gd name="T5" fmla="*/ 18 h 19"/>
                <a:gd name="T6" fmla="*/ 4 w 9"/>
                <a:gd name="T7" fmla="*/ 18 h 19"/>
                <a:gd name="T8" fmla="*/ 8 w 9"/>
                <a:gd name="T9" fmla="*/ 7 h 19"/>
                <a:gd name="T10" fmla="*/ 8 w 9"/>
                <a:gd name="T11" fmla="*/ 1 h 19"/>
                <a:gd name="T12" fmla="*/ 7 w 9"/>
                <a:gd name="T1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9">
                  <a:moveTo>
                    <a:pt x="7" y="3"/>
                  </a:moveTo>
                  <a:cubicBezTo>
                    <a:pt x="7" y="7"/>
                    <a:pt x="4" y="12"/>
                    <a:pt x="0" y="19"/>
                  </a:cubicBezTo>
                  <a:cubicBezTo>
                    <a:pt x="1" y="18"/>
                    <a:pt x="3" y="18"/>
                    <a:pt x="3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6" y="14"/>
                    <a:pt x="7" y="10"/>
                    <a:pt x="8" y="7"/>
                  </a:cubicBezTo>
                  <a:cubicBezTo>
                    <a:pt x="9" y="5"/>
                    <a:pt x="9" y="2"/>
                    <a:pt x="8" y="1"/>
                  </a:cubicBezTo>
                  <a:cubicBezTo>
                    <a:pt x="8" y="0"/>
                    <a:pt x="8" y="0"/>
                    <a:pt x="7" y="3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2492"/>
            <p:cNvSpPr>
              <a:spLocks noEditPoints="1"/>
            </p:cNvSpPr>
            <p:nvPr/>
          </p:nvSpPr>
          <p:spPr bwMode="auto">
            <a:xfrm>
              <a:off x="4921250" y="5624513"/>
              <a:ext cx="328613" cy="231775"/>
            </a:xfrm>
            <a:custGeom>
              <a:avLst/>
              <a:gdLst>
                <a:gd name="T0" fmla="*/ 88 w 106"/>
                <a:gd name="T1" fmla="*/ 21 h 75"/>
                <a:gd name="T2" fmla="*/ 74 w 106"/>
                <a:gd name="T3" fmla="*/ 2 h 75"/>
                <a:gd name="T4" fmla="*/ 30 w 106"/>
                <a:gd name="T5" fmla="*/ 10 h 75"/>
                <a:gd name="T6" fmla="*/ 12 w 106"/>
                <a:gd name="T7" fmla="*/ 53 h 75"/>
                <a:gd name="T8" fmla="*/ 67 w 106"/>
                <a:gd name="T9" fmla="*/ 72 h 75"/>
                <a:gd name="T10" fmla="*/ 103 w 106"/>
                <a:gd name="T11" fmla="*/ 56 h 75"/>
                <a:gd name="T12" fmla="*/ 103 w 106"/>
                <a:gd name="T13" fmla="*/ 41 h 75"/>
                <a:gd name="T14" fmla="*/ 88 w 106"/>
                <a:gd name="T15" fmla="*/ 21 h 75"/>
                <a:gd name="T16" fmla="*/ 98 w 106"/>
                <a:gd name="T17" fmla="*/ 55 h 75"/>
                <a:gd name="T18" fmla="*/ 64 w 106"/>
                <a:gd name="T19" fmla="*/ 71 h 75"/>
                <a:gd name="T20" fmla="*/ 17 w 106"/>
                <a:gd name="T21" fmla="*/ 58 h 75"/>
                <a:gd name="T22" fmla="*/ 19 w 106"/>
                <a:gd name="T23" fmla="*/ 32 h 75"/>
                <a:gd name="T24" fmla="*/ 58 w 106"/>
                <a:gd name="T25" fmla="*/ 30 h 75"/>
                <a:gd name="T26" fmla="*/ 92 w 106"/>
                <a:gd name="T27" fmla="*/ 36 h 75"/>
                <a:gd name="T28" fmla="*/ 98 w 106"/>
                <a:gd name="T29" fmla="*/ 5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75">
                  <a:moveTo>
                    <a:pt x="88" y="21"/>
                  </a:moveTo>
                  <a:cubicBezTo>
                    <a:pt x="81" y="16"/>
                    <a:pt x="82" y="5"/>
                    <a:pt x="74" y="2"/>
                  </a:cubicBezTo>
                  <a:cubicBezTo>
                    <a:pt x="66" y="0"/>
                    <a:pt x="40" y="5"/>
                    <a:pt x="30" y="10"/>
                  </a:cubicBezTo>
                  <a:cubicBezTo>
                    <a:pt x="23" y="14"/>
                    <a:pt x="0" y="35"/>
                    <a:pt x="12" y="53"/>
                  </a:cubicBezTo>
                  <a:cubicBezTo>
                    <a:pt x="23" y="70"/>
                    <a:pt x="43" y="75"/>
                    <a:pt x="67" y="72"/>
                  </a:cubicBezTo>
                  <a:cubicBezTo>
                    <a:pt x="91" y="68"/>
                    <a:pt x="104" y="58"/>
                    <a:pt x="103" y="56"/>
                  </a:cubicBezTo>
                  <a:cubicBezTo>
                    <a:pt x="103" y="55"/>
                    <a:pt x="101" y="44"/>
                    <a:pt x="103" y="41"/>
                  </a:cubicBezTo>
                  <a:cubicBezTo>
                    <a:pt x="106" y="37"/>
                    <a:pt x="95" y="25"/>
                    <a:pt x="88" y="21"/>
                  </a:cubicBezTo>
                  <a:close/>
                  <a:moveTo>
                    <a:pt x="98" y="55"/>
                  </a:moveTo>
                  <a:cubicBezTo>
                    <a:pt x="97" y="64"/>
                    <a:pt x="80" y="69"/>
                    <a:pt x="64" y="71"/>
                  </a:cubicBezTo>
                  <a:cubicBezTo>
                    <a:pt x="48" y="73"/>
                    <a:pt x="26" y="68"/>
                    <a:pt x="17" y="58"/>
                  </a:cubicBezTo>
                  <a:cubicBezTo>
                    <a:pt x="8" y="48"/>
                    <a:pt x="19" y="32"/>
                    <a:pt x="19" y="32"/>
                  </a:cubicBezTo>
                  <a:cubicBezTo>
                    <a:pt x="27" y="25"/>
                    <a:pt x="41" y="33"/>
                    <a:pt x="58" y="30"/>
                  </a:cubicBezTo>
                  <a:cubicBezTo>
                    <a:pt x="75" y="27"/>
                    <a:pt x="88" y="33"/>
                    <a:pt x="92" y="36"/>
                  </a:cubicBezTo>
                  <a:cubicBezTo>
                    <a:pt x="96" y="39"/>
                    <a:pt x="99" y="45"/>
                    <a:pt x="98" y="55"/>
                  </a:cubicBezTo>
                  <a:close/>
                </a:path>
              </a:pathLst>
            </a:custGeom>
            <a:solidFill>
              <a:srgbClr val="F19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2493"/>
            <p:cNvSpPr>
              <a:spLocks noEditPoints="1"/>
            </p:cNvSpPr>
            <p:nvPr/>
          </p:nvSpPr>
          <p:spPr bwMode="auto">
            <a:xfrm>
              <a:off x="4945063" y="5702301"/>
              <a:ext cx="282575" cy="147638"/>
            </a:xfrm>
            <a:custGeom>
              <a:avLst/>
              <a:gdLst>
                <a:gd name="T0" fmla="*/ 50 w 91"/>
                <a:gd name="T1" fmla="*/ 5 h 48"/>
                <a:gd name="T2" fmla="*/ 11 w 91"/>
                <a:gd name="T3" fmla="*/ 7 h 48"/>
                <a:gd name="T4" fmla="*/ 9 w 91"/>
                <a:gd name="T5" fmla="*/ 33 h 48"/>
                <a:gd name="T6" fmla="*/ 56 w 91"/>
                <a:gd name="T7" fmla="*/ 46 h 48"/>
                <a:gd name="T8" fmla="*/ 90 w 91"/>
                <a:gd name="T9" fmla="*/ 30 h 48"/>
                <a:gd name="T10" fmla="*/ 84 w 91"/>
                <a:gd name="T11" fmla="*/ 11 h 48"/>
                <a:gd name="T12" fmla="*/ 50 w 91"/>
                <a:gd name="T13" fmla="*/ 5 h 48"/>
                <a:gd name="T14" fmla="*/ 26 w 91"/>
                <a:gd name="T15" fmla="*/ 38 h 48"/>
                <a:gd name="T16" fmla="*/ 21 w 91"/>
                <a:gd name="T17" fmla="*/ 39 h 48"/>
                <a:gd name="T18" fmla="*/ 21 w 91"/>
                <a:gd name="T19" fmla="*/ 34 h 48"/>
                <a:gd name="T20" fmla="*/ 26 w 91"/>
                <a:gd name="T21" fmla="*/ 33 h 48"/>
                <a:gd name="T22" fmla="*/ 26 w 91"/>
                <a:gd name="T23" fmla="*/ 38 h 48"/>
                <a:gd name="T24" fmla="*/ 39 w 91"/>
                <a:gd name="T25" fmla="*/ 44 h 48"/>
                <a:gd name="T26" fmla="*/ 37 w 91"/>
                <a:gd name="T27" fmla="*/ 44 h 48"/>
                <a:gd name="T28" fmla="*/ 36 w 91"/>
                <a:gd name="T29" fmla="*/ 41 h 48"/>
                <a:gd name="T30" fmla="*/ 39 w 91"/>
                <a:gd name="T31" fmla="*/ 41 h 48"/>
                <a:gd name="T32" fmla="*/ 39 w 91"/>
                <a:gd name="T33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48">
                  <a:moveTo>
                    <a:pt x="50" y="5"/>
                  </a:moveTo>
                  <a:cubicBezTo>
                    <a:pt x="33" y="8"/>
                    <a:pt x="19" y="0"/>
                    <a:pt x="11" y="7"/>
                  </a:cubicBezTo>
                  <a:cubicBezTo>
                    <a:pt x="11" y="7"/>
                    <a:pt x="0" y="23"/>
                    <a:pt x="9" y="33"/>
                  </a:cubicBezTo>
                  <a:cubicBezTo>
                    <a:pt x="18" y="43"/>
                    <a:pt x="40" y="48"/>
                    <a:pt x="56" y="46"/>
                  </a:cubicBezTo>
                  <a:cubicBezTo>
                    <a:pt x="72" y="44"/>
                    <a:pt x="89" y="39"/>
                    <a:pt x="90" y="30"/>
                  </a:cubicBezTo>
                  <a:cubicBezTo>
                    <a:pt x="91" y="20"/>
                    <a:pt x="88" y="14"/>
                    <a:pt x="84" y="11"/>
                  </a:cubicBezTo>
                  <a:cubicBezTo>
                    <a:pt x="80" y="8"/>
                    <a:pt x="67" y="2"/>
                    <a:pt x="50" y="5"/>
                  </a:cubicBezTo>
                  <a:close/>
                  <a:moveTo>
                    <a:pt x="26" y="38"/>
                  </a:moveTo>
                  <a:cubicBezTo>
                    <a:pt x="25" y="40"/>
                    <a:pt x="23" y="40"/>
                    <a:pt x="21" y="39"/>
                  </a:cubicBezTo>
                  <a:cubicBezTo>
                    <a:pt x="20" y="38"/>
                    <a:pt x="19" y="36"/>
                    <a:pt x="21" y="34"/>
                  </a:cubicBezTo>
                  <a:cubicBezTo>
                    <a:pt x="22" y="32"/>
                    <a:pt x="24" y="32"/>
                    <a:pt x="26" y="33"/>
                  </a:cubicBezTo>
                  <a:cubicBezTo>
                    <a:pt x="27" y="35"/>
                    <a:pt x="28" y="37"/>
                    <a:pt x="26" y="38"/>
                  </a:cubicBezTo>
                  <a:close/>
                  <a:moveTo>
                    <a:pt x="39" y="44"/>
                  </a:moveTo>
                  <a:cubicBezTo>
                    <a:pt x="39" y="44"/>
                    <a:pt x="37" y="44"/>
                    <a:pt x="37" y="44"/>
                  </a:cubicBezTo>
                  <a:cubicBezTo>
                    <a:pt x="36" y="43"/>
                    <a:pt x="36" y="42"/>
                    <a:pt x="36" y="41"/>
                  </a:cubicBezTo>
                  <a:cubicBezTo>
                    <a:pt x="37" y="41"/>
                    <a:pt x="38" y="40"/>
                    <a:pt x="39" y="41"/>
                  </a:cubicBezTo>
                  <a:cubicBezTo>
                    <a:pt x="40" y="42"/>
                    <a:pt x="40" y="43"/>
                    <a:pt x="39" y="44"/>
                  </a:cubicBezTo>
                  <a:close/>
                </a:path>
              </a:pathLst>
            </a:custGeom>
            <a:solidFill>
              <a:srgbClr val="F3A3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495"/>
            <p:cNvSpPr/>
            <p:nvPr/>
          </p:nvSpPr>
          <p:spPr bwMode="auto">
            <a:xfrm>
              <a:off x="5057775" y="5826126"/>
              <a:ext cx="12700" cy="11113"/>
            </a:xfrm>
            <a:custGeom>
              <a:avLst/>
              <a:gdLst>
                <a:gd name="T0" fmla="*/ 0 w 4"/>
                <a:gd name="T1" fmla="*/ 1 h 4"/>
                <a:gd name="T2" fmla="*/ 1 w 4"/>
                <a:gd name="T3" fmla="*/ 4 h 4"/>
                <a:gd name="T4" fmla="*/ 3 w 4"/>
                <a:gd name="T5" fmla="*/ 4 h 4"/>
                <a:gd name="T6" fmla="*/ 3 w 4"/>
                <a:gd name="T7" fmla="*/ 1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3" y="4"/>
                    <a:pt x="3" y="4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496"/>
            <p:cNvSpPr>
              <a:spLocks noEditPoints="1"/>
            </p:cNvSpPr>
            <p:nvPr/>
          </p:nvSpPr>
          <p:spPr bwMode="auto">
            <a:xfrm>
              <a:off x="5233988" y="5719763"/>
              <a:ext cx="109538" cy="90488"/>
            </a:xfrm>
            <a:custGeom>
              <a:avLst/>
              <a:gdLst>
                <a:gd name="T0" fmla="*/ 8 w 35"/>
                <a:gd name="T1" fmla="*/ 11 h 29"/>
                <a:gd name="T2" fmla="*/ 6 w 35"/>
                <a:gd name="T3" fmla="*/ 25 h 29"/>
                <a:gd name="T4" fmla="*/ 21 w 35"/>
                <a:gd name="T5" fmla="*/ 24 h 29"/>
                <a:gd name="T6" fmla="*/ 29 w 35"/>
                <a:gd name="T7" fmla="*/ 8 h 29"/>
                <a:gd name="T8" fmla="*/ 8 w 35"/>
                <a:gd name="T9" fmla="*/ 11 h 29"/>
                <a:gd name="T10" fmla="*/ 12 w 35"/>
                <a:gd name="T11" fmla="*/ 26 h 29"/>
                <a:gd name="T12" fmla="*/ 5 w 35"/>
                <a:gd name="T13" fmla="*/ 20 h 29"/>
                <a:gd name="T14" fmla="*/ 8 w 35"/>
                <a:gd name="T15" fmla="*/ 13 h 29"/>
                <a:gd name="T16" fmla="*/ 7 w 35"/>
                <a:gd name="T17" fmla="*/ 19 h 29"/>
                <a:gd name="T18" fmla="*/ 12 w 35"/>
                <a:gd name="T19" fmla="*/ 26 h 29"/>
                <a:gd name="T20" fmla="*/ 29 w 35"/>
                <a:gd name="T21" fmla="*/ 17 h 29"/>
                <a:gd name="T22" fmla="*/ 12 w 35"/>
                <a:gd name="T23" fmla="*/ 25 h 29"/>
                <a:gd name="T24" fmla="*/ 11 w 35"/>
                <a:gd name="T25" fmla="*/ 11 h 29"/>
                <a:gd name="T26" fmla="*/ 25 w 35"/>
                <a:gd name="T27" fmla="*/ 6 h 29"/>
                <a:gd name="T28" fmla="*/ 29 w 35"/>
                <a:gd name="T29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9">
                  <a:moveTo>
                    <a:pt x="8" y="11"/>
                  </a:moveTo>
                  <a:cubicBezTo>
                    <a:pt x="0" y="17"/>
                    <a:pt x="6" y="25"/>
                    <a:pt x="6" y="25"/>
                  </a:cubicBezTo>
                  <a:cubicBezTo>
                    <a:pt x="14" y="29"/>
                    <a:pt x="17" y="26"/>
                    <a:pt x="21" y="24"/>
                  </a:cubicBezTo>
                  <a:cubicBezTo>
                    <a:pt x="25" y="22"/>
                    <a:pt x="35" y="15"/>
                    <a:pt x="29" y="8"/>
                  </a:cubicBezTo>
                  <a:cubicBezTo>
                    <a:pt x="22" y="0"/>
                    <a:pt x="16" y="5"/>
                    <a:pt x="8" y="11"/>
                  </a:cubicBezTo>
                  <a:close/>
                  <a:moveTo>
                    <a:pt x="12" y="26"/>
                  </a:moveTo>
                  <a:cubicBezTo>
                    <a:pt x="9" y="26"/>
                    <a:pt x="5" y="23"/>
                    <a:pt x="5" y="20"/>
                  </a:cubicBezTo>
                  <a:cubicBezTo>
                    <a:pt x="4" y="17"/>
                    <a:pt x="8" y="13"/>
                    <a:pt x="8" y="13"/>
                  </a:cubicBezTo>
                  <a:cubicBezTo>
                    <a:pt x="12" y="11"/>
                    <a:pt x="7" y="15"/>
                    <a:pt x="7" y="19"/>
                  </a:cubicBezTo>
                  <a:cubicBezTo>
                    <a:pt x="6" y="24"/>
                    <a:pt x="15" y="26"/>
                    <a:pt x="12" y="26"/>
                  </a:cubicBezTo>
                  <a:close/>
                  <a:moveTo>
                    <a:pt x="29" y="17"/>
                  </a:moveTo>
                  <a:cubicBezTo>
                    <a:pt x="27" y="21"/>
                    <a:pt x="17" y="28"/>
                    <a:pt x="12" y="25"/>
                  </a:cubicBezTo>
                  <a:cubicBezTo>
                    <a:pt x="7" y="21"/>
                    <a:pt x="8" y="16"/>
                    <a:pt x="11" y="11"/>
                  </a:cubicBezTo>
                  <a:cubicBezTo>
                    <a:pt x="11" y="11"/>
                    <a:pt x="19" y="2"/>
                    <a:pt x="25" y="6"/>
                  </a:cubicBezTo>
                  <a:cubicBezTo>
                    <a:pt x="31" y="10"/>
                    <a:pt x="31" y="14"/>
                    <a:pt x="29" y="17"/>
                  </a:cubicBezTo>
                  <a:close/>
                </a:path>
              </a:pathLst>
            </a:custGeom>
            <a:solidFill>
              <a:srgbClr val="F29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2497"/>
            <p:cNvSpPr>
              <a:spLocks noEditPoints="1"/>
            </p:cNvSpPr>
            <p:nvPr/>
          </p:nvSpPr>
          <p:spPr bwMode="auto">
            <a:xfrm>
              <a:off x="5256213" y="5726113"/>
              <a:ext cx="74613" cy="80963"/>
            </a:xfrm>
            <a:custGeom>
              <a:avLst/>
              <a:gdLst>
                <a:gd name="T0" fmla="*/ 4 w 24"/>
                <a:gd name="T1" fmla="*/ 9 h 26"/>
                <a:gd name="T2" fmla="*/ 5 w 24"/>
                <a:gd name="T3" fmla="*/ 23 h 26"/>
                <a:gd name="T4" fmla="*/ 22 w 24"/>
                <a:gd name="T5" fmla="*/ 15 h 26"/>
                <a:gd name="T6" fmla="*/ 18 w 24"/>
                <a:gd name="T7" fmla="*/ 4 h 26"/>
                <a:gd name="T8" fmla="*/ 4 w 24"/>
                <a:gd name="T9" fmla="*/ 9 h 26"/>
                <a:gd name="T10" fmla="*/ 21 w 24"/>
                <a:gd name="T11" fmla="*/ 15 h 26"/>
                <a:gd name="T12" fmla="*/ 6 w 24"/>
                <a:gd name="T13" fmla="*/ 23 h 26"/>
                <a:gd name="T14" fmla="*/ 5 w 24"/>
                <a:gd name="T15" fmla="*/ 10 h 26"/>
                <a:gd name="T16" fmla="*/ 17 w 24"/>
                <a:gd name="T17" fmla="*/ 5 h 26"/>
                <a:gd name="T18" fmla="*/ 21 w 24"/>
                <a:gd name="T1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6">
                  <a:moveTo>
                    <a:pt x="4" y="9"/>
                  </a:moveTo>
                  <a:cubicBezTo>
                    <a:pt x="1" y="14"/>
                    <a:pt x="0" y="19"/>
                    <a:pt x="5" y="23"/>
                  </a:cubicBezTo>
                  <a:cubicBezTo>
                    <a:pt x="10" y="26"/>
                    <a:pt x="20" y="19"/>
                    <a:pt x="22" y="15"/>
                  </a:cubicBezTo>
                  <a:cubicBezTo>
                    <a:pt x="24" y="12"/>
                    <a:pt x="24" y="8"/>
                    <a:pt x="18" y="4"/>
                  </a:cubicBezTo>
                  <a:cubicBezTo>
                    <a:pt x="12" y="0"/>
                    <a:pt x="4" y="9"/>
                    <a:pt x="4" y="9"/>
                  </a:cubicBezTo>
                  <a:close/>
                  <a:moveTo>
                    <a:pt x="21" y="15"/>
                  </a:moveTo>
                  <a:cubicBezTo>
                    <a:pt x="19" y="18"/>
                    <a:pt x="11" y="25"/>
                    <a:pt x="6" y="23"/>
                  </a:cubicBezTo>
                  <a:cubicBezTo>
                    <a:pt x="1" y="20"/>
                    <a:pt x="2" y="15"/>
                    <a:pt x="5" y="10"/>
                  </a:cubicBezTo>
                  <a:cubicBezTo>
                    <a:pt x="5" y="10"/>
                    <a:pt x="11" y="2"/>
                    <a:pt x="17" y="5"/>
                  </a:cubicBezTo>
                  <a:cubicBezTo>
                    <a:pt x="22" y="8"/>
                    <a:pt x="22" y="11"/>
                    <a:pt x="2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2498"/>
            <p:cNvSpPr>
              <a:spLocks noEditPoints="1"/>
            </p:cNvSpPr>
            <p:nvPr/>
          </p:nvSpPr>
          <p:spPr bwMode="auto">
            <a:xfrm>
              <a:off x="5259388" y="5732463"/>
              <a:ext cx="65088" cy="71438"/>
            </a:xfrm>
            <a:custGeom>
              <a:avLst/>
              <a:gdLst>
                <a:gd name="T0" fmla="*/ 4 w 21"/>
                <a:gd name="T1" fmla="*/ 8 h 23"/>
                <a:gd name="T2" fmla="*/ 5 w 21"/>
                <a:gd name="T3" fmla="*/ 21 h 23"/>
                <a:gd name="T4" fmla="*/ 20 w 21"/>
                <a:gd name="T5" fmla="*/ 13 h 23"/>
                <a:gd name="T6" fmla="*/ 16 w 21"/>
                <a:gd name="T7" fmla="*/ 3 h 23"/>
                <a:gd name="T8" fmla="*/ 4 w 21"/>
                <a:gd name="T9" fmla="*/ 8 h 23"/>
                <a:gd name="T10" fmla="*/ 19 w 21"/>
                <a:gd name="T11" fmla="*/ 11 h 23"/>
                <a:gd name="T12" fmla="*/ 6 w 21"/>
                <a:gd name="T13" fmla="*/ 20 h 23"/>
                <a:gd name="T14" fmla="*/ 3 w 21"/>
                <a:gd name="T15" fmla="*/ 12 h 23"/>
                <a:gd name="T16" fmla="*/ 12 w 21"/>
                <a:gd name="T17" fmla="*/ 4 h 23"/>
                <a:gd name="T18" fmla="*/ 19 w 21"/>
                <a:gd name="T1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3">
                  <a:moveTo>
                    <a:pt x="4" y="8"/>
                  </a:moveTo>
                  <a:cubicBezTo>
                    <a:pt x="1" y="13"/>
                    <a:pt x="0" y="18"/>
                    <a:pt x="5" y="21"/>
                  </a:cubicBezTo>
                  <a:cubicBezTo>
                    <a:pt x="10" y="23"/>
                    <a:pt x="18" y="16"/>
                    <a:pt x="20" y="13"/>
                  </a:cubicBezTo>
                  <a:cubicBezTo>
                    <a:pt x="21" y="9"/>
                    <a:pt x="21" y="6"/>
                    <a:pt x="16" y="3"/>
                  </a:cubicBezTo>
                  <a:cubicBezTo>
                    <a:pt x="10" y="0"/>
                    <a:pt x="4" y="8"/>
                    <a:pt x="4" y="8"/>
                  </a:cubicBezTo>
                  <a:close/>
                  <a:moveTo>
                    <a:pt x="19" y="11"/>
                  </a:moveTo>
                  <a:cubicBezTo>
                    <a:pt x="18" y="16"/>
                    <a:pt x="11" y="22"/>
                    <a:pt x="6" y="20"/>
                  </a:cubicBezTo>
                  <a:cubicBezTo>
                    <a:pt x="2" y="18"/>
                    <a:pt x="2" y="14"/>
                    <a:pt x="3" y="12"/>
                  </a:cubicBezTo>
                  <a:cubicBezTo>
                    <a:pt x="4" y="10"/>
                    <a:pt x="8" y="5"/>
                    <a:pt x="12" y="4"/>
                  </a:cubicBezTo>
                  <a:cubicBezTo>
                    <a:pt x="16" y="3"/>
                    <a:pt x="21" y="6"/>
                    <a:pt x="19" y="11"/>
                  </a:cubicBezTo>
                  <a:close/>
                </a:path>
              </a:pathLst>
            </a:custGeom>
            <a:solidFill>
              <a:srgbClr val="97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499"/>
            <p:cNvSpPr>
              <a:spLocks noEditPoints="1"/>
            </p:cNvSpPr>
            <p:nvPr/>
          </p:nvSpPr>
          <p:spPr bwMode="auto">
            <a:xfrm>
              <a:off x="5265738" y="5741988"/>
              <a:ext cx="58738" cy="58738"/>
            </a:xfrm>
            <a:custGeom>
              <a:avLst/>
              <a:gdLst>
                <a:gd name="T0" fmla="*/ 10 w 19"/>
                <a:gd name="T1" fmla="*/ 1 h 19"/>
                <a:gd name="T2" fmla="*/ 1 w 19"/>
                <a:gd name="T3" fmla="*/ 9 h 19"/>
                <a:gd name="T4" fmla="*/ 4 w 19"/>
                <a:gd name="T5" fmla="*/ 17 h 19"/>
                <a:gd name="T6" fmla="*/ 17 w 19"/>
                <a:gd name="T7" fmla="*/ 8 h 19"/>
                <a:gd name="T8" fmla="*/ 10 w 19"/>
                <a:gd name="T9" fmla="*/ 1 h 19"/>
                <a:gd name="T10" fmla="*/ 15 w 19"/>
                <a:gd name="T11" fmla="*/ 7 h 19"/>
                <a:gd name="T12" fmla="*/ 8 w 19"/>
                <a:gd name="T13" fmla="*/ 15 h 19"/>
                <a:gd name="T14" fmla="*/ 6 w 19"/>
                <a:gd name="T15" fmla="*/ 16 h 19"/>
                <a:gd name="T16" fmla="*/ 5 w 19"/>
                <a:gd name="T17" fmla="*/ 14 h 19"/>
                <a:gd name="T18" fmla="*/ 5 w 19"/>
                <a:gd name="T19" fmla="*/ 14 h 19"/>
                <a:gd name="T20" fmla="*/ 7 w 19"/>
                <a:gd name="T21" fmla="*/ 6 h 19"/>
                <a:gd name="T22" fmla="*/ 15 w 19"/>
                <a:gd name="T23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9">
                  <a:moveTo>
                    <a:pt x="10" y="1"/>
                  </a:moveTo>
                  <a:cubicBezTo>
                    <a:pt x="6" y="2"/>
                    <a:pt x="2" y="7"/>
                    <a:pt x="1" y="9"/>
                  </a:cubicBezTo>
                  <a:cubicBezTo>
                    <a:pt x="0" y="11"/>
                    <a:pt x="0" y="15"/>
                    <a:pt x="4" y="17"/>
                  </a:cubicBezTo>
                  <a:cubicBezTo>
                    <a:pt x="9" y="19"/>
                    <a:pt x="16" y="13"/>
                    <a:pt x="17" y="8"/>
                  </a:cubicBezTo>
                  <a:cubicBezTo>
                    <a:pt x="19" y="3"/>
                    <a:pt x="14" y="0"/>
                    <a:pt x="10" y="1"/>
                  </a:cubicBezTo>
                  <a:close/>
                  <a:moveTo>
                    <a:pt x="15" y="7"/>
                  </a:moveTo>
                  <a:cubicBezTo>
                    <a:pt x="16" y="10"/>
                    <a:pt x="12" y="14"/>
                    <a:pt x="8" y="15"/>
                  </a:cubicBezTo>
                  <a:cubicBezTo>
                    <a:pt x="8" y="16"/>
                    <a:pt x="8" y="17"/>
                    <a:pt x="6" y="16"/>
                  </a:cubicBezTo>
                  <a:cubicBezTo>
                    <a:pt x="4" y="16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" y="10"/>
                    <a:pt x="7" y="6"/>
                    <a:pt x="7" y="6"/>
                  </a:cubicBezTo>
                  <a:cubicBezTo>
                    <a:pt x="10" y="3"/>
                    <a:pt x="14" y="4"/>
                    <a:pt x="15" y="7"/>
                  </a:cubicBezTo>
                  <a:close/>
                </a:path>
              </a:pathLst>
            </a:custGeom>
            <a:solidFill>
              <a:srgbClr val="005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500"/>
            <p:cNvSpPr/>
            <p:nvPr/>
          </p:nvSpPr>
          <p:spPr bwMode="auto">
            <a:xfrm>
              <a:off x="5246688" y="5754688"/>
              <a:ext cx="33338" cy="46038"/>
            </a:xfrm>
            <a:custGeom>
              <a:avLst/>
              <a:gdLst>
                <a:gd name="T0" fmla="*/ 4 w 11"/>
                <a:gd name="T1" fmla="*/ 2 h 15"/>
                <a:gd name="T2" fmla="*/ 1 w 11"/>
                <a:gd name="T3" fmla="*/ 9 h 15"/>
                <a:gd name="T4" fmla="*/ 8 w 11"/>
                <a:gd name="T5" fmla="*/ 15 h 15"/>
                <a:gd name="T6" fmla="*/ 3 w 11"/>
                <a:gd name="T7" fmla="*/ 8 h 15"/>
                <a:gd name="T8" fmla="*/ 4 w 11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4" y="2"/>
                  </a:moveTo>
                  <a:cubicBezTo>
                    <a:pt x="4" y="2"/>
                    <a:pt x="0" y="6"/>
                    <a:pt x="1" y="9"/>
                  </a:cubicBezTo>
                  <a:cubicBezTo>
                    <a:pt x="1" y="12"/>
                    <a:pt x="5" y="15"/>
                    <a:pt x="8" y="15"/>
                  </a:cubicBezTo>
                  <a:cubicBezTo>
                    <a:pt x="11" y="15"/>
                    <a:pt x="2" y="13"/>
                    <a:pt x="3" y="8"/>
                  </a:cubicBezTo>
                  <a:cubicBezTo>
                    <a:pt x="3" y="4"/>
                    <a:pt x="8" y="0"/>
                    <a:pt x="4" y="2"/>
                  </a:cubicBezTo>
                  <a:close/>
                </a:path>
              </a:pathLst>
            </a:custGeom>
            <a:solidFill>
              <a:srgbClr val="F4A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2501"/>
            <p:cNvSpPr/>
            <p:nvPr/>
          </p:nvSpPr>
          <p:spPr bwMode="auto">
            <a:xfrm>
              <a:off x="5272088" y="5751513"/>
              <a:ext cx="42863" cy="36513"/>
            </a:xfrm>
            <a:custGeom>
              <a:avLst/>
              <a:gdLst>
                <a:gd name="T0" fmla="*/ 5 w 14"/>
                <a:gd name="T1" fmla="*/ 3 h 12"/>
                <a:gd name="T2" fmla="*/ 3 w 14"/>
                <a:gd name="T3" fmla="*/ 11 h 12"/>
                <a:gd name="T4" fmla="*/ 5 w 14"/>
                <a:gd name="T5" fmla="*/ 10 h 12"/>
                <a:gd name="T6" fmla="*/ 6 w 14"/>
                <a:gd name="T7" fmla="*/ 12 h 12"/>
                <a:gd name="T8" fmla="*/ 13 w 14"/>
                <a:gd name="T9" fmla="*/ 4 h 12"/>
                <a:gd name="T10" fmla="*/ 5 w 14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5" y="3"/>
                  </a:moveTo>
                  <a:cubicBezTo>
                    <a:pt x="5" y="3"/>
                    <a:pt x="0" y="7"/>
                    <a:pt x="3" y="11"/>
                  </a:cubicBezTo>
                  <a:cubicBezTo>
                    <a:pt x="3" y="10"/>
                    <a:pt x="3" y="9"/>
                    <a:pt x="5" y="10"/>
                  </a:cubicBezTo>
                  <a:cubicBezTo>
                    <a:pt x="6" y="11"/>
                    <a:pt x="6" y="11"/>
                    <a:pt x="6" y="12"/>
                  </a:cubicBezTo>
                  <a:cubicBezTo>
                    <a:pt x="10" y="11"/>
                    <a:pt x="14" y="7"/>
                    <a:pt x="13" y="4"/>
                  </a:cubicBezTo>
                  <a:cubicBezTo>
                    <a:pt x="12" y="1"/>
                    <a:pt x="8" y="0"/>
                    <a:pt x="5" y="3"/>
                  </a:cubicBezTo>
                  <a:close/>
                </a:path>
              </a:pathLst>
            </a:custGeom>
            <a:solidFill>
              <a:srgbClr val="040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2502"/>
            <p:cNvSpPr/>
            <p:nvPr/>
          </p:nvSpPr>
          <p:spPr bwMode="auto">
            <a:xfrm>
              <a:off x="5321300" y="5729288"/>
              <a:ext cx="19050" cy="42863"/>
            </a:xfrm>
            <a:custGeom>
              <a:avLst/>
              <a:gdLst>
                <a:gd name="T0" fmla="*/ 5 w 6"/>
                <a:gd name="T1" fmla="*/ 7 h 14"/>
                <a:gd name="T2" fmla="*/ 3 w 6"/>
                <a:gd name="T3" fmla="*/ 4 h 14"/>
                <a:gd name="T4" fmla="*/ 3 w 6"/>
                <a:gd name="T5" fmla="*/ 14 h 14"/>
                <a:gd name="T6" fmla="*/ 5 w 6"/>
                <a:gd name="T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4">
                  <a:moveTo>
                    <a:pt x="5" y="7"/>
                  </a:moveTo>
                  <a:cubicBezTo>
                    <a:pt x="5" y="3"/>
                    <a:pt x="0" y="0"/>
                    <a:pt x="3" y="4"/>
                  </a:cubicBezTo>
                  <a:cubicBezTo>
                    <a:pt x="5" y="8"/>
                    <a:pt x="3" y="14"/>
                    <a:pt x="3" y="14"/>
                  </a:cubicBezTo>
                  <a:cubicBezTo>
                    <a:pt x="6" y="11"/>
                    <a:pt x="6" y="11"/>
                    <a:pt x="5" y="7"/>
                  </a:cubicBezTo>
                  <a:close/>
                </a:path>
              </a:pathLst>
            </a:custGeom>
            <a:solidFill>
              <a:srgbClr val="CC7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2503"/>
            <p:cNvSpPr/>
            <p:nvPr/>
          </p:nvSpPr>
          <p:spPr bwMode="auto">
            <a:xfrm>
              <a:off x="5276850" y="5778501"/>
              <a:ext cx="12700" cy="15875"/>
            </a:xfrm>
            <a:custGeom>
              <a:avLst/>
              <a:gdLst>
                <a:gd name="T0" fmla="*/ 1 w 4"/>
                <a:gd name="T1" fmla="*/ 2 h 5"/>
                <a:gd name="T2" fmla="*/ 1 w 4"/>
                <a:gd name="T3" fmla="*/ 2 h 5"/>
                <a:gd name="T4" fmla="*/ 2 w 4"/>
                <a:gd name="T5" fmla="*/ 4 h 5"/>
                <a:gd name="T6" fmla="*/ 4 w 4"/>
                <a:gd name="T7" fmla="*/ 3 h 5"/>
                <a:gd name="T8" fmla="*/ 3 w 4"/>
                <a:gd name="T9" fmla="*/ 1 h 5"/>
                <a:gd name="T10" fmla="*/ 1 w 4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4"/>
                    <a:pt x="2" y="4"/>
                  </a:cubicBezTo>
                  <a:cubicBezTo>
                    <a:pt x="4" y="5"/>
                    <a:pt x="4" y="4"/>
                    <a:pt x="4" y="3"/>
                  </a:cubicBezTo>
                  <a:cubicBezTo>
                    <a:pt x="4" y="2"/>
                    <a:pt x="4" y="2"/>
                    <a:pt x="3" y="1"/>
                  </a:cubicBez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2504"/>
            <p:cNvSpPr/>
            <p:nvPr/>
          </p:nvSpPr>
          <p:spPr bwMode="auto">
            <a:xfrm>
              <a:off x="5197475" y="5676901"/>
              <a:ext cx="17463" cy="12700"/>
            </a:xfrm>
            <a:custGeom>
              <a:avLst/>
              <a:gdLst>
                <a:gd name="T0" fmla="*/ 6 w 6"/>
                <a:gd name="T1" fmla="*/ 4 h 4"/>
                <a:gd name="T2" fmla="*/ 1 w 6"/>
                <a:gd name="T3" fmla="*/ 0 h 4"/>
                <a:gd name="T4" fmla="*/ 0 w 6"/>
                <a:gd name="T5" fmla="*/ 0 h 4"/>
                <a:gd name="T6" fmla="*/ 6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cubicBezTo>
                    <a:pt x="5" y="3"/>
                    <a:pt x="3" y="2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3"/>
                    <a:pt x="6" y="4"/>
                  </a:cubicBezTo>
                  <a:close/>
                </a:path>
              </a:pathLst>
            </a:custGeom>
            <a:solidFill>
              <a:srgbClr val="F29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2505"/>
            <p:cNvSpPr>
              <a:spLocks noEditPoints="1"/>
            </p:cNvSpPr>
            <p:nvPr/>
          </p:nvSpPr>
          <p:spPr bwMode="auto">
            <a:xfrm>
              <a:off x="5187950" y="5614988"/>
              <a:ext cx="88900" cy="74613"/>
            </a:xfrm>
            <a:custGeom>
              <a:avLst/>
              <a:gdLst>
                <a:gd name="T0" fmla="*/ 16 w 29"/>
                <a:gd name="T1" fmla="*/ 24 h 24"/>
                <a:gd name="T2" fmla="*/ 25 w 29"/>
                <a:gd name="T3" fmla="*/ 7 h 24"/>
                <a:gd name="T4" fmla="*/ 7 w 29"/>
                <a:gd name="T5" fmla="*/ 2 h 24"/>
                <a:gd name="T6" fmla="*/ 0 w 29"/>
                <a:gd name="T7" fmla="*/ 11 h 24"/>
                <a:gd name="T8" fmla="*/ 0 w 29"/>
                <a:gd name="T9" fmla="*/ 11 h 24"/>
                <a:gd name="T10" fmla="*/ 2 w 29"/>
                <a:gd name="T11" fmla="*/ 11 h 24"/>
                <a:gd name="T12" fmla="*/ 8 w 29"/>
                <a:gd name="T13" fmla="*/ 21 h 24"/>
                <a:gd name="T14" fmla="*/ 9 w 29"/>
                <a:gd name="T15" fmla="*/ 24 h 24"/>
                <a:gd name="T16" fmla="*/ 16 w 29"/>
                <a:gd name="T17" fmla="*/ 24 h 24"/>
                <a:gd name="T18" fmla="*/ 5 w 29"/>
                <a:gd name="T19" fmla="*/ 16 h 24"/>
                <a:gd name="T20" fmla="*/ 8 w 29"/>
                <a:gd name="T21" fmla="*/ 4 h 24"/>
                <a:gd name="T22" fmla="*/ 24 w 29"/>
                <a:gd name="T23" fmla="*/ 8 h 24"/>
                <a:gd name="T24" fmla="*/ 16 w 29"/>
                <a:gd name="T25" fmla="*/ 23 h 24"/>
                <a:gd name="T26" fmla="*/ 5 w 29"/>
                <a:gd name="T2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4">
                  <a:moveTo>
                    <a:pt x="16" y="24"/>
                  </a:moveTo>
                  <a:cubicBezTo>
                    <a:pt x="23" y="24"/>
                    <a:pt x="29" y="15"/>
                    <a:pt x="25" y="7"/>
                  </a:cubicBezTo>
                  <a:cubicBezTo>
                    <a:pt x="20" y="0"/>
                    <a:pt x="10" y="0"/>
                    <a:pt x="7" y="2"/>
                  </a:cubicBezTo>
                  <a:cubicBezTo>
                    <a:pt x="3" y="3"/>
                    <a:pt x="0" y="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5"/>
                    <a:pt x="2" y="7"/>
                    <a:pt x="2" y="11"/>
                  </a:cubicBezTo>
                  <a:cubicBezTo>
                    <a:pt x="2" y="16"/>
                    <a:pt x="4" y="18"/>
                    <a:pt x="8" y="21"/>
                  </a:cubicBezTo>
                  <a:cubicBezTo>
                    <a:pt x="10" y="22"/>
                    <a:pt x="11" y="24"/>
                    <a:pt x="9" y="24"/>
                  </a:cubicBezTo>
                  <a:cubicBezTo>
                    <a:pt x="11" y="24"/>
                    <a:pt x="13" y="24"/>
                    <a:pt x="16" y="24"/>
                  </a:cubicBezTo>
                  <a:close/>
                  <a:moveTo>
                    <a:pt x="5" y="16"/>
                  </a:moveTo>
                  <a:cubicBezTo>
                    <a:pt x="1" y="11"/>
                    <a:pt x="6" y="5"/>
                    <a:pt x="8" y="4"/>
                  </a:cubicBezTo>
                  <a:cubicBezTo>
                    <a:pt x="11" y="2"/>
                    <a:pt x="20" y="1"/>
                    <a:pt x="24" y="8"/>
                  </a:cubicBezTo>
                  <a:cubicBezTo>
                    <a:pt x="28" y="15"/>
                    <a:pt x="22" y="23"/>
                    <a:pt x="16" y="23"/>
                  </a:cubicBezTo>
                  <a:cubicBezTo>
                    <a:pt x="10" y="23"/>
                    <a:pt x="5" y="16"/>
                    <a:pt x="5" y="16"/>
                  </a:cubicBezTo>
                  <a:close/>
                </a:path>
              </a:pathLst>
            </a:custGeom>
            <a:solidFill>
              <a:srgbClr val="F29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2506"/>
            <p:cNvSpPr>
              <a:spLocks noEditPoints="1"/>
            </p:cNvSpPr>
            <p:nvPr/>
          </p:nvSpPr>
          <p:spPr bwMode="auto">
            <a:xfrm>
              <a:off x="5191125" y="5618163"/>
              <a:ext cx="84138" cy="71438"/>
            </a:xfrm>
            <a:custGeom>
              <a:avLst/>
              <a:gdLst>
                <a:gd name="T0" fmla="*/ 7 w 27"/>
                <a:gd name="T1" fmla="*/ 3 h 23"/>
                <a:gd name="T2" fmla="*/ 4 w 27"/>
                <a:gd name="T3" fmla="*/ 15 h 23"/>
                <a:gd name="T4" fmla="*/ 15 w 27"/>
                <a:gd name="T5" fmla="*/ 22 h 23"/>
                <a:gd name="T6" fmla="*/ 23 w 27"/>
                <a:gd name="T7" fmla="*/ 7 h 23"/>
                <a:gd name="T8" fmla="*/ 7 w 27"/>
                <a:gd name="T9" fmla="*/ 3 h 23"/>
                <a:gd name="T10" fmla="*/ 22 w 27"/>
                <a:gd name="T11" fmla="*/ 16 h 23"/>
                <a:gd name="T12" fmla="*/ 6 w 27"/>
                <a:gd name="T13" fmla="*/ 17 h 23"/>
                <a:gd name="T14" fmla="*/ 5 w 27"/>
                <a:gd name="T15" fmla="*/ 6 h 23"/>
                <a:gd name="T16" fmla="*/ 11 w 27"/>
                <a:gd name="T17" fmla="*/ 2 h 23"/>
                <a:gd name="T18" fmla="*/ 22 w 27"/>
                <a:gd name="T1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3">
                  <a:moveTo>
                    <a:pt x="7" y="3"/>
                  </a:moveTo>
                  <a:cubicBezTo>
                    <a:pt x="5" y="4"/>
                    <a:pt x="0" y="10"/>
                    <a:pt x="4" y="15"/>
                  </a:cubicBezTo>
                  <a:cubicBezTo>
                    <a:pt x="4" y="15"/>
                    <a:pt x="9" y="22"/>
                    <a:pt x="15" y="22"/>
                  </a:cubicBezTo>
                  <a:cubicBezTo>
                    <a:pt x="21" y="22"/>
                    <a:pt x="27" y="14"/>
                    <a:pt x="23" y="7"/>
                  </a:cubicBezTo>
                  <a:cubicBezTo>
                    <a:pt x="19" y="0"/>
                    <a:pt x="10" y="1"/>
                    <a:pt x="7" y="3"/>
                  </a:cubicBezTo>
                  <a:close/>
                  <a:moveTo>
                    <a:pt x="22" y="16"/>
                  </a:moveTo>
                  <a:cubicBezTo>
                    <a:pt x="20" y="23"/>
                    <a:pt x="10" y="21"/>
                    <a:pt x="6" y="17"/>
                  </a:cubicBezTo>
                  <a:cubicBezTo>
                    <a:pt x="2" y="12"/>
                    <a:pt x="4" y="8"/>
                    <a:pt x="5" y="6"/>
                  </a:cubicBezTo>
                  <a:cubicBezTo>
                    <a:pt x="7" y="4"/>
                    <a:pt x="9" y="3"/>
                    <a:pt x="11" y="2"/>
                  </a:cubicBezTo>
                  <a:cubicBezTo>
                    <a:pt x="16" y="2"/>
                    <a:pt x="25" y="8"/>
                    <a:pt x="22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2507"/>
            <p:cNvSpPr>
              <a:spLocks noEditPoints="1"/>
            </p:cNvSpPr>
            <p:nvPr/>
          </p:nvSpPr>
          <p:spPr bwMode="auto">
            <a:xfrm>
              <a:off x="5197475" y="5624513"/>
              <a:ext cx="71438" cy="65088"/>
            </a:xfrm>
            <a:custGeom>
              <a:avLst/>
              <a:gdLst>
                <a:gd name="T0" fmla="*/ 9 w 23"/>
                <a:gd name="T1" fmla="*/ 0 h 21"/>
                <a:gd name="T2" fmla="*/ 3 w 23"/>
                <a:gd name="T3" fmla="*/ 4 h 21"/>
                <a:gd name="T4" fmla="*/ 4 w 23"/>
                <a:gd name="T5" fmla="*/ 15 h 21"/>
                <a:gd name="T6" fmla="*/ 20 w 23"/>
                <a:gd name="T7" fmla="*/ 14 h 21"/>
                <a:gd name="T8" fmla="*/ 9 w 23"/>
                <a:gd name="T9" fmla="*/ 0 h 21"/>
                <a:gd name="T10" fmla="*/ 19 w 23"/>
                <a:gd name="T11" fmla="*/ 13 h 21"/>
                <a:gd name="T12" fmla="*/ 11 w 23"/>
                <a:gd name="T13" fmla="*/ 17 h 21"/>
                <a:gd name="T14" fmla="*/ 8 w 23"/>
                <a:gd name="T15" fmla="*/ 16 h 21"/>
                <a:gd name="T16" fmla="*/ 7 w 23"/>
                <a:gd name="T17" fmla="*/ 15 h 21"/>
                <a:gd name="T18" fmla="*/ 7 w 23"/>
                <a:gd name="T19" fmla="*/ 15 h 21"/>
                <a:gd name="T20" fmla="*/ 6 w 23"/>
                <a:gd name="T21" fmla="*/ 14 h 21"/>
                <a:gd name="T22" fmla="*/ 5 w 23"/>
                <a:gd name="T23" fmla="*/ 6 h 21"/>
                <a:gd name="T24" fmla="*/ 10 w 23"/>
                <a:gd name="T25" fmla="*/ 2 h 21"/>
                <a:gd name="T26" fmla="*/ 19 w 23"/>
                <a:gd name="T27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1">
                  <a:moveTo>
                    <a:pt x="9" y="0"/>
                  </a:moveTo>
                  <a:cubicBezTo>
                    <a:pt x="7" y="1"/>
                    <a:pt x="5" y="2"/>
                    <a:pt x="3" y="4"/>
                  </a:cubicBezTo>
                  <a:cubicBezTo>
                    <a:pt x="2" y="6"/>
                    <a:pt x="0" y="10"/>
                    <a:pt x="4" y="15"/>
                  </a:cubicBezTo>
                  <a:cubicBezTo>
                    <a:pt x="8" y="19"/>
                    <a:pt x="18" y="21"/>
                    <a:pt x="20" y="14"/>
                  </a:cubicBezTo>
                  <a:cubicBezTo>
                    <a:pt x="23" y="6"/>
                    <a:pt x="14" y="0"/>
                    <a:pt x="9" y="0"/>
                  </a:cubicBezTo>
                  <a:close/>
                  <a:moveTo>
                    <a:pt x="19" y="13"/>
                  </a:moveTo>
                  <a:cubicBezTo>
                    <a:pt x="18" y="17"/>
                    <a:pt x="14" y="18"/>
                    <a:pt x="11" y="17"/>
                  </a:cubicBezTo>
                  <a:cubicBezTo>
                    <a:pt x="9" y="18"/>
                    <a:pt x="8" y="17"/>
                    <a:pt x="8" y="16"/>
                  </a:cubicBezTo>
                  <a:cubicBezTo>
                    <a:pt x="7" y="16"/>
                    <a:pt x="7" y="16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5"/>
                    <a:pt x="6" y="14"/>
                  </a:cubicBezTo>
                  <a:cubicBezTo>
                    <a:pt x="3" y="11"/>
                    <a:pt x="4" y="7"/>
                    <a:pt x="5" y="6"/>
                  </a:cubicBezTo>
                  <a:cubicBezTo>
                    <a:pt x="7" y="4"/>
                    <a:pt x="9" y="3"/>
                    <a:pt x="10" y="2"/>
                  </a:cubicBezTo>
                  <a:cubicBezTo>
                    <a:pt x="15" y="2"/>
                    <a:pt x="22" y="6"/>
                    <a:pt x="19" y="13"/>
                  </a:cubicBezTo>
                  <a:close/>
                </a:path>
              </a:pathLst>
            </a:custGeom>
            <a:solidFill>
              <a:srgbClr val="97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2508"/>
            <p:cNvSpPr/>
            <p:nvPr/>
          </p:nvSpPr>
          <p:spPr bwMode="auto">
            <a:xfrm>
              <a:off x="5207000" y="5630863"/>
              <a:ext cx="58738" cy="49213"/>
            </a:xfrm>
            <a:custGeom>
              <a:avLst/>
              <a:gdLst>
                <a:gd name="T0" fmla="*/ 8 w 19"/>
                <a:gd name="T1" fmla="*/ 15 h 16"/>
                <a:gd name="T2" fmla="*/ 8 w 19"/>
                <a:gd name="T3" fmla="*/ 15 h 16"/>
                <a:gd name="T4" fmla="*/ 16 w 19"/>
                <a:gd name="T5" fmla="*/ 11 h 16"/>
                <a:gd name="T6" fmla="*/ 7 w 19"/>
                <a:gd name="T7" fmla="*/ 0 h 16"/>
                <a:gd name="T8" fmla="*/ 2 w 19"/>
                <a:gd name="T9" fmla="*/ 4 h 16"/>
                <a:gd name="T10" fmla="*/ 3 w 19"/>
                <a:gd name="T11" fmla="*/ 12 h 16"/>
                <a:gd name="T12" fmla="*/ 4 w 19"/>
                <a:gd name="T13" fmla="*/ 13 h 16"/>
                <a:gd name="T14" fmla="*/ 5 w 19"/>
                <a:gd name="T15" fmla="*/ 5 h 16"/>
                <a:gd name="T16" fmla="*/ 16 w 19"/>
                <a:gd name="T17" fmla="*/ 7 h 16"/>
                <a:gd name="T18" fmla="*/ 8 w 19"/>
                <a:gd name="T1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1" y="16"/>
                    <a:pt x="15" y="15"/>
                    <a:pt x="16" y="11"/>
                  </a:cubicBezTo>
                  <a:cubicBezTo>
                    <a:pt x="19" y="4"/>
                    <a:pt x="12" y="0"/>
                    <a:pt x="7" y="0"/>
                  </a:cubicBezTo>
                  <a:cubicBezTo>
                    <a:pt x="6" y="1"/>
                    <a:pt x="4" y="2"/>
                    <a:pt x="2" y="4"/>
                  </a:cubicBezTo>
                  <a:cubicBezTo>
                    <a:pt x="1" y="5"/>
                    <a:pt x="0" y="9"/>
                    <a:pt x="3" y="12"/>
                  </a:cubicBezTo>
                  <a:cubicBezTo>
                    <a:pt x="3" y="13"/>
                    <a:pt x="3" y="13"/>
                    <a:pt x="4" y="13"/>
                  </a:cubicBezTo>
                  <a:cubicBezTo>
                    <a:pt x="1" y="10"/>
                    <a:pt x="3" y="6"/>
                    <a:pt x="5" y="5"/>
                  </a:cubicBezTo>
                  <a:cubicBezTo>
                    <a:pt x="7" y="3"/>
                    <a:pt x="14" y="2"/>
                    <a:pt x="16" y="7"/>
                  </a:cubicBezTo>
                  <a:cubicBezTo>
                    <a:pt x="17" y="11"/>
                    <a:pt x="12" y="15"/>
                    <a:pt x="8" y="15"/>
                  </a:cubicBezTo>
                  <a:close/>
                </a:path>
              </a:pathLst>
            </a:custGeom>
            <a:solidFill>
              <a:srgbClr val="005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509"/>
            <p:cNvSpPr/>
            <p:nvPr/>
          </p:nvSpPr>
          <p:spPr bwMode="auto">
            <a:xfrm>
              <a:off x="5187950" y="5630863"/>
              <a:ext cx="33338" cy="58738"/>
            </a:xfrm>
            <a:custGeom>
              <a:avLst/>
              <a:gdLst>
                <a:gd name="T0" fmla="*/ 2 w 11"/>
                <a:gd name="T1" fmla="*/ 6 h 19"/>
                <a:gd name="T2" fmla="*/ 0 w 11"/>
                <a:gd name="T3" fmla="*/ 6 h 19"/>
                <a:gd name="T4" fmla="*/ 0 w 11"/>
                <a:gd name="T5" fmla="*/ 6 h 19"/>
                <a:gd name="T6" fmla="*/ 3 w 11"/>
                <a:gd name="T7" fmla="*/ 15 h 19"/>
                <a:gd name="T8" fmla="*/ 4 w 11"/>
                <a:gd name="T9" fmla="*/ 15 h 19"/>
                <a:gd name="T10" fmla="*/ 9 w 11"/>
                <a:gd name="T11" fmla="*/ 19 h 19"/>
                <a:gd name="T12" fmla="*/ 9 w 11"/>
                <a:gd name="T13" fmla="*/ 19 h 19"/>
                <a:gd name="T14" fmla="*/ 8 w 11"/>
                <a:gd name="T15" fmla="*/ 16 h 19"/>
                <a:gd name="T16" fmla="*/ 2 w 11"/>
                <a:gd name="T17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9">
                  <a:moveTo>
                    <a:pt x="2" y="6"/>
                  </a:moveTo>
                  <a:cubicBezTo>
                    <a:pt x="2" y="2"/>
                    <a:pt x="2" y="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12"/>
                    <a:pt x="3" y="15"/>
                  </a:cubicBezTo>
                  <a:cubicBezTo>
                    <a:pt x="3" y="15"/>
                    <a:pt x="3" y="15"/>
                    <a:pt x="4" y="15"/>
                  </a:cubicBezTo>
                  <a:cubicBezTo>
                    <a:pt x="6" y="17"/>
                    <a:pt x="8" y="18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1" y="19"/>
                    <a:pt x="10" y="17"/>
                    <a:pt x="8" y="16"/>
                  </a:cubicBezTo>
                  <a:cubicBezTo>
                    <a:pt x="4" y="13"/>
                    <a:pt x="2" y="11"/>
                    <a:pt x="2" y="6"/>
                  </a:cubicBezTo>
                  <a:close/>
                </a:path>
              </a:pathLst>
            </a:custGeom>
            <a:solidFill>
              <a:srgbClr val="F4A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2510"/>
            <p:cNvSpPr/>
            <p:nvPr/>
          </p:nvSpPr>
          <p:spPr bwMode="auto">
            <a:xfrm>
              <a:off x="5211763" y="5608638"/>
              <a:ext cx="63500" cy="33338"/>
            </a:xfrm>
            <a:custGeom>
              <a:avLst/>
              <a:gdLst>
                <a:gd name="T0" fmla="*/ 8 w 20"/>
                <a:gd name="T1" fmla="*/ 3 h 11"/>
                <a:gd name="T2" fmla="*/ 19 w 20"/>
                <a:gd name="T3" fmla="*/ 11 h 11"/>
                <a:gd name="T4" fmla="*/ 15 w 20"/>
                <a:gd name="T5" fmla="*/ 4 h 11"/>
                <a:gd name="T6" fmla="*/ 8 w 20"/>
                <a:gd name="T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1">
                  <a:moveTo>
                    <a:pt x="8" y="3"/>
                  </a:moveTo>
                  <a:cubicBezTo>
                    <a:pt x="15" y="4"/>
                    <a:pt x="19" y="11"/>
                    <a:pt x="19" y="11"/>
                  </a:cubicBezTo>
                  <a:cubicBezTo>
                    <a:pt x="19" y="11"/>
                    <a:pt x="20" y="9"/>
                    <a:pt x="15" y="4"/>
                  </a:cubicBezTo>
                  <a:cubicBezTo>
                    <a:pt x="11" y="0"/>
                    <a:pt x="0" y="2"/>
                    <a:pt x="8" y="3"/>
                  </a:cubicBezTo>
                  <a:close/>
                </a:path>
              </a:pathLst>
            </a:custGeom>
            <a:solidFill>
              <a:srgbClr val="CC7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2511"/>
            <p:cNvSpPr/>
            <p:nvPr/>
          </p:nvSpPr>
          <p:spPr bwMode="auto">
            <a:xfrm>
              <a:off x="5210175" y="5637213"/>
              <a:ext cx="49213" cy="39688"/>
            </a:xfrm>
            <a:custGeom>
              <a:avLst/>
              <a:gdLst>
                <a:gd name="T0" fmla="*/ 7 w 16"/>
                <a:gd name="T1" fmla="*/ 13 h 13"/>
                <a:gd name="T2" fmla="*/ 15 w 16"/>
                <a:gd name="T3" fmla="*/ 5 h 13"/>
                <a:gd name="T4" fmla="*/ 4 w 16"/>
                <a:gd name="T5" fmla="*/ 3 h 13"/>
                <a:gd name="T6" fmla="*/ 3 w 16"/>
                <a:gd name="T7" fmla="*/ 11 h 13"/>
                <a:gd name="T8" fmla="*/ 3 w 16"/>
                <a:gd name="T9" fmla="*/ 11 h 13"/>
                <a:gd name="T10" fmla="*/ 4 w 16"/>
                <a:gd name="T11" fmla="*/ 12 h 13"/>
                <a:gd name="T12" fmla="*/ 3 w 16"/>
                <a:gd name="T13" fmla="*/ 11 h 13"/>
                <a:gd name="T14" fmla="*/ 5 w 16"/>
                <a:gd name="T15" fmla="*/ 9 h 13"/>
                <a:gd name="T16" fmla="*/ 7 w 16"/>
                <a:gd name="T17" fmla="*/ 13 h 13"/>
                <a:gd name="T18" fmla="*/ 7 w 16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3">
                  <a:moveTo>
                    <a:pt x="7" y="13"/>
                  </a:moveTo>
                  <a:cubicBezTo>
                    <a:pt x="11" y="13"/>
                    <a:pt x="16" y="9"/>
                    <a:pt x="15" y="5"/>
                  </a:cubicBezTo>
                  <a:cubicBezTo>
                    <a:pt x="13" y="0"/>
                    <a:pt x="6" y="1"/>
                    <a:pt x="4" y="3"/>
                  </a:cubicBezTo>
                  <a:cubicBezTo>
                    <a:pt x="2" y="4"/>
                    <a:pt x="0" y="8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5" y="9"/>
                    <a:pt x="9" y="11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lose/>
                </a:path>
              </a:pathLst>
            </a:custGeom>
            <a:solidFill>
              <a:srgbClr val="040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2512"/>
            <p:cNvSpPr/>
            <p:nvPr/>
          </p:nvSpPr>
          <p:spPr bwMode="auto">
            <a:xfrm>
              <a:off x="5218113" y="5664201"/>
              <a:ext cx="19050" cy="15875"/>
            </a:xfrm>
            <a:custGeom>
              <a:avLst/>
              <a:gdLst>
                <a:gd name="T0" fmla="*/ 2 w 6"/>
                <a:gd name="T1" fmla="*/ 0 h 5"/>
                <a:gd name="T2" fmla="*/ 0 w 6"/>
                <a:gd name="T3" fmla="*/ 2 h 5"/>
                <a:gd name="T4" fmla="*/ 1 w 6"/>
                <a:gd name="T5" fmla="*/ 3 h 5"/>
                <a:gd name="T6" fmla="*/ 4 w 6"/>
                <a:gd name="T7" fmla="*/ 4 h 5"/>
                <a:gd name="T8" fmla="*/ 4 w 6"/>
                <a:gd name="T9" fmla="*/ 4 h 5"/>
                <a:gd name="T10" fmla="*/ 4 w 6"/>
                <a:gd name="T11" fmla="*/ 4 h 5"/>
                <a:gd name="T12" fmla="*/ 2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4"/>
                    <a:pt x="2" y="5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2513"/>
            <p:cNvSpPr>
              <a:spLocks noEditPoints="1"/>
            </p:cNvSpPr>
            <p:nvPr/>
          </p:nvSpPr>
          <p:spPr bwMode="auto">
            <a:xfrm>
              <a:off x="5100638" y="5214938"/>
              <a:ext cx="28575" cy="30163"/>
            </a:xfrm>
            <a:custGeom>
              <a:avLst/>
              <a:gdLst>
                <a:gd name="T0" fmla="*/ 4 w 9"/>
                <a:gd name="T1" fmla="*/ 0 h 10"/>
                <a:gd name="T2" fmla="*/ 3 w 9"/>
                <a:gd name="T3" fmla="*/ 1 h 10"/>
                <a:gd name="T4" fmla="*/ 1 w 9"/>
                <a:gd name="T5" fmla="*/ 7 h 10"/>
                <a:gd name="T6" fmla="*/ 3 w 9"/>
                <a:gd name="T7" fmla="*/ 10 h 10"/>
                <a:gd name="T8" fmla="*/ 4 w 9"/>
                <a:gd name="T9" fmla="*/ 9 h 10"/>
                <a:gd name="T10" fmla="*/ 5 w 9"/>
                <a:gd name="T11" fmla="*/ 6 h 10"/>
                <a:gd name="T12" fmla="*/ 7 w 9"/>
                <a:gd name="T13" fmla="*/ 0 h 10"/>
                <a:gd name="T14" fmla="*/ 4 w 9"/>
                <a:gd name="T15" fmla="*/ 0 h 10"/>
                <a:gd name="T16" fmla="*/ 6 w 9"/>
                <a:gd name="T17" fmla="*/ 4 h 10"/>
                <a:gd name="T18" fmla="*/ 3 w 9"/>
                <a:gd name="T19" fmla="*/ 7 h 10"/>
                <a:gd name="T20" fmla="*/ 5 w 9"/>
                <a:gd name="T21" fmla="*/ 3 h 10"/>
                <a:gd name="T22" fmla="*/ 6 w 9"/>
                <a:gd name="T2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3" y="10"/>
                    <a:pt x="3" y="10"/>
                    <a:pt x="4" y="9"/>
                  </a:cubicBezTo>
                  <a:cubicBezTo>
                    <a:pt x="4" y="9"/>
                    <a:pt x="4" y="7"/>
                    <a:pt x="5" y="6"/>
                  </a:cubicBezTo>
                  <a:cubicBezTo>
                    <a:pt x="7" y="4"/>
                    <a:pt x="9" y="1"/>
                    <a:pt x="7" y="0"/>
                  </a:cubicBezTo>
                  <a:cubicBezTo>
                    <a:pt x="7" y="0"/>
                    <a:pt x="6" y="0"/>
                    <a:pt x="4" y="0"/>
                  </a:cubicBezTo>
                  <a:close/>
                  <a:moveTo>
                    <a:pt x="6" y="4"/>
                  </a:moveTo>
                  <a:cubicBezTo>
                    <a:pt x="5" y="5"/>
                    <a:pt x="4" y="9"/>
                    <a:pt x="3" y="7"/>
                  </a:cubicBezTo>
                  <a:cubicBezTo>
                    <a:pt x="3" y="7"/>
                    <a:pt x="4" y="4"/>
                    <a:pt x="5" y="3"/>
                  </a:cubicBezTo>
                  <a:cubicBezTo>
                    <a:pt x="7" y="2"/>
                    <a:pt x="7" y="4"/>
                    <a:pt x="6" y="4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2514"/>
            <p:cNvSpPr/>
            <p:nvPr/>
          </p:nvSpPr>
          <p:spPr bwMode="auto">
            <a:xfrm>
              <a:off x="5110163" y="5221288"/>
              <a:ext cx="12700" cy="20638"/>
            </a:xfrm>
            <a:custGeom>
              <a:avLst/>
              <a:gdLst>
                <a:gd name="T0" fmla="*/ 0 w 4"/>
                <a:gd name="T1" fmla="*/ 5 h 7"/>
                <a:gd name="T2" fmla="*/ 3 w 4"/>
                <a:gd name="T3" fmla="*/ 2 h 7"/>
                <a:gd name="T4" fmla="*/ 2 w 4"/>
                <a:gd name="T5" fmla="*/ 1 h 7"/>
                <a:gd name="T6" fmla="*/ 0 w 4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0" y="5"/>
                  </a:moveTo>
                  <a:cubicBezTo>
                    <a:pt x="1" y="7"/>
                    <a:pt x="2" y="3"/>
                    <a:pt x="3" y="2"/>
                  </a:cubicBezTo>
                  <a:cubicBezTo>
                    <a:pt x="4" y="2"/>
                    <a:pt x="4" y="0"/>
                    <a:pt x="2" y="1"/>
                  </a:cubicBezTo>
                  <a:cubicBezTo>
                    <a:pt x="1" y="2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2515"/>
            <p:cNvSpPr/>
            <p:nvPr/>
          </p:nvSpPr>
          <p:spPr bwMode="auto">
            <a:xfrm>
              <a:off x="5122863" y="5183188"/>
              <a:ext cx="20638" cy="19050"/>
            </a:xfrm>
            <a:custGeom>
              <a:avLst/>
              <a:gdLst>
                <a:gd name="T0" fmla="*/ 6 w 7"/>
                <a:gd name="T1" fmla="*/ 0 h 6"/>
                <a:gd name="T2" fmla="*/ 5 w 7"/>
                <a:gd name="T3" fmla="*/ 0 h 6"/>
                <a:gd name="T4" fmla="*/ 2 w 7"/>
                <a:gd name="T5" fmla="*/ 1 h 6"/>
                <a:gd name="T6" fmla="*/ 1 w 7"/>
                <a:gd name="T7" fmla="*/ 2 h 6"/>
                <a:gd name="T8" fmla="*/ 1 w 7"/>
                <a:gd name="T9" fmla="*/ 2 h 6"/>
                <a:gd name="T10" fmla="*/ 3 w 7"/>
                <a:gd name="T11" fmla="*/ 6 h 6"/>
                <a:gd name="T12" fmla="*/ 3 w 7"/>
                <a:gd name="T13" fmla="*/ 6 h 6"/>
                <a:gd name="T14" fmla="*/ 4 w 7"/>
                <a:gd name="T15" fmla="*/ 4 h 6"/>
                <a:gd name="T16" fmla="*/ 4 w 7"/>
                <a:gd name="T17" fmla="*/ 4 h 6"/>
                <a:gd name="T18" fmla="*/ 4 w 7"/>
                <a:gd name="T19" fmla="*/ 2 h 6"/>
                <a:gd name="T20" fmla="*/ 5 w 7"/>
                <a:gd name="T21" fmla="*/ 2 h 6"/>
                <a:gd name="T22" fmla="*/ 6 w 7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6">
                  <a:moveTo>
                    <a:pt x="6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4" y="4"/>
                    <a:pt x="4" y="5"/>
                    <a:pt x="4" y="4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5" y="1"/>
                    <a:pt x="6" y="1"/>
                    <a:pt x="5" y="2"/>
                  </a:cubicBezTo>
                  <a:cubicBezTo>
                    <a:pt x="6" y="1"/>
                    <a:pt x="7" y="1"/>
                    <a:pt x="6" y="0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2516"/>
            <p:cNvSpPr/>
            <p:nvPr/>
          </p:nvSpPr>
          <p:spPr bwMode="auto">
            <a:xfrm>
              <a:off x="5132388" y="5186363"/>
              <a:ext cx="9525" cy="12700"/>
            </a:xfrm>
            <a:custGeom>
              <a:avLst/>
              <a:gdLst>
                <a:gd name="T0" fmla="*/ 1 w 3"/>
                <a:gd name="T1" fmla="*/ 3 h 4"/>
                <a:gd name="T2" fmla="*/ 1 w 3"/>
                <a:gd name="T3" fmla="*/ 3 h 4"/>
                <a:gd name="T4" fmla="*/ 2 w 3"/>
                <a:gd name="T5" fmla="*/ 1 h 4"/>
                <a:gd name="T6" fmla="*/ 1 w 3"/>
                <a:gd name="T7" fmla="*/ 1 h 4"/>
                <a:gd name="T8" fmla="*/ 1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1" y="4"/>
                    <a:pt x="1" y="3"/>
                    <a:pt x="1" y="3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2517"/>
            <p:cNvSpPr/>
            <p:nvPr/>
          </p:nvSpPr>
          <p:spPr bwMode="auto">
            <a:xfrm>
              <a:off x="5230813" y="5195888"/>
              <a:ext cx="52388" cy="149225"/>
            </a:xfrm>
            <a:custGeom>
              <a:avLst/>
              <a:gdLst>
                <a:gd name="T0" fmla="*/ 9 w 17"/>
                <a:gd name="T1" fmla="*/ 18 h 48"/>
                <a:gd name="T2" fmla="*/ 10 w 17"/>
                <a:gd name="T3" fmla="*/ 11 h 48"/>
                <a:gd name="T4" fmla="*/ 17 w 17"/>
                <a:gd name="T5" fmla="*/ 0 h 48"/>
                <a:gd name="T6" fmla="*/ 17 w 17"/>
                <a:gd name="T7" fmla="*/ 0 h 48"/>
                <a:gd name="T8" fmla="*/ 5 w 17"/>
                <a:gd name="T9" fmla="*/ 14 h 48"/>
                <a:gd name="T10" fmla="*/ 4 w 17"/>
                <a:gd name="T11" fmla="*/ 48 h 48"/>
                <a:gd name="T12" fmla="*/ 4 w 17"/>
                <a:gd name="T13" fmla="*/ 48 h 48"/>
                <a:gd name="T14" fmla="*/ 7 w 17"/>
                <a:gd name="T15" fmla="*/ 41 h 48"/>
                <a:gd name="T16" fmla="*/ 11 w 17"/>
                <a:gd name="T17" fmla="*/ 44 h 48"/>
                <a:gd name="T18" fmla="*/ 9 w 17"/>
                <a:gd name="T19" fmla="*/ 36 h 48"/>
                <a:gd name="T20" fmla="*/ 8 w 17"/>
                <a:gd name="T21" fmla="*/ 26 h 48"/>
                <a:gd name="T22" fmla="*/ 4 w 17"/>
                <a:gd name="T23" fmla="*/ 28 h 48"/>
                <a:gd name="T24" fmla="*/ 5 w 17"/>
                <a:gd name="T25" fmla="*/ 19 h 48"/>
                <a:gd name="T26" fmla="*/ 9 w 17"/>
                <a:gd name="T27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48">
                  <a:moveTo>
                    <a:pt x="9" y="18"/>
                  </a:moveTo>
                  <a:cubicBezTo>
                    <a:pt x="9" y="15"/>
                    <a:pt x="9" y="13"/>
                    <a:pt x="10" y="11"/>
                  </a:cubicBezTo>
                  <a:cubicBezTo>
                    <a:pt x="13" y="6"/>
                    <a:pt x="17" y="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9" y="5"/>
                    <a:pt x="5" y="14"/>
                  </a:cubicBezTo>
                  <a:cubicBezTo>
                    <a:pt x="1" y="22"/>
                    <a:pt x="0" y="40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5"/>
                    <a:pt x="6" y="42"/>
                    <a:pt x="7" y="41"/>
                  </a:cubicBezTo>
                  <a:cubicBezTo>
                    <a:pt x="8" y="41"/>
                    <a:pt x="10" y="42"/>
                    <a:pt x="11" y="44"/>
                  </a:cubicBezTo>
                  <a:cubicBezTo>
                    <a:pt x="10" y="40"/>
                    <a:pt x="10" y="38"/>
                    <a:pt x="9" y="36"/>
                  </a:cubicBezTo>
                  <a:cubicBezTo>
                    <a:pt x="9" y="35"/>
                    <a:pt x="9" y="31"/>
                    <a:pt x="8" y="26"/>
                  </a:cubicBezTo>
                  <a:cubicBezTo>
                    <a:pt x="7" y="29"/>
                    <a:pt x="6" y="31"/>
                    <a:pt x="4" y="28"/>
                  </a:cubicBezTo>
                  <a:cubicBezTo>
                    <a:pt x="1" y="22"/>
                    <a:pt x="5" y="19"/>
                    <a:pt x="5" y="19"/>
                  </a:cubicBezTo>
                  <a:cubicBezTo>
                    <a:pt x="6" y="17"/>
                    <a:pt x="8" y="17"/>
                    <a:pt x="9" y="18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2518"/>
            <p:cNvSpPr/>
            <p:nvPr/>
          </p:nvSpPr>
          <p:spPr bwMode="auto">
            <a:xfrm>
              <a:off x="5259388" y="5360988"/>
              <a:ext cx="65088" cy="95250"/>
            </a:xfrm>
            <a:custGeom>
              <a:avLst/>
              <a:gdLst>
                <a:gd name="T0" fmla="*/ 0 w 21"/>
                <a:gd name="T1" fmla="*/ 3 h 31"/>
                <a:gd name="T2" fmla="*/ 12 w 21"/>
                <a:gd name="T3" fmla="*/ 21 h 31"/>
                <a:gd name="T4" fmla="*/ 20 w 21"/>
                <a:gd name="T5" fmla="*/ 31 h 31"/>
                <a:gd name="T6" fmla="*/ 21 w 21"/>
                <a:gd name="T7" fmla="*/ 30 h 31"/>
                <a:gd name="T8" fmla="*/ 17 w 21"/>
                <a:gd name="T9" fmla="*/ 20 h 31"/>
                <a:gd name="T10" fmla="*/ 16 w 21"/>
                <a:gd name="T11" fmla="*/ 19 h 31"/>
                <a:gd name="T12" fmla="*/ 12 w 21"/>
                <a:gd name="T13" fmla="*/ 12 h 31"/>
                <a:gd name="T14" fmla="*/ 6 w 21"/>
                <a:gd name="T15" fmla="*/ 1 h 31"/>
                <a:gd name="T16" fmla="*/ 6 w 21"/>
                <a:gd name="T17" fmla="*/ 0 h 31"/>
                <a:gd name="T18" fmla="*/ 0 w 21"/>
                <a:gd name="T1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31">
                  <a:moveTo>
                    <a:pt x="0" y="3"/>
                  </a:moveTo>
                  <a:cubicBezTo>
                    <a:pt x="4" y="10"/>
                    <a:pt x="11" y="19"/>
                    <a:pt x="12" y="21"/>
                  </a:cubicBezTo>
                  <a:cubicBezTo>
                    <a:pt x="15" y="25"/>
                    <a:pt x="19" y="31"/>
                    <a:pt x="20" y="31"/>
                  </a:cubicBezTo>
                  <a:cubicBezTo>
                    <a:pt x="21" y="31"/>
                    <a:pt x="21" y="31"/>
                    <a:pt x="21" y="30"/>
                  </a:cubicBezTo>
                  <a:cubicBezTo>
                    <a:pt x="20" y="27"/>
                    <a:pt x="18" y="23"/>
                    <a:pt x="17" y="20"/>
                  </a:cubicBezTo>
                  <a:cubicBezTo>
                    <a:pt x="16" y="20"/>
                    <a:pt x="16" y="19"/>
                    <a:pt x="16" y="19"/>
                  </a:cubicBezTo>
                  <a:cubicBezTo>
                    <a:pt x="15" y="17"/>
                    <a:pt x="14" y="15"/>
                    <a:pt x="12" y="12"/>
                  </a:cubicBezTo>
                  <a:cubicBezTo>
                    <a:pt x="11" y="9"/>
                    <a:pt x="9" y="6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4"/>
                    <a:pt x="6" y="8"/>
                    <a:pt x="0" y="3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2519"/>
            <p:cNvSpPr>
              <a:spLocks noEditPoints="1"/>
            </p:cNvSpPr>
            <p:nvPr/>
          </p:nvSpPr>
          <p:spPr bwMode="auto">
            <a:xfrm>
              <a:off x="5243513" y="5322888"/>
              <a:ext cx="33338" cy="61913"/>
            </a:xfrm>
            <a:custGeom>
              <a:avLst/>
              <a:gdLst>
                <a:gd name="T0" fmla="*/ 7 w 11"/>
                <a:gd name="T1" fmla="*/ 3 h 20"/>
                <a:gd name="T2" fmla="*/ 3 w 11"/>
                <a:gd name="T3" fmla="*/ 0 h 20"/>
                <a:gd name="T4" fmla="*/ 0 w 11"/>
                <a:gd name="T5" fmla="*/ 7 h 20"/>
                <a:gd name="T6" fmla="*/ 4 w 11"/>
                <a:gd name="T7" fmla="*/ 15 h 20"/>
                <a:gd name="T8" fmla="*/ 5 w 11"/>
                <a:gd name="T9" fmla="*/ 15 h 20"/>
                <a:gd name="T10" fmla="*/ 11 w 11"/>
                <a:gd name="T11" fmla="*/ 12 h 20"/>
                <a:gd name="T12" fmla="*/ 9 w 11"/>
                <a:gd name="T13" fmla="*/ 6 h 20"/>
                <a:gd name="T14" fmla="*/ 7 w 11"/>
                <a:gd name="T15" fmla="*/ 3 h 20"/>
                <a:gd name="T16" fmla="*/ 9 w 11"/>
                <a:gd name="T17" fmla="*/ 12 h 20"/>
                <a:gd name="T18" fmla="*/ 5 w 11"/>
                <a:gd name="T19" fmla="*/ 7 h 20"/>
                <a:gd name="T20" fmla="*/ 6 w 11"/>
                <a:gd name="T21" fmla="*/ 6 h 20"/>
                <a:gd name="T22" fmla="*/ 9 w 11"/>
                <a:gd name="T2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20">
                  <a:moveTo>
                    <a:pt x="7" y="3"/>
                  </a:moveTo>
                  <a:cubicBezTo>
                    <a:pt x="6" y="1"/>
                    <a:pt x="4" y="0"/>
                    <a:pt x="3" y="0"/>
                  </a:cubicBezTo>
                  <a:cubicBezTo>
                    <a:pt x="2" y="1"/>
                    <a:pt x="0" y="4"/>
                    <a:pt x="0" y="7"/>
                  </a:cubicBezTo>
                  <a:cubicBezTo>
                    <a:pt x="0" y="10"/>
                    <a:pt x="1" y="12"/>
                    <a:pt x="4" y="15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11" y="20"/>
                    <a:pt x="11" y="16"/>
                    <a:pt x="11" y="12"/>
                  </a:cubicBezTo>
                  <a:cubicBezTo>
                    <a:pt x="10" y="10"/>
                    <a:pt x="10" y="8"/>
                    <a:pt x="9" y="6"/>
                  </a:cubicBezTo>
                  <a:cubicBezTo>
                    <a:pt x="8" y="5"/>
                    <a:pt x="8" y="4"/>
                    <a:pt x="7" y="3"/>
                  </a:cubicBezTo>
                  <a:close/>
                  <a:moveTo>
                    <a:pt x="9" y="12"/>
                  </a:moveTo>
                  <a:cubicBezTo>
                    <a:pt x="6" y="11"/>
                    <a:pt x="5" y="9"/>
                    <a:pt x="5" y="7"/>
                  </a:cubicBezTo>
                  <a:cubicBezTo>
                    <a:pt x="5" y="5"/>
                    <a:pt x="5" y="4"/>
                    <a:pt x="6" y="6"/>
                  </a:cubicBezTo>
                  <a:cubicBezTo>
                    <a:pt x="7" y="8"/>
                    <a:pt x="11" y="12"/>
                    <a:pt x="9" y="12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2520"/>
            <p:cNvSpPr/>
            <p:nvPr/>
          </p:nvSpPr>
          <p:spPr bwMode="auto">
            <a:xfrm>
              <a:off x="5259388" y="5335588"/>
              <a:ext cx="17463" cy="25400"/>
            </a:xfrm>
            <a:custGeom>
              <a:avLst/>
              <a:gdLst>
                <a:gd name="T0" fmla="*/ 0 w 6"/>
                <a:gd name="T1" fmla="*/ 3 h 8"/>
                <a:gd name="T2" fmla="*/ 4 w 6"/>
                <a:gd name="T3" fmla="*/ 8 h 8"/>
                <a:gd name="T4" fmla="*/ 1 w 6"/>
                <a:gd name="T5" fmla="*/ 2 h 8"/>
                <a:gd name="T6" fmla="*/ 0 w 6"/>
                <a:gd name="T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0" y="3"/>
                  </a:moveTo>
                  <a:cubicBezTo>
                    <a:pt x="0" y="5"/>
                    <a:pt x="1" y="7"/>
                    <a:pt x="4" y="8"/>
                  </a:cubicBezTo>
                  <a:cubicBezTo>
                    <a:pt x="6" y="8"/>
                    <a:pt x="2" y="4"/>
                    <a:pt x="1" y="2"/>
                  </a:cubicBezTo>
                  <a:cubicBezTo>
                    <a:pt x="0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2521"/>
            <p:cNvSpPr>
              <a:spLocks noEditPoints="1"/>
            </p:cNvSpPr>
            <p:nvPr/>
          </p:nvSpPr>
          <p:spPr bwMode="auto">
            <a:xfrm>
              <a:off x="5233988" y="5248276"/>
              <a:ext cx="28575" cy="44450"/>
            </a:xfrm>
            <a:custGeom>
              <a:avLst/>
              <a:gdLst>
                <a:gd name="T0" fmla="*/ 4 w 9"/>
                <a:gd name="T1" fmla="*/ 2 h 14"/>
                <a:gd name="T2" fmla="*/ 3 w 9"/>
                <a:gd name="T3" fmla="*/ 11 h 14"/>
                <a:gd name="T4" fmla="*/ 7 w 9"/>
                <a:gd name="T5" fmla="*/ 9 h 14"/>
                <a:gd name="T6" fmla="*/ 9 w 9"/>
                <a:gd name="T7" fmla="*/ 4 h 14"/>
                <a:gd name="T8" fmla="*/ 8 w 9"/>
                <a:gd name="T9" fmla="*/ 1 h 14"/>
                <a:gd name="T10" fmla="*/ 4 w 9"/>
                <a:gd name="T11" fmla="*/ 2 h 14"/>
                <a:gd name="T12" fmla="*/ 8 w 9"/>
                <a:gd name="T13" fmla="*/ 5 h 14"/>
                <a:gd name="T14" fmla="*/ 6 w 9"/>
                <a:gd name="T15" fmla="*/ 8 h 14"/>
                <a:gd name="T16" fmla="*/ 6 w 9"/>
                <a:gd name="T17" fmla="*/ 5 h 14"/>
                <a:gd name="T18" fmla="*/ 8 w 9"/>
                <a:gd name="T1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4">
                  <a:moveTo>
                    <a:pt x="4" y="2"/>
                  </a:moveTo>
                  <a:cubicBezTo>
                    <a:pt x="4" y="2"/>
                    <a:pt x="0" y="5"/>
                    <a:pt x="3" y="11"/>
                  </a:cubicBezTo>
                  <a:cubicBezTo>
                    <a:pt x="5" y="14"/>
                    <a:pt x="6" y="12"/>
                    <a:pt x="7" y="9"/>
                  </a:cubicBezTo>
                  <a:cubicBezTo>
                    <a:pt x="8" y="7"/>
                    <a:pt x="9" y="5"/>
                    <a:pt x="9" y="4"/>
                  </a:cubicBezTo>
                  <a:cubicBezTo>
                    <a:pt x="9" y="3"/>
                    <a:pt x="8" y="2"/>
                    <a:pt x="8" y="1"/>
                  </a:cubicBezTo>
                  <a:cubicBezTo>
                    <a:pt x="7" y="0"/>
                    <a:pt x="5" y="0"/>
                    <a:pt x="4" y="2"/>
                  </a:cubicBezTo>
                  <a:close/>
                  <a:moveTo>
                    <a:pt x="8" y="5"/>
                  </a:moveTo>
                  <a:cubicBezTo>
                    <a:pt x="7" y="7"/>
                    <a:pt x="8" y="11"/>
                    <a:pt x="6" y="8"/>
                  </a:cubicBezTo>
                  <a:cubicBezTo>
                    <a:pt x="4" y="6"/>
                    <a:pt x="6" y="5"/>
                    <a:pt x="6" y="5"/>
                  </a:cubicBezTo>
                  <a:cubicBezTo>
                    <a:pt x="7" y="3"/>
                    <a:pt x="9" y="4"/>
                    <a:pt x="8" y="5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2522"/>
            <p:cNvSpPr/>
            <p:nvPr/>
          </p:nvSpPr>
          <p:spPr bwMode="auto">
            <a:xfrm>
              <a:off x="5246688" y="5257801"/>
              <a:ext cx="15875" cy="25400"/>
            </a:xfrm>
            <a:custGeom>
              <a:avLst/>
              <a:gdLst>
                <a:gd name="T0" fmla="*/ 2 w 5"/>
                <a:gd name="T1" fmla="*/ 2 h 8"/>
                <a:gd name="T2" fmla="*/ 2 w 5"/>
                <a:gd name="T3" fmla="*/ 5 h 8"/>
                <a:gd name="T4" fmla="*/ 4 w 5"/>
                <a:gd name="T5" fmla="*/ 2 h 8"/>
                <a:gd name="T6" fmla="*/ 2 w 5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2" y="2"/>
                  </a:moveTo>
                  <a:cubicBezTo>
                    <a:pt x="2" y="2"/>
                    <a:pt x="0" y="3"/>
                    <a:pt x="2" y="5"/>
                  </a:cubicBezTo>
                  <a:cubicBezTo>
                    <a:pt x="4" y="8"/>
                    <a:pt x="3" y="4"/>
                    <a:pt x="4" y="2"/>
                  </a:cubicBezTo>
                  <a:cubicBezTo>
                    <a:pt x="5" y="1"/>
                    <a:pt x="3" y="0"/>
                    <a:pt x="2" y="2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2523"/>
            <p:cNvSpPr/>
            <p:nvPr/>
          </p:nvSpPr>
          <p:spPr bwMode="auto">
            <a:xfrm>
              <a:off x="5461000" y="5283201"/>
              <a:ext cx="33338" cy="68263"/>
            </a:xfrm>
            <a:custGeom>
              <a:avLst/>
              <a:gdLst>
                <a:gd name="T0" fmla="*/ 0 w 11"/>
                <a:gd name="T1" fmla="*/ 22 h 22"/>
                <a:gd name="T2" fmla="*/ 1 w 11"/>
                <a:gd name="T3" fmla="*/ 20 h 22"/>
                <a:gd name="T4" fmla="*/ 2 w 11"/>
                <a:gd name="T5" fmla="*/ 20 h 22"/>
                <a:gd name="T6" fmla="*/ 3 w 11"/>
                <a:gd name="T7" fmla="*/ 18 h 22"/>
                <a:gd name="T8" fmla="*/ 11 w 11"/>
                <a:gd name="T9" fmla="*/ 2 h 22"/>
                <a:gd name="T10" fmla="*/ 10 w 11"/>
                <a:gd name="T11" fmla="*/ 1 h 22"/>
                <a:gd name="T12" fmla="*/ 9 w 11"/>
                <a:gd name="T13" fmla="*/ 0 h 22"/>
                <a:gd name="T14" fmla="*/ 0 w 11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2">
                  <a:moveTo>
                    <a:pt x="0" y="22"/>
                  </a:moveTo>
                  <a:cubicBezTo>
                    <a:pt x="0" y="21"/>
                    <a:pt x="1" y="20"/>
                    <a:pt x="1" y="20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4" y="14"/>
                    <a:pt x="7" y="7"/>
                    <a:pt x="11" y="2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5" y="4"/>
                    <a:pt x="1" y="12"/>
                    <a:pt x="0" y="22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2524"/>
            <p:cNvSpPr/>
            <p:nvPr/>
          </p:nvSpPr>
          <p:spPr bwMode="auto">
            <a:xfrm>
              <a:off x="5461000" y="5472113"/>
              <a:ext cx="6350" cy="19050"/>
            </a:xfrm>
            <a:custGeom>
              <a:avLst/>
              <a:gdLst>
                <a:gd name="T0" fmla="*/ 2 w 2"/>
                <a:gd name="T1" fmla="*/ 6 h 6"/>
                <a:gd name="T2" fmla="*/ 2 w 2"/>
                <a:gd name="T3" fmla="*/ 5 h 6"/>
                <a:gd name="T4" fmla="*/ 2 w 2"/>
                <a:gd name="T5" fmla="*/ 0 h 6"/>
                <a:gd name="T6" fmla="*/ 0 w 2"/>
                <a:gd name="T7" fmla="*/ 0 h 6"/>
                <a:gd name="T8" fmla="*/ 2 w 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cubicBezTo>
                    <a:pt x="2" y="6"/>
                    <a:pt x="2" y="6"/>
                    <a:pt x="2" y="5"/>
                  </a:cubicBezTo>
                  <a:cubicBezTo>
                    <a:pt x="2" y="4"/>
                    <a:pt x="2" y="2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3"/>
                    <a:pt x="1" y="6"/>
                    <a:pt x="2" y="6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2525"/>
            <p:cNvSpPr/>
            <p:nvPr/>
          </p:nvSpPr>
          <p:spPr bwMode="auto">
            <a:xfrm>
              <a:off x="5503863" y="5251451"/>
              <a:ext cx="19050" cy="19050"/>
            </a:xfrm>
            <a:custGeom>
              <a:avLst/>
              <a:gdLst>
                <a:gd name="T0" fmla="*/ 3 w 6"/>
                <a:gd name="T1" fmla="*/ 4 h 6"/>
                <a:gd name="T2" fmla="*/ 6 w 6"/>
                <a:gd name="T3" fmla="*/ 2 h 6"/>
                <a:gd name="T4" fmla="*/ 0 w 6"/>
                <a:gd name="T5" fmla="*/ 4 h 6"/>
                <a:gd name="T6" fmla="*/ 1 w 6"/>
                <a:gd name="T7" fmla="*/ 6 h 6"/>
                <a:gd name="T8" fmla="*/ 3 w 6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4"/>
                  </a:moveTo>
                  <a:cubicBezTo>
                    <a:pt x="5" y="3"/>
                    <a:pt x="5" y="2"/>
                    <a:pt x="6" y="2"/>
                  </a:cubicBezTo>
                  <a:cubicBezTo>
                    <a:pt x="6" y="0"/>
                    <a:pt x="3" y="2"/>
                    <a:pt x="0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2" y="5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2526"/>
            <p:cNvSpPr/>
            <p:nvPr/>
          </p:nvSpPr>
          <p:spPr bwMode="auto">
            <a:xfrm>
              <a:off x="5461000" y="5381626"/>
              <a:ext cx="6350" cy="53975"/>
            </a:xfrm>
            <a:custGeom>
              <a:avLst/>
              <a:gdLst>
                <a:gd name="T0" fmla="*/ 2 w 2"/>
                <a:gd name="T1" fmla="*/ 2 h 17"/>
                <a:gd name="T2" fmla="*/ 0 w 2"/>
                <a:gd name="T3" fmla="*/ 0 h 17"/>
                <a:gd name="T4" fmla="*/ 0 w 2"/>
                <a:gd name="T5" fmla="*/ 17 h 17"/>
                <a:gd name="T6" fmla="*/ 2 w 2"/>
                <a:gd name="T7" fmla="*/ 15 h 17"/>
                <a:gd name="T8" fmla="*/ 2 w 2"/>
                <a:gd name="T9" fmla="*/ 5 h 17"/>
                <a:gd name="T10" fmla="*/ 2 w 2"/>
                <a:gd name="T1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7">
                  <a:moveTo>
                    <a:pt x="2" y="2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0" y="7"/>
                    <a:pt x="0" y="12"/>
                    <a:pt x="0" y="17"/>
                  </a:cubicBezTo>
                  <a:cubicBezTo>
                    <a:pt x="0" y="16"/>
                    <a:pt x="1" y="15"/>
                    <a:pt x="2" y="15"/>
                  </a:cubicBezTo>
                  <a:cubicBezTo>
                    <a:pt x="2" y="12"/>
                    <a:pt x="2" y="8"/>
                    <a:pt x="2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2527"/>
            <p:cNvSpPr>
              <a:spLocks noEditPoints="1"/>
            </p:cNvSpPr>
            <p:nvPr/>
          </p:nvSpPr>
          <p:spPr bwMode="auto">
            <a:xfrm>
              <a:off x="5448300" y="5345113"/>
              <a:ext cx="28575" cy="42863"/>
            </a:xfrm>
            <a:custGeom>
              <a:avLst/>
              <a:gdLst>
                <a:gd name="T0" fmla="*/ 5 w 9"/>
                <a:gd name="T1" fmla="*/ 0 h 14"/>
                <a:gd name="T2" fmla="*/ 4 w 9"/>
                <a:gd name="T3" fmla="*/ 2 h 14"/>
                <a:gd name="T4" fmla="*/ 3 w 9"/>
                <a:gd name="T5" fmla="*/ 12 h 14"/>
                <a:gd name="T6" fmla="*/ 4 w 9"/>
                <a:gd name="T7" fmla="*/ 12 h 14"/>
                <a:gd name="T8" fmla="*/ 6 w 9"/>
                <a:gd name="T9" fmla="*/ 14 h 14"/>
                <a:gd name="T10" fmla="*/ 8 w 9"/>
                <a:gd name="T11" fmla="*/ 5 h 14"/>
                <a:gd name="T12" fmla="*/ 6 w 9"/>
                <a:gd name="T13" fmla="*/ 0 h 14"/>
                <a:gd name="T14" fmla="*/ 5 w 9"/>
                <a:gd name="T15" fmla="*/ 0 h 14"/>
                <a:gd name="T16" fmla="*/ 8 w 9"/>
                <a:gd name="T17" fmla="*/ 5 h 14"/>
                <a:gd name="T18" fmla="*/ 6 w 9"/>
                <a:gd name="T19" fmla="*/ 10 h 14"/>
                <a:gd name="T20" fmla="*/ 6 w 9"/>
                <a:gd name="T21" fmla="*/ 5 h 14"/>
                <a:gd name="T22" fmla="*/ 8 w 9"/>
                <a:gd name="T2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4">
                  <a:moveTo>
                    <a:pt x="5" y="0"/>
                  </a:moveTo>
                  <a:cubicBezTo>
                    <a:pt x="5" y="0"/>
                    <a:pt x="4" y="1"/>
                    <a:pt x="4" y="2"/>
                  </a:cubicBezTo>
                  <a:cubicBezTo>
                    <a:pt x="2" y="4"/>
                    <a:pt x="0" y="8"/>
                    <a:pt x="3" y="12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4" y="13"/>
                    <a:pt x="5" y="14"/>
                    <a:pt x="6" y="14"/>
                  </a:cubicBezTo>
                  <a:cubicBezTo>
                    <a:pt x="8" y="14"/>
                    <a:pt x="8" y="8"/>
                    <a:pt x="8" y="5"/>
                  </a:cubicBezTo>
                  <a:cubicBezTo>
                    <a:pt x="9" y="2"/>
                    <a:pt x="7" y="1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lose/>
                  <a:moveTo>
                    <a:pt x="8" y="5"/>
                  </a:moveTo>
                  <a:cubicBezTo>
                    <a:pt x="7" y="7"/>
                    <a:pt x="8" y="12"/>
                    <a:pt x="6" y="10"/>
                  </a:cubicBezTo>
                  <a:cubicBezTo>
                    <a:pt x="4" y="8"/>
                    <a:pt x="6" y="5"/>
                    <a:pt x="6" y="5"/>
                  </a:cubicBezTo>
                  <a:cubicBezTo>
                    <a:pt x="7" y="4"/>
                    <a:pt x="8" y="4"/>
                    <a:pt x="8" y="5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2528"/>
            <p:cNvSpPr/>
            <p:nvPr/>
          </p:nvSpPr>
          <p:spPr bwMode="auto">
            <a:xfrm>
              <a:off x="5461000" y="5357813"/>
              <a:ext cx="12700" cy="23813"/>
            </a:xfrm>
            <a:custGeom>
              <a:avLst/>
              <a:gdLst>
                <a:gd name="T0" fmla="*/ 2 w 4"/>
                <a:gd name="T1" fmla="*/ 1 h 8"/>
                <a:gd name="T2" fmla="*/ 2 w 4"/>
                <a:gd name="T3" fmla="*/ 6 h 8"/>
                <a:gd name="T4" fmla="*/ 4 w 4"/>
                <a:gd name="T5" fmla="*/ 1 h 8"/>
                <a:gd name="T6" fmla="*/ 2 w 4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2" y="1"/>
                  </a:moveTo>
                  <a:cubicBezTo>
                    <a:pt x="2" y="1"/>
                    <a:pt x="0" y="4"/>
                    <a:pt x="2" y="6"/>
                  </a:cubicBezTo>
                  <a:cubicBezTo>
                    <a:pt x="4" y="8"/>
                    <a:pt x="3" y="3"/>
                    <a:pt x="4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2529"/>
            <p:cNvSpPr>
              <a:spLocks noEditPoints="1"/>
            </p:cNvSpPr>
            <p:nvPr/>
          </p:nvSpPr>
          <p:spPr bwMode="auto">
            <a:xfrm>
              <a:off x="5487988" y="5260976"/>
              <a:ext cx="19050" cy="28575"/>
            </a:xfrm>
            <a:custGeom>
              <a:avLst/>
              <a:gdLst>
                <a:gd name="T0" fmla="*/ 3 w 6"/>
                <a:gd name="T1" fmla="*/ 1 h 9"/>
                <a:gd name="T2" fmla="*/ 0 w 6"/>
                <a:gd name="T3" fmla="*/ 4 h 9"/>
                <a:gd name="T4" fmla="*/ 0 w 6"/>
                <a:gd name="T5" fmla="*/ 7 h 9"/>
                <a:gd name="T6" fmla="*/ 1 w 6"/>
                <a:gd name="T7" fmla="*/ 8 h 9"/>
                <a:gd name="T8" fmla="*/ 2 w 6"/>
                <a:gd name="T9" fmla="*/ 9 h 9"/>
                <a:gd name="T10" fmla="*/ 6 w 6"/>
                <a:gd name="T11" fmla="*/ 4 h 9"/>
                <a:gd name="T12" fmla="*/ 6 w 6"/>
                <a:gd name="T13" fmla="*/ 3 h 9"/>
                <a:gd name="T14" fmla="*/ 5 w 6"/>
                <a:gd name="T15" fmla="*/ 1 h 9"/>
                <a:gd name="T16" fmla="*/ 3 w 6"/>
                <a:gd name="T17" fmla="*/ 1 h 9"/>
                <a:gd name="T18" fmla="*/ 5 w 6"/>
                <a:gd name="T19" fmla="*/ 3 h 9"/>
                <a:gd name="T20" fmla="*/ 3 w 6"/>
                <a:gd name="T21" fmla="*/ 6 h 9"/>
                <a:gd name="T22" fmla="*/ 3 w 6"/>
                <a:gd name="T23" fmla="*/ 4 h 9"/>
                <a:gd name="T24" fmla="*/ 5 w 6"/>
                <a:gd name="T2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9">
                  <a:moveTo>
                    <a:pt x="3" y="1"/>
                  </a:moveTo>
                  <a:cubicBezTo>
                    <a:pt x="1" y="1"/>
                    <a:pt x="0" y="4"/>
                    <a:pt x="0" y="4"/>
                  </a:cubicBezTo>
                  <a:cubicBezTo>
                    <a:pt x="0" y="4"/>
                    <a:pt x="0" y="5"/>
                    <a:pt x="0" y="7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3" y="8"/>
                    <a:pt x="5" y="5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4" y="0"/>
                    <a:pt x="4" y="0"/>
                    <a:pt x="3" y="1"/>
                  </a:cubicBezTo>
                  <a:close/>
                  <a:moveTo>
                    <a:pt x="5" y="3"/>
                  </a:moveTo>
                  <a:cubicBezTo>
                    <a:pt x="4" y="4"/>
                    <a:pt x="4" y="7"/>
                    <a:pt x="3" y="6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5" y="2"/>
                    <a:pt x="6" y="3"/>
                    <a:pt x="5" y="3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2530"/>
            <p:cNvSpPr/>
            <p:nvPr/>
          </p:nvSpPr>
          <p:spPr bwMode="auto">
            <a:xfrm>
              <a:off x="5494338" y="5267326"/>
              <a:ext cx="12700" cy="15875"/>
            </a:xfrm>
            <a:custGeom>
              <a:avLst/>
              <a:gdLst>
                <a:gd name="T0" fmla="*/ 1 w 4"/>
                <a:gd name="T1" fmla="*/ 4 h 5"/>
                <a:gd name="T2" fmla="*/ 3 w 4"/>
                <a:gd name="T3" fmla="*/ 1 h 5"/>
                <a:gd name="T4" fmla="*/ 1 w 4"/>
                <a:gd name="T5" fmla="*/ 2 h 5"/>
                <a:gd name="T6" fmla="*/ 1 w 4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1" y="4"/>
                  </a:moveTo>
                  <a:cubicBezTo>
                    <a:pt x="2" y="5"/>
                    <a:pt x="2" y="2"/>
                    <a:pt x="3" y="1"/>
                  </a:cubicBezTo>
                  <a:cubicBezTo>
                    <a:pt x="4" y="1"/>
                    <a:pt x="3" y="0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2531"/>
            <p:cNvSpPr>
              <a:spLocks noEditPoints="1"/>
            </p:cNvSpPr>
            <p:nvPr/>
          </p:nvSpPr>
          <p:spPr bwMode="auto">
            <a:xfrm>
              <a:off x="5445125" y="5429251"/>
              <a:ext cx="28575" cy="42863"/>
            </a:xfrm>
            <a:custGeom>
              <a:avLst/>
              <a:gdLst>
                <a:gd name="T0" fmla="*/ 7 w 9"/>
                <a:gd name="T1" fmla="*/ 0 h 14"/>
                <a:gd name="T2" fmla="*/ 5 w 9"/>
                <a:gd name="T3" fmla="*/ 2 h 14"/>
                <a:gd name="T4" fmla="*/ 5 w 9"/>
                <a:gd name="T5" fmla="*/ 2 h 14"/>
                <a:gd name="T6" fmla="*/ 3 w 9"/>
                <a:gd name="T7" fmla="*/ 11 h 14"/>
                <a:gd name="T8" fmla="*/ 5 w 9"/>
                <a:gd name="T9" fmla="*/ 14 h 14"/>
                <a:gd name="T10" fmla="*/ 7 w 9"/>
                <a:gd name="T11" fmla="*/ 14 h 14"/>
                <a:gd name="T12" fmla="*/ 8 w 9"/>
                <a:gd name="T13" fmla="*/ 10 h 14"/>
                <a:gd name="T14" fmla="*/ 8 w 9"/>
                <a:gd name="T15" fmla="*/ 1 h 14"/>
                <a:gd name="T16" fmla="*/ 7 w 9"/>
                <a:gd name="T17" fmla="*/ 0 h 14"/>
                <a:gd name="T18" fmla="*/ 6 w 9"/>
                <a:gd name="T19" fmla="*/ 10 h 14"/>
                <a:gd name="T20" fmla="*/ 6 w 9"/>
                <a:gd name="T21" fmla="*/ 5 h 14"/>
                <a:gd name="T22" fmla="*/ 7 w 9"/>
                <a:gd name="T23" fmla="*/ 6 h 14"/>
                <a:gd name="T24" fmla="*/ 6 w 9"/>
                <a:gd name="T25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4">
                  <a:moveTo>
                    <a:pt x="7" y="0"/>
                  </a:moveTo>
                  <a:cubicBezTo>
                    <a:pt x="6" y="0"/>
                    <a:pt x="5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0" y="6"/>
                    <a:pt x="3" y="11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4"/>
                    <a:pt x="7" y="14"/>
                  </a:cubicBezTo>
                  <a:cubicBezTo>
                    <a:pt x="8" y="13"/>
                    <a:pt x="8" y="12"/>
                    <a:pt x="8" y="10"/>
                  </a:cubicBezTo>
                  <a:cubicBezTo>
                    <a:pt x="7" y="7"/>
                    <a:pt x="9" y="3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lose/>
                  <a:moveTo>
                    <a:pt x="6" y="10"/>
                  </a:moveTo>
                  <a:cubicBezTo>
                    <a:pt x="4" y="7"/>
                    <a:pt x="6" y="5"/>
                    <a:pt x="6" y="5"/>
                  </a:cubicBezTo>
                  <a:cubicBezTo>
                    <a:pt x="8" y="3"/>
                    <a:pt x="7" y="4"/>
                    <a:pt x="7" y="6"/>
                  </a:cubicBezTo>
                  <a:cubicBezTo>
                    <a:pt x="7" y="8"/>
                    <a:pt x="7" y="11"/>
                    <a:pt x="6" y="10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2532"/>
            <p:cNvSpPr/>
            <p:nvPr/>
          </p:nvSpPr>
          <p:spPr bwMode="auto">
            <a:xfrm>
              <a:off x="5457825" y="5438776"/>
              <a:ext cx="12700" cy="23813"/>
            </a:xfrm>
            <a:custGeom>
              <a:avLst/>
              <a:gdLst>
                <a:gd name="T0" fmla="*/ 2 w 4"/>
                <a:gd name="T1" fmla="*/ 2 h 8"/>
                <a:gd name="T2" fmla="*/ 2 w 4"/>
                <a:gd name="T3" fmla="*/ 7 h 8"/>
                <a:gd name="T4" fmla="*/ 3 w 4"/>
                <a:gd name="T5" fmla="*/ 3 h 8"/>
                <a:gd name="T6" fmla="*/ 2 w 4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2" y="2"/>
                  </a:moveTo>
                  <a:cubicBezTo>
                    <a:pt x="2" y="2"/>
                    <a:pt x="0" y="4"/>
                    <a:pt x="2" y="7"/>
                  </a:cubicBezTo>
                  <a:cubicBezTo>
                    <a:pt x="3" y="8"/>
                    <a:pt x="3" y="5"/>
                    <a:pt x="3" y="3"/>
                  </a:cubicBezTo>
                  <a:cubicBezTo>
                    <a:pt x="3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9" name="组合 248"/>
          <p:cNvGrpSpPr/>
          <p:nvPr/>
        </p:nvGrpSpPr>
        <p:grpSpPr>
          <a:xfrm>
            <a:off x="6816102" y="3105465"/>
            <a:ext cx="733121" cy="1062459"/>
            <a:chOff x="4570413" y="4229101"/>
            <a:chExt cx="565150" cy="911225"/>
          </a:xfrm>
        </p:grpSpPr>
        <p:sp>
          <p:nvSpPr>
            <p:cNvPr id="250" name="Freeform 1892"/>
            <p:cNvSpPr/>
            <p:nvPr/>
          </p:nvSpPr>
          <p:spPr bwMode="auto">
            <a:xfrm>
              <a:off x="4645025" y="4379913"/>
              <a:ext cx="133350" cy="201613"/>
            </a:xfrm>
            <a:custGeom>
              <a:avLst/>
              <a:gdLst>
                <a:gd name="T0" fmla="*/ 1 w 43"/>
                <a:gd name="T1" fmla="*/ 32 h 65"/>
                <a:gd name="T2" fmla="*/ 36 w 43"/>
                <a:gd name="T3" fmla="*/ 65 h 65"/>
                <a:gd name="T4" fmla="*/ 41 w 43"/>
                <a:gd name="T5" fmla="*/ 55 h 65"/>
                <a:gd name="T6" fmla="*/ 21 w 43"/>
                <a:gd name="T7" fmla="*/ 6 h 65"/>
                <a:gd name="T8" fmla="*/ 10 w 43"/>
                <a:gd name="T9" fmla="*/ 9 h 65"/>
                <a:gd name="T10" fmla="*/ 6 w 43"/>
                <a:gd name="T11" fmla="*/ 26 h 65"/>
                <a:gd name="T12" fmla="*/ 1 w 43"/>
                <a:gd name="T13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65">
                  <a:moveTo>
                    <a:pt x="1" y="32"/>
                  </a:moveTo>
                  <a:cubicBezTo>
                    <a:pt x="3" y="35"/>
                    <a:pt x="36" y="65"/>
                    <a:pt x="36" y="65"/>
                  </a:cubicBezTo>
                  <a:cubicBezTo>
                    <a:pt x="38" y="65"/>
                    <a:pt x="40" y="59"/>
                    <a:pt x="41" y="55"/>
                  </a:cubicBezTo>
                  <a:cubicBezTo>
                    <a:pt x="43" y="51"/>
                    <a:pt x="24" y="12"/>
                    <a:pt x="21" y="6"/>
                  </a:cubicBezTo>
                  <a:cubicBezTo>
                    <a:pt x="19" y="0"/>
                    <a:pt x="13" y="5"/>
                    <a:pt x="10" y="9"/>
                  </a:cubicBezTo>
                  <a:cubicBezTo>
                    <a:pt x="6" y="13"/>
                    <a:pt x="6" y="24"/>
                    <a:pt x="6" y="26"/>
                  </a:cubicBezTo>
                  <a:cubicBezTo>
                    <a:pt x="7" y="27"/>
                    <a:pt x="0" y="28"/>
                    <a:pt x="1" y="32"/>
                  </a:cubicBezTo>
                  <a:close/>
                </a:path>
              </a:pathLst>
            </a:custGeom>
            <a:solidFill>
              <a:srgbClr val="68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1893"/>
            <p:cNvSpPr/>
            <p:nvPr/>
          </p:nvSpPr>
          <p:spPr bwMode="auto">
            <a:xfrm>
              <a:off x="4678363" y="4424363"/>
              <a:ext cx="96838" cy="149225"/>
            </a:xfrm>
            <a:custGeom>
              <a:avLst/>
              <a:gdLst>
                <a:gd name="T0" fmla="*/ 6 w 31"/>
                <a:gd name="T1" fmla="*/ 25 h 48"/>
                <a:gd name="T2" fmla="*/ 1 w 31"/>
                <a:gd name="T3" fmla="*/ 24 h 48"/>
                <a:gd name="T4" fmla="*/ 26 w 31"/>
                <a:gd name="T5" fmla="*/ 48 h 48"/>
                <a:gd name="T6" fmla="*/ 29 w 31"/>
                <a:gd name="T7" fmla="*/ 45 h 48"/>
                <a:gd name="T8" fmla="*/ 11 w 31"/>
                <a:gd name="T9" fmla="*/ 2 h 48"/>
                <a:gd name="T10" fmla="*/ 14 w 31"/>
                <a:gd name="T11" fmla="*/ 14 h 48"/>
                <a:gd name="T12" fmla="*/ 9 w 31"/>
                <a:gd name="T13" fmla="*/ 5 h 48"/>
                <a:gd name="T14" fmla="*/ 8 w 31"/>
                <a:gd name="T15" fmla="*/ 12 h 48"/>
                <a:gd name="T16" fmla="*/ 7 w 31"/>
                <a:gd name="T17" fmla="*/ 20 h 48"/>
                <a:gd name="T18" fmla="*/ 6 w 31"/>
                <a:gd name="T19" fmla="*/ 2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8">
                  <a:moveTo>
                    <a:pt x="6" y="25"/>
                  </a:moveTo>
                  <a:cubicBezTo>
                    <a:pt x="5" y="24"/>
                    <a:pt x="0" y="21"/>
                    <a:pt x="1" y="24"/>
                  </a:cubicBezTo>
                  <a:cubicBezTo>
                    <a:pt x="1" y="26"/>
                    <a:pt x="26" y="48"/>
                    <a:pt x="26" y="48"/>
                  </a:cubicBezTo>
                  <a:cubicBezTo>
                    <a:pt x="27" y="48"/>
                    <a:pt x="28" y="48"/>
                    <a:pt x="29" y="45"/>
                  </a:cubicBezTo>
                  <a:cubicBezTo>
                    <a:pt x="31" y="43"/>
                    <a:pt x="12" y="4"/>
                    <a:pt x="11" y="2"/>
                  </a:cubicBezTo>
                  <a:cubicBezTo>
                    <a:pt x="10" y="0"/>
                    <a:pt x="15" y="16"/>
                    <a:pt x="14" y="14"/>
                  </a:cubicBezTo>
                  <a:cubicBezTo>
                    <a:pt x="13" y="11"/>
                    <a:pt x="11" y="8"/>
                    <a:pt x="9" y="5"/>
                  </a:cubicBezTo>
                  <a:cubicBezTo>
                    <a:pt x="6" y="1"/>
                    <a:pt x="9" y="14"/>
                    <a:pt x="8" y="12"/>
                  </a:cubicBezTo>
                  <a:cubicBezTo>
                    <a:pt x="7" y="10"/>
                    <a:pt x="5" y="15"/>
                    <a:pt x="7" y="20"/>
                  </a:cubicBezTo>
                  <a:cubicBezTo>
                    <a:pt x="8" y="26"/>
                    <a:pt x="7" y="26"/>
                    <a:pt x="6" y="25"/>
                  </a:cubicBezTo>
                  <a:close/>
                </a:path>
              </a:pathLst>
            </a:custGeom>
            <a:solidFill>
              <a:srgbClr val="FAC1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1894"/>
            <p:cNvSpPr/>
            <p:nvPr/>
          </p:nvSpPr>
          <p:spPr bwMode="auto">
            <a:xfrm>
              <a:off x="4778375" y="4229101"/>
              <a:ext cx="260350" cy="250825"/>
            </a:xfrm>
            <a:custGeom>
              <a:avLst/>
              <a:gdLst>
                <a:gd name="T0" fmla="*/ 60 w 84"/>
                <a:gd name="T1" fmla="*/ 16 h 81"/>
                <a:gd name="T2" fmla="*/ 42 w 84"/>
                <a:gd name="T3" fmla="*/ 9 h 81"/>
                <a:gd name="T4" fmla="*/ 27 w 84"/>
                <a:gd name="T5" fmla="*/ 3 h 81"/>
                <a:gd name="T6" fmla="*/ 15 w 84"/>
                <a:gd name="T7" fmla="*/ 4 h 81"/>
                <a:gd name="T8" fmla="*/ 7 w 84"/>
                <a:gd name="T9" fmla="*/ 3 h 81"/>
                <a:gd name="T10" fmla="*/ 6 w 84"/>
                <a:gd name="T11" fmla="*/ 37 h 81"/>
                <a:gd name="T12" fmla="*/ 13 w 84"/>
                <a:gd name="T13" fmla="*/ 70 h 81"/>
                <a:gd name="T14" fmla="*/ 34 w 84"/>
                <a:gd name="T15" fmla="*/ 79 h 81"/>
                <a:gd name="T16" fmla="*/ 60 w 84"/>
                <a:gd name="T17" fmla="*/ 61 h 81"/>
                <a:gd name="T18" fmla="*/ 83 w 84"/>
                <a:gd name="T19" fmla="*/ 34 h 81"/>
                <a:gd name="T20" fmla="*/ 78 w 84"/>
                <a:gd name="T21" fmla="*/ 29 h 81"/>
                <a:gd name="T22" fmla="*/ 60 w 84"/>
                <a:gd name="T23" fmla="*/ 1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81">
                  <a:moveTo>
                    <a:pt x="60" y="16"/>
                  </a:moveTo>
                  <a:cubicBezTo>
                    <a:pt x="52" y="12"/>
                    <a:pt x="48" y="11"/>
                    <a:pt x="42" y="9"/>
                  </a:cubicBezTo>
                  <a:cubicBezTo>
                    <a:pt x="36" y="8"/>
                    <a:pt x="35" y="6"/>
                    <a:pt x="27" y="3"/>
                  </a:cubicBezTo>
                  <a:cubicBezTo>
                    <a:pt x="20" y="0"/>
                    <a:pt x="18" y="4"/>
                    <a:pt x="15" y="4"/>
                  </a:cubicBezTo>
                  <a:cubicBezTo>
                    <a:pt x="12" y="4"/>
                    <a:pt x="10" y="6"/>
                    <a:pt x="7" y="3"/>
                  </a:cubicBezTo>
                  <a:cubicBezTo>
                    <a:pt x="5" y="1"/>
                    <a:pt x="0" y="16"/>
                    <a:pt x="6" y="37"/>
                  </a:cubicBezTo>
                  <a:cubicBezTo>
                    <a:pt x="11" y="57"/>
                    <a:pt x="7" y="64"/>
                    <a:pt x="13" y="70"/>
                  </a:cubicBezTo>
                  <a:cubicBezTo>
                    <a:pt x="19" y="76"/>
                    <a:pt x="29" y="81"/>
                    <a:pt x="34" y="79"/>
                  </a:cubicBezTo>
                  <a:cubicBezTo>
                    <a:pt x="37" y="78"/>
                    <a:pt x="49" y="71"/>
                    <a:pt x="60" y="61"/>
                  </a:cubicBezTo>
                  <a:cubicBezTo>
                    <a:pt x="72" y="49"/>
                    <a:pt x="83" y="34"/>
                    <a:pt x="83" y="34"/>
                  </a:cubicBezTo>
                  <a:cubicBezTo>
                    <a:pt x="84" y="32"/>
                    <a:pt x="82" y="30"/>
                    <a:pt x="78" y="29"/>
                  </a:cubicBezTo>
                  <a:cubicBezTo>
                    <a:pt x="74" y="29"/>
                    <a:pt x="68" y="19"/>
                    <a:pt x="60" y="16"/>
                  </a:cubicBezTo>
                  <a:close/>
                </a:path>
              </a:pathLst>
            </a:custGeom>
            <a:solidFill>
              <a:srgbClr val="9C0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1895"/>
            <p:cNvSpPr/>
            <p:nvPr/>
          </p:nvSpPr>
          <p:spPr bwMode="auto">
            <a:xfrm>
              <a:off x="4791075" y="4265613"/>
              <a:ext cx="228600" cy="192088"/>
            </a:xfrm>
            <a:custGeom>
              <a:avLst/>
              <a:gdLst>
                <a:gd name="T0" fmla="*/ 59 w 74"/>
                <a:gd name="T1" fmla="*/ 15 h 62"/>
                <a:gd name="T2" fmla="*/ 45 w 74"/>
                <a:gd name="T3" fmla="*/ 12 h 62"/>
                <a:gd name="T4" fmla="*/ 33 w 74"/>
                <a:gd name="T5" fmla="*/ 6 h 62"/>
                <a:gd name="T6" fmla="*/ 22 w 74"/>
                <a:gd name="T7" fmla="*/ 5 h 62"/>
                <a:gd name="T8" fmla="*/ 14 w 74"/>
                <a:gd name="T9" fmla="*/ 4 h 62"/>
                <a:gd name="T10" fmla="*/ 4 w 74"/>
                <a:gd name="T11" fmla="*/ 1 h 62"/>
                <a:gd name="T12" fmla="*/ 5 w 74"/>
                <a:gd name="T13" fmla="*/ 21 h 62"/>
                <a:gd name="T14" fmla="*/ 15 w 74"/>
                <a:gd name="T15" fmla="*/ 57 h 62"/>
                <a:gd name="T16" fmla="*/ 39 w 74"/>
                <a:gd name="T17" fmla="*/ 59 h 62"/>
                <a:gd name="T18" fmla="*/ 69 w 74"/>
                <a:gd name="T19" fmla="*/ 30 h 62"/>
                <a:gd name="T20" fmla="*/ 69 w 74"/>
                <a:gd name="T21" fmla="*/ 22 h 62"/>
                <a:gd name="T22" fmla="*/ 59 w 74"/>
                <a:gd name="T23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62">
                  <a:moveTo>
                    <a:pt x="59" y="15"/>
                  </a:moveTo>
                  <a:cubicBezTo>
                    <a:pt x="55" y="14"/>
                    <a:pt x="49" y="13"/>
                    <a:pt x="45" y="12"/>
                  </a:cubicBezTo>
                  <a:cubicBezTo>
                    <a:pt x="41" y="10"/>
                    <a:pt x="40" y="8"/>
                    <a:pt x="33" y="6"/>
                  </a:cubicBezTo>
                  <a:cubicBezTo>
                    <a:pt x="25" y="4"/>
                    <a:pt x="29" y="5"/>
                    <a:pt x="22" y="5"/>
                  </a:cubicBezTo>
                  <a:cubicBezTo>
                    <a:pt x="15" y="5"/>
                    <a:pt x="18" y="7"/>
                    <a:pt x="14" y="4"/>
                  </a:cubicBezTo>
                  <a:cubicBezTo>
                    <a:pt x="10" y="1"/>
                    <a:pt x="8" y="0"/>
                    <a:pt x="4" y="1"/>
                  </a:cubicBezTo>
                  <a:cubicBezTo>
                    <a:pt x="0" y="2"/>
                    <a:pt x="1" y="10"/>
                    <a:pt x="5" y="21"/>
                  </a:cubicBezTo>
                  <a:cubicBezTo>
                    <a:pt x="8" y="33"/>
                    <a:pt x="9" y="52"/>
                    <a:pt x="15" y="57"/>
                  </a:cubicBezTo>
                  <a:cubicBezTo>
                    <a:pt x="21" y="62"/>
                    <a:pt x="34" y="61"/>
                    <a:pt x="39" y="59"/>
                  </a:cubicBezTo>
                  <a:cubicBezTo>
                    <a:pt x="43" y="57"/>
                    <a:pt x="69" y="30"/>
                    <a:pt x="69" y="30"/>
                  </a:cubicBezTo>
                  <a:cubicBezTo>
                    <a:pt x="74" y="26"/>
                    <a:pt x="71" y="25"/>
                    <a:pt x="69" y="22"/>
                  </a:cubicBezTo>
                  <a:cubicBezTo>
                    <a:pt x="67" y="18"/>
                    <a:pt x="63" y="16"/>
                    <a:pt x="59" y="15"/>
                  </a:cubicBezTo>
                  <a:close/>
                </a:path>
              </a:pathLst>
            </a:custGeom>
            <a:solidFill>
              <a:srgbClr val="D400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1896"/>
            <p:cNvSpPr/>
            <p:nvPr/>
          </p:nvSpPr>
          <p:spPr bwMode="auto">
            <a:xfrm>
              <a:off x="4818063" y="4297363"/>
              <a:ext cx="168275" cy="153988"/>
            </a:xfrm>
            <a:custGeom>
              <a:avLst/>
              <a:gdLst>
                <a:gd name="T0" fmla="*/ 33 w 54"/>
                <a:gd name="T1" fmla="*/ 9 h 50"/>
                <a:gd name="T2" fmla="*/ 23 w 54"/>
                <a:gd name="T3" fmla="*/ 17 h 50"/>
                <a:gd name="T4" fmla="*/ 19 w 54"/>
                <a:gd name="T5" fmla="*/ 6 h 50"/>
                <a:gd name="T6" fmla="*/ 11 w 54"/>
                <a:gd name="T7" fmla="*/ 15 h 50"/>
                <a:gd name="T8" fmla="*/ 5 w 54"/>
                <a:gd name="T9" fmla="*/ 7 h 50"/>
                <a:gd name="T10" fmla="*/ 3 w 54"/>
                <a:gd name="T11" fmla="*/ 16 h 50"/>
                <a:gd name="T12" fmla="*/ 11 w 54"/>
                <a:gd name="T13" fmla="*/ 41 h 50"/>
                <a:gd name="T14" fmla="*/ 19 w 54"/>
                <a:gd name="T15" fmla="*/ 46 h 50"/>
                <a:gd name="T16" fmla="*/ 54 w 54"/>
                <a:gd name="T17" fmla="*/ 16 h 50"/>
                <a:gd name="T18" fmla="*/ 37 w 54"/>
                <a:gd name="T19" fmla="*/ 21 h 50"/>
                <a:gd name="T20" fmla="*/ 33 w 54"/>
                <a:gd name="T21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50">
                  <a:moveTo>
                    <a:pt x="33" y="9"/>
                  </a:moveTo>
                  <a:cubicBezTo>
                    <a:pt x="27" y="10"/>
                    <a:pt x="25" y="19"/>
                    <a:pt x="23" y="17"/>
                  </a:cubicBezTo>
                  <a:cubicBezTo>
                    <a:pt x="21" y="16"/>
                    <a:pt x="21" y="11"/>
                    <a:pt x="19" y="6"/>
                  </a:cubicBezTo>
                  <a:cubicBezTo>
                    <a:pt x="17" y="0"/>
                    <a:pt x="15" y="10"/>
                    <a:pt x="11" y="15"/>
                  </a:cubicBezTo>
                  <a:cubicBezTo>
                    <a:pt x="6" y="19"/>
                    <a:pt x="8" y="13"/>
                    <a:pt x="5" y="7"/>
                  </a:cubicBezTo>
                  <a:cubicBezTo>
                    <a:pt x="3" y="0"/>
                    <a:pt x="0" y="5"/>
                    <a:pt x="3" y="16"/>
                  </a:cubicBezTo>
                  <a:cubicBezTo>
                    <a:pt x="6" y="28"/>
                    <a:pt x="7" y="42"/>
                    <a:pt x="11" y="41"/>
                  </a:cubicBezTo>
                  <a:cubicBezTo>
                    <a:pt x="15" y="40"/>
                    <a:pt x="17" y="42"/>
                    <a:pt x="19" y="46"/>
                  </a:cubicBezTo>
                  <a:cubicBezTo>
                    <a:pt x="20" y="50"/>
                    <a:pt x="54" y="16"/>
                    <a:pt x="54" y="16"/>
                  </a:cubicBezTo>
                  <a:cubicBezTo>
                    <a:pt x="50" y="12"/>
                    <a:pt x="38" y="25"/>
                    <a:pt x="37" y="21"/>
                  </a:cubicBezTo>
                  <a:cubicBezTo>
                    <a:pt x="37" y="17"/>
                    <a:pt x="39" y="8"/>
                    <a:pt x="33" y="9"/>
                  </a:cubicBezTo>
                  <a:close/>
                </a:path>
              </a:pathLst>
            </a:custGeom>
            <a:solidFill>
              <a:srgbClr val="AB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1897"/>
            <p:cNvSpPr/>
            <p:nvPr/>
          </p:nvSpPr>
          <p:spPr bwMode="auto">
            <a:xfrm>
              <a:off x="4879975" y="4430713"/>
              <a:ext cx="255588" cy="604838"/>
            </a:xfrm>
            <a:custGeom>
              <a:avLst/>
              <a:gdLst>
                <a:gd name="T0" fmla="*/ 41 w 82"/>
                <a:gd name="T1" fmla="*/ 158 h 195"/>
                <a:gd name="T2" fmla="*/ 61 w 82"/>
                <a:gd name="T3" fmla="*/ 149 h 195"/>
                <a:gd name="T4" fmla="*/ 79 w 82"/>
                <a:gd name="T5" fmla="*/ 131 h 195"/>
                <a:gd name="T6" fmla="*/ 67 w 82"/>
                <a:gd name="T7" fmla="*/ 134 h 195"/>
                <a:gd name="T8" fmla="*/ 51 w 82"/>
                <a:gd name="T9" fmla="*/ 137 h 195"/>
                <a:gd name="T10" fmla="*/ 36 w 82"/>
                <a:gd name="T11" fmla="*/ 137 h 195"/>
                <a:gd name="T12" fmla="*/ 37 w 82"/>
                <a:gd name="T13" fmla="*/ 131 h 195"/>
                <a:gd name="T14" fmla="*/ 61 w 82"/>
                <a:gd name="T15" fmla="*/ 112 h 195"/>
                <a:gd name="T16" fmla="*/ 43 w 82"/>
                <a:gd name="T17" fmla="*/ 113 h 195"/>
                <a:gd name="T18" fmla="*/ 34 w 82"/>
                <a:gd name="T19" fmla="*/ 112 h 195"/>
                <a:gd name="T20" fmla="*/ 45 w 82"/>
                <a:gd name="T21" fmla="*/ 105 h 195"/>
                <a:gd name="T22" fmla="*/ 61 w 82"/>
                <a:gd name="T23" fmla="*/ 94 h 195"/>
                <a:gd name="T24" fmla="*/ 53 w 82"/>
                <a:gd name="T25" fmla="*/ 93 h 195"/>
                <a:gd name="T26" fmla="*/ 36 w 82"/>
                <a:gd name="T27" fmla="*/ 94 h 195"/>
                <a:gd name="T28" fmla="*/ 46 w 82"/>
                <a:gd name="T29" fmla="*/ 88 h 195"/>
                <a:gd name="T30" fmla="*/ 54 w 82"/>
                <a:gd name="T31" fmla="*/ 80 h 195"/>
                <a:gd name="T32" fmla="*/ 36 w 82"/>
                <a:gd name="T33" fmla="*/ 81 h 195"/>
                <a:gd name="T34" fmla="*/ 34 w 82"/>
                <a:gd name="T35" fmla="*/ 74 h 195"/>
                <a:gd name="T36" fmla="*/ 44 w 82"/>
                <a:gd name="T37" fmla="*/ 66 h 195"/>
                <a:gd name="T38" fmla="*/ 28 w 82"/>
                <a:gd name="T39" fmla="*/ 67 h 195"/>
                <a:gd name="T40" fmla="*/ 33 w 82"/>
                <a:gd name="T41" fmla="*/ 56 h 195"/>
                <a:gd name="T42" fmla="*/ 29 w 82"/>
                <a:gd name="T43" fmla="*/ 53 h 195"/>
                <a:gd name="T44" fmla="*/ 23 w 82"/>
                <a:gd name="T45" fmla="*/ 50 h 195"/>
                <a:gd name="T46" fmla="*/ 28 w 82"/>
                <a:gd name="T47" fmla="*/ 42 h 195"/>
                <a:gd name="T48" fmla="*/ 21 w 82"/>
                <a:gd name="T49" fmla="*/ 41 h 195"/>
                <a:gd name="T50" fmla="*/ 23 w 82"/>
                <a:gd name="T51" fmla="*/ 31 h 195"/>
                <a:gd name="T52" fmla="*/ 20 w 82"/>
                <a:gd name="T53" fmla="*/ 24 h 195"/>
                <a:gd name="T54" fmla="*/ 18 w 82"/>
                <a:gd name="T55" fmla="*/ 19 h 195"/>
                <a:gd name="T56" fmla="*/ 16 w 82"/>
                <a:gd name="T57" fmla="*/ 16 h 195"/>
                <a:gd name="T58" fmla="*/ 7 w 82"/>
                <a:gd name="T59" fmla="*/ 12 h 195"/>
                <a:gd name="T60" fmla="*/ 1 w 82"/>
                <a:gd name="T61" fmla="*/ 18 h 195"/>
                <a:gd name="T62" fmla="*/ 10 w 82"/>
                <a:gd name="T63" fmla="*/ 139 h 195"/>
                <a:gd name="T64" fmla="*/ 8 w 82"/>
                <a:gd name="T65" fmla="*/ 181 h 195"/>
                <a:gd name="T66" fmla="*/ 33 w 82"/>
                <a:gd name="T67" fmla="*/ 192 h 195"/>
                <a:gd name="T68" fmla="*/ 50 w 82"/>
                <a:gd name="T69" fmla="*/ 191 h 195"/>
                <a:gd name="T70" fmla="*/ 37 w 82"/>
                <a:gd name="T71" fmla="*/ 185 h 195"/>
                <a:gd name="T72" fmla="*/ 23 w 82"/>
                <a:gd name="T73" fmla="*/ 176 h 195"/>
                <a:gd name="T74" fmla="*/ 29 w 82"/>
                <a:gd name="T75" fmla="*/ 171 h 195"/>
                <a:gd name="T76" fmla="*/ 53 w 82"/>
                <a:gd name="T77" fmla="*/ 171 h 195"/>
                <a:gd name="T78" fmla="*/ 75 w 82"/>
                <a:gd name="T79" fmla="*/ 159 h 195"/>
                <a:gd name="T80" fmla="*/ 48 w 82"/>
                <a:gd name="T81" fmla="*/ 162 h 195"/>
                <a:gd name="T82" fmla="*/ 41 w 82"/>
                <a:gd name="T83" fmla="*/ 15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2" h="195">
                  <a:moveTo>
                    <a:pt x="41" y="158"/>
                  </a:moveTo>
                  <a:cubicBezTo>
                    <a:pt x="44" y="157"/>
                    <a:pt x="53" y="154"/>
                    <a:pt x="61" y="149"/>
                  </a:cubicBezTo>
                  <a:cubicBezTo>
                    <a:pt x="69" y="144"/>
                    <a:pt x="82" y="132"/>
                    <a:pt x="79" y="131"/>
                  </a:cubicBezTo>
                  <a:cubicBezTo>
                    <a:pt x="76" y="130"/>
                    <a:pt x="72" y="133"/>
                    <a:pt x="67" y="134"/>
                  </a:cubicBezTo>
                  <a:cubicBezTo>
                    <a:pt x="63" y="134"/>
                    <a:pt x="60" y="138"/>
                    <a:pt x="51" y="137"/>
                  </a:cubicBezTo>
                  <a:cubicBezTo>
                    <a:pt x="42" y="136"/>
                    <a:pt x="42" y="139"/>
                    <a:pt x="36" y="137"/>
                  </a:cubicBezTo>
                  <a:cubicBezTo>
                    <a:pt x="29" y="135"/>
                    <a:pt x="28" y="135"/>
                    <a:pt x="37" y="131"/>
                  </a:cubicBezTo>
                  <a:cubicBezTo>
                    <a:pt x="45" y="127"/>
                    <a:pt x="63" y="114"/>
                    <a:pt x="61" y="112"/>
                  </a:cubicBezTo>
                  <a:cubicBezTo>
                    <a:pt x="59" y="109"/>
                    <a:pt x="48" y="112"/>
                    <a:pt x="43" y="113"/>
                  </a:cubicBezTo>
                  <a:cubicBezTo>
                    <a:pt x="38" y="114"/>
                    <a:pt x="33" y="116"/>
                    <a:pt x="34" y="112"/>
                  </a:cubicBezTo>
                  <a:cubicBezTo>
                    <a:pt x="35" y="109"/>
                    <a:pt x="40" y="107"/>
                    <a:pt x="45" y="105"/>
                  </a:cubicBezTo>
                  <a:cubicBezTo>
                    <a:pt x="50" y="102"/>
                    <a:pt x="58" y="97"/>
                    <a:pt x="61" y="94"/>
                  </a:cubicBezTo>
                  <a:cubicBezTo>
                    <a:pt x="63" y="90"/>
                    <a:pt x="64" y="88"/>
                    <a:pt x="53" y="93"/>
                  </a:cubicBezTo>
                  <a:cubicBezTo>
                    <a:pt x="42" y="97"/>
                    <a:pt x="34" y="98"/>
                    <a:pt x="36" y="94"/>
                  </a:cubicBezTo>
                  <a:cubicBezTo>
                    <a:pt x="39" y="91"/>
                    <a:pt x="41" y="91"/>
                    <a:pt x="46" y="88"/>
                  </a:cubicBezTo>
                  <a:cubicBezTo>
                    <a:pt x="50" y="86"/>
                    <a:pt x="57" y="82"/>
                    <a:pt x="54" y="80"/>
                  </a:cubicBezTo>
                  <a:cubicBezTo>
                    <a:pt x="51" y="78"/>
                    <a:pt x="42" y="80"/>
                    <a:pt x="36" y="81"/>
                  </a:cubicBezTo>
                  <a:cubicBezTo>
                    <a:pt x="30" y="82"/>
                    <a:pt x="27" y="78"/>
                    <a:pt x="34" y="74"/>
                  </a:cubicBezTo>
                  <a:cubicBezTo>
                    <a:pt x="42" y="71"/>
                    <a:pt x="50" y="64"/>
                    <a:pt x="44" y="66"/>
                  </a:cubicBezTo>
                  <a:cubicBezTo>
                    <a:pt x="38" y="68"/>
                    <a:pt x="28" y="72"/>
                    <a:pt x="28" y="67"/>
                  </a:cubicBezTo>
                  <a:cubicBezTo>
                    <a:pt x="28" y="63"/>
                    <a:pt x="29" y="62"/>
                    <a:pt x="33" y="56"/>
                  </a:cubicBezTo>
                  <a:cubicBezTo>
                    <a:pt x="37" y="51"/>
                    <a:pt x="35" y="51"/>
                    <a:pt x="29" y="53"/>
                  </a:cubicBezTo>
                  <a:cubicBezTo>
                    <a:pt x="22" y="55"/>
                    <a:pt x="21" y="54"/>
                    <a:pt x="23" y="50"/>
                  </a:cubicBezTo>
                  <a:cubicBezTo>
                    <a:pt x="25" y="45"/>
                    <a:pt x="30" y="45"/>
                    <a:pt x="28" y="42"/>
                  </a:cubicBezTo>
                  <a:cubicBezTo>
                    <a:pt x="26" y="39"/>
                    <a:pt x="24" y="41"/>
                    <a:pt x="21" y="41"/>
                  </a:cubicBezTo>
                  <a:cubicBezTo>
                    <a:pt x="18" y="42"/>
                    <a:pt x="21" y="37"/>
                    <a:pt x="23" y="31"/>
                  </a:cubicBezTo>
                  <a:cubicBezTo>
                    <a:pt x="25" y="25"/>
                    <a:pt x="24" y="19"/>
                    <a:pt x="20" y="24"/>
                  </a:cubicBezTo>
                  <a:cubicBezTo>
                    <a:pt x="16" y="29"/>
                    <a:pt x="18" y="23"/>
                    <a:pt x="18" y="19"/>
                  </a:cubicBezTo>
                  <a:cubicBezTo>
                    <a:pt x="18" y="16"/>
                    <a:pt x="18" y="15"/>
                    <a:pt x="16" y="16"/>
                  </a:cubicBezTo>
                  <a:cubicBezTo>
                    <a:pt x="14" y="17"/>
                    <a:pt x="6" y="15"/>
                    <a:pt x="7" y="12"/>
                  </a:cubicBezTo>
                  <a:cubicBezTo>
                    <a:pt x="7" y="9"/>
                    <a:pt x="0" y="0"/>
                    <a:pt x="1" y="18"/>
                  </a:cubicBezTo>
                  <a:cubicBezTo>
                    <a:pt x="1" y="36"/>
                    <a:pt x="13" y="117"/>
                    <a:pt x="10" y="139"/>
                  </a:cubicBezTo>
                  <a:cubicBezTo>
                    <a:pt x="8" y="161"/>
                    <a:pt x="2" y="178"/>
                    <a:pt x="8" y="181"/>
                  </a:cubicBezTo>
                  <a:cubicBezTo>
                    <a:pt x="8" y="181"/>
                    <a:pt x="25" y="189"/>
                    <a:pt x="33" y="192"/>
                  </a:cubicBezTo>
                  <a:cubicBezTo>
                    <a:pt x="42" y="195"/>
                    <a:pt x="52" y="194"/>
                    <a:pt x="50" y="191"/>
                  </a:cubicBezTo>
                  <a:cubicBezTo>
                    <a:pt x="48" y="188"/>
                    <a:pt x="41" y="188"/>
                    <a:pt x="37" y="185"/>
                  </a:cubicBezTo>
                  <a:cubicBezTo>
                    <a:pt x="33" y="181"/>
                    <a:pt x="28" y="178"/>
                    <a:pt x="23" y="176"/>
                  </a:cubicBezTo>
                  <a:cubicBezTo>
                    <a:pt x="19" y="174"/>
                    <a:pt x="23" y="171"/>
                    <a:pt x="29" y="171"/>
                  </a:cubicBezTo>
                  <a:cubicBezTo>
                    <a:pt x="35" y="171"/>
                    <a:pt x="44" y="172"/>
                    <a:pt x="53" y="171"/>
                  </a:cubicBezTo>
                  <a:cubicBezTo>
                    <a:pt x="61" y="169"/>
                    <a:pt x="76" y="161"/>
                    <a:pt x="75" y="159"/>
                  </a:cubicBezTo>
                  <a:cubicBezTo>
                    <a:pt x="74" y="156"/>
                    <a:pt x="54" y="162"/>
                    <a:pt x="48" y="162"/>
                  </a:cubicBezTo>
                  <a:cubicBezTo>
                    <a:pt x="43" y="161"/>
                    <a:pt x="37" y="159"/>
                    <a:pt x="41" y="158"/>
                  </a:cubicBezTo>
                  <a:close/>
                </a:path>
              </a:pathLst>
            </a:custGeom>
            <a:solidFill>
              <a:srgbClr val="68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1898"/>
            <p:cNvSpPr/>
            <p:nvPr/>
          </p:nvSpPr>
          <p:spPr bwMode="auto">
            <a:xfrm>
              <a:off x="4570413" y="4703763"/>
              <a:ext cx="103188" cy="127000"/>
            </a:xfrm>
            <a:custGeom>
              <a:avLst/>
              <a:gdLst>
                <a:gd name="T0" fmla="*/ 11 w 33"/>
                <a:gd name="T1" fmla="*/ 6 h 41"/>
                <a:gd name="T2" fmla="*/ 1 w 33"/>
                <a:gd name="T3" fmla="*/ 26 h 41"/>
                <a:gd name="T4" fmla="*/ 14 w 33"/>
                <a:gd name="T5" fmla="*/ 35 h 41"/>
                <a:gd name="T6" fmla="*/ 28 w 33"/>
                <a:gd name="T7" fmla="*/ 41 h 41"/>
                <a:gd name="T8" fmla="*/ 31 w 33"/>
                <a:gd name="T9" fmla="*/ 18 h 41"/>
                <a:gd name="T10" fmla="*/ 13 w 33"/>
                <a:gd name="T11" fmla="*/ 2 h 41"/>
                <a:gd name="T12" fmla="*/ 18 w 33"/>
                <a:gd name="T13" fmla="*/ 8 h 41"/>
                <a:gd name="T14" fmla="*/ 11 w 33"/>
                <a:gd name="T15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41">
                  <a:moveTo>
                    <a:pt x="11" y="6"/>
                  </a:moveTo>
                  <a:cubicBezTo>
                    <a:pt x="6" y="5"/>
                    <a:pt x="1" y="19"/>
                    <a:pt x="1" y="26"/>
                  </a:cubicBezTo>
                  <a:cubicBezTo>
                    <a:pt x="0" y="33"/>
                    <a:pt x="8" y="33"/>
                    <a:pt x="14" y="35"/>
                  </a:cubicBezTo>
                  <a:cubicBezTo>
                    <a:pt x="19" y="37"/>
                    <a:pt x="28" y="41"/>
                    <a:pt x="28" y="41"/>
                  </a:cubicBezTo>
                  <a:cubicBezTo>
                    <a:pt x="29" y="37"/>
                    <a:pt x="33" y="25"/>
                    <a:pt x="31" y="18"/>
                  </a:cubicBezTo>
                  <a:cubicBezTo>
                    <a:pt x="29" y="11"/>
                    <a:pt x="12" y="0"/>
                    <a:pt x="13" y="2"/>
                  </a:cubicBezTo>
                  <a:cubicBezTo>
                    <a:pt x="13" y="4"/>
                    <a:pt x="17" y="6"/>
                    <a:pt x="18" y="8"/>
                  </a:cubicBezTo>
                  <a:cubicBezTo>
                    <a:pt x="18" y="10"/>
                    <a:pt x="15" y="6"/>
                    <a:pt x="11" y="6"/>
                  </a:cubicBezTo>
                  <a:close/>
                </a:path>
              </a:pathLst>
            </a:custGeom>
            <a:solidFill>
              <a:srgbClr val="68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1899"/>
            <p:cNvSpPr/>
            <p:nvPr/>
          </p:nvSpPr>
          <p:spPr bwMode="auto">
            <a:xfrm>
              <a:off x="4589463" y="4730751"/>
              <a:ext cx="77788" cy="90488"/>
            </a:xfrm>
            <a:custGeom>
              <a:avLst/>
              <a:gdLst>
                <a:gd name="T0" fmla="*/ 8 w 25"/>
                <a:gd name="T1" fmla="*/ 19 h 29"/>
                <a:gd name="T2" fmla="*/ 3 w 25"/>
                <a:gd name="T3" fmla="*/ 20 h 29"/>
                <a:gd name="T4" fmla="*/ 22 w 25"/>
                <a:gd name="T5" fmla="*/ 29 h 29"/>
                <a:gd name="T6" fmla="*/ 24 w 25"/>
                <a:gd name="T7" fmla="*/ 11 h 29"/>
                <a:gd name="T8" fmla="*/ 17 w 25"/>
                <a:gd name="T9" fmla="*/ 2 h 29"/>
                <a:gd name="T10" fmla="*/ 15 w 25"/>
                <a:gd name="T11" fmla="*/ 6 h 29"/>
                <a:gd name="T12" fmla="*/ 8 w 25"/>
                <a:gd name="T13" fmla="*/ 7 h 29"/>
                <a:gd name="T14" fmla="*/ 9 w 25"/>
                <a:gd name="T15" fmla="*/ 13 h 29"/>
                <a:gd name="T16" fmla="*/ 5 w 25"/>
                <a:gd name="T17" fmla="*/ 13 h 29"/>
                <a:gd name="T18" fmla="*/ 8 w 25"/>
                <a:gd name="T19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9">
                  <a:moveTo>
                    <a:pt x="8" y="19"/>
                  </a:moveTo>
                  <a:cubicBezTo>
                    <a:pt x="5" y="18"/>
                    <a:pt x="0" y="18"/>
                    <a:pt x="3" y="20"/>
                  </a:cubicBezTo>
                  <a:cubicBezTo>
                    <a:pt x="6" y="21"/>
                    <a:pt x="22" y="29"/>
                    <a:pt x="22" y="29"/>
                  </a:cubicBezTo>
                  <a:cubicBezTo>
                    <a:pt x="24" y="28"/>
                    <a:pt x="25" y="15"/>
                    <a:pt x="24" y="11"/>
                  </a:cubicBezTo>
                  <a:cubicBezTo>
                    <a:pt x="24" y="8"/>
                    <a:pt x="22" y="5"/>
                    <a:pt x="17" y="2"/>
                  </a:cubicBezTo>
                  <a:cubicBezTo>
                    <a:pt x="12" y="0"/>
                    <a:pt x="18" y="7"/>
                    <a:pt x="15" y="6"/>
                  </a:cubicBezTo>
                  <a:cubicBezTo>
                    <a:pt x="12" y="6"/>
                    <a:pt x="8" y="6"/>
                    <a:pt x="8" y="7"/>
                  </a:cubicBezTo>
                  <a:cubicBezTo>
                    <a:pt x="8" y="8"/>
                    <a:pt x="11" y="12"/>
                    <a:pt x="9" y="13"/>
                  </a:cubicBezTo>
                  <a:cubicBezTo>
                    <a:pt x="8" y="15"/>
                    <a:pt x="4" y="11"/>
                    <a:pt x="5" y="13"/>
                  </a:cubicBezTo>
                  <a:cubicBezTo>
                    <a:pt x="5" y="15"/>
                    <a:pt x="12" y="20"/>
                    <a:pt x="8" y="19"/>
                  </a:cubicBezTo>
                  <a:close/>
                </a:path>
              </a:pathLst>
            </a:custGeom>
            <a:solidFill>
              <a:srgbClr val="FAC1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1900"/>
            <p:cNvSpPr/>
            <p:nvPr/>
          </p:nvSpPr>
          <p:spPr bwMode="auto">
            <a:xfrm>
              <a:off x="4629150" y="4395788"/>
              <a:ext cx="307975" cy="731838"/>
            </a:xfrm>
            <a:custGeom>
              <a:avLst/>
              <a:gdLst>
                <a:gd name="T0" fmla="*/ 75 w 99"/>
                <a:gd name="T1" fmla="*/ 2 h 236"/>
                <a:gd name="T2" fmla="*/ 62 w 99"/>
                <a:gd name="T3" fmla="*/ 16 h 236"/>
                <a:gd name="T4" fmla="*/ 45 w 99"/>
                <a:gd name="T5" fmla="*/ 49 h 236"/>
                <a:gd name="T6" fmla="*/ 26 w 99"/>
                <a:gd name="T7" fmla="*/ 87 h 236"/>
                <a:gd name="T8" fmla="*/ 9 w 99"/>
                <a:gd name="T9" fmla="*/ 128 h 236"/>
                <a:gd name="T10" fmla="*/ 3 w 99"/>
                <a:gd name="T11" fmla="*/ 175 h 236"/>
                <a:gd name="T12" fmla="*/ 10 w 99"/>
                <a:gd name="T13" fmla="*/ 220 h 236"/>
                <a:gd name="T14" fmla="*/ 24 w 99"/>
                <a:gd name="T15" fmla="*/ 197 h 236"/>
                <a:gd name="T16" fmla="*/ 35 w 99"/>
                <a:gd name="T17" fmla="*/ 211 h 236"/>
                <a:gd name="T18" fmla="*/ 42 w 99"/>
                <a:gd name="T19" fmla="*/ 232 h 236"/>
                <a:gd name="T20" fmla="*/ 58 w 99"/>
                <a:gd name="T21" fmla="*/ 227 h 236"/>
                <a:gd name="T22" fmla="*/ 82 w 99"/>
                <a:gd name="T23" fmla="*/ 205 h 236"/>
                <a:gd name="T24" fmla="*/ 89 w 99"/>
                <a:gd name="T25" fmla="*/ 189 h 236"/>
                <a:gd name="T26" fmla="*/ 97 w 99"/>
                <a:gd name="T27" fmla="*/ 161 h 236"/>
                <a:gd name="T28" fmla="*/ 99 w 99"/>
                <a:gd name="T29" fmla="*/ 71 h 236"/>
                <a:gd name="T30" fmla="*/ 85 w 99"/>
                <a:gd name="T31" fmla="*/ 20 h 236"/>
                <a:gd name="T32" fmla="*/ 75 w 99"/>
                <a:gd name="T33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36">
                  <a:moveTo>
                    <a:pt x="75" y="2"/>
                  </a:moveTo>
                  <a:cubicBezTo>
                    <a:pt x="69" y="0"/>
                    <a:pt x="68" y="9"/>
                    <a:pt x="62" y="16"/>
                  </a:cubicBezTo>
                  <a:cubicBezTo>
                    <a:pt x="57" y="24"/>
                    <a:pt x="49" y="41"/>
                    <a:pt x="45" y="49"/>
                  </a:cubicBezTo>
                  <a:cubicBezTo>
                    <a:pt x="41" y="56"/>
                    <a:pt x="33" y="79"/>
                    <a:pt x="26" y="87"/>
                  </a:cubicBezTo>
                  <a:cubicBezTo>
                    <a:pt x="20" y="95"/>
                    <a:pt x="11" y="114"/>
                    <a:pt x="9" y="128"/>
                  </a:cubicBezTo>
                  <a:cubicBezTo>
                    <a:pt x="8" y="142"/>
                    <a:pt x="6" y="164"/>
                    <a:pt x="3" y="175"/>
                  </a:cubicBezTo>
                  <a:cubicBezTo>
                    <a:pt x="0" y="185"/>
                    <a:pt x="7" y="217"/>
                    <a:pt x="10" y="220"/>
                  </a:cubicBezTo>
                  <a:cubicBezTo>
                    <a:pt x="14" y="222"/>
                    <a:pt x="22" y="201"/>
                    <a:pt x="24" y="197"/>
                  </a:cubicBezTo>
                  <a:cubicBezTo>
                    <a:pt x="26" y="194"/>
                    <a:pt x="30" y="202"/>
                    <a:pt x="35" y="211"/>
                  </a:cubicBezTo>
                  <a:cubicBezTo>
                    <a:pt x="39" y="221"/>
                    <a:pt x="39" y="229"/>
                    <a:pt x="42" y="232"/>
                  </a:cubicBezTo>
                  <a:cubicBezTo>
                    <a:pt x="45" y="236"/>
                    <a:pt x="52" y="230"/>
                    <a:pt x="58" y="227"/>
                  </a:cubicBezTo>
                  <a:cubicBezTo>
                    <a:pt x="64" y="223"/>
                    <a:pt x="78" y="209"/>
                    <a:pt x="82" y="205"/>
                  </a:cubicBezTo>
                  <a:cubicBezTo>
                    <a:pt x="86" y="201"/>
                    <a:pt x="86" y="197"/>
                    <a:pt x="89" y="189"/>
                  </a:cubicBezTo>
                  <a:cubicBezTo>
                    <a:pt x="91" y="181"/>
                    <a:pt x="96" y="170"/>
                    <a:pt x="97" y="161"/>
                  </a:cubicBezTo>
                  <a:cubicBezTo>
                    <a:pt x="99" y="152"/>
                    <a:pt x="99" y="81"/>
                    <a:pt x="99" y="71"/>
                  </a:cubicBezTo>
                  <a:cubicBezTo>
                    <a:pt x="99" y="62"/>
                    <a:pt x="87" y="27"/>
                    <a:pt x="85" y="20"/>
                  </a:cubicBezTo>
                  <a:cubicBezTo>
                    <a:pt x="84" y="13"/>
                    <a:pt x="80" y="3"/>
                    <a:pt x="75" y="2"/>
                  </a:cubicBezTo>
                  <a:close/>
                </a:path>
              </a:pathLst>
            </a:custGeom>
            <a:solidFill>
              <a:srgbClr val="C16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1901"/>
            <p:cNvSpPr/>
            <p:nvPr/>
          </p:nvSpPr>
          <p:spPr bwMode="auto">
            <a:xfrm>
              <a:off x="4886325" y="4483101"/>
              <a:ext cx="207963" cy="530225"/>
            </a:xfrm>
            <a:custGeom>
              <a:avLst/>
              <a:gdLst>
                <a:gd name="T0" fmla="*/ 60 w 67"/>
                <a:gd name="T1" fmla="*/ 123 h 171"/>
                <a:gd name="T2" fmla="*/ 24 w 67"/>
                <a:gd name="T3" fmla="*/ 121 h 171"/>
                <a:gd name="T4" fmla="*/ 45 w 67"/>
                <a:gd name="T5" fmla="*/ 100 h 171"/>
                <a:gd name="T6" fmla="*/ 22 w 67"/>
                <a:gd name="T7" fmla="*/ 100 h 171"/>
                <a:gd name="T8" fmla="*/ 42 w 67"/>
                <a:gd name="T9" fmla="*/ 84 h 171"/>
                <a:gd name="T10" fmla="*/ 27 w 67"/>
                <a:gd name="T11" fmla="*/ 77 h 171"/>
                <a:gd name="T12" fmla="*/ 40 w 67"/>
                <a:gd name="T13" fmla="*/ 65 h 171"/>
                <a:gd name="T14" fmla="*/ 25 w 67"/>
                <a:gd name="T15" fmla="*/ 63 h 171"/>
                <a:gd name="T16" fmla="*/ 31 w 67"/>
                <a:gd name="T17" fmla="*/ 55 h 171"/>
                <a:gd name="T18" fmla="*/ 24 w 67"/>
                <a:gd name="T19" fmla="*/ 52 h 171"/>
                <a:gd name="T20" fmla="*/ 27 w 67"/>
                <a:gd name="T21" fmla="*/ 40 h 171"/>
                <a:gd name="T22" fmla="*/ 18 w 67"/>
                <a:gd name="T23" fmla="*/ 36 h 171"/>
                <a:gd name="T24" fmla="*/ 21 w 67"/>
                <a:gd name="T25" fmla="*/ 26 h 171"/>
                <a:gd name="T26" fmla="*/ 14 w 67"/>
                <a:gd name="T27" fmla="*/ 24 h 171"/>
                <a:gd name="T28" fmla="*/ 16 w 67"/>
                <a:gd name="T29" fmla="*/ 13 h 171"/>
                <a:gd name="T30" fmla="*/ 10 w 67"/>
                <a:gd name="T31" fmla="*/ 11 h 171"/>
                <a:gd name="T32" fmla="*/ 6 w 67"/>
                <a:gd name="T33" fmla="*/ 2 h 171"/>
                <a:gd name="T34" fmla="*/ 3 w 67"/>
                <a:gd name="T35" fmla="*/ 12 h 171"/>
                <a:gd name="T36" fmla="*/ 13 w 67"/>
                <a:gd name="T37" fmla="*/ 119 h 171"/>
                <a:gd name="T38" fmla="*/ 7 w 67"/>
                <a:gd name="T39" fmla="*/ 159 h 171"/>
                <a:gd name="T40" fmla="*/ 25 w 67"/>
                <a:gd name="T41" fmla="*/ 168 h 171"/>
                <a:gd name="T42" fmla="*/ 16 w 67"/>
                <a:gd name="T43" fmla="*/ 155 h 171"/>
                <a:gd name="T44" fmla="*/ 52 w 67"/>
                <a:gd name="T45" fmla="*/ 149 h 171"/>
                <a:gd name="T46" fmla="*/ 22 w 67"/>
                <a:gd name="T47" fmla="*/ 142 h 171"/>
                <a:gd name="T48" fmla="*/ 60 w 67"/>
                <a:gd name="T4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171">
                  <a:moveTo>
                    <a:pt x="60" y="123"/>
                  </a:moveTo>
                  <a:cubicBezTo>
                    <a:pt x="67" y="120"/>
                    <a:pt x="22" y="131"/>
                    <a:pt x="24" y="121"/>
                  </a:cubicBezTo>
                  <a:cubicBezTo>
                    <a:pt x="26" y="110"/>
                    <a:pt x="46" y="103"/>
                    <a:pt x="45" y="100"/>
                  </a:cubicBezTo>
                  <a:cubicBezTo>
                    <a:pt x="45" y="97"/>
                    <a:pt x="23" y="105"/>
                    <a:pt x="22" y="100"/>
                  </a:cubicBezTo>
                  <a:cubicBezTo>
                    <a:pt x="22" y="96"/>
                    <a:pt x="36" y="89"/>
                    <a:pt x="42" y="84"/>
                  </a:cubicBezTo>
                  <a:cubicBezTo>
                    <a:pt x="47" y="79"/>
                    <a:pt x="24" y="86"/>
                    <a:pt x="27" y="77"/>
                  </a:cubicBezTo>
                  <a:cubicBezTo>
                    <a:pt x="30" y="69"/>
                    <a:pt x="44" y="66"/>
                    <a:pt x="40" y="65"/>
                  </a:cubicBezTo>
                  <a:cubicBezTo>
                    <a:pt x="36" y="64"/>
                    <a:pt x="26" y="70"/>
                    <a:pt x="25" y="63"/>
                  </a:cubicBezTo>
                  <a:cubicBezTo>
                    <a:pt x="24" y="56"/>
                    <a:pt x="34" y="56"/>
                    <a:pt x="31" y="55"/>
                  </a:cubicBezTo>
                  <a:cubicBezTo>
                    <a:pt x="28" y="53"/>
                    <a:pt x="25" y="57"/>
                    <a:pt x="24" y="52"/>
                  </a:cubicBezTo>
                  <a:cubicBezTo>
                    <a:pt x="24" y="46"/>
                    <a:pt x="31" y="39"/>
                    <a:pt x="27" y="40"/>
                  </a:cubicBezTo>
                  <a:cubicBezTo>
                    <a:pt x="23" y="41"/>
                    <a:pt x="17" y="41"/>
                    <a:pt x="18" y="36"/>
                  </a:cubicBezTo>
                  <a:cubicBezTo>
                    <a:pt x="19" y="31"/>
                    <a:pt x="24" y="27"/>
                    <a:pt x="21" y="26"/>
                  </a:cubicBezTo>
                  <a:cubicBezTo>
                    <a:pt x="17" y="26"/>
                    <a:pt x="13" y="28"/>
                    <a:pt x="14" y="24"/>
                  </a:cubicBezTo>
                  <a:cubicBezTo>
                    <a:pt x="15" y="19"/>
                    <a:pt x="18" y="13"/>
                    <a:pt x="16" y="13"/>
                  </a:cubicBezTo>
                  <a:cubicBezTo>
                    <a:pt x="15" y="12"/>
                    <a:pt x="9" y="18"/>
                    <a:pt x="10" y="11"/>
                  </a:cubicBezTo>
                  <a:cubicBezTo>
                    <a:pt x="11" y="4"/>
                    <a:pt x="9" y="4"/>
                    <a:pt x="6" y="2"/>
                  </a:cubicBezTo>
                  <a:cubicBezTo>
                    <a:pt x="4" y="0"/>
                    <a:pt x="0" y="1"/>
                    <a:pt x="3" y="12"/>
                  </a:cubicBezTo>
                  <a:cubicBezTo>
                    <a:pt x="6" y="23"/>
                    <a:pt x="15" y="93"/>
                    <a:pt x="13" y="119"/>
                  </a:cubicBezTo>
                  <a:cubicBezTo>
                    <a:pt x="11" y="145"/>
                    <a:pt x="4" y="157"/>
                    <a:pt x="7" y="159"/>
                  </a:cubicBezTo>
                  <a:cubicBezTo>
                    <a:pt x="7" y="159"/>
                    <a:pt x="26" y="171"/>
                    <a:pt x="25" y="168"/>
                  </a:cubicBezTo>
                  <a:cubicBezTo>
                    <a:pt x="24" y="165"/>
                    <a:pt x="15" y="159"/>
                    <a:pt x="16" y="155"/>
                  </a:cubicBezTo>
                  <a:cubicBezTo>
                    <a:pt x="17" y="150"/>
                    <a:pt x="43" y="151"/>
                    <a:pt x="52" y="149"/>
                  </a:cubicBezTo>
                  <a:cubicBezTo>
                    <a:pt x="61" y="147"/>
                    <a:pt x="23" y="147"/>
                    <a:pt x="22" y="142"/>
                  </a:cubicBezTo>
                  <a:cubicBezTo>
                    <a:pt x="22" y="137"/>
                    <a:pt x="53" y="127"/>
                    <a:pt x="60" y="123"/>
                  </a:cubicBezTo>
                  <a:close/>
                </a:path>
              </a:pathLst>
            </a:custGeom>
            <a:solidFill>
              <a:srgbClr val="FAC1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902"/>
            <p:cNvSpPr/>
            <p:nvPr/>
          </p:nvSpPr>
          <p:spPr bwMode="auto">
            <a:xfrm>
              <a:off x="4752975" y="4430713"/>
              <a:ext cx="188913" cy="693738"/>
            </a:xfrm>
            <a:custGeom>
              <a:avLst/>
              <a:gdLst>
                <a:gd name="T0" fmla="*/ 4 w 61"/>
                <a:gd name="T1" fmla="*/ 222 h 224"/>
                <a:gd name="T2" fmla="*/ 24 w 61"/>
                <a:gd name="T3" fmla="*/ 211 h 224"/>
                <a:gd name="T4" fmla="*/ 27 w 61"/>
                <a:gd name="T5" fmla="*/ 210 h 224"/>
                <a:gd name="T6" fmla="*/ 35 w 61"/>
                <a:gd name="T7" fmla="*/ 206 h 224"/>
                <a:gd name="T8" fmla="*/ 39 w 61"/>
                <a:gd name="T9" fmla="*/ 201 h 224"/>
                <a:gd name="T10" fmla="*/ 41 w 61"/>
                <a:gd name="T11" fmla="*/ 197 h 224"/>
                <a:gd name="T12" fmla="*/ 57 w 61"/>
                <a:gd name="T13" fmla="*/ 155 h 224"/>
                <a:gd name="T14" fmla="*/ 61 w 61"/>
                <a:gd name="T15" fmla="*/ 67 h 224"/>
                <a:gd name="T16" fmla="*/ 50 w 61"/>
                <a:gd name="T17" fmla="*/ 22 h 224"/>
                <a:gd name="T18" fmla="*/ 38 w 61"/>
                <a:gd name="T19" fmla="*/ 1 h 224"/>
                <a:gd name="T20" fmla="*/ 38 w 61"/>
                <a:gd name="T21" fmla="*/ 88 h 224"/>
                <a:gd name="T22" fmla="*/ 28 w 61"/>
                <a:gd name="T23" fmla="*/ 121 h 224"/>
                <a:gd name="T24" fmla="*/ 42 w 61"/>
                <a:gd name="T25" fmla="*/ 142 h 224"/>
                <a:gd name="T26" fmla="*/ 41 w 61"/>
                <a:gd name="T27" fmla="*/ 171 h 224"/>
                <a:gd name="T28" fmla="*/ 28 w 61"/>
                <a:gd name="T29" fmla="*/ 170 h 224"/>
                <a:gd name="T30" fmla="*/ 3 w 61"/>
                <a:gd name="T31" fmla="*/ 183 h 224"/>
                <a:gd name="T32" fmla="*/ 8 w 61"/>
                <a:gd name="T33" fmla="*/ 206 h 224"/>
                <a:gd name="T34" fmla="*/ 4 w 61"/>
                <a:gd name="T35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" h="224">
                  <a:moveTo>
                    <a:pt x="4" y="222"/>
                  </a:moveTo>
                  <a:cubicBezTo>
                    <a:pt x="7" y="224"/>
                    <a:pt x="24" y="212"/>
                    <a:pt x="24" y="211"/>
                  </a:cubicBezTo>
                  <a:cubicBezTo>
                    <a:pt x="25" y="210"/>
                    <a:pt x="26" y="211"/>
                    <a:pt x="27" y="210"/>
                  </a:cubicBezTo>
                  <a:cubicBezTo>
                    <a:pt x="29" y="210"/>
                    <a:pt x="33" y="208"/>
                    <a:pt x="35" y="206"/>
                  </a:cubicBezTo>
                  <a:cubicBezTo>
                    <a:pt x="36" y="205"/>
                    <a:pt x="38" y="203"/>
                    <a:pt x="39" y="201"/>
                  </a:cubicBezTo>
                  <a:cubicBezTo>
                    <a:pt x="40" y="198"/>
                    <a:pt x="41" y="197"/>
                    <a:pt x="41" y="197"/>
                  </a:cubicBezTo>
                  <a:cubicBezTo>
                    <a:pt x="48" y="194"/>
                    <a:pt x="53" y="169"/>
                    <a:pt x="57" y="155"/>
                  </a:cubicBezTo>
                  <a:cubicBezTo>
                    <a:pt x="61" y="141"/>
                    <a:pt x="61" y="80"/>
                    <a:pt x="61" y="67"/>
                  </a:cubicBezTo>
                  <a:cubicBezTo>
                    <a:pt x="61" y="54"/>
                    <a:pt x="52" y="30"/>
                    <a:pt x="50" y="22"/>
                  </a:cubicBezTo>
                  <a:cubicBezTo>
                    <a:pt x="48" y="15"/>
                    <a:pt x="40" y="0"/>
                    <a:pt x="38" y="1"/>
                  </a:cubicBezTo>
                  <a:cubicBezTo>
                    <a:pt x="36" y="3"/>
                    <a:pt x="40" y="73"/>
                    <a:pt x="38" y="88"/>
                  </a:cubicBezTo>
                  <a:cubicBezTo>
                    <a:pt x="37" y="103"/>
                    <a:pt x="31" y="113"/>
                    <a:pt x="28" y="121"/>
                  </a:cubicBezTo>
                  <a:cubicBezTo>
                    <a:pt x="24" y="130"/>
                    <a:pt x="37" y="138"/>
                    <a:pt x="42" y="142"/>
                  </a:cubicBezTo>
                  <a:cubicBezTo>
                    <a:pt x="47" y="146"/>
                    <a:pt x="43" y="166"/>
                    <a:pt x="41" y="171"/>
                  </a:cubicBezTo>
                  <a:cubicBezTo>
                    <a:pt x="39" y="177"/>
                    <a:pt x="39" y="176"/>
                    <a:pt x="28" y="170"/>
                  </a:cubicBezTo>
                  <a:cubicBezTo>
                    <a:pt x="16" y="164"/>
                    <a:pt x="5" y="173"/>
                    <a:pt x="3" y="183"/>
                  </a:cubicBezTo>
                  <a:cubicBezTo>
                    <a:pt x="0" y="193"/>
                    <a:pt x="7" y="203"/>
                    <a:pt x="8" y="206"/>
                  </a:cubicBezTo>
                  <a:cubicBezTo>
                    <a:pt x="10" y="209"/>
                    <a:pt x="2" y="219"/>
                    <a:pt x="4" y="222"/>
                  </a:cubicBezTo>
                  <a:close/>
                </a:path>
              </a:pathLst>
            </a:custGeom>
            <a:solidFill>
              <a:srgbClr val="D5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903"/>
            <p:cNvSpPr/>
            <p:nvPr/>
          </p:nvSpPr>
          <p:spPr bwMode="auto">
            <a:xfrm>
              <a:off x="4749800" y="4951413"/>
              <a:ext cx="142875" cy="139700"/>
            </a:xfrm>
            <a:custGeom>
              <a:avLst/>
              <a:gdLst>
                <a:gd name="T0" fmla="*/ 7 w 46"/>
                <a:gd name="T1" fmla="*/ 12 h 45"/>
                <a:gd name="T2" fmla="*/ 14 w 46"/>
                <a:gd name="T3" fmla="*/ 39 h 45"/>
                <a:gd name="T4" fmla="*/ 41 w 46"/>
                <a:gd name="T5" fmla="*/ 28 h 45"/>
                <a:gd name="T6" fmla="*/ 32 w 46"/>
                <a:gd name="T7" fmla="*/ 6 h 45"/>
                <a:gd name="T8" fmla="*/ 7 w 46"/>
                <a:gd name="T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7" y="12"/>
                  </a:moveTo>
                  <a:cubicBezTo>
                    <a:pt x="0" y="24"/>
                    <a:pt x="5" y="33"/>
                    <a:pt x="14" y="39"/>
                  </a:cubicBezTo>
                  <a:cubicBezTo>
                    <a:pt x="24" y="45"/>
                    <a:pt x="37" y="40"/>
                    <a:pt x="41" y="28"/>
                  </a:cubicBezTo>
                  <a:cubicBezTo>
                    <a:pt x="46" y="17"/>
                    <a:pt x="37" y="7"/>
                    <a:pt x="32" y="6"/>
                  </a:cubicBezTo>
                  <a:cubicBezTo>
                    <a:pt x="28" y="4"/>
                    <a:pt x="13" y="0"/>
                    <a:pt x="7" y="12"/>
                  </a:cubicBezTo>
                  <a:close/>
                </a:path>
              </a:pathLst>
            </a:custGeom>
            <a:solidFill>
              <a:srgbClr val="F4A1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1904"/>
            <p:cNvSpPr/>
            <p:nvPr/>
          </p:nvSpPr>
          <p:spPr bwMode="auto">
            <a:xfrm>
              <a:off x="4756150" y="4984751"/>
              <a:ext cx="130175" cy="106363"/>
            </a:xfrm>
            <a:custGeom>
              <a:avLst/>
              <a:gdLst>
                <a:gd name="T0" fmla="*/ 13 w 42"/>
                <a:gd name="T1" fmla="*/ 3 h 34"/>
                <a:gd name="T2" fmla="*/ 10 w 42"/>
                <a:gd name="T3" fmla="*/ 25 h 34"/>
                <a:gd name="T4" fmla="*/ 38 w 42"/>
                <a:gd name="T5" fmla="*/ 17 h 34"/>
                <a:gd name="T6" fmla="*/ 27 w 42"/>
                <a:gd name="T7" fmla="*/ 1 h 34"/>
                <a:gd name="T8" fmla="*/ 13 w 42"/>
                <a:gd name="T9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4">
                  <a:moveTo>
                    <a:pt x="13" y="3"/>
                  </a:moveTo>
                  <a:cubicBezTo>
                    <a:pt x="7" y="5"/>
                    <a:pt x="0" y="16"/>
                    <a:pt x="10" y="25"/>
                  </a:cubicBezTo>
                  <a:cubicBezTo>
                    <a:pt x="21" y="34"/>
                    <a:pt x="35" y="28"/>
                    <a:pt x="38" y="17"/>
                  </a:cubicBezTo>
                  <a:cubicBezTo>
                    <a:pt x="42" y="6"/>
                    <a:pt x="31" y="2"/>
                    <a:pt x="27" y="1"/>
                  </a:cubicBezTo>
                  <a:cubicBezTo>
                    <a:pt x="24" y="0"/>
                    <a:pt x="20" y="0"/>
                    <a:pt x="1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1905"/>
            <p:cNvSpPr/>
            <p:nvPr/>
          </p:nvSpPr>
          <p:spPr bwMode="auto">
            <a:xfrm>
              <a:off x="4775200" y="5000626"/>
              <a:ext cx="101600" cy="77788"/>
            </a:xfrm>
            <a:custGeom>
              <a:avLst/>
              <a:gdLst>
                <a:gd name="T0" fmla="*/ 10 w 33"/>
                <a:gd name="T1" fmla="*/ 2 h 25"/>
                <a:gd name="T2" fmla="*/ 8 w 33"/>
                <a:gd name="T3" fmla="*/ 18 h 25"/>
                <a:gd name="T4" fmla="*/ 30 w 33"/>
                <a:gd name="T5" fmla="*/ 16 h 25"/>
                <a:gd name="T6" fmla="*/ 26 w 33"/>
                <a:gd name="T7" fmla="*/ 4 h 25"/>
                <a:gd name="T8" fmla="*/ 10 w 33"/>
                <a:gd name="T9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10" y="2"/>
                  </a:moveTo>
                  <a:cubicBezTo>
                    <a:pt x="6" y="4"/>
                    <a:pt x="0" y="11"/>
                    <a:pt x="8" y="18"/>
                  </a:cubicBezTo>
                  <a:cubicBezTo>
                    <a:pt x="16" y="25"/>
                    <a:pt x="27" y="22"/>
                    <a:pt x="30" y="16"/>
                  </a:cubicBezTo>
                  <a:cubicBezTo>
                    <a:pt x="33" y="9"/>
                    <a:pt x="27" y="6"/>
                    <a:pt x="26" y="4"/>
                  </a:cubicBezTo>
                  <a:cubicBezTo>
                    <a:pt x="24" y="3"/>
                    <a:pt x="15" y="0"/>
                    <a:pt x="10" y="2"/>
                  </a:cubicBezTo>
                  <a:close/>
                </a:path>
              </a:pathLst>
            </a:custGeom>
            <a:solidFill>
              <a:srgbClr val="A55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1906"/>
            <p:cNvSpPr/>
            <p:nvPr/>
          </p:nvSpPr>
          <p:spPr bwMode="auto">
            <a:xfrm>
              <a:off x="4803775" y="5016501"/>
              <a:ext cx="61913" cy="49213"/>
            </a:xfrm>
            <a:custGeom>
              <a:avLst/>
              <a:gdLst>
                <a:gd name="T0" fmla="*/ 6 w 20"/>
                <a:gd name="T1" fmla="*/ 2 h 16"/>
                <a:gd name="T2" fmla="*/ 7 w 20"/>
                <a:gd name="T3" fmla="*/ 14 h 16"/>
                <a:gd name="T4" fmla="*/ 18 w 20"/>
                <a:gd name="T5" fmla="*/ 11 h 16"/>
                <a:gd name="T6" fmla="*/ 6 w 20"/>
                <a:gd name="T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6" y="2"/>
                  </a:moveTo>
                  <a:cubicBezTo>
                    <a:pt x="0" y="4"/>
                    <a:pt x="0" y="12"/>
                    <a:pt x="7" y="14"/>
                  </a:cubicBezTo>
                  <a:cubicBezTo>
                    <a:pt x="14" y="16"/>
                    <a:pt x="18" y="13"/>
                    <a:pt x="18" y="11"/>
                  </a:cubicBezTo>
                  <a:cubicBezTo>
                    <a:pt x="20" y="6"/>
                    <a:pt x="12" y="0"/>
                    <a:pt x="6" y="2"/>
                  </a:cubicBezTo>
                  <a:close/>
                </a:path>
              </a:pathLst>
            </a:custGeom>
            <a:solidFill>
              <a:srgbClr val="B06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1907"/>
            <p:cNvSpPr/>
            <p:nvPr/>
          </p:nvSpPr>
          <p:spPr bwMode="auto">
            <a:xfrm>
              <a:off x="4824413" y="5029201"/>
              <a:ext cx="31750" cy="26988"/>
            </a:xfrm>
            <a:custGeom>
              <a:avLst/>
              <a:gdLst>
                <a:gd name="T0" fmla="*/ 0 w 10"/>
                <a:gd name="T1" fmla="*/ 4 h 9"/>
                <a:gd name="T2" fmla="*/ 4 w 10"/>
                <a:gd name="T3" fmla="*/ 9 h 9"/>
                <a:gd name="T4" fmla="*/ 10 w 10"/>
                <a:gd name="T5" fmla="*/ 6 h 9"/>
                <a:gd name="T6" fmla="*/ 6 w 10"/>
                <a:gd name="T7" fmla="*/ 1 h 9"/>
                <a:gd name="T8" fmla="*/ 0 w 10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0" y="4"/>
                  </a:moveTo>
                  <a:cubicBezTo>
                    <a:pt x="0" y="6"/>
                    <a:pt x="2" y="8"/>
                    <a:pt x="4" y="9"/>
                  </a:cubicBezTo>
                  <a:cubicBezTo>
                    <a:pt x="7" y="9"/>
                    <a:pt x="9" y="8"/>
                    <a:pt x="10" y="6"/>
                  </a:cubicBezTo>
                  <a:cubicBezTo>
                    <a:pt x="10" y="4"/>
                    <a:pt x="9" y="2"/>
                    <a:pt x="6" y="1"/>
                  </a:cubicBezTo>
                  <a:cubicBezTo>
                    <a:pt x="4" y="0"/>
                    <a:pt x="1" y="1"/>
                    <a:pt x="0" y="4"/>
                  </a:cubicBezTo>
                  <a:close/>
                </a:path>
              </a:pathLst>
            </a:custGeom>
            <a:solidFill>
              <a:srgbClr val="68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1908"/>
            <p:cNvSpPr/>
            <p:nvPr/>
          </p:nvSpPr>
          <p:spPr bwMode="auto">
            <a:xfrm>
              <a:off x="4732338" y="4756151"/>
              <a:ext cx="95250" cy="88900"/>
            </a:xfrm>
            <a:custGeom>
              <a:avLst/>
              <a:gdLst>
                <a:gd name="T0" fmla="*/ 14 w 31"/>
                <a:gd name="T1" fmla="*/ 3 h 29"/>
                <a:gd name="T2" fmla="*/ 6 w 31"/>
                <a:gd name="T3" fmla="*/ 2 h 29"/>
                <a:gd name="T4" fmla="*/ 1 w 31"/>
                <a:gd name="T5" fmla="*/ 4 h 29"/>
                <a:gd name="T6" fmla="*/ 4 w 31"/>
                <a:gd name="T7" fmla="*/ 26 h 29"/>
                <a:gd name="T8" fmla="*/ 20 w 31"/>
                <a:gd name="T9" fmla="*/ 29 h 29"/>
                <a:gd name="T10" fmla="*/ 27 w 31"/>
                <a:gd name="T11" fmla="*/ 1 h 29"/>
                <a:gd name="T12" fmla="*/ 14 w 31"/>
                <a:gd name="T1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9">
                  <a:moveTo>
                    <a:pt x="14" y="3"/>
                  </a:moveTo>
                  <a:cubicBezTo>
                    <a:pt x="12" y="2"/>
                    <a:pt x="9" y="3"/>
                    <a:pt x="6" y="2"/>
                  </a:cubicBezTo>
                  <a:cubicBezTo>
                    <a:pt x="4" y="1"/>
                    <a:pt x="0" y="3"/>
                    <a:pt x="1" y="4"/>
                  </a:cubicBezTo>
                  <a:cubicBezTo>
                    <a:pt x="1" y="6"/>
                    <a:pt x="2" y="24"/>
                    <a:pt x="4" y="26"/>
                  </a:cubicBezTo>
                  <a:cubicBezTo>
                    <a:pt x="7" y="27"/>
                    <a:pt x="15" y="28"/>
                    <a:pt x="20" y="29"/>
                  </a:cubicBezTo>
                  <a:cubicBezTo>
                    <a:pt x="20" y="29"/>
                    <a:pt x="31" y="0"/>
                    <a:pt x="27" y="1"/>
                  </a:cubicBezTo>
                  <a:cubicBezTo>
                    <a:pt x="23" y="1"/>
                    <a:pt x="16" y="4"/>
                    <a:pt x="14" y="3"/>
                  </a:cubicBezTo>
                  <a:close/>
                </a:path>
              </a:pathLst>
            </a:custGeom>
            <a:solidFill>
              <a:srgbClr val="68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1909"/>
            <p:cNvSpPr/>
            <p:nvPr/>
          </p:nvSpPr>
          <p:spPr bwMode="auto">
            <a:xfrm>
              <a:off x="4735513" y="4759326"/>
              <a:ext cx="76200" cy="88900"/>
            </a:xfrm>
            <a:custGeom>
              <a:avLst/>
              <a:gdLst>
                <a:gd name="T0" fmla="*/ 3 w 25"/>
                <a:gd name="T1" fmla="*/ 5 h 29"/>
                <a:gd name="T2" fmla="*/ 4 w 25"/>
                <a:gd name="T3" fmla="*/ 25 h 29"/>
                <a:gd name="T4" fmla="*/ 17 w 25"/>
                <a:gd name="T5" fmla="*/ 28 h 29"/>
                <a:gd name="T6" fmla="*/ 23 w 25"/>
                <a:gd name="T7" fmla="*/ 9 h 29"/>
                <a:gd name="T8" fmla="*/ 22 w 25"/>
                <a:gd name="T9" fmla="*/ 5 h 29"/>
                <a:gd name="T10" fmla="*/ 17 w 25"/>
                <a:gd name="T11" fmla="*/ 19 h 29"/>
                <a:gd name="T12" fmla="*/ 18 w 25"/>
                <a:gd name="T13" fmla="*/ 8 h 29"/>
                <a:gd name="T14" fmla="*/ 14 w 25"/>
                <a:gd name="T15" fmla="*/ 16 h 29"/>
                <a:gd name="T16" fmla="*/ 10 w 25"/>
                <a:gd name="T17" fmla="*/ 18 h 29"/>
                <a:gd name="T18" fmla="*/ 9 w 25"/>
                <a:gd name="T19" fmla="*/ 8 h 29"/>
                <a:gd name="T20" fmla="*/ 6 w 25"/>
                <a:gd name="T21" fmla="*/ 19 h 29"/>
                <a:gd name="T22" fmla="*/ 3 w 25"/>
                <a:gd name="T23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9">
                  <a:moveTo>
                    <a:pt x="3" y="5"/>
                  </a:moveTo>
                  <a:cubicBezTo>
                    <a:pt x="0" y="5"/>
                    <a:pt x="4" y="25"/>
                    <a:pt x="4" y="25"/>
                  </a:cubicBezTo>
                  <a:cubicBezTo>
                    <a:pt x="4" y="25"/>
                    <a:pt x="14" y="29"/>
                    <a:pt x="17" y="28"/>
                  </a:cubicBezTo>
                  <a:cubicBezTo>
                    <a:pt x="19" y="27"/>
                    <a:pt x="23" y="9"/>
                    <a:pt x="23" y="9"/>
                  </a:cubicBezTo>
                  <a:cubicBezTo>
                    <a:pt x="24" y="5"/>
                    <a:pt x="25" y="3"/>
                    <a:pt x="22" y="5"/>
                  </a:cubicBezTo>
                  <a:cubicBezTo>
                    <a:pt x="20" y="7"/>
                    <a:pt x="20" y="14"/>
                    <a:pt x="17" y="19"/>
                  </a:cubicBezTo>
                  <a:cubicBezTo>
                    <a:pt x="14" y="23"/>
                    <a:pt x="18" y="15"/>
                    <a:pt x="18" y="8"/>
                  </a:cubicBezTo>
                  <a:cubicBezTo>
                    <a:pt x="19" y="0"/>
                    <a:pt x="15" y="11"/>
                    <a:pt x="14" y="16"/>
                  </a:cubicBezTo>
                  <a:cubicBezTo>
                    <a:pt x="13" y="21"/>
                    <a:pt x="11" y="20"/>
                    <a:pt x="10" y="18"/>
                  </a:cubicBezTo>
                  <a:cubicBezTo>
                    <a:pt x="9" y="15"/>
                    <a:pt x="12" y="5"/>
                    <a:pt x="9" y="8"/>
                  </a:cubicBezTo>
                  <a:cubicBezTo>
                    <a:pt x="7" y="10"/>
                    <a:pt x="9" y="20"/>
                    <a:pt x="6" y="19"/>
                  </a:cubicBezTo>
                  <a:cubicBezTo>
                    <a:pt x="3" y="18"/>
                    <a:pt x="6" y="6"/>
                    <a:pt x="3" y="5"/>
                  </a:cubicBezTo>
                  <a:close/>
                </a:path>
              </a:pathLst>
            </a:custGeom>
            <a:solidFill>
              <a:srgbClr val="FAC1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1910"/>
            <p:cNvSpPr/>
            <p:nvPr/>
          </p:nvSpPr>
          <p:spPr bwMode="auto">
            <a:xfrm>
              <a:off x="4622800" y="4824413"/>
              <a:ext cx="260350" cy="207963"/>
            </a:xfrm>
            <a:custGeom>
              <a:avLst/>
              <a:gdLst>
                <a:gd name="T0" fmla="*/ 48 w 84"/>
                <a:gd name="T1" fmla="*/ 11 h 67"/>
                <a:gd name="T2" fmla="*/ 80 w 84"/>
                <a:gd name="T3" fmla="*/ 24 h 67"/>
                <a:gd name="T4" fmla="*/ 81 w 84"/>
                <a:gd name="T5" fmla="*/ 21 h 67"/>
                <a:gd name="T6" fmla="*/ 57 w 84"/>
                <a:gd name="T7" fmla="*/ 5 h 67"/>
                <a:gd name="T8" fmla="*/ 24 w 84"/>
                <a:gd name="T9" fmla="*/ 5 h 67"/>
                <a:gd name="T10" fmla="*/ 6 w 84"/>
                <a:gd name="T11" fmla="*/ 21 h 67"/>
                <a:gd name="T12" fmla="*/ 2 w 84"/>
                <a:gd name="T13" fmla="*/ 49 h 67"/>
                <a:gd name="T14" fmla="*/ 13 w 84"/>
                <a:gd name="T15" fmla="*/ 64 h 67"/>
                <a:gd name="T16" fmla="*/ 22 w 84"/>
                <a:gd name="T17" fmla="*/ 64 h 67"/>
                <a:gd name="T18" fmla="*/ 31 w 84"/>
                <a:gd name="T19" fmla="*/ 50 h 67"/>
                <a:gd name="T20" fmla="*/ 28 w 84"/>
                <a:gd name="T21" fmla="*/ 44 h 67"/>
                <a:gd name="T22" fmla="*/ 17 w 84"/>
                <a:gd name="T23" fmla="*/ 60 h 67"/>
                <a:gd name="T24" fmla="*/ 10 w 84"/>
                <a:gd name="T25" fmla="*/ 50 h 67"/>
                <a:gd name="T26" fmla="*/ 19 w 84"/>
                <a:gd name="T27" fmla="*/ 24 h 67"/>
                <a:gd name="T28" fmla="*/ 48 w 84"/>
                <a:gd name="T29" fmla="*/ 1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67">
                  <a:moveTo>
                    <a:pt x="48" y="11"/>
                  </a:moveTo>
                  <a:cubicBezTo>
                    <a:pt x="64" y="14"/>
                    <a:pt x="76" y="19"/>
                    <a:pt x="80" y="24"/>
                  </a:cubicBezTo>
                  <a:cubicBezTo>
                    <a:pt x="83" y="29"/>
                    <a:pt x="84" y="27"/>
                    <a:pt x="81" y="21"/>
                  </a:cubicBezTo>
                  <a:cubicBezTo>
                    <a:pt x="81" y="21"/>
                    <a:pt x="75" y="10"/>
                    <a:pt x="57" y="5"/>
                  </a:cubicBezTo>
                  <a:cubicBezTo>
                    <a:pt x="39" y="0"/>
                    <a:pt x="27" y="3"/>
                    <a:pt x="24" y="5"/>
                  </a:cubicBezTo>
                  <a:cubicBezTo>
                    <a:pt x="21" y="7"/>
                    <a:pt x="8" y="14"/>
                    <a:pt x="6" y="21"/>
                  </a:cubicBezTo>
                  <a:cubicBezTo>
                    <a:pt x="4" y="29"/>
                    <a:pt x="0" y="41"/>
                    <a:pt x="2" y="49"/>
                  </a:cubicBezTo>
                  <a:cubicBezTo>
                    <a:pt x="4" y="57"/>
                    <a:pt x="11" y="60"/>
                    <a:pt x="13" y="64"/>
                  </a:cubicBezTo>
                  <a:cubicBezTo>
                    <a:pt x="16" y="67"/>
                    <a:pt x="23" y="67"/>
                    <a:pt x="22" y="64"/>
                  </a:cubicBezTo>
                  <a:cubicBezTo>
                    <a:pt x="22" y="63"/>
                    <a:pt x="30" y="55"/>
                    <a:pt x="31" y="50"/>
                  </a:cubicBezTo>
                  <a:cubicBezTo>
                    <a:pt x="32" y="47"/>
                    <a:pt x="32" y="44"/>
                    <a:pt x="28" y="44"/>
                  </a:cubicBezTo>
                  <a:cubicBezTo>
                    <a:pt x="21" y="46"/>
                    <a:pt x="19" y="61"/>
                    <a:pt x="17" y="60"/>
                  </a:cubicBezTo>
                  <a:cubicBezTo>
                    <a:pt x="14" y="58"/>
                    <a:pt x="10" y="56"/>
                    <a:pt x="10" y="50"/>
                  </a:cubicBezTo>
                  <a:cubicBezTo>
                    <a:pt x="9" y="40"/>
                    <a:pt x="11" y="32"/>
                    <a:pt x="19" y="24"/>
                  </a:cubicBezTo>
                  <a:cubicBezTo>
                    <a:pt x="27" y="16"/>
                    <a:pt x="33" y="9"/>
                    <a:pt x="48" y="11"/>
                  </a:cubicBezTo>
                  <a:close/>
                </a:path>
              </a:pathLst>
            </a:custGeom>
            <a:solidFill>
              <a:srgbClr val="A05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1911"/>
            <p:cNvSpPr/>
            <p:nvPr/>
          </p:nvSpPr>
          <p:spPr bwMode="auto">
            <a:xfrm>
              <a:off x="4846638" y="5026026"/>
              <a:ext cx="22225" cy="20638"/>
            </a:xfrm>
            <a:custGeom>
              <a:avLst/>
              <a:gdLst>
                <a:gd name="T0" fmla="*/ 0 w 7"/>
                <a:gd name="T1" fmla="*/ 3 h 7"/>
                <a:gd name="T2" fmla="*/ 3 w 7"/>
                <a:gd name="T3" fmla="*/ 7 h 7"/>
                <a:gd name="T4" fmla="*/ 7 w 7"/>
                <a:gd name="T5" fmla="*/ 4 h 7"/>
                <a:gd name="T6" fmla="*/ 4 w 7"/>
                <a:gd name="T7" fmla="*/ 0 h 7"/>
                <a:gd name="T8" fmla="*/ 0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0" y="4"/>
                    <a:pt x="1" y="6"/>
                    <a:pt x="3" y="7"/>
                  </a:cubicBezTo>
                  <a:cubicBezTo>
                    <a:pt x="4" y="7"/>
                    <a:pt x="6" y="6"/>
                    <a:pt x="7" y="4"/>
                  </a:cubicBezTo>
                  <a:cubicBezTo>
                    <a:pt x="7" y="2"/>
                    <a:pt x="6" y="1"/>
                    <a:pt x="4" y="0"/>
                  </a:cubicBezTo>
                  <a:cubicBezTo>
                    <a:pt x="3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1912"/>
            <p:cNvSpPr/>
            <p:nvPr/>
          </p:nvSpPr>
          <p:spPr bwMode="auto">
            <a:xfrm>
              <a:off x="4645025" y="4954588"/>
              <a:ext cx="127000" cy="185738"/>
            </a:xfrm>
            <a:custGeom>
              <a:avLst/>
              <a:gdLst>
                <a:gd name="T0" fmla="*/ 36 w 41"/>
                <a:gd name="T1" fmla="*/ 57 h 60"/>
                <a:gd name="T2" fmla="*/ 38 w 41"/>
                <a:gd name="T3" fmla="*/ 41 h 60"/>
                <a:gd name="T4" fmla="*/ 31 w 41"/>
                <a:gd name="T5" fmla="*/ 24 h 60"/>
                <a:gd name="T6" fmla="*/ 26 w 41"/>
                <a:gd name="T7" fmla="*/ 6 h 60"/>
                <a:gd name="T8" fmla="*/ 18 w 41"/>
                <a:gd name="T9" fmla="*/ 6 h 60"/>
                <a:gd name="T10" fmla="*/ 12 w 41"/>
                <a:gd name="T11" fmla="*/ 24 h 60"/>
                <a:gd name="T12" fmla="*/ 5 w 41"/>
                <a:gd name="T13" fmla="*/ 35 h 60"/>
                <a:gd name="T14" fmla="*/ 0 w 41"/>
                <a:gd name="T15" fmla="*/ 45 h 60"/>
                <a:gd name="T16" fmla="*/ 8 w 41"/>
                <a:gd name="T17" fmla="*/ 50 h 60"/>
                <a:gd name="T18" fmla="*/ 16 w 41"/>
                <a:gd name="T19" fmla="*/ 35 h 60"/>
                <a:gd name="T20" fmla="*/ 23 w 41"/>
                <a:gd name="T21" fmla="*/ 26 h 60"/>
                <a:gd name="T22" fmla="*/ 25 w 41"/>
                <a:gd name="T23" fmla="*/ 46 h 60"/>
                <a:gd name="T24" fmla="*/ 36 w 41"/>
                <a:gd name="T2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60">
                  <a:moveTo>
                    <a:pt x="36" y="57"/>
                  </a:moveTo>
                  <a:cubicBezTo>
                    <a:pt x="40" y="55"/>
                    <a:pt x="41" y="45"/>
                    <a:pt x="38" y="41"/>
                  </a:cubicBezTo>
                  <a:cubicBezTo>
                    <a:pt x="36" y="38"/>
                    <a:pt x="32" y="27"/>
                    <a:pt x="31" y="24"/>
                  </a:cubicBezTo>
                  <a:cubicBezTo>
                    <a:pt x="30" y="21"/>
                    <a:pt x="26" y="6"/>
                    <a:pt x="26" y="6"/>
                  </a:cubicBezTo>
                  <a:cubicBezTo>
                    <a:pt x="24" y="0"/>
                    <a:pt x="21" y="2"/>
                    <a:pt x="18" y="6"/>
                  </a:cubicBezTo>
                  <a:cubicBezTo>
                    <a:pt x="15" y="10"/>
                    <a:pt x="15" y="18"/>
                    <a:pt x="12" y="24"/>
                  </a:cubicBezTo>
                  <a:cubicBezTo>
                    <a:pt x="10" y="26"/>
                    <a:pt x="7" y="31"/>
                    <a:pt x="5" y="35"/>
                  </a:cubicBezTo>
                  <a:cubicBezTo>
                    <a:pt x="3" y="39"/>
                    <a:pt x="0" y="41"/>
                    <a:pt x="0" y="45"/>
                  </a:cubicBezTo>
                  <a:cubicBezTo>
                    <a:pt x="0" y="51"/>
                    <a:pt x="6" y="51"/>
                    <a:pt x="8" y="50"/>
                  </a:cubicBezTo>
                  <a:cubicBezTo>
                    <a:pt x="11" y="49"/>
                    <a:pt x="14" y="46"/>
                    <a:pt x="16" y="35"/>
                  </a:cubicBezTo>
                  <a:cubicBezTo>
                    <a:pt x="17" y="30"/>
                    <a:pt x="22" y="24"/>
                    <a:pt x="23" y="26"/>
                  </a:cubicBezTo>
                  <a:cubicBezTo>
                    <a:pt x="24" y="27"/>
                    <a:pt x="25" y="34"/>
                    <a:pt x="25" y="46"/>
                  </a:cubicBezTo>
                  <a:cubicBezTo>
                    <a:pt x="25" y="55"/>
                    <a:pt x="33" y="60"/>
                    <a:pt x="36" y="57"/>
                  </a:cubicBezTo>
                  <a:close/>
                </a:path>
              </a:pathLst>
            </a:custGeom>
            <a:solidFill>
              <a:srgbClr val="901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1913"/>
            <p:cNvSpPr/>
            <p:nvPr/>
          </p:nvSpPr>
          <p:spPr bwMode="auto">
            <a:xfrm>
              <a:off x="4660900" y="4978401"/>
              <a:ext cx="107950" cy="161925"/>
            </a:xfrm>
            <a:custGeom>
              <a:avLst/>
              <a:gdLst>
                <a:gd name="T0" fmla="*/ 12 w 35"/>
                <a:gd name="T1" fmla="*/ 8 h 52"/>
                <a:gd name="T2" fmla="*/ 2 w 35"/>
                <a:gd name="T3" fmla="*/ 30 h 52"/>
                <a:gd name="T4" fmla="*/ 5 w 35"/>
                <a:gd name="T5" fmla="*/ 41 h 52"/>
                <a:gd name="T6" fmla="*/ 11 w 35"/>
                <a:gd name="T7" fmla="*/ 18 h 52"/>
                <a:gd name="T8" fmla="*/ 19 w 35"/>
                <a:gd name="T9" fmla="*/ 9 h 52"/>
                <a:gd name="T10" fmla="*/ 25 w 35"/>
                <a:gd name="T11" fmla="*/ 41 h 52"/>
                <a:gd name="T12" fmla="*/ 33 w 35"/>
                <a:gd name="T13" fmla="*/ 44 h 52"/>
                <a:gd name="T14" fmla="*/ 25 w 35"/>
                <a:gd name="T15" fmla="*/ 17 h 52"/>
                <a:gd name="T16" fmla="*/ 20 w 35"/>
                <a:gd name="T17" fmla="*/ 2 h 52"/>
                <a:gd name="T18" fmla="*/ 12 w 35"/>
                <a:gd name="T19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52">
                  <a:moveTo>
                    <a:pt x="12" y="8"/>
                  </a:moveTo>
                  <a:cubicBezTo>
                    <a:pt x="8" y="15"/>
                    <a:pt x="4" y="27"/>
                    <a:pt x="2" y="30"/>
                  </a:cubicBezTo>
                  <a:cubicBezTo>
                    <a:pt x="0" y="34"/>
                    <a:pt x="1" y="45"/>
                    <a:pt x="5" y="41"/>
                  </a:cubicBezTo>
                  <a:cubicBezTo>
                    <a:pt x="9" y="37"/>
                    <a:pt x="9" y="29"/>
                    <a:pt x="11" y="18"/>
                  </a:cubicBezTo>
                  <a:cubicBezTo>
                    <a:pt x="11" y="10"/>
                    <a:pt x="17" y="7"/>
                    <a:pt x="19" y="9"/>
                  </a:cubicBezTo>
                  <a:cubicBezTo>
                    <a:pt x="22" y="12"/>
                    <a:pt x="24" y="35"/>
                    <a:pt x="25" y="41"/>
                  </a:cubicBezTo>
                  <a:cubicBezTo>
                    <a:pt x="26" y="46"/>
                    <a:pt x="30" y="52"/>
                    <a:pt x="33" y="44"/>
                  </a:cubicBezTo>
                  <a:cubicBezTo>
                    <a:pt x="35" y="35"/>
                    <a:pt x="29" y="31"/>
                    <a:pt x="25" y="17"/>
                  </a:cubicBezTo>
                  <a:cubicBezTo>
                    <a:pt x="24" y="13"/>
                    <a:pt x="22" y="4"/>
                    <a:pt x="20" y="2"/>
                  </a:cubicBezTo>
                  <a:cubicBezTo>
                    <a:pt x="18" y="0"/>
                    <a:pt x="15" y="1"/>
                    <a:pt x="12" y="8"/>
                  </a:cubicBezTo>
                  <a:close/>
                </a:path>
              </a:pathLst>
            </a:custGeom>
            <a:solidFill>
              <a:srgbClr val="9E38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1914"/>
            <p:cNvSpPr/>
            <p:nvPr/>
          </p:nvSpPr>
          <p:spPr bwMode="auto">
            <a:xfrm>
              <a:off x="4895850" y="4973638"/>
              <a:ext cx="9525" cy="7938"/>
            </a:xfrm>
            <a:custGeom>
              <a:avLst/>
              <a:gdLst>
                <a:gd name="T0" fmla="*/ 0 w 3"/>
                <a:gd name="T1" fmla="*/ 1 h 3"/>
                <a:gd name="T2" fmla="*/ 1 w 3"/>
                <a:gd name="T3" fmla="*/ 3 h 3"/>
                <a:gd name="T4" fmla="*/ 3 w 3"/>
                <a:gd name="T5" fmla="*/ 2 h 3"/>
                <a:gd name="T6" fmla="*/ 2 w 3"/>
                <a:gd name="T7" fmla="*/ 0 h 3"/>
                <a:gd name="T8" fmla="*/ 0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1915"/>
            <p:cNvSpPr/>
            <p:nvPr/>
          </p:nvSpPr>
          <p:spPr bwMode="auto">
            <a:xfrm>
              <a:off x="4895850" y="4948238"/>
              <a:ext cx="12700" cy="12700"/>
            </a:xfrm>
            <a:custGeom>
              <a:avLst/>
              <a:gdLst>
                <a:gd name="T0" fmla="*/ 0 w 4"/>
                <a:gd name="T1" fmla="*/ 1 h 4"/>
                <a:gd name="T2" fmla="*/ 1 w 4"/>
                <a:gd name="T3" fmla="*/ 4 h 4"/>
                <a:gd name="T4" fmla="*/ 4 w 4"/>
                <a:gd name="T5" fmla="*/ 3 h 4"/>
                <a:gd name="T6" fmla="*/ 3 w 4"/>
                <a:gd name="T7" fmla="*/ 0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3"/>
                    <a:pt x="0" y="4"/>
                    <a:pt x="1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97496" y="111695"/>
            <a:ext cx="4202791" cy="767085"/>
            <a:chOff x="97496" y="111695"/>
            <a:chExt cx="4202791" cy="767085"/>
          </a:xfrm>
        </p:grpSpPr>
        <p:grpSp>
          <p:nvGrpSpPr>
            <p:cNvPr id="275" name="组合 274"/>
            <p:cNvGrpSpPr/>
            <p:nvPr/>
          </p:nvGrpSpPr>
          <p:grpSpPr>
            <a:xfrm>
              <a:off x="97496" y="111695"/>
              <a:ext cx="1235972" cy="767085"/>
              <a:chOff x="2974047" y="3601599"/>
              <a:chExt cx="1888934" cy="1275831"/>
            </a:xfrm>
          </p:grpSpPr>
          <p:sp>
            <p:nvSpPr>
              <p:cNvPr id="279" name="Freeform 1936"/>
              <p:cNvSpPr/>
              <p:nvPr/>
            </p:nvSpPr>
            <p:spPr bwMode="auto">
              <a:xfrm>
                <a:off x="3222682" y="3601599"/>
                <a:ext cx="1509077" cy="1275831"/>
              </a:xfrm>
              <a:custGeom>
                <a:avLst/>
                <a:gdLst>
                  <a:gd name="T0" fmla="*/ 189 w 224"/>
                  <a:gd name="T1" fmla="*/ 105 h 202"/>
                  <a:gd name="T2" fmla="*/ 149 w 224"/>
                  <a:gd name="T3" fmla="*/ 54 h 202"/>
                  <a:gd name="T4" fmla="*/ 102 w 224"/>
                  <a:gd name="T5" fmla="*/ 20 h 202"/>
                  <a:gd name="T6" fmla="*/ 52 w 224"/>
                  <a:gd name="T7" fmla="*/ 11 h 202"/>
                  <a:gd name="T8" fmla="*/ 27 w 224"/>
                  <a:gd name="T9" fmla="*/ 60 h 202"/>
                  <a:gd name="T10" fmla="*/ 8 w 224"/>
                  <a:gd name="T11" fmla="*/ 98 h 202"/>
                  <a:gd name="T12" fmla="*/ 7 w 224"/>
                  <a:gd name="T13" fmla="*/ 157 h 202"/>
                  <a:gd name="T14" fmla="*/ 47 w 224"/>
                  <a:gd name="T15" fmla="*/ 183 h 202"/>
                  <a:gd name="T16" fmla="*/ 70 w 224"/>
                  <a:gd name="T17" fmla="*/ 184 h 202"/>
                  <a:gd name="T18" fmla="*/ 134 w 224"/>
                  <a:gd name="T19" fmla="*/ 194 h 202"/>
                  <a:gd name="T20" fmla="*/ 160 w 224"/>
                  <a:gd name="T21" fmla="*/ 188 h 202"/>
                  <a:gd name="T22" fmla="*/ 200 w 224"/>
                  <a:gd name="T23" fmla="*/ 196 h 202"/>
                  <a:gd name="T24" fmla="*/ 219 w 224"/>
                  <a:gd name="T25" fmla="*/ 195 h 202"/>
                  <a:gd name="T26" fmla="*/ 216 w 224"/>
                  <a:gd name="T27" fmla="*/ 184 h 202"/>
                  <a:gd name="T28" fmla="*/ 190 w 224"/>
                  <a:gd name="T29" fmla="*/ 155 h 202"/>
                  <a:gd name="T30" fmla="*/ 189 w 224"/>
                  <a:gd name="T31" fmla="*/ 105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4" h="202">
                    <a:moveTo>
                      <a:pt x="189" y="105"/>
                    </a:moveTo>
                    <a:cubicBezTo>
                      <a:pt x="184" y="85"/>
                      <a:pt x="160" y="66"/>
                      <a:pt x="149" y="54"/>
                    </a:cubicBezTo>
                    <a:cubicBezTo>
                      <a:pt x="139" y="42"/>
                      <a:pt x="109" y="26"/>
                      <a:pt x="102" y="20"/>
                    </a:cubicBezTo>
                    <a:cubicBezTo>
                      <a:pt x="95" y="15"/>
                      <a:pt x="68" y="0"/>
                      <a:pt x="52" y="11"/>
                    </a:cubicBezTo>
                    <a:cubicBezTo>
                      <a:pt x="35" y="22"/>
                      <a:pt x="29" y="50"/>
                      <a:pt x="27" y="60"/>
                    </a:cubicBezTo>
                    <a:cubicBezTo>
                      <a:pt x="25" y="73"/>
                      <a:pt x="14" y="88"/>
                      <a:pt x="8" y="98"/>
                    </a:cubicBezTo>
                    <a:cubicBezTo>
                      <a:pt x="2" y="107"/>
                      <a:pt x="0" y="140"/>
                      <a:pt x="7" y="157"/>
                    </a:cubicBezTo>
                    <a:cubicBezTo>
                      <a:pt x="14" y="174"/>
                      <a:pt x="36" y="182"/>
                      <a:pt x="47" y="183"/>
                    </a:cubicBezTo>
                    <a:cubicBezTo>
                      <a:pt x="59" y="184"/>
                      <a:pt x="54" y="183"/>
                      <a:pt x="70" y="184"/>
                    </a:cubicBezTo>
                    <a:cubicBezTo>
                      <a:pt x="85" y="186"/>
                      <a:pt x="115" y="197"/>
                      <a:pt x="134" y="194"/>
                    </a:cubicBezTo>
                    <a:cubicBezTo>
                      <a:pt x="152" y="192"/>
                      <a:pt x="151" y="188"/>
                      <a:pt x="160" y="188"/>
                    </a:cubicBezTo>
                    <a:cubicBezTo>
                      <a:pt x="170" y="188"/>
                      <a:pt x="192" y="193"/>
                      <a:pt x="200" y="196"/>
                    </a:cubicBezTo>
                    <a:cubicBezTo>
                      <a:pt x="209" y="199"/>
                      <a:pt x="219" y="202"/>
                      <a:pt x="219" y="195"/>
                    </a:cubicBezTo>
                    <a:cubicBezTo>
                      <a:pt x="219" y="195"/>
                      <a:pt x="224" y="188"/>
                      <a:pt x="216" y="184"/>
                    </a:cubicBezTo>
                    <a:cubicBezTo>
                      <a:pt x="200" y="177"/>
                      <a:pt x="194" y="169"/>
                      <a:pt x="190" y="155"/>
                    </a:cubicBezTo>
                    <a:cubicBezTo>
                      <a:pt x="187" y="141"/>
                      <a:pt x="193" y="124"/>
                      <a:pt x="189" y="105"/>
                    </a:cubicBezTo>
                    <a:close/>
                  </a:path>
                </a:pathLst>
              </a:custGeom>
              <a:solidFill>
                <a:srgbClr val="0028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1937"/>
              <p:cNvSpPr/>
              <p:nvPr/>
            </p:nvSpPr>
            <p:spPr bwMode="auto">
              <a:xfrm>
                <a:off x="3274480" y="3734364"/>
                <a:ext cx="797705" cy="987637"/>
              </a:xfrm>
              <a:custGeom>
                <a:avLst/>
                <a:gdLst>
                  <a:gd name="T0" fmla="*/ 37 w 118"/>
                  <a:gd name="T1" fmla="*/ 21 h 156"/>
                  <a:gd name="T2" fmla="*/ 18 w 118"/>
                  <a:gd name="T3" fmla="*/ 54 h 156"/>
                  <a:gd name="T4" fmla="*/ 9 w 118"/>
                  <a:gd name="T5" fmla="*/ 79 h 156"/>
                  <a:gd name="T6" fmla="*/ 13 w 118"/>
                  <a:gd name="T7" fmla="*/ 135 h 156"/>
                  <a:gd name="T8" fmla="*/ 62 w 118"/>
                  <a:gd name="T9" fmla="*/ 154 h 156"/>
                  <a:gd name="T10" fmla="*/ 118 w 118"/>
                  <a:gd name="T11" fmla="*/ 66 h 156"/>
                  <a:gd name="T12" fmla="*/ 102 w 118"/>
                  <a:gd name="T13" fmla="*/ 12 h 156"/>
                  <a:gd name="T14" fmla="*/ 80 w 118"/>
                  <a:gd name="T15" fmla="*/ 2 h 156"/>
                  <a:gd name="T16" fmla="*/ 37 w 118"/>
                  <a:gd name="T17" fmla="*/ 2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" h="156">
                    <a:moveTo>
                      <a:pt x="37" y="21"/>
                    </a:moveTo>
                    <a:cubicBezTo>
                      <a:pt x="27" y="35"/>
                      <a:pt x="18" y="45"/>
                      <a:pt x="18" y="54"/>
                    </a:cubicBezTo>
                    <a:cubicBezTo>
                      <a:pt x="18" y="63"/>
                      <a:pt x="12" y="68"/>
                      <a:pt x="9" y="79"/>
                    </a:cubicBezTo>
                    <a:cubicBezTo>
                      <a:pt x="6" y="91"/>
                      <a:pt x="0" y="123"/>
                      <a:pt x="13" y="135"/>
                    </a:cubicBezTo>
                    <a:cubicBezTo>
                      <a:pt x="25" y="147"/>
                      <a:pt x="40" y="153"/>
                      <a:pt x="62" y="154"/>
                    </a:cubicBezTo>
                    <a:cubicBezTo>
                      <a:pt x="85" y="156"/>
                      <a:pt x="118" y="66"/>
                      <a:pt x="118" y="66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2" y="12"/>
                      <a:pt x="92" y="3"/>
                      <a:pt x="80" y="2"/>
                    </a:cubicBezTo>
                    <a:cubicBezTo>
                      <a:pt x="68" y="0"/>
                      <a:pt x="48" y="6"/>
                      <a:pt x="37" y="21"/>
                    </a:cubicBezTo>
                    <a:close/>
                  </a:path>
                </a:pathLst>
              </a:custGeom>
              <a:solidFill>
                <a:srgbClr val="005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1938"/>
              <p:cNvSpPr/>
              <p:nvPr/>
            </p:nvSpPr>
            <p:spPr bwMode="auto">
              <a:xfrm>
                <a:off x="2974047" y="3695506"/>
                <a:ext cx="1757712" cy="1168973"/>
              </a:xfrm>
              <a:custGeom>
                <a:avLst/>
                <a:gdLst>
                  <a:gd name="T0" fmla="*/ 227 w 261"/>
                  <a:gd name="T1" fmla="*/ 82 h 185"/>
                  <a:gd name="T2" fmla="*/ 167 w 261"/>
                  <a:gd name="T3" fmla="*/ 23 h 185"/>
                  <a:gd name="T4" fmla="*/ 136 w 261"/>
                  <a:gd name="T5" fmla="*/ 13 h 185"/>
                  <a:gd name="T6" fmla="*/ 97 w 261"/>
                  <a:gd name="T7" fmla="*/ 48 h 185"/>
                  <a:gd name="T8" fmla="*/ 78 w 261"/>
                  <a:gd name="T9" fmla="*/ 63 h 185"/>
                  <a:gd name="T10" fmla="*/ 65 w 261"/>
                  <a:gd name="T11" fmla="*/ 57 h 185"/>
                  <a:gd name="T12" fmla="*/ 56 w 261"/>
                  <a:gd name="T13" fmla="*/ 38 h 185"/>
                  <a:gd name="T14" fmla="*/ 33 w 261"/>
                  <a:gd name="T15" fmla="*/ 4 h 185"/>
                  <a:gd name="T16" fmla="*/ 20 w 261"/>
                  <a:gd name="T17" fmla="*/ 15 h 185"/>
                  <a:gd name="T18" fmla="*/ 11 w 261"/>
                  <a:gd name="T19" fmla="*/ 45 h 185"/>
                  <a:gd name="T20" fmla="*/ 4 w 261"/>
                  <a:gd name="T21" fmla="*/ 68 h 185"/>
                  <a:gd name="T22" fmla="*/ 22 w 261"/>
                  <a:gd name="T23" fmla="*/ 75 h 185"/>
                  <a:gd name="T24" fmla="*/ 49 w 261"/>
                  <a:gd name="T25" fmla="*/ 67 h 185"/>
                  <a:gd name="T26" fmla="*/ 70 w 261"/>
                  <a:gd name="T27" fmla="*/ 72 h 185"/>
                  <a:gd name="T28" fmla="*/ 79 w 261"/>
                  <a:gd name="T29" fmla="*/ 112 h 185"/>
                  <a:gd name="T30" fmla="*/ 92 w 261"/>
                  <a:gd name="T31" fmla="*/ 154 h 185"/>
                  <a:gd name="T32" fmla="*/ 152 w 261"/>
                  <a:gd name="T33" fmla="*/ 176 h 185"/>
                  <a:gd name="T34" fmla="*/ 185 w 261"/>
                  <a:gd name="T35" fmla="*/ 172 h 185"/>
                  <a:gd name="T36" fmla="*/ 219 w 261"/>
                  <a:gd name="T37" fmla="*/ 167 h 185"/>
                  <a:gd name="T38" fmla="*/ 258 w 261"/>
                  <a:gd name="T39" fmla="*/ 178 h 185"/>
                  <a:gd name="T40" fmla="*/ 248 w 261"/>
                  <a:gd name="T41" fmla="*/ 164 h 185"/>
                  <a:gd name="T42" fmla="*/ 229 w 261"/>
                  <a:gd name="T43" fmla="*/ 133 h 185"/>
                  <a:gd name="T44" fmla="*/ 227 w 261"/>
                  <a:gd name="T45" fmla="*/ 82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1" h="185">
                    <a:moveTo>
                      <a:pt x="227" y="82"/>
                    </a:moveTo>
                    <a:cubicBezTo>
                      <a:pt x="222" y="71"/>
                      <a:pt x="184" y="32"/>
                      <a:pt x="167" y="23"/>
                    </a:cubicBezTo>
                    <a:cubicBezTo>
                      <a:pt x="149" y="14"/>
                      <a:pt x="141" y="8"/>
                      <a:pt x="136" y="13"/>
                    </a:cubicBezTo>
                    <a:cubicBezTo>
                      <a:pt x="130" y="17"/>
                      <a:pt x="107" y="37"/>
                      <a:pt x="97" y="48"/>
                    </a:cubicBezTo>
                    <a:cubicBezTo>
                      <a:pt x="87" y="59"/>
                      <a:pt x="81" y="64"/>
                      <a:pt x="78" y="63"/>
                    </a:cubicBezTo>
                    <a:cubicBezTo>
                      <a:pt x="78" y="63"/>
                      <a:pt x="69" y="61"/>
                      <a:pt x="65" y="57"/>
                    </a:cubicBezTo>
                    <a:cubicBezTo>
                      <a:pt x="61" y="54"/>
                      <a:pt x="59" y="48"/>
                      <a:pt x="56" y="38"/>
                    </a:cubicBezTo>
                    <a:cubicBezTo>
                      <a:pt x="52" y="26"/>
                      <a:pt x="40" y="9"/>
                      <a:pt x="33" y="4"/>
                    </a:cubicBezTo>
                    <a:cubicBezTo>
                      <a:pt x="27" y="0"/>
                      <a:pt x="22" y="6"/>
                      <a:pt x="20" y="15"/>
                    </a:cubicBezTo>
                    <a:cubicBezTo>
                      <a:pt x="18" y="24"/>
                      <a:pt x="14" y="35"/>
                      <a:pt x="11" y="45"/>
                    </a:cubicBezTo>
                    <a:cubicBezTo>
                      <a:pt x="8" y="54"/>
                      <a:pt x="0" y="63"/>
                      <a:pt x="4" y="68"/>
                    </a:cubicBezTo>
                    <a:cubicBezTo>
                      <a:pt x="7" y="72"/>
                      <a:pt x="14" y="75"/>
                      <a:pt x="22" y="75"/>
                    </a:cubicBezTo>
                    <a:cubicBezTo>
                      <a:pt x="30" y="75"/>
                      <a:pt x="44" y="66"/>
                      <a:pt x="49" y="67"/>
                    </a:cubicBezTo>
                    <a:cubicBezTo>
                      <a:pt x="54" y="68"/>
                      <a:pt x="65" y="64"/>
                      <a:pt x="70" y="72"/>
                    </a:cubicBezTo>
                    <a:cubicBezTo>
                      <a:pt x="75" y="80"/>
                      <a:pt x="79" y="98"/>
                      <a:pt x="79" y="112"/>
                    </a:cubicBezTo>
                    <a:cubicBezTo>
                      <a:pt x="79" y="126"/>
                      <a:pt x="85" y="149"/>
                      <a:pt x="92" y="154"/>
                    </a:cubicBezTo>
                    <a:cubicBezTo>
                      <a:pt x="99" y="158"/>
                      <a:pt x="129" y="171"/>
                      <a:pt x="152" y="176"/>
                    </a:cubicBezTo>
                    <a:cubicBezTo>
                      <a:pt x="175" y="180"/>
                      <a:pt x="178" y="175"/>
                      <a:pt x="185" y="172"/>
                    </a:cubicBezTo>
                    <a:cubicBezTo>
                      <a:pt x="192" y="169"/>
                      <a:pt x="203" y="162"/>
                      <a:pt x="219" y="167"/>
                    </a:cubicBezTo>
                    <a:cubicBezTo>
                      <a:pt x="235" y="171"/>
                      <a:pt x="255" y="185"/>
                      <a:pt x="258" y="178"/>
                    </a:cubicBezTo>
                    <a:cubicBezTo>
                      <a:pt x="261" y="171"/>
                      <a:pt x="256" y="169"/>
                      <a:pt x="248" y="164"/>
                    </a:cubicBezTo>
                    <a:cubicBezTo>
                      <a:pt x="241" y="160"/>
                      <a:pt x="230" y="157"/>
                      <a:pt x="229" y="133"/>
                    </a:cubicBezTo>
                    <a:cubicBezTo>
                      <a:pt x="228" y="109"/>
                      <a:pt x="232" y="93"/>
                      <a:pt x="227" y="82"/>
                    </a:cubicBezTo>
                    <a:close/>
                  </a:path>
                </a:pathLst>
              </a:custGeom>
              <a:solidFill>
                <a:srgbClr val="FBC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1939"/>
              <p:cNvSpPr/>
              <p:nvPr/>
            </p:nvSpPr>
            <p:spPr bwMode="auto">
              <a:xfrm>
                <a:off x="3018938" y="3740840"/>
                <a:ext cx="542163" cy="446865"/>
              </a:xfrm>
              <a:custGeom>
                <a:avLst/>
                <a:gdLst>
                  <a:gd name="T0" fmla="*/ 77 w 80"/>
                  <a:gd name="T1" fmla="*/ 60 h 71"/>
                  <a:gd name="T2" fmla="*/ 70 w 80"/>
                  <a:gd name="T3" fmla="*/ 58 h 71"/>
                  <a:gd name="T4" fmla="*/ 68 w 80"/>
                  <a:gd name="T5" fmla="*/ 57 h 71"/>
                  <a:gd name="T6" fmla="*/ 45 w 80"/>
                  <a:gd name="T7" fmla="*/ 39 h 71"/>
                  <a:gd name="T8" fmla="*/ 23 w 80"/>
                  <a:gd name="T9" fmla="*/ 2 h 71"/>
                  <a:gd name="T10" fmla="*/ 22 w 80"/>
                  <a:gd name="T11" fmla="*/ 6 h 71"/>
                  <a:gd name="T12" fmla="*/ 17 w 80"/>
                  <a:gd name="T13" fmla="*/ 10 h 71"/>
                  <a:gd name="T14" fmla="*/ 18 w 80"/>
                  <a:gd name="T15" fmla="*/ 16 h 71"/>
                  <a:gd name="T16" fmla="*/ 15 w 80"/>
                  <a:gd name="T17" fmla="*/ 18 h 71"/>
                  <a:gd name="T18" fmla="*/ 15 w 80"/>
                  <a:gd name="T19" fmla="*/ 24 h 71"/>
                  <a:gd name="T20" fmla="*/ 12 w 80"/>
                  <a:gd name="T21" fmla="*/ 28 h 71"/>
                  <a:gd name="T22" fmla="*/ 13 w 80"/>
                  <a:gd name="T23" fmla="*/ 32 h 71"/>
                  <a:gd name="T24" fmla="*/ 10 w 80"/>
                  <a:gd name="T25" fmla="*/ 35 h 71"/>
                  <a:gd name="T26" fmla="*/ 10 w 80"/>
                  <a:gd name="T27" fmla="*/ 40 h 71"/>
                  <a:gd name="T28" fmla="*/ 8 w 80"/>
                  <a:gd name="T29" fmla="*/ 43 h 71"/>
                  <a:gd name="T30" fmla="*/ 7 w 80"/>
                  <a:gd name="T31" fmla="*/ 49 h 71"/>
                  <a:gd name="T32" fmla="*/ 7 w 80"/>
                  <a:gd name="T33" fmla="*/ 54 h 71"/>
                  <a:gd name="T34" fmla="*/ 4 w 80"/>
                  <a:gd name="T35" fmla="*/ 62 h 71"/>
                  <a:gd name="T36" fmla="*/ 12 w 80"/>
                  <a:gd name="T37" fmla="*/ 64 h 71"/>
                  <a:gd name="T38" fmla="*/ 26 w 80"/>
                  <a:gd name="T39" fmla="*/ 62 h 71"/>
                  <a:gd name="T40" fmla="*/ 43 w 80"/>
                  <a:gd name="T41" fmla="*/ 56 h 71"/>
                  <a:gd name="T42" fmla="*/ 64 w 80"/>
                  <a:gd name="T43" fmla="*/ 63 h 71"/>
                  <a:gd name="T44" fmla="*/ 71 w 80"/>
                  <a:gd name="T45" fmla="*/ 70 h 71"/>
                  <a:gd name="T46" fmla="*/ 69 w 80"/>
                  <a:gd name="T47" fmla="*/ 66 h 71"/>
                  <a:gd name="T48" fmla="*/ 75 w 80"/>
                  <a:gd name="T49" fmla="*/ 67 h 71"/>
                  <a:gd name="T50" fmla="*/ 73 w 80"/>
                  <a:gd name="T51" fmla="*/ 62 h 71"/>
                  <a:gd name="T52" fmla="*/ 77 w 80"/>
                  <a:gd name="T53" fmla="*/ 6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0" h="71">
                    <a:moveTo>
                      <a:pt x="77" y="60"/>
                    </a:moveTo>
                    <a:cubicBezTo>
                      <a:pt x="75" y="58"/>
                      <a:pt x="72" y="59"/>
                      <a:pt x="70" y="58"/>
                    </a:cubicBezTo>
                    <a:cubicBezTo>
                      <a:pt x="69" y="57"/>
                      <a:pt x="68" y="57"/>
                      <a:pt x="68" y="57"/>
                    </a:cubicBezTo>
                    <a:cubicBezTo>
                      <a:pt x="68" y="57"/>
                      <a:pt x="51" y="52"/>
                      <a:pt x="45" y="39"/>
                    </a:cubicBezTo>
                    <a:cubicBezTo>
                      <a:pt x="39" y="26"/>
                      <a:pt x="24" y="0"/>
                      <a:pt x="23" y="2"/>
                    </a:cubicBezTo>
                    <a:cubicBezTo>
                      <a:pt x="21" y="4"/>
                      <a:pt x="22" y="3"/>
                      <a:pt x="22" y="6"/>
                    </a:cubicBezTo>
                    <a:cubicBezTo>
                      <a:pt x="22" y="8"/>
                      <a:pt x="17" y="8"/>
                      <a:pt x="17" y="10"/>
                    </a:cubicBezTo>
                    <a:cubicBezTo>
                      <a:pt x="18" y="13"/>
                      <a:pt x="20" y="14"/>
                      <a:pt x="18" y="16"/>
                    </a:cubicBezTo>
                    <a:cubicBezTo>
                      <a:pt x="17" y="18"/>
                      <a:pt x="14" y="16"/>
                      <a:pt x="15" y="18"/>
                    </a:cubicBezTo>
                    <a:cubicBezTo>
                      <a:pt x="15" y="21"/>
                      <a:pt x="15" y="21"/>
                      <a:pt x="15" y="24"/>
                    </a:cubicBezTo>
                    <a:cubicBezTo>
                      <a:pt x="14" y="27"/>
                      <a:pt x="13" y="25"/>
                      <a:pt x="12" y="28"/>
                    </a:cubicBezTo>
                    <a:cubicBezTo>
                      <a:pt x="11" y="30"/>
                      <a:pt x="11" y="30"/>
                      <a:pt x="13" y="32"/>
                    </a:cubicBezTo>
                    <a:cubicBezTo>
                      <a:pt x="15" y="35"/>
                      <a:pt x="11" y="33"/>
                      <a:pt x="10" y="35"/>
                    </a:cubicBezTo>
                    <a:cubicBezTo>
                      <a:pt x="9" y="38"/>
                      <a:pt x="8" y="38"/>
                      <a:pt x="10" y="40"/>
                    </a:cubicBezTo>
                    <a:cubicBezTo>
                      <a:pt x="12" y="42"/>
                      <a:pt x="10" y="42"/>
                      <a:pt x="8" y="43"/>
                    </a:cubicBezTo>
                    <a:cubicBezTo>
                      <a:pt x="6" y="45"/>
                      <a:pt x="6" y="48"/>
                      <a:pt x="7" y="49"/>
                    </a:cubicBezTo>
                    <a:cubicBezTo>
                      <a:pt x="8" y="50"/>
                      <a:pt x="0" y="53"/>
                      <a:pt x="7" y="54"/>
                    </a:cubicBezTo>
                    <a:cubicBezTo>
                      <a:pt x="15" y="55"/>
                      <a:pt x="2" y="59"/>
                      <a:pt x="4" y="62"/>
                    </a:cubicBezTo>
                    <a:cubicBezTo>
                      <a:pt x="7" y="65"/>
                      <a:pt x="9" y="66"/>
                      <a:pt x="12" y="64"/>
                    </a:cubicBezTo>
                    <a:cubicBezTo>
                      <a:pt x="16" y="63"/>
                      <a:pt x="22" y="65"/>
                      <a:pt x="26" y="62"/>
                    </a:cubicBezTo>
                    <a:cubicBezTo>
                      <a:pt x="31" y="59"/>
                      <a:pt x="36" y="55"/>
                      <a:pt x="43" y="56"/>
                    </a:cubicBezTo>
                    <a:cubicBezTo>
                      <a:pt x="50" y="56"/>
                      <a:pt x="61" y="59"/>
                      <a:pt x="64" y="63"/>
                    </a:cubicBezTo>
                    <a:cubicBezTo>
                      <a:pt x="68" y="67"/>
                      <a:pt x="71" y="71"/>
                      <a:pt x="71" y="70"/>
                    </a:cubicBezTo>
                    <a:cubicBezTo>
                      <a:pt x="71" y="68"/>
                      <a:pt x="67" y="65"/>
                      <a:pt x="69" y="66"/>
                    </a:cubicBezTo>
                    <a:cubicBezTo>
                      <a:pt x="71" y="66"/>
                      <a:pt x="74" y="67"/>
                      <a:pt x="75" y="67"/>
                    </a:cubicBezTo>
                    <a:cubicBezTo>
                      <a:pt x="75" y="66"/>
                      <a:pt x="71" y="62"/>
                      <a:pt x="73" y="62"/>
                    </a:cubicBezTo>
                    <a:cubicBezTo>
                      <a:pt x="74" y="62"/>
                      <a:pt x="80" y="61"/>
                      <a:pt x="77" y="60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1940"/>
              <p:cNvSpPr/>
              <p:nvPr/>
            </p:nvSpPr>
            <p:spPr bwMode="auto">
              <a:xfrm>
                <a:off x="4186141" y="4310755"/>
                <a:ext cx="276261" cy="252576"/>
              </a:xfrm>
              <a:custGeom>
                <a:avLst/>
                <a:gdLst>
                  <a:gd name="T0" fmla="*/ 23 w 41"/>
                  <a:gd name="T1" fmla="*/ 1 h 40"/>
                  <a:gd name="T2" fmla="*/ 15 w 41"/>
                  <a:gd name="T3" fmla="*/ 33 h 40"/>
                  <a:gd name="T4" fmla="*/ 41 w 41"/>
                  <a:gd name="T5" fmla="*/ 21 h 40"/>
                  <a:gd name="T6" fmla="*/ 23 w 41"/>
                  <a:gd name="T7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40">
                    <a:moveTo>
                      <a:pt x="23" y="1"/>
                    </a:moveTo>
                    <a:cubicBezTo>
                      <a:pt x="6" y="2"/>
                      <a:pt x="0" y="25"/>
                      <a:pt x="15" y="33"/>
                    </a:cubicBezTo>
                    <a:cubicBezTo>
                      <a:pt x="28" y="40"/>
                      <a:pt x="40" y="28"/>
                      <a:pt x="41" y="21"/>
                    </a:cubicBezTo>
                    <a:cubicBezTo>
                      <a:pt x="41" y="13"/>
                      <a:pt x="39" y="0"/>
                      <a:pt x="23" y="1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1941"/>
              <p:cNvSpPr/>
              <p:nvPr/>
            </p:nvSpPr>
            <p:spPr bwMode="auto">
              <a:xfrm>
                <a:off x="4213767" y="4333421"/>
                <a:ext cx="241728" cy="210481"/>
              </a:xfrm>
              <a:custGeom>
                <a:avLst/>
                <a:gdLst>
                  <a:gd name="T0" fmla="*/ 23 w 36"/>
                  <a:gd name="T1" fmla="*/ 1 h 33"/>
                  <a:gd name="T2" fmla="*/ 9 w 36"/>
                  <a:gd name="T3" fmla="*/ 24 h 33"/>
                  <a:gd name="T4" fmla="*/ 34 w 36"/>
                  <a:gd name="T5" fmla="*/ 14 h 33"/>
                  <a:gd name="T6" fmla="*/ 23 w 36"/>
                  <a:gd name="T7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3">
                    <a:moveTo>
                      <a:pt x="23" y="1"/>
                    </a:moveTo>
                    <a:cubicBezTo>
                      <a:pt x="12" y="0"/>
                      <a:pt x="0" y="9"/>
                      <a:pt x="9" y="24"/>
                    </a:cubicBezTo>
                    <a:cubicBezTo>
                      <a:pt x="15" y="33"/>
                      <a:pt x="36" y="28"/>
                      <a:pt x="34" y="14"/>
                    </a:cubicBezTo>
                    <a:cubicBezTo>
                      <a:pt x="34" y="14"/>
                      <a:pt x="34" y="2"/>
                      <a:pt x="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1942"/>
              <p:cNvSpPr/>
              <p:nvPr/>
            </p:nvSpPr>
            <p:spPr bwMode="auto">
              <a:xfrm>
                <a:off x="4248300" y="4326945"/>
                <a:ext cx="189931" cy="178099"/>
              </a:xfrm>
              <a:custGeom>
                <a:avLst/>
                <a:gdLst>
                  <a:gd name="T0" fmla="*/ 9 w 28"/>
                  <a:gd name="T1" fmla="*/ 5 h 28"/>
                  <a:gd name="T2" fmla="*/ 16 w 28"/>
                  <a:gd name="T3" fmla="*/ 27 h 28"/>
                  <a:gd name="T4" fmla="*/ 27 w 28"/>
                  <a:gd name="T5" fmla="*/ 14 h 28"/>
                  <a:gd name="T6" fmla="*/ 9 w 28"/>
                  <a:gd name="T7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8">
                    <a:moveTo>
                      <a:pt x="9" y="5"/>
                    </a:moveTo>
                    <a:cubicBezTo>
                      <a:pt x="0" y="10"/>
                      <a:pt x="3" y="25"/>
                      <a:pt x="16" y="27"/>
                    </a:cubicBezTo>
                    <a:cubicBezTo>
                      <a:pt x="26" y="28"/>
                      <a:pt x="28" y="20"/>
                      <a:pt x="27" y="14"/>
                    </a:cubicBezTo>
                    <a:cubicBezTo>
                      <a:pt x="26" y="9"/>
                      <a:pt x="20" y="0"/>
                      <a:pt x="9" y="5"/>
                    </a:cubicBezTo>
                    <a:close/>
                  </a:path>
                </a:pathLst>
              </a:custGeom>
              <a:solidFill>
                <a:srgbClr val="C2DC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Freeform 1943"/>
              <p:cNvSpPr/>
              <p:nvPr/>
            </p:nvSpPr>
            <p:spPr bwMode="auto">
              <a:xfrm>
                <a:off x="4269020" y="4339897"/>
                <a:ext cx="155398" cy="145718"/>
              </a:xfrm>
              <a:custGeom>
                <a:avLst/>
                <a:gdLst>
                  <a:gd name="T0" fmla="*/ 7 w 23"/>
                  <a:gd name="T1" fmla="*/ 5 h 23"/>
                  <a:gd name="T2" fmla="*/ 13 w 23"/>
                  <a:gd name="T3" fmla="*/ 22 h 23"/>
                  <a:gd name="T4" fmla="*/ 22 w 23"/>
                  <a:gd name="T5" fmla="*/ 12 h 23"/>
                  <a:gd name="T6" fmla="*/ 7 w 23"/>
                  <a:gd name="T7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3">
                    <a:moveTo>
                      <a:pt x="7" y="5"/>
                    </a:moveTo>
                    <a:cubicBezTo>
                      <a:pt x="0" y="9"/>
                      <a:pt x="2" y="21"/>
                      <a:pt x="13" y="22"/>
                    </a:cubicBezTo>
                    <a:cubicBezTo>
                      <a:pt x="21" y="23"/>
                      <a:pt x="23" y="16"/>
                      <a:pt x="22" y="12"/>
                    </a:cubicBezTo>
                    <a:cubicBezTo>
                      <a:pt x="21" y="7"/>
                      <a:pt x="14" y="0"/>
                      <a:pt x="7" y="5"/>
                    </a:cubicBezTo>
                    <a:close/>
                  </a:path>
                </a:pathLst>
              </a:custGeom>
              <a:solidFill>
                <a:srgbClr val="0051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1944"/>
              <p:cNvSpPr/>
              <p:nvPr/>
            </p:nvSpPr>
            <p:spPr bwMode="auto">
              <a:xfrm>
                <a:off x="4448589" y="4498568"/>
                <a:ext cx="265902" cy="336768"/>
              </a:xfrm>
              <a:custGeom>
                <a:avLst/>
                <a:gdLst>
                  <a:gd name="T0" fmla="*/ 16 w 39"/>
                  <a:gd name="T1" fmla="*/ 29 h 53"/>
                  <a:gd name="T2" fmla="*/ 10 w 39"/>
                  <a:gd name="T3" fmla="*/ 5 h 53"/>
                  <a:gd name="T4" fmla="*/ 5 w 39"/>
                  <a:gd name="T5" fmla="*/ 25 h 53"/>
                  <a:gd name="T6" fmla="*/ 29 w 39"/>
                  <a:gd name="T7" fmla="*/ 47 h 53"/>
                  <a:gd name="T8" fmla="*/ 39 w 39"/>
                  <a:gd name="T9" fmla="*/ 48 h 53"/>
                  <a:gd name="T10" fmla="*/ 26 w 39"/>
                  <a:gd name="T11" fmla="*/ 37 h 53"/>
                  <a:gd name="T12" fmla="*/ 16 w 39"/>
                  <a:gd name="T13" fmla="*/ 2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53">
                    <a:moveTo>
                      <a:pt x="16" y="29"/>
                    </a:moveTo>
                    <a:cubicBezTo>
                      <a:pt x="11" y="21"/>
                      <a:pt x="10" y="9"/>
                      <a:pt x="10" y="5"/>
                    </a:cubicBezTo>
                    <a:cubicBezTo>
                      <a:pt x="10" y="0"/>
                      <a:pt x="0" y="8"/>
                      <a:pt x="5" y="25"/>
                    </a:cubicBezTo>
                    <a:cubicBezTo>
                      <a:pt x="10" y="42"/>
                      <a:pt x="24" y="44"/>
                      <a:pt x="29" y="47"/>
                    </a:cubicBezTo>
                    <a:cubicBezTo>
                      <a:pt x="33" y="51"/>
                      <a:pt x="39" y="53"/>
                      <a:pt x="39" y="48"/>
                    </a:cubicBezTo>
                    <a:cubicBezTo>
                      <a:pt x="39" y="42"/>
                      <a:pt x="31" y="39"/>
                      <a:pt x="26" y="37"/>
                    </a:cubicBezTo>
                    <a:cubicBezTo>
                      <a:pt x="21" y="34"/>
                      <a:pt x="16" y="29"/>
                      <a:pt x="16" y="29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1945"/>
              <p:cNvSpPr/>
              <p:nvPr/>
            </p:nvSpPr>
            <p:spPr bwMode="auto">
              <a:xfrm>
                <a:off x="4327726" y="4744667"/>
                <a:ext cx="372952" cy="116573"/>
              </a:xfrm>
              <a:custGeom>
                <a:avLst/>
                <a:gdLst>
                  <a:gd name="T0" fmla="*/ 38 w 55"/>
                  <a:gd name="T1" fmla="*/ 10 h 18"/>
                  <a:gd name="T2" fmla="*/ 9 w 55"/>
                  <a:gd name="T3" fmla="*/ 1 h 18"/>
                  <a:gd name="T4" fmla="*/ 1 w 55"/>
                  <a:gd name="T5" fmla="*/ 4 h 18"/>
                  <a:gd name="T6" fmla="*/ 28 w 55"/>
                  <a:gd name="T7" fmla="*/ 11 h 18"/>
                  <a:gd name="T8" fmla="*/ 49 w 55"/>
                  <a:gd name="T9" fmla="*/ 17 h 18"/>
                  <a:gd name="T10" fmla="*/ 53 w 55"/>
                  <a:gd name="T11" fmla="*/ 15 h 18"/>
                  <a:gd name="T12" fmla="*/ 38 w 55"/>
                  <a:gd name="T13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8">
                    <a:moveTo>
                      <a:pt x="38" y="10"/>
                    </a:moveTo>
                    <a:cubicBezTo>
                      <a:pt x="30" y="6"/>
                      <a:pt x="17" y="0"/>
                      <a:pt x="9" y="1"/>
                    </a:cubicBezTo>
                    <a:cubicBezTo>
                      <a:pt x="9" y="1"/>
                      <a:pt x="2" y="1"/>
                      <a:pt x="1" y="4"/>
                    </a:cubicBezTo>
                    <a:cubicBezTo>
                      <a:pt x="0" y="6"/>
                      <a:pt x="16" y="8"/>
                      <a:pt x="28" y="11"/>
                    </a:cubicBezTo>
                    <a:cubicBezTo>
                      <a:pt x="39" y="15"/>
                      <a:pt x="46" y="18"/>
                      <a:pt x="49" y="17"/>
                    </a:cubicBezTo>
                    <a:cubicBezTo>
                      <a:pt x="53" y="17"/>
                      <a:pt x="55" y="16"/>
                      <a:pt x="53" y="15"/>
                    </a:cubicBezTo>
                    <a:cubicBezTo>
                      <a:pt x="52" y="14"/>
                      <a:pt x="45" y="14"/>
                      <a:pt x="38" y="10"/>
                    </a:cubicBezTo>
                    <a:close/>
                  </a:path>
                </a:pathLst>
              </a:custGeom>
              <a:solidFill>
                <a:srgbClr val="FBC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1946"/>
              <p:cNvSpPr/>
              <p:nvPr/>
            </p:nvSpPr>
            <p:spPr bwMode="auto">
              <a:xfrm>
                <a:off x="3823550" y="4310755"/>
                <a:ext cx="276261" cy="213718"/>
              </a:xfrm>
              <a:custGeom>
                <a:avLst/>
                <a:gdLst>
                  <a:gd name="T0" fmla="*/ 9 w 41"/>
                  <a:gd name="T1" fmla="*/ 16 h 34"/>
                  <a:gd name="T2" fmla="*/ 11 w 41"/>
                  <a:gd name="T3" fmla="*/ 34 h 34"/>
                  <a:gd name="T4" fmla="*/ 35 w 41"/>
                  <a:gd name="T5" fmla="*/ 27 h 34"/>
                  <a:gd name="T6" fmla="*/ 39 w 41"/>
                  <a:gd name="T7" fmla="*/ 19 h 34"/>
                  <a:gd name="T8" fmla="*/ 20 w 41"/>
                  <a:gd name="T9" fmla="*/ 3 h 34"/>
                  <a:gd name="T10" fmla="*/ 9 w 41"/>
                  <a:gd name="T11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4">
                    <a:moveTo>
                      <a:pt x="9" y="16"/>
                    </a:moveTo>
                    <a:cubicBezTo>
                      <a:pt x="6" y="25"/>
                      <a:pt x="0" y="34"/>
                      <a:pt x="11" y="34"/>
                    </a:cubicBezTo>
                    <a:cubicBezTo>
                      <a:pt x="23" y="34"/>
                      <a:pt x="31" y="29"/>
                      <a:pt x="35" y="27"/>
                    </a:cubicBezTo>
                    <a:cubicBezTo>
                      <a:pt x="39" y="25"/>
                      <a:pt x="41" y="22"/>
                      <a:pt x="39" y="19"/>
                    </a:cubicBezTo>
                    <a:cubicBezTo>
                      <a:pt x="39" y="19"/>
                      <a:pt x="26" y="6"/>
                      <a:pt x="20" y="3"/>
                    </a:cubicBezTo>
                    <a:cubicBezTo>
                      <a:pt x="15" y="0"/>
                      <a:pt x="11" y="6"/>
                      <a:pt x="9" y="16"/>
                    </a:cubicBezTo>
                    <a:close/>
                  </a:path>
                </a:pathLst>
              </a:custGeom>
              <a:solidFill>
                <a:srgbClr val="BF5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1947"/>
              <p:cNvSpPr/>
              <p:nvPr/>
            </p:nvSpPr>
            <p:spPr bwMode="auto">
              <a:xfrm>
                <a:off x="3074191" y="3760269"/>
                <a:ext cx="424752" cy="372388"/>
              </a:xfrm>
              <a:custGeom>
                <a:avLst/>
                <a:gdLst>
                  <a:gd name="T0" fmla="*/ 9 w 63"/>
                  <a:gd name="T1" fmla="*/ 54 h 59"/>
                  <a:gd name="T2" fmla="*/ 31 w 63"/>
                  <a:gd name="T3" fmla="*/ 51 h 59"/>
                  <a:gd name="T4" fmla="*/ 44 w 63"/>
                  <a:gd name="T5" fmla="*/ 51 h 59"/>
                  <a:gd name="T6" fmla="*/ 58 w 63"/>
                  <a:gd name="T7" fmla="*/ 59 h 59"/>
                  <a:gd name="T8" fmla="*/ 43 w 63"/>
                  <a:gd name="T9" fmla="*/ 47 h 59"/>
                  <a:gd name="T10" fmla="*/ 35 w 63"/>
                  <a:gd name="T11" fmla="*/ 39 h 59"/>
                  <a:gd name="T12" fmla="*/ 29 w 63"/>
                  <a:gd name="T13" fmla="*/ 30 h 59"/>
                  <a:gd name="T14" fmla="*/ 20 w 63"/>
                  <a:gd name="T15" fmla="*/ 11 h 59"/>
                  <a:gd name="T16" fmla="*/ 18 w 63"/>
                  <a:gd name="T17" fmla="*/ 19 h 59"/>
                  <a:gd name="T18" fmla="*/ 28 w 63"/>
                  <a:gd name="T19" fmla="*/ 33 h 59"/>
                  <a:gd name="T20" fmla="*/ 11 w 63"/>
                  <a:gd name="T21" fmla="*/ 28 h 59"/>
                  <a:gd name="T22" fmla="*/ 14 w 63"/>
                  <a:gd name="T23" fmla="*/ 33 h 59"/>
                  <a:gd name="T24" fmla="*/ 28 w 63"/>
                  <a:gd name="T25" fmla="*/ 38 h 59"/>
                  <a:gd name="T26" fmla="*/ 11 w 63"/>
                  <a:gd name="T27" fmla="*/ 39 h 59"/>
                  <a:gd name="T28" fmla="*/ 16 w 63"/>
                  <a:gd name="T29" fmla="*/ 44 h 59"/>
                  <a:gd name="T30" fmla="*/ 28 w 63"/>
                  <a:gd name="T31" fmla="*/ 47 h 59"/>
                  <a:gd name="T32" fmla="*/ 9 w 63"/>
                  <a:gd name="T33" fmla="*/ 5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59">
                    <a:moveTo>
                      <a:pt x="9" y="54"/>
                    </a:moveTo>
                    <a:cubicBezTo>
                      <a:pt x="12" y="56"/>
                      <a:pt x="17" y="53"/>
                      <a:pt x="31" y="51"/>
                    </a:cubicBezTo>
                    <a:cubicBezTo>
                      <a:pt x="36" y="51"/>
                      <a:pt x="41" y="51"/>
                      <a:pt x="44" y="51"/>
                    </a:cubicBezTo>
                    <a:cubicBezTo>
                      <a:pt x="52" y="53"/>
                      <a:pt x="56" y="59"/>
                      <a:pt x="58" y="59"/>
                    </a:cubicBezTo>
                    <a:cubicBezTo>
                      <a:pt x="61" y="59"/>
                      <a:pt x="63" y="58"/>
                      <a:pt x="43" y="47"/>
                    </a:cubicBezTo>
                    <a:cubicBezTo>
                      <a:pt x="43" y="47"/>
                      <a:pt x="38" y="44"/>
                      <a:pt x="35" y="39"/>
                    </a:cubicBezTo>
                    <a:cubicBezTo>
                      <a:pt x="33" y="37"/>
                      <a:pt x="31" y="32"/>
                      <a:pt x="29" y="30"/>
                    </a:cubicBezTo>
                    <a:cubicBezTo>
                      <a:pt x="25" y="23"/>
                      <a:pt x="22" y="16"/>
                      <a:pt x="20" y="11"/>
                    </a:cubicBezTo>
                    <a:cubicBezTo>
                      <a:pt x="14" y="0"/>
                      <a:pt x="15" y="12"/>
                      <a:pt x="18" y="19"/>
                    </a:cubicBezTo>
                    <a:cubicBezTo>
                      <a:pt x="22" y="26"/>
                      <a:pt x="28" y="33"/>
                      <a:pt x="28" y="33"/>
                    </a:cubicBezTo>
                    <a:cubicBezTo>
                      <a:pt x="28" y="33"/>
                      <a:pt x="17" y="31"/>
                      <a:pt x="11" y="28"/>
                    </a:cubicBezTo>
                    <a:cubicBezTo>
                      <a:pt x="5" y="25"/>
                      <a:pt x="6" y="31"/>
                      <a:pt x="14" y="33"/>
                    </a:cubicBezTo>
                    <a:cubicBezTo>
                      <a:pt x="22" y="36"/>
                      <a:pt x="28" y="38"/>
                      <a:pt x="28" y="38"/>
                    </a:cubicBezTo>
                    <a:cubicBezTo>
                      <a:pt x="28" y="38"/>
                      <a:pt x="21" y="39"/>
                      <a:pt x="11" y="39"/>
                    </a:cubicBezTo>
                    <a:cubicBezTo>
                      <a:pt x="0" y="39"/>
                      <a:pt x="6" y="44"/>
                      <a:pt x="16" y="44"/>
                    </a:cubicBezTo>
                    <a:cubicBezTo>
                      <a:pt x="26" y="45"/>
                      <a:pt x="29" y="46"/>
                      <a:pt x="28" y="47"/>
                    </a:cubicBezTo>
                    <a:cubicBezTo>
                      <a:pt x="27" y="49"/>
                      <a:pt x="5" y="52"/>
                      <a:pt x="9" y="54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1948"/>
              <p:cNvSpPr/>
              <p:nvPr/>
            </p:nvSpPr>
            <p:spPr bwMode="auto">
              <a:xfrm>
                <a:off x="4455496" y="4764096"/>
                <a:ext cx="245183" cy="90668"/>
              </a:xfrm>
              <a:custGeom>
                <a:avLst/>
                <a:gdLst>
                  <a:gd name="T0" fmla="*/ 30 w 36"/>
                  <a:gd name="T1" fmla="*/ 13 h 14"/>
                  <a:gd name="T2" fmla="*/ 10 w 36"/>
                  <a:gd name="T3" fmla="*/ 5 h 14"/>
                  <a:gd name="T4" fmla="*/ 6 w 36"/>
                  <a:gd name="T5" fmla="*/ 6 h 14"/>
                  <a:gd name="T6" fmla="*/ 29 w 36"/>
                  <a:gd name="T7" fmla="*/ 14 h 14"/>
                  <a:gd name="T8" fmla="*/ 30 w 36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4">
                    <a:moveTo>
                      <a:pt x="30" y="13"/>
                    </a:moveTo>
                    <a:cubicBezTo>
                      <a:pt x="23" y="13"/>
                      <a:pt x="10" y="5"/>
                      <a:pt x="10" y="5"/>
                    </a:cubicBezTo>
                    <a:cubicBezTo>
                      <a:pt x="0" y="0"/>
                      <a:pt x="2" y="6"/>
                      <a:pt x="6" y="6"/>
                    </a:cubicBezTo>
                    <a:cubicBezTo>
                      <a:pt x="9" y="7"/>
                      <a:pt x="27" y="14"/>
                      <a:pt x="29" y="14"/>
                    </a:cubicBezTo>
                    <a:cubicBezTo>
                      <a:pt x="31" y="14"/>
                      <a:pt x="36" y="12"/>
                      <a:pt x="30" y="13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1949"/>
              <p:cNvSpPr/>
              <p:nvPr/>
            </p:nvSpPr>
            <p:spPr bwMode="auto">
              <a:xfrm>
                <a:off x="4320820" y="4346373"/>
                <a:ext cx="82878" cy="71239"/>
              </a:xfrm>
              <a:custGeom>
                <a:avLst/>
                <a:gdLst>
                  <a:gd name="T0" fmla="*/ 5 w 12"/>
                  <a:gd name="T1" fmla="*/ 3 h 11"/>
                  <a:gd name="T2" fmla="*/ 8 w 12"/>
                  <a:gd name="T3" fmla="*/ 10 h 11"/>
                  <a:gd name="T4" fmla="*/ 11 w 12"/>
                  <a:gd name="T5" fmla="*/ 5 h 11"/>
                  <a:gd name="T6" fmla="*/ 5 w 12"/>
                  <a:gd name="T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5" y="3"/>
                    </a:moveTo>
                    <a:cubicBezTo>
                      <a:pt x="0" y="7"/>
                      <a:pt x="6" y="11"/>
                      <a:pt x="8" y="10"/>
                    </a:cubicBezTo>
                    <a:cubicBezTo>
                      <a:pt x="10" y="9"/>
                      <a:pt x="12" y="7"/>
                      <a:pt x="11" y="5"/>
                    </a:cubicBezTo>
                    <a:cubicBezTo>
                      <a:pt x="11" y="5"/>
                      <a:pt x="9" y="0"/>
                      <a:pt x="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1950"/>
              <p:cNvSpPr/>
              <p:nvPr/>
            </p:nvSpPr>
            <p:spPr bwMode="auto">
              <a:xfrm>
                <a:off x="3668152" y="3779698"/>
                <a:ext cx="884035" cy="670298"/>
              </a:xfrm>
              <a:custGeom>
                <a:avLst/>
                <a:gdLst>
                  <a:gd name="T0" fmla="*/ 52 w 131"/>
                  <a:gd name="T1" fmla="*/ 9 h 106"/>
                  <a:gd name="T2" fmla="*/ 11 w 131"/>
                  <a:gd name="T3" fmla="*/ 31 h 106"/>
                  <a:gd name="T4" fmla="*/ 40 w 131"/>
                  <a:gd name="T5" fmla="*/ 52 h 106"/>
                  <a:gd name="T6" fmla="*/ 94 w 131"/>
                  <a:gd name="T7" fmla="*/ 79 h 106"/>
                  <a:gd name="T8" fmla="*/ 120 w 131"/>
                  <a:gd name="T9" fmla="*/ 96 h 106"/>
                  <a:gd name="T10" fmla="*/ 123 w 131"/>
                  <a:gd name="T11" fmla="*/ 73 h 106"/>
                  <a:gd name="T12" fmla="*/ 52 w 131"/>
                  <a:gd name="T13" fmla="*/ 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106">
                    <a:moveTo>
                      <a:pt x="52" y="9"/>
                    </a:moveTo>
                    <a:cubicBezTo>
                      <a:pt x="29" y="0"/>
                      <a:pt x="21" y="21"/>
                      <a:pt x="11" y="31"/>
                    </a:cubicBezTo>
                    <a:cubicBezTo>
                      <a:pt x="0" y="41"/>
                      <a:pt x="22" y="45"/>
                      <a:pt x="40" y="52"/>
                    </a:cubicBezTo>
                    <a:cubicBezTo>
                      <a:pt x="58" y="60"/>
                      <a:pt x="77" y="77"/>
                      <a:pt x="94" y="79"/>
                    </a:cubicBezTo>
                    <a:cubicBezTo>
                      <a:pt x="111" y="81"/>
                      <a:pt x="120" y="86"/>
                      <a:pt x="120" y="96"/>
                    </a:cubicBezTo>
                    <a:cubicBezTo>
                      <a:pt x="121" y="106"/>
                      <a:pt x="131" y="91"/>
                      <a:pt x="123" y="73"/>
                    </a:cubicBezTo>
                    <a:cubicBezTo>
                      <a:pt x="116" y="56"/>
                      <a:pt x="76" y="18"/>
                      <a:pt x="52" y="9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1951"/>
              <p:cNvSpPr/>
              <p:nvPr/>
            </p:nvSpPr>
            <p:spPr bwMode="auto">
              <a:xfrm>
                <a:off x="3889161" y="4346373"/>
                <a:ext cx="189931" cy="158670"/>
              </a:xfrm>
              <a:custGeom>
                <a:avLst/>
                <a:gdLst>
                  <a:gd name="T0" fmla="*/ 5 w 28"/>
                  <a:gd name="T1" fmla="*/ 25 h 25"/>
                  <a:gd name="T2" fmla="*/ 17 w 28"/>
                  <a:gd name="T3" fmla="*/ 23 h 25"/>
                  <a:gd name="T4" fmla="*/ 24 w 28"/>
                  <a:gd name="T5" fmla="*/ 19 h 25"/>
                  <a:gd name="T6" fmla="*/ 28 w 28"/>
                  <a:gd name="T7" fmla="*/ 16 h 25"/>
                  <a:gd name="T8" fmla="*/ 22 w 28"/>
                  <a:gd name="T9" fmla="*/ 12 h 25"/>
                  <a:gd name="T10" fmla="*/ 9 w 28"/>
                  <a:gd name="T11" fmla="*/ 0 h 25"/>
                  <a:gd name="T12" fmla="*/ 10 w 28"/>
                  <a:gd name="T13" fmla="*/ 6 h 25"/>
                  <a:gd name="T14" fmla="*/ 15 w 28"/>
                  <a:gd name="T15" fmla="*/ 13 h 25"/>
                  <a:gd name="T16" fmla="*/ 4 w 28"/>
                  <a:gd name="T17" fmla="*/ 11 h 25"/>
                  <a:gd name="T18" fmla="*/ 11 w 28"/>
                  <a:gd name="T19" fmla="*/ 17 h 25"/>
                  <a:gd name="T20" fmla="*/ 5 w 28"/>
                  <a:gd name="T21" fmla="*/ 19 h 25"/>
                  <a:gd name="T22" fmla="*/ 8 w 28"/>
                  <a:gd name="T23" fmla="*/ 22 h 25"/>
                  <a:gd name="T24" fmla="*/ 5 w 28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5">
                    <a:moveTo>
                      <a:pt x="5" y="25"/>
                    </a:moveTo>
                    <a:cubicBezTo>
                      <a:pt x="9" y="25"/>
                      <a:pt x="14" y="25"/>
                      <a:pt x="17" y="23"/>
                    </a:cubicBezTo>
                    <a:cubicBezTo>
                      <a:pt x="20" y="21"/>
                      <a:pt x="21" y="20"/>
                      <a:pt x="24" y="19"/>
                    </a:cubicBezTo>
                    <a:cubicBezTo>
                      <a:pt x="27" y="19"/>
                      <a:pt x="28" y="19"/>
                      <a:pt x="28" y="16"/>
                    </a:cubicBezTo>
                    <a:cubicBezTo>
                      <a:pt x="28" y="16"/>
                      <a:pt x="25" y="15"/>
                      <a:pt x="22" y="12"/>
                    </a:cubicBezTo>
                    <a:cubicBezTo>
                      <a:pt x="20" y="9"/>
                      <a:pt x="12" y="0"/>
                      <a:pt x="9" y="0"/>
                    </a:cubicBezTo>
                    <a:cubicBezTo>
                      <a:pt x="7" y="0"/>
                      <a:pt x="7" y="3"/>
                      <a:pt x="10" y="6"/>
                    </a:cubicBezTo>
                    <a:cubicBezTo>
                      <a:pt x="13" y="10"/>
                      <a:pt x="16" y="9"/>
                      <a:pt x="15" y="13"/>
                    </a:cubicBezTo>
                    <a:cubicBezTo>
                      <a:pt x="15" y="14"/>
                      <a:pt x="6" y="10"/>
                      <a:pt x="4" y="11"/>
                    </a:cubicBezTo>
                    <a:cubicBezTo>
                      <a:pt x="3" y="12"/>
                      <a:pt x="8" y="16"/>
                      <a:pt x="11" y="17"/>
                    </a:cubicBezTo>
                    <a:cubicBezTo>
                      <a:pt x="13" y="18"/>
                      <a:pt x="10" y="18"/>
                      <a:pt x="5" y="19"/>
                    </a:cubicBezTo>
                    <a:cubicBezTo>
                      <a:pt x="0" y="21"/>
                      <a:pt x="4" y="22"/>
                      <a:pt x="8" y="22"/>
                    </a:cubicBezTo>
                    <a:cubicBezTo>
                      <a:pt x="11" y="22"/>
                      <a:pt x="1" y="24"/>
                      <a:pt x="5" y="25"/>
                    </a:cubicBezTo>
                    <a:close/>
                  </a:path>
                </a:pathLst>
              </a:custGeom>
              <a:solidFill>
                <a:srgbClr val="9F4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1952"/>
              <p:cNvSpPr/>
              <p:nvPr/>
            </p:nvSpPr>
            <p:spPr bwMode="auto">
              <a:xfrm>
                <a:off x="3902974" y="4346373"/>
                <a:ext cx="189931" cy="158670"/>
              </a:xfrm>
              <a:custGeom>
                <a:avLst/>
                <a:gdLst>
                  <a:gd name="T0" fmla="*/ 1 w 28"/>
                  <a:gd name="T1" fmla="*/ 24 h 25"/>
                  <a:gd name="T2" fmla="*/ 17 w 28"/>
                  <a:gd name="T3" fmla="*/ 20 h 25"/>
                  <a:gd name="T4" fmla="*/ 25 w 28"/>
                  <a:gd name="T5" fmla="*/ 18 h 25"/>
                  <a:gd name="T6" fmla="*/ 18 w 28"/>
                  <a:gd name="T7" fmla="*/ 13 h 25"/>
                  <a:gd name="T8" fmla="*/ 6 w 28"/>
                  <a:gd name="T9" fmla="*/ 2 h 25"/>
                  <a:gd name="T10" fmla="*/ 15 w 28"/>
                  <a:gd name="T11" fmla="*/ 15 h 25"/>
                  <a:gd name="T12" fmla="*/ 2 w 28"/>
                  <a:gd name="T13" fmla="*/ 11 h 25"/>
                  <a:gd name="T14" fmla="*/ 13 w 28"/>
                  <a:gd name="T15" fmla="*/ 17 h 25"/>
                  <a:gd name="T16" fmla="*/ 1 w 28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5">
                    <a:moveTo>
                      <a:pt x="1" y="24"/>
                    </a:moveTo>
                    <a:cubicBezTo>
                      <a:pt x="1" y="25"/>
                      <a:pt x="13" y="23"/>
                      <a:pt x="17" y="20"/>
                    </a:cubicBezTo>
                    <a:cubicBezTo>
                      <a:pt x="20" y="18"/>
                      <a:pt x="23" y="19"/>
                      <a:pt x="25" y="18"/>
                    </a:cubicBezTo>
                    <a:cubicBezTo>
                      <a:pt x="28" y="17"/>
                      <a:pt x="21" y="18"/>
                      <a:pt x="18" y="13"/>
                    </a:cubicBezTo>
                    <a:cubicBezTo>
                      <a:pt x="15" y="8"/>
                      <a:pt x="8" y="0"/>
                      <a:pt x="6" y="2"/>
                    </a:cubicBezTo>
                    <a:cubicBezTo>
                      <a:pt x="4" y="3"/>
                      <a:pt x="17" y="12"/>
                      <a:pt x="15" y="15"/>
                    </a:cubicBezTo>
                    <a:cubicBezTo>
                      <a:pt x="14" y="17"/>
                      <a:pt x="4" y="10"/>
                      <a:pt x="2" y="11"/>
                    </a:cubicBezTo>
                    <a:cubicBezTo>
                      <a:pt x="0" y="13"/>
                      <a:pt x="12" y="15"/>
                      <a:pt x="13" y="17"/>
                    </a:cubicBezTo>
                    <a:cubicBezTo>
                      <a:pt x="13" y="20"/>
                      <a:pt x="1" y="23"/>
                      <a:pt x="1" y="24"/>
                    </a:cubicBezTo>
                    <a:close/>
                  </a:path>
                </a:pathLst>
              </a:custGeom>
              <a:solidFill>
                <a:srgbClr val="683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1953"/>
              <p:cNvSpPr/>
              <p:nvPr/>
            </p:nvSpPr>
            <p:spPr bwMode="auto">
              <a:xfrm>
                <a:off x="4058372" y="4359326"/>
                <a:ext cx="183024" cy="369149"/>
              </a:xfrm>
              <a:custGeom>
                <a:avLst/>
                <a:gdLst>
                  <a:gd name="T0" fmla="*/ 7 w 27"/>
                  <a:gd name="T1" fmla="*/ 3 h 58"/>
                  <a:gd name="T2" fmla="*/ 2 w 27"/>
                  <a:gd name="T3" fmla="*/ 29 h 58"/>
                  <a:gd name="T4" fmla="*/ 25 w 27"/>
                  <a:gd name="T5" fmla="*/ 57 h 58"/>
                  <a:gd name="T6" fmla="*/ 13 w 27"/>
                  <a:gd name="T7" fmla="*/ 46 h 58"/>
                  <a:gd name="T8" fmla="*/ 11 w 27"/>
                  <a:gd name="T9" fmla="*/ 6 h 58"/>
                  <a:gd name="T10" fmla="*/ 7 w 27"/>
                  <a:gd name="T11" fmla="*/ 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58">
                    <a:moveTo>
                      <a:pt x="7" y="3"/>
                    </a:moveTo>
                    <a:cubicBezTo>
                      <a:pt x="5" y="6"/>
                      <a:pt x="0" y="12"/>
                      <a:pt x="2" y="29"/>
                    </a:cubicBezTo>
                    <a:cubicBezTo>
                      <a:pt x="5" y="54"/>
                      <a:pt x="23" y="58"/>
                      <a:pt x="25" y="57"/>
                    </a:cubicBezTo>
                    <a:cubicBezTo>
                      <a:pt x="27" y="55"/>
                      <a:pt x="17" y="56"/>
                      <a:pt x="13" y="46"/>
                    </a:cubicBezTo>
                    <a:cubicBezTo>
                      <a:pt x="8" y="37"/>
                      <a:pt x="7" y="12"/>
                      <a:pt x="11" y="6"/>
                    </a:cubicBezTo>
                    <a:cubicBezTo>
                      <a:pt x="15" y="0"/>
                      <a:pt x="9" y="0"/>
                      <a:pt x="7" y="3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1954"/>
              <p:cNvSpPr/>
              <p:nvPr/>
            </p:nvSpPr>
            <p:spPr bwMode="auto">
              <a:xfrm>
                <a:off x="4072185" y="3893032"/>
                <a:ext cx="41439" cy="35621"/>
              </a:xfrm>
              <a:custGeom>
                <a:avLst/>
                <a:gdLst>
                  <a:gd name="T0" fmla="*/ 1 w 6"/>
                  <a:gd name="T1" fmla="*/ 3 h 6"/>
                  <a:gd name="T2" fmla="*/ 3 w 6"/>
                  <a:gd name="T3" fmla="*/ 6 h 6"/>
                  <a:gd name="T4" fmla="*/ 6 w 6"/>
                  <a:gd name="T5" fmla="*/ 3 h 6"/>
                  <a:gd name="T6" fmla="*/ 3 w 6"/>
                  <a:gd name="T7" fmla="*/ 0 h 6"/>
                  <a:gd name="T8" fmla="*/ 1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3"/>
                    </a:moveTo>
                    <a:cubicBezTo>
                      <a:pt x="0" y="5"/>
                      <a:pt x="2" y="6"/>
                      <a:pt x="3" y="6"/>
                    </a:cubicBezTo>
                    <a:cubicBezTo>
                      <a:pt x="5" y="6"/>
                      <a:pt x="6" y="5"/>
                      <a:pt x="6" y="3"/>
                    </a:cubicBezTo>
                    <a:cubicBezTo>
                      <a:pt x="6" y="2"/>
                      <a:pt x="5" y="0"/>
                      <a:pt x="3" y="0"/>
                    </a:cubicBezTo>
                    <a:cubicBezTo>
                      <a:pt x="2" y="0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Oval 1955"/>
              <p:cNvSpPr>
                <a:spLocks noChangeArrowheads="1"/>
              </p:cNvSpPr>
              <p:nvPr/>
            </p:nvSpPr>
            <p:spPr bwMode="auto">
              <a:xfrm>
                <a:off x="4151609" y="3935129"/>
                <a:ext cx="13813" cy="1295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Freeform 2494"/>
              <p:cNvSpPr/>
              <p:nvPr/>
            </p:nvSpPr>
            <p:spPr bwMode="auto">
              <a:xfrm>
                <a:off x="4721398" y="4245992"/>
                <a:ext cx="58707" cy="51810"/>
              </a:xfrm>
              <a:custGeom>
                <a:avLst/>
                <a:gdLst>
                  <a:gd name="T0" fmla="*/ 2 w 9"/>
                  <a:gd name="T1" fmla="*/ 2 h 8"/>
                  <a:gd name="T2" fmla="*/ 2 w 9"/>
                  <a:gd name="T3" fmla="*/ 7 h 8"/>
                  <a:gd name="T4" fmla="*/ 7 w 9"/>
                  <a:gd name="T5" fmla="*/ 6 h 8"/>
                  <a:gd name="T6" fmla="*/ 7 w 9"/>
                  <a:gd name="T7" fmla="*/ 1 h 8"/>
                  <a:gd name="T8" fmla="*/ 2 w 9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2" y="2"/>
                    </a:moveTo>
                    <a:cubicBezTo>
                      <a:pt x="0" y="4"/>
                      <a:pt x="1" y="6"/>
                      <a:pt x="2" y="7"/>
                    </a:cubicBezTo>
                    <a:cubicBezTo>
                      <a:pt x="4" y="8"/>
                      <a:pt x="6" y="8"/>
                      <a:pt x="7" y="6"/>
                    </a:cubicBezTo>
                    <a:cubicBezTo>
                      <a:pt x="9" y="5"/>
                      <a:pt x="8" y="3"/>
                      <a:pt x="7" y="1"/>
                    </a:cubicBezTo>
                    <a:cubicBezTo>
                      <a:pt x="5" y="0"/>
                      <a:pt x="3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Freeform 2495"/>
              <p:cNvSpPr/>
              <p:nvPr/>
            </p:nvSpPr>
            <p:spPr bwMode="auto">
              <a:xfrm>
                <a:off x="4835355" y="4297802"/>
                <a:ext cx="27626" cy="22668"/>
              </a:xfrm>
              <a:custGeom>
                <a:avLst/>
                <a:gdLst>
                  <a:gd name="T0" fmla="*/ 0 w 4"/>
                  <a:gd name="T1" fmla="*/ 1 h 4"/>
                  <a:gd name="T2" fmla="*/ 1 w 4"/>
                  <a:gd name="T3" fmla="*/ 4 h 4"/>
                  <a:gd name="T4" fmla="*/ 3 w 4"/>
                  <a:gd name="T5" fmla="*/ 4 h 4"/>
                  <a:gd name="T6" fmla="*/ 3 w 4"/>
                  <a:gd name="T7" fmla="*/ 1 h 4"/>
                  <a:gd name="T8" fmla="*/ 0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0" y="2"/>
                      <a:pt x="0" y="3"/>
                      <a:pt x="1" y="4"/>
                    </a:cubicBezTo>
                    <a:cubicBezTo>
                      <a:pt x="1" y="4"/>
                      <a:pt x="3" y="4"/>
                      <a:pt x="3" y="4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276" name="图片 275" descr="泡泡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5261" y="571307"/>
              <a:ext cx="155947" cy="155947"/>
            </a:xfrm>
            <a:prstGeom prst="rect">
              <a:avLst/>
            </a:prstGeom>
          </p:spPr>
        </p:pic>
        <p:pic>
          <p:nvPicPr>
            <p:cNvPr id="277" name="图片 276" descr="泡泡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1982" y="139435"/>
              <a:ext cx="324653" cy="324653"/>
            </a:xfrm>
            <a:prstGeom prst="rect">
              <a:avLst/>
            </a:prstGeom>
          </p:spPr>
        </p:pic>
        <p:sp>
          <p:nvSpPr>
            <p:cNvPr id="278" name="文本框 16"/>
            <p:cNvSpPr txBox="1"/>
            <p:nvPr/>
          </p:nvSpPr>
          <p:spPr>
            <a:xfrm>
              <a:off x="1699413" y="307035"/>
              <a:ext cx="26008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5666"/>
                  </a:solidFill>
                </a:rPr>
                <a:t>ADD TITLE HERE</a:t>
              </a:r>
              <a:endParaRPr lang="zh-CN" altLang="en-US" sz="2800" b="1" dirty="0">
                <a:solidFill>
                  <a:srgbClr val="005666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2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9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6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3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 autoUpdateAnimBg="0"/>
      <p:bldP spid="15" grpId="0" bldLvl="0" animBg="1" autoUpdateAnimBg="0"/>
      <p:bldP spid="16" grpId="0" bldLvl="0" animBg="1" autoUpdateAnimBg="0"/>
      <p:bldP spid="17" grpId="0" bldLvl="0" animBg="1" autoUpdateAnimBg="0"/>
      <p:bldP spid="18" grpId="0" bldLvl="0" autoUpdateAnimBg="0"/>
      <p:bldP spid="19" grpId="0" bldLvl="0" autoUpdateAnimBg="0"/>
      <p:bldP spid="20" grpId="0" bldLvl="0" autoUpdateAnimBg="0"/>
      <p:bldP spid="21" grpId="0" bldLvl="0" autoUpdateAnimBg="0"/>
      <p:bldP spid="22" grpId="0" animBg="1"/>
      <p:bldP spid="23" grpId="0" animBg="1"/>
      <p:bldP spid="24" grpId="0" animBg="1"/>
      <p:bldP spid="25" grpId="0" animBg="1"/>
      <p:bldP spid="26" grpId="0" bldLvl="0" autoUpdateAnimBg="0"/>
      <p:bldP spid="28" grpId="0" bldLvl="0" autoUpdateAnimBg="0"/>
      <p:bldP spid="30" grpId="0" bldLvl="0" autoUpdateAnimBg="0"/>
      <p:bldP spid="32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组合 343"/>
          <p:cNvGrpSpPr/>
          <p:nvPr/>
        </p:nvGrpSpPr>
        <p:grpSpPr>
          <a:xfrm>
            <a:off x="-2" y="4487594"/>
            <a:ext cx="12192004" cy="2567354"/>
            <a:chOff x="2151061" y="3925893"/>
            <a:chExt cx="6513515" cy="1936753"/>
          </a:xfrm>
        </p:grpSpPr>
        <p:sp>
          <p:nvSpPr>
            <p:cNvPr id="345" name="Freeform 72"/>
            <p:cNvSpPr/>
            <p:nvPr/>
          </p:nvSpPr>
          <p:spPr bwMode="auto">
            <a:xfrm>
              <a:off x="2151061" y="3925893"/>
              <a:ext cx="6500814" cy="1439865"/>
            </a:xfrm>
            <a:custGeom>
              <a:avLst/>
              <a:gdLst>
                <a:gd name="T0" fmla="*/ 3163 w 3267"/>
                <a:gd name="T1" fmla="*/ 79 h 724"/>
                <a:gd name="T2" fmla="*/ 3037 w 3267"/>
                <a:gd name="T3" fmla="*/ 0 h 724"/>
                <a:gd name="T4" fmla="*/ 3037 w 3267"/>
                <a:gd name="T5" fmla="*/ 0 h 724"/>
                <a:gd name="T6" fmla="*/ 2911 w 3267"/>
                <a:gd name="T7" fmla="*/ 79 h 724"/>
                <a:gd name="T8" fmla="*/ 2785 w 3267"/>
                <a:gd name="T9" fmla="*/ 0 h 724"/>
                <a:gd name="T10" fmla="*/ 2785 w 3267"/>
                <a:gd name="T11" fmla="*/ 0 h 724"/>
                <a:gd name="T12" fmla="*/ 2659 w 3267"/>
                <a:gd name="T13" fmla="*/ 79 h 724"/>
                <a:gd name="T14" fmla="*/ 2533 w 3267"/>
                <a:gd name="T15" fmla="*/ 0 h 724"/>
                <a:gd name="T16" fmla="*/ 2533 w 3267"/>
                <a:gd name="T17" fmla="*/ 0 h 724"/>
                <a:gd name="T18" fmla="*/ 2407 w 3267"/>
                <a:gd name="T19" fmla="*/ 79 h 724"/>
                <a:gd name="T20" fmla="*/ 2281 w 3267"/>
                <a:gd name="T21" fmla="*/ 0 h 724"/>
                <a:gd name="T22" fmla="*/ 2281 w 3267"/>
                <a:gd name="T23" fmla="*/ 0 h 724"/>
                <a:gd name="T24" fmla="*/ 2155 w 3267"/>
                <a:gd name="T25" fmla="*/ 79 h 724"/>
                <a:gd name="T26" fmla="*/ 2029 w 3267"/>
                <a:gd name="T27" fmla="*/ 0 h 724"/>
                <a:gd name="T28" fmla="*/ 2029 w 3267"/>
                <a:gd name="T29" fmla="*/ 0 h 724"/>
                <a:gd name="T30" fmla="*/ 1903 w 3267"/>
                <a:gd name="T31" fmla="*/ 79 h 724"/>
                <a:gd name="T32" fmla="*/ 1777 w 3267"/>
                <a:gd name="T33" fmla="*/ 0 h 724"/>
                <a:gd name="T34" fmla="*/ 1777 w 3267"/>
                <a:gd name="T35" fmla="*/ 0 h 724"/>
                <a:gd name="T36" fmla="*/ 1651 w 3267"/>
                <a:gd name="T37" fmla="*/ 79 h 724"/>
                <a:gd name="T38" fmla="*/ 1525 w 3267"/>
                <a:gd name="T39" fmla="*/ 0 h 724"/>
                <a:gd name="T40" fmla="*/ 1525 w 3267"/>
                <a:gd name="T41" fmla="*/ 0 h 724"/>
                <a:gd name="T42" fmla="*/ 1399 w 3267"/>
                <a:gd name="T43" fmla="*/ 79 h 724"/>
                <a:gd name="T44" fmla="*/ 1273 w 3267"/>
                <a:gd name="T45" fmla="*/ 0 h 724"/>
                <a:gd name="T46" fmla="*/ 1273 w 3267"/>
                <a:gd name="T47" fmla="*/ 0 h 724"/>
                <a:gd name="T48" fmla="*/ 1147 w 3267"/>
                <a:gd name="T49" fmla="*/ 79 h 724"/>
                <a:gd name="T50" fmla="*/ 1021 w 3267"/>
                <a:gd name="T51" fmla="*/ 0 h 724"/>
                <a:gd name="T52" fmla="*/ 1021 w 3267"/>
                <a:gd name="T53" fmla="*/ 0 h 724"/>
                <a:gd name="T54" fmla="*/ 895 w 3267"/>
                <a:gd name="T55" fmla="*/ 79 h 724"/>
                <a:gd name="T56" fmla="*/ 769 w 3267"/>
                <a:gd name="T57" fmla="*/ 0 h 724"/>
                <a:gd name="T58" fmla="*/ 769 w 3267"/>
                <a:gd name="T59" fmla="*/ 0 h 724"/>
                <a:gd name="T60" fmla="*/ 643 w 3267"/>
                <a:gd name="T61" fmla="*/ 79 h 724"/>
                <a:gd name="T62" fmla="*/ 517 w 3267"/>
                <a:gd name="T63" fmla="*/ 0 h 724"/>
                <a:gd name="T64" fmla="*/ 517 w 3267"/>
                <a:gd name="T65" fmla="*/ 0 h 724"/>
                <a:gd name="T66" fmla="*/ 391 w 3267"/>
                <a:gd name="T67" fmla="*/ 79 h 724"/>
                <a:gd name="T68" fmla="*/ 265 w 3267"/>
                <a:gd name="T69" fmla="*/ 0 h 724"/>
                <a:gd name="T70" fmla="*/ 265 w 3267"/>
                <a:gd name="T71" fmla="*/ 0 h 724"/>
                <a:gd name="T72" fmla="*/ 139 w 3267"/>
                <a:gd name="T73" fmla="*/ 79 h 724"/>
                <a:gd name="T74" fmla="*/ 13 w 3267"/>
                <a:gd name="T75" fmla="*/ 0 h 724"/>
                <a:gd name="T76" fmla="*/ 0 w 3267"/>
                <a:gd name="T77" fmla="*/ 0 h 724"/>
                <a:gd name="T78" fmla="*/ 0 w 3267"/>
                <a:gd name="T79" fmla="*/ 724 h 724"/>
                <a:gd name="T80" fmla="*/ 3267 w 3267"/>
                <a:gd name="T81" fmla="*/ 724 h 724"/>
                <a:gd name="T82" fmla="*/ 3267 w 3267"/>
                <a:gd name="T83" fmla="*/ 42 h 724"/>
                <a:gd name="T84" fmla="*/ 3163 w 3267"/>
                <a:gd name="T85" fmla="*/ 79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67" h="724">
                  <a:moveTo>
                    <a:pt x="3163" y="79"/>
                  </a:moveTo>
                  <a:cubicBezTo>
                    <a:pt x="3096" y="79"/>
                    <a:pt x="3042" y="44"/>
                    <a:pt x="3037" y="0"/>
                  </a:cubicBezTo>
                  <a:cubicBezTo>
                    <a:pt x="3037" y="0"/>
                    <a:pt x="3037" y="0"/>
                    <a:pt x="3037" y="0"/>
                  </a:cubicBezTo>
                  <a:cubicBezTo>
                    <a:pt x="3032" y="44"/>
                    <a:pt x="2978" y="79"/>
                    <a:pt x="2911" y="79"/>
                  </a:cubicBezTo>
                  <a:cubicBezTo>
                    <a:pt x="2844" y="79"/>
                    <a:pt x="2790" y="44"/>
                    <a:pt x="2785" y="0"/>
                  </a:cubicBezTo>
                  <a:cubicBezTo>
                    <a:pt x="2785" y="0"/>
                    <a:pt x="2785" y="0"/>
                    <a:pt x="2785" y="0"/>
                  </a:cubicBezTo>
                  <a:cubicBezTo>
                    <a:pt x="2780" y="44"/>
                    <a:pt x="2726" y="79"/>
                    <a:pt x="2659" y="79"/>
                  </a:cubicBezTo>
                  <a:cubicBezTo>
                    <a:pt x="2592" y="79"/>
                    <a:pt x="2538" y="44"/>
                    <a:pt x="2533" y="0"/>
                  </a:cubicBezTo>
                  <a:cubicBezTo>
                    <a:pt x="2533" y="0"/>
                    <a:pt x="2533" y="0"/>
                    <a:pt x="2533" y="0"/>
                  </a:cubicBezTo>
                  <a:cubicBezTo>
                    <a:pt x="2528" y="44"/>
                    <a:pt x="2474" y="79"/>
                    <a:pt x="2407" y="79"/>
                  </a:cubicBezTo>
                  <a:cubicBezTo>
                    <a:pt x="2340" y="79"/>
                    <a:pt x="2286" y="44"/>
                    <a:pt x="2281" y="0"/>
                  </a:cubicBezTo>
                  <a:cubicBezTo>
                    <a:pt x="2281" y="0"/>
                    <a:pt x="2281" y="0"/>
                    <a:pt x="2281" y="0"/>
                  </a:cubicBezTo>
                  <a:cubicBezTo>
                    <a:pt x="2276" y="44"/>
                    <a:pt x="2222" y="79"/>
                    <a:pt x="2155" y="79"/>
                  </a:cubicBezTo>
                  <a:cubicBezTo>
                    <a:pt x="2088" y="79"/>
                    <a:pt x="2034" y="44"/>
                    <a:pt x="2029" y="0"/>
                  </a:cubicBezTo>
                  <a:cubicBezTo>
                    <a:pt x="2029" y="0"/>
                    <a:pt x="2029" y="0"/>
                    <a:pt x="2029" y="0"/>
                  </a:cubicBezTo>
                  <a:cubicBezTo>
                    <a:pt x="2024" y="44"/>
                    <a:pt x="1970" y="79"/>
                    <a:pt x="1903" y="79"/>
                  </a:cubicBezTo>
                  <a:cubicBezTo>
                    <a:pt x="1836" y="79"/>
                    <a:pt x="1782" y="44"/>
                    <a:pt x="1777" y="0"/>
                  </a:cubicBezTo>
                  <a:cubicBezTo>
                    <a:pt x="1777" y="0"/>
                    <a:pt x="1777" y="0"/>
                    <a:pt x="1777" y="0"/>
                  </a:cubicBezTo>
                  <a:cubicBezTo>
                    <a:pt x="1772" y="44"/>
                    <a:pt x="1718" y="79"/>
                    <a:pt x="1651" y="79"/>
                  </a:cubicBezTo>
                  <a:cubicBezTo>
                    <a:pt x="1584" y="79"/>
                    <a:pt x="1530" y="44"/>
                    <a:pt x="1525" y="0"/>
                  </a:cubicBezTo>
                  <a:cubicBezTo>
                    <a:pt x="1525" y="0"/>
                    <a:pt x="1525" y="0"/>
                    <a:pt x="1525" y="0"/>
                  </a:cubicBezTo>
                  <a:cubicBezTo>
                    <a:pt x="1520" y="44"/>
                    <a:pt x="1466" y="79"/>
                    <a:pt x="1399" y="79"/>
                  </a:cubicBezTo>
                  <a:cubicBezTo>
                    <a:pt x="1332" y="79"/>
                    <a:pt x="1278" y="44"/>
                    <a:pt x="1273" y="0"/>
                  </a:cubicBezTo>
                  <a:cubicBezTo>
                    <a:pt x="1273" y="0"/>
                    <a:pt x="1273" y="0"/>
                    <a:pt x="1273" y="0"/>
                  </a:cubicBezTo>
                  <a:cubicBezTo>
                    <a:pt x="1268" y="44"/>
                    <a:pt x="1214" y="79"/>
                    <a:pt x="1147" y="79"/>
                  </a:cubicBezTo>
                  <a:cubicBezTo>
                    <a:pt x="1080" y="79"/>
                    <a:pt x="1026" y="44"/>
                    <a:pt x="1021" y="0"/>
                  </a:cubicBezTo>
                  <a:cubicBezTo>
                    <a:pt x="1021" y="0"/>
                    <a:pt x="1021" y="0"/>
                    <a:pt x="1021" y="0"/>
                  </a:cubicBezTo>
                  <a:cubicBezTo>
                    <a:pt x="1016" y="44"/>
                    <a:pt x="962" y="79"/>
                    <a:pt x="895" y="79"/>
                  </a:cubicBezTo>
                  <a:cubicBezTo>
                    <a:pt x="828" y="79"/>
                    <a:pt x="774" y="44"/>
                    <a:pt x="769" y="0"/>
                  </a:cubicBezTo>
                  <a:cubicBezTo>
                    <a:pt x="769" y="0"/>
                    <a:pt x="769" y="0"/>
                    <a:pt x="769" y="0"/>
                  </a:cubicBezTo>
                  <a:cubicBezTo>
                    <a:pt x="764" y="44"/>
                    <a:pt x="710" y="79"/>
                    <a:pt x="643" y="79"/>
                  </a:cubicBezTo>
                  <a:cubicBezTo>
                    <a:pt x="576" y="79"/>
                    <a:pt x="522" y="44"/>
                    <a:pt x="517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12" y="44"/>
                    <a:pt x="458" y="79"/>
                    <a:pt x="391" y="79"/>
                  </a:cubicBezTo>
                  <a:cubicBezTo>
                    <a:pt x="324" y="79"/>
                    <a:pt x="270" y="44"/>
                    <a:pt x="265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60" y="44"/>
                    <a:pt x="206" y="79"/>
                    <a:pt x="139" y="79"/>
                  </a:cubicBezTo>
                  <a:cubicBezTo>
                    <a:pt x="72" y="79"/>
                    <a:pt x="18" y="44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4"/>
                    <a:pt x="0" y="724"/>
                    <a:pt x="0" y="724"/>
                  </a:cubicBezTo>
                  <a:cubicBezTo>
                    <a:pt x="3267" y="724"/>
                    <a:pt x="3267" y="724"/>
                    <a:pt x="3267" y="724"/>
                  </a:cubicBezTo>
                  <a:cubicBezTo>
                    <a:pt x="3267" y="42"/>
                    <a:pt x="3267" y="42"/>
                    <a:pt x="3267" y="42"/>
                  </a:cubicBezTo>
                  <a:cubicBezTo>
                    <a:pt x="3245" y="64"/>
                    <a:pt x="3206" y="79"/>
                    <a:pt x="3163" y="79"/>
                  </a:cubicBezTo>
                  <a:close/>
                </a:path>
              </a:pathLst>
            </a:custGeom>
            <a:solidFill>
              <a:srgbClr val="005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Freeform 73"/>
            <p:cNvSpPr/>
            <p:nvPr/>
          </p:nvSpPr>
          <p:spPr bwMode="auto">
            <a:xfrm>
              <a:off x="2151062" y="4303719"/>
              <a:ext cx="6513513" cy="811214"/>
            </a:xfrm>
            <a:custGeom>
              <a:avLst/>
              <a:gdLst>
                <a:gd name="T0" fmla="*/ 3182 w 3276"/>
                <a:gd name="T1" fmla="*/ 0 h 408"/>
                <a:gd name="T2" fmla="*/ 3160 w 3276"/>
                <a:gd name="T3" fmla="*/ 41 h 408"/>
                <a:gd name="T4" fmla="*/ 2934 w 3276"/>
                <a:gd name="T5" fmla="*/ 16 h 408"/>
                <a:gd name="T6" fmla="*/ 2930 w 3276"/>
                <a:gd name="T7" fmla="*/ 0 h 408"/>
                <a:gd name="T8" fmla="*/ 2930 w 3276"/>
                <a:gd name="T9" fmla="*/ 0 h 408"/>
                <a:gd name="T10" fmla="*/ 2682 w 3276"/>
                <a:gd name="T11" fmla="*/ 16 h 408"/>
                <a:gd name="T12" fmla="*/ 2678 w 3276"/>
                <a:gd name="T13" fmla="*/ 0 h 408"/>
                <a:gd name="T14" fmla="*/ 2678 w 3276"/>
                <a:gd name="T15" fmla="*/ 0 h 408"/>
                <a:gd name="T16" fmla="*/ 2430 w 3276"/>
                <a:gd name="T17" fmla="*/ 16 h 408"/>
                <a:gd name="T18" fmla="*/ 2426 w 3276"/>
                <a:gd name="T19" fmla="*/ 0 h 408"/>
                <a:gd name="T20" fmla="*/ 2426 w 3276"/>
                <a:gd name="T21" fmla="*/ 0 h 408"/>
                <a:gd name="T22" fmla="*/ 2178 w 3276"/>
                <a:gd name="T23" fmla="*/ 16 h 408"/>
                <a:gd name="T24" fmla="*/ 2174 w 3276"/>
                <a:gd name="T25" fmla="*/ 0 h 408"/>
                <a:gd name="T26" fmla="*/ 2174 w 3276"/>
                <a:gd name="T27" fmla="*/ 0 h 408"/>
                <a:gd name="T28" fmla="*/ 1926 w 3276"/>
                <a:gd name="T29" fmla="*/ 16 h 408"/>
                <a:gd name="T30" fmla="*/ 1922 w 3276"/>
                <a:gd name="T31" fmla="*/ 0 h 408"/>
                <a:gd name="T32" fmla="*/ 1922 w 3276"/>
                <a:gd name="T33" fmla="*/ 0 h 408"/>
                <a:gd name="T34" fmla="*/ 1674 w 3276"/>
                <a:gd name="T35" fmla="*/ 16 h 408"/>
                <a:gd name="T36" fmla="*/ 1670 w 3276"/>
                <a:gd name="T37" fmla="*/ 0 h 408"/>
                <a:gd name="T38" fmla="*/ 1670 w 3276"/>
                <a:gd name="T39" fmla="*/ 0 h 408"/>
                <a:gd name="T40" fmla="*/ 1422 w 3276"/>
                <a:gd name="T41" fmla="*/ 16 h 408"/>
                <a:gd name="T42" fmla="*/ 1418 w 3276"/>
                <a:gd name="T43" fmla="*/ 0 h 408"/>
                <a:gd name="T44" fmla="*/ 1418 w 3276"/>
                <a:gd name="T45" fmla="*/ 0 h 408"/>
                <a:gd name="T46" fmla="*/ 1170 w 3276"/>
                <a:gd name="T47" fmla="*/ 16 h 408"/>
                <a:gd name="T48" fmla="*/ 1166 w 3276"/>
                <a:gd name="T49" fmla="*/ 0 h 408"/>
                <a:gd name="T50" fmla="*/ 1166 w 3276"/>
                <a:gd name="T51" fmla="*/ 0 h 408"/>
                <a:gd name="T52" fmla="*/ 918 w 3276"/>
                <a:gd name="T53" fmla="*/ 16 h 408"/>
                <a:gd name="T54" fmla="*/ 914 w 3276"/>
                <a:gd name="T55" fmla="*/ 0 h 408"/>
                <a:gd name="T56" fmla="*/ 914 w 3276"/>
                <a:gd name="T57" fmla="*/ 0 h 408"/>
                <a:gd name="T58" fmla="*/ 901 w 3276"/>
                <a:gd name="T59" fmla="*/ 0 h 408"/>
                <a:gd name="T60" fmla="*/ 788 w 3276"/>
                <a:gd name="T61" fmla="*/ 78 h 408"/>
                <a:gd name="T62" fmla="*/ 662 w 3276"/>
                <a:gd name="T63" fmla="*/ 0 h 408"/>
                <a:gd name="T64" fmla="*/ 410 w 3276"/>
                <a:gd name="T65" fmla="*/ 0 h 408"/>
                <a:gd name="T66" fmla="*/ 284 w 3276"/>
                <a:gd name="T67" fmla="*/ 78 h 408"/>
                <a:gd name="T68" fmla="*/ 158 w 3276"/>
                <a:gd name="T69" fmla="*/ 0 h 408"/>
                <a:gd name="T70" fmla="*/ 0 w 3276"/>
                <a:gd name="T71" fmla="*/ 75 h 408"/>
                <a:gd name="T72" fmla="*/ 901 w 3276"/>
                <a:gd name="T73" fmla="*/ 408 h 408"/>
                <a:gd name="T74" fmla="*/ 3276 w 3276"/>
                <a:gd name="T75" fmla="*/ 408 h 408"/>
                <a:gd name="T76" fmla="*/ 3182 w 3276"/>
                <a:gd name="T77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76" h="408">
                  <a:moveTo>
                    <a:pt x="3182" y="0"/>
                  </a:moveTo>
                  <a:cubicBezTo>
                    <a:pt x="3182" y="0"/>
                    <a:pt x="3182" y="0"/>
                    <a:pt x="3182" y="0"/>
                  </a:cubicBezTo>
                  <a:cubicBezTo>
                    <a:pt x="3180" y="15"/>
                    <a:pt x="3173" y="29"/>
                    <a:pt x="3160" y="41"/>
                  </a:cubicBezTo>
                  <a:cubicBezTo>
                    <a:pt x="3160" y="41"/>
                    <a:pt x="3160" y="41"/>
                    <a:pt x="3160" y="41"/>
                  </a:cubicBezTo>
                  <a:cubicBezTo>
                    <a:pt x="3138" y="64"/>
                    <a:pt x="3099" y="78"/>
                    <a:pt x="3056" y="78"/>
                  </a:cubicBezTo>
                  <a:cubicBezTo>
                    <a:pt x="2998" y="78"/>
                    <a:pt x="2949" y="52"/>
                    <a:pt x="2934" y="16"/>
                  </a:cubicBezTo>
                  <a:cubicBezTo>
                    <a:pt x="2932" y="11"/>
                    <a:pt x="2931" y="5"/>
                    <a:pt x="2930" y="0"/>
                  </a:cubicBezTo>
                  <a:cubicBezTo>
                    <a:pt x="2930" y="0"/>
                    <a:pt x="2930" y="0"/>
                    <a:pt x="2930" y="0"/>
                  </a:cubicBezTo>
                  <a:cubicBezTo>
                    <a:pt x="2930" y="0"/>
                    <a:pt x="2930" y="0"/>
                    <a:pt x="2930" y="0"/>
                  </a:cubicBezTo>
                  <a:cubicBezTo>
                    <a:pt x="2930" y="0"/>
                    <a:pt x="2930" y="0"/>
                    <a:pt x="2930" y="0"/>
                  </a:cubicBezTo>
                  <a:cubicBezTo>
                    <a:pt x="2925" y="43"/>
                    <a:pt x="2871" y="78"/>
                    <a:pt x="2804" y="78"/>
                  </a:cubicBezTo>
                  <a:cubicBezTo>
                    <a:pt x="2746" y="78"/>
                    <a:pt x="2697" y="52"/>
                    <a:pt x="2682" y="16"/>
                  </a:cubicBezTo>
                  <a:cubicBezTo>
                    <a:pt x="2680" y="11"/>
                    <a:pt x="2679" y="5"/>
                    <a:pt x="2678" y="0"/>
                  </a:cubicBezTo>
                  <a:cubicBezTo>
                    <a:pt x="2678" y="0"/>
                    <a:pt x="2678" y="0"/>
                    <a:pt x="2678" y="0"/>
                  </a:cubicBezTo>
                  <a:cubicBezTo>
                    <a:pt x="2678" y="0"/>
                    <a:pt x="2678" y="0"/>
                    <a:pt x="2678" y="0"/>
                  </a:cubicBezTo>
                  <a:cubicBezTo>
                    <a:pt x="2678" y="0"/>
                    <a:pt x="2678" y="0"/>
                    <a:pt x="2678" y="0"/>
                  </a:cubicBezTo>
                  <a:cubicBezTo>
                    <a:pt x="2673" y="43"/>
                    <a:pt x="2619" y="78"/>
                    <a:pt x="2552" y="78"/>
                  </a:cubicBezTo>
                  <a:cubicBezTo>
                    <a:pt x="2494" y="78"/>
                    <a:pt x="2445" y="52"/>
                    <a:pt x="2430" y="16"/>
                  </a:cubicBezTo>
                  <a:cubicBezTo>
                    <a:pt x="2428" y="11"/>
                    <a:pt x="2427" y="5"/>
                    <a:pt x="2426" y="0"/>
                  </a:cubicBezTo>
                  <a:cubicBezTo>
                    <a:pt x="2426" y="0"/>
                    <a:pt x="2426" y="0"/>
                    <a:pt x="2426" y="0"/>
                  </a:cubicBezTo>
                  <a:cubicBezTo>
                    <a:pt x="2426" y="0"/>
                    <a:pt x="2426" y="0"/>
                    <a:pt x="2426" y="0"/>
                  </a:cubicBezTo>
                  <a:cubicBezTo>
                    <a:pt x="2426" y="0"/>
                    <a:pt x="2426" y="0"/>
                    <a:pt x="2426" y="0"/>
                  </a:cubicBezTo>
                  <a:cubicBezTo>
                    <a:pt x="2421" y="43"/>
                    <a:pt x="2367" y="78"/>
                    <a:pt x="2300" y="78"/>
                  </a:cubicBezTo>
                  <a:cubicBezTo>
                    <a:pt x="2242" y="78"/>
                    <a:pt x="2193" y="52"/>
                    <a:pt x="2178" y="16"/>
                  </a:cubicBezTo>
                  <a:cubicBezTo>
                    <a:pt x="2176" y="11"/>
                    <a:pt x="2175" y="5"/>
                    <a:pt x="2174" y="0"/>
                  </a:cubicBezTo>
                  <a:cubicBezTo>
                    <a:pt x="2174" y="0"/>
                    <a:pt x="2174" y="0"/>
                    <a:pt x="2174" y="0"/>
                  </a:cubicBezTo>
                  <a:cubicBezTo>
                    <a:pt x="2174" y="0"/>
                    <a:pt x="2174" y="0"/>
                    <a:pt x="2174" y="0"/>
                  </a:cubicBezTo>
                  <a:cubicBezTo>
                    <a:pt x="2174" y="0"/>
                    <a:pt x="2174" y="0"/>
                    <a:pt x="2174" y="0"/>
                  </a:cubicBezTo>
                  <a:cubicBezTo>
                    <a:pt x="2169" y="43"/>
                    <a:pt x="2115" y="78"/>
                    <a:pt x="2048" y="78"/>
                  </a:cubicBezTo>
                  <a:cubicBezTo>
                    <a:pt x="1990" y="78"/>
                    <a:pt x="1941" y="52"/>
                    <a:pt x="1926" y="16"/>
                  </a:cubicBezTo>
                  <a:cubicBezTo>
                    <a:pt x="1924" y="11"/>
                    <a:pt x="1923" y="5"/>
                    <a:pt x="1922" y="0"/>
                  </a:cubicBezTo>
                  <a:cubicBezTo>
                    <a:pt x="1922" y="0"/>
                    <a:pt x="1922" y="0"/>
                    <a:pt x="1922" y="0"/>
                  </a:cubicBezTo>
                  <a:cubicBezTo>
                    <a:pt x="1922" y="0"/>
                    <a:pt x="1922" y="0"/>
                    <a:pt x="1922" y="0"/>
                  </a:cubicBezTo>
                  <a:cubicBezTo>
                    <a:pt x="1922" y="0"/>
                    <a:pt x="1922" y="0"/>
                    <a:pt x="1922" y="0"/>
                  </a:cubicBezTo>
                  <a:cubicBezTo>
                    <a:pt x="1917" y="43"/>
                    <a:pt x="1863" y="78"/>
                    <a:pt x="1796" y="78"/>
                  </a:cubicBezTo>
                  <a:cubicBezTo>
                    <a:pt x="1738" y="78"/>
                    <a:pt x="1689" y="52"/>
                    <a:pt x="1674" y="16"/>
                  </a:cubicBezTo>
                  <a:cubicBezTo>
                    <a:pt x="1672" y="11"/>
                    <a:pt x="1671" y="5"/>
                    <a:pt x="1670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65" y="43"/>
                    <a:pt x="1611" y="78"/>
                    <a:pt x="1544" y="78"/>
                  </a:cubicBezTo>
                  <a:cubicBezTo>
                    <a:pt x="1486" y="78"/>
                    <a:pt x="1437" y="52"/>
                    <a:pt x="1422" y="16"/>
                  </a:cubicBezTo>
                  <a:cubicBezTo>
                    <a:pt x="1420" y="11"/>
                    <a:pt x="1419" y="5"/>
                    <a:pt x="1418" y="0"/>
                  </a:cubicBezTo>
                  <a:cubicBezTo>
                    <a:pt x="1418" y="0"/>
                    <a:pt x="1418" y="0"/>
                    <a:pt x="1418" y="0"/>
                  </a:cubicBezTo>
                  <a:cubicBezTo>
                    <a:pt x="1418" y="0"/>
                    <a:pt x="1418" y="0"/>
                    <a:pt x="1418" y="0"/>
                  </a:cubicBezTo>
                  <a:cubicBezTo>
                    <a:pt x="1418" y="0"/>
                    <a:pt x="1418" y="0"/>
                    <a:pt x="1418" y="0"/>
                  </a:cubicBezTo>
                  <a:cubicBezTo>
                    <a:pt x="1413" y="43"/>
                    <a:pt x="1359" y="78"/>
                    <a:pt x="1292" y="78"/>
                  </a:cubicBezTo>
                  <a:cubicBezTo>
                    <a:pt x="1234" y="78"/>
                    <a:pt x="1185" y="52"/>
                    <a:pt x="1170" y="16"/>
                  </a:cubicBezTo>
                  <a:cubicBezTo>
                    <a:pt x="1168" y="11"/>
                    <a:pt x="1167" y="5"/>
                    <a:pt x="1166" y="0"/>
                  </a:cubicBezTo>
                  <a:cubicBezTo>
                    <a:pt x="1166" y="0"/>
                    <a:pt x="1166" y="0"/>
                    <a:pt x="1166" y="0"/>
                  </a:cubicBezTo>
                  <a:cubicBezTo>
                    <a:pt x="1166" y="0"/>
                    <a:pt x="1166" y="0"/>
                    <a:pt x="1166" y="0"/>
                  </a:cubicBezTo>
                  <a:cubicBezTo>
                    <a:pt x="1166" y="0"/>
                    <a:pt x="1166" y="0"/>
                    <a:pt x="1166" y="0"/>
                  </a:cubicBezTo>
                  <a:cubicBezTo>
                    <a:pt x="1161" y="43"/>
                    <a:pt x="1107" y="78"/>
                    <a:pt x="1040" y="78"/>
                  </a:cubicBezTo>
                  <a:cubicBezTo>
                    <a:pt x="982" y="78"/>
                    <a:pt x="933" y="52"/>
                    <a:pt x="918" y="16"/>
                  </a:cubicBezTo>
                  <a:cubicBezTo>
                    <a:pt x="916" y="11"/>
                    <a:pt x="915" y="5"/>
                    <a:pt x="914" y="0"/>
                  </a:cubicBezTo>
                  <a:cubicBezTo>
                    <a:pt x="914" y="0"/>
                    <a:pt x="914" y="0"/>
                    <a:pt x="914" y="0"/>
                  </a:cubicBezTo>
                  <a:cubicBezTo>
                    <a:pt x="914" y="0"/>
                    <a:pt x="914" y="0"/>
                    <a:pt x="914" y="0"/>
                  </a:cubicBezTo>
                  <a:cubicBezTo>
                    <a:pt x="914" y="0"/>
                    <a:pt x="914" y="0"/>
                    <a:pt x="914" y="0"/>
                  </a:cubicBezTo>
                  <a:cubicBezTo>
                    <a:pt x="914" y="0"/>
                    <a:pt x="914" y="0"/>
                    <a:pt x="914" y="0"/>
                  </a:cubicBezTo>
                  <a:cubicBezTo>
                    <a:pt x="901" y="0"/>
                    <a:pt x="901" y="0"/>
                    <a:pt x="901" y="0"/>
                  </a:cubicBezTo>
                  <a:cubicBezTo>
                    <a:pt x="901" y="32"/>
                    <a:pt x="901" y="32"/>
                    <a:pt x="901" y="32"/>
                  </a:cubicBezTo>
                  <a:cubicBezTo>
                    <a:pt x="880" y="59"/>
                    <a:pt x="837" y="78"/>
                    <a:pt x="788" y="78"/>
                  </a:cubicBezTo>
                  <a:cubicBezTo>
                    <a:pt x="721" y="78"/>
                    <a:pt x="667" y="43"/>
                    <a:pt x="662" y="0"/>
                  </a:cubicBezTo>
                  <a:cubicBezTo>
                    <a:pt x="662" y="0"/>
                    <a:pt x="662" y="0"/>
                    <a:pt x="662" y="0"/>
                  </a:cubicBezTo>
                  <a:cubicBezTo>
                    <a:pt x="657" y="43"/>
                    <a:pt x="603" y="78"/>
                    <a:pt x="536" y="78"/>
                  </a:cubicBezTo>
                  <a:cubicBezTo>
                    <a:pt x="469" y="78"/>
                    <a:pt x="415" y="43"/>
                    <a:pt x="410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05" y="43"/>
                    <a:pt x="351" y="78"/>
                    <a:pt x="284" y="78"/>
                  </a:cubicBezTo>
                  <a:cubicBezTo>
                    <a:pt x="217" y="78"/>
                    <a:pt x="163" y="43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3" y="43"/>
                    <a:pt x="99" y="78"/>
                    <a:pt x="32" y="78"/>
                  </a:cubicBezTo>
                  <a:cubicBezTo>
                    <a:pt x="21" y="78"/>
                    <a:pt x="10" y="77"/>
                    <a:pt x="0" y="75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901" y="408"/>
                    <a:pt x="901" y="408"/>
                    <a:pt x="901" y="408"/>
                  </a:cubicBezTo>
                  <a:cubicBezTo>
                    <a:pt x="901" y="408"/>
                    <a:pt x="901" y="408"/>
                    <a:pt x="901" y="408"/>
                  </a:cubicBezTo>
                  <a:cubicBezTo>
                    <a:pt x="3276" y="408"/>
                    <a:pt x="3276" y="408"/>
                    <a:pt x="3276" y="408"/>
                  </a:cubicBezTo>
                  <a:cubicBezTo>
                    <a:pt x="3276" y="75"/>
                    <a:pt x="3276" y="75"/>
                    <a:pt x="3276" y="75"/>
                  </a:cubicBezTo>
                  <a:cubicBezTo>
                    <a:pt x="3225" y="66"/>
                    <a:pt x="3186" y="36"/>
                    <a:pt x="3182" y="0"/>
                  </a:cubicBezTo>
                  <a:close/>
                </a:path>
              </a:pathLst>
            </a:custGeom>
            <a:solidFill>
              <a:srgbClr val="2B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79"/>
            <p:cNvSpPr/>
            <p:nvPr/>
          </p:nvSpPr>
          <p:spPr bwMode="auto">
            <a:xfrm>
              <a:off x="2151063" y="4697419"/>
              <a:ext cx="6513513" cy="811214"/>
            </a:xfrm>
            <a:custGeom>
              <a:avLst/>
              <a:gdLst>
                <a:gd name="T0" fmla="*/ 3041 w 3252"/>
                <a:gd name="T1" fmla="*/ 16 h 408"/>
                <a:gd name="T2" fmla="*/ 3037 w 3252"/>
                <a:gd name="T3" fmla="*/ 0 h 408"/>
                <a:gd name="T4" fmla="*/ 3037 w 3252"/>
                <a:gd name="T5" fmla="*/ 0 h 408"/>
                <a:gd name="T6" fmla="*/ 2789 w 3252"/>
                <a:gd name="T7" fmla="*/ 16 h 408"/>
                <a:gd name="T8" fmla="*/ 2785 w 3252"/>
                <a:gd name="T9" fmla="*/ 0 h 408"/>
                <a:gd name="T10" fmla="*/ 2785 w 3252"/>
                <a:gd name="T11" fmla="*/ 0 h 408"/>
                <a:gd name="T12" fmla="*/ 2537 w 3252"/>
                <a:gd name="T13" fmla="*/ 16 h 408"/>
                <a:gd name="T14" fmla="*/ 2533 w 3252"/>
                <a:gd name="T15" fmla="*/ 0 h 408"/>
                <a:gd name="T16" fmla="*/ 2533 w 3252"/>
                <a:gd name="T17" fmla="*/ 0 h 408"/>
                <a:gd name="T18" fmla="*/ 2285 w 3252"/>
                <a:gd name="T19" fmla="*/ 16 h 408"/>
                <a:gd name="T20" fmla="*/ 2281 w 3252"/>
                <a:gd name="T21" fmla="*/ 0 h 408"/>
                <a:gd name="T22" fmla="*/ 2281 w 3252"/>
                <a:gd name="T23" fmla="*/ 0 h 408"/>
                <a:gd name="T24" fmla="*/ 2033 w 3252"/>
                <a:gd name="T25" fmla="*/ 16 h 408"/>
                <a:gd name="T26" fmla="*/ 2029 w 3252"/>
                <a:gd name="T27" fmla="*/ 0 h 408"/>
                <a:gd name="T28" fmla="*/ 2029 w 3252"/>
                <a:gd name="T29" fmla="*/ 0 h 408"/>
                <a:gd name="T30" fmla="*/ 1781 w 3252"/>
                <a:gd name="T31" fmla="*/ 16 h 408"/>
                <a:gd name="T32" fmla="*/ 1777 w 3252"/>
                <a:gd name="T33" fmla="*/ 0 h 408"/>
                <a:gd name="T34" fmla="*/ 1777 w 3252"/>
                <a:gd name="T35" fmla="*/ 0 h 408"/>
                <a:gd name="T36" fmla="*/ 1529 w 3252"/>
                <a:gd name="T37" fmla="*/ 16 h 408"/>
                <a:gd name="T38" fmla="*/ 1525 w 3252"/>
                <a:gd name="T39" fmla="*/ 0 h 408"/>
                <a:gd name="T40" fmla="*/ 1525 w 3252"/>
                <a:gd name="T41" fmla="*/ 0 h 408"/>
                <a:gd name="T42" fmla="*/ 1277 w 3252"/>
                <a:gd name="T43" fmla="*/ 16 h 408"/>
                <a:gd name="T44" fmla="*/ 1273 w 3252"/>
                <a:gd name="T45" fmla="*/ 0 h 408"/>
                <a:gd name="T46" fmla="*/ 1273 w 3252"/>
                <a:gd name="T47" fmla="*/ 0 h 408"/>
                <a:gd name="T48" fmla="*/ 1013 w 3252"/>
                <a:gd name="T49" fmla="*/ 0 h 408"/>
                <a:gd name="T50" fmla="*/ 769 w 3252"/>
                <a:gd name="T51" fmla="*/ 0 h 408"/>
                <a:gd name="T52" fmla="*/ 643 w 3252"/>
                <a:gd name="T53" fmla="*/ 78 h 408"/>
                <a:gd name="T54" fmla="*/ 517 w 3252"/>
                <a:gd name="T55" fmla="*/ 0 h 408"/>
                <a:gd name="T56" fmla="*/ 265 w 3252"/>
                <a:gd name="T57" fmla="*/ 0 h 408"/>
                <a:gd name="T58" fmla="*/ 139 w 3252"/>
                <a:gd name="T59" fmla="*/ 78 h 408"/>
                <a:gd name="T60" fmla="*/ 0 w 3252"/>
                <a:gd name="T61" fmla="*/ 0 h 408"/>
                <a:gd name="T62" fmla="*/ 1008 w 3252"/>
                <a:gd name="T63" fmla="*/ 408 h 408"/>
                <a:gd name="T64" fmla="*/ 3252 w 3252"/>
                <a:gd name="T65" fmla="*/ 408 h 408"/>
                <a:gd name="T66" fmla="*/ 3163 w 3252"/>
                <a:gd name="T67" fmla="*/ 7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52" h="408">
                  <a:moveTo>
                    <a:pt x="3163" y="78"/>
                  </a:moveTo>
                  <a:cubicBezTo>
                    <a:pt x="3105" y="78"/>
                    <a:pt x="3056" y="52"/>
                    <a:pt x="3041" y="16"/>
                  </a:cubicBezTo>
                  <a:cubicBezTo>
                    <a:pt x="3039" y="11"/>
                    <a:pt x="3038" y="5"/>
                    <a:pt x="3037" y="0"/>
                  </a:cubicBezTo>
                  <a:cubicBezTo>
                    <a:pt x="3037" y="0"/>
                    <a:pt x="3037" y="0"/>
                    <a:pt x="3037" y="0"/>
                  </a:cubicBezTo>
                  <a:cubicBezTo>
                    <a:pt x="3037" y="0"/>
                    <a:pt x="3037" y="0"/>
                    <a:pt x="3037" y="0"/>
                  </a:cubicBezTo>
                  <a:cubicBezTo>
                    <a:pt x="3037" y="0"/>
                    <a:pt x="3037" y="0"/>
                    <a:pt x="3037" y="0"/>
                  </a:cubicBezTo>
                  <a:cubicBezTo>
                    <a:pt x="3032" y="44"/>
                    <a:pt x="2978" y="78"/>
                    <a:pt x="2911" y="78"/>
                  </a:cubicBezTo>
                  <a:cubicBezTo>
                    <a:pt x="2853" y="78"/>
                    <a:pt x="2804" y="52"/>
                    <a:pt x="2789" y="16"/>
                  </a:cubicBezTo>
                  <a:cubicBezTo>
                    <a:pt x="2787" y="11"/>
                    <a:pt x="2786" y="5"/>
                    <a:pt x="2785" y="0"/>
                  </a:cubicBezTo>
                  <a:cubicBezTo>
                    <a:pt x="2785" y="0"/>
                    <a:pt x="2785" y="0"/>
                    <a:pt x="2785" y="0"/>
                  </a:cubicBezTo>
                  <a:cubicBezTo>
                    <a:pt x="2785" y="0"/>
                    <a:pt x="2785" y="0"/>
                    <a:pt x="2785" y="0"/>
                  </a:cubicBezTo>
                  <a:cubicBezTo>
                    <a:pt x="2785" y="0"/>
                    <a:pt x="2785" y="0"/>
                    <a:pt x="2785" y="0"/>
                  </a:cubicBezTo>
                  <a:cubicBezTo>
                    <a:pt x="2780" y="44"/>
                    <a:pt x="2726" y="78"/>
                    <a:pt x="2659" y="78"/>
                  </a:cubicBezTo>
                  <a:cubicBezTo>
                    <a:pt x="2601" y="78"/>
                    <a:pt x="2552" y="52"/>
                    <a:pt x="2537" y="16"/>
                  </a:cubicBezTo>
                  <a:cubicBezTo>
                    <a:pt x="2535" y="11"/>
                    <a:pt x="2534" y="5"/>
                    <a:pt x="2533" y="0"/>
                  </a:cubicBezTo>
                  <a:cubicBezTo>
                    <a:pt x="2533" y="0"/>
                    <a:pt x="2533" y="0"/>
                    <a:pt x="2533" y="0"/>
                  </a:cubicBezTo>
                  <a:cubicBezTo>
                    <a:pt x="2533" y="0"/>
                    <a:pt x="2533" y="0"/>
                    <a:pt x="2533" y="0"/>
                  </a:cubicBezTo>
                  <a:cubicBezTo>
                    <a:pt x="2533" y="0"/>
                    <a:pt x="2533" y="0"/>
                    <a:pt x="2533" y="0"/>
                  </a:cubicBezTo>
                  <a:cubicBezTo>
                    <a:pt x="2528" y="44"/>
                    <a:pt x="2474" y="78"/>
                    <a:pt x="2407" y="78"/>
                  </a:cubicBezTo>
                  <a:cubicBezTo>
                    <a:pt x="2349" y="78"/>
                    <a:pt x="2300" y="52"/>
                    <a:pt x="2285" y="16"/>
                  </a:cubicBezTo>
                  <a:cubicBezTo>
                    <a:pt x="2283" y="11"/>
                    <a:pt x="2282" y="5"/>
                    <a:pt x="2281" y="0"/>
                  </a:cubicBezTo>
                  <a:cubicBezTo>
                    <a:pt x="2281" y="0"/>
                    <a:pt x="2281" y="0"/>
                    <a:pt x="2281" y="0"/>
                  </a:cubicBezTo>
                  <a:cubicBezTo>
                    <a:pt x="2281" y="0"/>
                    <a:pt x="2281" y="0"/>
                    <a:pt x="2281" y="0"/>
                  </a:cubicBezTo>
                  <a:cubicBezTo>
                    <a:pt x="2281" y="0"/>
                    <a:pt x="2281" y="0"/>
                    <a:pt x="2281" y="0"/>
                  </a:cubicBezTo>
                  <a:cubicBezTo>
                    <a:pt x="2276" y="44"/>
                    <a:pt x="2222" y="78"/>
                    <a:pt x="2155" y="78"/>
                  </a:cubicBezTo>
                  <a:cubicBezTo>
                    <a:pt x="2097" y="78"/>
                    <a:pt x="2048" y="52"/>
                    <a:pt x="2033" y="16"/>
                  </a:cubicBezTo>
                  <a:cubicBezTo>
                    <a:pt x="2031" y="11"/>
                    <a:pt x="2030" y="5"/>
                    <a:pt x="2029" y="0"/>
                  </a:cubicBezTo>
                  <a:cubicBezTo>
                    <a:pt x="2029" y="0"/>
                    <a:pt x="2029" y="0"/>
                    <a:pt x="2029" y="0"/>
                  </a:cubicBezTo>
                  <a:cubicBezTo>
                    <a:pt x="2029" y="0"/>
                    <a:pt x="2029" y="0"/>
                    <a:pt x="2029" y="0"/>
                  </a:cubicBezTo>
                  <a:cubicBezTo>
                    <a:pt x="2029" y="0"/>
                    <a:pt x="2029" y="0"/>
                    <a:pt x="2029" y="0"/>
                  </a:cubicBezTo>
                  <a:cubicBezTo>
                    <a:pt x="2024" y="44"/>
                    <a:pt x="1970" y="78"/>
                    <a:pt x="1903" y="78"/>
                  </a:cubicBezTo>
                  <a:cubicBezTo>
                    <a:pt x="1845" y="78"/>
                    <a:pt x="1796" y="52"/>
                    <a:pt x="1781" y="16"/>
                  </a:cubicBezTo>
                  <a:cubicBezTo>
                    <a:pt x="1779" y="11"/>
                    <a:pt x="1778" y="5"/>
                    <a:pt x="1777" y="0"/>
                  </a:cubicBezTo>
                  <a:cubicBezTo>
                    <a:pt x="1777" y="0"/>
                    <a:pt x="1777" y="0"/>
                    <a:pt x="1777" y="0"/>
                  </a:cubicBezTo>
                  <a:cubicBezTo>
                    <a:pt x="1777" y="0"/>
                    <a:pt x="1777" y="0"/>
                    <a:pt x="1777" y="0"/>
                  </a:cubicBezTo>
                  <a:cubicBezTo>
                    <a:pt x="1777" y="0"/>
                    <a:pt x="1777" y="0"/>
                    <a:pt x="1777" y="0"/>
                  </a:cubicBezTo>
                  <a:cubicBezTo>
                    <a:pt x="1772" y="44"/>
                    <a:pt x="1718" y="78"/>
                    <a:pt x="1651" y="78"/>
                  </a:cubicBezTo>
                  <a:cubicBezTo>
                    <a:pt x="1593" y="78"/>
                    <a:pt x="1544" y="52"/>
                    <a:pt x="1529" y="16"/>
                  </a:cubicBezTo>
                  <a:cubicBezTo>
                    <a:pt x="1527" y="11"/>
                    <a:pt x="1526" y="5"/>
                    <a:pt x="1525" y="0"/>
                  </a:cubicBezTo>
                  <a:cubicBezTo>
                    <a:pt x="1525" y="0"/>
                    <a:pt x="1525" y="0"/>
                    <a:pt x="1525" y="0"/>
                  </a:cubicBezTo>
                  <a:cubicBezTo>
                    <a:pt x="1525" y="0"/>
                    <a:pt x="1525" y="0"/>
                    <a:pt x="1525" y="0"/>
                  </a:cubicBezTo>
                  <a:cubicBezTo>
                    <a:pt x="1525" y="0"/>
                    <a:pt x="1525" y="0"/>
                    <a:pt x="1525" y="0"/>
                  </a:cubicBezTo>
                  <a:cubicBezTo>
                    <a:pt x="1520" y="44"/>
                    <a:pt x="1466" y="78"/>
                    <a:pt x="1399" y="78"/>
                  </a:cubicBezTo>
                  <a:cubicBezTo>
                    <a:pt x="1341" y="78"/>
                    <a:pt x="1292" y="52"/>
                    <a:pt x="1277" y="16"/>
                  </a:cubicBezTo>
                  <a:cubicBezTo>
                    <a:pt x="1275" y="11"/>
                    <a:pt x="1274" y="5"/>
                    <a:pt x="1273" y="0"/>
                  </a:cubicBezTo>
                  <a:cubicBezTo>
                    <a:pt x="1273" y="0"/>
                    <a:pt x="1273" y="0"/>
                    <a:pt x="1273" y="0"/>
                  </a:cubicBezTo>
                  <a:cubicBezTo>
                    <a:pt x="1273" y="0"/>
                    <a:pt x="1273" y="0"/>
                    <a:pt x="1273" y="0"/>
                  </a:cubicBezTo>
                  <a:cubicBezTo>
                    <a:pt x="1273" y="0"/>
                    <a:pt x="1273" y="0"/>
                    <a:pt x="1273" y="0"/>
                  </a:cubicBezTo>
                  <a:cubicBezTo>
                    <a:pt x="1268" y="44"/>
                    <a:pt x="1214" y="78"/>
                    <a:pt x="1147" y="78"/>
                  </a:cubicBezTo>
                  <a:cubicBezTo>
                    <a:pt x="1089" y="78"/>
                    <a:pt x="1013" y="32"/>
                    <a:pt x="1013" y="0"/>
                  </a:cubicBezTo>
                  <a:cubicBezTo>
                    <a:pt x="1013" y="31"/>
                    <a:pt x="944" y="78"/>
                    <a:pt x="895" y="78"/>
                  </a:cubicBezTo>
                  <a:cubicBezTo>
                    <a:pt x="828" y="78"/>
                    <a:pt x="774" y="44"/>
                    <a:pt x="769" y="0"/>
                  </a:cubicBezTo>
                  <a:cubicBezTo>
                    <a:pt x="769" y="0"/>
                    <a:pt x="769" y="0"/>
                    <a:pt x="769" y="0"/>
                  </a:cubicBezTo>
                  <a:cubicBezTo>
                    <a:pt x="764" y="44"/>
                    <a:pt x="710" y="78"/>
                    <a:pt x="643" y="78"/>
                  </a:cubicBezTo>
                  <a:cubicBezTo>
                    <a:pt x="576" y="78"/>
                    <a:pt x="522" y="44"/>
                    <a:pt x="517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12" y="44"/>
                    <a:pt x="458" y="78"/>
                    <a:pt x="391" y="78"/>
                  </a:cubicBezTo>
                  <a:cubicBezTo>
                    <a:pt x="324" y="78"/>
                    <a:pt x="270" y="44"/>
                    <a:pt x="265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60" y="44"/>
                    <a:pt x="206" y="78"/>
                    <a:pt x="139" y="78"/>
                  </a:cubicBezTo>
                  <a:cubicBezTo>
                    <a:pt x="72" y="78"/>
                    <a:pt x="18" y="44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1008" y="408"/>
                    <a:pt x="1008" y="408"/>
                    <a:pt x="1008" y="408"/>
                  </a:cubicBezTo>
                  <a:cubicBezTo>
                    <a:pt x="1008" y="408"/>
                    <a:pt x="1008" y="408"/>
                    <a:pt x="1008" y="408"/>
                  </a:cubicBezTo>
                  <a:cubicBezTo>
                    <a:pt x="3252" y="408"/>
                    <a:pt x="3252" y="408"/>
                    <a:pt x="3252" y="408"/>
                  </a:cubicBezTo>
                  <a:cubicBezTo>
                    <a:pt x="3252" y="54"/>
                    <a:pt x="3252" y="54"/>
                    <a:pt x="3252" y="54"/>
                  </a:cubicBezTo>
                  <a:cubicBezTo>
                    <a:pt x="3229" y="69"/>
                    <a:pt x="3198" y="78"/>
                    <a:pt x="3163" y="78"/>
                  </a:cubicBezTo>
                  <a:close/>
                </a:path>
              </a:pathLst>
            </a:custGeom>
            <a:solidFill>
              <a:srgbClr val="3A9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91"/>
            <p:cNvSpPr/>
            <p:nvPr/>
          </p:nvSpPr>
          <p:spPr bwMode="auto">
            <a:xfrm>
              <a:off x="2151062" y="5049845"/>
              <a:ext cx="6513513" cy="812801"/>
            </a:xfrm>
            <a:custGeom>
              <a:avLst/>
              <a:gdLst>
                <a:gd name="T0" fmla="*/ 3182 w 3276"/>
                <a:gd name="T1" fmla="*/ 1 h 409"/>
                <a:gd name="T2" fmla="*/ 3160 w 3276"/>
                <a:gd name="T3" fmla="*/ 42 h 409"/>
                <a:gd name="T4" fmla="*/ 2934 w 3276"/>
                <a:gd name="T5" fmla="*/ 16 h 409"/>
                <a:gd name="T6" fmla="*/ 2930 w 3276"/>
                <a:gd name="T7" fmla="*/ 1 h 409"/>
                <a:gd name="T8" fmla="*/ 2930 w 3276"/>
                <a:gd name="T9" fmla="*/ 0 h 409"/>
                <a:gd name="T10" fmla="*/ 2682 w 3276"/>
                <a:gd name="T11" fmla="*/ 16 h 409"/>
                <a:gd name="T12" fmla="*/ 2678 w 3276"/>
                <a:gd name="T13" fmla="*/ 1 h 409"/>
                <a:gd name="T14" fmla="*/ 2678 w 3276"/>
                <a:gd name="T15" fmla="*/ 0 h 409"/>
                <a:gd name="T16" fmla="*/ 2430 w 3276"/>
                <a:gd name="T17" fmla="*/ 16 h 409"/>
                <a:gd name="T18" fmla="*/ 2426 w 3276"/>
                <a:gd name="T19" fmla="*/ 1 h 409"/>
                <a:gd name="T20" fmla="*/ 2426 w 3276"/>
                <a:gd name="T21" fmla="*/ 0 h 409"/>
                <a:gd name="T22" fmla="*/ 2178 w 3276"/>
                <a:gd name="T23" fmla="*/ 16 h 409"/>
                <a:gd name="T24" fmla="*/ 2174 w 3276"/>
                <a:gd name="T25" fmla="*/ 1 h 409"/>
                <a:gd name="T26" fmla="*/ 2174 w 3276"/>
                <a:gd name="T27" fmla="*/ 0 h 409"/>
                <a:gd name="T28" fmla="*/ 1926 w 3276"/>
                <a:gd name="T29" fmla="*/ 16 h 409"/>
                <a:gd name="T30" fmla="*/ 1922 w 3276"/>
                <a:gd name="T31" fmla="*/ 1 h 409"/>
                <a:gd name="T32" fmla="*/ 1922 w 3276"/>
                <a:gd name="T33" fmla="*/ 0 h 409"/>
                <a:gd name="T34" fmla="*/ 1674 w 3276"/>
                <a:gd name="T35" fmla="*/ 16 h 409"/>
                <a:gd name="T36" fmla="*/ 1670 w 3276"/>
                <a:gd name="T37" fmla="*/ 1 h 409"/>
                <a:gd name="T38" fmla="*/ 1670 w 3276"/>
                <a:gd name="T39" fmla="*/ 0 h 409"/>
                <a:gd name="T40" fmla="*/ 1422 w 3276"/>
                <a:gd name="T41" fmla="*/ 16 h 409"/>
                <a:gd name="T42" fmla="*/ 1418 w 3276"/>
                <a:gd name="T43" fmla="*/ 1 h 409"/>
                <a:gd name="T44" fmla="*/ 1418 w 3276"/>
                <a:gd name="T45" fmla="*/ 0 h 409"/>
                <a:gd name="T46" fmla="*/ 1170 w 3276"/>
                <a:gd name="T47" fmla="*/ 16 h 409"/>
                <a:gd name="T48" fmla="*/ 1166 w 3276"/>
                <a:gd name="T49" fmla="*/ 1 h 409"/>
                <a:gd name="T50" fmla="*/ 1166 w 3276"/>
                <a:gd name="T51" fmla="*/ 0 h 409"/>
                <a:gd name="T52" fmla="*/ 909 w 3276"/>
                <a:gd name="T53" fmla="*/ 0 h 409"/>
                <a:gd name="T54" fmla="*/ 662 w 3276"/>
                <a:gd name="T55" fmla="*/ 0 h 409"/>
                <a:gd name="T56" fmla="*/ 536 w 3276"/>
                <a:gd name="T57" fmla="*/ 79 h 409"/>
                <a:gd name="T58" fmla="*/ 410 w 3276"/>
                <a:gd name="T59" fmla="*/ 0 h 409"/>
                <a:gd name="T60" fmla="*/ 158 w 3276"/>
                <a:gd name="T61" fmla="*/ 0 h 409"/>
                <a:gd name="T62" fmla="*/ 32 w 3276"/>
                <a:gd name="T63" fmla="*/ 79 h 409"/>
                <a:gd name="T64" fmla="*/ 0 w 3276"/>
                <a:gd name="T65" fmla="*/ 409 h 409"/>
                <a:gd name="T66" fmla="*/ 901 w 3276"/>
                <a:gd name="T67" fmla="*/ 409 h 409"/>
                <a:gd name="T68" fmla="*/ 3276 w 3276"/>
                <a:gd name="T69" fmla="*/ 76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76" h="409">
                  <a:moveTo>
                    <a:pt x="3182" y="1"/>
                  </a:moveTo>
                  <a:cubicBezTo>
                    <a:pt x="3182" y="1"/>
                    <a:pt x="3182" y="1"/>
                    <a:pt x="3182" y="1"/>
                  </a:cubicBezTo>
                  <a:cubicBezTo>
                    <a:pt x="3180" y="16"/>
                    <a:pt x="3173" y="30"/>
                    <a:pt x="3160" y="42"/>
                  </a:cubicBezTo>
                  <a:cubicBezTo>
                    <a:pt x="3160" y="42"/>
                    <a:pt x="3160" y="42"/>
                    <a:pt x="3160" y="42"/>
                  </a:cubicBezTo>
                  <a:cubicBezTo>
                    <a:pt x="3138" y="64"/>
                    <a:pt x="3099" y="79"/>
                    <a:pt x="3056" y="79"/>
                  </a:cubicBezTo>
                  <a:cubicBezTo>
                    <a:pt x="2998" y="79"/>
                    <a:pt x="2949" y="52"/>
                    <a:pt x="2934" y="16"/>
                  </a:cubicBezTo>
                  <a:cubicBezTo>
                    <a:pt x="2932" y="11"/>
                    <a:pt x="2931" y="6"/>
                    <a:pt x="2930" y="1"/>
                  </a:cubicBezTo>
                  <a:cubicBezTo>
                    <a:pt x="2930" y="1"/>
                    <a:pt x="2930" y="1"/>
                    <a:pt x="2930" y="1"/>
                  </a:cubicBezTo>
                  <a:cubicBezTo>
                    <a:pt x="2930" y="0"/>
                    <a:pt x="2930" y="0"/>
                    <a:pt x="2930" y="0"/>
                  </a:cubicBezTo>
                  <a:cubicBezTo>
                    <a:pt x="2930" y="0"/>
                    <a:pt x="2930" y="0"/>
                    <a:pt x="2930" y="0"/>
                  </a:cubicBezTo>
                  <a:cubicBezTo>
                    <a:pt x="2925" y="44"/>
                    <a:pt x="2871" y="79"/>
                    <a:pt x="2804" y="79"/>
                  </a:cubicBezTo>
                  <a:cubicBezTo>
                    <a:pt x="2746" y="79"/>
                    <a:pt x="2697" y="52"/>
                    <a:pt x="2682" y="16"/>
                  </a:cubicBezTo>
                  <a:cubicBezTo>
                    <a:pt x="2680" y="11"/>
                    <a:pt x="2679" y="6"/>
                    <a:pt x="2678" y="1"/>
                  </a:cubicBezTo>
                  <a:cubicBezTo>
                    <a:pt x="2678" y="1"/>
                    <a:pt x="2678" y="1"/>
                    <a:pt x="2678" y="1"/>
                  </a:cubicBezTo>
                  <a:cubicBezTo>
                    <a:pt x="2678" y="0"/>
                    <a:pt x="2678" y="0"/>
                    <a:pt x="2678" y="0"/>
                  </a:cubicBezTo>
                  <a:cubicBezTo>
                    <a:pt x="2678" y="0"/>
                    <a:pt x="2678" y="0"/>
                    <a:pt x="2678" y="0"/>
                  </a:cubicBezTo>
                  <a:cubicBezTo>
                    <a:pt x="2673" y="44"/>
                    <a:pt x="2619" y="79"/>
                    <a:pt x="2552" y="79"/>
                  </a:cubicBezTo>
                  <a:cubicBezTo>
                    <a:pt x="2494" y="79"/>
                    <a:pt x="2445" y="52"/>
                    <a:pt x="2430" y="16"/>
                  </a:cubicBezTo>
                  <a:cubicBezTo>
                    <a:pt x="2428" y="11"/>
                    <a:pt x="2427" y="6"/>
                    <a:pt x="2426" y="1"/>
                  </a:cubicBezTo>
                  <a:cubicBezTo>
                    <a:pt x="2426" y="1"/>
                    <a:pt x="2426" y="1"/>
                    <a:pt x="2426" y="1"/>
                  </a:cubicBezTo>
                  <a:cubicBezTo>
                    <a:pt x="2426" y="0"/>
                    <a:pt x="2426" y="0"/>
                    <a:pt x="2426" y="0"/>
                  </a:cubicBezTo>
                  <a:cubicBezTo>
                    <a:pt x="2426" y="0"/>
                    <a:pt x="2426" y="0"/>
                    <a:pt x="2426" y="0"/>
                  </a:cubicBezTo>
                  <a:cubicBezTo>
                    <a:pt x="2421" y="44"/>
                    <a:pt x="2367" y="79"/>
                    <a:pt x="2300" y="79"/>
                  </a:cubicBezTo>
                  <a:cubicBezTo>
                    <a:pt x="2242" y="79"/>
                    <a:pt x="2193" y="52"/>
                    <a:pt x="2178" y="16"/>
                  </a:cubicBezTo>
                  <a:cubicBezTo>
                    <a:pt x="2176" y="11"/>
                    <a:pt x="2175" y="6"/>
                    <a:pt x="2174" y="1"/>
                  </a:cubicBezTo>
                  <a:cubicBezTo>
                    <a:pt x="2174" y="1"/>
                    <a:pt x="2174" y="1"/>
                    <a:pt x="2174" y="1"/>
                  </a:cubicBezTo>
                  <a:cubicBezTo>
                    <a:pt x="2174" y="0"/>
                    <a:pt x="2174" y="0"/>
                    <a:pt x="2174" y="0"/>
                  </a:cubicBezTo>
                  <a:cubicBezTo>
                    <a:pt x="2174" y="0"/>
                    <a:pt x="2174" y="0"/>
                    <a:pt x="2174" y="0"/>
                  </a:cubicBezTo>
                  <a:cubicBezTo>
                    <a:pt x="2169" y="44"/>
                    <a:pt x="2115" y="79"/>
                    <a:pt x="2048" y="79"/>
                  </a:cubicBezTo>
                  <a:cubicBezTo>
                    <a:pt x="1990" y="79"/>
                    <a:pt x="1941" y="52"/>
                    <a:pt x="1926" y="16"/>
                  </a:cubicBezTo>
                  <a:cubicBezTo>
                    <a:pt x="1924" y="11"/>
                    <a:pt x="1923" y="6"/>
                    <a:pt x="1922" y="1"/>
                  </a:cubicBezTo>
                  <a:cubicBezTo>
                    <a:pt x="1922" y="1"/>
                    <a:pt x="1922" y="1"/>
                    <a:pt x="1922" y="1"/>
                  </a:cubicBezTo>
                  <a:cubicBezTo>
                    <a:pt x="1922" y="0"/>
                    <a:pt x="1922" y="0"/>
                    <a:pt x="1922" y="0"/>
                  </a:cubicBezTo>
                  <a:cubicBezTo>
                    <a:pt x="1922" y="0"/>
                    <a:pt x="1922" y="0"/>
                    <a:pt x="1922" y="0"/>
                  </a:cubicBezTo>
                  <a:cubicBezTo>
                    <a:pt x="1917" y="44"/>
                    <a:pt x="1863" y="79"/>
                    <a:pt x="1796" y="79"/>
                  </a:cubicBezTo>
                  <a:cubicBezTo>
                    <a:pt x="1738" y="79"/>
                    <a:pt x="1689" y="52"/>
                    <a:pt x="1674" y="16"/>
                  </a:cubicBezTo>
                  <a:cubicBezTo>
                    <a:pt x="1672" y="11"/>
                    <a:pt x="1671" y="6"/>
                    <a:pt x="1670" y="1"/>
                  </a:cubicBezTo>
                  <a:cubicBezTo>
                    <a:pt x="1670" y="1"/>
                    <a:pt x="1670" y="1"/>
                    <a:pt x="1670" y="1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65" y="44"/>
                    <a:pt x="1611" y="79"/>
                    <a:pt x="1544" y="79"/>
                  </a:cubicBezTo>
                  <a:cubicBezTo>
                    <a:pt x="1486" y="79"/>
                    <a:pt x="1437" y="52"/>
                    <a:pt x="1422" y="16"/>
                  </a:cubicBezTo>
                  <a:cubicBezTo>
                    <a:pt x="1420" y="11"/>
                    <a:pt x="1419" y="6"/>
                    <a:pt x="1418" y="1"/>
                  </a:cubicBezTo>
                  <a:cubicBezTo>
                    <a:pt x="1418" y="1"/>
                    <a:pt x="1418" y="1"/>
                    <a:pt x="1418" y="1"/>
                  </a:cubicBezTo>
                  <a:cubicBezTo>
                    <a:pt x="1418" y="0"/>
                    <a:pt x="1418" y="0"/>
                    <a:pt x="1418" y="0"/>
                  </a:cubicBezTo>
                  <a:cubicBezTo>
                    <a:pt x="1418" y="0"/>
                    <a:pt x="1418" y="0"/>
                    <a:pt x="1418" y="0"/>
                  </a:cubicBezTo>
                  <a:cubicBezTo>
                    <a:pt x="1413" y="44"/>
                    <a:pt x="1359" y="79"/>
                    <a:pt x="1292" y="79"/>
                  </a:cubicBezTo>
                  <a:cubicBezTo>
                    <a:pt x="1234" y="79"/>
                    <a:pt x="1185" y="52"/>
                    <a:pt x="1170" y="16"/>
                  </a:cubicBezTo>
                  <a:cubicBezTo>
                    <a:pt x="1168" y="11"/>
                    <a:pt x="1167" y="6"/>
                    <a:pt x="1166" y="1"/>
                  </a:cubicBezTo>
                  <a:cubicBezTo>
                    <a:pt x="1166" y="1"/>
                    <a:pt x="1166" y="1"/>
                    <a:pt x="1166" y="1"/>
                  </a:cubicBezTo>
                  <a:cubicBezTo>
                    <a:pt x="1166" y="0"/>
                    <a:pt x="1166" y="0"/>
                    <a:pt x="1166" y="0"/>
                  </a:cubicBezTo>
                  <a:cubicBezTo>
                    <a:pt x="1166" y="0"/>
                    <a:pt x="1166" y="0"/>
                    <a:pt x="1166" y="0"/>
                  </a:cubicBezTo>
                  <a:cubicBezTo>
                    <a:pt x="1161" y="44"/>
                    <a:pt x="1107" y="79"/>
                    <a:pt x="1040" y="79"/>
                  </a:cubicBezTo>
                  <a:cubicBezTo>
                    <a:pt x="982" y="79"/>
                    <a:pt x="909" y="60"/>
                    <a:pt x="909" y="0"/>
                  </a:cubicBezTo>
                  <a:cubicBezTo>
                    <a:pt x="909" y="50"/>
                    <a:pt x="837" y="79"/>
                    <a:pt x="788" y="79"/>
                  </a:cubicBezTo>
                  <a:cubicBezTo>
                    <a:pt x="721" y="79"/>
                    <a:pt x="667" y="44"/>
                    <a:pt x="662" y="0"/>
                  </a:cubicBezTo>
                  <a:cubicBezTo>
                    <a:pt x="662" y="0"/>
                    <a:pt x="662" y="0"/>
                    <a:pt x="662" y="0"/>
                  </a:cubicBezTo>
                  <a:cubicBezTo>
                    <a:pt x="657" y="44"/>
                    <a:pt x="603" y="79"/>
                    <a:pt x="536" y="79"/>
                  </a:cubicBezTo>
                  <a:cubicBezTo>
                    <a:pt x="469" y="79"/>
                    <a:pt x="415" y="44"/>
                    <a:pt x="410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05" y="44"/>
                    <a:pt x="351" y="79"/>
                    <a:pt x="284" y="79"/>
                  </a:cubicBezTo>
                  <a:cubicBezTo>
                    <a:pt x="217" y="79"/>
                    <a:pt x="163" y="44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3" y="44"/>
                    <a:pt x="99" y="79"/>
                    <a:pt x="32" y="79"/>
                  </a:cubicBezTo>
                  <a:cubicBezTo>
                    <a:pt x="21" y="79"/>
                    <a:pt x="10" y="78"/>
                    <a:pt x="0" y="76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901" y="409"/>
                    <a:pt x="901" y="409"/>
                    <a:pt x="901" y="409"/>
                  </a:cubicBezTo>
                  <a:cubicBezTo>
                    <a:pt x="901" y="409"/>
                    <a:pt x="901" y="409"/>
                    <a:pt x="901" y="409"/>
                  </a:cubicBezTo>
                  <a:cubicBezTo>
                    <a:pt x="3276" y="409"/>
                    <a:pt x="3276" y="409"/>
                    <a:pt x="3276" y="409"/>
                  </a:cubicBezTo>
                  <a:cubicBezTo>
                    <a:pt x="3276" y="76"/>
                    <a:pt x="3276" y="76"/>
                    <a:pt x="3276" y="76"/>
                  </a:cubicBezTo>
                  <a:cubicBezTo>
                    <a:pt x="3225" y="67"/>
                    <a:pt x="3186" y="37"/>
                    <a:pt x="3182" y="1"/>
                  </a:cubicBezTo>
                  <a:close/>
                </a:path>
              </a:pathLst>
            </a:custGeom>
            <a:solidFill>
              <a:srgbClr val="40AD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561" name="Freeform 22"/>
          <p:cNvSpPr>
            <a:spLocks noEditPoints="1" noChangeArrowheads="1"/>
          </p:cNvSpPr>
          <p:nvPr/>
        </p:nvSpPr>
        <p:spPr bwMode="auto">
          <a:xfrm>
            <a:off x="1219201" y="1932518"/>
            <a:ext cx="7804151" cy="7194551"/>
          </a:xfrm>
          <a:custGeom>
            <a:avLst/>
            <a:gdLst>
              <a:gd name="T0" fmla="*/ 245 w 1986"/>
              <a:gd name="T1" fmla="*/ 11476 h 1831"/>
              <a:gd name="T2" fmla="*/ 6596 w 1986"/>
              <a:gd name="T3" fmla="*/ 11190 h 1831"/>
              <a:gd name="T4" fmla="*/ 6828 w 1986"/>
              <a:gd name="T5" fmla="*/ 11118 h 1831"/>
              <a:gd name="T6" fmla="*/ 254 w 1986"/>
              <a:gd name="T7" fmla="*/ 11062 h 1831"/>
              <a:gd name="T8" fmla="*/ 7021 w 1986"/>
              <a:gd name="T9" fmla="*/ 10997 h 1831"/>
              <a:gd name="T10" fmla="*/ 7172 w 1986"/>
              <a:gd name="T11" fmla="*/ 10824 h 1831"/>
              <a:gd name="T12" fmla="*/ 5094 w 1986"/>
              <a:gd name="T13" fmla="*/ 10780 h 1831"/>
              <a:gd name="T14" fmla="*/ 479 w 1986"/>
              <a:gd name="T15" fmla="*/ 10600 h 1831"/>
              <a:gd name="T16" fmla="*/ 4721 w 1986"/>
              <a:gd name="T17" fmla="*/ 10446 h 1831"/>
              <a:gd name="T18" fmla="*/ 7292 w 1986"/>
              <a:gd name="T19" fmla="*/ 10370 h 1831"/>
              <a:gd name="T20" fmla="*/ 724 w 1986"/>
              <a:gd name="T21" fmla="*/ 10145 h 1831"/>
              <a:gd name="T22" fmla="*/ 4430 w 1986"/>
              <a:gd name="T23" fmla="*/ 10048 h 1831"/>
              <a:gd name="T24" fmla="*/ 4311 w 1986"/>
              <a:gd name="T25" fmla="*/ 9831 h 1831"/>
              <a:gd name="T26" fmla="*/ 993 w 1986"/>
              <a:gd name="T27" fmla="*/ 9705 h 1831"/>
              <a:gd name="T28" fmla="*/ 4229 w 1986"/>
              <a:gd name="T29" fmla="*/ 9601 h 1831"/>
              <a:gd name="T30" fmla="*/ 7194 w 1986"/>
              <a:gd name="T31" fmla="*/ 9360 h 1831"/>
              <a:gd name="T32" fmla="*/ 1285 w 1986"/>
              <a:gd name="T33" fmla="*/ 9276 h 1831"/>
              <a:gd name="T34" fmla="*/ 1441 w 1986"/>
              <a:gd name="T35" fmla="*/ 9070 h 1831"/>
              <a:gd name="T36" fmla="*/ 6858 w 1986"/>
              <a:gd name="T37" fmla="*/ 9107 h 1831"/>
              <a:gd name="T38" fmla="*/ 4168 w 1986"/>
              <a:gd name="T39" fmla="*/ 8994 h 1831"/>
              <a:gd name="T40" fmla="*/ 1806 w 1986"/>
              <a:gd name="T41" fmla="*/ 8873 h 1831"/>
              <a:gd name="T42" fmla="*/ 6539 w 1986"/>
              <a:gd name="T43" fmla="*/ 8725 h 1831"/>
              <a:gd name="T44" fmla="*/ 6355 w 1986"/>
              <a:gd name="T45" fmla="*/ 8552 h 1831"/>
              <a:gd name="T46" fmla="*/ 2161 w 1986"/>
              <a:gd name="T47" fmla="*/ 8515 h 1831"/>
              <a:gd name="T48" fmla="*/ 2354 w 1986"/>
              <a:gd name="T49" fmla="*/ 8354 h 1831"/>
              <a:gd name="T50" fmla="*/ 5956 w 1986"/>
              <a:gd name="T51" fmla="*/ 8253 h 1831"/>
              <a:gd name="T52" fmla="*/ 5738 w 1986"/>
              <a:gd name="T53" fmla="*/ 8125 h 1831"/>
              <a:gd name="T54" fmla="*/ 2764 w 1986"/>
              <a:gd name="T55" fmla="*/ 8068 h 1831"/>
              <a:gd name="T56" fmla="*/ 2982 w 1986"/>
              <a:gd name="T57" fmla="*/ 7951 h 1831"/>
              <a:gd name="T58" fmla="*/ 4909 w 1986"/>
              <a:gd name="T59" fmla="*/ 7568 h 1831"/>
              <a:gd name="T60" fmla="*/ 4805 w 1986"/>
              <a:gd name="T61" fmla="*/ 7843 h 1831"/>
              <a:gd name="T62" fmla="*/ 3327 w 1986"/>
              <a:gd name="T63" fmla="*/ 7812 h 1831"/>
              <a:gd name="T64" fmla="*/ 4580 w 1986"/>
              <a:gd name="T65" fmla="*/ 7581 h 1831"/>
              <a:gd name="T66" fmla="*/ 4318 w 1986"/>
              <a:gd name="T67" fmla="*/ 7554 h 1831"/>
              <a:gd name="T68" fmla="*/ 5207 w 1986"/>
              <a:gd name="T69" fmla="*/ 7550 h 1831"/>
              <a:gd name="T70" fmla="*/ 5649 w 1986"/>
              <a:gd name="T71" fmla="*/ 7320 h 1831"/>
              <a:gd name="T72" fmla="*/ 6125 w 1986"/>
              <a:gd name="T73" fmla="*/ 7134 h 1831"/>
              <a:gd name="T74" fmla="*/ 6442 w 1986"/>
              <a:gd name="T75" fmla="*/ 6872 h 1831"/>
              <a:gd name="T76" fmla="*/ 9114 w 1986"/>
              <a:gd name="T77" fmla="*/ 6978 h 1831"/>
              <a:gd name="T78" fmla="*/ 8874 w 1986"/>
              <a:gd name="T79" fmla="*/ 6971 h 1831"/>
              <a:gd name="T80" fmla="*/ 8620 w 1986"/>
              <a:gd name="T81" fmla="*/ 6961 h 1831"/>
              <a:gd name="T82" fmla="*/ 8362 w 1986"/>
              <a:gd name="T83" fmla="*/ 6934 h 1831"/>
              <a:gd name="T84" fmla="*/ 8105 w 1986"/>
              <a:gd name="T85" fmla="*/ 6917 h 1831"/>
              <a:gd name="T86" fmla="*/ 7224 w 1986"/>
              <a:gd name="T87" fmla="*/ 6896 h 1831"/>
              <a:gd name="T88" fmla="*/ 7602 w 1986"/>
              <a:gd name="T89" fmla="*/ 6889 h 1831"/>
              <a:gd name="T90" fmla="*/ 10326 w 1986"/>
              <a:gd name="T91" fmla="*/ 6531 h 1831"/>
              <a:gd name="T92" fmla="*/ 10692 w 1986"/>
              <a:gd name="T93" fmla="*/ 6297 h 1831"/>
              <a:gd name="T94" fmla="*/ 11122 w 1986"/>
              <a:gd name="T95" fmla="*/ 6096 h 1831"/>
              <a:gd name="T96" fmla="*/ 11364 w 1986"/>
              <a:gd name="T97" fmla="*/ 5610 h 1831"/>
              <a:gd name="T98" fmla="*/ 11167 w 1986"/>
              <a:gd name="T99" fmla="*/ 5118 h 1831"/>
              <a:gd name="T100" fmla="*/ 10942 w 1986"/>
              <a:gd name="T101" fmla="*/ 4676 h 1831"/>
              <a:gd name="T102" fmla="*/ 10660 w 1986"/>
              <a:gd name="T103" fmla="*/ 4253 h 1831"/>
              <a:gd name="T104" fmla="*/ 10378 w 1986"/>
              <a:gd name="T105" fmla="*/ 3819 h 1831"/>
              <a:gd name="T106" fmla="*/ 10136 w 1986"/>
              <a:gd name="T107" fmla="*/ 3360 h 1831"/>
              <a:gd name="T108" fmla="*/ 9968 w 1986"/>
              <a:gd name="T109" fmla="*/ 2861 h 1831"/>
              <a:gd name="T110" fmla="*/ 10092 w 1986"/>
              <a:gd name="T111" fmla="*/ 2584 h 1831"/>
              <a:gd name="T112" fmla="*/ 10168 w 1986"/>
              <a:gd name="T113" fmla="*/ 1981 h 1831"/>
              <a:gd name="T114" fmla="*/ 10385 w 1986"/>
              <a:gd name="T115" fmla="*/ 1548 h 1831"/>
              <a:gd name="T116" fmla="*/ 10705 w 1986"/>
              <a:gd name="T117" fmla="*/ 1179 h 1831"/>
              <a:gd name="T118" fmla="*/ 11094 w 1986"/>
              <a:gd name="T119" fmla="*/ 865 h 1831"/>
              <a:gd name="T120" fmla="*/ 11529 w 1986"/>
              <a:gd name="T121" fmla="*/ 607 h 1831"/>
              <a:gd name="T122" fmla="*/ 11991 w 1986"/>
              <a:gd name="T123" fmla="*/ 390 h 1831"/>
              <a:gd name="T124" fmla="*/ 12463 w 1986"/>
              <a:gd name="T125" fmla="*/ 217 h 183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986"/>
              <a:gd name="T190" fmla="*/ 0 h 1831"/>
              <a:gd name="T191" fmla="*/ 1986 w 1986"/>
              <a:gd name="T192" fmla="*/ 1831 h 183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986" h="1831">
                <a:moveTo>
                  <a:pt x="22" y="1831"/>
                </a:moveTo>
                <a:cubicBezTo>
                  <a:pt x="0" y="1822"/>
                  <a:pt x="0" y="1822"/>
                  <a:pt x="0" y="1822"/>
                </a:cubicBezTo>
                <a:cubicBezTo>
                  <a:pt x="3" y="1815"/>
                  <a:pt x="5" y="1809"/>
                  <a:pt x="8" y="1803"/>
                </a:cubicBezTo>
                <a:cubicBezTo>
                  <a:pt x="30" y="1812"/>
                  <a:pt x="30" y="1812"/>
                  <a:pt x="30" y="1812"/>
                </a:cubicBezTo>
                <a:cubicBezTo>
                  <a:pt x="27" y="1818"/>
                  <a:pt x="25" y="1825"/>
                  <a:pt x="22" y="1831"/>
                </a:cubicBezTo>
                <a:close/>
                <a:moveTo>
                  <a:pt x="38" y="1794"/>
                </a:moveTo>
                <a:cubicBezTo>
                  <a:pt x="16" y="1784"/>
                  <a:pt x="16" y="1784"/>
                  <a:pt x="16" y="1784"/>
                </a:cubicBezTo>
                <a:cubicBezTo>
                  <a:pt x="18" y="1778"/>
                  <a:pt x="21" y="1772"/>
                  <a:pt x="24" y="1766"/>
                </a:cubicBezTo>
                <a:cubicBezTo>
                  <a:pt x="46" y="1776"/>
                  <a:pt x="46" y="1776"/>
                  <a:pt x="46" y="1776"/>
                </a:cubicBezTo>
                <a:cubicBezTo>
                  <a:pt x="43" y="1782"/>
                  <a:pt x="40" y="1788"/>
                  <a:pt x="38" y="1794"/>
                </a:cubicBezTo>
                <a:close/>
                <a:moveTo>
                  <a:pt x="990" y="1776"/>
                </a:moveTo>
                <a:cubicBezTo>
                  <a:pt x="984" y="1776"/>
                  <a:pt x="979" y="1776"/>
                  <a:pt x="973" y="1776"/>
                </a:cubicBezTo>
                <a:cubicBezTo>
                  <a:pt x="974" y="1752"/>
                  <a:pt x="974" y="1752"/>
                  <a:pt x="974" y="1752"/>
                </a:cubicBezTo>
                <a:cubicBezTo>
                  <a:pt x="979" y="1752"/>
                  <a:pt x="985" y="1752"/>
                  <a:pt x="990" y="1752"/>
                </a:cubicBezTo>
                <a:cubicBezTo>
                  <a:pt x="993" y="1752"/>
                  <a:pt x="993" y="1752"/>
                  <a:pt x="993" y="1752"/>
                </a:cubicBezTo>
                <a:cubicBezTo>
                  <a:pt x="993" y="1776"/>
                  <a:pt x="993" y="1776"/>
                  <a:pt x="993" y="1776"/>
                </a:cubicBezTo>
                <a:lnTo>
                  <a:pt x="990" y="1776"/>
                </a:lnTo>
                <a:close/>
                <a:moveTo>
                  <a:pt x="1014" y="1775"/>
                </a:moveTo>
                <a:cubicBezTo>
                  <a:pt x="1012" y="1751"/>
                  <a:pt x="1012" y="1751"/>
                  <a:pt x="1012" y="1751"/>
                </a:cubicBezTo>
                <a:cubicBezTo>
                  <a:pt x="1019" y="1751"/>
                  <a:pt x="1025" y="1750"/>
                  <a:pt x="1031" y="1749"/>
                </a:cubicBezTo>
                <a:cubicBezTo>
                  <a:pt x="1035" y="1772"/>
                  <a:pt x="1035" y="1772"/>
                  <a:pt x="1035" y="1772"/>
                </a:cubicBezTo>
                <a:cubicBezTo>
                  <a:pt x="1029" y="1774"/>
                  <a:pt x="1022" y="1775"/>
                  <a:pt x="1014" y="1775"/>
                </a:cubicBezTo>
                <a:close/>
                <a:moveTo>
                  <a:pt x="952" y="1774"/>
                </a:moveTo>
                <a:cubicBezTo>
                  <a:pt x="945" y="1773"/>
                  <a:pt x="938" y="1772"/>
                  <a:pt x="932" y="1771"/>
                </a:cubicBezTo>
                <a:cubicBezTo>
                  <a:pt x="936" y="1747"/>
                  <a:pt x="936" y="1747"/>
                  <a:pt x="936" y="1747"/>
                </a:cubicBezTo>
                <a:cubicBezTo>
                  <a:pt x="942" y="1748"/>
                  <a:pt x="949" y="1749"/>
                  <a:pt x="955" y="1750"/>
                </a:cubicBezTo>
                <a:lnTo>
                  <a:pt x="952" y="1774"/>
                </a:lnTo>
                <a:close/>
                <a:moveTo>
                  <a:pt x="1056" y="1767"/>
                </a:moveTo>
                <a:cubicBezTo>
                  <a:pt x="1049" y="1744"/>
                  <a:pt x="1049" y="1744"/>
                  <a:pt x="1049" y="1744"/>
                </a:cubicBezTo>
                <a:cubicBezTo>
                  <a:pt x="1055" y="1743"/>
                  <a:pt x="1061" y="1740"/>
                  <a:pt x="1067" y="1738"/>
                </a:cubicBezTo>
                <a:cubicBezTo>
                  <a:pt x="1076" y="1760"/>
                  <a:pt x="1076" y="1760"/>
                  <a:pt x="1076" y="1760"/>
                </a:cubicBezTo>
                <a:cubicBezTo>
                  <a:pt x="1070" y="1763"/>
                  <a:pt x="1063" y="1765"/>
                  <a:pt x="1056" y="1767"/>
                </a:cubicBezTo>
                <a:close/>
                <a:moveTo>
                  <a:pt x="911" y="1766"/>
                </a:moveTo>
                <a:cubicBezTo>
                  <a:pt x="905" y="1765"/>
                  <a:pt x="898" y="1763"/>
                  <a:pt x="891" y="1761"/>
                </a:cubicBezTo>
                <a:cubicBezTo>
                  <a:pt x="899" y="1738"/>
                  <a:pt x="899" y="1738"/>
                  <a:pt x="899" y="1738"/>
                </a:cubicBezTo>
                <a:cubicBezTo>
                  <a:pt x="905" y="1740"/>
                  <a:pt x="911" y="1742"/>
                  <a:pt x="917" y="1743"/>
                </a:cubicBezTo>
                <a:lnTo>
                  <a:pt x="911" y="1766"/>
                </a:lnTo>
                <a:close/>
                <a:moveTo>
                  <a:pt x="54" y="1757"/>
                </a:moveTo>
                <a:cubicBezTo>
                  <a:pt x="32" y="1748"/>
                  <a:pt x="32" y="1748"/>
                  <a:pt x="32" y="1748"/>
                </a:cubicBezTo>
                <a:cubicBezTo>
                  <a:pt x="34" y="1741"/>
                  <a:pt x="37" y="1735"/>
                  <a:pt x="40" y="1729"/>
                </a:cubicBezTo>
                <a:cubicBezTo>
                  <a:pt x="62" y="1739"/>
                  <a:pt x="62" y="1739"/>
                  <a:pt x="62" y="1739"/>
                </a:cubicBezTo>
                <a:cubicBezTo>
                  <a:pt x="59" y="1745"/>
                  <a:pt x="56" y="1751"/>
                  <a:pt x="54" y="1757"/>
                </a:cubicBezTo>
                <a:close/>
                <a:moveTo>
                  <a:pt x="872" y="1754"/>
                </a:moveTo>
                <a:cubicBezTo>
                  <a:pt x="865" y="1751"/>
                  <a:pt x="859" y="1749"/>
                  <a:pt x="853" y="1746"/>
                </a:cubicBezTo>
                <a:cubicBezTo>
                  <a:pt x="863" y="1724"/>
                  <a:pt x="863" y="1724"/>
                  <a:pt x="863" y="1724"/>
                </a:cubicBezTo>
                <a:cubicBezTo>
                  <a:pt x="868" y="1727"/>
                  <a:pt x="874" y="1729"/>
                  <a:pt x="880" y="1731"/>
                </a:cubicBezTo>
                <a:lnTo>
                  <a:pt x="872" y="1754"/>
                </a:lnTo>
                <a:close/>
                <a:moveTo>
                  <a:pt x="1095" y="1750"/>
                </a:moveTo>
                <a:cubicBezTo>
                  <a:pt x="1083" y="1730"/>
                  <a:pt x="1083" y="1730"/>
                  <a:pt x="1083" y="1730"/>
                </a:cubicBezTo>
                <a:cubicBezTo>
                  <a:pt x="1088" y="1726"/>
                  <a:pt x="1093" y="1723"/>
                  <a:pt x="1097" y="1719"/>
                </a:cubicBezTo>
                <a:cubicBezTo>
                  <a:pt x="1113" y="1737"/>
                  <a:pt x="1113" y="1737"/>
                  <a:pt x="1113" y="1737"/>
                </a:cubicBezTo>
                <a:cubicBezTo>
                  <a:pt x="1108" y="1742"/>
                  <a:pt x="1102" y="1746"/>
                  <a:pt x="1095" y="1750"/>
                </a:cubicBezTo>
                <a:close/>
                <a:moveTo>
                  <a:pt x="834" y="1737"/>
                </a:moveTo>
                <a:cubicBezTo>
                  <a:pt x="828" y="1734"/>
                  <a:pt x="822" y="1731"/>
                  <a:pt x="816" y="1727"/>
                </a:cubicBezTo>
                <a:cubicBezTo>
                  <a:pt x="828" y="1706"/>
                  <a:pt x="828" y="1706"/>
                  <a:pt x="828" y="1706"/>
                </a:cubicBezTo>
                <a:cubicBezTo>
                  <a:pt x="834" y="1710"/>
                  <a:pt x="839" y="1713"/>
                  <a:pt x="845" y="1716"/>
                </a:cubicBezTo>
                <a:lnTo>
                  <a:pt x="834" y="1737"/>
                </a:lnTo>
                <a:close/>
                <a:moveTo>
                  <a:pt x="1128" y="1722"/>
                </a:moveTo>
                <a:cubicBezTo>
                  <a:pt x="1110" y="1706"/>
                  <a:pt x="1110" y="1706"/>
                  <a:pt x="1110" y="1706"/>
                </a:cubicBezTo>
                <a:cubicBezTo>
                  <a:pt x="1114" y="1702"/>
                  <a:pt x="1118" y="1697"/>
                  <a:pt x="1121" y="1692"/>
                </a:cubicBezTo>
                <a:cubicBezTo>
                  <a:pt x="1141" y="1704"/>
                  <a:pt x="1141" y="1704"/>
                  <a:pt x="1141" y="1704"/>
                </a:cubicBezTo>
                <a:cubicBezTo>
                  <a:pt x="1137" y="1710"/>
                  <a:pt x="1133" y="1716"/>
                  <a:pt x="1128" y="1722"/>
                </a:cubicBezTo>
                <a:close/>
                <a:moveTo>
                  <a:pt x="70" y="1721"/>
                </a:moveTo>
                <a:cubicBezTo>
                  <a:pt x="49" y="1711"/>
                  <a:pt x="49" y="1711"/>
                  <a:pt x="49" y="1711"/>
                </a:cubicBezTo>
                <a:cubicBezTo>
                  <a:pt x="51" y="1705"/>
                  <a:pt x="54" y="1699"/>
                  <a:pt x="57" y="1693"/>
                </a:cubicBezTo>
                <a:cubicBezTo>
                  <a:pt x="79" y="1703"/>
                  <a:pt x="79" y="1703"/>
                  <a:pt x="79" y="1703"/>
                </a:cubicBezTo>
                <a:cubicBezTo>
                  <a:pt x="76" y="1709"/>
                  <a:pt x="73" y="1715"/>
                  <a:pt x="70" y="1721"/>
                </a:cubicBezTo>
                <a:close/>
                <a:moveTo>
                  <a:pt x="799" y="1716"/>
                </a:moveTo>
                <a:cubicBezTo>
                  <a:pt x="793" y="1712"/>
                  <a:pt x="787" y="1709"/>
                  <a:pt x="782" y="1704"/>
                </a:cubicBezTo>
                <a:cubicBezTo>
                  <a:pt x="796" y="1685"/>
                  <a:pt x="796" y="1685"/>
                  <a:pt x="796" y="1685"/>
                </a:cubicBezTo>
                <a:cubicBezTo>
                  <a:pt x="801" y="1689"/>
                  <a:pt x="806" y="1693"/>
                  <a:pt x="812" y="1696"/>
                </a:cubicBezTo>
                <a:lnTo>
                  <a:pt x="799" y="1716"/>
                </a:lnTo>
                <a:close/>
                <a:moveTo>
                  <a:pt x="765" y="1692"/>
                </a:moveTo>
                <a:cubicBezTo>
                  <a:pt x="760" y="1688"/>
                  <a:pt x="755" y="1683"/>
                  <a:pt x="750" y="1679"/>
                </a:cubicBezTo>
                <a:cubicBezTo>
                  <a:pt x="766" y="1661"/>
                  <a:pt x="766" y="1661"/>
                  <a:pt x="766" y="1661"/>
                </a:cubicBezTo>
                <a:cubicBezTo>
                  <a:pt x="770" y="1665"/>
                  <a:pt x="775" y="1669"/>
                  <a:pt x="780" y="1673"/>
                </a:cubicBezTo>
                <a:lnTo>
                  <a:pt x="765" y="1692"/>
                </a:lnTo>
                <a:close/>
                <a:moveTo>
                  <a:pt x="88" y="1685"/>
                </a:moveTo>
                <a:cubicBezTo>
                  <a:pt x="66" y="1675"/>
                  <a:pt x="66" y="1675"/>
                  <a:pt x="66" y="1675"/>
                </a:cubicBezTo>
                <a:cubicBezTo>
                  <a:pt x="69" y="1669"/>
                  <a:pt x="72" y="1663"/>
                  <a:pt x="75" y="1657"/>
                </a:cubicBezTo>
                <a:cubicBezTo>
                  <a:pt x="97" y="1668"/>
                  <a:pt x="97" y="1668"/>
                  <a:pt x="97" y="1668"/>
                </a:cubicBezTo>
                <a:cubicBezTo>
                  <a:pt x="94" y="1674"/>
                  <a:pt x="91" y="1679"/>
                  <a:pt x="88" y="1685"/>
                </a:cubicBezTo>
                <a:close/>
                <a:moveTo>
                  <a:pt x="1151" y="1685"/>
                </a:moveTo>
                <a:cubicBezTo>
                  <a:pt x="1129" y="1675"/>
                  <a:pt x="1129" y="1675"/>
                  <a:pt x="1129" y="1675"/>
                </a:cubicBezTo>
                <a:cubicBezTo>
                  <a:pt x="1131" y="1670"/>
                  <a:pt x="1133" y="1664"/>
                  <a:pt x="1135" y="1658"/>
                </a:cubicBezTo>
                <a:cubicBezTo>
                  <a:pt x="1158" y="1664"/>
                  <a:pt x="1158" y="1664"/>
                  <a:pt x="1158" y="1664"/>
                </a:cubicBezTo>
                <a:cubicBezTo>
                  <a:pt x="1156" y="1671"/>
                  <a:pt x="1154" y="1678"/>
                  <a:pt x="1151" y="1685"/>
                </a:cubicBezTo>
                <a:close/>
                <a:moveTo>
                  <a:pt x="735" y="1665"/>
                </a:moveTo>
                <a:cubicBezTo>
                  <a:pt x="730" y="1660"/>
                  <a:pt x="725" y="1655"/>
                  <a:pt x="720" y="1650"/>
                </a:cubicBezTo>
                <a:cubicBezTo>
                  <a:pt x="738" y="1633"/>
                  <a:pt x="738" y="1633"/>
                  <a:pt x="738" y="1633"/>
                </a:cubicBezTo>
                <a:cubicBezTo>
                  <a:pt x="742" y="1638"/>
                  <a:pt x="747" y="1643"/>
                  <a:pt x="751" y="1647"/>
                </a:cubicBezTo>
                <a:lnTo>
                  <a:pt x="735" y="1665"/>
                </a:lnTo>
                <a:close/>
                <a:moveTo>
                  <a:pt x="106" y="1650"/>
                </a:moveTo>
                <a:cubicBezTo>
                  <a:pt x="84" y="1639"/>
                  <a:pt x="84" y="1639"/>
                  <a:pt x="84" y="1639"/>
                </a:cubicBezTo>
                <a:cubicBezTo>
                  <a:pt x="88" y="1633"/>
                  <a:pt x="91" y="1627"/>
                  <a:pt x="94" y="1621"/>
                </a:cubicBezTo>
                <a:cubicBezTo>
                  <a:pt x="115" y="1632"/>
                  <a:pt x="115" y="1632"/>
                  <a:pt x="115" y="1632"/>
                </a:cubicBezTo>
                <a:cubicBezTo>
                  <a:pt x="112" y="1638"/>
                  <a:pt x="109" y="1644"/>
                  <a:pt x="106" y="1650"/>
                </a:cubicBezTo>
                <a:close/>
                <a:moveTo>
                  <a:pt x="1162" y="1643"/>
                </a:moveTo>
                <a:cubicBezTo>
                  <a:pt x="1139" y="1640"/>
                  <a:pt x="1139" y="1640"/>
                  <a:pt x="1139" y="1640"/>
                </a:cubicBezTo>
                <a:cubicBezTo>
                  <a:pt x="1140" y="1634"/>
                  <a:pt x="1140" y="1627"/>
                  <a:pt x="1140" y="1621"/>
                </a:cubicBezTo>
                <a:cubicBezTo>
                  <a:pt x="1164" y="1622"/>
                  <a:pt x="1164" y="1622"/>
                  <a:pt x="1164" y="1622"/>
                </a:cubicBezTo>
                <a:cubicBezTo>
                  <a:pt x="1164" y="1629"/>
                  <a:pt x="1163" y="1636"/>
                  <a:pt x="1162" y="1643"/>
                </a:cubicBezTo>
                <a:close/>
                <a:moveTo>
                  <a:pt x="707" y="1634"/>
                </a:moveTo>
                <a:cubicBezTo>
                  <a:pt x="702" y="1629"/>
                  <a:pt x="698" y="1623"/>
                  <a:pt x="694" y="1618"/>
                </a:cubicBezTo>
                <a:cubicBezTo>
                  <a:pt x="713" y="1604"/>
                  <a:pt x="713" y="1604"/>
                  <a:pt x="713" y="1604"/>
                </a:cubicBezTo>
                <a:cubicBezTo>
                  <a:pt x="717" y="1609"/>
                  <a:pt x="721" y="1614"/>
                  <a:pt x="725" y="1619"/>
                </a:cubicBezTo>
                <a:lnTo>
                  <a:pt x="707" y="1634"/>
                </a:lnTo>
                <a:close/>
                <a:moveTo>
                  <a:pt x="125" y="1615"/>
                </a:moveTo>
                <a:cubicBezTo>
                  <a:pt x="104" y="1603"/>
                  <a:pt x="104" y="1603"/>
                  <a:pt x="104" y="1603"/>
                </a:cubicBezTo>
                <a:cubicBezTo>
                  <a:pt x="107" y="1597"/>
                  <a:pt x="110" y="1592"/>
                  <a:pt x="113" y="1586"/>
                </a:cubicBezTo>
                <a:cubicBezTo>
                  <a:pt x="134" y="1598"/>
                  <a:pt x="134" y="1598"/>
                  <a:pt x="134" y="1598"/>
                </a:cubicBezTo>
                <a:cubicBezTo>
                  <a:pt x="131" y="1603"/>
                  <a:pt x="128" y="1609"/>
                  <a:pt x="125" y="1615"/>
                </a:cubicBezTo>
                <a:close/>
                <a:moveTo>
                  <a:pt x="1140" y="1602"/>
                </a:moveTo>
                <a:cubicBezTo>
                  <a:pt x="1140" y="1596"/>
                  <a:pt x="1139" y="1590"/>
                  <a:pt x="1139" y="1583"/>
                </a:cubicBezTo>
                <a:cubicBezTo>
                  <a:pt x="1162" y="1580"/>
                  <a:pt x="1162" y="1580"/>
                  <a:pt x="1162" y="1580"/>
                </a:cubicBezTo>
                <a:cubicBezTo>
                  <a:pt x="1163" y="1587"/>
                  <a:pt x="1164" y="1594"/>
                  <a:pt x="1164" y="1601"/>
                </a:cubicBezTo>
                <a:lnTo>
                  <a:pt x="1140" y="1602"/>
                </a:lnTo>
                <a:close/>
                <a:moveTo>
                  <a:pt x="682" y="1601"/>
                </a:moveTo>
                <a:cubicBezTo>
                  <a:pt x="678" y="1595"/>
                  <a:pt x="674" y="1589"/>
                  <a:pt x="671" y="1583"/>
                </a:cubicBezTo>
                <a:cubicBezTo>
                  <a:pt x="692" y="1571"/>
                  <a:pt x="692" y="1571"/>
                  <a:pt x="692" y="1571"/>
                </a:cubicBezTo>
                <a:cubicBezTo>
                  <a:pt x="695" y="1577"/>
                  <a:pt x="698" y="1582"/>
                  <a:pt x="702" y="1588"/>
                </a:cubicBezTo>
                <a:lnTo>
                  <a:pt x="682" y="1601"/>
                </a:lnTo>
                <a:close/>
                <a:moveTo>
                  <a:pt x="144" y="1580"/>
                </a:moveTo>
                <a:cubicBezTo>
                  <a:pt x="124" y="1568"/>
                  <a:pt x="124" y="1568"/>
                  <a:pt x="124" y="1568"/>
                </a:cubicBezTo>
                <a:cubicBezTo>
                  <a:pt x="127" y="1563"/>
                  <a:pt x="130" y="1557"/>
                  <a:pt x="134" y="1551"/>
                </a:cubicBezTo>
                <a:cubicBezTo>
                  <a:pt x="154" y="1563"/>
                  <a:pt x="154" y="1563"/>
                  <a:pt x="154" y="1563"/>
                </a:cubicBezTo>
                <a:cubicBezTo>
                  <a:pt x="151" y="1569"/>
                  <a:pt x="148" y="1575"/>
                  <a:pt x="144" y="1580"/>
                </a:cubicBezTo>
                <a:close/>
                <a:moveTo>
                  <a:pt x="661" y="1565"/>
                </a:moveTo>
                <a:cubicBezTo>
                  <a:pt x="658" y="1559"/>
                  <a:pt x="655" y="1553"/>
                  <a:pt x="652" y="1546"/>
                </a:cubicBezTo>
                <a:cubicBezTo>
                  <a:pt x="674" y="1537"/>
                  <a:pt x="674" y="1537"/>
                  <a:pt x="674" y="1537"/>
                </a:cubicBezTo>
                <a:cubicBezTo>
                  <a:pt x="677" y="1543"/>
                  <a:pt x="680" y="1549"/>
                  <a:pt x="682" y="1554"/>
                </a:cubicBezTo>
                <a:lnTo>
                  <a:pt x="661" y="1565"/>
                </a:lnTo>
                <a:close/>
                <a:moveTo>
                  <a:pt x="1135" y="1564"/>
                </a:moveTo>
                <a:cubicBezTo>
                  <a:pt x="1134" y="1558"/>
                  <a:pt x="1133" y="1552"/>
                  <a:pt x="1131" y="1546"/>
                </a:cubicBezTo>
                <a:cubicBezTo>
                  <a:pt x="1154" y="1539"/>
                  <a:pt x="1154" y="1539"/>
                  <a:pt x="1154" y="1539"/>
                </a:cubicBezTo>
                <a:cubicBezTo>
                  <a:pt x="1156" y="1546"/>
                  <a:pt x="1158" y="1553"/>
                  <a:pt x="1159" y="1560"/>
                </a:cubicBezTo>
                <a:lnTo>
                  <a:pt x="1135" y="1564"/>
                </a:lnTo>
                <a:close/>
                <a:moveTo>
                  <a:pt x="165" y="1546"/>
                </a:moveTo>
                <a:cubicBezTo>
                  <a:pt x="144" y="1534"/>
                  <a:pt x="144" y="1534"/>
                  <a:pt x="144" y="1534"/>
                </a:cubicBezTo>
                <a:cubicBezTo>
                  <a:pt x="148" y="1528"/>
                  <a:pt x="151" y="1522"/>
                  <a:pt x="155" y="1517"/>
                </a:cubicBezTo>
                <a:cubicBezTo>
                  <a:pt x="175" y="1530"/>
                  <a:pt x="175" y="1530"/>
                  <a:pt x="175" y="1530"/>
                </a:cubicBezTo>
                <a:cubicBezTo>
                  <a:pt x="172" y="1535"/>
                  <a:pt x="168" y="1541"/>
                  <a:pt x="165" y="1546"/>
                </a:cubicBezTo>
                <a:close/>
                <a:moveTo>
                  <a:pt x="1125" y="1527"/>
                </a:moveTo>
                <a:cubicBezTo>
                  <a:pt x="1123" y="1521"/>
                  <a:pt x="1121" y="1515"/>
                  <a:pt x="1119" y="1509"/>
                </a:cubicBezTo>
                <a:cubicBezTo>
                  <a:pt x="1141" y="1500"/>
                  <a:pt x="1141" y="1500"/>
                  <a:pt x="1141" y="1500"/>
                </a:cubicBezTo>
                <a:cubicBezTo>
                  <a:pt x="1144" y="1507"/>
                  <a:pt x="1146" y="1513"/>
                  <a:pt x="1148" y="1519"/>
                </a:cubicBezTo>
                <a:lnTo>
                  <a:pt x="1125" y="1527"/>
                </a:lnTo>
                <a:close/>
                <a:moveTo>
                  <a:pt x="644" y="1527"/>
                </a:moveTo>
                <a:cubicBezTo>
                  <a:pt x="642" y="1521"/>
                  <a:pt x="640" y="1514"/>
                  <a:pt x="638" y="1507"/>
                </a:cubicBezTo>
                <a:cubicBezTo>
                  <a:pt x="661" y="1501"/>
                  <a:pt x="661" y="1501"/>
                  <a:pt x="661" y="1501"/>
                </a:cubicBezTo>
                <a:cubicBezTo>
                  <a:pt x="663" y="1507"/>
                  <a:pt x="665" y="1513"/>
                  <a:pt x="667" y="1519"/>
                </a:cubicBezTo>
                <a:lnTo>
                  <a:pt x="644" y="1527"/>
                </a:lnTo>
                <a:close/>
                <a:moveTo>
                  <a:pt x="186" y="1513"/>
                </a:moveTo>
                <a:cubicBezTo>
                  <a:pt x="166" y="1500"/>
                  <a:pt x="166" y="1500"/>
                  <a:pt x="166" y="1500"/>
                </a:cubicBezTo>
                <a:cubicBezTo>
                  <a:pt x="170" y="1494"/>
                  <a:pt x="174" y="1488"/>
                  <a:pt x="177" y="1483"/>
                </a:cubicBezTo>
                <a:cubicBezTo>
                  <a:pt x="197" y="1496"/>
                  <a:pt x="197" y="1496"/>
                  <a:pt x="197" y="1496"/>
                </a:cubicBezTo>
                <a:cubicBezTo>
                  <a:pt x="194" y="1502"/>
                  <a:pt x="190" y="1507"/>
                  <a:pt x="186" y="1513"/>
                </a:cubicBezTo>
                <a:close/>
                <a:moveTo>
                  <a:pt x="1111" y="1491"/>
                </a:moveTo>
                <a:cubicBezTo>
                  <a:pt x="1108" y="1485"/>
                  <a:pt x="1105" y="1480"/>
                  <a:pt x="1102" y="1474"/>
                </a:cubicBezTo>
                <a:cubicBezTo>
                  <a:pt x="1124" y="1463"/>
                  <a:pt x="1124" y="1463"/>
                  <a:pt x="1124" y="1463"/>
                </a:cubicBezTo>
                <a:cubicBezTo>
                  <a:pt x="1127" y="1469"/>
                  <a:pt x="1130" y="1475"/>
                  <a:pt x="1133" y="1481"/>
                </a:cubicBezTo>
                <a:lnTo>
                  <a:pt x="1111" y="1491"/>
                </a:lnTo>
                <a:close/>
                <a:moveTo>
                  <a:pt x="633" y="1487"/>
                </a:moveTo>
                <a:cubicBezTo>
                  <a:pt x="631" y="1480"/>
                  <a:pt x="630" y="1473"/>
                  <a:pt x="629" y="1467"/>
                </a:cubicBezTo>
                <a:cubicBezTo>
                  <a:pt x="653" y="1463"/>
                  <a:pt x="653" y="1463"/>
                  <a:pt x="653" y="1463"/>
                </a:cubicBezTo>
                <a:cubicBezTo>
                  <a:pt x="654" y="1469"/>
                  <a:pt x="655" y="1476"/>
                  <a:pt x="656" y="1482"/>
                </a:cubicBezTo>
                <a:lnTo>
                  <a:pt x="633" y="1487"/>
                </a:lnTo>
                <a:close/>
                <a:moveTo>
                  <a:pt x="209" y="1480"/>
                </a:moveTo>
                <a:cubicBezTo>
                  <a:pt x="189" y="1466"/>
                  <a:pt x="189" y="1466"/>
                  <a:pt x="189" y="1466"/>
                </a:cubicBezTo>
                <a:cubicBezTo>
                  <a:pt x="193" y="1461"/>
                  <a:pt x="197" y="1455"/>
                  <a:pt x="201" y="1450"/>
                </a:cubicBezTo>
                <a:cubicBezTo>
                  <a:pt x="220" y="1464"/>
                  <a:pt x="220" y="1464"/>
                  <a:pt x="220" y="1464"/>
                </a:cubicBezTo>
                <a:cubicBezTo>
                  <a:pt x="216" y="1469"/>
                  <a:pt x="212" y="1475"/>
                  <a:pt x="209" y="1480"/>
                </a:cubicBezTo>
                <a:close/>
                <a:moveTo>
                  <a:pt x="1093" y="1457"/>
                </a:moveTo>
                <a:cubicBezTo>
                  <a:pt x="1090" y="1451"/>
                  <a:pt x="1086" y="1446"/>
                  <a:pt x="1083" y="1440"/>
                </a:cubicBezTo>
                <a:cubicBezTo>
                  <a:pt x="1103" y="1427"/>
                  <a:pt x="1103" y="1427"/>
                  <a:pt x="1103" y="1427"/>
                </a:cubicBezTo>
                <a:cubicBezTo>
                  <a:pt x="1107" y="1433"/>
                  <a:pt x="1110" y="1439"/>
                  <a:pt x="1114" y="1445"/>
                </a:cubicBezTo>
                <a:lnTo>
                  <a:pt x="1093" y="1457"/>
                </a:lnTo>
                <a:close/>
                <a:moveTo>
                  <a:pt x="232" y="1448"/>
                </a:moveTo>
                <a:cubicBezTo>
                  <a:pt x="213" y="1434"/>
                  <a:pt x="213" y="1434"/>
                  <a:pt x="213" y="1434"/>
                </a:cubicBezTo>
                <a:cubicBezTo>
                  <a:pt x="217" y="1428"/>
                  <a:pt x="221" y="1423"/>
                  <a:pt x="225" y="1418"/>
                </a:cubicBezTo>
                <a:cubicBezTo>
                  <a:pt x="244" y="1433"/>
                  <a:pt x="244" y="1433"/>
                  <a:pt x="244" y="1433"/>
                </a:cubicBezTo>
                <a:cubicBezTo>
                  <a:pt x="240" y="1438"/>
                  <a:pt x="236" y="1443"/>
                  <a:pt x="232" y="1448"/>
                </a:cubicBezTo>
                <a:close/>
                <a:moveTo>
                  <a:pt x="627" y="1446"/>
                </a:moveTo>
                <a:cubicBezTo>
                  <a:pt x="627" y="1440"/>
                  <a:pt x="626" y="1434"/>
                  <a:pt x="626" y="1428"/>
                </a:cubicBezTo>
                <a:cubicBezTo>
                  <a:pt x="627" y="1425"/>
                  <a:pt x="627" y="1425"/>
                  <a:pt x="627" y="1425"/>
                </a:cubicBezTo>
                <a:cubicBezTo>
                  <a:pt x="651" y="1425"/>
                  <a:pt x="651" y="1425"/>
                  <a:pt x="651" y="1425"/>
                </a:cubicBezTo>
                <a:cubicBezTo>
                  <a:pt x="650" y="1428"/>
                  <a:pt x="650" y="1428"/>
                  <a:pt x="650" y="1428"/>
                </a:cubicBezTo>
                <a:cubicBezTo>
                  <a:pt x="650" y="1433"/>
                  <a:pt x="651" y="1439"/>
                  <a:pt x="651" y="1444"/>
                </a:cubicBezTo>
                <a:lnTo>
                  <a:pt x="627" y="1446"/>
                </a:lnTo>
                <a:close/>
                <a:moveTo>
                  <a:pt x="1072" y="1424"/>
                </a:moveTo>
                <a:cubicBezTo>
                  <a:pt x="1068" y="1419"/>
                  <a:pt x="1064" y="1413"/>
                  <a:pt x="1060" y="1408"/>
                </a:cubicBezTo>
                <a:cubicBezTo>
                  <a:pt x="1079" y="1394"/>
                  <a:pt x="1079" y="1394"/>
                  <a:pt x="1079" y="1394"/>
                </a:cubicBezTo>
                <a:cubicBezTo>
                  <a:pt x="1083" y="1399"/>
                  <a:pt x="1088" y="1405"/>
                  <a:pt x="1091" y="1410"/>
                </a:cubicBezTo>
                <a:lnTo>
                  <a:pt x="1072" y="1424"/>
                </a:lnTo>
                <a:close/>
                <a:moveTo>
                  <a:pt x="257" y="1417"/>
                </a:moveTo>
                <a:cubicBezTo>
                  <a:pt x="238" y="1402"/>
                  <a:pt x="238" y="1402"/>
                  <a:pt x="238" y="1402"/>
                </a:cubicBezTo>
                <a:cubicBezTo>
                  <a:pt x="242" y="1397"/>
                  <a:pt x="247" y="1392"/>
                  <a:pt x="251" y="1386"/>
                </a:cubicBezTo>
                <a:cubicBezTo>
                  <a:pt x="269" y="1402"/>
                  <a:pt x="269" y="1402"/>
                  <a:pt x="269" y="1402"/>
                </a:cubicBezTo>
                <a:cubicBezTo>
                  <a:pt x="265" y="1407"/>
                  <a:pt x="261" y="1412"/>
                  <a:pt x="257" y="1417"/>
                </a:cubicBezTo>
                <a:close/>
                <a:moveTo>
                  <a:pt x="651" y="1406"/>
                </a:moveTo>
                <a:cubicBezTo>
                  <a:pt x="628" y="1404"/>
                  <a:pt x="628" y="1404"/>
                  <a:pt x="628" y="1404"/>
                </a:cubicBezTo>
                <a:cubicBezTo>
                  <a:pt x="628" y="1397"/>
                  <a:pt x="629" y="1390"/>
                  <a:pt x="630" y="1383"/>
                </a:cubicBezTo>
                <a:cubicBezTo>
                  <a:pt x="654" y="1387"/>
                  <a:pt x="654" y="1387"/>
                  <a:pt x="654" y="1387"/>
                </a:cubicBezTo>
                <a:cubicBezTo>
                  <a:pt x="653" y="1394"/>
                  <a:pt x="652" y="1400"/>
                  <a:pt x="651" y="1406"/>
                </a:cubicBezTo>
                <a:close/>
                <a:moveTo>
                  <a:pt x="1048" y="1393"/>
                </a:moveTo>
                <a:cubicBezTo>
                  <a:pt x="1044" y="1388"/>
                  <a:pt x="1040" y="1383"/>
                  <a:pt x="1035" y="1378"/>
                </a:cubicBezTo>
                <a:cubicBezTo>
                  <a:pt x="1053" y="1362"/>
                  <a:pt x="1053" y="1362"/>
                  <a:pt x="1053" y="1362"/>
                </a:cubicBezTo>
                <a:cubicBezTo>
                  <a:pt x="1058" y="1367"/>
                  <a:pt x="1062" y="1372"/>
                  <a:pt x="1066" y="1378"/>
                </a:cubicBezTo>
                <a:lnTo>
                  <a:pt x="1048" y="1393"/>
                </a:lnTo>
                <a:close/>
                <a:moveTo>
                  <a:pt x="282" y="1387"/>
                </a:moveTo>
                <a:cubicBezTo>
                  <a:pt x="265" y="1371"/>
                  <a:pt x="265" y="1371"/>
                  <a:pt x="265" y="1371"/>
                </a:cubicBezTo>
                <a:cubicBezTo>
                  <a:pt x="269" y="1366"/>
                  <a:pt x="274" y="1361"/>
                  <a:pt x="278" y="1356"/>
                </a:cubicBezTo>
                <a:cubicBezTo>
                  <a:pt x="296" y="1373"/>
                  <a:pt x="296" y="1373"/>
                  <a:pt x="296" y="1373"/>
                </a:cubicBezTo>
                <a:cubicBezTo>
                  <a:pt x="291" y="1378"/>
                  <a:pt x="287" y="1382"/>
                  <a:pt x="282" y="1387"/>
                </a:cubicBezTo>
                <a:close/>
                <a:moveTo>
                  <a:pt x="658" y="1369"/>
                </a:moveTo>
                <a:cubicBezTo>
                  <a:pt x="635" y="1363"/>
                  <a:pt x="635" y="1363"/>
                  <a:pt x="635" y="1363"/>
                </a:cubicBezTo>
                <a:cubicBezTo>
                  <a:pt x="636" y="1356"/>
                  <a:pt x="639" y="1349"/>
                  <a:pt x="641" y="1343"/>
                </a:cubicBezTo>
                <a:cubicBezTo>
                  <a:pt x="663" y="1351"/>
                  <a:pt x="663" y="1351"/>
                  <a:pt x="663" y="1351"/>
                </a:cubicBezTo>
                <a:cubicBezTo>
                  <a:pt x="661" y="1357"/>
                  <a:pt x="660" y="1363"/>
                  <a:pt x="658" y="1369"/>
                </a:cubicBezTo>
                <a:close/>
                <a:moveTo>
                  <a:pt x="1022" y="1364"/>
                </a:moveTo>
                <a:cubicBezTo>
                  <a:pt x="1017" y="1360"/>
                  <a:pt x="1013" y="1355"/>
                  <a:pt x="1008" y="1350"/>
                </a:cubicBezTo>
                <a:cubicBezTo>
                  <a:pt x="1024" y="1333"/>
                  <a:pt x="1024" y="1333"/>
                  <a:pt x="1024" y="1333"/>
                </a:cubicBezTo>
                <a:cubicBezTo>
                  <a:pt x="1029" y="1338"/>
                  <a:pt x="1034" y="1342"/>
                  <a:pt x="1039" y="1347"/>
                </a:cubicBezTo>
                <a:lnTo>
                  <a:pt x="1022" y="1364"/>
                </a:lnTo>
                <a:close/>
                <a:moveTo>
                  <a:pt x="309" y="1359"/>
                </a:moveTo>
                <a:cubicBezTo>
                  <a:pt x="292" y="1342"/>
                  <a:pt x="292" y="1342"/>
                  <a:pt x="292" y="1342"/>
                </a:cubicBezTo>
                <a:cubicBezTo>
                  <a:pt x="297" y="1337"/>
                  <a:pt x="302" y="1332"/>
                  <a:pt x="307" y="1327"/>
                </a:cubicBezTo>
                <a:cubicBezTo>
                  <a:pt x="323" y="1345"/>
                  <a:pt x="323" y="1345"/>
                  <a:pt x="323" y="1345"/>
                </a:cubicBezTo>
                <a:cubicBezTo>
                  <a:pt x="319" y="1349"/>
                  <a:pt x="314" y="1354"/>
                  <a:pt x="309" y="1359"/>
                </a:cubicBezTo>
                <a:close/>
                <a:moveTo>
                  <a:pt x="993" y="1337"/>
                </a:moveTo>
                <a:cubicBezTo>
                  <a:pt x="989" y="1333"/>
                  <a:pt x="983" y="1329"/>
                  <a:pt x="978" y="1325"/>
                </a:cubicBezTo>
                <a:cubicBezTo>
                  <a:pt x="994" y="1306"/>
                  <a:pt x="994" y="1306"/>
                  <a:pt x="994" y="1306"/>
                </a:cubicBezTo>
                <a:cubicBezTo>
                  <a:pt x="999" y="1310"/>
                  <a:pt x="1004" y="1315"/>
                  <a:pt x="1009" y="1319"/>
                </a:cubicBezTo>
                <a:lnTo>
                  <a:pt x="993" y="1337"/>
                </a:lnTo>
                <a:close/>
                <a:moveTo>
                  <a:pt x="670" y="1333"/>
                </a:moveTo>
                <a:cubicBezTo>
                  <a:pt x="648" y="1323"/>
                  <a:pt x="648" y="1323"/>
                  <a:pt x="648" y="1323"/>
                </a:cubicBezTo>
                <a:cubicBezTo>
                  <a:pt x="651" y="1317"/>
                  <a:pt x="654" y="1311"/>
                  <a:pt x="657" y="1304"/>
                </a:cubicBezTo>
                <a:cubicBezTo>
                  <a:pt x="679" y="1316"/>
                  <a:pt x="679" y="1316"/>
                  <a:pt x="679" y="1316"/>
                </a:cubicBezTo>
                <a:cubicBezTo>
                  <a:pt x="676" y="1321"/>
                  <a:pt x="673" y="1327"/>
                  <a:pt x="670" y="1333"/>
                </a:cubicBezTo>
                <a:close/>
                <a:moveTo>
                  <a:pt x="338" y="1331"/>
                </a:moveTo>
                <a:cubicBezTo>
                  <a:pt x="322" y="1314"/>
                  <a:pt x="322" y="1314"/>
                  <a:pt x="322" y="1314"/>
                </a:cubicBezTo>
                <a:cubicBezTo>
                  <a:pt x="327" y="1309"/>
                  <a:pt x="332" y="1304"/>
                  <a:pt x="337" y="1300"/>
                </a:cubicBezTo>
                <a:cubicBezTo>
                  <a:pt x="353" y="1318"/>
                  <a:pt x="353" y="1318"/>
                  <a:pt x="353" y="1318"/>
                </a:cubicBezTo>
                <a:cubicBezTo>
                  <a:pt x="348" y="1322"/>
                  <a:pt x="343" y="1327"/>
                  <a:pt x="338" y="1331"/>
                </a:cubicBezTo>
                <a:close/>
                <a:moveTo>
                  <a:pt x="963" y="1313"/>
                </a:moveTo>
                <a:cubicBezTo>
                  <a:pt x="958" y="1309"/>
                  <a:pt x="952" y="1305"/>
                  <a:pt x="947" y="1301"/>
                </a:cubicBezTo>
                <a:cubicBezTo>
                  <a:pt x="961" y="1281"/>
                  <a:pt x="961" y="1281"/>
                  <a:pt x="961" y="1281"/>
                </a:cubicBezTo>
                <a:cubicBezTo>
                  <a:pt x="966" y="1285"/>
                  <a:pt x="972" y="1289"/>
                  <a:pt x="977" y="1293"/>
                </a:cubicBezTo>
                <a:lnTo>
                  <a:pt x="963" y="1313"/>
                </a:lnTo>
                <a:close/>
                <a:moveTo>
                  <a:pt x="368" y="1306"/>
                </a:moveTo>
                <a:cubicBezTo>
                  <a:pt x="353" y="1287"/>
                  <a:pt x="353" y="1287"/>
                  <a:pt x="353" y="1287"/>
                </a:cubicBezTo>
                <a:cubicBezTo>
                  <a:pt x="358" y="1283"/>
                  <a:pt x="363" y="1279"/>
                  <a:pt x="369" y="1275"/>
                </a:cubicBezTo>
                <a:cubicBezTo>
                  <a:pt x="383" y="1294"/>
                  <a:pt x="383" y="1294"/>
                  <a:pt x="383" y="1294"/>
                </a:cubicBezTo>
                <a:cubicBezTo>
                  <a:pt x="378" y="1298"/>
                  <a:pt x="373" y="1302"/>
                  <a:pt x="368" y="1306"/>
                </a:cubicBezTo>
                <a:close/>
                <a:moveTo>
                  <a:pt x="688" y="1299"/>
                </a:moveTo>
                <a:cubicBezTo>
                  <a:pt x="668" y="1286"/>
                  <a:pt x="668" y="1286"/>
                  <a:pt x="668" y="1286"/>
                </a:cubicBezTo>
                <a:cubicBezTo>
                  <a:pt x="671" y="1281"/>
                  <a:pt x="675" y="1275"/>
                  <a:pt x="679" y="1269"/>
                </a:cubicBezTo>
                <a:cubicBezTo>
                  <a:pt x="699" y="1283"/>
                  <a:pt x="699" y="1283"/>
                  <a:pt x="699" y="1283"/>
                </a:cubicBezTo>
                <a:cubicBezTo>
                  <a:pt x="695" y="1288"/>
                  <a:pt x="692" y="1294"/>
                  <a:pt x="688" y="1299"/>
                </a:cubicBezTo>
                <a:close/>
                <a:moveTo>
                  <a:pt x="931" y="1290"/>
                </a:moveTo>
                <a:cubicBezTo>
                  <a:pt x="925" y="1287"/>
                  <a:pt x="920" y="1283"/>
                  <a:pt x="914" y="1280"/>
                </a:cubicBezTo>
                <a:cubicBezTo>
                  <a:pt x="926" y="1259"/>
                  <a:pt x="926" y="1259"/>
                  <a:pt x="926" y="1259"/>
                </a:cubicBezTo>
                <a:cubicBezTo>
                  <a:pt x="932" y="1263"/>
                  <a:pt x="938" y="1266"/>
                  <a:pt x="944" y="1270"/>
                </a:cubicBezTo>
                <a:lnTo>
                  <a:pt x="931" y="1290"/>
                </a:lnTo>
                <a:close/>
                <a:moveTo>
                  <a:pt x="399" y="1282"/>
                </a:moveTo>
                <a:cubicBezTo>
                  <a:pt x="385" y="1263"/>
                  <a:pt x="385" y="1263"/>
                  <a:pt x="385" y="1263"/>
                </a:cubicBezTo>
                <a:cubicBezTo>
                  <a:pt x="391" y="1259"/>
                  <a:pt x="397" y="1255"/>
                  <a:pt x="402" y="1251"/>
                </a:cubicBezTo>
                <a:cubicBezTo>
                  <a:pt x="415" y="1271"/>
                  <a:pt x="415" y="1271"/>
                  <a:pt x="415" y="1271"/>
                </a:cubicBezTo>
                <a:cubicBezTo>
                  <a:pt x="410" y="1275"/>
                  <a:pt x="404" y="1278"/>
                  <a:pt x="399" y="1282"/>
                </a:cubicBezTo>
                <a:close/>
                <a:moveTo>
                  <a:pt x="897" y="1270"/>
                </a:moveTo>
                <a:cubicBezTo>
                  <a:pt x="892" y="1267"/>
                  <a:pt x="886" y="1264"/>
                  <a:pt x="880" y="1261"/>
                </a:cubicBezTo>
                <a:cubicBezTo>
                  <a:pt x="891" y="1240"/>
                  <a:pt x="891" y="1240"/>
                  <a:pt x="891" y="1240"/>
                </a:cubicBezTo>
                <a:cubicBezTo>
                  <a:pt x="897" y="1243"/>
                  <a:pt x="903" y="1246"/>
                  <a:pt x="909" y="1249"/>
                </a:cubicBezTo>
                <a:lnTo>
                  <a:pt x="897" y="1270"/>
                </a:lnTo>
                <a:close/>
                <a:moveTo>
                  <a:pt x="711" y="1268"/>
                </a:moveTo>
                <a:cubicBezTo>
                  <a:pt x="692" y="1253"/>
                  <a:pt x="692" y="1253"/>
                  <a:pt x="692" y="1253"/>
                </a:cubicBezTo>
                <a:cubicBezTo>
                  <a:pt x="696" y="1247"/>
                  <a:pt x="701" y="1242"/>
                  <a:pt x="706" y="1237"/>
                </a:cubicBezTo>
                <a:cubicBezTo>
                  <a:pt x="723" y="1253"/>
                  <a:pt x="723" y="1253"/>
                  <a:pt x="723" y="1253"/>
                </a:cubicBezTo>
                <a:cubicBezTo>
                  <a:pt x="719" y="1258"/>
                  <a:pt x="715" y="1263"/>
                  <a:pt x="711" y="1268"/>
                </a:cubicBezTo>
                <a:close/>
                <a:moveTo>
                  <a:pt x="432" y="1261"/>
                </a:moveTo>
                <a:cubicBezTo>
                  <a:pt x="420" y="1240"/>
                  <a:pt x="420" y="1240"/>
                  <a:pt x="420" y="1240"/>
                </a:cubicBezTo>
                <a:cubicBezTo>
                  <a:pt x="426" y="1237"/>
                  <a:pt x="432" y="1234"/>
                  <a:pt x="437" y="1230"/>
                </a:cubicBezTo>
                <a:cubicBezTo>
                  <a:pt x="449" y="1251"/>
                  <a:pt x="449" y="1251"/>
                  <a:pt x="449" y="1251"/>
                </a:cubicBezTo>
                <a:cubicBezTo>
                  <a:pt x="443" y="1254"/>
                  <a:pt x="437" y="1258"/>
                  <a:pt x="432" y="1261"/>
                </a:cubicBezTo>
                <a:close/>
                <a:moveTo>
                  <a:pt x="862" y="1253"/>
                </a:moveTo>
                <a:cubicBezTo>
                  <a:pt x="856" y="1250"/>
                  <a:pt x="850" y="1248"/>
                  <a:pt x="844" y="1245"/>
                </a:cubicBezTo>
                <a:cubicBezTo>
                  <a:pt x="853" y="1223"/>
                  <a:pt x="853" y="1223"/>
                  <a:pt x="853" y="1223"/>
                </a:cubicBezTo>
                <a:cubicBezTo>
                  <a:pt x="860" y="1226"/>
                  <a:pt x="866" y="1228"/>
                  <a:pt x="872" y="1231"/>
                </a:cubicBezTo>
                <a:lnTo>
                  <a:pt x="862" y="1253"/>
                </a:lnTo>
                <a:close/>
                <a:moveTo>
                  <a:pt x="466" y="1243"/>
                </a:moveTo>
                <a:cubicBezTo>
                  <a:pt x="456" y="1221"/>
                  <a:pt x="456" y="1221"/>
                  <a:pt x="456" y="1221"/>
                </a:cubicBezTo>
                <a:cubicBezTo>
                  <a:pt x="462" y="1218"/>
                  <a:pt x="468" y="1215"/>
                  <a:pt x="474" y="1212"/>
                </a:cubicBezTo>
                <a:cubicBezTo>
                  <a:pt x="484" y="1234"/>
                  <a:pt x="484" y="1234"/>
                  <a:pt x="484" y="1234"/>
                </a:cubicBezTo>
                <a:cubicBezTo>
                  <a:pt x="478" y="1237"/>
                  <a:pt x="472" y="1240"/>
                  <a:pt x="466" y="1243"/>
                </a:cubicBezTo>
                <a:close/>
                <a:moveTo>
                  <a:pt x="737" y="1239"/>
                </a:moveTo>
                <a:cubicBezTo>
                  <a:pt x="720" y="1222"/>
                  <a:pt x="720" y="1222"/>
                  <a:pt x="720" y="1222"/>
                </a:cubicBezTo>
                <a:cubicBezTo>
                  <a:pt x="724" y="1219"/>
                  <a:pt x="728" y="1215"/>
                  <a:pt x="732" y="1211"/>
                </a:cubicBezTo>
                <a:cubicBezTo>
                  <a:pt x="736" y="1189"/>
                  <a:pt x="736" y="1189"/>
                  <a:pt x="736" y="1189"/>
                </a:cubicBezTo>
                <a:cubicBezTo>
                  <a:pt x="742" y="1190"/>
                  <a:pt x="748" y="1191"/>
                  <a:pt x="755" y="1192"/>
                </a:cubicBezTo>
                <a:cubicBezTo>
                  <a:pt x="759" y="1189"/>
                  <a:pt x="763" y="1186"/>
                  <a:pt x="767" y="1183"/>
                </a:cubicBezTo>
                <a:cubicBezTo>
                  <a:pt x="779" y="1198"/>
                  <a:pt x="779" y="1198"/>
                  <a:pt x="779" y="1198"/>
                </a:cubicBezTo>
                <a:cubicBezTo>
                  <a:pt x="784" y="1200"/>
                  <a:pt x="790" y="1201"/>
                  <a:pt x="796" y="1203"/>
                </a:cubicBezTo>
                <a:cubicBezTo>
                  <a:pt x="789" y="1226"/>
                  <a:pt x="789" y="1226"/>
                  <a:pt x="789" y="1226"/>
                </a:cubicBezTo>
                <a:cubicBezTo>
                  <a:pt x="783" y="1224"/>
                  <a:pt x="776" y="1222"/>
                  <a:pt x="770" y="1221"/>
                </a:cubicBezTo>
                <a:cubicBezTo>
                  <a:pt x="773" y="1208"/>
                  <a:pt x="773" y="1208"/>
                  <a:pt x="773" y="1208"/>
                </a:cubicBezTo>
                <a:cubicBezTo>
                  <a:pt x="771" y="1210"/>
                  <a:pt x="768" y="1212"/>
                  <a:pt x="766" y="1214"/>
                </a:cubicBezTo>
                <a:cubicBezTo>
                  <a:pt x="755" y="1199"/>
                  <a:pt x="755" y="1199"/>
                  <a:pt x="755" y="1199"/>
                </a:cubicBezTo>
                <a:cubicBezTo>
                  <a:pt x="751" y="1216"/>
                  <a:pt x="751" y="1216"/>
                  <a:pt x="751" y="1216"/>
                </a:cubicBezTo>
                <a:cubicBezTo>
                  <a:pt x="747" y="1215"/>
                  <a:pt x="744" y="1215"/>
                  <a:pt x="740" y="1214"/>
                </a:cubicBezTo>
                <a:cubicBezTo>
                  <a:pt x="751" y="1226"/>
                  <a:pt x="751" y="1226"/>
                  <a:pt x="751" y="1226"/>
                </a:cubicBezTo>
                <a:cubicBezTo>
                  <a:pt x="746" y="1231"/>
                  <a:pt x="741" y="1235"/>
                  <a:pt x="737" y="1239"/>
                </a:cubicBezTo>
                <a:close/>
                <a:moveTo>
                  <a:pt x="826" y="1238"/>
                </a:moveTo>
                <a:cubicBezTo>
                  <a:pt x="820" y="1236"/>
                  <a:pt x="814" y="1234"/>
                  <a:pt x="808" y="1232"/>
                </a:cubicBezTo>
                <a:cubicBezTo>
                  <a:pt x="815" y="1209"/>
                  <a:pt x="815" y="1209"/>
                  <a:pt x="815" y="1209"/>
                </a:cubicBezTo>
                <a:cubicBezTo>
                  <a:pt x="821" y="1211"/>
                  <a:pt x="828" y="1213"/>
                  <a:pt x="834" y="1216"/>
                </a:cubicBezTo>
                <a:lnTo>
                  <a:pt x="826" y="1238"/>
                </a:lnTo>
                <a:close/>
                <a:moveTo>
                  <a:pt x="502" y="1227"/>
                </a:moveTo>
                <a:cubicBezTo>
                  <a:pt x="493" y="1205"/>
                  <a:pt x="493" y="1205"/>
                  <a:pt x="493" y="1205"/>
                </a:cubicBezTo>
                <a:cubicBezTo>
                  <a:pt x="500" y="1202"/>
                  <a:pt x="506" y="1200"/>
                  <a:pt x="513" y="1198"/>
                </a:cubicBezTo>
                <a:cubicBezTo>
                  <a:pt x="520" y="1221"/>
                  <a:pt x="520" y="1221"/>
                  <a:pt x="520" y="1221"/>
                </a:cubicBezTo>
                <a:cubicBezTo>
                  <a:pt x="514" y="1223"/>
                  <a:pt x="508" y="1225"/>
                  <a:pt x="502" y="1227"/>
                </a:cubicBezTo>
                <a:close/>
                <a:moveTo>
                  <a:pt x="539" y="1215"/>
                </a:moveTo>
                <a:cubicBezTo>
                  <a:pt x="533" y="1192"/>
                  <a:pt x="533" y="1192"/>
                  <a:pt x="533" y="1192"/>
                </a:cubicBezTo>
                <a:cubicBezTo>
                  <a:pt x="539" y="1190"/>
                  <a:pt x="546" y="1189"/>
                  <a:pt x="553" y="1187"/>
                </a:cubicBezTo>
                <a:cubicBezTo>
                  <a:pt x="558" y="1211"/>
                  <a:pt x="558" y="1211"/>
                  <a:pt x="558" y="1211"/>
                </a:cubicBezTo>
                <a:cubicBezTo>
                  <a:pt x="551" y="1212"/>
                  <a:pt x="545" y="1214"/>
                  <a:pt x="539" y="1215"/>
                </a:cubicBezTo>
                <a:close/>
                <a:moveTo>
                  <a:pt x="712" y="1209"/>
                </a:moveTo>
                <a:cubicBezTo>
                  <a:pt x="706" y="1208"/>
                  <a:pt x="699" y="1207"/>
                  <a:pt x="693" y="1207"/>
                </a:cubicBezTo>
                <a:cubicBezTo>
                  <a:pt x="696" y="1183"/>
                  <a:pt x="696" y="1183"/>
                  <a:pt x="696" y="1183"/>
                </a:cubicBezTo>
                <a:cubicBezTo>
                  <a:pt x="702" y="1183"/>
                  <a:pt x="709" y="1184"/>
                  <a:pt x="716" y="1185"/>
                </a:cubicBezTo>
                <a:lnTo>
                  <a:pt x="712" y="1209"/>
                </a:lnTo>
                <a:close/>
                <a:moveTo>
                  <a:pt x="577" y="1207"/>
                </a:moveTo>
                <a:cubicBezTo>
                  <a:pt x="573" y="1184"/>
                  <a:pt x="573" y="1184"/>
                  <a:pt x="573" y="1184"/>
                </a:cubicBezTo>
                <a:cubicBezTo>
                  <a:pt x="580" y="1183"/>
                  <a:pt x="586" y="1182"/>
                  <a:pt x="593" y="1181"/>
                </a:cubicBezTo>
                <a:cubicBezTo>
                  <a:pt x="596" y="1205"/>
                  <a:pt x="596" y="1205"/>
                  <a:pt x="596" y="1205"/>
                </a:cubicBezTo>
                <a:cubicBezTo>
                  <a:pt x="589" y="1206"/>
                  <a:pt x="583" y="1206"/>
                  <a:pt x="577" y="1207"/>
                </a:cubicBezTo>
                <a:close/>
                <a:moveTo>
                  <a:pt x="673" y="1205"/>
                </a:moveTo>
                <a:cubicBezTo>
                  <a:pt x="667" y="1204"/>
                  <a:pt x="660" y="1204"/>
                  <a:pt x="654" y="1203"/>
                </a:cubicBezTo>
                <a:cubicBezTo>
                  <a:pt x="655" y="1179"/>
                  <a:pt x="655" y="1179"/>
                  <a:pt x="655" y="1179"/>
                </a:cubicBezTo>
                <a:cubicBezTo>
                  <a:pt x="662" y="1180"/>
                  <a:pt x="669" y="1180"/>
                  <a:pt x="675" y="1181"/>
                </a:cubicBezTo>
                <a:lnTo>
                  <a:pt x="673" y="1205"/>
                </a:lnTo>
                <a:close/>
                <a:moveTo>
                  <a:pt x="615" y="1203"/>
                </a:moveTo>
                <a:cubicBezTo>
                  <a:pt x="614" y="1179"/>
                  <a:pt x="614" y="1179"/>
                  <a:pt x="614" y="1179"/>
                </a:cubicBezTo>
                <a:cubicBezTo>
                  <a:pt x="621" y="1179"/>
                  <a:pt x="628" y="1179"/>
                  <a:pt x="634" y="1179"/>
                </a:cubicBezTo>
                <a:cubicBezTo>
                  <a:pt x="634" y="1203"/>
                  <a:pt x="634" y="1203"/>
                  <a:pt x="634" y="1203"/>
                </a:cubicBezTo>
                <a:cubicBezTo>
                  <a:pt x="628" y="1203"/>
                  <a:pt x="621" y="1203"/>
                  <a:pt x="615" y="1203"/>
                </a:cubicBezTo>
                <a:close/>
                <a:moveTo>
                  <a:pt x="798" y="1191"/>
                </a:moveTo>
                <a:cubicBezTo>
                  <a:pt x="784" y="1171"/>
                  <a:pt x="784" y="1171"/>
                  <a:pt x="784" y="1171"/>
                </a:cubicBezTo>
                <a:cubicBezTo>
                  <a:pt x="790" y="1167"/>
                  <a:pt x="796" y="1164"/>
                  <a:pt x="801" y="1160"/>
                </a:cubicBezTo>
                <a:cubicBezTo>
                  <a:pt x="814" y="1180"/>
                  <a:pt x="814" y="1180"/>
                  <a:pt x="814" y="1180"/>
                </a:cubicBezTo>
                <a:cubicBezTo>
                  <a:pt x="808" y="1184"/>
                  <a:pt x="803" y="1187"/>
                  <a:pt x="798" y="1191"/>
                </a:cubicBezTo>
                <a:close/>
                <a:moveTo>
                  <a:pt x="831" y="1170"/>
                </a:moveTo>
                <a:cubicBezTo>
                  <a:pt x="819" y="1150"/>
                  <a:pt x="819" y="1150"/>
                  <a:pt x="819" y="1150"/>
                </a:cubicBezTo>
                <a:cubicBezTo>
                  <a:pt x="825" y="1146"/>
                  <a:pt x="831" y="1143"/>
                  <a:pt x="837" y="1140"/>
                </a:cubicBezTo>
                <a:cubicBezTo>
                  <a:pt x="848" y="1161"/>
                  <a:pt x="848" y="1161"/>
                  <a:pt x="848" y="1161"/>
                </a:cubicBezTo>
                <a:cubicBezTo>
                  <a:pt x="842" y="1164"/>
                  <a:pt x="836" y="1167"/>
                  <a:pt x="831" y="1170"/>
                </a:cubicBezTo>
                <a:close/>
                <a:moveTo>
                  <a:pt x="866" y="1152"/>
                </a:moveTo>
                <a:cubicBezTo>
                  <a:pt x="855" y="1131"/>
                  <a:pt x="855" y="1131"/>
                  <a:pt x="855" y="1131"/>
                </a:cubicBezTo>
                <a:cubicBezTo>
                  <a:pt x="861" y="1128"/>
                  <a:pt x="867" y="1125"/>
                  <a:pt x="873" y="1122"/>
                </a:cubicBezTo>
                <a:cubicBezTo>
                  <a:pt x="883" y="1144"/>
                  <a:pt x="883" y="1144"/>
                  <a:pt x="883" y="1144"/>
                </a:cubicBezTo>
                <a:cubicBezTo>
                  <a:pt x="877" y="1147"/>
                  <a:pt x="871" y="1149"/>
                  <a:pt x="866" y="1152"/>
                </a:cubicBezTo>
                <a:close/>
                <a:moveTo>
                  <a:pt x="901" y="1136"/>
                </a:moveTo>
                <a:cubicBezTo>
                  <a:pt x="892" y="1114"/>
                  <a:pt x="892" y="1114"/>
                  <a:pt x="892" y="1114"/>
                </a:cubicBezTo>
                <a:cubicBezTo>
                  <a:pt x="898" y="1111"/>
                  <a:pt x="904" y="1109"/>
                  <a:pt x="911" y="1106"/>
                </a:cubicBezTo>
                <a:cubicBezTo>
                  <a:pt x="920" y="1128"/>
                  <a:pt x="920" y="1128"/>
                  <a:pt x="920" y="1128"/>
                </a:cubicBezTo>
                <a:cubicBezTo>
                  <a:pt x="913" y="1131"/>
                  <a:pt x="907" y="1133"/>
                  <a:pt x="901" y="1136"/>
                </a:cubicBezTo>
                <a:close/>
                <a:moveTo>
                  <a:pt x="938" y="1121"/>
                </a:moveTo>
                <a:cubicBezTo>
                  <a:pt x="930" y="1099"/>
                  <a:pt x="930" y="1099"/>
                  <a:pt x="930" y="1099"/>
                </a:cubicBezTo>
                <a:cubicBezTo>
                  <a:pt x="936" y="1096"/>
                  <a:pt x="942" y="1094"/>
                  <a:pt x="949" y="1092"/>
                </a:cubicBezTo>
                <a:cubicBezTo>
                  <a:pt x="957" y="1115"/>
                  <a:pt x="957" y="1115"/>
                  <a:pt x="957" y="1115"/>
                </a:cubicBezTo>
                <a:cubicBezTo>
                  <a:pt x="950" y="1117"/>
                  <a:pt x="944" y="1119"/>
                  <a:pt x="938" y="1121"/>
                </a:cubicBezTo>
                <a:close/>
                <a:moveTo>
                  <a:pt x="975" y="1108"/>
                </a:moveTo>
                <a:cubicBezTo>
                  <a:pt x="968" y="1085"/>
                  <a:pt x="968" y="1085"/>
                  <a:pt x="968" y="1085"/>
                </a:cubicBezTo>
                <a:cubicBezTo>
                  <a:pt x="969" y="1085"/>
                  <a:pt x="969" y="1085"/>
                  <a:pt x="969" y="1085"/>
                </a:cubicBezTo>
                <a:cubicBezTo>
                  <a:pt x="975" y="1083"/>
                  <a:pt x="981" y="1081"/>
                  <a:pt x="987" y="1079"/>
                </a:cubicBezTo>
                <a:cubicBezTo>
                  <a:pt x="994" y="1102"/>
                  <a:pt x="994" y="1102"/>
                  <a:pt x="994" y="1102"/>
                </a:cubicBezTo>
                <a:cubicBezTo>
                  <a:pt x="988" y="1104"/>
                  <a:pt x="983" y="1106"/>
                  <a:pt x="977" y="1108"/>
                </a:cubicBezTo>
                <a:lnTo>
                  <a:pt x="975" y="1108"/>
                </a:lnTo>
                <a:close/>
                <a:moveTo>
                  <a:pt x="1013" y="1097"/>
                </a:moveTo>
                <a:cubicBezTo>
                  <a:pt x="1007" y="1074"/>
                  <a:pt x="1007" y="1074"/>
                  <a:pt x="1007" y="1074"/>
                </a:cubicBezTo>
                <a:cubicBezTo>
                  <a:pt x="1013" y="1072"/>
                  <a:pt x="1020" y="1071"/>
                  <a:pt x="1027" y="1069"/>
                </a:cubicBezTo>
                <a:cubicBezTo>
                  <a:pt x="1032" y="1093"/>
                  <a:pt x="1032" y="1093"/>
                  <a:pt x="1032" y="1093"/>
                </a:cubicBezTo>
                <a:cubicBezTo>
                  <a:pt x="1026" y="1094"/>
                  <a:pt x="1019" y="1096"/>
                  <a:pt x="1013" y="1097"/>
                </a:cubicBezTo>
                <a:close/>
                <a:moveTo>
                  <a:pt x="1424" y="1091"/>
                </a:moveTo>
                <a:cubicBezTo>
                  <a:pt x="1419" y="1091"/>
                  <a:pt x="1413" y="1091"/>
                  <a:pt x="1408" y="1091"/>
                </a:cubicBezTo>
                <a:cubicBezTo>
                  <a:pt x="1408" y="1067"/>
                  <a:pt x="1408" y="1067"/>
                  <a:pt x="1408" y="1067"/>
                </a:cubicBezTo>
                <a:cubicBezTo>
                  <a:pt x="1414" y="1067"/>
                  <a:pt x="1419" y="1067"/>
                  <a:pt x="1424" y="1067"/>
                </a:cubicBezTo>
                <a:cubicBezTo>
                  <a:pt x="1428" y="1067"/>
                  <a:pt x="1428" y="1067"/>
                  <a:pt x="1428" y="1067"/>
                </a:cubicBezTo>
                <a:cubicBezTo>
                  <a:pt x="1428" y="1091"/>
                  <a:pt x="1428" y="1091"/>
                  <a:pt x="1428" y="1091"/>
                </a:cubicBezTo>
                <a:lnTo>
                  <a:pt x="1424" y="1091"/>
                </a:lnTo>
                <a:close/>
                <a:moveTo>
                  <a:pt x="1448" y="1091"/>
                </a:moveTo>
                <a:cubicBezTo>
                  <a:pt x="1447" y="1067"/>
                  <a:pt x="1447" y="1067"/>
                  <a:pt x="1447" y="1067"/>
                </a:cubicBezTo>
                <a:cubicBezTo>
                  <a:pt x="1454" y="1067"/>
                  <a:pt x="1460" y="1066"/>
                  <a:pt x="1467" y="1066"/>
                </a:cubicBezTo>
                <a:cubicBezTo>
                  <a:pt x="1469" y="1090"/>
                  <a:pt x="1469" y="1090"/>
                  <a:pt x="1469" y="1090"/>
                </a:cubicBezTo>
                <a:cubicBezTo>
                  <a:pt x="1462" y="1090"/>
                  <a:pt x="1455" y="1091"/>
                  <a:pt x="1448" y="1091"/>
                </a:cubicBezTo>
                <a:close/>
                <a:moveTo>
                  <a:pt x="1387" y="1090"/>
                </a:moveTo>
                <a:cubicBezTo>
                  <a:pt x="1381" y="1090"/>
                  <a:pt x="1374" y="1090"/>
                  <a:pt x="1367" y="1089"/>
                </a:cubicBezTo>
                <a:cubicBezTo>
                  <a:pt x="1369" y="1065"/>
                  <a:pt x="1369" y="1065"/>
                  <a:pt x="1369" y="1065"/>
                </a:cubicBezTo>
                <a:cubicBezTo>
                  <a:pt x="1375" y="1066"/>
                  <a:pt x="1382" y="1066"/>
                  <a:pt x="1388" y="1066"/>
                </a:cubicBezTo>
                <a:lnTo>
                  <a:pt x="1387" y="1090"/>
                </a:lnTo>
                <a:close/>
                <a:moveTo>
                  <a:pt x="1051" y="1088"/>
                </a:moveTo>
                <a:cubicBezTo>
                  <a:pt x="1047" y="1065"/>
                  <a:pt x="1047" y="1065"/>
                  <a:pt x="1047" y="1065"/>
                </a:cubicBezTo>
                <a:cubicBezTo>
                  <a:pt x="1053" y="1064"/>
                  <a:pt x="1060" y="1062"/>
                  <a:pt x="1067" y="1061"/>
                </a:cubicBezTo>
                <a:cubicBezTo>
                  <a:pt x="1071" y="1085"/>
                  <a:pt x="1071" y="1085"/>
                  <a:pt x="1071" y="1085"/>
                </a:cubicBezTo>
                <a:cubicBezTo>
                  <a:pt x="1064" y="1086"/>
                  <a:pt x="1058" y="1087"/>
                  <a:pt x="1051" y="1088"/>
                </a:cubicBezTo>
                <a:close/>
                <a:moveTo>
                  <a:pt x="1347" y="1088"/>
                </a:moveTo>
                <a:cubicBezTo>
                  <a:pt x="1340" y="1087"/>
                  <a:pt x="1334" y="1087"/>
                  <a:pt x="1327" y="1086"/>
                </a:cubicBezTo>
                <a:cubicBezTo>
                  <a:pt x="1329" y="1062"/>
                  <a:pt x="1329" y="1062"/>
                  <a:pt x="1329" y="1062"/>
                </a:cubicBezTo>
                <a:cubicBezTo>
                  <a:pt x="1336" y="1063"/>
                  <a:pt x="1342" y="1063"/>
                  <a:pt x="1349" y="1064"/>
                </a:cubicBezTo>
                <a:lnTo>
                  <a:pt x="1347" y="1088"/>
                </a:lnTo>
                <a:close/>
                <a:moveTo>
                  <a:pt x="1489" y="1087"/>
                </a:moveTo>
                <a:cubicBezTo>
                  <a:pt x="1486" y="1064"/>
                  <a:pt x="1486" y="1064"/>
                  <a:pt x="1486" y="1064"/>
                </a:cubicBezTo>
                <a:cubicBezTo>
                  <a:pt x="1493" y="1063"/>
                  <a:pt x="1499" y="1062"/>
                  <a:pt x="1505" y="1061"/>
                </a:cubicBezTo>
                <a:cubicBezTo>
                  <a:pt x="1510" y="1084"/>
                  <a:pt x="1510" y="1084"/>
                  <a:pt x="1510" y="1084"/>
                </a:cubicBezTo>
                <a:cubicBezTo>
                  <a:pt x="1503" y="1085"/>
                  <a:pt x="1496" y="1086"/>
                  <a:pt x="1489" y="1087"/>
                </a:cubicBezTo>
                <a:close/>
                <a:moveTo>
                  <a:pt x="1307" y="1084"/>
                </a:moveTo>
                <a:cubicBezTo>
                  <a:pt x="1300" y="1084"/>
                  <a:pt x="1294" y="1083"/>
                  <a:pt x="1287" y="1082"/>
                </a:cubicBezTo>
                <a:cubicBezTo>
                  <a:pt x="1289" y="1058"/>
                  <a:pt x="1289" y="1058"/>
                  <a:pt x="1289" y="1058"/>
                </a:cubicBezTo>
                <a:cubicBezTo>
                  <a:pt x="1296" y="1059"/>
                  <a:pt x="1303" y="1060"/>
                  <a:pt x="1309" y="1060"/>
                </a:cubicBezTo>
                <a:lnTo>
                  <a:pt x="1307" y="1084"/>
                </a:lnTo>
                <a:close/>
                <a:moveTo>
                  <a:pt x="1090" y="1082"/>
                </a:moveTo>
                <a:cubicBezTo>
                  <a:pt x="1087" y="1058"/>
                  <a:pt x="1087" y="1058"/>
                  <a:pt x="1087" y="1058"/>
                </a:cubicBezTo>
                <a:cubicBezTo>
                  <a:pt x="1094" y="1058"/>
                  <a:pt x="1100" y="1057"/>
                  <a:pt x="1107" y="1056"/>
                </a:cubicBezTo>
                <a:cubicBezTo>
                  <a:pt x="1110" y="1080"/>
                  <a:pt x="1110" y="1080"/>
                  <a:pt x="1110" y="1080"/>
                </a:cubicBezTo>
                <a:cubicBezTo>
                  <a:pt x="1103" y="1081"/>
                  <a:pt x="1096" y="1081"/>
                  <a:pt x="1090" y="1082"/>
                </a:cubicBezTo>
                <a:close/>
                <a:moveTo>
                  <a:pt x="1267" y="1081"/>
                </a:moveTo>
                <a:cubicBezTo>
                  <a:pt x="1261" y="1080"/>
                  <a:pt x="1254" y="1080"/>
                  <a:pt x="1247" y="1079"/>
                </a:cubicBezTo>
                <a:cubicBezTo>
                  <a:pt x="1249" y="1055"/>
                  <a:pt x="1249" y="1055"/>
                  <a:pt x="1249" y="1055"/>
                </a:cubicBezTo>
                <a:cubicBezTo>
                  <a:pt x="1256" y="1056"/>
                  <a:pt x="1262" y="1056"/>
                  <a:pt x="1269" y="1057"/>
                </a:cubicBezTo>
                <a:lnTo>
                  <a:pt x="1267" y="1081"/>
                </a:lnTo>
                <a:close/>
                <a:moveTo>
                  <a:pt x="1530" y="1080"/>
                </a:moveTo>
                <a:cubicBezTo>
                  <a:pt x="1524" y="1057"/>
                  <a:pt x="1524" y="1057"/>
                  <a:pt x="1524" y="1057"/>
                </a:cubicBezTo>
                <a:cubicBezTo>
                  <a:pt x="1530" y="1055"/>
                  <a:pt x="1537" y="1053"/>
                  <a:pt x="1543" y="1051"/>
                </a:cubicBezTo>
                <a:cubicBezTo>
                  <a:pt x="1550" y="1074"/>
                  <a:pt x="1550" y="1074"/>
                  <a:pt x="1550" y="1074"/>
                </a:cubicBezTo>
                <a:cubicBezTo>
                  <a:pt x="1543" y="1076"/>
                  <a:pt x="1537" y="1078"/>
                  <a:pt x="1530" y="1080"/>
                </a:cubicBezTo>
                <a:close/>
                <a:moveTo>
                  <a:pt x="1129" y="1078"/>
                </a:moveTo>
                <a:cubicBezTo>
                  <a:pt x="1127" y="1054"/>
                  <a:pt x="1127" y="1054"/>
                  <a:pt x="1127" y="1054"/>
                </a:cubicBezTo>
                <a:cubicBezTo>
                  <a:pt x="1134" y="1054"/>
                  <a:pt x="1141" y="1054"/>
                  <a:pt x="1148" y="1053"/>
                </a:cubicBezTo>
                <a:cubicBezTo>
                  <a:pt x="1149" y="1077"/>
                  <a:pt x="1149" y="1077"/>
                  <a:pt x="1149" y="1077"/>
                </a:cubicBezTo>
                <a:cubicBezTo>
                  <a:pt x="1142" y="1078"/>
                  <a:pt x="1136" y="1078"/>
                  <a:pt x="1129" y="1078"/>
                </a:cubicBezTo>
                <a:close/>
                <a:moveTo>
                  <a:pt x="1228" y="1078"/>
                </a:moveTo>
                <a:cubicBezTo>
                  <a:pt x="1221" y="1078"/>
                  <a:pt x="1215" y="1077"/>
                  <a:pt x="1208" y="1077"/>
                </a:cubicBezTo>
                <a:cubicBezTo>
                  <a:pt x="1209" y="1053"/>
                  <a:pt x="1209" y="1053"/>
                  <a:pt x="1209" y="1053"/>
                </a:cubicBezTo>
                <a:cubicBezTo>
                  <a:pt x="1215" y="1053"/>
                  <a:pt x="1222" y="1054"/>
                  <a:pt x="1229" y="1054"/>
                </a:cubicBezTo>
                <a:lnTo>
                  <a:pt x="1228" y="1078"/>
                </a:lnTo>
                <a:close/>
                <a:moveTo>
                  <a:pt x="1168" y="1077"/>
                </a:moveTo>
                <a:cubicBezTo>
                  <a:pt x="1168" y="1053"/>
                  <a:pt x="1168" y="1053"/>
                  <a:pt x="1168" y="1053"/>
                </a:cubicBezTo>
                <a:cubicBezTo>
                  <a:pt x="1172" y="1053"/>
                  <a:pt x="1175" y="1053"/>
                  <a:pt x="1179" y="1053"/>
                </a:cubicBezTo>
                <a:cubicBezTo>
                  <a:pt x="1182" y="1053"/>
                  <a:pt x="1185" y="1053"/>
                  <a:pt x="1188" y="1053"/>
                </a:cubicBezTo>
                <a:cubicBezTo>
                  <a:pt x="1188" y="1077"/>
                  <a:pt x="1188" y="1077"/>
                  <a:pt x="1188" y="1077"/>
                </a:cubicBezTo>
                <a:cubicBezTo>
                  <a:pt x="1185" y="1077"/>
                  <a:pt x="1181" y="1077"/>
                  <a:pt x="1178" y="1077"/>
                </a:cubicBezTo>
                <a:cubicBezTo>
                  <a:pt x="1175" y="1077"/>
                  <a:pt x="1172" y="1077"/>
                  <a:pt x="1168" y="1077"/>
                </a:cubicBezTo>
                <a:close/>
                <a:moveTo>
                  <a:pt x="1569" y="1068"/>
                </a:moveTo>
                <a:cubicBezTo>
                  <a:pt x="1561" y="1045"/>
                  <a:pt x="1561" y="1045"/>
                  <a:pt x="1561" y="1045"/>
                </a:cubicBezTo>
                <a:cubicBezTo>
                  <a:pt x="1567" y="1043"/>
                  <a:pt x="1573" y="1041"/>
                  <a:pt x="1579" y="1038"/>
                </a:cubicBezTo>
                <a:cubicBezTo>
                  <a:pt x="1589" y="1060"/>
                  <a:pt x="1589" y="1060"/>
                  <a:pt x="1589" y="1060"/>
                </a:cubicBezTo>
                <a:cubicBezTo>
                  <a:pt x="1582" y="1063"/>
                  <a:pt x="1576" y="1066"/>
                  <a:pt x="1569" y="1068"/>
                </a:cubicBezTo>
                <a:close/>
                <a:moveTo>
                  <a:pt x="1607" y="1052"/>
                </a:moveTo>
                <a:cubicBezTo>
                  <a:pt x="1597" y="1030"/>
                  <a:pt x="1597" y="1030"/>
                  <a:pt x="1597" y="1030"/>
                </a:cubicBezTo>
                <a:cubicBezTo>
                  <a:pt x="1603" y="1027"/>
                  <a:pt x="1608" y="1024"/>
                  <a:pt x="1614" y="1021"/>
                </a:cubicBezTo>
                <a:cubicBezTo>
                  <a:pt x="1626" y="1042"/>
                  <a:pt x="1626" y="1042"/>
                  <a:pt x="1626" y="1042"/>
                </a:cubicBezTo>
                <a:cubicBezTo>
                  <a:pt x="1620" y="1046"/>
                  <a:pt x="1614" y="1049"/>
                  <a:pt x="1607" y="1052"/>
                </a:cubicBezTo>
                <a:close/>
                <a:moveTo>
                  <a:pt x="1643" y="1032"/>
                </a:moveTo>
                <a:cubicBezTo>
                  <a:pt x="1631" y="1011"/>
                  <a:pt x="1631" y="1011"/>
                  <a:pt x="1631" y="1011"/>
                </a:cubicBezTo>
                <a:cubicBezTo>
                  <a:pt x="1636" y="1008"/>
                  <a:pt x="1642" y="1005"/>
                  <a:pt x="1647" y="1001"/>
                </a:cubicBezTo>
                <a:cubicBezTo>
                  <a:pt x="1661" y="1021"/>
                  <a:pt x="1661" y="1021"/>
                  <a:pt x="1661" y="1021"/>
                </a:cubicBezTo>
                <a:cubicBezTo>
                  <a:pt x="1655" y="1025"/>
                  <a:pt x="1649" y="1028"/>
                  <a:pt x="1643" y="1032"/>
                </a:cubicBezTo>
                <a:close/>
                <a:moveTo>
                  <a:pt x="1677" y="1009"/>
                </a:moveTo>
                <a:cubicBezTo>
                  <a:pt x="1663" y="989"/>
                  <a:pt x="1663" y="989"/>
                  <a:pt x="1663" y="989"/>
                </a:cubicBezTo>
                <a:cubicBezTo>
                  <a:pt x="1666" y="988"/>
                  <a:pt x="1668" y="986"/>
                  <a:pt x="1671" y="984"/>
                </a:cubicBezTo>
                <a:cubicBezTo>
                  <a:pt x="1673" y="982"/>
                  <a:pt x="1676" y="980"/>
                  <a:pt x="1678" y="978"/>
                </a:cubicBezTo>
                <a:cubicBezTo>
                  <a:pt x="1694" y="996"/>
                  <a:pt x="1694" y="996"/>
                  <a:pt x="1694" y="996"/>
                </a:cubicBezTo>
                <a:cubicBezTo>
                  <a:pt x="1691" y="998"/>
                  <a:pt x="1688" y="1000"/>
                  <a:pt x="1686" y="1003"/>
                </a:cubicBezTo>
                <a:cubicBezTo>
                  <a:pt x="1683" y="1005"/>
                  <a:pt x="1680" y="1007"/>
                  <a:pt x="1677" y="1009"/>
                </a:cubicBezTo>
                <a:close/>
                <a:moveTo>
                  <a:pt x="1709" y="983"/>
                </a:moveTo>
                <a:cubicBezTo>
                  <a:pt x="1693" y="965"/>
                  <a:pt x="1693" y="965"/>
                  <a:pt x="1693" y="965"/>
                </a:cubicBezTo>
                <a:cubicBezTo>
                  <a:pt x="1698" y="961"/>
                  <a:pt x="1703" y="956"/>
                  <a:pt x="1707" y="952"/>
                </a:cubicBezTo>
                <a:cubicBezTo>
                  <a:pt x="1724" y="968"/>
                  <a:pt x="1724" y="968"/>
                  <a:pt x="1724" y="968"/>
                </a:cubicBezTo>
                <a:cubicBezTo>
                  <a:pt x="1719" y="973"/>
                  <a:pt x="1714" y="978"/>
                  <a:pt x="1709" y="983"/>
                </a:cubicBezTo>
                <a:close/>
                <a:moveTo>
                  <a:pt x="1738" y="953"/>
                </a:moveTo>
                <a:cubicBezTo>
                  <a:pt x="1720" y="937"/>
                  <a:pt x="1720" y="937"/>
                  <a:pt x="1720" y="937"/>
                </a:cubicBezTo>
                <a:cubicBezTo>
                  <a:pt x="1724" y="932"/>
                  <a:pt x="1728" y="927"/>
                  <a:pt x="1731" y="922"/>
                </a:cubicBezTo>
                <a:cubicBezTo>
                  <a:pt x="1751" y="936"/>
                  <a:pt x="1751" y="936"/>
                  <a:pt x="1751" y="936"/>
                </a:cubicBezTo>
                <a:cubicBezTo>
                  <a:pt x="1747" y="941"/>
                  <a:pt x="1743" y="947"/>
                  <a:pt x="1738" y="953"/>
                </a:cubicBezTo>
                <a:close/>
                <a:moveTo>
                  <a:pt x="1762" y="917"/>
                </a:moveTo>
                <a:cubicBezTo>
                  <a:pt x="1740" y="906"/>
                  <a:pt x="1740" y="906"/>
                  <a:pt x="1740" y="906"/>
                </a:cubicBezTo>
                <a:cubicBezTo>
                  <a:pt x="1743" y="901"/>
                  <a:pt x="1746" y="895"/>
                  <a:pt x="1748" y="890"/>
                </a:cubicBezTo>
                <a:cubicBezTo>
                  <a:pt x="1770" y="898"/>
                  <a:pt x="1770" y="898"/>
                  <a:pt x="1770" y="898"/>
                </a:cubicBezTo>
                <a:cubicBezTo>
                  <a:pt x="1768" y="904"/>
                  <a:pt x="1765" y="911"/>
                  <a:pt x="1762" y="917"/>
                </a:cubicBezTo>
                <a:close/>
                <a:moveTo>
                  <a:pt x="1776" y="877"/>
                </a:moveTo>
                <a:cubicBezTo>
                  <a:pt x="1753" y="872"/>
                  <a:pt x="1753" y="872"/>
                  <a:pt x="1753" y="872"/>
                </a:cubicBezTo>
                <a:cubicBezTo>
                  <a:pt x="1754" y="866"/>
                  <a:pt x="1754" y="860"/>
                  <a:pt x="1754" y="854"/>
                </a:cubicBezTo>
                <a:cubicBezTo>
                  <a:pt x="1778" y="855"/>
                  <a:pt x="1778" y="855"/>
                  <a:pt x="1778" y="855"/>
                </a:cubicBezTo>
                <a:cubicBezTo>
                  <a:pt x="1778" y="862"/>
                  <a:pt x="1777" y="869"/>
                  <a:pt x="1776" y="877"/>
                </a:cubicBezTo>
                <a:close/>
                <a:moveTo>
                  <a:pt x="1754" y="836"/>
                </a:moveTo>
                <a:cubicBezTo>
                  <a:pt x="1753" y="830"/>
                  <a:pt x="1752" y="824"/>
                  <a:pt x="1751" y="818"/>
                </a:cubicBezTo>
                <a:cubicBezTo>
                  <a:pt x="1774" y="812"/>
                  <a:pt x="1774" y="812"/>
                  <a:pt x="1774" y="812"/>
                </a:cubicBezTo>
                <a:cubicBezTo>
                  <a:pt x="1776" y="819"/>
                  <a:pt x="1777" y="826"/>
                  <a:pt x="1778" y="833"/>
                </a:cubicBezTo>
                <a:lnTo>
                  <a:pt x="1754" y="836"/>
                </a:lnTo>
                <a:close/>
                <a:moveTo>
                  <a:pt x="1745" y="800"/>
                </a:moveTo>
                <a:cubicBezTo>
                  <a:pt x="1743" y="794"/>
                  <a:pt x="1741" y="788"/>
                  <a:pt x="1738" y="782"/>
                </a:cubicBezTo>
                <a:cubicBezTo>
                  <a:pt x="1760" y="772"/>
                  <a:pt x="1760" y="772"/>
                  <a:pt x="1760" y="772"/>
                </a:cubicBezTo>
                <a:cubicBezTo>
                  <a:pt x="1763" y="779"/>
                  <a:pt x="1766" y="785"/>
                  <a:pt x="1768" y="792"/>
                </a:cubicBezTo>
                <a:lnTo>
                  <a:pt x="1745" y="800"/>
                </a:lnTo>
                <a:close/>
                <a:moveTo>
                  <a:pt x="1730" y="765"/>
                </a:moveTo>
                <a:cubicBezTo>
                  <a:pt x="1727" y="759"/>
                  <a:pt x="1724" y="753"/>
                  <a:pt x="1720" y="748"/>
                </a:cubicBezTo>
                <a:cubicBezTo>
                  <a:pt x="1741" y="736"/>
                  <a:pt x="1741" y="736"/>
                  <a:pt x="1741" y="736"/>
                </a:cubicBezTo>
                <a:cubicBezTo>
                  <a:pt x="1745" y="742"/>
                  <a:pt x="1748" y="748"/>
                  <a:pt x="1751" y="754"/>
                </a:cubicBezTo>
                <a:lnTo>
                  <a:pt x="1730" y="765"/>
                </a:lnTo>
                <a:close/>
                <a:moveTo>
                  <a:pt x="1710" y="731"/>
                </a:moveTo>
                <a:cubicBezTo>
                  <a:pt x="1707" y="725"/>
                  <a:pt x="1703" y="720"/>
                  <a:pt x="1700" y="714"/>
                </a:cubicBezTo>
                <a:cubicBezTo>
                  <a:pt x="1720" y="701"/>
                  <a:pt x="1720" y="701"/>
                  <a:pt x="1720" y="701"/>
                </a:cubicBezTo>
                <a:cubicBezTo>
                  <a:pt x="1724" y="707"/>
                  <a:pt x="1727" y="712"/>
                  <a:pt x="1731" y="718"/>
                </a:cubicBezTo>
                <a:lnTo>
                  <a:pt x="1710" y="731"/>
                </a:lnTo>
                <a:close/>
                <a:moveTo>
                  <a:pt x="1689" y="698"/>
                </a:moveTo>
                <a:cubicBezTo>
                  <a:pt x="1685" y="692"/>
                  <a:pt x="1681" y="687"/>
                  <a:pt x="1678" y="681"/>
                </a:cubicBezTo>
                <a:cubicBezTo>
                  <a:pt x="1697" y="667"/>
                  <a:pt x="1697" y="667"/>
                  <a:pt x="1697" y="667"/>
                </a:cubicBezTo>
                <a:cubicBezTo>
                  <a:pt x="1701" y="673"/>
                  <a:pt x="1705" y="679"/>
                  <a:pt x="1709" y="684"/>
                </a:cubicBezTo>
                <a:lnTo>
                  <a:pt x="1689" y="698"/>
                </a:lnTo>
                <a:close/>
                <a:moveTo>
                  <a:pt x="1666" y="665"/>
                </a:moveTo>
                <a:cubicBezTo>
                  <a:pt x="1663" y="659"/>
                  <a:pt x="1659" y="654"/>
                  <a:pt x="1655" y="648"/>
                </a:cubicBezTo>
                <a:cubicBezTo>
                  <a:pt x="1675" y="634"/>
                  <a:pt x="1675" y="634"/>
                  <a:pt x="1675" y="634"/>
                </a:cubicBezTo>
                <a:cubicBezTo>
                  <a:pt x="1679" y="640"/>
                  <a:pt x="1682" y="646"/>
                  <a:pt x="1686" y="651"/>
                </a:cubicBezTo>
                <a:lnTo>
                  <a:pt x="1666" y="665"/>
                </a:lnTo>
                <a:close/>
                <a:moveTo>
                  <a:pt x="1644" y="631"/>
                </a:moveTo>
                <a:cubicBezTo>
                  <a:pt x="1640" y="626"/>
                  <a:pt x="1636" y="620"/>
                  <a:pt x="1633" y="614"/>
                </a:cubicBezTo>
                <a:cubicBezTo>
                  <a:pt x="1653" y="601"/>
                  <a:pt x="1653" y="601"/>
                  <a:pt x="1653" y="601"/>
                </a:cubicBezTo>
                <a:cubicBezTo>
                  <a:pt x="1656" y="607"/>
                  <a:pt x="1660" y="612"/>
                  <a:pt x="1664" y="618"/>
                </a:cubicBezTo>
                <a:lnTo>
                  <a:pt x="1644" y="631"/>
                </a:lnTo>
                <a:close/>
                <a:moveTo>
                  <a:pt x="1622" y="597"/>
                </a:moveTo>
                <a:cubicBezTo>
                  <a:pt x="1618" y="591"/>
                  <a:pt x="1615" y="586"/>
                  <a:pt x="1612" y="580"/>
                </a:cubicBezTo>
                <a:cubicBezTo>
                  <a:pt x="1632" y="568"/>
                  <a:pt x="1632" y="568"/>
                  <a:pt x="1632" y="568"/>
                </a:cubicBezTo>
                <a:cubicBezTo>
                  <a:pt x="1636" y="573"/>
                  <a:pt x="1639" y="579"/>
                  <a:pt x="1642" y="585"/>
                </a:cubicBezTo>
                <a:lnTo>
                  <a:pt x="1622" y="597"/>
                </a:lnTo>
                <a:close/>
                <a:moveTo>
                  <a:pt x="1602" y="562"/>
                </a:moveTo>
                <a:cubicBezTo>
                  <a:pt x="1598" y="556"/>
                  <a:pt x="1595" y="550"/>
                  <a:pt x="1592" y="544"/>
                </a:cubicBezTo>
                <a:cubicBezTo>
                  <a:pt x="1614" y="533"/>
                  <a:pt x="1614" y="533"/>
                  <a:pt x="1614" y="533"/>
                </a:cubicBezTo>
                <a:cubicBezTo>
                  <a:pt x="1617" y="539"/>
                  <a:pt x="1620" y="545"/>
                  <a:pt x="1623" y="551"/>
                </a:cubicBezTo>
                <a:lnTo>
                  <a:pt x="1602" y="562"/>
                </a:lnTo>
                <a:close/>
                <a:moveTo>
                  <a:pt x="1584" y="525"/>
                </a:moveTo>
                <a:cubicBezTo>
                  <a:pt x="1581" y="519"/>
                  <a:pt x="1578" y="512"/>
                  <a:pt x="1576" y="506"/>
                </a:cubicBezTo>
                <a:cubicBezTo>
                  <a:pt x="1598" y="498"/>
                  <a:pt x="1598" y="498"/>
                  <a:pt x="1598" y="498"/>
                </a:cubicBezTo>
                <a:cubicBezTo>
                  <a:pt x="1601" y="503"/>
                  <a:pt x="1603" y="509"/>
                  <a:pt x="1606" y="515"/>
                </a:cubicBezTo>
                <a:lnTo>
                  <a:pt x="1584" y="525"/>
                </a:lnTo>
                <a:close/>
                <a:moveTo>
                  <a:pt x="1569" y="487"/>
                </a:moveTo>
                <a:cubicBezTo>
                  <a:pt x="1567" y="480"/>
                  <a:pt x="1565" y="473"/>
                  <a:pt x="1563" y="467"/>
                </a:cubicBezTo>
                <a:cubicBezTo>
                  <a:pt x="1586" y="461"/>
                  <a:pt x="1586" y="461"/>
                  <a:pt x="1586" y="461"/>
                </a:cubicBezTo>
                <a:cubicBezTo>
                  <a:pt x="1588" y="467"/>
                  <a:pt x="1590" y="473"/>
                  <a:pt x="1592" y="479"/>
                </a:cubicBezTo>
                <a:lnTo>
                  <a:pt x="1569" y="487"/>
                </a:lnTo>
                <a:close/>
                <a:moveTo>
                  <a:pt x="1558" y="447"/>
                </a:moveTo>
                <a:cubicBezTo>
                  <a:pt x="1557" y="440"/>
                  <a:pt x="1556" y="433"/>
                  <a:pt x="1555" y="426"/>
                </a:cubicBezTo>
                <a:cubicBezTo>
                  <a:pt x="1579" y="423"/>
                  <a:pt x="1579" y="423"/>
                  <a:pt x="1579" y="423"/>
                </a:cubicBezTo>
                <a:cubicBezTo>
                  <a:pt x="1580" y="429"/>
                  <a:pt x="1581" y="436"/>
                  <a:pt x="1582" y="442"/>
                </a:cubicBezTo>
                <a:lnTo>
                  <a:pt x="1558" y="447"/>
                </a:lnTo>
                <a:close/>
                <a:moveTo>
                  <a:pt x="1553" y="406"/>
                </a:moveTo>
                <a:cubicBezTo>
                  <a:pt x="1553" y="399"/>
                  <a:pt x="1552" y="393"/>
                  <a:pt x="1552" y="387"/>
                </a:cubicBezTo>
                <a:cubicBezTo>
                  <a:pt x="1552" y="385"/>
                  <a:pt x="1552" y="385"/>
                  <a:pt x="1552" y="385"/>
                </a:cubicBezTo>
                <a:cubicBezTo>
                  <a:pt x="1576" y="385"/>
                  <a:pt x="1576" y="385"/>
                  <a:pt x="1576" y="385"/>
                </a:cubicBezTo>
                <a:cubicBezTo>
                  <a:pt x="1576" y="387"/>
                  <a:pt x="1576" y="387"/>
                  <a:pt x="1576" y="387"/>
                </a:cubicBezTo>
                <a:cubicBezTo>
                  <a:pt x="1576" y="393"/>
                  <a:pt x="1577" y="398"/>
                  <a:pt x="1577" y="404"/>
                </a:cubicBezTo>
                <a:lnTo>
                  <a:pt x="1553" y="406"/>
                </a:lnTo>
                <a:close/>
                <a:moveTo>
                  <a:pt x="1577" y="366"/>
                </a:moveTo>
                <a:cubicBezTo>
                  <a:pt x="1553" y="364"/>
                  <a:pt x="1553" y="364"/>
                  <a:pt x="1553" y="364"/>
                </a:cubicBezTo>
                <a:cubicBezTo>
                  <a:pt x="1554" y="357"/>
                  <a:pt x="1555" y="350"/>
                  <a:pt x="1556" y="343"/>
                </a:cubicBezTo>
                <a:cubicBezTo>
                  <a:pt x="1580" y="347"/>
                  <a:pt x="1580" y="347"/>
                  <a:pt x="1580" y="347"/>
                </a:cubicBezTo>
                <a:cubicBezTo>
                  <a:pt x="1579" y="353"/>
                  <a:pt x="1578" y="360"/>
                  <a:pt x="1577" y="366"/>
                </a:cubicBezTo>
                <a:close/>
                <a:moveTo>
                  <a:pt x="1583" y="328"/>
                </a:moveTo>
                <a:cubicBezTo>
                  <a:pt x="1560" y="323"/>
                  <a:pt x="1560" y="323"/>
                  <a:pt x="1560" y="323"/>
                </a:cubicBezTo>
                <a:cubicBezTo>
                  <a:pt x="1562" y="316"/>
                  <a:pt x="1564" y="309"/>
                  <a:pt x="1566" y="303"/>
                </a:cubicBezTo>
                <a:cubicBezTo>
                  <a:pt x="1589" y="310"/>
                  <a:pt x="1589" y="310"/>
                  <a:pt x="1589" y="310"/>
                </a:cubicBezTo>
                <a:cubicBezTo>
                  <a:pt x="1587" y="316"/>
                  <a:pt x="1585" y="322"/>
                  <a:pt x="1583" y="328"/>
                </a:cubicBezTo>
                <a:close/>
                <a:moveTo>
                  <a:pt x="1595" y="292"/>
                </a:moveTo>
                <a:cubicBezTo>
                  <a:pt x="1573" y="283"/>
                  <a:pt x="1573" y="283"/>
                  <a:pt x="1573" y="283"/>
                </a:cubicBezTo>
                <a:cubicBezTo>
                  <a:pt x="1576" y="277"/>
                  <a:pt x="1579" y="270"/>
                  <a:pt x="1582" y="264"/>
                </a:cubicBezTo>
                <a:cubicBezTo>
                  <a:pt x="1603" y="275"/>
                  <a:pt x="1603" y="275"/>
                  <a:pt x="1603" y="275"/>
                </a:cubicBezTo>
                <a:cubicBezTo>
                  <a:pt x="1600" y="280"/>
                  <a:pt x="1598" y="286"/>
                  <a:pt x="1595" y="292"/>
                </a:cubicBezTo>
                <a:close/>
                <a:moveTo>
                  <a:pt x="1612" y="258"/>
                </a:moveTo>
                <a:cubicBezTo>
                  <a:pt x="1592" y="246"/>
                  <a:pt x="1592" y="246"/>
                  <a:pt x="1592" y="246"/>
                </a:cubicBezTo>
                <a:cubicBezTo>
                  <a:pt x="1595" y="240"/>
                  <a:pt x="1599" y="234"/>
                  <a:pt x="1603" y="228"/>
                </a:cubicBezTo>
                <a:cubicBezTo>
                  <a:pt x="1623" y="242"/>
                  <a:pt x="1623" y="242"/>
                  <a:pt x="1623" y="242"/>
                </a:cubicBezTo>
                <a:cubicBezTo>
                  <a:pt x="1619" y="247"/>
                  <a:pt x="1616" y="253"/>
                  <a:pt x="1612" y="258"/>
                </a:cubicBezTo>
                <a:close/>
                <a:moveTo>
                  <a:pt x="1634" y="226"/>
                </a:moveTo>
                <a:cubicBezTo>
                  <a:pt x="1615" y="211"/>
                  <a:pt x="1615" y="211"/>
                  <a:pt x="1615" y="211"/>
                </a:cubicBezTo>
                <a:cubicBezTo>
                  <a:pt x="1619" y="206"/>
                  <a:pt x="1624" y="201"/>
                  <a:pt x="1628" y="196"/>
                </a:cubicBezTo>
                <a:cubicBezTo>
                  <a:pt x="1646" y="211"/>
                  <a:pt x="1646" y="211"/>
                  <a:pt x="1646" y="211"/>
                </a:cubicBezTo>
                <a:cubicBezTo>
                  <a:pt x="1642" y="216"/>
                  <a:pt x="1638" y="221"/>
                  <a:pt x="1634" y="226"/>
                </a:cubicBezTo>
                <a:close/>
                <a:moveTo>
                  <a:pt x="1659" y="197"/>
                </a:moveTo>
                <a:cubicBezTo>
                  <a:pt x="1642" y="180"/>
                  <a:pt x="1642" y="180"/>
                  <a:pt x="1642" y="180"/>
                </a:cubicBezTo>
                <a:cubicBezTo>
                  <a:pt x="1647" y="176"/>
                  <a:pt x="1652" y="171"/>
                  <a:pt x="1657" y="166"/>
                </a:cubicBezTo>
                <a:cubicBezTo>
                  <a:pt x="1673" y="184"/>
                  <a:pt x="1673" y="184"/>
                  <a:pt x="1673" y="184"/>
                </a:cubicBezTo>
                <a:cubicBezTo>
                  <a:pt x="1668" y="188"/>
                  <a:pt x="1664" y="193"/>
                  <a:pt x="1659" y="197"/>
                </a:cubicBezTo>
                <a:close/>
                <a:moveTo>
                  <a:pt x="1688" y="171"/>
                </a:moveTo>
                <a:cubicBezTo>
                  <a:pt x="1672" y="152"/>
                  <a:pt x="1672" y="152"/>
                  <a:pt x="1672" y="152"/>
                </a:cubicBezTo>
                <a:cubicBezTo>
                  <a:pt x="1677" y="148"/>
                  <a:pt x="1682" y="144"/>
                  <a:pt x="1688" y="139"/>
                </a:cubicBezTo>
                <a:cubicBezTo>
                  <a:pt x="1703" y="158"/>
                  <a:pt x="1703" y="158"/>
                  <a:pt x="1703" y="158"/>
                </a:cubicBezTo>
                <a:cubicBezTo>
                  <a:pt x="1698" y="162"/>
                  <a:pt x="1693" y="166"/>
                  <a:pt x="1688" y="171"/>
                </a:cubicBezTo>
                <a:close/>
                <a:moveTo>
                  <a:pt x="1718" y="146"/>
                </a:moveTo>
                <a:cubicBezTo>
                  <a:pt x="1704" y="127"/>
                  <a:pt x="1704" y="127"/>
                  <a:pt x="1704" y="127"/>
                </a:cubicBezTo>
                <a:cubicBezTo>
                  <a:pt x="1710" y="123"/>
                  <a:pt x="1715" y="119"/>
                  <a:pt x="1721" y="115"/>
                </a:cubicBezTo>
                <a:cubicBezTo>
                  <a:pt x="1734" y="135"/>
                  <a:pt x="1734" y="135"/>
                  <a:pt x="1734" y="135"/>
                </a:cubicBezTo>
                <a:cubicBezTo>
                  <a:pt x="1729" y="139"/>
                  <a:pt x="1724" y="142"/>
                  <a:pt x="1718" y="146"/>
                </a:cubicBezTo>
                <a:close/>
                <a:moveTo>
                  <a:pt x="1751" y="124"/>
                </a:moveTo>
                <a:cubicBezTo>
                  <a:pt x="1738" y="104"/>
                  <a:pt x="1738" y="104"/>
                  <a:pt x="1738" y="104"/>
                </a:cubicBezTo>
                <a:cubicBezTo>
                  <a:pt x="1744" y="100"/>
                  <a:pt x="1749" y="97"/>
                  <a:pt x="1755" y="93"/>
                </a:cubicBezTo>
                <a:cubicBezTo>
                  <a:pt x="1768" y="114"/>
                  <a:pt x="1768" y="114"/>
                  <a:pt x="1768" y="114"/>
                </a:cubicBezTo>
                <a:cubicBezTo>
                  <a:pt x="1762" y="117"/>
                  <a:pt x="1756" y="121"/>
                  <a:pt x="1751" y="124"/>
                </a:cubicBezTo>
                <a:close/>
                <a:moveTo>
                  <a:pt x="1785" y="104"/>
                </a:moveTo>
                <a:cubicBezTo>
                  <a:pt x="1773" y="83"/>
                  <a:pt x="1773" y="83"/>
                  <a:pt x="1773" y="83"/>
                </a:cubicBezTo>
                <a:cubicBezTo>
                  <a:pt x="1779" y="80"/>
                  <a:pt x="1785" y="77"/>
                  <a:pt x="1791" y="73"/>
                </a:cubicBezTo>
                <a:cubicBezTo>
                  <a:pt x="1802" y="95"/>
                  <a:pt x="1802" y="95"/>
                  <a:pt x="1802" y="95"/>
                </a:cubicBezTo>
                <a:cubicBezTo>
                  <a:pt x="1796" y="98"/>
                  <a:pt x="1790" y="101"/>
                  <a:pt x="1785" y="104"/>
                </a:cubicBezTo>
                <a:close/>
                <a:moveTo>
                  <a:pt x="1820" y="86"/>
                </a:moveTo>
                <a:cubicBezTo>
                  <a:pt x="1809" y="64"/>
                  <a:pt x="1809" y="64"/>
                  <a:pt x="1809" y="64"/>
                </a:cubicBezTo>
                <a:cubicBezTo>
                  <a:pt x="1815" y="61"/>
                  <a:pt x="1821" y="58"/>
                  <a:pt x="1827" y="55"/>
                </a:cubicBezTo>
                <a:cubicBezTo>
                  <a:pt x="1837" y="77"/>
                  <a:pt x="1837" y="77"/>
                  <a:pt x="1837" y="77"/>
                </a:cubicBezTo>
                <a:cubicBezTo>
                  <a:pt x="1832" y="80"/>
                  <a:pt x="1826" y="83"/>
                  <a:pt x="1820" y="86"/>
                </a:cubicBezTo>
                <a:close/>
                <a:moveTo>
                  <a:pt x="1855" y="69"/>
                </a:moveTo>
                <a:cubicBezTo>
                  <a:pt x="1846" y="47"/>
                  <a:pt x="1846" y="47"/>
                  <a:pt x="1846" y="47"/>
                </a:cubicBezTo>
                <a:cubicBezTo>
                  <a:pt x="1852" y="44"/>
                  <a:pt x="1858" y="42"/>
                  <a:pt x="1865" y="39"/>
                </a:cubicBezTo>
                <a:cubicBezTo>
                  <a:pt x="1874" y="61"/>
                  <a:pt x="1874" y="61"/>
                  <a:pt x="1874" y="61"/>
                </a:cubicBezTo>
                <a:cubicBezTo>
                  <a:pt x="1868" y="64"/>
                  <a:pt x="1862" y="66"/>
                  <a:pt x="1855" y="69"/>
                </a:cubicBezTo>
                <a:close/>
                <a:moveTo>
                  <a:pt x="1892" y="54"/>
                </a:moveTo>
                <a:cubicBezTo>
                  <a:pt x="1883" y="32"/>
                  <a:pt x="1883" y="32"/>
                  <a:pt x="1883" y="32"/>
                </a:cubicBezTo>
                <a:cubicBezTo>
                  <a:pt x="1890" y="29"/>
                  <a:pt x="1896" y="27"/>
                  <a:pt x="1902" y="24"/>
                </a:cubicBezTo>
                <a:cubicBezTo>
                  <a:pt x="1911" y="47"/>
                  <a:pt x="1911" y="47"/>
                  <a:pt x="1911" y="47"/>
                </a:cubicBezTo>
                <a:cubicBezTo>
                  <a:pt x="1905" y="49"/>
                  <a:pt x="1898" y="52"/>
                  <a:pt x="1892" y="54"/>
                </a:cubicBezTo>
                <a:close/>
                <a:moveTo>
                  <a:pt x="1929" y="40"/>
                </a:moveTo>
                <a:cubicBezTo>
                  <a:pt x="1921" y="18"/>
                  <a:pt x="1921" y="18"/>
                  <a:pt x="1921" y="18"/>
                </a:cubicBezTo>
                <a:cubicBezTo>
                  <a:pt x="1928" y="15"/>
                  <a:pt x="1935" y="13"/>
                  <a:pt x="1941" y="11"/>
                </a:cubicBezTo>
                <a:cubicBezTo>
                  <a:pt x="1948" y="34"/>
                  <a:pt x="1948" y="34"/>
                  <a:pt x="1948" y="34"/>
                </a:cubicBezTo>
                <a:cubicBezTo>
                  <a:pt x="1942" y="36"/>
                  <a:pt x="1936" y="38"/>
                  <a:pt x="1929" y="40"/>
                </a:cubicBezTo>
                <a:close/>
                <a:moveTo>
                  <a:pt x="1967" y="28"/>
                </a:moveTo>
                <a:cubicBezTo>
                  <a:pt x="1960" y="5"/>
                  <a:pt x="1960" y="5"/>
                  <a:pt x="1960" y="5"/>
                </a:cubicBezTo>
                <a:cubicBezTo>
                  <a:pt x="1967" y="3"/>
                  <a:pt x="1974" y="1"/>
                  <a:pt x="1980" y="0"/>
                </a:cubicBezTo>
                <a:cubicBezTo>
                  <a:pt x="1986" y="23"/>
                  <a:pt x="1986" y="23"/>
                  <a:pt x="1986" y="23"/>
                </a:cubicBezTo>
                <a:cubicBezTo>
                  <a:pt x="1980" y="24"/>
                  <a:pt x="1974" y="26"/>
                  <a:pt x="1967" y="2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beve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3574" name="Freeform 35"/>
          <p:cNvSpPr>
            <a:spLocks noChangeArrowheads="1"/>
          </p:cNvSpPr>
          <p:nvPr/>
        </p:nvSpPr>
        <p:spPr bwMode="auto">
          <a:xfrm>
            <a:off x="3012018" y="6523568"/>
            <a:ext cx="78317" cy="29633"/>
          </a:xfrm>
          <a:custGeom>
            <a:avLst/>
            <a:gdLst>
              <a:gd name="T0" fmla="*/ 24 w 20"/>
              <a:gd name="T1" fmla="*/ 44 h 8"/>
              <a:gd name="T2" fmla="*/ 104 w 20"/>
              <a:gd name="T3" fmla="*/ 44 h 8"/>
              <a:gd name="T4" fmla="*/ 126 w 20"/>
              <a:gd name="T5" fmla="*/ 21 h 8"/>
              <a:gd name="T6" fmla="*/ 104 w 20"/>
              <a:gd name="T7" fmla="*/ 0 h 8"/>
              <a:gd name="T8" fmla="*/ 24 w 20"/>
              <a:gd name="T9" fmla="*/ 0 h 8"/>
              <a:gd name="T10" fmla="*/ 0 w 20"/>
              <a:gd name="T11" fmla="*/ 21 h 8"/>
              <a:gd name="T12" fmla="*/ 24 w 20"/>
              <a:gd name="T13" fmla="*/ 44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"/>
              <a:gd name="T22" fmla="*/ 0 h 8"/>
              <a:gd name="T23" fmla="*/ 20 w 20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" h="8">
                <a:moveTo>
                  <a:pt x="4" y="8"/>
                </a:moveTo>
                <a:cubicBezTo>
                  <a:pt x="16" y="8"/>
                  <a:pt x="16" y="8"/>
                  <a:pt x="16" y="8"/>
                </a:cubicBezTo>
                <a:cubicBezTo>
                  <a:pt x="18" y="8"/>
                  <a:pt x="20" y="7"/>
                  <a:pt x="20" y="4"/>
                </a:cubicBezTo>
                <a:cubicBezTo>
                  <a:pt x="20" y="2"/>
                  <a:pt x="18" y="0"/>
                  <a:pt x="1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beve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3576" name="Freeform 37"/>
          <p:cNvSpPr>
            <a:spLocks noChangeArrowheads="1"/>
          </p:cNvSpPr>
          <p:nvPr/>
        </p:nvSpPr>
        <p:spPr bwMode="auto">
          <a:xfrm>
            <a:off x="3596218" y="6525685"/>
            <a:ext cx="78317" cy="31751"/>
          </a:xfrm>
          <a:custGeom>
            <a:avLst/>
            <a:gdLst>
              <a:gd name="T0" fmla="*/ 126 w 20"/>
              <a:gd name="T1" fmla="*/ 28 h 8"/>
              <a:gd name="T2" fmla="*/ 104 w 20"/>
              <a:gd name="T3" fmla="*/ 0 h 8"/>
              <a:gd name="T4" fmla="*/ 24 w 20"/>
              <a:gd name="T5" fmla="*/ 0 h 8"/>
              <a:gd name="T6" fmla="*/ 0 w 20"/>
              <a:gd name="T7" fmla="*/ 28 h 8"/>
              <a:gd name="T8" fmla="*/ 24 w 20"/>
              <a:gd name="T9" fmla="*/ 52 h 8"/>
              <a:gd name="T10" fmla="*/ 104 w 20"/>
              <a:gd name="T11" fmla="*/ 52 h 8"/>
              <a:gd name="T12" fmla="*/ 126 w 20"/>
              <a:gd name="T13" fmla="*/ 28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"/>
              <a:gd name="T22" fmla="*/ 0 h 8"/>
              <a:gd name="T23" fmla="*/ 20 w 20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" h="8">
                <a:moveTo>
                  <a:pt x="20" y="4"/>
                </a:moveTo>
                <a:cubicBezTo>
                  <a:pt x="20" y="2"/>
                  <a:pt x="18" y="0"/>
                  <a:pt x="1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8" y="8"/>
                  <a:pt x="20" y="6"/>
                  <a:pt x="20" y="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bevel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5" name="组合 230"/>
          <p:cNvGrpSpPr/>
          <p:nvPr/>
        </p:nvGrpSpPr>
        <p:grpSpPr>
          <a:xfrm>
            <a:off x="9429773" y="2285993"/>
            <a:ext cx="2319867" cy="1435100"/>
            <a:chOff x="4552950" y="1273175"/>
            <a:chExt cx="1739900" cy="1076325"/>
          </a:xfrm>
        </p:grpSpPr>
        <p:sp>
          <p:nvSpPr>
            <p:cNvPr id="232" name="Freeform 52"/>
            <p:cNvSpPr/>
            <p:nvPr/>
          </p:nvSpPr>
          <p:spPr bwMode="auto">
            <a:xfrm>
              <a:off x="4552950" y="1273175"/>
              <a:ext cx="1739900" cy="1076325"/>
            </a:xfrm>
            <a:custGeom>
              <a:avLst/>
              <a:gdLst/>
              <a:ahLst/>
              <a:cxnLst>
                <a:cxn ang="0">
                  <a:pos x="322" y="606"/>
                </a:cxn>
                <a:cxn ang="0">
                  <a:pos x="306" y="532"/>
                </a:cxn>
                <a:cxn ang="0">
                  <a:pos x="300" y="532"/>
                </a:cxn>
                <a:cxn ang="0">
                  <a:pos x="252" y="566"/>
                </a:cxn>
                <a:cxn ang="0">
                  <a:pos x="196" y="582"/>
                </a:cxn>
                <a:cxn ang="0">
                  <a:pos x="138" y="574"/>
                </a:cxn>
                <a:cxn ang="0">
                  <a:pos x="98" y="556"/>
                </a:cxn>
                <a:cxn ang="0">
                  <a:pos x="64" y="514"/>
                </a:cxn>
                <a:cxn ang="0">
                  <a:pos x="50" y="460"/>
                </a:cxn>
                <a:cxn ang="0">
                  <a:pos x="58" y="408"/>
                </a:cxn>
                <a:cxn ang="0">
                  <a:pos x="90" y="364"/>
                </a:cxn>
                <a:cxn ang="0">
                  <a:pos x="40" y="354"/>
                </a:cxn>
                <a:cxn ang="0">
                  <a:pos x="6" y="318"/>
                </a:cxn>
                <a:cxn ang="0">
                  <a:pos x="0" y="264"/>
                </a:cxn>
                <a:cxn ang="0">
                  <a:pos x="28" y="196"/>
                </a:cxn>
                <a:cxn ang="0">
                  <a:pos x="64" y="172"/>
                </a:cxn>
                <a:cxn ang="0">
                  <a:pos x="172" y="158"/>
                </a:cxn>
                <a:cxn ang="0">
                  <a:pos x="246" y="184"/>
                </a:cxn>
                <a:cxn ang="0">
                  <a:pos x="262" y="114"/>
                </a:cxn>
                <a:cxn ang="0">
                  <a:pos x="302" y="58"/>
                </a:cxn>
                <a:cxn ang="0">
                  <a:pos x="382" y="8"/>
                </a:cxn>
                <a:cxn ang="0">
                  <a:pos x="438" y="0"/>
                </a:cxn>
                <a:cxn ang="0">
                  <a:pos x="496" y="16"/>
                </a:cxn>
                <a:cxn ang="0">
                  <a:pos x="558" y="74"/>
                </a:cxn>
                <a:cxn ang="0">
                  <a:pos x="598" y="106"/>
                </a:cxn>
                <a:cxn ang="0">
                  <a:pos x="628" y="54"/>
                </a:cxn>
                <a:cxn ang="0">
                  <a:pos x="674" y="24"/>
                </a:cxn>
                <a:cxn ang="0">
                  <a:pos x="746" y="16"/>
                </a:cxn>
                <a:cxn ang="0">
                  <a:pos x="842" y="50"/>
                </a:cxn>
                <a:cxn ang="0">
                  <a:pos x="880" y="92"/>
                </a:cxn>
                <a:cxn ang="0">
                  <a:pos x="898" y="146"/>
                </a:cxn>
                <a:cxn ang="0">
                  <a:pos x="892" y="196"/>
                </a:cxn>
                <a:cxn ang="0">
                  <a:pos x="954" y="188"/>
                </a:cxn>
                <a:cxn ang="0">
                  <a:pos x="1012" y="210"/>
                </a:cxn>
                <a:cxn ang="0">
                  <a:pos x="1060" y="252"/>
                </a:cxn>
                <a:cxn ang="0">
                  <a:pos x="1088" y="304"/>
                </a:cxn>
                <a:cxn ang="0">
                  <a:pos x="1094" y="362"/>
                </a:cxn>
                <a:cxn ang="0">
                  <a:pos x="1068" y="412"/>
                </a:cxn>
                <a:cxn ang="0">
                  <a:pos x="996" y="440"/>
                </a:cxn>
                <a:cxn ang="0">
                  <a:pos x="928" y="478"/>
                </a:cxn>
                <a:cxn ang="0">
                  <a:pos x="912" y="564"/>
                </a:cxn>
                <a:cxn ang="0">
                  <a:pos x="878" y="602"/>
                </a:cxn>
                <a:cxn ang="0">
                  <a:pos x="836" y="622"/>
                </a:cxn>
                <a:cxn ang="0">
                  <a:pos x="772" y="636"/>
                </a:cxn>
                <a:cxn ang="0">
                  <a:pos x="716" y="626"/>
                </a:cxn>
                <a:cxn ang="0">
                  <a:pos x="614" y="558"/>
                </a:cxn>
                <a:cxn ang="0">
                  <a:pos x="600" y="600"/>
                </a:cxn>
                <a:cxn ang="0">
                  <a:pos x="564" y="644"/>
                </a:cxn>
                <a:cxn ang="0">
                  <a:pos x="514" y="670"/>
                </a:cxn>
                <a:cxn ang="0">
                  <a:pos x="454" y="678"/>
                </a:cxn>
                <a:cxn ang="0">
                  <a:pos x="396" y="668"/>
                </a:cxn>
                <a:cxn ang="0">
                  <a:pos x="344" y="636"/>
                </a:cxn>
              </a:cxnLst>
              <a:rect l="0" t="0" r="r" b="b"/>
              <a:pathLst>
                <a:path w="1096" h="678">
                  <a:moveTo>
                    <a:pt x="334" y="626"/>
                  </a:moveTo>
                  <a:lnTo>
                    <a:pt x="334" y="626"/>
                  </a:lnTo>
                  <a:lnTo>
                    <a:pt x="328" y="618"/>
                  </a:lnTo>
                  <a:lnTo>
                    <a:pt x="322" y="606"/>
                  </a:lnTo>
                  <a:lnTo>
                    <a:pt x="310" y="576"/>
                  </a:lnTo>
                  <a:lnTo>
                    <a:pt x="306" y="560"/>
                  </a:lnTo>
                  <a:lnTo>
                    <a:pt x="304" y="544"/>
                  </a:lnTo>
                  <a:lnTo>
                    <a:pt x="306" y="532"/>
                  </a:lnTo>
                  <a:lnTo>
                    <a:pt x="308" y="526"/>
                  </a:lnTo>
                  <a:lnTo>
                    <a:pt x="310" y="522"/>
                  </a:lnTo>
                  <a:lnTo>
                    <a:pt x="310" y="522"/>
                  </a:lnTo>
                  <a:lnTo>
                    <a:pt x="300" y="532"/>
                  </a:lnTo>
                  <a:lnTo>
                    <a:pt x="290" y="542"/>
                  </a:lnTo>
                  <a:lnTo>
                    <a:pt x="278" y="552"/>
                  </a:lnTo>
                  <a:lnTo>
                    <a:pt x="266" y="560"/>
                  </a:lnTo>
                  <a:lnTo>
                    <a:pt x="252" y="566"/>
                  </a:lnTo>
                  <a:lnTo>
                    <a:pt x="238" y="572"/>
                  </a:lnTo>
                  <a:lnTo>
                    <a:pt x="224" y="576"/>
                  </a:lnTo>
                  <a:lnTo>
                    <a:pt x="210" y="580"/>
                  </a:lnTo>
                  <a:lnTo>
                    <a:pt x="196" y="582"/>
                  </a:lnTo>
                  <a:lnTo>
                    <a:pt x="180" y="582"/>
                  </a:lnTo>
                  <a:lnTo>
                    <a:pt x="166" y="580"/>
                  </a:lnTo>
                  <a:lnTo>
                    <a:pt x="152" y="578"/>
                  </a:lnTo>
                  <a:lnTo>
                    <a:pt x="138" y="574"/>
                  </a:lnTo>
                  <a:lnTo>
                    <a:pt x="124" y="570"/>
                  </a:lnTo>
                  <a:lnTo>
                    <a:pt x="110" y="564"/>
                  </a:lnTo>
                  <a:lnTo>
                    <a:pt x="98" y="556"/>
                  </a:lnTo>
                  <a:lnTo>
                    <a:pt x="98" y="556"/>
                  </a:lnTo>
                  <a:lnTo>
                    <a:pt x="88" y="546"/>
                  </a:lnTo>
                  <a:lnTo>
                    <a:pt x="78" y="536"/>
                  </a:lnTo>
                  <a:lnTo>
                    <a:pt x="70" y="526"/>
                  </a:lnTo>
                  <a:lnTo>
                    <a:pt x="64" y="514"/>
                  </a:lnTo>
                  <a:lnTo>
                    <a:pt x="58" y="500"/>
                  </a:lnTo>
                  <a:lnTo>
                    <a:pt x="54" y="488"/>
                  </a:lnTo>
                  <a:lnTo>
                    <a:pt x="52" y="474"/>
                  </a:lnTo>
                  <a:lnTo>
                    <a:pt x="50" y="460"/>
                  </a:lnTo>
                  <a:lnTo>
                    <a:pt x="50" y="446"/>
                  </a:lnTo>
                  <a:lnTo>
                    <a:pt x="50" y="434"/>
                  </a:lnTo>
                  <a:lnTo>
                    <a:pt x="54" y="420"/>
                  </a:lnTo>
                  <a:lnTo>
                    <a:pt x="58" y="408"/>
                  </a:lnTo>
                  <a:lnTo>
                    <a:pt x="64" y="394"/>
                  </a:lnTo>
                  <a:lnTo>
                    <a:pt x="70" y="384"/>
                  </a:lnTo>
                  <a:lnTo>
                    <a:pt x="80" y="374"/>
                  </a:lnTo>
                  <a:lnTo>
                    <a:pt x="90" y="364"/>
                  </a:lnTo>
                  <a:lnTo>
                    <a:pt x="90" y="364"/>
                  </a:lnTo>
                  <a:lnTo>
                    <a:pt x="64" y="360"/>
                  </a:lnTo>
                  <a:lnTo>
                    <a:pt x="52" y="358"/>
                  </a:lnTo>
                  <a:lnTo>
                    <a:pt x="40" y="354"/>
                  </a:lnTo>
                  <a:lnTo>
                    <a:pt x="30" y="348"/>
                  </a:lnTo>
                  <a:lnTo>
                    <a:pt x="20" y="340"/>
                  </a:lnTo>
                  <a:lnTo>
                    <a:pt x="14" y="330"/>
                  </a:lnTo>
                  <a:lnTo>
                    <a:pt x="6" y="318"/>
                  </a:lnTo>
                  <a:lnTo>
                    <a:pt x="6" y="318"/>
                  </a:lnTo>
                  <a:lnTo>
                    <a:pt x="2" y="302"/>
                  </a:lnTo>
                  <a:lnTo>
                    <a:pt x="0" y="282"/>
                  </a:lnTo>
                  <a:lnTo>
                    <a:pt x="0" y="264"/>
                  </a:lnTo>
                  <a:lnTo>
                    <a:pt x="4" y="246"/>
                  </a:lnTo>
                  <a:lnTo>
                    <a:pt x="8" y="228"/>
                  </a:lnTo>
                  <a:lnTo>
                    <a:pt x="18" y="212"/>
                  </a:lnTo>
                  <a:lnTo>
                    <a:pt x="28" y="196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52" y="178"/>
                  </a:lnTo>
                  <a:lnTo>
                    <a:pt x="64" y="172"/>
                  </a:lnTo>
                  <a:lnTo>
                    <a:pt x="90" y="162"/>
                  </a:lnTo>
                  <a:lnTo>
                    <a:pt x="116" y="158"/>
                  </a:lnTo>
                  <a:lnTo>
                    <a:pt x="144" y="156"/>
                  </a:lnTo>
                  <a:lnTo>
                    <a:pt x="172" y="158"/>
                  </a:lnTo>
                  <a:lnTo>
                    <a:pt x="198" y="164"/>
                  </a:lnTo>
                  <a:lnTo>
                    <a:pt x="222" y="172"/>
                  </a:lnTo>
                  <a:lnTo>
                    <a:pt x="246" y="184"/>
                  </a:lnTo>
                  <a:lnTo>
                    <a:pt x="246" y="184"/>
                  </a:lnTo>
                  <a:lnTo>
                    <a:pt x="244" y="180"/>
                  </a:lnTo>
                  <a:lnTo>
                    <a:pt x="244" y="172"/>
                  </a:lnTo>
                  <a:lnTo>
                    <a:pt x="250" y="150"/>
                  </a:lnTo>
                  <a:lnTo>
                    <a:pt x="262" y="114"/>
                  </a:lnTo>
                  <a:lnTo>
                    <a:pt x="262" y="114"/>
                  </a:lnTo>
                  <a:lnTo>
                    <a:pt x="272" y="96"/>
                  </a:lnTo>
                  <a:lnTo>
                    <a:pt x="286" y="76"/>
                  </a:lnTo>
                  <a:lnTo>
                    <a:pt x="302" y="58"/>
                  </a:lnTo>
                  <a:lnTo>
                    <a:pt x="320" y="42"/>
                  </a:lnTo>
                  <a:lnTo>
                    <a:pt x="340" y="28"/>
                  </a:lnTo>
                  <a:lnTo>
                    <a:pt x="360" y="16"/>
                  </a:lnTo>
                  <a:lnTo>
                    <a:pt x="382" y="8"/>
                  </a:lnTo>
                  <a:lnTo>
                    <a:pt x="402" y="2"/>
                  </a:lnTo>
                  <a:lnTo>
                    <a:pt x="402" y="2"/>
                  </a:lnTo>
                  <a:lnTo>
                    <a:pt x="420" y="0"/>
                  </a:lnTo>
                  <a:lnTo>
                    <a:pt x="438" y="0"/>
                  </a:lnTo>
                  <a:lnTo>
                    <a:pt x="454" y="2"/>
                  </a:lnTo>
                  <a:lnTo>
                    <a:pt x="468" y="4"/>
                  </a:lnTo>
                  <a:lnTo>
                    <a:pt x="482" y="10"/>
                  </a:lnTo>
                  <a:lnTo>
                    <a:pt x="496" y="16"/>
                  </a:lnTo>
                  <a:lnTo>
                    <a:pt x="508" y="22"/>
                  </a:lnTo>
                  <a:lnTo>
                    <a:pt x="520" y="30"/>
                  </a:lnTo>
                  <a:lnTo>
                    <a:pt x="540" y="50"/>
                  </a:lnTo>
                  <a:lnTo>
                    <a:pt x="558" y="74"/>
                  </a:lnTo>
                  <a:lnTo>
                    <a:pt x="576" y="98"/>
                  </a:lnTo>
                  <a:lnTo>
                    <a:pt x="594" y="122"/>
                  </a:lnTo>
                  <a:lnTo>
                    <a:pt x="594" y="122"/>
                  </a:lnTo>
                  <a:lnTo>
                    <a:pt x="598" y="106"/>
                  </a:lnTo>
                  <a:lnTo>
                    <a:pt x="604" y="90"/>
                  </a:lnTo>
                  <a:lnTo>
                    <a:pt x="610" y="78"/>
                  </a:lnTo>
                  <a:lnTo>
                    <a:pt x="618" y="64"/>
                  </a:lnTo>
                  <a:lnTo>
                    <a:pt x="628" y="54"/>
                  </a:lnTo>
                  <a:lnTo>
                    <a:pt x="638" y="44"/>
                  </a:lnTo>
                  <a:lnTo>
                    <a:pt x="650" y="36"/>
                  </a:lnTo>
                  <a:lnTo>
                    <a:pt x="662" y="30"/>
                  </a:lnTo>
                  <a:lnTo>
                    <a:pt x="674" y="24"/>
                  </a:lnTo>
                  <a:lnTo>
                    <a:pt x="688" y="20"/>
                  </a:lnTo>
                  <a:lnTo>
                    <a:pt x="702" y="16"/>
                  </a:lnTo>
                  <a:lnTo>
                    <a:pt x="716" y="16"/>
                  </a:lnTo>
                  <a:lnTo>
                    <a:pt x="746" y="16"/>
                  </a:lnTo>
                  <a:lnTo>
                    <a:pt x="776" y="20"/>
                  </a:lnTo>
                  <a:lnTo>
                    <a:pt x="804" y="28"/>
                  </a:lnTo>
                  <a:lnTo>
                    <a:pt x="830" y="42"/>
                  </a:lnTo>
                  <a:lnTo>
                    <a:pt x="842" y="50"/>
                  </a:lnTo>
                  <a:lnTo>
                    <a:pt x="852" y="60"/>
                  </a:lnTo>
                  <a:lnTo>
                    <a:pt x="862" y="70"/>
                  </a:lnTo>
                  <a:lnTo>
                    <a:pt x="872" y="80"/>
                  </a:lnTo>
                  <a:lnTo>
                    <a:pt x="880" y="92"/>
                  </a:lnTo>
                  <a:lnTo>
                    <a:pt x="886" y="104"/>
                  </a:lnTo>
                  <a:lnTo>
                    <a:pt x="892" y="118"/>
                  </a:lnTo>
                  <a:lnTo>
                    <a:pt x="896" y="132"/>
                  </a:lnTo>
                  <a:lnTo>
                    <a:pt x="898" y="146"/>
                  </a:lnTo>
                  <a:lnTo>
                    <a:pt x="898" y="162"/>
                  </a:lnTo>
                  <a:lnTo>
                    <a:pt x="896" y="178"/>
                  </a:lnTo>
                  <a:lnTo>
                    <a:pt x="892" y="196"/>
                  </a:lnTo>
                  <a:lnTo>
                    <a:pt x="892" y="196"/>
                  </a:lnTo>
                  <a:lnTo>
                    <a:pt x="908" y="190"/>
                  </a:lnTo>
                  <a:lnTo>
                    <a:pt x="922" y="188"/>
                  </a:lnTo>
                  <a:lnTo>
                    <a:pt x="938" y="188"/>
                  </a:lnTo>
                  <a:lnTo>
                    <a:pt x="954" y="188"/>
                  </a:lnTo>
                  <a:lnTo>
                    <a:pt x="968" y="192"/>
                  </a:lnTo>
                  <a:lnTo>
                    <a:pt x="984" y="196"/>
                  </a:lnTo>
                  <a:lnTo>
                    <a:pt x="998" y="202"/>
                  </a:lnTo>
                  <a:lnTo>
                    <a:pt x="1012" y="210"/>
                  </a:lnTo>
                  <a:lnTo>
                    <a:pt x="1026" y="218"/>
                  </a:lnTo>
                  <a:lnTo>
                    <a:pt x="1038" y="228"/>
                  </a:lnTo>
                  <a:lnTo>
                    <a:pt x="1050" y="240"/>
                  </a:lnTo>
                  <a:lnTo>
                    <a:pt x="1060" y="252"/>
                  </a:lnTo>
                  <a:lnTo>
                    <a:pt x="1070" y="264"/>
                  </a:lnTo>
                  <a:lnTo>
                    <a:pt x="1078" y="276"/>
                  </a:lnTo>
                  <a:lnTo>
                    <a:pt x="1084" y="290"/>
                  </a:lnTo>
                  <a:lnTo>
                    <a:pt x="1088" y="304"/>
                  </a:lnTo>
                  <a:lnTo>
                    <a:pt x="1088" y="304"/>
                  </a:lnTo>
                  <a:lnTo>
                    <a:pt x="1094" y="326"/>
                  </a:lnTo>
                  <a:lnTo>
                    <a:pt x="1096" y="344"/>
                  </a:lnTo>
                  <a:lnTo>
                    <a:pt x="1094" y="362"/>
                  </a:lnTo>
                  <a:lnTo>
                    <a:pt x="1092" y="376"/>
                  </a:lnTo>
                  <a:lnTo>
                    <a:pt x="1086" y="390"/>
                  </a:lnTo>
                  <a:lnTo>
                    <a:pt x="1078" y="402"/>
                  </a:lnTo>
                  <a:lnTo>
                    <a:pt x="1068" y="412"/>
                  </a:lnTo>
                  <a:lnTo>
                    <a:pt x="1056" y="420"/>
                  </a:lnTo>
                  <a:lnTo>
                    <a:pt x="1042" y="426"/>
                  </a:lnTo>
                  <a:lnTo>
                    <a:pt x="1028" y="432"/>
                  </a:lnTo>
                  <a:lnTo>
                    <a:pt x="996" y="440"/>
                  </a:lnTo>
                  <a:lnTo>
                    <a:pt x="962" y="446"/>
                  </a:lnTo>
                  <a:lnTo>
                    <a:pt x="928" y="450"/>
                  </a:lnTo>
                  <a:lnTo>
                    <a:pt x="928" y="450"/>
                  </a:lnTo>
                  <a:lnTo>
                    <a:pt x="928" y="478"/>
                  </a:lnTo>
                  <a:lnTo>
                    <a:pt x="928" y="504"/>
                  </a:lnTo>
                  <a:lnTo>
                    <a:pt x="924" y="530"/>
                  </a:lnTo>
                  <a:lnTo>
                    <a:pt x="918" y="552"/>
                  </a:lnTo>
                  <a:lnTo>
                    <a:pt x="912" y="564"/>
                  </a:lnTo>
                  <a:lnTo>
                    <a:pt x="906" y="574"/>
                  </a:lnTo>
                  <a:lnTo>
                    <a:pt x="898" y="584"/>
                  </a:lnTo>
                  <a:lnTo>
                    <a:pt x="888" y="592"/>
                  </a:lnTo>
                  <a:lnTo>
                    <a:pt x="878" y="602"/>
                  </a:lnTo>
                  <a:lnTo>
                    <a:pt x="866" y="608"/>
                  </a:lnTo>
                  <a:lnTo>
                    <a:pt x="852" y="616"/>
                  </a:lnTo>
                  <a:lnTo>
                    <a:pt x="836" y="622"/>
                  </a:lnTo>
                  <a:lnTo>
                    <a:pt x="836" y="622"/>
                  </a:lnTo>
                  <a:lnTo>
                    <a:pt x="820" y="628"/>
                  </a:lnTo>
                  <a:lnTo>
                    <a:pt x="802" y="632"/>
                  </a:lnTo>
                  <a:lnTo>
                    <a:pt x="788" y="634"/>
                  </a:lnTo>
                  <a:lnTo>
                    <a:pt x="772" y="636"/>
                  </a:lnTo>
                  <a:lnTo>
                    <a:pt x="758" y="636"/>
                  </a:lnTo>
                  <a:lnTo>
                    <a:pt x="744" y="634"/>
                  </a:lnTo>
                  <a:lnTo>
                    <a:pt x="730" y="632"/>
                  </a:lnTo>
                  <a:lnTo>
                    <a:pt x="716" y="626"/>
                  </a:lnTo>
                  <a:lnTo>
                    <a:pt x="690" y="616"/>
                  </a:lnTo>
                  <a:lnTo>
                    <a:pt x="664" y="600"/>
                  </a:lnTo>
                  <a:lnTo>
                    <a:pt x="640" y="580"/>
                  </a:lnTo>
                  <a:lnTo>
                    <a:pt x="614" y="558"/>
                  </a:lnTo>
                  <a:lnTo>
                    <a:pt x="614" y="558"/>
                  </a:lnTo>
                  <a:lnTo>
                    <a:pt x="612" y="572"/>
                  </a:lnTo>
                  <a:lnTo>
                    <a:pt x="606" y="586"/>
                  </a:lnTo>
                  <a:lnTo>
                    <a:pt x="600" y="600"/>
                  </a:lnTo>
                  <a:lnTo>
                    <a:pt x="594" y="612"/>
                  </a:lnTo>
                  <a:lnTo>
                    <a:pt x="584" y="624"/>
                  </a:lnTo>
                  <a:lnTo>
                    <a:pt x="574" y="634"/>
                  </a:lnTo>
                  <a:lnTo>
                    <a:pt x="564" y="644"/>
                  </a:lnTo>
                  <a:lnTo>
                    <a:pt x="552" y="652"/>
                  </a:lnTo>
                  <a:lnTo>
                    <a:pt x="540" y="658"/>
                  </a:lnTo>
                  <a:lnTo>
                    <a:pt x="526" y="664"/>
                  </a:lnTo>
                  <a:lnTo>
                    <a:pt x="514" y="670"/>
                  </a:lnTo>
                  <a:lnTo>
                    <a:pt x="498" y="674"/>
                  </a:lnTo>
                  <a:lnTo>
                    <a:pt x="484" y="676"/>
                  </a:lnTo>
                  <a:lnTo>
                    <a:pt x="470" y="678"/>
                  </a:lnTo>
                  <a:lnTo>
                    <a:pt x="454" y="678"/>
                  </a:lnTo>
                  <a:lnTo>
                    <a:pt x="438" y="676"/>
                  </a:lnTo>
                  <a:lnTo>
                    <a:pt x="438" y="676"/>
                  </a:lnTo>
                  <a:lnTo>
                    <a:pt x="410" y="672"/>
                  </a:lnTo>
                  <a:lnTo>
                    <a:pt x="396" y="668"/>
                  </a:lnTo>
                  <a:lnTo>
                    <a:pt x="380" y="662"/>
                  </a:lnTo>
                  <a:lnTo>
                    <a:pt x="368" y="654"/>
                  </a:lnTo>
                  <a:lnTo>
                    <a:pt x="354" y="646"/>
                  </a:lnTo>
                  <a:lnTo>
                    <a:pt x="344" y="636"/>
                  </a:lnTo>
                  <a:lnTo>
                    <a:pt x="334" y="626"/>
                  </a:lnTo>
                  <a:lnTo>
                    <a:pt x="334" y="6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3" name="Freeform 53"/>
            <p:cNvSpPr/>
            <p:nvPr/>
          </p:nvSpPr>
          <p:spPr bwMode="auto">
            <a:xfrm>
              <a:off x="4959350" y="1647825"/>
              <a:ext cx="50800" cy="50800"/>
            </a:xfrm>
            <a:custGeom>
              <a:avLst/>
              <a:gdLst/>
              <a:ahLst/>
              <a:cxnLst>
                <a:cxn ang="0">
                  <a:pos x="32" y="16"/>
                </a:cxn>
                <a:cxn ang="0">
                  <a:pos x="32" y="16"/>
                </a:cxn>
                <a:cxn ang="0">
                  <a:pos x="30" y="22"/>
                </a:cxn>
                <a:cxn ang="0">
                  <a:pos x="26" y="26"/>
                </a:cxn>
                <a:cxn ang="0">
                  <a:pos x="22" y="30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10" y="30"/>
                </a:cxn>
                <a:cxn ang="0">
                  <a:pos x="4" y="26"/>
                </a:cxn>
                <a:cxn ang="0">
                  <a:pos x="2" y="2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4" y="6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2" y="2"/>
                </a:cxn>
                <a:cxn ang="0">
                  <a:pos x="26" y="6"/>
                </a:cxn>
                <a:cxn ang="0">
                  <a:pos x="30" y="10"/>
                </a:cxn>
                <a:cxn ang="0">
                  <a:pos x="32" y="16"/>
                </a:cxn>
                <a:cxn ang="0">
                  <a:pos x="32" y="16"/>
                </a:cxn>
              </a:cxnLst>
              <a:rect l="0" t="0" r="r" b="b"/>
              <a:pathLst>
                <a:path w="32" h="32">
                  <a:moveTo>
                    <a:pt x="32" y="16"/>
                  </a:moveTo>
                  <a:lnTo>
                    <a:pt x="32" y="16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2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0" y="30"/>
                  </a:lnTo>
                  <a:lnTo>
                    <a:pt x="4" y="26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743F2D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4" name="Freeform 54"/>
            <p:cNvSpPr/>
            <p:nvPr/>
          </p:nvSpPr>
          <p:spPr bwMode="auto">
            <a:xfrm>
              <a:off x="5822950" y="1651000"/>
              <a:ext cx="47625" cy="47625"/>
            </a:xfrm>
            <a:custGeom>
              <a:avLst/>
              <a:gdLst/>
              <a:ahLst/>
              <a:cxnLst>
                <a:cxn ang="0">
                  <a:pos x="30" y="14"/>
                </a:cxn>
                <a:cxn ang="0">
                  <a:pos x="30" y="14"/>
                </a:cxn>
                <a:cxn ang="0">
                  <a:pos x="30" y="20"/>
                </a:cxn>
                <a:cxn ang="0">
                  <a:pos x="26" y="26"/>
                </a:cxn>
                <a:cxn ang="0">
                  <a:pos x="22" y="30"/>
                </a:cxn>
                <a:cxn ang="0">
                  <a:pos x="16" y="30"/>
                </a:cxn>
                <a:cxn ang="0">
                  <a:pos x="16" y="30"/>
                </a:cxn>
                <a:cxn ang="0">
                  <a:pos x="10" y="30"/>
                </a:cxn>
                <a:cxn ang="0">
                  <a:pos x="4" y="26"/>
                </a:cxn>
                <a:cxn ang="0">
                  <a:pos x="2" y="2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6" y="4"/>
                </a:cxn>
                <a:cxn ang="0">
                  <a:pos x="30" y="8"/>
                </a:cxn>
                <a:cxn ang="0">
                  <a:pos x="30" y="14"/>
                </a:cxn>
                <a:cxn ang="0">
                  <a:pos x="30" y="14"/>
                </a:cxn>
              </a:cxnLst>
              <a:rect l="0" t="0" r="r" b="b"/>
              <a:pathLst>
                <a:path w="30" h="30">
                  <a:moveTo>
                    <a:pt x="30" y="14"/>
                  </a:moveTo>
                  <a:lnTo>
                    <a:pt x="30" y="14"/>
                  </a:lnTo>
                  <a:lnTo>
                    <a:pt x="30" y="20"/>
                  </a:lnTo>
                  <a:lnTo>
                    <a:pt x="26" y="26"/>
                  </a:lnTo>
                  <a:lnTo>
                    <a:pt x="22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0" y="30"/>
                  </a:lnTo>
                  <a:lnTo>
                    <a:pt x="4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743F2D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5" name="Freeform 55"/>
            <p:cNvSpPr/>
            <p:nvPr/>
          </p:nvSpPr>
          <p:spPr bwMode="auto">
            <a:xfrm>
              <a:off x="4841875" y="1781175"/>
              <a:ext cx="266700" cy="174625"/>
            </a:xfrm>
            <a:custGeom>
              <a:avLst/>
              <a:gdLst/>
              <a:ahLst/>
              <a:cxnLst>
                <a:cxn ang="0">
                  <a:pos x="168" y="56"/>
                </a:cxn>
                <a:cxn ang="0">
                  <a:pos x="168" y="56"/>
                </a:cxn>
                <a:cxn ang="0">
                  <a:pos x="166" y="66"/>
                </a:cxn>
                <a:cxn ang="0">
                  <a:pos x="162" y="76"/>
                </a:cxn>
                <a:cxn ang="0">
                  <a:pos x="154" y="86"/>
                </a:cxn>
                <a:cxn ang="0">
                  <a:pos x="144" y="94"/>
                </a:cxn>
                <a:cxn ang="0">
                  <a:pos x="130" y="100"/>
                </a:cxn>
                <a:cxn ang="0">
                  <a:pos x="116" y="106"/>
                </a:cxn>
                <a:cxn ang="0">
                  <a:pos x="100" y="108"/>
                </a:cxn>
                <a:cxn ang="0">
                  <a:pos x="84" y="110"/>
                </a:cxn>
                <a:cxn ang="0">
                  <a:pos x="84" y="110"/>
                </a:cxn>
                <a:cxn ang="0">
                  <a:pos x="66" y="108"/>
                </a:cxn>
                <a:cxn ang="0">
                  <a:pos x="50" y="106"/>
                </a:cxn>
                <a:cxn ang="0">
                  <a:pos x="36" y="100"/>
                </a:cxn>
                <a:cxn ang="0">
                  <a:pos x="24" y="94"/>
                </a:cxn>
                <a:cxn ang="0">
                  <a:pos x="14" y="86"/>
                </a:cxn>
                <a:cxn ang="0">
                  <a:pos x="6" y="76"/>
                </a:cxn>
                <a:cxn ang="0">
                  <a:pos x="2" y="6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44"/>
                </a:cxn>
                <a:cxn ang="0">
                  <a:pos x="6" y="34"/>
                </a:cxn>
                <a:cxn ang="0">
                  <a:pos x="14" y="24"/>
                </a:cxn>
                <a:cxn ang="0">
                  <a:pos x="24" y="16"/>
                </a:cxn>
                <a:cxn ang="0">
                  <a:pos x="36" y="10"/>
                </a:cxn>
                <a:cxn ang="0">
                  <a:pos x="50" y="4"/>
                </a:cxn>
                <a:cxn ang="0">
                  <a:pos x="66" y="2"/>
                </a:cxn>
                <a:cxn ang="0">
                  <a:pos x="84" y="0"/>
                </a:cxn>
                <a:cxn ang="0">
                  <a:pos x="84" y="0"/>
                </a:cxn>
                <a:cxn ang="0">
                  <a:pos x="100" y="2"/>
                </a:cxn>
                <a:cxn ang="0">
                  <a:pos x="116" y="4"/>
                </a:cxn>
                <a:cxn ang="0">
                  <a:pos x="130" y="10"/>
                </a:cxn>
                <a:cxn ang="0">
                  <a:pos x="144" y="16"/>
                </a:cxn>
                <a:cxn ang="0">
                  <a:pos x="154" y="24"/>
                </a:cxn>
                <a:cxn ang="0">
                  <a:pos x="162" y="34"/>
                </a:cxn>
                <a:cxn ang="0">
                  <a:pos x="166" y="44"/>
                </a:cxn>
                <a:cxn ang="0">
                  <a:pos x="168" y="56"/>
                </a:cxn>
                <a:cxn ang="0">
                  <a:pos x="168" y="56"/>
                </a:cxn>
              </a:cxnLst>
              <a:rect l="0" t="0" r="r" b="b"/>
              <a:pathLst>
                <a:path w="168" h="110">
                  <a:moveTo>
                    <a:pt x="168" y="56"/>
                  </a:moveTo>
                  <a:lnTo>
                    <a:pt x="168" y="56"/>
                  </a:lnTo>
                  <a:lnTo>
                    <a:pt x="166" y="66"/>
                  </a:lnTo>
                  <a:lnTo>
                    <a:pt x="162" y="76"/>
                  </a:lnTo>
                  <a:lnTo>
                    <a:pt x="154" y="86"/>
                  </a:lnTo>
                  <a:lnTo>
                    <a:pt x="144" y="94"/>
                  </a:lnTo>
                  <a:lnTo>
                    <a:pt x="130" y="100"/>
                  </a:lnTo>
                  <a:lnTo>
                    <a:pt x="116" y="106"/>
                  </a:lnTo>
                  <a:lnTo>
                    <a:pt x="100" y="108"/>
                  </a:lnTo>
                  <a:lnTo>
                    <a:pt x="84" y="110"/>
                  </a:lnTo>
                  <a:lnTo>
                    <a:pt x="84" y="110"/>
                  </a:lnTo>
                  <a:lnTo>
                    <a:pt x="66" y="108"/>
                  </a:lnTo>
                  <a:lnTo>
                    <a:pt x="50" y="106"/>
                  </a:lnTo>
                  <a:lnTo>
                    <a:pt x="36" y="100"/>
                  </a:lnTo>
                  <a:lnTo>
                    <a:pt x="24" y="94"/>
                  </a:lnTo>
                  <a:lnTo>
                    <a:pt x="14" y="86"/>
                  </a:lnTo>
                  <a:lnTo>
                    <a:pt x="6" y="76"/>
                  </a:lnTo>
                  <a:lnTo>
                    <a:pt x="2" y="6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44"/>
                  </a:lnTo>
                  <a:lnTo>
                    <a:pt x="6" y="34"/>
                  </a:lnTo>
                  <a:lnTo>
                    <a:pt x="14" y="24"/>
                  </a:lnTo>
                  <a:lnTo>
                    <a:pt x="24" y="16"/>
                  </a:lnTo>
                  <a:lnTo>
                    <a:pt x="36" y="10"/>
                  </a:lnTo>
                  <a:lnTo>
                    <a:pt x="50" y="4"/>
                  </a:lnTo>
                  <a:lnTo>
                    <a:pt x="66" y="2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100" y="2"/>
                  </a:lnTo>
                  <a:lnTo>
                    <a:pt x="116" y="4"/>
                  </a:lnTo>
                  <a:lnTo>
                    <a:pt x="130" y="10"/>
                  </a:lnTo>
                  <a:lnTo>
                    <a:pt x="144" y="16"/>
                  </a:lnTo>
                  <a:lnTo>
                    <a:pt x="154" y="24"/>
                  </a:lnTo>
                  <a:lnTo>
                    <a:pt x="162" y="34"/>
                  </a:lnTo>
                  <a:lnTo>
                    <a:pt x="166" y="44"/>
                  </a:lnTo>
                  <a:lnTo>
                    <a:pt x="168" y="56"/>
                  </a:lnTo>
                  <a:lnTo>
                    <a:pt x="168" y="56"/>
                  </a:lnTo>
                  <a:close/>
                </a:path>
              </a:pathLst>
            </a:custGeom>
            <a:solidFill>
              <a:srgbClr val="FFA59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6" name="Freeform 56"/>
            <p:cNvSpPr/>
            <p:nvPr/>
          </p:nvSpPr>
          <p:spPr bwMode="auto">
            <a:xfrm>
              <a:off x="5715000" y="1790700"/>
              <a:ext cx="266700" cy="174625"/>
            </a:xfrm>
            <a:custGeom>
              <a:avLst/>
              <a:gdLst/>
              <a:ahLst/>
              <a:cxnLst>
                <a:cxn ang="0">
                  <a:pos x="168" y="54"/>
                </a:cxn>
                <a:cxn ang="0">
                  <a:pos x="168" y="54"/>
                </a:cxn>
                <a:cxn ang="0">
                  <a:pos x="168" y="66"/>
                </a:cxn>
                <a:cxn ang="0">
                  <a:pos x="162" y="76"/>
                </a:cxn>
                <a:cxn ang="0">
                  <a:pos x="154" y="86"/>
                </a:cxn>
                <a:cxn ang="0">
                  <a:pos x="144" y="94"/>
                </a:cxn>
                <a:cxn ang="0">
                  <a:pos x="132" y="100"/>
                </a:cxn>
                <a:cxn ang="0">
                  <a:pos x="118" y="106"/>
                </a:cxn>
                <a:cxn ang="0">
                  <a:pos x="102" y="108"/>
                </a:cxn>
                <a:cxn ang="0">
                  <a:pos x="84" y="110"/>
                </a:cxn>
                <a:cxn ang="0">
                  <a:pos x="84" y="110"/>
                </a:cxn>
                <a:cxn ang="0">
                  <a:pos x="68" y="108"/>
                </a:cxn>
                <a:cxn ang="0">
                  <a:pos x="52" y="106"/>
                </a:cxn>
                <a:cxn ang="0">
                  <a:pos x="38" y="100"/>
                </a:cxn>
                <a:cxn ang="0">
                  <a:pos x="26" y="94"/>
                </a:cxn>
                <a:cxn ang="0">
                  <a:pos x="14" y="86"/>
                </a:cxn>
                <a:cxn ang="0">
                  <a:pos x="8" y="76"/>
                </a:cxn>
                <a:cxn ang="0">
                  <a:pos x="2" y="66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2" y="44"/>
                </a:cxn>
                <a:cxn ang="0">
                  <a:pos x="8" y="34"/>
                </a:cxn>
                <a:cxn ang="0">
                  <a:pos x="14" y="24"/>
                </a:cxn>
                <a:cxn ang="0">
                  <a:pos x="26" y="16"/>
                </a:cxn>
                <a:cxn ang="0">
                  <a:pos x="38" y="10"/>
                </a:cxn>
                <a:cxn ang="0">
                  <a:pos x="52" y="4"/>
                </a:cxn>
                <a:cxn ang="0">
                  <a:pos x="68" y="0"/>
                </a:cxn>
                <a:cxn ang="0">
                  <a:pos x="84" y="0"/>
                </a:cxn>
                <a:cxn ang="0">
                  <a:pos x="84" y="0"/>
                </a:cxn>
                <a:cxn ang="0">
                  <a:pos x="102" y="0"/>
                </a:cxn>
                <a:cxn ang="0">
                  <a:pos x="118" y="4"/>
                </a:cxn>
                <a:cxn ang="0">
                  <a:pos x="132" y="10"/>
                </a:cxn>
                <a:cxn ang="0">
                  <a:pos x="144" y="16"/>
                </a:cxn>
                <a:cxn ang="0">
                  <a:pos x="154" y="24"/>
                </a:cxn>
                <a:cxn ang="0">
                  <a:pos x="162" y="34"/>
                </a:cxn>
                <a:cxn ang="0">
                  <a:pos x="168" y="44"/>
                </a:cxn>
                <a:cxn ang="0">
                  <a:pos x="168" y="54"/>
                </a:cxn>
                <a:cxn ang="0">
                  <a:pos x="168" y="54"/>
                </a:cxn>
              </a:cxnLst>
              <a:rect l="0" t="0" r="r" b="b"/>
              <a:pathLst>
                <a:path w="168" h="110">
                  <a:moveTo>
                    <a:pt x="168" y="54"/>
                  </a:moveTo>
                  <a:lnTo>
                    <a:pt x="168" y="54"/>
                  </a:lnTo>
                  <a:lnTo>
                    <a:pt x="168" y="66"/>
                  </a:lnTo>
                  <a:lnTo>
                    <a:pt x="162" y="76"/>
                  </a:lnTo>
                  <a:lnTo>
                    <a:pt x="154" y="86"/>
                  </a:lnTo>
                  <a:lnTo>
                    <a:pt x="144" y="94"/>
                  </a:lnTo>
                  <a:lnTo>
                    <a:pt x="132" y="100"/>
                  </a:lnTo>
                  <a:lnTo>
                    <a:pt x="118" y="106"/>
                  </a:lnTo>
                  <a:lnTo>
                    <a:pt x="102" y="108"/>
                  </a:lnTo>
                  <a:lnTo>
                    <a:pt x="84" y="110"/>
                  </a:lnTo>
                  <a:lnTo>
                    <a:pt x="84" y="110"/>
                  </a:lnTo>
                  <a:lnTo>
                    <a:pt x="68" y="108"/>
                  </a:lnTo>
                  <a:lnTo>
                    <a:pt x="52" y="106"/>
                  </a:lnTo>
                  <a:lnTo>
                    <a:pt x="38" y="100"/>
                  </a:lnTo>
                  <a:lnTo>
                    <a:pt x="26" y="94"/>
                  </a:lnTo>
                  <a:lnTo>
                    <a:pt x="14" y="86"/>
                  </a:lnTo>
                  <a:lnTo>
                    <a:pt x="8" y="76"/>
                  </a:lnTo>
                  <a:lnTo>
                    <a:pt x="2" y="6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44"/>
                  </a:lnTo>
                  <a:lnTo>
                    <a:pt x="8" y="34"/>
                  </a:lnTo>
                  <a:lnTo>
                    <a:pt x="14" y="24"/>
                  </a:lnTo>
                  <a:lnTo>
                    <a:pt x="26" y="16"/>
                  </a:lnTo>
                  <a:lnTo>
                    <a:pt x="38" y="10"/>
                  </a:lnTo>
                  <a:lnTo>
                    <a:pt x="52" y="4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102" y="0"/>
                  </a:lnTo>
                  <a:lnTo>
                    <a:pt x="118" y="4"/>
                  </a:lnTo>
                  <a:lnTo>
                    <a:pt x="132" y="10"/>
                  </a:lnTo>
                  <a:lnTo>
                    <a:pt x="144" y="16"/>
                  </a:lnTo>
                  <a:lnTo>
                    <a:pt x="154" y="24"/>
                  </a:lnTo>
                  <a:lnTo>
                    <a:pt x="162" y="34"/>
                  </a:lnTo>
                  <a:lnTo>
                    <a:pt x="168" y="44"/>
                  </a:lnTo>
                  <a:lnTo>
                    <a:pt x="168" y="54"/>
                  </a:lnTo>
                  <a:lnTo>
                    <a:pt x="168" y="54"/>
                  </a:lnTo>
                  <a:close/>
                </a:path>
              </a:pathLst>
            </a:custGeom>
            <a:solidFill>
              <a:srgbClr val="FFA59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7" name="Freeform 57"/>
            <p:cNvSpPr/>
            <p:nvPr/>
          </p:nvSpPr>
          <p:spPr bwMode="auto">
            <a:xfrm>
              <a:off x="4994275" y="1781175"/>
              <a:ext cx="857250" cy="2508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8" y="40"/>
                </a:cxn>
                <a:cxn ang="0">
                  <a:pos x="28" y="70"/>
                </a:cxn>
                <a:cxn ang="0">
                  <a:pos x="48" y="92"/>
                </a:cxn>
                <a:cxn ang="0">
                  <a:pos x="80" y="114"/>
                </a:cxn>
                <a:cxn ang="0">
                  <a:pos x="120" y="134"/>
                </a:cxn>
                <a:cxn ang="0">
                  <a:pos x="146" y="142"/>
                </a:cxn>
                <a:cxn ang="0">
                  <a:pos x="202" y="154"/>
                </a:cxn>
                <a:cxn ang="0">
                  <a:pos x="262" y="158"/>
                </a:cxn>
                <a:cxn ang="0">
                  <a:pos x="322" y="154"/>
                </a:cxn>
                <a:cxn ang="0">
                  <a:pos x="382" y="144"/>
                </a:cxn>
                <a:cxn ang="0">
                  <a:pos x="436" y="126"/>
                </a:cxn>
                <a:cxn ang="0">
                  <a:pos x="482" y="100"/>
                </a:cxn>
                <a:cxn ang="0">
                  <a:pos x="518" y="68"/>
                </a:cxn>
                <a:cxn ang="0">
                  <a:pos x="540" y="28"/>
                </a:cxn>
                <a:cxn ang="0">
                  <a:pos x="540" y="24"/>
                </a:cxn>
                <a:cxn ang="0">
                  <a:pos x="536" y="22"/>
                </a:cxn>
                <a:cxn ang="0">
                  <a:pos x="530" y="26"/>
                </a:cxn>
                <a:cxn ang="0">
                  <a:pos x="522" y="44"/>
                </a:cxn>
                <a:cxn ang="0">
                  <a:pos x="496" y="76"/>
                </a:cxn>
                <a:cxn ang="0">
                  <a:pos x="456" y="104"/>
                </a:cxn>
                <a:cxn ang="0">
                  <a:pos x="406" y="126"/>
                </a:cxn>
                <a:cxn ang="0">
                  <a:pos x="378" y="134"/>
                </a:cxn>
                <a:cxn ang="0">
                  <a:pos x="320" y="144"/>
                </a:cxn>
                <a:cxn ang="0">
                  <a:pos x="260" y="148"/>
                </a:cxn>
                <a:cxn ang="0">
                  <a:pos x="202" y="144"/>
                </a:cxn>
                <a:cxn ang="0">
                  <a:pos x="148" y="132"/>
                </a:cxn>
                <a:cxn ang="0">
                  <a:pos x="124" y="124"/>
                </a:cxn>
                <a:cxn ang="0">
                  <a:pos x="86" y="104"/>
                </a:cxn>
                <a:cxn ang="0">
                  <a:pos x="58" y="84"/>
                </a:cxn>
                <a:cxn ang="0">
                  <a:pos x="36" y="64"/>
                </a:cxn>
                <a:cxn ang="0">
                  <a:pos x="18" y="34"/>
                </a:cxn>
                <a:cxn ang="0">
                  <a:pos x="10" y="6"/>
                </a:cxn>
                <a:cxn ang="0">
                  <a:pos x="8" y="2"/>
                </a:cxn>
                <a:cxn ang="0">
                  <a:pos x="4" y="0"/>
                </a:cxn>
              </a:cxnLst>
              <a:rect l="0" t="0" r="r" b="b"/>
              <a:pathLst>
                <a:path w="540" h="15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8" y="40"/>
                  </a:lnTo>
                  <a:lnTo>
                    <a:pt x="20" y="60"/>
                  </a:lnTo>
                  <a:lnTo>
                    <a:pt x="28" y="70"/>
                  </a:lnTo>
                  <a:lnTo>
                    <a:pt x="38" y="80"/>
                  </a:lnTo>
                  <a:lnTo>
                    <a:pt x="48" y="92"/>
                  </a:lnTo>
                  <a:lnTo>
                    <a:pt x="62" y="102"/>
                  </a:lnTo>
                  <a:lnTo>
                    <a:pt x="80" y="114"/>
                  </a:lnTo>
                  <a:lnTo>
                    <a:pt x="98" y="124"/>
                  </a:lnTo>
                  <a:lnTo>
                    <a:pt x="120" y="134"/>
                  </a:lnTo>
                  <a:lnTo>
                    <a:pt x="146" y="142"/>
                  </a:lnTo>
                  <a:lnTo>
                    <a:pt x="146" y="142"/>
                  </a:lnTo>
                  <a:lnTo>
                    <a:pt x="172" y="150"/>
                  </a:lnTo>
                  <a:lnTo>
                    <a:pt x="202" y="154"/>
                  </a:lnTo>
                  <a:lnTo>
                    <a:pt x="232" y="158"/>
                  </a:lnTo>
                  <a:lnTo>
                    <a:pt x="262" y="158"/>
                  </a:lnTo>
                  <a:lnTo>
                    <a:pt x="292" y="158"/>
                  </a:lnTo>
                  <a:lnTo>
                    <a:pt x="322" y="154"/>
                  </a:lnTo>
                  <a:lnTo>
                    <a:pt x="352" y="150"/>
                  </a:lnTo>
                  <a:lnTo>
                    <a:pt x="382" y="144"/>
                  </a:lnTo>
                  <a:lnTo>
                    <a:pt x="410" y="136"/>
                  </a:lnTo>
                  <a:lnTo>
                    <a:pt x="436" y="126"/>
                  </a:lnTo>
                  <a:lnTo>
                    <a:pt x="460" y="114"/>
                  </a:lnTo>
                  <a:lnTo>
                    <a:pt x="482" y="100"/>
                  </a:lnTo>
                  <a:lnTo>
                    <a:pt x="502" y="84"/>
                  </a:lnTo>
                  <a:lnTo>
                    <a:pt x="518" y="68"/>
                  </a:lnTo>
                  <a:lnTo>
                    <a:pt x="530" y="50"/>
                  </a:lnTo>
                  <a:lnTo>
                    <a:pt x="540" y="28"/>
                  </a:lnTo>
                  <a:lnTo>
                    <a:pt x="540" y="28"/>
                  </a:lnTo>
                  <a:lnTo>
                    <a:pt x="540" y="24"/>
                  </a:lnTo>
                  <a:lnTo>
                    <a:pt x="536" y="22"/>
                  </a:lnTo>
                  <a:lnTo>
                    <a:pt x="536" y="22"/>
                  </a:lnTo>
                  <a:lnTo>
                    <a:pt x="532" y="22"/>
                  </a:lnTo>
                  <a:lnTo>
                    <a:pt x="530" y="26"/>
                  </a:lnTo>
                  <a:lnTo>
                    <a:pt x="530" y="26"/>
                  </a:lnTo>
                  <a:lnTo>
                    <a:pt x="522" y="44"/>
                  </a:lnTo>
                  <a:lnTo>
                    <a:pt x="510" y="60"/>
                  </a:lnTo>
                  <a:lnTo>
                    <a:pt x="496" y="76"/>
                  </a:lnTo>
                  <a:lnTo>
                    <a:pt x="478" y="90"/>
                  </a:lnTo>
                  <a:lnTo>
                    <a:pt x="456" y="104"/>
                  </a:lnTo>
                  <a:lnTo>
                    <a:pt x="432" y="116"/>
                  </a:lnTo>
                  <a:lnTo>
                    <a:pt x="406" y="126"/>
                  </a:lnTo>
                  <a:lnTo>
                    <a:pt x="378" y="134"/>
                  </a:lnTo>
                  <a:lnTo>
                    <a:pt x="378" y="134"/>
                  </a:lnTo>
                  <a:lnTo>
                    <a:pt x="348" y="140"/>
                  </a:lnTo>
                  <a:lnTo>
                    <a:pt x="320" y="144"/>
                  </a:lnTo>
                  <a:lnTo>
                    <a:pt x="290" y="148"/>
                  </a:lnTo>
                  <a:lnTo>
                    <a:pt x="260" y="148"/>
                  </a:lnTo>
                  <a:lnTo>
                    <a:pt x="230" y="146"/>
                  </a:lnTo>
                  <a:lnTo>
                    <a:pt x="202" y="144"/>
                  </a:lnTo>
                  <a:lnTo>
                    <a:pt x="174" y="138"/>
                  </a:lnTo>
                  <a:lnTo>
                    <a:pt x="148" y="132"/>
                  </a:lnTo>
                  <a:lnTo>
                    <a:pt x="148" y="132"/>
                  </a:lnTo>
                  <a:lnTo>
                    <a:pt x="124" y="124"/>
                  </a:lnTo>
                  <a:lnTo>
                    <a:pt x="104" y="114"/>
                  </a:lnTo>
                  <a:lnTo>
                    <a:pt x="86" y="104"/>
                  </a:lnTo>
                  <a:lnTo>
                    <a:pt x="70" y="94"/>
                  </a:lnTo>
                  <a:lnTo>
                    <a:pt x="58" y="84"/>
                  </a:lnTo>
                  <a:lnTo>
                    <a:pt x="46" y="74"/>
                  </a:lnTo>
                  <a:lnTo>
                    <a:pt x="36" y="64"/>
                  </a:lnTo>
                  <a:lnTo>
                    <a:pt x="30" y="54"/>
                  </a:lnTo>
                  <a:lnTo>
                    <a:pt x="18" y="34"/>
                  </a:lnTo>
                  <a:lnTo>
                    <a:pt x="14" y="2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A59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238" name="Freeform 514"/>
          <p:cNvSpPr/>
          <p:nvPr/>
        </p:nvSpPr>
        <p:spPr bwMode="auto">
          <a:xfrm>
            <a:off x="-271813" y="2320011"/>
            <a:ext cx="1899798" cy="1110854"/>
          </a:xfrm>
          <a:custGeom>
            <a:avLst/>
            <a:gdLst/>
            <a:ahLst/>
            <a:cxnLst>
              <a:cxn ang="0">
                <a:pos x="64" y="160"/>
              </a:cxn>
              <a:cxn ang="0">
                <a:pos x="48" y="124"/>
              </a:cxn>
              <a:cxn ang="0">
                <a:pos x="64" y="88"/>
              </a:cxn>
              <a:cxn ang="0">
                <a:pos x="90" y="74"/>
              </a:cxn>
              <a:cxn ang="0">
                <a:pos x="128" y="76"/>
              </a:cxn>
              <a:cxn ang="0">
                <a:pos x="176" y="100"/>
              </a:cxn>
              <a:cxn ang="0">
                <a:pos x="184" y="50"/>
              </a:cxn>
              <a:cxn ang="0">
                <a:pos x="208" y="16"/>
              </a:cxn>
              <a:cxn ang="0">
                <a:pos x="242" y="2"/>
              </a:cxn>
              <a:cxn ang="0">
                <a:pos x="274" y="2"/>
              </a:cxn>
              <a:cxn ang="0">
                <a:pos x="296" y="10"/>
              </a:cxn>
              <a:cxn ang="0">
                <a:pos x="324" y="48"/>
              </a:cxn>
              <a:cxn ang="0">
                <a:pos x="344" y="78"/>
              </a:cxn>
              <a:cxn ang="0">
                <a:pos x="384" y="50"/>
              </a:cxn>
              <a:cxn ang="0">
                <a:pos x="432" y="34"/>
              </a:cxn>
              <a:cxn ang="0">
                <a:pos x="464" y="36"/>
              </a:cxn>
              <a:cxn ang="0">
                <a:pos x="502" y="56"/>
              </a:cxn>
              <a:cxn ang="0">
                <a:pos x="514" y="90"/>
              </a:cxn>
              <a:cxn ang="0">
                <a:pos x="540" y="118"/>
              </a:cxn>
              <a:cxn ang="0">
                <a:pos x="610" y="124"/>
              </a:cxn>
              <a:cxn ang="0">
                <a:pos x="638" y="140"/>
              </a:cxn>
              <a:cxn ang="0">
                <a:pos x="654" y="168"/>
              </a:cxn>
              <a:cxn ang="0">
                <a:pos x="654" y="194"/>
              </a:cxn>
              <a:cxn ang="0">
                <a:pos x="642" y="224"/>
              </a:cxn>
              <a:cxn ang="0">
                <a:pos x="616" y="244"/>
              </a:cxn>
              <a:cxn ang="0">
                <a:pos x="572" y="252"/>
              </a:cxn>
              <a:cxn ang="0">
                <a:pos x="508" y="238"/>
              </a:cxn>
              <a:cxn ang="0">
                <a:pos x="502" y="280"/>
              </a:cxn>
              <a:cxn ang="0">
                <a:pos x="468" y="330"/>
              </a:cxn>
              <a:cxn ang="0">
                <a:pos x="410" y="356"/>
              </a:cxn>
              <a:cxn ang="0">
                <a:pos x="364" y="360"/>
              </a:cxn>
              <a:cxn ang="0">
                <a:pos x="332" y="350"/>
              </a:cxn>
              <a:cxn ang="0">
                <a:pos x="306" y="332"/>
              </a:cxn>
              <a:cxn ang="0">
                <a:pos x="274" y="292"/>
              </a:cxn>
              <a:cxn ang="0">
                <a:pos x="270" y="274"/>
              </a:cxn>
              <a:cxn ang="0">
                <a:pos x="242" y="322"/>
              </a:cxn>
              <a:cxn ang="0">
                <a:pos x="200" y="344"/>
              </a:cxn>
              <a:cxn ang="0">
                <a:pos x="156" y="340"/>
              </a:cxn>
              <a:cxn ang="0">
                <a:pos x="122" y="312"/>
              </a:cxn>
              <a:cxn ang="0">
                <a:pos x="112" y="262"/>
              </a:cxn>
              <a:cxn ang="0">
                <a:pos x="106" y="250"/>
              </a:cxn>
              <a:cxn ang="0">
                <a:pos x="64" y="270"/>
              </a:cxn>
              <a:cxn ang="0">
                <a:pos x="20" y="266"/>
              </a:cxn>
              <a:cxn ang="0">
                <a:pos x="10" y="258"/>
              </a:cxn>
              <a:cxn ang="0">
                <a:pos x="0" y="234"/>
              </a:cxn>
              <a:cxn ang="0">
                <a:pos x="4" y="214"/>
              </a:cxn>
              <a:cxn ang="0">
                <a:pos x="40" y="186"/>
              </a:cxn>
              <a:cxn ang="0">
                <a:pos x="74" y="170"/>
              </a:cxn>
            </a:cxnLst>
            <a:rect l="0" t="0" r="r" b="b"/>
            <a:pathLst>
              <a:path w="656" h="360">
                <a:moveTo>
                  <a:pt x="74" y="170"/>
                </a:moveTo>
                <a:lnTo>
                  <a:pt x="74" y="170"/>
                </a:lnTo>
                <a:lnTo>
                  <a:pt x="64" y="160"/>
                </a:lnTo>
                <a:lnTo>
                  <a:pt x="56" y="150"/>
                </a:lnTo>
                <a:lnTo>
                  <a:pt x="50" y="138"/>
                </a:lnTo>
                <a:lnTo>
                  <a:pt x="48" y="124"/>
                </a:lnTo>
                <a:lnTo>
                  <a:pt x="50" y="112"/>
                </a:lnTo>
                <a:lnTo>
                  <a:pt x="56" y="100"/>
                </a:lnTo>
                <a:lnTo>
                  <a:pt x="64" y="88"/>
                </a:lnTo>
                <a:lnTo>
                  <a:pt x="76" y="80"/>
                </a:lnTo>
                <a:lnTo>
                  <a:pt x="76" y="80"/>
                </a:lnTo>
                <a:lnTo>
                  <a:pt x="90" y="74"/>
                </a:lnTo>
                <a:lnTo>
                  <a:pt x="104" y="72"/>
                </a:lnTo>
                <a:lnTo>
                  <a:pt x="116" y="74"/>
                </a:lnTo>
                <a:lnTo>
                  <a:pt x="128" y="76"/>
                </a:lnTo>
                <a:lnTo>
                  <a:pt x="152" y="88"/>
                </a:lnTo>
                <a:lnTo>
                  <a:pt x="176" y="100"/>
                </a:lnTo>
                <a:lnTo>
                  <a:pt x="176" y="100"/>
                </a:lnTo>
                <a:lnTo>
                  <a:pt x="178" y="82"/>
                </a:lnTo>
                <a:lnTo>
                  <a:pt x="180" y="64"/>
                </a:lnTo>
                <a:lnTo>
                  <a:pt x="184" y="50"/>
                </a:lnTo>
                <a:lnTo>
                  <a:pt x="190" y="36"/>
                </a:lnTo>
                <a:lnTo>
                  <a:pt x="198" y="26"/>
                </a:lnTo>
                <a:lnTo>
                  <a:pt x="208" y="16"/>
                </a:lnTo>
                <a:lnTo>
                  <a:pt x="224" y="8"/>
                </a:lnTo>
                <a:lnTo>
                  <a:pt x="242" y="2"/>
                </a:lnTo>
                <a:lnTo>
                  <a:pt x="242" y="2"/>
                </a:lnTo>
                <a:lnTo>
                  <a:pt x="254" y="0"/>
                </a:lnTo>
                <a:lnTo>
                  <a:pt x="264" y="0"/>
                </a:lnTo>
                <a:lnTo>
                  <a:pt x="274" y="2"/>
                </a:lnTo>
                <a:lnTo>
                  <a:pt x="282" y="4"/>
                </a:lnTo>
                <a:lnTo>
                  <a:pt x="290" y="6"/>
                </a:lnTo>
                <a:lnTo>
                  <a:pt x="296" y="10"/>
                </a:lnTo>
                <a:lnTo>
                  <a:pt x="306" y="20"/>
                </a:lnTo>
                <a:lnTo>
                  <a:pt x="314" y="34"/>
                </a:lnTo>
                <a:lnTo>
                  <a:pt x="324" y="48"/>
                </a:lnTo>
                <a:lnTo>
                  <a:pt x="332" y="64"/>
                </a:lnTo>
                <a:lnTo>
                  <a:pt x="344" y="78"/>
                </a:lnTo>
                <a:lnTo>
                  <a:pt x="344" y="78"/>
                </a:lnTo>
                <a:lnTo>
                  <a:pt x="356" y="68"/>
                </a:lnTo>
                <a:lnTo>
                  <a:pt x="370" y="58"/>
                </a:lnTo>
                <a:lnTo>
                  <a:pt x="384" y="50"/>
                </a:lnTo>
                <a:lnTo>
                  <a:pt x="400" y="42"/>
                </a:lnTo>
                <a:lnTo>
                  <a:pt x="416" y="38"/>
                </a:lnTo>
                <a:lnTo>
                  <a:pt x="432" y="34"/>
                </a:lnTo>
                <a:lnTo>
                  <a:pt x="448" y="34"/>
                </a:lnTo>
                <a:lnTo>
                  <a:pt x="464" y="36"/>
                </a:lnTo>
                <a:lnTo>
                  <a:pt x="464" y="36"/>
                </a:lnTo>
                <a:lnTo>
                  <a:pt x="482" y="40"/>
                </a:lnTo>
                <a:lnTo>
                  <a:pt x="494" y="46"/>
                </a:lnTo>
                <a:lnTo>
                  <a:pt x="502" y="56"/>
                </a:lnTo>
                <a:lnTo>
                  <a:pt x="508" y="66"/>
                </a:lnTo>
                <a:lnTo>
                  <a:pt x="512" y="78"/>
                </a:lnTo>
                <a:lnTo>
                  <a:pt x="514" y="90"/>
                </a:lnTo>
                <a:lnTo>
                  <a:pt x="520" y="120"/>
                </a:lnTo>
                <a:lnTo>
                  <a:pt x="520" y="120"/>
                </a:lnTo>
                <a:lnTo>
                  <a:pt x="540" y="118"/>
                </a:lnTo>
                <a:lnTo>
                  <a:pt x="564" y="118"/>
                </a:lnTo>
                <a:lnTo>
                  <a:pt x="588" y="120"/>
                </a:lnTo>
                <a:lnTo>
                  <a:pt x="610" y="124"/>
                </a:lnTo>
                <a:lnTo>
                  <a:pt x="622" y="128"/>
                </a:lnTo>
                <a:lnTo>
                  <a:pt x="630" y="134"/>
                </a:lnTo>
                <a:lnTo>
                  <a:pt x="638" y="140"/>
                </a:lnTo>
                <a:lnTo>
                  <a:pt x="646" y="148"/>
                </a:lnTo>
                <a:lnTo>
                  <a:pt x="650" y="158"/>
                </a:lnTo>
                <a:lnTo>
                  <a:pt x="654" y="168"/>
                </a:lnTo>
                <a:lnTo>
                  <a:pt x="656" y="180"/>
                </a:lnTo>
                <a:lnTo>
                  <a:pt x="654" y="194"/>
                </a:lnTo>
                <a:lnTo>
                  <a:pt x="654" y="194"/>
                </a:lnTo>
                <a:lnTo>
                  <a:pt x="652" y="206"/>
                </a:lnTo>
                <a:lnTo>
                  <a:pt x="648" y="216"/>
                </a:lnTo>
                <a:lnTo>
                  <a:pt x="642" y="224"/>
                </a:lnTo>
                <a:lnTo>
                  <a:pt x="634" y="232"/>
                </a:lnTo>
                <a:lnTo>
                  <a:pt x="626" y="238"/>
                </a:lnTo>
                <a:lnTo>
                  <a:pt x="616" y="244"/>
                </a:lnTo>
                <a:lnTo>
                  <a:pt x="606" y="248"/>
                </a:lnTo>
                <a:lnTo>
                  <a:pt x="596" y="250"/>
                </a:lnTo>
                <a:lnTo>
                  <a:pt x="572" y="252"/>
                </a:lnTo>
                <a:lnTo>
                  <a:pt x="550" y="252"/>
                </a:lnTo>
                <a:lnTo>
                  <a:pt x="528" y="246"/>
                </a:lnTo>
                <a:lnTo>
                  <a:pt x="508" y="238"/>
                </a:lnTo>
                <a:lnTo>
                  <a:pt x="508" y="238"/>
                </a:lnTo>
                <a:lnTo>
                  <a:pt x="506" y="260"/>
                </a:lnTo>
                <a:lnTo>
                  <a:pt x="502" y="280"/>
                </a:lnTo>
                <a:lnTo>
                  <a:pt x="494" y="300"/>
                </a:lnTo>
                <a:lnTo>
                  <a:pt x="482" y="316"/>
                </a:lnTo>
                <a:lnTo>
                  <a:pt x="468" y="330"/>
                </a:lnTo>
                <a:lnTo>
                  <a:pt x="452" y="342"/>
                </a:lnTo>
                <a:lnTo>
                  <a:pt x="432" y="352"/>
                </a:lnTo>
                <a:lnTo>
                  <a:pt x="410" y="356"/>
                </a:lnTo>
                <a:lnTo>
                  <a:pt x="410" y="356"/>
                </a:lnTo>
                <a:lnTo>
                  <a:pt x="386" y="360"/>
                </a:lnTo>
                <a:lnTo>
                  <a:pt x="364" y="360"/>
                </a:lnTo>
                <a:lnTo>
                  <a:pt x="354" y="358"/>
                </a:lnTo>
                <a:lnTo>
                  <a:pt x="342" y="354"/>
                </a:lnTo>
                <a:lnTo>
                  <a:pt x="332" y="350"/>
                </a:lnTo>
                <a:lnTo>
                  <a:pt x="322" y="344"/>
                </a:lnTo>
                <a:lnTo>
                  <a:pt x="322" y="344"/>
                </a:lnTo>
                <a:lnTo>
                  <a:pt x="306" y="332"/>
                </a:lnTo>
                <a:lnTo>
                  <a:pt x="290" y="312"/>
                </a:lnTo>
                <a:lnTo>
                  <a:pt x="280" y="302"/>
                </a:lnTo>
                <a:lnTo>
                  <a:pt x="274" y="292"/>
                </a:lnTo>
                <a:lnTo>
                  <a:pt x="270" y="282"/>
                </a:lnTo>
                <a:lnTo>
                  <a:pt x="270" y="274"/>
                </a:lnTo>
                <a:lnTo>
                  <a:pt x="270" y="274"/>
                </a:lnTo>
                <a:lnTo>
                  <a:pt x="264" y="294"/>
                </a:lnTo>
                <a:lnTo>
                  <a:pt x="254" y="310"/>
                </a:lnTo>
                <a:lnTo>
                  <a:pt x="242" y="322"/>
                </a:lnTo>
                <a:lnTo>
                  <a:pt x="228" y="332"/>
                </a:lnTo>
                <a:lnTo>
                  <a:pt x="214" y="340"/>
                </a:lnTo>
                <a:lnTo>
                  <a:pt x="200" y="344"/>
                </a:lnTo>
                <a:lnTo>
                  <a:pt x="184" y="346"/>
                </a:lnTo>
                <a:lnTo>
                  <a:pt x="170" y="344"/>
                </a:lnTo>
                <a:lnTo>
                  <a:pt x="156" y="340"/>
                </a:lnTo>
                <a:lnTo>
                  <a:pt x="142" y="332"/>
                </a:lnTo>
                <a:lnTo>
                  <a:pt x="132" y="324"/>
                </a:lnTo>
                <a:lnTo>
                  <a:pt x="122" y="312"/>
                </a:lnTo>
                <a:lnTo>
                  <a:pt x="116" y="298"/>
                </a:lnTo>
                <a:lnTo>
                  <a:pt x="112" y="280"/>
                </a:lnTo>
                <a:lnTo>
                  <a:pt x="112" y="262"/>
                </a:lnTo>
                <a:lnTo>
                  <a:pt x="116" y="240"/>
                </a:lnTo>
                <a:lnTo>
                  <a:pt x="116" y="240"/>
                </a:lnTo>
                <a:lnTo>
                  <a:pt x="106" y="250"/>
                </a:lnTo>
                <a:lnTo>
                  <a:pt x="92" y="258"/>
                </a:lnTo>
                <a:lnTo>
                  <a:pt x="78" y="264"/>
                </a:lnTo>
                <a:lnTo>
                  <a:pt x="64" y="270"/>
                </a:lnTo>
                <a:lnTo>
                  <a:pt x="48" y="272"/>
                </a:lnTo>
                <a:lnTo>
                  <a:pt x="34" y="270"/>
                </a:lnTo>
                <a:lnTo>
                  <a:pt x="20" y="266"/>
                </a:lnTo>
                <a:lnTo>
                  <a:pt x="16" y="262"/>
                </a:lnTo>
                <a:lnTo>
                  <a:pt x="10" y="258"/>
                </a:lnTo>
                <a:lnTo>
                  <a:pt x="10" y="258"/>
                </a:lnTo>
                <a:lnTo>
                  <a:pt x="6" y="248"/>
                </a:lnTo>
                <a:lnTo>
                  <a:pt x="2" y="240"/>
                </a:lnTo>
                <a:lnTo>
                  <a:pt x="0" y="234"/>
                </a:lnTo>
                <a:lnTo>
                  <a:pt x="0" y="226"/>
                </a:lnTo>
                <a:lnTo>
                  <a:pt x="2" y="220"/>
                </a:lnTo>
                <a:lnTo>
                  <a:pt x="4" y="214"/>
                </a:lnTo>
                <a:lnTo>
                  <a:pt x="14" y="204"/>
                </a:lnTo>
                <a:lnTo>
                  <a:pt x="26" y="194"/>
                </a:lnTo>
                <a:lnTo>
                  <a:pt x="40" y="186"/>
                </a:lnTo>
                <a:lnTo>
                  <a:pt x="52" y="178"/>
                </a:lnTo>
                <a:lnTo>
                  <a:pt x="64" y="170"/>
                </a:lnTo>
                <a:lnTo>
                  <a:pt x="74" y="17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39" name="Freeform 24"/>
          <p:cNvSpPr/>
          <p:nvPr/>
        </p:nvSpPr>
        <p:spPr bwMode="auto">
          <a:xfrm>
            <a:off x="981182" y="1132970"/>
            <a:ext cx="1643281" cy="799548"/>
          </a:xfrm>
          <a:custGeom>
            <a:avLst/>
            <a:gdLst/>
            <a:ahLst/>
            <a:cxnLst>
              <a:cxn ang="0">
                <a:pos x="281" y="222"/>
              </a:cxn>
              <a:cxn ang="0">
                <a:pos x="281" y="246"/>
              </a:cxn>
              <a:cxn ang="0">
                <a:pos x="270" y="267"/>
              </a:cxn>
              <a:cxn ang="0">
                <a:pos x="232" y="295"/>
              </a:cxn>
              <a:cxn ang="0">
                <a:pos x="173" y="310"/>
              </a:cxn>
              <a:cxn ang="0">
                <a:pos x="138" y="303"/>
              </a:cxn>
              <a:cxn ang="0">
                <a:pos x="117" y="287"/>
              </a:cxn>
              <a:cxn ang="0">
                <a:pos x="106" y="262"/>
              </a:cxn>
              <a:cxn ang="0">
                <a:pos x="108" y="224"/>
              </a:cxn>
              <a:cxn ang="0">
                <a:pos x="97" y="216"/>
              </a:cxn>
              <a:cxn ang="0">
                <a:pos x="60" y="227"/>
              </a:cxn>
              <a:cxn ang="0">
                <a:pos x="32" y="224"/>
              </a:cxn>
              <a:cxn ang="0">
                <a:pos x="13" y="211"/>
              </a:cxn>
              <a:cxn ang="0">
                <a:pos x="3" y="189"/>
              </a:cxn>
              <a:cxn ang="0">
                <a:pos x="3" y="149"/>
              </a:cxn>
              <a:cxn ang="0">
                <a:pos x="14" y="127"/>
              </a:cxn>
              <a:cxn ang="0">
                <a:pos x="35" y="111"/>
              </a:cxn>
              <a:cxn ang="0">
                <a:pos x="63" y="105"/>
              </a:cxn>
              <a:cxn ang="0">
                <a:pos x="100" y="113"/>
              </a:cxn>
              <a:cxn ang="0">
                <a:pos x="129" y="127"/>
              </a:cxn>
              <a:cxn ang="0">
                <a:pos x="138" y="73"/>
              </a:cxn>
              <a:cxn ang="0">
                <a:pos x="167" y="22"/>
              </a:cxn>
              <a:cxn ang="0">
                <a:pos x="190" y="7"/>
              </a:cxn>
              <a:cxn ang="0">
                <a:pos x="209" y="2"/>
              </a:cxn>
              <a:cxn ang="0">
                <a:pos x="236" y="2"/>
              </a:cxn>
              <a:cxn ang="0">
                <a:pos x="257" y="15"/>
              </a:cxn>
              <a:cxn ang="0">
                <a:pos x="281" y="51"/>
              </a:cxn>
              <a:cxn ang="0">
                <a:pos x="305" y="72"/>
              </a:cxn>
              <a:cxn ang="0">
                <a:pos x="336" y="38"/>
              </a:cxn>
              <a:cxn ang="0">
                <a:pos x="376" y="19"/>
              </a:cxn>
              <a:cxn ang="0">
                <a:pos x="413" y="16"/>
              </a:cxn>
              <a:cxn ang="0">
                <a:pos x="440" y="38"/>
              </a:cxn>
              <a:cxn ang="0">
                <a:pos x="447" y="88"/>
              </a:cxn>
              <a:cxn ang="0">
                <a:pos x="466" y="78"/>
              </a:cxn>
              <a:cxn ang="0">
                <a:pos x="503" y="70"/>
              </a:cxn>
              <a:cxn ang="0">
                <a:pos x="543" y="70"/>
              </a:cxn>
              <a:cxn ang="0">
                <a:pos x="576" y="84"/>
              </a:cxn>
              <a:cxn ang="0">
                <a:pos x="598" y="110"/>
              </a:cxn>
              <a:cxn ang="0">
                <a:pos x="603" y="137"/>
              </a:cxn>
              <a:cxn ang="0">
                <a:pos x="592" y="164"/>
              </a:cxn>
              <a:cxn ang="0">
                <a:pos x="563" y="184"/>
              </a:cxn>
              <a:cxn ang="0">
                <a:pos x="525" y="197"/>
              </a:cxn>
              <a:cxn ang="0">
                <a:pos x="487" y="199"/>
              </a:cxn>
              <a:cxn ang="0">
                <a:pos x="455" y="192"/>
              </a:cxn>
              <a:cxn ang="0">
                <a:pos x="447" y="210"/>
              </a:cxn>
              <a:cxn ang="0">
                <a:pos x="430" y="256"/>
              </a:cxn>
              <a:cxn ang="0">
                <a:pos x="395" y="278"/>
              </a:cxn>
              <a:cxn ang="0">
                <a:pos x="352" y="278"/>
              </a:cxn>
              <a:cxn ang="0">
                <a:pos x="309" y="256"/>
              </a:cxn>
              <a:cxn ang="0">
                <a:pos x="278" y="216"/>
              </a:cxn>
            </a:cxnLst>
            <a:rect l="0" t="0" r="r" b="b"/>
            <a:pathLst>
              <a:path w="603" h="310">
                <a:moveTo>
                  <a:pt x="278" y="216"/>
                </a:moveTo>
                <a:lnTo>
                  <a:pt x="278" y="216"/>
                </a:lnTo>
                <a:lnTo>
                  <a:pt x="281" y="222"/>
                </a:lnTo>
                <a:lnTo>
                  <a:pt x="282" y="230"/>
                </a:lnTo>
                <a:lnTo>
                  <a:pt x="282" y="238"/>
                </a:lnTo>
                <a:lnTo>
                  <a:pt x="281" y="246"/>
                </a:lnTo>
                <a:lnTo>
                  <a:pt x="278" y="254"/>
                </a:lnTo>
                <a:lnTo>
                  <a:pt x="274" y="260"/>
                </a:lnTo>
                <a:lnTo>
                  <a:pt x="270" y="267"/>
                </a:lnTo>
                <a:lnTo>
                  <a:pt x="263" y="273"/>
                </a:lnTo>
                <a:lnTo>
                  <a:pt x="249" y="286"/>
                </a:lnTo>
                <a:lnTo>
                  <a:pt x="232" y="295"/>
                </a:lnTo>
                <a:lnTo>
                  <a:pt x="213" y="303"/>
                </a:lnTo>
                <a:lnTo>
                  <a:pt x="194" y="308"/>
                </a:lnTo>
                <a:lnTo>
                  <a:pt x="173" y="310"/>
                </a:lnTo>
                <a:lnTo>
                  <a:pt x="155" y="308"/>
                </a:lnTo>
                <a:lnTo>
                  <a:pt x="146" y="306"/>
                </a:lnTo>
                <a:lnTo>
                  <a:pt x="138" y="303"/>
                </a:lnTo>
                <a:lnTo>
                  <a:pt x="130" y="300"/>
                </a:lnTo>
                <a:lnTo>
                  <a:pt x="124" y="294"/>
                </a:lnTo>
                <a:lnTo>
                  <a:pt x="117" y="287"/>
                </a:lnTo>
                <a:lnTo>
                  <a:pt x="113" y="281"/>
                </a:lnTo>
                <a:lnTo>
                  <a:pt x="109" y="272"/>
                </a:lnTo>
                <a:lnTo>
                  <a:pt x="106" y="262"/>
                </a:lnTo>
                <a:lnTo>
                  <a:pt x="105" y="251"/>
                </a:lnTo>
                <a:lnTo>
                  <a:pt x="105" y="238"/>
                </a:lnTo>
                <a:lnTo>
                  <a:pt x="108" y="224"/>
                </a:lnTo>
                <a:lnTo>
                  <a:pt x="111" y="210"/>
                </a:lnTo>
                <a:lnTo>
                  <a:pt x="111" y="210"/>
                </a:lnTo>
                <a:lnTo>
                  <a:pt x="97" y="216"/>
                </a:lnTo>
                <a:lnTo>
                  <a:pt x="84" y="222"/>
                </a:lnTo>
                <a:lnTo>
                  <a:pt x="71" y="226"/>
                </a:lnTo>
                <a:lnTo>
                  <a:pt x="60" y="227"/>
                </a:lnTo>
                <a:lnTo>
                  <a:pt x="49" y="229"/>
                </a:lnTo>
                <a:lnTo>
                  <a:pt x="41" y="227"/>
                </a:lnTo>
                <a:lnTo>
                  <a:pt x="32" y="224"/>
                </a:lnTo>
                <a:lnTo>
                  <a:pt x="25" y="221"/>
                </a:lnTo>
                <a:lnTo>
                  <a:pt x="19" y="216"/>
                </a:lnTo>
                <a:lnTo>
                  <a:pt x="13" y="211"/>
                </a:lnTo>
                <a:lnTo>
                  <a:pt x="8" y="205"/>
                </a:lnTo>
                <a:lnTo>
                  <a:pt x="5" y="197"/>
                </a:lnTo>
                <a:lnTo>
                  <a:pt x="3" y="189"/>
                </a:lnTo>
                <a:lnTo>
                  <a:pt x="0" y="181"/>
                </a:lnTo>
                <a:lnTo>
                  <a:pt x="0" y="165"/>
                </a:lnTo>
                <a:lnTo>
                  <a:pt x="3" y="149"/>
                </a:lnTo>
                <a:lnTo>
                  <a:pt x="6" y="141"/>
                </a:lnTo>
                <a:lnTo>
                  <a:pt x="10" y="134"/>
                </a:lnTo>
                <a:lnTo>
                  <a:pt x="14" y="127"/>
                </a:lnTo>
                <a:lnTo>
                  <a:pt x="21" y="121"/>
                </a:lnTo>
                <a:lnTo>
                  <a:pt x="27" y="116"/>
                </a:lnTo>
                <a:lnTo>
                  <a:pt x="35" y="111"/>
                </a:lnTo>
                <a:lnTo>
                  <a:pt x="43" y="108"/>
                </a:lnTo>
                <a:lnTo>
                  <a:pt x="52" y="107"/>
                </a:lnTo>
                <a:lnTo>
                  <a:pt x="63" y="105"/>
                </a:lnTo>
                <a:lnTo>
                  <a:pt x="75" y="107"/>
                </a:lnTo>
                <a:lnTo>
                  <a:pt x="86" y="108"/>
                </a:lnTo>
                <a:lnTo>
                  <a:pt x="100" y="113"/>
                </a:lnTo>
                <a:lnTo>
                  <a:pt x="113" y="119"/>
                </a:lnTo>
                <a:lnTo>
                  <a:pt x="129" y="127"/>
                </a:lnTo>
                <a:lnTo>
                  <a:pt x="129" y="127"/>
                </a:lnTo>
                <a:lnTo>
                  <a:pt x="129" y="110"/>
                </a:lnTo>
                <a:lnTo>
                  <a:pt x="132" y="91"/>
                </a:lnTo>
                <a:lnTo>
                  <a:pt x="138" y="73"/>
                </a:lnTo>
                <a:lnTo>
                  <a:pt x="144" y="54"/>
                </a:lnTo>
                <a:lnTo>
                  <a:pt x="155" y="38"/>
                </a:lnTo>
                <a:lnTo>
                  <a:pt x="167" y="22"/>
                </a:lnTo>
                <a:lnTo>
                  <a:pt x="175" y="16"/>
                </a:lnTo>
                <a:lnTo>
                  <a:pt x="181" y="11"/>
                </a:lnTo>
                <a:lnTo>
                  <a:pt x="190" y="7"/>
                </a:lnTo>
                <a:lnTo>
                  <a:pt x="198" y="3"/>
                </a:lnTo>
                <a:lnTo>
                  <a:pt x="198" y="3"/>
                </a:lnTo>
                <a:lnTo>
                  <a:pt x="209" y="2"/>
                </a:lnTo>
                <a:lnTo>
                  <a:pt x="221" y="0"/>
                </a:lnTo>
                <a:lnTo>
                  <a:pt x="228" y="0"/>
                </a:lnTo>
                <a:lnTo>
                  <a:pt x="236" y="2"/>
                </a:lnTo>
                <a:lnTo>
                  <a:pt x="244" y="5"/>
                </a:lnTo>
                <a:lnTo>
                  <a:pt x="251" y="10"/>
                </a:lnTo>
                <a:lnTo>
                  <a:pt x="257" y="15"/>
                </a:lnTo>
                <a:lnTo>
                  <a:pt x="263" y="21"/>
                </a:lnTo>
                <a:lnTo>
                  <a:pt x="273" y="35"/>
                </a:lnTo>
                <a:lnTo>
                  <a:pt x="281" y="51"/>
                </a:lnTo>
                <a:lnTo>
                  <a:pt x="298" y="84"/>
                </a:lnTo>
                <a:lnTo>
                  <a:pt x="298" y="84"/>
                </a:lnTo>
                <a:lnTo>
                  <a:pt x="305" y="72"/>
                </a:lnTo>
                <a:lnTo>
                  <a:pt x="314" y="59"/>
                </a:lnTo>
                <a:lnTo>
                  <a:pt x="325" y="48"/>
                </a:lnTo>
                <a:lnTo>
                  <a:pt x="336" y="38"/>
                </a:lnTo>
                <a:lnTo>
                  <a:pt x="349" y="30"/>
                </a:lnTo>
                <a:lnTo>
                  <a:pt x="363" y="24"/>
                </a:lnTo>
                <a:lnTo>
                  <a:pt x="376" y="19"/>
                </a:lnTo>
                <a:lnTo>
                  <a:pt x="389" y="16"/>
                </a:lnTo>
                <a:lnTo>
                  <a:pt x="401" y="15"/>
                </a:lnTo>
                <a:lnTo>
                  <a:pt x="413" y="16"/>
                </a:lnTo>
                <a:lnTo>
                  <a:pt x="424" y="21"/>
                </a:lnTo>
                <a:lnTo>
                  <a:pt x="433" y="29"/>
                </a:lnTo>
                <a:lnTo>
                  <a:pt x="440" y="38"/>
                </a:lnTo>
                <a:lnTo>
                  <a:pt x="446" y="51"/>
                </a:lnTo>
                <a:lnTo>
                  <a:pt x="447" y="67"/>
                </a:lnTo>
                <a:lnTo>
                  <a:pt x="447" y="88"/>
                </a:lnTo>
                <a:lnTo>
                  <a:pt x="447" y="88"/>
                </a:lnTo>
                <a:lnTo>
                  <a:pt x="457" y="81"/>
                </a:lnTo>
                <a:lnTo>
                  <a:pt x="466" y="78"/>
                </a:lnTo>
                <a:lnTo>
                  <a:pt x="478" y="73"/>
                </a:lnTo>
                <a:lnTo>
                  <a:pt x="490" y="72"/>
                </a:lnTo>
                <a:lnTo>
                  <a:pt x="503" y="70"/>
                </a:lnTo>
                <a:lnTo>
                  <a:pt x="516" y="68"/>
                </a:lnTo>
                <a:lnTo>
                  <a:pt x="528" y="68"/>
                </a:lnTo>
                <a:lnTo>
                  <a:pt x="543" y="70"/>
                </a:lnTo>
                <a:lnTo>
                  <a:pt x="554" y="73"/>
                </a:lnTo>
                <a:lnTo>
                  <a:pt x="566" y="78"/>
                </a:lnTo>
                <a:lnTo>
                  <a:pt x="576" y="84"/>
                </a:lnTo>
                <a:lnTo>
                  <a:pt x="585" y="91"/>
                </a:lnTo>
                <a:lnTo>
                  <a:pt x="593" y="100"/>
                </a:lnTo>
                <a:lnTo>
                  <a:pt x="598" y="110"/>
                </a:lnTo>
                <a:lnTo>
                  <a:pt x="603" y="122"/>
                </a:lnTo>
                <a:lnTo>
                  <a:pt x="603" y="137"/>
                </a:lnTo>
                <a:lnTo>
                  <a:pt x="603" y="137"/>
                </a:lnTo>
                <a:lnTo>
                  <a:pt x="601" y="146"/>
                </a:lnTo>
                <a:lnTo>
                  <a:pt x="598" y="156"/>
                </a:lnTo>
                <a:lnTo>
                  <a:pt x="592" y="164"/>
                </a:lnTo>
                <a:lnTo>
                  <a:pt x="584" y="172"/>
                </a:lnTo>
                <a:lnTo>
                  <a:pt x="574" y="178"/>
                </a:lnTo>
                <a:lnTo>
                  <a:pt x="563" y="184"/>
                </a:lnTo>
                <a:lnTo>
                  <a:pt x="551" y="189"/>
                </a:lnTo>
                <a:lnTo>
                  <a:pt x="539" y="194"/>
                </a:lnTo>
                <a:lnTo>
                  <a:pt x="525" y="197"/>
                </a:lnTo>
                <a:lnTo>
                  <a:pt x="512" y="199"/>
                </a:lnTo>
                <a:lnTo>
                  <a:pt x="500" y="199"/>
                </a:lnTo>
                <a:lnTo>
                  <a:pt x="487" y="199"/>
                </a:lnTo>
                <a:lnTo>
                  <a:pt x="476" y="199"/>
                </a:lnTo>
                <a:lnTo>
                  <a:pt x="465" y="195"/>
                </a:lnTo>
                <a:lnTo>
                  <a:pt x="455" y="192"/>
                </a:lnTo>
                <a:lnTo>
                  <a:pt x="447" y="187"/>
                </a:lnTo>
                <a:lnTo>
                  <a:pt x="447" y="187"/>
                </a:lnTo>
                <a:lnTo>
                  <a:pt x="447" y="210"/>
                </a:lnTo>
                <a:lnTo>
                  <a:pt x="444" y="227"/>
                </a:lnTo>
                <a:lnTo>
                  <a:pt x="438" y="243"/>
                </a:lnTo>
                <a:lnTo>
                  <a:pt x="430" y="256"/>
                </a:lnTo>
                <a:lnTo>
                  <a:pt x="419" y="265"/>
                </a:lnTo>
                <a:lnTo>
                  <a:pt x="408" y="273"/>
                </a:lnTo>
                <a:lnTo>
                  <a:pt x="395" y="278"/>
                </a:lnTo>
                <a:lnTo>
                  <a:pt x="381" y="279"/>
                </a:lnTo>
                <a:lnTo>
                  <a:pt x="367" y="279"/>
                </a:lnTo>
                <a:lnTo>
                  <a:pt x="352" y="278"/>
                </a:lnTo>
                <a:lnTo>
                  <a:pt x="338" y="272"/>
                </a:lnTo>
                <a:lnTo>
                  <a:pt x="324" y="265"/>
                </a:lnTo>
                <a:lnTo>
                  <a:pt x="309" y="256"/>
                </a:lnTo>
                <a:lnTo>
                  <a:pt x="298" y="245"/>
                </a:lnTo>
                <a:lnTo>
                  <a:pt x="287" y="230"/>
                </a:lnTo>
                <a:lnTo>
                  <a:pt x="278" y="216"/>
                </a:lnTo>
                <a:lnTo>
                  <a:pt x="278" y="2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grpSp>
        <p:nvGrpSpPr>
          <p:cNvPr id="221" name="组合 220"/>
          <p:cNvGrpSpPr/>
          <p:nvPr/>
        </p:nvGrpSpPr>
        <p:grpSpPr>
          <a:xfrm rot="613180">
            <a:off x="7046997" y="3273566"/>
            <a:ext cx="1239189" cy="1776627"/>
            <a:chOff x="2901950" y="5719763"/>
            <a:chExt cx="569913" cy="1027113"/>
          </a:xfrm>
        </p:grpSpPr>
        <p:sp>
          <p:nvSpPr>
            <p:cNvPr id="226" name="Freeform 1724"/>
            <p:cNvSpPr/>
            <p:nvPr/>
          </p:nvSpPr>
          <p:spPr bwMode="auto">
            <a:xfrm>
              <a:off x="2901950" y="6405563"/>
              <a:ext cx="263525" cy="341313"/>
            </a:xfrm>
            <a:custGeom>
              <a:avLst/>
              <a:gdLst>
                <a:gd name="T0" fmla="*/ 65 w 85"/>
                <a:gd name="T1" fmla="*/ 5 h 110"/>
                <a:gd name="T2" fmla="*/ 54 w 85"/>
                <a:gd name="T3" fmla="*/ 17 h 110"/>
                <a:gd name="T4" fmla="*/ 40 w 85"/>
                <a:gd name="T5" fmla="*/ 31 h 110"/>
                <a:gd name="T6" fmla="*/ 13 w 85"/>
                <a:gd name="T7" fmla="*/ 46 h 110"/>
                <a:gd name="T8" fmla="*/ 5 w 85"/>
                <a:gd name="T9" fmla="*/ 59 h 110"/>
                <a:gd name="T10" fmla="*/ 31 w 85"/>
                <a:gd name="T11" fmla="*/ 51 h 110"/>
                <a:gd name="T12" fmla="*/ 51 w 85"/>
                <a:gd name="T13" fmla="*/ 52 h 110"/>
                <a:gd name="T14" fmla="*/ 58 w 85"/>
                <a:gd name="T15" fmla="*/ 68 h 110"/>
                <a:gd name="T16" fmla="*/ 63 w 85"/>
                <a:gd name="T17" fmla="*/ 85 h 110"/>
                <a:gd name="T18" fmla="*/ 69 w 85"/>
                <a:gd name="T19" fmla="*/ 95 h 110"/>
                <a:gd name="T20" fmla="*/ 78 w 85"/>
                <a:gd name="T21" fmla="*/ 107 h 110"/>
                <a:gd name="T22" fmla="*/ 84 w 85"/>
                <a:gd name="T23" fmla="*/ 75 h 110"/>
                <a:gd name="T24" fmla="*/ 79 w 85"/>
                <a:gd name="T25" fmla="*/ 42 h 110"/>
                <a:gd name="T26" fmla="*/ 80 w 85"/>
                <a:gd name="T27" fmla="*/ 11 h 110"/>
                <a:gd name="T28" fmla="*/ 78 w 85"/>
                <a:gd name="T29" fmla="*/ 4 h 110"/>
                <a:gd name="T30" fmla="*/ 73 w 85"/>
                <a:gd name="T31" fmla="*/ 3 h 110"/>
                <a:gd name="T32" fmla="*/ 65 w 85"/>
                <a:gd name="T33" fmla="*/ 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110">
                  <a:moveTo>
                    <a:pt x="65" y="5"/>
                  </a:moveTo>
                  <a:cubicBezTo>
                    <a:pt x="61" y="8"/>
                    <a:pt x="60" y="12"/>
                    <a:pt x="54" y="17"/>
                  </a:cubicBezTo>
                  <a:cubicBezTo>
                    <a:pt x="48" y="22"/>
                    <a:pt x="49" y="25"/>
                    <a:pt x="40" y="31"/>
                  </a:cubicBezTo>
                  <a:cubicBezTo>
                    <a:pt x="32" y="37"/>
                    <a:pt x="20" y="42"/>
                    <a:pt x="13" y="46"/>
                  </a:cubicBezTo>
                  <a:cubicBezTo>
                    <a:pt x="5" y="51"/>
                    <a:pt x="0" y="58"/>
                    <a:pt x="5" y="59"/>
                  </a:cubicBezTo>
                  <a:cubicBezTo>
                    <a:pt x="10" y="60"/>
                    <a:pt x="29" y="52"/>
                    <a:pt x="31" y="51"/>
                  </a:cubicBezTo>
                  <a:cubicBezTo>
                    <a:pt x="34" y="50"/>
                    <a:pt x="48" y="51"/>
                    <a:pt x="51" y="52"/>
                  </a:cubicBezTo>
                  <a:cubicBezTo>
                    <a:pt x="55" y="54"/>
                    <a:pt x="56" y="62"/>
                    <a:pt x="58" y="68"/>
                  </a:cubicBezTo>
                  <a:cubicBezTo>
                    <a:pt x="60" y="74"/>
                    <a:pt x="61" y="78"/>
                    <a:pt x="63" y="85"/>
                  </a:cubicBezTo>
                  <a:cubicBezTo>
                    <a:pt x="65" y="92"/>
                    <a:pt x="66" y="90"/>
                    <a:pt x="69" y="95"/>
                  </a:cubicBezTo>
                  <a:cubicBezTo>
                    <a:pt x="71" y="101"/>
                    <a:pt x="75" y="110"/>
                    <a:pt x="78" y="107"/>
                  </a:cubicBezTo>
                  <a:cubicBezTo>
                    <a:pt x="81" y="104"/>
                    <a:pt x="83" y="88"/>
                    <a:pt x="84" y="75"/>
                  </a:cubicBezTo>
                  <a:cubicBezTo>
                    <a:pt x="85" y="62"/>
                    <a:pt x="82" y="53"/>
                    <a:pt x="79" y="42"/>
                  </a:cubicBezTo>
                  <a:cubicBezTo>
                    <a:pt x="76" y="30"/>
                    <a:pt x="79" y="18"/>
                    <a:pt x="80" y="11"/>
                  </a:cubicBezTo>
                  <a:cubicBezTo>
                    <a:pt x="81" y="4"/>
                    <a:pt x="81" y="2"/>
                    <a:pt x="78" y="4"/>
                  </a:cubicBezTo>
                  <a:cubicBezTo>
                    <a:pt x="75" y="5"/>
                    <a:pt x="72" y="6"/>
                    <a:pt x="73" y="3"/>
                  </a:cubicBezTo>
                  <a:cubicBezTo>
                    <a:pt x="73" y="0"/>
                    <a:pt x="69" y="2"/>
                    <a:pt x="65" y="5"/>
                  </a:cubicBezTo>
                  <a:close/>
                </a:path>
              </a:pathLst>
            </a:custGeom>
            <a:solidFill>
              <a:srgbClr val="004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31" name="组合 230"/>
            <p:cNvGrpSpPr/>
            <p:nvPr/>
          </p:nvGrpSpPr>
          <p:grpSpPr>
            <a:xfrm>
              <a:off x="2944813" y="5794375"/>
              <a:ext cx="527050" cy="908051"/>
              <a:chOff x="2944813" y="5794375"/>
              <a:chExt cx="527050" cy="908051"/>
            </a:xfrm>
          </p:grpSpPr>
          <p:sp>
            <p:nvSpPr>
              <p:cNvPr id="241" name="Freeform 1713"/>
              <p:cNvSpPr/>
              <p:nvPr/>
            </p:nvSpPr>
            <p:spPr bwMode="auto">
              <a:xfrm>
                <a:off x="3003550" y="6070600"/>
                <a:ext cx="106363" cy="409575"/>
              </a:xfrm>
              <a:custGeom>
                <a:avLst/>
                <a:gdLst>
                  <a:gd name="T0" fmla="*/ 8 w 34"/>
                  <a:gd name="T1" fmla="*/ 89 h 132"/>
                  <a:gd name="T2" fmla="*/ 23 w 34"/>
                  <a:gd name="T3" fmla="*/ 132 h 132"/>
                  <a:gd name="T4" fmla="*/ 34 w 34"/>
                  <a:gd name="T5" fmla="*/ 0 h 132"/>
                  <a:gd name="T6" fmla="*/ 13 w 34"/>
                  <a:gd name="T7" fmla="*/ 27 h 132"/>
                  <a:gd name="T8" fmla="*/ 6 w 34"/>
                  <a:gd name="T9" fmla="*/ 47 h 132"/>
                  <a:gd name="T10" fmla="*/ 13 w 34"/>
                  <a:gd name="T11" fmla="*/ 67 h 132"/>
                  <a:gd name="T12" fmla="*/ 8 w 34"/>
                  <a:gd name="T13" fmla="*/ 8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32">
                    <a:moveTo>
                      <a:pt x="8" y="89"/>
                    </a:moveTo>
                    <a:cubicBezTo>
                      <a:pt x="7" y="99"/>
                      <a:pt x="14" y="131"/>
                      <a:pt x="23" y="132"/>
                    </a:cubicBezTo>
                    <a:cubicBezTo>
                      <a:pt x="33" y="132"/>
                      <a:pt x="34" y="0"/>
                      <a:pt x="34" y="0"/>
                    </a:cubicBezTo>
                    <a:cubicBezTo>
                      <a:pt x="34" y="0"/>
                      <a:pt x="22" y="19"/>
                      <a:pt x="13" y="27"/>
                    </a:cubicBezTo>
                    <a:cubicBezTo>
                      <a:pt x="4" y="36"/>
                      <a:pt x="0" y="38"/>
                      <a:pt x="6" y="47"/>
                    </a:cubicBezTo>
                    <a:cubicBezTo>
                      <a:pt x="13" y="55"/>
                      <a:pt x="15" y="57"/>
                      <a:pt x="13" y="67"/>
                    </a:cubicBezTo>
                    <a:cubicBezTo>
                      <a:pt x="11" y="76"/>
                      <a:pt x="8" y="80"/>
                      <a:pt x="8" y="89"/>
                    </a:cubicBezTo>
                    <a:close/>
                  </a:path>
                </a:pathLst>
              </a:custGeom>
              <a:solidFill>
                <a:srgbClr val="009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1714"/>
              <p:cNvSpPr/>
              <p:nvPr/>
            </p:nvSpPr>
            <p:spPr bwMode="auto">
              <a:xfrm>
                <a:off x="3270250" y="6213475"/>
                <a:ext cx="136525" cy="228600"/>
              </a:xfrm>
              <a:custGeom>
                <a:avLst/>
                <a:gdLst>
                  <a:gd name="T0" fmla="*/ 11 w 44"/>
                  <a:gd name="T1" fmla="*/ 46 h 74"/>
                  <a:gd name="T2" fmla="*/ 9 w 44"/>
                  <a:gd name="T3" fmla="*/ 56 h 74"/>
                  <a:gd name="T4" fmla="*/ 22 w 44"/>
                  <a:gd name="T5" fmla="*/ 64 h 74"/>
                  <a:gd name="T6" fmla="*/ 27 w 44"/>
                  <a:gd name="T7" fmla="*/ 73 h 74"/>
                  <a:gd name="T8" fmla="*/ 38 w 44"/>
                  <a:gd name="T9" fmla="*/ 39 h 74"/>
                  <a:gd name="T10" fmla="*/ 42 w 44"/>
                  <a:gd name="T11" fmla="*/ 11 h 74"/>
                  <a:gd name="T12" fmla="*/ 11 w 44"/>
                  <a:gd name="T13" fmla="*/ 4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74">
                    <a:moveTo>
                      <a:pt x="11" y="46"/>
                    </a:moveTo>
                    <a:cubicBezTo>
                      <a:pt x="7" y="50"/>
                      <a:pt x="0" y="57"/>
                      <a:pt x="9" y="56"/>
                    </a:cubicBezTo>
                    <a:cubicBezTo>
                      <a:pt x="19" y="54"/>
                      <a:pt x="18" y="57"/>
                      <a:pt x="22" y="64"/>
                    </a:cubicBezTo>
                    <a:cubicBezTo>
                      <a:pt x="26" y="72"/>
                      <a:pt x="25" y="74"/>
                      <a:pt x="27" y="73"/>
                    </a:cubicBezTo>
                    <a:cubicBezTo>
                      <a:pt x="30" y="72"/>
                      <a:pt x="36" y="51"/>
                      <a:pt x="38" y="39"/>
                    </a:cubicBezTo>
                    <a:cubicBezTo>
                      <a:pt x="39" y="27"/>
                      <a:pt x="42" y="11"/>
                      <a:pt x="42" y="11"/>
                    </a:cubicBezTo>
                    <a:cubicBezTo>
                      <a:pt x="44" y="0"/>
                      <a:pt x="15" y="42"/>
                      <a:pt x="11" y="46"/>
                    </a:cubicBezTo>
                    <a:close/>
                  </a:path>
                </a:pathLst>
              </a:custGeom>
              <a:solidFill>
                <a:srgbClr val="00A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1715"/>
              <p:cNvSpPr/>
              <p:nvPr/>
            </p:nvSpPr>
            <p:spPr bwMode="auto">
              <a:xfrm>
                <a:off x="3305175" y="6256338"/>
                <a:ext cx="87313" cy="158750"/>
              </a:xfrm>
              <a:custGeom>
                <a:avLst/>
                <a:gdLst>
                  <a:gd name="T0" fmla="*/ 26 w 28"/>
                  <a:gd name="T1" fmla="*/ 19 h 51"/>
                  <a:gd name="T2" fmla="*/ 28 w 28"/>
                  <a:gd name="T3" fmla="*/ 0 h 51"/>
                  <a:gd name="T4" fmla="*/ 2 w 28"/>
                  <a:gd name="T5" fmla="*/ 34 h 51"/>
                  <a:gd name="T6" fmla="*/ 8 w 28"/>
                  <a:gd name="T7" fmla="*/ 39 h 51"/>
                  <a:gd name="T8" fmla="*/ 15 w 28"/>
                  <a:gd name="T9" fmla="*/ 50 h 51"/>
                  <a:gd name="T10" fmla="*/ 11 w 28"/>
                  <a:gd name="T11" fmla="*/ 34 h 51"/>
                  <a:gd name="T12" fmla="*/ 14 w 28"/>
                  <a:gd name="T13" fmla="*/ 28 h 51"/>
                  <a:gd name="T14" fmla="*/ 19 w 28"/>
                  <a:gd name="T15" fmla="*/ 42 h 51"/>
                  <a:gd name="T16" fmla="*/ 18 w 28"/>
                  <a:gd name="T17" fmla="*/ 22 h 51"/>
                  <a:gd name="T18" fmla="*/ 22 w 28"/>
                  <a:gd name="T19" fmla="*/ 32 h 51"/>
                  <a:gd name="T20" fmla="*/ 23 w 28"/>
                  <a:gd name="T21" fmla="*/ 13 h 51"/>
                  <a:gd name="T22" fmla="*/ 26 w 28"/>
                  <a:gd name="T23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1">
                    <a:moveTo>
                      <a:pt x="26" y="19"/>
                    </a:moveTo>
                    <a:cubicBezTo>
                      <a:pt x="28" y="14"/>
                      <a:pt x="28" y="0"/>
                      <a:pt x="28" y="0"/>
                    </a:cubicBezTo>
                    <a:cubicBezTo>
                      <a:pt x="28" y="0"/>
                      <a:pt x="3" y="32"/>
                      <a:pt x="2" y="34"/>
                    </a:cubicBezTo>
                    <a:cubicBezTo>
                      <a:pt x="0" y="35"/>
                      <a:pt x="3" y="37"/>
                      <a:pt x="8" y="39"/>
                    </a:cubicBezTo>
                    <a:cubicBezTo>
                      <a:pt x="12" y="40"/>
                      <a:pt x="15" y="50"/>
                      <a:pt x="15" y="50"/>
                    </a:cubicBezTo>
                    <a:cubicBezTo>
                      <a:pt x="17" y="51"/>
                      <a:pt x="12" y="37"/>
                      <a:pt x="11" y="34"/>
                    </a:cubicBezTo>
                    <a:cubicBezTo>
                      <a:pt x="9" y="32"/>
                      <a:pt x="11" y="29"/>
                      <a:pt x="14" y="28"/>
                    </a:cubicBezTo>
                    <a:cubicBezTo>
                      <a:pt x="16" y="26"/>
                      <a:pt x="16" y="40"/>
                      <a:pt x="19" y="42"/>
                    </a:cubicBezTo>
                    <a:cubicBezTo>
                      <a:pt x="22" y="43"/>
                      <a:pt x="15" y="26"/>
                      <a:pt x="18" y="22"/>
                    </a:cubicBezTo>
                    <a:cubicBezTo>
                      <a:pt x="20" y="17"/>
                      <a:pt x="19" y="36"/>
                      <a:pt x="22" y="32"/>
                    </a:cubicBezTo>
                    <a:cubicBezTo>
                      <a:pt x="24" y="29"/>
                      <a:pt x="19" y="16"/>
                      <a:pt x="23" y="13"/>
                    </a:cubicBezTo>
                    <a:cubicBezTo>
                      <a:pt x="24" y="12"/>
                      <a:pt x="24" y="24"/>
                      <a:pt x="26" y="19"/>
                    </a:cubicBezTo>
                    <a:close/>
                  </a:path>
                </a:pathLst>
              </a:custGeom>
              <a:solidFill>
                <a:srgbClr val="009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1716"/>
              <p:cNvSpPr/>
              <p:nvPr/>
            </p:nvSpPr>
            <p:spPr bwMode="auto">
              <a:xfrm>
                <a:off x="3057525" y="5816600"/>
                <a:ext cx="414338" cy="750888"/>
              </a:xfrm>
              <a:custGeom>
                <a:avLst/>
                <a:gdLst>
                  <a:gd name="T0" fmla="*/ 26 w 134"/>
                  <a:gd name="T1" fmla="*/ 229 h 242"/>
                  <a:gd name="T2" fmla="*/ 38 w 134"/>
                  <a:gd name="T3" fmla="*/ 208 h 242"/>
                  <a:gd name="T4" fmla="*/ 86 w 134"/>
                  <a:gd name="T5" fmla="*/ 174 h 242"/>
                  <a:gd name="T6" fmla="*/ 128 w 134"/>
                  <a:gd name="T7" fmla="*/ 109 h 242"/>
                  <a:gd name="T8" fmla="*/ 124 w 134"/>
                  <a:gd name="T9" fmla="*/ 39 h 242"/>
                  <a:gd name="T10" fmla="*/ 83 w 134"/>
                  <a:gd name="T11" fmla="*/ 2 h 242"/>
                  <a:gd name="T12" fmla="*/ 55 w 134"/>
                  <a:gd name="T13" fmla="*/ 11 h 242"/>
                  <a:gd name="T14" fmla="*/ 17 w 134"/>
                  <a:gd name="T15" fmla="*/ 73 h 242"/>
                  <a:gd name="T16" fmla="*/ 1 w 134"/>
                  <a:gd name="T17" fmla="*/ 142 h 242"/>
                  <a:gd name="T18" fmla="*/ 2 w 134"/>
                  <a:gd name="T19" fmla="*/ 169 h 242"/>
                  <a:gd name="T20" fmla="*/ 0 w 134"/>
                  <a:gd name="T21" fmla="*/ 215 h 242"/>
                  <a:gd name="T22" fmla="*/ 26 w 134"/>
                  <a:gd name="T23" fmla="*/ 229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4" h="242">
                    <a:moveTo>
                      <a:pt x="26" y="229"/>
                    </a:moveTo>
                    <a:cubicBezTo>
                      <a:pt x="26" y="229"/>
                      <a:pt x="29" y="214"/>
                      <a:pt x="38" y="208"/>
                    </a:cubicBezTo>
                    <a:cubicBezTo>
                      <a:pt x="48" y="201"/>
                      <a:pt x="72" y="193"/>
                      <a:pt x="86" y="174"/>
                    </a:cubicBezTo>
                    <a:cubicBezTo>
                      <a:pt x="99" y="156"/>
                      <a:pt x="123" y="129"/>
                      <a:pt x="128" y="109"/>
                    </a:cubicBezTo>
                    <a:cubicBezTo>
                      <a:pt x="134" y="89"/>
                      <a:pt x="132" y="51"/>
                      <a:pt x="124" y="39"/>
                    </a:cubicBezTo>
                    <a:cubicBezTo>
                      <a:pt x="117" y="27"/>
                      <a:pt x="88" y="0"/>
                      <a:pt x="83" y="2"/>
                    </a:cubicBezTo>
                    <a:cubicBezTo>
                      <a:pt x="77" y="4"/>
                      <a:pt x="65" y="4"/>
                      <a:pt x="55" y="11"/>
                    </a:cubicBezTo>
                    <a:cubicBezTo>
                      <a:pt x="46" y="18"/>
                      <a:pt x="24" y="53"/>
                      <a:pt x="17" y="73"/>
                    </a:cubicBezTo>
                    <a:cubicBezTo>
                      <a:pt x="10" y="93"/>
                      <a:pt x="5" y="119"/>
                      <a:pt x="1" y="142"/>
                    </a:cubicBezTo>
                    <a:cubicBezTo>
                      <a:pt x="0" y="149"/>
                      <a:pt x="2" y="159"/>
                      <a:pt x="2" y="169"/>
                    </a:cubicBezTo>
                    <a:cubicBezTo>
                      <a:pt x="3" y="188"/>
                      <a:pt x="0" y="209"/>
                      <a:pt x="0" y="215"/>
                    </a:cubicBezTo>
                    <a:cubicBezTo>
                      <a:pt x="0" y="225"/>
                      <a:pt x="17" y="242"/>
                      <a:pt x="26" y="229"/>
                    </a:cubicBezTo>
                    <a:close/>
                  </a:path>
                </a:pathLst>
              </a:custGeom>
              <a:solidFill>
                <a:srgbClr val="E536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1717"/>
              <p:cNvSpPr/>
              <p:nvPr/>
            </p:nvSpPr>
            <p:spPr bwMode="auto">
              <a:xfrm>
                <a:off x="3113088" y="6018213"/>
                <a:ext cx="354013" cy="84138"/>
              </a:xfrm>
              <a:custGeom>
                <a:avLst/>
                <a:gdLst>
                  <a:gd name="T0" fmla="*/ 41 w 114"/>
                  <a:gd name="T1" fmla="*/ 5 h 27"/>
                  <a:gd name="T2" fmla="*/ 4 w 114"/>
                  <a:gd name="T3" fmla="*/ 1 h 27"/>
                  <a:gd name="T4" fmla="*/ 2 w 114"/>
                  <a:gd name="T5" fmla="*/ 5 h 27"/>
                  <a:gd name="T6" fmla="*/ 28 w 114"/>
                  <a:gd name="T7" fmla="*/ 10 h 27"/>
                  <a:gd name="T8" fmla="*/ 59 w 114"/>
                  <a:gd name="T9" fmla="*/ 6 h 27"/>
                  <a:gd name="T10" fmla="*/ 95 w 114"/>
                  <a:gd name="T11" fmla="*/ 15 h 27"/>
                  <a:gd name="T12" fmla="*/ 113 w 114"/>
                  <a:gd name="T13" fmla="*/ 27 h 27"/>
                  <a:gd name="T14" fmla="*/ 114 w 114"/>
                  <a:gd name="T15" fmla="*/ 23 h 27"/>
                  <a:gd name="T16" fmla="*/ 76 w 114"/>
                  <a:gd name="T17" fmla="*/ 5 h 27"/>
                  <a:gd name="T18" fmla="*/ 41 w 114"/>
                  <a:gd name="T19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27">
                    <a:moveTo>
                      <a:pt x="41" y="5"/>
                    </a:moveTo>
                    <a:cubicBezTo>
                      <a:pt x="33" y="6"/>
                      <a:pt x="7" y="2"/>
                      <a:pt x="4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4" y="6"/>
                      <a:pt x="19" y="13"/>
                      <a:pt x="28" y="10"/>
                    </a:cubicBezTo>
                    <a:cubicBezTo>
                      <a:pt x="38" y="8"/>
                      <a:pt x="50" y="6"/>
                      <a:pt x="59" y="6"/>
                    </a:cubicBezTo>
                    <a:cubicBezTo>
                      <a:pt x="69" y="7"/>
                      <a:pt x="87" y="9"/>
                      <a:pt x="95" y="15"/>
                    </a:cubicBezTo>
                    <a:cubicBezTo>
                      <a:pt x="104" y="21"/>
                      <a:pt x="113" y="27"/>
                      <a:pt x="113" y="27"/>
                    </a:cubicBezTo>
                    <a:cubicBezTo>
                      <a:pt x="113" y="27"/>
                      <a:pt x="114" y="24"/>
                      <a:pt x="114" y="23"/>
                    </a:cubicBezTo>
                    <a:cubicBezTo>
                      <a:pt x="114" y="23"/>
                      <a:pt x="87" y="6"/>
                      <a:pt x="76" y="5"/>
                    </a:cubicBezTo>
                    <a:cubicBezTo>
                      <a:pt x="66" y="4"/>
                      <a:pt x="50" y="4"/>
                      <a:pt x="41" y="5"/>
                    </a:cubicBezTo>
                    <a:close/>
                  </a:path>
                </a:pathLst>
              </a:custGeom>
              <a:solidFill>
                <a:srgbClr val="800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1718"/>
              <p:cNvSpPr/>
              <p:nvPr/>
            </p:nvSpPr>
            <p:spPr bwMode="auto">
              <a:xfrm>
                <a:off x="3074988" y="6135688"/>
                <a:ext cx="357188" cy="84138"/>
              </a:xfrm>
              <a:custGeom>
                <a:avLst/>
                <a:gdLst>
                  <a:gd name="T0" fmla="*/ 34 w 115"/>
                  <a:gd name="T1" fmla="*/ 4 h 27"/>
                  <a:gd name="T2" fmla="*/ 4 w 115"/>
                  <a:gd name="T3" fmla="*/ 5 h 27"/>
                  <a:gd name="T4" fmla="*/ 2 w 115"/>
                  <a:gd name="T5" fmla="*/ 8 h 27"/>
                  <a:gd name="T6" fmla="*/ 20 w 115"/>
                  <a:gd name="T7" fmla="*/ 11 h 27"/>
                  <a:gd name="T8" fmla="*/ 78 w 115"/>
                  <a:gd name="T9" fmla="*/ 11 h 27"/>
                  <a:gd name="T10" fmla="*/ 112 w 115"/>
                  <a:gd name="T11" fmla="*/ 27 h 27"/>
                  <a:gd name="T12" fmla="*/ 114 w 115"/>
                  <a:gd name="T13" fmla="*/ 24 h 27"/>
                  <a:gd name="T14" fmla="*/ 83 w 115"/>
                  <a:gd name="T15" fmla="*/ 9 h 27"/>
                  <a:gd name="T16" fmla="*/ 34 w 115"/>
                  <a:gd name="T17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27">
                    <a:moveTo>
                      <a:pt x="34" y="4"/>
                    </a:moveTo>
                    <a:cubicBezTo>
                      <a:pt x="23" y="8"/>
                      <a:pt x="8" y="8"/>
                      <a:pt x="4" y="5"/>
                    </a:cubicBezTo>
                    <a:cubicBezTo>
                      <a:pt x="0" y="2"/>
                      <a:pt x="1" y="7"/>
                      <a:pt x="2" y="8"/>
                    </a:cubicBezTo>
                    <a:cubicBezTo>
                      <a:pt x="2" y="9"/>
                      <a:pt x="11" y="14"/>
                      <a:pt x="20" y="11"/>
                    </a:cubicBezTo>
                    <a:cubicBezTo>
                      <a:pt x="29" y="9"/>
                      <a:pt x="66" y="6"/>
                      <a:pt x="78" y="11"/>
                    </a:cubicBezTo>
                    <a:cubicBezTo>
                      <a:pt x="91" y="16"/>
                      <a:pt x="112" y="27"/>
                      <a:pt x="112" y="27"/>
                    </a:cubicBezTo>
                    <a:cubicBezTo>
                      <a:pt x="112" y="27"/>
                      <a:pt x="115" y="25"/>
                      <a:pt x="114" y="24"/>
                    </a:cubicBezTo>
                    <a:cubicBezTo>
                      <a:pt x="114" y="24"/>
                      <a:pt x="102" y="15"/>
                      <a:pt x="83" y="9"/>
                    </a:cubicBezTo>
                    <a:cubicBezTo>
                      <a:pt x="64" y="3"/>
                      <a:pt x="45" y="0"/>
                      <a:pt x="34" y="4"/>
                    </a:cubicBezTo>
                    <a:close/>
                  </a:path>
                </a:pathLst>
              </a:custGeom>
              <a:solidFill>
                <a:srgbClr val="800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1719"/>
              <p:cNvSpPr/>
              <p:nvPr/>
            </p:nvSpPr>
            <p:spPr bwMode="auto">
              <a:xfrm>
                <a:off x="3057525" y="6269038"/>
                <a:ext cx="277813" cy="80963"/>
              </a:xfrm>
              <a:custGeom>
                <a:avLst/>
                <a:gdLst>
                  <a:gd name="T0" fmla="*/ 25 w 90"/>
                  <a:gd name="T1" fmla="*/ 11 h 26"/>
                  <a:gd name="T2" fmla="*/ 0 w 90"/>
                  <a:gd name="T3" fmla="*/ 0 h 26"/>
                  <a:gd name="T4" fmla="*/ 0 w 90"/>
                  <a:gd name="T5" fmla="*/ 5 h 26"/>
                  <a:gd name="T6" fmla="*/ 35 w 90"/>
                  <a:gd name="T7" fmla="*/ 18 h 26"/>
                  <a:gd name="T8" fmla="*/ 69 w 90"/>
                  <a:gd name="T9" fmla="*/ 18 h 26"/>
                  <a:gd name="T10" fmla="*/ 87 w 90"/>
                  <a:gd name="T11" fmla="*/ 26 h 26"/>
                  <a:gd name="T12" fmla="*/ 90 w 90"/>
                  <a:gd name="T13" fmla="*/ 22 h 26"/>
                  <a:gd name="T14" fmla="*/ 67 w 90"/>
                  <a:gd name="T15" fmla="*/ 14 h 26"/>
                  <a:gd name="T16" fmla="*/ 25 w 90"/>
                  <a:gd name="T17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26">
                    <a:moveTo>
                      <a:pt x="25" y="11"/>
                    </a:moveTo>
                    <a:cubicBezTo>
                      <a:pt x="12" y="6"/>
                      <a:pt x="0" y="0"/>
                      <a:pt x="0" y="0"/>
                    </a:cubicBezTo>
                    <a:cubicBezTo>
                      <a:pt x="0" y="0"/>
                      <a:pt x="0" y="3"/>
                      <a:pt x="0" y="5"/>
                    </a:cubicBezTo>
                    <a:cubicBezTo>
                      <a:pt x="1" y="8"/>
                      <a:pt x="27" y="18"/>
                      <a:pt x="35" y="18"/>
                    </a:cubicBezTo>
                    <a:cubicBezTo>
                      <a:pt x="43" y="18"/>
                      <a:pt x="58" y="18"/>
                      <a:pt x="69" y="18"/>
                    </a:cubicBezTo>
                    <a:cubicBezTo>
                      <a:pt x="81" y="19"/>
                      <a:pt x="87" y="26"/>
                      <a:pt x="87" y="26"/>
                    </a:cubicBezTo>
                    <a:cubicBezTo>
                      <a:pt x="87" y="26"/>
                      <a:pt x="89" y="25"/>
                      <a:pt x="90" y="22"/>
                    </a:cubicBezTo>
                    <a:cubicBezTo>
                      <a:pt x="90" y="22"/>
                      <a:pt x="78" y="12"/>
                      <a:pt x="67" y="14"/>
                    </a:cubicBezTo>
                    <a:cubicBezTo>
                      <a:pt x="56" y="15"/>
                      <a:pt x="38" y="16"/>
                      <a:pt x="25" y="11"/>
                    </a:cubicBezTo>
                    <a:close/>
                  </a:path>
                </a:pathLst>
              </a:custGeom>
              <a:solidFill>
                <a:srgbClr val="800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1720"/>
              <p:cNvSpPr/>
              <p:nvPr/>
            </p:nvSpPr>
            <p:spPr bwMode="auto">
              <a:xfrm>
                <a:off x="3133725" y="5927725"/>
                <a:ext cx="333375" cy="133350"/>
              </a:xfrm>
              <a:custGeom>
                <a:avLst/>
                <a:gdLst>
                  <a:gd name="T0" fmla="*/ 35 w 107"/>
                  <a:gd name="T1" fmla="*/ 2 h 43"/>
                  <a:gd name="T2" fmla="*/ 6 w 107"/>
                  <a:gd name="T3" fmla="*/ 10 h 43"/>
                  <a:gd name="T4" fmla="*/ 4 w 107"/>
                  <a:gd name="T5" fmla="*/ 18 h 43"/>
                  <a:gd name="T6" fmla="*/ 54 w 107"/>
                  <a:gd name="T7" fmla="*/ 13 h 43"/>
                  <a:gd name="T8" fmla="*/ 81 w 107"/>
                  <a:gd name="T9" fmla="*/ 24 h 43"/>
                  <a:gd name="T10" fmla="*/ 106 w 107"/>
                  <a:gd name="T11" fmla="*/ 43 h 43"/>
                  <a:gd name="T12" fmla="*/ 105 w 107"/>
                  <a:gd name="T13" fmla="*/ 30 h 43"/>
                  <a:gd name="T14" fmla="*/ 78 w 107"/>
                  <a:gd name="T15" fmla="*/ 11 h 43"/>
                  <a:gd name="T16" fmla="*/ 35 w 107"/>
                  <a:gd name="T17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43">
                    <a:moveTo>
                      <a:pt x="35" y="2"/>
                    </a:moveTo>
                    <a:cubicBezTo>
                      <a:pt x="21" y="4"/>
                      <a:pt x="10" y="5"/>
                      <a:pt x="6" y="10"/>
                    </a:cubicBezTo>
                    <a:cubicBezTo>
                      <a:pt x="2" y="15"/>
                      <a:pt x="0" y="19"/>
                      <a:pt x="4" y="18"/>
                    </a:cubicBezTo>
                    <a:cubicBezTo>
                      <a:pt x="8" y="17"/>
                      <a:pt x="44" y="9"/>
                      <a:pt x="54" y="13"/>
                    </a:cubicBezTo>
                    <a:cubicBezTo>
                      <a:pt x="63" y="17"/>
                      <a:pt x="73" y="21"/>
                      <a:pt x="81" y="24"/>
                    </a:cubicBezTo>
                    <a:cubicBezTo>
                      <a:pt x="89" y="27"/>
                      <a:pt x="106" y="43"/>
                      <a:pt x="106" y="43"/>
                    </a:cubicBezTo>
                    <a:cubicBezTo>
                      <a:pt x="106" y="43"/>
                      <a:pt x="107" y="33"/>
                      <a:pt x="105" y="30"/>
                    </a:cubicBezTo>
                    <a:cubicBezTo>
                      <a:pt x="105" y="30"/>
                      <a:pt x="89" y="14"/>
                      <a:pt x="78" y="11"/>
                    </a:cubicBezTo>
                    <a:cubicBezTo>
                      <a:pt x="66" y="8"/>
                      <a:pt x="49" y="0"/>
                      <a:pt x="35" y="2"/>
                    </a:cubicBezTo>
                    <a:close/>
                  </a:path>
                </a:pathLst>
              </a:custGeom>
              <a:solidFill>
                <a:srgbClr val="B6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1721"/>
              <p:cNvSpPr/>
              <p:nvPr/>
            </p:nvSpPr>
            <p:spPr bwMode="auto">
              <a:xfrm>
                <a:off x="3094038" y="6057900"/>
                <a:ext cx="366713" cy="120650"/>
              </a:xfrm>
              <a:custGeom>
                <a:avLst/>
                <a:gdLst>
                  <a:gd name="T0" fmla="*/ 54 w 118"/>
                  <a:gd name="T1" fmla="*/ 7 h 39"/>
                  <a:gd name="T2" fmla="*/ 15 w 118"/>
                  <a:gd name="T3" fmla="*/ 5 h 39"/>
                  <a:gd name="T4" fmla="*/ 2 w 118"/>
                  <a:gd name="T5" fmla="*/ 4 h 39"/>
                  <a:gd name="T6" fmla="*/ 4 w 118"/>
                  <a:gd name="T7" fmla="*/ 13 h 39"/>
                  <a:gd name="T8" fmla="*/ 28 w 118"/>
                  <a:gd name="T9" fmla="*/ 15 h 39"/>
                  <a:gd name="T10" fmla="*/ 71 w 118"/>
                  <a:gd name="T11" fmla="*/ 16 h 39"/>
                  <a:gd name="T12" fmla="*/ 106 w 118"/>
                  <a:gd name="T13" fmla="*/ 31 h 39"/>
                  <a:gd name="T14" fmla="*/ 114 w 118"/>
                  <a:gd name="T15" fmla="*/ 39 h 39"/>
                  <a:gd name="T16" fmla="*/ 117 w 118"/>
                  <a:gd name="T17" fmla="*/ 27 h 39"/>
                  <a:gd name="T18" fmla="*/ 91 w 118"/>
                  <a:gd name="T19" fmla="*/ 10 h 39"/>
                  <a:gd name="T20" fmla="*/ 54 w 118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39">
                    <a:moveTo>
                      <a:pt x="54" y="7"/>
                    </a:moveTo>
                    <a:cubicBezTo>
                      <a:pt x="41" y="9"/>
                      <a:pt x="25" y="9"/>
                      <a:pt x="15" y="5"/>
                    </a:cubicBezTo>
                    <a:cubicBezTo>
                      <a:pt x="4" y="1"/>
                      <a:pt x="3" y="0"/>
                      <a:pt x="2" y="4"/>
                    </a:cubicBezTo>
                    <a:cubicBezTo>
                      <a:pt x="0" y="9"/>
                      <a:pt x="0" y="10"/>
                      <a:pt x="4" y="13"/>
                    </a:cubicBezTo>
                    <a:cubicBezTo>
                      <a:pt x="8" y="15"/>
                      <a:pt x="22" y="17"/>
                      <a:pt x="28" y="15"/>
                    </a:cubicBezTo>
                    <a:cubicBezTo>
                      <a:pt x="35" y="13"/>
                      <a:pt x="60" y="14"/>
                      <a:pt x="71" y="16"/>
                    </a:cubicBezTo>
                    <a:cubicBezTo>
                      <a:pt x="81" y="18"/>
                      <a:pt x="100" y="23"/>
                      <a:pt x="106" y="31"/>
                    </a:cubicBezTo>
                    <a:cubicBezTo>
                      <a:pt x="112" y="38"/>
                      <a:pt x="114" y="39"/>
                      <a:pt x="114" y="39"/>
                    </a:cubicBezTo>
                    <a:cubicBezTo>
                      <a:pt x="114" y="39"/>
                      <a:pt x="118" y="30"/>
                      <a:pt x="117" y="27"/>
                    </a:cubicBezTo>
                    <a:cubicBezTo>
                      <a:pt x="117" y="27"/>
                      <a:pt x="105" y="13"/>
                      <a:pt x="91" y="10"/>
                    </a:cubicBezTo>
                    <a:cubicBezTo>
                      <a:pt x="77" y="7"/>
                      <a:pt x="67" y="6"/>
                      <a:pt x="54" y="7"/>
                    </a:cubicBezTo>
                    <a:close/>
                  </a:path>
                </a:pathLst>
              </a:custGeom>
              <a:solidFill>
                <a:srgbClr val="B6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1722"/>
              <p:cNvSpPr/>
              <p:nvPr/>
            </p:nvSpPr>
            <p:spPr bwMode="auto">
              <a:xfrm>
                <a:off x="3054350" y="6200775"/>
                <a:ext cx="352425" cy="80963"/>
              </a:xfrm>
              <a:custGeom>
                <a:avLst/>
                <a:gdLst>
                  <a:gd name="T0" fmla="*/ 26 w 114"/>
                  <a:gd name="T1" fmla="*/ 10 h 26"/>
                  <a:gd name="T2" fmla="*/ 5 w 114"/>
                  <a:gd name="T3" fmla="*/ 2 h 26"/>
                  <a:gd name="T4" fmla="*/ 4 w 114"/>
                  <a:gd name="T5" fmla="*/ 15 h 26"/>
                  <a:gd name="T6" fmla="*/ 36 w 114"/>
                  <a:gd name="T7" fmla="*/ 20 h 26"/>
                  <a:gd name="T8" fmla="*/ 73 w 114"/>
                  <a:gd name="T9" fmla="*/ 15 h 26"/>
                  <a:gd name="T10" fmla="*/ 105 w 114"/>
                  <a:gd name="T11" fmla="*/ 26 h 26"/>
                  <a:gd name="T12" fmla="*/ 114 w 114"/>
                  <a:gd name="T13" fmla="*/ 13 h 26"/>
                  <a:gd name="T14" fmla="*/ 74 w 114"/>
                  <a:gd name="T15" fmla="*/ 1 h 26"/>
                  <a:gd name="T16" fmla="*/ 26 w 114"/>
                  <a:gd name="T1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26">
                    <a:moveTo>
                      <a:pt x="26" y="10"/>
                    </a:moveTo>
                    <a:cubicBezTo>
                      <a:pt x="18" y="8"/>
                      <a:pt x="6" y="3"/>
                      <a:pt x="5" y="2"/>
                    </a:cubicBezTo>
                    <a:cubicBezTo>
                      <a:pt x="4" y="0"/>
                      <a:pt x="0" y="12"/>
                      <a:pt x="4" y="15"/>
                    </a:cubicBezTo>
                    <a:cubicBezTo>
                      <a:pt x="8" y="18"/>
                      <a:pt x="23" y="24"/>
                      <a:pt x="36" y="20"/>
                    </a:cubicBezTo>
                    <a:cubicBezTo>
                      <a:pt x="50" y="15"/>
                      <a:pt x="61" y="11"/>
                      <a:pt x="73" y="15"/>
                    </a:cubicBezTo>
                    <a:cubicBezTo>
                      <a:pt x="86" y="19"/>
                      <a:pt x="105" y="26"/>
                      <a:pt x="105" y="26"/>
                    </a:cubicBezTo>
                    <a:cubicBezTo>
                      <a:pt x="105" y="26"/>
                      <a:pt x="113" y="18"/>
                      <a:pt x="114" y="13"/>
                    </a:cubicBezTo>
                    <a:cubicBezTo>
                      <a:pt x="114" y="13"/>
                      <a:pt x="91" y="0"/>
                      <a:pt x="74" y="1"/>
                    </a:cubicBezTo>
                    <a:cubicBezTo>
                      <a:pt x="58" y="3"/>
                      <a:pt x="34" y="12"/>
                      <a:pt x="26" y="10"/>
                    </a:cubicBezTo>
                    <a:close/>
                  </a:path>
                </a:pathLst>
              </a:custGeom>
              <a:solidFill>
                <a:srgbClr val="B6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1723"/>
              <p:cNvSpPr/>
              <p:nvPr/>
            </p:nvSpPr>
            <p:spPr bwMode="auto">
              <a:xfrm>
                <a:off x="3060700" y="6321425"/>
                <a:ext cx="228600" cy="96838"/>
              </a:xfrm>
              <a:custGeom>
                <a:avLst/>
                <a:gdLst>
                  <a:gd name="T0" fmla="*/ 1 w 74"/>
                  <a:gd name="T1" fmla="*/ 0 h 31"/>
                  <a:gd name="T2" fmla="*/ 3 w 74"/>
                  <a:gd name="T3" fmla="*/ 11 h 31"/>
                  <a:gd name="T4" fmla="*/ 48 w 74"/>
                  <a:gd name="T5" fmla="*/ 30 h 31"/>
                  <a:gd name="T6" fmla="*/ 66 w 74"/>
                  <a:gd name="T7" fmla="*/ 29 h 31"/>
                  <a:gd name="T8" fmla="*/ 74 w 74"/>
                  <a:gd name="T9" fmla="*/ 22 h 31"/>
                  <a:gd name="T10" fmla="*/ 27 w 74"/>
                  <a:gd name="T11" fmla="*/ 15 h 31"/>
                  <a:gd name="T12" fmla="*/ 1 w 74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31">
                    <a:moveTo>
                      <a:pt x="1" y="0"/>
                    </a:moveTo>
                    <a:cubicBezTo>
                      <a:pt x="1" y="0"/>
                      <a:pt x="0" y="9"/>
                      <a:pt x="3" y="11"/>
                    </a:cubicBezTo>
                    <a:cubicBezTo>
                      <a:pt x="7" y="14"/>
                      <a:pt x="34" y="30"/>
                      <a:pt x="48" y="30"/>
                    </a:cubicBezTo>
                    <a:cubicBezTo>
                      <a:pt x="63" y="31"/>
                      <a:pt x="66" y="29"/>
                      <a:pt x="66" y="29"/>
                    </a:cubicBezTo>
                    <a:cubicBezTo>
                      <a:pt x="66" y="29"/>
                      <a:pt x="74" y="25"/>
                      <a:pt x="74" y="22"/>
                    </a:cubicBezTo>
                    <a:cubicBezTo>
                      <a:pt x="74" y="22"/>
                      <a:pt x="49" y="25"/>
                      <a:pt x="27" y="15"/>
                    </a:cubicBezTo>
                    <a:cubicBezTo>
                      <a:pt x="5" y="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B6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1725"/>
              <p:cNvSpPr/>
              <p:nvPr/>
            </p:nvSpPr>
            <p:spPr bwMode="auto">
              <a:xfrm>
                <a:off x="2944813" y="6418263"/>
                <a:ext cx="195263" cy="284163"/>
              </a:xfrm>
              <a:custGeom>
                <a:avLst/>
                <a:gdLst>
                  <a:gd name="T0" fmla="*/ 61 w 63"/>
                  <a:gd name="T1" fmla="*/ 6 h 92"/>
                  <a:gd name="T2" fmla="*/ 54 w 63"/>
                  <a:gd name="T3" fmla="*/ 6 h 92"/>
                  <a:gd name="T4" fmla="*/ 50 w 63"/>
                  <a:gd name="T5" fmla="*/ 10 h 92"/>
                  <a:gd name="T6" fmla="*/ 45 w 63"/>
                  <a:gd name="T7" fmla="*/ 14 h 92"/>
                  <a:gd name="T8" fmla="*/ 39 w 63"/>
                  <a:gd name="T9" fmla="*/ 18 h 92"/>
                  <a:gd name="T10" fmla="*/ 28 w 63"/>
                  <a:gd name="T11" fmla="*/ 28 h 92"/>
                  <a:gd name="T12" fmla="*/ 4 w 63"/>
                  <a:gd name="T13" fmla="*/ 41 h 92"/>
                  <a:gd name="T14" fmla="*/ 12 w 63"/>
                  <a:gd name="T15" fmla="*/ 38 h 92"/>
                  <a:gd name="T16" fmla="*/ 31 w 63"/>
                  <a:gd name="T17" fmla="*/ 30 h 92"/>
                  <a:gd name="T18" fmla="*/ 25 w 63"/>
                  <a:gd name="T19" fmla="*/ 38 h 92"/>
                  <a:gd name="T20" fmla="*/ 19 w 63"/>
                  <a:gd name="T21" fmla="*/ 45 h 92"/>
                  <a:gd name="T22" fmla="*/ 22 w 63"/>
                  <a:gd name="T23" fmla="*/ 46 h 92"/>
                  <a:gd name="T24" fmla="*/ 33 w 63"/>
                  <a:gd name="T25" fmla="*/ 36 h 92"/>
                  <a:gd name="T26" fmla="*/ 40 w 63"/>
                  <a:gd name="T27" fmla="*/ 28 h 92"/>
                  <a:gd name="T28" fmla="*/ 36 w 63"/>
                  <a:gd name="T29" fmla="*/ 41 h 92"/>
                  <a:gd name="T30" fmla="*/ 33 w 63"/>
                  <a:gd name="T31" fmla="*/ 47 h 92"/>
                  <a:gd name="T32" fmla="*/ 37 w 63"/>
                  <a:gd name="T33" fmla="*/ 46 h 92"/>
                  <a:gd name="T34" fmla="*/ 46 w 63"/>
                  <a:gd name="T35" fmla="*/ 23 h 92"/>
                  <a:gd name="T36" fmla="*/ 44 w 63"/>
                  <a:gd name="T37" fmla="*/ 42 h 92"/>
                  <a:gd name="T38" fmla="*/ 44 w 63"/>
                  <a:gd name="T39" fmla="*/ 57 h 92"/>
                  <a:gd name="T40" fmla="*/ 46 w 63"/>
                  <a:gd name="T41" fmla="*/ 69 h 92"/>
                  <a:gd name="T42" fmla="*/ 46 w 63"/>
                  <a:gd name="T43" fmla="*/ 56 h 92"/>
                  <a:gd name="T44" fmla="*/ 48 w 63"/>
                  <a:gd name="T45" fmla="*/ 38 h 92"/>
                  <a:gd name="T46" fmla="*/ 50 w 63"/>
                  <a:gd name="T47" fmla="*/ 18 h 92"/>
                  <a:gd name="T48" fmla="*/ 52 w 63"/>
                  <a:gd name="T49" fmla="*/ 13 h 92"/>
                  <a:gd name="T50" fmla="*/ 53 w 63"/>
                  <a:gd name="T51" fmla="*/ 28 h 92"/>
                  <a:gd name="T52" fmla="*/ 54 w 63"/>
                  <a:gd name="T53" fmla="*/ 52 h 92"/>
                  <a:gd name="T54" fmla="*/ 53 w 63"/>
                  <a:gd name="T55" fmla="*/ 77 h 92"/>
                  <a:gd name="T56" fmla="*/ 54 w 63"/>
                  <a:gd name="T57" fmla="*/ 91 h 92"/>
                  <a:gd name="T58" fmla="*/ 56 w 63"/>
                  <a:gd name="T59" fmla="*/ 77 h 92"/>
                  <a:gd name="T60" fmla="*/ 56 w 63"/>
                  <a:gd name="T61" fmla="*/ 52 h 92"/>
                  <a:gd name="T62" fmla="*/ 55 w 63"/>
                  <a:gd name="T63" fmla="*/ 19 h 92"/>
                  <a:gd name="T64" fmla="*/ 61 w 63"/>
                  <a:gd name="T65" fmla="*/ 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3" h="92">
                    <a:moveTo>
                      <a:pt x="61" y="6"/>
                    </a:moveTo>
                    <a:cubicBezTo>
                      <a:pt x="63" y="0"/>
                      <a:pt x="55" y="7"/>
                      <a:pt x="54" y="6"/>
                    </a:cubicBezTo>
                    <a:cubicBezTo>
                      <a:pt x="54" y="5"/>
                      <a:pt x="51" y="8"/>
                      <a:pt x="50" y="10"/>
                    </a:cubicBezTo>
                    <a:cubicBezTo>
                      <a:pt x="48" y="13"/>
                      <a:pt x="44" y="17"/>
                      <a:pt x="45" y="14"/>
                    </a:cubicBezTo>
                    <a:cubicBezTo>
                      <a:pt x="45" y="11"/>
                      <a:pt x="43" y="15"/>
                      <a:pt x="39" y="18"/>
                    </a:cubicBezTo>
                    <a:cubicBezTo>
                      <a:pt x="35" y="21"/>
                      <a:pt x="32" y="25"/>
                      <a:pt x="28" y="28"/>
                    </a:cubicBezTo>
                    <a:cubicBezTo>
                      <a:pt x="24" y="30"/>
                      <a:pt x="8" y="38"/>
                      <a:pt x="4" y="41"/>
                    </a:cubicBezTo>
                    <a:cubicBezTo>
                      <a:pt x="0" y="44"/>
                      <a:pt x="6" y="42"/>
                      <a:pt x="12" y="38"/>
                    </a:cubicBezTo>
                    <a:cubicBezTo>
                      <a:pt x="18" y="34"/>
                      <a:pt x="30" y="31"/>
                      <a:pt x="31" y="30"/>
                    </a:cubicBezTo>
                    <a:cubicBezTo>
                      <a:pt x="31" y="30"/>
                      <a:pt x="28" y="33"/>
                      <a:pt x="25" y="38"/>
                    </a:cubicBezTo>
                    <a:cubicBezTo>
                      <a:pt x="21" y="43"/>
                      <a:pt x="21" y="43"/>
                      <a:pt x="19" y="45"/>
                    </a:cubicBezTo>
                    <a:cubicBezTo>
                      <a:pt x="17" y="47"/>
                      <a:pt x="20" y="47"/>
                      <a:pt x="22" y="46"/>
                    </a:cubicBezTo>
                    <a:cubicBezTo>
                      <a:pt x="24" y="44"/>
                      <a:pt x="28" y="40"/>
                      <a:pt x="33" y="36"/>
                    </a:cubicBezTo>
                    <a:cubicBezTo>
                      <a:pt x="37" y="33"/>
                      <a:pt x="41" y="26"/>
                      <a:pt x="40" y="28"/>
                    </a:cubicBezTo>
                    <a:cubicBezTo>
                      <a:pt x="40" y="29"/>
                      <a:pt x="39" y="35"/>
                      <a:pt x="36" y="41"/>
                    </a:cubicBezTo>
                    <a:cubicBezTo>
                      <a:pt x="34" y="48"/>
                      <a:pt x="33" y="47"/>
                      <a:pt x="33" y="47"/>
                    </a:cubicBezTo>
                    <a:cubicBezTo>
                      <a:pt x="33" y="47"/>
                      <a:pt x="36" y="49"/>
                      <a:pt x="37" y="46"/>
                    </a:cubicBezTo>
                    <a:cubicBezTo>
                      <a:pt x="39" y="42"/>
                      <a:pt x="46" y="18"/>
                      <a:pt x="46" y="23"/>
                    </a:cubicBezTo>
                    <a:cubicBezTo>
                      <a:pt x="46" y="27"/>
                      <a:pt x="45" y="40"/>
                      <a:pt x="44" y="42"/>
                    </a:cubicBezTo>
                    <a:cubicBezTo>
                      <a:pt x="44" y="43"/>
                      <a:pt x="45" y="54"/>
                      <a:pt x="44" y="57"/>
                    </a:cubicBezTo>
                    <a:cubicBezTo>
                      <a:pt x="43" y="60"/>
                      <a:pt x="44" y="69"/>
                      <a:pt x="46" y="69"/>
                    </a:cubicBezTo>
                    <a:cubicBezTo>
                      <a:pt x="47" y="69"/>
                      <a:pt x="46" y="60"/>
                      <a:pt x="46" y="56"/>
                    </a:cubicBezTo>
                    <a:cubicBezTo>
                      <a:pt x="46" y="52"/>
                      <a:pt x="49" y="45"/>
                      <a:pt x="48" y="38"/>
                    </a:cubicBezTo>
                    <a:cubicBezTo>
                      <a:pt x="47" y="31"/>
                      <a:pt x="49" y="24"/>
                      <a:pt x="50" y="18"/>
                    </a:cubicBezTo>
                    <a:cubicBezTo>
                      <a:pt x="51" y="13"/>
                      <a:pt x="52" y="12"/>
                      <a:pt x="52" y="13"/>
                    </a:cubicBezTo>
                    <a:cubicBezTo>
                      <a:pt x="53" y="15"/>
                      <a:pt x="54" y="22"/>
                      <a:pt x="53" y="28"/>
                    </a:cubicBezTo>
                    <a:cubicBezTo>
                      <a:pt x="52" y="34"/>
                      <a:pt x="52" y="46"/>
                      <a:pt x="54" y="52"/>
                    </a:cubicBezTo>
                    <a:cubicBezTo>
                      <a:pt x="55" y="59"/>
                      <a:pt x="55" y="70"/>
                      <a:pt x="53" y="77"/>
                    </a:cubicBezTo>
                    <a:cubicBezTo>
                      <a:pt x="51" y="84"/>
                      <a:pt x="52" y="89"/>
                      <a:pt x="54" y="91"/>
                    </a:cubicBezTo>
                    <a:cubicBezTo>
                      <a:pt x="55" y="92"/>
                      <a:pt x="54" y="87"/>
                      <a:pt x="56" y="77"/>
                    </a:cubicBezTo>
                    <a:cubicBezTo>
                      <a:pt x="58" y="68"/>
                      <a:pt x="57" y="67"/>
                      <a:pt x="56" y="52"/>
                    </a:cubicBezTo>
                    <a:cubicBezTo>
                      <a:pt x="54" y="37"/>
                      <a:pt x="54" y="31"/>
                      <a:pt x="55" y="19"/>
                    </a:cubicBezTo>
                    <a:cubicBezTo>
                      <a:pt x="56" y="8"/>
                      <a:pt x="58" y="13"/>
                      <a:pt x="61" y="6"/>
                    </a:cubicBezTo>
                    <a:close/>
                  </a:path>
                </a:pathLst>
              </a:custGeom>
              <a:solidFill>
                <a:srgbClr val="009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1726"/>
              <p:cNvSpPr/>
              <p:nvPr/>
            </p:nvSpPr>
            <p:spPr bwMode="auto">
              <a:xfrm>
                <a:off x="3259138" y="5921375"/>
                <a:ext cx="120650" cy="109538"/>
              </a:xfrm>
              <a:custGeom>
                <a:avLst/>
                <a:gdLst>
                  <a:gd name="T0" fmla="*/ 21 w 39"/>
                  <a:gd name="T1" fmla="*/ 1 h 35"/>
                  <a:gd name="T2" fmla="*/ 6 w 39"/>
                  <a:gd name="T3" fmla="*/ 27 h 35"/>
                  <a:gd name="T4" fmla="*/ 22 w 39"/>
                  <a:gd name="T5" fmla="*/ 34 h 35"/>
                  <a:gd name="T6" fmla="*/ 36 w 39"/>
                  <a:gd name="T7" fmla="*/ 21 h 35"/>
                  <a:gd name="T8" fmla="*/ 21 w 39"/>
                  <a:gd name="T9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5">
                    <a:moveTo>
                      <a:pt x="21" y="1"/>
                    </a:moveTo>
                    <a:cubicBezTo>
                      <a:pt x="10" y="1"/>
                      <a:pt x="0" y="18"/>
                      <a:pt x="6" y="27"/>
                    </a:cubicBezTo>
                    <a:cubicBezTo>
                      <a:pt x="10" y="32"/>
                      <a:pt x="18" y="35"/>
                      <a:pt x="22" y="34"/>
                    </a:cubicBezTo>
                    <a:cubicBezTo>
                      <a:pt x="25" y="34"/>
                      <a:pt x="33" y="32"/>
                      <a:pt x="36" y="21"/>
                    </a:cubicBezTo>
                    <a:cubicBezTo>
                      <a:pt x="39" y="10"/>
                      <a:pt x="32" y="0"/>
                      <a:pt x="21" y="1"/>
                    </a:cubicBezTo>
                    <a:close/>
                  </a:path>
                </a:pathLst>
              </a:custGeom>
              <a:solidFill>
                <a:srgbClr val="EA6C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1727"/>
              <p:cNvSpPr/>
              <p:nvPr/>
            </p:nvSpPr>
            <p:spPr bwMode="auto">
              <a:xfrm>
                <a:off x="3265488" y="5924550"/>
                <a:ext cx="111125" cy="103188"/>
              </a:xfrm>
              <a:custGeom>
                <a:avLst/>
                <a:gdLst>
                  <a:gd name="T0" fmla="*/ 19 w 36"/>
                  <a:gd name="T1" fmla="*/ 1 h 33"/>
                  <a:gd name="T2" fmla="*/ 5 w 36"/>
                  <a:gd name="T3" fmla="*/ 25 h 33"/>
                  <a:gd name="T4" fmla="*/ 20 w 36"/>
                  <a:gd name="T5" fmla="*/ 32 h 33"/>
                  <a:gd name="T6" fmla="*/ 33 w 36"/>
                  <a:gd name="T7" fmla="*/ 20 h 33"/>
                  <a:gd name="T8" fmla="*/ 19 w 36"/>
                  <a:gd name="T9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3">
                    <a:moveTo>
                      <a:pt x="19" y="1"/>
                    </a:moveTo>
                    <a:cubicBezTo>
                      <a:pt x="9" y="2"/>
                      <a:pt x="0" y="17"/>
                      <a:pt x="5" y="25"/>
                    </a:cubicBezTo>
                    <a:cubicBezTo>
                      <a:pt x="8" y="30"/>
                      <a:pt x="17" y="33"/>
                      <a:pt x="20" y="32"/>
                    </a:cubicBezTo>
                    <a:cubicBezTo>
                      <a:pt x="23" y="31"/>
                      <a:pt x="30" y="30"/>
                      <a:pt x="33" y="20"/>
                    </a:cubicBezTo>
                    <a:cubicBezTo>
                      <a:pt x="36" y="10"/>
                      <a:pt x="29" y="0"/>
                      <a:pt x="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1728"/>
              <p:cNvSpPr/>
              <p:nvPr/>
            </p:nvSpPr>
            <p:spPr bwMode="auto">
              <a:xfrm>
                <a:off x="3282950" y="5934075"/>
                <a:ext cx="87313" cy="84138"/>
              </a:xfrm>
              <a:custGeom>
                <a:avLst/>
                <a:gdLst>
                  <a:gd name="T0" fmla="*/ 9 w 28"/>
                  <a:gd name="T1" fmla="*/ 3 h 27"/>
                  <a:gd name="T2" fmla="*/ 3 w 28"/>
                  <a:gd name="T3" fmla="*/ 20 h 27"/>
                  <a:gd name="T4" fmla="*/ 14 w 28"/>
                  <a:gd name="T5" fmla="*/ 26 h 27"/>
                  <a:gd name="T6" fmla="*/ 26 w 28"/>
                  <a:gd name="T7" fmla="*/ 17 h 27"/>
                  <a:gd name="T8" fmla="*/ 9 w 28"/>
                  <a:gd name="T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9" y="3"/>
                    </a:moveTo>
                    <a:cubicBezTo>
                      <a:pt x="1" y="6"/>
                      <a:pt x="0" y="15"/>
                      <a:pt x="3" y="20"/>
                    </a:cubicBezTo>
                    <a:cubicBezTo>
                      <a:pt x="5" y="24"/>
                      <a:pt x="11" y="26"/>
                      <a:pt x="14" y="26"/>
                    </a:cubicBezTo>
                    <a:cubicBezTo>
                      <a:pt x="14" y="26"/>
                      <a:pt x="23" y="27"/>
                      <a:pt x="26" y="17"/>
                    </a:cubicBezTo>
                    <a:cubicBezTo>
                      <a:pt x="28" y="6"/>
                      <a:pt x="16" y="0"/>
                      <a:pt x="9" y="3"/>
                    </a:cubicBezTo>
                    <a:close/>
                  </a:path>
                </a:pathLst>
              </a:custGeom>
              <a:solidFill>
                <a:srgbClr val="C4B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1729"/>
              <p:cNvSpPr/>
              <p:nvPr/>
            </p:nvSpPr>
            <p:spPr bwMode="auto">
              <a:xfrm>
                <a:off x="3295650" y="5946775"/>
                <a:ext cx="65088" cy="71438"/>
              </a:xfrm>
              <a:custGeom>
                <a:avLst/>
                <a:gdLst>
                  <a:gd name="T0" fmla="*/ 1 w 21"/>
                  <a:gd name="T1" fmla="*/ 11 h 23"/>
                  <a:gd name="T2" fmla="*/ 14 w 21"/>
                  <a:gd name="T3" fmla="*/ 20 h 23"/>
                  <a:gd name="T4" fmla="*/ 16 w 21"/>
                  <a:gd name="T5" fmla="*/ 6 h 23"/>
                  <a:gd name="T6" fmla="*/ 1 w 21"/>
                  <a:gd name="T7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3">
                    <a:moveTo>
                      <a:pt x="1" y="11"/>
                    </a:moveTo>
                    <a:cubicBezTo>
                      <a:pt x="0" y="17"/>
                      <a:pt x="10" y="23"/>
                      <a:pt x="14" y="20"/>
                    </a:cubicBezTo>
                    <a:cubicBezTo>
                      <a:pt x="18" y="16"/>
                      <a:pt x="21" y="12"/>
                      <a:pt x="16" y="6"/>
                    </a:cubicBezTo>
                    <a:cubicBezTo>
                      <a:pt x="12" y="0"/>
                      <a:pt x="1" y="5"/>
                      <a:pt x="1" y="11"/>
                    </a:cubicBezTo>
                    <a:close/>
                  </a:path>
                </a:pathLst>
              </a:custGeom>
              <a:solidFill>
                <a:srgbClr val="867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1730"/>
              <p:cNvSpPr/>
              <p:nvPr/>
            </p:nvSpPr>
            <p:spPr bwMode="auto">
              <a:xfrm>
                <a:off x="3324225" y="5999163"/>
                <a:ext cx="17463" cy="19050"/>
              </a:xfrm>
              <a:custGeom>
                <a:avLst/>
                <a:gdLst>
                  <a:gd name="T0" fmla="*/ 1 w 6"/>
                  <a:gd name="T1" fmla="*/ 2 h 6"/>
                  <a:gd name="T2" fmla="*/ 2 w 6"/>
                  <a:gd name="T3" fmla="*/ 5 h 6"/>
                  <a:gd name="T4" fmla="*/ 6 w 6"/>
                  <a:gd name="T5" fmla="*/ 4 h 6"/>
                  <a:gd name="T6" fmla="*/ 4 w 6"/>
                  <a:gd name="T7" fmla="*/ 0 h 6"/>
                  <a:gd name="T8" fmla="*/ 1 w 6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2"/>
                    </a:moveTo>
                    <a:cubicBezTo>
                      <a:pt x="0" y="3"/>
                      <a:pt x="1" y="5"/>
                      <a:pt x="2" y="5"/>
                    </a:cubicBezTo>
                    <a:cubicBezTo>
                      <a:pt x="4" y="6"/>
                      <a:pt x="5" y="5"/>
                      <a:pt x="6" y="4"/>
                    </a:cubicBezTo>
                    <a:cubicBezTo>
                      <a:pt x="6" y="2"/>
                      <a:pt x="6" y="1"/>
                      <a:pt x="4" y="0"/>
                    </a:cubicBezTo>
                    <a:cubicBezTo>
                      <a:pt x="3" y="0"/>
                      <a:pt x="2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1731"/>
              <p:cNvSpPr/>
              <p:nvPr/>
            </p:nvSpPr>
            <p:spPr bwMode="auto">
              <a:xfrm>
                <a:off x="3311525" y="5970588"/>
                <a:ext cx="33338" cy="31750"/>
              </a:xfrm>
              <a:custGeom>
                <a:avLst/>
                <a:gdLst>
                  <a:gd name="T0" fmla="*/ 1 w 11"/>
                  <a:gd name="T1" fmla="*/ 3 h 10"/>
                  <a:gd name="T2" fmla="*/ 3 w 11"/>
                  <a:gd name="T3" fmla="*/ 9 h 10"/>
                  <a:gd name="T4" fmla="*/ 10 w 11"/>
                  <a:gd name="T5" fmla="*/ 7 h 10"/>
                  <a:gd name="T6" fmla="*/ 7 w 11"/>
                  <a:gd name="T7" fmla="*/ 1 h 10"/>
                  <a:gd name="T8" fmla="*/ 1 w 11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1" y="3"/>
                    </a:moveTo>
                    <a:cubicBezTo>
                      <a:pt x="0" y="6"/>
                      <a:pt x="1" y="8"/>
                      <a:pt x="3" y="9"/>
                    </a:cubicBezTo>
                    <a:cubicBezTo>
                      <a:pt x="6" y="10"/>
                      <a:pt x="9" y="9"/>
                      <a:pt x="10" y="7"/>
                    </a:cubicBezTo>
                    <a:cubicBezTo>
                      <a:pt x="11" y="4"/>
                      <a:pt x="9" y="2"/>
                      <a:pt x="7" y="1"/>
                    </a:cubicBezTo>
                    <a:cubicBezTo>
                      <a:pt x="5" y="0"/>
                      <a:pt x="2" y="1"/>
                      <a:pt x="1" y="3"/>
                    </a:cubicBezTo>
                    <a:close/>
                  </a:path>
                </a:pathLst>
              </a:custGeom>
              <a:solidFill>
                <a:srgbClr val="5431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1732"/>
              <p:cNvSpPr/>
              <p:nvPr/>
            </p:nvSpPr>
            <p:spPr bwMode="auto">
              <a:xfrm>
                <a:off x="3265488" y="5794375"/>
                <a:ext cx="65088" cy="106363"/>
              </a:xfrm>
              <a:custGeom>
                <a:avLst/>
                <a:gdLst>
                  <a:gd name="T0" fmla="*/ 5 w 21"/>
                  <a:gd name="T1" fmla="*/ 31 h 34"/>
                  <a:gd name="T2" fmla="*/ 19 w 21"/>
                  <a:gd name="T3" fmla="*/ 15 h 34"/>
                  <a:gd name="T4" fmla="*/ 11 w 21"/>
                  <a:gd name="T5" fmla="*/ 4 h 34"/>
                  <a:gd name="T6" fmla="*/ 6 w 21"/>
                  <a:gd name="T7" fmla="*/ 19 h 34"/>
                  <a:gd name="T8" fmla="*/ 5 w 21"/>
                  <a:gd name="T9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4">
                    <a:moveTo>
                      <a:pt x="5" y="31"/>
                    </a:moveTo>
                    <a:cubicBezTo>
                      <a:pt x="5" y="31"/>
                      <a:pt x="16" y="23"/>
                      <a:pt x="19" y="15"/>
                    </a:cubicBezTo>
                    <a:cubicBezTo>
                      <a:pt x="21" y="6"/>
                      <a:pt x="16" y="0"/>
                      <a:pt x="11" y="4"/>
                    </a:cubicBezTo>
                    <a:cubicBezTo>
                      <a:pt x="5" y="9"/>
                      <a:pt x="11" y="9"/>
                      <a:pt x="6" y="19"/>
                    </a:cubicBezTo>
                    <a:cubicBezTo>
                      <a:pt x="0" y="31"/>
                      <a:pt x="0" y="34"/>
                      <a:pt x="5" y="31"/>
                    </a:cubicBezTo>
                    <a:close/>
                  </a:path>
                </a:pathLst>
              </a:custGeom>
              <a:solidFill>
                <a:srgbClr val="F3A2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1733"/>
              <p:cNvSpPr/>
              <p:nvPr/>
            </p:nvSpPr>
            <p:spPr bwMode="auto">
              <a:xfrm>
                <a:off x="3276600" y="5803900"/>
                <a:ext cx="50800" cy="80963"/>
              </a:xfrm>
              <a:custGeom>
                <a:avLst/>
                <a:gdLst>
                  <a:gd name="T0" fmla="*/ 6 w 16"/>
                  <a:gd name="T1" fmla="*/ 15 h 26"/>
                  <a:gd name="T2" fmla="*/ 3 w 16"/>
                  <a:gd name="T3" fmla="*/ 24 h 26"/>
                  <a:gd name="T4" fmla="*/ 14 w 16"/>
                  <a:gd name="T5" fmla="*/ 11 h 26"/>
                  <a:gd name="T6" fmla="*/ 11 w 16"/>
                  <a:gd name="T7" fmla="*/ 0 h 26"/>
                  <a:gd name="T8" fmla="*/ 6 w 16"/>
                  <a:gd name="T9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6" y="15"/>
                    </a:moveTo>
                    <a:cubicBezTo>
                      <a:pt x="2" y="22"/>
                      <a:pt x="0" y="26"/>
                      <a:pt x="3" y="24"/>
                    </a:cubicBezTo>
                    <a:cubicBezTo>
                      <a:pt x="3" y="24"/>
                      <a:pt x="12" y="17"/>
                      <a:pt x="14" y="11"/>
                    </a:cubicBezTo>
                    <a:cubicBezTo>
                      <a:pt x="16" y="6"/>
                      <a:pt x="13" y="0"/>
                      <a:pt x="11" y="0"/>
                    </a:cubicBezTo>
                    <a:cubicBezTo>
                      <a:pt x="6" y="2"/>
                      <a:pt x="9" y="9"/>
                      <a:pt x="6" y="15"/>
                    </a:cubicBezTo>
                    <a:close/>
                  </a:path>
                </a:pathLst>
              </a:custGeom>
              <a:solidFill>
                <a:srgbClr val="F5B1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1734"/>
              <p:cNvSpPr/>
              <p:nvPr/>
            </p:nvSpPr>
            <p:spPr bwMode="auto">
              <a:xfrm>
                <a:off x="3255963" y="5800725"/>
                <a:ext cx="42863" cy="96838"/>
              </a:xfrm>
              <a:custGeom>
                <a:avLst/>
                <a:gdLst>
                  <a:gd name="T0" fmla="*/ 1 w 14"/>
                  <a:gd name="T1" fmla="*/ 29 h 31"/>
                  <a:gd name="T2" fmla="*/ 8 w 14"/>
                  <a:gd name="T3" fmla="*/ 25 h 31"/>
                  <a:gd name="T4" fmla="*/ 13 w 14"/>
                  <a:gd name="T5" fmla="*/ 9 h 31"/>
                  <a:gd name="T6" fmla="*/ 7 w 14"/>
                  <a:gd name="T7" fmla="*/ 3 h 31"/>
                  <a:gd name="T8" fmla="*/ 2 w 14"/>
                  <a:gd name="T9" fmla="*/ 13 h 31"/>
                  <a:gd name="T10" fmla="*/ 1 w 14"/>
                  <a:gd name="T11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31">
                    <a:moveTo>
                      <a:pt x="1" y="29"/>
                    </a:moveTo>
                    <a:cubicBezTo>
                      <a:pt x="1" y="30"/>
                      <a:pt x="6" y="31"/>
                      <a:pt x="8" y="25"/>
                    </a:cubicBezTo>
                    <a:cubicBezTo>
                      <a:pt x="11" y="20"/>
                      <a:pt x="14" y="12"/>
                      <a:pt x="13" y="9"/>
                    </a:cubicBezTo>
                    <a:cubicBezTo>
                      <a:pt x="13" y="6"/>
                      <a:pt x="10" y="0"/>
                      <a:pt x="7" y="3"/>
                    </a:cubicBezTo>
                    <a:cubicBezTo>
                      <a:pt x="3" y="5"/>
                      <a:pt x="1" y="9"/>
                      <a:pt x="2" y="13"/>
                    </a:cubicBezTo>
                    <a:cubicBezTo>
                      <a:pt x="3" y="18"/>
                      <a:pt x="0" y="27"/>
                      <a:pt x="1" y="29"/>
                    </a:cubicBezTo>
                    <a:close/>
                  </a:path>
                </a:pathLst>
              </a:custGeom>
              <a:solidFill>
                <a:srgbClr val="E89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1735"/>
              <p:cNvSpPr/>
              <p:nvPr/>
            </p:nvSpPr>
            <p:spPr bwMode="auto">
              <a:xfrm>
                <a:off x="3265488" y="5803900"/>
                <a:ext cx="23813" cy="84138"/>
              </a:xfrm>
              <a:custGeom>
                <a:avLst/>
                <a:gdLst>
                  <a:gd name="T0" fmla="*/ 1 w 8"/>
                  <a:gd name="T1" fmla="*/ 24 h 27"/>
                  <a:gd name="T2" fmla="*/ 7 w 8"/>
                  <a:gd name="T3" fmla="*/ 11 h 27"/>
                  <a:gd name="T4" fmla="*/ 7 w 8"/>
                  <a:gd name="T5" fmla="*/ 3 h 27"/>
                  <a:gd name="T6" fmla="*/ 2 w 8"/>
                  <a:gd name="T7" fmla="*/ 4 h 27"/>
                  <a:gd name="T8" fmla="*/ 1 w 8"/>
                  <a:gd name="T9" fmla="*/ 13 h 27"/>
                  <a:gd name="T10" fmla="*/ 0 w 8"/>
                  <a:gd name="T11" fmla="*/ 21 h 27"/>
                  <a:gd name="T12" fmla="*/ 1 w 8"/>
                  <a:gd name="T13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7">
                    <a:moveTo>
                      <a:pt x="1" y="24"/>
                    </a:moveTo>
                    <a:cubicBezTo>
                      <a:pt x="1" y="24"/>
                      <a:pt x="5" y="17"/>
                      <a:pt x="7" y="11"/>
                    </a:cubicBezTo>
                    <a:cubicBezTo>
                      <a:pt x="7" y="9"/>
                      <a:pt x="8" y="5"/>
                      <a:pt x="7" y="3"/>
                    </a:cubicBezTo>
                    <a:cubicBezTo>
                      <a:pt x="7" y="2"/>
                      <a:pt x="4" y="0"/>
                      <a:pt x="2" y="4"/>
                    </a:cubicBezTo>
                    <a:cubicBezTo>
                      <a:pt x="0" y="8"/>
                      <a:pt x="1" y="10"/>
                      <a:pt x="1" y="13"/>
                    </a:cubicBezTo>
                    <a:cubicBezTo>
                      <a:pt x="1" y="15"/>
                      <a:pt x="1" y="19"/>
                      <a:pt x="0" y="21"/>
                    </a:cubicBezTo>
                    <a:cubicBezTo>
                      <a:pt x="0" y="23"/>
                      <a:pt x="1" y="27"/>
                      <a:pt x="1" y="24"/>
                    </a:cubicBezTo>
                    <a:close/>
                  </a:path>
                </a:pathLst>
              </a:custGeom>
              <a:solidFill>
                <a:srgbClr val="F4AF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1736"/>
              <p:cNvSpPr/>
              <p:nvPr/>
            </p:nvSpPr>
            <p:spPr bwMode="auto">
              <a:xfrm>
                <a:off x="3317875" y="6175375"/>
                <a:ext cx="98425" cy="61913"/>
              </a:xfrm>
              <a:custGeom>
                <a:avLst/>
                <a:gdLst>
                  <a:gd name="T0" fmla="*/ 28 w 32"/>
                  <a:gd name="T1" fmla="*/ 20 h 20"/>
                  <a:gd name="T2" fmla="*/ 32 w 32"/>
                  <a:gd name="T3" fmla="*/ 13 h 20"/>
                  <a:gd name="T4" fmla="*/ 6 w 32"/>
                  <a:gd name="T5" fmla="*/ 0 h 20"/>
                  <a:gd name="T6" fmla="*/ 0 w 32"/>
                  <a:gd name="T7" fmla="*/ 10 h 20"/>
                  <a:gd name="T8" fmla="*/ 28 w 32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0">
                    <a:moveTo>
                      <a:pt x="28" y="20"/>
                    </a:moveTo>
                    <a:cubicBezTo>
                      <a:pt x="29" y="18"/>
                      <a:pt x="31" y="16"/>
                      <a:pt x="32" y="13"/>
                    </a:cubicBezTo>
                    <a:cubicBezTo>
                      <a:pt x="28" y="11"/>
                      <a:pt x="16" y="5"/>
                      <a:pt x="6" y="0"/>
                    </a:cubicBezTo>
                    <a:cubicBezTo>
                      <a:pt x="4" y="3"/>
                      <a:pt x="2" y="7"/>
                      <a:pt x="0" y="10"/>
                    </a:cubicBezTo>
                    <a:cubicBezTo>
                      <a:pt x="12" y="12"/>
                      <a:pt x="24" y="18"/>
                      <a:pt x="28" y="2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1737"/>
              <p:cNvSpPr/>
              <p:nvPr/>
            </p:nvSpPr>
            <p:spPr bwMode="auto">
              <a:xfrm>
                <a:off x="3341688" y="6119813"/>
                <a:ext cx="96838" cy="84138"/>
              </a:xfrm>
              <a:custGeom>
                <a:avLst/>
                <a:gdLst>
                  <a:gd name="T0" fmla="*/ 7 w 31"/>
                  <a:gd name="T1" fmla="*/ 0 h 27"/>
                  <a:gd name="T2" fmla="*/ 6 w 31"/>
                  <a:gd name="T3" fmla="*/ 2 h 27"/>
                  <a:gd name="T4" fmla="*/ 0 w 31"/>
                  <a:gd name="T5" fmla="*/ 15 h 27"/>
                  <a:gd name="T6" fmla="*/ 26 w 31"/>
                  <a:gd name="T7" fmla="*/ 27 h 27"/>
                  <a:gd name="T8" fmla="*/ 30 w 31"/>
                  <a:gd name="T9" fmla="*/ 19 h 27"/>
                  <a:gd name="T10" fmla="*/ 31 w 31"/>
                  <a:gd name="T11" fmla="*/ 17 h 27"/>
                  <a:gd name="T12" fmla="*/ 26 w 31"/>
                  <a:gd name="T13" fmla="*/ 11 h 27"/>
                  <a:gd name="T14" fmla="*/ 7 w 31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7">
                    <a:moveTo>
                      <a:pt x="7" y="0"/>
                    </a:moveTo>
                    <a:cubicBezTo>
                      <a:pt x="6" y="1"/>
                      <a:pt x="6" y="1"/>
                      <a:pt x="6" y="2"/>
                    </a:cubicBezTo>
                    <a:cubicBezTo>
                      <a:pt x="4" y="6"/>
                      <a:pt x="2" y="10"/>
                      <a:pt x="0" y="15"/>
                    </a:cubicBezTo>
                    <a:cubicBezTo>
                      <a:pt x="13" y="19"/>
                      <a:pt x="22" y="25"/>
                      <a:pt x="26" y="27"/>
                    </a:cubicBezTo>
                    <a:cubicBezTo>
                      <a:pt x="28" y="24"/>
                      <a:pt x="29" y="22"/>
                      <a:pt x="30" y="19"/>
                    </a:cubicBezTo>
                    <a:cubicBezTo>
                      <a:pt x="31" y="18"/>
                      <a:pt x="31" y="18"/>
                      <a:pt x="31" y="17"/>
                    </a:cubicBezTo>
                    <a:cubicBezTo>
                      <a:pt x="30" y="16"/>
                      <a:pt x="28" y="14"/>
                      <a:pt x="26" y="11"/>
                    </a:cubicBezTo>
                    <a:cubicBezTo>
                      <a:pt x="23" y="6"/>
                      <a:pt x="15" y="3"/>
                      <a:pt x="7" y="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1738"/>
              <p:cNvSpPr/>
              <p:nvPr/>
            </p:nvSpPr>
            <p:spPr bwMode="auto">
              <a:xfrm>
                <a:off x="3335338" y="6167438"/>
                <a:ext cx="87313" cy="49213"/>
              </a:xfrm>
              <a:custGeom>
                <a:avLst/>
                <a:gdLst>
                  <a:gd name="T0" fmla="*/ 26 w 28"/>
                  <a:gd name="T1" fmla="*/ 16 h 16"/>
                  <a:gd name="T2" fmla="*/ 28 w 28"/>
                  <a:gd name="T3" fmla="*/ 12 h 16"/>
                  <a:gd name="T4" fmla="*/ 2 w 28"/>
                  <a:gd name="T5" fmla="*/ 0 h 16"/>
                  <a:gd name="T6" fmla="*/ 0 w 28"/>
                  <a:gd name="T7" fmla="*/ 3 h 16"/>
                  <a:gd name="T8" fmla="*/ 26 w 28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6">
                    <a:moveTo>
                      <a:pt x="26" y="16"/>
                    </a:moveTo>
                    <a:cubicBezTo>
                      <a:pt x="27" y="15"/>
                      <a:pt x="28" y="14"/>
                      <a:pt x="28" y="12"/>
                    </a:cubicBezTo>
                    <a:cubicBezTo>
                      <a:pt x="24" y="10"/>
                      <a:pt x="15" y="4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0" y="8"/>
                      <a:pt x="22" y="14"/>
                      <a:pt x="26" y="16"/>
                    </a:cubicBezTo>
                    <a:close/>
                  </a:path>
                </a:pathLst>
              </a:custGeom>
              <a:solidFill>
                <a:srgbClr val="AC0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1739"/>
              <p:cNvSpPr/>
              <p:nvPr/>
            </p:nvSpPr>
            <p:spPr bwMode="auto">
              <a:xfrm>
                <a:off x="3386138" y="6005513"/>
                <a:ext cx="74613" cy="80963"/>
              </a:xfrm>
              <a:custGeom>
                <a:avLst/>
                <a:gdLst>
                  <a:gd name="T0" fmla="*/ 24 w 24"/>
                  <a:gd name="T1" fmla="*/ 26 h 26"/>
                  <a:gd name="T2" fmla="*/ 24 w 24"/>
                  <a:gd name="T3" fmla="*/ 17 h 26"/>
                  <a:gd name="T4" fmla="*/ 2 w 24"/>
                  <a:gd name="T5" fmla="*/ 0 h 26"/>
                  <a:gd name="T6" fmla="*/ 0 w 24"/>
                  <a:gd name="T7" fmla="*/ 13 h 26"/>
                  <a:gd name="T8" fmla="*/ 24 w 24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4" y="26"/>
                    </a:moveTo>
                    <a:cubicBezTo>
                      <a:pt x="24" y="23"/>
                      <a:pt x="24" y="20"/>
                      <a:pt x="24" y="17"/>
                    </a:cubicBezTo>
                    <a:cubicBezTo>
                      <a:pt x="21" y="15"/>
                      <a:pt x="10" y="4"/>
                      <a:pt x="2" y="0"/>
                    </a:cubicBezTo>
                    <a:cubicBezTo>
                      <a:pt x="2" y="4"/>
                      <a:pt x="1" y="9"/>
                      <a:pt x="0" y="13"/>
                    </a:cubicBezTo>
                    <a:cubicBezTo>
                      <a:pt x="9" y="17"/>
                      <a:pt x="20" y="23"/>
                      <a:pt x="24" y="26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1740"/>
              <p:cNvSpPr/>
              <p:nvPr/>
            </p:nvSpPr>
            <p:spPr bwMode="auto">
              <a:xfrm>
                <a:off x="3373438" y="6051550"/>
                <a:ext cx="84138" cy="84138"/>
              </a:xfrm>
              <a:custGeom>
                <a:avLst/>
                <a:gdLst>
                  <a:gd name="T0" fmla="*/ 0 w 27"/>
                  <a:gd name="T1" fmla="*/ 12 h 27"/>
                  <a:gd name="T2" fmla="*/ 1 w 27"/>
                  <a:gd name="T3" fmla="*/ 12 h 27"/>
                  <a:gd name="T4" fmla="*/ 25 w 27"/>
                  <a:gd name="T5" fmla="*/ 27 h 27"/>
                  <a:gd name="T6" fmla="*/ 27 w 27"/>
                  <a:gd name="T7" fmla="*/ 15 h 27"/>
                  <a:gd name="T8" fmla="*/ 11 w 27"/>
                  <a:gd name="T9" fmla="*/ 4 h 27"/>
                  <a:gd name="T10" fmla="*/ 4 w 27"/>
                  <a:gd name="T11" fmla="*/ 0 h 27"/>
                  <a:gd name="T12" fmla="*/ 0 w 27"/>
                  <a:gd name="T13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7">
                    <a:moveTo>
                      <a:pt x="0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2" y="14"/>
                      <a:pt x="21" y="23"/>
                      <a:pt x="25" y="27"/>
                    </a:cubicBezTo>
                    <a:cubicBezTo>
                      <a:pt x="26" y="23"/>
                      <a:pt x="27" y="19"/>
                      <a:pt x="27" y="15"/>
                    </a:cubicBezTo>
                    <a:cubicBezTo>
                      <a:pt x="25" y="14"/>
                      <a:pt x="18" y="9"/>
                      <a:pt x="11" y="4"/>
                    </a:cubicBezTo>
                    <a:cubicBezTo>
                      <a:pt x="9" y="3"/>
                      <a:pt x="7" y="1"/>
                      <a:pt x="4" y="0"/>
                    </a:cubicBezTo>
                    <a:cubicBezTo>
                      <a:pt x="3" y="4"/>
                      <a:pt x="2" y="8"/>
                      <a:pt x="0" y="12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1741"/>
              <p:cNvSpPr/>
              <p:nvPr/>
            </p:nvSpPr>
            <p:spPr bwMode="auto">
              <a:xfrm>
                <a:off x="3386138" y="6045200"/>
                <a:ext cx="74613" cy="53975"/>
              </a:xfrm>
              <a:custGeom>
                <a:avLst/>
                <a:gdLst>
                  <a:gd name="T0" fmla="*/ 7 w 24"/>
                  <a:gd name="T1" fmla="*/ 6 h 17"/>
                  <a:gd name="T2" fmla="*/ 23 w 24"/>
                  <a:gd name="T3" fmla="*/ 17 h 17"/>
                  <a:gd name="T4" fmla="*/ 24 w 24"/>
                  <a:gd name="T5" fmla="*/ 13 h 17"/>
                  <a:gd name="T6" fmla="*/ 0 w 24"/>
                  <a:gd name="T7" fmla="*/ 0 h 17"/>
                  <a:gd name="T8" fmla="*/ 0 w 24"/>
                  <a:gd name="T9" fmla="*/ 2 h 17"/>
                  <a:gd name="T10" fmla="*/ 7 w 24"/>
                  <a:gd name="T1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7">
                    <a:moveTo>
                      <a:pt x="7" y="6"/>
                    </a:moveTo>
                    <a:cubicBezTo>
                      <a:pt x="14" y="11"/>
                      <a:pt x="21" y="16"/>
                      <a:pt x="23" y="17"/>
                    </a:cubicBezTo>
                    <a:cubicBezTo>
                      <a:pt x="24" y="16"/>
                      <a:pt x="24" y="14"/>
                      <a:pt x="24" y="13"/>
                    </a:cubicBezTo>
                    <a:cubicBezTo>
                      <a:pt x="20" y="10"/>
                      <a:pt x="9" y="4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5"/>
                      <a:pt x="7" y="6"/>
                    </a:cubicBezTo>
                    <a:close/>
                  </a:path>
                </a:pathLst>
              </a:custGeom>
              <a:solidFill>
                <a:srgbClr val="AC0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1742"/>
              <p:cNvSpPr/>
              <p:nvPr/>
            </p:nvSpPr>
            <p:spPr bwMode="auto">
              <a:xfrm>
                <a:off x="3373438" y="5878513"/>
                <a:ext cx="87313" cy="142875"/>
              </a:xfrm>
              <a:custGeom>
                <a:avLst/>
                <a:gdLst>
                  <a:gd name="T0" fmla="*/ 1 w 28"/>
                  <a:gd name="T1" fmla="*/ 4 h 46"/>
                  <a:gd name="T2" fmla="*/ 2 w 28"/>
                  <a:gd name="T3" fmla="*/ 15 h 46"/>
                  <a:gd name="T4" fmla="*/ 6 w 28"/>
                  <a:gd name="T5" fmla="*/ 29 h 46"/>
                  <a:gd name="T6" fmla="*/ 28 w 28"/>
                  <a:gd name="T7" fmla="*/ 46 h 46"/>
                  <a:gd name="T8" fmla="*/ 6 w 28"/>
                  <a:gd name="T9" fmla="*/ 2 h 46"/>
                  <a:gd name="T10" fmla="*/ 1 w 28"/>
                  <a:gd name="T11" fmla="*/ 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">
                    <a:moveTo>
                      <a:pt x="1" y="4"/>
                    </a:moveTo>
                    <a:cubicBezTo>
                      <a:pt x="0" y="7"/>
                      <a:pt x="0" y="11"/>
                      <a:pt x="2" y="15"/>
                    </a:cubicBezTo>
                    <a:cubicBezTo>
                      <a:pt x="4" y="19"/>
                      <a:pt x="6" y="24"/>
                      <a:pt x="6" y="29"/>
                    </a:cubicBezTo>
                    <a:cubicBezTo>
                      <a:pt x="16" y="34"/>
                      <a:pt x="27" y="45"/>
                      <a:pt x="28" y="46"/>
                    </a:cubicBezTo>
                    <a:cubicBezTo>
                      <a:pt x="25" y="24"/>
                      <a:pt x="8" y="5"/>
                      <a:pt x="6" y="2"/>
                    </a:cubicBezTo>
                    <a:cubicBezTo>
                      <a:pt x="4" y="0"/>
                      <a:pt x="2" y="2"/>
                      <a:pt x="1" y="4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1743"/>
              <p:cNvSpPr/>
              <p:nvPr/>
            </p:nvSpPr>
            <p:spPr bwMode="auto">
              <a:xfrm>
                <a:off x="3392488" y="5969000"/>
                <a:ext cx="71438" cy="88900"/>
              </a:xfrm>
              <a:custGeom>
                <a:avLst/>
                <a:gdLst>
                  <a:gd name="T0" fmla="*/ 22 w 23"/>
                  <a:gd name="T1" fmla="*/ 29 h 29"/>
                  <a:gd name="T2" fmla="*/ 23 w 23"/>
                  <a:gd name="T3" fmla="*/ 25 h 29"/>
                  <a:gd name="T4" fmla="*/ 22 w 23"/>
                  <a:gd name="T5" fmla="*/ 17 h 29"/>
                  <a:gd name="T6" fmla="*/ 0 w 23"/>
                  <a:gd name="T7" fmla="*/ 0 h 29"/>
                  <a:gd name="T8" fmla="*/ 0 w 23"/>
                  <a:gd name="T9" fmla="*/ 12 h 29"/>
                  <a:gd name="T10" fmla="*/ 22 w 23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9">
                    <a:moveTo>
                      <a:pt x="22" y="29"/>
                    </a:moveTo>
                    <a:cubicBezTo>
                      <a:pt x="23" y="28"/>
                      <a:pt x="23" y="26"/>
                      <a:pt x="23" y="25"/>
                    </a:cubicBezTo>
                    <a:cubicBezTo>
                      <a:pt x="23" y="22"/>
                      <a:pt x="22" y="19"/>
                      <a:pt x="22" y="17"/>
                    </a:cubicBezTo>
                    <a:cubicBezTo>
                      <a:pt x="21" y="16"/>
                      <a:pt x="10" y="5"/>
                      <a:pt x="0" y="0"/>
                    </a:cubicBezTo>
                    <a:cubicBezTo>
                      <a:pt x="1" y="4"/>
                      <a:pt x="1" y="8"/>
                      <a:pt x="0" y="12"/>
                    </a:cubicBezTo>
                    <a:cubicBezTo>
                      <a:pt x="8" y="16"/>
                      <a:pt x="19" y="27"/>
                      <a:pt x="22" y="29"/>
                    </a:cubicBezTo>
                    <a:close/>
                  </a:path>
                </a:pathLst>
              </a:custGeom>
              <a:solidFill>
                <a:srgbClr val="CC0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1744"/>
              <p:cNvSpPr/>
              <p:nvPr/>
            </p:nvSpPr>
            <p:spPr bwMode="auto">
              <a:xfrm>
                <a:off x="3363913" y="6089650"/>
                <a:ext cx="87313" cy="82550"/>
              </a:xfrm>
              <a:custGeom>
                <a:avLst/>
                <a:gdLst>
                  <a:gd name="T0" fmla="*/ 0 w 28"/>
                  <a:gd name="T1" fmla="*/ 10 h 27"/>
                  <a:gd name="T2" fmla="*/ 19 w 28"/>
                  <a:gd name="T3" fmla="*/ 21 h 27"/>
                  <a:gd name="T4" fmla="*/ 24 w 28"/>
                  <a:gd name="T5" fmla="*/ 27 h 27"/>
                  <a:gd name="T6" fmla="*/ 28 w 28"/>
                  <a:gd name="T7" fmla="*/ 15 h 27"/>
                  <a:gd name="T8" fmla="*/ 4 w 28"/>
                  <a:gd name="T9" fmla="*/ 0 h 27"/>
                  <a:gd name="T10" fmla="*/ 3 w 28"/>
                  <a:gd name="T11" fmla="*/ 0 h 27"/>
                  <a:gd name="T12" fmla="*/ 0 w 28"/>
                  <a:gd name="T13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7">
                    <a:moveTo>
                      <a:pt x="0" y="10"/>
                    </a:moveTo>
                    <a:cubicBezTo>
                      <a:pt x="8" y="13"/>
                      <a:pt x="16" y="16"/>
                      <a:pt x="19" y="21"/>
                    </a:cubicBezTo>
                    <a:cubicBezTo>
                      <a:pt x="21" y="24"/>
                      <a:pt x="23" y="26"/>
                      <a:pt x="24" y="27"/>
                    </a:cubicBezTo>
                    <a:cubicBezTo>
                      <a:pt x="26" y="23"/>
                      <a:pt x="27" y="19"/>
                      <a:pt x="28" y="15"/>
                    </a:cubicBezTo>
                    <a:cubicBezTo>
                      <a:pt x="24" y="11"/>
                      <a:pt x="15" y="2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2" y="3"/>
                      <a:pt x="1" y="7"/>
                      <a:pt x="0" y="10"/>
                    </a:cubicBezTo>
                    <a:close/>
                  </a:path>
                </a:pathLst>
              </a:custGeom>
              <a:solidFill>
                <a:srgbClr val="CC0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1745"/>
              <p:cNvSpPr/>
              <p:nvPr/>
            </p:nvSpPr>
            <p:spPr bwMode="auto">
              <a:xfrm>
                <a:off x="3208338" y="6324600"/>
                <a:ext cx="112713" cy="65088"/>
              </a:xfrm>
              <a:custGeom>
                <a:avLst/>
                <a:gdLst>
                  <a:gd name="T0" fmla="*/ 0 w 36"/>
                  <a:gd name="T1" fmla="*/ 20 h 21"/>
                  <a:gd name="T2" fmla="*/ 22 w 36"/>
                  <a:gd name="T3" fmla="*/ 21 h 21"/>
                  <a:gd name="T4" fmla="*/ 36 w 36"/>
                  <a:gd name="T5" fmla="*/ 6 h 21"/>
                  <a:gd name="T6" fmla="*/ 20 w 36"/>
                  <a:gd name="T7" fmla="*/ 0 h 21"/>
                  <a:gd name="T8" fmla="*/ 12 w 36"/>
                  <a:gd name="T9" fmla="*/ 0 h 21"/>
                  <a:gd name="T10" fmla="*/ 0 w 36"/>
                  <a:gd name="T1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1">
                    <a:moveTo>
                      <a:pt x="0" y="20"/>
                    </a:moveTo>
                    <a:cubicBezTo>
                      <a:pt x="9" y="21"/>
                      <a:pt x="17" y="21"/>
                      <a:pt x="22" y="21"/>
                    </a:cubicBezTo>
                    <a:cubicBezTo>
                      <a:pt x="26" y="17"/>
                      <a:pt x="31" y="12"/>
                      <a:pt x="36" y="6"/>
                    </a:cubicBezTo>
                    <a:cubicBezTo>
                      <a:pt x="33" y="4"/>
                      <a:pt x="28" y="1"/>
                      <a:pt x="20" y="0"/>
                    </a:cubicBezTo>
                    <a:cubicBezTo>
                      <a:pt x="18" y="0"/>
                      <a:pt x="15" y="0"/>
                      <a:pt x="12" y="0"/>
                    </a:cubicBezTo>
                    <a:cubicBezTo>
                      <a:pt x="8" y="6"/>
                      <a:pt x="3" y="13"/>
                      <a:pt x="0" y="2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1746"/>
              <p:cNvSpPr/>
              <p:nvPr/>
            </p:nvSpPr>
            <p:spPr bwMode="auto">
              <a:xfrm>
                <a:off x="3252788" y="6249988"/>
                <a:ext cx="120650" cy="84138"/>
              </a:xfrm>
              <a:custGeom>
                <a:avLst/>
                <a:gdLst>
                  <a:gd name="T0" fmla="*/ 4 w 39"/>
                  <a:gd name="T1" fmla="*/ 20 h 27"/>
                  <a:gd name="T2" fmla="*/ 25 w 39"/>
                  <a:gd name="T3" fmla="*/ 27 h 27"/>
                  <a:gd name="T4" fmla="*/ 39 w 39"/>
                  <a:gd name="T5" fmla="*/ 9 h 27"/>
                  <a:gd name="T6" fmla="*/ 13 w 39"/>
                  <a:gd name="T7" fmla="*/ 0 h 27"/>
                  <a:gd name="T8" fmla="*/ 0 w 39"/>
                  <a:gd name="T9" fmla="*/ 20 h 27"/>
                  <a:gd name="T10" fmla="*/ 4 w 39"/>
                  <a:gd name="T11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27">
                    <a:moveTo>
                      <a:pt x="4" y="20"/>
                    </a:moveTo>
                    <a:cubicBezTo>
                      <a:pt x="12" y="19"/>
                      <a:pt x="21" y="24"/>
                      <a:pt x="25" y="27"/>
                    </a:cubicBezTo>
                    <a:cubicBezTo>
                      <a:pt x="30" y="21"/>
                      <a:pt x="34" y="15"/>
                      <a:pt x="39" y="9"/>
                    </a:cubicBezTo>
                    <a:cubicBezTo>
                      <a:pt x="35" y="7"/>
                      <a:pt x="22" y="3"/>
                      <a:pt x="13" y="0"/>
                    </a:cubicBezTo>
                    <a:cubicBezTo>
                      <a:pt x="8" y="8"/>
                      <a:pt x="3" y="15"/>
                      <a:pt x="0" y="20"/>
                    </a:cubicBezTo>
                    <a:cubicBezTo>
                      <a:pt x="1" y="20"/>
                      <a:pt x="3" y="20"/>
                      <a:pt x="4" y="2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1747"/>
              <p:cNvSpPr/>
              <p:nvPr/>
            </p:nvSpPr>
            <p:spPr bwMode="auto">
              <a:xfrm>
                <a:off x="3246438" y="6308725"/>
                <a:ext cx="84138" cy="34925"/>
              </a:xfrm>
              <a:custGeom>
                <a:avLst/>
                <a:gdLst>
                  <a:gd name="T0" fmla="*/ 2 w 27"/>
                  <a:gd name="T1" fmla="*/ 1 h 11"/>
                  <a:gd name="T2" fmla="*/ 0 w 27"/>
                  <a:gd name="T3" fmla="*/ 5 h 11"/>
                  <a:gd name="T4" fmla="*/ 0 w 27"/>
                  <a:gd name="T5" fmla="*/ 5 h 11"/>
                  <a:gd name="T6" fmla="*/ 8 w 27"/>
                  <a:gd name="T7" fmla="*/ 5 h 11"/>
                  <a:gd name="T8" fmla="*/ 24 w 27"/>
                  <a:gd name="T9" fmla="*/ 11 h 11"/>
                  <a:gd name="T10" fmla="*/ 27 w 27"/>
                  <a:gd name="T11" fmla="*/ 8 h 11"/>
                  <a:gd name="T12" fmla="*/ 6 w 27"/>
                  <a:gd name="T13" fmla="*/ 1 h 11"/>
                  <a:gd name="T14" fmla="*/ 2 w 27"/>
                  <a:gd name="T1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1">
                    <a:moveTo>
                      <a:pt x="2" y="1"/>
                    </a:moveTo>
                    <a:cubicBezTo>
                      <a:pt x="1" y="2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5"/>
                      <a:pt x="6" y="5"/>
                      <a:pt x="8" y="5"/>
                    </a:cubicBezTo>
                    <a:cubicBezTo>
                      <a:pt x="16" y="6"/>
                      <a:pt x="21" y="9"/>
                      <a:pt x="24" y="11"/>
                    </a:cubicBezTo>
                    <a:cubicBezTo>
                      <a:pt x="25" y="10"/>
                      <a:pt x="26" y="9"/>
                      <a:pt x="27" y="8"/>
                    </a:cubicBezTo>
                    <a:cubicBezTo>
                      <a:pt x="23" y="5"/>
                      <a:pt x="14" y="0"/>
                      <a:pt x="6" y="1"/>
                    </a:cubicBezTo>
                    <a:cubicBezTo>
                      <a:pt x="5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AC0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1748"/>
              <p:cNvSpPr/>
              <p:nvPr/>
            </p:nvSpPr>
            <p:spPr bwMode="auto">
              <a:xfrm>
                <a:off x="3190875" y="6415088"/>
                <a:ext cx="55563" cy="23813"/>
              </a:xfrm>
              <a:custGeom>
                <a:avLst/>
                <a:gdLst>
                  <a:gd name="T0" fmla="*/ 2 w 18"/>
                  <a:gd name="T1" fmla="*/ 0 h 8"/>
                  <a:gd name="T2" fmla="*/ 8 w 18"/>
                  <a:gd name="T3" fmla="*/ 5 h 8"/>
                  <a:gd name="T4" fmla="*/ 18 w 18"/>
                  <a:gd name="T5" fmla="*/ 0 h 8"/>
                  <a:gd name="T6" fmla="*/ 6 w 18"/>
                  <a:gd name="T7" fmla="*/ 0 h 8"/>
                  <a:gd name="T8" fmla="*/ 2 w 1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2" y="0"/>
                    </a:moveTo>
                    <a:cubicBezTo>
                      <a:pt x="0" y="5"/>
                      <a:pt x="1" y="8"/>
                      <a:pt x="8" y="5"/>
                    </a:cubicBezTo>
                    <a:cubicBezTo>
                      <a:pt x="12" y="4"/>
                      <a:pt x="15" y="2"/>
                      <a:pt x="18" y="0"/>
                    </a:cubicBezTo>
                    <a:cubicBezTo>
                      <a:pt x="15" y="0"/>
                      <a:pt x="12" y="0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1749"/>
              <p:cNvSpPr/>
              <p:nvPr/>
            </p:nvSpPr>
            <p:spPr bwMode="auto">
              <a:xfrm>
                <a:off x="3292475" y="6207125"/>
                <a:ext cx="111125" cy="71438"/>
              </a:xfrm>
              <a:custGeom>
                <a:avLst/>
                <a:gdLst>
                  <a:gd name="T0" fmla="*/ 26 w 36"/>
                  <a:gd name="T1" fmla="*/ 23 h 23"/>
                  <a:gd name="T2" fmla="*/ 29 w 36"/>
                  <a:gd name="T3" fmla="*/ 19 h 23"/>
                  <a:gd name="T4" fmla="*/ 36 w 36"/>
                  <a:gd name="T5" fmla="*/ 10 h 23"/>
                  <a:gd name="T6" fmla="*/ 8 w 36"/>
                  <a:gd name="T7" fmla="*/ 0 h 23"/>
                  <a:gd name="T8" fmla="*/ 0 w 36"/>
                  <a:gd name="T9" fmla="*/ 14 h 23"/>
                  <a:gd name="T10" fmla="*/ 26 w 36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3">
                    <a:moveTo>
                      <a:pt x="26" y="23"/>
                    </a:moveTo>
                    <a:cubicBezTo>
                      <a:pt x="27" y="22"/>
                      <a:pt x="28" y="21"/>
                      <a:pt x="29" y="19"/>
                    </a:cubicBezTo>
                    <a:cubicBezTo>
                      <a:pt x="32" y="16"/>
                      <a:pt x="34" y="13"/>
                      <a:pt x="36" y="10"/>
                    </a:cubicBezTo>
                    <a:cubicBezTo>
                      <a:pt x="32" y="8"/>
                      <a:pt x="20" y="2"/>
                      <a:pt x="8" y="0"/>
                    </a:cubicBezTo>
                    <a:cubicBezTo>
                      <a:pt x="5" y="5"/>
                      <a:pt x="2" y="9"/>
                      <a:pt x="0" y="14"/>
                    </a:cubicBezTo>
                    <a:cubicBezTo>
                      <a:pt x="9" y="17"/>
                      <a:pt x="22" y="21"/>
                      <a:pt x="26" y="23"/>
                    </a:cubicBezTo>
                    <a:close/>
                  </a:path>
                </a:pathLst>
              </a:custGeom>
              <a:solidFill>
                <a:srgbClr val="CC0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1750"/>
              <p:cNvSpPr/>
              <p:nvPr/>
            </p:nvSpPr>
            <p:spPr bwMode="auto">
              <a:xfrm>
                <a:off x="3197225" y="6386513"/>
                <a:ext cx="79375" cy="28575"/>
              </a:xfrm>
              <a:custGeom>
                <a:avLst/>
                <a:gdLst>
                  <a:gd name="T0" fmla="*/ 1 w 26"/>
                  <a:gd name="T1" fmla="*/ 6 h 9"/>
                  <a:gd name="T2" fmla="*/ 0 w 26"/>
                  <a:gd name="T3" fmla="*/ 9 h 9"/>
                  <a:gd name="T4" fmla="*/ 4 w 26"/>
                  <a:gd name="T5" fmla="*/ 9 h 9"/>
                  <a:gd name="T6" fmla="*/ 16 w 26"/>
                  <a:gd name="T7" fmla="*/ 9 h 9"/>
                  <a:gd name="T8" fmla="*/ 26 w 26"/>
                  <a:gd name="T9" fmla="*/ 1 h 9"/>
                  <a:gd name="T10" fmla="*/ 4 w 26"/>
                  <a:gd name="T11" fmla="*/ 0 h 9"/>
                  <a:gd name="T12" fmla="*/ 1 w 26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9">
                    <a:moveTo>
                      <a:pt x="1" y="6"/>
                    </a:move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3" y="9"/>
                      <a:pt x="4" y="9"/>
                    </a:cubicBezTo>
                    <a:cubicBezTo>
                      <a:pt x="10" y="9"/>
                      <a:pt x="13" y="9"/>
                      <a:pt x="16" y="9"/>
                    </a:cubicBezTo>
                    <a:cubicBezTo>
                      <a:pt x="19" y="7"/>
                      <a:pt x="22" y="4"/>
                      <a:pt x="26" y="1"/>
                    </a:cubicBezTo>
                    <a:cubicBezTo>
                      <a:pt x="21" y="1"/>
                      <a:pt x="13" y="1"/>
                      <a:pt x="4" y="0"/>
                    </a:cubicBezTo>
                    <a:cubicBezTo>
                      <a:pt x="3" y="2"/>
                      <a:pt x="2" y="4"/>
                      <a:pt x="1" y="6"/>
                    </a:cubicBezTo>
                    <a:close/>
                  </a:path>
                </a:pathLst>
              </a:custGeom>
              <a:solidFill>
                <a:srgbClr val="CC0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1751"/>
              <p:cNvSpPr/>
              <p:nvPr/>
            </p:nvSpPr>
            <p:spPr bwMode="auto">
              <a:xfrm>
                <a:off x="3413125" y="5956300"/>
                <a:ext cx="15875" cy="14288"/>
              </a:xfrm>
              <a:custGeom>
                <a:avLst/>
                <a:gdLst>
                  <a:gd name="T0" fmla="*/ 0 w 5"/>
                  <a:gd name="T1" fmla="*/ 2 h 5"/>
                  <a:gd name="T2" fmla="*/ 1 w 5"/>
                  <a:gd name="T3" fmla="*/ 4 h 5"/>
                  <a:gd name="T4" fmla="*/ 4 w 5"/>
                  <a:gd name="T5" fmla="*/ 3 h 5"/>
                  <a:gd name="T6" fmla="*/ 3 w 5"/>
                  <a:gd name="T7" fmla="*/ 0 h 5"/>
                  <a:gd name="T8" fmla="*/ 0 w 5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3" y="5"/>
                      <a:pt x="4" y="4"/>
                      <a:pt x="4" y="3"/>
                    </a:cubicBezTo>
                    <a:cubicBezTo>
                      <a:pt x="5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1752"/>
              <p:cNvSpPr/>
              <p:nvPr/>
            </p:nvSpPr>
            <p:spPr bwMode="auto">
              <a:xfrm>
                <a:off x="3419475" y="5989638"/>
                <a:ext cx="22225" cy="22225"/>
              </a:xfrm>
              <a:custGeom>
                <a:avLst/>
                <a:gdLst>
                  <a:gd name="T0" fmla="*/ 0 w 7"/>
                  <a:gd name="T1" fmla="*/ 3 h 7"/>
                  <a:gd name="T2" fmla="*/ 2 w 7"/>
                  <a:gd name="T3" fmla="*/ 7 h 7"/>
                  <a:gd name="T4" fmla="*/ 6 w 7"/>
                  <a:gd name="T5" fmla="*/ 5 h 7"/>
                  <a:gd name="T6" fmla="*/ 5 w 7"/>
                  <a:gd name="T7" fmla="*/ 1 h 7"/>
                  <a:gd name="T8" fmla="*/ 0 w 7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3"/>
                    </a:moveTo>
                    <a:cubicBezTo>
                      <a:pt x="0" y="4"/>
                      <a:pt x="0" y="6"/>
                      <a:pt x="2" y="7"/>
                    </a:cubicBezTo>
                    <a:cubicBezTo>
                      <a:pt x="4" y="7"/>
                      <a:pt x="6" y="7"/>
                      <a:pt x="6" y="5"/>
                    </a:cubicBezTo>
                    <a:cubicBezTo>
                      <a:pt x="7" y="3"/>
                      <a:pt x="6" y="1"/>
                      <a:pt x="5" y="1"/>
                    </a:cubicBezTo>
                    <a:cubicBezTo>
                      <a:pt x="3" y="0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40" name="Freeform 2124"/>
            <p:cNvSpPr/>
            <p:nvPr/>
          </p:nvSpPr>
          <p:spPr bwMode="auto">
            <a:xfrm>
              <a:off x="3009900" y="5719763"/>
              <a:ext cx="9525" cy="28575"/>
            </a:xfrm>
            <a:custGeom>
              <a:avLst/>
              <a:gdLst>
                <a:gd name="T0" fmla="*/ 0 w 3"/>
                <a:gd name="T1" fmla="*/ 8 h 9"/>
                <a:gd name="T2" fmla="*/ 2 w 3"/>
                <a:gd name="T3" fmla="*/ 9 h 9"/>
                <a:gd name="T4" fmla="*/ 1 w 3"/>
                <a:gd name="T5" fmla="*/ 0 h 9"/>
                <a:gd name="T6" fmla="*/ 1 w 3"/>
                <a:gd name="T7" fmla="*/ 8 h 9"/>
                <a:gd name="T8" fmla="*/ 0 w 3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0" y="8"/>
                  </a:moveTo>
                  <a:cubicBezTo>
                    <a:pt x="1" y="8"/>
                    <a:pt x="1" y="8"/>
                    <a:pt x="2" y="9"/>
                  </a:cubicBezTo>
                  <a:cubicBezTo>
                    <a:pt x="3" y="7"/>
                    <a:pt x="2" y="4"/>
                    <a:pt x="1" y="0"/>
                  </a:cubicBezTo>
                  <a:cubicBezTo>
                    <a:pt x="2" y="4"/>
                    <a:pt x="2" y="7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lose/>
                </a:path>
              </a:pathLst>
            </a:custGeom>
            <a:solidFill>
              <a:srgbClr val="C16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6687406" y="1100717"/>
            <a:ext cx="3127600" cy="1639531"/>
            <a:chOff x="2901950" y="4981575"/>
            <a:chExt cx="982663" cy="484188"/>
          </a:xfrm>
        </p:grpSpPr>
        <p:sp>
          <p:nvSpPr>
            <p:cNvPr id="281" name="Freeform 1797"/>
            <p:cNvSpPr/>
            <p:nvPr/>
          </p:nvSpPr>
          <p:spPr bwMode="auto">
            <a:xfrm>
              <a:off x="3149600" y="5295900"/>
              <a:ext cx="298450" cy="71438"/>
            </a:xfrm>
            <a:custGeom>
              <a:avLst/>
              <a:gdLst>
                <a:gd name="T0" fmla="*/ 7 w 96"/>
                <a:gd name="T1" fmla="*/ 6 h 23"/>
                <a:gd name="T2" fmla="*/ 26 w 96"/>
                <a:gd name="T3" fmla="*/ 9 h 23"/>
                <a:gd name="T4" fmla="*/ 50 w 96"/>
                <a:gd name="T5" fmla="*/ 16 h 23"/>
                <a:gd name="T6" fmla="*/ 71 w 96"/>
                <a:gd name="T7" fmla="*/ 13 h 23"/>
                <a:gd name="T8" fmla="*/ 91 w 96"/>
                <a:gd name="T9" fmla="*/ 22 h 23"/>
                <a:gd name="T10" fmla="*/ 96 w 96"/>
                <a:gd name="T11" fmla="*/ 4 h 23"/>
                <a:gd name="T12" fmla="*/ 11 w 96"/>
                <a:gd name="T13" fmla="*/ 1 h 23"/>
                <a:gd name="T14" fmla="*/ 7 w 96"/>
                <a:gd name="T15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3">
                  <a:moveTo>
                    <a:pt x="7" y="6"/>
                  </a:moveTo>
                  <a:cubicBezTo>
                    <a:pt x="10" y="7"/>
                    <a:pt x="17" y="5"/>
                    <a:pt x="26" y="9"/>
                  </a:cubicBezTo>
                  <a:cubicBezTo>
                    <a:pt x="34" y="14"/>
                    <a:pt x="39" y="16"/>
                    <a:pt x="50" y="16"/>
                  </a:cubicBezTo>
                  <a:cubicBezTo>
                    <a:pt x="60" y="16"/>
                    <a:pt x="63" y="12"/>
                    <a:pt x="71" y="13"/>
                  </a:cubicBezTo>
                  <a:cubicBezTo>
                    <a:pt x="79" y="14"/>
                    <a:pt x="86" y="23"/>
                    <a:pt x="91" y="22"/>
                  </a:cubicBezTo>
                  <a:cubicBezTo>
                    <a:pt x="96" y="21"/>
                    <a:pt x="96" y="4"/>
                    <a:pt x="96" y="4"/>
                  </a:cubicBezTo>
                  <a:cubicBezTo>
                    <a:pt x="94" y="3"/>
                    <a:pt x="23" y="1"/>
                    <a:pt x="11" y="1"/>
                  </a:cubicBezTo>
                  <a:cubicBezTo>
                    <a:pt x="0" y="0"/>
                    <a:pt x="5" y="4"/>
                    <a:pt x="7" y="6"/>
                  </a:cubicBezTo>
                  <a:close/>
                </a:path>
              </a:pathLst>
            </a:custGeom>
            <a:solidFill>
              <a:srgbClr val="0E2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1798"/>
            <p:cNvSpPr/>
            <p:nvPr/>
          </p:nvSpPr>
          <p:spPr bwMode="auto">
            <a:xfrm>
              <a:off x="3184525" y="5299075"/>
              <a:ext cx="260350" cy="46038"/>
            </a:xfrm>
            <a:custGeom>
              <a:avLst/>
              <a:gdLst>
                <a:gd name="T0" fmla="*/ 83 w 84"/>
                <a:gd name="T1" fmla="*/ 12 h 15"/>
                <a:gd name="T2" fmla="*/ 84 w 84"/>
                <a:gd name="T3" fmla="*/ 4 h 15"/>
                <a:gd name="T4" fmla="*/ 2 w 84"/>
                <a:gd name="T5" fmla="*/ 2 h 15"/>
                <a:gd name="T6" fmla="*/ 7 w 84"/>
                <a:gd name="T7" fmla="*/ 4 h 15"/>
                <a:gd name="T8" fmla="*/ 11 w 84"/>
                <a:gd name="T9" fmla="*/ 5 h 15"/>
                <a:gd name="T10" fmla="*/ 15 w 84"/>
                <a:gd name="T11" fmla="*/ 6 h 15"/>
                <a:gd name="T12" fmla="*/ 19 w 84"/>
                <a:gd name="T13" fmla="*/ 6 h 15"/>
                <a:gd name="T14" fmla="*/ 23 w 84"/>
                <a:gd name="T15" fmla="*/ 7 h 15"/>
                <a:gd name="T16" fmla="*/ 28 w 84"/>
                <a:gd name="T17" fmla="*/ 8 h 15"/>
                <a:gd name="T18" fmla="*/ 31 w 84"/>
                <a:gd name="T19" fmla="*/ 7 h 15"/>
                <a:gd name="T20" fmla="*/ 34 w 84"/>
                <a:gd name="T21" fmla="*/ 7 h 15"/>
                <a:gd name="T22" fmla="*/ 36 w 84"/>
                <a:gd name="T23" fmla="*/ 8 h 15"/>
                <a:gd name="T24" fmla="*/ 40 w 84"/>
                <a:gd name="T25" fmla="*/ 7 h 15"/>
                <a:gd name="T26" fmla="*/ 40 w 84"/>
                <a:gd name="T27" fmla="*/ 11 h 15"/>
                <a:gd name="T28" fmla="*/ 47 w 84"/>
                <a:gd name="T29" fmla="*/ 7 h 15"/>
                <a:gd name="T30" fmla="*/ 50 w 84"/>
                <a:gd name="T31" fmla="*/ 7 h 15"/>
                <a:gd name="T32" fmla="*/ 55 w 84"/>
                <a:gd name="T33" fmla="*/ 7 h 15"/>
                <a:gd name="T34" fmla="*/ 59 w 84"/>
                <a:gd name="T35" fmla="*/ 7 h 15"/>
                <a:gd name="T36" fmla="*/ 63 w 84"/>
                <a:gd name="T37" fmla="*/ 8 h 15"/>
                <a:gd name="T38" fmla="*/ 66 w 84"/>
                <a:gd name="T39" fmla="*/ 8 h 15"/>
                <a:gd name="T40" fmla="*/ 68 w 84"/>
                <a:gd name="T41" fmla="*/ 8 h 15"/>
                <a:gd name="T42" fmla="*/ 72 w 84"/>
                <a:gd name="T43" fmla="*/ 8 h 15"/>
                <a:gd name="T44" fmla="*/ 75 w 84"/>
                <a:gd name="T45" fmla="*/ 9 h 15"/>
                <a:gd name="T46" fmla="*/ 80 w 84"/>
                <a:gd name="T47" fmla="*/ 8 h 15"/>
                <a:gd name="T48" fmla="*/ 82 w 84"/>
                <a:gd name="T49" fmla="*/ 11 h 15"/>
                <a:gd name="T50" fmla="*/ 83 w 84"/>
                <a:gd name="T5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" h="15">
                  <a:moveTo>
                    <a:pt x="83" y="12"/>
                  </a:moveTo>
                  <a:cubicBezTo>
                    <a:pt x="84" y="10"/>
                    <a:pt x="84" y="4"/>
                    <a:pt x="84" y="4"/>
                  </a:cubicBezTo>
                  <a:cubicBezTo>
                    <a:pt x="84" y="4"/>
                    <a:pt x="5" y="0"/>
                    <a:pt x="2" y="2"/>
                  </a:cubicBezTo>
                  <a:cubicBezTo>
                    <a:pt x="0" y="3"/>
                    <a:pt x="6" y="5"/>
                    <a:pt x="7" y="4"/>
                  </a:cubicBezTo>
                  <a:cubicBezTo>
                    <a:pt x="8" y="4"/>
                    <a:pt x="10" y="4"/>
                    <a:pt x="11" y="5"/>
                  </a:cubicBezTo>
                  <a:cubicBezTo>
                    <a:pt x="13" y="6"/>
                    <a:pt x="14" y="6"/>
                    <a:pt x="15" y="6"/>
                  </a:cubicBezTo>
                  <a:cubicBezTo>
                    <a:pt x="17" y="6"/>
                    <a:pt x="18" y="5"/>
                    <a:pt x="19" y="6"/>
                  </a:cubicBezTo>
                  <a:cubicBezTo>
                    <a:pt x="21" y="7"/>
                    <a:pt x="23" y="9"/>
                    <a:pt x="23" y="7"/>
                  </a:cubicBezTo>
                  <a:cubicBezTo>
                    <a:pt x="23" y="4"/>
                    <a:pt x="28" y="6"/>
                    <a:pt x="28" y="8"/>
                  </a:cubicBezTo>
                  <a:cubicBezTo>
                    <a:pt x="28" y="10"/>
                    <a:pt x="29" y="10"/>
                    <a:pt x="31" y="7"/>
                  </a:cubicBezTo>
                  <a:cubicBezTo>
                    <a:pt x="33" y="4"/>
                    <a:pt x="35" y="5"/>
                    <a:pt x="34" y="7"/>
                  </a:cubicBezTo>
                  <a:cubicBezTo>
                    <a:pt x="34" y="9"/>
                    <a:pt x="35" y="11"/>
                    <a:pt x="36" y="8"/>
                  </a:cubicBezTo>
                  <a:cubicBezTo>
                    <a:pt x="36" y="5"/>
                    <a:pt x="42" y="5"/>
                    <a:pt x="40" y="7"/>
                  </a:cubicBezTo>
                  <a:cubicBezTo>
                    <a:pt x="38" y="9"/>
                    <a:pt x="38" y="14"/>
                    <a:pt x="40" y="11"/>
                  </a:cubicBezTo>
                  <a:cubicBezTo>
                    <a:pt x="42" y="8"/>
                    <a:pt x="48" y="6"/>
                    <a:pt x="47" y="7"/>
                  </a:cubicBezTo>
                  <a:cubicBezTo>
                    <a:pt x="47" y="7"/>
                    <a:pt x="47" y="10"/>
                    <a:pt x="50" y="7"/>
                  </a:cubicBezTo>
                  <a:cubicBezTo>
                    <a:pt x="52" y="4"/>
                    <a:pt x="54" y="6"/>
                    <a:pt x="55" y="7"/>
                  </a:cubicBezTo>
                  <a:cubicBezTo>
                    <a:pt x="56" y="9"/>
                    <a:pt x="59" y="9"/>
                    <a:pt x="59" y="7"/>
                  </a:cubicBezTo>
                  <a:cubicBezTo>
                    <a:pt x="60" y="6"/>
                    <a:pt x="62" y="6"/>
                    <a:pt x="63" y="8"/>
                  </a:cubicBezTo>
                  <a:cubicBezTo>
                    <a:pt x="64" y="9"/>
                    <a:pt x="66" y="9"/>
                    <a:pt x="66" y="8"/>
                  </a:cubicBezTo>
                  <a:cubicBezTo>
                    <a:pt x="67" y="7"/>
                    <a:pt x="67" y="6"/>
                    <a:pt x="68" y="8"/>
                  </a:cubicBezTo>
                  <a:cubicBezTo>
                    <a:pt x="68" y="10"/>
                    <a:pt x="71" y="11"/>
                    <a:pt x="72" y="8"/>
                  </a:cubicBezTo>
                  <a:cubicBezTo>
                    <a:pt x="73" y="6"/>
                    <a:pt x="74" y="7"/>
                    <a:pt x="75" y="9"/>
                  </a:cubicBezTo>
                  <a:cubicBezTo>
                    <a:pt x="76" y="11"/>
                    <a:pt x="78" y="11"/>
                    <a:pt x="80" y="8"/>
                  </a:cubicBezTo>
                  <a:cubicBezTo>
                    <a:pt x="82" y="6"/>
                    <a:pt x="82" y="8"/>
                    <a:pt x="82" y="11"/>
                  </a:cubicBezTo>
                  <a:cubicBezTo>
                    <a:pt x="82" y="13"/>
                    <a:pt x="82" y="15"/>
                    <a:pt x="83" y="12"/>
                  </a:cubicBezTo>
                  <a:close/>
                </a:path>
              </a:pathLst>
            </a:custGeom>
            <a:solidFill>
              <a:srgbClr val="072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1799"/>
            <p:cNvSpPr/>
            <p:nvPr/>
          </p:nvSpPr>
          <p:spPr bwMode="auto">
            <a:xfrm>
              <a:off x="3556000" y="5310188"/>
              <a:ext cx="106363" cy="155575"/>
            </a:xfrm>
            <a:custGeom>
              <a:avLst/>
              <a:gdLst>
                <a:gd name="T0" fmla="*/ 1 w 34"/>
                <a:gd name="T1" fmla="*/ 46 h 50"/>
                <a:gd name="T2" fmla="*/ 27 w 34"/>
                <a:gd name="T3" fmla="*/ 31 h 50"/>
                <a:gd name="T4" fmla="*/ 31 w 34"/>
                <a:gd name="T5" fmla="*/ 8 h 50"/>
                <a:gd name="T6" fmla="*/ 7 w 34"/>
                <a:gd name="T7" fmla="*/ 4 h 50"/>
                <a:gd name="T8" fmla="*/ 10 w 34"/>
                <a:gd name="T9" fmla="*/ 26 h 50"/>
                <a:gd name="T10" fmla="*/ 1 w 34"/>
                <a:gd name="T11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0">
                  <a:moveTo>
                    <a:pt x="1" y="46"/>
                  </a:moveTo>
                  <a:cubicBezTo>
                    <a:pt x="2" y="50"/>
                    <a:pt x="19" y="43"/>
                    <a:pt x="27" y="31"/>
                  </a:cubicBezTo>
                  <a:cubicBezTo>
                    <a:pt x="34" y="20"/>
                    <a:pt x="31" y="8"/>
                    <a:pt x="31" y="8"/>
                  </a:cubicBezTo>
                  <a:cubicBezTo>
                    <a:pt x="31" y="8"/>
                    <a:pt x="7" y="0"/>
                    <a:pt x="7" y="4"/>
                  </a:cubicBezTo>
                  <a:cubicBezTo>
                    <a:pt x="7" y="8"/>
                    <a:pt x="12" y="18"/>
                    <a:pt x="10" y="26"/>
                  </a:cubicBezTo>
                  <a:cubicBezTo>
                    <a:pt x="8" y="35"/>
                    <a:pt x="0" y="42"/>
                    <a:pt x="1" y="46"/>
                  </a:cubicBezTo>
                  <a:close/>
                </a:path>
              </a:pathLst>
            </a:custGeom>
            <a:solidFill>
              <a:srgbClr val="0E2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1800"/>
            <p:cNvSpPr/>
            <p:nvPr/>
          </p:nvSpPr>
          <p:spPr bwMode="auto">
            <a:xfrm>
              <a:off x="3575050" y="5319713"/>
              <a:ext cx="84138" cy="100013"/>
            </a:xfrm>
            <a:custGeom>
              <a:avLst/>
              <a:gdLst>
                <a:gd name="T0" fmla="*/ 21 w 27"/>
                <a:gd name="T1" fmla="*/ 25 h 32"/>
                <a:gd name="T2" fmla="*/ 25 w 27"/>
                <a:gd name="T3" fmla="*/ 6 h 32"/>
                <a:gd name="T4" fmla="*/ 3 w 27"/>
                <a:gd name="T5" fmla="*/ 1 h 32"/>
                <a:gd name="T6" fmla="*/ 5 w 27"/>
                <a:gd name="T7" fmla="*/ 7 h 32"/>
                <a:gd name="T8" fmla="*/ 8 w 27"/>
                <a:gd name="T9" fmla="*/ 11 h 32"/>
                <a:gd name="T10" fmla="*/ 10 w 27"/>
                <a:gd name="T11" fmla="*/ 8 h 32"/>
                <a:gd name="T12" fmla="*/ 12 w 27"/>
                <a:gd name="T13" fmla="*/ 19 h 32"/>
                <a:gd name="T14" fmla="*/ 14 w 27"/>
                <a:gd name="T15" fmla="*/ 13 h 32"/>
                <a:gd name="T16" fmla="*/ 15 w 27"/>
                <a:gd name="T17" fmla="*/ 21 h 32"/>
                <a:gd name="T18" fmla="*/ 18 w 27"/>
                <a:gd name="T19" fmla="*/ 15 h 32"/>
                <a:gd name="T20" fmla="*/ 21 w 27"/>
                <a:gd name="T21" fmla="*/ 16 h 32"/>
                <a:gd name="T22" fmla="*/ 21 w 27"/>
                <a:gd name="T23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32">
                  <a:moveTo>
                    <a:pt x="21" y="25"/>
                  </a:moveTo>
                  <a:cubicBezTo>
                    <a:pt x="27" y="18"/>
                    <a:pt x="25" y="6"/>
                    <a:pt x="25" y="6"/>
                  </a:cubicBezTo>
                  <a:cubicBezTo>
                    <a:pt x="25" y="6"/>
                    <a:pt x="5" y="0"/>
                    <a:pt x="3" y="1"/>
                  </a:cubicBezTo>
                  <a:cubicBezTo>
                    <a:pt x="0" y="3"/>
                    <a:pt x="4" y="5"/>
                    <a:pt x="5" y="7"/>
                  </a:cubicBezTo>
                  <a:cubicBezTo>
                    <a:pt x="7" y="9"/>
                    <a:pt x="7" y="13"/>
                    <a:pt x="8" y="11"/>
                  </a:cubicBezTo>
                  <a:cubicBezTo>
                    <a:pt x="9" y="9"/>
                    <a:pt x="8" y="7"/>
                    <a:pt x="10" y="8"/>
                  </a:cubicBezTo>
                  <a:cubicBezTo>
                    <a:pt x="12" y="10"/>
                    <a:pt x="12" y="19"/>
                    <a:pt x="12" y="19"/>
                  </a:cubicBezTo>
                  <a:cubicBezTo>
                    <a:pt x="13" y="19"/>
                    <a:pt x="12" y="12"/>
                    <a:pt x="14" y="13"/>
                  </a:cubicBezTo>
                  <a:cubicBezTo>
                    <a:pt x="16" y="13"/>
                    <a:pt x="15" y="18"/>
                    <a:pt x="15" y="21"/>
                  </a:cubicBezTo>
                  <a:cubicBezTo>
                    <a:pt x="15" y="23"/>
                    <a:pt x="17" y="19"/>
                    <a:pt x="18" y="15"/>
                  </a:cubicBezTo>
                  <a:cubicBezTo>
                    <a:pt x="19" y="10"/>
                    <a:pt x="21" y="11"/>
                    <a:pt x="21" y="16"/>
                  </a:cubicBezTo>
                  <a:cubicBezTo>
                    <a:pt x="21" y="22"/>
                    <a:pt x="15" y="32"/>
                    <a:pt x="21" y="25"/>
                  </a:cubicBezTo>
                  <a:close/>
                </a:path>
              </a:pathLst>
            </a:custGeom>
            <a:solidFill>
              <a:srgbClr val="072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1801"/>
            <p:cNvSpPr/>
            <p:nvPr/>
          </p:nvSpPr>
          <p:spPr bwMode="auto">
            <a:xfrm>
              <a:off x="3094038" y="5059363"/>
              <a:ext cx="784225" cy="292100"/>
            </a:xfrm>
            <a:custGeom>
              <a:avLst/>
              <a:gdLst>
                <a:gd name="T0" fmla="*/ 218 w 253"/>
                <a:gd name="T1" fmla="*/ 2 h 94"/>
                <a:gd name="T2" fmla="*/ 174 w 253"/>
                <a:gd name="T3" fmla="*/ 6 h 94"/>
                <a:gd name="T4" fmla="*/ 82 w 253"/>
                <a:gd name="T5" fmla="*/ 30 h 94"/>
                <a:gd name="T6" fmla="*/ 6 w 253"/>
                <a:gd name="T7" fmla="*/ 53 h 94"/>
                <a:gd name="T8" fmla="*/ 7 w 253"/>
                <a:gd name="T9" fmla="*/ 76 h 94"/>
                <a:gd name="T10" fmla="*/ 49 w 253"/>
                <a:gd name="T11" fmla="*/ 80 h 94"/>
                <a:gd name="T12" fmla="*/ 126 w 253"/>
                <a:gd name="T13" fmla="*/ 84 h 94"/>
                <a:gd name="T14" fmla="*/ 199 w 253"/>
                <a:gd name="T15" fmla="*/ 93 h 94"/>
                <a:gd name="T16" fmla="*/ 236 w 253"/>
                <a:gd name="T17" fmla="*/ 90 h 94"/>
                <a:gd name="T18" fmla="*/ 246 w 253"/>
                <a:gd name="T19" fmla="*/ 78 h 94"/>
                <a:gd name="T20" fmla="*/ 252 w 253"/>
                <a:gd name="T21" fmla="*/ 67 h 94"/>
                <a:gd name="T22" fmla="*/ 249 w 253"/>
                <a:gd name="T23" fmla="*/ 50 h 94"/>
                <a:gd name="T24" fmla="*/ 243 w 253"/>
                <a:gd name="T25" fmla="*/ 17 h 94"/>
                <a:gd name="T26" fmla="*/ 218 w 253"/>
                <a:gd name="T27" fmla="*/ 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3" h="94">
                  <a:moveTo>
                    <a:pt x="218" y="2"/>
                  </a:moveTo>
                  <a:cubicBezTo>
                    <a:pt x="209" y="0"/>
                    <a:pt x="174" y="6"/>
                    <a:pt x="174" y="6"/>
                  </a:cubicBezTo>
                  <a:cubicBezTo>
                    <a:pt x="153" y="8"/>
                    <a:pt x="92" y="26"/>
                    <a:pt x="82" y="30"/>
                  </a:cubicBezTo>
                  <a:cubicBezTo>
                    <a:pt x="72" y="34"/>
                    <a:pt x="13" y="51"/>
                    <a:pt x="6" y="53"/>
                  </a:cubicBezTo>
                  <a:cubicBezTo>
                    <a:pt x="0" y="55"/>
                    <a:pt x="4" y="69"/>
                    <a:pt x="7" y="76"/>
                  </a:cubicBezTo>
                  <a:cubicBezTo>
                    <a:pt x="9" y="84"/>
                    <a:pt x="33" y="79"/>
                    <a:pt x="49" y="80"/>
                  </a:cubicBezTo>
                  <a:cubicBezTo>
                    <a:pt x="66" y="81"/>
                    <a:pt x="108" y="83"/>
                    <a:pt x="126" y="84"/>
                  </a:cubicBezTo>
                  <a:cubicBezTo>
                    <a:pt x="144" y="84"/>
                    <a:pt x="182" y="93"/>
                    <a:pt x="199" y="93"/>
                  </a:cubicBezTo>
                  <a:cubicBezTo>
                    <a:pt x="215" y="94"/>
                    <a:pt x="226" y="93"/>
                    <a:pt x="236" y="90"/>
                  </a:cubicBezTo>
                  <a:cubicBezTo>
                    <a:pt x="247" y="86"/>
                    <a:pt x="241" y="77"/>
                    <a:pt x="246" y="78"/>
                  </a:cubicBezTo>
                  <a:cubicBezTo>
                    <a:pt x="252" y="78"/>
                    <a:pt x="252" y="70"/>
                    <a:pt x="252" y="67"/>
                  </a:cubicBezTo>
                  <a:cubicBezTo>
                    <a:pt x="253" y="64"/>
                    <a:pt x="252" y="55"/>
                    <a:pt x="249" y="50"/>
                  </a:cubicBezTo>
                  <a:cubicBezTo>
                    <a:pt x="247" y="45"/>
                    <a:pt x="246" y="23"/>
                    <a:pt x="243" y="17"/>
                  </a:cubicBezTo>
                  <a:cubicBezTo>
                    <a:pt x="241" y="11"/>
                    <a:pt x="228" y="4"/>
                    <a:pt x="218" y="2"/>
                  </a:cubicBezTo>
                  <a:close/>
                </a:path>
              </a:pathLst>
            </a:custGeom>
            <a:solidFill>
              <a:srgbClr val="0096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1802"/>
            <p:cNvSpPr/>
            <p:nvPr/>
          </p:nvSpPr>
          <p:spPr bwMode="auto">
            <a:xfrm>
              <a:off x="3133725" y="4981575"/>
              <a:ext cx="627063" cy="258763"/>
            </a:xfrm>
            <a:custGeom>
              <a:avLst/>
              <a:gdLst>
                <a:gd name="T0" fmla="*/ 159 w 202"/>
                <a:gd name="T1" fmla="*/ 0 h 83"/>
                <a:gd name="T2" fmla="*/ 139 w 202"/>
                <a:gd name="T3" fmla="*/ 7 h 83"/>
                <a:gd name="T4" fmla="*/ 113 w 202"/>
                <a:gd name="T5" fmla="*/ 14 h 83"/>
                <a:gd name="T6" fmla="*/ 86 w 202"/>
                <a:gd name="T7" fmla="*/ 28 h 83"/>
                <a:gd name="T8" fmla="*/ 59 w 202"/>
                <a:gd name="T9" fmla="*/ 42 h 83"/>
                <a:gd name="T10" fmla="*/ 30 w 202"/>
                <a:gd name="T11" fmla="*/ 56 h 83"/>
                <a:gd name="T12" fmla="*/ 13 w 202"/>
                <a:gd name="T13" fmla="*/ 63 h 83"/>
                <a:gd name="T14" fmla="*/ 0 w 202"/>
                <a:gd name="T15" fmla="*/ 75 h 83"/>
                <a:gd name="T16" fmla="*/ 39 w 202"/>
                <a:gd name="T17" fmla="*/ 74 h 83"/>
                <a:gd name="T18" fmla="*/ 163 w 202"/>
                <a:gd name="T19" fmla="*/ 48 h 83"/>
                <a:gd name="T20" fmla="*/ 195 w 202"/>
                <a:gd name="T21" fmla="*/ 29 h 83"/>
                <a:gd name="T22" fmla="*/ 159 w 202"/>
                <a:gd name="T2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83">
                  <a:moveTo>
                    <a:pt x="159" y="0"/>
                  </a:moveTo>
                  <a:cubicBezTo>
                    <a:pt x="152" y="0"/>
                    <a:pt x="145" y="7"/>
                    <a:pt x="139" y="7"/>
                  </a:cubicBezTo>
                  <a:cubicBezTo>
                    <a:pt x="133" y="7"/>
                    <a:pt x="122" y="11"/>
                    <a:pt x="113" y="14"/>
                  </a:cubicBezTo>
                  <a:cubicBezTo>
                    <a:pt x="105" y="18"/>
                    <a:pt x="98" y="25"/>
                    <a:pt x="86" y="28"/>
                  </a:cubicBezTo>
                  <a:cubicBezTo>
                    <a:pt x="74" y="31"/>
                    <a:pt x="72" y="34"/>
                    <a:pt x="59" y="42"/>
                  </a:cubicBezTo>
                  <a:cubicBezTo>
                    <a:pt x="47" y="50"/>
                    <a:pt x="37" y="56"/>
                    <a:pt x="30" y="56"/>
                  </a:cubicBezTo>
                  <a:cubicBezTo>
                    <a:pt x="24" y="56"/>
                    <a:pt x="21" y="61"/>
                    <a:pt x="13" y="63"/>
                  </a:cubicBezTo>
                  <a:cubicBezTo>
                    <a:pt x="4" y="64"/>
                    <a:pt x="1" y="72"/>
                    <a:pt x="0" y="75"/>
                  </a:cubicBezTo>
                  <a:cubicBezTo>
                    <a:pt x="0" y="78"/>
                    <a:pt x="22" y="83"/>
                    <a:pt x="39" y="74"/>
                  </a:cubicBezTo>
                  <a:cubicBezTo>
                    <a:pt x="55" y="66"/>
                    <a:pt x="145" y="54"/>
                    <a:pt x="163" y="48"/>
                  </a:cubicBezTo>
                  <a:cubicBezTo>
                    <a:pt x="180" y="42"/>
                    <a:pt x="202" y="33"/>
                    <a:pt x="195" y="29"/>
                  </a:cubicBezTo>
                  <a:cubicBezTo>
                    <a:pt x="195" y="29"/>
                    <a:pt x="167" y="0"/>
                    <a:pt x="159" y="0"/>
                  </a:cubicBezTo>
                  <a:close/>
                </a:path>
              </a:pathLst>
            </a:custGeom>
            <a:solidFill>
              <a:srgbClr val="F18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1803"/>
            <p:cNvSpPr/>
            <p:nvPr/>
          </p:nvSpPr>
          <p:spPr bwMode="auto">
            <a:xfrm>
              <a:off x="3733800" y="5276850"/>
              <a:ext cx="117475" cy="30163"/>
            </a:xfrm>
            <a:custGeom>
              <a:avLst/>
              <a:gdLst>
                <a:gd name="T0" fmla="*/ 7 w 38"/>
                <a:gd name="T1" fmla="*/ 6 h 10"/>
                <a:gd name="T2" fmla="*/ 22 w 38"/>
                <a:gd name="T3" fmla="*/ 5 h 10"/>
                <a:gd name="T4" fmla="*/ 38 w 38"/>
                <a:gd name="T5" fmla="*/ 6 h 10"/>
                <a:gd name="T6" fmla="*/ 14 w 38"/>
                <a:gd name="T7" fmla="*/ 2 h 10"/>
                <a:gd name="T8" fmla="*/ 7 w 38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7" y="6"/>
                  </a:moveTo>
                  <a:cubicBezTo>
                    <a:pt x="11" y="6"/>
                    <a:pt x="14" y="4"/>
                    <a:pt x="22" y="5"/>
                  </a:cubicBezTo>
                  <a:cubicBezTo>
                    <a:pt x="30" y="5"/>
                    <a:pt x="38" y="10"/>
                    <a:pt x="38" y="6"/>
                  </a:cubicBezTo>
                  <a:cubicBezTo>
                    <a:pt x="38" y="6"/>
                    <a:pt x="28" y="0"/>
                    <a:pt x="14" y="2"/>
                  </a:cubicBezTo>
                  <a:cubicBezTo>
                    <a:pt x="0" y="4"/>
                    <a:pt x="3" y="7"/>
                    <a:pt x="7" y="6"/>
                  </a:cubicBezTo>
                  <a:close/>
                </a:path>
              </a:pathLst>
            </a:custGeom>
            <a:solidFill>
              <a:srgbClr val="007A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1804"/>
            <p:cNvSpPr/>
            <p:nvPr/>
          </p:nvSpPr>
          <p:spPr bwMode="auto">
            <a:xfrm>
              <a:off x="3565525" y="5202238"/>
              <a:ext cx="123825" cy="96838"/>
            </a:xfrm>
            <a:custGeom>
              <a:avLst/>
              <a:gdLst>
                <a:gd name="T0" fmla="*/ 6 w 40"/>
                <a:gd name="T1" fmla="*/ 29 h 31"/>
                <a:gd name="T2" fmla="*/ 20 w 40"/>
                <a:gd name="T3" fmla="*/ 27 h 31"/>
                <a:gd name="T4" fmla="*/ 34 w 40"/>
                <a:gd name="T5" fmla="*/ 26 h 31"/>
                <a:gd name="T6" fmla="*/ 39 w 40"/>
                <a:gd name="T7" fmla="*/ 18 h 31"/>
                <a:gd name="T8" fmla="*/ 34 w 40"/>
                <a:gd name="T9" fmla="*/ 6 h 31"/>
                <a:gd name="T10" fmla="*/ 6 w 40"/>
                <a:gd name="T11" fmla="*/ 0 h 31"/>
                <a:gd name="T12" fmla="*/ 2 w 40"/>
                <a:gd name="T13" fmla="*/ 8 h 31"/>
                <a:gd name="T14" fmla="*/ 3 w 40"/>
                <a:gd name="T15" fmla="*/ 17 h 31"/>
                <a:gd name="T16" fmla="*/ 5 w 40"/>
                <a:gd name="T17" fmla="*/ 24 h 31"/>
                <a:gd name="T18" fmla="*/ 6 w 40"/>
                <a:gd name="T1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1">
                  <a:moveTo>
                    <a:pt x="6" y="29"/>
                  </a:moveTo>
                  <a:cubicBezTo>
                    <a:pt x="7" y="31"/>
                    <a:pt x="16" y="27"/>
                    <a:pt x="20" y="27"/>
                  </a:cubicBezTo>
                  <a:cubicBezTo>
                    <a:pt x="24" y="26"/>
                    <a:pt x="31" y="26"/>
                    <a:pt x="34" y="26"/>
                  </a:cubicBezTo>
                  <a:cubicBezTo>
                    <a:pt x="38" y="25"/>
                    <a:pt x="38" y="25"/>
                    <a:pt x="39" y="18"/>
                  </a:cubicBezTo>
                  <a:cubicBezTo>
                    <a:pt x="40" y="12"/>
                    <a:pt x="39" y="11"/>
                    <a:pt x="34" y="6"/>
                  </a:cubicBezTo>
                  <a:cubicBezTo>
                    <a:pt x="29" y="1"/>
                    <a:pt x="6" y="0"/>
                    <a:pt x="6" y="0"/>
                  </a:cubicBezTo>
                  <a:cubicBezTo>
                    <a:pt x="0" y="0"/>
                    <a:pt x="1" y="5"/>
                    <a:pt x="2" y="8"/>
                  </a:cubicBezTo>
                  <a:cubicBezTo>
                    <a:pt x="2" y="11"/>
                    <a:pt x="3" y="13"/>
                    <a:pt x="3" y="17"/>
                  </a:cubicBezTo>
                  <a:cubicBezTo>
                    <a:pt x="3" y="20"/>
                    <a:pt x="1" y="24"/>
                    <a:pt x="5" y="24"/>
                  </a:cubicBezTo>
                  <a:cubicBezTo>
                    <a:pt x="9" y="24"/>
                    <a:pt x="4" y="28"/>
                    <a:pt x="6" y="29"/>
                  </a:cubicBezTo>
                  <a:close/>
                </a:path>
              </a:pathLst>
            </a:custGeom>
            <a:solidFill>
              <a:srgbClr val="F18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1805"/>
            <p:cNvSpPr/>
            <p:nvPr/>
          </p:nvSpPr>
          <p:spPr bwMode="auto">
            <a:xfrm>
              <a:off x="3581400" y="5214938"/>
              <a:ext cx="104775" cy="74613"/>
            </a:xfrm>
            <a:custGeom>
              <a:avLst/>
              <a:gdLst>
                <a:gd name="T0" fmla="*/ 17 w 34"/>
                <a:gd name="T1" fmla="*/ 18 h 24"/>
                <a:gd name="T2" fmla="*/ 8 w 34"/>
                <a:gd name="T3" fmla="*/ 23 h 24"/>
                <a:gd name="T4" fmla="*/ 33 w 34"/>
                <a:gd name="T5" fmla="*/ 20 h 24"/>
                <a:gd name="T6" fmla="*/ 34 w 34"/>
                <a:gd name="T7" fmla="*/ 13 h 24"/>
                <a:gd name="T8" fmla="*/ 8 w 34"/>
                <a:gd name="T9" fmla="*/ 0 h 24"/>
                <a:gd name="T10" fmla="*/ 18 w 34"/>
                <a:gd name="T11" fmla="*/ 7 h 24"/>
                <a:gd name="T12" fmla="*/ 4 w 34"/>
                <a:gd name="T13" fmla="*/ 6 h 24"/>
                <a:gd name="T14" fmla="*/ 14 w 34"/>
                <a:gd name="T15" fmla="*/ 9 h 24"/>
                <a:gd name="T16" fmla="*/ 11 w 34"/>
                <a:gd name="T17" fmla="*/ 13 h 24"/>
                <a:gd name="T18" fmla="*/ 7 w 34"/>
                <a:gd name="T19" fmla="*/ 16 h 24"/>
                <a:gd name="T20" fmla="*/ 17 w 34"/>
                <a:gd name="T21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24">
                  <a:moveTo>
                    <a:pt x="17" y="18"/>
                  </a:moveTo>
                  <a:cubicBezTo>
                    <a:pt x="10" y="20"/>
                    <a:pt x="4" y="24"/>
                    <a:pt x="8" y="23"/>
                  </a:cubicBezTo>
                  <a:cubicBezTo>
                    <a:pt x="11" y="22"/>
                    <a:pt x="33" y="20"/>
                    <a:pt x="33" y="20"/>
                  </a:cubicBezTo>
                  <a:cubicBezTo>
                    <a:pt x="33" y="20"/>
                    <a:pt x="34" y="17"/>
                    <a:pt x="34" y="13"/>
                  </a:cubicBezTo>
                  <a:cubicBezTo>
                    <a:pt x="34" y="9"/>
                    <a:pt x="8" y="0"/>
                    <a:pt x="8" y="0"/>
                  </a:cubicBezTo>
                  <a:cubicBezTo>
                    <a:pt x="4" y="1"/>
                    <a:pt x="16" y="6"/>
                    <a:pt x="18" y="7"/>
                  </a:cubicBezTo>
                  <a:cubicBezTo>
                    <a:pt x="20" y="9"/>
                    <a:pt x="8" y="4"/>
                    <a:pt x="4" y="6"/>
                  </a:cubicBezTo>
                  <a:cubicBezTo>
                    <a:pt x="0" y="7"/>
                    <a:pt x="9" y="7"/>
                    <a:pt x="14" y="9"/>
                  </a:cubicBezTo>
                  <a:cubicBezTo>
                    <a:pt x="20" y="11"/>
                    <a:pt x="18" y="13"/>
                    <a:pt x="11" y="13"/>
                  </a:cubicBezTo>
                  <a:cubicBezTo>
                    <a:pt x="3" y="12"/>
                    <a:pt x="0" y="16"/>
                    <a:pt x="7" y="16"/>
                  </a:cubicBezTo>
                  <a:cubicBezTo>
                    <a:pt x="13" y="17"/>
                    <a:pt x="24" y="16"/>
                    <a:pt x="17" y="18"/>
                  </a:cubicBezTo>
                  <a:close/>
                </a:path>
              </a:pathLst>
            </a:custGeom>
            <a:solidFill>
              <a:srgbClr val="EB6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1806"/>
            <p:cNvSpPr/>
            <p:nvPr/>
          </p:nvSpPr>
          <p:spPr bwMode="auto">
            <a:xfrm>
              <a:off x="3143250" y="4991100"/>
              <a:ext cx="581025" cy="220663"/>
            </a:xfrm>
            <a:custGeom>
              <a:avLst/>
              <a:gdLst>
                <a:gd name="T0" fmla="*/ 6 w 187"/>
                <a:gd name="T1" fmla="*/ 69 h 71"/>
                <a:gd name="T2" fmla="*/ 0 w 187"/>
                <a:gd name="T3" fmla="*/ 68 h 71"/>
                <a:gd name="T4" fmla="*/ 8 w 187"/>
                <a:gd name="T5" fmla="*/ 71 h 71"/>
                <a:gd name="T6" fmla="*/ 123 w 187"/>
                <a:gd name="T7" fmla="*/ 37 h 71"/>
                <a:gd name="T8" fmla="*/ 187 w 187"/>
                <a:gd name="T9" fmla="*/ 23 h 71"/>
                <a:gd name="T10" fmla="*/ 161 w 187"/>
                <a:gd name="T11" fmla="*/ 0 h 71"/>
                <a:gd name="T12" fmla="*/ 180 w 187"/>
                <a:gd name="T13" fmla="*/ 20 h 71"/>
                <a:gd name="T14" fmla="*/ 174 w 187"/>
                <a:gd name="T15" fmla="*/ 22 h 71"/>
                <a:gd name="T16" fmla="*/ 150 w 187"/>
                <a:gd name="T17" fmla="*/ 6 h 71"/>
                <a:gd name="T18" fmla="*/ 167 w 187"/>
                <a:gd name="T19" fmla="*/ 22 h 71"/>
                <a:gd name="T20" fmla="*/ 157 w 187"/>
                <a:gd name="T21" fmla="*/ 24 h 71"/>
                <a:gd name="T22" fmla="*/ 134 w 187"/>
                <a:gd name="T23" fmla="*/ 7 h 71"/>
                <a:gd name="T24" fmla="*/ 152 w 187"/>
                <a:gd name="T25" fmla="*/ 25 h 71"/>
                <a:gd name="T26" fmla="*/ 138 w 187"/>
                <a:gd name="T27" fmla="*/ 28 h 71"/>
                <a:gd name="T28" fmla="*/ 119 w 187"/>
                <a:gd name="T29" fmla="*/ 13 h 71"/>
                <a:gd name="T30" fmla="*/ 130 w 187"/>
                <a:gd name="T31" fmla="*/ 29 h 71"/>
                <a:gd name="T32" fmla="*/ 118 w 187"/>
                <a:gd name="T33" fmla="*/ 31 h 71"/>
                <a:gd name="T34" fmla="*/ 102 w 187"/>
                <a:gd name="T35" fmla="*/ 20 h 71"/>
                <a:gd name="T36" fmla="*/ 115 w 187"/>
                <a:gd name="T37" fmla="*/ 33 h 71"/>
                <a:gd name="T38" fmla="*/ 101 w 187"/>
                <a:gd name="T39" fmla="*/ 37 h 71"/>
                <a:gd name="T40" fmla="*/ 85 w 187"/>
                <a:gd name="T41" fmla="*/ 27 h 71"/>
                <a:gd name="T42" fmla="*/ 96 w 187"/>
                <a:gd name="T43" fmla="*/ 39 h 71"/>
                <a:gd name="T44" fmla="*/ 75 w 187"/>
                <a:gd name="T45" fmla="*/ 43 h 71"/>
                <a:gd name="T46" fmla="*/ 65 w 187"/>
                <a:gd name="T47" fmla="*/ 38 h 71"/>
                <a:gd name="T48" fmla="*/ 72 w 187"/>
                <a:gd name="T49" fmla="*/ 45 h 71"/>
                <a:gd name="T50" fmla="*/ 58 w 187"/>
                <a:gd name="T51" fmla="*/ 49 h 71"/>
                <a:gd name="T52" fmla="*/ 49 w 187"/>
                <a:gd name="T53" fmla="*/ 47 h 71"/>
                <a:gd name="T54" fmla="*/ 51 w 187"/>
                <a:gd name="T55" fmla="*/ 53 h 71"/>
                <a:gd name="T56" fmla="*/ 40 w 187"/>
                <a:gd name="T57" fmla="*/ 50 h 71"/>
                <a:gd name="T58" fmla="*/ 43 w 187"/>
                <a:gd name="T59" fmla="*/ 56 h 71"/>
                <a:gd name="T60" fmla="*/ 35 w 187"/>
                <a:gd name="T61" fmla="*/ 59 h 71"/>
                <a:gd name="T62" fmla="*/ 27 w 187"/>
                <a:gd name="T63" fmla="*/ 54 h 71"/>
                <a:gd name="T64" fmla="*/ 30 w 187"/>
                <a:gd name="T65" fmla="*/ 59 h 71"/>
                <a:gd name="T66" fmla="*/ 24 w 187"/>
                <a:gd name="T67" fmla="*/ 61 h 71"/>
                <a:gd name="T68" fmla="*/ 19 w 187"/>
                <a:gd name="T69" fmla="*/ 59 h 71"/>
                <a:gd name="T70" fmla="*/ 21 w 187"/>
                <a:gd name="T71" fmla="*/ 62 h 71"/>
                <a:gd name="T72" fmla="*/ 16 w 187"/>
                <a:gd name="T73" fmla="*/ 65 h 71"/>
                <a:gd name="T74" fmla="*/ 8 w 187"/>
                <a:gd name="T75" fmla="*/ 62 h 71"/>
                <a:gd name="T76" fmla="*/ 9 w 187"/>
                <a:gd name="T77" fmla="*/ 68 h 71"/>
                <a:gd name="T78" fmla="*/ 6 w 187"/>
                <a:gd name="T79" fmla="*/ 6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7" h="71">
                  <a:moveTo>
                    <a:pt x="6" y="69"/>
                  </a:moveTo>
                  <a:cubicBezTo>
                    <a:pt x="3" y="69"/>
                    <a:pt x="0" y="68"/>
                    <a:pt x="0" y="68"/>
                  </a:cubicBezTo>
                  <a:cubicBezTo>
                    <a:pt x="1" y="69"/>
                    <a:pt x="4" y="71"/>
                    <a:pt x="8" y="71"/>
                  </a:cubicBezTo>
                  <a:cubicBezTo>
                    <a:pt x="12" y="71"/>
                    <a:pt x="105" y="44"/>
                    <a:pt x="123" y="37"/>
                  </a:cubicBezTo>
                  <a:cubicBezTo>
                    <a:pt x="141" y="30"/>
                    <a:pt x="187" y="26"/>
                    <a:pt x="187" y="23"/>
                  </a:cubicBezTo>
                  <a:cubicBezTo>
                    <a:pt x="187" y="20"/>
                    <a:pt x="161" y="0"/>
                    <a:pt x="161" y="0"/>
                  </a:cubicBezTo>
                  <a:cubicBezTo>
                    <a:pt x="159" y="2"/>
                    <a:pt x="182" y="19"/>
                    <a:pt x="180" y="20"/>
                  </a:cubicBezTo>
                  <a:cubicBezTo>
                    <a:pt x="178" y="21"/>
                    <a:pt x="176" y="21"/>
                    <a:pt x="174" y="22"/>
                  </a:cubicBezTo>
                  <a:cubicBezTo>
                    <a:pt x="171" y="23"/>
                    <a:pt x="152" y="5"/>
                    <a:pt x="150" y="6"/>
                  </a:cubicBezTo>
                  <a:cubicBezTo>
                    <a:pt x="149" y="6"/>
                    <a:pt x="165" y="19"/>
                    <a:pt x="167" y="22"/>
                  </a:cubicBezTo>
                  <a:cubicBezTo>
                    <a:pt x="168" y="25"/>
                    <a:pt x="161" y="24"/>
                    <a:pt x="157" y="24"/>
                  </a:cubicBezTo>
                  <a:cubicBezTo>
                    <a:pt x="152" y="24"/>
                    <a:pt x="137" y="8"/>
                    <a:pt x="134" y="7"/>
                  </a:cubicBezTo>
                  <a:cubicBezTo>
                    <a:pt x="132" y="6"/>
                    <a:pt x="150" y="23"/>
                    <a:pt x="152" y="25"/>
                  </a:cubicBezTo>
                  <a:cubicBezTo>
                    <a:pt x="154" y="27"/>
                    <a:pt x="142" y="27"/>
                    <a:pt x="138" y="28"/>
                  </a:cubicBezTo>
                  <a:cubicBezTo>
                    <a:pt x="134" y="29"/>
                    <a:pt x="122" y="13"/>
                    <a:pt x="119" y="13"/>
                  </a:cubicBezTo>
                  <a:cubicBezTo>
                    <a:pt x="117" y="13"/>
                    <a:pt x="131" y="25"/>
                    <a:pt x="130" y="29"/>
                  </a:cubicBezTo>
                  <a:cubicBezTo>
                    <a:pt x="129" y="31"/>
                    <a:pt x="122" y="31"/>
                    <a:pt x="118" y="31"/>
                  </a:cubicBezTo>
                  <a:cubicBezTo>
                    <a:pt x="115" y="31"/>
                    <a:pt x="104" y="20"/>
                    <a:pt x="102" y="20"/>
                  </a:cubicBezTo>
                  <a:cubicBezTo>
                    <a:pt x="99" y="21"/>
                    <a:pt x="114" y="31"/>
                    <a:pt x="115" y="33"/>
                  </a:cubicBezTo>
                  <a:cubicBezTo>
                    <a:pt x="116" y="35"/>
                    <a:pt x="103" y="37"/>
                    <a:pt x="101" y="37"/>
                  </a:cubicBezTo>
                  <a:cubicBezTo>
                    <a:pt x="99" y="37"/>
                    <a:pt x="85" y="26"/>
                    <a:pt x="85" y="27"/>
                  </a:cubicBezTo>
                  <a:cubicBezTo>
                    <a:pt x="83" y="28"/>
                    <a:pt x="97" y="37"/>
                    <a:pt x="96" y="39"/>
                  </a:cubicBezTo>
                  <a:cubicBezTo>
                    <a:pt x="95" y="40"/>
                    <a:pt x="78" y="43"/>
                    <a:pt x="75" y="43"/>
                  </a:cubicBezTo>
                  <a:cubicBezTo>
                    <a:pt x="72" y="43"/>
                    <a:pt x="67" y="37"/>
                    <a:pt x="65" y="38"/>
                  </a:cubicBezTo>
                  <a:cubicBezTo>
                    <a:pt x="64" y="38"/>
                    <a:pt x="71" y="44"/>
                    <a:pt x="72" y="45"/>
                  </a:cubicBezTo>
                  <a:cubicBezTo>
                    <a:pt x="72" y="46"/>
                    <a:pt x="62" y="50"/>
                    <a:pt x="58" y="49"/>
                  </a:cubicBezTo>
                  <a:cubicBezTo>
                    <a:pt x="54" y="49"/>
                    <a:pt x="49" y="45"/>
                    <a:pt x="49" y="47"/>
                  </a:cubicBezTo>
                  <a:cubicBezTo>
                    <a:pt x="50" y="48"/>
                    <a:pt x="58" y="50"/>
                    <a:pt x="51" y="53"/>
                  </a:cubicBezTo>
                  <a:cubicBezTo>
                    <a:pt x="44" y="56"/>
                    <a:pt x="40" y="50"/>
                    <a:pt x="40" y="50"/>
                  </a:cubicBezTo>
                  <a:cubicBezTo>
                    <a:pt x="39" y="55"/>
                    <a:pt x="45" y="54"/>
                    <a:pt x="43" y="56"/>
                  </a:cubicBezTo>
                  <a:cubicBezTo>
                    <a:pt x="41" y="58"/>
                    <a:pt x="38" y="58"/>
                    <a:pt x="35" y="59"/>
                  </a:cubicBezTo>
                  <a:cubicBezTo>
                    <a:pt x="32" y="59"/>
                    <a:pt x="29" y="56"/>
                    <a:pt x="27" y="54"/>
                  </a:cubicBezTo>
                  <a:cubicBezTo>
                    <a:pt x="25" y="53"/>
                    <a:pt x="28" y="57"/>
                    <a:pt x="30" y="59"/>
                  </a:cubicBezTo>
                  <a:cubicBezTo>
                    <a:pt x="32" y="61"/>
                    <a:pt x="26" y="62"/>
                    <a:pt x="24" y="61"/>
                  </a:cubicBezTo>
                  <a:cubicBezTo>
                    <a:pt x="21" y="61"/>
                    <a:pt x="18" y="58"/>
                    <a:pt x="19" y="59"/>
                  </a:cubicBezTo>
                  <a:cubicBezTo>
                    <a:pt x="19" y="60"/>
                    <a:pt x="22" y="61"/>
                    <a:pt x="21" y="62"/>
                  </a:cubicBezTo>
                  <a:cubicBezTo>
                    <a:pt x="21" y="64"/>
                    <a:pt x="17" y="64"/>
                    <a:pt x="16" y="65"/>
                  </a:cubicBezTo>
                  <a:cubicBezTo>
                    <a:pt x="11" y="67"/>
                    <a:pt x="9" y="62"/>
                    <a:pt x="8" y="62"/>
                  </a:cubicBezTo>
                  <a:cubicBezTo>
                    <a:pt x="7" y="63"/>
                    <a:pt x="12" y="66"/>
                    <a:pt x="9" y="68"/>
                  </a:cubicBezTo>
                  <a:cubicBezTo>
                    <a:pt x="9" y="68"/>
                    <a:pt x="7" y="69"/>
                    <a:pt x="6" y="69"/>
                  </a:cubicBezTo>
                  <a:close/>
                </a:path>
              </a:pathLst>
            </a:custGeom>
            <a:solidFill>
              <a:srgbClr val="EB6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1807"/>
            <p:cNvSpPr/>
            <p:nvPr/>
          </p:nvSpPr>
          <p:spPr bwMode="auto">
            <a:xfrm>
              <a:off x="3770313" y="5173663"/>
              <a:ext cx="77788" cy="74613"/>
            </a:xfrm>
            <a:custGeom>
              <a:avLst/>
              <a:gdLst>
                <a:gd name="T0" fmla="*/ 0 w 25"/>
                <a:gd name="T1" fmla="*/ 11 h 24"/>
                <a:gd name="T2" fmla="*/ 13 w 25"/>
                <a:gd name="T3" fmla="*/ 21 h 24"/>
                <a:gd name="T4" fmla="*/ 12 w 25"/>
                <a:gd name="T5" fmla="*/ 0 h 24"/>
                <a:gd name="T6" fmla="*/ 0 w 25"/>
                <a:gd name="T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4">
                  <a:moveTo>
                    <a:pt x="0" y="11"/>
                  </a:moveTo>
                  <a:cubicBezTo>
                    <a:pt x="0" y="12"/>
                    <a:pt x="1" y="24"/>
                    <a:pt x="13" y="21"/>
                  </a:cubicBezTo>
                  <a:cubicBezTo>
                    <a:pt x="25" y="19"/>
                    <a:pt x="23" y="1"/>
                    <a:pt x="12" y="0"/>
                  </a:cubicBezTo>
                  <a:cubicBezTo>
                    <a:pt x="0" y="0"/>
                    <a:pt x="0" y="10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1808"/>
            <p:cNvSpPr/>
            <p:nvPr/>
          </p:nvSpPr>
          <p:spPr bwMode="auto">
            <a:xfrm>
              <a:off x="3773488" y="5180013"/>
              <a:ext cx="68263" cy="65088"/>
            </a:xfrm>
            <a:custGeom>
              <a:avLst/>
              <a:gdLst>
                <a:gd name="T0" fmla="*/ 0 w 22"/>
                <a:gd name="T1" fmla="*/ 9 h 21"/>
                <a:gd name="T2" fmla="*/ 11 w 22"/>
                <a:gd name="T3" fmla="*/ 19 h 21"/>
                <a:gd name="T4" fmla="*/ 11 w 22"/>
                <a:gd name="T5" fmla="*/ 0 h 21"/>
                <a:gd name="T6" fmla="*/ 0 w 22"/>
                <a:gd name="T7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1">
                  <a:moveTo>
                    <a:pt x="0" y="9"/>
                  </a:moveTo>
                  <a:cubicBezTo>
                    <a:pt x="0" y="10"/>
                    <a:pt x="1" y="21"/>
                    <a:pt x="11" y="19"/>
                  </a:cubicBezTo>
                  <a:cubicBezTo>
                    <a:pt x="22" y="17"/>
                    <a:pt x="21" y="1"/>
                    <a:pt x="11" y="0"/>
                  </a:cubicBezTo>
                  <a:cubicBezTo>
                    <a:pt x="0" y="0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FCE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1809"/>
            <p:cNvSpPr/>
            <p:nvPr/>
          </p:nvSpPr>
          <p:spPr bwMode="auto">
            <a:xfrm>
              <a:off x="3779838" y="5186363"/>
              <a:ext cx="52388" cy="50800"/>
            </a:xfrm>
            <a:custGeom>
              <a:avLst/>
              <a:gdLst>
                <a:gd name="T0" fmla="*/ 0 w 17"/>
                <a:gd name="T1" fmla="*/ 7 h 16"/>
                <a:gd name="T2" fmla="*/ 9 w 17"/>
                <a:gd name="T3" fmla="*/ 14 h 16"/>
                <a:gd name="T4" fmla="*/ 8 w 17"/>
                <a:gd name="T5" fmla="*/ 0 h 16"/>
                <a:gd name="T6" fmla="*/ 0 w 17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6">
                  <a:moveTo>
                    <a:pt x="0" y="7"/>
                  </a:moveTo>
                  <a:cubicBezTo>
                    <a:pt x="0" y="8"/>
                    <a:pt x="1" y="16"/>
                    <a:pt x="9" y="14"/>
                  </a:cubicBezTo>
                  <a:cubicBezTo>
                    <a:pt x="17" y="13"/>
                    <a:pt x="16" y="0"/>
                    <a:pt x="8" y="0"/>
                  </a:cubicBezTo>
                  <a:cubicBezTo>
                    <a:pt x="1" y="0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907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Oval 1810"/>
            <p:cNvSpPr>
              <a:spLocks noChangeArrowheads="1"/>
            </p:cNvSpPr>
            <p:nvPr/>
          </p:nvSpPr>
          <p:spPr bwMode="auto">
            <a:xfrm>
              <a:off x="3792538" y="5192713"/>
              <a:ext cx="23813" cy="28575"/>
            </a:xfrm>
            <a:prstGeom prst="ellipse">
              <a:avLst/>
            </a:prstGeom>
            <a:solidFill>
              <a:srgbClr val="542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Oval 1811"/>
            <p:cNvSpPr>
              <a:spLocks noChangeArrowheads="1"/>
            </p:cNvSpPr>
            <p:nvPr/>
          </p:nvSpPr>
          <p:spPr bwMode="auto">
            <a:xfrm>
              <a:off x="3810000" y="51895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1812"/>
            <p:cNvSpPr/>
            <p:nvPr/>
          </p:nvSpPr>
          <p:spPr bwMode="auto">
            <a:xfrm>
              <a:off x="3113088" y="5056188"/>
              <a:ext cx="762000" cy="185738"/>
            </a:xfrm>
            <a:custGeom>
              <a:avLst/>
              <a:gdLst>
                <a:gd name="T0" fmla="*/ 216 w 246"/>
                <a:gd name="T1" fmla="*/ 3 h 60"/>
                <a:gd name="T2" fmla="*/ 181 w 246"/>
                <a:gd name="T3" fmla="*/ 3 h 60"/>
                <a:gd name="T4" fmla="*/ 86 w 246"/>
                <a:gd name="T5" fmla="*/ 27 h 60"/>
                <a:gd name="T6" fmla="*/ 37 w 246"/>
                <a:gd name="T7" fmla="*/ 42 h 60"/>
                <a:gd name="T8" fmla="*/ 5 w 246"/>
                <a:gd name="T9" fmla="*/ 56 h 60"/>
                <a:gd name="T10" fmla="*/ 14 w 246"/>
                <a:gd name="T11" fmla="*/ 59 h 60"/>
                <a:gd name="T12" fmla="*/ 56 w 246"/>
                <a:gd name="T13" fmla="*/ 55 h 60"/>
                <a:gd name="T14" fmla="*/ 87 w 246"/>
                <a:gd name="T15" fmla="*/ 50 h 60"/>
                <a:gd name="T16" fmla="*/ 109 w 246"/>
                <a:gd name="T17" fmla="*/ 44 h 60"/>
                <a:gd name="T18" fmla="*/ 141 w 246"/>
                <a:gd name="T19" fmla="*/ 47 h 60"/>
                <a:gd name="T20" fmla="*/ 153 w 246"/>
                <a:gd name="T21" fmla="*/ 39 h 60"/>
                <a:gd name="T22" fmla="*/ 188 w 246"/>
                <a:gd name="T23" fmla="*/ 33 h 60"/>
                <a:gd name="T24" fmla="*/ 221 w 246"/>
                <a:gd name="T25" fmla="*/ 36 h 60"/>
                <a:gd name="T26" fmla="*/ 238 w 246"/>
                <a:gd name="T27" fmla="*/ 22 h 60"/>
                <a:gd name="T28" fmla="*/ 216 w 246"/>
                <a:gd name="T29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6" h="60">
                  <a:moveTo>
                    <a:pt x="216" y="3"/>
                  </a:moveTo>
                  <a:cubicBezTo>
                    <a:pt x="201" y="0"/>
                    <a:pt x="185" y="2"/>
                    <a:pt x="181" y="3"/>
                  </a:cubicBezTo>
                  <a:cubicBezTo>
                    <a:pt x="178" y="4"/>
                    <a:pt x="100" y="22"/>
                    <a:pt x="86" y="27"/>
                  </a:cubicBezTo>
                  <a:cubicBezTo>
                    <a:pt x="71" y="32"/>
                    <a:pt x="44" y="41"/>
                    <a:pt x="37" y="42"/>
                  </a:cubicBezTo>
                  <a:cubicBezTo>
                    <a:pt x="30" y="43"/>
                    <a:pt x="10" y="52"/>
                    <a:pt x="5" y="56"/>
                  </a:cubicBezTo>
                  <a:cubicBezTo>
                    <a:pt x="0" y="59"/>
                    <a:pt x="6" y="60"/>
                    <a:pt x="14" y="59"/>
                  </a:cubicBezTo>
                  <a:cubicBezTo>
                    <a:pt x="22" y="58"/>
                    <a:pt x="43" y="54"/>
                    <a:pt x="56" y="55"/>
                  </a:cubicBezTo>
                  <a:cubicBezTo>
                    <a:pt x="69" y="56"/>
                    <a:pt x="78" y="52"/>
                    <a:pt x="87" y="50"/>
                  </a:cubicBezTo>
                  <a:cubicBezTo>
                    <a:pt x="96" y="48"/>
                    <a:pt x="97" y="47"/>
                    <a:pt x="109" y="44"/>
                  </a:cubicBezTo>
                  <a:cubicBezTo>
                    <a:pt x="122" y="41"/>
                    <a:pt x="132" y="47"/>
                    <a:pt x="141" y="47"/>
                  </a:cubicBezTo>
                  <a:cubicBezTo>
                    <a:pt x="150" y="47"/>
                    <a:pt x="147" y="44"/>
                    <a:pt x="153" y="39"/>
                  </a:cubicBezTo>
                  <a:cubicBezTo>
                    <a:pt x="159" y="34"/>
                    <a:pt x="176" y="32"/>
                    <a:pt x="188" y="33"/>
                  </a:cubicBezTo>
                  <a:cubicBezTo>
                    <a:pt x="200" y="34"/>
                    <a:pt x="208" y="36"/>
                    <a:pt x="221" y="36"/>
                  </a:cubicBezTo>
                  <a:cubicBezTo>
                    <a:pt x="246" y="36"/>
                    <a:pt x="239" y="30"/>
                    <a:pt x="238" y="22"/>
                  </a:cubicBezTo>
                  <a:cubicBezTo>
                    <a:pt x="238" y="15"/>
                    <a:pt x="230" y="7"/>
                    <a:pt x="216" y="3"/>
                  </a:cubicBezTo>
                  <a:close/>
                </a:path>
              </a:pathLst>
            </a:custGeom>
            <a:solidFill>
              <a:srgbClr val="00A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1814"/>
            <p:cNvSpPr/>
            <p:nvPr/>
          </p:nvSpPr>
          <p:spPr bwMode="auto">
            <a:xfrm>
              <a:off x="3367088" y="5056188"/>
              <a:ext cx="493713" cy="117475"/>
            </a:xfrm>
            <a:custGeom>
              <a:avLst/>
              <a:gdLst>
                <a:gd name="T0" fmla="*/ 74 w 159"/>
                <a:gd name="T1" fmla="*/ 10 h 38"/>
                <a:gd name="T2" fmla="*/ 0 w 159"/>
                <a:gd name="T3" fmla="*/ 33 h 38"/>
                <a:gd name="T4" fmla="*/ 76 w 159"/>
                <a:gd name="T5" fmla="*/ 23 h 38"/>
                <a:gd name="T6" fmla="*/ 135 w 159"/>
                <a:gd name="T7" fmla="*/ 22 h 38"/>
                <a:gd name="T8" fmla="*/ 155 w 159"/>
                <a:gd name="T9" fmla="*/ 25 h 38"/>
                <a:gd name="T10" fmla="*/ 128 w 159"/>
                <a:gd name="T11" fmla="*/ 3 h 38"/>
                <a:gd name="T12" fmla="*/ 74 w 159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38">
                  <a:moveTo>
                    <a:pt x="74" y="10"/>
                  </a:moveTo>
                  <a:cubicBezTo>
                    <a:pt x="44" y="18"/>
                    <a:pt x="1" y="28"/>
                    <a:pt x="0" y="33"/>
                  </a:cubicBezTo>
                  <a:cubicBezTo>
                    <a:pt x="0" y="38"/>
                    <a:pt x="46" y="32"/>
                    <a:pt x="76" y="23"/>
                  </a:cubicBezTo>
                  <a:cubicBezTo>
                    <a:pt x="106" y="15"/>
                    <a:pt x="131" y="20"/>
                    <a:pt x="135" y="22"/>
                  </a:cubicBezTo>
                  <a:cubicBezTo>
                    <a:pt x="139" y="25"/>
                    <a:pt x="151" y="30"/>
                    <a:pt x="155" y="25"/>
                  </a:cubicBezTo>
                  <a:cubicBezTo>
                    <a:pt x="159" y="20"/>
                    <a:pt x="149" y="6"/>
                    <a:pt x="128" y="3"/>
                  </a:cubicBezTo>
                  <a:cubicBezTo>
                    <a:pt x="106" y="0"/>
                    <a:pt x="74" y="10"/>
                    <a:pt x="74" y="10"/>
                  </a:cubicBezTo>
                  <a:close/>
                </a:path>
              </a:pathLst>
            </a:custGeom>
            <a:solidFill>
              <a:srgbClr val="44B8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1815"/>
            <p:cNvSpPr/>
            <p:nvPr/>
          </p:nvSpPr>
          <p:spPr bwMode="auto">
            <a:xfrm>
              <a:off x="3711575" y="5195888"/>
              <a:ext cx="173038" cy="114300"/>
            </a:xfrm>
            <a:custGeom>
              <a:avLst/>
              <a:gdLst>
                <a:gd name="T0" fmla="*/ 42 w 56"/>
                <a:gd name="T1" fmla="*/ 6 h 37"/>
                <a:gd name="T2" fmla="*/ 29 w 56"/>
                <a:gd name="T3" fmla="*/ 21 h 37"/>
                <a:gd name="T4" fmla="*/ 13 w 56"/>
                <a:gd name="T5" fmla="*/ 29 h 37"/>
                <a:gd name="T6" fmla="*/ 41 w 56"/>
                <a:gd name="T7" fmla="*/ 28 h 37"/>
                <a:gd name="T8" fmla="*/ 52 w 56"/>
                <a:gd name="T9" fmla="*/ 31 h 37"/>
                <a:gd name="T10" fmla="*/ 52 w 56"/>
                <a:gd name="T11" fmla="*/ 10 h 37"/>
                <a:gd name="T12" fmla="*/ 42 w 56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7">
                  <a:moveTo>
                    <a:pt x="42" y="6"/>
                  </a:moveTo>
                  <a:cubicBezTo>
                    <a:pt x="41" y="11"/>
                    <a:pt x="41" y="20"/>
                    <a:pt x="29" y="21"/>
                  </a:cubicBezTo>
                  <a:cubicBezTo>
                    <a:pt x="18" y="22"/>
                    <a:pt x="0" y="32"/>
                    <a:pt x="13" y="29"/>
                  </a:cubicBezTo>
                  <a:cubicBezTo>
                    <a:pt x="26" y="25"/>
                    <a:pt x="35" y="27"/>
                    <a:pt x="41" y="28"/>
                  </a:cubicBezTo>
                  <a:cubicBezTo>
                    <a:pt x="48" y="29"/>
                    <a:pt x="48" y="37"/>
                    <a:pt x="52" y="31"/>
                  </a:cubicBezTo>
                  <a:cubicBezTo>
                    <a:pt x="56" y="23"/>
                    <a:pt x="52" y="10"/>
                    <a:pt x="52" y="10"/>
                  </a:cubicBezTo>
                  <a:cubicBezTo>
                    <a:pt x="50" y="5"/>
                    <a:pt x="44" y="0"/>
                    <a:pt x="42" y="6"/>
                  </a:cubicBezTo>
                  <a:close/>
                </a:path>
              </a:pathLst>
            </a:custGeom>
            <a:solidFill>
              <a:srgbClr val="259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1816"/>
            <p:cNvSpPr/>
            <p:nvPr/>
          </p:nvSpPr>
          <p:spPr bwMode="auto">
            <a:xfrm>
              <a:off x="3748088" y="5295901"/>
              <a:ext cx="103188" cy="46038"/>
            </a:xfrm>
            <a:custGeom>
              <a:avLst/>
              <a:gdLst>
                <a:gd name="T0" fmla="*/ 14 w 33"/>
                <a:gd name="T1" fmla="*/ 2 h 15"/>
                <a:gd name="T2" fmla="*/ 1 w 33"/>
                <a:gd name="T3" fmla="*/ 7 h 15"/>
                <a:gd name="T4" fmla="*/ 25 w 33"/>
                <a:gd name="T5" fmla="*/ 13 h 15"/>
                <a:gd name="T6" fmla="*/ 32 w 33"/>
                <a:gd name="T7" fmla="*/ 4 h 15"/>
                <a:gd name="T8" fmla="*/ 14 w 33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5">
                  <a:moveTo>
                    <a:pt x="14" y="2"/>
                  </a:moveTo>
                  <a:cubicBezTo>
                    <a:pt x="6" y="2"/>
                    <a:pt x="0" y="5"/>
                    <a:pt x="1" y="7"/>
                  </a:cubicBezTo>
                  <a:cubicBezTo>
                    <a:pt x="2" y="9"/>
                    <a:pt x="16" y="15"/>
                    <a:pt x="25" y="13"/>
                  </a:cubicBezTo>
                  <a:cubicBezTo>
                    <a:pt x="33" y="11"/>
                    <a:pt x="32" y="4"/>
                    <a:pt x="32" y="4"/>
                  </a:cubicBezTo>
                  <a:cubicBezTo>
                    <a:pt x="28" y="0"/>
                    <a:pt x="23" y="1"/>
                    <a:pt x="14" y="2"/>
                  </a:cubicBezTo>
                  <a:close/>
                </a:path>
              </a:pathLst>
            </a:custGeom>
            <a:solidFill>
              <a:srgbClr val="259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1817"/>
            <p:cNvSpPr/>
            <p:nvPr/>
          </p:nvSpPr>
          <p:spPr bwMode="auto">
            <a:xfrm>
              <a:off x="3802063" y="5245101"/>
              <a:ext cx="73025" cy="57150"/>
            </a:xfrm>
            <a:custGeom>
              <a:avLst/>
              <a:gdLst>
                <a:gd name="T0" fmla="*/ 16 w 24"/>
                <a:gd name="T1" fmla="*/ 6 h 18"/>
                <a:gd name="T2" fmla="*/ 2 w 24"/>
                <a:gd name="T3" fmla="*/ 8 h 18"/>
                <a:gd name="T4" fmla="*/ 13 w 24"/>
                <a:gd name="T5" fmla="*/ 10 h 18"/>
                <a:gd name="T6" fmla="*/ 22 w 24"/>
                <a:gd name="T7" fmla="*/ 14 h 18"/>
                <a:gd name="T8" fmla="*/ 24 w 24"/>
                <a:gd name="T9" fmla="*/ 3 h 18"/>
                <a:gd name="T10" fmla="*/ 16 w 24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8">
                  <a:moveTo>
                    <a:pt x="16" y="6"/>
                  </a:moveTo>
                  <a:cubicBezTo>
                    <a:pt x="13" y="7"/>
                    <a:pt x="4" y="7"/>
                    <a:pt x="2" y="8"/>
                  </a:cubicBezTo>
                  <a:cubicBezTo>
                    <a:pt x="0" y="9"/>
                    <a:pt x="7" y="9"/>
                    <a:pt x="13" y="10"/>
                  </a:cubicBezTo>
                  <a:cubicBezTo>
                    <a:pt x="18" y="11"/>
                    <a:pt x="19" y="18"/>
                    <a:pt x="22" y="14"/>
                  </a:cubicBezTo>
                  <a:cubicBezTo>
                    <a:pt x="24" y="11"/>
                    <a:pt x="24" y="6"/>
                    <a:pt x="24" y="3"/>
                  </a:cubicBezTo>
                  <a:cubicBezTo>
                    <a:pt x="23" y="0"/>
                    <a:pt x="20" y="5"/>
                    <a:pt x="16" y="6"/>
                  </a:cubicBezTo>
                  <a:close/>
                </a:path>
              </a:pathLst>
            </a:custGeom>
            <a:solidFill>
              <a:srgbClr val="41A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1818"/>
            <p:cNvSpPr/>
            <p:nvPr/>
          </p:nvSpPr>
          <p:spPr bwMode="auto">
            <a:xfrm>
              <a:off x="3659188" y="5202238"/>
              <a:ext cx="101600" cy="158750"/>
            </a:xfrm>
            <a:custGeom>
              <a:avLst/>
              <a:gdLst>
                <a:gd name="T0" fmla="*/ 18 w 33"/>
                <a:gd name="T1" fmla="*/ 1 h 51"/>
                <a:gd name="T2" fmla="*/ 10 w 33"/>
                <a:gd name="T3" fmla="*/ 36 h 51"/>
                <a:gd name="T4" fmla="*/ 29 w 33"/>
                <a:gd name="T5" fmla="*/ 47 h 51"/>
                <a:gd name="T6" fmla="*/ 13 w 33"/>
                <a:gd name="T7" fmla="*/ 27 h 51"/>
                <a:gd name="T8" fmla="*/ 18 w 33"/>
                <a:gd name="T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1">
                  <a:moveTo>
                    <a:pt x="18" y="1"/>
                  </a:moveTo>
                  <a:cubicBezTo>
                    <a:pt x="17" y="0"/>
                    <a:pt x="0" y="17"/>
                    <a:pt x="10" y="36"/>
                  </a:cubicBezTo>
                  <a:cubicBezTo>
                    <a:pt x="18" y="51"/>
                    <a:pt x="33" y="48"/>
                    <a:pt x="29" y="47"/>
                  </a:cubicBezTo>
                  <a:cubicBezTo>
                    <a:pt x="24" y="46"/>
                    <a:pt x="17" y="38"/>
                    <a:pt x="13" y="27"/>
                  </a:cubicBezTo>
                  <a:cubicBezTo>
                    <a:pt x="9" y="15"/>
                    <a:pt x="20" y="2"/>
                    <a:pt x="18" y="1"/>
                  </a:cubicBezTo>
                  <a:close/>
                </a:path>
              </a:pathLst>
            </a:custGeom>
            <a:solidFill>
              <a:srgbClr val="008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1819"/>
            <p:cNvSpPr/>
            <p:nvPr/>
          </p:nvSpPr>
          <p:spPr bwMode="auto">
            <a:xfrm>
              <a:off x="2901950" y="5084763"/>
              <a:ext cx="288925" cy="358775"/>
            </a:xfrm>
            <a:custGeom>
              <a:avLst/>
              <a:gdLst>
                <a:gd name="T0" fmla="*/ 24 w 93"/>
                <a:gd name="T1" fmla="*/ 114 h 116"/>
                <a:gd name="T2" fmla="*/ 67 w 93"/>
                <a:gd name="T3" fmla="*/ 87 h 116"/>
                <a:gd name="T4" fmla="*/ 88 w 93"/>
                <a:gd name="T5" fmla="*/ 62 h 116"/>
                <a:gd name="T6" fmla="*/ 86 w 93"/>
                <a:gd name="T7" fmla="*/ 47 h 116"/>
                <a:gd name="T8" fmla="*/ 66 w 93"/>
                <a:gd name="T9" fmla="*/ 34 h 116"/>
                <a:gd name="T10" fmla="*/ 1 w 93"/>
                <a:gd name="T11" fmla="*/ 2 h 116"/>
                <a:gd name="T12" fmla="*/ 15 w 93"/>
                <a:gd name="T13" fmla="*/ 20 h 116"/>
                <a:gd name="T14" fmla="*/ 30 w 93"/>
                <a:gd name="T15" fmla="*/ 34 h 116"/>
                <a:gd name="T16" fmla="*/ 46 w 93"/>
                <a:gd name="T17" fmla="*/ 70 h 116"/>
                <a:gd name="T18" fmla="*/ 24 w 93"/>
                <a:gd name="T19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116">
                  <a:moveTo>
                    <a:pt x="24" y="114"/>
                  </a:moveTo>
                  <a:cubicBezTo>
                    <a:pt x="27" y="116"/>
                    <a:pt x="54" y="102"/>
                    <a:pt x="67" y="87"/>
                  </a:cubicBezTo>
                  <a:cubicBezTo>
                    <a:pt x="80" y="71"/>
                    <a:pt x="82" y="67"/>
                    <a:pt x="88" y="62"/>
                  </a:cubicBezTo>
                  <a:cubicBezTo>
                    <a:pt x="93" y="56"/>
                    <a:pt x="92" y="48"/>
                    <a:pt x="86" y="47"/>
                  </a:cubicBezTo>
                  <a:cubicBezTo>
                    <a:pt x="79" y="45"/>
                    <a:pt x="72" y="40"/>
                    <a:pt x="66" y="34"/>
                  </a:cubicBezTo>
                  <a:cubicBezTo>
                    <a:pt x="59" y="28"/>
                    <a:pt x="3" y="0"/>
                    <a:pt x="1" y="2"/>
                  </a:cubicBezTo>
                  <a:cubicBezTo>
                    <a:pt x="0" y="3"/>
                    <a:pt x="10" y="14"/>
                    <a:pt x="15" y="20"/>
                  </a:cubicBezTo>
                  <a:cubicBezTo>
                    <a:pt x="20" y="26"/>
                    <a:pt x="23" y="30"/>
                    <a:pt x="30" y="34"/>
                  </a:cubicBezTo>
                  <a:cubicBezTo>
                    <a:pt x="37" y="39"/>
                    <a:pt x="48" y="61"/>
                    <a:pt x="46" y="70"/>
                  </a:cubicBezTo>
                  <a:cubicBezTo>
                    <a:pt x="44" y="78"/>
                    <a:pt x="22" y="112"/>
                    <a:pt x="24" y="114"/>
                  </a:cubicBezTo>
                  <a:close/>
                </a:path>
              </a:pathLst>
            </a:custGeom>
            <a:solidFill>
              <a:srgbClr val="68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1820"/>
            <p:cNvSpPr/>
            <p:nvPr/>
          </p:nvSpPr>
          <p:spPr bwMode="auto">
            <a:xfrm>
              <a:off x="2930525" y="5108576"/>
              <a:ext cx="241300" cy="307975"/>
            </a:xfrm>
            <a:custGeom>
              <a:avLst/>
              <a:gdLst>
                <a:gd name="T0" fmla="*/ 23 w 78"/>
                <a:gd name="T1" fmla="*/ 96 h 99"/>
                <a:gd name="T2" fmla="*/ 62 w 78"/>
                <a:gd name="T3" fmla="*/ 69 h 99"/>
                <a:gd name="T4" fmla="*/ 78 w 78"/>
                <a:gd name="T5" fmla="*/ 46 h 99"/>
                <a:gd name="T6" fmla="*/ 64 w 78"/>
                <a:gd name="T7" fmla="*/ 39 h 99"/>
                <a:gd name="T8" fmla="*/ 2 w 78"/>
                <a:gd name="T9" fmla="*/ 0 h 99"/>
                <a:gd name="T10" fmla="*/ 10 w 78"/>
                <a:gd name="T11" fmla="*/ 8 h 99"/>
                <a:gd name="T12" fmla="*/ 16 w 78"/>
                <a:gd name="T13" fmla="*/ 14 h 99"/>
                <a:gd name="T14" fmla="*/ 23 w 78"/>
                <a:gd name="T15" fmla="*/ 21 h 99"/>
                <a:gd name="T16" fmla="*/ 31 w 78"/>
                <a:gd name="T17" fmla="*/ 34 h 99"/>
                <a:gd name="T18" fmla="*/ 37 w 78"/>
                <a:gd name="T19" fmla="*/ 43 h 99"/>
                <a:gd name="T20" fmla="*/ 41 w 78"/>
                <a:gd name="T21" fmla="*/ 63 h 99"/>
                <a:gd name="T22" fmla="*/ 40 w 78"/>
                <a:gd name="T23" fmla="*/ 69 h 99"/>
                <a:gd name="T24" fmla="*/ 35 w 78"/>
                <a:gd name="T25" fmla="*/ 82 h 99"/>
                <a:gd name="T26" fmla="*/ 23 w 78"/>
                <a:gd name="T27" fmla="*/ 9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99">
                  <a:moveTo>
                    <a:pt x="23" y="96"/>
                  </a:moveTo>
                  <a:cubicBezTo>
                    <a:pt x="26" y="99"/>
                    <a:pt x="57" y="76"/>
                    <a:pt x="62" y="69"/>
                  </a:cubicBezTo>
                  <a:cubicBezTo>
                    <a:pt x="67" y="62"/>
                    <a:pt x="78" y="51"/>
                    <a:pt x="78" y="46"/>
                  </a:cubicBezTo>
                  <a:cubicBezTo>
                    <a:pt x="77" y="41"/>
                    <a:pt x="72" y="45"/>
                    <a:pt x="64" y="39"/>
                  </a:cubicBezTo>
                  <a:cubicBezTo>
                    <a:pt x="56" y="32"/>
                    <a:pt x="2" y="0"/>
                    <a:pt x="2" y="0"/>
                  </a:cubicBezTo>
                  <a:cubicBezTo>
                    <a:pt x="0" y="2"/>
                    <a:pt x="7" y="6"/>
                    <a:pt x="10" y="8"/>
                  </a:cubicBezTo>
                  <a:cubicBezTo>
                    <a:pt x="13" y="11"/>
                    <a:pt x="16" y="11"/>
                    <a:pt x="16" y="14"/>
                  </a:cubicBezTo>
                  <a:cubicBezTo>
                    <a:pt x="15" y="16"/>
                    <a:pt x="20" y="19"/>
                    <a:pt x="23" y="21"/>
                  </a:cubicBezTo>
                  <a:cubicBezTo>
                    <a:pt x="25" y="23"/>
                    <a:pt x="32" y="32"/>
                    <a:pt x="31" y="34"/>
                  </a:cubicBezTo>
                  <a:cubicBezTo>
                    <a:pt x="30" y="35"/>
                    <a:pt x="33" y="39"/>
                    <a:pt x="37" y="43"/>
                  </a:cubicBezTo>
                  <a:cubicBezTo>
                    <a:pt x="40" y="47"/>
                    <a:pt x="42" y="60"/>
                    <a:pt x="41" y="63"/>
                  </a:cubicBezTo>
                  <a:cubicBezTo>
                    <a:pt x="39" y="65"/>
                    <a:pt x="39" y="67"/>
                    <a:pt x="40" y="69"/>
                  </a:cubicBezTo>
                  <a:cubicBezTo>
                    <a:pt x="42" y="72"/>
                    <a:pt x="40" y="77"/>
                    <a:pt x="35" y="82"/>
                  </a:cubicBezTo>
                  <a:cubicBezTo>
                    <a:pt x="31" y="87"/>
                    <a:pt x="20" y="93"/>
                    <a:pt x="23" y="96"/>
                  </a:cubicBezTo>
                  <a:close/>
                </a:path>
              </a:pathLst>
            </a:custGeom>
            <a:solidFill>
              <a:srgbClr val="815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1821"/>
            <p:cNvSpPr/>
            <p:nvPr/>
          </p:nvSpPr>
          <p:spPr bwMode="auto">
            <a:xfrm>
              <a:off x="2976563" y="5153026"/>
              <a:ext cx="185738" cy="247650"/>
            </a:xfrm>
            <a:custGeom>
              <a:avLst/>
              <a:gdLst>
                <a:gd name="T0" fmla="*/ 14 w 60"/>
                <a:gd name="T1" fmla="*/ 77 h 80"/>
                <a:gd name="T2" fmla="*/ 32 w 60"/>
                <a:gd name="T3" fmla="*/ 66 h 80"/>
                <a:gd name="T4" fmla="*/ 54 w 60"/>
                <a:gd name="T5" fmla="*/ 39 h 80"/>
                <a:gd name="T6" fmla="*/ 55 w 60"/>
                <a:gd name="T7" fmla="*/ 31 h 80"/>
                <a:gd name="T8" fmla="*/ 36 w 60"/>
                <a:gd name="T9" fmla="*/ 21 h 80"/>
                <a:gd name="T10" fmla="*/ 2 w 60"/>
                <a:gd name="T11" fmla="*/ 1 h 80"/>
                <a:gd name="T12" fmla="*/ 13 w 60"/>
                <a:gd name="T13" fmla="*/ 9 h 80"/>
                <a:gd name="T14" fmla="*/ 46 w 60"/>
                <a:gd name="T15" fmla="*/ 32 h 80"/>
                <a:gd name="T16" fmla="*/ 15 w 60"/>
                <a:gd name="T17" fmla="*/ 21 h 80"/>
                <a:gd name="T18" fmla="*/ 47 w 60"/>
                <a:gd name="T19" fmla="*/ 38 h 80"/>
                <a:gd name="T20" fmla="*/ 32 w 60"/>
                <a:gd name="T21" fmla="*/ 50 h 80"/>
                <a:gd name="T22" fmla="*/ 23 w 60"/>
                <a:gd name="T23" fmla="*/ 54 h 80"/>
                <a:gd name="T24" fmla="*/ 41 w 60"/>
                <a:gd name="T25" fmla="*/ 51 h 80"/>
                <a:gd name="T26" fmla="*/ 14 w 60"/>
                <a:gd name="T27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80">
                  <a:moveTo>
                    <a:pt x="14" y="77"/>
                  </a:moveTo>
                  <a:cubicBezTo>
                    <a:pt x="12" y="80"/>
                    <a:pt x="29" y="70"/>
                    <a:pt x="32" y="66"/>
                  </a:cubicBezTo>
                  <a:cubicBezTo>
                    <a:pt x="35" y="63"/>
                    <a:pt x="49" y="43"/>
                    <a:pt x="54" y="39"/>
                  </a:cubicBezTo>
                  <a:cubicBezTo>
                    <a:pt x="59" y="35"/>
                    <a:pt x="60" y="33"/>
                    <a:pt x="55" y="31"/>
                  </a:cubicBezTo>
                  <a:cubicBezTo>
                    <a:pt x="49" y="30"/>
                    <a:pt x="42" y="25"/>
                    <a:pt x="36" y="21"/>
                  </a:cubicBezTo>
                  <a:cubicBezTo>
                    <a:pt x="27" y="14"/>
                    <a:pt x="4" y="0"/>
                    <a:pt x="2" y="1"/>
                  </a:cubicBezTo>
                  <a:cubicBezTo>
                    <a:pt x="0" y="2"/>
                    <a:pt x="10" y="6"/>
                    <a:pt x="13" y="9"/>
                  </a:cubicBezTo>
                  <a:cubicBezTo>
                    <a:pt x="16" y="13"/>
                    <a:pt x="45" y="29"/>
                    <a:pt x="46" y="32"/>
                  </a:cubicBezTo>
                  <a:cubicBezTo>
                    <a:pt x="47" y="34"/>
                    <a:pt x="15" y="19"/>
                    <a:pt x="15" y="21"/>
                  </a:cubicBezTo>
                  <a:cubicBezTo>
                    <a:pt x="15" y="22"/>
                    <a:pt x="43" y="36"/>
                    <a:pt x="47" y="38"/>
                  </a:cubicBezTo>
                  <a:cubicBezTo>
                    <a:pt x="51" y="40"/>
                    <a:pt x="39" y="47"/>
                    <a:pt x="32" y="50"/>
                  </a:cubicBezTo>
                  <a:cubicBezTo>
                    <a:pt x="25" y="53"/>
                    <a:pt x="21" y="52"/>
                    <a:pt x="23" y="54"/>
                  </a:cubicBezTo>
                  <a:cubicBezTo>
                    <a:pt x="24" y="56"/>
                    <a:pt x="41" y="49"/>
                    <a:pt x="41" y="51"/>
                  </a:cubicBezTo>
                  <a:cubicBezTo>
                    <a:pt x="41" y="53"/>
                    <a:pt x="17" y="74"/>
                    <a:pt x="14" y="77"/>
                  </a:cubicBezTo>
                  <a:close/>
                </a:path>
              </a:pathLst>
            </a:custGeom>
            <a:solidFill>
              <a:srgbClr val="E17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Oval 1822"/>
            <p:cNvSpPr>
              <a:spLocks noChangeArrowheads="1"/>
            </p:cNvSpPr>
            <p:nvPr/>
          </p:nvSpPr>
          <p:spPr bwMode="auto">
            <a:xfrm>
              <a:off x="3813175" y="5091113"/>
              <a:ext cx="9525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Oval 1823"/>
            <p:cNvSpPr>
              <a:spLocks noChangeArrowheads="1"/>
            </p:cNvSpPr>
            <p:nvPr/>
          </p:nvSpPr>
          <p:spPr bwMode="auto">
            <a:xfrm>
              <a:off x="3795713" y="5084763"/>
              <a:ext cx="3175" cy="3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9" name="组合 348"/>
          <p:cNvGrpSpPr/>
          <p:nvPr/>
        </p:nvGrpSpPr>
        <p:grpSpPr>
          <a:xfrm flipH="1">
            <a:off x="5510245" y="5474485"/>
            <a:ext cx="1362011" cy="1035914"/>
            <a:chOff x="2974047" y="3601599"/>
            <a:chExt cx="1888934" cy="1275831"/>
          </a:xfrm>
        </p:grpSpPr>
        <p:sp>
          <p:nvSpPr>
            <p:cNvPr id="350" name="Freeform 1936"/>
            <p:cNvSpPr/>
            <p:nvPr/>
          </p:nvSpPr>
          <p:spPr bwMode="auto">
            <a:xfrm>
              <a:off x="3222682" y="3601599"/>
              <a:ext cx="1509077" cy="1275831"/>
            </a:xfrm>
            <a:custGeom>
              <a:avLst/>
              <a:gdLst>
                <a:gd name="T0" fmla="*/ 189 w 224"/>
                <a:gd name="T1" fmla="*/ 105 h 202"/>
                <a:gd name="T2" fmla="*/ 149 w 224"/>
                <a:gd name="T3" fmla="*/ 54 h 202"/>
                <a:gd name="T4" fmla="*/ 102 w 224"/>
                <a:gd name="T5" fmla="*/ 20 h 202"/>
                <a:gd name="T6" fmla="*/ 52 w 224"/>
                <a:gd name="T7" fmla="*/ 11 h 202"/>
                <a:gd name="T8" fmla="*/ 27 w 224"/>
                <a:gd name="T9" fmla="*/ 60 h 202"/>
                <a:gd name="T10" fmla="*/ 8 w 224"/>
                <a:gd name="T11" fmla="*/ 98 h 202"/>
                <a:gd name="T12" fmla="*/ 7 w 224"/>
                <a:gd name="T13" fmla="*/ 157 h 202"/>
                <a:gd name="T14" fmla="*/ 47 w 224"/>
                <a:gd name="T15" fmla="*/ 183 h 202"/>
                <a:gd name="T16" fmla="*/ 70 w 224"/>
                <a:gd name="T17" fmla="*/ 184 h 202"/>
                <a:gd name="T18" fmla="*/ 134 w 224"/>
                <a:gd name="T19" fmla="*/ 194 h 202"/>
                <a:gd name="T20" fmla="*/ 160 w 224"/>
                <a:gd name="T21" fmla="*/ 188 h 202"/>
                <a:gd name="T22" fmla="*/ 200 w 224"/>
                <a:gd name="T23" fmla="*/ 196 h 202"/>
                <a:gd name="T24" fmla="*/ 219 w 224"/>
                <a:gd name="T25" fmla="*/ 195 h 202"/>
                <a:gd name="T26" fmla="*/ 216 w 224"/>
                <a:gd name="T27" fmla="*/ 184 h 202"/>
                <a:gd name="T28" fmla="*/ 190 w 224"/>
                <a:gd name="T29" fmla="*/ 155 h 202"/>
                <a:gd name="T30" fmla="*/ 189 w 224"/>
                <a:gd name="T31" fmla="*/ 10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4" h="202">
                  <a:moveTo>
                    <a:pt x="189" y="105"/>
                  </a:moveTo>
                  <a:cubicBezTo>
                    <a:pt x="184" y="85"/>
                    <a:pt x="160" y="66"/>
                    <a:pt x="149" y="54"/>
                  </a:cubicBezTo>
                  <a:cubicBezTo>
                    <a:pt x="139" y="42"/>
                    <a:pt x="109" y="26"/>
                    <a:pt x="102" y="20"/>
                  </a:cubicBezTo>
                  <a:cubicBezTo>
                    <a:pt x="95" y="15"/>
                    <a:pt x="68" y="0"/>
                    <a:pt x="52" y="11"/>
                  </a:cubicBezTo>
                  <a:cubicBezTo>
                    <a:pt x="35" y="22"/>
                    <a:pt x="29" y="50"/>
                    <a:pt x="27" y="60"/>
                  </a:cubicBezTo>
                  <a:cubicBezTo>
                    <a:pt x="25" y="73"/>
                    <a:pt x="14" y="88"/>
                    <a:pt x="8" y="98"/>
                  </a:cubicBezTo>
                  <a:cubicBezTo>
                    <a:pt x="2" y="107"/>
                    <a:pt x="0" y="140"/>
                    <a:pt x="7" y="157"/>
                  </a:cubicBezTo>
                  <a:cubicBezTo>
                    <a:pt x="14" y="174"/>
                    <a:pt x="36" y="182"/>
                    <a:pt x="47" y="183"/>
                  </a:cubicBezTo>
                  <a:cubicBezTo>
                    <a:pt x="59" y="184"/>
                    <a:pt x="54" y="183"/>
                    <a:pt x="70" y="184"/>
                  </a:cubicBezTo>
                  <a:cubicBezTo>
                    <a:pt x="85" y="186"/>
                    <a:pt x="115" y="197"/>
                    <a:pt x="134" y="194"/>
                  </a:cubicBezTo>
                  <a:cubicBezTo>
                    <a:pt x="152" y="192"/>
                    <a:pt x="151" y="188"/>
                    <a:pt x="160" y="188"/>
                  </a:cubicBezTo>
                  <a:cubicBezTo>
                    <a:pt x="170" y="188"/>
                    <a:pt x="192" y="193"/>
                    <a:pt x="200" y="196"/>
                  </a:cubicBezTo>
                  <a:cubicBezTo>
                    <a:pt x="209" y="199"/>
                    <a:pt x="219" y="202"/>
                    <a:pt x="219" y="195"/>
                  </a:cubicBezTo>
                  <a:cubicBezTo>
                    <a:pt x="219" y="195"/>
                    <a:pt x="224" y="188"/>
                    <a:pt x="216" y="184"/>
                  </a:cubicBezTo>
                  <a:cubicBezTo>
                    <a:pt x="200" y="177"/>
                    <a:pt x="194" y="169"/>
                    <a:pt x="190" y="155"/>
                  </a:cubicBezTo>
                  <a:cubicBezTo>
                    <a:pt x="187" y="141"/>
                    <a:pt x="193" y="124"/>
                    <a:pt x="189" y="105"/>
                  </a:cubicBezTo>
                  <a:close/>
                </a:path>
              </a:pathLst>
            </a:custGeom>
            <a:solidFill>
              <a:srgbClr val="002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1937"/>
            <p:cNvSpPr/>
            <p:nvPr/>
          </p:nvSpPr>
          <p:spPr bwMode="auto">
            <a:xfrm>
              <a:off x="3274480" y="3734364"/>
              <a:ext cx="797705" cy="987637"/>
            </a:xfrm>
            <a:custGeom>
              <a:avLst/>
              <a:gdLst>
                <a:gd name="T0" fmla="*/ 37 w 118"/>
                <a:gd name="T1" fmla="*/ 21 h 156"/>
                <a:gd name="T2" fmla="*/ 18 w 118"/>
                <a:gd name="T3" fmla="*/ 54 h 156"/>
                <a:gd name="T4" fmla="*/ 9 w 118"/>
                <a:gd name="T5" fmla="*/ 79 h 156"/>
                <a:gd name="T6" fmla="*/ 13 w 118"/>
                <a:gd name="T7" fmla="*/ 135 h 156"/>
                <a:gd name="T8" fmla="*/ 62 w 118"/>
                <a:gd name="T9" fmla="*/ 154 h 156"/>
                <a:gd name="T10" fmla="*/ 118 w 118"/>
                <a:gd name="T11" fmla="*/ 66 h 156"/>
                <a:gd name="T12" fmla="*/ 102 w 118"/>
                <a:gd name="T13" fmla="*/ 12 h 156"/>
                <a:gd name="T14" fmla="*/ 80 w 118"/>
                <a:gd name="T15" fmla="*/ 2 h 156"/>
                <a:gd name="T16" fmla="*/ 37 w 118"/>
                <a:gd name="T17" fmla="*/ 2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56">
                  <a:moveTo>
                    <a:pt x="37" y="21"/>
                  </a:moveTo>
                  <a:cubicBezTo>
                    <a:pt x="27" y="35"/>
                    <a:pt x="18" y="45"/>
                    <a:pt x="18" y="54"/>
                  </a:cubicBezTo>
                  <a:cubicBezTo>
                    <a:pt x="18" y="63"/>
                    <a:pt x="12" y="68"/>
                    <a:pt x="9" y="79"/>
                  </a:cubicBezTo>
                  <a:cubicBezTo>
                    <a:pt x="6" y="91"/>
                    <a:pt x="0" y="123"/>
                    <a:pt x="13" y="135"/>
                  </a:cubicBezTo>
                  <a:cubicBezTo>
                    <a:pt x="25" y="147"/>
                    <a:pt x="40" y="153"/>
                    <a:pt x="62" y="154"/>
                  </a:cubicBezTo>
                  <a:cubicBezTo>
                    <a:pt x="85" y="156"/>
                    <a:pt x="118" y="66"/>
                    <a:pt x="118" y="66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2"/>
                    <a:pt x="92" y="3"/>
                    <a:pt x="80" y="2"/>
                  </a:cubicBezTo>
                  <a:cubicBezTo>
                    <a:pt x="68" y="0"/>
                    <a:pt x="48" y="6"/>
                    <a:pt x="37" y="21"/>
                  </a:cubicBezTo>
                  <a:close/>
                </a:path>
              </a:pathLst>
            </a:custGeom>
            <a:solidFill>
              <a:srgbClr val="005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1938"/>
            <p:cNvSpPr/>
            <p:nvPr/>
          </p:nvSpPr>
          <p:spPr bwMode="auto">
            <a:xfrm>
              <a:off x="2974047" y="3695506"/>
              <a:ext cx="1757712" cy="1168973"/>
            </a:xfrm>
            <a:custGeom>
              <a:avLst/>
              <a:gdLst>
                <a:gd name="T0" fmla="*/ 227 w 261"/>
                <a:gd name="T1" fmla="*/ 82 h 185"/>
                <a:gd name="T2" fmla="*/ 167 w 261"/>
                <a:gd name="T3" fmla="*/ 23 h 185"/>
                <a:gd name="T4" fmla="*/ 136 w 261"/>
                <a:gd name="T5" fmla="*/ 13 h 185"/>
                <a:gd name="T6" fmla="*/ 97 w 261"/>
                <a:gd name="T7" fmla="*/ 48 h 185"/>
                <a:gd name="T8" fmla="*/ 78 w 261"/>
                <a:gd name="T9" fmla="*/ 63 h 185"/>
                <a:gd name="T10" fmla="*/ 65 w 261"/>
                <a:gd name="T11" fmla="*/ 57 h 185"/>
                <a:gd name="T12" fmla="*/ 56 w 261"/>
                <a:gd name="T13" fmla="*/ 38 h 185"/>
                <a:gd name="T14" fmla="*/ 33 w 261"/>
                <a:gd name="T15" fmla="*/ 4 h 185"/>
                <a:gd name="T16" fmla="*/ 20 w 261"/>
                <a:gd name="T17" fmla="*/ 15 h 185"/>
                <a:gd name="T18" fmla="*/ 11 w 261"/>
                <a:gd name="T19" fmla="*/ 45 h 185"/>
                <a:gd name="T20" fmla="*/ 4 w 261"/>
                <a:gd name="T21" fmla="*/ 68 h 185"/>
                <a:gd name="T22" fmla="*/ 22 w 261"/>
                <a:gd name="T23" fmla="*/ 75 h 185"/>
                <a:gd name="T24" fmla="*/ 49 w 261"/>
                <a:gd name="T25" fmla="*/ 67 h 185"/>
                <a:gd name="T26" fmla="*/ 70 w 261"/>
                <a:gd name="T27" fmla="*/ 72 h 185"/>
                <a:gd name="T28" fmla="*/ 79 w 261"/>
                <a:gd name="T29" fmla="*/ 112 h 185"/>
                <a:gd name="T30" fmla="*/ 92 w 261"/>
                <a:gd name="T31" fmla="*/ 154 h 185"/>
                <a:gd name="T32" fmla="*/ 152 w 261"/>
                <a:gd name="T33" fmla="*/ 176 h 185"/>
                <a:gd name="T34" fmla="*/ 185 w 261"/>
                <a:gd name="T35" fmla="*/ 172 h 185"/>
                <a:gd name="T36" fmla="*/ 219 w 261"/>
                <a:gd name="T37" fmla="*/ 167 h 185"/>
                <a:gd name="T38" fmla="*/ 258 w 261"/>
                <a:gd name="T39" fmla="*/ 178 h 185"/>
                <a:gd name="T40" fmla="*/ 248 w 261"/>
                <a:gd name="T41" fmla="*/ 164 h 185"/>
                <a:gd name="T42" fmla="*/ 229 w 261"/>
                <a:gd name="T43" fmla="*/ 133 h 185"/>
                <a:gd name="T44" fmla="*/ 227 w 261"/>
                <a:gd name="T45" fmla="*/ 8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85">
                  <a:moveTo>
                    <a:pt x="227" y="82"/>
                  </a:moveTo>
                  <a:cubicBezTo>
                    <a:pt x="222" y="71"/>
                    <a:pt x="184" y="32"/>
                    <a:pt x="167" y="23"/>
                  </a:cubicBezTo>
                  <a:cubicBezTo>
                    <a:pt x="149" y="14"/>
                    <a:pt x="141" y="8"/>
                    <a:pt x="136" y="13"/>
                  </a:cubicBezTo>
                  <a:cubicBezTo>
                    <a:pt x="130" y="17"/>
                    <a:pt x="107" y="37"/>
                    <a:pt x="97" y="48"/>
                  </a:cubicBezTo>
                  <a:cubicBezTo>
                    <a:pt x="87" y="59"/>
                    <a:pt x="81" y="64"/>
                    <a:pt x="78" y="63"/>
                  </a:cubicBezTo>
                  <a:cubicBezTo>
                    <a:pt x="78" y="63"/>
                    <a:pt x="69" y="61"/>
                    <a:pt x="65" y="57"/>
                  </a:cubicBezTo>
                  <a:cubicBezTo>
                    <a:pt x="61" y="54"/>
                    <a:pt x="59" y="48"/>
                    <a:pt x="56" y="38"/>
                  </a:cubicBezTo>
                  <a:cubicBezTo>
                    <a:pt x="52" y="26"/>
                    <a:pt x="40" y="9"/>
                    <a:pt x="33" y="4"/>
                  </a:cubicBezTo>
                  <a:cubicBezTo>
                    <a:pt x="27" y="0"/>
                    <a:pt x="22" y="6"/>
                    <a:pt x="20" y="15"/>
                  </a:cubicBezTo>
                  <a:cubicBezTo>
                    <a:pt x="18" y="24"/>
                    <a:pt x="14" y="35"/>
                    <a:pt x="11" y="45"/>
                  </a:cubicBezTo>
                  <a:cubicBezTo>
                    <a:pt x="8" y="54"/>
                    <a:pt x="0" y="63"/>
                    <a:pt x="4" y="68"/>
                  </a:cubicBezTo>
                  <a:cubicBezTo>
                    <a:pt x="7" y="72"/>
                    <a:pt x="14" y="75"/>
                    <a:pt x="22" y="75"/>
                  </a:cubicBezTo>
                  <a:cubicBezTo>
                    <a:pt x="30" y="75"/>
                    <a:pt x="44" y="66"/>
                    <a:pt x="49" y="67"/>
                  </a:cubicBezTo>
                  <a:cubicBezTo>
                    <a:pt x="54" y="68"/>
                    <a:pt x="65" y="64"/>
                    <a:pt x="70" y="72"/>
                  </a:cubicBezTo>
                  <a:cubicBezTo>
                    <a:pt x="75" y="80"/>
                    <a:pt x="79" y="98"/>
                    <a:pt x="79" y="112"/>
                  </a:cubicBezTo>
                  <a:cubicBezTo>
                    <a:pt x="79" y="126"/>
                    <a:pt x="85" y="149"/>
                    <a:pt x="92" y="154"/>
                  </a:cubicBezTo>
                  <a:cubicBezTo>
                    <a:pt x="99" y="158"/>
                    <a:pt x="129" y="171"/>
                    <a:pt x="152" y="176"/>
                  </a:cubicBezTo>
                  <a:cubicBezTo>
                    <a:pt x="175" y="180"/>
                    <a:pt x="178" y="175"/>
                    <a:pt x="185" y="172"/>
                  </a:cubicBezTo>
                  <a:cubicBezTo>
                    <a:pt x="192" y="169"/>
                    <a:pt x="203" y="162"/>
                    <a:pt x="219" y="167"/>
                  </a:cubicBezTo>
                  <a:cubicBezTo>
                    <a:pt x="235" y="171"/>
                    <a:pt x="255" y="185"/>
                    <a:pt x="258" y="178"/>
                  </a:cubicBezTo>
                  <a:cubicBezTo>
                    <a:pt x="261" y="171"/>
                    <a:pt x="256" y="169"/>
                    <a:pt x="248" y="164"/>
                  </a:cubicBezTo>
                  <a:cubicBezTo>
                    <a:pt x="241" y="160"/>
                    <a:pt x="230" y="157"/>
                    <a:pt x="229" y="133"/>
                  </a:cubicBezTo>
                  <a:cubicBezTo>
                    <a:pt x="228" y="109"/>
                    <a:pt x="232" y="93"/>
                    <a:pt x="227" y="82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1939"/>
            <p:cNvSpPr/>
            <p:nvPr/>
          </p:nvSpPr>
          <p:spPr bwMode="auto">
            <a:xfrm>
              <a:off x="3018938" y="3740840"/>
              <a:ext cx="542163" cy="446865"/>
            </a:xfrm>
            <a:custGeom>
              <a:avLst/>
              <a:gdLst>
                <a:gd name="T0" fmla="*/ 77 w 80"/>
                <a:gd name="T1" fmla="*/ 60 h 71"/>
                <a:gd name="T2" fmla="*/ 70 w 80"/>
                <a:gd name="T3" fmla="*/ 58 h 71"/>
                <a:gd name="T4" fmla="*/ 68 w 80"/>
                <a:gd name="T5" fmla="*/ 57 h 71"/>
                <a:gd name="T6" fmla="*/ 45 w 80"/>
                <a:gd name="T7" fmla="*/ 39 h 71"/>
                <a:gd name="T8" fmla="*/ 23 w 80"/>
                <a:gd name="T9" fmla="*/ 2 h 71"/>
                <a:gd name="T10" fmla="*/ 22 w 80"/>
                <a:gd name="T11" fmla="*/ 6 h 71"/>
                <a:gd name="T12" fmla="*/ 17 w 80"/>
                <a:gd name="T13" fmla="*/ 10 h 71"/>
                <a:gd name="T14" fmla="*/ 18 w 80"/>
                <a:gd name="T15" fmla="*/ 16 h 71"/>
                <a:gd name="T16" fmla="*/ 15 w 80"/>
                <a:gd name="T17" fmla="*/ 18 h 71"/>
                <a:gd name="T18" fmla="*/ 15 w 80"/>
                <a:gd name="T19" fmla="*/ 24 h 71"/>
                <a:gd name="T20" fmla="*/ 12 w 80"/>
                <a:gd name="T21" fmla="*/ 28 h 71"/>
                <a:gd name="T22" fmla="*/ 13 w 80"/>
                <a:gd name="T23" fmla="*/ 32 h 71"/>
                <a:gd name="T24" fmla="*/ 10 w 80"/>
                <a:gd name="T25" fmla="*/ 35 h 71"/>
                <a:gd name="T26" fmla="*/ 10 w 80"/>
                <a:gd name="T27" fmla="*/ 40 h 71"/>
                <a:gd name="T28" fmla="*/ 8 w 80"/>
                <a:gd name="T29" fmla="*/ 43 h 71"/>
                <a:gd name="T30" fmla="*/ 7 w 80"/>
                <a:gd name="T31" fmla="*/ 49 h 71"/>
                <a:gd name="T32" fmla="*/ 7 w 80"/>
                <a:gd name="T33" fmla="*/ 54 h 71"/>
                <a:gd name="T34" fmla="*/ 4 w 80"/>
                <a:gd name="T35" fmla="*/ 62 h 71"/>
                <a:gd name="T36" fmla="*/ 12 w 80"/>
                <a:gd name="T37" fmla="*/ 64 h 71"/>
                <a:gd name="T38" fmla="*/ 26 w 80"/>
                <a:gd name="T39" fmla="*/ 62 h 71"/>
                <a:gd name="T40" fmla="*/ 43 w 80"/>
                <a:gd name="T41" fmla="*/ 56 h 71"/>
                <a:gd name="T42" fmla="*/ 64 w 80"/>
                <a:gd name="T43" fmla="*/ 63 h 71"/>
                <a:gd name="T44" fmla="*/ 71 w 80"/>
                <a:gd name="T45" fmla="*/ 70 h 71"/>
                <a:gd name="T46" fmla="*/ 69 w 80"/>
                <a:gd name="T47" fmla="*/ 66 h 71"/>
                <a:gd name="T48" fmla="*/ 75 w 80"/>
                <a:gd name="T49" fmla="*/ 67 h 71"/>
                <a:gd name="T50" fmla="*/ 73 w 80"/>
                <a:gd name="T51" fmla="*/ 62 h 71"/>
                <a:gd name="T52" fmla="*/ 77 w 80"/>
                <a:gd name="T5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71">
                  <a:moveTo>
                    <a:pt x="77" y="60"/>
                  </a:moveTo>
                  <a:cubicBezTo>
                    <a:pt x="75" y="58"/>
                    <a:pt x="72" y="59"/>
                    <a:pt x="70" y="58"/>
                  </a:cubicBezTo>
                  <a:cubicBezTo>
                    <a:pt x="69" y="57"/>
                    <a:pt x="68" y="57"/>
                    <a:pt x="68" y="57"/>
                  </a:cubicBezTo>
                  <a:cubicBezTo>
                    <a:pt x="68" y="57"/>
                    <a:pt x="51" y="52"/>
                    <a:pt x="45" y="39"/>
                  </a:cubicBezTo>
                  <a:cubicBezTo>
                    <a:pt x="39" y="26"/>
                    <a:pt x="24" y="0"/>
                    <a:pt x="23" y="2"/>
                  </a:cubicBezTo>
                  <a:cubicBezTo>
                    <a:pt x="21" y="4"/>
                    <a:pt x="22" y="3"/>
                    <a:pt x="22" y="6"/>
                  </a:cubicBezTo>
                  <a:cubicBezTo>
                    <a:pt x="22" y="8"/>
                    <a:pt x="17" y="8"/>
                    <a:pt x="17" y="10"/>
                  </a:cubicBezTo>
                  <a:cubicBezTo>
                    <a:pt x="18" y="13"/>
                    <a:pt x="20" y="14"/>
                    <a:pt x="18" y="16"/>
                  </a:cubicBezTo>
                  <a:cubicBezTo>
                    <a:pt x="17" y="18"/>
                    <a:pt x="14" y="16"/>
                    <a:pt x="15" y="18"/>
                  </a:cubicBezTo>
                  <a:cubicBezTo>
                    <a:pt x="15" y="21"/>
                    <a:pt x="15" y="21"/>
                    <a:pt x="15" y="24"/>
                  </a:cubicBezTo>
                  <a:cubicBezTo>
                    <a:pt x="14" y="27"/>
                    <a:pt x="13" y="25"/>
                    <a:pt x="12" y="28"/>
                  </a:cubicBezTo>
                  <a:cubicBezTo>
                    <a:pt x="11" y="30"/>
                    <a:pt x="11" y="30"/>
                    <a:pt x="13" y="32"/>
                  </a:cubicBezTo>
                  <a:cubicBezTo>
                    <a:pt x="15" y="35"/>
                    <a:pt x="11" y="33"/>
                    <a:pt x="10" y="35"/>
                  </a:cubicBezTo>
                  <a:cubicBezTo>
                    <a:pt x="9" y="38"/>
                    <a:pt x="8" y="38"/>
                    <a:pt x="10" y="40"/>
                  </a:cubicBezTo>
                  <a:cubicBezTo>
                    <a:pt x="12" y="42"/>
                    <a:pt x="10" y="42"/>
                    <a:pt x="8" y="43"/>
                  </a:cubicBezTo>
                  <a:cubicBezTo>
                    <a:pt x="6" y="45"/>
                    <a:pt x="6" y="48"/>
                    <a:pt x="7" y="49"/>
                  </a:cubicBezTo>
                  <a:cubicBezTo>
                    <a:pt x="8" y="50"/>
                    <a:pt x="0" y="53"/>
                    <a:pt x="7" y="54"/>
                  </a:cubicBezTo>
                  <a:cubicBezTo>
                    <a:pt x="15" y="55"/>
                    <a:pt x="2" y="59"/>
                    <a:pt x="4" y="62"/>
                  </a:cubicBezTo>
                  <a:cubicBezTo>
                    <a:pt x="7" y="65"/>
                    <a:pt x="9" y="66"/>
                    <a:pt x="12" y="64"/>
                  </a:cubicBezTo>
                  <a:cubicBezTo>
                    <a:pt x="16" y="63"/>
                    <a:pt x="22" y="65"/>
                    <a:pt x="26" y="62"/>
                  </a:cubicBezTo>
                  <a:cubicBezTo>
                    <a:pt x="31" y="59"/>
                    <a:pt x="36" y="55"/>
                    <a:pt x="43" y="56"/>
                  </a:cubicBezTo>
                  <a:cubicBezTo>
                    <a:pt x="50" y="56"/>
                    <a:pt x="61" y="59"/>
                    <a:pt x="64" y="63"/>
                  </a:cubicBezTo>
                  <a:cubicBezTo>
                    <a:pt x="68" y="67"/>
                    <a:pt x="71" y="71"/>
                    <a:pt x="71" y="70"/>
                  </a:cubicBezTo>
                  <a:cubicBezTo>
                    <a:pt x="71" y="68"/>
                    <a:pt x="67" y="65"/>
                    <a:pt x="69" y="66"/>
                  </a:cubicBezTo>
                  <a:cubicBezTo>
                    <a:pt x="71" y="66"/>
                    <a:pt x="74" y="67"/>
                    <a:pt x="75" y="67"/>
                  </a:cubicBezTo>
                  <a:cubicBezTo>
                    <a:pt x="75" y="66"/>
                    <a:pt x="71" y="62"/>
                    <a:pt x="73" y="62"/>
                  </a:cubicBezTo>
                  <a:cubicBezTo>
                    <a:pt x="74" y="62"/>
                    <a:pt x="80" y="61"/>
                    <a:pt x="77" y="60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1940"/>
            <p:cNvSpPr/>
            <p:nvPr/>
          </p:nvSpPr>
          <p:spPr bwMode="auto">
            <a:xfrm>
              <a:off x="4186141" y="4310755"/>
              <a:ext cx="276261" cy="252576"/>
            </a:xfrm>
            <a:custGeom>
              <a:avLst/>
              <a:gdLst>
                <a:gd name="T0" fmla="*/ 23 w 41"/>
                <a:gd name="T1" fmla="*/ 1 h 40"/>
                <a:gd name="T2" fmla="*/ 15 w 41"/>
                <a:gd name="T3" fmla="*/ 33 h 40"/>
                <a:gd name="T4" fmla="*/ 41 w 41"/>
                <a:gd name="T5" fmla="*/ 21 h 40"/>
                <a:gd name="T6" fmla="*/ 23 w 41"/>
                <a:gd name="T7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40">
                  <a:moveTo>
                    <a:pt x="23" y="1"/>
                  </a:moveTo>
                  <a:cubicBezTo>
                    <a:pt x="6" y="2"/>
                    <a:pt x="0" y="25"/>
                    <a:pt x="15" y="33"/>
                  </a:cubicBezTo>
                  <a:cubicBezTo>
                    <a:pt x="28" y="40"/>
                    <a:pt x="40" y="28"/>
                    <a:pt x="41" y="21"/>
                  </a:cubicBezTo>
                  <a:cubicBezTo>
                    <a:pt x="41" y="13"/>
                    <a:pt x="39" y="0"/>
                    <a:pt x="23" y="1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1941"/>
            <p:cNvSpPr/>
            <p:nvPr/>
          </p:nvSpPr>
          <p:spPr bwMode="auto">
            <a:xfrm>
              <a:off x="4213767" y="4333421"/>
              <a:ext cx="241728" cy="210481"/>
            </a:xfrm>
            <a:custGeom>
              <a:avLst/>
              <a:gdLst>
                <a:gd name="T0" fmla="*/ 23 w 36"/>
                <a:gd name="T1" fmla="*/ 1 h 33"/>
                <a:gd name="T2" fmla="*/ 9 w 36"/>
                <a:gd name="T3" fmla="*/ 24 h 33"/>
                <a:gd name="T4" fmla="*/ 34 w 36"/>
                <a:gd name="T5" fmla="*/ 14 h 33"/>
                <a:gd name="T6" fmla="*/ 23 w 36"/>
                <a:gd name="T7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3">
                  <a:moveTo>
                    <a:pt x="23" y="1"/>
                  </a:moveTo>
                  <a:cubicBezTo>
                    <a:pt x="12" y="0"/>
                    <a:pt x="0" y="9"/>
                    <a:pt x="9" y="24"/>
                  </a:cubicBezTo>
                  <a:cubicBezTo>
                    <a:pt x="15" y="33"/>
                    <a:pt x="36" y="28"/>
                    <a:pt x="34" y="14"/>
                  </a:cubicBezTo>
                  <a:cubicBezTo>
                    <a:pt x="34" y="14"/>
                    <a:pt x="34" y="2"/>
                    <a:pt x="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1942"/>
            <p:cNvSpPr/>
            <p:nvPr/>
          </p:nvSpPr>
          <p:spPr bwMode="auto">
            <a:xfrm>
              <a:off x="4248300" y="4326945"/>
              <a:ext cx="189931" cy="178099"/>
            </a:xfrm>
            <a:custGeom>
              <a:avLst/>
              <a:gdLst>
                <a:gd name="T0" fmla="*/ 9 w 28"/>
                <a:gd name="T1" fmla="*/ 5 h 28"/>
                <a:gd name="T2" fmla="*/ 16 w 28"/>
                <a:gd name="T3" fmla="*/ 27 h 28"/>
                <a:gd name="T4" fmla="*/ 27 w 28"/>
                <a:gd name="T5" fmla="*/ 14 h 28"/>
                <a:gd name="T6" fmla="*/ 9 w 28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8">
                  <a:moveTo>
                    <a:pt x="9" y="5"/>
                  </a:moveTo>
                  <a:cubicBezTo>
                    <a:pt x="0" y="10"/>
                    <a:pt x="3" y="25"/>
                    <a:pt x="16" y="27"/>
                  </a:cubicBezTo>
                  <a:cubicBezTo>
                    <a:pt x="26" y="28"/>
                    <a:pt x="28" y="20"/>
                    <a:pt x="27" y="14"/>
                  </a:cubicBezTo>
                  <a:cubicBezTo>
                    <a:pt x="26" y="9"/>
                    <a:pt x="20" y="0"/>
                    <a:pt x="9" y="5"/>
                  </a:cubicBezTo>
                  <a:close/>
                </a:path>
              </a:pathLst>
            </a:custGeom>
            <a:solidFill>
              <a:srgbClr val="C2D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1943"/>
            <p:cNvSpPr/>
            <p:nvPr/>
          </p:nvSpPr>
          <p:spPr bwMode="auto">
            <a:xfrm>
              <a:off x="4269020" y="4339897"/>
              <a:ext cx="155398" cy="145718"/>
            </a:xfrm>
            <a:custGeom>
              <a:avLst/>
              <a:gdLst>
                <a:gd name="T0" fmla="*/ 7 w 23"/>
                <a:gd name="T1" fmla="*/ 5 h 23"/>
                <a:gd name="T2" fmla="*/ 13 w 23"/>
                <a:gd name="T3" fmla="*/ 22 h 23"/>
                <a:gd name="T4" fmla="*/ 22 w 23"/>
                <a:gd name="T5" fmla="*/ 12 h 23"/>
                <a:gd name="T6" fmla="*/ 7 w 23"/>
                <a:gd name="T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3">
                  <a:moveTo>
                    <a:pt x="7" y="5"/>
                  </a:moveTo>
                  <a:cubicBezTo>
                    <a:pt x="0" y="9"/>
                    <a:pt x="2" y="21"/>
                    <a:pt x="13" y="22"/>
                  </a:cubicBezTo>
                  <a:cubicBezTo>
                    <a:pt x="21" y="23"/>
                    <a:pt x="23" y="16"/>
                    <a:pt x="22" y="12"/>
                  </a:cubicBezTo>
                  <a:cubicBezTo>
                    <a:pt x="21" y="7"/>
                    <a:pt x="14" y="0"/>
                    <a:pt x="7" y="5"/>
                  </a:cubicBezTo>
                  <a:close/>
                </a:path>
              </a:pathLst>
            </a:custGeom>
            <a:solidFill>
              <a:srgbClr val="005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Freeform 1944"/>
            <p:cNvSpPr/>
            <p:nvPr/>
          </p:nvSpPr>
          <p:spPr bwMode="auto">
            <a:xfrm>
              <a:off x="4448589" y="4498568"/>
              <a:ext cx="265902" cy="336768"/>
            </a:xfrm>
            <a:custGeom>
              <a:avLst/>
              <a:gdLst>
                <a:gd name="T0" fmla="*/ 16 w 39"/>
                <a:gd name="T1" fmla="*/ 29 h 53"/>
                <a:gd name="T2" fmla="*/ 10 w 39"/>
                <a:gd name="T3" fmla="*/ 5 h 53"/>
                <a:gd name="T4" fmla="*/ 5 w 39"/>
                <a:gd name="T5" fmla="*/ 25 h 53"/>
                <a:gd name="T6" fmla="*/ 29 w 39"/>
                <a:gd name="T7" fmla="*/ 47 h 53"/>
                <a:gd name="T8" fmla="*/ 39 w 39"/>
                <a:gd name="T9" fmla="*/ 48 h 53"/>
                <a:gd name="T10" fmla="*/ 26 w 39"/>
                <a:gd name="T11" fmla="*/ 37 h 53"/>
                <a:gd name="T12" fmla="*/ 16 w 39"/>
                <a:gd name="T13" fmla="*/ 2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3">
                  <a:moveTo>
                    <a:pt x="16" y="29"/>
                  </a:moveTo>
                  <a:cubicBezTo>
                    <a:pt x="11" y="21"/>
                    <a:pt x="10" y="9"/>
                    <a:pt x="10" y="5"/>
                  </a:cubicBezTo>
                  <a:cubicBezTo>
                    <a:pt x="10" y="0"/>
                    <a:pt x="0" y="8"/>
                    <a:pt x="5" y="25"/>
                  </a:cubicBezTo>
                  <a:cubicBezTo>
                    <a:pt x="10" y="42"/>
                    <a:pt x="24" y="44"/>
                    <a:pt x="29" y="47"/>
                  </a:cubicBezTo>
                  <a:cubicBezTo>
                    <a:pt x="33" y="51"/>
                    <a:pt x="39" y="53"/>
                    <a:pt x="39" y="48"/>
                  </a:cubicBezTo>
                  <a:cubicBezTo>
                    <a:pt x="39" y="42"/>
                    <a:pt x="31" y="39"/>
                    <a:pt x="26" y="37"/>
                  </a:cubicBezTo>
                  <a:cubicBezTo>
                    <a:pt x="21" y="34"/>
                    <a:pt x="16" y="29"/>
                    <a:pt x="16" y="29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Freeform 1945"/>
            <p:cNvSpPr/>
            <p:nvPr/>
          </p:nvSpPr>
          <p:spPr bwMode="auto">
            <a:xfrm>
              <a:off x="4327726" y="4744667"/>
              <a:ext cx="372952" cy="116573"/>
            </a:xfrm>
            <a:custGeom>
              <a:avLst/>
              <a:gdLst>
                <a:gd name="T0" fmla="*/ 38 w 55"/>
                <a:gd name="T1" fmla="*/ 10 h 18"/>
                <a:gd name="T2" fmla="*/ 9 w 55"/>
                <a:gd name="T3" fmla="*/ 1 h 18"/>
                <a:gd name="T4" fmla="*/ 1 w 55"/>
                <a:gd name="T5" fmla="*/ 4 h 18"/>
                <a:gd name="T6" fmla="*/ 28 w 55"/>
                <a:gd name="T7" fmla="*/ 11 h 18"/>
                <a:gd name="T8" fmla="*/ 49 w 55"/>
                <a:gd name="T9" fmla="*/ 17 h 18"/>
                <a:gd name="T10" fmla="*/ 53 w 55"/>
                <a:gd name="T11" fmla="*/ 15 h 18"/>
                <a:gd name="T12" fmla="*/ 38 w 55"/>
                <a:gd name="T13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8">
                  <a:moveTo>
                    <a:pt x="38" y="10"/>
                  </a:moveTo>
                  <a:cubicBezTo>
                    <a:pt x="30" y="6"/>
                    <a:pt x="17" y="0"/>
                    <a:pt x="9" y="1"/>
                  </a:cubicBezTo>
                  <a:cubicBezTo>
                    <a:pt x="9" y="1"/>
                    <a:pt x="2" y="1"/>
                    <a:pt x="1" y="4"/>
                  </a:cubicBezTo>
                  <a:cubicBezTo>
                    <a:pt x="0" y="6"/>
                    <a:pt x="16" y="8"/>
                    <a:pt x="28" y="11"/>
                  </a:cubicBezTo>
                  <a:cubicBezTo>
                    <a:pt x="39" y="15"/>
                    <a:pt x="46" y="18"/>
                    <a:pt x="49" y="17"/>
                  </a:cubicBezTo>
                  <a:cubicBezTo>
                    <a:pt x="53" y="17"/>
                    <a:pt x="55" y="16"/>
                    <a:pt x="53" y="15"/>
                  </a:cubicBezTo>
                  <a:cubicBezTo>
                    <a:pt x="52" y="14"/>
                    <a:pt x="45" y="14"/>
                    <a:pt x="38" y="10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Freeform 1946"/>
            <p:cNvSpPr/>
            <p:nvPr/>
          </p:nvSpPr>
          <p:spPr bwMode="auto">
            <a:xfrm>
              <a:off x="3823550" y="4310755"/>
              <a:ext cx="276261" cy="213718"/>
            </a:xfrm>
            <a:custGeom>
              <a:avLst/>
              <a:gdLst>
                <a:gd name="T0" fmla="*/ 9 w 41"/>
                <a:gd name="T1" fmla="*/ 16 h 34"/>
                <a:gd name="T2" fmla="*/ 11 w 41"/>
                <a:gd name="T3" fmla="*/ 34 h 34"/>
                <a:gd name="T4" fmla="*/ 35 w 41"/>
                <a:gd name="T5" fmla="*/ 27 h 34"/>
                <a:gd name="T6" fmla="*/ 39 w 41"/>
                <a:gd name="T7" fmla="*/ 19 h 34"/>
                <a:gd name="T8" fmla="*/ 20 w 41"/>
                <a:gd name="T9" fmla="*/ 3 h 34"/>
                <a:gd name="T10" fmla="*/ 9 w 41"/>
                <a:gd name="T11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4">
                  <a:moveTo>
                    <a:pt x="9" y="16"/>
                  </a:moveTo>
                  <a:cubicBezTo>
                    <a:pt x="6" y="25"/>
                    <a:pt x="0" y="34"/>
                    <a:pt x="11" y="34"/>
                  </a:cubicBezTo>
                  <a:cubicBezTo>
                    <a:pt x="23" y="34"/>
                    <a:pt x="31" y="29"/>
                    <a:pt x="35" y="27"/>
                  </a:cubicBezTo>
                  <a:cubicBezTo>
                    <a:pt x="39" y="25"/>
                    <a:pt x="41" y="22"/>
                    <a:pt x="39" y="19"/>
                  </a:cubicBezTo>
                  <a:cubicBezTo>
                    <a:pt x="39" y="19"/>
                    <a:pt x="26" y="6"/>
                    <a:pt x="20" y="3"/>
                  </a:cubicBezTo>
                  <a:cubicBezTo>
                    <a:pt x="15" y="0"/>
                    <a:pt x="11" y="6"/>
                    <a:pt x="9" y="16"/>
                  </a:cubicBezTo>
                  <a:close/>
                </a:path>
              </a:pathLst>
            </a:custGeom>
            <a:solidFill>
              <a:srgbClr val="BF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Freeform 1947"/>
            <p:cNvSpPr/>
            <p:nvPr/>
          </p:nvSpPr>
          <p:spPr bwMode="auto">
            <a:xfrm>
              <a:off x="3074191" y="3760269"/>
              <a:ext cx="424752" cy="372388"/>
            </a:xfrm>
            <a:custGeom>
              <a:avLst/>
              <a:gdLst>
                <a:gd name="T0" fmla="*/ 9 w 63"/>
                <a:gd name="T1" fmla="*/ 54 h 59"/>
                <a:gd name="T2" fmla="*/ 31 w 63"/>
                <a:gd name="T3" fmla="*/ 51 h 59"/>
                <a:gd name="T4" fmla="*/ 44 w 63"/>
                <a:gd name="T5" fmla="*/ 51 h 59"/>
                <a:gd name="T6" fmla="*/ 58 w 63"/>
                <a:gd name="T7" fmla="*/ 59 h 59"/>
                <a:gd name="T8" fmla="*/ 43 w 63"/>
                <a:gd name="T9" fmla="*/ 47 h 59"/>
                <a:gd name="T10" fmla="*/ 35 w 63"/>
                <a:gd name="T11" fmla="*/ 39 h 59"/>
                <a:gd name="T12" fmla="*/ 29 w 63"/>
                <a:gd name="T13" fmla="*/ 30 h 59"/>
                <a:gd name="T14" fmla="*/ 20 w 63"/>
                <a:gd name="T15" fmla="*/ 11 h 59"/>
                <a:gd name="T16" fmla="*/ 18 w 63"/>
                <a:gd name="T17" fmla="*/ 19 h 59"/>
                <a:gd name="T18" fmla="*/ 28 w 63"/>
                <a:gd name="T19" fmla="*/ 33 h 59"/>
                <a:gd name="T20" fmla="*/ 11 w 63"/>
                <a:gd name="T21" fmla="*/ 28 h 59"/>
                <a:gd name="T22" fmla="*/ 14 w 63"/>
                <a:gd name="T23" fmla="*/ 33 h 59"/>
                <a:gd name="T24" fmla="*/ 28 w 63"/>
                <a:gd name="T25" fmla="*/ 38 h 59"/>
                <a:gd name="T26" fmla="*/ 11 w 63"/>
                <a:gd name="T27" fmla="*/ 39 h 59"/>
                <a:gd name="T28" fmla="*/ 16 w 63"/>
                <a:gd name="T29" fmla="*/ 44 h 59"/>
                <a:gd name="T30" fmla="*/ 28 w 63"/>
                <a:gd name="T31" fmla="*/ 47 h 59"/>
                <a:gd name="T32" fmla="*/ 9 w 63"/>
                <a:gd name="T33" fmla="*/ 5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59">
                  <a:moveTo>
                    <a:pt x="9" y="54"/>
                  </a:moveTo>
                  <a:cubicBezTo>
                    <a:pt x="12" y="56"/>
                    <a:pt x="17" y="53"/>
                    <a:pt x="31" y="51"/>
                  </a:cubicBezTo>
                  <a:cubicBezTo>
                    <a:pt x="36" y="51"/>
                    <a:pt x="41" y="51"/>
                    <a:pt x="44" y="51"/>
                  </a:cubicBezTo>
                  <a:cubicBezTo>
                    <a:pt x="52" y="53"/>
                    <a:pt x="56" y="59"/>
                    <a:pt x="58" y="59"/>
                  </a:cubicBezTo>
                  <a:cubicBezTo>
                    <a:pt x="61" y="59"/>
                    <a:pt x="63" y="58"/>
                    <a:pt x="43" y="47"/>
                  </a:cubicBezTo>
                  <a:cubicBezTo>
                    <a:pt x="43" y="47"/>
                    <a:pt x="38" y="44"/>
                    <a:pt x="35" y="39"/>
                  </a:cubicBezTo>
                  <a:cubicBezTo>
                    <a:pt x="33" y="37"/>
                    <a:pt x="31" y="32"/>
                    <a:pt x="29" y="30"/>
                  </a:cubicBezTo>
                  <a:cubicBezTo>
                    <a:pt x="25" y="23"/>
                    <a:pt x="22" y="16"/>
                    <a:pt x="20" y="11"/>
                  </a:cubicBezTo>
                  <a:cubicBezTo>
                    <a:pt x="14" y="0"/>
                    <a:pt x="15" y="12"/>
                    <a:pt x="18" y="19"/>
                  </a:cubicBezTo>
                  <a:cubicBezTo>
                    <a:pt x="22" y="26"/>
                    <a:pt x="28" y="33"/>
                    <a:pt x="28" y="33"/>
                  </a:cubicBezTo>
                  <a:cubicBezTo>
                    <a:pt x="28" y="33"/>
                    <a:pt x="17" y="31"/>
                    <a:pt x="11" y="28"/>
                  </a:cubicBezTo>
                  <a:cubicBezTo>
                    <a:pt x="5" y="25"/>
                    <a:pt x="6" y="31"/>
                    <a:pt x="14" y="33"/>
                  </a:cubicBezTo>
                  <a:cubicBezTo>
                    <a:pt x="22" y="36"/>
                    <a:pt x="28" y="38"/>
                    <a:pt x="28" y="38"/>
                  </a:cubicBezTo>
                  <a:cubicBezTo>
                    <a:pt x="28" y="38"/>
                    <a:pt x="21" y="39"/>
                    <a:pt x="11" y="39"/>
                  </a:cubicBezTo>
                  <a:cubicBezTo>
                    <a:pt x="0" y="39"/>
                    <a:pt x="6" y="44"/>
                    <a:pt x="16" y="44"/>
                  </a:cubicBezTo>
                  <a:cubicBezTo>
                    <a:pt x="26" y="45"/>
                    <a:pt x="29" y="46"/>
                    <a:pt x="28" y="47"/>
                  </a:cubicBezTo>
                  <a:cubicBezTo>
                    <a:pt x="27" y="49"/>
                    <a:pt x="5" y="52"/>
                    <a:pt x="9" y="54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1948"/>
            <p:cNvSpPr/>
            <p:nvPr/>
          </p:nvSpPr>
          <p:spPr bwMode="auto">
            <a:xfrm>
              <a:off x="4455496" y="4764096"/>
              <a:ext cx="245183" cy="90668"/>
            </a:xfrm>
            <a:custGeom>
              <a:avLst/>
              <a:gdLst>
                <a:gd name="T0" fmla="*/ 30 w 36"/>
                <a:gd name="T1" fmla="*/ 13 h 14"/>
                <a:gd name="T2" fmla="*/ 10 w 36"/>
                <a:gd name="T3" fmla="*/ 5 h 14"/>
                <a:gd name="T4" fmla="*/ 6 w 36"/>
                <a:gd name="T5" fmla="*/ 6 h 14"/>
                <a:gd name="T6" fmla="*/ 29 w 36"/>
                <a:gd name="T7" fmla="*/ 14 h 14"/>
                <a:gd name="T8" fmla="*/ 30 w 36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4">
                  <a:moveTo>
                    <a:pt x="30" y="13"/>
                  </a:moveTo>
                  <a:cubicBezTo>
                    <a:pt x="23" y="13"/>
                    <a:pt x="10" y="5"/>
                    <a:pt x="10" y="5"/>
                  </a:cubicBezTo>
                  <a:cubicBezTo>
                    <a:pt x="0" y="0"/>
                    <a:pt x="2" y="6"/>
                    <a:pt x="6" y="6"/>
                  </a:cubicBezTo>
                  <a:cubicBezTo>
                    <a:pt x="9" y="7"/>
                    <a:pt x="27" y="14"/>
                    <a:pt x="29" y="14"/>
                  </a:cubicBezTo>
                  <a:cubicBezTo>
                    <a:pt x="31" y="14"/>
                    <a:pt x="36" y="12"/>
                    <a:pt x="30" y="13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Freeform 1949"/>
            <p:cNvSpPr/>
            <p:nvPr/>
          </p:nvSpPr>
          <p:spPr bwMode="auto">
            <a:xfrm>
              <a:off x="4320820" y="4346373"/>
              <a:ext cx="82878" cy="71239"/>
            </a:xfrm>
            <a:custGeom>
              <a:avLst/>
              <a:gdLst>
                <a:gd name="T0" fmla="*/ 5 w 12"/>
                <a:gd name="T1" fmla="*/ 3 h 11"/>
                <a:gd name="T2" fmla="*/ 8 w 12"/>
                <a:gd name="T3" fmla="*/ 10 h 11"/>
                <a:gd name="T4" fmla="*/ 11 w 12"/>
                <a:gd name="T5" fmla="*/ 5 h 11"/>
                <a:gd name="T6" fmla="*/ 5 w 12"/>
                <a:gd name="T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5" y="3"/>
                  </a:moveTo>
                  <a:cubicBezTo>
                    <a:pt x="0" y="7"/>
                    <a:pt x="6" y="11"/>
                    <a:pt x="8" y="10"/>
                  </a:cubicBezTo>
                  <a:cubicBezTo>
                    <a:pt x="10" y="9"/>
                    <a:pt x="12" y="7"/>
                    <a:pt x="11" y="5"/>
                  </a:cubicBezTo>
                  <a:cubicBezTo>
                    <a:pt x="11" y="5"/>
                    <a:pt x="9" y="0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1950"/>
            <p:cNvSpPr/>
            <p:nvPr/>
          </p:nvSpPr>
          <p:spPr bwMode="auto">
            <a:xfrm>
              <a:off x="3668152" y="3779698"/>
              <a:ext cx="884035" cy="670298"/>
            </a:xfrm>
            <a:custGeom>
              <a:avLst/>
              <a:gdLst>
                <a:gd name="T0" fmla="*/ 52 w 131"/>
                <a:gd name="T1" fmla="*/ 9 h 106"/>
                <a:gd name="T2" fmla="*/ 11 w 131"/>
                <a:gd name="T3" fmla="*/ 31 h 106"/>
                <a:gd name="T4" fmla="*/ 40 w 131"/>
                <a:gd name="T5" fmla="*/ 52 h 106"/>
                <a:gd name="T6" fmla="*/ 94 w 131"/>
                <a:gd name="T7" fmla="*/ 79 h 106"/>
                <a:gd name="T8" fmla="*/ 120 w 131"/>
                <a:gd name="T9" fmla="*/ 96 h 106"/>
                <a:gd name="T10" fmla="*/ 123 w 131"/>
                <a:gd name="T11" fmla="*/ 73 h 106"/>
                <a:gd name="T12" fmla="*/ 52 w 131"/>
                <a:gd name="T13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06">
                  <a:moveTo>
                    <a:pt x="52" y="9"/>
                  </a:moveTo>
                  <a:cubicBezTo>
                    <a:pt x="29" y="0"/>
                    <a:pt x="21" y="21"/>
                    <a:pt x="11" y="31"/>
                  </a:cubicBezTo>
                  <a:cubicBezTo>
                    <a:pt x="0" y="41"/>
                    <a:pt x="22" y="45"/>
                    <a:pt x="40" y="52"/>
                  </a:cubicBezTo>
                  <a:cubicBezTo>
                    <a:pt x="58" y="60"/>
                    <a:pt x="77" y="77"/>
                    <a:pt x="94" y="79"/>
                  </a:cubicBezTo>
                  <a:cubicBezTo>
                    <a:pt x="111" y="81"/>
                    <a:pt x="120" y="86"/>
                    <a:pt x="120" y="96"/>
                  </a:cubicBezTo>
                  <a:cubicBezTo>
                    <a:pt x="121" y="106"/>
                    <a:pt x="131" y="91"/>
                    <a:pt x="123" y="73"/>
                  </a:cubicBezTo>
                  <a:cubicBezTo>
                    <a:pt x="116" y="56"/>
                    <a:pt x="76" y="18"/>
                    <a:pt x="52" y="9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1951"/>
            <p:cNvSpPr/>
            <p:nvPr/>
          </p:nvSpPr>
          <p:spPr bwMode="auto">
            <a:xfrm>
              <a:off x="3889161" y="4346373"/>
              <a:ext cx="189931" cy="158670"/>
            </a:xfrm>
            <a:custGeom>
              <a:avLst/>
              <a:gdLst>
                <a:gd name="T0" fmla="*/ 5 w 28"/>
                <a:gd name="T1" fmla="*/ 25 h 25"/>
                <a:gd name="T2" fmla="*/ 17 w 28"/>
                <a:gd name="T3" fmla="*/ 23 h 25"/>
                <a:gd name="T4" fmla="*/ 24 w 28"/>
                <a:gd name="T5" fmla="*/ 19 h 25"/>
                <a:gd name="T6" fmla="*/ 28 w 28"/>
                <a:gd name="T7" fmla="*/ 16 h 25"/>
                <a:gd name="T8" fmla="*/ 22 w 28"/>
                <a:gd name="T9" fmla="*/ 12 h 25"/>
                <a:gd name="T10" fmla="*/ 9 w 28"/>
                <a:gd name="T11" fmla="*/ 0 h 25"/>
                <a:gd name="T12" fmla="*/ 10 w 28"/>
                <a:gd name="T13" fmla="*/ 6 h 25"/>
                <a:gd name="T14" fmla="*/ 15 w 28"/>
                <a:gd name="T15" fmla="*/ 13 h 25"/>
                <a:gd name="T16" fmla="*/ 4 w 28"/>
                <a:gd name="T17" fmla="*/ 11 h 25"/>
                <a:gd name="T18" fmla="*/ 11 w 28"/>
                <a:gd name="T19" fmla="*/ 17 h 25"/>
                <a:gd name="T20" fmla="*/ 5 w 28"/>
                <a:gd name="T21" fmla="*/ 19 h 25"/>
                <a:gd name="T22" fmla="*/ 8 w 28"/>
                <a:gd name="T23" fmla="*/ 22 h 25"/>
                <a:gd name="T24" fmla="*/ 5 w 28"/>
                <a:gd name="T2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25">
                  <a:moveTo>
                    <a:pt x="5" y="25"/>
                  </a:moveTo>
                  <a:cubicBezTo>
                    <a:pt x="9" y="25"/>
                    <a:pt x="14" y="25"/>
                    <a:pt x="17" y="23"/>
                  </a:cubicBezTo>
                  <a:cubicBezTo>
                    <a:pt x="20" y="21"/>
                    <a:pt x="21" y="20"/>
                    <a:pt x="24" y="19"/>
                  </a:cubicBezTo>
                  <a:cubicBezTo>
                    <a:pt x="27" y="19"/>
                    <a:pt x="28" y="19"/>
                    <a:pt x="28" y="16"/>
                  </a:cubicBezTo>
                  <a:cubicBezTo>
                    <a:pt x="28" y="16"/>
                    <a:pt x="25" y="15"/>
                    <a:pt x="22" y="12"/>
                  </a:cubicBezTo>
                  <a:cubicBezTo>
                    <a:pt x="20" y="9"/>
                    <a:pt x="12" y="0"/>
                    <a:pt x="9" y="0"/>
                  </a:cubicBezTo>
                  <a:cubicBezTo>
                    <a:pt x="7" y="0"/>
                    <a:pt x="7" y="3"/>
                    <a:pt x="10" y="6"/>
                  </a:cubicBezTo>
                  <a:cubicBezTo>
                    <a:pt x="13" y="10"/>
                    <a:pt x="16" y="9"/>
                    <a:pt x="15" y="13"/>
                  </a:cubicBezTo>
                  <a:cubicBezTo>
                    <a:pt x="15" y="14"/>
                    <a:pt x="6" y="10"/>
                    <a:pt x="4" y="11"/>
                  </a:cubicBezTo>
                  <a:cubicBezTo>
                    <a:pt x="3" y="12"/>
                    <a:pt x="8" y="16"/>
                    <a:pt x="11" y="17"/>
                  </a:cubicBezTo>
                  <a:cubicBezTo>
                    <a:pt x="13" y="18"/>
                    <a:pt x="10" y="18"/>
                    <a:pt x="5" y="19"/>
                  </a:cubicBezTo>
                  <a:cubicBezTo>
                    <a:pt x="0" y="21"/>
                    <a:pt x="4" y="22"/>
                    <a:pt x="8" y="22"/>
                  </a:cubicBezTo>
                  <a:cubicBezTo>
                    <a:pt x="11" y="22"/>
                    <a:pt x="1" y="24"/>
                    <a:pt x="5" y="25"/>
                  </a:cubicBezTo>
                  <a:close/>
                </a:path>
              </a:pathLst>
            </a:custGeom>
            <a:solidFill>
              <a:srgbClr val="9F4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1952"/>
            <p:cNvSpPr/>
            <p:nvPr/>
          </p:nvSpPr>
          <p:spPr bwMode="auto">
            <a:xfrm>
              <a:off x="3902974" y="4346373"/>
              <a:ext cx="189931" cy="158670"/>
            </a:xfrm>
            <a:custGeom>
              <a:avLst/>
              <a:gdLst>
                <a:gd name="T0" fmla="*/ 1 w 28"/>
                <a:gd name="T1" fmla="*/ 24 h 25"/>
                <a:gd name="T2" fmla="*/ 17 w 28"/>
                <a:gd name="T3" fmla="*/ 20 h 25"/>
                <a:gd name="T4" fmla="*/ 25 w 28"/>
                <a:gd name="T5" fmla="*/ 18 h 25"/>
                <a:gd name="T6" fmla="*/ 18 w 28"/>
                <a:gd name="T7" fmla="*/ 13 h 25"/>
                <a:gd name="T8" fmla="*/ 6 w 28"/>
                <a:gd name="T9" fmla="*/ 2 h 25"/>
                <a:gd name="T10" fmla="*/ 15 w 28"/>
                <a:gd name="T11" fmla="*/ 15 h 25"/>
                <a:gd name="T12" fmla="*/ 2 w 28"/>
                <a:gd name="T13" fmla="*/ 11 h 25"/>
                <a:gd name="T14" fmla="*/ 13 w 28"/>
                <a:gd name="T15" fmla="*/ 17 h 25"/>
                <a:gd name="T16" fmla="*/ 1 w 28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5">
                  <a:moveTo>
                    <a:pt x="1" y="24"/>
                  </a:moveTo>
                  <a:cubicBezTo>
                    <a:pt x="1" y="25"/>
                    <a:pt x="13" y="23"/>
                    <a:pt x="17" y="20"/>
                  </a:cubicBezTo>
                  <a:cubicBezTo>
                    <a:pt x="20" y="18"/>
                    <a:pt x="23" y="19"/>
                    <a:pt x="25" y="18"/>
                  </a:cubicBezTo>
                  <a:cubicBezTo>
                    <a:pt x="28" y="17"/>
                    <a:pt x="21" y="18"/>
                    <a:pt x="18" y="13"/>
                  </a:cubicBezTo>
                  <a:cubicBezTo>
                    <a:pt x="15" y="8"/>
                    <a:pt x="8" y="0"/>
                    <a:pt x="6" y="2"/>
                  </a:cubicBezTo>
                  <a:cubicBezTo>
                    <a:pt x="4" y="3"/>
                    <a:pt x="17" y="12"/>
                    <a:pt x="15" y="15"/>
                  </a:cubicBezTo>
                  <a:cubicBezTo>
                    <a:pt x="14" y="17"/>
                    <a:pt x="4" y="10"/>
                    <a:pt x="2" y="11"/>
                  </a:cubicBezTo>
                  <a:cubicBezTo>
                    <a:pt x="0" y="13"/>
                    <a:pt x="12" y="15"/>
                    <a:pt x="13" y="17"/>
                  </a:cubicBezTo>
                  <a:cubicBezTo>
                    <a:pt x="13" y="20"/>
                    <a:pt x="1" y="23"/>
                    <a:pt x="1" y="24"/>
                  </a:cubicBezTo>
                  <a:close/>
                </a:path>
              </a:pathLst>
            </a:custGeom>
            <a:solidFill>
              <a:srgbClr val="68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1953"/>
            <p:cNvSpPr/>
            <p:nvPr/>
          </p:nvSpPr>
          <p:spPr bwMode="auto">
            <a:xfrm>
              <a:off x="4058372" y="4359326"/>
              <a:ext cx="183024" cy="369149"/>
            </a:xfrm>
            <a:custGeom>
              <a:avLst/>
              <a:gdLst>
                <a:gd name="T0" fmla="*/ 7 w 27"/>
                <a:gd name="T1" fmla="*/ 3 h 58"/>
                <a:gd name="T2" fmla="*/ 2 w 27"/>
                <a:gd name="T3" fmla="*/ 29 h 58"/>
                <a:gd name="T4" fmla="*/ 25 w 27"/>
                <a:gd name="T5" fmla="*/ 57 h 58"/>
                <a:gd name="T6" fmla="*/ 13 w 27"/>
                <a:gd name="T7" fmla="*/ 46 h 58"/>
                <a:gd name="T8" fmla="*/ 11 w 27"/>
                <a:gd name="T9" fmla="*/ 6 h 58"/>
                <a:gd name="T10" fmla="*/ 7 w 27"/>
                <a:gd name="T11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8">
                  <a:moveTo>
                    <a:pt x="7" y="3"/>
                  </a:moveTo>
                  <a:cubicBezTo>
                    <a:pt x="5" y="6"/>
                    <a:pt x="0" y="12"/>
                    <a:pt x="2" y="29"/>
                  </a:cubicBezTo>
                  <a:cubicBezTo>
                    <a:pt x="5" y="54"/>
                    <a:pt x="23" y="58"/>
                    <a:pt x="25" y="57"/>
                  </a:cubicBezTo>
                  <a:cubicBezTo>
                    <a:pt x="27" y="55"/>
                    <a:pt x="17" y="56"/>
                    <a:pt x="13" y="46"/>
                  </a:cubicBezTo>
                  <a:cubicBezTo>
                    <a:pt x="8" y="37"/>
                    <a:pt x="7" y="12"/>
                    <a:pt x="11" y="6"/>
                  </a:cubicBezTo>
                  <a:cubicBezTo>
                    <a:pt x="15" y="0"/>
                    <a:pt x="9" y="0"/>
                    <a:pt x="7" y="3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1954"/>
            <p:cNvSpPr/>
            <p:nvPr/>
          </p:nvSpPr>
          <p:spPr bwMode="auto">
            <a:xfrm>
              <a:off x="4072185" y="3893032"/>
              <a:ext cx="41439" cy="35621"/>
            </a:xfrm>
            <a:custGeom>
              <a:avLst/>
              <a:gdLst>
                <a:gd name="T0" fmla="*/ 1 w 6"/>
                <a:gd name="T1" fmla="*/ 3 h 6"/>
                <a:gd name="T2" fmla="*/ 3 w 6"/>
                <a:gd name="T3" fmla="*/ 6 h 6"/>
                <a:gd name="T4" fmla="*/ 6 w 6"/>
                <a:gd name="T5" fmla="*/ 3 h 6"/>
                <a:gd name="T6" fmla="*/ 3 w 6"/>
                <a:gd name="T7" fmla="*/ 0 h 6"/>
                <a:gd name="T8" fmla="*/ 1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3"/>
                  </a:move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Oval 1955"/>
            <p:cNvSpPr>
              <a:spLocks noChangeArrowheads="1"/>
            </p:cNvSpPr>
            <p:nvPr/>
          </p:nvSpPr>
          <p:spPr bwMode="auto">
            <a:xfrm>
              <a:off x="4151609" y="3935129"/>
              <a:ext cx="13813" cy="1295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2494"/>
            <p:cNvSpPr/>
            <p:nvPr/>
          </p:nvSpPr>
          <p:spPr bwMode="auto">
            <a:xfrm>
              <a:off x="4721398" y="4245992"/>
              <a:ext cx="58707" cy="51810"/>
            </a:xfrm>
            <a:custGeom>
              <a:avLst/>
              <a:gdLst>
                <a:gd name="T0" fmla="*/ 2 w 9"/>
                <a:gd name="T1" fmla="*/ 2 h 8"/>
                <a:gd name="T2" fmla="*/ 2 w 9"/>
                <a:gd name="T3" fmla="*/ 7 h 8"/>
                <a:gd name="T4" fmla="*/ 7 w 9"/>
                <a:gd name="T5" fmla="*/ 6 h 8"/>
                <a:gd name="T6" fmla="*/ 7 w 9"/>
                <a:gd name="T7" fmla="*/ 1 h 8"/>
                <a:gd name="T8" fmla="*/ 2 w 9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2" y="2"/>
                  </a:moveTo>
                  <a:cubicBezTo>
                    <a:pt x="0" y="4"/>
                    <a:pt x="1" y="6"/>
                    <a:pt x="2" y="7"/>
                  </a:cubicBezTo>
                  <a:cubicBezTo>
                    <a:pt x="4" y="8"/>
                    <a:pt x="6" y="8"/>
                    <a:pt x="7" y="6"/>
                  </a:cubicBezTo>
                  <a:cubicBezTo>
                    <a:pt x="9" y="5"/>
                    <a:pt x="8" y="3"/>
                    <a:pt x="7" y="1"/>
                  </a:cubicBezTo>
                  <a:cubicBezTo>
                    <a:pt x="5" y="0"/>
                    <a:pt x="3" y="0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2495"/>
            <p:cNvSpPr/>
            <p:nvPr/>
          </p:nvSpPr>
          <p:spPr bwMode="auto">
            <a:xfrm>
              <a:off x="4835355" y="4297802"/>
              <a:ext cx="27626" cy="22668"/>
            </a:xfrm>
            <a:custGeom>
              <a:avLst/>
              <a:gdLst>
                <a:gd name="T0" fmla="*/ 0 w 4"/>
                <a:gd name="T1" fmla="*/ 1 h 4"/>
                <a:gd name="T2" fmla="*/ 1 w 4"/>
                <a:gd name="T3" fmla="*/ 4 h 4"/>
                <a:gd name="T4" fmla="*/ 3 w 4"/>
                <a:gd name="T5" fmla="*/ 4 h 4"/>
                <a:gd name="T6" fmla="*/ 3 w 4"/>
                <a:gd name="T7" fmla="*/ 1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3" y="4"/>
                    <a:pt x="3" y="4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840631" y="1408041"/>
            <a:ext cx="4300504" cy="592837"/>
            <a:chOff x="1432049" y="1719480"/>
            <a:chExt cx="4300504" cy="592837"/>
          </a:xfrm>
        </p:grpSpPr>
        <p:sp>
          <p:nvSpPr>
            <p:cNvPr id="372" name="文本框 16"/>
            <p:cNvSpPr txBox="1"/>
            <p:nvPr/>
          </p:nvSpPr>
          <p:spPr>
            <a:xfrm>
              <a:off x="2412937" y="1727542"/>
              <a:ext cx="33196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005666"/>
                  </a:solidFill>
                  <a:ea typeface="微软雅黑" panose="020B0503020204020204" pitchFamily="34" charset="-122"/>
                </a:rPr>
                <a:t>ADD TITLE HERE</a:t>
              </a:r>
              <a:endParaRPr lang="zh-CN" altLang="en-US" sz="3200" b="1" dirty="0">
                <a:solidFill>
                  <a:srgbClr val="005666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432049" y="1719480"/>
              <a:ext cx="6752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005666"/>
                  </a:solidFill>
                </a:rPr>
                <a:t>01</a:t>
              </a:r>
              <a:endParaRPr lang="zh-CN" altLang="en-US" sz="3200" dirty="0">
                <a:solidFill>
                  <a:srgbClr val="005666"/>
                </a:solidFill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996136" y="1833846"/>
              <a:ext cx="441208" cy="379828"/>
              <a:chOff x="3596217" y="512377"/>
              <a:chExt cx="441208" cy="379828"/>
            </a:xfrm>
          </p:grpSpPr>
          <p:sp>
            <p:nvSpPr>
              <p:cNvPr id="8" name="等腰三角形 7"/>
              <p:cNvSpPr/>
              <p:nvPr/>
            </p:nvSpPr>
            <p:spPr>
              <a:xfrm rot="5400000">
                <a:off x="3575116" y="533478"/>
                <a:ext cx="379828" cy="337625"/>
              </a:xfrm>
              <a:prstGeom prst="triangle">
                <a:avLst/>
              </a:prstGeom>
              <a:solidFill>
                <a:srgbClr val="005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5" name="等腰三角形 374"/>
              <p:cNvSpPr/>
              <p:nvPr/>
            </p:nvSpPr>
            <p:spPr>
              <a:xfrm rot="5400000">
                <a:off x="3739448" y="566094"/>
                <a:ext cx="323558" cy="272396"/>
              </a:xfrm>
              <a:prstGeom prst="triangle">
                <a:avLst/>
              </a:prstGeom>
              <a:solidFill>
                <a:srgbClr val="005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76" name="组合 375"/>
          <p:cNvGrpSpPr/>
          <p:nvPr/>
        </p:nvGrpSpPr>
        <p:grpSpPr>
          <a:xfrm>
            <a:off x="1822870" y="2011177"/>
            <a:ext cx="4300504" cy="592837"/>
            <a:chOff x="1432049" y="1719480"/>
            <a:chExt cx="4300504" cy="592837"/>
          </a:xfrm>
        </p:grpSpPr>
        <p:sp>
          <p:nvSpPr>
            <p:cNvPr id="377" name="文本框 16"/>
            <p:cNvSpPr txBox="1"/>
            <p:nvPr/>
          </p:nvSpPr>
          <p:spPr>
            <a:xfrm>
              <a:off x="2412937" y="1727542"/>
              <a:ext cx="33196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005666"/>
                  </a:solidFill>
                  <a:ea typeface="微软雅黑" panose="020B0503020204020204" pitchFamily="34" charset="-122"/>
                </a:rPr>
                <a:t>ADD TITLE HERE</a:t>
              </a:r>
              <a:endParaRPr lang="zh-CN" altLang="en-US" sz="3200" b="1" dirty="0">
                <a:solidFill>
                  <a:srgbClr val="005666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78" name="文本框 377"/>
            <p:cNvSpPr txBox="1"/>
            <p:nvPr/>
          </p:nvSpPr>
          <p:spPr>
            <a:xfrm>
              <a:off x="1432049" y="1719480"/>
              <a:ext cx="6752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005666"/>
                  </a:solidFill>
                </a:rPr>
                <a:t>02</a:t>
              </a:r>
              <a:endParaRPr lang="zh-CN" altLang="en-US" sz="3200" dirty="0">
                <a:solidFill>
                  <a:srgbClr val="005666"/>
                </a:solidFill>
              </a:endParaRPr>
            </a:p>
          </p:txBody>
        </p:sp>
        <p:grpSp>
          <p:nvGrpSpPr>
            <p:cNvPr id="379" name="组合 378"/>
            <p:cNvGrpSpPr/>
            <p:nvPr/>
          </p:nvGrpSpPr>
          <p:grpSpPr>
            <a:xfrm>
              <a:off x="1996136" y="1833846"/>
              <a:ext cx="441208" cy="379828"/>
              <a:chOff x="3596217" y="512377"/>
              <a:chExt cx="441208" cy="379828"/>
            </a:xfrm>
          </p:grpSpPr>
          <p:sp>
            <p:nvSpPr>
              <p:cNvPr id="380" name="等腰三角形 379"/>
              <p:cNvSpPr/>
              <p:nvPr/>
            </p:nvSpPr>
            <p:spPr>
              <a:xfrm rot="5400000">
                <a:off x="3575116" y="533478"/>
                <a:ext cx="379828" cy="337625"/>
              </a:xfrm>
              <a:prstGeom prst="triangle">
                <a:avLst/>
              </a:prstGeom>
              <a:solidFill>
                <a:srgbClr val="005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1" name="等腰三角形 380"/>
              <p:cNvSpPr/>
              <p:nvPr/>
            </p:nvSpPr>
            <p:spPr>
              <a:xfrm rot="5400000">
                <a:off x="3739448" y="566094"/>
                <a:ext cx="323558" cy="272396"/>
              </a:xfrm>
              <a:prstGeom prst="triangle">
                <a:avLst/>
              </a:prstGeom>
              <a:solidFill>
                <a:srgbClr val="005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82" name="组合 381"/>
          <p:cNvGrpSpPr/>
          <p:nvPr/>
        </p:nvGrpSpPr>
        <p:grpSpPr>
          <a:xfrm>
            <a:off x="1823514" y="2631140"/>
            <a:ext cx="4300504" cy="592837"/>
            <a:chOff x="1432049" y="1719480"/>
            <a:chExt cx="4300504" cy="592837"/>
          </a:xfrm>
        </p:grpSpPr>
        <p:sp>
          <p:nvSpPr>
            <p:cNvPr id="383" name="文本框 16"/>
            <p:cNvSpPr txBox="1"/>
            <p:nvPr/>
          </p:nvSpPr>
          <p:spPr>
            <a:xfrm>
              <a:off x="2412937" y="1727542"/>
              <a:ext cx="33196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005666"/>
                  </a:solidFill>
                  <a:ea typeface="微软雅黑" panose="020B0503020204020204" pitchFamily="34" charset="-122"/>
                </a:rPr>
                <a:t>ADD TITLE HERE</a:t>
              </a:r>
              <a:endParaRPr lang="zh-CN" altLang="en-US" sz="3200" b="1" dirty="0">
                <a:solidFill>
                  <a:srgbClr val="005666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84" name="文本框 383"/>
            <p:cNvSpPr txBox="1"/>
            <p:nvPr/>
          </p:nvSpPr>
          <p:spPr>
            <a:xfrm>
              <a:off x="1432049" y="1719480"/>
              <a:ext cx="6752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005666"/>
                  </a:solidFill>
                </a:rPr>
                <a:t>03</a:t>
              </a:r>
              <a:endParaRPr lang="zh-CN" altLang="en-US" sz="3200" dirty="0">
                <a:solidFill>
                  <a:srgbClr val="005666"/>
                </a:solidFill>
              </a:endParaRPr>
            </a:p>
          </p:txBody>
        </p:sp>
        <p:grpSp>
          <p:nvGrpSpPr>
            <p:cNvPr id="385" name="组合 384"/>
            <p:cNvGrpSpPr/>
            <p:nvPr/>
          </p:nvGrpSpPr>
          <p:grpSpPr>
            <a:xfrm>
              <a:off x="1996136" y="1833846"/>
              <a:ext cx="441208" cy="379828"/>
              <a:chOff x="3596217" y="512377"/>
              <a:chExt cx="441208" cy="379828"/>
            </a:xfrm>
          </p:grpSpPr>
          <p:sp>
            <p:nvSpPr>
              <p:cNvPr id="386" name="等腰三角形 385"/>
              <p:cNvSpPr/>
              <p:nvPr/>
            </p:nvSpPr>
            <p:spPr>
              <a:xfrm rot="5400000">
                <a:off x="3575116" y="533478"/>
                <a:ext cx="379828" cy="337625"/>
              </a:xfrm>
              <a:prstGeom prst="triangle">
                <a:avLst/>
              </a:prstGeom>
              <a:solidFill>
                <a:srgbClr val="005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7" name="等腰三角形 386"/>
              <p:cNvSpPr/>
              <p:nvPr/>
            </p:nvSpPr>
            <p:spPr>
              <a:xfrm rot="5400000">
                <a:off x="3739448" y="566094"/>
                <a:ext cx="323558" cy="272396"/>
              </a:xfrm>
              <a:prstGeom prst="triangle">
                <a:avLst/>
              </a:prstGeom>
              <a:solidFill>
                <a:srgbClr val="005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88" name="组合 387"/>
          <p:cNvGrpSpPr/>
          <p:nvPr/>
        </p:nvGrpSpPr>
        <p:grpSpPr>
          <a:xfrm>
            <a:off x="1839525" y="3220274"/>
            <a:ext cx="4300504" cy="592837"/>
            <a:chOff x="1432049" y="1719480"/>
            <a:chExt cx="4300504" cy="592837"/>
          </a:xfrm>
        </p:grpSpPr>
        <p:sp>
          <p:nvSpPr>
            <p:cNvPr id="389" name="文本框 16"/>
            <p:cNvSpPr txBox="1"/>
            <p:nvPr/>
          </p:nvSpPr>
          <p:spPr>
            <a:xfrm>
              <a:off x="2412937" y="1727542"/>
              <a:ext cx="33196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005666"/>
                  </a:solidFill>
                  <a:ea typeface="微软雅黑" panose="020B0503020204020204" pitchFamily="34" charset="-122"/>
                </a:rPr>
                <a:t>ADD TITLE HERE</a:t>
              </a:r>
              <a:endParaRPr lang="zh-CN" altLang="en-US" sz="3200" b="1" dirty="0">
                <a:solidFill>
                  <a:srgbClr val="005666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90" name="文本框 389"/>
            <p:cNvSpPr txBox="1"/>
            <p:nvPr/>
          </p:nvSpPr>
          <p:spPr>
            <a:xfrm>
              <a:off x="1432049" y="1719480"/>
              <a:ext cx="6752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005666"/>
                  </a:solidFill>
                </a:rPr>
                <a:t>04</a:t>
              </a:r>
              <a:endParaRPr lang="zh-CN" altLang="en-US" sz="3200" dirty="0">
                <a:solidFill>
                  <a:srgbClr val="005666"/>
                </a:solidFill>
              </a:endParaRPr>
            </a:p>
          </p:txBody>
        </p:sp>
        <p:grpSp>
          <p:nvGrpSpPr>
            <p:cNvPr id="391" name="组合 390"/>
            <p:cNvGrpSpPr/>
            <p:nvPr/>
          </p:nvGrpSpPr>
          <p:grpSpPr>
            <a:xfrm>
              <a:off x="1996136" y="1833846"/>
              <a:ext cx="441208" cy="379828"/>
              <a:chOff x="3596217" y="512377"/>
              <a:chExt cx="441208" cy="379828"/>
            </a:xfrm>
          </p:grpSpPr>
          <p:sp>
            <p:nvSpPr>
              <p:cNvPr id="392" name="等腰三角形 391"/>
              <p:cNvSpPr/>
              <p:nvPr/>
            </p:nvSpPr>
            <p:spPr>
              <a:xfrm rot="5400000">
                <a:off x="3575116" y="533478"/>
                <a:ext cx="379828" cy="337625"/>
              </a:xfrm>
              <a:prstGeom prst="triangle">
                <a:avLst/>
              </a:prstGeom>
              <a:solidFill>
                <a:srgbClr val="005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3" name="等腰三角形 392"/>
              <p:cNvSpPr/>
              <p:nvPr/>
            </p:nvSpPr>
            <p:spPr>
              <a:xfrm rot="5400000">
                <a:off x="3739448" y="566094"/>
                <a:ext cx="323558" cy="272396"/>
              </a:xfrm>
              <a:prstGeom prst="triangle">
                <a:avLst/>
              </a:prstGeom>
              <a:solidFill>
                <a:srgbClr val="005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矩形 158"/>
          <p:cNvSpPr/>
          <p:nvPr/>
        </p:nvSpPr>
        <p:spPr>
          <a:xfrm rot="1556195">
            <a:off x="3318126" y="2517589"/>
            <a:ext cx="5576224" cy="4394187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8000">
                <a:schemeClr val="bg1">
                  <a:lumMod val="5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503975" y="1336428"/>
            <a:ext cx="4376320" cy="4431323"/>
            <a:chOff x="4083050" y="638614"/>
            <a:chExt cx="3943350" cy="3948113"/>
          </a:xfrm>
        </p:grpSpPr>
        <p:grpSp>
          <p:nvGrpSpPr>
            <p:cNvPr id="9" name="组合 8"/>
            <p:cNvGrpSpPr/>
            <p:nvPr/>
          </p:nvGrpSpPr>
          <p:grpSpPr>
            <a:xfrm>
              <a:off x="4083050" y="638614"/>
              <a:ext cx="3943350" cy="3948113"/>
              <a:chOff x="4083050" y="652682"/>
              <a:chExt cx="3943350" cy="3948113"/>
            </a:xfrm>
          </p:grpSpPr>
          <p:sp>
            <p:nvSpPr>
              <p:cNvPr id="13" name="AutoShape 1059"/>
              <p:cNvSpPr>
                <a:spLocks noChangeAspect="1" noChangeArrowheads="1" noTextEdit="1"/>
              </p:cNvSpPr>
              <p:nvPr/>
            </p:nvSpPr>
            <p:spPr bwMode="auto">
              <a:xfrm>
                <a:off x="4086225" y="652682"/>
                <a:ext cx="3940175" cy="394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061"/>
              <p:cNvSpPr/>
              <p:nvPr/>
            </p:nvSpPr>
            <p:spPr bwMode="auto">
              <a:xfrm>
                <a:off x="4086225" y="655857"/>
                <a:ext cx="3937000" cy="1860550"/>
              </a:xfrm>
              <a:custGeom>
                <a:avLst/>
                <a:gdLst>
                  <a:gd name="T0" fmla="*/ 725 w 1451"/>
                  <a:gd name="T1" fmla="*/ 0 h 686"/>
                  <a:gd name="T2" fmla="*/ 0 w 1451"/>
                  <a:gd name="T3" fmla="*/ 686 h 686"/>
                  <a:gd name="T4" fmla="*/ 1451 w 1451"/>
                  <a:gd name="T5" fmla="*/ 686 h 686"/>
                  <a:gd name="T6" fmla="*/ 725 w 1451"/>
                  <a:gd name="T7" fmla="*/ 0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1" h="686">
                    <a:moveTo>
                      <a:pt x="725" y="0"/>
                    </a:moveTo>
                    <a:cubicBezTo>
                      <a:pt x="338" y="0"/>
                      <a:pt x="22" y="303"/>
                      <a:pt x="0" y="686"/>
                    </a:cubicBezTo>
                    <a:cubicBezTo>
                      <a:pt x="1451" y="686"/>
                      <a:pt x="1451" y="686"/>
                      <a:pt x="1451" y="686"/>
                    </a:cubicBezTo>
                    <a:cubicBezTo>
                      <a:pt x="1429" y="303"/>
                      <a:pt x="1113" y="0"/>
                      <a:pt x="725" y="0"/>
                    </a:cubicBezTo>
                    <a:close/>
                  </a:path>
                </a:pathLst>
              </a:custGeom>
              <a:solidFill>
                <a:srgbClr val="00AB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062"/>
              <p:cNvSpPr/>
              <p:nvPr/>
            </p:nvSpPr>
            <p:spPr bwMode="auto">
              <a:xfrm>
                <a:off x="4083050" y="2516407"/>
                <a:ext cx="3943350" cy="2081213"/>
              </a:xfrm>
              <a:custGeom>
                <a:avLst/>
                <a:gdLst>
                  <a:gd name="T0" fmla="*/ 0 w 1453"/>
                  <a:gd name="T1" fmla="*/ 41 h 767"/>
                  <a:gd name="T2" fmla="*/ 726 w 1453"/>
                  <a:gd name="T3" fmla="*/ 767 h 767"/>
                  <a:gd name="T4" fmla="*/ 1453 w 1453"/>
                  <a:gd name="T5" fmla="*/ 41 h 767"/>
                  <a:gd name="T6" fmla="*/ 1452 w 1453"/>
                  <a:gd name="T7" fmla="*/ 0 h 767"/>
                  <a:gd name="T8" fmla="*/ 1 w 1453"/>
                  <a:gd name="T9" fmla="*/ 0 h 767"/>
                  <a:gd name="T10" fmla="*/ 0 w 1453"/>
                  <a:gd name="T11" fmla="*/ 41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3" h="767">
                    <a:moveTo>
                      <a:pt x="0" y="41"/>
                    </a:moveTo>
                    <a:cubicBezTo>
                      <a:pt x="0" y="442"/>
                      <a:pt x="325" y="767"/>
                      <a:pt x="726" y="767"/>
                    </a:cubicBezTo>
                    <a:cubicBezTo>
                      <a:pt x="1128" y="767"/>
                      <a:pt x="1453" y="442"/>
                      <a:pt x="1453" y="41"/>
                    </a:cubicBezTo>
                    <a:cubicBezTo>
                      <a:pt x="1453" y="27"/>
                      <a:pt x="1452" y="13"/>
                      <a:pt x="14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3"/>
                      <a:pt x="0" y="27"/>
                      <a:pt x="0" y="41"/>
                    </a:cubicBezTo>
                    <a:close/>
                  </a:path>
                </a:pathLst>
              </a:custGeom>
              <a:solidFill>
                <a:srgbClr val="005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063"/>
              <p:cNvSpPr/>
              <p:nvPr/>
            </p:nvSpPr>
            <p:spPr bwMode="auto">
              <a:xfrm>
                <a:off x="4881563" y="1133695"/>
                <a:ext cx="76200" cy="58738"/>
              </a:xfrm>
              <a:custGeom>
                <a:avLst/>
                <a:gdLst>
                  <a:gd name="T0" fmla="*/ 3 w 28"/>
                  <a:gd name="T1" fmla="*/ 22 h 22"/>
                  <a:gd name="T2" fmla="*/ 28 w 28"/>
                  <a:gd name="T3" fmla="*/ 3 h 22"/>
                  <a:gd name="T4" fmla="*/ 26 w 28"/>
                  <a:gd name="T5" fmla="*/ 0 h 22"/>
                  <a:gd name="T6" fmla="*/ 0 w 28"/>
                  <a:gd name="T7" fmla="*/ 19 h 22"/>
                  <a:gd name="T8" fmla="*/ 3 w 28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3" y="22"/>
                    </a:moveTo>
                    <a:cubicBezTo>
                      <a:pt x="11" y="16"/>
                      <a:pt x="20" y="9"/>
                      <a:pt x="28" y="3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7" y="6"/>
                      <a:pt x="9" y="13"/>
                      <a:pt x="0" y="19"/>
                    </a:cubicBezTo>
                    <a:lnTo>
                      <a:pt x="3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064"/>
              <p:cNvSpPr/>
              <p:nvPr/>
            </p:nvSpPr>
            <p:spPr bwMode="auto">
              <a:xfrm>
                <a:off x="4957763" y="4118195"/>
                <a:ext cx="77788" cy="58738"/>
              </a:xfrm>
              <a:custGeom>
                <a:avLst/>
                <a:gdLst>
                  <a:gd name="T0" fmla="*/ 26 w 29"/>
                  <a:gd name="T1" fmla="*/ 22 h 22"/>
                  <a:gd name="T2" fmla="*/ 29 w 29"/>
                  <a:gd name="T3" fmla="*/ 18 h 22"/>
                  <a:gd name="T4" fmla="*/ 3 w 29"/>
                  <a:gd name="T5" fmla="*/ 0 h 22"/>
                  <a:gd name="T6" fmla="*/ 0 w 29"/>
                  <a:gd name="T7" fmla="*/ 3 h 22"/>
                  <a:gd name="T8" fmla="*/ 26 w 29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2">
                    <a:moveTo>
                      <a:pt x="26" y="22"/>
                    </a:moveTo>
                    <a:cubicBezTo>
                      <a:pt x="29" y="18"/>
                      <a:pt x="29" y="18"/>
                      <a:pt x="29" y="18"/>
                    </a:cubicBezTo>
                    <a:cubicBezTo>
                      <a:pt x="20" y="12"/>
                      <a:pt x="11" y="6"/>
                      <a:pt x="3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9" y="10"/>
                      <a:pt x="18" y="16"/>
                      <a:pt x="26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065"/>
              <p:cNvSpPr/>
              <p:nvPr/>
            </p:nvSpPr>
            <p:spPr bwMode="auto">
              <a:xfrm>
                <a:off x="5022850" y="1035270"/>
                <a:ext cx="77788" cy="57150"/>
              </a:xfrm>
              <a:custGeom>
                <a:avLst/>
                <a:gdLst>
                  <a:gd name="T0" fmla="*/ 29 w 29"/>
                  <a:gd name="T1" fmla="*/ 3 h 21"/>
                  <a:gd name="T2" fmla="*/ 27 w 29"/>
                  <a:gd name="T3" fmla="*/ 0 h 21"/>
                  <a:gd name="T4" fmla="*/ 0 w 29"/>
                  <a:gd name="T5" fmla="*/ 17 h 21"/>
                  <a:gd name="T6" fmla="*/ 2 w 29"/>
                  <a:gd name="T7" fmla="*/ 21 h 21"/>
                  <a:gd name="T8" fmla="*/ 2 w 29"/>
                  <a:gd name="T9" fmla="*/ 21 h 21"/>
                  <a:gd name="T10" fmla="*/ 29 w 29"/>
                  <a:gd name="T11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1">
                    <a:moveTo>
                      <a:pt x="29" y="3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18" y="6"/>
                      <a:pt x="9" y="11"/>
                      <a:pt x="0" y="17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1" y="15"/>
                      <a:pt x="20" y="9"/>
                      <a:pt x="29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066"/>
              <p:cNvSpPr/>
              <p:nvPr/>
            </p:nvSpPr>
            <p:spPr bwMode="auto">
              <a:xfrm>
                <a:off x="4586288" y="3756245"/>
                <a:ext cx="61913" cy="74613"/>
              </a:xfrm>
              <a:custGeom>
                <a:avLst/>
                <a:gdLst>
                  <a:gd name="T0" fmla="*/ 20 w 23"/>
                  <a:gd name="T1" fmla="*/ 27 h 27"/>
                  <a:gd name="T2" fmla="*/ 23 w 23"/>
                  <a:gd name="T3" fmla="*/ 25 h 27"/>
                  <a:gd name="T4" fmla="*/ 3 w 23"/>
                  <a:gd name="T5" fmla="*/ 0 h 27"/>
                  <a:gd name="T6" fmla="*/ 0 w 23"/>
                  <a:gd name="T7" fmla="*/ 2 h 27"/>
                  <a:gd name="T8" fmla="*/ 20 w 23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7">
                    <a:moveTo>
                      <a:pt x="20" y="27"/>
                    </a:moveTo>
                    <a:cubicBezTo>
                      <a:pt x="23" y="25"/>
                      <a:pt x="23" y="25"/>
                      <a:pt x="23" y="25"/>
                    </a:cubicBezTo>
                    <a:cubicBezTo>
                      <a:pt x="16" y="17"/>
                      <a:pt x="9" y="8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6" y="11"/>
                      <a:pt x="13" y="19"/>
                      <a:pt x="20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067"/>
              <p:cNvSpPr/>
              <p:nvPr/>
            </p:nvSpPr>
            <p:spPr bwMode="auto">
              <a:xfrm>
                <a:off x="5172075" y="951132"/>
                <a:ext cx="80963" cy="52388"/>
              </a:xfrm>
              <a:custGeom>
                <a:avLst/>
                <a:gdLst>
                  <a:gd name="T0" fmla="*/ 2 w 30"/>
                  <a:gd name="T1" fmla="*/ 19 h 19"/>
                  <a:gd name="T2" fmla="*/ 2 w 30"/>
                  <a:gd name="T3" fmla="*/ 19 h 19"/>
                  <a:gd name="T4" fmla="*/ 30 w 30"/>
                  <a:gd name="T5" fmla="*/ 4 h 19"/>
                  <a:gd name="T6" fmla="*/ 28 w 30"/>
                  <a:gd name="T7" fmla="*/ 0 h 19"/>
                  <a:gd name="T8" fmla="*/ 0 w 30"/>
                  <a:gd name="T9" fmla="*/ 15 h 19"/>
                  <a:gd name="T10" fmla="*/ 2 w 30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9">
                    <a:moveTo>
                      <a:pt x="2" y="19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1" y="14"/>
                      <a:pt x="20" y="9"/>
                      <a:pt x="30" y="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9" y="5"/>
                      <a:pt x="9" y="10"/>
                      <a:pt x="0" y="15"/>
                    </a:cubicBez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068"/>
              <p:cNvSpPr/>
              <p:nvPr/>
            </p:nvSpPr>
            <p:spPr bwMode="auto">
              <a:xfrm>
                <a:off x="4697413" y="3889595"/>
                <a:ext cx="69850" cy="68263"/>
              </a:xfrm>
              <a:custGeom>
                <a:avLst/>
                <a:gdLst>
                  <a:gd name="T0" fmla="*/ 3 w 26"/>
                  <a:gd name="T1" fmla="*/ 0 h 25"/>
                  <a:gd name="T2" fmla="*/ 0 w 26"/>
                  <a:gd name="T3" fmla="*/ 2 h 25"/>
                  <a:gd name="T4" fmla="*/ 23 w 26"/>
                  <a:gd name="T5" fmla="*/ 25 h 25"/>
                  <a:gd name="T6" fmla="*/ 26 w 26"/>
                  <a:gd name="T7" fmla="*/ 22 h 25"/>
                  <a:gd name="T8" fmla="*/ 26 w 26"/>
                  <a:gd name="T9" fmla="*/ 22 h 25"/>
                  <a:gd name="T10" fmla="*/ 3 w 26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5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8" y="10"/>
                      <a:pt x="15" y="18"/>
                      <a:pt x="23" y="25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18" y="15"/>
                      <a:pt x="10" y="7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069"/>
              <p:cNvSpPr/>
              <p:nvPr/>
            </p:nvSpPr>
            <p:spPr bwMode="auto">
              <a:xfrm>
                <a:off x="4821238" y="4008657"/>
                <a:ext cx="73025" cy="65088"/>
              </a:xfrm>
              <a:custGeom>
                <a:avLst/>
                <a:gdLst>
                  <a:gd name="T0" fmla="*/ 25 w 27"/>
                  <a:gd name="T1" fmla="*/ 24 h 24"/>
                  <a:gd name="T2" fmla="*/ 27 w 27"/>
                  <a:gd name="T3" fmla="*/ 21 h 24"/>
                  <a:gd name="T4" fmla="*/ 3 w 27"/>
                  <a:gd name="T5" fmla="*/ 0 h 24"/>
                  <a:gd name="T6" fmla="*/ 0 w 27"/>
                  <a:gd name="T7" fmla="*/ 3 h 24"/>
                  <a:gd name="T8" fmla="*/ 25 w 27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4">
                    <a:moveTo>
                      <a:pt x="25" y="24"/>
                    </a:moveTo>
                    <a:cubicBezTo>
                      <a:pt x="27" y="21"/>
                      <a:pt x="27" y="21"/>
                      <a:pt x="27" y="21"/>
                    </a:cubicBezTo>
                    <a:cubicBezTo>
                      <a:pt x="19" y="14"/>
                      <a:pt x="11" y="7"/>
                      <a:pt x="3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8" y="10"/>
                      <a:pt x="16" y="17"/>
                      <a:pt x="2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Rectangle 1070"/>
              <p:cNvSpPr>
                <a:spLocks noChangeArrowheads="1"/>
              </p:cNvSpPr>
              <p:nvPr/>
            </p:nvSpPr>
            <p:spPr bwMode="auto">
              <a:xfrm>
                <a:off x="4889500" y="1192432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071"/>
              <p:cNvSpPr/>
              <p:nvPr/>
            </p:nvSpPr>
            <p:spPr bwMode="auto">
              <a:xfrm>
                <a:off x="5103813" y="4213445"/>
                <a:ext cx="80963" cy="53975"/>
              </a:xfrm>
              <a:custGeom>
                <a:avLst/>
                <a:gdLst>
                  <a:gd name="T0" fmla="*/ 28 w 30"/>
                  <a:gd name="T1" fmla="*/ 20 h 20"/>
                  <a:gd name="T2" fmla="*/ 30 w 30"/>
                  <a:gd name="T3" fmla="*/ 16 h 20"/>
                  <a:gd name="T4" fmla="*/ 2 w 30"/>
                  <a:gd name="T5" fmla="*/ 0 h 20"/>
                  <a:gd name="T6" fmla="*/ 0 w 30"/>
                  <a:gd name="T7" fmla="*/ 4 h 20"/>
                  <a:gd name="T8" fmla="*/ 28 w 3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0">
                    <a:moveTo>
                      <a:pt x="28" y="20"/>
                    </a:moveTo>
                    <a:cubicBezTo>
                      <a:pt x="30" y="16"/>
                      <a:pt x="30" y="16"/>
                      <a:pt x="30" y="16"/>
                    </a:cubicBezTo>
                    <a:cubicBezTo>
                      <a:pt x="20" y="11"/>
                      <a:pt x="11" y="6"/>
                      <a:pt x="2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9" y="9"/>
                      <a:pt x="18" y="15"/>
                      <a:pt x="2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072"/>
              <p:cNvSpPr/>
              <p:nvPr/>
            </p:nvSpPr>
            <p:spPr bwMode="auto">
              <a:xfrm>
                <a:off x="5256213" y="4297582"/>
                <a:ext cx="84138" cy="42863"/>
              </a:xfrm>
              <a:custGeom>
                <a:avLst/>
                <a:gdLst>
                  <a:gd name="T0" fmla="*/ 30 w 31"/>
                  <a:gd name="T1" fmla="*/ 16 h 16"/>
                  <a:gd name="T2" fmla="*/ 31 w 31"/>
                  <a:gd name="T3" fmla="*/ 13 h 16"/>
                  <a:gd name="T4" fmla="*/ 2 w 31"/>
                  <a:gd name="T5" fmla="*/ 0 h 16"/>
                  <a:gd name="T6" fmla="*/ 0 w 31"/>
                  <a:gd name="T7" fmla="*/ 3 h 16"/>
                  <a:gd name="T8" fmla="*/ 30 w 31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6">
                    <a:moveTo>
                      <a:pt x="30" y="16"/>
                    </a:moveTo>
                    <a:cubicBezTo>
                      <a:pt x="31" y="13"/>
                      <a:pt x="31" y="13"/>
                      <a:pt x="31" y="13"/>
                    </a:cubicBezTo>
                    <a:cubicBezTo>
                      <a:pt x="21" y="8"/>
                      <a:pt x="12" y="4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0" y="8"/>
                      <a:pt x="20" y="12"/>
                      <a:pt x="30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073"/>
              <p:cNvSpPr/>
              <p:nvPr/>
            </p:nvSpPr>
            <p:spPr bwMode="auto">
              <a:xfrm>
                <a:off x="5584825" y="4413470"/>
                <a:ext cx="85725" cy="33338"/>
              </a:xfrm>
              <a:custGeom>
                <a:avLst/>
                <a:gdLst>
                  <a:gd name="T0" fmla="*/ 31 w 32"/>
                  <a:gd name="T1" fmla="*/ 12 h 12"/>
                  <a:gd name="T2" fmla="*/ 32 w 32"/>
                  <a:gd name="T3" fmla="*/ 8 h 12"/>
                  <a:gd name="T4" fmla="*/ 1 w 32"/>
                  <a:gd name="T5" fmla="*/ 0 h 12"/>
                  <a:gd name="T6" fmla="*/ 0 w 32"/>
                  <a:gd name="T7" fmla="*/ 4 h 12"/>
                  <a:gd name="T8" fmla="*/ 31 w 3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2">
                    <a:moveTo>
                      <a:pt x="31" y="12"/>
                    </a:moveTo>
                    <a:cubicBezTo>
                      <a:pt x="32" y="8"/>
                      <a:pt x="32" y="8"/>
                      <a:pt x="32" y="8"/>
                    </a:cubicBezTo>
                    <a:cubicBezTo>
                      <a:pt x="21" y="5"/>
                      <a:pt x="11" y="3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7"/>
                      <a:pt x="21" y="9"/>
                      <a:pt x="31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074"/>
              <p:cNvSpPr/>
              <p:nvPr/>
            </p:nvSpPr>
            <p:spPr bwMode="auto">
              <a:xfrm>
                <a:off x="5754688" y="4448395"/>
                <a:ext cx="87313" cy="25400"/>
              </a:xfrm>
              <a:custGeom>
                <a:avLst/>
                <a:gdLst>
                  <a:gd name="T0" fmla="*/ 31 w 32"/>
                  <a:gd name="T1" fmla="*/ 9 h 9"/>
                  <a:gd name="T2" fmla="*/ 32 w 32"/>
                  <a:gd name="T3" fmla="*/ 5 h 9"/>
                  <a:gd name="T4" fmla="*/ 0 w 32"/>
                  <a:gd name="T5" fmla="*/ 0 h 9"/>
                  <a:gd name="T6" fmla="*/ 0 w 32"/>
                  <a:gd name="T7" fmla="*/ 4 h 9"/>
                  <a:gd name="T8" fmla="*/ 31 w 32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9">
                    <a:moveTo>
                      <a:pt x="31" y="9"/>
                    </a:moveTo>
                    <a:cubicBezTo>
                      <a:pt x="32" y="5"/>
                      <a:pt x="32" y="5"/>
                      <a:pt x="32" y="5"/>
                    </a:cubicBezTo>
                    <a:cubicBezTo>
                      <a:pt x="21" y="4"/>
                      <a:pt x="11" y="2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6"/>
                      <a:pt x="21" y="8"/>
                      <a:pt x="3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075"/>
              <p:cNvSpPr/>
              <p:nvPr/>
            </p:nvSpPr>
            <p:spPr bwMode="auto">
              <a:xfrm>
                <a:off x="5657850" y="793970"/>
                <a:ext cx="88900" cy="26988"/>
              </a:xfrm>
              <a:custGeom>
                <a:avLst/>
                <a:gdLst>
                  <a:gd name="T0" fmla="*/ 1 w 33"/>
                  <a:gd name="T1" fmla="*/ 10 h 10"/>
                  <a:gd name="T2" fmla="*/ 1 w 33"/>
                  <a:gd name="T3" fmla="*/ 10 h 10"/>
                  <a:gd name="T4" fmla="*/ 33 w 33"/>
                  <a:gd name="T5" fmla="*/ 4 h 10"/>
                  <a:gd name="T6" fmla="*/ 32 w 33"/>
                  <a:gd name="T7" fmla="*/ 0 h 10"/>
                  <a:gd name="T8" fmla="*/ 0 w 33"/>
                  <a:gd name="T9" fmla="*/ 6 h 10"/>
                  <a:gd name="T10" fmla="*/ 1 w 33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10"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2" y="8"/>
                      <a:pt x="22" y="6"/>
                      <a:pt x="33" y="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1" y="2"/>
                      <a:pt x="11" y="4"/>
                      <a:pt x="0" y="6"/>
                    </a:cubicBez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076"/>
              <p:cNvSpPr/>
              <p:nvPr/>
            </p:nvSpPr>
            <p:spPr bwMode="auto">
              <a:xfrm>
                <a:off x="5326063" y="882870"/>
                <a:ext cx="87313" cy="44450"/>
              </a:xfrm>
              <a:custGeom>
                <a:avLst/>
                <a:gdLst>
                  <a:gd name="T0" fmla="*/ 2 w 32"/>
                  <a:gd name="T1" fmla="*/ 16 h 16"/>
                  <a:gd name="T2" fmla="*/ 32 w 32"/>
                  <a:gd name="T3" fmla="*/ 4 h 16"/>
                  <a:gd name="T4" fmla="*/ 30 w 32"/>
                  <a:gd name="T5" fmla="*/ 0 h 16"/>
                  <a:gd name="T6" fmla="*/ 0 w 32"/>
                  <a:gd name="T7" fmla="*/ 12 h 16"/>
                  <a:gd name="T8" fmla="*/ 2 w 32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2" y="16"/>
                    </a:moveTo>
                    <a:cubicBezTo>
                      <a:pt x="12" y="12"/>
                      <a:pt x="22" y="8"/>
                      <a:pt x="32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0" y="4"/>
                      <a:pt x="10" y="8"/>
                      <a:pt x="0" y="12"/>
                    </a:cubicBez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077"/>
              <p:cNvSpPr/>
              <p:nvPr/>
            </p:nvSpPr>
            <p:spPr bwMode="auto">
              <a:xfrm>
                <a:off x="5492750" y="832070"/>
                <a:ext cx="82550" cy="34925"/>
              </a:xfrm>
              <a:custGeom>
                <a:avLst/>
                <a:gdLst>
                  <a:gd name="T0" fmla="*/ 1 w 31"/>
                  <a:gd name="T1" fmla="*/ 13 h 13"/>
                  <a:gd name="T2" fmla="*/ 31 w 31"/>
                  <a:gd name="T3" fmla="*/ 4 h 13"/>
                  <a:gd name="T4" fmla="*/ 30 w 31"/>
                  <a:gd name="T5" fmla="*/ 0 h 13"/>
                  <a:gd name="T6" fmla="*/ 0 w 31"/>
                  <a:gd name="T7" fmla="*/ 9 h 13"/>
                  <a:gd name="T8" fmla="*/ 1 w 31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3">
                    <a:moveTo>
                      <a:pt x="1" y="13"/>
                    </a:moveTo>
                    <a:cubicBezTo>
                      <a:pt x="11" y="10"/>
                      <a:pt x="21" y="7"/>
                      <a:pt x="31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0" y="3"/>
                      <a:pt x="10" y="6"/>
                      <a:pt x="0" y="9"/>
                    </a:cubicBez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078"/>
              <p:cNvSpPr/>
              <p:nvPr/>
            </p:nvSpPr>
            <p:spPr bwMode="auto">
              <a:xfrm>
                <a:off x="5418138" y="4362670"/>
                <a:ext cx="84138" cy="38100"/>
              </a:xfrm>
              <a:custGeom>
                <a:avLst/>
                <a:gdLst>
                  <a:gd name="T0" fmla="*/ 30 w 31"/>
                  <a:gd name="T1" fmla="*/ 14 h 14"/>
                  <a:gd name="T2" fmla="*/ 31 w 31"/>
                  <a:gd name="T3" fmla="*/ 11 h 14"/>
                  <a:gd name="T4" fmla="*/ 1 w 31"/>
                  <a:gd name="T5" fmla="*/ 0 h 14"/>
                  <a:gd name="T6" fmla="*/ 0 w 31"/>
                  <a:gd name="T7" fmla="*/ 4 h 14"/>
                  <a:gd name="T8" fmla="*/ 30 w 31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4">
                    <a:moveTo>
                      <a:pt x="30" y="14"/>
                    </a:moveTo>
                    <a:cubicBezTo>
                      <a:pt x="31" y="11"/>
                      <a:pt x="31" y="11"/>
                      <a:pt x="31" y="11"/>
                    </a:cubicBezTo>
                    <a:cubicBezTo>
                      <a:pt x="21" y="7"/>
                      <a:pt x="11" y="4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8"/>
                      <a:pt x="20" y="11"/>
                      <a:pt x="30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079"/>
              <p:cNvSpPr/>
              <p:nvPr/>
            </p:nvSpPr>
            <p:spPr bwMode="auto">
              <a:xfrm>
                <a:off x="4437063" y="1640107"/>
                <a:ext cx="53975" cy="79375"/>
              </a:xfrm>
              <a:custGeom>
                <a:avLst/>
                <a:gdLst>
                  <a:gd name="T0" fmla="*/ 3 w 20"/>
                  <a:gd name="T1" fmla="*/ 29 h 29"/>
                  <a:gd name="T2" fmla="*/ 20 w 20"/>
                  <a:gd name="T3" fmla="*/ 2 h 29"/>
                  <a:gd name="T4" fmla="*/ 16 w 20"/>
                  <a:gd name="T5" fmla="*/ 0 h 29"/>
                  <a:gd name="T6" fmla="*/ 0 w 20"/>
                  <a:gd name="T7" fmla="*/ 27 h 29"/>
                  <a:gd name="T8" fmla="*/ 3 w 20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9">
                    <a:moveTo>
                      <a:pt x="3" y="29"/>
                    </a:moveTo>
                    <a:cubicBezTo>
                      <a:pt x="8" y="20"/>
                      <a:pt x="14" y="11"/>
                      <a:pt x="20" y="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1" y="9"/>
                      <a:pt x="5" y="18"/>
                      <a:pt x="0" y="27"/>
                    </a:cubicBezTo>
                    <a:lnTo>
                      <a:pt x="3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080"/>
              <p:cNvSpPr/>
              <p:nvPr/>
            </p:nvSpPr>
            <p:spPr bwMode="auto">
              <a:xfrm>
                <a:off x="4484688" y="3616545"/>
                <a:ext cx="57150" cy="77788"/>
              </a:xfrm>
              <a:custGeom>
                <a:avLst/>
                <a:gdLst>
                  <a:gd name="T0" fmla="*/ 18 w 21"/>
                  <a:gd name="T1" fmla="*/ 29 h 29"/>
                  <a:gd name="T2" fmla="*/ 21 w 21"/>
                  <a:gd name="T3" fmla="*/ 26 h 29"/>
                  <a:gd name="T4" fmla="*/ 3 w 21"/>
                  <a:gd name="T5" fmla="*/ 0 h 29"/>
                  <a:gd name="T6" fmla="*/ 0 w 21"/>
                  <a:gd name="T7" fmla="*/ 2 h 29"/>
                  <a:gd name="T8" fmla="*/ 18 w 21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9">
                    <a:moveTo>
                      <a:pt x="18" y="29"/>
                    </a:moveTo>
                    <a:cubicBezTo>
                      <a:pt x="21" y="26"/>
                      <a:pt x="21" y="26"/>
                      <a:pt x="21" y="26"/>
                    </a:cubicBezTo>
                    <a:cubicBezTo>
                      <a:pt x="15" y="18"/>
                      <a:pt x="9" y="9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6" y="11"/>
                      <a:pt x="12" y="20"/>
                      <a:pt x="18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081"/>
              <p:cNvSpPr/>
              <p:nvPr/>
            </p:nvSpPr>
            <p:spPr bwMode="auto">
              <a:xfrm>
                <a:off x="5926138" y="4470620"/>
                <a:ext cx="87313" cy="14288"/>
              </a:xfrm>
              <a:custGeom>
                <a:avLst/>
                <a:gdLst>
                  <a:gd name="T0" fmla="*/ 0 w 32"/>
                  <a:gd name="T1" fmla="*/ 4 h 5"/>
                  <a:gd name="T2" fmla="*/ 32 w 32"/>
                  <a:gd name="T3" fmla="*/ 5 h 5"/>
                  <a:gd name="T4" fmla="*/ 32 w 32"/>
                  <a:gd name="T5" fmla="*/ 1 h 5"/>
                  <a:gd name="T6" fmla="*/ 1 w 32"/>
                  <a:gd name="T7" fmla="*/ 0 h 5"/>
                  <a:gd name="T8" fmla="*/ 0 w 32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">
                    <a:moveTo>
                      <a:pt x="0" y="4"/>
                    </a:moveTo>
                    <a:cubicBezTo>
                      <a:pt x="11" y="4"/>
                      <a:pt x="22" y="5"/>
                      <a:pt x="32" y="5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22" y="1"/>
                      <a:pt x="11" y="0"/>
                      <a:pt x="1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082"/>
              <p:cNvSpPr/>
              <p:nvPr/>
            </p:nvSpPr>
            <p:spPr bwMode="auto">
              <a:xfrm>
                <a:off x="4292600" y="1949670"/>
                <a:ext cx="41275" cy="87313"/>
              </a:xfrm>
              <a:custGeom>
                <a:avLst/>
                <a:gdLst>
                  <a:gd name="T0" fmla="*/ 4 w 15"/>
                  <a:gd name="T1" fmla="*/ 32 h 32"/>
                  <a:gd name="T2" fmla="*/ 15 w 15"/>
                  <a:gd name="T3" fmla="*/ 2 h 32"/>
                  <a:gd name="T4" fmla="*/ 11 w 15"/>
                  <a:gd name="T5" fmla="*/ 0 h 32"/>
                  <a:gd name="T6" fmla="*/ 0 w 15"/>
                  <a:gd name="T7" fmla="*/ 31 h 32"/>
                  <a:gd name="T8" fmla="*/ 4 w 15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2">
                    <a:moveTo>
                      <a:pt x="4" y="32"/>
                    </a:moveTo>
                    <a:cubicBezTo>
                      <a:pt x="8" y="22"/>
                      <a:pt x="11" y="12"/>
                      <a:pt x="15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10"/>
                      <a:pt x="4" y="21"/>
                      <a:pt x="0" y="31"/>
                    </a:cubicBezTo>
                    <a:lnTo>
                      <a:pt x="4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083"/>
              <p:cNvSpPr/>
              <p:nvPr/>
            </p:nvSpPr>
            <p:spPr bwMode="auto">
              <a:xfrm>
                <a:off x="4529138" y="1497232"/>
                <a:ext cx="58738" cy="76200"/>
              </a:xfrm>
              <a:custGeom>
                <a:avLst/>
                <a:gdLst>
                  <a:gd name="T0" fmla="*/ 22 w 22"/>
                  <a:gd name="T1" fmla="*/ 3 h 28"/>
                  <a:gd name="T2" fmla="*/ 19 w 22"/>
                  <a:gd name="T3" fmla="*/ 0 h 28"/>
                  <a:gd name="T4" fmla="*/ 0 w 22"/>
                  <a:gd name="T5" fmla="*/ 26 h 28"/>
                  <a:gd name="T6" fmla="*/ 3 w 22"/>
                  <a:gd name="T7" fmla="*/ 28 h 28"/>
                  <a:gd name="T8" fmla="*/ 3 w 22"/>
                  <a:gd name="T9" fmla="*/ 28 h 28"/>
                  <a:gd name="T10" fmla="*/ 22 w 22"/>
                  <a:gd name="T11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8">
                    <a:moveTo>
                      <a:pt x="22" y="3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2" y="9"/>
                      <a:pt x="6" y="17"/>
                      <a:pt x="0" y="26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9" y="20"/>
                      <a:pt x="16" y="11"/>
                      <a:pt x="2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084"/>
              <p:cNvSpPr/>
              <p:nvPr/>
            </p:nvSpPr>
            <p:spPr bwMode="auto">
              <a:xfrm>
                <a:off x="4633913" y="1363882"/>
                <a:ext cx="65088" cy="73025"/>
              </a:xfrm>
              <a:custGeom>
                <a:avLst/>
                <a:gdLst>
                  <a:gd name="T0" fmla="*/ 3 w 24"/>
                  <a:gd name="T1" fmla="*/ 27 h 27"/>
                  <a:gd name="T2" fmla="*/ 24 w 24"/>
                  <a:gd name="T3" fmla="*/ 3 h 27"/>
                  <a:gd name="T4" fmla="*/ 21 w 24"/>
                  <a:gd name="T5" fmla="*/ 0 h 27"/>
                  <a:gd name="T6" fmla="*/ 0 w 24"/>
                  <a:gd name="T7" fmla="*/ 24 h 27"/>
                  <a:gd name="T8" fmla="*/ 3 w 24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7">
                    <a:moveTo>
                      <a:pt x="3" y="27"/>
                    </a:moveTo>
                    <a:cubicBezTo>
                      <a:pt x="10" y="19"/>
                      <a:pt x="17" y="11"/>
                      <a:pt x="24" y="3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4" y="8"/>
                      <a:pt x="7" y="16"/>
                      <a:pt x="0" y="24"/>
                    </a:cubicBez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085"/>
              <p:cNvSpPr/>
              <p:nvPr/>
            </p:nvSpPr>
            <p:spPr bwMode="auto">
              <a:xfrm>
                <a:off x="4246563" y="2114770"/>
                <a:ext cx="31750" cy="87313"/>
              </a:xfrm>
              <a:custGeom>
                <a:avLst/>
                <a:gdLst>
                  <a:gd name="T0" fmla="*/ 4 w 12"/>
                  <a:gd name="T1" fmla="*/ 32 h 32"/>
                  <a:gd name="T2" fmla="*/ 4 w 12"/>
                  <a:gd name="T3" fmla="*/ 32 h 32"/>
                  <a:gd name="T4" fmla="*/ 12 w 12"/>
                  <a:gd name="T5" fmla="*/ 1 h 32"/>
                  <a:gd name="T6" fmla="*/ 8 w 12"/>
                  <a:gd name="T7" fmla="*/ 0 h 32"/>
                  <a:gd name="T8" fmla="*/ 0 w 12"/>
                  <a:gd name="T9" fmla="*/ 31 h 32"/>
                  <a:gd name="T10" fmla="*/ 4 w 1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2">
                    <a:moveTo>
                      <a:pt x="4" y="32"/>
                    </a:moveTo>
                    <a:cubicBezTo>
                      <a:pt x="4" y="32"/>
                      <a:pt x="4" y="32"/>
                      <a:pt x="4" y="32"/>
                    </a:cubicBezTo>
                    <a:cubicBezTo>
                      <a:pt x="6" y="22"/>
                      <a:pt x="9" y="12"/>
                      <a:pt x="12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11"/>
                      <a:pt x="2" y="21"/>
                      <a:pt x="0" y="31"/>
                    </a:cubicBezTo>
                    <a:lnTo>
                      <a:pt x="4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086"/>
              <p:cNvSpPr/>
              <p:nvPr/>
            </p:nvSpPr>
            <p:spPr bwMode="auto">
              <a:xfrm>
                <a:off x="7893050" y="2443382"/>
                <a:ext cx="17463" cy="87313"/>
              </a:xfrm>
              <a:custGeom>
                <a:avLst/>
                <a:gdLst>
                  <a:gd name="T0" fmla="*/ 0 w 6"/>
                  <a:gd name="T1" fmla="*/ 0 h 32"/>
                  <a:gd name="T2" fmla="*/ 2 w 6"/>
                  <a:gd name="T3" fmla="*/ 32 h 32"/>
                  <a:gd name="T4" fmla="*/ 6 w 6"/>
                  <a:gd name="T5" fmla="*/ 32 h 32"/>
                  <a:gd name="T6" fmla="*/ 4 w 6"/>
                  <a:gd name="T7" fmla="*/ 0 h 32"/>
                  <a:gd name="T8" fmla="*/ 0 w 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2">
                    <a:moveTo>
                      <a:pt x="0" y="0"/>
                    </a:moveTo>
                    <a:cubicBezTo>
                      <a:pt x="1" y="11"/>
                      <a:pt x="2" y="21"/>
                      <a:pt x="2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21"/>
                      <a:pt x="5" y="11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1087"/>
              <p:cNvSpPr/>
              <p:nvPr/>
            </p:nvSpPr>
            <p:spPr bwMode="auto">
              <a:xfrm>
                <a:off x="4754563" y="1241645"/>
                <a:ext cx="69850" cy="68263"/>
              </a:xfrm>
              <a:custGeom>
                <a:avLst/>
                <a:gdLst>
                  <a:gd name="T0" fmla="*/ 2 w 26"/>
                  <a:gd name="T1" fmla="*/ 25 h 25"/>
                  <a:gd name="T2" fmla="*/ 26 w 26"/>
                  <a:gd name="T3" fmla="*/ 3 h 25"/>
                  <a:gd name="T4" fmla="*/ 23 w 26"/>
                  <a:gd name="T5" fmla="*/ 0 h 25"/>
                  <a:gd name="T6" fmla="*/ 0 w 26"/>
                  <a:gd name="T7" fmla="*/ 22 h 25"/>
                  <a:gd name="T8" fmla="*/ 2 w 26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" y="25"/>
                    </a:moveTo>
                    <a:cubicBezTo>
                      <a:pt x="10" y="17"/>
                      <a:pt x="18" y="10"/>
                      <a:pt x="26" y="3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5" y="7"/>
                      <a:pt x="7" y="15"/>
                      <a:pt x="0" y="22"/>
                    </a:cubicBezTo>
                    <a:lnTo>
                      <a:pt x="2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1088"/>
              <p:cNvSpPr/>
              <p:nvPr/>
            </p:nvSpPr>
            <p:spPr bwMode="auto">
              <a:xfrm>
                <a:off x="4357688" y="1792507"/>
                <a:ext cx="46038" cy="80963"/>
              </a:xfrm>
              <a:custGeom>
                <a:avLst/>
                <a:gdLst>
                  <a:gd name="T0" fmla="*/ 3 w 17"/>
                  <a:gd name="T1" fmla="*/ 30 h 30"/>
                  <a:gd name="T2" fmla="*/ 17 w 17"/>
                  <a:gd name="T3" fmla="*/ 2 h 30"/>
                  <a:gd name="T4" fmla="*/ 14 w 17"/>
                  <a:gd name="T5" fmla="*/ 0 h 30"/>
                  <a:gd name="T6" fmla="*/ 0 w 17"/>
                  <a:gd name="T7" fmla="*/ 29 h 30"/>
                  <a:gd name="T8" fmla="*/ 3 w 17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0">
                    <a:moveTo>
                      <a:pt x="3" y="30"/>
                    </a:moveTo>
                    <a:cubicBezTo>
                      <a:pt x="8" y="21"/>
                      <a:pt x="12" y="11"/>
                      <a:pt x="17" y="2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9" y="9"/>
                      <a:pt x="4" y="19"/>
                      <a:pt x="0" y="29"/>
                    </a:cubicBezTo>
                    <a:lnTo>
                      <a:pt x="3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1089"/>
              <p:cNvSpPr/>
              <p:nvPr/>
            </p:nvSpPr>
            <p:spPr bwMode="auto">
              <a:xfrm>
                <a:off x="4270375" y="3143470"/>
                <a:ext cx="36513" cy="87313"/>
              </a:xfrm>
              <a:custGeom>
                <a:avLst/>
                <a:gdLst>
                  <a:gd name="T0" fmla="*/ 0 w 13"/>
                  <a:gd name="T1" fmla="*/ 1 h 32"/>
                  <a:gd name="T2" fmla="*/ 10 w 13"/>
                  <a:gd name="T3" fmla="*/ 32 h 32"/>
                  <a:gd name="T4" fmla="*/ 13 w 13"/>
                  <a:gd name="T5" fmla="*/ 31 h 32"/>
                  <a:gd name="T6" fmla="*/ 13 w 13"/>
                  <a:gd name="T7" fmla="*/ 31 h 32"/>
                  <a:gd name="T8" fmla="*/ 4 w 13"/>
                  <a:gd name="T9" fmla="*/ 0 h 32"/>
                  <a:gd name="T10" fmla="*/ 0 w 13"/>
                  <a:gd name="T11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2">
                    <a:moveTo>
                      <a:pt x="0" y="1"/>
                    </a:moveTo>
                    <a:cubicBezTo>
                      <a:pt x="3" y="12"/>
                      <a:pt x="6" y="22"/>
                      <a:pt x="10" y="32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0" y="21"/>
                      <a:pt x="7" y="10"/>
                      <a:pt x="4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1090"/>
              <p:cNvSpPr/>
              <p:nvPr/>
            </p:nvSpPr>
            <p:spPr bwMode="auto">
              <a:xfrm>
                <a:off x="4327525" y="3308570"/>
                <a:ext cx="44450" cy="82550"/>
              </a:xfrm>
              <a:custGeom>
                <a:avLst/>
                <a:gdLst>
                  <a:gd name="T0" fmla="*/ 12 w 16"/>
                  <a:gd name="T1" fmla="*/ 30 h 30"/>
                  <a:gd name="T2" fmla="*/ 16 w 16"/>
                  <a:gd name="T3" fmla="*/ 29 h 30"/>
                  <a:gd name="T4" fmla="*/ 3 w 16"/>
                  <a:gd name="T5" fmla="*/ 0 h 30"/>
                  <a:gd name="T6" fmla="*/ 0 w 16"/>
                  <a:gd name="T7" fmla="*/ 1 h 30"/>
                  <a:gd name="T8" fmla="*/ 12 w 1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0">
                    <a:moveTo>
                      <a:pt x="12" y="30"/>
                    </a:moveTo>
                    <a:cubicBezTo>
                      <a:pt x="16" y="29"/>
                      <a:pt x="16" y="29"/>
                      <a:pt x="16" y="29"/>
                    </a:cubicBezTo>
                    <a:cubicBezTo>
                      <a:pt x="12" y="19"/>
                      <a:pt x="7" y="9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1"/>
                      <a:pt x="8" y="21"/>
                      <a:pt x="12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1091"/>
              <p:cNvSpPr/>
              <p:nvPr/>
            </p:nvSpPr>
            <p:spPr bwMode="auto">
              <a:xfrm>
                <a:off x="4230688" y="2975195"/>
                <a:ext cx="28575" cy="87313"/>
              </a:xfrm>
              <a:custGeom>
                <a:avLst/>
                <a:gdLst>
                  <a:gd name="T0" fmla="*/ 0 w 11"/>
                  <a:gd name="T1" fmla="*/ 1 h 32"/>
                  <a:gd name="T2" fmla="*/ 7 w 11"/>
                  <a:gd name="T3" fmla="*/ 32 h 32"/>
                  <a:gd name="T4" fmla="*/ 11 w 11"/>
                  <a:gd name="T5" fmla="*/ 31 h 32"/>
                  <a:gd name="T6" fmla="*/ 11 w 11"/>
                  <a:gd name="T7" fmla="*/ 31 h 32"/>
                  <a:gd name="T8" fmla="*/ 4 w 11"/>
                  <a:gd name="T9" fmla="*/ 0 h 32"/>
                  <a:gd name="T10" fmla="*/ 0 w 11"/>
                  <a:gd name="T11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32">
                    <a:moveTo>
                      <a:pt x="0" y="1"/>
                    </a:moveTo>
                    <a:cubicBezTo>
                      <a:pt x="2" y="12"/>
                      <a:pt x="4" y="22"/>
                      <a:pt x="7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8" y="21"/>
                      <a:pt x="6" y="11"/>
                      <a:pt x="4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92"/>
              <p:cNvSpPr/>
              <p:nvPr/>
            </p:nvSpPr>
            <p:spPr bwMode="auto">
              <a:xfrm>
                <a:off x="4398963" y="3467320"/>
                <a:ext cx="50800" cy="80963"/>
              </a:xfrm>
              <a:custGeom>
                <a:avLst/>
                <a:gdLst>
                  <a:gd name="T0" fmla="*/ 15 w 19"/>
                  <a:gd name="T1" fmla="*/ 30 h 30"/>
                  <a:gd name="T2" fmla="*/ 19 w 19"/>
                  <a:gd name="T3" fmla="*/ 28 h 30"/>
                  <a:gd name="T4" fmla="*/ 4 w 19"/>
                  <a:gd name="T5" fmla="*/ 0 h 30"/>
                  <a:gd name="T6" fmla="*/ 0 w 19"/>
                  <a:gd name="T7" fmla="*/ 1 h 30"/>
                  <a:gd name="T8" fmla="*/ 15 w 19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0">
                    <a:moveTo>
                      <a:pt x="15" y="30"/>
                    </a:moveTo>
                    <a:cubicBezTo>
                      <a:pt x="19" y="28"/>
                      <a:pt x="19" y="28"/>
                      <a:pt x="19" y="28"/>
                    </a:cubicBezTo>
                    <a:cubicBezTo>
                      <a:pt x="14" y="18"/>
                      <a:pt x="9" y="9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1"/>
                      <a:pt x="10" y="20"/>
                      <a:pt x="15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093"/>
              <p:cNvSpPr/>
              <p:nvPr/>
            </p:nvSpPr>
            <p:spPr bwMode="auto">
              <a:xfrm>
                <a:off x="4197350" y="2457670"/>
                <a:ext cx="15875" cy="88900"/>
              </a:xfrm>
              <a:custGeom>
                <a:avLst/>
                <a:gdLst>
                  <a:gd name="T0" fmla="*/ 4 w 6"/>
                  <a:gd name="T1" fmla="*/ 33 h 33"/>
                  <a:gd name="T2" fmla="*/ 6 w 6"/>
                  <a:gd name="T3" fmla="*/ 1 h 33"/>
                  <a:gd name="T4" fmla="*/ 3 w 6"/>
                  <a:gd name="T5" fmla="*/ 0 h 33"/>
                  <a:gd name="T6" fmla="*/ 0 w 6"/>
                  <a:gd name="T7" fmla="*/ 32 h 33"/>
                  <a:gd name="T8" fmla="*/ 4 w 6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4" y="33"/>
                    </a:moveTo>
                    <a:cubicBezTo>
                      <a:pt x="5" y="22"/>
                      <a:pt x="6" y="11"/>
                      <a:pt x="6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1"/>
                      <a:pt x="1" y="22"/>
                      <a:pt x="0" y="32"/>
                    </a:cubicBezTo>
                    <a:lnTo>
                      <a:pt x="4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094"/>
              <p:cNvSpPr/>
              <p:nvPr/>
            </p:nvSpPr>
            <p:spPr bwMode="auto">
              <a:xfrm>
                <a:off x="4205288" y="2805332"/>
                <a:ext cx="22225" cy="85725"/>
              </a:xfrm>
              <a:custGeom>
                <a:avLst/>
                <a:gdLst>
                  <a:gd name="T0" fmla="*/ 4 w 8"/>
                  <a:gd name="T1" fmla="*/ 32 h 32"/>
                  <a:gd name="T2" fmla="*/ 8 w 8"/>
                  <a:gd name="T3" fmla="*/ 32 h 32"/>
                  <a:gd name="T4" fmla="*/ 8 w 8"/>
                  <a:gd name="T5" fmla="*/ 32 h 32"/>
                  <a:gd name="T6" fmla="*/ 4 w 8"/>
                  <a:gd name="T7" fmla="*/ 0 h 32"/>
                  <a:gd name="T8" fmla="*/ 0 w 8"/>
                  <a:gd name="T9" fmla="*/ 0 h 32"/>
                  <a:gd name="T10" fmla="*/ 4 w 8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2">
                    <a:moveTo>
                      <a:pt x="4" y="32"/>
                    </a:moveTo>
                    <a:cubicBezTo>
                      <a:pt x="8" y="32"/>
                      <a:pt x="8" y="32"/>
                      <a:pt x="8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6" y="21"/>
                      <a:pt x="5" y="11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1"/>
                      <a:pt x="2" y="22"/>
                      <a:pt x="4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095"/>
              <p:cNvSpPr/>
              <p:nvPr/>
            </p:nvSpPr>
            <p:spPr bwMode="auto">
              <a:xfrm>
                <a:off x="4213225" y="2286220"/>
                <a:ext cx="25400" cy="87313"/>
              </a:xfrm>
              <a:custGeom>
                <a:avLst/>
                <a:gdLst>
                  <a:gd name="T0" fmla="*/ 4 w 9"/>
                  <a:gd name="T1" fmla="*/ 32 h 32"/>
                  <a:gd name="T2" fmla="*/ 9 w 9"/>
                  <a:gd name="T3" fmla="*/ 1 h 32"/>
                  <a:gd name="T4" fmla="*/ 5 w 9"/>
                  <a:gd name="T5" fmla="*/ 0 h 32"/>
                  <a:gd name="T6" fmla="*/ 0 w 9"/>
                  <a:gd name="T7" fmla="*/ 31 h 32"/>
                  <a:gd name="T8" fmla="*/ 4 w 9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2">
                    <a:moveTo>
                      <a:pt x="4" y="32"/>
                    </a:moveTo>
                    <a:cubicBezTo>
                      <a:pt x="6" y="21"/>
                      <a:pt x="7" y="11"/>
                      <a:pt x="9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10"/>
                      <a:pt x="2" y="21"/>
                      <a:pt x="0" y="31"/>
                    </a:cubicBezTo>
                    <a:lnTo>
                      <a:pt x="4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096"/>
              <p:cNvSpPr/>
              <p:nvPr/>
            </p:nvSpPr>
            <p:spPr bwMode="auto">
              <a:xfrm>
                <a:off x="4197350" y="2630707"/>
                <a:ext cx="14288" cy="87313"/>
              </a:xfrm>
              <a:custGeom>
                <a:avLst/>
                <a:gdLst>
                  <a:gd name="T0" fmla="*/ 1 w 5"/>
                  <a:gd name="T1" fmla="*/ 32 h 32"/>
                  <a:gd name="T2" fmla="*/ 5 w 5"/>
                  <a:gd name="T3" fmla="*/ 32 h 32"/>
                  <a:gd name="T4" fmla="*/ 4 w 5"/>
                  <a:gd name="T5" fmla="*/ 0 h 32"/>
                  <a:gd name="T6" fmla="*/ 0 w 5"/>
                  <a:gd name="T7" fmla="*/ 0 h 32"/>
                  <a:gd name="T8" fmla="*/ 1 w 5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1" y="32"/>
                    </a:moveTo>
                    <a:cubicBezTo>
                      <a:pt x="5" y="32"/>
                      <a:pt x="5" y="32"/>
                      <a:pt x="5" y="32"/>
                    </a:cubicBezTo>
                    <a:cubicBezTo>
                      <a:pt x="4" y="22"/>
                      <a:pt x="4" y="11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22"/>
                      <a:pt x="1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097"/>
              <p:cNvSpPr/>
              <p:nvPr/>
            </p:nvSpPr>
            <p:spPr bwMode="auto">
              <a:xfrm>
                <a:off x="5830888" y="774920"/>
                <a:ext cx="87313" cy="19050"/>
              </a:xfrm>
              <a:custGeom>
                <a:avLst/>
                <a:gdLst>
                  <a:gd name="T0" fmla="*/ 0 w 32"/>
                  <a:gd name="T1" fmla="*/ 7 h 7"/>
                  <a:gd name="T2" fmla="*/ 32 w 32"/>
                  <a:gd name="T3" fmla="*/ 4 h 7"/>
                  <a:gd name="T4" fmla="*/ 32 w 32"/>
                  <a:gd name="T5" fmla="*/ 0 h 7"/>
                  <a:gd name="T6" fmla="*/ 0 w 32"/>
                  <a:gd name="T7" fmla="*/ 3 h 7"/>
                  <a:gd name="T8" fmla="*/ 0 w 3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7">
                    <a:moveTo>
                      <a:pt x="0" y="7"/>
                    </a:moveTo>
                    <a:cubicBezTo>
                      <a:pt x="11" y="5"/>
                      <a:pt x="21" y="4"/>
                      <a:pt x="32" y="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1" y="0"/>
                      <a:pt x="10" y="2"/>
                      <a:pt x="0" y="3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098"/>
              <p:cNvSpPr/>
              <p:nvPr/>
            </p:nvSpPr>
            <p:spPr bwMode="auto">
              <a:xfrm>
                <a:off x="7613650" y="1628995"/>
                <a:ext cx="53975" cy="79375"/>
              </a:xfrm>
              <a:custGeom>
                <a:avLst/>
                <a:gdLst>
                  <a:gd name="T0" fmla="*/ 0 w 20"/>
                  <a:gd name="T1" fmla="*/ 2 h 29"/>
                  <a:gd name="T2" fmla="*/ 16 w 20"/>
                  <a:gd name="T3" fmla="*/ 29 h 29"/>
                  <a:gd name="T4" fmla="*/ 20 w 20"/>
                  <a:gd name="T5" fmla="*/ 27 h 29"/>
                  <a:gd name="T6" fmla="*/ 3 w 20"/>
                  <a:gd name="T7" fmla="*/ 0 h 29"/>
                  <a:gd name="T8" fmla="*/ 0 w 20"/>
                  <a:gd name="T9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9">
                    <a:moveTo>
                      <a:pt x="0" y="2"/>
                    </a:moveTo>
                    <a:cubicBezTo>
                      <a:pt x="5" y="11"/>
                      <a:pt x="11" y="20"/>
                      <a:pt x="16" y="29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4" y="18"/>
                      <a:pt x="9" y="9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099"/>
              <p:cNvSpPr/>
              <p:nvPr/>
            </p:nvSpPr>
            <p:spPr bwMode="auto">
              <a:xfrm>
                <a:off x="7570788" y="3613370"/>
                <a:ext cx="57150" cy="77788"/>
              </a:xfrm>
              <a:custGeom>
                <a:avLst/>
                <a:gdLst>
                  <a:gd name="T0" fmla="*/ 0 w 21"/>
                  <a:gd name="T1" fmla="*/ 26 h 29"/>
                  <a:gd name="T2" fmla="*/ 3 w 21"/>
                  <a:gd name="T3" fmla="*/ 29 h 29"/>
                  <a:gd name="T4" fmla="*/ 21 w 21"/>
                  <a:gd name="T5" fmla="*/ 2 h 29"/>
                  <a:gd name="T6" fmla="*/ 17 w 21"/>
                  <a:gd name="T7" fmla="*/ 0 h 29"/>
                  <a:gd name="T8" fmla="*/ 17 w 21"/>
                  <a:gd name="T9" fmla="*/ 0 h 29"/>
                  <a:gd name="T10" fmla="*/ 0 w 21"/>
                  <a:gd name="T11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9">
                    <a:moveTo>
                      <a:pt x="0" y="26"/>
                    </a:moveTo>
                    <a:cubicBezTo>
                      <a:pt x="3" y="29"/>
                      <a:pt x="3" y="29"/>
                      <a:pt x="3" y="29"/>
                    </a:cubicBezTo>
                    <a:cubicBezTo>
                      <a:pt x="9" y="20"/>
                      <a:pt x="15" y="11"/>
                      <a:pt x="21" y="2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9"/>
                      <a:pt x="6" y="18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100"/>
              <p:cNvSpPr/>
              <p:nvPr/>
            </p:nvSpPr>
            <p:spPr bwMode="auto">
              <a:xfrm>
                <a:off x="7662863" y="3460970"/>
                <a:ext cx="50800" cy="80963"/>
              </a:xfrm>
              <a:custGeom>
                <a:avLst/>
                <a:gdLst>
                  <a:gd name="T0" fmla="*/ 3 w 19"/>
                  <a:gd name="T1" fmla="*/ 30 h 30"/>
                  <a:gd name="T2" fmla="*/ 19 w 19"/>
                  <a:gd name="T3" fmla="*/ 2 h 30"/>
                  <a:gd name="T4" fmla="*/ 15 w 19"/>
                  <a:gd name="T5" fmla="*/ 0 h 30"/>
                  <a:gd name="T6" fmla="*/ 15 w 19"/>
                  <a:gd name="T7" fmla="*/ 0 h 30"/>
                  <a:gd name="T8" fmla="*/ 0 w 19"/>
                  <a:gd name="T9" fmla="*/ 28 h 30"/>
                  <a:gd name="T10" fmla="*/ 3 w 19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30">
                    <a:moveTo>
                      <a:pt x="3" y="30"/>
                    </a:moveTo>
                    <a:cubicBezTo>
                      <a:pt x="9" y="21"/>
                      <a:pt x="14" y="12"/>
                      <a:pt x="19" y="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10"/>
                      <a:pt x="5" y="19"/>
                      <a:pt x="0" y="28"/>
                    </a:cubicBezTo>
                    <a:lnTo>
                      <a:pt x="3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101"/>
              <p:cNvSpPr/>
              <p:nvPr/>
            </p:nvSpPr>
            <p:spPr bwMode="auto">
              <a:xfrm>
                <a:off x="7697788" y="1778220"/>
                <a:ext cx="49213" cy="84138"/>
              </a:xfrm>
              <a:custGeom>
                <a:avLst/>
                <a:gdLst>
                  <a:gd name="T0" fmla="*/ 14 w 18"/>
                  <a:gd name="T1" fmla="*/ 31 h 31"/>
                  <a:gd name="T2" fmla="*/ 18 w 18"/>
                  <a:gd name="T3" fmla="*/ 29 h 31"/>
                  <a:gd name="T4" fmla="*/ 4 w 18"/>
                  <a:gd name="T5" fmla="*/ 0 h 31"/>
                  <a:gd name="T6" fmla="*/ 0 w 18"/>
                  <a:gd name="T7" fmla="*/ 2 h 31"/>
                  <a:gd name="T8" fmla="*/ 14 w 18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1">
                    <a:moveTo>
                      <a:pt x="14" y="31"/>
                    </a:moveTo>
                    <a:cubicBezTo>
                      <a:pt x="18" y="29"/>
                      <a:pt x="18" y="29"/>
                      <a:pt x="18" y="29"/>
                    </a:cubicBezTo>
                    <a:cubicBezTo>
                      <a:pt x="14" y="19"/>
                      <a:pt x="9" y="10"/>
                      <a:pt x="4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5" y="12"/>
                      <a:pt x="10" y="21"/>
                      <a:pt x="14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1102"/>
              <p:cNvSpPr/>
              <p:nvPr/>
            </p:nvSpPr>
            <p:spPr bwMode="auto">
              <a:xfrm>
                <a:off x="7402513" y="1355945"/>
                <a:ext cx="65088" cy="69850"/>
              </a:xfrm>
              <a:custGeom>
                <a:avLst/>
                <a:gdLst>
                  <a:gd name="T0" fmla="*/ 21 w 24"/>
                  <a:gd name="T1" fmla="*/ 26 h 26"/>
                  <a:gd name="T2" fmla="*/ 24 w 24"/>
                  <a:gd name="T3" fmla="*/ 24 h 26"/>
                  <a:gd name="T4" fmla="*/ 2 w 24"/>
                  <a:gd name="T5" fmla="*/ 0 h 26"/>
                  <a:gd name="T6" fmla="*/ 0 w 24"/>
                  <a:gd name="T7" fmla="*/ 2 h 26"/>
                  <a:gd name="T8" fmla="*/ 21 w 24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1" y="26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17" y="15"/>
                      <a:pt x="10" y="7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0"/>
                      <a:pt x="14" y="18"/>
                      <a:pt x="21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1103"/>
              <p:cNvSpPr/>
              <p:nvPr/>
            </p:nvSpPr>
            <p:spPr bwMode="auto">
              <a:xfrm>
                <a:off x="7742238" y="3303807"/>
                <a:ext cx="42863" cy="84138"/>
              </a:xfrm>
              <a:custGeom>
                <a:avLst/>
                <a:gdLst>
                  <a:gd name="T0" fmla="*/ 3 w 16"/>
                  <a:gd name="T1" fmla="*/ 31 h 31"/>
                  <a:gd name="T2" fmla="*/ 16 w 16"/>
                  <a:gd name="T3" fmla="*/ 1 h 31"/>
                  <a:gd name="T4" fmla="*/ 12 w 16"/>
                  <a:gd name="T5" fmla="*/ 0 h 31"/>
                  <a:gd name="T6" fmla="*/ 0 w 16"/>
                  <a:gd name="T7" fmla="*/ 29 h 31"/>
                  <a:gd name="T8" fmla="*/ 3 w 16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1">
                    <a:moveTo>
                      <a:pt x="3" y="31"/>
                    </a:moveTo>
                    <a:cubicBezTo>
                      <a:pt x="8" y="21"/>
                      <a:pt x="12" y="11"/>
                      <a:pt x="16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10"/>
                      <a:pt x="4" y="20"/>
                      <a:pt x="0" y="29"/>
                    </a:cubicBezTo>
                    <a:lnTo>
                      <a:pt x="3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1104"/>
              <p:cNvSpPr/>
              <p:nvPr/>
            </p:nvSpPr>
            <p:spPr bwMode="auto">
              <a:xfrm>
                <a:off x="7513638" y="1486120"/>
                <a:ext cx="60325" cy="76200"/>
              </a:xfrm>
              <a:custGeom>
                <a:avLst/>
                <a:gdLst>
                  <a:gd name="T0" fmla="*/ 19 w 22"/>
                  <a:gd name="T1" fmla="*/ 28 h 28"/>
                  <a:gd name="T2" fmla="*/ 22 w 22"/>
                  <a:gd name="T3" fmla="*/ 26 h 28"/>
                  <a:gd name="T4" fmla="*/ 3 w 22"/>
                  <a:gd name="T5" fmla="*/ 0 h 28"/>
                  <a:gd name="T6" fmla="*/ 0 w 22"/>
                  <a:gd name="T7" fmla="*/ 3 h 28"/>
                  <a:gd name="T8" fmla="*/ 19 w 22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8">
                    <a:moveTo>
                      <a:pt x="19" y="28"/>
                    </a:moveTo>
                    <a:cubicBezTo>
                      <a:pt x="22" y="26"/>
                      <a:pt x="22" y="26"/>
                      <a:pt x="22" y="26"/>
                    </a:cubicBezTo>
                    <a:cubicBezTo>
                      <a:pt x="16" y="17"/>
                      <a:pt x="10" y="9"/>
                      <a:pt x="3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7" y="11"/>
                      <a:pt x="13" y="20"/>
                      <a:pt x="19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1105"/>
              <p:cNvSpPr/>
              <p:nvPr/>
            </p:nvSpPr>
            <p:spPr bwMode="auto">
              <a:xfrm>
                <a:off x="7464425" y="3754657"/>
                <a:ext cx="63500" cy="73025"/>
              </a:xfrm>
              <a:custGeom>
                <a:avLst/>
                <a:gdLst>
                  <a:gd name="T0" fmla="*/ 0 w 23"/>
                  <a:gd name="T1" fmla="*/ 25 h 27"/>
                  <a:gd name="T2" fmla="*/ 3 w 23"/>
                  <a:gd name="T3" fmla="*/ 27 h 27"/>
                  <a:gd name="T4" fmla="*/ 23 w 23"/>
                  <a:gd name="T5" fmla="*/ 2 h 27"/>
                  <a:gd name="T6" fmla="*/ 20 w 23"/>
                  <a:gd name="T7" fmla="*/ 0 h 27"/>
                  <a:gd name="T8" fmla="*/ 20 w 23"/>
                  <a:gd name="T9" fmla="*/ 0 h 27"/>
                  <a:gd name="T10" fmla="*/ 0 w 23"/>
                  <a:gd name="T11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7">
                    <a:moveTo>
                      <a:pt x="0" y="25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10" y="19"/>
                      <a:pt x="16" y="11"/>
                      <a:pt x="23" y="2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3" y="8"/>
                      <a:pt x="7" y="17"/>
                      <a:pt x="0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1106"/>
              <p:cNvSpPr/>
              <p:nvPr/>
            </p:nvSpPr>
            <p:spPr bwMode="auto">
              <a:xfrm>
                <a:off x="7869238" y="2270345"/>
                <a:ext cx="23813" cy="88900"/>
              </a:xfrm>
              <a:custGeom>
                <a:avLst/>
                <a:gdLst>
                  <a:gd name="T0" fmla="*/ 5 w 9"/>
                  <a:gd name="T1" fmla="*/ 33 h 33"/>
                  <a:gd name="T2" fmla="*/ 9 w 9"/>
                  <a:gd name="T3" fmla="*/ 32 h 33"/>
                  <a:gd name="T4" fmla="*/ 4 w 9"/>
                  <a:gd name="T5" fmla="*/ 0 h 33"/>
                  <a:gd name="T6" fmla="*/ 0 w 9"/>
                  <a:gd name="T7" fmla="*/ 1 h 33"/>
                  <a:gd name="T8" fmla="*/ 5 w 9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3">
                    <a:moveTo>
                      <a:pt x="5" y="33"/>
                    </a:moveTo>
                    <a:cubicBezTo>
                      <a:pt x="9" y="32"/>
                      <a:pt x="9" y="32"/>
                      <a:pt x="9" y="32"/>
                    </a:cubicBezTo>
                    <a:cubicBezTo>
                      <a:pt x="8" y="21"/>
                      <a:pt x="6" y="11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2"/>
                      <a:pt x="4" y="22"/>
                      <a:pt x="5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1107"/>
              <p:cNvSpPr/>
              <p:nvPr/>
            </p:nvSpPr>
            <p:spPr bwMode="auto">
              <a:xfrm>
                <a:off x="6005513" y="770157"/>
                <a:ext cx="85725" cy="9525"/>
              </a:xfrm>
              <a:custGeom>
                <a:avLst/>
                <a:gdLst>
                  <a:gd name="T0" fmla="*/ 0 w 32"/>
                  <a:gd name="T1" fmla="*/ 4 h 4"/>
                  <a:gd name="T2" fmla="*/ 18 w 32"/>
                  <a:gd name="T3" fmla="*/ 4 h 4"/>
                  <a:gd name="T4" fmla="*/ 32 w 32"/>
                  <a:gd name="T5" fmla="*/ 4 h 4"/>
                  <a:gd name="T6" fmla="*/ 32 w 32"/>
                  <a:gd name="T7" fmla="*/ 0 h 4"/>
                  <a:gd name="T8" fmla="*/ 18 w 32"/>
                  <a:gd name="T9" fmla="*/ 0 h 4"/>
                  <a:gd name="T10" fmla="*/ 0 w 32"/>
                  <a:gd name="T11" fmla="*/ 0 h 4"/>
                  <a:gd name="T12" fmla="*/ 0 w 3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">
                    <a:moveTo>
                      <a:pt x="0" y="4"/>
                    </a:moveTo>
                    <a:cubicBezTo>
                      <a:pt x="6" y="4"/>
                      <a:pt x="12" y="4"/>
                      <a:pt x="18" y="4"/>
                    </a:cubicBezTo>
                    <a:cubicBezTo>
                      <a:pt x="23" y="4"/>
                      <a:pt x="27" y="4"/>
                      <a:pt x="32" y="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7" y="0"/>
                      <a:pt x="23" y="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1108"/>
              <p:cNvSpPr/>
              <p:nvPr/>
            </p:nvSpPr>
            <p:spPr bwMode="auto">
              <a:xfrm>
                <a:off x="7345363" y="3886420"/>
                <a:ext cx="68263" cy="68263"/>
              </a:xfrm>
              <a:custGeom>
                <a:avLst/>
                <a:gdLst>
                  <a:gd name="T0" fmla="*/ 3 w 25"/>
                  <a:gd name="T1" fmla="*/ 25 h 25"/>
                  <a:gd name="T2" fmla="*/ 25 w 25"/>
                  <a:gd name="T3" fmla="*/ 2 h 25"/>
                  <a:gd name="T4" fmla="*/ 23 w 25"/>
                  <a:gd name="T5" fmla="*/ 0 h 25"/>
                  <a:gd name="T6" fmla="*/ 0 w 25"/>
                  <a:gd name="T7" fmla="*/ 22 h 25"/>
                  <a:gd name="T8" fmla="*/ 3 w 25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3" y="25"/>
                    </a:moveTo>
                    <a:cubicBezTo>
                      <a:pt x="11" y="18"/>
                      <a:pt x="18" y="10"/>
                      <a:pt x="25" y="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5" y="7"/>
                      <a:pt x="8" y="15"/>
                      <a:pt x="0" y="22"/>
                    </a:cubicBezTo>
                    <a:lnTo>
                      <a:pt x="3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109"/>
              <p:cNvSpPr/>
              <p:nvPr/>
            </p:nvSpPr>
            <p:spPr bwMode="auto">
              <a:xfrm>
                <a:off x="7853363" y="2970432"/>
                <a:ext cx="26988" cy="88900"/>
              </a:xfrm>
              <a:custGeom>
                <a:avLst/>
                <a:gdLst>
                  <a:gd name="T0" fmla="*/ 4 w 10"/>
                  <a:gd name="T1" fmla="*/ 33 h 33"/>
                  <a:gd name="T2" fmla="*/ 10 w 10"/>
                  <a:gd name="T3" fmla="*/ 1 h 33"/>
                  <a:gd name="T4" fmla="*/ 6 w 10"/>
                  <a:gd name="T5" fmla="*/ 0 h 33"/>
                  <a:gd name="T6" fmla="*/ 0 w 10"/>
                  <a:gd name="T7" fmla="*/ 32 h 33"/>
                  <a:gd name="T8" fmla="*/ 4 w 10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4" y="33"/>
                    </a:moveTo>
                    <a:cubicBezTo>
                      <a:pt x="6" y="22"/>
                      <a:pt x="8" y="12"/>
                      <a:pt x="10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1"/>
                      <a:pt x="2" y="21"/>
                      <a:pt x="0" y="32"/>
                    </a:cubicBezTo>
                    <a:lnTo>
                      <a:pt x="4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110"/>
              <p:cNvSpPr/>
              <p:nvPr/>
            </p:nvSpPr>
            <p:spPr bwMode="auto">
              <a:xfrm>
                <a:off x="7900988" y="2618007"/>
                <a:ext cx="11113" cy="96838"/>
              </a:xfrm>
              <a:custGeom>
                <a:avLst/>
                <a:gdLst>
                  <a:gd name="T0" fmla="*/ 4 w 4"/>
                  <a:gd name="T1" fmla="*/ 36 h 36"/>
                  <a:gd name="T2" fmla="*/ 4 w 4"/>
                  <a:gd name="T3" fmla="*/ 4 h 36"/>
                  <a:gd name="T4" fmla="*/ 4 w 4"/>
                  <a:gd name="T5" fmla="*/ 0 h 36"/>
                  <a:gd name="T6" fmla="*/ 0 w 4"/>
                  <a:gd name="T7" fmla="*/ 0 h 36"/>
                  <a:gd name="T8" fmla="*/ 0 w 4"/>
                  <a:gd name="T9" fmla="*/ 4 h 36"/>
                  <a:gd name="T10" fmla="*/ 0 w 4"/>
                  <a:gd name="T11" fmla="*/ 35 h 36"/>
                  <a:gd name="T12" fmla="*/ 4 w 4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6">
                    <a:moveTo>
                      <a:pt x="4" y="36"/>
                    </a:moveTo>
                    <a:cubicBezTo>
                      <a:pt x="4" y="25"/>
                      <a:pt x="4" y="14"/>
                      <a:pt x="4" y="4"/>
                    </a:cubicBezTo>
                    <a:cubicBezTo>
                      <a:pt x="4" y="2"/>
                      <a:pt x="4" y="1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4"/>
                    </a:cubicBezTo>
                    <a:cubicBezTo>
                      <a:pt x="0" y="14"/>
                      <a:pt x="0" y="25"/>
                      <a:pt x="0" y="35"/>
                    </a:cubicBezTo>
                    <a:lnTo>
                      <a:pt x="4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1111"/>
              <p:cNvSpPr/>
              <p:nvPr/>
            </p:nvSpPr>
            <p:spPr bwMode="auto">
              <a:xfrm>
                <a:off x="7885113" y="2798982"/>
                <a:ext cx="19050" cy="90488"/>
              </a:xfrm>
              <a:custGeom>
                <a:avLst/>
                <a:gdLst>
                  <a:gd name="T0" fmla="*/ 0 w 7"/>
                  <a:gd name="T1" fmla="*/ 32 h 33"/>
                  <a:gd name="T2" fmla="*/ 4 w 7"/>
                  <a:gd name="T3" fmla="*/ 33 h 33"/>
                  <a:gd name="T4" fmla="*/ 7 w 7"/>
                  <a:gd name="T5" fmla="*/ 1 h 33"/>
                  <a:gd name="T6" fmla="*/ 3 w 7"/>
                  <a:gd name="T7" fmla="*/ 0 h 33"/>
                  <a:gd name="T8" fmla="*/ 3 w 7"/>
                  <a:gd name="T9" fmla="*/ 0 h 33"/>
                  <a:gd name="T10" fmla="*/ 0 w 7"/>
                  <a:gd name="T1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3">
                    <a:moveTo>
                      <a:pt x="0" y="32"/>
                    </a:moveTo>
                    <a:cubicBezTo>
                      <a:pt x="4" y="33"/>
                      <a:pt x="4" y="33"/>
                      <a:pt x="4" y="33"/>
                    </a:cubicBezTo>
                    <a:cubicBezTo>
                      <a:pt x="5" y="22"/>
                      <a:pt x="6" y="11"/>
                      <a:pt x="7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1"/>
                      <a:pt x="1" y="21"/>
                      <a:pt x="0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1112"/>
              <p:cNvSpPr/>
              <p:nvPr/>
            </p:nvSpPr>
            <p:spPr bwMode="auto">
              <a:xfrm>
                <a:off x="7770813" y="1938557"/>
                <a:ext cx="41275" cy="84138"/>
              </a:xfrm>
              <a:custGeom>
                <a:avLst/>
                <a:gdLst>
                  <a:gd name="T0" fmla="*/ 11 w 15"/>
                  <a:gd name="T1" fmla="*/ 31 h 31"/>
                  <a:gd name="T2" fmla="*/ 15 w 15"/>
                  <a:gd name="T3" fmla="*/ 30 h 31"/>
                  <a:gd name="T4" fmla="*/ 4 w 15"/>
                  <a:gd name="T5" fmla="*/ 0 h 31"/>
                  <a:gd name="T6" fmla="*/ 0 w 15"/>
                  <a:gd name="T7" fmla="*/ 1 h 31"/>
                  <a:gd name="T8" fmla="*/ 11 w 15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1">
                    <a:moveTo>
                      <a:pt x="11" y="31"/>
                    </a:moveTo>
                    <a:cubicBezTo>
                      <a:pt x="15" y="30"/>
                      <a:pt x="15" y="30"/>
                      <a:pt x="15" y="30"/>
                    </a:cubicBezTo>
                    <a:cubicBezTo>
                      <a:pt x="11" y="19"/>
                      <a:pt x="8" y="9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1"/>
                      <a:pt x="7" y="21"/>
                      <a:pt x="1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1113"/>
              <p:cNvSpPr/>
              <p:nvPr/>
            </p:nvSpPr>
            <p:spPr bwMode="auto">
              <a:xfrm>
                <a:off x="7827963" y="2102070"/>
                <a:ext cx="33338" cy="87313"/>
              </a:xfrm>
              <a:custGeom>
                <a:avLst/>
                <a:gdLst>
                  <a:gd name="T0" fmla="*/ 8 w 12"/>
                  <a:gd name="T1" fmla="*/ 32 h 32"/>
                  <a:gd name="T2" fmla="*/ 12 w 12"/>
                  <a:gd name="T3" fmla="*/ 31 h 32"/>
                  <a:gd name="T4" fmla="*/ 4 w 12"/>
                  <a:gd name="T5" fmla="*/ 0 h 32"/>
                  <a:gd name="T6" fmla="*/ 0 w 12"/>
                  <a:gd name="T7" fmla="*/ 1 h 32"/>
                  <a:gd name="T8" fmla="*/ 8 w 12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2">
                    <a:moveTo>
                      <a:pt x="8" y="32"/>
                    </a:moveTo>
                    <a:cubicBezTo>
                      <a:pt x="12" y="31"/>
                      <a:pt x="12" y="31"/>
                      <a:pt x="12" y="31"/>
                    </a:cubicBezTo>
                    <a:cubicBezTo>
                      <a:pt x="9" y="21"/>
                      <a:pt x="7" y="10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1"/>
                      <a:pt x="5" y="22"/>
                      <a:pt x="8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1114"/>
              <p:cNvSpPr/>
              <p:nvPr/>
            </p:nvSpPr>
            <p:spPr bwMode="auto">
              <a:xfrm>
                <a:off x="7804150" y="3138707"/>
                <a:ext cx="38100" cy="85725"/>
              </a:xfrm>
              <a:custGeom>
                <a:avLst/>
                <a:gdLst>
                  <a:gd name="T0" fmla="*/ 4 w 14"/>
                  <a:gd name="T1" fmla="*/ 32 h 32"/>
                  <a:gd name="T2" fmla="*/ 14 w 14"/>
                  <a:gd name="T3" fmla="*/ 2 h 32"/>
                  <a:gd name="T4" fmla="*/ 10 w 14"/>
                  <a:gd name="T5" fmla="*/ 0 h 32"/>
                  <a:gd name="T6" fmla="*/ 0 w 14"/>
                  <a:gd name="T7" fmla="*/ 31 h 32"/>
                  <a:gd name="T8" fmla="*/ 4 w 14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2">
                    <a:moveTo>
                      <a:pt x="4" y="32"/>
                    </a:moveTo>
                    <a:cubicBezTo>
                      <a:pt x="7" y="22"/>
                      <a:pt x="11" y="12"/>
                      <a:pt x="14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11"/>
                      <a:pt x="4" y="21"/>
                      <a:pt x="0" y="31"/>
                    </a:cubicBezTo>
                    <a:lnTo>
                      <a:pt x="4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1115"/>
              <p:cNvSpPr/>
              <p:nvPr/>
            </p:nvSpPr>
            <p:spPr bwMode="auto">
              <a:xfrm>
                <a:off x="7773988" y="33038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1116"/>
              <p:cNvSpPr/>
              <p:nvPr/>
            </p:nvSpPr>
            <p:spPr bwMode="auto">
              <a:xfrm>
                <a:off x="6518275" y="828895"/>
                <a:ext cx="85725" cy="33338"/>
              </a:xfrm>
              <a:custGeom>
                <a:avLst/>
                <a:gdLst>
                  <a:gd name="T0" fmla="*/ 31 w 32"/>
                  <a:gd name="T1" fmla="*/ 12 h 12"/>
                  <a:gd name="T2" fmla="*/ 32 w 32"/>
                  <a:gd name="T3" fmla="*/ 8 h 12"/>
                  <a:gd name="T4" fmla="*/ 1 w 32"/>
                  <a:gd name="T5" fmla="*/ 0 h 12"/>
                  <a:gd name="T6" fmla="*/ 0 w 32"/>
                  <a:gd name="T7" fmla="*/ 3 h 12"/>
                  <a:gd name="T8" fmla="*/ 31 w 3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2">
                    <a:moveTo>
                      <a:pt x="31" y="12"/>
                    </a:moveTo>
                    <a:cubicBezTo>
                      <a:pt x="32" y="8"/>
                      <a:pt x="32" y="8"/>
                      <a:pt x="32" y="8"/>
                    </a:cubicBezTo>
                    <a:cubicBezTo>
                      <a:pt x="22" y="5"/>
                      <a:pt x="12" y="2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1" y="6"/>
                      <a:pt x="21" y="9"/>
                      <a:pt x="31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1117"/>
              <p:cNvSpPr/>
              <p:nvPr/>
            </p:nvSpPr>
            <p:spPr bwMode="auto">
              <a:xfrm>
                <a:off x="6683375" y="881282"/>
                <a:ext cx="87313" cy="39688"/>
              </a:xfrm>
              <a:custGeom>
                <a:avLst/>
                <a:gdLst>
                  <a:gd name="T0" fmla="*/ 0 w 32"/>
                  <a:gd name="T1" fmla="*/ 3 h 15"/>
                  <a:gd name="T2" fmla="*/ 30 w 32"/>
                  <a:gd name="T3" fmla="*/ 15 h 15"/>
                  <a:gd name="T4" fmla="*/ 32 w 32"/>
                  <a:gd name="T5" fmla="*/ 11 h 15"/>
                  <a:gd name="T6" fmla="*/ 2 w 32"/>
                  <a:gd name="T7" fmla="*/ 0 h 15"/>
                  <a:gd name="T8" fmla="*/ 0 w 32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5">
                    <a:moveTo>
                      <a:pt x="0" y="3"/>
                    </a:moveTo>
                    <a:cubicBezTo>
                      <a:pt x="10" y="7"/>
                      <a:pt x="20" y="11"/>
                      <a:pt x="30" y="15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22" y="7"/>
                      <a:pt x="12" y="3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1118"/>
              <p:cNvSpPr/>
              <p:nvPr/>
            </p:nvSpPr>
            <p:spPr bwMode="auto">
              <a:xfrm>
                <a:off x="6611938" y="4362670"/>
                <a:ext cx="84138" cy="38100"/>
              </a:xfrm>
              <a:custGeom>
                <a:avLst/>
                <a:gdLst>
                  <a:gd name="T0" fmla="*/ 0 w 31"/>
                  <a:gd name="T1" fmla="*/ 10 h 14"/>
                  <a:gd name="T2" fmla="*/ 1 w 31"/>
                  <a:gd name="T3" fmla="*/ 14 h 14"/>
                  <a:gd name="T4" fmla="*/ 31 w 31"/>
                  <a:gd name="T5" fmla="*/ 3 h 14"/>
                  <a:gd name="T6" fmla="*/ 30 w 31"/>
                  <a:gd name="T7" fmla="*/ 0 h 14"/>
                  <a:gd name="T8" fmla="*/ 30 w 31"/>
                  <a:gd name="T9" fmla="*/ 0 h 14"/>
                  <a:gd name="T10" fmla="*/ 0 w 31"/>
                  <a:gd name="T1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4">
                    <a:moveTo>
                      <a:pt x="0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1" y="11"/>
                      <a:pt x="21" y="7"/>
                      <a:pt x="31" y="3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0" y="3"/>
                      <a:pt x="10" y="7"/>
                      <a:pt x="0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1119"/>
              <p:cNvSpPr/>
              <p:nvPr/>
            </p:nvSpPr>
            <p:spPr bwMode="auto">
              <a:xfrm>
                <a:off x="6350000" y="790795"/>
                <a:ext cx="85725" cy="26988"/>
              </a:xfrm>
              <a:custGeom>
                <a:avLst/>
                <a:gdLst>
                  <a:gd name="T0" fmla="*/ 31 w 32"/>
                  <a:gd name="T1" fmla="*/ 10 h 10"/>
                  <a:gd name="T2" fmla="*/ 32 w 32"/>
                  <a:gd name="T3" fmla="*/ 6 h 10"/>
                  <a:gd name="T4" fmla="*/ 1 w 32"/>
                  <a:gd name="T5" fmla="*/ 0 h 10"/>
                  <a:gd name="T6" fmla="*/ 0 w 32"/>
                  <a:gd name="T7" fmla="*/ 4 h 10"/>
                  <a:gd name="T8" fmla="*/ 31 w 32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0">
                    <a:moveTo>
                      <a:pt x="31" y="10"/>
                    </a:moveTo>
                    <a:cubicBezTo>
                      <a:pt x="32" y="6"/>
                      <a:pt x="32" y="6"/>
                      <a:pt x="32" y="6"/>
                    </a:cubicBezTo>
                    <a:cubicBezTo>
                      <a:pt x="22" y="4"/>
                      <a:pt x="11" y="2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6"/>
                      <a:pt x="21" y="8"/>
                      <a:pt x="31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120"/>
              <p:cNvSpPr/>
              <p:nvPr/>
            </p:nvSpPr>
            <p:spPr bwMode="auto">
              <a:xfrm>
                <a:off x="6443663" y="4413470"/>
                <a:ext cx="87313" cy="30163"/>
              </a:xfrm>
              <a:custGeom>
                <a:avLst/>
                <a:gdLst>
                  <a:gd name="T0" fmla="*/ 1 w 32"/>
                  <a:gd name="T1" fmla="*/ 11 h 11"/>
                  <a:gd name="T2" fmla="*/ 32 w 32"/>
                  <a:gd name="T3" fmla="*/ 4 h 11"/>
                  <a:gd name="T4" fmla="*/ 31 w 32"/>
                  <a:gd name="T5" fmla="*/ 0 h 11"/>
                  <a:gd name="T6" fmla="*/ 0 w 32"/>
                  <a:gd name="T7" fmla="*/ 7 h 11"/>
                  <a:gd name="T8" fmla="*/ 1 w 32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1">
                    <a:moveTo>
                      <a:pt x="1" y="11"/>
                    </a:moveTo>
                    <a:cubicBezTo>
                      <a:pt x="11" y="9"/>
                      <a:pt x="22" y="6"/>
                      <a:pt x="32" y="4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1" y="3"/>
                      <a:pt x="10" y="5"/>
                      <a:pt x="0" y="7"/>
                    </a:cubicBez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121"/>
              <p:cNvSpPr/>
              <p:nvPr/>
            </p:nvSpPr>
            <p:spPr bwMode="auto">
              <a:xfrm>
                <a:off x="6099175" y="4470620"/>
                <a:ext cx="90488" cy="14288"/>
              </a:xfrm>
              <a:custGeom>
                <a:avLst/>
                <a:gdLst>
                  <a:gd name="T0" fmla="*/ 0 w 33"/>
                  <a:gd name="T1" fmla="*/ 5 h 5"/>
                  <a:gd name="T2" fmla="*/ 33 w 33"/>
                  <a:gd name="T3" fmla="*/ 4 h 5"/>
                  <a:gd name="T4" fmla="*/ 32 w 33"/>
                  <a:gd name="T5" fmla="*/ 0 h 5"/>
                  <a:gd name="T6" fmla="*/ 0 w 33"/>
                  <a:gd name="T7" fmla="*/ 1 h 5"/>
                  <a:gd name="T8" fmla="*/ 0 w 33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">
                    <a:moveTo>
                      <a:pt x="0" y="5"/>
                    </a:moveTo>
                    <a:cubicBezTo>
                      <a:pt x="11" y="5"/>
                      <a:pt x="22" y="4"/>
                      <a:pt x="33" y="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2" y="0"/>
                      <a:pt x="11" y="1"/>
                      <a:pt x="0" y="1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122"/>
              <p:cNvSpPr/>
              <p:nvPr/>
            </p:nvSpPr>
            <p:spPr bwMode="auto">
              <a:xfrm>
                <a:off x="6178550" y="771745"/>
                <a:ext cx="87313" cy="19050"/>
              </a:xfrm>
              <a:custGeom>
                <a:avLst/>
                <a:gdLst>
                  <a:gd name="T0" fmla="*/ 31 w 32"/>
                  <a:gd name="T1" fmla="*/ 7 h 7"/>
                  <a:gd name="T2" fmla="*/ 32 w 32"/>
                  <a:gd name="T3" fmla="*/ 3 h 7"/>
                  <a:gd name="T4" fmla="*/ 0 w 32"/>
                  <a:gd name="T5" fmla="*/ 0 h 7"/>
                  <a:gd name="T6" fmla="*/ 0 w 32"/>
                  <a:gd name="T7" fmla="*/ 4 h 7"/>
                  <a:gd name="T8" fmla="*/ 31 w 3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7">
                    <a:moveTo>
                      <a:pt x="31" y="7"/>
                    </a:moveTo>
                    <a:cubicBezTo>
                      <a:pt x="32" y="3"/>
                      <a:pt x="32" y="3"/>
                      <a:pt x="32" y="3"/>
                    </a:cubicBezTo>
                    <a:cubicBezTo>
                      <a:pt x="21" y="2"/>
                      <a:pt x="11" y="1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5"/>
                      <a:pt x="21" y="6"/>
                      <a:pt x="31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1123"/>
              <p:cNvSpPr/>
              <p:nvPr/>
            </p:nvSpPr>
            <p:spPr bwMode="auto">
              <a:xfrm>
                <a:off x="6273800" y="4448395"/>
                <a:ext cx="87313" cy="25400"/>
              </a:xfrm>
              <a:custGeom>
                <a:avLst/>
                <a:gdLst>
                  <a:gd name="T0" fmla="*/ 0 w 32"/>
                  <a:gd name="T1" fmla="*/ 9 h 9"/>
                  <a:gd name="T2" fmla="*/ 32 w 32"/>
                  <a:gd name="T3" fmla="*/ 4 h 9"/>
                  <a:gd name="T4" fmla="*/ 32 w 32"/>
                  <a:gd name="T5" fmla="*/ 0 h 9"/>
                  <a:gd name="T6" fmla="*/ 0 w 32"/>
                  <a:gd name="T7" fmla="*/ 5 h 9"/>
                  <a:gd name="T8" fmla="*/ 0 w 32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9">
                    <a:moveTo>
                      <a:pt x="0" y="9"/>
                    </a:moveTo>
                    <a:cubicBezTo>
                      <a:pt x="11" y="7"/>
                      <a:pt x="22" y="6"/>
                      <a:pt x="32" y="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1" y="2"/>
                      <a:pt x="11" y="3"/>
                      <a:pt x="0" y="5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124"/>
              <p:cNvSpPr/>
              <p:nvPr/>
            </p:nvSpPr>
            <p:spPr bwMode="auto">
              <a:xfrm>
                <a:off x="7218363" y="4007070"/>
                <a:ext cx="73025" cy="65088"/>
              </a:xfrm>
              <a:custGeom>
                <a:avLst/>
                <a:gdLst>
                  <a:gd name="T0" fmla="*/ 2 w 27"/>
                  <a:gd name="T1" fmla="*/ 24 h 24"/>
                  <a:gd name="T2" fmla="*/ 27 w 27"/>
                  <a:gd name="T3" fmla="*/ 3 h 24"/>
                  <a:gd name="T4" fmla="*/ 24 w 27"/>
                  <a:gd name="T5" fmla="*/ 0 h 24"/>
                  <a:gd name="T6" fmla="*/ 0 w 27"/>
                  <a:gd name="T7" fmla="*/ 21 h 24"/>
                  <a:gd name="T8" fmla="*/ 2 w 27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4">
                    <a:moveTo>
                      <a:pt x="2" y="24"/>
                    </a:moveTo>
                    <a:cubicBezTo>
                      <a:pt x="10" y="17"/>
                      <a:pt x="19" y="10"/>
                      <a:pt x="27" y="3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6" y="7"/>
                      <a:pt x="8" y="14"/>
                      <a:pt x="0" y="21"/>
                    </a:cubicBez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125"/>
              <p:cNvSpPr/>
              <p:nvPr/>
            </p:nvSpPr>
            <p:spPr bwMode="auto">
              <a:xfrm>
                <a:off x="7077075" y="4115020"/>
                <a:ext cx="77788" cy="60325"/>
              </a:xfrm>
              <a:custGeom>
                <a:avLst/>
                <a:gdLst>
                  <a:gd name="T0" fmla="*/ 0 w 29"/>
                  <a:gd name="T1" fmla="*/ 19 h 22"/>
                  <a:gd name="T2" fmla="*/ 3 w 29"/>
                  <a:gd name="T3" fmla="*/ 22 h 22"/>
                  <a:gd name="T4" fmla="*/ 29 w 29"/>
                  <a:gd name="T5" fmla="*/ 4 h 22"/>
                  <a:gd name="T6" fmla="*/ 26 w 29"/>
                  <a:gd name="T7" fmla="*/ 0 h 22"/>
                  <a:gd name="T8" fmla="*/ 26 w 29"/>
                  <a:gd name="T9" fmla="*/ 0 h 22"/>
                  <a:gd name="T10" fmla="*/ 0 w 29"/>
                  <a:gd name="T11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2">
                    <a:moveTo>
                      <a:pt x="0" y="19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11" y="16"/>
                      <a:pt x="20" y="10"/>
                      <a:pt x="29" y="4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8" y="7"/>
                      <a:pt x="9" y="13"/>
                      <a:pt x="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126"/>
              <p:cNvSpPr/>
              <p:nvPr/>
            </p:nvSpPr>
            <p:spPr bwMode="auto">
              <a:xfrm>
                <a:off x="6772275" y="4294407"/>
                <a:ext cx="84138" cy="46038"/>
              </a:xfrm>
              <a:custGeom>
                <a:avLst/>
                <a:gdLst>
                  <a:gd name="T0" fmla="*/ 2 w 31"/>
                  <a:gd name="T1" fmla="*/ 17 h 17"/>
                  <a:gd name="T2" fmla="*/ 31 w 31"/>
                  <a:gd name="T3" fmla="*/ 3 h 17"/>
                  <a:gd name="T4" fmla="*/ 29 w 31"/>
                  <a:gd name="T5" fmla="*/ 0 h 17"/>
                  <a:gd name="T6" fmla="*/ 0 w 31"/>
                  <a:gd name="T7" fmla="*/ 13 h 17"/>
                  <a:gd name="T8" fmla="*/ 2 w 31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7">
                    <a:moveTo>
                      <a:pt x="2" y="17"/>
                    </a:moveTo>
                    <a:cubicBezTo>
                      <a:pt x="12" y="12"/>
                      <a:pt x="21" y="8"/>
                      <a:pt x="31" y="3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0" y="4"/>
                      <a:pt x="10" y="9"/>
                      <a:pt x="0" y="13"/>
                    </a:cubicBez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127"/>
              <p:cNvSpPr/>
              <p:nvPr/>
            </p:nvSpPr>
            <p:spPr bwMode="auto">
              <a:xfrm>
                <a:off x="7277100" y="1233707"/>
                <a:ext cx="71438" cy="68263"/>
              </a:xfrm>
              <a:custGeom>
                <a:avLst/>
                <a:gdLst>
                  <a:gd name="T0" fmla="*/ 23 w 26"/>
                  <a:gd name="T1" fmla="*/ 25 h 25"/>
                  <a:gd name="T2" fmla="*/ 26 w 26"/>
                  <a:gd name="T3" fmla="*/ 22 h 25"/>
                  <a:gd name="T4" fmla="*/ 2 w 26"/>
                  <a:gd name="T5" fmla="*/ 0 h 25"/>
                  <a:gd name="T6" fmla="*/ 0 w 26"/>
                  <a:gd name="T7" fmla="*/ 3 h 25"/>
                  <a:gd name="T8" fmla="*/ 23 w 26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3" y="25"/>
                    </a:moveTo>
                    <a:cubicBezTo>
                      <a:pt x="26" y="22"/>
                      <a:pt x="26" y="22"/>
                      <a:pt x="26" y="22"/>
                    </a:cubicBezTo>
                    <a:cubicBezTo>
                      <a:pt x="18" y="14"/>
                      <a:pt x="10" y="7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8" y="10"/>
                      <a:pt x="16" y="17"/>
                      <a:pt x="23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128"/>
              <p:cNvSpPr/>
              <p:nvPr/>
            </p:nvSpPr>
            <p:spPr bwMode="auto">
              <a:xfrm>
                <a:off x="7142163" y="1125757"/>
                <a:ext cx="76200" cy="58738"/>
              </a:xfrm>
              <a:custGeom>
                <a:avLst/>
                <a:gdLst>
                  <a:gd name="T0" fmla="*/ 0 w 28"/>
                  <a:gd name="T1" fmla="*/ 3 h 22"/>
                  <a:gd name="T2" fmla="*/ 25 w 28"/>
                  <a:gd name="T3" fmla="*/ 22 h 22"/>
                  <a:gd name="T4" fmla="*/ 28 w 28"/>
                  <a:gd name="T5" fmla="*/ 19 h 22"/>
                  <a:gd name="T6" fmla="*/ 2 w 28"/>
                  <a:gd name="T7" fmla="*/ 0 h 22"/>
                  <a:gd name="T8" fmla="*/ 0 w 28"/>
                  <a:gd name="T9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0" y="3"/>
                    </a:moveTo>
                    <a:cubicBezTo>
                      <a:pt x="9" y="9"/>
                      <a:pt x="17" y="16"/>
                      <a:pt x="25" y="22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0" y="13"/>
                      <a:pt x="11" y="6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129"/>
              <p:cNvSpPr/>
              <p:nvPr/>
            </p:nvSpPr>
            <p:spPr bwMode="auto">
              <a:xfrm>
                <a:off x="6843713" y="946370"/>
                <a:ext cx="84138" cy="47625"/>
              </a:xfrm>
              <a:custGeom>
                <a:avLst/>
                <a:gdLst>
                  <a:gd name="T0" fmla="*/ 29 w 31"/>
                  <a:gd name="T1" fmla="*/ 18 h 18"/>
                  <a:gd name="T2" fmla="*/ 31 w 31"/>
                  <a:gd name="T3" fmla="*/ 15 h 18"/>
                  <a:gd name="T4" fmla="*/ 2 w 31"/>
                  <a:gd name="T5" fmla="*/ 0 h 18"/>
                  <a:gd name="T6" fmla="*/ 0 w 31"/>
                  <a:gd name="T7" fmla="*/ 4 h 18"/>
                  <a:gd name="T8" fmla="*/ 29 w 31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8">
                    <a:moveTo>
                      <a:pt x="29" y="18"/>
                    </a:moveTo>
                    <a:cubicBezTo>
                      <a:pt x="31" y="15"/>
                      <a:pt x="31" y="15"/>
                      <a:pt x="31" y="15"/>
                    </a:cubicBezTo>
                    <a:cubicBezTo>
                      <a:pt x="21" y="10"/>
                      <a:pt x="12" y="5"/>
                      <a:pt x="2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8"/>
                      <a:pt x="20" y="13"/>
                      <a:pt x="29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130"/>
              <p:cNvSpPr/>
              <p:nvPr/>
            </p:nvSpPr>
            <p:spPr bwMode="auto">
              <a:xfrm>
                <a:off x="6929438" y="4213445"/>
                <a:ext cx="79375" cy="50800"/>
              </a:xfrm>
              <a:custGeom>
                <a:avLst/>
                <a:gdLst>
                  <a:gd name="T0" fmla="*/ 2 w 29"/>
                  <a:gd name="T1" fmla="*/ 19 h 19"/>
                  <a:gd name="T2" fmla="*/ 29 w 29"/>
                  <a:gd name="T3" fmla="*/ 3 h 19"/>
                  <a:gd name="T4" fmla="*/ 27 w 29"/>
                  <a:gd name="T5" fmla="*/ 0 h 19"/>
                  <a:gd name="T6" fmla="*/ 0 w 29"/>
                  <a:gd name="T7" fmla="*/ 15 h 19"/>
                  <a:gd name="T8" fmla="*/ 2 w 29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2" y="19"/>
                    </a:moveTo>
                    <a:cubicBezTo>
                      <a:pt x="11" y="14"/>
                      <a:pt x="20" y="9"/>
                      <a:pt x="29" y="3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8" y="5"/>
                      <a:pt x="9" y="10"/>
                      <a:pt x="0" y="15"/>
                    </a:cubicBez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131"/>
              <p:cNvSpPr/>
              <p:nvPr/>
            </p:nvSpPr>
            <p:spPr bwMode="auto">
              <a:xfrm>
                <a:off x="6997700" y="1027332"/>
                <a:ext cx="79375" cy="57150"/>
              </a:xfrm>
              <a:custGeom>
                <a:avLst/>
                <a:gdLst>
                  <a:gd name="T0" fmla="*/ 27 w 29"/>
                  <a:gd name="T1" fmla="*/ 21 h 21"/>
                  <a:gd name="T2" fmla="*/ 29 w 29"/>
                  <a:gd name="T3" fmla="*/ 18 h 21"/>
                  <a:gd name="T4" fmla="*/ 2 w 29"/>
                  <a:gd name="T5" fmla="*/ 0 h 21"/>
                  <a:gd name="T6" fmla="*/ 0 w 29"/>
                  <a:gd name="T7" fmla="*/ 4 h 21"/>
                  <a:gd name="T8" fmla="*/ 27 w 29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1">
                    <a:moveTo>
                      <a:pt x="27" y="21"/>
                    </a:moveTo>
                    <a:cubicBezTo>
                      <a:pt x="29" y="18"/>
                      <a:pt x="29" y="18"/>
                      <a:pt x="29" y="18"/>
                    </a:cubicBezTo>
                    <a:cubicBezTo>
                      <a:pt x="20" y="12"/>
                      <a:pt x="11" y="6"/>
                      <a:pt x="2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9" y="9"/>
                      <a:pt x="18" y="15"/>
                      <a:pt x="27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156"/>
              <p:cNvSpPr/>
              <p:nvPr/>
            </p:nvSpPr>
            <p:spPr bwMode="auto">
              <a:xfrm>
                <a:off x="5641975" y="1657570"/>
                <a:ext cx="981075" cy="457200"/>
              </a:xfrm>
              <a:custGeom>
                <a:avLst/>
                <a:gdLst>
                  <a:gd name="T0" fmla="*/ 24 w 362"/>
                  <a:gd name="T1" fmla="*/ 41 h 169"/>
                  <a:gd name="T2" fmla="*/ 73 w 362"/>
                  <a:gd name="T3" fmla="*/ 77 h 169"/>
                  <a:gd name="T4" fmla="*/ 160 w 362"/>
                  <a:gd name="T5" fmla="*/ 132 h 169"/>
                  <a:gd name="T6" fmla="*/ 307 w 362"/>
                  <a:gd name="T7" fmla="*/ 167 h 169"/>
                  <a:gd name="T8" fmla="*/ 303 w 362"/>
                  <a:gd name="T9" fmla="*/ 60 h 169"/>
                  <a:gd name="T10" fmla="*/ 8 w 362"/>
                  <a:gd name="T11" fmla="*/ 0 h 169"/>
                  <a:gd name="T12" fmla="*/ 24 w 362"/>
                  <a:gd name="T13" fmla="*/ 4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2" h="169">
                    <a:moveTo>
                      <a:pt x="24" y="41"/>
                    </a:moveTo>
                    <a:cubicBezTo>
                      <a:pt x="47" y="62"/>
                      <a:pt x="52" y="53"/>
                      <a:pt x="73" y="77"/>
                    </a:cubicBezTo>
                    <a:cubicBezTo>
                      <a:pt x="93" y="100"/>
                      <a:pt x="125" y="116"/>
                      <a:pt x="160" y="132"/>
                    </a:cubicBezTo>
                    <a:cubicBezTo>
                      <a:pt x="196" y="148"/>
                      <a:pt x="252" y="169"/>
                      <a:pt x="307" y="167"/>
                    </a:cubicBezTo>
                    <a:cubicBezTo>
                      <a:pt x="362" y="165"/>
                      <a:pt x="303" y="60"/>
                      <a:pt x="303" y="6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0" y="21"/>
                      <a:pt x="24" y="41"/>
                    </a:cubicBezTo>
                    <a:close/>
                  </a:path>
                </a:pathLst>
              </a:custGeom>
              <a:solidFill>
                <a:srgbClr val="DAE7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157"/>
              <p:cNvSpPr/>
              <p:nvPr/>
            </p:nvSpPr>
            <p:spPr bwMode="auto">
              <a:xfrm>
                <a:off x="5616575" y="1108295"/>
                <a:ext cx="2179638" cy="1812925"/>
              </a:xfrm>
              <a:custGeom>
                <a:avLst/>
                <a:gdLst>
                  <a:gd name="T0" fmla="*/ 628 w 803"/>
                  <a:gd name="T1" fmla="*/ 658 h 668"/>
                  <a:gd name="T2" fmla="*/ 665 w 803"/>
                  <a:gd name="T3" fmla="*/ 651 h 668"/>
                  <a:gd name="T4" fmla="*/ 726 w 803"/>
                  <a:gd name="T5" fmla="*/ 609 h 668"/>
                  <a:gd name="T6" fmla="*/ 802 w 803"/>
                  <a:gd name="T7" fmla="*/ 595 h 668"/>
                  <a:gd name="T8" fmla="*/ 711 w 803"/>
                  <a:gd name="T9" fmla="*/ 526 h 668"/>
                  <a:gd name="T10" fmla="*/ 661 w 803"/>
                  <a:gd name="T11" fmla="*/ 453 h 668"/>
                  <a:gd name="T12" fmla="*/ 638 w 803"/>
                  <a:gd name="T13" fmla="*/ 315 h 668"/>
                  <a:gd name="T14" fmla="*/ 562 w 803"/>
                  <a:gd name="T15" fmla="*/ 189 h 668"/>
                  <a:gd name="T16" fmla="*/ 467 w 803"/>
                  <a:gd name="T17" fmla="*/ 122 h 668"/>
                  <a:gd name="T18" fmla="*/ 494 w 803"/>
                  <a:gd name="T19" fmla="*/ 58 h 668"/>
                  <a:gd name="T20" fmla="*/ 523 w 803"/>
                  <a:gd name="T21" fmla="*/ 15 h 668"/>
                  <a:gd name="T22" fmla="*/ 465 w 803"/>
                  <a:gd name="T23" fmla="*/ 8 h 668"/>
                  <a:gd name="T24" fmla="*/ 357 w 803"/>
                  <a:gd name="T25" fmla="*/ 74 h 668"/>
                  <a:gd name="T26" fmla="*/ 296 w 803"/>
                  <a:gd name="T27" fmla="*/ 71 h 668"/>
                  <a:gd name="T28" fmla="*/ 178 w 803"/>
                  <a:gd name="T29" fmla="*/ 79 h 668"/>
                  <a:gd name="T30" fmla="*/ 88 w 803"/>
                  <a:gd name="T31" fmla="*/ 134 h 668"/>
                  <a:gd name="T32" fmla="*/ 26 w 803"/>
                  <a:gd name="T33" fmla="*/ 179 h 668"/>
                  <a:gd name="T34" fmla="*/ 57 w 803"/>
                  <a:gd name="T35" fmla="*/ 239 h 668"/>
                  <a:gd name="T36" fmla="*/ 199 w 803"/>
                  <a:gd name="T37" fmla="*/ 268 h 668"/>
                  <a:gd name="T38" fmla="*/ 300 w 803"/>
                  <a:gd name="T39" fmla="*/ 296 h 668"/>
                  <a:gd name="T40" fmla="*/ 299 w 803"/>
                  <a:gd name="T41" fmla="*/ 379 h 668"/>
                  <a:gd name="T42" fmla="*/ 422 w 803"/>
                  <a:gd name="T43" fmla="*/ 478 h 668"/>
                  <a:gd name="T44" fmla="*/ 431 w 803"/>
                  <a:gd name="T45" fmla="*/ 444 h 668"/>
                  <a:gd name="T46" fmla="*/ 422 w 803"/>
                  <a:gd name="T47" fmla="*/ 393 h 668"/>
                  <a:gd name="T48" fmla="*/ 453 w 803"/>
                  <a:gd name="T49" fmla="*/ 399 h 668"/>
                  <a:gd name="T50" fmla="*/ 591 w 803"/>
                  <a:gd name="T51" fmla="*/ 465 h 668"/>
                  <a:gd name="T52" fmla="*/ 645 w 803"/>
                  <a:gd name="T53" fmla="*/ 535 h 668"/>
                  <a:gd name="T54" fmla="*/ 644 w 803"/>
                  <a:gd name="T55" fmla="*/ 599 h 668"/>
                  <a:gd name="T56" fmla="*/ 628 w 803"/>
                  <a:gd name="T57" fmla="*/ 658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03" h="668">
                    <a:moveTo>
                      <a:pt x="628" y="658"/>
                    </a:moveTo>
                    <a:cubicBezTo>
                      <a:pt x="629" y="668"/>
                      <a:pt x="651" y="659"/>
                      <a:pt x="665" y="651"/>
                    </a:cubicBezTo>
                    <a:cubicBezTo>
                      <a:pt x="679" y="644"/>
                      <a:pt x="699" y="613"/>
                      <a:pt x="726" y="609"/>
                    </a:cubicBezTo>
                    <a:cubicBezTo>
                      <a:pt x="752" y="605"/>
                      <a:pt x="801" y="611"/>
                      <a:pt x="802" y="595"/>
                    </a:cubicBezTo>
                    <a:cubicBezTo>
                      <a:pt x="803" y="579"/>
                      <a:pt x="742" y="538"/>
                      <a:pt x="711" y="526"/>
                    </a:cubicBezTo>
                    <a:cubicBezTo>
                      <a:pt x="680" y="515"/>
                      <a:pt x="663" y="473"/>
                      <a:pt x="661" y="453"/>
                    </a:cubicBezTo>
                    <a:cubicBezTo>
                      <a:pt x="660" y="434"/>
                      <a:pt x="653" y="356"/>
                      <a:pt x="638" y="315"/>
                    </a:cubicBezTo>
                    <a:cubicBezTo>
                      <a:pt x="623" y="274"/>
                      <a:pt x="596" y="217"/>
                      <a:pt x="562" y="189"/>
                    </a:cubicBezTo>
                    <a:cubicBezTo>
                      <a:pt x="528" y="161"/>
                      <a:pt x="474" y="135"/>
                      <a:pt x="467" y="122"/>
                    </a:cubicBezTo>
                    <a:cubicBezTo>
                      <a:pt x="460" y="108"/>
                      <a:pt x="478" y="72"/>
                      <a:pt x="494" y="58"/>
                    </a:cubicBezTo>
                    <a:cubicBezTo>
                      <a:pt x="511" y="43"/>
                      <a:pt x="530" y="21"/>
                      <a:pt x="523" y="15"/>
                    </a:cubicBezTo>
                    <a:cubicBezTo>
                      <a:pt x="517" y="9"/>
                      <a:pt x="490" y="0"/>
                      <a:pt x="465" y="8"/>
                    </a:cubicBezTo>
                    <a:cubicBezTo>
                      <a:pt x="439" y="17"/>
                      <a:pt x="387" y="40"/>
                      <a:pt x="357" y="74"/>
                    </a:cubicBezTo>
                    <a:cubicBezTo>
                      <a:pt x="357" y="74"/>
                      <a:pt x="329" y="76"/>
                      <a:pt x="296" y="71"/>
                    </a:cubicBezTo>
                    <a:cubicBezTo>
                      <a:pt x="264" y="66"/>
                      <a:pt x="213" y="62"/>
                      <a:pt x="178" y="79"/>
                    </a:cubicBezTo>
                    <a:cubicBezTo>
                      <a:pt x="144" y="97"/>
                      <a:pt x="108" y="117"/>
                      <a:pt x="88" y="134"/>
                    </a:cubicBezTo>
                    <a:cubicBezTo>
                      <a:pt x="67" y="151"/>
                      <a:pt x="45" y="161"/>
                      <a:pt x="26" y="179"/>
                    </a:cubicBezTo>
                    <a:cubicBezTo>
                      <a:pt x="8" y="197"/>
                      <a:pt x="0" y="216"/>
                      <a:pt x="57" y="239"/>
                    </a:cubicBezTo>
                    <a:cubicBezTo>
                      <a:pt x="113" y="261"/>
                      <a:pt x="151" y="265"/>
                      <a:pt x="199" y="268"/>
                    </a:cubicBezTo>
                    <a:cubicBezTo>
                      <a:pt x="246" y="270"/>
                      <a:pt x="290" y="270"/>
                      <a:pt x="300" y="296"/>
                    </a:cubicBezTo>
                    <a:cubicBezTo>
                      <a:pt x="300" y="296"/>
                      <a:pt x="286" y="343"/>
                      <a:pt x="299" y="379"/>
                    </a:cubicBezTo>
                    <a:cubicBezTo>
                      <a:pt x="313" y="415"/>
                      <a:pt x="395" y="478"/>
                      <a:pt x="422" y="478"/>
                    </a:cubicBezTo>
                    <a:cubicBezTo>
                      <a:pt x="448" y="479"/>
                      <a:pt x="446" y="474"/>
                      <a:pt x="431" y="444"/>
                    </a:cubicBezTo>
                    <a:cubicBezTo>
                      <a:pt x="417" y="413"/>
                      <a:pt x="419" y="397"/>
                      <a:pt x="422" y="393"/>
                    </a:cubicBezTo>
                    <a:cubicBezTo>
                      <a:pt x="425" y="390"/>
                      <a:pt x="429" y="398"/>
                      <a:pt x="453" y="399"/>
                    </a:cubicBezTo>
                    <a:cubicBezTo>
                      <a:pt x="477" y="400"/>
                      <a:pt x="547" y="421"/>
                      <a:pt x="591" y="465"/>
                    </a:cubicBezTo>
                    <a:cubicBezTo>
                      <a:pt x="634" y="509"/>
                      <a:pt x="641" y="516"/>
                      <a:pt x="645" y="535"/>
                    </a:cubicBezTo>
                    <a:cubicBezTo>
                      <a:pt x="649" y="555"/>
                      <a:pt x="653" y="577"/>
                      <a:pt x="644" y="599"/>
                    </a:cubicBezTo>
                    <a:cubicBezTo>
                      <a:pt x="636" y="621"/>
                      <a:pt x="627" y="647"/>
                      <a:pt x="628" y="658"/>
                    </a:cubicBezTo>
                    <a:close/>
                  </a:path>
                </a:pathLst>
              </a:custGeom>
              <a:solidFill>
                <a:srgbClr val="005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158"/>
              <p:cNvSpPr/>
              <p:nvPr/>
            </p:nvSpPr>
            <p:spPr bwMode="auto">
              <a:xfrm>
                <a:off x="5891213" y="1602007"/>
                <a:ext cx="157163" cy="128588"/>
              </a:xfrm>
              <a:custGeom>
                <a:avLst/>
                <a:gdLst>
                  <a:gd name="T0" fmla="*/ 19 w 58"/>
                  <a:gd name="T1" fmla="*/ 11 h 47"/>
                  <a:gd name="T2" fmla="*/ 33 w 58"/>
                  <a:gd name="T3" fmla="*/ 47 h 47"/>
                  <a:gd name="T4" fmla="*/ 53 w 58"/>
                  <a:gd name="T5" fmla="*/ 19 h 47"/>
                  <a:gd name="T6" fmla="*/ 19 w 58"/>
                  <a:gd name="T7" fmla="*/ 1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47">
                    <a:moveTo>
                      <a:pt x="19" y="11"/>
                    </a:moveTo>
                    <a:cubicBezTo>
                      <a:pt x="0" y="21"/>
                      <a:pt x="12" y="47"/>
                      <a:pt x="33" y="47"/>
                    </a:cubicBezTo>
                    <a:cubicBezTo>
                      <a:pt x="54" y="47"/>
                      <a:pt x="58" y="27"/>
                      <a:pt x="53" y="19"/>
                    </a:cubicBezTo>
                    <a:cubicBezTo>
                      <a:pt x="48" y="11"/>
                      <a:pt x="40" y="0"/>
                      <a:pt x="19" y="11"/>
                    </a:cubicBezTo>
                    <a:close/>
                  </a:path>
                </a:pathLst>
              </a:custGeom>
              <a:solidFill>
                <a:srgbClr val="004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Oval 1159"/>
              <p:cNvSpPr>
                <a:spLocks noChangeArrowheads="1"/>
              </p:cNvSpPr>
              <p:nvPr/>
            </p:nvSpPr>
            <p:spPr bwMode="auto">
              <a:xfrm>
                <a:off x="5934075" y="1628995"/>
                <a:ext cx="90488" cy="90488"/>
              </a:xfrm>
              <a:prstGeom prst="ellipse">
                <a:avLst/>
              </a:prstGeom>
              <a:solidFill>
                <a:srgbClr val="BDD2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Oval 1160"/>
              <p:cNvSpPr>
                <a:spLocks noChangeArrowheads="1"/>
              </p:cNvSpPr>
              <p:nvPr/>
            </p:nvSpPr>
            <p:spPr bwMode="auto">
              <a:xfrm>
                <a:off x="5942013" y="1638520"/>
                <a:ext cx="73025" cy="746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Oval 1161"/>
              <p:cNvSpPr>
                <a:spLocks noChangeArrowheads="1"/>
              </p:cNvSpPr>
              <p:nvPr/>
            </p:nvSpPr>
            <p:spPr bwMode="auto">
              <a:xfrm>
                <a:off x="5945188" y="1640107"/>
                <a:ext cx="61913" cy="60325"/>
              </a:xfrm>
              <a:prstGeom prst="ellipse">
                <a:avLst/>
              </a:prstGeom>
              <a:solidFill>
                <a:srgbClr val="121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162"/>
              <p:cNvSpPr/>
              <p:nvPr/>
            </p:nvSpPr>
            <p:spPr bwMode="auto">
              <a:xfrm>
                <a:off x="7535863" y="2524345"/>
                <a:ext cx="271463" cy="220663"/>
              </a:xfrm>
              <a:custGeom>
                <a:avLst/>
                <a:gdLst>
                  <a:gd name="T0" fmla="*/ 57 w 100"/>
                  <a:gd name="T1" fmla="*/ 68 h 81"/>
                  <a:gd name="T2" fmla="*/ 40 w 100"/>
                  <a:gd name="T3" fmla="*/ 77 h 81"/>
                  <a:gd name="T4" fmla="*/ 95 w 100"/>
                  <a:gd name="T5" fmla="*/ 70 h 81"/>
                  <a:gd name="T6" fmla="*/ 2 w 100"/>
                  <a:gd name="T7" fmla="*/ 7 h 81"/>
                  <a:gd name="T8" fmla="*/ 46 w 100"/>
                  <a:gd name="T9" fmla="*/ 45 h 81"/>
                  <a:gd name="T10" fmla="*/ 57 w 100"/>
                  <a:gd name="T11" fmla="*/ 6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81">
                    <a:moveTo>
                      <a:pt x="57" y="68"/>
                    </a:moveTo>
                    <a:cubicBezTo>
                      <a:pt x="47" y="72"/>
                      <a:pt x="25" y="78"/>
                      <a:pt x="40" y="77"/>
                    </a:cubicBezTo>
                    <a:cubicBezTo>
                      <a:pt x="56" y="77"/>
                      <a:pt x="100" y="81"/>
                      <a:pt x="95" y="70"/>
                    </a:cubicBezTo>
                    <a:cubicBezTo>
                      <a:pt x="76" y="30"/>
                      <a:pt x="0" y="0"/>
                      <a:pt x="2" y="7"/>
                    </a:cubicBezTo>
                    <a:cubicBezTo>
                      <a:pt x="4" y="14"/>
                      <a:pt x="32" y="35"/>
                      <a:pt x="46" y="45"/>
                    </a:cubicBezTo>
                    <a:cubicBezTo>
                      <a:pt x="60" y="54"/>
                      <a:pt x="67" y="65"/>
                      <a:pt x="57" y="68"/>
                    </a:cubicBezTo>
                    <a:close/>
                  </a:path>
                </a:pathLst>
              </a:custGeom>
              <a:solidFill>
                <a:srgbClr val="246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163"/>
              <p:cNvSpPr/>
              <p:nvPr/>
            </p:nvSpPr>
            <p:spPr bwMode="auto">
              <a:xfrm>
                <a:off x="7307263" y="2595782"/>
                <a:ext cx="190500" cy="309563"/>
              </a:xfrm>
              <a:custGeom>
                <a:avLst/>
                <a:gdLst>
                  <a:gd name="T0" fmla="*/ 10 w 70"/>
                  <a:gd name="T1" fmla="*/ 114 h 114"/>
                  <a:gd name="T2" fmla="*/ 46 w 70"/>
                  <a:gd name="T3" fmla="*/ 102 h 114"/>
                  <a:gd name="T4" fmla="*/ 67 w 70"/>
                  <a:gd name="T5" fmla="*/ 81 h 114"/>
                  <a:gd name="T6" fmla="*/ 27 w 70"/>
                  <a:gd name="T7" fmla="*/ 98 h 114"/>
                  <a:gd name="T8" fmla="*/ 30 w 70"/>
                  <a:gd name="T9" fmla="*/ 61 h 114"/>
                  <a:gd name="T10" fmla="*/ 27 w 70"/>
                  <a:gd name="T11" fmla="*/ 0 h 114"/>
                  <a:gd name="T12" fmla="*/ 23 w 70"/>
                  <a:gd name="T13" fmla="*/ 55 h 114"/>
                  <a:gd name="T14" fmla="*/ 10 w 70"/>
                  <a:gd name="T1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114">
                    <a:moveTo>
                      <a:pt x="10" y="114"/>
                    </a:moveTo>
                    <a:cubicBezTo>
                      <a:pt x="17" y="114"/>
                      <a:pt x="34" y="110"/>
                      <a:pt x="46" y="102"/>
                    </a:cubicBezTo>
                    <a:cubicBezTo>
                      <a:pt x="53" y="97"/>
                      <a:pt x="70" y="81"/>
                      <a:pt x="67" y="81"/>
                    </a:cubicBezTo>
                    <a:cubicBezTo>
                      <a:pt x="59" y="82"/>
                      <a:pt x="34" y="99"/>
                      <a:pt x="27" y="98"/>
                    </a:cubicBezTo>
                    <a:cubicBezTo>
                      <a:pt x="20" y="98"/>
                      <a:pt x="28" y="77"/>
                      <a:pt x="30" y="61"/>
                    </a:cubicBezTo>
                    <a:cubicBezTo>
                      <a:pt x="33" y="45"/>
                      <a:pt x="32" y="1"/>
                      <a:pt x="27" y="0"/>
                    </a:cubicBezTo>
                    <a:cubicBezTo>
                      <a:pt x="27" y="0"/>
                      <a:pt x="29" y="41"/>
                      <a:pt x="23" y="55"/>
                    </a:cubicBezTo>
                    <a:cubicBezTo>
                      <a:pt x="16" y="68"/>
                      <a:pt x="0" y="114"/>
                      <a:pt x="10" y="114"/>
                    </a:cubicBezTo>
                    <a:close/>
                  </a:path>
                </a:pathLst>
              </a:custGeom>
              <a:solidFill>
                <a:srgbClr val="0041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164"/>
              <p:cNvSpPr/>
              <p:nvPr/>
            </p:nvSpPr>
            <p:spPr bwMode="auto">
              <a:xfrm>
                <a:off x="6596063" y="1114645"/>
                <a:ext cx="428625" cy="290513"/>
              </a:xfrm>
              <a:custGeom>
                <a:avLst/>
                <a:gdLst>
                  <a:gd name="T0" fmla="*/ 106 w 158"/>
                  <a:gd name="T1" fmla="*/ 9 h 107"/>
                  <a:gd name="T2" fmla="*/ 0 w 158"/>
                  <a:gd name="T3" fmla="*/ 75 h 107"/>
                  <a:gd name="T4" fmla="*/ 59 w 158"/>
                  <a:gd name="T5" fmla="*/ 92 h 107"/>
                  <a:gd name="T6" fmla="*/ 129 w 158"/>
                  <a:gd name="T7" fmla="*/ 29 h 107"/>
                  <a:gd name="T8" fmla="*/ 158 w 158"/>
                  <a:gd name="T9" fmla="*/ 17 h 107"/>
                  <a:gd name="T10" fmla="*/ 106 w 158"/>
                  <a:gd name="T11" fmla="*/ 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8" h="107">
                    <a:moveTo>
                      <a:pt x="106" y="9"/>
                    </a:moveTo>
                    <a:cubicBezTo>
                      <a:pt x="67" y="18"/>
                      <a:pt x="0" y="64"/>
                      <a:pt x="0" y="75"/>
                    </a:cubicBezTo>
                    <a:cubicBezTo>
                      <a:pt x="0" y="86"/>
                      <a:pt x="36" y="107"/>
                      <a:pt x="59" y="92"/>
                    </a:cubicBezTo>
                    <a:cubicBezTo>
                      <a:pt x="82" y="77"/>
                      <a:pt x="115" y="37"/>
                      <a:pt x="129" y="29"/>
                    </a:cubicBezTo>
                    <a:cubicBezTo>
                      <a:pt x="141" y="22"/>
                      <a:pt x="157" y="24"/>
                      <a:pt x="158" y="17"/>
                    </a:cubicBezTo>
                    <a:cubicBezTo>
                      <a:pt x="158" y="17"/>
                      <a:pt x="144" y="0"/>
                      <a:pt x="106" y="9"/>
                    </a:cubicBezTo>
                    <a:close/>
                  </a:path>
                </a:pathLst>
              </a:custGeom>
              <a:solidFill>
                <a:srgbClr val="005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165"/>
              <p:cNvSpPr/>
              <p:nvPr/>
            </p:nvSpPr>
            <p:spPr bwMode="auto">
              <a:xfrm>
                <a:off x="5708650" y="1292445"/>
                <a:ext cx="1690688" cy="971550"/>
              </a:xfrm>
              <a:custGeom>
                <a:avLst/>
                <a:gdLst>
                  <a:gd name="T0" fmla="*/ 504 w 623"/>
                  <a:gd name="T1" fmla="*/ 111 h 358"/>
                  <a:gd name="T2" fmla="*/ 361 w 623"/>
                  <a:gd name="T3" fmla="*/ 54 h 358"/>
                  <a:gd name="T4" fmla="*/ 306 w 623"/>
                  <a:gd name="T5" fmla="*/ 16 h 358"/>
                  <a:gd name="T6" fmla="*/ 195 w 623"/>
                  <a:gd name="T7" fmla="*/ 3 h 358"/>
                  <a:gd name="T8" fmla="*/ 69 w 623"/>
                  <a:gd name="T9" fmla="*/ 60 h 358"/>
                  <a:gd name="T10" fmla="*/ 9 w 623"/>
                  <a:gd name="T11" fmla="*/ 105 h 358"/>
                  <a:gd name="T12" fmla="*/ 51 w 623"/>
                  <a:gd name="T13" fmla="*/ 105 h 358"/>
                  <a:gd name="T14" fmla="*/ 152 w 623"/>
                  <a:gd name="T15" fmla="*/ 72 h 358"/>
                  <a:gd name="T16" fmla="*/ 316 w 623"/>
                  <a:gd name="T17" fmla="*/ 118 h 358"/>
                  <a:gd name="T18" fmla="*/ 383 w 623"/>
                  <a:gd name="T19" fmla="*/ 219 h 358"/>
                  <a:gd name="T20" fmla="*/ 475 w 623"/>
                  <a:gd name="T21" fmla="*/ 267 h 358"/>
                  <a:gd name="T22" fmla="*/ 610 w 623"/>
                  <a:gd name="T23" fmla="*/ 347 h 358"/>
                  <a:gd name="T24" fmla="*/ 610 w 623"/>
                  <a:gd name="T25" fmla="*/ 284 h 358"/>
                  <a:gd name="T26" fmla="*/ 504 w 623"/>
                  <a:gd name="T27" fmla="*/ 11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3" h="358">
                    <a:moveTo>
                      <a:pt x="504" y="111"/>
                    </a:moveTo>
                    <a:cubicBezTo>
                      <a:pt x="454" y="81"/>
                      <a:pt x="386" y="65"/>
                      <a:pt x="361" y="54"/>
                    </a:cubicBezTo>
                    <a:cubicBezTo>
                      <a:pt x="336" y="44"/>
                      <a:pt x="314" y="20"/>
                      <a:pt x="306" y="16"/>
                    </a:cubicBezTo>
                    <a:cubicBezTo>
                      <a:pt x="306" y="16"/>
                      <a:pt x="218" y="0"/>
                      <a:pt x="195" y="3"/>
                    </a:cubicBezTo>
                    <a:cubicBezTo>
                      <a:pt x="147" y="9"/>
                      <a:pt x="82" y="49"/>
                      <a:pt x="69" y="60"/>
                    </a:cubicBezTo>
                    <a:cubicBezTo>
                      <a:pt x="57" y="70"/>
                      <a:pt x="17" y="95"/>
                      <a:pt x="9" y="105"/>
                    </a:cubicBezTo>
                    <a:cubicBezTo>
                      <a:pt x="0" y="116"/>
                      <a:pt x="30" y="110"/>
                      <a:pt x="51" y="105"/>
                    </a:cubicBezTo>
                    <a:cubicBezTo>
                      <a:pt x="72" y="99"/>
                      <a:pt x="112" y="96"/>
                      <a:pt x="152" y="72"/>
                    </a:cubicBezTo>
                    <a:cubicBezTo>
                      <a:pt x="192" y="48"/>
                      <a:pt x="281" y="94"/>
                      <a:pt x="316" y="118"/>
                    </a:cubicBezTo>
                    <a:cubicBezTo>
                      <a:pt x="351" y="143"/>
                      <a:pt x="363" y="180"/>
                      <a:pt x="383" y="219"/>
                    </a:cubicBezTo>
                    <a:cubicBezTo>
                      <a:pt x="394" y="244"/>
                      <a:pt x="443" y="265"/>
                      <a:pt x="475" y="267"/>
                    </a:cubicBezTo>
                    <a:cubicBezTo>
                      <a:pt x="535" y="273"/>
                      <a:pt x="585" y="325"/>
                      <a:pt x="610" y="347"/>
                    </a:cubicBezTo>
                    <a:cubicBezTo>
                      <a:pt x="623" y="358"/>
                      <a:pt x="613" y="301"/>
                      <a:pt x="610" y="284"/>
                    </a:cubicBezTo>
                    <a:cubicBezTo>
                      <a:pt x="610" y="284"/>
                      <a:pt x="568" y="150"/>
                      <a:pt x="504" y="111"/>
                    </a:cubicBezTo>
                    <a:close/>
                  </a:path>
                </a:pathLst>
              </a:custGeom>
              <a:solidFill>
                <a:srgbClr val="005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166"/>
              <p:cNvSpPr/>
              <p:nvPr/>
            </p:nvSpPr>
            <p:spPr bwMode="auto">
              <a:xfrm>
                <a:off x="6056313" y="1562320"/>
                <a:ext cx="461963" cy="168275"/>
              </a:xfrm>
              <a:custGeom>
                <a:avLst/>
                <a:gdLst>
                  <a:gd name="T0" fmla="*/ 84 w 170"/>
                  <a:gd name="T1" fmla="*/ 0 h 62"/>
                  <a:gd name="T2" fmla="*/ 14 w 170"/>
                  <a:gd name="T3" fmla="*/ 31 h 62"/>
                  <a:gd name="T4" fmla="*/ 94 w 170"/>
                  <a:gd name="T5" fmla="*/ 62 h 62"/>
                  <a:gd name="T6" fmla="*/ 162 w 170"/>
                  <a:gd name="T7" fmla="*/ 35 h 62"/>
                  <a:gd name="T8" fmla="*/ 84 w 170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62">
                    <a:moveTo>
                      <a:pt x="84" y="0"/>
                    </a:moveTo>
                    <a:cubicBezTo>
                      <a:pt x="32" y="0"/>
                      <a:pt x="0" y="11"/>
                      <a:pt x="14" y="31"/>
                    </a:cubicBezTo>
                    <a:cubicBezTo>
                      <a:pt x="28" y="50"/>
                      <a:pt x="46" y="61"/>
                      <a:pt x="94" y="62"/>
                    </a:cubicBezTo>
                    <a:cubicBezTo>
                      <a:pt x="142" y="62"/>
                      <a:pt x="170" y="49"/>
                      <a:pt x="162" y="35"/>
                    </a:cubicBezTo>
                    <a:cubicBezTo>
                      <a:pt x="154" y="21"/>
                      <a:pt x="137" y="0"/>
                      <a:pt x="84" y="0"/>
                    </a:cubicBezTo>
                    <a:close/>
                  </a:path>
                </a:pathLst>
              </a:custGeom>
              <a:solidFill>
                <a:srgbClr val="DAE7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167"/>
              <p:cNvSpPr/>
              <p:nvPr/>
            </p:nvSpPr>
            <p:spPr bwMode="auto">
              <a:xfrm>
                <a:off x="6534150" y="1822670"/>
                <a:ext cx="265113" cy="544513"/>
              </a:xfrm>
              <a:custGeom>
                <a:avLst/>
                <a:gdLst>
                  <a:gd name="T0" fmla="*/ 20 w 98"/>
                  <a:gd name="T1" fmla="*/ 157 h 201"/>
                  <a:gd name="T2" fmla="*/ 96 w 98"/>
                  <a:gd name="T3" fmla="*/ 198 h 201"/>
                  <a:gd name="T4" fmla="*/ 79 w 98"/>
                  <a:gd name="T5" fmla="*/ 143 h 201"/>
                  <a:gd name="T6" fmla="*/ 83 w 98"/>
                  <a:gd name="T7" fmla="*/ 79 h 201"/>
                  <a:gd name="T8" fmla="*/ 50 w 98"/>
                  <a:gd name="T9" fmla="*/ 26 h 201"/>
                  <a:gd name="T10" fmla="*/ 10 w 98"/>
                  <a:gd name="T11" fmla="*/ 51 h 201"/>
                  <a:gd name="T12" fmla="*/ 20 w 98"/>
                  <a:gd name="T13" fmla="*/ 157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201">
                    <a:moveTo>
                      <a:pt x="20" y="157"/>
                    </a:moveTo>
                    <a:cubicBezTo>
                      <a:pt x="40" y="188"/>
                      <a:pt x="93" y="201"/>
                      <a:pt x="96" y="198"/>
                    </a:cubicBezTo>
                    <a:cubicBezTo>
                      <a:pt x="98" y="194"/>
                      <a:pt x="80" y="168"/>
                      <a:pt x="79" y="143"/>
                    </a:cubicBezTo>
                    <a:cubicBezTo>
                      <a:pt x="79" y="118"/>
                      <a:pt x="83" y="111"/>
                      <a:pt x="83" y="79"/>
                    </a:cubicBezTo>
                    <a:cubicBezTo>
                      <a:pt x="83" y="52"/>
                      <a:pt x="50" y="26"/>
                      <a:pt x="50" y="26"/>
                    </a:cubicBezTo>
                    <a:cubicBezTo>
                      <a:pt x="17" y="0"/>
                      <a:pt x="5" y="32"/>
                      <a:pt x="10" y="51"/>
                    </a:cubicBezTo>
                    <a:cubicBezTo>
                      <a:pt x="15" y="70"/>
                      <a:pt x="0" y="126"/>
                      <a:pt x="20" y="157"/>
                    </a:cubicBezTo>
                    <a:close/>
                  </a:path>
                </a:pathLst>
              </a:custGeom>
              <a:solidFill>
                <a:srgbClr val="005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168"/>
              <p:cNvSpPr/>
              <p:nvPr/>
            </p:nvSpPr>
            <p:spPr bwMode="auto">
              <a:xfrm>
                <a:off x="6951663" y="2144932"/>
                <a:ext cx="431800" cy="347663"/>
              </a:xfrm>
              <a:custGeom>
                <a:avLst/>
                <a:gdLst>
                  <a:gd name="T0" fmla="*/ 67 w 159"/>
                  <a:gd name="T1" fmla="*/ 8 h 128"/>
                  <a:gd name="T2" fmla="*/ 7 w 159"/>
                  <a:gd name="T3" fmla="*/ 11 h 128"/>
                  <a:gd name="T4" fmla="*/ 79 w 159"/>
                  <a:gd name="T5" fmla="*/ 59 h 128"/>
                  <a:gd name="T6" fmla="*/ 141 w 159"/>
                  <a:gd name="T7" fmla="*/ 123 h 128"/>
                  <a:gd name="T8" fmla="*/ 153 w 159"/>
                  <a:gd name="T9" fmla="*/ 97 h 128"/>
                  <a:gd name="T10" fmla="*/ 133 w 159"/>
                  <a:gd name="T11" fmla="*/ 54 h 128"/>
                  <a:gd name="T12" fmla="*/ 67 w 159"/>
                  <a:gd name="T13" fmla="*/ 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28">
                    <a:moveTo>
                      <a:pt x="67" y="8"/>
                    </a:moveTo>
                    <a:cubicBezTo>
                      <a:pt x="32" y="3"/>
                      <a:pt x="14" y="0"/>
                      <a:pt x="7" y="11"/>
                    </a:cubicBezTo>
                    <a:cubicBezTo>
                      <a:pt x="0" y="21"/>
                      <a:pt x="54" y="41"/>
                      <a:pt x="79" y="59"/>
                    </a:cubicBezTo>
                    <a:cubicBezTo>
                      <a:pt x="107" y="78"/>
                      <a:pt x="135" y="118"/>
                      <a:pt x="141" y="123"/>
                    </a:cubicBezTo>
                    <a:cubicBezTo>
                      <a:pt x="147" y="128"/>
                      <a:pt x="159" y="119"/>
                      <a:pt x="153" y="97"/>
                    </a:cubicBezTo>
                    <a:cubicBezTo>
                      <a:pt x="147" y="75"/>
                      <a:pt x="139" y="61"/>
                      <a:pt x="133" y="54"/>
                    </a:cubicBezTo>
                    <a:cubicBezTo>
                      <a:pt x="127" y="48"/>
                      <a:pt x="101" y="13"/>
                      <a:pt x="67" y="8"/>
                    </a:cubicBezTo>
                    <a:close/>
                  </a:path>
                </a:pathLst>
              </a:custGeom>
              <a:solidFill>
                <a:srgbClr val="DAE7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169"/>
              <p:cNvSpPr/>
              <p:nvPr/>
            </p:nvSpPr>
            <p:spPr bwMode="auto">
              <a:xfrm>
                <a:off x="6584950" y="1873470"/>
                <a:ext cx="195263" cy="461963"/>
              </a:xfrm>
              <a:custGeom>
                <a:avLst/>
                <a:gdLst>
                  <a:gd name="T0" fmla="*/ 58 w 72"/>
                  <a:gd name="T1" fmla="*/ 52 h 170"/>
                  <a:gd name="T2" fmla="*/ 19 w 72"/>
                  <a:gd name="T3" fmla="*/ 4 h 170"/>
                  <a:gd name="T4" fmla="*/ 3 w 72"/>
                  <a:gd name="T5" fmla="*/ 21 h 170"/>
                  <a:gd name="T6" fmla="*/ 23 w 72"/>
                  <a:gd name="T7" fmla="*/ 106 h 170"/>
                  <a:gd name="T8" fmla="*/ 67 w 72"/>
                  <a:gd name="T9" fmla="*/ 170 h 170"/>
                  <a:gd name="T10" fmla="*/ 57 w 72"/>
                  <a:gd name="T11" fmla="*/ 134 h 170"/>
                  <a:gd name="T12" fmla="*/ 58 w 72"/>
                  <a:gd name="T13" fmla="*/ 5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170">
                    <a:moveTo>
                      <a:pt x="58" y="52"/>
                    </a:moveTo>
                    <a:cubicBezTo>
                      <a:pt x="55" y="27"/>
                      <a:pt x="19" y="4"/>
                      <a:pt x="19" y="4"/>
                    </a:cubicBezTo>
                    <a:cubicBezTo>
                      <a:pt x="9" y="0"/>
                      <a:pt x="0" y="7"/>
                      <a:pt x="3" y="21"/>
                    </a:cubicBezTo>
                    <a:cubicBezTo>
                      <a:pt x="5" y="35"/>
                      <a:pt x="24" y="66"/>
                      <a:pt x="23" y="106"/>
                    </a:cubicBezTo>
                    <a:cubicBezTo>
                      <a:pt x="23" y="146"/>
                      <a:pt x="62" y="170"/>
                      <a:pt x="67" y="170"/>
                    </a:cubicBezTo>
                    <a:cubicBezTo>
                      <a:pt x="72" y="170"/>
                      <a:pt x="63" y="160"/>
                      <a:pt x="57" y="134"/>
                    </a:cubicBezTo>
                    <a:cubicBezTo>
                      <a:pt x="52" y="107"/>
                      <a:pt x="61" y="76"/>
                      <a:pt x="58" y="52"/>
                    </a:cubicBezTo>
                    <a:close/>
                  </a:path>
                </a:pathLst>
              </a:custGeom>
              <a:solidFill>
                <a:srgbClr val="246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Oval 1170"/>
              <p:cNvSpPr>
                <a:spLocks noChangeArrowheads="1"/>
              </p:cNvSpPr>
              <p:nvPr/>
            </p:nvSpPr>
            <p:spPr bwMode="auto">
              <a:xfrm>
                <a:off x="6667500" y="1922682"/>
                <a:ext cx="19050" cy="158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Oval 1171"/>
              <p:cNvSpPr>
                <a:spLocks noChangeArrowheads="1"/>
              </p:cNvSpPr>
              <p:nvPr/>
            </p:nvSpPr>
            <p:spPr bwMode="auto">
              <a:xfrm>
                <a:off x="6694488" y="1957607"/>
                <a:ext cx="7938" cy="79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172"/>
              <p:cNvSpPr/>
              <p:nvPr/>
            </p:nvSpPr>
            <p:spPr bwMode="auto">
              <a:xfrm>
                <a:off x="7410450" y="2446557"/>
                <a:ext cx="341313" cy="414338"/>
              </a:xfrm>
              <a:custGeom>
                <a:avLst/>
                <a:gdLst>
                  <a:gd name="T0" fmla="*/ 18 w 126"/>
                  <a:gd name="T1" fmla="*/ 12 h 153"/>
                  <a:gd name="T2" fmla="*/ 13 w 126"/>
                  <a:gd name="T3" fmla="*/ 36 h 153"/>
                  <a:gd name="T4" fmla="*/ 39 w 126"/>
                  <a:gd name="T5" fmla="*/ 118 h 153"/>
                  <a:gd name="T6" fmla="*/ 117 w 126"/>
                  <a:gd name="T7" fmla="*/ 98 h 153"/>
                  <a:gd name="T8" fmla="*/ 74 w 126"/>
                  <a:gd name="T9" fmla="*/ 49 h 153"/>
                  <a:gd name="T10" fmla="*/ 18 w 126"/>
                  <a:gd name="T11" fmla="*/ 1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153">
                    <a:moveTo>
                      <a:pt x="18" y="12"/>
                    </a:moveTo>
                    <a:cubicBezTo>
                      <a:pt x="6" y="0"/>
                      <a:pt x="0" y="14"/>
                      <a:pt x="13" y="36"/>
                    </a:cubicBezTo>
                    <a:cubicBezTo>
                      <a:pt x="26" y="58"/>
                      <a:pt x="8" y="153"/>
                      <a:pt x="39" y="118"/>
                    </a:cubicBezTo>
                    <a:cubicBezTo>
                      <a:pt x="54" y="100"/>
                      <a:pt x="108" y="107"/>
                      <a:pt x="117" y="98"/>
                    </a:cubicBezTo>
                    <a:cubicBezTo>
                      <a:pt x="126" y="89"/>
                      <a:pt x="96" y="58"/>
                      <a:pt x="74" y="49"/>
                    </a:cubicBezTo>
                    <a:cubicBezTo>
                      <a:pt x="47" y="38"/>
                      <a:pt x="29" y="23"/>
                      <a:pt x="18" y="12"/>
                    </a:cubicBezTo>
                    <a:close/>
                  </a:path>
                </a:pathLst>
              </a:custGeom>
              <a:solidFill>
                <a:srgbClr val="005B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173"/>
              <p:cNvSpPr/>
              <p:nvPr/>
            </p:nvSpPr>
            <p:spPr bwMode="auto">
              <a:xfrm>
                <a:off x="6864350" y="1471832"/>
                <a:ext cx="515938" cy="773113"/>
              </a:xfrm>
              <a:custGeom>
                <a:avLst/>
                <a:gdLst>
                  <a:gd name="T0" fmla="*/ 84 w 190"/>
                  <a:gd name="T1" fmla="*/ 51 h 285"/>
                  <a:gd name="T2" fmla="*/ 19 w 190"/>
                  <a:gd name="T3" fmla="*/ 29 h 285"/>
                  <a:gd name="T4" fmla="*/ 89 w 190"/>
                  <a:gd name="T5" fmla="*/ 139 h 285"/>
                  <a:gd name="T6" fmla="*/ 182 w 190"/>
                  <a:gd name="T7" fmla="*/ 226 h 285"/>
                  <a:gd name="T8" fmla="*/ 84 w 190"/>
                  <a:gd name="T9" fmla="*/ 51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285">
                    <a:moveTo>
                      <a:pt x="84" y="51"/>
                    </a:moveTo>
                    <a:cubicBezTo>
                      <a:pt x="24" y="0"/>
                      <a:pt x="0" y="15"/>
                      <a:pt x="19" y="29"/>
                    </a:cubicBezTo>
                    <a:cubicBezTo>
                      <a:pt x="38" y="43"/>
                      <a:pt x="60" y="65"/>
                      <a:pt x="89" y="139"/>
                    </a:cubicBezTo>
                    <a:cubicBezTo>
                      <a:pt x="117" y="214"/>
                      <a:pt x="190" y="285"/>
                      <a:pt x="182" y="226"/>
                    </a:cubicBezTo>
                    <a:cubicBezTo>
                      <a:pt x="173" y="167"/>
                      <a:pt x="144" y="101"/>
                      <a:pt x="84" y="51"/>
                    </a:cubicBezTo>
                    <a:close/>
                  </a:path>
                </a:pathLst>
              </a:custGeom>
              <a:solidFill>
                <a:srgbClr val="246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174"/>
              <p:cNvSpPr/>
              <p:nvPr/>
            </p:nvSpPr>
            <p:spPr bwMode="auto">
              <a:xfrm>
                <a:off x="6116638" y="1573432"/>
                <a:ext cx="368300" cy="119063"/>
              </a:xfrm>
              <a:custGeom>
                <a:avLst/>
                <a:gdLst>
                  <a:gd name="T0" fmla="*/ 14 w 136"/>
                  <a:gd name="T1" fmla="*/ 20 h 44"/>
                  <a:gd name="T2" fmla="*/ 126 w 136"/>
                  <a:gd name="T3" fmla="*/ 40 h 44"/>
                  <a:gd name="T4" fmla="*/ 127 w 136"/>
                  <a:gd name="T5" fmla="*/ 21 h 44"/>
                  <a:gd name="T6" fmla="*/ 66 w 136"/>
                  <a:gd name="T7" fmla="*/ 0 h 44"/>
                  <a:gd name="T8" fmla="*/ 14 w 136"/>
                  <a:gd name="T9" fmla="*/ 2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44">
                    <a:moveTo>
                      <a:pt x="14" y="20"/>
                    </a:moveTo>
                    <a:cubicBezTo>
                      <a:pt x="37" y="37"/>
                      <a:pt x="116" y="44"/>
                      <a:pt x="126" y="40"/>
                    </a:cubicBezTo>
                    <a:cubicBezTo>
                      <a:pt x="136" y="37"/>
                      <a:pt x="136" y="30"/>
                      <a:pt x="127" y="21"/>
                    </a:cubicBezTo>
                    <a:cubicBezTo>
                      <a:pt x="117" y="11"/>
                      <a:pt x="104" y="0"/>
                      <a:pt x="66" y="0"/>
                    </a:cubicBezTo>
                    <a:cubicBezTo>
                      <a:pt x="28" y="0"/>
                      <a:pt x="0" y="10"/>
                      <a:pt x="14" y="20"/>
                    </a:cubicBezTo>
                    <a:close/>
                  </a:path>
                </a:pathLst>
              </a:custGeom>
              <a:solidFill>
                <a:srgbClr val="E8F0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Oval 1175"/>
              <p:cNvSpPr>
                <a:spLocks noChangeArrowheads="1"/>
              </p:cNvSpPr>
              <p:nvPr/>
            </p:nvSpPr>
            <p:spPr bwMode="auto">
              <a:xfrm>
                <a:off x="5945188" y="1638520"/>
                <a:ext cx="23813" cy="20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176"/>
              <p:cNvSpPr/>
              <p:nvPr/>
            </p:nvSpPr>
            <p:spPr bwMode="auto">
              <a:xfrm>
                <a:off x="6580188" y="1122582"/>
                <a:ext cx="433388" cy="249238"/>
              </a:xfrm>
              <a:custGeom>
                <a:avLst/>
                <a:gdLst>
                  <a:gd name="T0" fmla="*/ 112 w 160"/>
                  <a:gd name="T1" fmla="*/ 6 h 92"/>
                  <a:gd name="T2" fmla="*/ 13 w 160"/>
                  <a:gd name="T3" fmla="*/ 73 h 92"/>
                  <a:gd name="T4" fmla="*/ 47 w 160"/>
                  <a:gd name="T5" fmla="*/ 82 h 92"/>
                  <a:gd name="T6" fmla="*/ 131 w 160"/>
                  <a:gd name="T7" fmla="*/ 20 h 92"/>
                  <a:gd name="T8" fmla="*/ 149 w 160"/>
                  <a:gd name="T9" fmla="*/ 5 h 92"/>
                  <a:gd name="T10" fmla="*/ 112 w 160"/>
                  <a:gd name="T11" fmla="*/ 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0" h="92">
                    <a:moveTo>
                      <a:pt x="112" y="6"/>
                    </a:moveTo>
                    <a:cubicBezTo>
                      <a:pt x="88" y="11"/>
                      <a:pt x="0" y="54"/>
                      <a:pt x="13" y="73"/>
                    </a:cubicBezTo>
                    <a:cubicBezTo>
                      <a:pt x="25" y="92"/>
                      <a:pt x="36" y="89"/>
                      <a:pt x="47" y="82"/>
                    </a:cubicBezTo>
                    <a:cubicBezTo>
                      <a:pt x="58" y="75"/>
                      <a:pt x="111" y="24"/>
                      <a:pt x="131" y="20"/>
                    </a:cubicBezTo>
                    <a:cubicBezTo>
                      <a:pt x="151" y="16"/>
                      <a:pt x="160" y="7"/>
                      <a:pt x="149" y="5"/>
                    </a:cubicBezTo>
                    <a:cubicBezTo>
                      <a:pt x="149" y="5"/>
                      <a:pt x="136" y="0"/>
                      <a:pt x="112" y="6"/>
                    </a:cubicBezTo>
                    <a:close/>
                  </a:path>
                </a:pathLst>
              </a:custGeom>
              <a:solidFill>
                <a:srgbClr val="246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Oval 1177"/>
              <p:cNvSpPr>
                <a:spLocks noChangeArrowheads="1"/>
              </p:cNvSpPr>
              <p:nvPr/>
            </p:nvSpPr>
            <p:spPr bwMode="auto">
              <a:xfrm>
                <a:off x="6848475" y="1160682"/>
                <a:ext cx="15875" cy="158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Oval 1178"/>
              <p:cNvSpPr>
                <a:spLocks noChangeArrowheads="1"/>
              </p:cNvSpPr>
              <p:nvPr/>
            </p:nvSpPr>
            <p:spPr bwMode="auto">
              <a:xfrm>
                <a:off x="6797675" y="1184495"/>
                <a:ext cx="11113" cy="79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179"/>
              <p:cNvSpPr/>
              <p:nvPr/>
            </p:nvSpPr>
            <p:spPr bwMode="auto">
              <a:xfrm>
                <a:off x="4954588" y="2703732"/>
                <a:ext cx="574675" cy="136525"/>
              </a:xfrm>
              <a:custGeom>
                <a:avLst/>
                <a:gdLst>
                  <a:gd name="T0" fmla="*/ 17 w 212"/>
                  <a:gd name="T1" fmla="*/ 12 h 50"/>
                  <a:gd name="T2" fmla="*/ 57 w 212"/>
                  <a:gd name="T3" fmla="*/ 20 h 50"/>
                  <a:gd name="T4" fmla="*/ 110 w 212"/>
                  <a:gd name="T5" fmla="*/ 34 h 50"/>
                  <a:gd name="T6" fmla="*/ 157 w 212"/>
                  <a:gd name="T7" fmla="*/ 28 h 50"/>
                  <a:gd name="T8" fmla="*/ 201 w 212"/>
                  <a:gd name="T9" fmla="*/ 48 h 50"/>
                  <a:gd name="T10" fmla="*/ 211 w 212"/>
                  <a:gd name="T11" fmla="*/ 9 h 50"/>
                  <a:gd name="T12" fmla="*/ 25 w 212"/>
                  <a:gd name="T13" fmla="*/ 1 h 50"/>
                  <a:gd name="T14" fmla="*/ 17 w 212"/>
                  <a:gd name="T15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50">
                    <a:moveTo>
                      <a:pt x="17" y="12"/>
                    </a:moveTo>
                    <a:cubicBezTo>
                      <a:pt x="22" y="16"/>
                      <a:pt x="38" y="10"/>
                      <a:pt x="57" y="20"/>
                    </a:cubicBezTo>
                    <a:cubicBezTo>
                      <a:pt x="76" y="29"/>
                      <a:pt x="87" y="34"/>
                      <a:pt x="110" y="34"/>
                    </a:cubicBezTo>
                    <a:cubicBezTo>
                      <a:pt x="132" y="34"/>
                      <a:pt x="140" y="27"/>
                      <a:pt x="157" y="28"/>
                    </a:cubicBezTo>
                    <a:cubicBezTo>
                      <a:pt x="175" y="30"/>
                      <a:pt x="190" y="50"/>
                      <a:pt x="201" y="48"/>
                    </a:cubicBezTo>
                    <a:cubicBezTo>
                      <a:pt x="212" y="45"/>
                      <a:pt x="211" y="9"/>
                      <a:pt x="211" y="9"/>
                    </a:cubicBezTo>
                    <a:cubicBezTo>
                      <a:pt x="207" y="5"/>
                      <a:pt x="51" y="2"/>
                      <a:pt x="25" y="1"/>
                    </a:cubicBezTo>
                    <a:cubicBezTo>
                      <a:pt x="0" y="0"/>
                      <a:pt x="12" y="9"/>
                      <a:pt x="17" y="12"/>
                    </a:cubicBezTo>
                    <a:close/>
                  </a:path>
                </a:pathLst>
              </a:custGeom>
              <a:solidFill>
                <a:srgbClr val="0E2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1180"/>
              <p:cNvSpPr/>
              <p:nvPr/>
            </p:nvSpPr>
            <p:spPr bwMode="auto">
              <a:xfrm>
                <a:off x="5019675" y="2711670"/>
                <a:ext cx="504825" cy="87313"/>
              </a:xfrm>
              <a:custGeom>
                <a:avLst/>
                <a:gdLst>
                  <a:gd name="T0" fmla="*/ 183 w 186"/>
                  <a:gd name="T1" fmla="*/ 26 h 32"/>
                  <a:gd name="T2" fmla="*/ 185 w 186"/>
                  <a:gd name="T3" fmla="*/ 8 h 32"/>
                  <a:gd name="T4" fmla="*/ 6 w 186"/>
                  <a:gd name="T5" fmla="*/ 2 h 32"/>
                  <a:gd name="T6" fmla="*/ 16 w 186"/>
                  <a:gd name="T7" fmla="*/ 9 h 32"/>
                  <a:gd name="T8" fmla="*/ 26 w 186"/>
                  <a:gd name="T9" fmla="*/ 9 h 32"/>
                  <a:gd name="T10" fmla="*/ 35 w 186"/>
                  <a:gd name="T11" fmla="*/ 12 h 32"/>
                  <a:gd name="T12" fmla="*/ 44 w 186"/>
                  <a:gd name="T13" fmla="*/ 12 h 32"/>
                  <a:gd name="T14" fmla="*/ 52 w 186"/>
                  <a:gd name="T15" fmla="*/ 14 h 32"/>
                  <a:gd name="T16" fmla="*/ 62 w 186"/>
                  <a:gd name="T17" fmla="*/ 16 h 32"/>
                  <a:gd name="T18" fmla="*/ 69 w 186"/>
                  <a:gd name="T19" fmla="*/ 15 h 32"/>
                  <a:gd name="T20" fmla="*/ 76 w 186"/>
                  <a:gd name="T21" fmla="*/ 14 h 32"/>
                  <a:gd name="T22" fmla="*/ 80 w 186"/>
                  <a:gd name="T23" fmla="*/ 16 h 32"/>
                  <a:gd name="T24" fmla="*/ 88 w 186"/>
                  <a:gd name="T25" fmla="*/ 14 h 32"/>
                  <a:gd name="T26" fmla="*/ 89 w 186"/>
                  <a:gd name="T27" fmla="*/ 23 h 32"/>
                  <a:gd name="T28" fmla="*/ 105 w 186"/>
                  <a:gd name="T29" fmla="*/ 13 h 32"/>
                  <a:gd name="T30" fmla="*/ 110 w 186"/>
                  <a:gd name="T31" fmla="*/ 15 h 32"/>
                  <a:gd name="T32" fmla="*/ 122 w 186"/>
                  <a:gd name="T33" fmla="*/ 15 h 32"/>
                  <a:gd name="T34" fmla="*/ 131 w 186"/>
                  <a:gd name="T35" fmla="*/ 15 h 32"/>
                  <a:gd name="T36" fmla="*/ 139 w 186"/>
                  <a:gd name="T37" fmla="*/ 16 h 32"/>
                  <a:gd name="T38" fmla="*/ 146 w 186"/>
                  <a:gd name="T39" fmla="*/ 17 h 32"/>
                  <a:gd name="T40" fmla="*/ 150 w 186"/>
                  <a:gd name="T41" fmla="*/ 17 h 32"/>
                  <a:gd name="T42" fmla="*/ 159 w 186"/>
                  <a:gd name="T43" fmla="*/ 17 h 32"/>
                  <a:gd name="T44" fmla="*/ 165 w 186"/>
                  <a:gd name="T45" fmla="*/ 18 h 32"/>
                  <a:gd name="T46" fmla="*/ 177 w 186"/>
                  <a:gd name="T47" fmla="*/ 17 h 32"/>
                  <a:gd name="T48" fmla="*/ 182 w 186"/>
                  <a:gd name="T49" fmla="*/ 22 h 32"/>
                  <a:gd name="T50" fmla="*/ 183 w 186"/>
                  <a:gd name="T51" fmla="*/ 2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6" h="32">
                    <a:moveTo>
                      <a:pt x="183" y="26"/>
                    </a:moveTo>
                    <a:cubicBezTo>
                      <a:pt x="186" y="21"/>
                      <a:pt x="185" y="8"/>
                      <a:pt x="185" y="8"/>
                    </a:cubicBezTo>
                    <a:cubicBezTo>
                      <a:pt x="185" y="8"/>
                      <a:pt x="12" y="0"/>
                      <a:pt x="6" y="2"/>
                    </a:cubicBezTo>
                    <a:cubicBezTo>
                      <a:pt x="0" y="5"/>
                      <a:pt x="13" y="9"/>
                      <a:pt x="16" y="9"/>
                    </a:cubicBezTo>
                    <a:cubicBezTo>
                      <a:pt x="18" y="8"/>
                      <a:pt x="22" y="7"/>
                      <a:pt x="26" y="9"/>
                    </a:cubicBezTo>
                    <a:cubicBezTo>
                      <a:pt x="30" y="12"/>
                      <a:pt x="32" y="13"/>
                      <a:pt x="35" y="12"/>
                    </a:cubicBezTo>
                    <a:cubicBezTo>
                      <a:pt x="38" y="11"/>
                      <a:pt x="41" y="9"/>
                      <a:pt x="44" y="12"/>
                    </a:cubicBezTo>
                    <a:cubicBezTo>
                      <a:pt x="46" y="15"/>
                      <a:pt x="52" y="19"/>
                      <a:pt x="52" y="14"/>
                    </a:cubicBezTo>
                    <a:cubicBezTo>
                      <a:pt x="52" y="9"/>
                      <a:pt x="62" y="12"/>
                      <a:pt x="62" y="16"/>
                    </a:cubicBezTo>
                    <a:cubicBezTo>
                      <a:pt x="62" y="20"/>
                      <a:pt x="65" y="22"/>
                      <a:pt x="69" y="15"/>
                    </a:cubicBezTo>
                    <a:cubicBezTo>
                      <a:pt x="73" y="8"/>
                      <a:pt x="78" y="10"/>
                      <a:pt x="76" y="14"/>
                    </a:cubicBezTo>
                    <a:cubicBezTo>
                      <a:pt x="75" y="18"/>
                      <a:pt x="78" y="22"/>
                      <a:pt x="80" y="16"/>
                    </a:cubicBezTo>
                    <a:cubicBezTo>
                      <a:pt x="81" y="10"/>
                      <a:pt x="92" y="9"/>
                      <a:pt x="88" y="14"/>
                    </a:cubicBezTo>
                    <a:cubicBezTo>
                      <a:pt x="84" y="20"/>
                      <a:pt x="85" y="29"/>
                      <a:pt x="89" y="23"/>
                    </a:cubicBezTo>
                    <a:cubicBezTo>
                      <a:pt x="94" y="17"/>
                      <a:pt x="106" y="12"/>
                      <a:pt x="105" y="13"/>
                    </a:cubicBezTo>
                    <a:cubicBezTo>
                      <a:pt x="103" y="15"/>
                      <a:pt x="104" y="21"/>
                      <a:pt x="110" y="15"/>
                    </a:cubicBezTo>
                    <a:cubicBezTo>
                      <a:pt x="116" y="9"/>
                      <a:pt x="120" y="12"/>
                      <a:pt x="122" y="15"/>
                    </a:cubicBezTo>
                    <a:cubicBezTo>
                      <a:pt x="124" y="18"/>
                      <a:pt x="129" y="18"/>
                      <a:pt x="131" y="15"/>
                    </a:cubicBezTo>
                    <a:cubicBezTo>
                      <a:pt x="134" y="11"/>
                      <a:pt x="137" y="13"/>
                      <a:pt x="139" y="16"/>
                    </a:cubicBezTo>
                    <a:cubicBezTo>
                      <a:pt x="141" y="18"/>
                      <a:pt x="145" y="20"/>
                      <a:pt x="146" y="17"/>
                    </a:cubicBezTo>
                    <a:cubicBezTo>
                      <a:pt x="147" y="14"/>
                      <a:pt x="148" y="13"/>
                      <a:pt x="150" y="17"/>
                    </a:cubicBezTo>
                    <a:cubicBezTo>
                      <a:pt x="151" y="22"/>
                      <a:pt x="157" y="23"/>
                      <a:pt x="159" y="17"/>
                    </a:cubicBezTo>
                    <a:cubicBezTo>
                      <a:pt x="161" y="11"/>
                      <a:pt x="164" y="14"/>
                      <a:pt x="165" y="18"/>
                    </a:cubicBezTo>
                    <a:cubicBezTo>
                      <a:pt x="167" y="23"/>
                      <a:pt x="173" y="23"/>
                      <a:pt x="177" y="17"/>
                    </a:cubicBezTo>
                    <a:cubicBezTo>
                      <a:pt x="181" y="11"/>
                      <a:pt x="182" y="17"/>
                      <a:pt x="182" y="22"/>
                    </a:cubicBezTo>
                    <a:cubicBezTo>
                      <a:pt x="182" y="27"/>
                      <a:pt x="180" y="32"/>
                      <a:pt x="183" y="26"/>
                    </a:cubicBezTo>
                    <a:close/>
                  </a:path>
                </a:pathLst>
              </a:custGeom>
              <a:solidFill>
                <a:srgbClr val="072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181"/>
              <p:cNvSpPr/>
              <p:nvPr/>
            </p:nvSpPr>
            <p:spPr bwMode="auto">
              <a:xfrm>
                <a:off x="5735638" y="2730720"/>
                <a:ext cx="204788" cy="298450"/>
              </a:xfrm>
              <a:custGeom>
                <a:avLst/>
                <a:gdLst>
                  <a:gd name="T0" fmla="*/ 2 w 75"/>
                  <a:gd name="T1" fmla="*/ 102 h 110"/>
                  <a:gd name="T2" fmla="*/ 59 w 75"/>
                  <a:gd name="T3" fmla="*/ 70 h 110"/>
                  <a:gd name="T4" fmla="*/ 69 w 75"/>
                  <a:gd name="T5" fmla="*/ 18 h 110"/>
                  <a:gd name="T6" fmla="*/ 15 w 75"/>
                  <a:gd name="T7" fmla="*/ 9 h 110"/>
                  <a:gd name="T8" fmla="*/ 22 w 75"/>
                  <a:gd name="T9" fmla="*/ 58 h 110"/>
                  <a:gd name="T10" fmla="*/ 2 w 75"/>
                  <a:gd name="T11" fmla="*/ 10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110">
                    <a:moveTo>
                      <a:pt x="2" y="102"/>
                    </a:moveTo>
                    <a:cubicBezTo>
                      <a:pt x="4" y="110"/>
                      <a:pt x="43" y="95"/>
                      <a:pt x="59" y="70"/>
                    </a:cubicBezTo>
                    <a:cubicBezTo>
                      <a:pt x="75" y="44"/>
                      <a:pt x="69" y="18"/>
                      <a:pt x="69" y="18"/>
                    </a:cubicBezTo>
                    <a:cubicBezTo>
                      <a:pt x="69" y="18"/>
                      <a:pt x="15" y="0"/>
                      <a:pt x="15" y="9"/>
                    </a:cubicBezTo>
                    <a:cubicBezTo>
                      <a:pt x="16" y="18"/>
                      <a:pt x="27" y="40"/>
                      <a:pt x="22" y="58"/>
                    </a:cubicBezTo>
                    <a:cubicBezTo>
                      <a:pt x="18" y="77"/>
                      <a:pt x="0" y="93"/>
                      <a:pt x="2" y="102"/>
                    </a:cubicBezTo>
                    <a:close/>
                  </a:path>
                </a:pathLst>
              </a:custGeom>
              <a:solidFill>
                <a:srgbClr val="0E2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1182"/>
              <p:cNvSpPr/>
              <p:nvPr/>
            </p:nvSpPr>
            <p:spPr bwMode="auto">
              <a:xfrm>
                <a:off x="5772150" y="2749770"/>
                <a:ext cx="157163" cy="193675"/>
              </a:xfrm>
              <a:custGeom>
                <a:avLst/>
                <a:gdLst>
                  <a:gd name="T0" fmla="*/ 45 w 58"/>
                  <a:gd name="T1" fmla="*/ 56 h 71"/>
                  <a:gd name="T2" fmla="*/ 55 w 58"/>
                  <a:gd name="T3" fmla="*/ 13 h 71"/>
                  <a:gd name="T4" fmla="*/ 6 w 58"/>
                  <a:gd name="T5" fmla="*/ 3 h 71"/>
                  <a:gd name="T6" fmla="*/ 12 w 58"/>
                  <a:gd name="T7" fmla="*/ 16 h 71"/>
                  <a:gd name="T8" fmla="*/ 18 w 58"/>
                  <a:gd name="T9" fmla="*/ 25 h 71"/>
                  <a:gd name="T10" fmla="*/ 23 w 58"/>
                  <a:gd name="T11" fmla="*/ 19 h 71"/>
                  <a:gd name="T12" fmla="*/ 27 w 58"/>
                  <a:gd name="T13" fmla="*/ 42 h 71"/>
                  <a:gd name="T14" fmla="*/ 31 w 58"/>
                  <a:gd name="T15" fmla="*/ 28 h 71"/>
                  <a:gd name="T16" fmla="*/ 34 w 58"/>
                  <a:gd name="T17" fmla="*/ 46 h 71"/>
                  <a:gd name="T18" fmla="*/ 40 w 58"/>
                  <a:gd name="T19" fmla="*/ 32 h 71"/>
                  <a:gd name="T20" fmla="*/ 45 w 58"/>
                  <a:gd name="T21" fmla="*/ 36 h 71"/>
                  <a:gd name="T22" fmla="*/ 45 w 58"/>
                  <a:gd name="T23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71">
                    <a:moveTo>
                      <a:pt x="45" y="56"/>
                    </a:moveTo>
                    <a:cubicBezTo>
                      <a:pt x="58" y="40"/>
                      <a:pt x="55" y="13"/>
                      <a:pt x="55" y="13"/>
                    </a:cubicBezTo>
                    <a:cubicBezTo>
                      <a:pt x="55" y="13"/>
                      <a:pt x="12" y="0"/>
                      <a:pt x="6" y="3"/>
                    </a:cubicBezTo>
                    <a:cubicBezTo>
                      <a:pt x="0" y="6"/>
                      <a:pt x="8" y="11"/>
                      <a:pt x="12" y="16"/>
                    </a:cubicBezTo>
                    <a:cubicBezTo>
                      <a:pt x="16" y="21"/>
                      <a:pt x="16" y="30"/>
                      <a:pt x="18" y="25"/>
                    </a:cubicBezTo>
                    <a:cubicBezTo>
                      <a:pt x="19" y="21"/>
                      <a:pt x="18" y="15"/>
                      <a:pt x="23" y="19"/>
                    </a:cubicBezTo>
                    <a:cubicBezTo>
                      <a:pt x="27" y="22"/>
                      <a:pt x="26" y="42"/>
                      <a:pt x="27" y="42"/>
                    </a:cubicBezTo>
                    <a:cubicBezTo>
                      <a:pt x="28" y="42"/>
                      <a:pt x="27" y="27"/>
                      <a:pt x="31" y="28"/>
                    </a:cubicBezTo>
                    <a:cubicBezTo>
                      <a:pt x="35" y="29"/>
                      <a:pt x="34" y="39"/>
                      <a:pt x="34" y="46"/>
                    </a:cubicBezTo>
                    <a:cubicBezTo>
                      <a:pt x="34" y="52"/>
                      <a:pt x="37" y="43"/>
                      <a:pt x="40" y="32"/>
                    </a:cubicBezTo>
                    <a:cubicBezTo>
                      <a:pt x="42" y="22"/>
                      <a:pt x="45" y="24"/>
                      <a:pt x="45" y="36"/>
                    </a:cubicBezTo>
                    <a:cubicBezTo>
                      <a:pt x="45" y="48"/>
                      <a:pt x="32" y="71"/>
                      <a:pt x="45" y="56"/>
                    </a:cubicBezTo>
                    <a:close/>
                  </a:path>
                </a:pathLst>
              </a:custGeom>
              <a:solidFill>
                <a:srgbClr val="072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183"/>
              <p:cNvSpPr/>
              <p:nvPr/>
            </p:nvSpPr>
            <p:spPr bwMode="auto">
              <a:xfrm>
                <a:off x="4848225" y="2251295"/>
                <a:ext cx="1506538" cy="558800"/>
              </a:xfrm>
              <a:custGeom>
                <a:avLst/>
                <a:gdLst>
                  <a:gd name="T0" fmla="*/ 479 w 555"/>
                  <a:gd name="T1" fmla="*/ 5 h 206"/>
                  <a:gd name="T2" fmla="*/ 382 w 555"/>
                  <a:gd name="T3" fmla="*/ 13 h 206"/>
                  <a:gd name="T4" fmla="*/ 180 w 555"/>
                  <a:gd name="T5" fmla="*/ 65 h 206"/>
                  <a:gd name="T6" fmla="*/ 14 w 555"/>
                  <a:gd name="T7" fmla="*/ 116 h 206"/>
                  <a:gd name="T8" fmla="*/ 15 w 555"/>
                  <a:gd name="T9" fmla="*/ 168 h 206"/>
                  <a:gd name="T10" fmla="*/ 108 w 555"/>
                  <a:gd name="T11" fmla="*/ 175 h 206"/>
                  <a:gd name="T12" fmla="*/ 276 w 555"/>
                  <a:gd name="T13" fmla="*/ 184 h 206"/>
                  <a:gd name="T14" fmla="*/ 436 w 555"/>
                  <a:gd name="T15" fmla="*/ 204 h 206"/>
                  <a:gd name="T16" fmla="*/ 518 w 555"/>
                  <a:gd name="T17" fmla="*/ 196 h 206"/>
                  <a:gd name="T18" fmla="*/ 540 w 555"/>
                  <a:gd name="T19" fmla="*/ 170 h 206"/>
                  <a:gd name="T20" fmla="*/ 554 w 555"/>
                  <a:gd name="T21" fmla="*/ 147 h 206"/>
                  <a:gd name="T22" fmla="*/ 546 w 555"/>
                  <a:gd name="T23" fmla="*/ 109 h 206"/>
                  <a:gd name="T24" fmla="*/ 533 w 555"/>
                  <a:gd name="T25" fmla="*/ 37 h 206"/>
                  <a:gd name="T26" fmla="*/ 479 w 555"/>
                  <a:gd name="T27" fmla="*/ 5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5" h="206">
                    <a:moveTo>
                      <a:pt x="479" y="5"/>
                    </a:moveTo>
                    <a:cubicBezTo>
                      <a:pt x="458" y="0"/>
                      <a:pt x="382" y="13"/>
                      <a:pt x="382" y="13"/>
                    </a:cubicBezTo>
                    <a:cubicBezTo>
                      <a:pt x="336" y="18"/>
                      <a:pt x="201" y="57"/>
                      <a:pt x="180" y="65"/>
                    </a:cubicBezTo>
                    <a:cubicBezTo>
                      <a:pt x="158" y="74"/>
                      <a:pt x="29" y="111"/>
                      <a:pt x="14" y="116"/>
                    </a:cubicBezTo>
                    <a:cubicBezTo>
                      <a:pt x="0" y="122"/>
                      <a:pt x="9" y="152"/>
                      <a:pt x="15" y="168"/>
                    </a:cubicBezTo>
                    <a:cubicBezTo>
                      <a:pt x="21" y="184"/>
                      <a:pt x="72" y="174"/>
                      <a:pt x="108" y="175"/>
                    </a:cubicBezTo>
                    <a:cubicBezTo>
                      <a:pt x="144" y="177"/>
                      <a:pt x="237" y="182"/>
                      <a:pt x="276" y="184"/>
                    </a:cubicBezTo>
                    <a:cubicBezTo>
                      <a:pt x="315" y="185"/>
                      <a:pt x="400" y="203"/>
                      <a:pt x="436" y="204"/>
                    </a:cubicBezTo>
                    <a:cubicBezTo>
                      <a:pt x="472" y="206"/>
                      <a:pt x="495" y="204"/>
                      <a:pt x="518" y="196"/>
                    </a:cubicBezTo>
                    <a:cubicBezTo>
                      <a:pt x="541" y="189"/>
                      <a:pt x="528" y="170"/>
                      <a:pt x="540" y="170"/>
                    </a:cubicBezTo>
                    <a:cubicBezTo>
                      <a:pt x="552" y="171"/>
                      <a:pt x="552" y="154"/>
                      <a:pt x="554" y="147"/>
                    </a:cubicBezTo>
                    <a:cubicBezTo>
                      <a:pt x="555" y="139"/>
                      <a:pt x="552" y="120"/>
                      <a:pt x="546" y="109"/>
                    </a:cubicBezTo>
                    <a:cubicBezTo>
                      <a:pt x="541" y="99"/>
                      <a:pt x="539" y="50"/>
                      <a:pt x="533" y="37"/>
                    </a:cubicBezTo>
                    <a:cubicBezTo>
                      <a:pt x="528" y="25"/>
                      <a:pt x="500" y="10"/>
                      <a:pt x="479" y="5"/>
                    </a:cubicBezTo>
                    <a:close/>
                  </a:path>
                </a:pathLst>
              </a:custGeom>
              <a:solidFill>
                <a:srgbClr val="0096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184"/>
              <p:cNvSpPr/>
              <p:nvPr/>
            </p:nvSpPr>
            <p:spPr bwMode="auto">
              <a:xfrm>
                <a:off x="4927600" y="2102070"/>
                <a:ext cx="1198563" cy="493713"/>
              </a:xfrm>
              <a:custGeom>
                <a:avLst/>
                <a:gdLst>
                  <a:gd name="T0" fmla="*/ 349 w 442"/>
                  <a:gd name="T1" fmla="*/ 1 h 182"/>
                  <a:gd name="T2" fmla="*/ 304 w 442"/>
                  <a:gd name="T3" fmla="*/ 15 h 182"/>
                  <a:gd name="T4" fmla="*/ 248 w 442"/>
                  <a:gd name="T5" fmla="*/ 32 h 182"/>
                  <a:gd name="T6" fmla="*/ 188 w 442"/>
                  <a:gd name="T7" fmla="*/ 61 h 182"/>
                  <a:gd name="T8" fmla="*/ 130 w 442"/>
                  <a:gd name="T9" fmla="*/ 92 h 182"/>
                  <a:gd name="T10" fmla="*/ 66 w 442"/>
                  <a:gd name="T11" fmla="*/ 123 h 182"/>
                  <a:gd name="T12" fmla="*/ 27 w 442"/>
                  <a:gd name="T13" fmla="*/ 138 h 182"/>
                  <a:gd name="T14" fmla="*/ 1 w 442"/>
                  <a:gd name="T15" fmla="*/ 165 h 182"/>
                  <a:gd name="T16" fmla="*/ 85 w 442"/>
                  <a:gd name="T17" fmla="*/ 163 h 182"/>
                  <a:gd name="T18" fmla="*/ 357 w 442"/>
                  <a:gd name="T19" fmla="*/ 105 h 182"/>
                  <a:gd name="T20" fmla="*/ 428 w 442"/>
                  <a:gd name="T21" fmla="*/ 64 h 182"/>
                  <a:gd name="T22" fmla="*/ 349 w 442"/>
                  <a:gd name="T23" fmla="*/ 1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2" h="182">
                    <a:moveTo>
                      <a:pt x="349" y="1"/>
                    </a:moveTo>
                    <a:cubicBezTo>
                      <a:pt x="332" y="1"/>
                      <a:pt x="317" y="15"/>
                      <a:pt x="304" y="15"/>
                    </a:cubicBezTo>
                    <a:cubicBezTo>
                      <a:pt x="292" y="15"/>
                      <a:pt x="266" y="24"/>
                      <a:pt x="248" y="32"/>
                    </a:cubicBezTo>
                    <a:cubicBezTo>
                      <a:pt x="229" y="39"/>
                      <a:pt x="214" y="55"/>
                      <a:pt x="188" y="61"/>
                    </a:cubicBezTo>
                    <a:cubicBezTo>
                      <a:pt x="161" y="68"/>
                      <a:pt x="157" y="76"/>
                      <a:pt x="130" y="92"/>
                    </a:cubicBezTo>
                    <a:cubicBezTo>
                      <a:pt x="103" y="109"/>
                      <a:pt x="81" y="122"/>
                      <a:pt x="66" y="123"/>
                    </a:cubicBezTo>
                    <a:cubicBezTo>
                      <a:pt x="52" y="123"/>
                      <a:pt x="47" y="135"/>
                      <a:pt x="27" y="138"/>
                    </a:cubicBezTo>
                    <a:cubicBezTo>
                      <a:pt x="8" y="142"/>
                      <a:pt x="2" y="159"/>
                      <a:pt x="1" y="165"/>
                    </a:cubicBezTo>
                    <a:cubicBezTo>
                      <a:pt x="0" y="171"/>
                      <a:pt x="49" y="182"/>
                      <a:pt x="85" y="163"/>
                    </a:cubicBezTo>
                    <a:cubicBezTo>
                      <a:pt x="121" y="145"/>
                      <a:pt x="318" y="119"/>
                      <a:pt x="357" y="105"/>
                    </a:cubicBezTo>
                    <a:cubicBezTo>
                      <a:pt x="395" y="91"/>
                      <a:pt x="442" y="72"/>
                      <a:pt x="428" y="64"/>
                    </a:cubicBezTo>
                    <a:cubicBezTo>
                      <a:pt x="428" y="64"/>
                      <a:pt x="366" y="0"/>
                      <a:pt x="349" y="1"/>
                    </a:cubicBezTo>
                    <a:close/>
                  </a:path>
                </a:pathLst>
              </a:custGeom>
              <a:solidFill>
                <a:srgbClr val="F18C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185"/>
              <p:cNvSpPr/>
              <p:nvPr/>
            </p:nvSpPr>
            <p:spPr bwMode="auto">
              <a:xfrm>
                <a:off x="6075363" y="2665632"/>
                <a:ext cx="228600" cy="60325"/>
              </a:xfrm>
              <a:custGeom>
                <a:avLst/>
                <a:gdLst>
                  <a:gd name="T0" fmla="*/ 16 w 84"/>
                  <a:gd name="T1" fmla="*/ 15 h 22"/>
                  <a:gd name="T2" fmla="*/ 49 w 84"/>
                  <a:gd name="T3" fmla="*/ 11 h 22"/>
                  <a:gd name="T4" fmla="*/ 84 w 84"/>
                  <a:gd name="T5" fmla="*/ 15 h 22"/>
                  <a:gd name="T6" fmla="*/ 31 w 84"/>
                  <a:gd name="T7" fmla="*/ 5 h 22"/>
                  <a:gd name="T8" fmla="*/ 16 w 84"/>
                  <a:gd name="T9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22">
                    <a:moveTo>
                      <a:pt x="16" y="15"/>
                    </a:moveTo>
                    <a:cubicBezTo>
                      <a:pt x="25" y="14"/>
                      <a:pt x="31" y="10"/>
                      <a:pt x="49" y="11"/>
                    </a:cubicBezTo>
                    <a:cubicBezTo>
                      <a:pt x="67" y="13"/>
                      <a:pt x="84" y="22"/>
                      <a:pt x="84" y="15"/>
                    </a:cubicBezTo>
                    <a:cubicBezTo>
                      <a:pt x="84" y="15"/>
                      <a:pt x="62" y="0"/>
                      <a:pt x="31" y="5"/>
                    </a:cubicBezTo>
                    <a:cubicBezTo>
                      <a:pt x="0" y="10"/>
                      <a:pt x="7" y="16"/>
                      <a:pt x="16" y="15"/>
                    </a:cubicBezTo>
                    <a:close/>
                  </a:path>
                </a:pathLst>
              </a:custGeom>
              <a:solidFill>
                <a:srgbClr val="007A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186"/>
              <p:cNvSpPr/>
              <p:nvPr/>
            </p:nvSpPr>
            <p:spPr bwMode="auto">
              <a:xfrm>
                <a:off x="5754688" y="2524345"/>
                <a:ext cx="239713" cy="185738"/>
              </a:xfrm>
              <a:custGeom>
                <a:avLst/>
                <a:gdLst>
                  <a:gd name="T0" fmla="*/ 12 w 88"/>
                  <a:gd name="T1" fmla="*/ 65 h 68"/>
                  <a:gd name="T2" fmla="*/ 44 w 88"/>
                  <a:gd name="T3" fmla="*/ 59 h 68"/>
                  <a:gd name="T4" fmla="*/ 75 w 88"/>
                  <a:gd name="T5" fmla="*/ 56 h 68"/>
                  <a:gd name="T6" fmla="*/ 85 w 88"/>
                  <a:gd name="T7" fmla="*/ 40 h 68"/>
                  <a:gd name="T8" fmla="*/ 74 w 88"/>
                  <a:gd name="T9" fmla="*/ 14 h 68"/>
                  <a:gd name="T10" fmla="*/ 14 w 88"/>
                  <a:gd name="T11" fmla="*/ 0 h 68"/>
                  <a:gd name="T12" fmla="*/ 3 w 88"/>
                  <a:gd name="T13" fmla="*/ 18 h 68"/>
                  <a:gd name="T14" fmla="*/ 5 w 88"/>
                  <a:gd name="T15" fmla="*/ 37 h 68"/>
                  <a:gd name="T16" fmla="*/ 10 w 88"/>
                  <a:gd name="T17" fmla="*/ 52 h 68"/>
                  <a:gd name="T18" fmla="*/ 12 w 88"/>
                  <a:gd name="T19" fmla="*/ 6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68">
                    <a:moveTo>
                      <a:pt x="12" y="65"/>
                    </a:moveTo>
                    <a:cubicBezTo>
                      <a:pt x="15" y="68"/>
                      <a:pt x="36" y="60"/>
                      <a:pt x="44" y="59"/>
                    </a:cubicBezTo>
                    <a:cubicBezTo>
                      <a:pt x="52" y="58"/>
                      <a:pt x="68" y="58"/>
                      <a:pt x="75" y="56"/>
                    </a:cubicBezTo>
                    <a:cubicBezTo>
                      <a:pt x="82" y="54"/>
                      <a:pt x="83" y="54"/>
                      <a:pt x="85" y="40"/>
                    </a:cubicBezTo>
                    <a:cubicBezTo>
                      <a:pt x="88" y="27"/>
                      <a:pt x="85" y="25"/>
                      <a:pt x="74" y="14"/>
                    </a:cubicBezTo>
                    <a:cubicBezTo>
                      <a:pt x="63" y="3"/>
                      <a:pt x="14" y="0"/>
                      <a:pt x="14" y="0"/>
                    </a:cubicBezTo>
                    <a:cubicBezTo>
                      <a:pt x="0" y="0"/>
                      <a:pt x="3" y="11"/>
                      <a:pt x="3" y="18"/>
                    </a:cubicBezTo>
                    <a:cubicBezTo>
                      <a:pt x="4" y="25"/>
                      <a:pt x="5" y="29"/>
                      <a:pt x="5" y="37"/>
                    </a:cubicBezTo>
                    <a:cubicBezTo>
                      <a:pt x="5" y="44"/>
                      <a:pt x="1" y="52"/>
                      <a:pt x="10" y="52"/>
                    </a:cubicBezTo>
                    <a:cubicBezTo>
                      <a:pt x="19" y="52"/>
                      <a:pt x="8" y="61"/>
                      <a:pt x="12" y="65"/>
                    </a:cubicBezTo>
                    <a:close/>
                  </a:path>
                </a:pathLst>
              </a:custGeom>
              <a:solidFill>
                <a:srgbClr val="F18C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187"/>
              <p:cNvSpPr/>
              <p:nvPr/>
            </p:nvSpPr>
            <p:spPr bwMode="auto">
              <a:xfrm>
                <a:off x="5784850" y="2549745"/>
                <a:ext cx="203200" cy="142875"/>
              </a:xfrm>
              <a:custGeom>
                <a:avLst/>
                <a:gdLst>
                  <a:gd name="T0" fmla="*/ 36 w 75"/>
                  <a:gd name="T1" fmla="*/ 39 h 53"/>
                  <a:gd name="T2" fmla="*/ 16 w 75"/>
                  <a:gd name="T3" fmla="*/ 51 h 53"/>
                  <a:gd name="T4" fmla="*/ 72 w 75"/>
                  <a:gd name="T5" fmla="*/ 43 h 53"/>
                  <a:gd name="T6" fmla="*/ 74 w 75"/>
                  <a:gd name="T7" fmla="*/ 28 h 53"/>
                  <a:gd name="T8" fmla="*/ 17 w 75"/>
                  <a:gd name="T9" fmla="*/ 0 h 53"/>
                  <a:gd name="T10" fmla="*/ 40 w 75"/>
                  <a:gd name="T11" fmla="*/ 16 h 53"/>
                  <a:gd name="T12" fmla="*/ 8 w 75"/>
                  <a:gd name="T13" fmla="*/ 12 h 53"/>
                  <a:gd name="T14" fmla="*/ 31 w 75"/>
                  <a:gd name="T15" fmla="*/ 20 h 53"/>
                  <a:gd name="T16" fmla="*/ 23 w 75"/>
                  <a:gd name="T17" fmla="*/ 28 h 53"/>
                  <a:gd name="T18" fmla="*/ 14 w 75"/>
                  <a:gd name="T19" fmla="*/ 36 h 53"/>
                  <a:gd name="T20" fmla="*/ 36 w 75"/>
                  <a:gd name="T21" fmla="*/ 3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53">
                    <a:moveTo>
                      <a:pt x="36" y="39"/>
                    </a:moveTo>
                    <a:cubicBezTo>
                      <a:pt x="20" y="43"/>
                      <a:pt x="8" y="53"/>
                      <a:pt x="16" y="51"/>
                    </a:cubicBezTo>
                    <a:cubicBezTo>
                      <a:pt x="24" y="48"/>
                      <a:pt x="72" y="43"/>
                      <a:pt x="72" y="43"/>
                    </a:cubicBezTo>
                    <a:cubicBezTo>
                      <a:pt x="72" y="43"/>
                      <a:pt x="75" y="36"/>
                      <a:pt x="74" y="28"/>
                    </a:cubicBezTo>
                    <a:cubicBezTo>
                      <a:pt x="74" y="19"/>
                      <a:pt x="17" y="0"/>
                      <a:pt x="17" y="0"/>
                    </a:cubicBezTo>
                    <a:cubicBezTo>
                      <a:pt x="9" y="3"/>
                      <a:pt x="35" y="12"/>
                      <a:pt x="40" y="16"/>
                    </a:cubicBezTo>
                    <a:cubicBezTo>
                      <a:pt x="44" y="20"/>
                      <a:pt x="17" y="9"/>
                      <a:pt x="8" y="12"/>
                    </a:cubicBezTo>
                    <a:cubicBezTo>
                      <a:pt x="0" y="15"/>
                      <a:pt x="18" y="16"/>
                      <a:pt x="31" y="20"/>
                    </a:cubicBezTo>
                    <a:cubicBezTo>
                      <a:pt x="43" y="25"/>
                      <a:pt x="39" y="29"/>
                      <a:pt x="23" y="28"/>
                    </a:cubicBezTo>
                    <a:cubicBezTo>
                      <a:pt x="6" y="27"/>
                      <a:pt x="0" y="35"/>
                      <a:pt x="14" y="36"/>
                    </a:cubicBezTo>
                    <a:cubicBezTo>
                      <a:pt x="28" y="37"/>
                      <a:pt x="51" y="35"/>
                      <a:pt x="36" y="39"/>
                    </a:cubicBezTo>
                    <a:close/>
                  </a:path>
                </a:pathLst>
              </a:custGeom>
              <a:solidFill>
                <a:srgbClr val="EB61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188"/>
              <p:cNvSpPr/>
              <p:nvPr/>
            </p:nvSpPr>
            <p:spPr bwMode="auto">
              <a:xfrm>
                <a:off x="4943475" y="2124295"/>
                <a:ext cx="1116013" cy="419100"/>
              </a:xfrm>
              <a:custGeom>
                <a:avLst/>
                <a:gdLst>
                  <a:gd name="T0" fmla="*/ 21 w 411"/>
                  <a:gd name="T1" fmla="*/ 147 h 155"/>
                  <a:gd name="T2" fmla="*/ 13 w 411"/>
                  <a:gd name="T3" fmla="*/ 150 h 155"/>
                  <a:gd name="T4" fmla="*/ 1 w 411"/>
                  <a:gd name="T5" fmla="*/ 148 h 155"/>
                  <a:gd name="T6" fmla="*/ 18 w 411"/>
                  <a:gd name="T7" fmla="*/ 155 h 155"/>
                  <a:gd name="T8" fmla="*/ 270 w 411"/>
                  <a:gd name="T9" fmla="*/ 81 h 155"/>
                  <a:gd name="T10" fmla="*/ 410 w 411"/>
                  <a:gd name="T11" fmla="*/ 50 h 155"/>
                  <a:gd name="T12" fmla="*/ 352 w 411"/>
                  <a:gd name="T13" fmla="*/ 0 h 155"/>
                  <a:gd name="T14" fmla="*/ 395 w 411"/>
                  <a:gd name="T15" fmla="*/ 42 h 155"/>
                  <a:gd name="T16" fmla="*/ 381 w 411"/>
                  <a:gd name="T17" fmla="*/ 47 h 155"/>
                  <a:gd name="T18" fmla="*/ 330 w 411"/>
                  <a:gd name="T19" fmla="*/ 11 h 155"/>
                  <a:gd name="T20" fmla="*/ 366 w 411"/>
                  <a:gd name="T21" fmla="*/ 47 h 155"/>
                  <a:gd name="T22" fmla="*/ 344 w 411"/>
                  <a:gd name="T23" fmla="*/ 52 h 155"/>
                  <a:gd name="T24" fmla="*/ 295 w 411"/>
                  <a:gd name="T25" fmla="*/ 15 h 155"/>
                  <a:gd name="T26" fmla="*/ 334 w 411"/>
                  <a:gd name="T27" fmla="*/ 53 h 155"/>
                  <a:gd name="T28" fmla="*/ 303 w 411"/>
                  <a:gd name="T29" fmla="*/ 60 h 155"/>
                  <a:gd name="T30" fmla="*/ 262 w 411"/>
                  <a:gd name="T31" fmla="*/ 28 h 155"/>
                  <a:gd name="T32" fmla="*/ 285 w 411"/>
                  <a:gd name="T33" fmla="*/ 61 h 155"/>
                  <a:gd name="T34" fmla="*/ 260 w 411"/>
                  <a:gd name="T35" fmla="*/ 66 h 155"/>
                  <a:gd name="T36" fmla="*/ 223 w 411"/>
                  <a:gd name="T37" fmla="*/ 43 h 155"/>
                  <a:gd name="T38" fmla="*/ 253 w 411"/>
                  <a:gd name="T39" fmla="*/ 71 h 155"/>
                  <a:gd name="T40" fmla="*/ 221 w 411"/>
                  <a:gd name="T41" fmla="*/ 81 h 155"/>
                  <a:gd name="T42" fmla="*/ 186 w 411"/>
                  <a:gd name="T43" fmla="*/ 58 h 155"/>
                  <a:gd name="T44" fmla="*/ 211 w 411"/>
                  <a:gd name="T45" fmla="*/ 83 h 155"/>
                  <a:gd name="T46" fmla="*/ 165 w 411"/>
                  <a:gd name="T47" fmla="*/ 93 h 155"/>
                  <a:gd name="T48" fmla="*/ 144 w 411"/>
                  <a:gd name="T49" fmla="*/ 81 h 155"/>
                  <a:gd name="T50" fmla="*/ 158 w 411"/>
                  <a:gd name="T51" fmla="*/ 97 h 155"/>
                  <a:gd name="T52" fmla="*/ 127 w 411"/>
                  <a:gd name="T53" fmla="*/ 107 h 155"/>
                  <a:gd name="T54" fmla="*/ 109 w 411"/>
                  <a:gd name="T55" fmla="*/ 101 h 155"/>
                  <a:gd name="T56" fmla="*/ 112 w 411"/>
                  <a:gd name="T57" fmla="*/ 115 h 155"/>
                  <a:gd name="T58" fmla="*/ 88 w 411"/>
                  <a:gd name="T59" fmla="*/ 110 h 155"/>
                  <a:gd name="T60" fmla="*/ 95 w 411"/>
                  <a:gd name="T61" fmla="*/ 121 h 155"/>
                  <a:gd name="T62" fmla="*/ 77 w 411"/>
                  <a:gd name="T63" fmla="*/ 128 h 155"/>
                  <a:gd name="T64" fmla="*/ 59 w 411"/>
                  <a:gd name="T65" fmla="*/ 118 h 155"/>
                  <a:gd name="T66" fmla="*/ 66 w 411"/>
                  <a:gd name="T67" fmla="*/ 128 h 155"/>
                  <a:gd name="T68" fmla="*/ 52 w 411"/>
                  <a:gd name="T69" fmla="*/ 133 h 155"/>
                  <a:gd name="T70" fmla="*/ 42 w 411"/>
                  <a:gd name="T71" fmla="*/ 129 h 155"/>
                  <a:gd name="T72" fmla="*/ 47 w 411"/>
                  <a:gd name="T73" fmla="*/ 136 h 155"/>
                  <a:gd name="T74" fmla="*/ 35 w 411"/>
                  <a:gd name="T75" fmla="*/ 140 h 155"/>
                  <a:gd name="T76" fmla="*/ 18 w 411"/>
                  <a:gd name="T77" fmla="*/ 136 h 155"/>
                  <a:gd name="T78" fmla="*/ 21 w 411"/>
                  <a:gd name="T79" fmla="*/ 14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11" h="155">
                    <a:moveTo>
                      <a:pt x="21" y="147"/>
                    </a:moveTo>
                    <a:cubicBezTo>
                      <a:pt x="19" y="149"/>
                      <a:pt x="15" y="150"/>
                      <a:pt x="13" y="150"/>
                    </a:cubicBezTo>
                    <a:cubicBezTo>
                      <a:pt x="8" y="150"/>
                      <a:pt x="0" y="147"/>
                      <a:pt x="1" y="148"/>
                    </a:cubicBezTo>
                    <a:cubicBezTo>
                      <a:pt x="2" y="151"/>
                      <a:pt x="9" y="155"/>
                      <a:pt x="18" y="155"/>
                    </a:cubicBezTo>
                    <a:cubicBezTo>
                      <a:pt x="26" y="155"/>
                      <a:pt x="232" y="96"/>
                      <a:pt x="270" y="81"/>
                    </a:cubicBezTo>
                    <a:cubicBezTo>
                      <a:pt x="309" y="65"/>
                      <a:pt x="411" y="57"/>
                      <a:pt x="410" y="50"/>
                    </a:cubicBezTo>
                    <a:cubicBezTo>
                      <a:pt x="410" y="44"/>
                      <a:pt x="352" y="0"/>
                      <a:pt x="352" y="0"/>
                    </a:cubicBezTo>
                    <a:cubicBezTo>
                      <a:pt x="348" y="3"/>
                      <a:pt x="399" y="40"/>
                      <a:pt x="395" y="42"/>
                    </a:cubicBezTo>
                    <a:cubicBezTo>
                      <a:pt x="391" y="45"/>
                      <a:pt x="386" y="44"/>
                      <a:pt x="381" y="47"/>
                    </a:cubicBezTo>
                    <a:cubicBezTo>
                      <a:pt x="376" y="49"/>
                      <a:pt x="333" y="11"/>
                      <a:pt x="330" y="11"/>
                    </a:cubicBezTo>
                    <a:cubicBezTo>
                      <a:pt x="327" y="12"/>
                      <a:pt x="363" y="40"/>
                      <a:pt x="366" y="47"/>
                    </a:cubicBezTo>
                    <a:cubicBezTo>
                      <a:pt x="368" y="53"/>
                      <a:pt x="353" y="52"/>
                      <a:pt x="344" y="52"/>
                    </a:cubicBezTo>
                    <a:cubicBezTo>
                      <a:pt x="335" y="52"/>
                      <a:pt x="301" y="16"/>
                      <a:pt x="295" y="15"/>
                    </a:cubicBezTo>
                    <a:cubicBezTo>
                      <a:pt x="289" y="13"/>
                      <a:pt x="329" y="49"/>
                      <a:pt x="334" y="53"/>
                    </a:cubicBezTo>
                    <a:cubicBezTo>
                      <a:pt x="338" y="57"/>
                      <a:pt x="312" y="58"/>
                      <a:pt x="303" y="60"/>
                    </a:cubicBezTo>
                    <a:cubicBezTo>
                      <a:pt x="294" y="62"/>
                      <a:pt x="267" y="28"/>
                      <a:pt x="262" y="28"/>
                    </a:cubicBezTo>
                    <a:cubicBezTo>
                      <a:pt x="257" y="28"/>
                      <a:pt x="288" y="55"/>
                      <a:pt x="285" y="61"/>
                    </a:cubicBezTo>
                    <a:cubicBezTo>
                      <a:pt x="283" y="66"/>
                      <a:pt x="267" y="66"/>
                      <a:pt x="260" y="66"/>
                    </a:cubicBezTo>
                    <a:cubicBezTo>
                      <a:pt x="252" y="66"/>
                      <a:pt x="228" y="42"/>
                      <a:pt x="223" y="43"/>
                    </a:cubicBezTo>
                    <a:cubicBezTo>
                      <a:pt x="218" y="44"/>
                      <a:pt x="251" y="66"/>
                      <a:pt x="253" y="71"/>
                    </a:cubicBezTo>
                    <a:cubicBezTo>
                      <a:pt x="255" y="75"/>
                      <a:pt x="225" y="81"/>
                      <a:pt x="221" y="81"/>
                    </a:cubicBezTo>
                    <a:cubicBezTo>
                      <a:pt x="217" y="81"/>
                      <a:pt x="187" y="57"/>
                      <a:pt x="186" y="58"/>
                    </a:cubicBezTo>
                    <a:cubicBezTo>
                      <a:pt x="182" y="60"/>
                      <a:pt x="214" y="81"/>
                      <a:pt x="211" y="83"/>
                    </a:cubicBezTo>
                    <a:cubicBezTo>
                      <a:pt x="209" y="86"/>
                      <a:pt x="172" y="93"/>
                      <a:pt x="165" y="93"/>
                    </a:cubicBezTo>
                    <a:cubicBezTo>
                      <a:pt x="158" y="93"/>
                      <a:pt x="146" y="81"/>
                      <a:pt x="144" y="81"/>
                    </a:cubicBezTo>
                    <a:cubicBezTo>
                      <a:pt x="141" y="82"/>
                      <a:pt x="156" y="95"/>
                      <a:pt x="158" y="97"/>
                    </a:cubicBezTo>
                    <a:cubicBezTo>
                      <a:pt x="159" y="99"/>
                      <a:pt x="137" y="109"/>
                      <a:pt x="127" y="107"/>
                    </a:cubicBezTo>
                    <a:cubicBezTo>
                      <a:pt x="119" y="105"/>
                      <a:pt x="107" y="98"/>
                      <a:pt x="109" y="101"/>
                    </a:cubicBezTo>
                    <a:cubicBezTo>
                      <a:pt x="111" y="104"/>
                      <a:pt x="127" y="109"/>
                      <a:pt x="112" y="115"/>
                    </a:cubicBezTo>
                    <a:cubicBezTo>
                      <a:pt x="97" y="121"/>
                      <a:pt x="88" y="110"/>
                      <a:pt x="88" y="110"/>
                    </a:cubicBezTo>
                    <a:cubicBezTo>
                      <a:pt x="87" y="119"/>
                      <a:pt x="98" y="117"/>
                      <a:pt x="95" y="121"/>
                    </a:cubicBezTo>
                    <a:cubicBezTo>
                      <a:pt x="91" y="126"/>
                      <a:pt x="83" y="126"/>
                      <a:pt x="77" y="128"/>
                    </a:cubicBezTo>
                    <a:cubicBezTo>
                      <a:pt x="71" y="129"/>
                      <a:pt x="63" y="121"/>
                      <a:pt x="59" y="118"/>
                    </a:cubicBezTo>
                    <a:cubicBezTo>
                      <a:pt x="56" y="115"/>
                      <a:pt x="62" y="125"/>
                      <a:pt x="66" y="128"/>
                    </a:cubicBezTo>
                    <a:cubicBezTo>
                      <a:pt x="70" y="132"/>
                      <a:pt x="59" y="134"/>
                      <a:pt x="52" y="133"/>
                    </a:cubicBezTo>
                    <a:cubicBezTo>
                      <a:pt x="46" y="132"/>
                      <a:pt x="40" y="126"/>
                      <a:pt x="42" y="129"/>
                    </a:cubicBezTo>
                    <a:cubicBezTo>
                      <a:pt x="42" y="131"/>
                      <a:pt x="48" y="134"/>
                      <a:pt x="47" y="136"/>
                    </a:cubicBezTo>
                    <a:cubicBezTo>
                      <a:pt x="46" y="139"/>
                      <a:pt x="38" y="139"/>
                      <a:pt x="35" y="140"/>
                    </a:cubicBezTo>
                    <a:cubicBezTo>
                      <a:pt x="24" y="145"/>
                      <a:pt x="21" y="135"/>
                      <a:pt x="18" y="136"/>
                    </a:cubicBezTo>
                    <a:cubicBezTo>
                      <a:pt x="16" y="136"/>
                      <a:pt x="28" y="143"/>
                      <a:pt x="21" y="147"/>
                    </a:cubicBezTo>
                    <a:close/>
                  </a:path>
                </a:pathLst>
              </a:custGeom>
              <a:solidFill>
                <a:srgbClr val="EB61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189"/>
              <p:cNvSpPr/>
              <p:nvPr/>
            </p:nvSpPr>
            <p:spPr bwMode="auto">
              <a:xfrm>
                <a:off x="6145213" y="2470370"/>
                <a:ext cx="147638" cy="141288"/>
              </a:xfrm>
              <a:custGeom>
                <a:avLst/>
                <a:gdLst>
                  <a:gd name="T0" fmla="*/ 0 w 54"/>
                  <a:gd name="T1" fmla="*/ 24 h 52"/>
                  <a:gd name="T2" fmla="*/ 28 w 54"/>
                  <a:gd name="T3" fmla="*/ 47 h 52"/>
                  <a:gd name="T4" fmla="*/ 26 w 54"/>
                  <a:gd name="T5" fmla="*/ 1 h 52"/>
                  <a:gd name="T6" fmla="*/ 0 w 54"/>
                  <a:gd name="T7" fmla="*/ 2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2">
                    <a:moveTo>
                      <a:pt x="0" y="24"/>
                    </a:moveTo>
                    <a:cubicBezTo>
                      <a:pt x="0" y="27"/>
                      <a:pt x="2" y="52"/>
                      <a:pt x="28" y="47"/>
                    </a:cubicBezTo>
                    <a:cubicBezTo>
                      <a:pt x="54" y="42"/>
                      <a:pt x="52" y="2"/>
                      <a:pt x="26" y="1"/>
                    </a:cubicBezTo>
                    <a:cubicBezTo>
                      <a:pt x="0" y="0"/>
                      <a:pt x="0" y="22"/>
                      <a:pt x="0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190"/>
              <p:cNvSpPr/>
              <p:nvPr/>
            </p:nvSpPr>
            <p:spPr bwMode="auto">
              <a:xfrm>
                <a:off x="6154738" y="2481482"/>
                <a:ext cx="127000" cy="125413"/>
              </a:xfrm>
              <a:custGeom>
                <a:avLst/>
                <a:gdLst>
                  <a:gd name="T0" fmla="*/ 0 w 47"/>
                  <a:gd name="T1" fmla="*/ 21 h 46"/>
                  <a:gd name="T2" fmla="*/ 24 w 47"/>
                  <a:gd name="T3" fmla="*/ 41 h 46"/>
                  <a:gd name="T4" fmla="*/ 23 w 47"/>
                  <a:gd name="T5" fmla="*/ 1 h 46"/>
                  <a:gd name="T6" fmla="*/ 0 w 47"/>
                  <a:gd name="T7" fmla="*/ 2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46">
                    <a:moveTo>
                      <a:pt x="0" y="21"/>
                    </a:moveTo>
                    <a:cubicBezTo>
                      <a:pt x="0" y="23"/>
                      <a:pt x="1" y="46"/>
                      <a:pt x="24" y="41"/>
                    </a:cubicBezTo>
                    <a:cubicBezTo>
                      <a:pt x="47" y="37"/>
                      <a:pt x="45" y="2"/>
                      <a:pt x="23" y="1"/>
                    </a:cubicBezTo>
                    <a:cubicBezTo>
                      <a:pt x="0" y="0"/>
                      <a:pt x="0" y="19"/>
                      <a:pt x="0" y="21"/>
                    </a:cubicBezTo>
                    <a:close/>
                  </a:path>
                </a:pathLst>
              </a:custGeom>
              <a:solidFill>
                <a:srgbClr val="FCE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191"/>
              <p:cNvSpPr/>
              <p:nvPr/>
            </p:nvSpPr>
            <p:spPr bwMode="auto">
              <a:xfrm>
                <a:off x="6164263" y="2492595"/>
                <a:ext cx="101600" cy="95250"/>
              </a:xfrm>
              <a:custGeom>
                <a:avLst/>
                <a:gdLst>
                  <a:gd name="T0" fmla="*/ 0 w 37"/>
                  <a:gd name="T1" fmla="*/ 16 h 35"/>
                  <a:gd name="T2" fmla="*/ 19 w 37"/>
                  <a:gd name="T3" fmla="*/ 32 h 35"/>
                  <a:gd name="T4" fmla="*/ 18 w 37"/>
                  <a:gd name="T5" fmla="*/ 1 h 35"/>
                  <a:gd name="T6" fmla="*/ 0 w 37"/>
                  <a:gd name="T7" fmla="*/ 1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35">
                    <a:moveTo>
                      <a:pt x="0" y="16"/>
                    </a:moveTo>
                    <a:cubicBezTo>
                      <a:pt x="0" y="18"/>
                      <a:pt x="2" y="35"/>
                      <a:pt x="19" y="32"/>
                    </a:cubicBezTo>
                    <a:cubicBezTo>
                      <a:pt x="37" y="28"/>
                      <a:pt x="35" y="2"/>
                      <a:pt x="18" y="1"/>
                    </a:cubicBezTo>
                    <a:cubicBezTo>
                      <a:pt x="1" y="0"/>
                      <a:pt x="1" y="14"/>
                      <a:pt x="0" y="16"/>
                    </a:cubicBezTo>
                    <a:close/>
                  </a:path>
                </a:pathLst>
              </a:custGeom>
              <a:solidFill>
                <a:srgbClr val="907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Oval 1192"/>
              <p:cNvSpPr>
                <a:spLocks noChangeArrowheads="1"/>
              </p:cNvSpPr>
              <p:nvPr/>
            </p:nvSpPr>
            <p:spPr bwMode="auto">
              <a:xfrm>
                <a:off x="6186488" y="2508470"/>
                <a:ext cx="49213" cy="49213"/>
              </a:xfrm>
              <a:prstGeom prst="ellipse">
                <a:avLst/>
              </a:prstGeom>
              <a:solidFill>
                <a:srgbClr val="542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Oval 1193"/>
              <p:cNvSpPr>
                <a:spLocks noChangeArrowheads="1"/>
              </p:cNvSpPr>
              <p:nvPr/>
            </p:nvSpPr>
            <p:spPr bwMode="auto">
              <a:xfrm>
                <a:off x="6224588" y="2500532"/>
                <a:ext cx="22225" cy="222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194"/>
              <p:cNvSpPr/>
              <p:nvPr/>
            </p:nvSpPr>
            <p:spPr bwMode="auto">
              <a:xfrm>
                <a:off x="4886325" y="2244945"/>
                <a:ext cx="1463675" cy="355600"/>
              </a:xfrm>
              <a:custGeom>
                <a:avLst/>
                <a:gdLst>
                  <a:gd name="T0" fmla="*/ 472 w 539"/>
                  <a:gd name="T1" fmla="*/ 7 h 131"/>
                  <a:gd name="T2" fmla="*/ 397 w 539"/>
                  <a:gd name="T3" fmla="*/ 7 h 131"/>
                  <a:gd name="T4" fmla="*/ 187 w 539"/>
                  <a:gd name="T5" fmla="*/ 59 h 131"/>
                  <a:gd name="T6" fmla="*/ 81 w 539"/>
                  <a:gd name="T7" fmla="*/ 92 h 131"/>
                  <a:gd name="T8" fmla="*/ 10 w 539"/>
                  <a:gd name="T9" fmla="*/ 122 h 131"/>
                  <a:gd name="T10" fmla="*/ 30 w 539"/>
                  <a:gd name="T11" fmla="*/ 129 h 131"/>
                  <a:gd name="T12" fmla="*/ 122 w 539"/>
                  <a:gd name="T13" fmla="*/ 121 h 131"/>
                  <a:gd name="T14" fmla="*/ 190 w 539"/>
                  <a:gd name="T15" fmla="*/ 110 h 131"/>
                  <a:gd name="T16" fmla="*/ 239 w 539"/>
                  <a:gd name="T17" fmla="*/ 97 h 131"/>
                  <a:gd name="T18" fmla="*/ 309 w 539"/>
                  <a:gd name="T19" fmla="*/ 104 h 131"/>
                  <a:gd name="T20" fmla="*/ 335 w 539"/>
                  <a:gd name="T21" fmla="*/ 85 h 131"/>
                  <a:gd name="T22" fmla="*/ 412 w 539"/>
                  <a:gd name="T23" fmla="*/ 72 h 131"/>
                  <a:gd name="T24" fmla="*/ 484 w 539"/>
                  <a:gd name="T25" fmla="*/ 78 h 131"/>
                  <a:gd name="T26" fmla="*/ 522 w 539"/>
                  <a:gd name="T27" fmla="*/ 49 h 131"/>
                  <a:gd name="T28" fmla="*/ 472 w 539"/>
                  <a:gd name="T29" fmla="*/ 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39" h="131">
                    <a:moveTo>
                      <a:pt x="472" y="7"/>
                    </a:moveTo>
                    <a:cubicBezTo>
                      <a:pt x="441" y="0"/>
                      <a:pt x="405" y="5"/>
                      <a:pt x="397" y="7"/>
                    </a:cubicBezTo>
                    <a:cubicBezTo>
                      <a:pt x="389" y="8"/>
                      <a:pt x="218" y="48"/>
                      <a:pt x="187" y="59"/>
                    </a:cubicBezTo>
                    <a:cubicBezTo>
                      <a:pt x="156" y="69"/>
                      <a:pt x="95" y="90"/>
                      <a:pt x="81" y="92"/>
                    </a:cubicBezTo>
                    <a:cubicBezTo>
                      <a:pt x="66" y="94"/>
                      <a:pt x="21" y="115"/>
                      <a:pt x="10" y="122"/>
                    </a:cubicBezTo>
                    <a:cubicBezTo>
                      <a:pt x="0" y="129"/>
                      <a:pt x="12" y="131"/>
                      <a:pt x="30" y="129"/>
                    </a:cubicBezTo>
                    <a:cubicBezTo>
                      <a:pt x="47" y="127"/>
                      <a:pt x="94" y="119"/>
                      <a:pt x="122" y="121"/>
                    </a:cubicBezTo>
                    <a:cubicBezTo>
                      <a:pt x="151" y="122"/>
                      <a:pt x="172" y="115"/>
                      <a:pt x="190" y="110"/>
                    </a:cubicBezTo>
                    <a:cubicBezTo>
                      <a:pt x="209" y="106"/>
                      <a:pt x="212" y="104"/>
                      <a:pt x="239" y="97"/>
                    </a:cubicBezTo>
                    <a:cubicBezTo>
                      <a:pt x="266" y="89"/>
                      <a:pt x="289" y="104"/>
                      <a:pt x="309" y="104"/>
                    </a:cubicBezTo>
                    <a:cubicBezTo>
                      <a:pt x="328" y="104"/>
                      <a:pt x="322" y="97"/>
                      <a:pt x="335" y="85"/>
                    </a:cubicBezTo>
                    <a:cubicBezTo>
                      <a:pt x="348" y="74"/>
                      <a:pt x="384" y="70"/>
                      <a:pt x="412" y="72"/>
                    </a:cubicBezTo>
                    <a:cubicBezTo>
                      <a:pt x="439" y="74"/>
                      <a:pt x="455" y="78"/>
                      <a:pt x="484" y="78"/>
                    </a:cubicBezTo>
                    <a:cubicBezTo>
                      <a:pt x="539" y="79"/>
                      <a:pt x="523" y="66"/>
                      <a:pt x="522" y="49"/>
                    </a:cubicBezTo>
                    <a:cubicBezTo>
                      <a:pt x="521" y="33"/>
                      <a:pt x="503" y="15"/>
                      <a:pt x="472" y="7"/>
                    </a:cubicBezTo>
                    <a:close/>
                  </a:path>
                </a:pathLst>
              </a:custGeom>
              <a:solidFill>
                <a:srgbClr val="00A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195"/>
              <p:cNvSpPr/>
              <p:nvPr/>
            </p:nvSpPr>
            <p:spPr bwMode="auto">
              <a:xfrm>
                <a:off x="5372100" y="2248120"/>
                <a:ext cx="944563" cy="222250"/>
              </a:xfrm>
              <a:custGeom>
                <a:avLst/>
                <a:gdLst>
                  <a:gd name="T0" fmla="*/ 163 w 348"/>
                  <a:gd name="T1" fmla="*/ 21 h 82"/>
                  <a:gd name="T2" fmla="*/ 1 w 348"/>
                  <a:gd name="T3" fmla="*/ 70 h 82"/>
                  <a:gd name="T4" fmla="*/ 166 w 348"/>
                  <a:gd name="T5" fmla="*/ 50 h 82"/>
                  <a:gd name="T6" fmla="*/ 296 w 348"/>
                  <a:gd name="T7" fmla="*/ 48 h 82"/>
                  <a:gd name="T8" fmla="*/ 339 w 348"/>
                  <a:gd name="T9" fmla="*/ 54 h 82"/>
                  <a:gd name="T10" fmla="*/ 280 w 348"/>
                  <a:gd name="T11" fmla="*/ 6 h 82"/>
                  <a:gd name="T12" fmla="*/ 163 w 348"/>
                  <a:gd name="T13" fmla="*/ 2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8" h="82">
                    <a:moveTo>
                      <a:pt x="163" y="21"/>
                    </a:moveTo>
                    <a:cubicBezTo>
                      <a:pt x="97" y="38"/>
                      <a:pt x="3" y="59"/>
                      <a:pt x="1" y="70"/>
                    </a:cubicBezTo>
                    <a:cubicBezTo>
                      <a:pt x="0" y="82"/>
                      <a:pt x="101" y="68"/>
                      <a:pt x="166" y="50"/>
                    </a:cubicBezTo>
                    <a:cubicBezTo>
                      <a:pt x="232" y="31"/>
                      <a:pt x="286" y="42"/>
                      <a:pt x="296" y="48"/>
                    </a:cubicBezTo>
                    <a:cubicBezTo>
                      <a:pt x="306" y="54"/>
                      <a:pt x="330" y="66"/>
                      <a:pt x="339" y="54"/>
                    </a:cubicBezTo>
                    <a:cubicBezTo>
                      <a:pt x="348" y="43"/>
                      <a:pt x="327" y="11"/>
                      <a:pt x="280" y="6"/>
                    </a:cubicBezTo>
                    <a:cubicBezTo>
                      <a:pt x="233" y="0"/>
                      <a:pt x="163" y="21"/>
                      <a:pt x="163" y="21"/>
                    </a:cubicBezTo>
                    <a:close/>
                  </a:path>
                </a:pathLst>
              </a:custGeom>
              <a:solidFill>
                <a:srgbClr val="44B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196"/>
              <p:cNvSpPr/>
              <p:nvPr/>
            </p:nvSpPr>
            <p:spPr bwMode="auto">
              <a:xfrm>
                <a:off x="6034088" y="2511645"/>
                <a:ext cx="331788" cy="222250"/>
              </a:xfrm>
              <a:custGeom>
                <a:avLst/>
                <a:gdLst>
                  <a:gd name="T0" fmla="*/ 92 w 122"/>
                  <a:gd name="T1" fmla="*/ 15 h 82"/>
                  <a:gd name="T2" fmla="*/ 64 w 122"/>
                  <a:gd name="T3" fmla="*/ 46 h 82"/>
                  <a:gd name="T4" fmla="*/ 29 w 122"/>
                  <a:gd name="T5" fmla="*/ 64 h 82"/>
                  <a:gd name="T6" fmla="*/ 90 w 122"/>
                  <a:gd name="T7" fmla="*/ 61 h 82"/>
                  <a:gd name="T8" fmla="*/ 112 w 122"/>
                  <a:gd name="T9" fmla="*/ 68 h 82"/>
                  <a:gd name="T10" fmla="*/ 112 w 122"/>
                  <a:gd name="T11" fmla="*/ 22 h 82"/>
                  <a:gd name="T12" fmla="*/ 92 w 122"/>
                  <a:gd name="T13" fmla="*/ 1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2" h="82">
                    <a:moveTo>
                      <a:pt x="92" y="15"/>
                    </a:moveTo>
                    <a:cubicBezTo>
                      <a:pt x="89" y="24"/>
                      <a:pt x="89" y="45"/>
                      <a:pt x="64" y="46"/>
                    </a:cubicBezTo>
                    <a:cubicBezTo>
                      <a:pt x="38" y="48"/>
                      <a:pt x="0" y="72"/>
                      <a:pt x="29" y="64"/>
                    </a:cubicBezTo>
                    <a:cubicBezTo>
                      <a:pt x="58" y="56"/>
                      <a:pt x="76" y="59"/>
                      <a:pt x="90" y="61"/>
                    </a:cubicBezTo>
                    <a:cubicBezTo>
                      <a:pt x="104" y="63"/>
                      <a:pt x="105" y="82"/>
                      <a:pt x="112" y="68"/>
                    </a:cubicBezTo>
                    <a:cubicBezTo>
                      <a:pt x="122" y="51"/>
                      <a:pt x="112" y="22"/>
                      <a:pt x="112" y="22"/>
                    </a:cubicBezTo>
                    <a:cubicBezTo>
                      <a:pt x="110" y="12"/>
                      <a:pt x="96" y="0"/>
                      <a:pt x="92" y="15"/>
                    </a:cubicBezTo>
                    <a:close/>
                  </a:path>
                </a:pathLst>
              </a:custGeom>
              <a:solidFill>
                <a:srgbClr val="259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197"/>
              <p:cNvSpPr/>
              <p:nvPr/>
            </p:nvSpPr>
            <p:spPr bwMode="auto">
              <a:xfrm>
                <a:off x="6105525" y="2703732"/>
                <a:ext cx="198438" cy="90488"/>
              </a:xfrm>
              <a:custGeom>
                <a:avLst/>
                <a:gdLst>
                  <a:gd name="T0" fmla="*/ 31 w 73"/>
                  <a:gd name="T1" fmla="*/ 3 h 33"/>
                  <a:gd name="T2" fmla="*/ 2 w 73"/>
                  <a:gd name="T3" fmla="*/ 15 h 33"/>
                  <a:gd name="T4" fmla="*/ 54 w 73"/>
                  <a:gd name="T5" fmla="*/ 28 h 33"/>
                  <a:gd name="T6" fmla="*/ 70 w 73"/>
                  <a:gd name="T7" fmla="*/ 9 h 33"/>
                  <a:gd name="T8" fmla="*/ 31 w 73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33">
                    <a:moveTo>
                      <a:pt x="31" y="3"/>
                    </a:moveTo>
                    <a:cubicBezTo>
                      <a:pt x="13" y="5"/>
                      <a:pt x="0" y="11"/>
                      <a:pt x="2" y="15"/>
                    </a:cubicBezTo>
                    <a:cubicBezTo>
                      <a:pt x="5" y="20"/>
                      <a:pt x="36" y="33"/>
                      <a:pt x="54" y="28"/>
                    </a:cubicBezTo>
                    <a:cubicBezTo>
                      <a:pt x="73" y="24"/>
                      <a:pt x="70" y="9"/>
                      <a:pt x="70" y="9"/>
                    </a:cubicBezTo>
                    <a:cubicBezTo>
                      <a:pt x="62" y="0"/>
                      <a:pt x="50" y="1"/>
                      <a:pt x="31" y="3"/>
                    </a:cubicBezTo>
                    <a:close/>
                  </a:path>
                </a:pathLst>
              </a:custGeom>
              <a:solidFill>
                <a:srgbClr val="259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198"/>
              <p:cNvSpPr/>
              <p:nvPr/>
            </p:nvSpPr>
            <p:spPr bwMode="auto">
              <a:xfrm>
                <a:off x="6202363" y="2606895"/>
                <a:ext cx="147638" cy="111125"/>
              </a:xfrm>
              <a:custGeom>
                <a:avLst/>
                <a:gdLst>
                  <a:gd name="T0" fmla="*/ 37 w 54"/>
                  <a:gd name="T1" fmla="*/ 13 h 41"/>
                  <a:gd name="T2" fmla="*/ 5 w 54"/>
                  <a:gd name="T3" fmla="*/ 19 h 41"/>
                  <a:gd name="T4" fmla="*/ 29 w 54"/>
                  <a:gd name="T5" fmla="*/ 23 h 41"/>
                  <a:gd name="T6" fmla="*/ 49 w 54"/>
                  <a:gd name="T7" fmla="*/ 32 h 41"/>
                  <a:gd name="T8" fmla="*/ 53 w 54"/>
                  <a:gd name="T9" fmla="*/ 7 h 41"/>
                  <a:gd name="T10" fmla="*/ 37 w 54"/>
                  <a:gd name="T11" fmla="*/ 1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41">
                    <a:moveTo>
                      <a:pt x="37" y="13"/>
                    </a:moveTo>
                    <a:cubicBezTo>
                      <a:pt x="29" y="15"/>
                      <a:pt x="9" y="17"/>
                      <a:pt x="5" y="19"/>
                    </a:cubicBezTo>
                    <a:cubicBezTo>
                      <a:pt x="0" y="21"/>
                      <a:pt x="16" y="21"/>
                      <a:pt x="29" y="23"/>
                    </a:cubicBezTo>
                    <a:cubicBezTo>
                      <a:pt x="41" y="25"/>
                      <a:pt x="43" y="41"/>
                      <a:pt x="49" y="32"/>
                    </a:cubicBezTo>
                    <a:cubicBezTo>
                      <a:pt x="54" y="24"/>
                      <a:pt x="54" y="14"/>
                      <a:pt x="53" y="7"/>
                    </a:cubicBezTo>
                    <a:cubicBezTo>
                      <a:pt x="51" y="0"/>
                      <a:pt x="45" y="11"/>
                      <a:pt x="37" y="13"/>
                    </a:cubicBezTo>
                    <a:close/>
                  </a:path>
                </a:pathLst>
              </a:custGeom>
              <a:solidFill>
                <a:srgbClr val="41A5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199"/>
              <p:cNvSpPr/>
              <p:nvPr/>
            </p:nvSpPr>
            <p:spPr bwMode="auto">
              <a:xfrm>
                <a:off x="5929313" y="2524345"/>
                <a:ext cx="200025" cy="301625"/>
              </a:xfrm>
              <a:custGeom>
                <a:avLst/>
                <a:gdLst>
                  <a:gd name="T0" fmla="*/ 42 w 74"/>
                  <a:gd name="T1" fmla="*/ 2 h 111"/>
                  <a:gd name="T2" fmla="*/ 22 w 74"/>
                  <a:gd name="T3" fmla="*/ 78 h 111"/>
                  <a:gd name="T4" fmla="*/ 65 w 74"/>
                  <a:gd name="T5" fmla="*/ 103 h 111"/>
                  <a:gd name="T6" fmla="*/ 29 w 74"/>
                  <a:gd name="T7" fmla="*/ 58 h 111"/>
                  <a:gd name="T8" fmla="*/ 42 w 74"/>
                  <a:gd name="T9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111">
                    <a:moveTo>
                      <a:pt x="42" y="2"/>
                    </a:moveTo>
                    <a:cubicBezTo>
                      <a:pt x="38" y="0"/>
                      <a:pt x="0" y="37"/>
                      <a:pt x="22" y="78"/>
                    </a:cubicBezTo>
                    <a:cubicBezTo>
                      <a:pt x="40" y="111"/>
                      <a:pt x="74" y="105"/>
                      <a:pt x="65" y="103"/>
                    </a:cubicBezTo>
                    <a:cubicBezTo>
                      <a:pt x="55" y="101"/>
                      <a:pt x="38" y="84"/>
                      <a:pt x="29" y="58"/>
                    </a:cubicBezTo>
                    <a:cubicBezTo>
                      <a:pt x="20" y="32"/>
                      <a:pt x="45" y="4"/>
                      <a:pt x="42" y="2"/>
                    </a:cubicBezTo>
                    <a:close/>
                  </a:path>
                </a:pathLst>
              </a:custGeom>
              <a:solidFill>
                <a:srgbClr val="008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200"/>
              <p:cNvSpPr/>
              <p:nvPr/>
            </p:nvSpPr>
            <p:spPr bwMode="auto">
              <a:xfrm>
                <a:off x="4479925" y="2302095"/>
                <a:ext cx="555625" cy="684213"/>
              </a:xfrm>
              <a:custGeom>
                <a:avLst/>
                <a:gdLst>
                  <a:gd name="T0" fmla="*/ 54 w 205"/>
                  <a:gd name="T1" fmla="*/ 248 h 252"/>
                  <a:gd name="T2" fmla="*/ 148 w 205"/>
                  <a:gd name="T3" fmla="*/ 189 h 252"/>
                  <a:gd name="T4" fmla="*/ 193 w 205"/>
                  <a:gd name="T5" fmla="*/ 134 h 252"/>
                  <a:gd name="T6" fmla="*/ 189 w 205"/>
                  <a:gd name="T7" fmla="*/ 101 h 252"/>
                  <a:gd name="T8" fmla="*/ 144 w 205"/>
                  <a:gd name="T9" fmla="*/ 73 h 252"/>
                  <a:gd name="T10" fmla="*/ 4 w 205"/>
                  <a:gd name="T11" fmla="*/ 2 h 252"/>
                  <a:gd name="T12" fmla="*/ 33 w 205"/>
                  <a:gd name="T13" fmla="*/ 42 h 252"/>
                  <a:gd name="T14" fmla="*/ 67 w 205"/>
                  <a:gd name="T15" fmla="*/ 74 h 252"/>
                  <a:gd name="T16" fmla="*/ 102 w 205"/>
                  <a:gd name="T17" fmla="*/ 151 h 252"/>
                  <a:gd name="T18" fmla="*/ 54 w 205"/>
                  <a:gd name="T19" fmla="*/ 24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252">
                    <a:moveTo>
                      <a:pt x="54" y="248"/>
                    </a:moveTo>
                    <a:cubicBezTo>
                      <a:pt x="60" y="252"/>
                      <a:pt x="119" y="223"/>
                      <a:pt x="148" y="189"/>
                    </a:cubicBezTo>
                    <a:cubicBezTo>
                      <a:pt x="176" y="154"/>
                      <a:pt x="181" y="145"/>
                      <a:pt x="193" y="134"/>
                    </a:cubicBezTo>
                    <a:cubicBezTo>
                      <a:pt x="205" y="122"/>
                      <a:pt x="203" y="104"/>
                      <a:pt x="189" y="101"/>
                    </a:cubicBezTo>
                    <a:cubicBezTo>
                      <a:pt x="174" y="97"/>
                      <a:pt x="159" y="86"/>
                      <a:pt x="144" y="73"/>
                    </a:cubicBezTo>
                    <a:cubicBezTo>
                      <a:pt x="130" y="61"/>
                      <a:pt x="7" y="0"/>
                      <a:pt x="4" y="2"/>
                    </a:cubicBezTo>
                    <a:cubicBezTo>
                      <a:pt x="0" y="5"/>
                      <a:pt x="22" y="30"/>
                      <a:pt x="33" y="42"/>
                    </a:cubicBezTo>
                    <a:cubicBezTo>
                      <a:pt x="45" y="55"/>
                      <a:pt x="52" y="64"/>
                      <a:pt x="67" y="74"/>
                    </a:cubicBezTo>
                    <a:cubicBezTo>
                      <a:pt x="81" y="84"/>
                      <a:pt x="106" y="133"/>
                      <a:pt x="102" y="151"/>
                    </a:cubicBezTo>
                    <a:cubicBezTo>
                      <a:pt x="97" y="170"/>
                      <a:pt x="49" y="244"/>
                      <a:pt x="54" y="248"/>
                    </a:cubicBezTo>
                    <a:close/>
                  </a:path>
                </a:pathLst>
              </a:custGeom>
              <a:solidFill>
                <a:srgbClr val="683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201"/>
              <p:cNvSpPr/>
              <p:nvPr/>
            </p:nvSpPr>
            <p:spPr bwMode="auto">
              <a:xfrm>
                <a:off x="4537075" y="2346545"/>
                <a:ext cx="460375" cy="588963"/>
              </a:xfrm>
              <a:custGeom>
                <a:avLst/>
                <a:gdLst>
                  <a:gd name="T0" fmla="*/ 50 w 170"/>
                  <a:gd name="T1" fmla="*/ 211 h 217"/>
                  <a:gd name="T2" fmla="*/ 136 w 170"/>
                  <a:gd name="T3" fmla="*/ 152 h 217"/>
                  <a:gd name="T4" fmla="*/ 169 w 170"/>
                  <a:gd name="T5" fmla="*/ 102 h 217"/>
                  <a:gd name="T6" fmla="*/ 139 w 170"/>
                  <a:gd name="T7" fmla="*/ 85 h 217"/>
                  <a:gd name="T8" fmla="*/ 3 w 170"/>
                  <a:gd name="T9" fmla="*/ 0 h 217"/>
                  <a:gd name="T10" fmla="*/ 22 w 170"/>
                  <a:gd name="T11" fmla="*/ 18 h 217"/>
                  <a:gd name="T12" fmla="*/ 34 w 170"/>
                  <a:gd name="T13" fmla="*/ 30 h 217"/>
                  <a:gd name="T14" fmla="*/ 49 w 170"/>
                  <a:gd name="T15" fmla="*/ 46 h 217"/>
                  <a:gd name="T16" fmla="*/ 67 w 170"/>
                  <a:gd name="T17" fmla="*/ 74 h 217"/>
                  <a:gd name="T18" fmla="*/ 80 w 170"/>
                  <a:gd name="T19" fmla="*/ 95 h 217"/>
                  <a:gd name="T20" fmla="*/ 88 w 170"/>
                  <a:gd name="T21" fmla="*/ 137 h 217"/>
                  <a:gd name="T22" fmla="*/ 88 w 170"/>
                  <a:gd name="T23" fmla="*/ 152 h 217"/>
                  <a:gd name="T24" fmla="*/ 77 w 170"/>
                  <a:gd name="T25" fmla="*/ 180 h 217"/>
                  <a:gd name="T26" fmla="*/ 50 w 170"/>
                  <a:gd name="T27" fmla="*/ 211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0" h="217">
                    <a:moveTo>
                      <a:pt x="50" y="211"/>
                    </a:moveTo>
                    <a:cubicBezTo>
                      <a:pt x="57" y="217"/>
                      <a:pt x="125" y="167"/>
                      <a:pt x="136" y="152"/>
                    </a:cubicBezTo>
                    <a:cubicBezTo>
                      <a:pt x="146" y="137"/>
                      <a:pt x="170" y="113"/>
                      <a:pt x="169" y="102"/>
                    </a:cubicBezTo>
                    <a:cubicBezTo>
                      <a:pt x="169" y="90"/>
                      <a:pt x="157" y="99"/>
                      <a:pt x="139" y="85"/>
                    </a:cubicBezTo>
                    <a:cubicBezTo>
                      <a:pt x="122" y="70"/>
                      <a:pt x="3" y="0"/>
                      <a:pt x="3" y="0"/>
                    </a:cubicBezTo>
                    <a:cubicBezTo>
                      <a:pt x="0" y="5"/>
                      <a:pt x="16" y="13"/>
                      <a:pt x="22" y="18"/>
                    </a:cubicBezTo>
                    <a:cubicBezTo>
                      <a:pt x="28" y="23"/>
                      <a:pt x="34" y="24"/>
                      <a:pt x="34" y="30"/>
                    </a:cubicBezTo>
                    <a:cubicBezTo>
                      <a:pt x="33" y="35"/>
                      <a:pt x="43" y="41"/>
                      <a:pt x="49" y="46"/>
                    </a:cubicBezTo>
                    <a:cubicBezTo>
                      <a:pt x="55" y="51"/>
                      <a:pt x="69" y="69"/>
                      <a:pt x="67" y="74"/>
                    </a:cubicBezTo>
                    <a:cubicBezTo>
                      <a:pt x="65" y="77"/>
                      <a:pt x="73" y="86"/>
                      <a:pt x="80" y="95"/>
                    </a:cubicBezTo>
                    <a:cubicBezTo>
                      <a:pt x="87" y="104"/>
                      <a:pt x="91" y="131"/>
                      <a:pt x="88" y="137"/>
                    </a:cubicBezTo>
                    <a:cubicBezTo>
                      <a:pt x="85" y="143"/>
                      <a:pt x="84" y="148"/>
                      <a:pt x="88" y="152"/>
                    </a:cubicBezTo>
                    <a:cubicBezTo>
                      <a:pt x="92" y="158"/>
                      <a:pt x="87" y="168"/>
                      <a:pt x="77" y="180"/>
                    </a:cubicBezTo>
                    <a:cubicBezTo>
                      <a:pt x="67" y="192"/>
                      <a:pt x="44" y="205"/>
                      <a:pt x="50" y="211"/>
                    </a:cubicBezTo>
                    <a:close/>
                  </a:path>
                </a:pathLst>
              </a:custGeom>
              <a:solidFill>
                <a:srgbClr val="815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202"/>
              <p:cNvSpPr/>
              <p:nvPr/>
            </p:nvSpPr>
            <p:spPr bwMode="auto">
              <a:xfrm>
                <a:off x="4624388" y="2430682"/>
                <a:ext cx="357188" cy="474663"/>
              </a:xfrm>
              <a:custGeom>
                <a:avLst/>
                <a:gdLst>
                  <a:gd name="T0" fmla="*/ 32 w 132"/>
                  <a:gd name="T1" fmla="*/ 168 h 175"/>
                  <a:gd name="T2" fmla="*/ 71 w 132"/>
                  <a:gd name="T3" fmla="*/ 145 h 175"/>
                  <a:gd name="T4" fmla="*/ 119 w 132"/>
                  <a:gd name="T5" fmla="*/ 85 h 175"/>
                  <a:gd name="T6" fmla="*/ 120 w 132"/>
                  <a:gd name="T7" fmla="*/ 69 h 175"/>
                  <a:gd name="T8" fmla="*/ 79 w 132"/>
                  <a:gd name="T9" fmla="*/ 45 h 175"/>
                  <a:gd name="T10" fmla="*/ 4 w 132"/>
                  <a:gd name="T11" fmla="*/ 2 h 175"/>
                  <a:gd name="T12" fmla="*/ 29 w 132"/>
                  <a:gd name="T13" fmla="*/ 21 h 175"/>
                  <a:gd name="T14" fmla="*/ 100 w 132"/>
                  <a:gd name="T15" fmla="*/ 69 h 175"/>
                  <a:gd name="T16" fmla="*/ 32 w 132"/>
                  <a:gd name="T17" fmla="*/ 45 h 175"/>
                  <a:gd name="T18" fmla="*/ 104 w 132"/>
                  <a:gd name="T19" fmla="*/ 84 h 175"/>
                  <a:gd name="T20" fmla="*/ 70 w 132"/>
                  <a:gd name="T21" fmla="*/ 109 h 175"/>
                  <a:gd name="T22" fmla="*/ 50 w 132"/>
                  <a:gd name="T23" fmla="*/ 119 h 175"/>
                  <a:gd name="T24" fmla="*/ 90 w 132"/>
                  <a:gd name="T25" fmla="*/ 112 h 175"/>
                  <a:gd name="T26" fmla="*/ 32 w 132"/>
                  <a:gd name="T27" fmla="*/ 16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2" h="175">
                    <a:moveTo>
                      <a:pt x="32" y="168"/>
                    </a:moveTo>
                    <a:cubicBezTo>
                      <a:pt x="26" y="175"/>
                      <a:pt x="64" y="152"/>
                      <a:pt x="71" y="145"/>
                    </a:cubicBezTo>
                    <a:cubicBezTo>
                      <a:pt x="77" y="138"/>
                      <a:pt x="107" y="93"/>
                      <a:pt x="119" y="85"/>
                    </a:cubicBezTo>
                    <a:cubicBezTo>
                      <a:pt x="130" y="77"/>
                      <a:pt x="132" y="72"/>
                      <a:pt x="120" y="69"/>
                    </a:cubicBezTo>
                    <a:cubicBezTo>
                      <a:pt x="107" y="65"/>
                      <a:pt x="91" y="54"/>
                      <a:pt x="79" y="45"/>
                    </a:cubicBezTo>
                    <a:cubicBezTo>
                      <a:pt x="60" y="31"/>
                      <a:pt x="9" y="0"/>
                      <a:pt x="4" y="2"/>
                    </a:cubicBezTo>
                    <a:cubicBezTo>
                      <a:pt x="0" y="5"/>
                      <a:pt x="23" y="14"/>
                      <a:pt x="29" y="21"/>
                    </a:cubicBezTo>
                    <a:cubicBezTo>
                      <a:pt x="35" y="27"/>
                      <a:pt x="98" y="63"/>
                      <a:pt x="100" y="69"/>
                    </a:cubicBezTo>
                    <a:cubicBezTo>
                      <a:pt x="103" y="75"/>
                      <a:pt x="32" y="41"/>
                      <a:pt x="32" y="45"/>
                    </a:cubicBezTo>
                    <a:cubicBezTo>
                      <a:pt x="32" y="49"/>
                      <a:pt x="95" y="80"/>
                      <a:pt x="104" y="84"/>
                    </a:cubicBezTo>
                    <a:cubicBezTo>
                      <a:pt x="112" y="88"/>
                      <a:pt x="85" y="102"/>
                      <a:pt x="70" y="109"/>
                    </a:cubicBezTo>
                    <a:cubicBezTo>
                      <a:pt x="55" y="115"/>
                      <a:pt x="47" y="114"/>
                      <a:pt x="50" y="119"/>
                    </a:cubicBezTo>
                    <a:cubicBezTo>
                      <a:pt x="54" y="123"/>
                      <a:pt x="89" y="108"/>
                      <a:pt x="90" y="112"/>
                    </a:cubicBezTo>
                    <a:cubicBezTo>
                      <a:pt x="90" y="117"/>
                      <a:pt x="37" y="162"/>
                      <a:pt x="32" y="168"/>
                    </a:cubicBezTo>
                    <a:close/>
                  </a:path>
                </a:pathLst>
              </a:custGeom>
              <a:solidFill>
                <a:srgbClr val="E1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Oval 1203"/>
              <p:cNvSpPr>
                <a:spLocks noChangeArrowheads="1"/>
              </p:cNvSpPr>
              <p:nvPr/>
            </p:nvSpPr>
            <p:spPr bwMode="auto">
              <a:xfrm>
                <a:off x="6227763" y="2313207"/>
                <a:ext cx="20638" cy="222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Oval 1204"/>
              <p:cNvSpPr>
                <a:spLocks noChangeArrowheads="1"/>
              </p:cNvSpPr>
              <p:nvPr/>
            </p:nvSpPr>
            <p:spPr bwMode="auto">
              <a:xfrm>
                <a:off x="6192838" y="2297332"/>
                <a:ext cx="7938" cy="79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205"/>
              <p:cNvSpPr/>
              <p:nvPr/>
            </p:nvSpPr>
            <p:spPr bwMode="auto">
              <a:xfrm>
                <a:off x="5003800" y="1830607"/>
                <a:ext cx="506413" cy="330200"/>
              </a:xfrm>
              <a:custGeom>
                <a:avLst/>
                <a:gdLst>
                  <a:gd name="T0" fmla="*/ 77 w 187"/>
                  <a:gd name="T1" fmla="*/ 0 h 122"/>
                  <a:gd name="T2" fmla="*/ 54 w 187"/>
                  <a:gd name="T3" fmla="*/ 9 h 122"/>
                  <a:gd name="T4" fmla="*/ 2 w 187"/>
                  <a:gd name="T5" fmla="*/ 64 h 122"/>
                  <a:gd name="T6" fmla="*/ 15 w 187"/>
                  <a:gd name="T7" fmla="*/ 121 h 122"/>
                  <a:gd name="T8" fmla="*/ 91 w 187"/>
                  <a:gd name="T9" fmla="*/ 79 h 122"/>
                  <a:gd name="T10" fmla="*/ 96 w 187"/>
                  <a:gd name="T11" fmla="*/ 77 h 122"/>
                  <a:gd name="T12" fmla="*/ 181 w 187"/>
                  <a:gd name="T13" fmla="*/ 57 h 122"/>
                  <a:gd name="T14" fmla="*/ 152 w 187"/>
                  <a:gd name="T15" fmla="*/ 6 h 122"/>
                  <a:gd name="T16" fmla="*/ 77 w 187"/>
                  <a:gd name="T1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7" h="122">
                    <a:moveTo>
                      <a:pt x="77" y="0"/>
                    </a:moveTo>
                    <a:cubicBezTo>
                      <a:pt x="71" y="1"/>
                      <a:pt x="59" y="6"/>
                      <a:pt x="54" y="9"/>
                    </a:cubicBezTo>
                    <a:cubicBezTo>
                      <a:pt x="54" y="9"/>
                      <a:pt x="4" y="58"/>
                      <a:pt x="2" y="64"/>
                    </a:cubicBezTo>
                    <a:cubicBezTo>
                      <a:pt x="0" y="70"/>
                      <a:pt x="7" y="121"/>
                      <a:pt x="15" y="121"/>
                    </a:cubicBezTo>
                    <a:cubicBezTo>
                      <a:pt x="23" y="122"/>
                      <a:pt x="82" y="86"/>
                      <a:pt x="91" y="79"/>
                    </a:cubicBezTo>
                    <a:cubicBezTo>
                      <a:pt x="92" y="79"/>
                      <a:pt x="95" y="77"/>
                      <a:pt x="96" y="77"/>
                    </a:cubicBezTo>
                    <a:cubicBezTo>
                      <a:pt x="107" y="76"/>
                      <a:pt x="175" y="63"/>
                      <a:pt x="181" y="57"/>
                    </a:cubicBezTo>
                    <a:cubicBezTo>
                      <a:pt x="187" y="51"/>
                      <a:pt x="158" y="9"/>
                      <a:pt x="152" y="6"/>
                    </a:cubicBezTo>
                    <a:cubicBezTo>
                      <a:pt x="147" y="3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B0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206"/>
              <p:cNvSpPr/>
              <p:nvPr/>
            </p:nvSpPr>
            <p:spPr bwMode="auto">
              <a:xfrm>
                <a:off x="4729163" y="1349595"/>
                <a:ext cx="836613" cy="809625"/>
              </a:xfrm>
              <a:custGeom>
                <a:avLst/>
                <a:gdLst>
                  <a:gd name="T0" fmla="*/ 10 w 308"/>
                  <a:gd name="T1" fmla="*/ 217 h 298"/>
                  <a:gd name="T2" fmla="*/ 162 w 308"/>
                  <a:gd name="T3" fmla="*/ 266 h 298"/>
                  <a:gd name="T4" fmla="*/ 204 w 308"/>
                  <a:gd name="T5" fmla="*/ 295 h 298"/>
                  <a:gd name="T6" fmla="*/ 209 w 308"/>
                  <a:gd name="T7" fmla="*/ 293 h 298"/>
                  <a:gd name="T8" fmla="*/ 215 w 308"/>
                  <a:gd name="T9" fmla="*/ 290 h 298"/>
                  <a:gd name="T10" fmla="*/ 226 w 308"/>
                  <a:gd name="T11" fmla="*/ 242 h 298"/>
                  <a:gd name="T12" fmla="*/ 305 w 308"/>
                  <a:gd name="T13" fmla="*/ 103 h 298"/>
                  <a:gd name="T14" fmla="*/ 292 w 308"/>
                  <a:gd name="T15" fmla="*/ 84 h 298"/>
                  <a:gd name="T16" fmla="*/ 263 w 308"/>
                  <a:gd name="T17" fmla="*/ 43 h 298"/>
                  <a:gd name="T18" fmla="*/ 251 w 308"/>
                  <a:gd name="T19" fmla="*/ 32 h 298"/>
                  <a:gd name="T20" fmla="*/ 232 w 308"/>
                  <a:gd name="T21" fmla="*/ 28 h 298"/>
                  <a:gd name="T22" fmla="*/ 191 w 308"/>
                  <a:gd name="T23" fmla="*/ 11 h 298"/>
                  <a:gd name="T24" fmla="*/ 163 w 308"/>
                  <a:gd name="T25" fmla="*/ 1 h 298"/>
                  <a:gd name="T26" fmla="*/ 143 w 308"/>
                  <a:gd name="T27" fmla="*/ 9 h 298"/>
                  <a:gd name="T28" fmla="*/ 103 w 308"/>
                  <a:gd name="T29" fmla="*/ 18 h 298"/>
                  <a:gd name="T30" fmla="*/ 67 w 308"/>
                  <a:gd name="T31" fmla="*/ 39 h 298"/>
                  <a:gd name="T32" fmla="*/ 47 w 308"/>
                  <a:gd name="T33" fmla="*/ 46 h 298"/>
                  <a:gd name="T34" fmla="*/ 33 w 308"/>
                  <a:gd name="T35" fmla="*/ 72 h 298"/>
                  <a:gd name="T36" fmla="*/ 14 w 308"/>
                  <a:gd name="T37" fmla="*/ 112 h 298"/>
                  <a:gd name="T38" fmla="*/ 3 w 308"/>
                  <a:gd name="T39" fmla="*/ 128 h 298"/>
                  <a:gd name="T40" fmla="*/ 2 w 308"/>
                  <a:gd name="T41" fmla="*/ 144 h 298"/>
                  <a:gd name="T42" fmla="*/ 7 w 308"/>
                  <a:gd name="T43" fmla="*/ 194 h 298"/>
                  <a:gd name="T44" fmla="*/ 10 w 308"/>
                  <a:gd name="T45" fmla="*/ 217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8" h="298">
                    <a:moveTo>
                      <a:pt x="10" y="217"/>
                    </a:moveTo>
                    <a:cubicBezTo>
                      <a:pt x="14" y="218"/>
                      <a:pt x="155" y="262"/>
                      <a:pt x="162" y="266"/>
                    </a:cubicBezTo>
                    <a:cubicBezTo>
                      <a:pt x="170" y="271"/>
                      <a:pt x="191" y="298"/>
                      <a:pt x="204" y="295"/>
                    </a:cubicBezTo>
                    <a:cubicBezTo>
                      <a:pt x="205" y="294"/>
                      <a:pt x="207" y="295"/>
                      <a:pt x="209" y="293"/>
                    </a:cubicBezTo>
                    <a:cubicBezTo>
                      <a:pt x="212" y="293"/>
                      <a:pt x="214" y="291"/>
                      <a:pt x="215" y="290"/>
                    </a:cubicBezTo>
                    <a:cubicBezTo>
                      <a:pt x="226" y="284"/>
                      <a:pt x="223" y="250"/>
                      <a:pt x="226" y="242"/>
                    </a:cubicBezTo>
                    <a:cubicBezTo>
                      <a:pt x="229" y="233"/>
                      <a:pt x="303" y="106"/>
                      <a:pt x="305" y="103"/>
                    </a:cubicBezTo>
                    <a:cubicBezTo>
                      <a:pt x="308" y="100"/>
                      <a:pt x="298" y="87"/>
                      <a:pt x="292" y="84"/>
                    </a:cubicBezTo>
                    <a:cubicBezTo>
                      <a:pt x="286" y="81"/>
                      <a:pt x="265" y="47"/>
                      <a:pt x="263" y="43"/>
                    </a:cubicBezTo>
                    <a:cubicBezTo>
                      <a:pt x="262" y="39"/>
                      <a:pt x="256" y="34"/>
                      <a:pt x="251" y="32"/>
                    </a:cubicBezTo>
                    <a:cubicBezTo>
                      <a:pt x="245" y="29"/>
                      <a:pt x="240" y="32"/>
                      <a:pt x="232" y="28"/>
                    </a:cubicBezTo>
                    <a:cubicBezTo>
                      <a:pt x="224" y="23"/>
                      <a:pt x="193" y="14"/>
                      <a:pt x="191" y="11"/>
                    </a:cubicBezTo>
                    <a:cubicBezTo>
                      <a:pt x="190" y="8"/>
                      <a:pt x="174" y="2"/>
                      <a:pt x="163" y="1"/>
                    </a:cubicBezTo>
                    <a:cubicBezTo>
                      <a:pt x="152" y="0"/>
                      <a:pt x="143" y="9"/>
                      <a:pt x="143" y="9"/>
                    </a:cubicBezTo>
                    <a:cubicBezTo>
                      <a:pt x="143" y="9"/>
                      <a:pt x="125" y="10"/>
                      <a:pt x="103" y="18"/>
                    </a:cubicBezTo>
                    <a:cubicBezTo>
                      <a:pt x="81" y="27"/>
                      <a:pt x="67" y="39"/>
                      <a:pt x="67" y="39"/>
                    </a:cubicBezTo>
                    <a:cubicBezTo>
                      <a:pt x="67" y="39"/>
                      <a:pt x="54" y="38"/>
                      <a:pt x="47" y="46"/>
                    </a:cubicBezTo>
                    <a:cubicBezTo>
                      <a:pt x="40" y="54"/>
                      <a:pt x="32" y="69"/>
                      <a:pt x="33" y="72"/>
                    </a:cubicBezTo>
                    <a:cubicBezTo>
                      <a:pt x="33" y="76"/>
                      <a:pt x="17" y="104"/>
                      <a:pt x="14" y="112"/>
                    </a:cubicBezTo>
                    <a:cubicBezTo>
                      <a:pt x="12" y="121"/>
                      <a:pt x="5" y="122"/>
                      <a:pt x="3" y="128"/>
                    </a:cubicBezTo>
                    <a:cubicBezTo>
                      <a:pt x="1" y="133"/>
                      <a:pt x="0" y="141"/>
                      <a:pt x="2" y="144"/>
                    </a:cubicBezTo>
                    <a:cubicBezTo>
                      <a:pt x="3" y="148"/>
                      <a:pt x="10" y="188"/>
                      <a:pt x="7" y="194"/>
                    </a:cubicBezTo>
                    <a:cubicBezTo>
                      <a:pt x="5" y="200"/>
                      <a:pt x="6" y="216"/>
                      <a:pt x="10" y="217"/>
                    </a:cubicBezTo>
                    <a:close/>
                  </a:path>
                </a:pathLst>
              </a:custGeom>
              <a:solidFill>
                <a:srgbClr val="E60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207"/>
              <p:cNvSpPr/>
              <p:nvPr/>
            </p:nvSpPr>
            <p:spPr bwMode="auto">
              <a:xfrm>
                <a:off x="4889500" y="1348007"/>
                <a:ext cx="333375" cy="520700"/>
              </a:xfrm>
              <a:custGeom>
                <a:avLst/>
                <a:gdLst>
                  <a:gd name="T0" fmla="*/ 40 w 123"/>
                  <a:gd name="T1" fmla="*/ 10 h 192"/>
                  <a:gd name="T2" fmla="*/ 9 w 123"/>
                  <a:gd name="T3" fmla="*/ 33 h 192"/>
                  <a:gd name="T4" fmla="*/ 103 w 123"/>
                  <a:gd name="T5" fmla="*/ 191 h 192"/>
                  <a:gd name="T6" fmla="*/ 117 w 123"/>
                  <a:gd name="T7" fmla="*/ 186 h 192"/>
                  <a:gd name="T8" fmla="*/ 79 w 123"/>
                  <a:gd name="T9" fmla="*/ 5 h 192"/>
                  <a:gd name="T10" fmla="*/ 40 w 123"/>
                  <a:gd name="T11" fmla="*/ 1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3" h="192">
                    <a:moveTo>
                      <a:pt x="40" y="10"/>
                    </a:moveTo>
                    <a:cubicBezTo>
                      <a:pt x="35" y="12"/>
                      <a:pt x="16" y="19"/>
                      <a:pt x="9" y="33"/>
                    </a:cubicBezTo>
                    <a:cubicBezTo>
                      <a:pt x="0" y="49"/>
                      <a:pt x="94" y="192"/>
                      <a:pt x="103" y="191"/>
                    </a:cubicBezTo>
                    <a:cubicBezTo>
                      <a:pt x="106" y="191"/>
                      <a:pt x="114" y="188"/>
                      <a:pt x="117" y="186"/>
                    </a:cubicBezTo>
                    <a:cubicBezTo>
                      <a:pt x="123" y="180"/>
                      <a:pt x="96" y="11"/>
                      <a:pt x="79" y="5"/>
                    </a:cubicBezTo>
                    <a:cubicBezTo>
                      <a:pt x="65" y="0"/>
                      <a:pt x="46" y="8"/>
                      <a:pt x="40" y="10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208"/>
              <p:cNvSpPr/>
              <p:nvPr/>
            </p:nvSpPr>
            <p:spPr bwMode="auto">
              <a:xfrm>
                <a:off x="4745038" y="1513107"/>
                <a:ext cx="377825" cy="404813"/>
              </a:xfrm>
              <a:custGeom>
                <a:avLst/>
                <a:gdLst>
                  <a:gd name="T0" fmla="*/ 25 w 139"/>
                  <a:gd name="T1" fmla="*/ 3 h 149"/>
                  <a:gd name="T2" fmla="*/ 0 w 139"/>
                  <a:gd name="T3" fmla="*/ 52 h 149"/>
                  <a:gd name="T4" fmla="*/ 123 w 139"/>
                  <a:gd name="T5" fmla="*/ 142 h 149"/>
                  <a:gd name="T6" fmla="*/ 129 w 139"/>
                  <a:gd name="T7" fmla="*/ 132 h 149"/>
                  <a:gd name="T8" fmla="*/ 25 w 139"/>
                  <a:gd name="T9" fmla="*/ 3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49">
                    <a:moveTo>
                      <a:pt x="25" y="3"/>
                    </a:moveTo>
                    <a:cubicBezTo>
                      <a:pt x="14" y="6"/>
                      <a:pt x="0" y="38"/>
                      <a:pt x="0" y="52"/>
                    </a:cubicBezTo>
                    <a:cubicBezTo>
                      <a:pt x="0" y="66"/>
                      <a:pt x="118" y="139"/>
                      <a:pt x="123" y="142"/>
                    </a:cubicBezTo>
                    <a:cubicBezTo>
                      <a:pt x="135" y="149"/>
                      <a:pt x="139" y="147"/>
                      <a:pt x="129" y="132"/>
                    </a:cubicBezTo>
                    <a:cubicBezTo>
                      <a:pt x="105" y="97"/>
                      <a:pt x="33" y="0"/>
                      <a:pt x="25" y="3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209"/>
              <p:cNvSpPr/>
              <p:nvPr/>
            </p:nvSpPr>
            <p:spPr bwMode="auto">
              <a:xfrm>
                <a:off x="4694238" y="1708370"/>
                <a:ext cx="396875" cy="263525"/>
              </a:xfrm>
              <a:custGeom>
                <a:avLst/>
                <a:gdLst>
                  <a:gd name="T0" fmla="*/ 11 w 146"/>
                  <a:gd name="T1" fmla="*/ 9 h 97"/>
                  <a:gd name="T2" fmla="*/ 25 w 146"/>
                  <a:gd name="T3" fmla="*/ 68 h 97"/>
                  <a:gd name="T4" fmla="*/ 123 w 146"/>
                  <a:gd name="T5" fmla="*/ 95 h 97"/>
                  <a:gd name="T6" fmla="*/ 120 w 146"/>
                  <a:gd name="T7" fmla="*/ 77 h 97"/>
                  <a:gd name="T8" fmla="*/ 11 w 146"/>
                  <a:gd name="T9" fmla="*/ 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97">
                    <a:moveTo>
                      <a:pt x="11" y="9"/>
                    </a:moveTo>
                    <a:cubicBezTo>
                      <a:pt x="3" y="17"/>
                      <a:pt x="0" y="61"/>
                      <a:pt x="25" y="68"/>
                    </a:cubicBezTo>
                    <a:cubicBezTo>
                      <a:pt x="50" y="74"/>
                      <a:pt x="108" y="94"/>
                      <a:pt x="123" y="95"/>
                    </a:cubicBezTo>
                    <a:cubicBezTo>
                      <a:pt x="138" y="97"/>
                      <a:pt x="146" y="92"/>
                      <a:pt x="120" y="77"/>
                    </a:cubicBezTo>
                    <a:cubicBezTo>
                      <a:pt x="120" y="77"/>
                      <a:pt x="19" y="0"/>
                      <a:pt x="11" y="9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210"/>
              <p:cNvSpPr/>
              <p:nvPr/>
            </p:nvSpPr>
            <p:spPr bwMode="auto">
              <a:xfrm>
                <a:off x="5214938" y="1344832"/>
                <a:ext cx="184150" cy="509588"/>
              </a:xfrm>
              <a:custGeom>
                <a:avLst/>
                <a:gdLst>
                  <a:gd name="T0" fmla="*/ 8 w 68"/>
                  <a:gd name="T1" fmla="*/ 5 h 188"/>
                  <a:gd name="T2" fmla="*/ 18 w 68"/>
                  <a:gd name="T3" fmla="*/ 170 h 188"/>
                  <a:gd name="T4" fmla="*/ 29 w 68"/>
                  <a:gd name="T5" fmla="*/ 173 h 188"/>
                  <a:gd name="T6" fmla="*/ 59 w 68"/>
                  <a:gd name="T7" fmla="*/ 24 h 188"/>
                  <a:gd name="T8" fmla="*/ 8 w 68"/>
                  <a:gd name="T9" fmla="*/ 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188">
                    <a:moveTo>
                      <a:pt x="8" y="5"/>
                    </a:moveTo>
                    <a:cubicBezTo>
                      <a:pt x="0" y="8"/>
                      <a:pt x="12" y="128"/>
                      <a:pt x="18" y="170"/>
                    </a:cubicBezTo>
                    <a:cubicBezTo>
                      <a:pt x="20" y="188"/>
                      <a:pt x="24" y="187"/>
                      <a:pt x="29" y="173"/>
                    </a:cubicBezTo>
                    <a:cubicBezTo>
                      <a:pt x="30" y="168"/>
                      <a:pt x="68" y="34"/>
                      <a:pt x="59" y="24"/>
                    </a:cubicBezTo>
                    <a:cubicBezTo>
                      <a:pt x="50" y="14"/>
                      <a:pt x="18" y="0"/>
                      <a:pt x="8" y="5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211"/>
              <p:cNvSpPr/>
              <p:nvPr/>
            </p:nvSpPr>
            <p:spPr bwMode="auto">
              <a:xfrm>
                <a:off x="5324475" y="1451195"/>
                <a:ext cx="238125" cy="414338"/>
              </a:xfrm>
              <a:custGeom>
                <a:avLst/>
                <a:gdLst>
                  <a:gd name="T0" fmla="*/ 9 w 88"/>
                  <a:gd name="T1" fmla="*/ 125 h 153"/>
                  <a:gd name="T2" fmla="*/ 20 w 88"/>
                  <a:gd name="T3" fmla="*/ 140 h 153"/>
                  <a:gd name="T4" fmla="*/ 73 w 88"/>
                  <a:gd name="T5" fmla="*/ 54 h 153"/>
                  <a:gd name="T6" fmla="*/ 44 w 88"/>
                  <a:gd name="T7" fmla="*/ 1 h 153"/>
                  <a:gd name="T8" fmla="*/ 9 w 88"/>
                  <a:gd name="T9" fmla="*/ 125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53">
                    <a:moveTo>
                      <a:pt x="9" y="125"/>
                    </a:moveTo>
                    <a:cubicBezTo>
                      <a:pt x="0" y="153"/>
                      <a:pt x="10" y="152"/>
                      <a:pt x="20" y="140"/>
                    </a:cubicBezTo>
                    <a:cubicBezTo>
                      <a:pt x="29" y="130"/>
                      <a:pt x="59" y="76"/>
                      <a:pt x="73" y="54"/>
                    </a:cubicBezTo>
                    <a:cubicBezTo>
                      <a:pt x="88" y="32"/>
                      <a:pt x="56" y="2"/>
                      <a:pt x="44" y="1"/>
                    </a:cubicBezTo>
                    <a:cubicBezTo>
                      <a:pt x="32" y="0"/>
                      <a:pt x="9" y="125"/>
                      <a:pt x="9" y="125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1212"/>
              <p:cNvSpPr/>
              <p:nvPr/>
            </p:nvSpPr>
            <p:spPr bwMode="auto">
              <a:xfrm>
                <a:off x="5141913" y="1852832"/>
                <a:ext cx="152400" cy="196850"/>
              </a:xfrm>
              <a:custGeom>
                <a:avLst/>
                <a:gdLst>
                  <a:gd name="T0" fmla="*/ 4 w 56"/>
                  <a:gd name="T1" fmla="*/ 25 h 73"/>
                  <a:gd name="T2" fmla="*/ 42 w 56"/>
                  <a:gd name="T3" fmla="*/ 68 h 73"/>
                  <a:gd name="T4" fmla="*/ 41 w 56"/>
                  <a:gd name="T5" fmla="*/ 10 h 73"/>
                  <a:gd name="T6" fmla="*/ 19 w 56"/>
                  <a:gd name="T7" fmla="*/ 9 h 73"/>
                  <a:gd name="T8" fmla="*/ 20 w 56"/>
                  <a:gd name="T9" fmla="*/ 11 h 73"/>
                  <a:gd name="T10" fmla="*/ 19 w 56"/>
                  <a:gd name="T11" fmla="*/ 9 h 73"/>
                  <a:gd name="T12" fmla="*/ 4 w 56"/>
                  <a:gd name="T13" fmla="*/ 2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73">
                    <a:moveTo>
                      <a:pt x="4" y="25"/>
                    </a:moveTo>
                    <a:cubicBezTo>
                      <a:pt x="8" y="35"/>
                      <a:pt x="28" y="73"/>
                      <a:pt x="42" y="68"/>
                    </a:cubicBezTo>
                    <a:cubicBezTo>
                      <a:pt x="56" y="62"/>
                      <a:pt x="45" y="21"/>
                      <a:pt x="41" y="10"/>
                    </a:cubicBezTo>
                    <a:cubicBezTo>
                      <a:pt x="37" y="0"/>
                      <a:pt x="19" y="9"/>
                      <a:pt x="19" y="9"/>
                    </a:cubicBezTo>
                    <a:cubicBezTo>
                      <a:pt x="19" y="10"/>
                      <a:pt x="20" y="10"/>
                      <a:pt x="20" y="11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9" y="9"/>
                      <a:pt x="0" y="14"/>
                      <a:pt x="4" y="25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213"/>
              <p:cNvSpPr/>
              <p:nvPr/>
            </p:nvSpPr>
            <p:spPr bwMode="auto">
              <a:xfrm>
                <a:off x="5035550" y="1963957"/>
                <a:ext cx="179388" cy="127000"/>
              </a:xfrm>
              <a:custGeom>
                <a:avLst/>
                <a:gdLst>
                  <a:gd name="T0" fmla="*/ 20 w 66"/>
                  <a:gd name="T1" fmla="*/ 29 h 47"/>
                  <a:gd name="T2" fmla="*/ 64 w 66"/>
                  <a:gd name="T3" fmla="*/ 38 h 47"/>
                  <a:gd name="T4" fmla="*/ 26 w 66"/>
                  <a:gd name="T5" fmla="*/ 1 h 47"/>
                  <a:gd name="T6" fmla="*/ 20 w 66"/>
                  <a:gd name="T7" fmla="*/ 2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47">
                    <a:moveTo>
                      <a:pt x="20" y="29"/>
                    </a:moveTo>
                    <a:cubicBezTo>
                      <a:pt x="39" y="41"/>
                      <a:pt x="61" y="47"/>
                      <a:pt x="64" y="38"/>
                    </a:cubicBezTo>
                    <a:cubicBezTo>
                      <a:pt x="66" y="29"/>
                      <a:pt x="32" y="3"/>
                      <a:pt x="26" y="1"/>
                    </a:cubicBezTo>
                    <a:cubicBezTo>
                      <a:pt x="20" y="0"/>
                      <a:pt x="0" y="17"/>
                      <a:pt x="20" y="29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1214"/>
              <p:cNvSpPr/>
              <p:nvPr/>
            </p:nvSpPr>
            <p:spPr bwMode="auto">
              <a:xfrm>
                <a:off x="5019675" y="2041745"/>
                <a:ext cx="141288" cy="136525"/>
              </a:xfrm>
              <a:custGeom>
                <a:avLst/>
                <a:gdLst>
                  <a:gd name="T0" fmla="*/ 11 w 52"/>
                  <a:gd name="T1" fmla="*/ 3 h 50"/>
                  <a:gd name="T2" fmla="*/ 4 w 52"/>
                  <a:gd name="T3" fmla="*/ 33 h 50"/>
                  <a:gd name="T4" fmla="*/ 36 w 52"/>
                  <a:gd name="T5" fmla="*/ 28 h 50"/>
                  <a:gd name="T6" fmla="*/ 38 w 52"/>
                  <a:gd name="T7" fmla="*/ 14 h 50"/>
                  <a:gd name="T8" fmla="*/ 11 w 52"/>
                  <a:gd name="T9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0">
                    <a:moveTo>
                      <a:pt x="11" y="3"/>
                    </a:moveTo>
                    <a:cubicBezTo>
                      <a:pt x="3" y="0"/>
                      <a:pt x="0" y="16"/>
                      <a:pt x="4" y="33"/>
                    </a:cubicBezTo>
                    <a:cubicBezTo>
                      <a:pt x="9" y="50"/>
                      <a:pt x="25" y="35"/>
                      <a:pt x="36" y="28"/>
                    </a:cubicBezTo>
                    <a:cubicBezTo>
                      <a:pt x="48" y="22"/>
                      <a:pt x="52" y="16"/>
                      <a:pt x="38" y="14"/>
                    </a:cubicBezTo>
                    <a:cubicBezTo>
                      <a:pt x="38" y="14"/>
                      <a:pt x="19" y="5"/>
                      <a:pt x="11" y="3"/>
                    </a:cubicBezTo>
                    <a:close/>
                  </a:path>
                </a:pathLst>
              </a:custGeom>
              <a:solidFill>
                <a:srgbClr val="BB3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1215"/>
              <p:cNvSpPr/>
              <p:nvPr/>
            </p:nvSpPr>
            <p:spPr bwMode="auto">
              <a:xfrm>
                <a:off x="5287963" y="1868707"/>
                <a:ext cx="111125" cy="171450"/>
              </a:xfrm>
              <a:custGeom>
                <a:avLst/>
                <a:gdLst>
                  <a:gd name="T0" fmla="*/ 11 w 41"/>
                  <a:gd name="T1" fmla="*/ 6 h 63"/>
                  <a:gd name="T2" fmla="*/ 8 w 41"/>
                  <a:gd name="T3" fmla="*/ 58 h 63"/>
                  <a:gd name="T4" fmla="*/ 35 w 41"/>
                  <a:gd name="T5" fmla="*/ 22 h 63"/>
                  <a:gd name="T6" fmla="*/ 11 w 41"/>
                  <a:gd name="T7" fmla="*/ 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63">
                    <a:moveTo>
                      <a:pt x="11" y="6"/>
                    </a:moveTo>
                    <a:cubicBezTo>
                      <a:pt x="8" y="11"/>
                      <a:pt x="0" y="53"/>
                      <a:pt x="8" y="58"/>
                    </a:cubicBezTo>
                    <a:cubicBezTo>
                      <a:pt x="16" y="63"/>
                      <a:pt x="28" y="44"/>
                      <a:pt x="35" y="22"/>
                    </a:cubicBezTo>
                    <a:cubicBezTo>
                      <a:pt x="41" y="0"/>
                      <a:pt x="15" y="1"/>
                      <a:pt x="11" y="6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1216"/>
              <p:cNvSpPr/>
              <p:nvPr/>
            </p:nvSpPr>
            <p:spPr bwMode="auto">
              <a:xfrm>
                <a:off x="5359400" y="1887757"/>
                <a:ext cx="149225" cy="123825"/>
              </a:xfrm>
              <a:custGeom>
                <a:avLst/>
                <a:gdLst>
                  <a:gd name="T0" fmla="*/ 21 w 55"/>
                  <a:gd name="T1" fmla="*/ 7 h 46"/>
                  <a:gd name="T2" fmla="*/ 9 w 55"/>
                  <a:gd name="T3" fmla="*/ 34 h 46"/>
                  <a:gd name="T4" fmla="*/ 20 w 55"/>
                  <a:gd name="T5" fmla="*/ 43 h 46"/>
                  <a:gd name="T6" fmla="*/ 47 w 55"/>
                  <a:gd name="T7" fmla="*/ 25 h 46"/>
                  <a:gd name="T8" fmla="*/ 21 w 55"/>
                  <a:gd name="T9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21" y="7"/>
                    </a:moveTo>
                    <a:cubicBezTo>
                      <a:pt x="17" y="15"/>
                      <a:pt x="9" y="34"/>
                      <a:pt x="9" y="34"/>
                    </a:cubicBezTo>
                    <a:cubicBezTo>
                      <a:pt x="0" y="45"/>
                      <a:pt x="7" y="46"/>
                      <a:pt x="20" y="43"/>
                    </a:cubicBezTo>
                    <a:cubicBezTo>
                      <a:pt x="32" y="40"/>
                      <a:pt x="55" y="41"/>
                      <a:pt x="47" y="25"/>
                    </a:cubicBezTo>
                    <a:cubicBezTo>
                      <a:pt x="38" y="10"/>
                      <a:pt x="25" y="0"/>
                      <a:pt x="21" y="7"/>
                    </a:cubicBezTo>
                    <a:close/>
                  </a:path>
                </a:pathLst>
              </a:custGeom>
              <a:solidFill>
                <a:srgbClr val="BB3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1217"/>
              <p:cNvSpPr/>
              <p:nvPr/>
            </p:nvSpPr>
            <p:spPr bwMode="auto">
              <a:xfrm>
                <a:off x="5211763" y="2036982"/>
                <a:ext cx="122238" cy="107950"/>
              </a:xfrm>
              <a:custGeom>
                <a:avLst/>
                <a:gdLst>
                  <a:gd name="T0" fmla="*/ 19 w 45"/>
                  <a:gd name="T1" fmla="*/ 7 h 40"/>
                  <a:gd name="T2" fmla="*/ 1 w 45"/>
                  <a:gd name="T3" fmla="*/ 21 h 40"/>
                  <a:gd name="T4" fmla="*/ 30 w 45"/>
                  <a:gd name="T5" fmla="*/ 37 h 40"/>
                  <a:gd name="T6" fmla="*/ 41 w 45"/>
                  <a:gd name="T7" fmla="*/ 5 h 40"/>
                  <a:gd name="T8" fmla="*/ 19 w 45"/>
                  <a:gd name="T9" fmla="*/ 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0">
                    <a:moveTo>
                      <a:pt x="19" y="7"/>
                    </a:moveTo>
                    <a:cubicBezTo>
                      <a:pt x="19" y="7"/>
                      <a:pt x="0" y="15"/>
                      <a:pt x="1" y="21"/>
                    </a:cubicBezTo>
                    <a:cubicBezTo>
                      <a:pt x="1" y="27"/>
                      <a:pt x="23" y="40"/>
                      <a:pt x="30" y="37"/>
                    </a:cubicBezTo>
                    <a:cubicBezTo>
                      <a:pt x="38" y="35"/>
                      <a:pt x="45" y="10"/>
                      <a:pt x="41" y="5"/>
                    </a:cubicBezTo>
                    <a:cubicBezTo>
                      <a:pt x="37" y="0"/>
                      <a:pt x="19" y="7"/>
                      <a:pt x="19" y="7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1218"/>
              <p:cNvSpPr/>
              <p:nvPr/>
            </p:nvSpPr>
            <p:spPr bwMode="auto">
              <a:xfrm>
                <a:off x="5402263" y="1903632"/>
                <a:ext cx="90488" cy="88900"/>
              </a:xfrm>
              <a:custGeom>
                <a:avLst/>
                <a:gdLst>
                  <a:gd name="T0" fmla="*/ 10 w 33"/>
                  <a:gd name="T1" fmla="*/ 1 h 33"/>
                  <a:gd name="T2" fmla="*/ 2 w 33"/>
                  <a:gd name="T3" fmla="*/ 20 h 33"/>
                  <a:gd name="T4" fmla="*/ 30 w 33"/>
                  <a:gd name="T5" fmla="*/ 28 h 33"/>
                  <a:gd name="T6" fmla="*/ 29 w 33"/>
                  <a:gd name="T7" fmla="*/ 17 h 33"/>
                  <a:gd name="T8" fmla="*/ 10 w 33"/>
                  <a:gd name="T9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3">
                    <a:moveTo>
                      <a:pt x="10" y="1"/>
                    </a:moveTo>
                    <a:cubicBezTo>
                      <a:pt x="4" y="2"/>
                      <a:pt x="5" y="13"/>
                      <a:pt x="2" y="20"/>
                    </a:cubicBezTo>
                    <a:cubicBezTo>
                      <a:pt x="0" y="27"/>
                      <a:pt x="27" y="33"/>
                      <a:pt x="30" y="28"/>
                    </a:cubicBezTo>
                    <a:cubicBezTo>
                      <a:pt x="33" y="22"/>
                      <a:pt x="30" y="21"/>
                      <a:pt x="29" y="17"/>
                    </a:cubicBezTo>
                    <a:cubicBezTo>
                      <a:pt x="29" y="17"/>
                      <a:pt x="16" y="0"/>
                      <a:pt x="10" y="1"/>
                    </a:cubicBezTo>
                    <a:close/>
                  </a:path>
                </a:pathLst>
              </a:custGeom>
              <a:solidFill>
                <a:srgbClr val="BF4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1219"/>
              <p:cNvSpPr/>
              <p:nvPr/>
            </p:nvSpPr>
            <p:spPr bwMode="auto">
              <a:xfrm>
                <a:off x="5024438" y="2048095"/>
                <a:ext cx="82550" cy="104775"/>
              </a:xfrm>
              <a:custGeom>
                <a:avLst/>
                <a:gdLst>
                  <a:gd name="T0" fmla="*/ 5 w 30"/>
                  <a:gd name="T1" fmla="*/ 4 h 39"/>
                  <a:gd name="T2" fmla="*/ 2 w 30"/>
                  <a:gd name="T3" fmla="*/ 28 h 39"/>
                  <a:gd name="T4" fmla="*/ 8 w 30"/>
                  <a:gd name="T5" fmla="*/ 37 h 39"/>
                  <a:gd name="T6" fmla="*/ 24 w 30"/>
                  <a:gd name="T7" fmla="*/ 13 h 39"/>
                  <a:gd name="T8" fmla="*/ 5 w 30"/>
                  <a:gd name="T9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5" y="4"/>
                    </a:moveTo>
                    <a:cubicBezTo>
                      <a:pt x="0" y="7"/>
                      <a:pt x="2" y="28"/>
                      <a:pt x="2" y="28"/>
                    </a:cubicBezTo>
                    <a:cubicBezTo>
                      <a:pt x="4" y="32"/>
                      <a:pt x="2" y="35"/>
                      <a:pt x="8" y="37"/>
                    </a:cubicBezTo>
                    <a:cubicBezTo>
                      <a:pt x="14" y="39"/>
                      <a:pt x="30" y="16"/>
                      <a:pt x="24" y="13"/>
                    </a:cubicBezTo>
                    <a:cubicBezTo>
                      <a:pt x="18" y="9"/>
                      <a:pt x="10" y="0"/>
                      <a:pt x="5" y="4"/>
                    </a:cubicBezTo>
                    <a:close/>
                  </a:path>
                </a:pathLst>
              </a:custGeom>
              <a:solidFill>
                <a:srgbClr val="BF4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1220"/>
              <p:cNvSpPr/>
              <p:nvPr/>
            </p:nvSpPr>
            <p:spPr bwMode="auto">
              <a:xfrm>
                <a:off x="4762500" y="1535332"/>
                <a:ext cx="314325" cy="341313"/>
              </a:xfrm>
              <a:custGeom>
                <a:avLst/>
                <a:gdLst>
                  <a:gd name="T0" fmla="*/ 6 w 116"/>
                  <a:gd name="T1" fmla="*/ 16 h 126"/>
                  <a:gd name="T2" fmla="*/ 4 w 116"/>
                  <a:gd name="T3" fmla="*/ 34 h 126"/>
                  <a:gd name="T4" fmla="*/ 114 w 116"/>
                  <a:gd name="T5" fmla="*/ 121 h 126"/>
                  <a:gd name="T6" fmla="*/ 19 w 116"/>
                  <a:gd name="T7" fmla="*/ 1 h 126"/>
                  <a:gd name="T8" fmla="*/ 6 w 116"/>
                  <a:gd name="T9" fmla="*/ 1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26">
                    <a:moveTo>
                      <a:pt x="6" y="16"/>
                    </a:moveTo>
                    <a:cubicBezTo>
                      <a:pt x="3" y="22"/>
                      <a:pt x="0" y="28"/>
                      <a:pt x="4" y="34"/>
                    </a:cubicBezTo>
                    <a:cubicBezTo>
                      <a:pt x="13" y="50"/>
                      <a:pt x="111" y="126"/>
                      <a:pt x="114" y="121"/>
                    </a:cubicBezTo>
                    <a:cubicBezTo>
                      <a:pt x="116" y="117"/>
                      <a:pt x="24" y="2"/>
                      <a:pt x="19" y="1"/>
                    </a:cubicBezTo>
                    <a:cubicBezTo>
                      <a:pt x="13" y="0"/>
                      <a:pt x="11" y="8"/>
                      <a:pt x="6" y="16"/>
                    </a:cubicBezTo>
                    <a:close/>
                  </a:path>
                </a:pathLst>
              </a:custGeom>
              <a:solidFill>
                <a:srgbClr val="EC6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1221"/>
              <p:cNvSpPr/>
              <p:nvPr/>
            </p:nvSpPr>
            <p:spPr bwMode="auto">
              <a:xfrm>
                <a:off x="4718050" y="1735357"/>
                <a:ext cx="331788" cy="217488"/>
              </a:xfrm>
              <a:custGeom>
                <a:avLst/>
                <a:gdLst>
                  <a:gd name="T0" fmla="*/ 6 w 122"/>
                  <a:gd name="T1" fmla="*/ 2 h 80"/>
                  <a:gd name="T2" fmla="*/ 4 w 122"/>
                  <a:gd name="T3" fmla="*/ 34 h 80"/>
                  <a:gd name="T4" fmla="*/ 118 w 122"/>
                  <a:gd name="T5" fmla="*/ 80 h 80"/>
                  <a:gd name="T6" fmla="*/ 117 w 122"/>
                  <a:gd name="T7" fmla="*/ 75 h 80"/>
                  <a:gd name="T8" fmla="*/ 6 w 122"/>
                  <a:gd name="T9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80">
                    <a:moveTo>
                      <a:pt x="6" y="2"/>
                    </a:moveTo>
                    <a:cubicBezTo>
                      <a:pt x="2" y="5"/>
                      <a:pt x="0" y="23"/>
                      <a:pt x="4" y="34"/>
                    </a:cubicBezTo>
                    <a:cubicBezTo>
                      <a:pt x="9" y="45"/>
                      <a:pt x="115" y="80"/>
                      <a:pt x="118" y="80"/>
                    </a:cubicBezTo>
                    <a:cubicBezTo>
                      <a:pt x="122" y="80"/>
                      <a:pt x="120" y="77"/>
                      <a:pt x="117" y="75"/>
                    </a:cubicBezTo>
                    <a:cubicBezTo>
                      <a:pt x="117" y="75"/>
                      <a:pt x="10" y="0"/>
                      <a:pt x="6" y="2"/>
                    </a:cubicBezTo>
                    <a:close/>
                  </a:path>
                </a:pathLst>
              </a:custGeom>
              <a:solidFill>
                <a:srgbClr val="EC6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1222"/>
              <p:cNvSpPr/>
              <p:nvPr/>
            </p:nvSpPr>
            <p:spPr bwMode="auto">
              <a:xfrm>
                <a:off x="5237163" y="1359120"/>
                <a:ext cx="111125" cy="428625"/>
              </a:xfrm>
              <a:custGeom>
                <a:avLst/>
                <a:gdLst>
                  <a:gd name="T0" fmla="*/ 23 w 41"/>
                  <a:gd name="T1" fmla="*/ 7 h 158"/>
                  <a:gd name="T2" fmla="*/ 4 w 41"/>
                  <a:gd name="T3" fmla="*/ 4 h 158"/>
                  <a:gd name="T4" fmla="*/ 14 w 41"/>
                  <a:gd name="T5" fmla="*/ 157 h 158"/>
                  <a:gd name="T6" fmla="*/ 37 w 41"/>
                  <a:gd name="T7" fmla="*/ 19 h 158"/>
                  <a:gd name="T8" fmla="*/ 23 w 41"/>
                  <a:gd name="T9" fmla="*/ 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58">
                    <a:moveTo>
                      <a:pt x="23" y="7"/>
                    </a:moveTo>
                    <a:cubicBezTo>
                      <a:pt x="14" y="4"/>
                      <a:pt x="7" y="0"/>
                      <a:pt x="4" y="4"/>
                    </a:cubicBezTo>
                    <a:cubicBezTo>
                      <a:pt x="0" y="9"/>
                      <a:pt x="9" y="155"/>
                      <a:pt x="14" y="157"/>
                    </a:cubicBezTo>
                    <a:cubicBezTo>
                      <a:pt x="19" y="158"/>
                      <a:pt x="41" y="36"/>
                      <a:pt x="37" y="19"/>
                    </a:cubicBezTo>
                    <a:cubicBezTo>
                      <a:pt x="36" y="11"/>
                      <a:pt x="29" y="9"/>
                      <a:pt x="23" y="7"/>
                    </a:cubicBezTo>
                    <a:close/>
                  </a:path>
                </a:pathLst>
              </a:custGeom>
              <a:solidFill>
                <a:srgbClr val="EC6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1223"/>
              <p:cNvSpPr/>
              <p:nvPr/>
            </p:nvSpPr>
            <p:spPr bwMode="auto">
              <a:xfrm>
                <a:off x="5351463" y="1467070"/>
                <a:ext cx="161925" cy="368300"/>
              </a:xfrm>
              <a:custGeom>
                <a:avLst/>
                <a:gdLst>
                  <a:gd name="T0" fmla="*/ 33 w 60"/>
                  <a:gd name="T1" fmla="*/ 0 h 136"/>
                  <a:gd name="T2" fmla="*/ 1 w 60"/>
                  <a:gd name="T3" fmla="*/ 129 h 136"/>
                  <a:gd name="T4" fmla="*/ 3 w 60"/>
                  <a:gd name="T5" fmla="*/ 133 h 136"/>
                  <a:gd name="T6" fmla="*/ 56 w 60"/>
                  <a:gd name="T7" fmla="*/ 23 h 136"/>
                  <a:gd name="T8" fmla="*/ 33 w 60"/>
                  <a:gd name="T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36">
                    <a:moveTo>
                      <a:pt x="33" y="0"/>
                    </a:moveTo>
                    <a:cubicBezTo>
                      <a:pt x="29" y="1"/>
                      <a:pt x="1" y="129"/>
                      <a:pt x="1" y="129"/>
                    </a:cubicBezTo>
                    <a:cubicBezTo>
                      <a:pt x="0" y="132"/>
                      <a:pt x="0" y="136"/>
                      <a:pt x="3" y="133"/>
                    </a:cubicBezTo>
                    <a:cubicBezTo>
                      <a:pt x="6" y="131"/>
                      <a:pt x="60" y="34"/>
                      <a:pt x="56" y="23"/>
                    </a:cubicBezTo>
                    <a:cubicBezTo>
                      <a:pt x="52" y="12"/>
                      <a:pt x="38" y="0"/>
                      <a:pt x="33" y="0"/>
                    </a:cubicBezTo>
                    <a:close/>
                  </a:path>
                </a:pathLst>
              </a:custGeom>
              <a:solidFill>
                <a:srgbClr val="EC6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1224"/>
              <p:cNvSpPr/>
              <p:nvPr/>
            </p:nvSpPr>
            <p:spPr bwMode="auto">
              <a:xfrm>
                <a:off x="4938713" y="1359120"/>
                <a:ext cx="246063" cy="474663"/>
              </a:xfrm>
              <a:custGeom>
                <a:avLst/>
                <a:gdLst>
                  <a:gd name="T0" fmla="*/ 21 w 91"/>
                  <a:gd name="T1" fmla="*/ 11 h 175"/>
                  <a:gd name="T2" fmla="*/ 87 w 91"/>
                  <a:gd name="T3" fmla="*/ 174 h 175"/>
                  <a:gd name="T4" fmla="*/ 57 w 91"/>
                  <a:gd name="T5" fmla="*/ 6 h 175"/>
                  <a:gd name="T6" fmla="*/ 21 w 91"/>
                  <a:gd name="T7" fmla="*/ 11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175">
                    <a:moveTo>
                      <a:pt x="21" y="11"/>
                    </a:moveTo>
                    <a:cubicBezTo>
                      <a:pt x="0" y="22"/>
                      <a:pt x="83" y="172"/>
                      <a:pt x="87" y="174"/>
                    </a:cubicBezTo>
                    <a:cubicBezTo>
                      <a:pt x="91" y="175"/>
                      <a:pt x="76" y="29"/>
                      <a:pt x="57" y="6"/>
                    </a:cubicBezTo>
                    <a:cubicBezTo>
                      <a:pt x="57" y="6"/>
                      <a:pt x="42" y="0"/>
                      <a:pt x="21" y="11"/>
                    </a:cubicBezTo>
                    <a:close/>
                  </a:path>
                </a:pathLst>
              </a:custGeom>
              <a:solidFill>
                <a:srgbClr val="EC6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1225"/>
              <p:cNvSpPr/>
              <p:nvPr/>
            </p:nvSpPr>
            <p:spPr bwMode="auto">
              <a:xfrm>
                <a:off x="5035550" y="1398807"/>
                <a:ext cx="26988" cy="26988"/>
              </a:xfrm>
              <a:custGeom>
                <a:avLst/>
                <a:gdLst>
                  <a:gd name="T0" fmla="*/ 4 w 10"/>
                  <a:gd name="T1" fmla="*/ 1 h 10"/>
                  <a:gd name="T2" fmla="*/ 1 w 10"/>
                  <a:gd name="T3" fmla="*/ 6 h 10"/>
                  <a:gd name="T4" fmla="*/ 7 w 10"/>
                  <a:gd name="T5" fmla="*/ 9 h 10"/>
                  <a:gd name="T6" fmla="*/ 9 w 10"/>
                  <a:gd name="T7" fmla="*/ 3 h 10"/>
                  <a:gd name="T8" fmla="*/ 4 w 1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4" y="1"/>
                    </a:moveTo>
                    <a:cubicBezTo>
                      <a:pt x="2" y="1"/>
                      <a:pt x="0" y="4"/>
                      <a:pt x="1" y="6"/>
                    </a:cubicBezTo>
                    <a:cubicBezTo>
                      <a:pt x="2" y="8"/>
                      <a:pt x="5" y="10"/>
                      <a:pt x="7" y="9"/>
                    </a:cubicBezTo>
                    <a:cubicBezTo>
                      <a:pt x="9" y="8"/>
                      <a:pt x="10" y="5"/>
                      <a:pt x="9" y="3"/>
                    </a:cubicBezTo>
                    <a:cubicBezTo>
                      <a:pt x="8" y="1"/>
                      <a:pt x="6" y="0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1226"/>
              <p:cNvSpPr/>
              <p:nvPr/>
            </p:nvSpPr>
            <p:spPr bwMode="auto">
              <a:xfrm>
                <a:off x="5072063" y="1436907"/>
                <a:ext cx="12700" cy="14288"/>
              </a:xfrm>
              <a:custGeom>
                <a:avLst/>
                <a:gdLst>
                  <a:gd name="T0" fmla="*/ 2 w 5"/>
                  <a:gd name="T1" fmla="*/ 0 h 5"/>
                  <a:gd name="T2" fmla="*/ 1 w 5"/>
                  <a:gd name="T3" fmla="*/ 3 h 5"/>
                  <a:gd name="T4" fmla="*/ 4 w 5"/>
                  <a:gd name="T5" fmla="*/ 4 h 5"/>
                  <a:gd name="T6" fmla="*/ 5 w 5"/>
                  <a:gd name="T7" fmla="*/ 1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1" y="0"/>
                      <a:pt x="0" y="2"/>
                      <a:pt x="1" y="3"/>
                    </a:cubicBezTo>
                    <a:cubicBezTo>
                      <a:pt x="1" y="4"/>
                      <a:pt x="2" y="5"/>
                      <a:pt x="4" y="4"/>
                    </a:cubicBezTo>
                    <a:cubicBezTo>
                      <a:pt x="5" y="4"/>
                      <a:pt x="5" y="2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1227"/>
              <p:cNvSpPr/>
              <p:nvPr/>
            </p:nvSpPr>
            <p:spPr bwMode="auto">
              <a:xfrm>
                <a:off x="5475288" y="916207"/>
                <a:ext cx="557213" cy="360363"/>
              </a:xfrm>
              <a:custGeom>
                <a:avLst/>
                <a:gdLst>
                  <a:gd name="T0" fmla="*/ 165 w 205"/>
                  <a:gd name="T1" fmla="*/ 34 h 133"/>
                  <a:gd name="T2" fmla="*/ 102 w 205"/>
                  <a:gd name="T3" fmla="*/ 44 h 133"/>
                  <a:gd name="T4" fmla="*/ 34 w 205"/>
                  <a:gd name="T5" fmla="*/ 39 h 133"/>
                  <a:gd name="T6" fmla="*/ 107 w 205"/>
                  <a:gd name="T7" fmla="*/ 133 h 133"/>
                  <a:gd name="T8" fmla="*/ 165 w 205"/>
                  <a:gd name="T9" fmla="*/ 3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133">
                    <a:moveTo>
                      <a:pt x="165" y="34"/>
                    </a:moveTo>
                    <a:cubicBezTo>
                      <a:pt x="138" y="11"/>
                      <a:pt x="102" y="44"/>
                      <a:pt x="102" y="44"/>
                    </a:cubicBezTo>
                    <a:cubicBezTo>
                      <a:pt x="102" y="44"/>
                      <a:pt x="67" y="0"/>
                      <a:pt x="34" y="39"/>
                    </a:cubicBezTo>
                    <a:cubicBezTo>
                      <a:pt x="0" y="77"/>
                      <a:pt x="107" y="133"/>
                      <a:pt x="107" y="133"/>
                    </a:cubicBezTo>
                    <a:cubicBezTo>
                      <a:pt x="107" y="133"/>
                      <a:pt x="205" y="68"/>
                      <a:pt x="165" y="34"/>
                    </a:cubicBezTo>
                    <a:close/>
                  </a:path>
                </a:pathLst>
              </a:custGeom>
              <a:solidFill>
                <a:srgbClr val="D843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303738" y="3026311"/>
              <a:ext cx="1850537" cy="909536"/>
              <a:chOff x="575115" y="246336"/>
              <a:chExt cx="2398314" cy="1159812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115" y="424332"/>
                <a:ext cx="988376" cy="981816"/>
              </a:xfrm>
              <a:prstGeom prst="rect">
                <a:avLst/>
              </a:prstGeom>
            </p:spPr>
          </p:pic>
          <p:sp>
            <p:nvSpPr>
              <p:cNvPr id="12" name="文本框 958"/>
              <p:cNvSpPr txBox="1"/>
              <p:nvPr/>
            </p:nvSpPr>
            <p:spPr>
              <a:xfrm>
                <a:off x="1521356" y="246336"/>
                <a:ext cx="1452073" cy="454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bg1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熊猫办公</a:t>
                </a:r>
              </a:p>
            </p:txBody>
          </p:sp>
        </p:grpSp>
      </p:grpSp>
      <p:sp>
        <p:nvSpPr>
          <p:cNvPr id="5" name="文本框 16"/>
          <p:cNvSpPr txBox="1"/>
          <p:nvPr/>
        </p:nvSpPr>
        <p:spPr>
          <a:xfrm>
            <a:off x="7468286" y="4176601"/>
            <a:ext cx="364840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00" b="1" dirty="0">
                <a:solidFill>
                  <a:srgbClr val="005666"/>
                </a:solidFill>
              </a:rPr>
              <a:t>ADD TITLE HERE</a:t>
            </a:r>
            <a:endParaRPr lang="zh-CN" altLang="en-US" sz="3400" b="1" dirty="0">
              <a:solidFill>
                <a:srgbClr val="005666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68285" y="4810866"/>
            <a:ext cx="3264363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35" dirty="0">
                <a:solidFill>
                  <a:srgbClr val="005666"/>
                </a:solidFill>
              </a:rPr>
              <a:t>A designer can use default text to simulate what text would look like. </a:t>
            </a:r>
            <a:endParaRPr lang="en-US" altLang="zh-CN" sz="1335" dirty="0">
              <a:solidFill>
                <a:srgbClr val="005666"/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411004" y="1241303"/>
            <a:ext cx="355239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0" b="1" dirty="0">
                <a:solidFill>
                  <a:srgbClr val="005666"/>
                </a:solidFill>
              </a:rPr>
              <a:t>04</a:t>
            </a:r>
            <a:endParaRPr lang="zh-CN" altLang="en-US" sz="23000" b="1" dirty="0">
              <a:solidFill>
                <a:srgbClr val="005666"/>
              </a:solidFill>
            </a:endParaRPr>
          </a:p>
        </p:txBody>
      </p:sp>
      <p:grpSp>
        <p:nvGrpSpPr>
          <p:cNvPr id="160" name="组合 159"/>
          <p:cNvGrpSpPr/>
          <p:nvPr/>
        </p:nvGrpSpPr>
        <p:grpSpPr>
          <a:xfrm>
            <a:off x="6226887" y="3727474"/>
            <a:ext cx="1240597" cy="816062"/>
            <a:chOff x="2974047" y="3601599"/>
            <a:chExt cx="1888934" cy="1275831"/>
          </a:xfrm>
        </p:grpSpPr>
        <p:sp>
          <p:nvSpPr>
            <p:cNvPr id="161" name="Freeform 1936"/>
            <p:cNvSpPr/>
            <p:nvPr/>
          </p:nvSpPr>
          <p:spPr bwMode="auto">
            <a:xfrm>
              <a:off x="3222682" y="3601599"/>
              <a:ext cx="1509077" cy="1275831"/>
            </a:xfrm>
            <a:custGeom>
              <a:avLst/>
              <a:gdLst>
                <a:gd name="T0" fmla="*/ 189 w 224"/>
                <a:gd name="T1" fmla="*/ 105 h 202"/>
                <a:gd name="T2" fmla="*/ 149 w 224"/>
                <a:gd name="T3" fmla="*/ 54 h 202"/>
                <a:gd name="T4" fmla="*/ 102 w 224"/>
                <a:gd name="T5" fmla="*/ 20 h 202"/>
                <a:gd name="T6" fmla="*/ 52 w 224"/>
                <a:gd name="T7" fmla="*/ 11 h 202"/>
                <a:gd name="T8" fmla="*/ 27 w 224"/>
                <a:gd name="T9" fmla="*/ 60 h 202"/>
                <a:gd name="T10" fmla="*/ 8 w 224"/>
                <a:gd name="T11" fmla="*/ 98 h 202"/>
                <a:gd name="T12" fmla="*/ 7 w 224"/>
                <a:gd name="T13" fmla="*/ 157 h 202"/>
                <a:gd name="T14" fmla="*/ 47 w 224"/>
                <a:gd name="T15" fmla="*/ 183 h 202"/>
                <a:gd name="T16" fmla="*/ 70 w 224"/>
                <a:gd name="T17" fmla="*/ 184 h 202"/>
                <a:gd name="T18" fmla="*/ 134 w 224"/>
                <a:gd name="T19" fmla="*/ 194 h 202"/>
                <a:gd name="T20" fmla="*/ 160 w 224"/>
                <a:gd name="T21" fmla="*/ 188 h 202"/>
                <a:gd name="T22" fmla="*/ 200 w 224"/>
                <a:gd name="T23" fmla="*/ 196 h 202"/>
                <a:gd name="T24" fmla="*/ 219 w 224"/>
                <a:gd name="T25" fmla="*/ 195 h 202"/>
                <a:gd name="T26" fmla="*/ 216 w 224"/>
                <a:gd name="T27" fmla="*/ 184 h 202"/>
                <a:gd name="T28" fmla="*/ 190 w 224"/>
                <a:gd name="T29" fmla="*/ 155 h 202"/>
                <a:gd name="T30" fmla="*/ 189 w 224"/>
                <a:gd name="T31" fmla="*/ 10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4" h="202">
                  <a:moveTo>
                    <a:pt x="189" y="105"/>
                  </a:moveTo>
                  <a:cubicBezTo>
                    <a:pt x="184" y="85"/>
                    <a:pt x="160" y="66"/>
                    <a:pt x="149" y="54"/>
                  </a:cubicBezTo>
                  <a:cubicBezTo>
                    <a:pt x="139" y="42"/>
                    <a:pt x="109" y="26"/>
                    <a:pt x="102" y="20"/>
                  </a:cubicBezTo>
                  <a:cubicBezTo>
                    <a:pt x="95" y="15"/>
                    <a:pt x="68" y="0"/>
                    <a:pt x="52" y="11"/>
                  </a:cubicBezTo>
                  <a:cubicBezTo>
                    <a:pt x="35" y="22"/>
                    <a:pt x="29" y="50"/>
                    <a:pt x="27" y="60"/>
                  </a:cubicBezTo>
                  <a:cubicBezTo>
                    <a:pt x="25" y="73"/>
                    <a:pt x="14" y="88"/>
                    <a:pt x="8" y="98"/>
                  </a:cubicBezTo>
                  <a:cubicBezTo>
                    <a:pt x="2" y="107"/>
                    <a:pt x="0" y="140"/>
                    <a:pt x="7" y="157"/>
                  </a:cubicBezTo>
                  <a:cubicBezTo>
                    <a:pt x="14" y="174"/>
                    <a:pt x="36" y="182"/>
                    <a:pt x="47" y="183"/>
                  </a:cubicBezTo>
                  <a:cubicBezTo>
                    <a:pt x="59" y="184"/>
                    <a:pt x="54" y="183"/>
                    <a:pt x="70" y="184"/>
                  </a:cubicBezTo>
                  <a:cubicBezTo>
                    <a:pt x="85" y="186"/>
                    <a:pt x="115" y="197"/>
                    <a:pt x="134" y="194"/>
                  </a:cubicBezTo>
                  <a:cubicBezTo>
                    <a:pt x="152" y="192"/>
                    <a:pt x="151" y="188"/>
                    <a:pt x="160" y="188"/>
                  </a:cubicBezTo>
                  <a:cubicBezTo>
                    <a:pt x="170" y="188"/>
                    <a:pt x="192" y="193"/>
                    <a:pt x="200" y="196"/>
                  </a:cubicBezTo>
                  <a:cubicBezTo>
                    <a:pt x="209" y="199"/>
                    <a:pt x="219" y="202"/>
                    <a:pt x="219" y="195"/>
                  </a:cubicBezTo>
                  <a:cubicBezTo>
                    <a:pt x="219" y="195"/>
                    <a:pt x="224" y="188"/>
                    <a:pt x="216" y="184"/>
                  </a:cubicBezTo>
                  <a:cubicBezTo>
                    <a:pt x="200" y="177"/>
                    <a:pt x="194" y="169"/>
                    <a:pt x="190" y="155"/>
                  </a:cubicBezTo>
                  <a:cubicBezTo>
                    <a:pt x="187" y="141"/>
                    <a:pt x="193" y="124"/>
                    <a:pt x="189" y="105"/>
                  </a:cubicBezTo>
                  <a:close/>
                </a:path>
              </a:pathLst>
            </a:custGeom>
            <a:solidFill>
              <a:srgbClr val="002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937"/>
            <p:cNvSpPr/>
            <p:nvPr/>
          </p:nvSpPr>
          <p:spPr bwMode="auto">
            <a:xfrm>
              <a:off x="3274480" y="3734364"/>
              <a:ext cx="797705" cy="987637"/>
            </a:xfrm>
            <a:custGeom>
              <a:avLst/>
              <a:gdLst>
                <a:gd name="T0" fmla="*/ 37 w 118"/>
                <a:gd name="T1" fmla="*/ 21 h 156"/>
                <a:gd name="T2" fmla="*/ 18 w 118"/>
                <a:gd name="T3" fmla="*/ 54 h 156"/>
                <a:gd name="T4" fmla="*/ 9 w 118"/>
                <a:gd name="T5" fmla="*/ 79 h 156"/>
                <a:gd name="T6" fmla="*/ 13 w 118"/>
                <a:gd name="T7" fmla="*/ 135 h 156"/>
                <a:gd name="T8" fmla="*/ 62 w 118"/>
                <a:gd name="T9" fmla="*/ 154 h 156"/>
                <a:gd name="T10" fmla="*/ 118 w 118"/>
                <a:gd name="T11" fmla="*/ 66 h 156"/>
                <a:gd name="T12" fmla="*/ 102 w 118"/>
                <a:gd name="T13" fmla="*/ 12 h 156"/>
                <a:gd name="T14" fmla="*/ 80 w 118"/>
                <a:gd name="T15" fmla="*/ 2 h 156"/>
                <a:gd name="T16" fmla="*/ 37 w 118"/>
                <a:gd name="T17" fmla="*/ 2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56">
                  <a:moveTo>
                    <a:pt x="37" y="21"/>
                  </a:moveTo>
                  <a:cubicBezTo>
                    <a:pt x="27" y="35"/>
                    <a:pt x="18" y="45"/>
                    <a:pt x="18" y="54"/>
                  </a:cubicBezTo>
                  <a:cubicBezTo>
                    <a:pt x="18" y="63"/>
                    <a:pt x="12" y="68"/>
                    <a:pt x="9" y="79"/>
                  </a:cubicBezTo>
                  <a:cubicBezTo>
                    <a:pt x="6" y="91"/>
                    <a:pt x="0" y="123"/>
                    <a:pt x="13" y="135"/>
                  </a:cubicBezTo>
                  <a:cubicBezTo>
                    <a:pt x="25" y="147"/>
                    <a:pt x="40" y="153"/>
                    <a:pt x="62" y="154"/>
                  </a:cubicBezTo>
                  <a:cubicBezTo>
                    <a:pt x="85" y="156"/>
                    <a:pt x="118" y="66"/>
                    <a:pt x="118" y="66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2"/>
                    <a:pt x="92" y="3"/>
                    <a:pt x="80" y="2"/>
                  </a:cubicBezTo>
                  <a:cubicBezTo>
                    <a:pt x="68" y="0"/>
                    <a:pt x="48" y="6"/>
                    <a:pt x="37" y="21"/>
                  </a:cubicBezTo>
                  <a:close/>
                </a:path>
              </a:pathLst>
            </a:custGeom>
            <a:solidFill>
              <a:srgbClr val="005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38"/>
            <p:cNvSpPr/>
            <p:nvPr/>
          </p:nvSpPr>
          <p:spPr bwMode="auto">
            <a:xfrm>
              <a:off x="2974047" y="3695506"/>
              <a:ext cx="1757712" cy="1168973"/>
            </a:xfrm>
            <a:custGeom>
              <a:avLst/>
              <a:gdLst>
                <a:gd name="T0" fmla="*/ 227 w 261"/>
                <a:gd name="T1" fmla="*/ 82 h 185"/>
                <a:gd name="T2" fmla="*/ 167 w 261"/>
                <a:gd name="T3" fmla="*/ 23 h 185"/>
                <a:gd name="T4" fmla="*/ 136 w 261"/>
                <a:gd name="T5" fmla="*/ 13 h 185"/>
                <a:gd name="T6" fmla="*/ 97 w 261"/>
                <a:gd name="T7" fmla="*/ 48 h 185"/>
                <a:gd name="T8" fmla="*/ 78 w 261"/>
                <a:gd name="T9" fmla="*/ 63 h 185"/>
                <a:gd name="T10" fmla="*/ 65 w 261"/>
                <a:gd name="T11" fmla="*/ 57 h 185"/>
                <a:gd name="T12" fmla="*/ 56 w 261"/>
                <a:gd name="T13" fmla="*/ 38 h 185"/>
                <a:gd name="T14" fmla="*/ 33 w 261"/>
                <a:gd name="T15" fmla="*/ 4 h 185"/>
                <a:gd name="T16" fmla="*/ 20 w 261"/>
                <a:gd name="T17" fmla="*/ 15 h 185"/>
                <a:gd name="T18" fmla="*/ 11 w 261"/>
                <a:gd name="T19" fmla="*/ 45 h 185"/>
                <a:gd name="T20" fmla="*/ 4 w 261"/>
                <a:gd name="T21" fmla="*/ 68 h 185"/>
                <a:gd name="T22" fmla="*/ 22 w 261"/>
                <a:gd name="T23" fmla="*/ 75 h 185"/>
                <a:gd name="T24" fmla="*/ 49 w 261"/>
                <a:gd name="T25" fmla="*/ 67 h 185"/>
                <a:gd name="T26" fmla="*/ 70 w 261"/>
                <a:gd name="T27" fmla="*/ 72 h 185"/>
                <a:gd name="T28" fmla="*/ 79 w 261"/>
                <a:gd name="T29" fmla="*/ 112 h 185"/>
                <a:gd name="T30" fmla="*/ 92 w 261"/>
                <a:gd name="T31" fmla="*/ 154 h 185"/>
                <a:gd name="T32" fmla="*/ 152 w 261"/>
                <a:gd name="T33" fmla="*/ 176 h 185"/>
                <a:gd name="T34" fmla="*/ 185 w 261"/>
                <a:gd name="T35" fmla="*/ 172 h 185"/>
                <a:gd name="T36" fmla="*/ 219 w 261"/>
                <a:gd name="T37" fmla="*/ 167 h 185"/>
                <a:gd name="T38" fmla="*/ 258 w 261"/>
                <a:gd name="T39" fmla="*/ 178 h 185"/>
                <a:gd name="T40" fmla="*/ 248 w 261"/>
                <a:gd name="T41" fmla="*/ 164 h 185"/>
                <a:gd name="T42" fmla="*/ 229 w 261"/>
                <a:gd name="T43" fmla="*/ 133 h 185"/>
                <a:gd name="T44" fmla="*/ 227 w 261"/>
                <a:gd name="T45" fmla="*/ 8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85">
                  <a:moveTo>
                    <a:pt x="227" y="82"/>
                  </a:moveTo>
                  <a:cubicBezTo>
                    <a:pt x="222" y="71"/>
                    <a:pt x="184" y="32"/>
                    <a:pt x="167" y="23"/>
                  </a:cubicBezTo>
                  <a:cubicBezTo>
                    <a:pt x="149" y="14"/>
                    <a:pt x="141" y="8"/>
                    <a:pt x="136" y="13"/>
                  </a:cubicBezTo>
                  <a:cubicBezTo>
                    <a:pt x="130" y="17"/>
                    <a:pt x="107" y="37"/>
                    <a:pt x="97" y="48"/>
                  </a:cubicBezTo>
                  <a:cubicBezTo>
                    <a:pt x="87" y="59"/>
                    <a:pt x="81" y="64"/>
                    <a:pt x="78" y="63"/>
                  </a:cubicBezTo>
                  <a:cubicBezTo>
                    <a:pt x="78" y="63"/>
                    <a:pt x="69" y="61"/>
                    <a:pt x="65" y="57"/>
                  </a:cubicBezTo>
                  <a:cubicBezTo>
                    <a:pt x="61" y="54"/>
                    <a:pt x="59" y="48"/>
                    <a:pt x="56" y="38"/>
                  </a:cubicBezTo>
                  <a:cubicBezTo>
                    <a:pt x="52" y="26"/>
                    <a:pt x="40" y="9"/>
                    <a:pt x="33" y="4"/>
                  </a:cubicBezTo>
                  <a:cubicBezTo>
                    <a:pt x="27" y="0"/>
                    <a:pt x="22" y="6"/>
                    <a:pt x="20" y="15"/>
                  </a:cubicBezTo>
                  <a:cubicBezTo>
                    <a:pt x="18" y="24"/>
                    <a:pt x="14" y="35"/>
                    <a:pt x="11" y="45"/>
                  </a:cubicBezTo>
                  <a:cubicBezTo>
                    <a:pt x="8" y="54"/>
                    <a:pt x="0" y="63"/>
                    <a:pt x="4" y="68"/>
                  </a:cubicBezTo>
                  <a:cubicBezTo>
                    <a:pt x="7" y="72"/>
                    <a:pt x="14" y="75"/>
                    <a:pt x="22" y="75"/>
                  </a:cubicBezTo>
                  <a:cubicBezTo>
                    <a:pt x="30" y="75"/>
                    <a:pt x="44" y="66"/>
                    <a:pt x="49" y="67"/>
                  </a:cubicBezTo>
                  <a:cubicBezTo>
                    <a:pt x="54" y="68"/>
                    <a:pt x="65" y="64"/>
                    <a:pt x="70" y="72"/>
                  </a:cubicBezTo>
                  <a:cubicBezTo>
                    <a:pt x="75" y="80"/>
                    <a:pt x="79" y="98"/>
                    <a:pt x="79" y="112"/>
                  </a:cubicBezTo>
                  <a:cubicBezTo>
                    <a:pt x="79" y="126"/>
                    <a:pt x="85" y="149"/>
                    <a:pt x="92" y="154"/>
                  </a:cubicBezTo>
                  <a:cubicBezTo>
                    <a:pt x="99" y="158"/>
                    <a:pt x="129" y="171"/>
                    <a:pt x="152" y="176"/>
                  </a:cubicBezTo>
                  <a:cubicBezTo>
                    <a:pt x="175" y="180"/>
                    <a:pt x="178" y="175"/>
                    <a:pt x="185" y="172"/>
                  </a:cubicBezTo>
                  <a:cubicBezTo>
                    <a:pt x="192" y="169"/>
                    <a:pt x="203" y="162"/>
                    <a:pt x="219" y="167"/>
                  </a:cubicBezTo>
                  <a:cubicBezTo>
                    <a:pt x="235" y="171"/>
                    <a:pt x="255" y="185"/>
                    <a:pt x="258" y="178"/>
                  </a:cubicBezTo>
                  <a:cubicBezTo>
                    <a:pt x="261" y="171"/>
                    <a:pt x="256" y="169"/>
                    <a:pt x="248" y="164"/>
                  </a:cubicBezTo>
                  <a:cubicBezTo>
                    <a:pt x="241" y="160"/>
                    <a:pt x="230" y="157"/>
                    <a:pt x="229" y="133"/>
                  </a:cubicBezTo>
                  <a:cubicBezTo>
                    <a:pt x="228" y="109"/>
                    <a:pt x="232" y="93"/>
                    <a:pt x="227" y="82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39"/>
            <p:cNvSpPr/>
            <p:nvPr/>
          </p:nvSpPr>
          <p:spPr bwMode="auto">
            <a:xfrm>
              <a:off x="3018938" y="3740840"/>
              <a:ext cx="542163" cy="446865"/>
            </a:xfrm>
            <a:custGeom>
              <a:avLst/>
              <a:gdLst>
                <a:gd name="T0" fmla="*/ 77 w 80"/>
                <a:gd name="T1" fmla="*/ 60 h 71"/>
                <a:gd name="T2" fmla="*/ 70 w 80"/>
                <a:gd name="T3" fmla="*/ 58 h 71"/>
                <a:gd name="T4" fmla="*/ 68 w 80"/>
                <a:gd name="T5" fmla="*/ 57 h 71"/>
                <a:gd name="T6" fmla="*/ 45 w 80"/>
                <a:gd name="T7" fmla="*/ 39 h 71"/>
                <a:gd name="T8" fmla="*/ 23 w 80"/>
                <a:gd name="T9" fmla="*/ 2 h 71"/>
                <a:gd name="T10" fmla="*/ 22 w 80"/>
                <a:gd name="T11" fmla="*/ 6 h 71"/>
                <a:gd name="T12" fmla="*/ 17 w 80"/>
                <a:gd name="T13" fmla="*/ 10 h 71"/>
                <a:gd name="T14" fmla="*/ 18 w 80"/>
                <a:gd name="T15" fmla="*/ 16 h 71"/>
                <a:gd name="T16" fmla="*/ 15 w 80"/>
                <a:gd name="T17" fmla="*/ 18 h 71"/>
                <a:gd name="T18" fmla="*/ 15 w 80"/>
                <a:gd name="T19" fmla="*/ 24 h 71"/>
                <a:gd name="T20" fmla="*/ 12 w 80"/>
                <a:gd name="T21" fmla="*/ 28 h 71"/>
                <a:gd name="T22" fmla="*/ 13 w 80"/>
                <a:gd name="T23" fmla="*/ 32 h 71"/>
                <a:gd name="T24" fmla="*/ 10 w 80"/>
                <a:gd name="T25" fmla="*/ 35 h 71"/>
                <a:gd name="T26" fmla="*/ 10 w 80"/>
                <a:gd name="T27" fmla="*/ 40 h 71"/>
                <a:gd name="T28" fmla="*/ 8 w 80"/>
                <a:gd name="T29" fmla="*/ 43 h 71"/>
                <a:gd name="T30" fmla="*/ 7 w 80"/>
                <a:gd name="T31" fmla="*/ 49 h 71"/>
                <a:gd name="T32" fmla="*/ 7 w 80"/>
                <a:gd name="T33" fmla="*/ 54 h 71"/>
                <a:gd name="T34" fmla="*/ 4 w 80"/>
                <a:gd name="T35" fmla="*/ 62 h 71"/>
                <a:gd name="T36" fmla="*/ 12 w 80"/>
                <a:gd name="T37" fmla="*/ 64 h 71"/>
                <a:gd name="T38" fmla="*/ 26 w 80"/>
                <a:gd name="T39" fmla="*/ 62 h 71"/>
                <a:gd name="T40" fmla="*/ 43 w 80"/>
                <a:gd name="T41" fmla="*/ 56 h 71"/>
                <a:gd name="T42" fmla="*/ 64 w 80"/>
                <a:gd name="T43" fmla="*/ 63 h 71"/>
                <a:gd name="T44" fmla="*/ 71 w 80"/>
                <a:gd name="T45" fmla="*/ 70 h 71"/>
                <a:gd name="T46" fmla="*/ 69 w 80"/>
                <a:gd name="T47" fmla="*/ 66 h 71"/>
                <a:gd name="T48" fmla="*/ 75 w 80"/>
                <a:gd name="T49" fmla="*/ 67 h 71"/>
                <a:gd name="T50" fmla="*/ 73 w 80"/>
                <a:gd name="T51" fmla="*/ 62 h 71"/>
                <a:gd name="T52" fmla="*/ 77 w 80"/>
                <a:gd name="T5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71">
                  <a:moveTo>
                    <a:pt x="77" y="60"/>
                  </a:moveTo>
                  <a:cubicBezTo>
                    <a:pt x="75" y="58"/>
                    <a:pt x="72" y="59"/>
                    <a:pt x="70" y="58"/>
                  </a:cubicBezTo>
                  <a:cubicBezTo>
                    <a:pt x="69" y="57"/>
                    <a:pt x="68" y="57"/>
                    <a:pt x="68" y="57"/>
                  </a:cubicBezTo>
                  <a:cubicBezTo>
                    <a:pt x="68" y="57"/>
                    <a:pt x="51" y="52"/>
                    <a:pt x="45" y="39"/>
                  </a:cubicBezTo>
                  <a:cubicBezTo>
                    <a:pt x="39" y="26"/>
                    <a:pt x="24" y="0"/>
                    <a:pt x="23" y="2"/>
                  </a:cubicBezTo>
                  <a:cubicBezTo>
                    <a:pt x="21" y="4"/>
                    <a:pt x="22" y="3"/>
                    <a:pt x="22" y="6"/>
                  </a:cubicBezTo>
                  <a:cubicBezTo>
                    <a:pt x="22" y="8"/>
                    <a:pt x="17" y="8"/>
                    <a:pt x="17" y="10"/>
                  </a:cubicBezTo>
                  <a:cubicBezTo>
                    <a:pt x="18" y="13"/>
                    <a:pt x="20" y="14"/>
                    <a:pt x="18" y="16"/>
                  </a:cubicBezTo>
                  <a:cubicBezTo>
                    <a:pt x="17" y="18"/>
                    <a:pt x="14" y="16"/>
                    <a:pt x="15" y="18"/>
                  </a:cubicBezTo>
                  <a:cubicBezTo>
                    <a:pt x="15" y="21"/>
                    <a:pt x="15" y="21"/>
                    <a:pt x="15" y="24"/>
                  </a:cubicBezTo>
                  <a:cubicBezTo>
                    <a:pt x="14" y="27"/>
                    <a:pt x="13" y="25"/>
                    <a:pt x="12" y="28"/>
                  </a:cubicBezTo>
                  <a:cubicBezTo>
                    <a:pt x="11" y="30"/>
                    <a:pt x="11" y="30"/>
                    <a:pt x="13" y="32"/>
                  </a:cubicBezTo>
                  <a:cubicBezTo>
                    <a:pt x="15" y="35"/>
                    <a:pt x="11" y="33"/>
                    <a:pt x="10" y="35"/>
                  </a:cubicBezTo>
                  <a:cubicBezTo>
                    <a:pt x="9" y="38"/>
                    <a:pt x="8" y="38"/>
                    <a:pt x="10" y="40"/>
                  </a:cubicBezTo>
                  <a:cubicBezTo>
                    <a:pt x="12" y="42"/>
                    <a:pt x="10" y="42"/>
                    <a:pt x="8" y="43"/>
                  </a:cubicBezTo>
                  <a:cubicBezTo>
                    <a:pt x="6" y="45"/>
                    <a:pt x="6" y="48"/>
                    <a:pt x="7" y="49"/>
                  </a:cubicBezTo>
                  <a:cubicBezTo>
                    <a:pt x="8" y="50"/>
                    <a:pt x="0" y="53"/>
                    <a:pt x="7" y="54"/>
                  </a:cubicBezTo>
                  <a:cubicBezTo>
                    <a:pt x="15" y="55"/>
                    <a:pt x="2" y="59"/>
                    <a:pt x="4" y="62"/>
                  </a:cubicBezTo>
                  <a:cubicBezTo>
                    <a:pt x="7" y="65"/>
                    <a:pt x="9" y="66"/>
                    <a:pt x="12" y="64"/>
                  </a:cubicBezTo>
                  <a:cubicBezTo>
                    <a:pt x="16" y="63"/>
                    <a:pt x="22" y="65"/>
                    <a:pt x="26" y="62"/>
                  </a:cubicBezTo>
                  <a:cubicBezTo>
                    <a:pt x="31" y="59"/>
                    <a:pt x="36" y="55"/>
                    <a:pt x="43" y="56"/>
                  </a:cubicBezTo>
                  <a:cubicBezTo>
                    <a:pt x="50" y="56"/>
                    <a:pt x="61" y="59"/>
                    <a:pt x="64" y="63"/>
                  </a:cubicBezTo>
                  <a:cubicBezTo>
                    <a:pt x="68" y="67"/>
                    <a:pt x="71" y="71"/>
                    <a:pt x="71" y="70"/>
                  </a:cubicBezTo>
                  <a:cubicBezTo>
                    <a:pt x="71" y="68"/>
                    <a:pt x="67" y="65"/>
                    <a:pt x="69" y="66"/>
                  </a:cubicBezTo>
                  <a:cubicBezTo>
                    <a:pt x="71" y="66"/>
                    <a:pt x="74" y="67"/>
                    <a:pt x="75" y="67"/>
                  </a:cubicBezTo>
                  <a:cubicBezTo>
                    <a:pt x="75" y="66"/>
                    <a:pt x="71" y="62"/>
                    <a:pt x="73" y="62"/>
                  </a:cubicBezTo>
                  <a:cubicBezTo>
                    <a:pt x="74" y="62"/>
                    <a:pt x="80" y="61"/>
                    <a:pt x="77" y="60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940"/>
            <p:cNvSpPr/>
            <p:nvPr/>
          </p:nvSpPr>
          <p:spPr bwMode="auto">
            <a:xfrm>
              <a:off x="4186141" y="4310755"/>
              <a:ext cx="276261" cy="252576"/>
            </a:xfrm>
            <a:custGeom>
              <a:avLst/>
              <a:gdLst>
                <a:gd name="T0" fmla="*/ 23 w 41"/>
                <a:gd name="T1" fmla="*/ 1 h 40"/>
                <a:gd name="T2" fmla="*/ 15 w 41"/>
                <a:gd name="T3" fmla="*/ 33 h 40"/>
                <a:gd name="T4" fmla="*/ 41 w 41"/>
                <a:gd name="T5" fmla="*/ 21 h 40"/>
                <a:gd name="T6" fmla="*/ 23 w 41"/>
                <a:gd name="T7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40">
                  <a:moveTo>
                    <a:pt x="23" y="1"/>
                  </a:moveTo>
                  <a:cubicBezTo>
                    <a:pt x="6" y="2"/>
                    <a:pt x="0" y="25"/>
                    <a:pt x="15" y="33"/>
                  </a:cubicBezTo>
                  <a:cubicBezTo>
                    <a:pt x="28" y="40"/>
                    <a:pt x="40" y="28"/>
                    <a:pt x="41" y="21"/>
                  </a:cubicBezTo>
                  <a:cubicBezTo>
                    <a:pt x="41" y="13"/>
                    <a:pt x="39" y="0"/>
                    <a:pt x="23" y="1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941"/>
            <p:cNvSpPr/>
            <p:nvPr/>
          </p:nvSpPr>
          <p:spPr bwMode="auto">
            <a:xfrm>
              <a:off x="4213767" y="4333421"/>
              <a:ext cx="241728" cy="210481"/>
            </a:xfrm>
            <a:custGeom>
              <a:avLst/>
              <a:gdLst>
                <a:gd name="T0" fmla="*/ 23 w 36"/>
                <a:gd name="T1" fmla="*/ 1 h 33"/>
                <a:gd name="T2" fmla="*/ 9 w 36"/>
                <a:gd name="T3" fmla="*/ 24 h 33"/>
                <a:gd name="T4" fmla="*/ 34 w 36"/>
                <a:gd name="T5" fmla="*/ 14 h 33"/>
                <a:gd name="T6" fmla="*/ 23 w 36"/>
                <a:gd name="T7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3">
                  <a:moveTo>
                    <a:pt x="23" y="1"/>
                  </a:moveTo>
                  <a:cubicBezTo>
                    <a:pt x="12" y="0"/>
                    <a:pt x="0" y="9"/>
                    <a:pt x="9" y="24"/>
                  </a:cubicBezTo>
                  <a:cubicBezTo>
                    <a:pt x="15" y="33"/>
                    <a:pt x="36" y="28"/>
                    <a:pt x="34" y="14"/>
                  </a:cubicBezTo>
                  <a:cubicBezTo>
                    <a:pt x="34" y="14"/>
                    <a:pt x="34" y="2"/>
                    <a:pt x="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942"/>
            <p:cNvSpPr/>
            <p:nvPr/>
          </p:nvSpPr>
          <p:spPr bwMode="auto">
            <a:xfrm>
              <a:off x="4248300" y="4326945"/>
              <a:ext cx="189931" cy="178099"/>
            </a:xfrm>
            <a:custGeom>
              <a:avLst/>
              <a:gdLst>
                <a:gd name="T0" fmla="*/ 9 w 28"/>
                <a:gd name="T1" fmla="*/ 5 h 28"/>
                <a:gd name="T2" fmla="*/ 16 w 28"/>
                <a:gd name="T3" fmla="*/ 27 h 28"/>
                <a:gd name="T4" fmla="*/ 27 w 28"/>
                <a:gd name="T5" fmla="*/ 14 h 28"/>
                <a:gd name="T6" fmla="*/ 9 w 28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8">
                  <a:moveTo>
                    <a:pt x="9" y="5"/>
                  </a:moveTo>
                  <a:cubicBezTo>
                    <a:pt x="0" y="10"/>
                    <a:pt x="3" y="25"/>
                    <a:pt x="16" y="27"/>
                  </a:cubicBezTo>
                  <a:cubicBezTo>
                    <a:pt x="26" y="28"/>
                    <a:pt x="28" y="20"/>
                    <a:pt x="27" y="14"/>
                  </a:cubicBezTo>
                  <a:cubicBezTo>
                    <a:pt x="26" y="9"/>
                    <a:pt x="20" y="0"/>
                    <a:pt x="9" y="5"/>
                  </a:cubicBezTo>
                  <a:close/>
                </a:path>
              </a:pathLst>
            </a:custGeom>
            <a:solidFill>
              <a:srgbClr val="C2D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943"/>
            <p:cNvSpPr/>
            <p:nvPr/>
          </p:nvSpPr>
          <p:spPr bwMode="auto">
            <a:xfrm>
              <a:off x="4269020" y="4339897"/>
              <a:ext cx="155398" cy="145718"/>
            </a:xfrm>
            <a:custGeom>
              <a:avLst/>
              <a:gdLst>
                <a:gd name="T0" fmla="*/ 7 w 23"/>
                <a:gd name="T1" fmla="*/ 5 h 23"/>
                <a:gd name="T2" fmla="*/ 13 w 23"/>
                <a:gd name="T3" fmla="*/ 22 h 23"/>
                <a:gd name="T4" fmla="*/ 22 w 23"/>
                <a:gd name="T5" fmla="*/ 12 h 23"/>
                <a:gd name="T6" fmla="*/ 7 w 23"/>
                <a:gd name="T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3">
                  <a:moveTo>
                    <a:pt x="7" y="5"/>
                  </a:moveTo>
                  <a:cubicBezTo>
                    <a:pt x="0" y="9"/>
                    <a:pt x="2" y="21"/>
                    <a:pt x="13" y="22"/>
                  </a:cubicBezTo>
                  <a:cubicBezTo>
                    <a:pt x="21" y="23"/>
                    <a:pt x="23" y="16"/>
                    <a:pt x="22" y="12"/>
                  </a:cubicBezTo>
                  <a:cubicBezTo>
                    <a:pt x="21" y="7"/>
                    <a:pt x="14" y="0"/>
                    <a:pt x="7" y="5"/>
                  </a:cubicBezTo>
                  <a:close/>
                </a:path>
              </a:pathLst>
            </a:custGeom>
            <a:solidFill>
              <a:srgbClr val="005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944"/>
            <p:cNvSpPr/>
            <p:nvPr/>
          </p:nvSpPr>
          <p:spPr bwMode="auto">
            <a:xfrm>
              <a:off x="4448589" y="4498568"/>
              <a:ext cx="265902" cy="336768"/>
            </a:xfrm>
            <a:custGeom>
              <a:avLst/>
              <a:gdLst>
                <a:gd name="T0" fmla="*/ 16 w 39"/>
                <a:gd name="T1" fmla="*/ 29 h 53"/>
                <a:gd name="T2" fmla="*/ 10 w 39"/>
                <a:gd name="T3" fmla="*/ 5 h 53"/>
                <a:gd name="T4" fmla="*/ 5 w 39"/>
                <a:gd name="T5" fmla="*/ 25 h 53"/>
                <a:gd name="T6" fmla="*/ 29 w 39"/>
                <a:gd name="T7" fmla="*/ 47 h 53"/>
                <a:gd name="T8" fmla="*/ 39 w 39"/>
                <a:gd name="T9" fmla="*/ 48 h 53"/>
                <a:gd name="T10" fmla="*/ 26 w 39"/>
                <a:gd name="T11" fmla="*/ 37 h 53"/>
                <a:gd name="T12" fmla="*/ 16 w 39"/>
                <a:gd name="T13" fmla="*/ 2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3">
                  <a:moveTo>
                    <a:pt x="16" y="29"/>
                  </a:moveTo>
                  <a:cubicBezTo>
                    <a:pt x="11" y="21"/>
                    <a:pt x="10" y="9"/>
                    <a:pt x="10" y="5"/>
                  </a:cubicBezTo>
                  <a:cubicBezTo>
                    <a:pt x="10" y="0"/>
                    <a:pt x="0" y="8"/>
                    <a:pt x="5" y="25"/>
                  </a:cubicBezTo>
                  <a:cubicBezTo>
                    <a:pt x="10" y="42"/>
                    <a:pt x="24" y="44"/>
                    <a:pt x="29" y="47"/>
                  </a:cubicBezTo>
                  <a:cubicBezTo>
                    <a:pt x="33" y="51"/>
                    <a:pt x="39" y="53"/>
                    <a:pt x="39" y="48"/>
                  </a:cubicBezTo>
                  <a:cubicBezTo>
                    <a:pt x="39" y="42"/>
                    <a:pt x="31" y="39"/>
                    <a:pt x="26" y="37"/>
                  </a:cubicBezTo>
                  <a:cubicBezTo>
                    <a:pt x="21" y="34"/>
                    <a:pt x="16" y="29"/>
                    <a:pt x="16" y="29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945"/>
            <p:cNvSpPr/>
            <p:nvPr/>
          </p:nvSpPr>
          <p:spPr bwMode="auto">
            <a:xfrm>
              <a:off x="4327726" y="4744667"/>
              <a:ext cx="372952" cy="116573"/>
            </a:xfrm>
            <a:custGeom>
              <a:avLst/>
              <a:gdLst>
                <a:gd name="T0" fmla="*/ 38 w 55"/>
                <a:gd name="T1" fmla="*/ 10 h 18"/>
                <a:gd name="T2" fmla="*/ 9 w 55"/>
                <a:gd name="T3" fmla="*/ 1 h 18"/>
                <a:gd name="T4" fmla="*/ 1 w 55"/>
                <a:gd name="T5" fmla="*/ 4 h 18"/>
                <a:gd name="T6" fmla="*/ 28 w 55"/>
                <a:gd name="T7" fmla="*/ 11 h 18"/>
                <a:gd name="T8" fmla="*/ 49 w 55"/>
                <a:gd name="T9" fmla="*/ 17 h 18"/>
                <a:gd name="T10" fmla="*/ 53 w 55"/>
                <a:gd name="T11" fmla="*/ 15 h 18"/>
                <a:gd name="T12" fmla="*/ 38 w 55"/>
                <a:gd name="T13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8">
                  <a:moveTo>
                    <a:pt x="38" y="10"/>
                  </a:moveTo>
                  <a:cubicBezTo>
                    <a:pt x="30" y="6"/>
                    <a:pt x="17" y="0"/>
                    <a:pt x="9" y="1"/>
                  </a:cubicBezTo>
                  <a:cubicBezTo>
                    <a:pt x="9" y="1"/>
                    <a:pt x="2" y="1"/>
                    <a:pt x="1" y="4"/>
                  </a:cubicBezTo>
                  <a:cubicBezTo>
                    <a:pt x="0" y="6"/>
                    <a:pt x="16" y="8"/>
                    <a:pt x="28" y="11"/>
                  </a:cubicBezTo>
                  <a:cubicBezTo>
                    <a:pt x="39" y="15"/>
                    <a:pt x="46" y="18"/>
                    <a:pt x="49" y="17"/>
                  </a:cubicBezTo>
                  <a:cubicBezTo>
                    <a:pt x="53" y="17"/>
                    <a:pt x="55" y="16"/>
                    <a:pt x="53" y="15"/>
                  </a:cubicBezTo>
                  <a:cubicBezTo>
                    <a:pt x="52" y="14"/>
                    <a:pt x="45" y="14"/>
                    <a:pt x="38" y="10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946"/>
            <p:cNvSpPr/>
            <p:nvPr/>
          </p:nvSpPr>
          <p:spPr bwMode="auto">
            <a:xfrm>
              <a:off x="3823550" y="4310755"/>
              <a:ext cx="276261" cy="213718"/>
            </a:xfrm>
            <a:custGeom>
              <a:avLst/>
              <a:gdLst>
                <a:gd name="T0" fmla="*/ 9 w 41"/>
                <a:gd name="T1" fmla="*/ 16 h 34"/>
                <a:gd name="T2" fmla="*/ 11 w 41"/>
                <a:gd name="T3" fmla="*/ 34 h 34"/>
                <a:gd name="T4" fmla="*/ 35 w 41"/>
                <a:gd name="T5" fmla="*/ 27 h 34"/>
                <a:gd name="T6" fmla="*/ 39 w 41"/>
                <a:gd name="T7" fmla="*/ 19 h 34"/>
                <a:gd name="T8" fmla="*/ 20 w 41"/>
                <a:gd name="T9" fmla="*/ 3 h 34"/>
                <a:gd name="T10" fmla="*/ 9 w 41"/>
                <a:gd name="T11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4">
                  <a:moveTo>
                    <a:pt x="9" y="16"/>
                  </a:moveTo>
                  <a:cubicBezTo>
                    <a:pt x="6" y="25"/>
                    <a:pt x="0" y="34"/>
                    <a:pt x="11" y="34"/>
                  </a:cubicBezTo>
                  <a:cubicBezTo>
                    <a:pt x="23" y="34"/>
                    <a:pt x="31" y="29"/>
                    <a:pt x="35" y="27"/>
                  </a:cubicBezTo>
                  <a:cubicBezTo>
                    <a:pt x="39" y="25"/>
                    <a:pt x="41" y="22"/>
                    <a:pt x="39" y="19"/>
                  </a:cubicBezTo>
                  <a:cubicBezTo>
                    <a:pt x="39" y="19"/>
                    <a:pt x="26" y="6"/>
                    <a:pt x="20" y="3"/>
                  </a:cubicBezTo>
                  <a:cubicBezTo>
                    <a:pt x="15" y="0"/>
                    <a:pt x="11" y="6"/>
                    <a:pt x="9" y="16"/>
                  </a:cubicBezTo>
                  <a:close/>
                </a:path>
              </a:pathLst>
            </a:custGeom>
            <a:solidFill>
              <a:srgbClr val="BF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947"/>
            <p:cNvSpPr/>
            <p:nvPr/>
          </p:nvSpPr>
          <p:spPr bwMode="auto">
            <a:xfrm>
              <a:off x="3074191" y="3760269"/>
              <a:ext cx="424752" cy="372388"/>
            </a:xfrm>
            <a:custGeom>
              <a:avLst/>
              <a:gdLst>
                <a:gd name="T0" fmla="*/ 9 w 63"/>
                <a:gd name="T1" fmla="*/ 54 h 59"/>
                <a:gd name="T2" fmla="*/ 31 w 63"/>
                <a:gd name="T3" fmla="*/ 51 h 59"/>
                <a:gd name="T4" fmla="*/ 44 w 63"/>
                <a:gd name="T5" fmla="*/ 51 h 59"/>
                <a:gd name="T6" fmla="*/ 58 w 63"/>
                <a:gd name="T7" fmla="*/ 59 h 59"/>
                <a:gd name="T8" fmla="*/ 43 w 63"/>
                <a:gd name="T9" fmla="*/ 47 h 59"/>
                <a:gd name="T10" fmla="*/ 35 w 63"/>
                <a:gd name="T11" fmla="*/ 39 h 59"/>
                <a:gd name="T12" fmla="*/ 29 w 63"/>
                <a:gd name="T13" fmla="*/ 30 h 59"/>
                <a:gd name="T14" fmla="*/ 20 w 63"/>
                <a:gd name="T15" fmla="*/ 11 h 59"/>
                <a:gd name="T16" fmla="*/ 18 w 63"/>
                <a:gd name="T17" fmla="*/ 19 h 59"/>
                <a:gd name="T18" fmla="*/ 28 w 63"/>
                <a:gd name="T19" fmla="*/ 33 h 59"/>
                <a:gd name="T20" fmla="*/ 11 w 63"/>
                <a:gd name="T21" fmla="*/ 28 h 59"/>
                <a:gd name="T22" fmla="*/ 14 w 63"/>
                <a:gd name="T23" fmla="*/ 33 h 59"/>
                <a:gd name="T24" fmla="*/ 28 w 63"/>
                <a:gd name="T25" fmla="*/ 38 h 59"/>
                <a:gd name="T26" fmla="*/ 11 w 63"/>
                <a:gd name="T27" fmla="*/ 39 h 59"/>
                <a:gd name="T28" fmla="*/ 16 w 63"/>
                <a:gd name="T29" fmla="*/ 44 h 59"/>
                <a:gd name="T30" fmla="*/ 28 w 63"/>
                <a:gd name="T31" fmla="*/ 47 h 59"/>
                <a:gd name="T32" fmla="*/ 9 w 63"/>
                <a:gd name="T33" fmla="*/ 5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59">
                  <a:moveTo>
                    <a:pt x="9" y="54"/>
                  </a:moveTo>
                  <a:cubicBezTo>
                    <a:pt x="12" y="56"/>
                    <a:pt x="17" y="53"/>
                    <a:pt x="31" y="51"/>
                  </a:cubicBezTo>
                  <a:cubicBezTo>
                    <a:pt x="36" y="51"/>
                    <a:pt x="41" y="51"/>
                    <a:pt x="44" y="51"/>
                  </a:cubicBezTo>
                  <a:cubicBezTo>
                    <a:pt x="52" y="53"/>
                    <a:pt x="56" y="59"/>
                    <a:pt x="58" y="59"/>
                  </a:cubicBezTo>
                  <a:cubicBezTo>
                    <a:pt x="61" y="59"/>
                    <a:pt x="63" y="58"/>
                    <a:pt x="43" y="47"/>
                  </a:cubicBezTo>
                  <a:cubicBezTo>
                    <a:pt x="43" y="47"/>
                    <a:pt x="38" y="44"/>
                    <a:pt x="35" y="39"/>
                  </a:cubicBezTo>
                  <a:cubicBezTo>
                    <a:pt x="33" y="37"/>
                    <a:pt x="31" y="32"/>
                    <a:pt x="29" y="30"/>
                  </a:cubicBezTo>
                  <a:cubicBezTo>
                    <a:pt x="25" y="23"/>
                    <a:pt x="22" y="16"/>
                    <a:pt x="20" y="11"/>
                  </a:cubicBezTo>
                  <a:cubicBezTo>
                    <a:pt x="14" y="0"/>
                    <a:pt x="15" y="12"/>
                    <a:pt x="18" y="19"/>
                  </a:cubicBezTo>
                  <a:cubicBezTo>
                    <a:pt x="22" y="26"/>
                    <a:pt x="28" y="33"/>
                    <a:pt x="28" y="33"/>
                  </a:cubicBezTo>
                  <a:cubicBezTo>
                    <a:pt x="28" y="33"/>
                    <a:pt x="17" y="31"/>
                    <a:pt x="11" y="28"/>
                  </a:cubicBezTo>
                  <a:cubicBezTo>
                    <a:pt x="5" y="25"/>
                    <a:pt x="6" y="31"/>
                    <a:pt x="14" y="33"/>
                  </a:cubicBezTo>
                  <a:cubicBezTo>
                    <a:pt x="22" y="36"/>
                    <a:pt x="28" y="38"/>
                    <a:pt x="28" y="38"/>
                  </a:cubicBezTo>
                  <a:cubicBezTo>
                    <a:pt x="28" y="38"/>
                    <a:pt x="21" y="39"/>
                    <a:pt x="11" y="39"/>
                  </a:cubicBezTo>
                  <a:cubicBezTo>
                    <a:pt x="0" y="39"/>
                    <a:pt x="6" y="44"/>
                    <a:pt x="16" y="44"/>
                  </a:cubicBezTo>
                  <a:cubicBezTo>
                    <a:pt x="26" y="45"/>
                    <a:pt x="29" y="46"/>
                    <a:pt x="28" y="47"/>
                  </a:cubicBezTo>
                  <a:cubicBezTo>
                    <a:pt x="27" y="49"/>
                    <a:pt x="5" y="52"/>
                    <a:pt x="9" y="54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948"/>
            <p:cNvSpPr/>
            <p:nvPr/>
          </p:nvSpPr>
          <p:spPr bwMode="auto">
            <a:xfrm>
              <a:off x="4455496" y="4764096"/>
              <a:ext cx="245183" cy="90668"/>
            </a:xfrm>
            <a:custGeom>
              <a:avLst/>
              <a:gdLst>
                <a:gd name="T0" fmla="*/ 30 w 36"/>
                <a:gd name="T1" fmla="*/ 13 h 14"/>
                <a:gd name="T2" fmla="*/ 10 w 36"/>
                <a:gd name="T3" fmla="*/ 5 h 14"/>
                <a:gd name="T4" fmla="*/ 6 w 36"/>
                <a:gd name="T5" fmla="*/ 6 h 14"/>
                <a:gd name="T6" fmla="*/ 29 w 36"/>
                <a:gd name="T7" fmla="*/ 14 h 14"/>
                <a:gd name="T8" fmla="*/ 30 w 36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4">
                  <a:moveTo>
                    <a:pt x="30" y="13"/>
                  </a:moveTo>
                  <a:cubicBezTo>
                    <a:pt x="23" y="13"/>
                    <a:pt x="10" y="5"/>
                    <a:pt x="10" y="5"/>
                  </a:cubicBezTo>
                  <a:cubicBezTo>
                    <a:pt x="0" y="0"/>
                    <a:pt x="2" y="6"/>
                    <a:pt x="6" y="6"/>
                  </a:cubicBezTo>
                  <a:cubicBezTo>
                    <a:pt x="9" y="7"/>
                    <a:pt x="27" y="14"/>
                    <a:pt x="29" y="14"/>
                  </a:cubicBezTo>
                  <a:cubicBezTo>
                    <a:pt x="31" y="14"/>
                    <a:pt x="36" y="12"/>
                    <a:pt x="30" y="13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949"/>
            <p:cNvSpPr/>
            <p:nvPr/>
          </p:nvSpPr>
          <p:spPr bwMode="auto">
            <a:xfrm>
              <a:off x="4320820" y="4346373"/>
              <a:ext cx="82878" cy="71239"/>
            </a:xfrm>
            <a:custGeom>
              <a:avLst/>
              <a:gdLst>
                <a:gd name="T0" fmla="*/ 5 w 12"/>
                <a:gd name="T1" fmla="*/ 3 h 11"/>
                <a:gd name="T2" fmla="*/ 8 w 12"/>
                <a:gd name="T3" fmla="*/ 10 h 11"/>
                <a:gd name="T4" fmla="*/ 11 w 12"/>
                <a:gd name="T5" fmla="*/ 5 h 11"/>
                <a:gd name="T6" fmla="*/ 5 w 12"/>
                <a:gd name="T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5" y="3"/>
                  </a:moveTo>
                  <a:cubicBezTo>
                    <a:pt x="0" y="7"/>
                    <a:pt x="6" y="11"/>
                    <a:pt x="8" y="10"/>
                  </a:cubicBezTo>
                  <a:cubicBezTo>
                    <a:pt x="10" y="9"/>
                    <a:pt x="12" y="7"/>
                    <a:pt x="11" y="5"/>
                  </a:cubicBezTo>
                  <a:cubicBezTo>
                    <a:pt x="11" y="5"/>
                    <a:pt x="9" y="0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950"/>
            <p:cNvSpPr/>
            <p:nvPr/>
          </p:nvSpPr>
          <p:spPr bwMode="auto">
            <a:xfrm>
              <a:off x="3668152" y="3779698"/>
              <a:ext cx="884035" cy="670298"/>
            </a:xfrm>
            <a:custGeom>
              <a:avLst/>
              <a:gdLst>
                <a:gd name="T0" fmla="*/ 52 w 131"/>
                <a:gd name="T1" fmla="*/ 9 h 106"/>
                <a:gd name="T2" fmla="*/ 11 w 131"/>
                <a:gd name="T3" fmla="*/ 31 h 106"/>
                <a:gd name="T4" fmla="*/ 40 w 131"/>
                <a:gd name="T5" fmla="*/ 52 h 106"/>
                <a:gd name="T6" fmla="*/ 94 w 131"/>
                <a:gd name="T7" fmla="*/ 79 h 106"/>
                <a:gd name="T8" fmla="*/ 120 w 131"/>
                <a:gd name="T9" fmla="*/ 96 h 106"/>
                <a:gd name="T10" fmla="*/ 123 w 131"/>
                <a:gd name="T11" fmla="*/ 73 h 106"/>
                <a:gd name="T12" fmla="*/ 52 w 131"/>
                <a:gd name="T13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06">
                  <a:moveTo>
                    <a:pt x="52" y="9"/>
                  </a:moveTo>
                  <a:cubicBezTo>
                    <a:pt x="29" y="0"/>
                    <a:pt x="21" y="21"/>
                    <a:pt x="11" y="31"/>
                  </a:cubicBezTo>
                  <a:cubicBezTo>
                    <a:pt x="0" y="41"/>
                    <a:pt x="22" y="45"/>
                    <a:pt x="40" y="52"/>
                  </a:cubicBezTo>
                  <a:cubicBezTo>
                    <a:pt x="58" y="60"/>
                    <a:pt x="77" y="77"/>
                    <a:pt x="94" y="79"/>
                  </a:cubicBezTo>
                  <a:cubicBezTo>
                    <a:pt x="111" y="81"/>
                    <a:pt x="120" y="86"/>
                    <a:pt x="120" y="96"/>
                  </a:cubicBezTo>
                  <a:cubicBezTo>
                    <a:pt x="121" y="106"/>
                    <a:pt x="131" y="91"/>
                    <a:pt x="123" y="73"/>
                  </a:cubicBezTo>
                  <a:cubicBezTo>
                    <a:pt x="116" y="56"/>
                    <a:pt x="76" y="18"/>
                    <a:pt x="52" y="9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951"/>
            <p:cNvSpPr/>
            <p:nvPr/>
          </p:nvSpPr>
          <p:spPr bwMode="auto">
            <a:xfrm>
              <a:off x="3889161" y="4346373"/>
              <a:ext cx="189931" cy="158670"/>
            </a:xfrm>
            <a:custGeom>
              <a:avLst/>
              <a:gdLst>
                <a:gd name="T0" fmla="*/ 5 w 28"/>
                <a:gd name="T1" fmla="*/ 25 h 25"/>
                <a:gd name="T2" fmla="*/ 17 w 28"/>
                <a:gd name="T3" fmla="*/ 23 h 25"/>
                <a:gd name="T4" fmla="*/ 24 w 28"/>
                <a:gd name="T5" fmla="*/ 19 h 25"/>
                <a:gd name="T6" fmla="*/ 28 w 28"/>
                <a:gd name="T7" fmla="*/ 16 h 25"/>
                <a:gd name="T8" fmla="*/ 22 w 28"/>
                <a:gd name="T9" fmla="*/ 12 h 25"/>
                <a:gd name="T10" fmla="*/ 9 w 28"/>
                <a:gd name="T11" fmla="*/ 0 h 25"/>
                <a:gd name="T12" fmla="*/ 10 w 28"/>
                <a:gd name="T13" fmla="*/ 6 h 25"/>
                <a:gd name="T14" fmla="*/ 15 w 28"/>
                <a:gd name="T15" fmla="*/ 13 h 25"/>
                <a:gd name="T16" fmla="*/ 4 w 28"/>
                <a:gd name="T17" fmla="*/ 11 h 25"/>
                <a:gd name="T18" fmla="*/ 11 w 28"/>
                <a:gd name="T19" fmla="*/ 17 h 25"/>
                <a:gd name="T20" fmla="*/ 5 w 28"/>
                <a:gd name="T21" fmla="*/ 19 h 25"/>
                <a:gd name="T22" fmla="*/ 8 w 28"/>
                <a:gd name="T23" fmla="*/ 22 h 25"/>
                <a:gd name="T24" fmla="*/ 5 w 28"/>
                <a:gd name="T2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25">
                  <a:moveTo>
                    <a:pt x="5" y="25"/>
                  </a:moveTo>
                  <a:cubicBezTo>
                    <a:pt x="9" y="25"/>
                    <a:pt x="14" y="25"/>
                    <a:pt x="17" y="23"/>
                  </a:cubicBezTo>
                  <a:cubicBezTo>
                    <a:pt x="20" y="21"/>
                    <a:pt x="21" y="20"/>
                    <a:pt x="24" y="19"/>
                  </a:cubicBezTo>
                  <a:cubicBezTo>
                    <a:pt x="27" y="19"/>
                    <a:pt x="28" y="19"/>
                    <a:pt x="28" y="16"/>
                  </a:cubicBezTo>
                  <a:cubicBezTo>
                    <a:pt x="28" y="16"/>
                    <a:pt x="25" y="15"/>
                    <a:pt x="22" y="12"/>
                  </a:cubicBezTo>
                  <a:cubicBezTo>
                    <a:pt x="20" y="9"/>
                    <a:pt x="12" y="0"/>
                    <a:pt x="9" y="0"/>
                  </a:cubicBezTo>
                  <a:cubicBezTo>
                    <a:pt x="7" y="0"/>
                    <a:pt x="7" y="3"/>
                    <a:pt x="10" y="6"/>
                  </a:cubicBezTo>
                  <a:cubicBezTo>
                    <a:pt x="13" y="10"/>
                    <a:pt x="16" y="9"/>
                    <a:pt x="15" y="13"/>
                  </a:cubicBezTo>
                  <a:cubicBezTo>
                    <a:pt x="15" y="14"/>
                    <a:pt x="6" y="10"/>
                    <a:pt x="4" y="11"/>
                  </a:cubicBezTo>
                  <a:cubicBezTo>
                    <a:pt x="3" y="12"/>
                    <a:pt x="8" y="16"/>
                    <a:pt x="11" y="17"/>
                  </a:cubicBezTo>
                  <a:cubicBezTo>
                    <a:pt x="13" y="18"/>
                    <a:pt x="10" y="18"/>
                    <a:pt x="5" y="19"/>
                  </a:cubicBezTo>
                  <a:cubicBezTo>
                    <a:pt x="0" y="21"/>
                    <a:pt x="4" y="22"/>
                    <a:pt x="8" y="22"/>
                  </a:cubicBezTo>
                  <a:cubicBezTo>
                    <a:pt x="11" y="22"/>
                    <a:pt x="1" y="24"/>
                    <a:pt x="5" y="25"/>
                  </a:cubicBezTo>
                  <a:close/>
                </a:path>
              </a:pathLst>
            </a:custGeom>
            <a:solidFill>
              <a:srgbClr val="9F4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952"/>
            <p:cNvSpPr/>
            <p:nvPr/>
          </p:nvSpPr>
          <p:spPr bwMode="auto">
            <a:xfrm>
              <a:off x="3902974" y="4346373"/>
              <a:ext cx="189931" cy="158670"/>
            </a:xfrm>
            <a:custGeom>
              <a:avLst/>
              <a:gdLst>
                <a:gd name="T0" fmla="*/ 1 w 28"/>
                <a:gd name="T1" fmla="*/ 24 h 25"/>
                <a:gd name="T2" fmla="*/ 17 w 28"/>
                <a:gd name="T3" fmla="*/ 20 h 25"/>
                <a:gd name="T4" fmla="*/ 25 w 28"/>
                <a:gd name="T5" fmla="*/ 18 h 25"/>
                <a:gd name="T6" fmla="*/ 18 w 28"/>
                <a:gd name="T7" fmla="*/ 13 h 25"/>
                <a:gd name="T8" fmla="*/ 6 w 28"/>
                <a:gd name="T9" fmla="*/ 2 h 25"/>
                <a:gd name="T10" fmla="*/ 15 w 28"/>
                <a:gd name="T11" fmla="*/ 15 h 25"/>
                <a:gd name="T12" fmla="*/ 2 w 28"/>
                <a:gd name="T13" fmla="*/ 11 h 25"/>
                <a:gd name="T14" fmla="*/ 13 w 28"/>
                <a:gd name="T15" fmla="*/ 17 h 25"/>
                <a:gd name="T16" fmla="*/ 1 w 28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5">
                  <a:moveTo>
                    <a:pt x="1" y="24"/>
                  </a:moveTo>
                  <a:cubicBezTo>
                    <a:pt x="1" y="25"/>
                    <a:pt x="13" y="23"/>
                    <a:pt x="17" y="20"/>
                  </a:cubicBezTo>
                  <a:cubicBezTo>
                    <a:pt x="20" y="18"/>
                    <a:pt x="23" y="19"/>
                    <a:pt x="25" y="18"/>
                  </a:cubicBezTo>
                  <a:cubicBezTo>
                    <a:pt x="28" y="17"/>
                    <a:pt x="21" y="18"/>
                    <a:pt x="18" y="13"/>
                  </a:cubicBezTo>
                  <a:cubicBezTo>
                    <a:pt x="15" y="8"/>
                    <a:pt x="8" y="0"/>
                    <a:pt x="6" y="2"/>
                  </a:cubicBezTo>
                  <a:cubicBezTo>
                    <a:pt x="4" y="3"/>
                    <a:pt x="17" y="12"/>
                    <a:pt x="15" y="15"/>
                  </a:cubicBezTo>
                  <a:cubicBezTo>
                    <a:pt x="14" y="17"/>
                    <a:pt x="4" y="10"/>
                    <a:pt x="2" y="11"/>
                  </a:cubicBezTo>
                  <a:cubicBezTo>
                    <a:pt x="0" y="13"/>
                    <a:pt x="12" y="15"/>
                    <a:pt x="13" y="17"/>
                  </a:cubicBezTo>
                  <a:cubicBezTo>
                    <a:pt x="13" y="20"/>
                    <a:pt x="1" y="23"/>
                    <a:pt x="1" y="24"/>
                  </a:cubicBezTo>
                  <a:close/>
                </a:path>
              </a:pathLst>
            </a:custGeom>
            <a:solidFill>
              <a:srgbClr val="68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953"/>
            <p:cNvSpPr/>
            <p:nvPr/>
          </p:nvSpPr>
          <p:spPr bwMode="auto">
            <a:xfrm>
              <a:off x="4058372" y="4359326"/>
              <a:ext cx="183024" cy="369149"/>
            </a:xfrm>
            <a:custGeom>
              <a:avLst/>
              <a:gdLst>
                <a:gd name="T0" fmla="*/ 7 w 27"/>
                <a:gd name="T1" fmla="*/ 3 h 58"/>
                <a:gd name="T2" fmla="*/ 2 w 27"/>
                <a:gd name="T3" fmla="*/ 29 h 58"/>
                <a:gd name="T4" fmla="*/ 25 w 27"/>
                <a:gd name="T5" fmla="*/ 57 h 58"/>
                <a:gd name="T6" fmla="*/ 13 w 27"/>
                <a:gd name="T7" fmla="*/ 46 h 58"/>
                <a:gd name="T8" fmla="*/ 11 w 27"/>
                <a:gd name="T9" fmla="*/ 6 h 58"/>
                <a:gd name="T10" fmla="*/ 7 w 27"/>
                <a:gd name="T11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8">
                  <a:moveTo>
                    <a:pt x="7" y="3"/>
                  </a:moveTo>
                  <a:cubicBezTo>
                    <a:pt x="5" y="6"/>
                    <a:pt x="0" y="12"/>
                    <a:pt x="2" y="29"/>
                  </a:cubicBezTo>
                  <a:cubicBezTo>
                    <a:pt x="5" y="54"/>
                    <a:pt x="23" y="58"/>
                    <a:pt x="25" y="57"/>
                  </a:cubicBezTo>
                  <a:cubicBezTo>
                    <a:pt x="27" y="55"/>
                    <a:pt x="17" y="56"/>
                    <a:pt x="13" y="46"/>
                  </a:cubicBezTo>
                  <a:cubicBezTo>
                    <a:pt x="8" y="37"/>
                    <a:pt x="7" y="12"/>
                    <a:pt x="11" y="6"/>
                  </a:cubicBezTo>
                  <a:cubicBezTo>
                    <a:pt x="15" y="0"/>
                    <a:pt x="9" y="0"/>
                    <a:pt x="7" y="3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54"/>
            <p:cNvSpPr/>
            <p:nvPr/>
          </p:nvSpPr>
          <p:spPr bwMode="auto">
            <a:xfrm>
              <a:off x="4072185" y="3893032"/>
              <a:ext cx="41439" cy="35621"/>
            </a:xfrm>
            <a:custGeom>
              <a:avLst/>
              <a:gdLst>
                <a:gd name="T0" fmla="*/ 1 w 6"/>
                <a:gd name="T1" fmla="*/ 3 h 6"/>
                <a:gd name="T2" fmla="*/ 3 w 6"/>
                <a:gd name="T3" fmla="*/ 6 h 6"/>
                <a:gd name="T4" fmla="*/ 6 w 6"/>
                <a:gd name="T5" fmla="*/ 3 h 6"/>
                <a:gd name="T6" fmla="*/ 3 w 6"/>
                <a:gd name="T7" fmla="*/ 0 h 6"/>
                <a:gd name="T8" fmla="*/ 1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3"/>
                  </a:move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Oval 1955"/>
            <p:cNvSpPr>
              <a:spLocks noChangeArrowheads="1"/>
            </p:cNvSpPr>
            <p:nvPr/>
          </p:nvSpPr>
          <p:spPr bwMode="auto">
            <a:xfrm>
              <a:off x="4151609" y="3935129"/>
              <a:ext cx="13813" cy="1295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2494"/>
            <p:cNvSpPr/>
            <p:nvPr/>
          </p:nvSpPr>
          <p:spPr bwMode="auto">
            <a:xfrm>
              <a:off x="4721398" y="4245992"/>
              <a:ext cx="58707" cy="51810"/>
            </a:xfrm>
            <a:custGeom>
              <a:avLst/>
              <a:gdLst>
                <a:gd name="T0" fmla="*/ 2 w 9"/>
                <a:gd name="T1" fmla="*/ 2 h 8"/>
                <a:gd name="T2" fmla="*/ 2 w 9"/>
                <a:gd name="T3" fmla="*/ 7 h 8"/>
                <a:gd name="T4" fmla="*/ 7 w 9"/>
                <a:gd name="T5" fmla="*/ 6 h 8"/>
                <a:gd name="T6" fmla="*/ 7 w 9"/>
                <a:gd name="T7" fmla="*/ 1 h 8"/>
                <a:gd name="T8" fmla="*/ 2 w 9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2" y="2"/>
                  </a:moveTo>
                  <a:cubicBezTo>
                    <a:pt x="0" y="4"/>
                    <a:pt x="1" y="6"/>
                    <a:pt x="2" y="7"/>
                  </a:cubicBezTo>
                  <a:cubicBezTo>
                    <a:pt x="4" y="8"/>
                    <a:pt x="6" y="8"/>
                    <a:pt x="7" y="6"/>
                  </a:cubicBezTo>
                  <a:cubicBezTo>
                    <a:pt x="9" y="5"/>
                    <a:pt x="8" y="3"/>
                    <a:pt x="7" y="1"/>
                  </a:cubicBezTo>
                  <a:cubicBezTo>
                    <a:pt x="5" y="0"/>
                    <a:pt x="3" y="0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2495"/>
            <p:cNvSpPr/>
            <p:nvPr/>
          </p:nvSpPr>
          <p:spPr bwMode="auto">
            <a:xfrm>
              <a:off x="4835355" y="4297802"/>
              <a:ext cx="27626" cy="22668"/>
            </a:xfrm>
            <a:custGeom>
              <a:avLst/>
              <a:gdLst>
                <a:gd name="T0" fmla="*/ 0 w 4"/>
                <a:gd name="T1" fmla="*/ 1 h 4"/>
                <a:gd name="T2" fmla="*/ 1 w 4"/>
                <a:gd name="T3" fmla="*/ 4 h 4"/>
                <a:gd name="T4" fmla="*/ 3 w 4"/>
                <a:gd name="T5" fmla="*/ 4 h 4"/>
                <a:gd name="T6" fmla="*/ 3 w 4"/>
                <a:gd name="T7" fmla="*/ 1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3" y="4"/>
                    <a:pt x="3" y="4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>
            <a:stCxn id="18" idx="2"/>
          </p:cNvCxnSpPr>
          <p:nvPr/>
        </p:nvCxnSpPr>
        <p:spPr>
          <a:xfrm rot="16200000" flipH="1">
            <a:off x="3084248" y="5322173"/>
            <a:ext cx="1382681" cy="1210695"/>
          </a:xfrm>
          <a:prstGeom prst="curvedConnector3">
            <a:avLst>
              <a:gd name="adj1" fmla="val 50000"/>
            </a:avLst>
          </a:prstGeom>
          <a:ln>
            <a:solidFill>
              <a:srgbClr val="0056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126608" y="5635202"/>
            <a:ext cx="12192004" cy="2567354"/>
            <a:chOff x="2151061" y="3925893"/>
            <a:chExt cx="6513515" cy="1936753"/>
          </a:xfrm>
        </p:grpSpPr>
        <p:sp>
          <p:nvSpPr>
            <p:cNvPr id="30" name="Freeform 72"/>
            <p:cNvSpPr/>
            <p:nvPr/>
          </p:nvSpPr>
          <p:spPr bwMode="auto">
            <a:xfrm>
              <a:off x="2151061" y="3925893"/>
              <a:ext cx="6500814" cy="1439865"/>
            </a:xfrm>
            <a:custGeom>
              <a:avLst/>
              <a:gdLst>
                <a:gd name="T0" fmla="*/ 3163 w 3267"/>
                <a:gd name="T1" fmla="*/ 79 h 724"/>
                <a:gd name="T2" fmla="*/ 3037 w 3267"/>
                <a:gd name="T3" fmla="*/ 0 h 724"/>
                <a:gd name="T4" fmla="*/ 3037 w 3267"/>
                <a:gd name="T5" fmla="*/ 0 h 724"/>
                <a:gd name="T6" fmla="*/ 2911 w 3267"/>
                <a:gd name="T7" fmla="*/ 79 h 724"/>
                <a:gd name="T8" fmla="*/ 2785 w 3267"/>
                <a:gd name="T9" fmla="*/ 0 h 724"/>
                <a:gd name="T10" fmla="*/ 2785 w 3267"/>
                <a:gd name="T11" fmla="*/ 0 h 724"/>
                <a:gd name="T12" fmla="*/ 2659 w 3267"/>
                <a:gd name="T13" fmla="*/ 79 h 724"/>
                <a:gd name="T14" fmla="*/ 2533 w 3267"/>
                <a:gd name="T15" fmla="*/ 0 h 724"/>
                <a:gd name="T16" fmla="*/ 2533 w 3267"/>
                <a:gd name="T17" fmla="*/ 0 h 724"/>
                <a:gd name="T18" fmla="*/ 2407 w 3267"/>
                <a:gd name="T19" fmla="*/ 79 h 724"/>
                <a:gd name="T20" fmla="*/ 2281 w 3267"/>
                <a:gd name="T21" fmla="*/ 0 h 724"/>
                <a:gd name="T22" fmla="*/ 2281 w 3267"/>
                <a:gd name="T23" fmla="*/ 0 h 724"/>
                <a:gd name="T24" fmla="*/ 2155 w 3267"/>
                <a:gd name="T25" fmla="*/ 79 h 724"/>
                <a:gd name="T26" fmla="*/ 2029 w 3267"/>
                <a:gd name="T27" fmla="*/ 0 h 724"/>
                <a:gd name="T28" fmla="*/ 2029 w 3267"/>
                <a:gd name="T29" fmla="*/ 0 h 724"/>
                <a:gd name="T30" fmla="*/ 1903 w 3267"/>
                <a:gd name="T31" fmla="*/ 79 h 724"/>
                <a:gd name="T32" fmla="*/ 1777 w 3267"/>
                <a:gd name="T33" fmla="*/ 0 h 724"/>
                <a:gd name="T34" fmla="*/ 1777 w 3267"/>
                <a:gd name="T35" fmla="*/ 0 h 724"/>
                <a:gd name="T36" fmla="*/ 1651 w 3267"/>
                <a:gd name="T37" fmla="*/ 79 h 724"/>
                <a:gd name="T38" fmla="*/ 1525 w 3267"/>
                <a:gd name="T39" fmla="*/ 0 h 724"/>
                <a:gd name="T40" fmla="*/ 1525 w 3267"/>
                <a:gd name="T41" fmla="*/ 0 h 724"/>
                <a:gd name="T42" fmla="*/ 1399 w 3267"/>
                <a:gd name="T43" fmla="*/ 79 h 724"/>
                <a:gd name="T44" fmla="*/ 1273 w 3267"/>
                <a:gd name="T45" fmla="*/ 0 h 724"/>
                <a:gd name="T46" fmla="*/ 1273 w 3267"/>
                <a:gd name="T47" fmla="*/ 0 h 724"/>
                <a:gd name="T48" fmla="*/ 1147 w 3267"/>
                <a:gd name="T49" fmla="*/ 79 h 724"/>
                <a:gd name="T50" fmla="*/ 1021 w 3267"/>
                <a:gd name="T51" fmla="*/ 0 h 724"/>
                <a:gd name="T52" fmla="*/ 1021 w 3267"/>
                <a:gd name="T53" fmla="*/ 0 h 724"/>
                <a:gd name="T54" fmla="*/ 895 w 3267"/>
                <a:gd name="T55" fmla="*/ 79 h 724"/>
                <a:gd name="T56" fmla="*/ 769 w 3267"/>
                <a:gd name="T57" fmla="*/ 0 h 724"/>
                <a:gd name="T58" fmla="*/ 769 w 3267"/>
                <a:gd name="T59" fmla="*/ 0 h 724"/>
                <a:gd name="T60" fmla="*/ 643 w 3267"/>
                <a:gd name="T61" fmla="*/ 79 h 724"/>
                <a:gd name="T62" fmla="*/ 517 w 3267"/>
                <a:gd name="T63" fmla="*/ 0 h 724"/>
                <a:gd name="T64" fmla="*/ 517 w 3267"/>
                <a:gd name="T65" fmla="*/ 0 h 724"/>
                <a:gd name="T66" fmla="*/ 391 w 3267"/>
                <a:gd name="T67" fmla="*/ 79 h 724"/>
                <a:gd name="T68" fmla="*/ 265 w 3267"/>
                <a:gd name="T69" fmla="*/ 0 h 724"/>
                <a:gd name="T70" fmla="*/ 265 w 3267"/>
                <a:gd name="T71" fmla="*/ 0 h 724"/>
                <a:gd name="T72" fmla="*/ 139 w 3267"/>
                <a:gd name="T73" fmla="*/ 79 h 724"/>
                <a:gd name="T74" fmla="*/ 13 w 3267"/>
                <a:gd name="T75" fmla="*/ 0 h 724"/>
                <a:gd name="T76" fmla="*/ 0 w 3267"/>
                <a:gd name="T77" fmla="*/ 0 h 724"/>
                <a:gd name="T78" fmla="*/ 0 w 3267"/>
                <a:gd name="T79" fmla="*/ 724 h 724"/>
                <a:gd name="T80" fmla="*/ 3267 w 3267"/>
                <a:gd name="T81" fmla="*/ 724 h 724"/>
                <a:gd name="T82" fmla="*/ 3267 w 3267"/>
                <a:gd name="T83" fmla="*/ 42 h 724"/>
                <a:gd name="T84" fmla="*/ 3163 w 3267"/>
                <a:gd name="T85" fmla="*/ 79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67" h="724">
                  <a:moveTo>
                    <a:pt x="3163" y="79"/>
                  </a:moveTo>
                  <a:cubicBezTo>
                    <a:pt x="3096" y="79"/>
                    <a:pt x="3042" y="44"/>
                    <a:pt x="3037" y="0"/>
                  </a:cubicBezTo>
                  <a:cubicBezTo>
                    <a:pt x="3037" y="0"/>
                    <a:pt x="3037" y="0"/>
                    <a:pt x="3037" y="0"/>
                  </a:cubicBezTo>
                  <a:cubicBezTo>
                    <a:pt x="3032" y="44"/>
                    <a:pt x="2978" y="79"/>
                    <a:pt x="2911" y="79"/>
                  </a:cubicBezTo>
                  <a:cubicBezTo>
                    <a:pt x="2844" y="79"/>
                    <a:pt x="2790" y="44"/>
                    <a:pt x="2785" y="0"/>
                  </a:cubicBezTo>
                  <a:cubicBezTo>
                    <a:pt x="2785" y="0"/>
                    <a:pt x="2785" y="0"/>
                    <a:pt x="2785" y="0"/>
                  </a:cubicBezTo>
                  <a:cubicBezTo>
                    <a:pt x="2780" y="44"/>
                    <a:pt x="2726" y="79"/>
                    <a:pt x="2659" y="79"/>
                  </a:cubicBezTo>
                  <a:cubicBezTo>
                    <a:pt x="2592" y="79"/>
                    <a:pt x="2538" y="44"/>
                    <a:pt x="2533" y="0"/>
                  </a:cubicBezTo>
                  <a:cubicBezTo>
                    <a:pt x="2533" y="0"/>
                    <a:pt x="2533" y="0"/>
                    <a:pt x="2533" y="0"/>
                  </a:cubicBezTo>
                  <a:cubicBezTo>
                    <a:pt x="2528" y="44"/>
                    <a:pt x="2474" y="79"/>
                    <a:pt x="2407" y="79"/>
                  </a:cubicBezTo>
                  <a:cubicBezTo>
                    <a:pt x="2340" y="79"/>
                    <a:pt x="2286" y="44"/>
                    <a:pt x="2281" y="0"/>
                  </a:cubicBezTo>
                  <a:cubicBezTo>
                    <a:pt x="2281" y="0"/>
                    <a:pt x="2281" y="0"/>
                    <a:pt x="2281" y="0"/>
                  </a:cubicBezTo>
                  <a:cubicBezTo>
                    <a:pt x="2276" y="44"/>
                    <a:pt x="2222" y="79"/>
                    <a:pt x="2155" y="79"/>
                  </a:cubicBezTo>
                  <a:cubicBezTo>
                    <a:pt x="2088" y="79"/>
                    <a:pt x="2034" y="44"/>
                    <a:pt x="2029" y="0"/>
                  </a:cubicBezTo>
                  <a:cubicBezTo>
                    <a:pt x="2029" y="0"/>
                    <a:pt x="2029" y="0"/>
                    <a:pt x="2029" y="0"/>
                  </a:cubicBezTo>
                  <a:cubicBezTo>
                    <a:pt x="2024" y="44"/>
                    <a:pt x="1970" y="79"/>
                    <a:pt x="1903" y="79"/>
                  </a:cubicBezTo>
                  <a:cubicBezTo>
                    <a:pt x="1836" y="79"/>
                    <a:pt x="1782" y="44"/>
                    <a:pt x="1777" y="0"/>
                  </a:cubicBezTo>
                  <a:cubicBezTo>
                    <a:pt x="1777" y="0"/>
                    <a:pt x="1777" y="0"/>
                    <a:pt x="1777" y="0"/>
                  </a:cubicBezTo>
                  <a:cubicBezTo>
                    <a:pt x="1772" y="44"/>
                    <a:pt x="1718" y="79"/>
                    <a:pt x="1651" y="79"/>
                  </a:cubicBezTo>
                  <a:cubicBezTo>
                    <a:pt x="1584" y="79"/>
                    <a:pt x="1530" y="44"/>
                    <a:pt x="1525" y="0"/>
                  </a:cubicBezTo>
                  <a:cubicBezTo>
                    <a:pt x="1525" y="0"/>
                    <a:pt x="1525" y="0"/>
                    <a:pt x="1525" y="0"/>
                  </a:cubicBezTo>
                  <a:cubicBezTo>
                    <a:pt x="1520" y="44"/>
                    <a:pt x="1466" y="79"/>
                    <a:pt x="1399" y="79"/>
                  </a:cubicBezTo>
                  <a:cubicBezTo>
                    <a:pt x="1332" y="79"/>
                    <a:pt x="1278" y="44"/>
                    <a:pt x="1273" y="0"/>
                  </a:cubicBezTo>
                  <a:cubicBezTo>
                    <a:pt x="1273" y="0"/>
                    <a:pt x="1273" y="0"/>
                    <a:pt x="1273" y="0"/>
                  </a:cubicBezTo>
                  <a:cubicBezTo>
                    <a:pt x="1268" y="44"/>
                    <a:pt x="1214" y="79"/>
                    <a:pt x="1147" y="79"/>
                  </a:cubicBezTo>
                  <a:cubicBezTo>
                    <a:pt x="1080" y="79"/>
                    <a:pt x="1026" y="44"/>
                    <a:pt x="1021" y="0"/>
                  </a:cubicBezTo>
                  <a:cubicBezTo>
                    <a:pt x="1021" y="0"/>
                    <a:pt x="1021" y="0"/>
                    <a:pt x="1021" y="0"/>
                  </a:cubicBezTo>
                  <a:cubicBezTo>
                    <a:pt x="1016" y="44"/>
                    <a:pt x="962" y="79"/>
                    <a:pt x="895" y="79"/>
                  </a:cubicBezTo>
                  <a:cubicBezTo>
                    <a:pt x="828" y="79"/>
                    <a:pt x="774" y="44"/>
                    <a:pt x="769" y="0"/>
                  </a:cubicBezTo>
                  <a:cubicBezTo>
                    <a:pt x="769" y="0"/>
                    <a:pt x="769" y="0"/>
                    <a:pt x="769" y="0"/>
                  </a:cubicBezTo>
                  <a:cubicBezTo>
                    <a:pt x="764" y="44"/>
                    <a:pt x="710" y="79"/>
                    <a:pt x="643" y="79"/>
                  </a:cubicBezTo>
                  <a:cubicBezTo>
                    <a:pt x="576" y="79"/>
                    <a:pt x="522" y="44"/>
                    <a:pt x="517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12" y="44"/>
                    <a:pt x="458" y="79"/>
                    <a:pt x="391" y="79"/>
                  </a:cubicBezTo>
                  <a:cubicBezTo>
                    <a:pt x="324" y="79"/>
                    <a:pt x="270" y="44"/>
                    <a:pt x="265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60" y="44"/>
                    <a:pt x="206" y="79"/>
                    <a:pt x="139" y="79"/>
                  </a:cubicBezTo>
                  <a:cubicBezTo>
                    <a:pt x="72" y="79"/>
                    <a:pt x="18" y="44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4"/>
                    <a:pt x="0" y="724"/>
                    <a:pt x="0" y="724"/>
                  </a:cubicBezTo>
                  <a:cubicBezTo>
                    <a:pt x="3267" y="724"/>
                    <a:pt x="3267" y="724"/>
                    <a:pt x="3267" y="724"/>
                  </a:cubicBezTo>
                  <a:cubicBezTo>
                    <a:pt x="3267" y="42"/>
                    <a:pt x="3267" y="42"/>
                    <a:pt x="3267" y="42"/>
                  </a:cubicBezTo>
                  <a:cubicBezTo>
                    <a:pt x="3245" y="64"/>
                    <a:pt x="3206" y="79"/>
                    <a:pt x="3163" y="79"/>
                  </a:cubicBezTo>
                  <a:close/>
                </a:path>
              </a:pathLst>
            </a:custGeom>
            <a:solidFill>
              <a:srgbClr val="005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3"/>
            <p:cNvSpPr/>
            <p:nvPr/>
          </p:nvSpPr>
          <p:spPr bwMode="auto">
            <a:xfrm>
              <a:off x="2151062" y="4303719"/>
              <a:ext cx="6513513" cy="811214"/>
            </a:xfrm>
            <a:custGeom>
              <a:avLst/>
              <a:gdLst>
                <a:gd name="T0" fmla="*/ 3182 w 3276"/>
                <a:gd name="T1" fmla="*/ 0 h 408"/>
                <a:gd name="T2" fmla="*/ 3160 w 3276"/>
                <a:gd name="T3" fmla="*/ 41 h 408"/>
                <a:gd name="T4" fmla="*/ 2934 w 3276"/>
                <a:gd name="T5" fmla="*/ 16 h 408"/>
                <a:gd name="T6" fmla="*/ 2930 w 3276"/>
                <a:gd name="T7" fmla="*/ 0 h 408"/>
                <a:gd name="T8" fmla="*/ 2930 w 3276"/>
                <a:gd name="T9" fmla="*/ 0 h 408"/>
                <a:gd name="T10" fmla="*/ 2682 w 3276"/>
                <a:gd name="T11" fmla="*/ 16 h 408"/>
                <a:gd name="T12" fmla="*/ 2678 w 3276"/>
                <a:gd name="T13" fmla="*/ 0 h 408"/>
                <a:gd name="T14" fmla="*/ 2678 w 3276"/>
                <a:gd name="T15" fmla="*/ 0 h 408"/>
                <a:gd name="T16" fmla="*/ 2430 w 3276"/>
                <a:gd name="T17" fmla="*/ 16 h 408"/>
                <a:gd name="T18" fmla="*/ 2426 w 3276"/>
                <a:gd name="T19" fmla="*/ 0 h 408"/>
                <a:gd name="T20" fmla="*/ 2426 w 3276"/>
                <a:gd name="T21" fmla="*/ 0 h 408"/>
                <a:gd name="T22" fmla="*/ 2178 w 3276"/>
                <a:gd name="T23" fmla="*/ 16 h 408"/>
                <a:gd name="T24" fmla="*/ 2174 w 3276"/>
                <a:gd name="T25" fmla="*/ 0 h 408"/>
                <a:gd name="T26" fmla="*/ 2174 w 3276"/>
                <a:gd name="T27" fmla="*/ 0 h 408"/>
                <a:gd name="T28" fmla="*/ 1926 w 3276"/>
                <a:gd name="T29" fmla="*/ 16 h 408"/>
                <a:gd name="T30" fmla="*/ 1922 w 3276"/>
                <a:gd name="T31" fmla="*/ 0 h 408"/>
                <a:gd name="T32" fmla="*/ 1922 w 3276"/>
                <a:gd name="T33" fmla="*/ 0 h 408"/>
                <a:gd name="T34" fmla="*/ 1674 w 3276"/>
                <a:gd name="T35" fmla="*/ 16 h 408"/>
                <a:gd name="T36" fmla="*/ 1670 w 3276"/>
                <a:gd name="T37" fmla="*/ 0 h 408"/>
                <a:gd name="T38" fmla="*/ 1670 w 3276"/>
                <a:gd name="T39" fmla="*/ 0 h 408"/>
                <a:gd name="T40" fmla="*/ 1422 w 3276"/>
                <a:gd name="T41" fmla="*/ 16 h 408"/>
                <a:gd name="T42" fmla="*/ 1418 w 3276"/>
                <a:gd name="T43" fmla="*/ 0 h 408"/>
                <a:gd name="T44" fmla="*/ 1418 w 3276"/>
                <a:gd name="T45" fmla="*/ 0 h 408"/>
                <a:gd name="T46" fmla="*/ 1170 w 3276"/>
                <a:gd name="T47" fmla="*/ 16 h 408"/>
                <a:gd name="T48" fmla="*/ 1166 w 3276"/>
                <a:gd name="T49" fmla="*/ 0 h 408"/>
                <a:gd name="T50" fmla="*/ 1166 w 3276"/>
                <a:gd name="T51" fmla="*/ 0 h 408"/>
                <a:gd name="T52" fmla="*/ 918 w 3276"/>
                <a:gd name="T53" fmla="*/ 16 h 408"/>
                <a:gd name="T54" fmla="*/ 914 w 3276"/>
                <a:gd name="T55" fmla="*/ 0 h 408"/>
                <a:gd name="T56" fmla="*/ 914 w 3276"/>
                <a:gd name="T57" fmla="*/ 0 h 408"/>
                <a:gd name="T58" fmla="*/ 901 w 3276"/>
                <a:gd name="T59" fmla="*/ 0 h 408"/>
                <a:gd name="T60" fmla="*/ 788 w 3276"/>
                <a:gd name="T61" fmla="*/ 78 h 408"/>
                <a:gd name="T62" fmla="*/ 662 w 3276"/>
                <a:gd name="T63" fmla="*/ 0 h 408"/>
                <a:gd name="T64" fmla="*/ 410 w 3276"/>
                <a:gd name="T65" fmla="*/ 0 h 408"/>
                <a:gd name="T66" fmla="*/ 284 w 3276"/>
                <a:gd name="T67" fmla="*/ 78 h 408"/>
                <a:gd name="T68" fmla="*/ 158 w 3276"/>
                <a:gd name="T69" fmla="*/ 0 h 408"/>
                <a:gd name="T70" fmla="*/ 0 w 3276"/>
                <a:gd name="T71" fmla="*/ 75 h 408"/>
                <a:gd name="T72" fmla="*/ 901 w 3276"/>
                <a:gd name="T73" fmla="*/ 408 h 408"/>
                <a:gd name="T74" fmla="*/ 3276 w 3276"/>
                <a:gd name="T75" fmla="*/ 408 h 408"/>
                <a:gd name="T76" fmla="*/ 3182 w 3276"/>
                <a:gd name="T77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76" h="408">
                  <a:moveTo>
                    <a:pt x="3182" y="0"/>
                  </a:moveTo>
                  <a:cubicBezTo>
                    <a:pt x="3182" y="0"/>
                    <a:pt x="3182" y="0"/>
                    <a:pt x="3182" y="0"/>
                  </a:cubicBezTo>
                  <a:cubicBezTo>
                    <a:pt x="3180" y="15"/>
                    <a:pt x="3173" y="29"/>
                    <a:pt x="3160" y="41"/>
                  </a:cubicBezTo>
                  <a:cubicBezTo>
                    <a:pt x="3160" y="41"/>
                    <a:pt x="3160" y="41"/>
                    <a:pt x="3160" y="41"/>
                  </a:cubicBezTo>
                  <a:cubicBezTo>
                    <a:pt x="3138" y="64"/>
                    <a:pt x="3099" y="78"/>
                    <a:pt x="3056" y="78"/>
                  </a:cubicBezTo>
                  <a:cubicBezTo>
                    <a:pt x="2998" y="78"/>
                    <a:pt x="2949" y="52"/>
                    <a:pt x="2934" y="16"/>
                  </a:cubicBezTo>
                  <a:cubicBezTo>
                    <a:pt x="2932" y="11"/>
                    <a:pt x="2931" y="5"/>
                    <a:pt x="2930" y="0"/>
                  </a:cubicBezTo>
                  <a:cubicBezTo>
                    <a:pt x="2930" y="0"/>
                    <a:pt x="2930" y="0"/>
                    <a:pt x="2930" y="0"/>
                  </a:cubicBezTo>
                  <a:cubicBezTo>
                    <a:pt x="2930" y="0"/>
                    <a:pt x="2930" y="0"/>
                    <a:pt x="2930" y="0"/>
                  </a:cubicBezTo>
                  <a:cubicBezTo>
                    <a:pt x="2930" y="0"/>
                    <a:pt x="2930" y="0"/>
                    <a:pt x="2930" y="0"/>
                  </a:cubicBezTo>
                  <a:cubicBezTo>
                    <a:pt x="2925" y="43"/>
                    <a:pt x="2871" y="78"/>
                    <a:pt x="2804" y="78"/>
                  </a:cubicBezTo>
                  <a:cubicBezTo>
                    <a:pt x="2746" y="78"/>
                    <a:pt x="2697" y="52"/>
                    <a:pt x="2682" y="16"/>
                  </a:cubicBezTo>
                  <a:cubicBezTo>
                    <a:pt x="2680" y="11"/>
                    <a:pt x="2679" y="5"/>
                    <a:pt x="2678" y="0"/>
                  </a:cubicBezTo>
                  <a:cubicBezTo>
                    <a:pt x="2678" y="0"/>
                    <a:pt x="2678" y="0"/>
                    <a:pt x="2678" y="0"/>
                  </a:cubicBezTo>
                  <a:cubicBezTo>
                    <a:pt x="2678" y="0"/>
                    <a:pt x="2678" y="0"/>
                    <a:pt x="2678" y="0"/>
                  </a:cubicBezTo>
                  <a:cubicBezTo>
                    <a:pt x="2678" y="0"/>
                    <a:pt x="2678" y="0"/>
                    <a:pt x="2678" y="0"/>
                  </a:cubicBezTo>
                  <a:cubicBezTo>
                    <a:pt x="2673" y="43"/>
                    <a:pt x="2619" y="78"/>
                    <a:pt x="2552" y="78"/>
                  </a:cubicBezTo>
                  <a:cubicBezTo>
                    <a:pt x="2494" y="78"/>
                    <a:pt x="2445" y="52"/>
                    <a:pt x="2430" y="16"/>
                  </a:cubicBezTo>
                  <a:cubicBezTo>
                    <a:pt x="2428" y="11"/>
                    <a:pt x="2427" y="5"/>
                    <a:pt x="2426" y="0"/>
                  </a:cubicBezTo>
                  <a:cubicBezTo>
                    <a:pt x="2426" y="0"/>
                    <a:pt x="2426" y="0"/>
                    <a:pt x="2426" y="0"/>
                  </a:cubicBezTo>
                  <a:cubicBezTo>
                    <a:pt x="2426" y="0"/>
                    <a:pt x="2426" y="0"/>
                    <a:pt x="2426" y="0"/>
                  </a:cubicBezTo>
                  <a:cubicBezTo>
                    <a:pt x="2426" y="0"/>
                    <a:pt x="2426" y="0"/>
                    <a:pt x="2426" y="0"/>
                  </a:cubicBezTo>
                  <a:cubicBezTo>
                    <a:pt x="2421" y="43"/>
                    <a:pt x="2367" y="78"/>
                    <a:pt x="2300" y="78"/>
                  </a:cubicBezTo>
                  <a:cubicBezTo>
                    <a:pt x="2242" y="78"/>
                    <a:pt x="2193" y="52"/>
                    <a:pt x="2178" y="16"/>
                  </a:cubicBezTo>
                  <a:cubicBezTo>
                    <a:pt x="2176" y="11"/>
                    <a:pt x="2175" y="5"/>
                    <a:pt x="2174" y="0"/>
                  </a:cubicBezTo>
                  <a:cubicBezTo>
                    <a:pt x="2174" y="0"/>
                    <a:pt x="2174" y="0"/>
                    <a:pt x="2174" y="0"/>
                  </a:cubicBezTo>
                  <a:cubicBezTo>
                    <a:pt x="2174" y="0"/>
                    <a:pt x="2174" y="0"/>
                    <a:pt x="2174" y="0"/>
                  </a:cubicBezTo>
                  <a:cubicBezTo>
                    <a:pt x="2174" y="0"/>
                    <a:pt x="2174" y="0"/>
                    <a:pt x="2174" y="0"/>
                  </a:cubicBezTo>
                  <a:cubicBezTo>
                    <a:pt x="2169" y="43"/>
                    <a:pt x="2115" y="78"/>
                    <a:pt x="2048" y="78"/>
                  </a:cubicBezTo>
                  <a:cubicBezTo>
                    <a:pt x="1990" y="78"/>
                    <a:pt x="1941" y="52"/>
                    <a:pt x="1926" y="16"/>
                  </a:cubicBezTo>
                  <a:cubicBezTo>
                    <a:pt x="1924" y="11"/>
                    <a:pt x="1923" y="5"/>
                    <a:pt x="1922" y="0"/>
                  </a:cubicBezTo>
                  <a:cubicBezTo>
                    <a:pt x="1922" y="0"/>
                    <a:pt x="1922" y="0"/>
                    <a:pt x="1922" y="0"/>
                  </a:cubicBezTo>
                  <a:cubicBezTo>
                    <a:pt x="1922" y="0"/>
                    <a:pt x="1922" y="0"/>
                    <a:pt x="1922" y="0"/>
                  </a:cubicBezTo>
                  <a:cubicBezTo>
                    <a:pt x="1922" y="0"/>
                    <a:pt x="1922" y="0"/>
                    <a:pt x="1922" y="0"/>
                  </a:cubicBezTo>
                  <a:cubicBezTo>
                    <a:pt x="1917" y="43"/>
                    <a:pt x="1863" y="78"/>
                    <a:pt x="1796" y="78"/>
                  </a:cubicBezTo>
                  <a:cubicBezTo>
                    <a:pt x="1738" y="78"/>
                    <a:pt x="1689" y="52"/>
                    <a:pt x="1674" y="16"/>
                  </a:cubicBezTo>
                  <a:cubicBezTo>
                    <a:pt x="1672" y="11"/>
                    <a:pt x="1671" y="5"/>
                    <a:pt x="1670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65" y="43"/>
                    <a:pt x="1611" y="78"/>
                    <a:pt x="1544" y="78"/>
                  </a:cubicBezTo>
                  <a:cubicBezTo>
                    <a:pt x="1486" y="78"/>
                    <a:pt x="1437" y="52"/>
                    <a:pt x="1422" y="16"/>
                  </a:cubicBezTo>
                  <a:cubicBezTo>
                    <a:pt x="1420" y="11"/>
                    <a:pt x="1419" y="5"/>
                    <a:pt x="1418" y="0"/>
                  </a:cubicBezTo>
                  <a:cubicBezTo>
                    <a:pt x="1418" y="0"/>
                    <a:pt x="1418" y="0"/>
                    <a:pt x="1418" y="0"/>
                  </a:cubicBezTo>
                  <a:cubicBezTo>
                    <a:pt x="1418" y="0"/>
                    <a:pt x="1418" y="0"/>
                    <a:pt x="1418" y="0"/>
                  </a:cubicBezTo>
                  <a:cubicBezTo>
                    <a:pt x="1418" y="0"/>
                    <a:pt x="1418" y="0"/>
                    <a:pt x="1418" y="0"/>
                  </a:cubicBezTo>
                  <a:cubicBezTo>
                    <a:pt x="1413" y="43"/>
                    <a:pt x="1359" y="78"/>
                    <a:pt x="1292" y="78"/>
                  </a:cubicBezTo>
                  <a:cubicBezTo>
                    <a:pt x="1234" y="78"/>
                    <a:pt x="1185" y="52"/>
                    <a:pt x="1170" y="16"/>
                  </a:cubicBezTo>
                  <a:cubicBezTo>
                    <a:pt x="1168" y="11"/>
                    <a:pt x="1167" y="5"/>
                    <a:pt x="1166" y="0"/>
                  </a:cubicBezTo>
                  <a:cubicBezTo>
                    <a:pt x="1166" y="0"/>
                    <a:pt x="1166" y="0"/>
                    <a:pt x="1166" y="0"/>
                  </a:cubicBezTo>
                  <a:cubicBezTo>
                    <a:pt x="1166" y="0"/>
                    <a:pt x="1166" y="0"/>
                    <a:pt x="1166" y="0"/>
                  </a:cubicBezTo>
                  <a:cubicBezTo>
                    <a:pt x="1166" y="0"/>
                    <a:pt x="1166" y="0"/>
                    <a:pt x="1166" y="0"/>
                  </a:cubicBezTo>
                  <a:cubicBezTo>
                    <a:pt x="1161" y="43"/>
                    <a:pt x="1107" y="78"/>
                    <a:pt x="1040" y="78"/>
                  </a:cubicBezTo>
                  <a:cubicBezTo>
                    <a:pt x="982" y="78"/>
                    <a:pt x="933" y="52"/>
                    <a:pt x="918" y="16"/>
                  </a:cubicBezTo>
                  <a:cubicBezTo>
                    <a:pt x="916" y="11"/>
                    <a:pt x="915" y="5"/>
                    <a:pt x="914" y="0"/>
                  </a:cubicBezTo>
                  <a:cubicBezTo>
                    <a:pt x="914" y="0"/>
                    <a:pt x="914" y="0"/>
                    <a:pt x="914" y="0"/>
                  </a:cubicBezTo>
                  <a:cubicBezTo>
                    <a:pt x="914" y="0"/>
                    <a:pt x="914" y="0"/>
                    <a:pt x="914" y="0"/>
                  </a:cubicBezTo>
                  <a:cubicBezTo>
                    <a:pt x="914" y="0"/>
                    <a:pt x="914" y="0"/>
                    <a:pt x="914" y="0"/>
                  </a:cubicBezTo>
                  <a:cubicBezTo>
                    <a:pt x="914" y="0"/>
                    <a:pt x="914" y="0"/>
                    <a:pt x="914" y="0"/>
                  </a:cubicBezTo>
                  <a:cubicBezTo>
                    <a:pt x="901" y="0"/>
                    <a:pt x="901" y="0"/>
                    <a:pt x="901" y="0"/>
                  </a:cubicBezTo>
                  <a:cubicBezTo>
                    <a:pt x="901" y="32"/>
                    <a:pt x="901" y="32"/>
                    <a:pt x="901" y="32"/>
                  </a:cubicBezTo>
                  <a:cubicBezTo>
                    <a:pt x="880" y="59"/>
                    <a:pt x="837" y="78"/>
                    <a:pt x="788" y="78"/>
                  </a:cubicBezTo>
                  <a:cubicBezTo>
                    <a:pt x="721" y="78"/>
                    <a:pt x="667" y="43"/>
                    <a:pt x="662" y="0"/>
                  </a:cubicBezTo>
                  <a:cubicBezTo>
                    <a:pt x="662" y="0"/>
                    <a:pt x="662" y="0"/>
                    <a:pt x="662" y="0"/>
                  </a:cubicBezTo>
                  <a:cubicBezTo>
                    <a:pt x="657" y="43"/>
                    <a:pt x="603" y="78"/>
                    <a:pt x="536" y="78"/>
                  </a:cubicBezTo>
                  <a:cubicBezTo>
                    <a:pt x="469" y="78"/>
                    <a:pt x="415" y="43"/>
                    <a:pt x="410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05" y="43"/>
                    <a:pt x="351" y="78"/>
                    <a:pt x="284" y="78"/>
                  </a:cubicBezTo>
                  <a:cubicBezTo>
                    <a:pt x="217" y="78"/>
                    <a:pt x="163" y="43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3" y="43"/>
                    <a:pt x="99" y="78"/>
                    <a:pt x="32" y="78"/>
                  </a:cubicBezTo>
                  <a:cubicBezTo>
                    <a:pt x="21" y="78"/>
                    <a:pt x="10" y="77"/>
                    <a:pt x="0" y="75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901" y="408"/>
                    <a:pt x="901" y="408"/>
                    <a:pt x="901" y="408"/>
                  </a:cubicBezTo>
                  <a:cubicBezTo>
                    <a:pt x="901" y="408"/>
                    <a:pt x="901" y="408"/>
                    <a:pt x="901" y="408"/>
                  </a:cubicBezTo>
                  <a:cubicBezTo>
                    <a:pt x="3276" y="408"/>
                    <a:pt x="3276" y="408"/>
                    <a:pt x="3276" y="408"/>
                  </a:cubicBezTo>
                  <a:cubicBezTo>
                    <a:pt x="3276" y="75"/>
                    <a:pt x="3276" y="75"/>
                    <a:pt x="3276" y="75"/>
                  </a:cubicBezTo>
                  <a:cubicBezTo>
                    <a:pt x="3225" y="66"/>
                    <a:pt x="3186" y="36"/>
                    <a:pt x="3182" y="0"/>
                  </a:cubicBezTo>
                  <a:close/>
                </a:path>
              </a:pathLst>
            </a:custGeom>
            <a:solidFill>
              <a:srgbClr val="2B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79"/>
            <p:cNvSpPr/>
            <p:nvPr/>
          </p:nvSpPr>
          <p:spPr bwMode="auto">
            <a:xfrm>
              <a:off x="2151063" y="4697419"/>
              <a:ext cx="6513513" cy="811214"/>
            </a:xfrm>
            <a:custGeom>
              <a:avLst/>
              <a:gdLst>
                <a:gd name="T0" fmla="*/ 3041 w 3252"/>
                <a:gd name="T1" fmla="*/ 16 h 408"/>
                <a:gd name="T2" fmla="*/ 3037 w 3252"/>
                <a:gd name="T3" fmla="*/ 0 h 408"/>
                <a:gd name="T4" fmla="*/ 3037 w 3252"/>
                <a:gd name="T5" fmla="*/ 0 h 408"/>
                <a:gd name="T6" fmla="*/ 2789 w 3252"/>
                <a:gd name="T7" fmla="*/ 16 h 408"/>
                <a:gd name="T8" fmla="*/ 2785 w 3252"/>
                <a:gd name="T9" fmla="*/ 0 h 408"/>
                <a:gd name="T10" fmla="*/ 2785 w 3252"/>
                <a:gd name="T11" fmla="*/ 0 h 408"/>
                <a:gd name="T12" fmla="*/ 2537 w 3252"/>
                <a:gd name="T13" fmla="*/ 16 h 408"/>
                <a:gd name="T14" fmla="*/ 2533 w 3252"/>
                <a:gd name="T15" fmla="*/ 0 h 408"/>
                <a:gd name="T16" fmla="*/ 2533 w 3252"/>
                <a:gd name="T17" fmla="*/ 0 h 408"/>
                <a:gd name="T18" fmla="*/ 2285 w 3252"/>
                <a:gd name="T19" fmla="*/ 16 h 408"/>
                <a:gd name="T20" fmla="*/ 2281 w 3252"/>
                <a:gd name="T21" fmla="*/ 0 h 408"/>
                <a:gd name="T22" fmla="*/ 2281 w 3252"/>
                <a:gd name="T23" fmla="*/ 0 h 408"/>
                <a:gd name="T24" fmla="*/ 2033 w 3252"/>
                <a:gd name="T25" fmla="*/ 16 h 408"/>
                <a:gd name="T26" fmla="*/ 2029 w 3252"/>
                <a:gd name="T27" fmla="*/ 0 h 408"/>
                <a:gd name="T28" fmla="*/ 2029 w 3252"/>
                <a:gd name="T29" fmla="*/ 0 h 408"/>
                <a:gd name="T30" fmla="*/ 1781 w 3252"/>
                <a:gd name="T31" fmla="*/ 16 h 408"/>
                <a:gd name="T32" fmla="*/ 1777 w 3252"/>
                <a:gd name="T33" fmla="*/ 0 h 408"/>
                <a:gd name="T34" fmla="*/ 1777 w 3252"/>
                <a:gd name="T35" fmla="*/ 0 h 408"/>
                <a:gd name="T36" fmla="*/ 1529 w 3252"/>
                <a:gd name="T37" fmla="*/ 16 h 408"/>
                <a:gd name="T38" fmla="*/ 1525 w 3252"/>
                <a:gd name="T39" fmla="*/ 0 h 408"/>
                <a:gd name="T40" fmla="*/ 1525 w 3252"/>
                <a:gd name="T41" fmla="*/ 0 h 408"/>
                <a:gd name="T42" fmla="*/ 1277 w 3252"/>
                <a:gd name="T43" fmla="*/ 16 h 408"/>
                <a:gd name="T44" fmla="*/ 1273 w 3252"/>
                <a:gd name="T45" fmla="*/ 0 h 408"/>
                <a:gd name="T46" fmla="*/ 1273 w 3252"/>
                <a:gd name="T47" fmla="*/ 0 h 408"/>
                <a:gd name="T48" fmla="*/ 1013 w 3252"/>
                <a:gd name="T49" fmla="*/ 0 h 408"/>
                <a:gd name="T50" fmla="*/ 769 w 3252"/>
                <a:gd name="T51" fmla="*/ 0 h 408"/>
                <a:gd name="T52" fmla="*/ 643 w 3252"/>
                <a:gd name="T53" fmla="*/ 78 h 408"/>
                <a:gd name="T54" fmla="*/ 517 w 3252"/>
                <a:gd name="T55" fmla="*/ 0 h 408"/>
                <a:gd name="T56" fmla="*/ 265 w 3252"/>
                <a:gd name="T57" fmla="*/ 0 h 408"/>
                <a:gd name="T58" fmla="*/ 139 w 3252"/>
                <a:gd name="T59" fmla="*/ 78 h 408"/>
                <a:gd name="T60" fmla="*/ 0 w 3252"/>
                <a:gd name="T61" fmla="*/ 0 h 408"/>
                <a:gd name="T62" fmla="*/ 1008 w 3252"/>
                <a:gd name="T63" fmla="*/ 408 h 408"/>
                <a:gd name="T64" fmla="*/ 3252 w 3252"/>
                <a:gd name="T65" fmla="*/ 408 h 408"/>
                <a:gd name="T66" fmla="*/ 3163 w 3252"/>
                <a:gd name="T67" fmla="*/ 7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52" h="408">
                  <a:moveTo>
                    <a:pt x="3163" y="78"/>
                  </a:moveTo>
                  <a:cubicBezTo>
                    <a:pt x="3105" y="78"/>
                    <a:pt x="3056" y="52"/>
                    <a:pt x="3041" y="16"/>
                  </a:cubicBezTo>
                  <a:cubicBezTo>
                    <a:pt x="3039" y="11"/>
                    <a:pt x="3038" y="5"/>
                    <a:pt x="3037" y="0"/>
                  </a:cubicBezTo>
                  <a:cubicBezTo>
                    <a:pt x="3037" y="0"/>
                    <a:pt x="3037" y="0"/>
                    <a:pt x="3037" y="0"/>
                  </a:cubicBezTo>
                  <a:cubicBezTo>
                    <a:pt x="3037" y="0"/>
                    <a:pt x="3037" y="0"/>
                    <a:pt x="3037" y="0"/>
                  </a:cubicBezTo>
                  <a:cubicBezTo>
                    <a:pt x="3037" y="0"/>
                    <a:pt x="3037" y="0"/>
                    <a:pt x="3037" y="0"/>
                  </a:cubicBezTo>
                  <a:cubicBezTo>
                    <a:pt x="3032" y="44"/>
                    <a:pt x="2978" y="78"/>
                    <a:pt x="2911" y="78"/>
                  </a:cubicBezTo>
                  <a:cubicBezTo>
                    <a:pt x="2853" y="78"/>
                    <a:pt x="2804" y="52"/>
                    <a:pt x="2789" y="16"/>
                  </a:cubicBezTo>
                  <a:cubicBezTo>
                    <a:pt x="2787" y="11"/>
                    <a:pt x="2786" y="5"/>
                    <a:pt x="2785" y="0"/>
                  </a:cubicBezTo>
                  <a:cubicBezTo>
                    <a:pt x="2785" y="0"/>
                    <a:pt x="2785" y="0"/>
                    <a:pt x="2785" y="0"/>
                  </a:cubicBezTo>
                  <a:cubicBezTo>
                    <a:pt x="2785" y="0"/>
                    <a:pt x="2785" y="0"/>
                    <a:pt x="2785" y="0"/>
                  </a:cubicBezTo>
                  <a:cubicBezTo>
                    <a:pt x="2785" y="0"/>
                    <a:pt x="2785" y="0"/>
                    <a:pt x="2785" y="0"/>
                  </a:cubicBezTo>
                  <a:cubicBezTo>
                    <a:pt x="2780" y="44"/>
                    <a:pt x="2726" y="78"/>
                    <a:pt x="2659" y="78"/>
                  </a:cubicBezTo>
                  <a:cubicBezTo>
                    <a:pt x="2601" y="78"/>
                    <a:pt x="2552" y="52"/>
                    <a:pt x="2537" y="16"/>
                  </a:cubicBezTo>
                  <a:cubicBezTo>
                    <a:pt x="2535" y="11"/>
                    <a:pt x="2534" y="5"/>
                    <a:pt x="2533" y="0"/>
                  </a:cubicBezTo>
                  <a:cubicBezTo>
                    <a:pt x="2533" y="0"/>
                    <a:pt x="2533" y="0"/>
                    <a:pt x="2533" y="0"/>
                  </a:cubicBezTo>
                  <a:cubicBezTo>
                    <a:pt x="2533" y="0"/>
                    <a:pt x="2533" y="0"/>
                    <a:pt x="2533" y="0"/>
                  </a:cubicBezTo>
                  <a:cubicBezTo>
                    <a:pt x="2533" y="0"/>
                    <a:pt x="2533" y="0"/>
                    <a:pt x="2533" y="0"/>
                  </a:cubicBezTo>
                  <a:cubicBezTo>
                    <a:pt x="2528" y="44"/>
                    <a:pt x="2474" y="78"/>
                    <a:pt x="2407" y="78"/>
                  </a:cubicBezTo>
                  <a:cubicBezTo>
                    <a:pt x="2349" y="78"/>
                    <a:pt x="2300" y="52"/>
                    <a:pt x="2285" y="16"/>
                  </a:cubicBezTo>
                  <a:cubicBezTo>
                    <a:pt x="2283" y="11"/>
                    <a:pt x="2282" y="5"/>
                    <a:pt x="2281" y="0"/>
                  </a:cubicBezTo>
                  <a:cubicBezTo>
                    <a:pt x="2281" y="0"/>
                    <a:pt x="2281" y="0"/>
                    <a:pt x="2281" y="0"/>
                  </a:cubicBezTo>
                  <a:cubicBezTo>
                    <a:pt x="2281" y="0"/>
                    <a:pt x="2281" y="0"/>
                    <a:pt x="2281" y="0"/>
                  </a:cubicBezTo>
                  <a:cubicBezTo>
                    <a:pt x="2281" y="0"/>
                    <a:pt x="2281" y="0"/>
                    <a:pt x="2281" y="0"/>
                  </a:cubicBezTo>
                  <a:cubicBezTo>
                    <a:pt x="2276" y="44"/>
                    <a:pt x="2222" y="78"/>
                    <a:pt x="2155" y="78"/>
                  </a:cubicBezTo>
                  <a:cubicBezTo>
                    <a:pt x="2097" y="78"/>
                    <a:pt x="2048" y="52"/>
                    <a:pt x="2033" y="16"/>
                  </a:cubicBezTo>
                  <a:cubicBezTo>
                    <a:pt x="2031" y="11"/>
                    <a:pt x="2030" y="5"/>
                    <a:pt x="2029" y="0"/>
                  </a:cubicBezTo>
                  <a:cubicBezTo>
                    <a:pt x="2029" y="0"/>
                    <a:pt x="2029" y="0"/>
                    <a:pt x="2029" y="0"/>
                  </a:cubicBezTo>
                  <a:cubicBezTo>
                    <a:pt x="2029" y="0"/>
                    <a:pt x="2029" y="0"/>
                    <a:pt x="2029" y="0"/>
                  </a:cubicBezTo>
                  <a:cubicBezTo>
                    <a:pt x="2029" y="0"/>
                    <a:pt x="2029" y="0"/>
                    <a:pt x="2029" y="0"/>
                  </a:cubicBezTo>
                  <a:cubicBezTo>
                    <a:pt x="2024" y="44"/>
                    <a:pt x="1970" y="78"/>
                    <a:pt x="1903" y="78"/>
                  </a:cubicBezTo>
                  <a:cubicBezTo>
                    <a:pt x="1845" y="78"/>
                    <a:pt x="1796" y="52"/>
                    <a:pt x="1781" y="16"/>
                  </a:cubicBezTo>
                  <a:cubicBezTo>
                    <a:pt x="1779" y="11"/>
                    <a:pt x="1778" y="5"/>
                    <a:pt x="1777" y="0"/>
                  </a:cubicBezTo>
                  <a:cubicBezTo>
                    <a:pt x="1777" y="0"/>
                    <a:pt x="1777" y="0"/>
                    <a:pt x="1777" y="0"/>
                  </a:cubicBezTo>
                  <a:cubicBezTo>
                    <a:pt x="1777" y="0"/>
                    <a:pt x="1777" y="0"/>
                    <a:pt x="1777" y="0"/>
                  </a:cubicBezTo>
                  <a:cubicBezTo>
                    <a:pt x="1777" y="0"/>
                    <a:pt x="1777" y="0"/>
                    <a:pt x="1777" y="0"/>
                  </a:cubicBezTo>
                  <a:cubicBezTo>
                    <a:pt x="1772" y="44"/>
                    <a:pt x="1718" y="78"/>
                    <a:pt x="1651" y="78"/>
                  </a:cubicBezTo>
                  <a:cubicBezTo>
                    <a:pt x="1593" y="78"/>
                    <a:pt x="1544" y="52"/>
                    <a:pt x="1529" y="16"/>
                  </a:cubicBezTo>
                  <a:cubicBezTo>
                    <a:pt x="1527" y="11"/>
                    <a:pt x="1526" y="5"/>
                    <a:pt x="1525" y="0"/>
                  </a:cubicBezTo>
                  <a:cubicBezTo>
                    <a:pt x="1525" y="0"/>
                    <a:pt x="1525" y="0"/>
                    <a:pt x="1525" y="0"/>
                  </a:cubicBezTo>
                  <a:cubicBezTo>
                    <a:pt x="1525" y="0"/>
                    <a:pt x="1525" y="0"/>
                    <a:pt x="1525" y="0"/>
                  </a:cubicBezTo>
                  <a:cubicBezTo>
                    <a:pt x="1525" y="0"/>
                    <a:pt x="1525" y="0"/>
                    <a:pt x="1525" y="0"/>
                  </a:cubicBezTo>
                  <a:cubicBezTo>
                    <a:pt x="1520" y="44"/>
                    <a:pt x="1466" y="78"/>
                    <a:pt x="1399" y="78"/>
                  </a:cubicBezTo>
                  <a:cubicBezTo>
                    <a:pt x="1341" y="78"/>
                    <a:pt x="1292" y="52"/>
                    <a:pt x="1277" y="16"/>
                  </a:cubicBezTo>
                  <a:cubicBezTo>
                    <a:pt x="1275" y="11"/>
                    <a:pt x="1274" y="5"/>
                    <a:pt x="1273" y="0"/>
                  </a:cubicBezTo>
                  <a:cubicBezTo>
                    <a:pt x="1273" y="0"/>
                    <a:pt x="1273" y="0"/>
                    <a:pt x="1273" y="0"/>
                  </a:cubicBezTo>
                  <a:cubicBezTo>
                    <a:pt x="1273" y="0"/>
                    <a:pt x="1273" y="0"/>
                    <a:pt x="1273" y="0"/>
                  </a:cubicBezTo>
                  <a:cubicBezTo>
                    <a:pt x="1273" y="0"/>
                    <a:pt x="1273" y="0"/>
                    <a:pt x="1273" y="0"/>
                  </a:cubicBezTo>
                  <a:cubicBezTo>
                    <a:pt x="1268" y="44"/>
                    <a:pt x="1214" y="78"/>
                    <a:pt x="1147" y="78"/>
                  </a:cubicBezTo>
                  <a:cubicBezTo>
                    <a:pt x="1089" y="78"/>
                    <a:pt x="1013" y="32"/>
                    <a:pt x="1013" y="0"/>
                  </a:cubicBezTo>
                  <a:cubicBezTo>
                    <a:pt x="1013" y="31"/>
                    <a:pt x="944" y="78"/>
                    <a:pt x="895" y="78"/>
                  </a:cubicBezTo>
                  <a:cubicBezTo>
                    <a:pt x="828" y="78"/>
                    <a:pt x="774" y="44"/>
                    <a:pt x="769" y="0"/>
                  </a:cubicBezTo>
                  <a:cubicBezTo>
                    <a:pt x="769" y="0"/>
                    <a:pt x="769" y="0"/>
                    <a:pt x="769" y="0"/>
                  </a:cubicBezTo>
                  <a:cubicBezTo>
                    <a:pt x="764" y="44"/>
                    <a:pt x="710" y="78"/>
                    <a:pt x="643" y="78"/>
                  </a:cubicBezTo>
                  <a:cubicBezTo>
                    <a:pt x="576" y="78"/>
                    <a:pt x="522" y="44"/>
                    <a:pt x="517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12" y="44"/>
                    <a:pt x="458" y="78"/>
                    <a:pt x="391" y="78"/>
                  </a:cubicBezTo>
                  <a:cubicBezTo>
                    <a:pt x="324" y="78"/>
                    <a:pt x="270" y="44"/>
                    <a:pt x="265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60" y="44"/>
                    <a:pt x="206" y="78"/>
                    <a:pt x="139" y="78"/>
                  </a:cubicBezTo>
                  <a:cubicBezTo>
                    <a:pt x="72" y="78"/>
                    <a:pt x="18" y="44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1008" y="408"/>
                    <a:pt x="1008" y="408"/>
                    <a:pt x="1008" y="408"/>
                  </a:cubicBezTo>
                  <a:cubicBezTo>
                    <a:pt x="1008" y="408"/>
                    <a:pt x="1008" y="408"/>
                    <a:pt x="1008" y="408"/>
                  </a:cubicBezTo>
                  <a:cubicBezTo>
                    <a:pt x="3252" y="408"/>
                    <a:pt x="3252" y="408"/>
                    <a:pt x="3252" y="408"/>
                  </a:cubicBezTo>
                  <a:cubicBezTo>
                    <a:pt x="3252" y="54"/>
                    <a:pt x="3252" y="54"/>
                    <a:pt x="3252" y="54"/>
                  </a:cubicBezTo>
                  <a:cubicBezTo>
                    <a:pt x="3229" y="69"/>
                    <a:pt x="3198" y="78"/>
                    <a:pt x="3163" y="78"/>
                  </a:cubicBezTo>
                  <a:close/>
                </a:path>
              </a:pathLst>
            </a:custGeom>
            <a:solidFill>
              <a:srgbClr val="3A9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91"/>
            <p:cNvSpPr/>
            <p:nvPr/>
          </p:nvSpPr>
          <p:spPr bwMode="auto">
            <a:xfrm>
              <a:off x="2151062" y="5049845"/>
              <a:ext cx="6513513" cy="812801"/>
            </a:xfrm>
            <a:custGeom>
              <a:avLst/>
              <a:gdLst>
                <a:gd name="T0" fmla="*/ 3182 w 3276"/>
                <a:gd name="T1" fmla="*/ 1 h 409"/>
                <a:gd name="T2" fmla="*/ 3160 w 3276"/>
                <a:gd name="T3" fmla="*/ 42 h 409"/>
                <a:gd name="T4" fmla="*/ 2934 w 3276"/>
                <a:gd name="T5" fmla="*/ 16 h 409"/>
                <a:gd name="T6" fmla="*/ 2930 w 3276"/>
                <a:gd name="T7" fmla="*/ 1 h 409"/>
                <a:gd name="T8" fmla="*/ 2930 w 3276"/>
                <a:gd name="T9" fmla="*/ 0 h 409"/>
                <a:gd name="T10" fmla="*/ 2682 w 3276"/>
                <a:gd name="T11" fmla="*/ 16 h 409"/>
                <a:gd name="T12" fmla="*/ 2678 w 3276"/>
                <a:gd name="T13" fmla="*/ 1 h 409"/>
                <a:gd name="T14" fmla="*/ 2678 w 3276"/>
                <a:gd name="T15" fmla="*/ 0 h 409"/>
                <a:gd name="T16" fmla="*/ 2430 w 3276"/>
                <a:gd name="T17" fmla="*/ 16 h 409"/>
                <a:gd name="T18" fmla="*/ 2426 w 3276"/>
                <a:gd name="T19" fmla="*/ 1 h 409"/>
                <a:gd name="T20" fmla="*/ 2426 w 3276"/>
                <a:gd name="T21" fmla="*/ 0 h 409"/>
                <a:gd name="T22" fmla="*/ 2178 w 3276"/>
                <a:gd name="T23" fmla="*/ 16 h 409"/>
                <a:gd name="T24" fmla="*/ 2174 w 3276"/>
                <a:gd name="T25" fmla="*/ 1 h 409"/>
                <a:gd name="T26" fmla="*/ 2174 w 3276"/>
                <a:gd name="T27" fmla="*/ 0 h 409"/>
                <a:gd name="T28" fmla="*/ 1926 w 3276"/>
                <a:gd name="T29" fmla="*/ 16 h 409"/>
                <a:gd name="T30" fmla="*/ 1922 w 3276"/>
                <a:gd name="T31" fmla="*/ 1 h 409"/>
                <a:gd name="T32" fmla="*/ 1922 w 3276"/>
                <a:gd name="T33" fmla="*/ 0 h 409"/>
                <a:gd name="T34" fmla="*/ 1674 w 3276"/>
                <a:gd name="T35" fmla="*/ 16 h 409"/>
                <a:gd name="T36" fmla="*/ 1670 w 3276"/>
                <a:gd name="T37" fmla="*/ 1 h 409"/>
                <a:gd name="T38" fmla="*/ 1670 w 3276"/>
                <a:gd name="T39" fmla="*/ 0 h 409"/>
                <a:gd name="T40" fmla="*/ 1422 w 3276"/>
                <a:gd name="T41" fmla="*/ 16 h 409"/>
                <a:gd name="T42" fmla="*/ 1418 w 3276"/>
                <a:gd name="T43" fmla="*/ 1 h 409"/>
                <a:gd name="T44" fmla="*/ 1418 w 3276"/>
                <a:gd name="T45" fmla="*/ 0 h 409"/>
                <a:gd name="T46" fmla="*/ 1170 w 3276"/>
                <a:gd name="T47" fmla="*/ 16 h 409"/>
                <a:gd name="T48" fmla="*/ 1166 w 3276"/>
                <a:gd name="T49" fmla="*/ 1 h 409"/>
                <a:gd name="T50" fmla="*/ 1166 w 3276"/>
                <a:gd name="T51" fmla="*/ 0 h 409"/>
                <a:gd name="T52" fmla="*/ 909 w 3276"/>
                <a:gd name="T53" fmla="*/ 0 h 409"/>
                <a:gd name="T54" fmla="*/ 662 w 3276"/>
                <a:gd name="T55" fmla="*/ 0 h 409"/>
                <a:gd name="T56" fmla="*/ 536 w 3276"/>
                <a:gd name="T57" fmla="*/ 79 h 409"/>
                <a:gd name="T58" fmla="*/ 410 w 3276"/>
                <a:gd name="T59" fmla="*/ 0 h 409"/>
                <a:gd name="T60" fmla="*/ 158 w 3276"/>
                <a:gd name="T61" fmla="*/ 0 h 409"/>
                <a:gd name="T62" fmla="*/ 32 w 3276"/>
                <a:gd name="T63" fmla="*/ 79 h 409"/>
                <a:gd name="T64" fmla="*/ 0 w 3276"/>
                <a:gd name="T65" fmla="*/ 409 h 409"/>
                <a:gd name="T66" fmla="*/ 901 w 3276"/>
                <a:gd name="T67" fmla="*/ 409 h 409"/>
                <a:gd name="T68" fmla="*/ 3276 w 3276"/>
                <a:gd name="T69" fmla="*/ 76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76" h="409">
                  <a:moveTo>
                    <a:pt x="3182" y="1"/>
                  </a:moveTo>
                  <a:cubicBezTo>
                    <a:pt x="3182" y="1"/>
                    <a:pt x="3182" y="1"/>
                    <a:pt x="3182" y="1"/>
                  </a:cubicBezTo>
                  <a:cubicBezTo>
                    <a:pt x="3180" y="16"/>
                    <a:pt x="3173" y="30"/>
                    <a:pt x="3160" y="42"/>
                  </a:cubicBezTo>
                  <a:cubicBezTo>
                    <a:pt x="3160" y="42"/>
                    <a:pt x="3160" y="42"/>
                    <a:pt x="3160" y="42"/>
                  </a:cubicBezTo>
                  <a:cubicBezTo>
                    <a:pt x="3138" y="64"/>
                    <a:pt x="3099" y="79"/>
                    <a:pt x="3056" y="79"/>
                  </a:cubicBezTo>
                  <a:cubicBezTo>
                    <a:pt x="2998" y="79"/>
                    <a:pt x="2949" y="52"/>
                    <a:pt x="2934" y="16"/>
                  </a:cubicBezTo>
                  <a:cubicBezTo>
                    <a:pt x="2932" y="11"/>
                    <a:pt x="2931" y="6"/>
                    <a:pt x="2930" y="1"/>
                  </a:cubicBezTo>
                  <a:cubicBezTo>
                    <a:pt x="2930" y="1"/>
                    <a:pt x="2930" y="1"/>
                    <a:pt x="2930" y="1"/>
                  </a:cubicBezTo>
                  <a:cubicBezTo>
                    <a:pt x="2930" y="0"/>
                    <a:pt x="2930" y="0"/>
                    <a:pt x="2930" y="0"/>
                  </a:cubicBezTo>
                  <a:cubicBezTo>
                    <a:pt x="2930" y="0"/>
                    <a:pt x="2930" y="0"/>
                    <a:pt x="2930" y="0"/>
                  </a:cubicBezTo>
                  <a:cubicBezTo>
                    <a:pt x="2925" y="44"/>
                    <a:pt x="2871" y="79"/>
                    <a:pt x="2804" y="79"/>
                  </a:cubicBezTo>
                  <a:cubicBezTo>
                    <a:pt x="2746" y="79"/>
                    <a:pt x="2697" y="52"/>
                    <a:pt x="2682" y="16"/>
                  </a:cubicBezTo>
                  <a:cubicBezTo>
                    <a:pt x="2680" y="11"/>
                    <a:pt x="2679" y="6"/>
                    <a:pt x="2678" y="1"/>
                  </a:cubicBezTo>
                  <a:cubicBezTo>
                    <a:pt x="2678" y="1"/>
                    <a:pt x="2678" y="1"/>
                    <a:pt x="2678" y="1"/>
                  </a:cubicBezTo>
                  <a:cubicBezTo>
                    <a:pt x="2678" y="0"/>
                    <a:pt x="2678" y="0"/>
                    <a:pt x="2678" y="0"/>
                  </a:cubicBezTo>
                  <a:cubicBezTo>
                    <a:pt x="2678" y="0"/>
                    <a:pt x="2678" y="0"/>
                    <a:pt x="2678" y="0"/>
                  </a:cubicBezTo>
                  <a:cubicBezTo>
                    <a:pt x="2673" y="44"/>
                    <a:pt x="2619" y="79"/>
                    <a:pt x="2552" y="79"/>
                  </a:cubicBezTo>
                  <a:cubicBezTo>
                    <a:pt x="2494" y="79"/>
                    <a:pt x="2445" y="52"/>
                    <a:pt x="2430" y="16"/>
                  </a:cubicBezTo>
                  <a:cubicBezTo>
                    <a:pt x="2428" y="11"/>
                    <a:pt x="2427" y="6"/>
                    <a:pt x="2426" y="1"/>
                  </a:cubicBezTo>
                  <a:cubicBezTo>
                    <a:pt x="2426" y="1"/>
                    <a:pt x="2426" y="1"/>
                    <a:pt x="2426" y="1"/>
                  </a:cubicBezTo>
                  <a:cubicBezTo>
                    <a:pt x="2426" y="0"/>
                    <a:pt x="2426" y="0"/>
                    <a:pt x="2426" y="0"/>
                  </a:cubicBezTo>
                  <a:cubicBezTo>
                    <a:pt x="2426" y="0"/>
                    <a:pt x="2426" y="0"/>
                    <a:pt x="2426" y="0"/>
                  </a:cubicBezTo>
                  <a:cubicBezTo>
                    <a:pt x="2421" y="44"/>
                    <a:pt x="2367" y="79"/>
                    <a:pt x="2300" y="79"/>
                  </a:cubicBezTo>
                  <a:cubicBezTo>
                    <a:pt x="2242" y="79"/>
                    <a:pt x="2193" y="52"/>
                    <a:pt x="2178" y="16"/>
                  </a:cubicBezTo>
                  <a:cubicBezTo>
                    <a:pt x="2176" y="11"/>
                    <a:pt x="2175" y="6"/>
                    <a:pt x="2174" y="1"/>
                  </a:cubicBezTo>
                  <a:cubicBezTo>
                    <a:pt x="2174" y="1"/>
                    <a:pt x="2174" y="1"/>
                    <a:pt x="2174" y="1"/>
                  </a:cubicBezTo>
                  <a:cubicBezTo>
                    <a:pt x="2174" y="0"/>
                    <a:pt x="2174" y="0"/>
                    <a:pt x="2174" y="0"/>
                  </a:cubicBezTo>
                  <a:cubicBezTo>
                    <a:pt x="2174" y="0"/>
                    <a:pt x="2174" y="0"/>
                    <a:pt x="2174" y="0"/>
                  </a:cubicBezTo>
                  <a:cubicBezTo>
                    <a:pt x="2169" y="44"/>
                    <a:pt x="2115" y="79"/>
                    <a:pt x="2048" y="79"/>
                  </a:cubicBezTo>
                  <a:cubicBezTo>
                    <a:pt x="1990" y="79"/>
                    <a:pt x="1941" y="52"/>
                    <a:pt x="1926" y="16"/>
                  </a:cubicBezTo>
                  <a:cubicBezTo>
                    <a:pt x="1924" y="11"/>
                    <a:pt x="1923" y="6"/>
                    <a:pt x="1922" y="1"/>
                  </a:cubicBezTo>
                  <a:cubicBezTo>
                    <a:pt x="1922" y="1"/>
                    <a:pt x="1922" y="1"/>
                    <a:pt x="1922" y="1"/>
                  </a:cubicBezTo>
                  <a:cubicBezTo>
                    <a:pt x="1922" y="0"/>
                    <a:pt x="1922" y="0"/>
                    <a:pt x="1922" y="0"/>
                  </a:cubicBezTo>
                  <a:cubicBezTo>
                    <a:pt x="1922" y="0"/>
                    <a:pt x="1922" y="0"/>
                    <a:pt x="1922" y="0"/>
                  </a:cubicBezTo>
                  <a:cubicBezTo>
                    <a:pt x="1917" y="44"/>
                    <a:pt x="1863" y="79"/>
                    <a:pt x="1796" y="79"/>
                  </a:cubicBezTo>
                  <a:cubicBezTo>
                    <a:pt x="1738" y="79"/>
                    <a:pt x="1689" y="52"/>
                    <a:pt x="1674" y="16"/>
                  </a:cubicBezTo>
                  <a:cubicBezTo>
                    <a:pt x="1672" y="11"/>
                    <a:pt x="1671" y="6"/>
                    <a:pt x="1670" y="1"/>
                  </a:cubicBezTo>
                  <a:cubicBezTo>
                    <a:pt x="1670" y="1"/>
                    <a:pt x="1670" y="1"/>
                    <a:pt x="1670" y="1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65" y="44"/>
                    <a:pt x="1611" y="79"/>
                    <a:pt x="1544" y="79"/>
                  </a:cubicBezTo>
                  <a:cubicBezTo>
                    <a:pt x="1486" y="79"/>
                    <a:pt x="1437" y="52"/>
                    <a:pt x="1422" y="16"/>
                  </a:cubicBezTo>
                  <a:cubicBezTo>
                    <a:pt x="1420" y="11"/>
                    <a:pt x="1419" y="6"/>
                    <a:pt x="1418" y="1"/>
                  </a:cubicBezTo>
                  <a:cubicBezTo>
                    <a:pt x="1418" y="1"/>
                    <a:pt x="1418" y="1"/>
                    <a:pt x="1418" y="1"/>
                  </a:cubicBezTo>
                  <a:cubicBezTo>
                    <a:pt x="1418" y="0"/>
                    <a:pt x="1418" y="0"/>
                    <a:pt x="1418" y="0"/>
                  </a:cubicBezTo>
                  <a:cubicBezTo>
                    <a:pt x="1418" y="0"/>
                    <a:pt x="1418" y="0"/>
                    <a:pt x="1418" y="0"/>
                  </a:cubicBezTo>
                  <a:cubicBezTo>
                    <a:pt x="1413" y="44"/>
                    <a:pt x="1359" y="79"/>
                    <a:pt x="1292" y="79"/>
                  </a:cubicBezTo>
                  <a:cubicBezTo>
                    <a:pt x="1234" y="79"/>
                    <a:pt x="1185" y="52"/>
                    <a:pt x="1170" y="16"/>
                  </a:cubicBezTo>
                  <a:cubicBezTo>
                    <a:pt x="1168" y="11"/>
                    <a:pt x="1167" y="6"/>
                    <a:pt x="1166" y="1"/>
                  </a:cubicBezTo>
                  <a:cubicBezTo>
                    <a:pt x="1166" y="1"/>
                    <a:pt x="1166" y="1"/>
                    <a:pt x="1166" y="1"/>
                  </a:cubicBezTo>
                  <a:cubicBezTo>
                    <a:pt x="1166" y="0"/>
                    <a:pt x="1166" y="0"/>
                    <a:pt x="1166" y="0"/>
                  </a:cubicBezTo>
                  <a:cubicBezTo>
                    <a:pt x="1166" y="0"/>
                    <a:pt x="1166" y="0"/>
                    <a:pt x="1166" y="0"/>
                  </a:cubicBezTo>
                  <a:cubicBezTo>
                    <a:pt x="1161" y="44"/>
                    <a:pt x="1107" y="79"/>
                    <a:pt x="1040" y="79"/>
                  </a:cubicBezTo>
                  <a:cubicBezTo>
                    <a:pt x="982" y="79"/>
                    <a:pt x="909" y="60"/>
                    <a:pt x="909" y="0"/>
                  </a:cubicBezTo>
                  <a:cubicBezTo>
                    <a:pt x="909" y="50"/>
                    <a:pt x="837" y="79"/>
                    <a:pt x="788" y="79"/>
                  </a:cubicBezTo>
                  <a:cubicBezTo>
                    <a:pt x="721" y="79"/>
                    <a:pt x="667" y="44"/>
                    <a:pt x="662" y="0"/>
                  </a:cubicBezTo>
                  <a:cubicBezTo>
                    <a:pt x="662" y="0"/>
                    <a:pt x="662" y="0"/>
                    <a:pt x="662" y="0"/>
                  </a:cubicBezTo>
                  <a:cubicBezTo>
                    <a:pt x="657" y="44"/>
                    <a:pt x="603" y="79"/>
                    <a:pt x="536" y="79"/>
                  </a:cubicBezTo>
                  <a:cubicBezTo>
                    <a:pt x="469" y="79"/>
                    <a:pt x="415" y="44"/>
                    <a:pt x="410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05" y="44"/>
                    <a:pt x="351" y="79"/>
                    <a:pt x="284" y="79"/>
                  </a:cubicBezTo>
                  <a:cubicBezTo>
                    <a:pt x="217" y="79"/>
                    <a:pt x="163" y="44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3" y="44"/>
                    <a:pt x="99" y="79"/>
                    <a:pt x="32" y="79"/>
                  </a:cubicBezTo>
                  <a:cubicBezTo>
                    <a:pt x="21" y="79"/>
                    <a:pt x="10" y="78"/>
                    <a:pt x="0" y="76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901" y="409"/>
                    <a:pt x="901" y="409"/>
                    <a:pt x="901" y="409"/>
                  </a:cubicBezTo>
                  <a:cubicBezTo>
                    <a:pt x="901" y="409"/>
                    <a:pt x="901" y="409"/>
                    <a:pt x="901" y="409"/>
                  </a:cubicBezTo>
                  <a:cubicBezTo>
                    <a:pt x="3276" y="409"/>
                    <a:pt x="3276" y="409"/>
                    <a:pt x="3276" y="409"/>
                  </a:cubicBezTo>
                  <a:cubicBezTo>
                    <a:pt x="3276" y="76"/>
                    <a:pt x="3276" y="76"/>
                    <a:pt x="3276" y="76"/>
                  </a:cubicBezTo>
                  <a:cubicBezTo>
                    <a:pt x="3225" y="67"/>
                    <a:pt x="3186" y="37"/>
                    <a:pt x="3182" y="1"/>
                  </a:cubicBezTo>
                  <a:close/>
                </a:path>
              </a:pathLst>
            </a:custGeom>
            <a:solidFill>
              <a:srgbClr val="40AD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26" name="Straight Connector 25"/>
          <p:cNvCxnSpPr>
            <a:stCxn id="10" idx="2"/>
            <a:endCxn id="16" idx="6"/>
          </p:cNvCxnSpPr>
          <p:nvPr/>
        </p:nvCxnSpPr>
        <p:spPr>
          <a:xfrm rot="16200000" flipH="1">
            <a:off x="3422297" y="997345"/>
            <a:ext cx="711979" cy="2510560"/>
          </a:xfrm>
          <a:prstGeom prst="curvedConnector3">
            <a:avLst>
              <a:gd name="adj1" fmla="val 55974"/>
            </a:avLst>
          </a:prstGeom>
          <a:ln>
            <a:solidFill>
              <a:srgbClr val="0056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6" idx="2"/>
            <a:endCxn id="18" idx="6"/>
          </p:cNvCxnSpPr>
          <p:nvPr/>
        </p:nvCxnSpPr>
        <p:spPr>
          <a:xfrm rot="5400000">
            <a:off x="3708254" y="2990741"/>
            <a:ext cx="787319" cy="1863327"/>
          </a:xfrm>
          <a:prstGeom prst="curvedConnector3">
            <a:avLst>
              <a:gd name="adj1" fmla="val 50000"/>
            </a:avLst>
          </a:prstGeom>
          <a:ln>
            <a:solidFill>
              <a:srgbClr val="0056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ardrop 9"/>
          <p:cNvSpPr/>
          <p:nvPr/>
        </p:nvSpPr>
        <p:spPr>
          <a:xfrm>
            <a:off x="2062957" y="976528"/>
            <a:ext cx="920119" cy="920119"/>
          </a:xfrm>
          <a:prstGeom prst="teardrop">
            <a:avLst/>
          </a:prstGeom>
          <a:solidFill>
            <a:srgbClr val="00566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9" rIns="91427" bIns="45719" rtlCol="0" anchor="ctr"/>
          <a:lstStyle/>
          <a:p>
            <a:pPr algn="ctr"/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ardrop 15"/>
          <p:cNvSpPr/>
          <p:nvPr/>
        </p:nvSpPr>
        <p:spPr>
          <a:xfrm>
            <a:off x="4573517" y="2608625"/>
            <a:ext cx="920119" cy="920119"/>
          </a:xfrm>
          <a:prstGeom prst="teardrop">
            <a:avLst/>
          </a:prstGeom>
          <a:solidFill>
            <a:srgbClr val="00566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9" rIns="91427" bIns="45719" rtlCol="0" anchor="ctr"/>
          <a:lstStyle/>
          <a:p>
            <a:pPr algn="ctr"/>
            <a:endParaRPr lang="en-US" sz="1465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ardrop 17"/>
          <p:cNvSpPr/>
          <p:nvPr/>
        </p:nvSpPr>
        <p:spPr>
          <a:xfrm>
            <a:off x="2710181" y="4316063"/>
            <a:ext cx="920119" cy="920119"/>
          </a:xfrm>
          <a:prstGeom prst="teardrop">
            <a:avLst/>
          </a:prstGeom>
          <a:solidFill>
            <a:srgbClr val="00566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9" rIns="91427" bIns="45719" rtlCol="0" anchor="ctr"/>
          <a:lstStyle/>
          <a:p>
            <a:pPr algn="ctr"/>
            <a:endParaRPr lang="en-US" sz="1465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文本框 21"/>
          <p:cNvSpPr txBox="1">
            <a:spLocks noChangeArrowheads="1"/>
          </p:cNvSpPr>
          <p:nvPr/>
        </p:nvSpPr>
        <p:spPr bwMode="auto">
          <a:xfrm>
            <a:off x="3425436" y="553901"/>
            <a:ext cx="40551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005666"/>
                </a:solidFill>
                <a:latin typeface="+mn-lt"/>
                <a:ea typeface="Dotum" pitchFamily="34" charset="-127"/>
              </a:rPr>
              <a:t>ADD TEXT HERE</a:t>
            </a:r>
            <a:endParaRPr lang="zh-CN" altLang="en-US" sz="2000" b="1" dirty="0">
              <a:solidFill>
                <a:srgbClr val="005666"/>
              </a:solidFill>
              <a:latin typeface="+mn-lt"/>
              <a:ea typeface="Dotum" pitchFamily="34" charset="-127"/>
            </a:endParaRPr>
          </a:p>
        </p:txBody>
      </p:sp>
      <p:sp>
        <p:nvSpPr>
          <p:cNvPr id="22" name="文本框 49"/>
          <p:cNvSpPr txBox="1">
            <a:spLocks noChangeArrowheads="1"/>
          </p:cNvSpPr>
          <p:nvPr/>
        </p:nvSpPr>
        <p:spPr bwMode="auto">
          <a:xfrm>
            <a:off x="3396106" y="939544"/>
            <a:ext cx="70568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5666"/>
                </a:solidFill>
                <a:latin typeface="+mn-lt"/>
                <a:ea typeface="Dotum" pitchFamily="34" charset="-127"/>
              </a:rPr>
              <a:t>Within you I lose myself, without you I find myself wanting to be lost again. Within you I lose myself. Within you I lose myself, without you I find myself wanting to be lost again. Within you I lose myself.</a:t>
            </a:r>
            <a:endParaRPr lang="zh-CN" altLang="en-US" sz="1400" dirty="0">
              <a:solidFill>
                <a:srgbClr val="005666"/>
              </a:solidFill>
              <a:latin typeface="+mn-lt"/>
              <a:ea typeface="Dotum" pitchFamily="34" charset="-127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400" dirty="0">
              <a:solidFill>
                <a:srgbClr val="005666"/>
              </a:solidFill>
              <a:latin typeface="+mn-lt"/>
              <a:ea typeface="Dotum" pitchFamily="34" charset="-127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70245" y="1170549"/>
            <a:ext cx="920119" cy="523218"/>
          </a:xfrm>
          <a:prstGeom prst="rect">
            <a:avLst/>
          </a:prstGeom>
        </p:spPr>
        <p:txBody>
          <a:bodyPr wrap="square" lIns="91427" tIns="45719" rIns="91427" bIns="45719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 dirty="0">
                <a:solidFill>
                  <a:schemeClr val="bg1"/>
                </a:solidFill>
                <a:ea typeface="微软雅黑 Light" panose="020B0502040204020203" pitchFamily="34" charset="-122"/>
              </a:rPr>
              <a:t>2014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612558" y="2798129"/>
            <a:ext cx="920119" cy="523218"/>
          </a:xfrm>
          <a:prstGeom prst="rect">
            <a:avLst/>
          </a:prstGeom>
        </p:spPr>
        <p:txBody>
          <a:bodyPr wrap="square" lIns="91427" tIns="45719" rIns="91427" bIns="45719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 dirty="0">
                <a:solidFill>
                  <a:schemeClr val="bg1"/>
                </a:solidFill>
                <a:ea typeface="微软雅黑 Light" panose="020B0502040204020203" pitchFamily="34" charset="-122"/>
              </a:rPr>
              <a:t>2015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710181" y="4523441"/>
            <a:ext cx="920119" cy="523218"/>
          </a:xfrm>
          <a:prstGeom prst="rect">
            <a:avLst/>
          </a:prstGeom>
        </p:spPr>
        <p:txBody>
          <a:bodyPr wrap="square" lIns="91427" tIns="45719" rIns="91427" bIns="45719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 dirty="0">
                <a:solidFill>
                  <a:schemeClr val="bg1"/>
                </a:solidFill>
                <a:ea typeface="微软雅黑 Light" panose="020B0502040204020203" pitchFamily="34" charset="-122"/>
              </a:rPr>
              <a:t>2016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27" name="文本框 21"/>
          <p:cNvSpPr txBox="1">
            <a:spLocks noChangeArrowheads="1"/>
          </p:cNvSpPr>
          <p:nvPr/>
        </p:nvSpPr>
        <p:spPr bwMode="auto">
          <a:xfrm>
            <a:off x="5685967" y="2309109"/>
            <a:ext cx="30499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005666"/>
                </a:solidFill>
                <a:latin typeface="+mn-lt"/>
                <a:ea typeface="Dotum" pitchFamily="34" charset="-127"/>
              </a:rPr>
              <a:t>ADD TEXT HERE</a:t>
            </a:r>
            <a:endParaRPr lang="zh-CN" altLang="en-US" sz="2000" b="1" dirty="0">
              <a:solidFill>
                <a:srgbClr val="005666"/>
              </a:solidFill>
              <a:latin typeface="+mn-lt"/>
              <a:ea typeface="Dotum" pitchFamily="34" charset="-127"/>
            </a:endParaRPr>
          </a:p>
        </p:txBody>
      </p:sp>
      <p:sp>
        <p:nvSpPr>
          <p:cNvPr id="29" name="文本框 49"/>
          <p:cNvSpPr txBox="1">
            <a:spLocks noChangeArrowheads="1"/>
          </p:cNvSpPr>
          <p:nvPr/>
        </p:nvSpPr>
        <p:spPr bwMode="auto">
          <a:xfrm>
            <a:off x="5663907" y="2694752"/>
            <a:ext cx="530763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5666"/>
                </a:solidFill>
                <a:latin typeface="+mn-lt"/>
                <a:ea typeface="Dotum" pitchFamily="34" charset="-127"/>
              </a:rPr>
              <a:t>Within you I lose myself, without you I find myself wanting to be lost again. Within you I lose myself. Within you I lose myself, without you I find myself wanting to be lost again. Within you I lose myself.</a:t>
            </a:r>
            <a:endParaRPr lang="zh-CN" altLang="en-US" sz="1400" dirty="0">
              <a:solidFill>
                <a:srgbClr val="005666"/>
              </a:solidFill>
              <a:latin typeface="+mn-lt"/>
              <a:ea typeface="Dotum" pitchFamily="34" charset="-127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400" dirty="0">
              <a:solidFill>
                <a:srgbClr val="005666"/>
              </a:solidFill>
              <a:latin typeface="+mn-lt"/>
              <a:ea typeface="Dotum" pitchFamily="34" charset="-127"/>
            </a:endParaRPr>
          </a:p>
        </p:txBody>
      </p:sp>
      <p:sp>
        <p:nvSpPr>
          <p:cNvPr id="31" name="文本框 21"/>
          <p:cNvSpPr txBox="1">
            <a:spLocks noChangeArrowheads="1"/>
          </p:cNvSpPr>
          <p:nvPr/>
        </p:nvSpPr>
        <p:spPr bwMode="auto">
          <a:xfrm>
            <a:off x="3765064" y="4271615"/>
            <a:ext cx="43789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005666"/>
                </a:solidFill>
                <a:latin typeface="+mn-lt"/>
                <a:ea typeface="Dotum" pitchFamily="34" charset="-127"/>
              </a:rPr>
              <a:t>ADD TEXT HERE</a:t>
            </a:r>
            <a:endParaRPr lang="zh-CN" altLang="en-US" sz="2000" b="1" dirty="0">
              <a:solidFill>
                <a:srgbClr val="005666"/>
              </a:solidFill>
              <a:latin typeface="+mn-lt"/>
              <a:ea typeface="Dotum" pitchFamily="34" charset="-127"/>
            </a:endParaRPr>
          </a:p>
        </p:txBody>
      </p:sp>
      <p:sp>
        <p:nvSpPr>
          <p:cNvPr id="32" name="文本框 49"/>
          <p:cNvSpPr txBox="1">
            <a:spLocks noChangeArrowheads="1"/>
          </p:cNvSpPr>
          <p:nvPr/>
        </p:nvSpPr>
        <p:spPr bwMode="auto">
          <a:xfrm>
            <a:off x="3733393" y="4657258"/>
            <a:ext cx="762029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5666"/>
                </a:solidFill>
                <a:latin typeface="+mn-lt"/>
                <a:ea typeface="Dotum" pitchFamily="34" charset="-127"/>
              </a:rPr>
              <a:t>Within you I lose myself, without you I find myself wanting to be lost again. Within you I lose myself. Within you I lose myself, without you I find myself wanting to be lost again. Within you I lose myself.</a:t>
            </a:r>
            <a:endParaRPr lang="zh-CN" altLang="en-US" sz="1400" dirty="0">
              <a:solidFill>
                <a:srgbClr val="005666"/>
              </a:solidFill>
              <a:latin typeface="+mn-lt"/>
              <a:ea typeface="Dotum" pitchFamily="34" charset="-127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400" dirty="0">
              <a:solidFill>
                <a:srgbClr val="005666"/>
              </a:solidFill>
              <a:latin typeface="+mn-lt"/>
              <a:ea typeface="Dotum" pitchFamily="34" charset="-127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9884131" y="3321836"/>
            <a:ext cx="1318705" cy="1363844"/>
            <a:chOff x="5144928" y="972766"/>
            <a:chExt cx="1830701" cy="1816263"/>
          </a:xfrm>
        </p:grpSpPr>
        <p:sp>
          <p:nvSpPr>
            <p:cNvPr id="38" name="Freeform 1690"/>
            <p:cNvSpPr/>
            <p:nvPr/>
          </p:nvSpPr>
          <p:spPr bwMode="auto">
            <a:xfrm>
              <a:off x="5168004" y="1227748"/>
              <a:ext cx="830738" cy="627650"/>
            </a:xfrm>
            <a:custGeom>
              <a:avLst/>
              <a:gdLst>
                <a:gd name="T0" fmla="*/ 6 w 111"/>
                <a:gd name="T1" fmla="*/ 15 h 82"/>
                <a:gd name="T2" fmla="*/ 20 w 111"/>
                <a:gd name="T3" fmla="*/ 31 h 82"/>
                <a:gd name="T4" fmla="*/ 45 w 111"/>
                <a:gd name="T5" fmla="*/ 56 h 82"/>
                <a:gd name="T6" fmla="*/ 92 w 111"/>
                <a:gd name="T7" fmla="*/ 79 h 82"/>
                <a:gd name="T8" fmla="*/ 99 w 111"/>
                <a:gd name="T9" fmla="*/ 43 h 82"/>
                <a:gd name="T10" fmla="*/ 4 w 111"/>
                <a:gd name="T11" fmla="*/ 0 h 82"/>
                <a:gd name="T12" fmla="*/ 6 w 111"/>
                <a:gd name="T13" fmla="*/ 1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82">
                  <a:moveTo>
                    <a:pt x="6" y="15"/>
                  </a:moveTo>
                  <a:cubicBezTo>
                    <a:pt x="12" y="24"/>
                    <a:pt x="15" y="22"/>
                    <a:pt x="20" y="31"/>
                  </a:cubicBezTo>
                  <a:cubicBezTo>
                    <a:pt x="25" y="40"/>
                    <a:pt x="34" y="48"/>
                    <a:pt x="45" y="56"/>
                  </a:cubicBezTo>
                  <a:cubicBezTo>
                    <a:pt x="56" y="64"/>
                    <a:pt x="73" y="75"/>
                    <a:pt x="92" y="79"/>
                  </a:cubicBezTo>
                  <a:cubicBezTo>
                    <a:pt x="111" y="82"/>
                    <a:pt x="99" y="43"/>
                    <a:pt x="99" y="4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0" y="7"/>
                    <a:pt x="6" y="15"/>
                  </a:cubicBezTo>
                  <a:close/>
                </a:path>
              </a:pathLst>
            </a:custGeom>
            <a:solidFill>
              <a:srgbClr val="DAE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691"/>
            <p:cNvSpPr/>
            <p:nvPr/>
          </p:nvSpPr>
          <p:spPr bwMode="auto">
            <a:xfrm>
              <a:off x="5144928" y="972766"/>
              <a:ext cx="1830701" cy="1816263"/>
            </a:xfrm>
            <a:custGeom>
              <a:avLst/>
              <a:gdLst>
                <a:gd name="T0" fmla="*/ 179 w 244"/>
                <a:gd name="T1" fmla="*/ 233 h 237"/>
                <a:gd name="T2" fmla="*/ 192 w 244"/>
                <a:gd name="T3" fmla="*/ 234 h 237"/>
                <a:gd name="T4" fmla="*/ 216 w 244"/>
                <a:gd name="T5" fmla="*/ 224 h 237"/>
                <a:gd name="T6" fmla="*/ 242 w 244"/>
                <a:gd name="T7" fmla="*/ 225 h 237"/>
                <a:gd name="T8" fmla="*/ 217 w 244"/>
                <a:gd name="T9" fmla="*/ 195 h 237"/>
                <a:gd name="T10" fmla="*/ 205 w 244"/>
                <a:gd name="T11" fmla="*/ 166 h 237"/>
                <a:gd name="T12" fmla="*/ 208 w 244"/>
                <a:gd name="T13" fmla="*/ 118 h 237"/>
                <a:gd name="T14" fmla="*/ 192 w 244"/>
                <a:gd name="T15" fmla="*/ 70 h 237"/>
                <a:gd name="T16" fmla="*/ 165 w 244"/>
                <a:gd name="T17" fmla="*/ 40 h 237"/>
                <a:gd name="T18" fmla="*/ 179 w 244"/>
                <a:gd name="T19" fmla="*/ 20 h 237"/>
                <a:gd name="T20" fmla="*/ 192 w 244"/>
                <a:gd name="T21" fmla="*/ 8 h 237"/>
                <a:gd name="T22" fmla="*/ 172 w 244"/>
                <a:gd name="T23" fmla="*/ 1 h 237"/>
                <a:gd name="T24" fmla="*/ 131 w 244"/>
                <a:gd name="T25" fmla="*/ 16 h 237"/>
                <a:gd name="T26" fmla="*/ 111 w 244"/>
                <a:gd name="T27" fmla="*/ 10 h 237"/>
                <a:gd name="T28" fmla="*/ 70 w 244"/>
                <a:gd name="T29" fmla="*/ 4 h 237"/>
                <a:gd name="T30" fmla="*/ 36 w 244"/>
                <a:gd name="T31" fmla="*/ 16 h 237"/>
                <a:gd name="T32" fmla="*/ 12 w 244"/>
                <a:gd name="T33" fmla="*/ 26 h 237"/>
                <a:gd name="T34" fmla="*/ 17 w 244"/>
                <a:gd name="T35" fmla="*/ 49 h 237"/>
                <a:gd name="T36" fmla="*/ 63 w 244"/>
                <a:gd name="T37" fmla="*/ 69 h 237"/>
                <a:gd name="T38" fmla="*/ 95 w 244"/>
                <a:gd name="T39" fmla="*/ 86 h 237"/>
                <a:gd name="T40" fmla="*/ 89 w 244"/>
                <a:gd name="T41" fmla="*/ 114 h 237"/>
                <a:gd name="T42" fmla="*/ 123 w 244"/>
                <a:gd name="T43" fmla="*/ 157 h 237"/>
                <a:gd name="T44" fmla="*/ 129 w 244"/>
                <a:gd name="T45" fmla="*/ 146 h 237"/>
                <a:gd name="T46" fmla="*/ 129 w 244"/>
                <a:gd name="T47" fmla="*/ 128 h 237"/>
                <a:gd name="T48" fmla="*/ 139 w 244"/>
                <a:gd name="T49" fmla="*/ 132 h 237"/>
                <a:gd name="T50" fmla="*/ 181 w 244"/>
                <a:gd name="T51" fmla="*/ 165 h 237"/>
                <a:gd name="T52" fmla="*/ 194 w 244"/>
                <a:gd name="T53" fmla="*/ 193 h 237"/>
                <a:gd name="T54" fmla="*/ 189 w 244"/>
                <a:gd name="T55" fmla="*/ 214 h 237"/>
                <a:gd name="T56" fmla="*/ 179 w 244"/>
                <a:gd name="T57" fmla="*/ 23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4" h="237">
                  <a:moveTo>
                    <a:pt x="179" y="233"/>
                  </a:moveTo>
                  <a:cubicBezTo>
                    <a:pt x="178" y="237"/>
                    <a:pt x="187" y="235"/>
                    <a:pt x="192" y="234"/>
                  </a:cubicBezTo>
                  <a:cubicBezTo>
                    <a:pt x="197" y="232"/>
                    <a:pt x="206" y="223"/>
                    <a:pt x="216" y="224"/>
                  </a:cubicBezTo>
                  <a:cubicBezTo>
                    <a:pt x="225" y="225"/>
                    <a:pt x="241" y="230"/>
                    <a:pt x="242" y="225"/>
                  </a:cubicBezTo>
                  <a:cubicBezTo>
                    <a:pt x="244" y="219"/>
                    <a:pt x="226" y="201"/>
                    <a:pt x="217" y="195"/>
                  </a:cubicBezTo>
                  <a:cubicBezTo>
                    <a:pt x="207" y="189"/>
                    <a:pt x="204" y="173"/>
                    <a:pt x="205" y="166"/>
                  </a:cubicBezTo>
                  <a:cubicBezTo>
                    <a:pt x="206" y="160"/>
                    <a:pt x="210" y="133"/>
                    <a:pt x="208" y="118"/>
                  </a:cubicBezTo>
                  <a:cubicBezTo>
                    <a:pt x="206" y="103"/>
                    <a:pt x="201" y="81"/>
                    <a:pt x="192" y="70"/>
                  </a:cubicBezTo>
                  <a:cubicBezTo>
                    <a:pt x="182" y="58"/>
                    <a:pt x="166" y="45"/>
                    <a:pt x="165" y="40"/>
                  </a:cubicBezTo>
                  <a:cubicBezTo>
                    <a:pt x="163" y="35"/>
                    <a:pt x="172" y="24"/>
                    <a:pt x="179" y="20"/>
                  </a:cubicBezTo>
                  <a:cubicBezTo>
                    <a:pt x="185" y="17"/>
                    <a:pt x="193" y="10"/>
                    <a:pt x="192" y="8"/>
                  </a:cubicBezTo>
                  <a:cubicBezTo>
                    <a:pt x="190" y="6"/>
                    <a:pt x="182" y="0"/>
                    <a:pt x="172" y="1"/>
                  </a:cubicBezTo>
                  <a:cubicBezTo>
                    <a:pt x="163" y="2"/>
                    <a:pt x="144" y="6"/>
                    <a:pt x="131" y="16"/>
                  </a:cubicBezTo>
                  <a:cubicBezTo>
                    <a:pt x="131" y="16"/>
                    <a:pt x="122" y="14"/>
                    <a:pt x="111" y="10"/>
                  </a:cubicBezTo>
                  <a:cubicBezTo>
                    <a:pt x="100" y="6"/>
                    <a:pt x="83" y="1"/>
                    <a:pt x="70" y="4"/>
                  </a:cubicBezTo>
                  <a:cubicBezTo>
                    <a:pt x="57" y="7"/>
                    <a:pt x="44" y="11"/>
                    <a:pt x="36" y="16"/>
                  </a:cubicBezTo>
                  <a:cubicBezTo>
                    <a:pt x="28" y="20"/>
                    <a:pt x="19" y="22"/>
                    <a:pt x="12" y="26"/>
                  </a:cubicBezTo>
                  <a:cubicBezTo>
                    <a:pt x="4" y="31"/>
                    <a:pt x="0" y="37"/>
                    <a:pt x="17" y="49"/>
                  </a:cubicBezTo>
                  <a:cubicBezTo>
                    <a:pt x="35" y="60"/>
                    <a:pt x="47" y="65"/>
                    <a:pt x="63" y="69"/>
                  </a:cubicBezTo>
                  <a:cubicBezTo>
                    <a:pt x="79" y="73"/>
                    <a:pt x="94" y="77"/>
                    <a:pt x="95" y="86"/>
                  </a:cubicBezTo>
                  <a:cubicBezTo>
                    <a:pt x="95" y="86"/>
                    <a:pt x="87" y="101"/>
                    <a:pt x="89" y="114"/>
                  </a:cubicBezTo>
                  <a:cubicBezTo>
                    <a:pt x="91" y="127"/>
                    <a:pt x="114" y="155"/>
                    <a:pt x="123" y="157"/>
                  </a:cubicBezTo>
                  <a:cubicBezTo>
                    <a:pt x="131" y="159"/>
                    <a:pt x="131" y="157"/>
                    <a:pt x="129" y="146"/>
                  </a:cubicBezTo>
                  <a:cubicBezTo>
                    <a:pt x="126" y="135"/>
                    <a:pt x="128" y="129"/>
                    <a:pt x="129" y="128"/>
                  </a:cubicBezTo>
                  <a:cubicBezTo>
                    <a:pt x="130" y="127"/>
                    <a:pt x="131" y="130"/>
                    <a:pt x="139" y="132"/>
                  </a:cubicBezTo>
                  <a:cubicBezTo>
                    <a:pt x="147" y="134"/>
                    <a:pt x="169" y="147"/>
                    <a:pt x="181" y="165"/>
                  </a:cubicBezTo>
                  <a:cubicBezTo>
                    <a:pt x="192" y="183"/>
                    <a:pt x="194" y="186"/>
                    <a:pt x="194" y="193"/>
                  </a:cubicBezTo>
                  <a:cubicBezTo>
                    <a:pt x="194" y="200"/>
                    <a:pt x="193" y="208"/>
                    <a:pt x="189" y="214"/>
                  </a:cubicBezTo>
                  <a:cubicBezTo>
                    <a:pt x="184" y="221"/>
                    <a:pt x="179" y="229"/>
                    <a:pt x="179" y="233"/>
                  </a:cubicBezTo>
                  <a:close/>
                </a:path>
              </a:pathLst>
            </a:custGeom>
            <a:solidFill>
              <a:srgbClr val="005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692"/>
            <p:cNvSpPr/>
            <p:nvPr/>
          </p:nvSpPr>
          <p:spPr bwMode="auto">
            <a:xfrm>
              <a:off x="5406457" y="1251284"/>
              <a:ext cx="142304" cy="129454"/>
            </a:xfrm>
            <a:custGeom>
              <a:avLst/>
              <a:gdLst>
                <a:gd name="T0" fmla="*/ 7 w 19"/>
                <a:gd name="T1" fmla="*/ 2 h 17"/>
                <a:gd name="T2" fmla="*/ 9 w 19"/>
                <a:gd name="T3" fmla="*/ 15 h 17"/>
                <a:gd name="T4" fmla="*/ 18 w 19"/>
                <a:gd name="T5" fmla="*/ 7 h 17"/>
                <a:gd name="T6" fmla="*/ 7 w 19"/>
                <a:gd name="T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7">
                  <a:moveTo>
                    <a:pt x="7" y="2"/>
                  </a:moveTo>
                  <a:cubicBezTo>
                    <a:pt x="0" y="4"/>
                    <a:pt x="2" y="14"/>
                    <a:pt x="9" y="15"/>
                  </a:cubicBezTo>
                  <a:cubicBezTo>
                    <a:pt x="16" y="17"/>
                    <a:pt x="19" y="10"/>
                    <a:pt x="18" y="7"/>
                  </a:cubicBezTo>
                  <a:cubicBezTo>
                    <a:pt x="17" y="4"/>
                    <a:pt x="15" y="0"/>
                    <a:pt x="7" y="2"/>
                  </a:cubicBezTo>
                  <a:close/>
                </a:path>
              </a:pathLst>
            </a:custGeom>
            <a:solidFill>
              <a:srgbClr val="004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693"/>
            <p:cNvSpPr/>
            <p:nvPr/>
          </p:nvSpPr>
          <p:spPr bwMode="auto">
            <a:xfrm>
              <a:off x="5437225" y="1266976"/>
              <a:ext cx="96151" cy="90226"/>
            </a:xfrm>
            <a:custGeom>
              <a:avLst/>
              <a:gdLst>
                <a:gd name="T0" fmla="*/ 1 w 13"/>
                <a:gd name="T1" fmla="*/ 5 h 12"/>
                <a:gd name="T2" fmla="*/ 5 w 13"/>
                <a:gd name="T3" fmla="*/ 12 h 12"/>
                <a:gd name="T4" fmla="*/ 12 w 13"/>
                <a:gd name="T5" fmla="*/ 7 h 12"/>
                <a:gd name="T6" fmla="*/ 8 w 13"/>
                <a:gd name="T7" fmla="*/ 1 h 12"/>
                <a:gd name="T8" fmla="*/ 1 w 13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" y="5"/>
                  </a:moveTo>
                  <a:cubicBezTo>
                    <a:pt x="0" y="8"/>
                    <a:pt x="2" y="11"/>
                    <a:pt x="5" y="12"/>
                  </a:cubicBezTo>
                  <a:cubicBezTo>
                    <a:pt x="8" y="12"/>
                    <a:pt x="11" y="11"/>
                    <a:pt x="12" y="7"/>
                  </a:cubicBezTo>
                  <a:cubicBezTo>
                    <a:pt x="13" y="4"/>
                    <a:pt x="11" y="1"/>
                    <a:pt x="8" y="1"/>
                  </a:cubicBezTo>
                  <a:cubicBezTo>
                    <a:pt x="5" y="0"/>
                    <a:pt x="2" y="2"/>
                    <a:pt x="1" y="5"/>
                  </a:cubicBezTo>
                  <a:close/>
                </a:path>
              </a:pathLst>
            </a:custGeom>
            <a:solidFill>
              <a:srgbClr val="BDD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694"/>
            <p:cNvSpPr/>
            <p:nvPr/>
          </p:nvSpPr>
          <p:spPr bwMode="auto">
            <a:xfrm>
              <a:off x="5444917" y="1270900"/>
              <a:ext cx="80767" cy="78456"/>
            </a:xfrm>
            <a:custGeom>
              <a:avLst/>
              <a:gdLst>
                <a:gd name="T0" fmla="*/ 1 w 11"/>
                <a:gd name="T1" fmla="*/ 4 h 10"/>
                <a:gd name="T2" fmla="*/ 5 w 11"/>
                <a:gd name="T3" fmla="*/ 10 h 10"/>
                <a:gd name="T4" fmla="*/ 10 w 11"/>
                <a:gd name="T5" fmla="*/ 6 h 10"/>
                <a:gd name="T6" fmla="*/ 7 w 11"/>
                <a:gd name="T7" fmla="*/ 1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0" y="7"/>
                    <a:pt x="2" y="9"/>
                    <a:pt x="5" y="10"/>
                  </a:cubicBezTo>
                  <a:cubicBezTo>
                    <a:pt x="7" y="10"/>
                    <a:pt x="10" y="9"/>
                    <a:pt x="10" y="6"/>
                  </a:cubicBezTo>
                  <a:cubicBezTo>
                    <a:pt x="11" y="4"/>
                    <a:pt x="9" y="1"/>
                    <a:pt x="7" y="1"/>
                  </a:cubicBezTo>
                  <a:cubicBezTo>
                    <a:pt x="4" y="0"/>
                    <a:pt x="1" y="2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695"/>
            <p:cNvSpPr/>
            <p:nvPr/>
          </p:nvSpPr>
          <p:spPr bwMode="auto">
            <a:xfrm>
              <a:off x="5452609" y="1270900"/>
              <a:ext cx="65383" cy="70611"/>
            </a:xfrm>
            <a:custGeom>
              <a:avLst/>
              <a:gdLst>
                <a:gd name="T0" fmla="*/ 1 w 9"/>
                <a:gd name="T1" fmla="*/ 4 h 9"/>
                <a:gd name="T2" fmla="*/ 4 w 9"/>
                <a:gd name="T3" fmla="*/ 8 h 9"/>
                <a:gd name="T4" fmla="*/ 8 w 9"/>
                <a:gd name="T5" fmla="*/ 5 h 9"/>
                <a:gd name="T6" fmla="*/ 5 w 9"/>
                <a:gd name="T7" fmla="*/ 1 h 9"/>
                <a:gd name="T8" fmla="*/ 1 w 9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4"/>
                  </a:moveTo>
                  <a:cubicBezTo>
                    <a:pt x="0" y="6"/>
                    <a:pt x="1" y="8"/>
                    <a:pt x="4" y="8"/>
                  </a:cubicBezTo>
                  <a:cubicBezTo>
                    <a:pt x="6" y="9"/>
                    <a:pt x="8" y="7"/>
                    <a:pt x="8" y="5"/>
                  </a:cubicBezTo>
                  <a:cubicBezTo>
                    <a:pt x="9" y="3"/>
                    <a:pt x="7" y="1"/>
                    <a:pt x="5" y="1"/>
                  </a:cubicBezTo>
                  <a:cubicBezTo>
                    <a:pt x="3" y="0"/>
                    <a:pt x="1" y="2"/>
                    <a:pt x="1" y="4"/>
                  </a:cubicBezTo>
                  <a:close/>
                </a:path>
              </a:pathLst>
            </a:custGeom>
            <a:solidFill>
              <a:srgbClr val="121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696"/>
            <p:cNvSpPr/>
            <p:nvPr/>
          </p:nvSpPr>
          <p:spPr bwMode="auto">
            <a:xfrm>
              <a:off x="6767944" y="2451665"/>
              <a:ext cx="199993" cy="270675"/>
            </a:xfrm>
            <a:custGeom>
              <a:avLst/>
              <a:gdLst>
                <a:gd name="T0" fmla="*/ 14 w 27"/>
                <a:gd name="T1" fmla="*/ 27 h 35"/>
                <a:gd name="T2" fmla="*/ 8 w 27"/>
                <a:gd name="T3" fmla="*/ 29 h 35"/>
                <a:gd name="T4" fmla="*/ 27 w 27"/>
                <a:gd name="T5" fmla="*/ 31 h 35"/>
                <a:gd name="T6" fmla="*/ 0 w 27"/>
                <a:gd name="T7" fmla="*/ 2 h 35"/>
                <a:gd name="T8" fmla="*/ 12 w 27"/>
                <a:gd name="T9" fmla="*/ 19 h 35"/>
                <a:gd name="T10" fmla="*/ 14 w 27"/>
                <a:gd name="T11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5">
                  <a:moveTo>
                    <a:pt x="14" y="27"/>
                  </a:moveTo>
                  <a:cubicBezTo>
                    <a:pt x="10" y="28"/>
                    <a:pt x="2" y="28"/>
                    <a:pt x="8" y="29"/>
                  </a:cubicBezTo>
                  <a:cubicBezTo>
                    <a:pt x="13" y="30"/>
                    <a:pt x="27" y="35"/>
                    <a:pt x="27" y="31"/>
                  </a:cubicBezTo>
                  <a:cubicBezTo>
                    <a:pt x="23" y="16"/>
                    <a:pt x="0" y="0"/>
                    <a:pt x="0" y="2"/>
                  </a:cubicBezTo>
                  <a:cubicBezTo>
                    <a:pt x="0" y="5"/>
                    <a:pt x="8" y="14"/>
                    <a:pt x="12" y="19"/>
                  </a:cubicBezTo>
                  <a:cubicBezTo>
                    <a:pt x="16" y="23"/>
                    <a:pt x="18" y="27"/>
                    <a:pt x="14" y="27"/>
                  </a:cubicBezTo>
                  <a:close/>
                </a:path>
              </a:pathLst>
            </a:custGeom>
            <a:solidFill>
              <a:srgbClr val="246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697"/>
            <p:cNvSpPr/>
            <p:nvPr/>
          </p:nvSpPr>
          <p:spPr bwMode="auto">
            <a:xfrm>
              <a:off x="6475648" y="2483047"/>
              <a:ext cx="192301" cy="290288"/>
            </a:xfrm>
            <a:custGeom>
              <a:avLst/>
              <a:gdLst>
                <a:gd name="T0" fmla="*/ 17 w 26"/>
                <a:gd name="T1" fmla="*/ 0 h 38"/>
                <a:gd name="T2" fmla="*/ 12 w 26"/>
                <a:gd name="T3" fmla="*/ 19 h 38"/>
                <a:gd name="T4" fmla="*/ 3 w 26"/>
                <a:gd name="T5" fmla="*/ 38 h 38"/>
                <a:gd name="T6" fmla="*/ 16 w 26"/>
                <a:gd name="T7" fmla="*/ 36 h 38"/>
                <a:gd name="T8" fmla="*/ 25 w 26"/>
                <a:gd name="T9" fmla="*/ 31 h 38"/>
                <a:gd name="T10" fmla="*/ 10 w 26"/>
                <a:gd name="T11" fmla="*/ 34 h 38"/>
                <a:gd name="T12" fmla="*/ 14 w 26"/>
                <a:gd name="T13" fmla="*/ 21 h 38"/>
                <a:gd name="T14" fmla="*/ 17 w 26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8">
                  <a:moveTo>
                    <a:pt x="17" y="0"/>
                  </a:moveTo>
                  <a:cubicBezTo>
                    <a:pt x="17" y="0"/>
                    <a:pt x="15" y="15"/>
                    <a:pt x="12" y="19"/>
                  </a:cubicBezTo>
                  <a:cubicBezTo>
                    <a:pt x="9" y="23"/>
                    <a:pt x="0" y="37"/>
                    <a:pt x="3" y="38"/>
                  </a:cubicBezTo>
                  <a:cubicBezTo>
                    <a:pt x="6" y="38"/>
                    <a:pt x="11" y="38"/>
                    <a:pt x="16" y="36"/>
                  </a:cubicBezTo>
                  <a:cubicBezTo>
                    <a:pt x="19" y="35"/>
                    <a:pt x="26" y="31"/>
                    <a:pt x="25" y="31"/>
                  </a:cubicBezTo>
                  <a:cubicBezTo>
                    <a:pt x="22" y="30"/>
                    <a:pt x="12" y="34"/>
                    <a:pt x="10" y="34"/>
                  </a:cubicBezTo>
                  <a:cubicBezTo>
                    <a:pt x="8" y="33"/>
                    <a:pt x="12" y="27"/>
                    <a:pt x="14" y="21"/>
                  </a:cubicBezTo>
                  <a:cubicBezTo>
                    <a:pt x="16" y="16"/>
                    <a:pt x="19" y="1"/>
                    <a:pt x="17" y="0"/>
                  </a:cubicBezTo>
                  <a:close/>
                </a:path>
              </a:pathLst>
            </a:custGeom>
            <a:solidFill>
              <a:srgbClr val="0041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698"/>
            <p:cNvSpPr/>
            <p:nvPr/>
          </p:nvSpPr>
          <p:spPr bwMode="auto">
            <a:xfrm>
              <a:off x="6129507" y="988457"/>
              <a:ext cx="442292" cy="215756"/>
            </a:xfrm>
            <a:custGeom>
              <a:avLst/>
              <a:gdLst>
                <a:gd name="T0" fmla="*/ 1 w 59"/>
                <a:gd name="T1" fmla="*/ 15 h 28"/>
                <a:gd name="T2" fmla="*/ 20 w 59"/>
                <a:gd name="T3" fmla="*/ 25 h 28"/>
                <a:gd name="T4" fmla="*/ 48 w 59"/>
                <a:gd name="T5" fmla="*/ 9 h 28"/>
                <a:gd name="T6" fmla="*/ 59 w 59"/>
                <a:gd name="T7" fmla="*/ 7 h 28"/>
                <a:gd name="T8" fmla="*/ 42 w 59"/>
                <a:gd name="T9" fmla="*/ 0 h 28"/>
                <a:gd name="T10" fmla="*/ 1 w 59"/>
                <a:gd name="T11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28">
                  <a:moveTo>
                    <a:pt x="1" y="15"/>
                  </a:moveTo>
                  <a:cubicBezTo>
                    <a:pt x="0" y="18"/>
                    <a:pt x="11" y="28"/>
                    <a:pt x="20" y="25"/>
                  </a:cubicBezTo>
                  <a:cubicBezTo>
                    <a:pt x="29" y="22"/>
                    <a:pt x="43" y="11"/>
                    <a:pt x="48" y="9"/>
                  </a:cubicBezTo>
                  <a:cubicBezTo>
                    <a:pt x="53" y="7"/>
                    <a:pt x="58" y="9"/>
                    <a:pt x="59" y="7"/>
                  </a:cubicBezTo>
                  <a:cubicBezTo>
                    <a:pt x="59" y="7"/>
                    <a:pt x="56" y="0"/>
                    <a:pt x="42" y="0"/>
                  </a:cubicBezTo>
                  <a:cubicBezTo>
                    <a:pt x="28" y="0"/>
                    <a:pt x="2" y="11"/>
                    <a:pt x="1" y="15"/>
                  </a:cubicBezTo>
                  <a:close/>
                </a:path>
              </a:pathLst>
            </a:custGeom>
            <a:solidFill>
              <a:srgbClr val="005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699"/>
            <p:cNvSpPr/>
            <p:nvPr/>
          </p:nvSpPr>
          <p:spPr bwMode="auto">
            <a:xfrm>
              <a:off x="5248769" y="996303"/>
              <a:ext cx="1449947" cy="1180768"/>
            </a:xfrm>
            <a:custGeom>
              <a:avLst/>
              <a:gdLst>
                <a:gd name="T0" fmla="*/ 110 w 193"/>
                <a:gd name="T1" fmla="*/ 15 h 154"/>
                <a:gd name="T2" fmla="*/ 74 w 193"/>
                <a:gd name="T3" fmla="*/ 2 h 154"/>
                <a:gd name="T4" fmla="*/ 27 w 193"/>
                <a:gd name="T5" fmla="*/ 12 h 154"/>
                <a:gd name="T6" fmla="*/ 3 w 193"/>
                <a:gd name="T7" fmla="*/ 22 h 154"/>
                <a:gd name="T8" fmla="*/ 18 w 193"/>
                <a:gd name="T9" fmla="*/ 25 h 154"/>
                <a:gd name="T10" fmla="*/ 54 w 193"/>
                <a:gd name="T11" fmla="*/ 22 h 154"/>
                <a:gd name="T12" fmla="*/ 106 w 193"/>
                <a:gd name="T13" fmla="*/ 50 h 154"/>
                <a:gd name="T14" fmla="*/ 121 w 193"/>
                <a:gd name="T15" fmla="*/ 89 h 154"/>
                <a:gd name="T16" fmla="*/ 149 w 193"/>
                <a:gd name="T17" fmla="*/ 112 h 154"/>
                <a:gd name="T18" fmla="*/ 189 w 193"/>
                <a:gd name="T19" fmla="*/ 149 h 154"/>
                <a:gd name="T20" fmla="*/ 193 w 193"/>
                <a:gd name="T21" fmla="*/ 128 h 154"/>
                <a:gd name="T22" fmla="*/ 170 w 193"/>
                <a:gd name="T23" fmla="*/ 61 h 154"/>
                <a:gd name="T24" fmla="*/ 126 w 193"/>
                <a:gd name="T25" fmla="*/ 32 h 154"/>
                <a:gd name="T26" fmla="*/ 110 w 193"/>
                <a:gd name="T27" fmla="*/ 1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3" h="154">
                  <a:moveTo>
                    <a:pt x="110" y="15"/>
                  </a:moveTo>
                  <a:cubicBezTo>
                    <a:pt x="110" y="15"/>
                    <a:pt x="82" y="3"/>
                    <a:pt x="74" y="2"/>
                  </a:cubicBezTo>
                  <a:cubicBezTo>
                    <a:pt x="58" y="0"/>
                    <a:pt x="33" y="9"/>
                    <a:pt x="27" y="12"/>
                  </a:cubicBezTo>
                  <a:cubicBezTo>
                    <a:pt x="22" y="14"/>
                    <a:pt x="7" y="20"/>
                    <a:pt x="3" y="22"/>
                  </a:cubicBezTo>
                  <a:cubicBezTo>
                    <a:pt x="0" y="25"/>
                    <a:pt x="10" y="26"/>
                    <a:pt x="18" y="25"/>
                  </a:cubicBezTo>
                  <a:cubicBezTo>
                    <a:pt x="25" y="25"/>
                    <a:pt x="39" y="27"/>
                    <a:pt x="54" y="22"/>
                  </a:cubicBezTo>
                  <a:cubicBezTo>
                    <a:pt x="70" y="17"/>
                    <a:pt x="96" y="39"/>
                    <a:pt x="106" y="50"/>
                  </a:cubicBezTo>
                  <a:cubicBezTo>
                    <a:pt x="116" y="61"/>
                    <a:pt x="118" y="74"/>
                    <a:pt x="121" y="89"/>
                  </a:cubicBezTo>
                  <a:cubicBezTo>
                    <a:pt x="123" y="98"/>
                    <a:pt x="138" y="109"/>
                    <a:pt x="149" y="112"/>
                  </a:cubicBezTo>
                  <a:cubicBezTo>
                    <a:pt x="169" y="118"/>
                    <a:pt x="182" y="140"/>
                    <a:pt x="189" y="149"/>
                  </a:cubicBezTo>
                  <a:cubicBezTo>
                    <a:pt x="192" y="154"/>
                    <a:pt x="193" y="134"/>
                    <a:pt x="193" y="128"/>
                  </a:cubicBezTo>
                  <a:cubicBezTo>
                    <a:pt x="193" y="128"/>
                    <a:pt x="189" y="79"/>
                    <a:pt x="170" y="61"/>
                  </a:cubicBezTo>
                  <a:cubicBezTo>
                    <a:pt x="156" y="48"/>
                    <a:pt x="134" y="37"/>
                    <a:pt x="126" y="32"/>
                  </a:cubicBezTo>
                  <a:cubicBezTo>
                    <a:pt x="119" y="26"/>
                    <a:pt x="113" y="16"/>
                    <a:pt x="110" y="15"/>
                  </a:cubicBezTo>
                  <a:close/>
                </a:path>
              </a:pathLst>
            </a:custGeom>
            <a:solidFill>
              <a:srgbClr val="005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700"/>
            <p:cNvSpPr/>
            <p:nvPr/>
          </p:nvSpPr>
          <p:spPr bwMode="auto">
            <a:xfrm>
              <a:off x="5571834" y="1243439"/>
              <a:ext cx="415369" cy="219677"/>
            </a:xfrm>
            <a:custGeom>
              <a:avLst/>
              <a:gdLst>
                <a:gd name="T0" fmla="*/ 30 w 55"/>
                <a:gd name="T1" fmla="*/ 4 h 29"/>
                <a:gd name="T2" fmla="*/ 4 w 55"/>
                <a:gd name="T3" fmla="*/ 9 h 29"/>
                <a:gd name="T4" fmla="*/ 28 w 55"/>
                <a:gd name="T5" fmla="*/ 25 h 29"/>
                <a:gd name="T6" fmla="*/ 53 w 55"/>
                <a:gd name="T7" fmla="*/ 21 h 29"/>
                <a:gd name="T8" fmla="*/ 30 w 55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9">
                  <a:moveTo>
                    <a:pt x="30" y="4"/>
                  </a:moveTo>
                  <a:cubicBezTo>
                    <a:pt x="12" y="0"/>
                    <a:pt x="0" y="1"/>
                    <a:pt x="4" y="9"/>
                  </a:cubicBezTo>
                  <a:cubicBezTo>
                    <a:pt x="7" y="16"/>
                    <a:pt x="12" y="21"/>
                    <a:pt x="28" y="25"/>
                  </a:cubicBezTo>
                  <a:cubicBezTo>
                    <a:pt x="45" y="29"/>
                    <a:pt x="55" y="26"/>
                    <a:pt x="53" y="21"/>
                  </a:cubicBezTo>
                  <a:cubicBezTo>
                    <a:pt x="52" y="16"/>
                    <a:pt x="47" y="8"/>
                    <a:pt x="30" y="4"/>
                  </a:cubicBezTo>
                  <a:close/>
                </a:path>
              </a:pathLst>
            </a:custGeom>
            <a:solidFill>
              <a:srgbClr val="DAE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701"/>
            <p:cNvSpPr/>
            <p:nvPr/>
          </p:nvSpPr>
          <p:spPr bwMode="auto">
            <a:xfrm>
              <a:off x="5902591" y="1580801"/>
              <a:ext cx="253837" cy="564885"/>
            </a:xfrm>
            <a:custGeom>
              <a:avLst/>
              <a:gdLst>
                <a:gd name="T0" fmla="*/ 32 w 34"/>
                <a:gd name="T1" fmla="*/ 32 h 74"/>
                <a:gd name="T2" fmla="*/ 24 w 34"/>
                <a:gd name="T3" fmla="*/ 11 h 74"/>
                <a:gd name="T4" fmla="*/ 9 w 34"/>
                <a:gd name="T5" fmla="*/ 17 h 74"/>
                <a:gd name="T6" fmla="*/ 5 w 34"/>
                <a:gd name="T7" fmla="*/ 53 h 74"/>
                <a:gd name="T8" fmla="*/ 27 w 34"/>
                <a:gd name="T9" fmla="*/ 73 h 74"/>
                <a:gd name="T10" fmla="*/ 26 w 34"/>
                <a:gd name="T11" fmla="*/ 53 h 74"/>
                <a:gd name="T12" fmla="*/ 32 w 34"/>
                <a:gd name="T13" fmla="*/ 3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74">
                  <a:moveTo>
                    <a:pt x="32" y="32"/>
                  </a:moveTo>
                  <a:cubicBezTo>
                    <a:pt x="34" y="23"/>
                    <a:pt x="24" y="11"/>
                    <a:pt x="24" y="11"/>
                  </a:cubicBezTo>
                  <a:cubicBezTo>
                    <a:pt x="15" y="0"/>
                    <a:pt x="9" y="10"/>
                    <a:pt x="9" y="17"/>
                  </a:cubicBezTo>
                  <a:cubicBezTo>
                    <a:pt x="9" y="24"/>
                    <a:pt x="0" y="41"/>
                    <a:pt x="5" y="53"/>
                  </a:cubicBezTo>
                  <a:cubicBezTo>
                    <a:pt x="9" y="65"/>
                    <a:pt x="26" y="74"/>
                    <a:pt x="27" y="73"/>
                  </a:cubicBezTo>
                  <a:cubicBezTo>
                    <a:pt x="28" y="72"/>
                    <a:pt x="24" y="62"/>
                    <a:pt x="26" y="53"/>
                  </a:cubicBezTo>
                  <a:cubicBezTo>
                    <a:pt x="27" y="45"/>
                    <a:pt x="29" y="42"/>
                    <a:pt x="32" y="32"/>
                  </a:cubicBezTo>
                  <a:close/>
                </a:path>
              </a:pathLst>
            </a:custGeom>
            <a:solidFill>
              <a:srgbClr val="005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702"/>
            <p:cNvSpPr/>
            <p:nvPr/>
          </p:nvSpPr>
          <p:spPr bwMode="auto">
            <a:xfrm>
              <a:off x="6287192" y="1977006"/>
              <a:ext cx="346141" cy="407972"/>
            </a:xfrm>
            <a:custGeom>
              <a:avLst/>
              <a:gdLst>
                <a:gd name="T0" fmla="*/ 24 w 46"/>
                <a:gd name="T1" fmla="*/ 6 h 53"/>
                <a:gd name="T2" fmla="*/ 3 w 46"/>
                <a:gd name="T3" fmla="*/ 3 h 53"/>
                <a:gd name="T4" fmla="*/ 24 w 46"/>
                <a:gd name="T5" fmla="*/ 24 h 53"/>
                <a:gd name="T6" fmla="*/ 40 w 46"/>
                <a:gd name="T7" fmla="*/ 51 h 53"/>
                <a:gd name="T8" fmla="*/ 46 w 46"/>
                <a:gd name="T9" fmla="*/ 43 h 53"/>
                <a:gd name="T10" fmla="*/ 42 w 46"/>
                <a:gd name="T11" fmla="*/ 27 h 53"/>
                <a:gd name="T12" fmla="*/ 24 w 46"/>
                <a:gd name="T13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53">
                  <a:moveTo>
                    <a:pt x="24" y="6"/>
                  </a:moveTo>
                  <a:cubicBezTo>
                    <a:pt x="12" y="2"/>
                    <a:pt x="7" y="0"/>
                    <a:pt x="3" y="3"/>
                  </a:cubicBezTo>
                  <a:cubicBezTo>
                    <a:pt x="0" y="6"/>
                    <a:pt x="17" y="16"/>
                    <a:pt x="24" y="24"/>
                  </a:cubicBezTo>
                  <a:cubicBezTo>
                    <a:pt x="32" y="33"/>
                    <a:pt x="39" y="49"/>
                    <a:pt x="40" y="51"/>
                  </a:cubicBezTo>
                  <a:cubicBezTo>
                    <a:pt x="42" y="53"/>
                    <a:pt x="46" y="51"/>
                    <a:pt x="46" y="43"/>
                  </a:cubicBezTo>
                  <a:cubicBezTo>
                    <a:pt x="46" y="35"/>
                    <a:pt x="44" y="30"/>
                    <a:pt x="42" y="27"/>
                  </a:cubicBezTo>
                  <a:cubicBezTo>
                    <a:pt x="41" y="24"/>
                    <a:pt x="35" y="10"/>
                    <a:pt x="24" y="6"/>
                  </a:cubicBezTo>
                  <a:close/>
                </a:path>
              </a:pathLst>
            </a:custGeom>
            <a:solidFill>
              <a:srgbClr val="DAE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703"/>
            <p:cNvSpPr/>
            <p:nvPr/>
          </p:nvSpPr>
          <p:spPr bwMode="auto">
            <a:xfrm>
              <a:off x="5987203" y="1631798"/>
              <a:ext cx="149996" cy="474661"/>
            </a:xfrm>
            <a:custGeom>
              <a:avLst/>
              <a:gdLst>
                <a:gd name="T0" fmla="*/ 10 w 20"/>
                <a:gd name="T1" fmla="*/ 3 h 62"/>
                <a:gd name="T2" fmla="*/ 3 w 20"/>
                <a:gd name="T3" fmla="*/ 7 h 62"/>
                <a:gd name="T4" fmla="*/ 3 w 20"/>
                <a:gd name="T5" fmla="*/ 37 h 62"/>
                <a:gd name="T6" fmla="*/ 14 w 20"/>
                <a:gd name="T7" fmla="*/ 62 h 62"/>
                <a:gd name="T8" fmla="*/ 13 w 20"/>
                <a:gd name="T9" fmla="*/ 49 h 62"/>
                <a:gd name="T10" fmla="*/ 19 w 20"/>
                <a:gd name="T11" fmla="*/ 21 h 62"/>
                <a:gd name="T12" fmla="*/ 10 w 20"/>
                <a:gd name="T13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62">
                  <a:moveTo>
                    <a:pt x="10" y="3"/>
                  </a:moveTo>
                  <a:cubicBezTo>
                    <a:pt x="7" y="0"/>
                    <a:pt x="3" y="2"/>
                    <a:pt x="3" y="7"/>
                  </a:cubicBezTo>
                  <a:cubicBezTo>
                    <a:pt x="3" y="12"/>
                    <a:pt x="7" y="24"/>
                    <a:pt x="3" y="37"/>
                  </a:cubicBezTo>
                  <a:cubicBezTo>
                    <a:pt x="0" y="51"/>
                    <a:pt x="12" y="62"/>
                    <a:pt x="14" y="62"/>
                  </a:cubicBezTo>
                  <a:cubicBezTo>
                    <a:pt x="15" y="62"/>
                    <a:pt x="13" y="59"/>
                    <a:pt x="13" y="49"/>
                  </a:cubicBezTo>
                  <a:cubicBezTo>
                    <a:pt x="13" y="40"/>
                    <a:pt x="18" y="30"/>
                    <a:pt x="19" y="21"/>
                  </a:cubicBezTo>
                  <a:cubicBezTo>
                    <a:pt x="20" y="13"/>
                    <a:pt x="10" y="3"/>
                    <a:pt x="10" y="3"/>
                  </a:cubicBezTo>
                  <a:close/>
                </a:path>
              </a:pathLst>
            </a:custGeom>
            <a:solidFill>
              <a:srgbClr val="246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704"/>
            <p:cNvSpPr/>
            <p:nvPr/>
          </p:nvSpPr>
          <p:spPr bwMode="auto">
            <a:xfrm>
              <a:off x="6075663" y="1694563"/>
              <a:ext cx="15384" cy="15691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2 h 2"/>
                <a:gd name="T4" fmla="*/ 2 w 2"/>
                <a:gd name="T5" fmla="*/ 2 h 2"/>
                <a:gd name="T6" fmla="*/ 1 w 2"/>
                <a:gd name="T7" fmla="*/ 0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705"/>
            <p:cNvSpPr/>
            <p:nvPr/>
          </p:nvSpPr>
          <p:spPr bwMode="auto">
            <a:xfrm>
              <a:off x="6098739" y="1733792"/>
              <a:ext cx="7692" cy="784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706"/>
            <p:cNvSpPr/>
            <p:nvPr/>
          </p:nvSpPr>
          <p:spPr bwMode="auto">
            <a:xfrm>
              <a:off x="6602565" y="2353596"/>
              <a:ext cx="330757" cy="396205"/>
            </a:xfrm>
            <a:custGeom>
              <a:avLst/>
              <a:gdLst>
                <a:gd name="T0" fmla="*/ 13 w 44"/>
                <a:gd name="T1" fmla="*/ 42 h 52"/>
                <a:gd name="T2" fmla="*/ 40 w 44"/>
                <a:gd name="T3" fmla="*/ 42 h 52"/>
                <a:gd name="T4" fmla="*/ 30 w 44"/>
                <a:gd name="T5" fmla="*/ 22 h 52"/>
                <a:gd name="T6" fmla="*/ 14 w 44"/>
                <a:gd name="T7" fmla="*/ 5 h 52"/>
                <a:gd name="T8" fmla="*/ 10 w 44"/>
                <a:gd name="T9" fmla="*/ 13 h 52"/>
                <a:gd name="T10" fmla="*/ 13 w 44"/>
                <a:gd name="T11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52">
                  <a:moveTo>
                    <a:pt x="13" y="42"/>
                  </a:moveTo>
                  <a:cubicBezTo>
                    <a:pt x="19" y="38"/>
                    <a:pt x="37" y="44"/>
                    <a:pt x="40" y="42"/>
                  </a:cubicBezTo>
                  <a:cubicBezTo>
                    <a:pt x="44" y="39"/>
                    <a:pt x="36" y="26"/>
                    <a:pt x="30" y="22"/>
                  </a:cubicBezTo>
                  <a:cubicBezTo>
                    <a:pt x="22" y="16"/>
                    <a:pt x="16" y="10"/>
                    <a:pt x="14" y="5"/>
                  </a:cubicBezTo>
                  <a:cubicBezTo>
                    <a:pt x="11" y="0"/>
                    <a:pt x="7" y="4"/>
                    <a:pt x="10" y="13"/>
                  </a:cubicBezTo>
                  <a:cubicBezTo>
                    <a:pt x="13" y="21"/>
                    <a:pt x="0" y="52"/>
                    <a:pt x="13" y="42"/>
                  </a:cubicBezTo>
                  <a:close/>
                </a:path>
              </a:pathLst>
            </a:custGeom>
            <a:solidFill>
              <a:srgbClr val="005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707"/>
            <p:cNvSpPr/>
            <p:nvPr/>
          </p:nvSpPr>
          <p:spPr bwMode="auto">
            <a:xfrm>
              <a:off x="6344883" y="1317973"/>
              <a:ext cx="361525" cy="835560"/>
            </a:xfrm>
            <a:custGeom>
              <a:avLst/>
              <a:gdLst>
                <a:gd name="T0" fmla="*/ 6 w 48"/>
                <a:gd name="T1" fmla="*/ 10 h 109"/>
                <a:gd name="T2" fmla="*/ 21 w 48"/>
                <a:gd name="T3" fmla="*/ 52 h 109"/>
                <a:gd name="T4" fmla="*/ 46 w 48"/>
                <a:gd name="T5" fmla="*/ 88 h 109"/>
                <a:gd name="T6" fmla="*/ 26 w 48"/>
                <a:gd name="T7" fmla="*/ 22 h 109"/>
                <a:gd name="T8" fmla="*/ 6 w 48"/>
                <a:gd name="T9" fmla="*/ 1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09">
                  <a:moveTo>
                    <a:pt x="6" y="10"/>
                  </a:moveTo>
                  <a:cubicBezTo>
                    <a:pt x="11" y="16"/>
                    <a:pt x="17" y="25"/>
                    <a:pt x="21" y="52"/>
                  </a:cubicBezTo>
                  <a:cubicBezTo>
                    <a:pt x="25" y="79"/>
                    <a:pt x="44" y="109"/>
                    <a:pt x="46" y="88"/>
                  </a:cubicBezTo>
                  <a:cubicBezTo>
                    <a:pt x="48" y="68"/>
                    <a:pt x="43" y="43"/>
                    <a:pt x="26" y="22"/>
                  </a:cubicBezTo>
                  <a:cubicBezTo>
                    <a:pt x="9" y="0"/>
                    <a:pt x="0" y="3"/>
                    <a:pt x="6" y="10"/>
                  </a:cubicBezTo>
                  <a:close/>
                </a:path>
              </a:pathLst>
            </a:custGeom>
            <a:solidFill>
              <a:srgbClr val="246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708"/>
            <p:cNvSpPr/>
            <p:nvPr/>
          </p:nvSpPr>
          <p:spPr bwMode="auto">
            <a:xfrm>
              <a:off x="5633370" y="1259130"/>
              <a:ext cx="330757" cy="168682"/>
            </a:xfrm>
            <a:custGeom>
              <a:avLst/>
              <a:gdLst>
                <a:gd name="T0" fmla="*/ 23 w 44"/>
                <a:gd name="T1" fmla="*/ 3 h 22"/>
                <a:gd name="T2" fmla="*/ 4 w 44"/>
                <a:gd name="T3" fmla="*/ 6 h 22"/>
                <a:gd name="T4" fmla="*/ 40 w 44"/>
                <a:gd name="T5" fmla="*/ 21 h 22"/>
                <a:gd name="T6" fmla="*/ 42 w 44"/>
                <a:gd name="T7" fmla="*/ 15 h 22"/>
                <a:gd name="T8" fmla="*/ 23 w 44"/>
                <a:gd name="T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2">
                  <a:moveTo>
                    <a:pt x="23" y="3"/>
                  </a:moveTo>
                  <a:cubicBezTo>
                    <a:pt x="10" y="0"/>
                    <a:pt x="0" y="2"/>
                    <a:pt x="4" y="6"/>
                  </a:cubicBezTo>
                  <a:cubicBezTo>
                    <a:pt x="10" y="13"/>
                    <a:pt x="36" y="22"/>
                    <a:pt x="40" y="21"/>
                  </a:cubicBezTo>
                  <a:cubicBezTo>
                    <a:pt x="44" y="21"/>
                    <a:pt x="44" y="19"/>
                    <a:pt x="42" y="15"/>
                  </a:cubicBezTo>
                  <a:cubicBezTo>
                    <a:pt x="39" y="11"/>
                    <a:pt x="36" y="6"/>
                    <a:pt x="23" y="3"/>
                  </a:cubicBezTo>
                  <a:close/>
                </a:path>
              </a:pathLst>
            </a:custGeom>
            <a:solidFill>
              <a:srgbClr val="E8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709"/>
            <p:cNvSpPr/>
            <p:nvPr/>
          </p:nvSpPr>
          <p:spPr bwMode="auto">
            <a:xfrm>
              <a:off x="5460301" y="1270900"/>
              <a:ext cx="23076" cy="23537"/>
            </a:xfrm>
            <a:custGeom>
              <a:avLst/>
              <a:gdLst>
                <a:gd name="T0" fmla="*/ 0 w 3"/>
                <a:gd name="T1" fmla="*/ 1 h 3"/>
                <a:gd name="T2" fmla="*/ 1 w 3"/>
                <a:gd name="T3" fmla="*/ 3 h 3"/>
                <a:gd name="T4" fmla="*/ 3 w 3"/>
                <a:gd name="T5" fmla="*/ 2 h 3"/>
                <a:gd name="T6" fmla="*/ 2 w 3"/>
                <a:gd name="T7" fmla="*/ 0 h 3"/>
                <a:gd name="T8" fmla="*/ 0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2"/>
                    <a:pt x="0" y="2"/>
                    <a:pt x="1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710"/>
            <p:cNvSpPr/>
            <p:nvPr/>
          </p:nvSpPr>
          <p:spPr bwMode="auto">
            <a:xfrm>
              <a:off x="6137199" y="988457"/>
              <a:ext cx="426908" cy="176528"/>
            </a:xfrm>
            <a:custGeom>
              <a:avLst/>
              <a:gdLst>
                <a:gd name="T0" fmla="*/ 41 w 57"/>
                <a:gd name="T1" fmla="*/ 0 h 23"/>
                <a:gd name="T2" fmla="*/ 2 w 57"/>
                <a:gd name="T3" fmla="*/ 16 h 23"/>
                <a:gd name="T4" fmla="*/ 13 w 57"/>
                <a:gd name="T5" fmla="*/ 21 h 23"/>
                <a:gd name="T6" fmla="*/ 46 w 57"/>
                <a:gd name="T7" fmla="*/ 6 h 23"/>
                <a:gd name="T8" fmla="*/ 54 w 57"/>
                <a:gd name="T9" fmla="*/ 3 h 23"/>
                <a:gd name="T10" fmla="*/ 41 w 57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23">
                  <a:moveTo>
                    <a:pt x="41" y="0"/>
                  </a:moveTo>
                  <a:cubicBezTo>
                    <a:pt x="32" y="0"/>
                    <a:pt x="0" y="8"/>
                    <a:pt x="2" y="16"/>
                  </a:cubicBezTo>
                  <a:cubicBezTo>
                    <a:pt x="5" y="23"/>
                    <a:pt x="9" y="23"/>
                    <a:pt x="13" y="21"/>
                  </a:cubicBezTo>
                  <a:cubicBezTo>
                    <a:pt x="18" y="20"/>
                    <a:pt x="39" y="6"/>
                    <a:pt x="46" y="6"/>
                  </a:cubicBezTo>
                  <a:cubicBezTo>
                    <a:pt x="53" y="7"/>
                    <a:pt x="57" y="4"/>
                    <a:pt x="54" y="3"/>
                  </a:cubicBezTo>
                  <a:cubicBezTo>
                    <a:pt x="54" y="3"/>
                    <a:pt x="49" y="0"/>
                    <a:pt x="41" y="0"/>
                  </a:cubicBezTo>
                  <a:close/>
                </a:path>
              </a:pathLst>
            </a:custGeom>
            <a:solidFill>
              <a:srgbClr val="246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711"/>
            <p:cNvSpPr/>
            <p:nvPr/>
          </p:nvSpPr>
          <p:spPr bwMode="auto">
            <a:xfrm>
              <a:off x="6406419" y="1004148"/>
              <a:ext cx="15384" cy="23537"/>
            </a:xfrm>
            <a:custGeom>
              <a:avLst/>
              <a:gdLst>
                <a:gd name="T0" fmla="*/ 0 w 2"/>
                <a:gd name="T1" fmla="*/ 1 h 3"/>
                <a:gd name="T2" fmla="*/ 1 w 2"/>
                <a:gd name="T3" fmla="*/ 2 h 3"/>
                <a:gd name="T4" fmla="*/ 2 w 2"/>
                <a:gd name="T5" fmla="*/ 2 h 3"/>
                <a:gd name="T6" fmla="*/ 1 w 2"/>
                <a:gd name="T7" fmla="*/ 0 h 3"/>
                <a:gd name="T8" fmla="*/ 0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712"/>
            <p:cNvSpPr/>
            <p:nvPr/>
          </p:nvSpPr>
          <p:spPr bwMode="auto">
            <a:xfrm>
              <a:off x="6352575" y="1019840"/>
              <a:ext cx="7692" cy="784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410662" y="5374353"/>
            <a:ext cx="1360652" cy="958030"/>
            <a:chOff x="2974047" y="3601599"/>
            <a:chExt cx="1888934" cy="1275831"/>
          </a:xfrm>
        </p:grpSpPr>
        <p:sp>
          <p:nvSpPr>
            <p:cNvPr id="62" name="Freeform 1936"/>
            <p:cNvSpPr/>
            <p:nvPr/>
          </p:nvSpPr>
          <p:spPr bwMode="auto">
            <a:xfrm>
              <a:off x="3222682" y="3601599"/>
              <a:ext cx="1509077" cy="1275831"/>
            </a:xfrm>
            <a:custGeom>
              <a:avLst/>
              <a:gdLst>
                <a:gd name="T0" fmla="*/ 189 w 224"/>
                <a:gd name="T1" fmla="*/ 105 h 202"/>
                <a:gd name="T2" fmla="*/ 149 w 224"/>
                <a:gd name="T3" fmla="*/ 54 h 202"/>
                <a:gd name="T4" fmla="*/ 102 w 224"/>
                <a:gd name="T5" fmla="*/ 20 h 202"/>
                <a:gd name="T6" fmla="*/ 52 w 224"/>
                <a:gd name="T7" fmla="*/ 11 h 202"/>
                <a:gd name="T8" fmla="*/ 27 w 224"/>
                <a:gd name="T9" fmla="*/ 60 h 202"/>
                <a:gd name="T10" fmla="*/ 8 w 224"/>
                <a:gd name="T11" fmla="*/ 98 h 202"/>
                <a:gd name="T12" fmla="*/ 7 w 224"/>
                <a:gd name="T13" fmla="*/ 157 h 202"/>
                <a:gd name="T14" fmla="*/ 47 w 224"/>
                <a:gd name="T15" fmla="*/ 183 h 202"/>
                <a:gd name="T16" fmla="*/ 70 w 224"/>
                <a:gd name="T17" fmla="*/ 184 h 202"/>
                <a:gd name="T18" fmla="*/ 134 w 224"/>
                <a:gd name="T19" fmla="*/ 194 h 202"/>
                <a:gd name="T20" fmla="*/ 160 w 224"/>
                <a:gd name="T21" fmla="*/ 188 h 202"/>
                <a:gd name="T22" fmla="*/ 200 w 224"/>
                <a:gd name="T23" fmla="*/ 196 h 202"/>
                <a:gd name="T24" fmla="*/ 219 w 224"/>
                <a:gd name="T25" fmla="*/ 195 h 202"/>
                <a:gd name="T26" fmla="*/ 216 w 224"/>
                <a:gd name="T27" fmla="*/ 184 h 202"/>
                <a:gd name="T28" fmla="*/ 190 w 224"/>
                <a:gd name="T29" fmla="*/ 155 h 202"/>
                <a:gd name="T30" fmla="*/ 189 w 224"/>
                <a:gd name="T31" fmla="*/ 10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4" h="202">
                  <a:moveTo>
                    <a:pt x="189" y="105"/>
                  </a:moveTo>
                  <a:cubicBezTo>
                    <a:pt x="184" y="85"/>
                    <a:pt x="160" y="66"/>
                    <a:pt x="149" y="54"/>
                  </a:cubicBezTo>
                  <a:cubicBezTo>
                    <a:pt x="139" y="42"/>
                    <a:pt x="109" y="26"/>
                    <a:pt x="102" y="20"/>
                  </a:cubicBezTo>
                  <a:cubicBezTo>
                    <a:pt x="95" y="15"/>
                    <a:pt x="68" y="0"/>
                    <a:pt x="52" y="11"/>
                  </a:cubicBezTo>
                  <a:cubicBezTo>
                    <a:pt x="35" y="22"/>
                    <a:pt x="29" y="50"/>
                    <a:pt x="27" y="60"/>
                  </a:cubicBezTo>
                  <a:cubicBezTo>
                    <a:pt x="25" y="73"/>
                    <a:pt x="14" y="88"/>
                    <a:pt x="8" y="98"/>
                  </a:cubicBezTo>
                  <a:cubicBezTo>
                    <a:pt x="2" y="107"/>
                    <a:pt x="0" y="140"/>
                    <a:pt x="7" y="157"/>
                  </a:cubicBezTo>
                  <a:cubicBezTo>
                    <a:pt x="14" y="174"/>
                    <a:pt x="36" y="182"/>
                    <a:pt x="47" y="183"/>
                  </a:cubicBezTo>
                  <a:cubicBezTo>
                    <a:pt x="59" y="184"/>
                    <a:pt x="54" y="183"/>
                    <a:pt x="70" y="184"/>
                  </a:cubicBezTo>
                  <a:cubicBezTo>
                    <a:pt x="85" y="186"/>
                    <a:pt x="115" y="197"/>
                    <a:pt x="134" y="194"/>
                  </a:cubicBezTo>
                  <a:cubicBezTo>
                    <a:pt x="152" y="192"/>
                    <a:pt x="151" y="188"/>
                    <a:pt x="160" y="188"/>
                  </a:cubicBezTo>
                  <a:cubicBezTo>
                    <a:pt x="170" y="188"/>
                    <a:pt x="192" y="193"/>
                    <a:pt x="200" y="196"/>
                  </a:cubicBezTo>
                  <a:cubicBezTo>
                    <a:pt x="209" y="199"/>
                    <a:pt x="219" y="202"/>
                    <a:pt x="219" y="195"/>
                  </a:cubicBezTo>
                  <a:cubicBezTo>
                    <a:pt x="219" y="195"/>
                    <a:pt x="224" y="188"/>
                    <a:pt x="216" y="184"/>
                  </a:cubicBezTo>
                  <a:cubicBezTo>
                    <a:pt x="200" y="177"/>
                    <a:pt x="194" y="169"/>
                    <a:pt x="190" y="155"/>
                  </a:cubicBezTo>
                  <a:cubicBezTo>
                    <a:pt x="187" y="141"/>
                    <a:pt x="193" y="124"/>
                    <a:pt x="189" y="105"/>
                  </a:cubicBezTo>
                  <a:close/>
                </a:path>
              </a:pathLst>
            </a:custGeom>
            <a:solidFill>
              <a:srgbClr val="002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937"/>
            <p:cNvSpPr/>
            <p:nvPr/>
          </p:nvSpPr>
          <p:spPr bwMode="auto">
            <a:xfrm>
              <a:off x="3274480" y="3734364"/>
              <a:ext cx="797705" cy="987637"/>
            </a:xfrm>
            <a:custGeom>
              <a:avLst/>
              <a:gdLst>
                <a:gd name="T0" fmla="*/ 37 w 118"/>
                <a:gd name="T1" fmla="*/ 21 h 156"/>
                <a:gd name="T2" fmla="*/ 18 w 118"/>
                <a:gd name="T3" fmla="*/ 54 h 156"/>
                <a:gd name="T4" fmla="*/ 9 w 118"/>
                <a:gd name="T5" fmla="*/ 79 h 156"/>
                <a:gd name="T6" fmla="*/ 13 w 118"/>
                <a:gd name="T7" fmla="*/ 135 h 156"/>
                <a:gd name="T8" fmla="*/ 62 w 118"/>
                <a:gd name="T9" fmla="*/ 154 h 156"/>
                <a:gd name="T10" fmla="*/ 118 w 118"/>
                <a:gd name="T11" fmla="*/ 66 h 156"/>
                <a:gd name="T12" fmla="*/ 102 w 118"/>
                <a:gd name="T13" fmla="*/ 12 h 156"/>
                <a:gd name="T14" fmla="*/ 80 w 118"/>
                <a:gd name="T15" fmla="*/ 2 h 156"/>
                <a:gd name="T16" fmla="*/ 37 w 118"/>
                <a:gd name="T17" fmla="*/ 2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56">
                  <a:moveTo>
                    <a:pt x="37" y="21"/>
                  </a:moveTo>
                  <a:cubicBezTo>
                    <a:pt x="27" y="35"/>
                    <a:pt x="18" y="45"/>
                    <a:pt x="18" y="54"/>
                  </a:cubicBezTo>
                  <a:cubicBezTo>
                    <a:pt x="18" y="63"/>
                    <a:pt x="12" y="68"/>
                    <a:pt x="9" y="79"/>
                  </a:cubicBezTo>
                  <a:cubicBezTo>
                    <a:pt x="6" y="91"/>
                    <a:pt x="0" y="123"/>
                    <a:pt x="13" y="135"/>
                  </a:cubicBezTo>
                  <a:cubicBezTo>
                    <a:pt x="25" y="147"/>
                    <a:pt x="40" y="153"/>
                    <a:pt x="62" y="154"/>
                  </a:cubicBezTo>
                  <a:cubicBezTo>
                    <a:pt x="85" y="156"/>
                    <a:pt x="118" y="66"/>
                    <a:pt x="118" y="66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2"/>
                    <a:pt x="92" y="3"/>
                    <a:pt x="80" y="2"/>
                  </a:cubicBezTo>
                  <a:cubicBezTo>
                    <a:pt x="68" y="0"/>
                    <a:pt x="48" y="6"/>
                    <a:pt x="37" y="21"/>
                  </a:cubicBezTo>
                  <a:close/>
                </a:path>
              </a:pathLst>
            </a:custGeom>
            <a:solidFill>
              <a:srgbClr val="005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938"/>
            <p:cNvSpPr/>
            <p:nvPr/>
          </p:nvSpPr>
          <p:spPr bwMode="auto">
            <a:xfrm>
              <a:off x="2974047" y="3695506"/>
              <a:ext cx="1757712" cy="1168973"/>
            </a:xfrm>
            <a:custGeom>
              <a:avLst/>
              <a:gdLst>
                <a:gd name="T0" fmla="*/ 227 w 261"/>
                <a:gd name="T1" fmla="*/ 82 h 185"/>
                <a:gd name="T2" fmla="*/ 167 w 261"/>
                <a:gd name="T3" fmla="*/ 23 h 185"/>
                <a:gd name="T4" fmla="*/ 136 w 261"/>
                <a:gd name="T5" fmla="*/ 13 h 185"/>
                <a:gd name="T6" fmla="*/ 97 w 261"/>
                <a:gd name="T7" fmla="*/ 48 h 185"/>
                <a:gd name="T8" fmla="*/ 78 w 261"/>
                <a:gd name="T9" fmla="*/ 63 h 185"/>
                <a:gd name="T10" fmla="*/ 65 w 261"/>
                <a:gd name="T11" fmla="*/ 57 h 185"/>
                <a:gd name="T12" fmla="*/ 56 w 261"/>
                <a:gd name="T13" fmla="*/ 38 h 185"/>
                <a:gd name="T14" fmla="*/ 33 w 261"/>
                <a:gd name="T15" fmla="*/ 4 h 185"/>
                <a:gd name="T16" fmla="*/ 20 w 261"/>
                <a:gd name="T17" fmla="*/ 15 h 185"/>
                <a:gd name="T18" fmla="*/ 11 w 261"/>
                <a:gd name="T19" fmla="*/ 45 h 185"/>
                <a:gd name="T20" fmla="*/ 4 w 261"/>
                <a:gd name="T21" fmla="*/ 68 h 185"/>
                <a:gd name="T22" fmla="*/ 22 w 261"/>
                <a:gd name="T23" fmla="*/ 75 h 185"/>
                <a:gd name="T24" fmla="*/ 49 w 261"/>
                <a:gd name="T25" fmla="*/ 67 h 185"/>
                <a:gd name="T26" fmla="*/ 70 w 261"/>
                <a:gd name="T27" fmla="*/ 72 h 185"/>
                <a:gd name="T28" fmla="*/ 79 w 261"/>
                <a:gd name="T29" fmla="*/ 112 h 185"/>
                <a:gd name="T30" fmla="*/ 92 w 261"/>
                <a:gd name="T31" fmla="*/ 154 h 185"/>
                <a:gd name="T32" fmla="*/ 152 w 261"/>
                <a:gd name="T33" fmla="*/ 176 h 185"/>
                <a:gd name="T34" fmla="*/ 185 w 261"/>
                <a:gd name="T35" fmla="*/ 172 h 185"/>
                <a:gd name="T36" fmla="*/ 219 w 261"/>
                <a:gd name="T37" fmla="*/ 167 h 185"/>
                <a:gd name="T38" fmla="*/ 258 w 261"/>
                <a:gd name="T39" fmla="*/ 178 h 185"/>
                <a:gd name="T40" fmla="*/ 248 w 261"/>
                <a:gd name="T41" fmla="*/ 164 h 185"/>
                <a:gd name="T42" fmla="*/ 229 w 261"/>
                <a:gd name="T43" fmla="*/ 133 h 185"/>
                <a:gd name="T44" fmla="*/ 227 w 261"/>
                <a:gd name="T45" fmla="*/ 8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85">
                  <a:moveTo>
                    <a:pt x="227" y="82"/>
                  </a:moveTo>
                  <a:cubicBezTo>
                    <a:pt x="222" y="71"/>
                    <a:pt x="184" y="32"/>
                    <a:pt x="167" y="23"/>
                  </a:cubicBezTo>
                  <a:cubicBezTo>
                    <a:pt x="149" y="14"/>
                    <a:pt x="141" y="8"/>
                    <a:pt x="136" y="13"/>
                  </a:cubicBezTo>
                  <a:cubicBezTo>
                    <a:pt x="130" y="17"/>
                    <a:pt x="107" y="37"/>
                    <a:pt x="97" y="48"/>
                  </a:cubicBezTo>
                  <a:cubicBezTo>
                    <a:pt x="87" y="59"/>
                    <a:pt x="81" y="64"/>
                    <a:pt x="78" y="63"/>
                  </a:cubicBezTo>
                  <a:cubicBezTo>
                    <a:pt x="78" y="63"/>
                    <a:pt x="69" y="61"/>
                    <a:pt x="65" y="57"/>
                  </a:cubicBezTo>
                  <a:cubicBezTo>
                    <a:pt x="61" y="54"/>
                    <a:pt x="59" y="48"/>
                    <a:pt x="56" y="38"/>
                  </a:cubicBezTo>
                  <a:cubicBezTo>
                    <a:pt x="52" y="26"/>
                    <a:pt x="40" y="9"/>
                    <a:pt x="33" y="4"/>
                  </a:cubicBezTo>
                  <a:cubicBezTo>
                    <a:pt x="27" y="0"/>
                    <a:pt x="22" y="6"/>
                    <a:pt x="20" y="15"/>
                  </a:cubicBezTo>
                  <a:cubicBezTo>
                    <a:pt x="18" y="24"/>
                    <a:pt x="14" y="35"/>
                    <a:pt x="11" y="45"/>
                  </a:cubicBezTo>
                  <a:cubicBezTo>
                    <a:pt x="8" y="54"/>
                    <a:pt x="0" y="63"/>
                    <a:pt x="4" y="68"/>
                  </a:cubicBezTo>
                  <a:cubicBezTo>
                    <a:pt x="7" y="72"/>
                    <a:pt x="14" y="75"/>
                    <a:pt x="22" y="75"/>
                  </a:cubicBezTo>
                  <a:cubicBezTo>
                    <a:pt x="30" y="75"/>
                    <a:pt x="44" y="66"/>
                    <a:pt x="49" y="67"/>
                  </a:cubicBezTo>
                  <a:cubicBezTo>
                    <a:pt x="54" y="68"/>
                    <a:pt x="65" y="64"/>
                    <a:pt x="70" y="72"/>
                  </a:cubicBezTo>
                  <a:cubicBezTo>
                    <a:pt x="75" y="80"/>
                    <a:pt x="79" y="98"/>
                    <a:pt x="79" y="112"/>
                  </a:cubicBezTo>
                  <a:cubicBezTo>
                    <a:pt x="79" y="126"/>
                    <a:pt x="85" y="149"/>
                    <a:pt x="92" y="154"/>
                  </a:cubicBezTo>
                  <a:cubicBezTo>
                    <a:pt x="99" y="158"/>
                    <a:pt x="129" y="171"/>
                    <a:pt x="152" y="176"/>
                  </a:cubicBezTo>
                  <a:cubicBezTo>
                    <a:pt x="175" y="180"/>
                    <a:pt x="178" y="175"/>
                    <a:pt x="185" y="172"/>
                  </a:cubicBezTo>
                  <a:cubicBezTo>
                    <a:pt x="192" y="169"/>
                    <a:pt x="203" y="162"/>
                    <a:pt x="219" y="167"/>
                  </a:cubicBezTo>
                  <a:cubicBezTo>
                    <a:pt x="235" y="171"/>
                    <a:pt x="255" y="185"/>
                    <a:pt x="258" y="178"/>
                  </a:cubicBezTo>
                  <a:cubicBezTo>
                    <a:pt x="261" y="171"/>
                    <a:pt x="256" y="169"/>
                    <a:pt x="248" y="164"/>
                  </a:cubicBezTo>
                  <a:cubicBezTo>
                    <a:pt x="241" y="160"/>
                    <a:pt x="230" y="157"/>
                    <a:pt x="229" y="133"/>
                  </a:cubicBezTo>
                  <a:cubicBezTo>
                    <a:pt x="228" y="109"/>
                    <a:pt x="232" y="93"/>
                    <a:pt x="227" y="82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939"/>
            <p:cNvSpPr/>
            <p:nvPr/>
          </p:nvSpPr>
          <p:spPr bwMode="auto">
            <a:xfrm>
              <a:off x="3018938" y="3740840"/>
              <a:ext cx="542163" cy="446865"/>
            </a:xfrm>
            <a:custGeom>
              <a:avLst/>
              <a:gdLst>
                <a:gd name="T0" fmla="*/ 77 w 80"/>
                <a:gd name="T1" fmla="*/ 60 h 71"/>
                <a:gd name="T2" fmla="*/ 70 w 80"/>
                <a:gd name="T3" fmla="*/ 58 h 71"/>
                <a:gd name="T4" fmla="*/ 68 w 80"/>
                <a:gd name="T5" fmla="*/ 57 h 71"/>
                <a:gd name="T6" fmla="*/ 45 w 80"/>
                <a:gd name="T7" fmla="*/ 39 h 71"/>
                <a:gd name="T8" fmla="*/ 23 w 80"/>
                <a:gd name="T9" fmla="*/ 2 h 71"/>
                <a:gd name="T10" fmla="*/ 22 w 80"/>
                <a:gd name="T11" fmla="*/ 6 h 71"/>
                <a:gd name="T12" fmla="*/ 17 w 80"/>
                <a:gd name="T13" fmla="*/ 10 h 71"/>
                <a:gd name="T14" fmla="*/ 18 w 80"/>
                <a:gd name="T15" fmla="*/ 16 h 71"/>
                <a:gd name="T16" fmla="*/ 15 w 80"/>
                <a:gd name="T17" fmla="*/ 18 h 71"/>
                <a:gd name="T18" fmla="*/ 15 w 80"/>
                <a:gd name="T19" fmla="*/ 24 h 71"/>
                <a:gd name="T20" fmla="*/ 12 w 80"/>
                <a:gd name="T21" fmla="*/ 28 h 71"/>
                <a:gd name="T22" fmla="*/ 13 w 80"/>
                <a:gd name="T23" fmla="*/ 32 h 71"/>
                <a:gd name="T24" fmla="*/ 10 w 80"/>
                <a:gd name="T25" fmla="*/ 35 h 71"/>
                <a:gd name="T26" fmla="*/ 10 w 80"/>
                <a:gd name="T27" fmla="*/ 40 h 71"/>
                <a:gd name="T28" fmla="*/ 8 w 80"/>
                <a:gd name="T29" fmla="*/ 43 h 71"/>
                <a:gd name="T30" fmla="*/ 7 w 80"/>
                <a:gd name="T31" fmla="*/ 49 h 71"/>
                <a:gd name="T32" fmla="*/ 7 w 80"/>
                <a:gd name="T33" fmla="*/ 54 h 71"/>
                <a:gd name="T34" fmla="*/ 4 w 80"/>
                <a:gd name="T35" fmla="*/ 62 h 71"/>
                <a:gd name="T36" fmla="*/ 12 w 80"/>
                <a:gd name="T37" fmla="*/ 64 h 71"/>
                <a:gd name="T38" fmla="*/ 26 w 80"/>
                <a:gd name="T39" fmla="*/ 62 h 71"/>
                <a:gd name="T40" fmla="*/ 43 w 80"/>
                <a:gd name="T41" fmla="*/ 56 h 71"/>
                <a:gd name="T42" fmla="*/ 64 w 80"/>
                <a:gd name="T43" fmla="*/ 63 h 71"/>
                <a:gd name="T44" fmla="*/ 71 w 80"/>
                <a:gd name="T45" fmla="*/ 70 h 71"/>
                <a:gd name="T46" fmla="*/ 69 w 80"/>
                <a:gd name="T47" fmla="*/ 66 h 71"/>
                <a:gd name="T48" fmla="*/ 75 w 80"/>
                <a:gd name="T49" fmla="*/ 67 h 71"/>
                <a:gd name="T50" fmla="*/ 73 w 80"/>
                <a:gd name="T51" fmla="*/ 62 h 71"/>
                <a:gd name="T52" fmla="*/ 77 w 80"/>
                <a:gd name="T5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71">
                  <a:moveTo>
                    <a:pt x="77" y="60"/>
                  </a:moveTo>
                  <a:cubicBezTo>
                    <a:pt x="75" y="58"/>
                    <a:pt x="72" y="59"/>
                    <a:pt x="70" y="58"/>
                  </a:cubicBezTo>
                  <a:cubicBezTo>
                    <a:pt x="69" y="57"/>
                    <a:pt x="68" y="57"/>
                    <a:pt x="68" y="57"/>
                  </a:cubicBezTo>
                  <a:cubicBezTo>
                    <a:pt x="68" y="57"/>
                    <a:pt x="51" y="52"/>
                    <a:pt x="45" y="39"/>
                  </a:cubicBezTo>
                  <a:cubicBezTo>
                    <a:pt x="39" y="26"/>
                    <a:pt x="24" y="0"/>
                    <a:pt x="23" y="2"/>
                  </a:cubicBezTo>
                  <a:cubicBezTo>
                    <a:pt x="21" y="4"/>
                    <a:pt x="22" y="3"/>
                    <a:pt x="22" y="6"/>
                  </a:cubicBezTo>
                  <a:cubicBezTo>
                    <a:pt x="22" y="8"/>
                    <a:pt x="17" y="8"/>
                    <a:pt x="17" y="10"/>
                  </a:cubicBezTo>
                  <a:cubicBezTo>
                    <a:pt x="18" y="13"/>
                    <a:pt x="20" y="14"/>
                    <a:pt x="18" y="16"/>
                  </a:cubicBezTo>
                  <a:cubicBezTo>
                    <a:pt x="17" y="18"/>
                    <a:pt x="14" y="16"/>
                    <a:pt x="15" y="18"/>
                  </a:cubicBezTo>
                  <a:cubicBezTo>
                    <a:pt x="15" y="21"/>
                    <a:pt x="15" y="21"/>
                    <a:pt x="15" y="24"/>
                  </a:cubicBezTo>
                  <a:cubicBezTo>
                    <a:pt x="14" y="27"/>
                    <a:pt x="13" y="25"/>
                    <a:pt x="12" y="28"/>
                  </a:cubicBezTo>
                  <a:cubicBezTo>
                    <a:pt x="11" y="30"/>
                    <a:pt x="11" y="30"/>
                    <a:pt x="13" y="32"/>
                  </a:cubicBezTo>
                  <a:cubicBezTo>
                    <a:pt x="15" y="35"/>
                    <a:pt x="11" y="33"/>
                    <a:pt x="10" y="35"/>
                  </a:cubicBezTo>
                  <a:cubicBezTo>
                    <a:pt x="9" y="38"/>
                    <a:pt x="8" y="38"/>
                    <a:pt x="10" y="40"/>
                  </a:cubicBezTo>
                  <a:cubicBezTo>
                    <a:pt x="12" y="42"/>
                    <a:pt x="10" y="42"/>
                    <a:pt x="8" y="43"/>
                  </a:cubicBezTo>
                  <a:cubicBezTo>
                    <a:pt x="6" y="45"/>
                    <a:pt x="6" y="48"/>
                    <a:pt x="7" y="49"/>
                  </a:cubicBezTo>
                  <a:cubicBezTo>
                    <a:pt x="8" y="50"/>
                    <a:pt x="0" y="53"/>
                    <a:pt x="7" y="54"/>
                  </a:cubicBezTo>
                  <a:cubicBezTo>
                    <a:pt x="15" y="55"/>
                    <a:pt x="2" y="59"/>
                    <a:pt x="4" y="62"/>
                  </a:cubicBezTo>
                  <a:cubicBezTo>
                    <a:pt x="7" y="65"/>
                    <a:pt x="9" y="66"/>
                    <a:pt x="12" y="64"/>
                  </a:cubicBezTo>
                  <a:cubicBezTo>
                    <a:pt x="16" y="63"/>
                    <a:pt x="22" y="65"/>
                    <a:pt x="26" y="62"/>
                  </a:cubicBezTo>
                  <a:cubicBezTo>
                    <a:pt x="31" y="59"/>
                    <a:pt x="36" y="55"/>
                    <a:pt x="43" y="56"/>
                  </a:cubicBezTo>
                  <a:cubicBezTo>
                    <a:pt x="50" y="56"/>
                    <a:pt x="61" y="59"/>
                    <a:pt x="64" y="63"/>
                  </a:cubicBezTo>
                  <a:cubicBezTo>
                    <a:pt x="68" y="67"/>
                    <a:pt x="71" y="71"/>
                    <a:pt x="71" y="70"/>
                  </a:cubicBezTo>
                  <a:cubicBezTo>
                    <a:pt x="71" y="68"/>
                    <a:pt x="67" y="65"/>
                    <a:pt x="69" y="66"/>
                  </a:cubicBezTo>
                  <a:cubicBezTo>
                    <a:pt x="71" y="66"/>
                    <a:pt x="74" y="67"/>
                    <a:pt x="75" y="67"/>
                  </a:cubicBezTo>
                  <a:cubicBezTo>
                    <a:pt x="75" y="66"/>
                    <a:pt x="71" y="62"/>
                    <a:pt x="73" y="62"/>
                  </a:cubicBezTo>
                  <a:cubicBezTo>
                    <a:pt x="74" y="62"/>
                    <a:pt x="80" y="61"/>
                    <a:pt x="77" y="60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940"/>
            <p:cNvSpPr/>
            <p:nvPr/>
          </p:nvSpPr>
          <p:spPr bwMode="auto">
            <a:xfrm>
              <a:off x="4186141" y="4310755"/>
              <a:ext cx="276261" cy="252576"/>
            </a:xfrm>
            <a:custGeom>
              <a:avLst/>
              <a:gdLst>
                <a:gd name="T0" fmla="*/ 23 w 41"/>
                <a:gd name="T1" fmla="*/ 1 h 40"/>
                <a:gd name="T2" fmla="*/ 15 w 41"/>
                <a:gd name="T3" fmla="*/ 33 h 40"/>
                <a:gd name="T4" fmla="*/ 41 w 41"/>
                <a:gd name="T5" fmla="*/ 21 h 40"/>
                <a:gd name="T6" fmla="*/ 23 w 41"/>
                <a:gd name="T7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40">
                  <a:moveTo>
                    <a:pt x="23" y="1"/>
                  </a:moveTo>
                  <a:cubicBezTo>
                    <a:pt x="6" y="2"/>
                    <a:pt x="0" y="25"/>
                    <a:pt x="15" y="33"/>
                  </a:cubicBezTo>
                  <a:cubicBezTo>
                    <a:pt x="28" y="40"/>
                    <a:pt x="40" y="28"/>
                    <a:pt x="41" y="21"/>
                  </a:cubicBezTo>
                  <a:cubicBezTo>
                    <a:pt x="41" y="13"/>
                    <a:pt x="39" y="0"/>
                    <a:pt x="23" y="1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941"/>
            <p:cNvSpPr/>
            <p:nvPr/>
          </p:nvSpPr>
          <p:spPr bwMode="auto">
            <a:xfrm>
              <a:off x="4213767" y="4333421"/>
              <a:ext cx="241728" cy="210481"/>
            </a:xfrm>
            <a:custGeom>
              <a:avLst/>
              <a:gdLst>
                <a:gd name="T0" fmla="*/ 23 w 36"/>
                <a:gd name="T1" fmla="*/ 1 h 33"/>
                <a:gd name="T2" fmla="*/ 9 w 36"/>
                <a:gd name="T3" fmla="*/ 24 h 33"/>
                <a:gd name="T4" fmla="*/ 34 w 36"/>
                <a:gd name="T5" fmla="*/ 14 h 33"/>
                <a:gd name="T6" fmla="*/ 23 w 36"/>
                <a:gd name="T7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3">
                  <a:moveTo>
                    <a:pt x="23" y="1"/>
                  </a:moveTo>
                  <a:cubicBezTo>
                    <a:pt x="12" y="0"/>
                    <a:pt x="0" y="9"/>
                    <a:pt x="9" y="24"/>
                  </a:cubicBezTo>
                  <a:cubicBezTo>
                    <a:pt x="15" y="33"/>
                    <a:pt x="36" y="28"/>
                    <a:pt x="34" y="14"/>
                  </a:cubicBezTo>
                  <a:cubicBezTo>
                    <a:pt x="34" y="14"/>
                    <a:pt x="34" y="2"/>
                    <a:pt x="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942"/>
            <p:cNvSpPr/>
            <p:nvPr/>
          </p:nvSpPr>
          <p:spPr bwMode="auto">
            <a:xfrm>
              <a:off x="4248300" y="4326945"/>
              <a:ext cx="189931" cy="178099"/>
            </a:xfrm>
            <a:custGeom>
              <a:avLst/>
              <a:gdLst>
                <a:gd name="T0" fmla="*/ 9 w 28"/>
                <a:gd name="T1" fmla="*/ 5 h 28"/>
                <a:gd name="T2" fmla="*/ 16 w 28"/>
                <a:gd name="T3" fmla="*/ 27 h 28"/>
                <a:gd name="T4" fmla="*/ 27 w 28"/>
                <a:gd name="T5" fmla="*/ 14 h 28"/>
                <a:gd name="T6" fmla="*/ 9 w 28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8">
                  <a:moveTo>
                    <a:pt x="9" y="5"/>
                  </a:moveTo>
                  <a:cubicBezTo>
                    <a:pt x="0" y="10"/>
                    <a:pt x="3" y="25"/>
                    <a:pt x="16" y="27"/>
                  </a:cubicBezTo>
                  <a:cubicBezTo>
                    <a:pt x="26" y="28"/>
                    <a:pt x="28" y="20"/>
                    <a:pt x="27" y="14"/>
                  </a:cubicBezTo>
                  <a:cubicBezTo>
                    <a:pt x="26" y="9"/>
                    <a:pt x="20" y="0"/>
                    <a:pt x="9" y="5"/>
                  </a:cubicBezTo>
                  <a:close/>
                </a:path>
              </a:pathLst>
            </a:custGeom>
            <a:solidFill>
              <a:srgbClr val="C2D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943"/>
            <p:cNvSpPr/>
            <p:nvPr/>
          </p:nvSpPr>
          <p:spPr bwMode="auto">
            <a:xfrm>
              <a:off x="4269020" y="4339897"/>
              <a:ext cx="155398" cy="145718"/>
            </a:xfrm>
            <a:custGeom>
              <a:avLst/>
              <a:gdLst>
                <a:gd name="T0" fmla="*/ 7 w 23"/>
                <a:gd name="T1" fmla="*/ 5 h 23"/>
                <a:gd name="T2" fmla="*/ 13 w 23"/>
                <a:gd name="T3" fmla="*/ 22 h 23"/>
                <a:gd name="T4" fmla="*/ 22 w 23"/>
                <a:gd name="T5" fmla="*/ 12 h 23"/>
                <a:gd name="T6" fmla="*/ 7 w 23"/>
                <a:gd name="T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3">
                  <a:moveTo>
                    <a:pt x="7" y="5"/>
                  </a:moveTo>
                  <a:cubicBezTo>
                    <a:pt x="0" y="9"/>
                    <a:pt x="2" y="21"/>
                    <a:pt x="13" y="22"/>
                  </a:cubicBezTo>
                  <a:cubicBezTo>
                    <a:pt x="21" y="23"/>
                    <a:pt x="23" y="16"/>
                    <a:pt x="22" y="12"/>
                  </a:cubicBezTo>
                  <a:cubicBezTo>
                    <a:pt x="21" y="7"/>
                    <a:pt x="14" y="0"/>
                    <a:pt x="7" y="5"/>
                  </a:cubicBezTo>
                  <a:close/>
                </a:path>
              </a:pathLst>
            </a:custGeom>
            <a:solidFill>
              <a:srgbClr val="005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944"/>
            <p:cNvSpPr/>
            <p:nvPr/>
          </p:nvSpPr>
          <p:spPr bwMode="auto">
            <a:xfrm>
              <a:off x="4448589" y="4498568"/>
              <a:ext cx="265902" cy="336768"/>
            </a:xfrm>
            <a:custGeom>
              <a:avLst/>
              <a:gdLst>
                <a:gd name="T0" fmla="*/ 16 w 39"/>
                <a:gd name="T1" fmla="*/ 29 h 53"/>
                <a:gd name="T2" fmla="*/ 10 w 39"/>
                <a:gd name="T3" fmla="*/ 5 h 53"/>
                <a:gd name="T4" fmla="*/ 5 w 39"/>
                <a:gd name="T5" fmla="*/ 25 h 53"/>
                <a:gd name="T6" fmla="*/ 29 w 39"/>
                <a:gd name="T7" fmla="*/ 47 h 53"/>
                <a:gd name="T8" fmla="*/ 39 w 39"/>
                <a:gd name="T9" fmla="*/ 48 h 53"/>
                <a:gd name="T10" fmla="*/ 26 w 39"/>
                <a:gd name="T11" fmla="*/ 37 h 53"/>
                <a:gd name="T12" fmla="*/ 16 w 39"/>
                <a:gd name="T13" fmla="*/ 2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3">
                  <a:moveTo>
                    <a:pt x="16" y="29"/>
                  </a:moveTo>
                  <a:cubicBezTo>
                    <a:pt x="11" y="21"/>
                    <a:pt x="10" y="9"/>
                    <a:pt x="10" y="5"/>
                  </a:cubicBezTo>
                  <a:cubicBezTo>
                    <a:pt x="10" y="0"/>
                    <a:pt x="0" y="8"/>
                    <a:pt x="5" y="25"/>
                  </a:cubicBezTo>
                  <a:cubicBezTo>
                    <a:pt x="10" y="42"/>
                    <a:pt x="24" y="44"/>
                    <a:pt x="29" y="47"/>
                  </a:cubicBezTo>
                  <a:cubicBezTo>
                    <a:pt x="33" y="51"/>
                    <a:pt x="39" y="53"/>
                    <a:pt x="39" y="48"/>
                  </a:cubicBezTo>
                  <a:cubicBezTo>
                    <a:pt x="39" y="42"/>
                    <a:pt x="31" y="39"/>
                    <a:pt x="26" y="37"/>
                  </a:cubicBezTo>
                  <a:cubicBezTo>
                    <a:pt x="21" y="34"/>
                    <a:pt x="16" y="29"/>
                    <a:pt x="16" y="29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945"/>
            <p:cNvSpPr/>
            <p:nvPr/>
          </p:nvSpPr>
          <p:spPr bwMode="auto">
            <a:xfrm>
              <a:off x="4327726" y="4744667"/>
              <a:ext cx="372952" cy="116573"/>
            </a:xfrm>
            <a:custGeom>
              <a:avLst/>
              <a:gdLst>
                <a:gd name="T0" fmla="*/ 38 w 55"/>
                <a:gd name="T1" fmla="*/ 10 h 18"/>
                <a:gd name="T2" fmla="*/ 9 w 55"/>
                <a:gd name="T3" fmla="*/ 1 h 18"/>
                <a:gd name="T4" fmla="*/ 1 w 55"/>
                <a:gd name="T5" fmla="*/ 4 h 18"/>
                <a:gd name="T6" fmla="*/ 28 w 55"/>
                <a:gd name="T7" fmla="*/ 11 h 18"/>
                <a:gd name="T8" fmla="*/ 49 w 55"/>
                <a:gd name="T9" fmla="*/ 17 h 18"/>
                <a:gd name="T10" fmla="*/ 53 w 55"/>
                <a:gd name="T11" fmla="*/ 15 h 18"/>
                <a:gd name="T12" fmla="*/ 38 w 55"/>
                <a:gd name="T13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8">
                  <a:moveTo>
                    <a:pt x="38" y="10"/>
                  </a:moveTo>
                  <a:cubicBezTo>
                    <a:pt x="30" y="6"/>
                    <a:pt x="17" y="0"/>
                    <a:pt x="9" y="1"/>
                  </a:cubicBezTo>
                  <a:cubicBezTo>
                    <a:pt x="9" y="1"/>
                    <a:pt x="2" y="1"/>
                    <a:pt x="1" y="4"/>
                  </a:cubicBezTo>
                  <a:cubicBezTo>
                    <a:pt x="0" y="6"/>
                    <a:pt x="16" y="8"/>
                    <a:pt x="28" y="11"/>
                  </a:cubicBezTo>
                  <a:cubicBezTo>
                    <a:pt x="39" y="15"/>
                    <a:pt x="46" y="18"/>
                    <a:pt x="49" y="17"/>
                  </a:cubicBezTo>
                  <a:cubicBezTo>
                    <a:pt x="53" y="17"/>
                    <a:pt x="55" y="16"/>
                    <a:pt x="53" y="15"/>
                  </a:cubicBezTo>
                  <a:cubicBezTo>
                    <a:pt x="52" y="14"/>
                    <a:pt x="45" y="14"/>
                    <a:pt x="38" y="10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946"/>
            <p:cNvSpPr/>
            <p:nvPr/>
          </p:nvSpPr>
          <p:spPr bwMode="auto">
            <a:xfrm>
              <a:off x="3823550" y="4310755"/>
              <a:ext cx="276261" cy="213718"/>
            </a:xfrm>
            <a:custGeom>
              <a:avLst/>
              <a:gdLst>
                <a:gd name="T0" fmla="*/ 9 w 41"/>
                <a:gd name="T1" fmla="*/ 16 h 34"/>
                <a:gd name="T2" fmla="*/ 11 w 41"/>
                <a:gd name="T3" fmla="*/ 34 h 34"/>
                <a:gd name="T4" fmla="*/ 35 w 41"/>
                <a:gd name="T5" fmla="*/ 27 h 34"/>
                <a:gd name="T6" fmla="*/ 39 w 41"/>
                <a:gd name="T7" fmla="*/ 19 h 34"/>
                <a:gd name="T8" fmla="*/ 20 w 41"/>
                <a:gd name="T9" fmla="*/ 3 h 34"/>
                <a:gd name="T10" fmla="*/ 9 w 41"/>
                <a:gd name="T11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4">
                  <a:moveTo>
                    <a:pt x="9" y="16"/>
                  </a:moveTo>
                  <a:cubicBezTo>
                    <a:pt x="6" y="25"/>
                    <a:pt x="0" y="34"/>
                    <a:pt x="11" y="34"/>
                  </a:cubicBezTo>
                  <a:cubicBezTo>
                    <a:pt x="23" y="34"/>
                    <a:pt x="31" y="29"/>
                    <a:pt x="35" y="27"/>
                  </a:cubicBezTo>
                  <a:cubicBezTo>
                    <a:pt x="39" y="25"/>
                    <a:pt x="41" y="22"/>
                    <a:pt x="39" y="19"/>
                  </a:cubicBezTo>
                  <a:cubicBezTo>
                    <a:pt x="39" y="19"/>
                    <a:pt x="26" y="6"/>
                    <a:pt x="20" y="3"/>
                  </a:cubicBezTo>
                  <a:cubicBezTo>
                    <a:pt x="15" y="0"/>
                    <a:pt x="11" y="6"/>
                    <a:pt x="9" y="16"/>
                  </a:cubicBezTo>
                  <a:close/>
                </a:path>
              </a:pathLst>
            </a:custGeom>
            <a:solidFill>
              <a:srgbClr val="BF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947"/>
            <p:cNvSpPr/>
            <p:nvPr/>
          </p:nvSpPr>
          <p:spPr bwMode="auto">
            <a:xfrm>
              <a:off x="3074191" y="3760269"/>
              <a:ext cx="424752" cy="372388"/>
            </a:xfrm>
            <a:custGeom>
              <a:avLst/>
              <a:gdLst>
                <a:gd name="T0" fmla="*/ 9 w 63"/>
                <a:gd name="T1" fmla="*/ 54 h 59"/>
                <a:gd name="T2" fmla="*/ 31 w 63"/>
                <a:gd name="T3" fmla="*/ 51 h 59"/>
                <a:gd name="T4" fmla="*/ 44 w 63"/>
                <a:gd name="T5" fmla="*/ 51 h 59"/>
                <a:gd name="T6" fmla="*/ 58 w 63"/>
                <a:gd name="T7" fmla="*/ 59 h 59"/>
                <a:gd name="T8" fmla="*/ 43 w 63"/>
                <a:gd name="T9" fmla="*/ 47 h 59"/>
                <a:gd name="T10" fmla="*/ 35 w 63"/>
                <a:gd name="T11" fmla="*/ 39 h 59"/>
                <a:gd name="T12" fmla="*/ 29 w 63"/>
                <a:gd name="T13" fmla="*/ 30 h 59"/>
                <a:gd name="T14" fmla="*/ 20 w 63"/>
                <a:gd name="T15" fmla="*/ 11 h 59"/>
                <a:gd name="T16" fmla="*/ 18 w 63"/>
                <a:gd name="T17" fmla="*/ 19 h 59"/>
                <a:gd name="T18" fmla="*/ 28 w 63"/>
                <a:gd name="T19" fmla="*/ 33 h 59"/>
                <a:gd name="T20" fmla="*/ 11 w 63"/>
                <a:gd name="T21" fmla="*/ 28 h 59"/>
                <a:gd name="T22" fmla="*/ 14 w 63"/>
                <a:gd name="T23" fmla="*/ 33 h 59"/>
                <a:gd name="T24" fmla="*/ 28 w 63"/>
                <a:gd name="T25" fmla="*/ 38 h 59"/>
                <a:gd name="T26" fmla="*/ 11 w 63"/>
                <a:gd name="T27" fmla="*/ 39 h 59"/>
                <a:gd name="T28" fmla="*/ 16 w 63"/>
                <a:gd name="T29" fmla="*/ 44 h 59"/>
                <a:gd name="T30" fmla="*/ 28 w 63"/>
                <a:gd name="T31" fmla="*/ 47 h 59"/>
                <a:gd name="T32" fmla="*/ 9 w 63"/>
                <a:gd name="T33" fmla="*/ 5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59">
                  <a:moveTo>
                    <a:pt x="9" y="54"/>
                  </a:moveTo>
                  <a:cubicBezTo>
                    <a:pt x="12" y="56"/>
                    <a:pt x="17" y="53"/>
                    <a:pt x="31" y="51"/>
                  </a:cubicBezTo>
                  <a:cubicBezTo>
                    <a:pt x="36" y="51"/>
                    <a:pt x="41" y="51"/>
                    <a:pt x="44" y="51"/>
                  </a:cubicBezTo>
                  <a:cubicBezTo>
                    <a:pt x="52" y="53"/>
                    <a:pt x="56" y="59"/>
                    <a:pt x="58" y="59"/>
                  </a:cubicBezTo>
                  <a:cubicBezTo>
                    <a:pt x="61" y="59"/>
                    <a:pt x="63" y="58"/>
                    <a:pt x="43" y="47"/>
                  </a:cubicBezTo>
                  <a:cubicBezTo>
                    <a:pt x="43" y="47"/>
                    <a:pt x="38" y="44"/>
                    <a:pt x="35" y="39"/>
                  </a:cubicBezTo>
                  <a:cubicBezTo>
                    <a:pt x="33" y="37"/>
                    <a:pt x="31" y="32"/>
                    <a:pt x="29" y="30"/>
                  </a:cubicBezTo>
                  <a:cubicBezTo>
                    <a:pt x="25" y="23"/>
                    <a:pt x="22" y="16"/>
                    <a:pt x="20" y="11"/>
                  </a:cubicBezTo>
                  <a:cubicBezTo>
                    <a:pt x="14" y="0"/>
                    <a:pt x="15" y="12"/>
                    <a:pt x="18" y="19"/>
                  </a:cubicBezTo>
                  <a:cubicBezTo>
                    <a:pt x="22" y="26"/>
                    <a:pt x="28" y="33"/>
                    <a:pt x="28" y="33"/>
                  </a:cubicBezTo>
                  <a:cubicBezTo>
                    <a:pt x="28" y="33"/>
                    <a:pt x="17" y="31"/>
                    <a:pt x="11" y="28"/>
                  </a:cubicBezTo>
                  <a:cubicBezTo>
                    <a:pt x="5" y="25"/>
                    <a:pt x="6" y="31"/>
                    <a:pt x="14" y="33"/>
                  </a:cubicBezTo>
                  <a:cubicBezTo>
                    <a:pt x="22" y="36"/>
                    <a:pt x="28" y="38"/>
                    <a:pt x="28" y="38"/>
                  </a:cubicBezTo>
                  <a:cubicBezTo>
                    <a:pt x="28" y="38"/>
                    <a:pt x="21" y="39"/>
                    <a:pt x="11" y="39"/>
                  </a:cubicBezTo>
                  <a:cubicBezTo>
                    <a:pt x="0" y="39"/>
                    <a:pt x="6" y="44"/>
                    <a:pt x="16" y="44"/>
                  </a:cubicBezTo>
                  <a:cubicBezTo>
                    <a:pt x="26" y="45"/>
                    <a:pt x="29" y="46"/>
                    <a:pt x="28" y="47"/>
                  </a:cubicBezTo>
                  <a:cubicBezTo>
                    <a:pt x="27" y="49"/>
                    <a:pt x="5" y="52"/>
                    <a:pt x="9" y="54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948"/>
            <p:cNvSpPr/>
            <p:nvPr/>
          </p:nvSpPr>
          <p:spPr bwMode="auto">
            <a:xfrm>
              <a:off x="4455496" y="4764096"/>
              <a:ext cx="245183" cy="90668"/>
            </a:xfrm>
            <a:custGeom>
              <a:avLst/>
              <a:gdLst>
                <a:gd name="T0" fmla="*/ 30 w 36"/>
                <a:gd name="T1" fmla="*/ 13 h 14"/>
                <a:gd name="T2" fmla="*/ 10 w 36"/>
                <a:gd name="T3" fmla="*/ 5 h 14"/>
                <a:gd name="T4" fmla="*/ 6 w 36"/>
                <a:gd name="T5" fmla="*/ 6 h 14"/>
                <a:gd name="T6" fmla="*/ 29 w 36"/>
                <a:gd name="T7" fmla="*/ 14 h 14"/>
                <a:gd name="T8" fmla="*/ 30 w 36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4">
                  <a:moveTo>
                    <a:pt x="30" y="13"/>
                  </a:moveTo>
                  <a:cubicBezTo>
                    <a:pt x="23" y="13"/>
                    <a:pt x="10" y="5"/>
                    <a:pt x="10" y="5"/>
                  </a:cubicBezTo>
                  <a:cubicBezTo>
                    <a:pt x="0" y="0"/>
                    <a:pt x="2" y="6"/>
                    <a:pt x="6" y="6"/>
                  </a:cubicBezTo>
                  <a:cubicBezTo>
                    <a:pt x="9" y="7"/>
                    <a:pt x="27" y="14"/>
                    <a:pt x="29" y="14"/>
                  </a:cubicBezTo>
                  <a:cubicBezTo>
                    <a:pt x="31" y="14"/>
                    <a:pt x="36" y="12"/>
                    <a:pt x="30" y="13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949"/>
            <p:cNvSpPr/>
            <p:nvPr/>
          </p:nvSpPr>
          <p:spPr bwMode="auto">
            <a:xfrm>
              <a:off x="4320820" y="4346373"/>
              <a:ext cx="82878" cy="71239"/>
            </a:xfrm>
            <a:custGeom>
              <a:avLst/>
              <a:gdLst>
                <a:gd name="T0" fmla="*/ 5 w 12"/>
                <a:gd name="T1" fmla="*/ 3 h 11"/>
                <a:gd name="T2" fmla="*/ 8 w 12"/>
                <a:gd name="T3" fmla="*/ 10 h 11"/>
                <a:gd name="T4" fmla="*/ 11 w 12"/>
                <a:gd name="T5" fmla="*/ 5 h 11"/>
                <a:gd name="T6" fmla="*/ 5 w 12"/>
                <a:gd name="T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5" y="3"/>
                  </a:moveTo>
                  <a:cubicBezTo>
                    <a:pt x="0" y="7"/>
                    <a:pt x="6" y="11"/>
                    <a:pt x="8" y="10"/>
                  </a:cubicBezTo>
                  <a:cubicBezTo>
                    <a:pt x="10" y="9"/>
                    <a:pt x="12" y="7"/>
                    <a:pt x="11" y="5"/>
                  </a:cubicBezTo>
                  <a:cubicBezTo>
                    <a:pt x="11" y="5"/>
                    <a:pt x="9" y="0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950"/>
            <p:cNvSpPr/>
            <p:nvPr/>
          </p:nvSpPr>
          <p:spPr bwMode="auto">
            <a:xfrm>
              <a:off x="3668152" y="3779698"/>
              <a:ext cx="884035" cy="670298"/>
            </a:xfrm>
            <a:custGeom>
              <a:avLst/>
              <a:gdLst>
                <a:gd name="T0" fmla="*/ 52 w 131"/>
                <a:gd name="T1" fmla="*/ 9 h 106"/>
                <a:gd name="T2" fmla="*/ 11 w 131"/>
                <a:gd name="T3" fmla="*/ 31 h 106"/>
                <a:gd name="T4" fmla="*/ 40 w 131"/>
                <a:gd name="T5" fmla="*/ 52 h 106"/>
                <a:gd name="T6" fmla="*/ 94 w 131"/>
                <a:gd name="T7" fmla="*/ 79 h 106"/>
                <a:gd name="T8" fmla="*/ 120 w 131"/>
                <a:gd name="T9" fmla="*/ 96 h 106"/>
                <a:gd name="T10" fmla="*/ 123 w 131"/>
                <a:gd name="T11" fmla="*/ 73 h 106"/>
                <a:gd name="T12" fmla="*/ 52 w 131"/>
                <a:gd name="T13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06">
                  <a:moveTo>
                    <a:pt x="52" y="9"/>
                  </a:moveTo>
                  <a:cubicBezTo>
                    <a:pt x="29" y="0"/>
                    <a:pt x="21" y="21"/>
                    <a:pt x="11" y="31"/>
                  </a:cubicBezTo>
                  <a:cubicBezTo>
                    <a:pt x="0" y="41"/>
                    <a:pt x="22" y="45"/>
                    <a:pt x="40" y="52"/>
                  </a:cubicBezTo>
                  <a:cubicBezTo>
                    <a:pt x="58" y="60"/>
                    <a:pt x="77" y="77"/>
                    <a:pt x="94" y="79"/>
                  </a:cubicBezTo>
                  <a:cubicBezTo>
                    <a:pt x="111" y="81"/>
                    <a:pt x="120" y="86"/>
                    <a:pt x="120" y="96"/>
                  </a:cubicBezTo>
                  <a:cubicBezTo>
                    <a:pt x="121" y="106"/>
                    <a:pt x="131" y="91"/>
                    <a:pt x="123" y="73"/>
                  </a:cubicBezTo>
                  <a:cubicBezTo>
                    <a:pt x="116" y="56"/>
                    <a:pt x="76" y="18"/>
                    <a:pt x="52" y="9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951"/>
            <p:cNvSpPr/>
            <p:nvPr/>
          </p:nvSpPr>
          <p:spPr bwMode="auto">
            <a:xfrm>
              <a:off x="3889161" y="4346373"/>
              <a:ext cx="189931" cy="158670"/>
            </a:xfrm>
            <a:custGeom>
              <a:avLst/>
              <a:gdLst>
                <a:gd name="T0" fmla="*/ 5 w 28"/>
                <a:gd name="T1" fmla="*/ 25 h 25"/>
                <a:gd name="T2" fmla="*/ 17 w 28"/>
                <a:gd name="T3" fmla="*/ 23 h 25"/>
                <a:gd name="T4" fmla="*/ 24 w 28"/>
                <a:gd name="T5" fmla="*/ 19 h 25"/>
                <a:gd name="T6" fmla="*/ 28 w 28"/>
                <a:gd name="T7" fmla="*/ 16 h 25"/>
                <a:gd name="T8" fmla="*/ 22 w 28"/>
                <a:gd name="T9" fmla="*/ 12 h 25"/>
                <a:gd name="T10" fmla="*/ 9 w 28"/>
                <a:gd name="T11" fmla="*/ 0 h 25"/>
                <a:gd name="T12" fmla="*/ 10 w 28"/>
                <a:gd name="T13" fmla="*/ 6 h 25"/>
                <a:gd name="T14" fmla="*/ 15 w 28"/>
                <a:gd name="T15" fmla="*/ 13 h 25"/>
                <a:gd name="T16" fmla="*/ 4 w 28"/>
                <a:gd name="T17" fmla="*/ 11 h 25"/>
                <a:gd name="T18" fmla="*/ 11 w 28"/>
                <a:gd name="T19" fmla="*/ 17 h 25"/>
                <a:gd name="T20" fmla="*/ 5 w 28"/>
                <a:gd name="T21" fmla="*/ 19 h 25"/>
                <a:gd name="T22" fmla="*/ 8 w 28"/>
                <a:gd name="T23" fmla="*/ 22 h 25"/>
                <a:gd name="T24" fmla="*/ 5 w 28"/>
                <a:gd name="T2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25">
                  <a:moveTo>
                    <a:pt x="5" y="25"/>
                  </a:moveTo>
                  <a:cubicBezTo>
                    <a:pt x="9" y="25"/>
                    <a:pt x="14" y="25"/>
                    <a:pt x="17" y="23"/>
                  </a:cubicBezTo>
                  <a:cubicBezTo>
                    <a:pt x="20" y="21"/>
                    <a:pt x="21" y="20"/>
                    <a:pt x="24" y="19"/>
                  </a:cubicBezTo>
                  <a:cubicBezTo>
                    <a:pt x="27" y="19"/>
                    <a:pt x="28" y="19"/>
                    <a:pt x="28" y="16"/>
                  </a:cubicBezTo>
                  <a:cubicBezTo>
                    <a:pt x="28" y="16"/>
                    <a:pt x="25" y="15"/>
                    <a:pt x="22" y="12"/>
                  </a:cubicBezTo>
                  <a:cubicBezTo>
                    <a:pt x="20" y="9"/>
                    <a:pt x="12" y="0"/>
                    <a:pt x="9" y="0"/>
                  </a:cubicBezTo>
                  <a:cubicBezTo>
                    <a:pt x="7" y="0"/>
                    <a:pt x="7" y="3"/>
                    <a:pt x="10" y="6"/>
                  </a:cubicBezTo>
                  <a:cubicBezTo>
                    <a:pt x="13" y="10"/>
                    <a:pt x="16" y="9"/>
                    <a:pt x="15" y="13"/>
                  </a:cubicBezTo>
                  <a:cubicBezTo>
                    <a:pt x="15" y="14"/>
                    <a:pt x="6" y="10"/>
                    <a:pt x="4" y="11"/>
                  </a:cubicBezTo>
                  <a:cubicBezTo>
                    <a:pt x="3" y="12"/>
                    <a:pt x="8" y="16"/>
                    <a:pt x="11" y="17"/>
                  </a:cubicBezTo>
                  <a:cubicBezTo>
                    <a:pt x="13" y="18"/>
                    <a:pt x="10" y="18"/>
                    <a:pt x="5" y="19"/>
                  </a:cubicBezTo>
                  <a:cubicBezTo>
                    <a:pt x="0" y="21"/>
                    <a:pt x="4" y="22"/>
                    <a:pt x="8" y="22"/>
                  </a:cubicBezTo>
                  <a:cubicBezTo>
                    <a:pt x="11" y="22"/>
                    <a:pt x="1" y="24"/>
                    <a:pt x="5" y="25"/>
                  </a:cubicBezTo>
                  <a:close/>
                </a:path>
              </a:pathLst>
            </a:custGeom>
            <a:solidFill>
              <a:srgbClr val="9F4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952"/>
            <p:cNvSpPr/>
            <p:nvPr/>
          </p:nvSpPr>
          <p:spPr bwMode="auto">
            <a:xfrm>
              <a:off x="3902974" y="4346373"/>
              <a:ext cx="189931" cy="158670"/>
            </a:xfrm>
            <a:custGeom>
              <a:avLst/>
              <a:gdLst>
                <a:gd name="T0" fmla="*/ 1 w 28"/>
                <a:gd name="T1" fmla="*/ 24 h 25"/>
                <a:gd name="T2" fmla="*/ 17 w 28"/>
                <a:gd name="T3" fmla="*/ 20 h 25"/>
                <a:gd name="T4" fmla="*/ 25 w 28"/>
                <a:gd name="T5" fmla="*/ 18 h 25"/>
                <a:gd name="T6" fmla="*/ 18 w 28"/>
                <a:gd name="T7" fmla="*/ 13 h 25"/>
                <a:gd name="T8" fmla="*/ 6 w 28"/>
                <a:gd name="T9" fmla="*/ 2 h 25"/>
                <a:gd name="T10" fmla="*/ 15 w 28"/>
                <a:gd name="T11" fmla="*/ 15 h 25"/>
                <a:gd name="T12" fmla="*/ 2 w 28"/>
                <a:gd name="T13" fmla="*/ 11 h 25"/>
                <a:gd name="T14" fmla="*/ 13 w 28"/>
                <a:gd name="T15" fmla="*/ 17 h 25"/>
                <a:gd name="T16" fmla="*/ 1 w 28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5">
                  <a:moveTo>
                    <a:pt x="1" y="24"/>
                  </a:moveTo>
                  <a:cubicBezTo>
                    <a:pt x="1" y="25"/>
                    <a:pt x="13" y="23"/>
                    <a:pt x="17" y="20"/>
                  </a:cubicBezTo>
                  <a:cubicBezTo>
                    <a:pt x="20" y="18"/>
                    <a:pt x="23" y="19"/>
                    <a:pt x="25" y="18"/>
                  </a:cubicBezTo>
                  <a:cubicBezTo>
                    <a:pt x="28" y="17"/>
                    <a:pt x="21" y="18"/>
                    <a:pt x="18" y="13"/>
                  </a:cubicBezTo>
                  <a:cubicBezTo>
                    <a:pt x="15" y="8"/>
                    <a:pt x="8" y="0"/>
                    <a:pt x="6" y="2"/>
                  </a:cubicBezTo>
                  <a:cubicBezTo>
                    <a:pt x="4" y="3"/>
                    <a:pt x="17" y="12"/>
                    <a:pt x="15" y="15"/>
                  </a:cubicBezTo>
                  <a:cubicBezTo>
                    <a:pt x="14" y="17"/>
                    <a:pt x="4" y="10"/>
                    <a:pt x="2" y="11"/>
                  </a:cubicBezTo>
                  <a:cubicBezTo>
                    <a:pt x="0" y="13"/>
                    <a:pt x="12" y="15"/>
                    <a:pt x="13" y="17"/>
                  </a:cubicBezTo>
                  <a:cubicBezTo>
                    <a:pt x="13" y="20"/>
                    <a:pt x="1" y="23"/>
                    <a:pt x="1" y="24"/>
                  </a:cubicBezTo>
                  <a:close/>
                </a:path>
              </a:pathLst>
            </a:custGeom>
            <a:solidFill>
              <a:srgbClr val="68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953"/>
            <p:cNvSpPr/>
            <p:nvPr/>
          </p:nvSpPr>
          <p:spPr bwMode="auto">
            <a:xfrm>
              <a:off x="4058372" y="4359326"/>
              <a:ext cx="183024" cy="369149"/>
            </a:xfrm>
            <a:custGeom>
              <a:avLst/>
              <a:gdLst>
                <a:gd name="T0" fmla="*/ 7 w 27"/>
                <a:gd name="T1" fmla="*/ 3 h 58"/>
                <a:gd name="T2" fmla="*/ 2 w 27"/>
                <a:gd name="T3" fmla="*/ 29 h 58"/>
                <a:gd name="T4" fmla="*/ 25 w 27"/>
                <a:gd name="T5" fmla="*/ 57 h 58"/>
                <a:gd name="T6" fmla="*/ 13 w 27"/>
                <a:gd name="T7" fmla="*/ 46 h 58"/>
                <a:gd name="T8" fmla="*/ 11 w 27"/>
                <a:gd name="T9" fmla="*/ 6 h 58"/>
                <a:gd name="T10" fmla="*/ 7 w 27"/>
                <a:gd name="T11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8">
                  <a:moveTo>
                    <a:pt x="7" y="3"/>
                  </a:moveTo>
                  <a:cubicBezTo>
                    <a:pt x="5" y="6"/>
                    <a:pt x="0" y="12"/>
                    <a:pt x="2" y="29"/>
                  </a:cubicBezTo>
                  <a:cubicBezTo>
                    <a:pt x="5" y="54"/>
                    <a:pt x="23" y="58"/>
                    <a:pt x="25" y="57"/>
                  </a:cubicBezTo>
                  <a:cubicBezTo>
                    <a:pt x="27" y="55"/>
                    <a:pt x="17" y="56"/>
                    <a:pt x="13" y="46"/>
                  </a:cubicBezTo>
                  <a:cubicBezTo>
                    <a:pt x="8" y="37"/>
                    <a:pt x="7" y="12"/>
                    <a:pt x="11" y="6"/>
                  </a:cubicBezTo>
                  <a:cubicBezTo>
                    <a:pt x="15" y="0"/>
                    <a:pt x="9" y="0"/>
                    <a:pt x="7" y="3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954"/>
            <p:cNvSpPr/>
            <p:nvPr/>
          </p:nvSpPr>
          <p:spPr bwMode="auto">
            <a:xfrm>
              <a:off x="4072185" y="3893032"/>
              <a:ext cx="41439" cy="35621"/>
            </a:xfrm>
            <a:custGeom>
              <a:avLst/>
              <a:gdLst>
                <a:gd name="T0" fmla="*/ 1 w 6"/>
                <a:gd name="T1" fmla="*/ 3 h 6"/>
                <a:gd name="T2" fmla="*/ 3 w 6"/>
                <a:gd name="T3" fmla="*/ 6 h 6"/>
                <a:gd name="T4" fmla="*/ 6 w 6"/>
                <a:gd name="T5" fmla="*/ 3 h 6"/>
                <a:gd name="T6" fmla="*/ 3 w 6"/>
                <a:gd name="T7" fmla="*/ 0 h 6"/>
                <a:gd name="T8" fmla="*/ 1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3"/>
                  </a:move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1955"/>
            <p:cNvSpPr>
              <a:spLocks noChangeArrowheads="1"/>
            </p:cNvSpPr>
            <p:nvPr/>
          </p:nvSpPr>
          <p:spPr bwMode="auto">
            <a:xfrm>
              <a:off x="4151609" y="3935129"/>
              <a:ext cx="13813" cy="1295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494"/>
            <p:cNvSpPr/>
            <p:nvPr/>
          </p:nvSpPr>
          <p:spPr bwMode="auto">
            <a:xfrm>
              <a:off x="4721398" y="4245992"/>
              <a:ext cx="58707" cy="51810"/>
            </a:xfrm>
            <a:custGeom>
              <a:avLst/>
              <a:gdLst>
                <a:gd name="T0" fmla="*/ 2 w 9"/>
                <a:gd name="T1" fmla="*/ 2 h 8"/>
                <a:gd name="T2" fmla="*/ 2 w 9"/>
                <a:gd name="T3" fmla="*/ 7 h 8"/>
                <a:gd name="T4" fmla="*/ 7 w 9"/>
                <a:gd name="T5" fmla="*/ 6 h 8"/>
                <a:gd name="T6" fmla="*/ 7 w 9"/>
                <a:gd name="T7" fmla="*/ 1 h 8"/>
                <a:gd name="T8" fmla="*/ 2 w 9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2" y="2"/>
                  </a:moveTo>
                  <a:cubicBezTo>
                    <a:pt x="0" y="4"/>
                    <a:pt x="1" y="6"/>
                    <a:pt x="2" y="7"/>
                  </a:cubicBezTo>
                  <a:cubicBezTo>
                    <a:pt x="4" y="8"/>
                    <a:pt x="6" y="8"/>
                    <a:pt x="7" y="6"/>
                  </a:cubicBezTo>
                  <a:cubicBezTo>
                    <a:pt x="9" y="5"/>
                    <a:pt x="8" y="3"/>
                    <a:pt x="7" y="1"/>
                  </a:cubicBezTo>
                  <a:cubicBezTo>
                    <a:pt x="5" y="0"/>
                    <a:pt x="3" y="0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495"/>
            <p:cNvSpPr/>
            <p:nvPr/>
          </p:nvSpPr>
          <p:spPr bwMode="auto">
            <a:xfrm>
              <a:off x="4835355" y="4297802"/>
              <a:ext cx="27626" cy="22668"/>
            </a:xfrm>
            <a:custGeom>
              <a:avLst/>
              <a:gdLst>
                <a:gd name="T0" fmla="*/ 0 w 4"/>
                <a:gd name="T1" fmla="*/ 1 h 4"/>
                <a:gd name="T2" fmla="*/ 1 w 4"/>
                <a:gd name="T3" fmla="*/ 4 h 4"/>
                <a:gd name="T4" fmla="*/ 3 w 4"/>
                <a:gd name="T5" fmla="*/ 4 h 4"/>
                <a:gd name="T6" fmla="*/ 3 w 4"/>
                <a:gd name="T7" fmla="*/ 1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3" y="4"/>
                    <a:pt x="3" y="4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6354078" y="6011236"/>
            <a:ext cx="785813" cy="725366"/>
            <a:chOff x="4833938" y="3582988"/>
            <a:chExt cx="673100" cy="676275"/>
          </a:xfrm>
        </p:grpSpPr>
        <p:sp>
          <p:nvSpPr>
            <p:cNvPr id="85" name="Freeform 1775"/>
            <p:cNvSpPr/>
            <p:nvPr/>
          </p:nvSpPr>
          <p:spPr bwMode="auto">
            <a:xfrm>
              <a:off x="5143500" y="3592513"/>
              <a:ext cx="357188" cy="347663"/>
            </a:xfrm>
            <a:custGeom>
              <a:avLst/>
              <a:gdLst>
                <a:gd name="T0" fmla="*/ 64 w 115"/>
                <a:gd name="T1" fmla="*/ 51 h 112"/>
                <a:gd name="T2" fmla="*/ 61 w 115"/>
                <a:gd name="T3" fmla="*/ 49 h 112"/>
                <a:gd name="T4" fmla="*/ 23 w 115"/>
                <a:gd name="T5" fmla="*/ 2 h 112"/>
                <a:gd name="T6" fmla="*/ 0 w 115"/>
                <a:gd name="T7" fmla="*/ 35 h 112"/>
                <a:gd name="T8" fmla="*/ 18 w 115"/>
                <a:gd name="T9" fmla="*/ 84 h 112"/>
                <a:gd name="T10" fmla="*/ 31 w 115"/>
                <a:gd name="T11" fmla="*/ 96 h 112"/>
                <a:gd name="T12" fmla="*/ 81 w 115"/>
                <a:gd name="T13" fmla="*/ 112 h 112"/>
                <a:gd name="T14" fmla="*/ 113 w 115"/>
                <a:gd name="T15" fmla="*/ 86 h 112"/>
                <a:gd name="T16" fmla="*/ 64 w 115"/>
                <a:gd name="T17" fmla="*/ 5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2">
                  <a:moveTo>
                    <a:pt x="64" y="51"/>
                  </a:moveTo>
                  <a:cubicBezTo>
                    <a:pt x="63" y="51"/>
                    <a:pt x="61" y="49"/>
                    <a:pt x="61" y="49"/>
                  </a:cubicBezTo>
                  <a:cubicBezTo>
                    <a:pt x="57" y="42"/>
                    <a:pt x="29" y="4"/>
                    <a:pt x="23" y="2"/>
                  </a:cubicBezTo>
                  <a:cubicBezTo>
                    <a:pt x="18" y="0"/>
                    <a:pt x="0" y="30"/>
                    <a:pt x="0" y="35"/>
                  </a:cubicBezTo>
                  <a:cubicBezTo>
                    <a:pt x="0" y="39"/>
                    <a:pt x="18" y="84"/>
                    <a:pt x="18" y="84"/>
                  </a:cubicBezTo>
                  <a:cubicBezTo>
                    <a:pt x="21" y="87"/>
                    <a:pt x="28" y="93"/>
                    <a:pt x="31" y="96"/>
                  </a:cubicBezTo>
                  <a:cubicBezTo>
                    <a:pt x="31" y="96"/>
                    <a:pt x="76" y="112"/>
                    <a:pt x="81" y="112"/>
                  </a:cubicBezTo>
                  <a:cubicBezTo>
                    <a:pt x="85" y="111"/>
                    <a:pt x="115" y="92"/>
                    <a:pt x="113" y="86"/>
                  </a:cubicBezTo>
                  <a:cubicBezTo>
                    <a:pt x="110" y="81"/>
                    <a:pt x="70" y="55"/>
                    <a:pt x="64" y="51"/>
                  </a:cubicBezTo>
                  <a:close/>
                </a:path>
              </a:pathLst>
            </a:custGeom>
            <a:solidFill>
              <a:srgbClr val="B00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776"/>
            <p:cNvSpPr/>
            <p:nvPr/>
          </p:nvSpPr>
          <p:spPr bwMode="auto">
            <a:xfrm>
              <a:off x="4852988" y="3660775"/>
              <a:ext cx="582613" cy="577850"/>
            </a:xfrm>
            <a:custGeom>
              <a:avLst/>
              <a:gdLst>
                <a:gd name="T0" fmla="*/ 7 w 188"/>
                <a:gd name="T1" fmla="*/ 123 h 186"/>
                <a:gd name="T2" fmla="*/ 18 w 188"/>
                <a:gd name="T3" fmla="*/ 133 h 186"/>
                <a:gd name="T4" fmla="*/ 35 w 188"/>
                <a:gd name="T5" fmla="*/ 155 h 186"/>
                <a:gd name="T6" fmla="*/ 59 w 188"/>
                <a:gd name="T7" fmla="*/ 172 h 186"/>
                <a:gd name="T8" fmla="*/ 69 w 188"/>
                <a:gd name="T9" fmla="*/ 182 h 186"/>
                <a:gd name="T10" fmla="*/ 90 w 188"/>
                <a:gd name="T11" fmla="*/ 183 h 186"/>
                <a:gd name="T12" fmla="*/ 120 w 188"/>
                <a:gd name="T13" fmla="*/ 183 h 186"/>
                <a:gd name="T14" fmla="*/ 133 w 188"/>
                <a:gd name="T15" fmla="*/ 186 h 186"/>
                <a:gd name="T16" fmla="*/ 144 w 188"/>
                <a:gd name="T17" fmla="*/ 182 h 186"/>
                <a:gd name="T18" fmla="*/ 174 w 188"/>
                <a:gd name="T19" fmla="*/ 163 h 186"/>
                <a:gd name="T20" fmla="*/ 187 w 188"/>
                <a:gd name="T21" fmla="*/ 154 h 186"/>
                <a:gd name="T22" fmla="*/ 173 w 188"/>
                <a:gd name="T23" fmla="*/ 45 h 186"/>
                <a:gd name="T24" fmla="*/ 178 w 188"/>
                <a:gd name="T25" fmla="*/ 11 h 186"/>
                <a:gd name="T26" fmla="*/ 176 w 188"/>
                <a:gd name="T27" fmla="*/ 7 h 186"/>
                <a:gd name="T28" fmla="*/ 173 w 188"/>
                <a:gd name="T29" fmla="*/ 5 h 186"/>
                <a:gd name="T30" fmla="*/ 139 w 188"/>
                <a:gd name="T31" fmla="*/ 12 h 186"/>
                <a:gd name="T32" fmla="*/ 28 w 188"/>
                <a:gd name="T33" fmla="*/ 4 h 186"/>
                <a:gd name="T34" fmla="*/ 20 w 188"/>
                <a:gd name="T35" fmla="*/ 18 h 186"/>
                <a:gd name="T36" fmla="*/ 4 w 188"/>
                <a:gd name="T37" fmla="*/ 48 h 186"/>
                <a:gd name="T38" fmla="*/ 0 w 188"/>
                <a:gd name="T39" fmla="*/ 59 h 186"/>
                <a:gd name="T40" fmla="*/ 3 w 188"/>
                <a:gd name="T41" fmla="*/ 72 h 186"/>
                <a:gd name="T42" fmla="*/ 5 w 188"/>
                <a:gd name="T43" fmla="*/ 102 h 186"/>
                <a:gd name="T44" fmla="*/ 7 w 188"/>
                <a:gd name="T45" fmla="*/ 12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8" h="186">
                  <a:moveTo>
                    <a:pt x="7" y="123"/>
                  </a:moveTo>
                  <a:cubicBezTo>
                    <a:pt x="9" y="130"/>
                    <a:pt x="18" y="133"/>
                    <a:pt x="18" y="133"/>
                  </a:cubicBezTo>
                  <a:cubicBezTo>
                    <a:pt x="18" y="133"/>
                    <a:pt x="23" y="144"/>
                    <a:pt x="35" y="155"/>
                  </a:cubicBezTo>
                  <a:cubicBezTo>
                    <a:pt x="47" y="167"/>
                    <a:pt x="59" y="172"/>
                    <a:pt x="59" y="172"/>
                  </a:cubicBezTo>
                  <a:cubicBezTo>
                    <a:pt x="59" y="172"/>
                    <a:pt x="62" y="180"/>
                    <a:pt x="69" y="182"/>
                  </a:cubicBezTo>
                  <a:cubicBezTo>
                    <a:pt x="76" y="185"/>
                    <a:pt x="88" y="185"/>
                    <a:pt x="90" y="183"/>
                  </a:cubicBezTo>
                  <a:cubicBezTo>
                    <a:pt x="92" y="182"/>
                    <a:pt x="114" y="184"/>
                    <a:pt x="120" y="183"/>
                  </a:cubicBezTo>
                  <a:cubicBezTo>
                    <a:pt x="126" y="182"/>
                    <a:pt x="129" y="186"/>
                    <a:pt x="133" y="186"/>
                  </a:cubicBezTo>
                  <a:cubicBezTo>
                    <a:pt x="137" y="185"/>
                    <a:pt x="142" y="184"/>
                    <a:pt x="144" y="182"/>
                  </a:cubicBezTo>
                  <a:cubicBezTo>
                    <a:pt x="146" y="179"/>
                    <a:pt x="169" y="163"/>
                    <a:pt x="174" y="163"/>
                  </a:cubicBezTo>
                  <a:cubicBezTo>
                    <a:pt x="178" y="163"/>
                    <a:pt x="188" y="157"/>
                    <a:pt x="187" y="154"/>
                  </a:cubicBezTo>
                  <a:cubicBezTo>
                    <a:pt x="186" y="152"/>
                    <a:pt x="172" y="51"/>
                    <a:pt x="173" y="45"/>
                  </a:cubicBezTo>
                  <a:cubicBezTo>
                    <a:pt x="173" y="39"/>
                    <a:pt x="184" y="18"/>
                    <a:pt x="178" y="11"/>
                  </a:cubicBezTo>
                  <a:cubicBezTo>
                    <a:pt x="178" y="10"/>
                    <a:pt x="177" y="8"/>
                    <a:pt x="176" y="7"/>
                  </a:cubicBezTo>
                  <a:cubicBezTo>
                    <a:pt x="175" y="6"/>
                    <a:pt x="173" y="5"/>
                    <a:pt x="173" y="5"/>
                  </a:cubicBezTo>
                  <a:cubicBezTo>
                    <a:pt x="165" y="0"/>
                    <a:pt x="145" y="12"/>
                    <a:pt x="139" y="12"/>
                  </a:cubicBezTo>
                  <a:cubicBezTo>
                    <a:pt x="133" y="13"/>
                    <a:pt x="31" y="4"/>
                    <a:pt x="28" y="4"/>
                  </a:cubicBezTo>
                  <a:cubicBezTo>
                    <a:pt x="26" y="3"/>
                    <a:pt x="20" y="13"/>
                    <a:pt x="20" y="18"/>
                  </a:cubicBezTo>
                  <a:cubicBezTo>
                    <a:pt x="20" y="23"/>
                    <a:pt x="6" y="46"/>
                    <a:pt x="4" y="48"/>
                  </a:cubicBezTo>
                  <a:cubicBezTo>
                    <a:pt x="2" y="50"/>
                    <a:pt x="0" y="55"/>
                    <a:pt x="0" y="59"/>
                  </a:cubicBezTo>
                  <a:cubicBezTo>
                    <a:pt x="0" y="63"/>
                    <a:pt x="4" y="66"/>
                    <a:pt x="3" y="72"/>
                  </a:cubicBezTo>
                  <a:cubicBezTo>
                    <a:pt x="3" y="78"/>
                    <a:pt x="6" y="100"/>
                    <a:pt x="5" y="102"/>
                  </a:cubicBezTo>
                  <a:cubicBezTo>
                    <a:pt x="3" y="104"/>
                    <a:pt x="4" y="116"/>
                    <a:pt x="7" y="123"/>
                  </a:cubicBezTo>
                  <a:close/>
                </a:path>
              </a:pathLst>
            </a:custGeom>
            <a:solidFill>
              <a:srgbClr val="E60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777"/>
            <p:cNvSpPr/>
            <p:nvPr/>
          </p:nvSpPr>
          <p:spPr bwMode="auto">
            <a:xfrm>
              <a:off x="4899025" y="3841750"/>
              <a:ext cx="350838" cy="358775"/>
            </a:xfrm>
            <a:custGeom>
              <a:avLst/>
              <a:gdLst>
                <a:gd name="T0" fmla="*/ 103 w 113"/>
                <a:gd name="T1" fmla="*/ 3 h 116"/>
                <a:gd name="T2" fmla="*/ 1 w 113"/>
                <a:gd name="T3" fmla="*/ 80 h 116"/>
                <a:gd name="T4" fmla="*/ 16 w 113"/>
                <a:gd name="T5" fmla="*/ 102 h 116"/>
                <a:gd name="T6" fmla="*/ 39 w 113"/>
                <a:gd name="T7" fmla="*/ 116 h 116"/>
                <a:gd name="T8" fmla="*/ 111 w 113"/>
                <a:gd name="T9" fmla="*/ 10 h 116"/>
                <a:gd name="T10" fmla="*/ 103 w 113"/>
                <a:gd name="T11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16">
                  <a:moveTo>
                    <a:pt x="103" y="3"/>
                  </a:moveTo>
                  <a:cubicBezTo>
                    <a:pt x="98" y="0"/>
                    <a:pt x="0" y="67"/>
                    <a:pt x="1" y="80"/>
                  </a:cubicBezTo>
                  <a:cubicBezTo>
                    <a:pt x="2" y="90"/>
                    <a:pt x="13" y="100"/>
                    <a:pt x="16" y="102"/>
                  </a:cubicBezTo>
                  <a:cubicBezTo>
                    <a:pt x="18" y="105"/>
                    <a:pt x="28" y="115"/>
                    <a:pt x="39" y="116"/>
                  </a:cubicBezTo>
                  <a:cubicBezTo>
                    <a:pt x="52" y="116"/>
                    <a:pt x="113" y="15"/>
                    <a:pt x="111" y="10"/>
                  </a:cubicBezTo>
                  <a:cubicBezTo>
                    <a:pt x="110" y="8"/>
                    <a:pt x="105" y="4"/>
                    <a:pt x="103" y="3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778"/>
            <p:cNvSpPr/>
            <p:nvPr/>
          </p:nvSpPr>
          <p:spPr bwMode="auto">
            <a:xfrm>
              <a:off x="5103813" y="3887788"/>
              <a:ext cx="192088" cy="371475"/>
            </a:xfrm>
            <a:custGeom>
              <a:avLst/>
              <a:gdLst>
                <a:gd name="T0" fmla="*/ 54 w 62"/>
                <a:gd name="T1" fmla="*/ 11 h 120"/>
                <a:gd name="T2" fmla="*/ 4 w 62"/>
                <a:gd name="T3" fmla="*/ 114 h 120"/>
                <a:gd name="T4" fmla="*/ 42 w 62"/>
                <a:gd name="T5" fmla="*/ 115 h 120"/>
                <a:gd name="T6" fmla="*/ 61 w 62"/>
                <a:gd name="T7" fmla="*/ 12 h 120"/>
                <a:gd name="T8" fmla="*/ 54 w 62"/>
                <a:gd name="T9" fmla="*/ 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20">
                  <a:moveTo>
                    <a:pt x="54" y="11"/>
                  </a:moveTo>
                  <a:cubicBezTo>
                    <a:pt x="39" y="36"/>
                    <a:pt x="0" y="110"/>
                    <a:pt x="4" y="114"/>
                  </a:cubicBezTo>
                  <a:cubicBezTo>
                    <a:pt x="9" y="120"/>
                    <a:pt x="33" y="120"/>
                    <a:pt x="42" y="115"/>
                  </a:cubicBezTo>
                  <a:cubicBezTo>
                    <a:pt x="50" y="111"/>
                    <a:pt x="61" y="16"/>
                    <a:pt x="61" y="12"/>
                  </a:cubicBezTo>
                  <a:cubicBezTo>
                    <a:pt x="62" y="2"/>
                    <a:pt x="60" y="0"/>
                    <a:pt x="54" y="11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779"/>
            <p:cNvSpPr/>
            <p:nvPr/>
          </p:nvSpPr>
          <p:spPr bwMode="auto">
            <a:xfrm>
              <a:off x="5272088" y="3897313"/>
              <a:ext cx="136525" cy="344488"/>
            </a:xfrm>
            <a:custGeom>
              <a:avLst/>
              <a:gdLst>
                <a:gd name="T0" fmla="*/ 19 w 44"/>
                <a:gd name="T1" fmla="*/ 20 h 111"/>
                <a:gd name="T2" fmla="*/ 8 w 44"/>
                <a:gd name="T3" fmla="*/ 109 h 111"/>
                <a:gd name="T4" fmla="*/ 41 w 44"/>
                <a:gd name="T5" fmla="*/ 83 h 111"/>
                <a:gd name="T6" fmla="*/ 29 w 44"/>
                <a:gd name="T7" fmla="*/ 13 h 111"/>
                <a:gd name="T8" fmla="*/ 19 w 44"/>
                <a:gd name="T9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1">
                  <a:moveTo>
                    <a:pt x="19" y="20"/>
                  </a:moveTo>
                  <a:cubicBezTo>
                    <a:pt x="19" y="20"/>
                    <a:pt x="0" y="106"/>
                    <a:pt x="8" y="109"/>
                  </a:cubicBezTo>
                  <a:cubicBezTo>
                    <a:pt x="16" y="111"/>
                    <a:pt x="44" y="100"/>
                    <a:pt x="41" y="83"/>
                  </a:cubicBezTo>
                  <a:cubicBezTo>
                    <a:pt x="37" y="65"/>
                    <a:pt x="32" y="23"/>
                    <a:pt x="29" y="13"/>
                  </a:cubicBezTo>
                  <a:cubicBezTo>
                    <a:pt x="26" y="3"/>
                    <a:pt x="20" y="0"/>
                    <a:pt x="19" y="20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780"/>
            <p:cNvSpPr/>
            <p:nvPr/>
          </p:nvSpPr>
          <p:spPr bwMode="auto">
            <a:xfrm>
              <a:off x="4833938" y="3797300"/>
              <a:ext cx="366713" cy="211138"/>
            </a:xfrm>
            <a:custGeom>
              <a:avLst/>
              <a:gdLst>
                <a:gd name="T0" fmla="*/ 106 w 118"/>
                <a:gd name="T1" fmla="*/ 1 h 68"/>
                <a:gd name="T2" fmla="*/ 4 w 118"/>
                <a:gd name="T3" fmla="*/ 26 h 68"/>
                <a:gd name="T4" fmla="*/ 7 w 118"/>
                <a:gd name="T5" fmla="*/ 64 h 68"/>
                <a:gd name="T6" fmla="*/ 107 w 118"/>
                <a:gd name="T7" fmla="*/ 9 h 68"/>
                <a:gd name="T8" fmla="*/ 106 w 118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68">
                  <a:moveTo>
                    <a:pt x="106" y="1"/>
                  </a:moveTo>
                  <a:cubicBezTo>
                    <a:pt x="102" y="1"/>
                    <a:pt x="8" y="17"/>
                    <a:pt x="4" y="26"/>
                  </a:cubicBezTo>
                  <a:cubicBezTo>
                    <a:pt x="0" y="35"/>
                    <a:pt x="1" y="59"/>
                    <a:pt x="7" y="64"/>
                  </a:cubicBezTo>
                  <a:cubicBezTo>
                    <a:pt x="12" y="68"/>
                    <a:pt x="83" y="25"/>
                    <a:pt x="107" y="9"/>
                  </a:cubicBezTo>
                  <a:cubicBezTo>
                    <a:pt x="118" y="1"/>
                    <a:pt x="116" y="0"/>
                    <a:pt x="106" y="1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781"/>
            <p:cNvSpPr/>
            <p:nvPr/>
          </p:nvSpPr>
          <p:spPr bwMode="auto">
            <a:xfrm>
              <a:off x="4846638" y="3702050"/>
              <a:ext cx="341313" cy="136525"/>
            </a:xfrm>
            <a:custGeom>
              <a:avLst/>
              <a:gdLst>
                <a:gd name="T0" fmla="*/ 27 w 110"/>
                <a:gd name="T1" fmla="*/ 2 h 44"/>
                <a:gd name="T2" fmla="*/ 2 w 110"/>
                <a:gd name="T3" fmla="*/ 36 h 44"/>
                <a:gd name="T4" fmla="*/ 90 w 110"/>
                <a:gd name="T5" fmla="*/ 21 h 44"/>
                <a:gd name="T6" fmla="*/ 97 w 110"/>
                <a:gd name="T7" fmla="*/ 10 h 44"/>
                <a:gd name="T8" fmla="*/ 27 w 110"/>
                <a:gd name="T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44">
                  <a:moveTo>
                    <a:pt x="27" y="2"/>
                  </a:moveTo>
                  <a:cubicBezTo>
                    <a:pt x="9" y="0"/>
                    <a:pt x="0" y="29"/>
                    <a:pt x="2" y="36"/>
                  </a:cubicBezTo>
                  <a:cubicBezTo>
                    <a:pt x="5" y="44"/>
                    <a:pt x="90" y="21"/>
                    <a:pt x="90" y="21"/>
                  </a:cubicBezTo>
                  <a:cubicBezTo>
                    <a:pt x="110" y="19"/>
                    <a:pt x="107" y="13"/>
                    <a:pt x="97" y="10"/>
                  </a:cubicBezTo>
                  <a:cubicBezTo>
                    <a:pt x="87" y="8"/>
                    <a:pt x="45" y="5"/>
                    <a:pt x="27" y="2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782"/>
            <p:cNvSpPr/>
            <p:nvPr/>
          </p:nvSpPr>
          <p:spPr bwMode="auto">
            <a:xfrm>
              <a:off x="5207000" y="3729038"/>
              <a:ext cx="150813" cy="152400"/>
            </a:xfrm>
            <a:custGeom>
              <a:avLst/>
              <a:gdLst>
                <a:gd name="T0" fmla="*/ 25 w 49"/>
                <a:gd name="T1" fmla="*/ 44 h 49"/>
                <a:gd name="T2" fmla="*/ 41 w 49"/>
                <a:gd name="T3" fmla="*/ 7 h 49"/>
                <a:gd name="T4" fmla="*/ 6 w 49"/>
                <a:gd name="T5" fmla="*/ 25 h 49"/>
                <a:gd name="T6" fmla="*/ 11 w 49"/>
                <a:gd name="T7" fmla="*/ 39 h 49"/>
                <a:gd name="T8" fmla="*/ 12 w 49"/>
                <a:gd name="T9" fmla="*/ 38 h 49"/>
                <a:gd name="T10" fmla="*/ 11 w 49"/>
                <a:gd name="T11" fmla="*/ 39 h 49"/>
                <a:gd name="T12" fmla="*/ 25 w 49"/>
                <a:gd name="T13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9">
                  <a:moveTo>
                    <a:pt x="25" y="44"/>
                  </a:moveTo>
                  <a:cubicBezTo>
                    <a:pt x="31" y="38"/>
                    <a:pt x="49" y="14"/>
                    <a:pt x="41" y="7"/>
                  </a:cubicBezTo>
                  <a:cubicBezTo>
                    <a:pt x="34" y="0"/>
                    <a:pt x="11" y="19"/>
                    <a:pt x="6" y="25"/>
                  </a:cubicBezTo>
                  <a:cubicBezTo>
                    <a:pt x="0" y="31"/>
                    <a:pt x="11" y="39"/>
                    <a:pt x="11" y="39"/>
                  </a:cubicBezTo>
                  <a:cubicBezTo>
                    <a:pt x="11" y="38"/>
                    <a:pt x="12" y="38"/>
                    <a:pt x="12" y="38"/>
                  </a:cubicBezTo>
                  <a:cubicBezTo>
                    <a:pt x="12" y="38"/>
                    <a:pt x="11" y="39"/>
                    <a:pt x="11" y="39"/>
                  </a:cubicBezTo>
                  <a:cubicBezTo>
                    <a:pt x="11" y="39"/>
                    <a:pt x="20" y="49"/>
                    <a:pt x="25" y="44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783"/>
            <p:cNvSpPr/>
            <p:nvPr/>
          </p:nvSpPr>
          <p:spPr bwMode="auto">
            <a:xfrm>
              <a:off x="5334000" y="3773488"/>
              <a:ext cx="68263" cy="144463"/>
            </a:xfrm>
            <a:custGeom>
              <a:avLst/>
              <a:gdLst>
                <a:gd name="T0" fmla="*/ 12 w 22"/>
                <a:gd name="T1" fmla="*/ 1 h 47"/>
                <a:gd name="T2" fmla="*/ 0 w 22"/>
                <a:gd name="T3" fmla="*/ 35 h 47"/>
                <a:gd name="T4" fmla="*/ 20 w 22"/>
                <a:gd name="T5" fmla="*/ 31 h 47"/>
                <a:gd name="T6" fmla="*/ 12 w 22"/>
                <a:gd name="T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7">
                  <a:moveTo>
                    <a:pt x="12" y="1"/>
                  </a:moveTo>
                  <a:cubicBezTo>
                    <a:pt x="6" y="2"/>
                    <a:pt x="0" y="31"/>
                    <a:pt x="0" y="35"/>
                  </a:cubicBezTo>
                  <a:cubicBezTo>
                    <a:pt x="1" y="39"/>
                    <a:pt x="18" y="47"/>
                    <a:pt x="20" y="31"/>
                  </a:cubicBezTo>
                  <a:cubicBezTo>
                    <a:pt x="22" y="15"/>
                    <a:pt x="18" y="0"/>
                    <a:pt x="12" y="1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784"/>
            <p:cNvSpPr/>
            <p:nvPr/>
          </p:nvSpPr>
          <p:spPr bwMode="auto">
            <a:xfrm>
              <a:off x="5402263" y="3803650"/>
              <a:ext cx="104775" cy="109538"/>
            </a:xfrm>
            <a:custGeom>
              <a:avLst/>
              <a:gdLst>
                <a:gd name="T0" fmla="*/ 3 w 34"/>
                <a:gd name="T1" fmla="*/ 9 h 35"/>
                <a:gd name="T2" fmla="*/ 4 w 34"/>
                <a:gd name="T3" fmla="*/ 29 h 35"/>
                <a:gd name="T4" fmla="*/ 25 w 34"/>
                <a:gd name="T5" fmla="*/ 24 h 35"/>
                <a:gd name="T6" fmla="*/ 12 w 34"/>
                <a:gd name="T7" fmla="*/ 6 h 35"/>
                <a:gd name="T8" fmla="*/ 3 w 34"/>
                <a:gd name="T9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" y="9"/>
                  </a:moveTo>
                  <a:cubicBezTo>
                    <a:pt x="3" y="9"/>
                    <a:pt x="3" y="23"/>
                    <a:pt x="4" y="29"/>
                  </a:cubicBezTo>
                  <a:cubicBezTo>
                    <a:pt x="4" y="35"/>
                    <a:pt x="15" y="32"/>
                    <a:pt x="25" y="24"/>
                  </a:cubicBezTo>
                  <a:cubicBezTo>
                    <a:pt x="34" y="17"/>
                    <a:pt x="19" y="11"/>
                    <a:pt x="12" y="6"/>
                  </a:cubicBezTo>
                  <a:cubicBezTo>
                    <a:pt x="5" y="0"/>
                    <a:pt x="0" y="0"/>
                    <a:pt x="3" y="9"/>
                  </a:cubicBezTo>
                  <a:close/>
                </a:path>
              </a:pathLst>
            </a:custGeom>
            <a:solidFill>
              <a:srgbClr val="BB3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785"/>
            <p:cNvSpPr/>
            <p:nvPr/>
          </p:nvSpPr>
          <p:spPr bwMode="auto">
            <a:xfrm>
              <a:off x="5165725" y="3689350"/>
              <a:ext cx="146050" cy="71438"/>
            </a:xfrm>
            <a:custGeom>
              <a:avLst/>
              <a:gdLst>
                <a:gd name="T0" fmla="*/ 15 w 47"/>
                <a:gd name="T1" fmla="*/ 3 h 23"/>
                <a:gd name="T2" fmla="*/ 12 w 47"/>
                <a:gd name="T3" fmla="*/ 22 h 23"/>
                <a:gd name="T4" fmla="*/ 46 w 47"/>
                <a:gd name="T5" fmla="*/ 9 h 23"/>
                <a:gd name="T6" fmla="*/ 15 w 47"/>
                <a:gd name="T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23">
                  <a:moveTo>
                    <a:pt x="15" y="3"/>
                  </a:moveTo>
                  <a:cubicBezTo>
                    <a:pt x="0" y="5"/>
                    <a:pt x="8" y="21"/>
                    <a:pt x="12" y="22"/>
                  </a:cubicBezTo>
                  <a:cubicBezTo>
                    <a:pt x="16" y="23"/>
                    <a:pt x="45" y="15"/>
                    <a:pt x="46" y="9"/>
                  </a:cubicBezTo>
                  <a:cubicBezTo>
                    <a:pt x="47" y="2"/>
                    <a:pt x="31" y="0"/>
                    <a:pt x="15" y="3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786"/>
            <p:cNvSpPr/>
            <p:nvPr/>
          </p:nvSpPr>
          <p:spPr bwMode="auto">
            <a:xfrm>
              <a:off x="5168900" y="3582988"/>
              <a:ext cx="111125" cy="103188"/>
            </a:xfrm>
            <a:custGeom>
              <a:avLst/>
              <a:gdLst>
                <a:gd name="T0" fmla="*/ 10 w 36"/>
                <a:gd name="T1" fmla="*/ 10 h 33"/>
                <a:gd name="T2" fmla="*/ 6 w 36"/>
                <a:gd name="T3" fmla="*/ 31 h 33"/>
                <a:gd name="T4" fmla="*/ 26 w 36"/>
                <a:gd name="T5" fmla="*/ 31 h 33"/>
                <a:gd name="T6" fmla="*/ 29 w 36"/>
                <a:gd name="T7" fmla="*/ 21 h 33"/>
                <a:gd name="T8" fmla="*/ 10 w 36"/>
                <a:gd name="T9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3">
                  <a:moveTo>
                    <a:pt x="10" y="10"/>
                  </a:moveTo>
                  <a:cubicBezTo>
                    <a:pt x="3" y="19"/>
                    <a:pt x="0" y="31"/>
                    <a:pt x="6" y="31"/>
                  </a:cubicBezTo>
                  <a:cubicBezTo>
                    <a:pt x="12" y="32"/>
                    <a:pt x="26" y="31"/>
                    <a:pt x="26" y="31"/>
                  </a:cubicBezTo>
                  <a:cubicBezTo>
                    <a:pt x="36" y="33"/>
                    <a:pt x="35" y="29"/>
                    <a:pt x="29" y="21"/>
                  </a:cubicBezTo>
                  <a:cubicBezTo>
                    <a:pt x="23" y="14"/>
                    <a:pt x="17" y="0"/>
                    <a:pt x="10" y="10"/>
                  </a:cubicBezTo>
                  <a:close/>
                </a:path>
              </a:pathLst>
            </a:custGeom>
            <a:solidFill>
              <a:srgbClr val="BB3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787"/>
            <p:cNvSpPr/>
            <p:nvPr/>
          </p:nvSpPr>
          <p:spPr bwMode="auto">
            <a:xfrm>
              <a:off x="5314950" y="3676650"/>
              <a:ext cx="90488" cy="90488"/>
            </a:xfrm>
            <a:custGeom>
              <a:avLst/>
              <a:gdLst>
                <a:gd name="T0" fmla="*/ 2 w 29"/>
                <a:gd name="T1" fmla="*/ 7 h 29"/>
                <a:gd name="T2" fmla="*/ 10 w 29"/>
                <a:gd name="T3" fmla="*/ 20 h 29"/>
                <a:gd name="T4" fmla="*/ 24 w 29"/>
                <a:gd name="T5" fmla="*/ 27 h 29"/>
                <a:gd name="T6" fmla="*/ 25 w 29"/>
                <a:gd name="T7" fmla="*/ 4 h 29"/>
                <a:gd name="T8" fmla="*/ 2 w 29"/>
                <a:gd name="T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" y="7"/>
                  </a:moveTo>
                  <a:cubicBezTo>
                    <a:pt x="0" y="11"/>
                    <a:pt x="10" y="20"/>
                    <a:pt x="10" y="20"/>
                  </a:cubicBezTo>
                  <a:cubicBezTo>
                    <a:pt x="10" y="20"/>
                    <a:pt x="20" y="29"/>
                    <a:pt x="24" y="27"/>
                  </a:cubicBezTo>
                  <a:cubicBezTo>
                    <a:pt x="28" y="25"/>
                    <a:pt x="29" y="8"/>
                    <a:pt x="25" y="4"/>
                  </a:cubicBezTo>
                  <a:cubicBezTo>
                    <a:pt x="21" y="0"/>
                    <a:pt x="4" y="3"/>
                    <a:pt x="2" y="7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788"/>
            <p:cNvSpPr/>
            <p:nvPr/>
          </p:nvSpPr>
          <p:spPr bwMode="auto">
            <a:xfrm>
              <a:off x="5175250" y="3605213"/>
              <a:ext cx="65088" cy="77788"/>
            </a:xfrm>
            <a:custGeom>
              <a:avLst/>
              <a:gdLst>
                <a:gd name="T0" fmla="*/ 7 w 21"/>
                <a:gd name="T1" fmla="*/ 5 h 25"/>
                <a:gd name="T2" fmla="*/ 2 w 21"/>
                <a:gd name="T3" fmla="*/ 21 h 25"/>
                <a:gd name="T4" fmla="*/ 17 w 21"/>
                <a:gd name="T5" fmla="*/ 20 h 25"/>
                <a:gd name="T6" fmla="*/ 13 w 21"/>
                <a:gd name="T7" fmla="*/ 1 h 25"/>
                <a:gd name="T8" fmla="*/ 7 w 21"/>
                <a:gd name="T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5">
                  <a:moveTo>
                    <a:pt x="7" y="5"/>
                  </a:moveTo>
                  <a:cubicBezTo>
                    <a:pt x="7" y="5"/>
                    <a:pt x="0" y="18"/>
                    <a:pt x="2" y="21"/>
                  </a:cubicBezTo>
                  <a:cubicBezTo>
                    <a:pt x="4" y="25"/>
                    <a:pt x="12" y="21"/>
                    <a:pt x="17" y="20"/>
                  </a:cubicBezTo>
                  <a:cubicBezTo>
                    <a:pt x="21" y="20"/>
                    <a:pt x="17" y="1"/>
                    <a:pt x="13" y="1"/>
                  </a:cubicBezTo>
                  <a:cubicBezTo>
                    <a:pt x="9" y="0"/>
                    <a:pt x="9" y="3"/>
                    <a:pt x="7" y="5"/>
                  </a:cubicBezTo>
                  <a:close/>
                </a:path>
              </a:pathLst>
            </a:custGeom>
            <a:solidFill>
              <a:srgbClr val="BF4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789"/>
            <p:cNvSpPr/>
            <p:nvPr/>
          </p:nvSpPr>
          <p:spPr bwMode="auto">
            <a:xfrm>
              <a:off x="5410200" y="3838575"/>
              <a:ext cx="74613" cy="68263"/>
            </a:xfrm>
            <a:custGeom>
              <a:avLst/>
              <a:gdLst>
                <a:gd name="T0" fmla="*/ 4 w 24"/>
                <a:gd name="T1" fmla="*/ 5 h 22"/>
                <a:gd name="T2" fmla="*/ 4 w 24"/>
                <a:gd name="T3" fmla="*/ 20 h 22"/>
                <a:gd name="T4" fmla="*/ 20 w 24"/>
                <a:gd name="T5" fmla="*/ 14 h 22"/>
                <a:gd name="T6" fmla="*/ 24 w 24"/>
                <a:gd name="T7" fmla="*/ 8 h 22"/>
                <a:gd name="T8" fmla="*/ 4 w 24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2">
                  <a:moveTo>
                    <a:pt x="4" y="5"/>
                  </a:moveTo>
                  <a:cubicBezTo>
                    <a:pt x="3" y="10"/>
                    <a:pt x="0" y="18"/>
                    <a:pt x="4" y="20"/>
                  </a:cubicBezTo>
                  <a:cubicBezTo>
                    <a:pt x="7" y="22"/>
                    <a:pt x="20" y="14"/>
                    <a:pt x="20" y="14"/>
                  </a:cubicBezTo>
                  <a:cubicBezTo>
                    <a:pt x="22" y="12"/>
                    <a:pt x="24" y="12"/>
                    <a:pt x="24" y="8"/>
                  </a:cubicBezTo>
                  <a:cubicBezTo>
                    <a:pt x="23" y="4"/>
                    <a:pt x="4" y="0"/>
                    <a:pt x="4" y="5"/>
                  </a:cubicBezTo>
                  <a:close/>
                </a:path>
              </a:pathLst>
            </a:custGeom>
            <a:solidFill>
              <a:srgbClr val="BF4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790"/>
            <p:cNvSpPr/>
            <p:nvPr/>
          </p:nvSpPr>
          <p:spPr bwMode="auto">
            <a:xfrm>
              <a:off x="5126038" y="3940175"/>
              <a:ext cx="157163" cy="306388"/>
            </a:xfrm>
            <a:custGeom>
              <a:avLst/>
              <a:gdLst>
                <a:gd name="T0" fmla="*/ 0 w 51"/>
                <a:gd name="T1" fmla="*/ 95 h 99"/>
                <a:gd name="T2" fmla="*/ 13 w 51"/>
                <a:gd name="T3" fmla="*/ 99 h 99"/>
                <a:gd name="T4" fmla="*/ 26 w 51"/>
                <a:gd name="T5" fmla="*/ 95 h 99"/>
                <a:gd name="T6" fmla="*/ 47 w 51"/>
                <a:gd name="T7" fmla="*/ 1 h 99"/>
                <a:gd name="T8" fmla="*/ 0 w 51"/>
                <a:gd name="T9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9">
                  <a:moveTo>
                    <a:pt x="0" y="95"/>
                  </a:moveTo>
                  <a:cubicBezTo>
                    <a:pt x="1" y="99"/>
                    <a:pt x="7" y="99"/>
                    <a:pt x="13" y="99"/>
                  </a:cubicBezTo>
                  <a:cubicBezTo>
                    <a:pt x="18" y="99"/>
                    <a:pt x="23" y="99"/>
                    <a:pt x="26" y="95"/>
                  </a:cubicBezTo>
                  <a:cubicBezTo>
                    <a:pt x="33" y="85"/>
                    <a:pt x="51" y="1"/>
                    <a:pt x="47" y="1"/>
                  </a:cubicBezTo>
                  <a:cubicBezTo>
                    <a:pt x="44" y="0"/>
                    <a:pt x="0" y="92"/>
                    <a:pt x="0" y="95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791"/>
            <p:cNvSpPr/>
            <p:nvPr/>
          </p:nvSpPr>
          <p:spPr bwMode="auto">
            <a:xfrm>
              <a:off x="5289550" y="3927475"/>
              <a:ext cx="90488" cy="301625"/>
            </a:xfrm>
            <a:custGeom>
              <a:avLst/>
              <a:gdLst>
                <a:gd name="T0" fmla="*/ 16 w 29"/>
                <a:gd name="T1" fmla="*/ 5 h 97"/>
                <a:gd name="T2" fmla="*/ 3 w 29"/>
                <a:gd name="T3" fmla="*/ 95 h 97"/>
                <a:gd name="T4" fmla="*/ 23 w 29"/>
                <a:gd name="T5" fmla="*/ 87 h 97"/>
                <a:gd name="T6" fmla="*/ 18 w 29"/>
                <a:gd name="T7" fmla="*/ 2 h 97"/>
                <a:gd name="T8" fmla="*/ 16 w 29"/>
                <a:gd name="T9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7">
                  <a:moveTo>
                    <a:pt x="16" y="5"/>
                  </a:moveTo>
                  <a:cubicBezTo>
                    <a:pt x="16" y="5"/>
                    <a:pt x="0" y="94"/>
                    <a:pt x="3" y="95"/>
                  </a:cubicBezTo>
                  <a:cubicBezTo>
                    <a:pt x="6" y="97"/>
                    <a:pt x="18" y="93"/>
                    <a:pt x="23" y="87"/>
                  </a:cubicBezTo>
                  <a:cubicBezTo>
                    <a:pt x="29" y="81"/>
                    <a:pt x="20" y="4"/>
                    <a:pt x="18" y="2"/>
                  </a:cubicBezTo>
                  <a:cubicBezTo>
                    <a:pt x="17" y="0"/>
                    <a:pt x="16" y="2"/>
                    <a:pt x="16" y="5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792"/>
            <p:cNvSpPr/>
            <p:nvPr/>
          </p:nvSpPr>
          <p:spPr bwMode="auto">
            <a:xfrm>
              <a:off x="4843463" y="3810000"/>
              <a:ext cx="303213" cy="173038"/>
            </a:xfrm>
            <a:custGeom>
              <a:avLst/>
              <a:gdLst>
                <a:gd name="T0" fmla="*/ 1 w 98"/>
                <a:gd name="T1" fmla="*/ 43 h 56"/>
                <a:gd name="T2" fmla="*/ 6 w 98"/>
                <a:gd name="T3" fmla="*/ 56 h 56"/>
                <a:gd name="T4" fmla="*/ 98 w 98"/>
                <a:gd name="T5" fmla="*/ 4 h 56"/>
                <a:gd name="T6" fmla="*/ 5 w 98"/>
                <a:gd name="T7" fmla="*/ 31 h 56"/>
                <a:gd name="T8" fmla="*/ 1 w 98"/>
                <a:gd name="T9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6">
                  <a:moveTo>
                    <a:pt x="1" y="43"/>
                  </a:moveTo>
                  <a:cubicBezTo>
                    <a:pt x="2" y="49"/>
                    <a:pt x="2" y="55"/>
                    <a:pt x="6" y="56"/>
                  </a:cubicBezTo>
                  <a:cubicBezTo>
                    <a:pt x="9" y="56"/>
                    <a:pt x="98" y="8"/>
                    <a:pt x="98" y="4"/>
                  </a:cubicBezTo>
                  <a:cubicBezTo>
                    <a:pt x="97" y="0"/>
                    <a:pt x="15" y="23"/>
                    <a:pt x="5" y="31"/>
                  </a:cubicBezTo>
                  <a:cubicBezTo>
                    <a:pt x="0" y="34"/>
                    <a:pt x="1" y="39"/>
                    <a:pt x="1" y="43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793"/>
            <p:cNvSpPr/>
            <p:nvPr/>
          </p:nvSpPr>
          <p:spPr bwMode="auto">
            <a:xfrm>
              <a:off x="4859338" y="3725863"/>
              <a:ext cx="296863" cy="93663"/>
            </a:xfrm>
            <a:custGeom>
              <a:avLst/>
              <a:gdLst>
                <a:gd name="T0" fmla="*/ 9 w 96"/>
                <a:gd name="T1" fmla="*/ 6 h 30"/>
                <a:gd name="T2" fmla="*/ 2 w 96"/>
                <a:gd name="T3" fmla="*/ 27 h 30"/>
                <a:gd name="T4" fmla="*/ 92 w 96"/>
                <a:gd name="T5" fmla="*/ 10 h 30"/>
                <a:gd name="T6" fmla="*/ 94 w 96"/>
                <a:gd name="T7" fmla="*/ 7 h 30"/>
                <a:gd name="T8" fmla="*/ 9 w 96"/>
                <a:gd name="T9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0">
                  <a:moveTo>
                    <a:pt x="9" y="6"/>
                  </a:moveTo>
                  <a:cubicBezTo>
                    <a:pt x="3" y="12"/>
                    <a:pt x="0" y="25"/>
                    <a:pt x="2" y="27"/>
                  </a:cubicBezTo>
                  <a:cubicBezTo>
                    <a:pt x="4" y="30"/>
                    <a:pt x="92" y="10"/>
                    <a:pt x="92" y="10"/>
                  </a:cubicBezTo>
                  <a:cubicBezTo>
                    <a:pt x="94" y="9"/>
                    <a:pt x="96" y="8"/>
                    <a:pt x="94" y="7"/>
                  </a:cubicBezTo>
                  <a:cubicBezTo>
                    <a:pt x="92" y="6"/>
                    <a:pt x="15" y="0"/>
                    <a:pt x="9" y="6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794"/>
            <p:cNvSpPr/>
            <p:nvPr/>
          </p:nvSpPr>
          <p:spPr bwMode="auto">
            <a:xfrm>
              <a:off x="4914900" y="3871913"/>
              <a:ext cx="300038" cy="315913"/>
            </a:xfrm>
            <a:custGeom>
              <a:avLst/>
              <a:gdLst>
                <a:gd name="T0" fmla="*/ 0 w 97"/>
                <a:gd name="T1" fmla="*/ 70 h 102"/>
                <a:gd name="T2" fmla="*/ 14 w 97"/>
                <a:gd name="T3" fmla="*/ 92 h 102"/>
                <a:gd name="T4" fmla="*/ 97 w 97"/>
                <a:gd name="T5" fmla="*/ 3 h 102"/>
                <a:gd name="T6" fmla="*/ 0 w 97"/>
                <a:gd name="T7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102">
                  <a:moveTo>
                    <a:pt x="0" y="70"/>
                  </a:moveTo>
                  <a:cubicBezTo>
                    <a:pt x="0" y="70"/>
                    <a:pt x="1" y="82"/>
                    <a:pt x="14" y="92"/>
                  </a:cubicBezTo>
                  <a:cubicBezTo>
                    <a:pt x="27" y="102"/>
                    <a:pt x="97" y="5"/>
                    <a:pt x="97" y="3"/>
                  </a:cubicBezTo>
                  <a:cubicBezTo>
                    <a:pt x="96" y="0"/>
                    <a:pt x="9" y="52"/>
                    <a:pt x="0" y="70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795"/>
            <p:cNvSpPr/>
            <p:nvPr/>
          </p:nvSpPr>
          <p:spPr bwMode="auto">
            <a:xfrm>
              <a:off x="4945063" y="4098925"/>
              <a:ext cx="22225" cy="20638"/>
            </a:xfrm>
            <a:custGeom>
              <a:avLst/>
              <a:gdLst>
                <a:gd name="T0" fmla="*/ 1 w 7"/>
                <a:gd name="T1" fmla="*/ 1 h 7"/>
                <a:gd name="T2" fmla="*/ 2 w 7"/>
                <a:gd name="T3" fmla="*/ 6 h 7"/>
                <a:gd name="T4" fmla="*/ 6 w 7"/>
                <a:gd name="T5" fmla="*/ 6 h 7"/>
                <a:gd name="T6" fmla="*/ 6 w 7"/>
                <a:gd name="T7" fmla="*/ 1 h 7"/>
                <a:gd name="T8" fmla="*/ 1 w 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1"/>
                  </a:moveTo>
                  <a:cubicBezTo>
                    <a:pt x="0" y="3"/>
                    <a:pt x="0" y="5"/>
                    <a:pt x="2" y="6"/>
                  </a:cubicBezTo>
                  <a:cubicBezTo>
                    <a:pt x="3" y="7"/>
                    <a:pt x="5" y="7"/>
                    <a:pt x="6" y="6"/>
                  </a:cubicBezTo>
                  <a:cubicBezTo>
                    <a:pt x="7" y="4"/>
                    <a:pt x="7" y="3"/>
                    <a:pt x="6" y="1"/>
                  </a:cubicBezTo>
                  <a:cubicBezTo>
                    <a:pt x="4" y="0"/>
                    <a:pt x="3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796"/>
            <p:cNvSpPr/>
            <p:nvPr/>
          </p:nvSpPr>
          <p:spPr bwMode="auto">
            <a:xfrm>
              <a:off x="4964113" y="4073525"/>
              <a:ext cx="9525" cy="9525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3 h 3"/>
                <a:gd name="T4" fmla="*/ 3 w 3"/>
                <a:gd name="T5" fmla="*/ 3 h 3"/>
                <a:gd name="T6" fmla="*/ 3 w 3"/>
                <a:gd name="T7" fmla="*/ 0 h 3"/>
                <a:gd name="T8" fmla="*/ 1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414656" y="2011083"/>
            <a:ext cx="2371241" cy="2371241"/>
            <a:chOff x="1081008" y="1275606"/>
            <a:chExt cx="1778431" cy="1778431"/>
          </a:xfrm>
          <a:solidFill>
            <a:schemeClr val="bg1">
              <a:alpha val="46000"/>
            </a:schemeClr>
          </a:solidFill>
        </p:grpSpPr>
        <p:sp>
          <p:nvSpPr>
            <p:cNvPr id="7" name="八边形 6"/>
            <p:cNvSpPr/>
            <p:nvPr/>
          </p:nvSpPr>
          <p:spPr>
            <a:xfrm>
              <a:off x="1081008" y="1275606"/>
              <a:ext cx="1778431" cy="1778431"/>
            </a:xfrm>
            <a:prstGeom prst="octagon">
              <a:avLst/>
            </a:prstGeom>
            <a:solidFill>
              <a:srgbClr val="00AB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24" tIns="45712" rIns="91424" bIns="45712" rtlCol="0" anchor="ctr"/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ea typeface="Dotum" pitchFamily="34" charset="-127"/>
              </a:endParaRPr>
            </a:p>
          </p:txBody>
        </p:sp>
        <p:sp>
          <p:nvSpPr>
            <p:cNvPr id="10" name="文本框 11"/>
            <p:cNvSpPr txBox="1"/>
            <p:nvPr/>
          </p:nvSpPr>
          <p:spPr>
            <a:xfrm>
              <a:off x="1306699" y="1628047"/>
              <a:ext cx="1308638" cy="761735"/>
            </a:xfrm>
            <a:prstGeom prst="rect">
              <a:avLst/>
            </a:prstGeom>
            <a:noFill/>
          </p:spPr>
          <p:txBody>
            <a:bodyPr wrap="square" lIns="91424" tIns="45712" rIns="91424" bIns="45712" rtlCol="0">
              <a:spAutoFit/>
            </a:bodyPr>
            <a:lstStyle/>
            <a:p>
              <a:pPr algn="ctr" defTabSz="914400">
                <a:defRPr/>
              </a:pPr>
              <a:r>
                <a:rPr lang="en-US" altLang="zh-CN" sz="6000" kern="0" dirty="0">
                  <a:solidFill>
                    <a:prstClr val="white"/>
                  </a:solidFill>
                  <a:ea typeface="Dotum" pitchFamily="34" charset="-127"/>
                </a:rPr>
                <a:t>10%</a:t>
              </a:r>
              <a:endParaRPr lang="zh-CN" altLang="en-US" sz="6000" kern="0" dirty="0">
                <a:solidFill>
                  <a:prstClr val="white"/>
                </a:solidFill>
                <a:ea typeface="Dotum" pitchFamily="34" charset="-127"/>
              </a:endParaRPr>
            </a:p>
          </p:txBody>
        </p:sp>
        <p:sp>
          <p:nvSpPr>
            <p:cNvPr id="11" name="文本框 12"/>
            <p:cNvSpPr txBox="1"/>
            <p:nvPr/>
          </p:nvSpPr>
          <p:spPr>
            <a:xfrm>
              <a:off x="1496070" y="2357436"/>
              <a:ext cx="929899" cy="392403"/>
            </a:xfrm>
            <a:prstGeom prst="rect">
              <a:avLst/>
            </a:prstGeom>
            <a:noFill/>
          </p:spPr>
          <p:txBody>
            <a:bodyPr wrap="square" lIns="91424" tIns="45712" rIns="91424" bIns="45712" rtlCol="0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prstClr val="white"/>
                  </a:solidFill>
                  <a:ea typeface="Dotum" pitchFamily="34" charset="-127"/>
                </a:rPr>
                <a:t>OFF</a:t>
              </a:r>
              <a:endParaRPr lang="zh-CN" altLang="en-US" sz="2800" kern="0" dirty="0">
                <a:solidFill>
                  <a:prstClr val="white"/>
                </a:solidFill>
                <a:ea typeface="Dotum" pitchFamily="34" charset="-127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899192" y="2011083"/>
            <a:ext cx="2371241" cy="2371241"/>
            <a:chOff x="3694410" y="1275606"/>
            <a:chExt cx="1778431" cy="1778431"/>
          </a:xfrm>
          <a:solidFill>
            <a:schemeClr val="bg1">
              <a:alpha val="46000"/>
            </a:schemeClr>
          </a:solidFill>
        </p:grpSpPr>
        <p:sp>
          <p:nvSpPr>
            <p:cNvPr id="8" name="八边形 7"/>
            <p:cNvSpPr/>
            <p:nvPr/>
          </p:nvSpPr>
          <p:spPr>
            <a:xfrm>
              <a:off x="3694410" y="1275606"/>
              <a:ext cx="1778431" cy="1778431"/>
            </a:xfrm>
            <a:prstGeom prst="octagon">
              <a:avLst/>
            </a:prstGeom>
            <a:solidFill>
              <a:srgbClr val="0056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24" tIns="45712" rIns="91424" bIns="45712" rtlCol="0" anchor="ctr"/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ea typeface="Dotum" pitchFamily="34" charset="-127"/>
              </a:endParaRPr>
            </a:p>
          </p:txBody>
        </p:sp>
        <p:sp>
          <p:nvSpPr>
            <p:cNvPr id="12" name="文本框 13"/>
            <p:cNvSpPr txBox="1"/>
            <p:nvPr/>
          </p:nvSpPr>
          <p:spPr>
            <a:xfrm>
              <a:off x="3929305" y="1628047"/>
              <a:ext cx="1308638" cy="761735"/>
            </a:xfrm>
            <a:prstGeom prst="rect">
              <a:avLst/>
            </a:prstGeom>
            <a:noFill/>
          </p:spPr>
          <p:txBody>
            <a:bodyPr wrap="square" lIns="91424" tIns="45712" rIns="91424" bIns="45712" rtlCol="0">
              <a:spAutoFit/>
            </a:bodyPr>
            <a:lstStyle/>
            <a:p>
              <a:pPr algn="ctr" defTabSz="914400">
                <a:defRPr/>
              </a:pPr>
              <a:r>
                <a:rPr lang="en-US" altLang="zh-CN" sz="6000" kern="0" dirty="0">
                  <a:solidFill>
                    <a:prstClr val="white"/>
                  </a:solidFill>
                  <a:ea typeface="Dotum" pitchFamily="34" charset="-127"/>
                </a:rPr>
                <a:t>25%</a:t>
              </a:r>
              <a:endParaRPr lang="zh-CN" altLang="en-US" sz="6000" kern="0" dirty="0">
                <a:solidFill>
                  <a:prstClr val="white"/>
                </a:solidFill>
                <a:ea typeface="Dotum" pitchFamily="34" charset="-127"/>
              </a:endParaRPr>
            </a:p>
          </p:txBody>
        </p:sp>
        <p:sp>
          <p:nvSpPr>
            <p:cNvPr id="13" name="文本框 14"/>
            <p:cNvSpPr txBox="1"/>
            <p:nvPr/>
          </p:nvSpPr>
          <p:spPr>
            <a:xfrm>
              <a:off x="4002679" y="2357436"/>
              <a:ext cx="1161889" cy="392403"/>
            </a:xfrm>
            <a:prstGeom prst="rect">
              <a:avLst/>
            </a:prstGeom>
            <a:noFill/>
          </p:spPr>
          <p:txBody>
            <a:bodyPr wrap="square" lIns="91424" tIns="45712" rIns="91424" bIns="45712" rtlCol="0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prstClr val="white"/>
                  </a:solidFill>
                  <a:ea typeface="Dotum" pitchFamily="34" charset="-127"/>
                </a:rPr>
                <a:t>develop</a:t>
              </a:r>
              <a:endParaRPr lang="zh-CN" altLang="en-US" sz="2800" kern="0" dirty="0">
                <a:solidFill>
                  <a:prstClr val="white"/>
                </a:solidFill>
                <a:ea typeface="Dotum" pitchFamily="34" charset="-127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383728" y="2011083"/>
            <a:ext cx="2371241" cy="2371241"/>
            <a:chOff x="6307812" y="1275606"/>
            <a:chExt cx="1778431" cy="1778431"/>
          </a:xfrm>
          <a:solidFill>
            <a:schemeClr val="bg1">
              <a:alpha val="46000"/>
            </a:schemeClr>
          </a:solidFill>
        </p:grpSpPr>
        <p:sp>
          <p:nvSpPr>
            <p:cNvPr id="9" name="八边形 8"/>
            <p:cNvSpPr/>
            <p:nvPr/>
          </p:nvSpPr>
          <p:spPr>
            <a:xfrm>
              <a:off x="6307812" y="1275606"/>
              <a:ext cx="1778431" cy="1778431"/>
            </a:xfrm>
            <a:prstGeom prst="octagon">
              <a:avLst/>
            </a:prstGeom>
            <a:solidFill>
              <a:srgbClr val="00AB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24" tIns="45712" rIns="91424" bIns="45712" rtlCol="0" anchor="ctr"/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ea typeface="Dotum" pitchFamily="34" charset="-127"/>
              </a:endParaRPr>
            </a:p>
          </p:txBody>
        </p:sp>
        <p:sp>
          <p:nvSpPr>
            <p:cNvPr id="14" name="文本框 15"/>
            <p:cNvSpPr txBox="1"/>
            <p:nvPr/>
          </p:nvSpPr>
          <p:spPr>
            <a:xfrm>
              <a:off x="6565954" y="1622062"/>
              <a:ext cx="1308638" cy="761735"/>
            </a:xfrm>
            <a:prstGeom prst="rect">
              <a:avLst/>
            </a:prstGeom>
            <a:noFill/>
          </p:spPr>
          <p:txBody>
            <a:bodyPr wrap="square" lIns="91424" tIns="45712" rIns="91424" bIns="45712" rtlCol="0">
              <a:spAutoFit/>
            </a:bodyPr>
            <a:lstStyle/>
            <a:p>
              <a:pPr algn="ctr" defTabSz="914400">
                <a:defRPr/>
              </a:pPr>
              <a:r>
                <a:rPr lang="en-US" altLang="zh-CN" sz="6000" kern="0" dirty="0">
                  <a:solidFill>
                    <a:prstClr val="white"/>
                  </a:solidFill>
                  <a:ea typeface="Dotum" pitchFamily="34" charset="-127"/>
                </a:rPr>
                <a:t>45%</a:t>
              </a:r>
              <a:endParaRPr lang="zh-CN" altLang="en-US" sz="6000" kern="0" dirty="0">
                <a:solidFill>
                  <a:prstClr val="white"/>
                </a:solidFill>
                <a:ea typeface="Dotum" pitchFamily="34" charset="-127"/>
              </a:endParaRPr>
            </a:p>
          </p:txBody>
        </p:sp>
        <p:sp>
          <p:nvSpPr>
            <p:cNvPr id="15" name="文本框 16"/>
            <p:cNvSpPr txBox="1"/>
            <p:nvPr/>
          </p:nvSpPr>
          <p:spPr>
            <a:xfrm>
              <a:off x="6639329" y="2399381"/>
              <a:ext cx="1161889" cy="392403"/>
            </a:xfrm>
            <a:prstGeom prst="rect">
              <a:avLst/>
            </a:prstGeom>
            <a:noFill/>
          </p:spPr>
          <p:txBody>
            <a:bodyPr wrap="square" lIns="91424" tIns="45712" rIns="91424" bIns="45712" rtlCol="0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prstClr val="white"/>
                  </a:solidFill>
                  <a:ea typeface="Dotum" pitchFamily="34" charset="-127"/>
                </a:rPr>
                <a:t>back</a:t>
              </a:r>
              <a:endParaRPr lang="zh-CN" altLang="en-US" sz="2800" kern="0" dirty="0">
                <a:solidFill>
                  <a:prstClr val="white"/>
                </a:solidFill>
                <a:ea typeface="Dotum" pitchFamily="34" charset="-127"/>
              </a:endParaRPr>
            </a:p>
          </p:txBody>
        </p:sp>
      </p:grpSp>
      <p:sp>
        <p:nvSpPr>
          <p:cNvPr id="16" name="TextBox 634"/>
          <p:cNvSpPr txBox="1"/>
          <p:nvPr/>
        </p:nvSpPr>
        <p:spPr>
          <a:xfrm>
            <a:off x="1333467" y="4748729"/>
            <a:ext cx="9471692" cy="120031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just"/>
            <a:r>
              <a:rPr lang="en-US" altLang="zh-CN" dirty="0">
                <a:solidFill>
                  <a:srgbClr val="005666"/>
                </a:solidFill>
                <a:ea typeface="Dotum" pitchFamily="34" charset="-127"/>
              </a:rPr>
              <a:t>A designer can use default text to simulate what text would look like. If it is not real text. A designer can use default text to simulate what text would look like. A designer can use default text to simulate what text would look like. If it is not real text. A designer can use default text to simulate what text would look like.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97496" y="111695"/>
            <a:ext cx="4202791" cy="767085"/>
            <a:chOff x="97496" y="111695"/>
            <a:chExt cx="4202791" cy="767085"/>
          </a:xfrm>
        </p:grpSpPr>
        <p:grpSp>
          <p:nvGrpSpPr>
            <p:cNvPr id="21" name="组合 20"/>
            <p:cNvGrpSpPr/>
            <p:nvPr/>
          </p:nvGrpSpPr>
          <p:grpSpPr>
            <a:xfrm>
              <a:off x="97496" y="111695"/>
              <a:ext cx="1235972" cy="767085"/>
              <a:chOff x="2974047" y="3601599"/>
              <a:chExt cx="1888934" cy="1275831"/>
            </a:xfrm>
          </p:grpSpPr>
          <p:sp>
            <p:nvSpPr>
              <p:cNvPr id="28" name="Freeform 1936"/>
              <p:cNvSpPr/>
              <p:nvPr/>
            </p:nvSpPr>
            <p:spPr bwMode="auto">
              <a:xfrm>
                <a:off x="3222682" y="3601599"/>
                <a:ext cx="1509077" cy="1275831"/>
              </a:xfrm>
              <a:custGeom>
                <a:avLst/>
                <a:gdLst>
                  <a:gd name="T0" fmla="*/ 189 w 224"/>
                  <a:gd name="T1" fmla="*/ 105 h 202"/>
                  <a:gd name="T2" fmla="*/ 149 w 224"/>
                  <a:gd name="T3" fmla="*/ 54 h 202"/>
                  <a:gd name="T4" fmla="*/ 102 w 224"/>
                  <a:gd name="T5" fmla="*/ 20 h 202"/>
                  <a:gd name="T6" fmla="*/ 52 w 224"/>
                  <a:gd name="T7" fmla="*/ 11 h 202"/>
                  <a:gd name="T8" fmla="*/ 27 w 224"/>
                  <a:gd name="T9" fmla="*/ 60 h 202"/>
                  <a:gd name="T10" fmla="*/ 8 w 224"/>
                  <a:gd name="T11" fmla="*/ 98 h 202"/>
                  <a:gd name="T12" fmla="*/ 7 w 224"/>
                  <a:gd name="T13" fmla="*/ 157 h 202"/>
                  <a:gd name="T14" fmla="*/ 47 w 224"/>
                  <a:gd name="T15" fmla="*/ 183 h 202"/>
                  <a:gd name="T16" fmla="*/ 70 w 224"/>
                  <a:gd name="T17" fmla="*/ 184 h 202"/>
                  <a:gd name="T18" fmla="*/ 134 w 224"/>
                  <a:gd name="T19" fmla="*/ 194 h 202"/>
                  <a:gd name="T20" fmla="*/ 160 w 224"/>
                  <a:gd name="T21" fmla="*/ 188 h 202"/>
                  <a:gd name="T22" fmla="*/ 200 w 224"/>
                  <a:gd name="T23" fmla="*/ 196 h 202"/>
                  <a:gd name="T24" fmla="*/ 219 w 224"/>
                  <a:gd name="T25" fmla="*/ 195 h 202"/>
                  <a:gd name="T26" fmla="*/ 216 w 224"/>
                  <a:gd name="T27" fmla="*/ 184 h 202"/>
                  <a:gd name="T28" fmla="*/ 190 w 224"/>
                  <a:gd name="T29" fmla="*/ 155 h 202"/>
                  <a:gd name="T30" fmla="*/ 189 w 224"/>
                  <a:gd name="T31" fmla="*/ 105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4" h="202">
                    <a:moveTo>
                      <a:pt x="189" y="105"/>
                    </a:moveTo>
                    <a:cubicBezTo>
                      <a:pt x="184" y="85"/>
                      <a:pt x="160" y="66"/>
                      <a:pt x="149" y="54"/>
                    </a:cubicBezTo>
                    <a:cubicBezTo>
                      <a:pt x="139" y="42"/>
                      <a:pt x="109" y="26"/>
                      <a:pt x="102" y="20"/>
                    </a:cubicBezTo>
                    <a:cubicBezTo>
                      <a:pt x="95" y="15"/>
                      <a:pt x="68" y="0"/>
                      <a:pt x="52" y="11"/>
                    </a:cubicBezTo>
                    <a:cubicBezTo>
                      <a:pt x="35" y="22"/>
                      <a:pt x="29" y="50"/>
                      <a:pt x="27" y="60"/>
                    </a:cubicBezTo>
                    <a:cubicBezTo>
                      <a:pt x="25" y="73"/>
                      <a:pt x="14" y="88"/>
                      <a:pt x="8" y="98"/>
                    </a:cubicBezTo>
                    <a:cubicBezTo>
                      <a:pt x="2" y="107"/>
                      <a:pt x="0" y="140"/>
                      <a:pt x="7" y="157"/>
                    </a:cubicBezTo>
                    <a:cubicBezTo>
                      <a:pt x="14" y="174"/>
                      <a:pt x="36" y="182"/>
                      <a:pt x="47" y="183"/>
                    </a:cubicBezTo>
                    <a:cubicBezTo>
                      <a:pt x="59" y="184"/>
                      <a:pt x="54" y="183"/>
                      <a:pt x="70" y="184"/>
                    </a:cubicBezTo>
                    <a:cubicBezTo>
                      <a:pt x="85" y="186"/>
                      <a:pt x="115" y="197"/>
                      <a:pt x="134" y="194"/>
                    </a:cubicBezTo>
                    <a:cubicBezTo>
                      <a:pt x="152" y="192"/>
                      <a:pt x="151" y="188"/>
                      <a:pt x="160" y="188"/>
                    </a:cubicBezTo>
                    <a:cubicBezTo>
                      <a:pt x="170" y="188"/>
                      <a:pt x="192" y="193"/>
                      <a:pt x="200" y="196"/>
                    </a:cubicBezTo>
                    <a:cubicBezTo>
                      <a:pt x="209" y="199"/>
                      <a:pt x="219" y="202"/>
                      <a:pt x="219" y="195"/>
                    </a:cubicBezTo>
                    <a:cubicBezTo>
                      <a:pt x="219" y="195"/>
                      <a:pt x="224" y="188"/>
                      <a:pt x="216" y="184"/>
                    </a:cubicBezTo>
                    <a:cubicBezTo>
                      <a:pt x="200" y="177"/>
                      <a:pt x="194" y="169"/>
                      <a:pt x="190" y="155"/>
                    </a:cubicBezTo>
                    <a:cubicBezTo>
                      <a:pt x="187" y="141"/>
                      <a:pt x="193" y="124"/>
                      <a:pt x="189" y="105"/>
                    </a:cubicBezTo>
                    <a:close/>
                  </a:path>
                </a:pathLst>
              </a:custGeom>
              <a:solidFill>
                <a:srgbClr val="0028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937"/>
              <p:cNvSpPr/>
              <p:nvPr/>
            </p:nvSpPr>
            <p:spPr bwMode="auto">
              <a:xfrm>
                <a:off x="3274480" y="3734364"/>
                <a:ext cx="797705" cy="987637"/>
              </a:xfrm>
              <a:custGeom>
                <a:avLst/>
                <a:gdLst>
                  <a:gd name="T0" fmla="*/ 37 w 118"/>
                  <a:gd name="T1" fmla="*/ 21 h 156"/>
                  <a:gd name="T2" fmla="*/ 18 w 118"/>
                  <a:gd name="T3" fmla="*/ 54 h 156"/>
                  <a:gd name="T4" fmla="*/ 9 w 118"/>
                  <a:gd name="T5" fmla="*/ 79 h 156"/>
                  <a:gd name="T6" fmla="*/ 13 w 118"/>
                  <a:gd name="T7" fmla="*/ 135 h 156"/>
                  <a:gd name="T8" fmla="*/ 62 w 118"/>
                  <a:gd name="T9" fmla="*/ 154 h 156"/>
                  <a:gd name="T10" fmla="*/ 118 w 118"/>
                  <a:gd name="T11" fmla="*/ 66 h 156"/>
                  <a:gd name="T12" fmla="*/ 102 w 118"/>
                  <a:gd name="T13" fmla="*/ 12 h 156"/>
                  <a:gd name="T14" fmla="*/ 80 w 118"/>
                  <a:gd name="T15" fmla="*/ 2 h 156"/>
                  <a:gd name="T16" fmla="*/ 37 w 118"/>
                  <a:gd name="T17" fmla="*/ 2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" h="156">
                    <a:moveTo>
                      <a:pt x="37" y="21"/>
                    </a:moveTo>
                    <a:cubicBezTo>
                      <a:pt x="27" y="35"/>
                      <a:pt x="18" y="45"/>
                      <a:pt x="18" y="54"/>
                    </a:cubicBezTo>
                    <a:cubicBezTo>
                      <a:pt x="18" y="63"/>
                      <a:pt x="12" y="68"/>
                      <a:pt x="9" y="79"/>
                    </a:cubicBezTo>
                    <a:cubicBezTo>
                      <a:pt x="6" y="91"/>
                      <a:pt x="0" y="123"/>
                      <a:pt x="13" y="135"/>
                    </a:cubicBezTo>
                    <a:cubicBezTo>
                      <a:pt x="25" y="147"/>
                      <a:pt x="40" y="153"/>
                      <a:pt x="62" y="154"/>
                    </a:cubicBezTo>
                    <a:cubicBezTo>
                      <a:pt x="85" y="156"/>
                      <a:pt x="118" y="66"/>
                      <a:pt x="118" y="66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2" y="12"/>
                      <a:pt x="92" y="3"/>
                      <a:pt x="80" y="2"/>
                    </a:cubicBezTo>
                    <a:cubicBezTo>
                      <a:pt x="68" y="0"/>
                      <a:pt x="48" y="6"/>
                      <a:pt x="37" y="21"/>
                    </a:cubicBezTo>
                    <a:close/>
                  </a:path>
                </a:pathLst>
              </a:custGeom>
              <a:solidFill>
                <a:srgbClr val="005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938"/>
              <p:cNvSpPr/>
              <p:nvPr/>
            </p:nvSpPr>
            <p:spPr bwMode="auto">
              <a:xfrm>
                <a:off x="2974047" y="3695506"/>
                <a:ext cx="1757712" cy="1168973"/>
              </a:xfrm>
              <a:custGeom>
                <a:avLst/>
                <a:gdLst>
                  <a:gd name="T0" fmla="*/ 227 w 261"/>
                  <a:gd name="T1" fmla="*/ 82 h 185"/>
                  <a:gd name="T2" fmla="*/ 167 w 261"/>
                  <a:gd name="T3" fmla="*/ 23 h 185"/>
                  <a:gd name="T4" fmla="*/ 136 w 261"/>
                  <a:gd name="T5" fmla="*/ 13 h 185"/>
                  <a:gd name="T6" fmla="*/ 97 w 261"/>
                  <a:gd name="T7" fmla="*/ 48 h 185"/>
                  <a:gd name="T8" fmla="*/ 78 w 261"/>
                  <a:gd name="T9" fmla="*/ 63 h 185"/>
                  <a:gd name="T10" fmla="*/ 65 w 261"/>
                  <a:gd name="T11" fmla="*/ 57 h 185"/>
                  <a:gd name="T12" fmla="*/ 56 w 261"/>
                  <a:gd name="T13" fmla="*/ 38 h 185"/>
                  <a:gd name="T14" fmla="*/ 33 w 261"/>
                  <a:gd name="T15" fmla="*/ 4 h 185"/>
                  <a:gd name="T16" fmla="*/ 20 w 261"/>
                  <a:gd name="T17" fmla="*/ 15 h 185"/>
                  <a:gd name="T18" fmla="*/ 11 w 261"/>
                  <a:gd name="T19" fmla="*/ 45 h 185"/>
                  <a:gd name="T20" fmla="*/ 4 w 261"/>
                  <a:gd name="T21" fmla="*/ 68 h 185"/>
                  <a:gd name="T22" fmla="*/ 22 w 261"/>
                  <a:gd name="T23" fmla="*/ 75 h 185"/>
                  <a:gd name="T24" fmla="*/ 49 w 261"/>
                  <a:gd name="T25" fmla="*/ 67 h 185"/>
                  <a:gd name="T26" fmla="*/ 70 w 261"/>
                  <a:gd name="T27" fmla="*/ 72 h 185"/>
                  <a:gd name="T28" fmla="*/ 79 w 261"/>
                  <a:gd name="T29" fmla="*/ 112 h 185"/>
                  <a:gd name="T30" fmla="*/ 92 w 261"/>
                  <a:gd name="T31" fmla="*/ 154 h 185"/>
                  <a:gd name="T32" fmla="*/ 152 w 261"/>
                  <a:gd name="T33" fmla="*/ 176 h 185"/>
                  <a:gd name="T34" fmla="*/ 185 w 261"/>
                  <a:gd name="T35" fmla="*/ 172 h 185"/>
                  <a:gd name="T36" fmla="*/ 219 w 261"/>
                  <a:gd name="T37" fmla="*/ 167 h 185"/>
                  <a:gd name="T38" fmla="*/ 258 w 261"/>
                  <a:gd name="T39" fmla="*/ 178 h 185"/>
                  <a:gd name="T40" fmla="*/ 248 w 261"/>
                  <a:gd name="T41" fmla="*/ 164 h 185"/>
                  <a:gd name="T42" fmla="*/ 229 w 261"/>
                  <a:gd name="T43" fmla="*/ 133 h 185"/>
                  <a:gd name="T44" fmla="*/ 227 w 261"/>
                  <a:gd name="T45" fmla="*/ 82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1" h="185">
                    <a:moveTo>
                      <a:pt x="227" y="82"/>
                    </a:moveTo>
                    <a:cubicBezTo>
                      <a:pt x="222" y="71"/>
                      <a:pt x="184" y="32"/>
                      <a:pt x="167" y="23"/>
                    </a:cubicBezTo>
                    <a:cubicBezTo>
                      <a:pt x="149" y="14"/>
                      <a:pt x="141" y="8"/>
                      <a:pt x="136" y="13"/>
                    </a:cubicBezTo>
                    <a:cubicBezTo>
                      <a:pt x="130" y="17"/>
                      <a:pt x="107" y="37"/>
                      <a:pt x="97" y="48"/>
                    </a:cubicBezTo>
                    <a:cubicBezTo>
                      <a:pt x="87" y="59"/>
                      <a:pt x="81" y="64"/>
                      <a:pt x="78" y="63"/>
                    </a:cubicBezTo>
                    <a:cubicBezTo>
                      <a:pt x="78" y="63"/>
                      <a:pt x="69" y="61"/>
                      <a:pt x="65" y="57"/>
                    </a:cubicBezTo>
                    <a:cubicBezTo>
                      <a:pt x="61" y="54"/>
                      <a:pt x="59" y="48"/>
                      <a:pt x="56" y="38"/>
                    </a:cubicBezTo>
                    <a:cubicBezTo>
                      <a:pt x="52" y="26"/>
                      <a:pt x="40" y="9"/>
                      <a:pt x="33" y="4"/>
                    </a:cubicBezTo>
                    <a:cubicBezTo>
                      <a:pt x="27" y="0"/>
                      <a:pt x="22" y="6"/>
                      <a:pt x="20" y="15"/>
                    </a:cubicBezTo>
                    <a:cubicBezTo>
                      <a:pt x="18" y="24"/>
                      <a:pt x="14" y="35"/>
                      <a:pt x="11" y="45"/>
                    </a:cubicBezTo>
                    <a:cubicBezTo>
                      <a:pt x="8" y="54"/>
                      <a:pt x="0" y="63"/>
                      <a:pt x="4" y="68"/>
                    </a:cubicBezTo>
                    <a:cubicBezTo>
                      <a:pt x="7" y="72"/>
                      <a:pt x="14" y="75"/>
                      <a:pt x="22" y="75"/>
                    </a:cubicBezTo>
                    <a:cubicBezTo>
                      <a:pt x="30" y="75"/>
                      <a:pt x="44" y="66"/>
                      <a:pt x="49" y="67"/>
                    </a:cubicBezTo>
                    <a:cubicBezTo>
                      <a:pt x="54" y="68"/>
                      <a:pt x="65" y="64"/>
                      <a:pt x="70" y="72"/>
                    </a:cubicBezTo>
                    <a:cubicBezTo>
                      <a:pt x="75" y="80"/>
                      <a:pt x="79" y="98"/>
                      <a:pt x="79" y="112"/>
                    </a:cubicBezTo>
                    <a:cubicBezTo>
                      <a:pt x="79" y="126"/>
                      <a:pt x="85" y="149"/>
                      <a:pt x="92" y="154"/>
                    </a:cubicBezTo>
                    <a:cubicBezTo>
                      <a:pt x="99" y="158"/>
                      <a:pt x="129" y="171"/>
                      <a:pt x="152" y="176"/>
                    </a:cubicBezTo>
                    <a:cubicBezTo>
                      <a:pt x="175" y="180"/>
                      <a:pt x="178" y="175"/>
                      <a:pt x="185" y="172"/>
                    </a:cubicBezTo>
                    <a:cubicBezTo>
                      <a:pt x="192" y="169"/>
                      <a:pt x="203" y="162"/>
                      <a:pt x="219" y="167"/>
                    </a:cubicBezTo>
                    <a:cubicBezTo>
                      <a:pt x="235" y="171"/>
                      <a:pt x="255" y="185"/>
                      <a:pt x="258" y="178"/>
                    </a:cubicBezTo>
                    <a:cubicBezTo>
                      <a:pt x="261" y="171"/>
                      <a:pt x="256" y="169"/>
                      <a:pt x="248" y="164"/>
                    </a:cubicBezTo>
                    <a:cubicBezTo>
                      <a:pt x="241" y="160"/>
                      <a:pt x="230" y="157"/>
                      <a:pt x="229" y="133"/>
                    </a:cubicBezTo>
                    <a:cubicBezTo>
                      <a:pt x="228" y="109"/>
                      <a:pt x="232" y="93"/>
                      <a:pt x="227" y="82"/>
                    </a:cubicBezTo>
                    <a:close/>
                  </a:path>
                </a:pathLst>
              </a:custGeom>
              <a:solidFill>
                <a:srgbClr val="FBC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939"/>
              <p:cNvSpPr/>
              <p:nvPr/>
            </p:nvSpPr>
            <p:spPr bwMode="auto">
              <a:xfrm>
                <a:off x="3018938" y="3740840"/>
                <a:ext cx="542163" cy="446865"/>
              </a:xfrm>
              <a:custGeom>
                <a:avLst/>
                <a:gdLst>
                  <a:gd name="T0" fmla="*/ 77 w 80"/>
                  <a:gd name="T1" fmla="*/ 60 h 71"/>
                  <a:gd name="T2" fmla="*/ 70 w 80"/>
                  <a:gd name="T3" fmla="*/ 58 h 71"/>
                  <a:gd name="T4" fmla="*/ 68 w 80"/>
                  <a:gd name="T5" fmla="*/ 57 h 71"/>
                  <a:gd name="T6" fmla="*/ 45 w 80"/>
                  <a:gd name="T7" fmla="*/ 39 h 71"/>
                  <a:gd name="T8" fmla="*/ 23 w 80"/>
                  <a:gd name="T9" fmla="*/ 2 h 71"/>
                  <a:gd name="T10" fmla="*/ 22 w 80"/>
                  <a:gd name="T11" fmla="*/ 6 h 71"/>
                  <a:gd name="T12" fmla="*/ 17 w 80"/>
                  <a:gd name="T13" fmla="*/ 10 h 71"/>
                  <a:gd name="T14" fmla="*/ 18 w 80"/>
                  <a:gd name="T15" fmla="*/ 16 h 71"/>
                  <a:gd name="T16" fmla="*/ 15 w 80"/>
                  <a:gd name="T17" fmla="*/ 18 h 71"/>
                  <a:gd name="T18" fmla="*/ 15 w 80"/>
                  <a:gd name="T19" fmla="*/ 24 h 71"/>
                  <a:gd name="T20" fmla="*/ 12 w 80"/>
                  <a:gd name="T21" fmla="*/ 28 h 71"/>
                  <a:gd name="T22" fmla="*/ 13 w 80"/>
                  <a:gd name="T23" fmla="*/ 32 h 71"/>
                  <a:gd name="T24" fmla="*/ 10 w 80"/>
                  <a:gd name="T25" fmla="*/ 35 h 71"/>
                  <a:gd name="T26" fmla="*/ 10 w 80"/>
                  <a:gd name="T27" fmla="*/ 40 h 71"/>
                  <a:gd name="T28" fmla="*/ 8 w 80"/>
                  <a:gd name="T29" fmla="*/ 43 h 71"/>
                  <a:gd name="T30" fmla="*/ 7 w 80"/>
                  <a:gd name="T31" fmla="*/ 49 h 71"/>
                  <a:gd name="T32" fmla="*/ 7 w 80"/>
                  <a:gd name="T33" fmla="*/ 54 h 71"/>
                  <a:gd name="T34" fmla="*/ 4 w 80"/>
                  <a:gd name="T35" fmla="*/ 62 h 71"/>
                  <a:gd name="T36" fmla="*/ 12 w 80"/>
                  <a:gd name="T37" fmla="*/ 64 h 71"/>
                  <a:gd name="T38" fmla="*/ 26 w 80"/>
                  <a:gd name="T39" fmla="*/ 62 h 71"/>
                  <a:gd name="T40" fmla="*/ 43 w 80"/>
                  <a:gd name="T41" fmla="*/ 56 h 71"/>
                  <a:gd name="T42" fmla="*/ 64 w 80"/>
                  <a:gd name="T43" fmla="*/ 63 h 71"/>
                  <a:gd name="T44" fmla="*/ 71 w 80"/>
                  <a:gd name="T45" fmla="*/ 70 h 71"/>
                  <a:gd name="T46" fmla="*/ 69 w 80"/>
                  <a:gd name="T47" fmla="*/ 66 h 71"/>
                  <a:gd name="T48" fmla="*/ 75 w 80"/>
                  <a:gd name="T49" fmla="*/ 67 h 71"/>
                  <a:gd name="T50" fmla="*/ 73 w 80"/>
                  <a:gd name="T51" fmla="*/ 62 h 71"/>
                  <a:gd name="T52" fmla="*/ 77 w 80"/>
                  <a:gd name="T53" fmla="*/ 6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0" h="71">
                    <a:moveTo>
                      <a:pt x="77" y="60"/>
                    </a:moveTo>
                    <a:cubicBezTo>
                      <a:pt x="75" y="58"/>
                      <a:pt x="72" y="59"/>
                      <a:pt x="70" y="58"/>
                    </a:cubicBezTo>
                    <a:cubicBezTo>
                      <a:pt x="69" y="57"/>
                      <a:pt x="68" y="57"/>
                      <a:pt x="68" y="57"/>
                    </a:cubicBezTo>
                    <a:cubicBezTo>
                      <a:pt x="68" y="57"/>
                      <a:pt x="51" y="52"/>
                      <a:pt x="45" y="39"/>
                    </a:cubicBezTo>
                    <a:cubicBezTo>
                      <a:pt x="39" y="26"/>
                      <a:pt x="24" y="0"/>
                      <a:pt x="23" y="2"/>
                    </a:cubicBezTo>
                    <a:cubicBezTo>
                      <a:pt x="21" y="4"/>
                      <a:pt x="22" y="3"/>
                      <a:pt x="22" y="6"/>
                    </a:cubicBezTo>
                    <a:cubicBezTo>
                      <a:pt x="22" y="8"/>
                      <a:pt x="17" y="8"/>
                      <a:pt x="17" y="10"/>
                    </a:cubicBezTo>
                    <a:cubicBezTo>
                      <a:pt x="18" y="13"/>
                      <a:pt x="20" y="14"/>
                      <a:pt x="18" y="16"/>
                    </a:cubicBezTo>
                    <a:cubicBezTo>
                      <a:pt x="17" y="18"/>
                      <a:pt x="14" y="16"/>
                      <a:pt x="15" y="18"/>
                    </a:cubicBezTo>
                    <a:cubicBezTo>
                      <a:pt x="15" y="21"/>
                      <a:pt x="15" y="21"/>
                      <a:pt x="15" y="24"/>
                    </a:cubicBezTo>
                    <a:cubicBezTo>
                      <a:pt x="14" y="27"/>
                      <a:pt x="13" y="25"/>
                      <a:pt x="12" y="28"/>
                    </a:cubicBezTo>
                    <a:cubicBezTo>
                      <a:pt x="11" y="30"/>
                      <a:pt x="11" y="30"/>
                      <a:pt x="13" y="32"/>
                    </a:cubicBezTo>
                    <a:cubicBezTo>
                      <a:pt x="15" y="35"/>
                      <a:pt x="11" y="33"/>
                      <a:pt x="10" y="35"/>
                    </a:cubicBezTo>
                    <a:cubicBezTo>
                      <a:pt x="9" y="38"/>
                      <a:pt x="8" y="38"/>
                      <a:pt x="10" y="40"/>
                    </a:cubicBezTo>
                    <a:cubicBezTo>
                      <a:pt x="12" y="42"/>
                      <a:pt x="10" y="42"/>
                      <a:pt x="8" y="43"/>
                    </a:cubicBezTo>
                    <a:cubicBezTo>
                      <a:pt x="6" y="45"/>
                      <a:pt x="6" y="48"/>
                      <a:pt x="7" y="49"/>
                    </a:cubicBezTo>
                    <a:cubicBezTo>
                      <a:pt x="8" y="50"/>
                      <a:pt x="0" y="53"/>
                      <a:pt x="7" y="54"/>
                    </a:cubicBezTo>
                    <a:cubicBezTo>
                      <a:pt x="15" y="55"/>
                      <a:pt x="2" y="59"/>
                      <a:pt x="4" y="62"/>
                    </a:cubicBezTo>
                    <a:cubicBezTo>
                      <a:pt x="7" y="65"/>
                      <a:pt x="9" y="66"/>
                      <a:pt x="12" y="64"/>
                    </a:cubicBezTo>
                    <a:cubicBezTo>
                      <a:pt x="16" y="63"/>
                      <a:pt x="22" y="65"/>
                      <a:pt x="26" y="62"/>
                    </a:cubicBezTo>
                    <a:cubicBezTo>
                      <a:pt x="31" y="59"/>
                      <a:pt x="36" y="55"/>
                      <a:pt x="43" y="56"/>
                    </a:cubicBezTo>
                    <a:cubicBezTo>
                      <a:pt x="50" y="56"/>
                      <a:pt x="61" y="59"/>
                      <a:pt x="64" y="63"/>
                    </a:cubicBezTo>
                    <a:cubicBezTo>
                      <a:pt x="68" y="67"/>
                      <a:pt x="71" y="71"/>
                      <a:pt x="71" y="70"/>
                    </a:cubicBezTo>
                    <a:cubicBezTo>
                      <a:pt x="71" y="68"/>
                      <a:pt x="67" y="65"/>
                      <a:pt x="69" y="66"/>
                    </a:cubicBezTo>
                    <a:cubicBezTo>
                      <a:pt x="71" y="66"/>
                      <a:pt x="74" y="67"/>
                      <a:pt x="75" y="67"/>
                    </a:cubicBezTo>
                    <a:cubicBezTo>
                      <a:pt x="75" y="66"/>
                      <a:pt x="71" y="62"/>
                      <a:pt x="73" y="62"/>
                    </a:cubicBezTo>
                    <a:cubicBezTo>
                      <a:pt x="74" y="62"/>
                      <a:pt x="80" y="61"/>
                      <a:pt x="77" y="60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940"/>
              <p:cNvSpPr/>
              <p:nvPr/>
            </p:nvSpPr>
            <p:spPr bwMode="auto">
              <a:xfrm>
                <a:off x="4186141" y="4310755"/>
                <a:ext cx="276261" cy="252576"/>
              </a:xfrm>
              <a:custGeom>
                <a:avLst/>
                <a:gdLst>
                  <a:gd name="T0" fmla="*/ 23 w 41"/>
                  <a:gd name="T1" fmla="*/ 1 h 40"/>
                  <a:gd name="T2" fmla="*/ 15 w 41"/>
                  <a:gd name="T3" fmla="*/ 33 h 40"/>
                  <a:gd name="T4" fmla="*/ 41 w 41"/>
                  <a:gd name="T5" fmla="*/ 21 h 40"/>
                  <a:gd name="T6" fmla="*/ 23 w 41"/>
                  <a:gd name="T7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40">
                    <a:moveTo>
                      <a:pt x="23" y="1"/>
                    </a:moveTo>
                    <a:cubicBezTo>
                      <a:pt x="6" y="2"/>
                      <a:pt x="0" y="25"/>
                      <a:pt x="15" y="33"/>
                    </a:cubicBezTo>
                    <a:cubicBezTo>
                      <a:pt x="28" y="40"/>
                      <a:pt x="40" y="28"/>
                      <a:pt x="41" y="21"/>
                    </a:cubicBezTo>
                    <a:cubicBezTo>
                      <a:pt x="41" y="13"/>
                      <a:pt x="39" y="0"/>
                      <a:pt x="23" y="1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941"/>
              <p:cNvSpPr/>
              <p:nvPr/>
            </p:nvSpPr>
            <p:spPr bwMode="auto">
              <a:xfrm>
                <a:off x="4213767" y="4333421"/>
                <a:ext cx="241728" cy="210481"/>
              </a:xfrm>
              <a:custGeom>
                <a:avLst/>
                <a:gdLst>
                  <a:gd name="T0" fmla="*/ 23 w 36"/>
                  <a:gd name="T1" fmla="*/ 1 h 33"/>
                  <a:gd name="T2" fmla="*/ 9 w 36"/>
                  <a:gd name="T3" fmla="*/ 24 h 33"/>
                  <a:gd name="T4" fmla="*/ 34 w 36"/>
                  <a:gd name="T5" fmla="*/ 14 h 33"/>
                  <a:gd name="T6" fmla="*/ 23 w 36"/>
                  <a:gd name="T7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3">
                    <a:moveTo>
                      <a:pt x="23" y="1"/>
                    </a:moveTo>
                    <a:cubicBezTo>
                      <a:pt x="12" y="0"/>
                      <a:pt x="0" y="9"/>
                      <a:pt x="9" y="24"/>
                    </a:cubicBezTo>
                    <a:cubicBezTo>
                      <a:pt x="15" y="33"/>
                      <a:pt x="36" y="28"/>
                      <a:pt x="34" y="14"/>
                    </a:cubicBezTo>
                    <a:cubicBezTo>
                      <a:pt x="34" y="14"/>
                      <a:pt x="34" y="2"/>
                      <a:pt x="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942"/>
              <p:cNvSpPr/>
              <p:nvPr/>
            </p:nvSpPr>
            <p:spPr bwMode="auto">
              <a:xfrm>
                <a:off x="4248300" y="4326945"/>
                <a:ext cx="189931" cy="178099"/>
              </a:xfrm>
              <a:custGeom>
                <a:avLst/>
                <a:gdLst>
                  <a:gd name="T0" fmla="*/ 9 w 28"/>
                  <a:gd name="T1" fmla="*/ 5 h 28"/>
                  <a:gd name="T2" fmla="*/ 16 w 28"/>
                  <a:gd name="T3" fmla="*/ 27 h 28"/>
                  <a:gd name="T4" fmla="*/ 27 w 28"/>
                  <a:gd name="T5" fmla="*/ 14 h 28"/>
                  <a:gd name="T6" fmla="*/ 9 w 28"/>
                  <a:gd name="T7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8">
                    <a:moveTo>
                      <a:pt x="9" y="5"/>
                    </a:moveTo>
                    <a:cubicBezTo>
                      <a:pt x="0" y="10"/>
                      <a:pt x="3" y="25"/>
                      <a:pt x="16" y="27"/>
                    </a:cubicBezTo>
                    <a:cubicBezTo>
                      <a:pt x="26" y="28"/>
                      <a:pt x="28" y="20"/>
                      <a:pt x="27" y="14"/>
                    </a:cubicBezTo>
                    <a:cubicBezTo>
                      <a:pt x="26" y="9"/>
                      <a:pt x="20" y="0"/>
                      <a:pt x="9" y="5"/>
                    </a:cubicBezTo>
                    <a:close/>
                  </a:path>
                </a:pathLst>
              </a:custGeom>
              <a:solidFill>
                <a:srgbClr val="C2DC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943"/>
              <p:cNvSpPr/>
              <p:nvPr/>
            </p:nvSpPr>
            <p:spPr bwMode="auto">
              <a:xfrm>
                <a:off x="4269020" y="4339897"/>
                <a:ext cx="155398" cy="145718"/>
              </a:xfrm>
              <a:custGeom>
                <a:avLst/>
                <a:gdLst>
                  <a:gd name="T0" fmla="*/ 7 w 23"/>
                  <a:gd name="T1" fmla="*/ 5 h 23"/>
                  <a:gd name="T2" fmla="*/ 13 w 23"/>
                  <a:gd name="T3" fmla="*/ 22 h 23"/>
                  <a:gd name="T4" fmla="*/ 22 w 23"/>
                  <a:gd name="T5" fmla="*/ 12 h 23"/>
                  <a:gd name="T6" fmla="*/ 7 w 23"/>
                  <a:gd name="T7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3">
                    <a:moveTo>
                      <a:pt x="7" y="5"/>
                    </a:moveTo>
                    <a:cubicBezTo>
                      <a:pt x="0" y="9"/>
                      <a:pt x="2" y="21"/>
                      <a:pt x="13" y="22"/>
                    </a:cubicBezTo>
                    <a:cubicBezTo>
                      <a:pt x="21" y="23"/>
                      <a:pt x="23" y="16"/>
                      <a:pt x="22" y="12"/>
                    </a:cubicBezTo>
                    <a:cubicBezTo>
                      <a:pt x="21" y="7"/>
                      <a:pt x="14" y="0"/>
                      <a:pt x="7" y="5"/>
                    </a:cubicBezTo>
                    <a:close/>
                  </a:path>
                </a:pathLst>
              </a:custGeom>
              <a:solidFill>
                <a:srgbClr val="0051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944"/>
              <p:cNvSpPr/>
              <p:nvPr/>
            </p:nvSpPr>
            <p:spPr bwMode="auto">
              <a:xfrm>
                <a:off x="4448589" y="4498568"/>
                <a:ext cx="265902" cy="336768"/>
              </a:xfrm>
              <a:custGeom>
                <a:avLst/>
                <a:gdLst>
                  <a:gd name="T0" fmla="*/ 16 w 39"/>
                  <a:gd name="T1" fmla="*/ 29 h 53"/>
                  <a:gd name="T2" fmla="*/ 10 w 39"/>
                  <a:gd name="T3" fmla="*/ 5 h 53"/>
                  <a:gd name="T4" fmla="*/ 5 w 39"/>
                  <a:gd name="T5" fmla="*/ 25 h 53"/>
                  <a:gd name="T6" fmla="*/ 29 w 39"/>
                  <a:gd name="T7" fmla="*/ 47 h 53"/>
                  <a:gd name="T8" fmla="*/ 39 w 39"/>
                  <a:gd name="T9" fmla="*/ 48 h 53"/>
                  <a:gd name="T10" fmla="*/ 26 w 39"/>
                  <a:gd name="T11" fmla="*/ 37 h 53"/>
                  <a:gd name="T12" fmla="*/ 16 w 39"/>
                  <a:gd name="T13" fmla="*/ 2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53">
                    <a:moveTo>
                      <a:pt x="16" y="29"/>
                    </a:moveTo>
                    <a:cubicBezTo>
                      <a:pt x="11" y="21"/>
                      <a:pt x="10" y="9"/>
                      <a:pt x="10" y="5"/>
                    </a:cubicBezTo>
                    <a:cubicBezTo>
                      <a:pt x="10" y="0"/>
                      <a:pt x="0" y="8"/>
                      <a:pt x="5" y="25"/>
                    </a:cubicBezTo>
                    <a:cubicBezTo>
                      <a:pt x="10" y="42"/>
                      <a:pt x="24" y="44"/>
                      <a:pt x="29" y="47"/>
                    </a:cubicBezTo>
                    <a:cubicBezTo>
                      <a:pt x="33" y="51"/>
                      <a:pt x="39" y="53"/>
                      <a:pt x="39" y="48"/>
                    </a:cubicBezTo>
                    <a:cubicBezTo>
                      <a:pt x="39" y="42"/>
                      <a:pt x="31" y="39"/>
                      <a:pt x="26" y="37"/>
                    </a:cubicBezTo>
                    <a:cubicBezTo>
                      <a:pt x="21" y="34"/>
                      <a:pt x="16" y="29"/>
                      <a:pt x="16" y="29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945"/>
              <p:cNvSpPr/>
              <p:nvPr/>
            </p:nvSpPr>
            <p:spPr bwMode="auto">
              <a:xfrm>
                <a:off x="4327726" y="4744667"/>
                <a:ext cx="372952" cy="116573"/>
              </a:xfrm>
              <a:custGeom>
                <a:avLst/>
                <a:gdLst>
                  <a:gd name="T0" fmla="*/ 38 w 55"/>
                  <a:gd name="T1" fmla="*/ 10 h 18"/>
                  <a:gd name="T2" fmla="*/ 9 w 55"/>
                  <a:gd name="T3" fmla="*/ 1 h 18"/>
                  <a:gd name="T4" fmla="*/ 1 w 55"/>
                  <a:gd name="T5" fmla="*/ 4 h 18"/>
                  <a:gd name="T6" fmla="*/ 28 w 55"/>
                  <a:gd name="T7" fmla="*/ 11 h 18"/>
                  <a:gd name="T8" fmla="*/ 49 w 55"/>
                  <a:gd name="T9" fmla="*/ 17 h 18"/>
                  <a:gd name="T10" fmla="*/ 53 w 55"/>
                  <a:gd name="T11" fmla="*/ 15 h 18"/>
                  <a:gd name="T12" fmla="*/ 38 w 55"/>
                  <a:gd name="T13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8">
                    <a:moveTo>
                      <a:pt x="38" y="10"/>
                    </a:moveTo>
                    <a:cubicBezTo>
                      <a:pt x="30" y="6"/>
                      <a:pt x="17" y="0"/>
                      <a:pt x="9" y="1"/>
                    </a:cubicBezTo>
                    <a:cubicBezTo>
                      <a:pt x="9" y="1"/>
                      <a:pt x="2" y="1"/>
                      <a:pt x="1" y="4"/>
                    </a:cubicBezTo>
                    <a:cubicBezTo>
                      <a:pt x="0" y="6"/>
                      <a:pt x="16" y="8"/>
                      <a:pt x="28" y="11"/>
                    </a:cubicBezTo>
                    <a:cubicBezTo>
                      <a:pt x="39" y="15"/>
                      <a:pt x="46" y="18"/>
                      <a:pt x="49" y="17"/>
                    </a:cubicBezTo>
                    <a:cubicBezTo>
                      <a:pt x="53" y="17"/>
                      <a:pt x="55" y="16"/>
                      <a:pt x="53" y="15"/>
                    </a:cubicBezTo>
                    <a:cubicBezTo>
                      <a:pt x="52" y="14"/>
                      <a:pt x="45" y="14"/>
                      <a:pt x="38" y="10"/>
                    </a:cubicBezTo>
                    <a:close/>
                  </a:path>
                </a:pathLst>
              </a:custGeom>
              <a:solidFill>
                <a:srgbClr val="FBC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946"/>
              <p:cNvSpPr/>
              <p:nvPr/>
            </p:nvSpPr>
            <p:spPr bwMode="auto">
              <a:xfrm>
                <a:off x="3823550" y="4310755"/>
                <a:ext cx="276261" cy="213718"/>
              </a:xfrm>
              <a:custGeom>
                <a:avLst/>
                <a:gdLst>
                  <a:gd name="T0" fmla="*/ 9 w 41"/>
                  <a:gd name="T1" fmla="*/ 16 h 34"/>
                  <a:gd name="T2" fmla="*/ 11 w 41"/>
                  <a:gd name="T3" fmla="*/ 34 h 34"/>
                  <a:gd name="T4" fmla="*/ 35 w 41"/>
                  <a:gd name="T5" fmla="*/ 27 h 34"/>
                  <a:gd name="T6" fmla="*/ 39 w 41"/>
                  <a:gd name="T7" fmla="*/ 19 h 34"/>
                  <a:gd name="T8" fmla="*/ 20 w 41"/>
                  <a:gd name="T9" fmla="*/ 3 h 34"/>
                  <a:gd name="T10" fmla="*/ 9 w 41"/>
                  <a:gd name="T11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4">
                    <a:moveTo>
                      <a:pt x="9" y="16"/>
                    </a:moveTo>
                    <a:cubicBezTo>
                      <a:pt x="6" y="25"/>
                      <a:pt x="0" y="34"/>
                      <a:pt x="11" y="34"/>
                    </a:cubicBezTo>
                    <a:cubicBezTo>
                      <a:pt x="23" y="34"/>
                      <a:pt x="31" y="29"/>
                      <a:pt x="35" y="27"/>
                    </a:cubicBezTo>
                    <a:cubicBezTo>
                      <a:pt x="39" y="25"/>
                      <a:pt x="41" y="22"/>
                      <a:pt x="39" y="19"/>
                    </a:cubicBezTo>
                    <a:cubicBezTo>
                      <a:pt x="39" y="19"/>
                      <a:pt x="26" y="6"/>
                      <a:pt x="20" y="3"/>
                    </a:cubicBezTo>
                    <a:cubicBezTo>
                      <a:pt x="15" y="0"/>
                      <a:pt x="11" y="6"/>
                      <a:pt x="9" y="16"/>
                    </a:cubicBezTo>
                    <a:close/>
                  </a:path>
                </a:pathLst>
              </a:custGeom>
              <a:solidFill>
                <a:srgbClr val="BF5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947"/>
              <p:cNvSpPr/>
              <p:nvPr/>
            </p:nvSpPr>
            <p:spPr bwMode="auto">
              <a:xfrm>
                <a:off x="3074191" y="3760269"/>
                <a:ext cx="424752" cy="372388"/>
              </a:xfrm>
              <a:custGeom>
                <a:avLst/>
                <a:gdLst>
                  <a:gd name="T0" fmla="*/ 9 w 63"/>
                  <a:gd name="T1" fmla="*/ 54 h 59"/>
                  <a:gd name="T2" fmla="*/ 31 w 63"/>
                  <a:gd name="T3" fmla="*/ 51 h 59"/>
                  <a:gd name="T4" fmla="*/ 44 w 63"/>
                  <a:gd name="T5" fmla="*/ 51 h 59"/>
                  <a:gd name="T6" fmla="*/ 58 w 63"/>
                  <a:gd name="T7" fmla="*/ 59 h 59"/>
                  <a:gd name="T8" fmla="*/ 43 w 63"/>
                  <a:gd name="T9" fmla="*/ 47 h 59"/>
                  <a:gd name="T10" fmla="*/ 35 w 63"/>
                  <a:gd name="T11" fmla="*/ 39 h 59"/>
                  <a:gd name="T12" fmla="*/ 29 w 63"/>
                  <a:gd name="T13" fmla="*/ 30 h 59"/>
                  <a:gd name="T14" fmla="*/ 20 w 63"/>
                  <a:gd name="T15" fmla="*/ 11 h 59"/>
                  <a:gd name="T16" fmla="*/ 18 w 63"/>
                  <a:gd name="T17" fmla="*/ 19 h 59"/>
                  <a:gd name="T18" fmla="*/ 28 w 63"/>
                  <a:gd name="T19" fmla="*/ 33 h 59"/>
                  <a:gd name="T20" fmla="*/ 11 w 63"/>
                  <a:gd name="T21" fmla="*/ 28 h 59"/>
                  <a:gd name="T22" fmla="*/ 14 w 63"/>
                  <a:gd name="T23" fmla="*/ 33 h 59"/>
                  <a:gd name="T24" fmla="*/ 28 w 63"/>
                  <a:gd name="T25" fmla="*/ 38 h 59"/>
                  <a:gd name="T26" fmla="*/ 11 w 63"/>
                  <a:gd name="T27" fmla="*/ 39 h 59"/>
                  <a:gd name="T28" fmla="*/ 16 w 63"/>
                  <a:gd name="T29" fmla="*/ 44 h 59"/>
                  <a:gd name="T30" fmla="*/ 28 w 63"/>
                  <a:gd name="T31" fmla="*/ 47 h 59"/>
                  <a:gd name="T32" fmla="*/ 9 w 63"/>
                  <a:gd name="T33" fmla="*/ 5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59">
                    <a:moveTo>
                      <a:pt x="9" y="54"/>
                    </a:moveTo>
                    <a:cubicBezTo>
                      <a:pt x="12" y="56"/>
                      <a:pt x="17" y="53"/>
                      <a:pt x="31" y="51"/>
                    </a:cubicBezTo>
                    <a:cubicBezTo>
                      <a:pt x="36" y="51"/>
                      <a:pt x="41" y="51"/>
                      <a:pt x="44" y="51"/>
                    </a:cubicBezTo>
                    <a:cubicBezTo>
                      <a:pt x="52" y="53"/>
                      <a:pt x="56" y="59"/>
                      <a:pt x="58" y="59"/>
                    </a:cubicBezTo>
                    <a:cubicBezTo>
                      <a:pt x="61" y="59"/>
                      <a:pt x="63" y="58"/>
                      <a:pt x="43" y="47"/>
                    </a:cubicBezTo>
                    <a:cubicBezTo>
                      <a:pt x="43" y="47"/>
                      <a:pt x="38" y="44"/>
                      <a:pt x="35" y="39"/>
                    </a:cubicBezTo>
                    <a:cubicBezTo>
                      <a:pt x="33" y="37"/>
                      <a:pt x="31" y="32"/>
                      <a:pt x="29" y="30"/>
                    </a:cubicBezTo>
                    <a:cubicBezTo>
                      <a:pt x="25" y="23"/>
                      <a:pt x="22" y="16"/>
                      <a:pt x="20" y="11"/>
                    </a:cubicBezTo>
                    <a:cubicBezTo>
                      <a:pt x="14" y="0"/>
                      <a:pt x="15" y="12"/>
                      <a:pt x="18" y="19"/>
                    </a:cubicBezTo>
                    <a:cubicBezTo>
                      <a:pt x="22" y="26"/>
                      <a:pt x="28" y="33"/>
                      <a:pt x="28" y="33"/>
                    </a:cubicBezTo>
                    <a:cubicBezTo>
                      <a:pt x="28" y="33"/>
                      <a:pt x="17" y="31"/>
                      <a:pt x="11" y="28"/>
                    </a:cubicBezTo>
                    <a:cubicBezTo>
                      <a:pt x="5" y="25"/>
                      <a:pt x="6" y="31"/>
                      <a:pt x="14" y="33"/>
                    </a:cubicBezTo>
                    <a:cubicBezTo>
                      <a:pt x="22" y="36"/>
                      <a:pt x="28" y="38"/>
                      <a:pt x="28" y="38"/>
                    </a:cubicBezTo>
                    <a:cubicBezTo>
                      <a:pt x="28" y="38"/>
                      <a:pt x="21" y="39"/>
                      <a:pt x="11" y="39"/>
                    </a:cubicBezTo>
                    <a:cubicBezTo>
                      <a:pt x="0" y="39"/>
                      <a:pt x="6" y="44"/>
                      <a:pt x="16" y="44"/>
                    </a:cubicBezTo>
                    <a:cubicBezTo>
                      <a:pt x="26" y="45"/>
                      <a:pt x="29" y="46"/>
                      <a:pt x="28" y="47"/>
                    </a:cubicBezTo>
                    <a:cubicBezTo>
                      <a:pt x="27" y="49"/>
                      <a:pt x="5" y="52"/>
                      <a:pt x="9" y="54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948"/>
              <p:cNvSpPr/>
              <p:nvPr/>
            </p:nvSpPr>
            <p:spPr bwMode="auto">
              <a:xfrm>
                <a:off x="4455496" y="4764096"/>
                <a:ext cx="245183" cy="90668"/>
              </a:xfrm>
              <a:custGeom>
                <a:avLst/>
                <a:gdLst>
                  <a:gd name="T0" fmla="*/ 30 w 36"/>
                  <a:gd name="T1" fmla="*/ 13 h 14"/>
                  <a:gd name="T2" fmla="*/ 10 w 36"/>
                  <a:gd name="T3" fmla="*/ 5 h 14"/>
                  <a:gd name="T4" fmla="*/ 6 w 36"/>
                  <a:gd name="T5" fmla="*/ 6 h 14"/>
                  <a:gd name="T6" fmla="*/ 29 w 36"/>
                  <a:gd name="T7" fmla="*/ 14 h 14"/>
                  <a:gd name="T8" fmla="*/ 30 w 36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4">
                    <a:moveTo>
                      <a:pt x="30" y="13"/>
                    </a:moveTo>
                    <a:cubicBezTo>
                      <a:pt x="23" y="13"/>
                      <a:pt x="10" y="5"/>
                      <a:pt x="10" y="5"/>
                    </a:cubicBezTo>
                    <a:cubicBezTo>
                      <a:pt x="0" y="0"/>
                      <a:pt x="2" y="6"/>
                      <a:pt x="6" y="6"/>
                    </a:cubicBezTo>
                    <a:cubicBezTo>
                      <a:pt x="9" y="7"/>
                      <a:pt x="27" y="14"/>
                      <a:pt x="29" y="14"/>
                    </a:cubicBezTo>
                    <a:cubicBezTo>
                      <a:pt x="31" y="14"/>
                      <a:pt x="36" y="12"/>
                      <a:pt x="30" y="13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949"/>
              <p:cNvSpPr/>
              <p:nvPr/>
            </p:nvSpPr>
            <p:spPr bwMode="auto">
              <a:xfrm>
                <a:off x="4320820" y="4346373"/>
                <a:ext cx="82878" cy="71239"/>
              </a:xfrm>
              <a:custGeom>
                <a:avLst/>
                <a:gdLst>
                  <a:gd name="T0" fmla="*/ 5 w 12"/>
                  <a:gd name="T1" fmla="*/ 3 h 11"/>
                  <a:gd name="T2" fmla="*/ 8 w 12"/>
                  <a:gd name="T3" fmla="*/ 10 h 11"/>
                  <a:gd name="T4" fmla="*/ 11 w 12"/>
                  <a:gd name="T5" fmla="*/ 5 h 11"/>
                  <a:gd name="T6" fmla="*/ 5 w 12"/>
                  <a:gd name="T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5" y="3"/>
                    </a:moveTo>
                    <a:cubicBezTo>
                      <a:pt x="0" y="7"/>
                      <a:pt x="6" y="11"/>
                      <a:pt x="8" y="10"/>
                    </a:cubicBezTo>
                    <a:cubicBezTo>
                      <a:pt x="10" y="9"/>
                      <a:pt x="12" y="7"/>
                      <a:pt x="11" y="5"/>
                    </a:cubicBezTo>
                    <a:cubicBezTo>
                      <a:pt x="11" y="5"/>
                      <a:pt x="9" y="0"/>
                      <a:pt x="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1950"/>
              <p:cNvSpPr/>
              <p:nvPr/>
            </p:nvSpPr>
            <p:spPr bwMode="auto">
              <a:xfrm>
                <a:off x="3668152" y="3779698"/>
                <a:ext cx="884035" cy="670298"/>
              </a:xfrm>
              <a:custGeom>
                <a:avLst/>
                <a:gdLst>
                  <a:gd name="T0" fmla="*/ 52 w 131"/>
                  <a:gd name="T1" fmla="*/ 9 h 106"/>
                  <a:gd name="T2" fmla="*/ 11 w 131"/>
                  <a:gd name="T3" fmla="*/ 31 h 106"/>
                  <a:gd name="T4" fmla="*/ 40 w 131"/>
                  <a:gd name="T5" fmla="*/ 52 h 106"/>
                  <a:gd name="T6" fmla="*/ 94 w 131"/>
                  <a:gd name="T7" fmla="*/ 79 h 106"/>
                  <a:gd name="T8" fmla="*/ 120 w 131"/>
                  <a:gd name="T9" fmla="*/ 96 h 106"/>
                  <a:gd name="T10" fmla="*/ 123 w 131"/>
                  <a:gd name="T11" fmla="*/ 73 h 106"/>
                  <a:gd name="T12" fmla="*/ 52 w 131"/>
                  <a:gd name="T13" fmla="*/ 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106">
                    <a:moveTo>
                      <a:pt x="52" y="9"/>
                    </a:moveTo>
                    <a:cubicBezTo>
                      <a:pt x="29" y="0"/>
                      <a:pt x="21" y="21"/>
                      <a:pt x="11" y="31"/>
                    </a:cubicBezTo>
                    <a:cubicBezTo>
                      <a:pt x="0" y="41"/>
                      <a:pt x="22" y="45"/>
                      <a:pt x="40" y="52"/>
                    </a:cubicBezTo>
                    <a:cubicBezTo>
                      <a:pt x="58" y="60"/>
                      <a:pt x="77" y="77"/>
                      <a:pt x="94" y="79"/>
                    </a:cubicBezTo>
                    <a:cubicBezTo>
                      <a:pt x="111" y="81"/>
                      <a:pt x="120" y="86"/>
                      <a:pt x="120" y="96"/>
                    </a:cubicBezTo>
                    <a:cubicBezTo>
                      <a:pt x="121" y="106"/>
                      <a:pt x="131" y="91"/>
                      <a:pt x="123" y="73"/>
                    </a:cubicBezTo>
                    <a:cubicBezTo>
                      <a:pt x="116" y="56"/>
                      <a:pt x="76" y="18"/>
                      <a:pt x="52" y="9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1951"/>
              <p:cNvSpPr/>
              <p:nvPr/>
            </p:nvSpPr>
            <p:spPr bwMode="auto">
              <a:xfrm>
                <a:off x="3889161" y="4346373"/>
                <a:ext cx="189931" cy="158670"/>
              </a:xfrm>
              <a:custGeom>
                <a:avLst/>
                <a:gdLst>
                  <a:gd name="T0" fmla="*/ 5 w 28"/>
                  <a:gd name="T1" fmla="*/ 25 h 25"/>
                  <a:gd name="T2" fmla="*/ 17 w 28"/>
                  <a:gd name="T3" fmla="*/ 23 h 25"/>
                  <a:gd name="T4" fmla="*/ 24 w 28"/>
                  <a:gd name="T5" fmla="*/ 19 h 25"/>
                  <a:gd name="T6" fmla="*/ 28 w 28"/>
                  <a:gd name="T7" fmla="*/ 16 h 25"/>
                  <a:gd name="T8" fmla="*/ 22 w 28"/>
                  <a:gd name="T9" fmla="*/ 12 h 25"/>
                  <a:gd name="T10" fmla="*/ 9 w 28"/>
                  <a:gd name="T11" fmla="*/ 0 h 25"/>
                  <a:gd name="T12" fmla="*/ 10 w 28"/>
                  <a:gd name="T13" fmla="*/ 6 h 25"/>
                  <a:gd name="T14" fmla="*/ 15 w 28"/>
                  <a:gd name="T15" fmla="*/ 13 h 25"/>
                  <a:gd name="T16" fmla="*/ 4 w 28"/>
                  <a:gd name="T17" fmla="*/ 11 h 25"/>
                  <a:gd name="T18" fmla="*/ 11 w 28"/>
                  <a:gd name="T19" fmla="*/ 17 h 25"/>
                  <a:gd name="T20" fmla="*/ 5 w 28"/>
                  <a:gd name="T21" fmla="*/ 19 h 25"/>
                  <a:gd name="T22" fmla="*/ 8 w 28"/>
                  <a:gd name="T23" fmla="*/ 22 h 25"/>
                  <a:gd name="T24" fmla="*/ 5 w 28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5">
                    <a:moveTo>
                      <a:pt x="5" y="25"/>
                    </a:moveTo>
                    <a:cubicBezTo>
                      <a:pt x="9" y="25"/>
                      <a:pt x="14" y="25"/>
                      <a:pt x="17" y="23"/>
                    </a:cubicBezTo>
                    <a:cubicBezTo>
                      <a:pt x="20" y="21"/>
                      <a:pt x="21" y="20"/>
                      <a:pt x="24" y="19"/>
                    </a:cubicBezTo>
                    <a:cubicBezTo>
                      <a:pt x="27" y="19"/>
                      <a:pt x="28" y="19"/>
                      <a:pt x="28" y="16"/>
                    </a:cubicBezTo>
                    <a:cubicBezTo>
                      <a:pt x="28" y="16"/>
                      <a:pt x="25" y="15"/>
                      <a:pt x="22" y="12"/>
                    </a:cubicBezTo>
                    <a:cubicBezTo>
                      <a:pt x="20" y="9"/>
                      <a:pt x="12" y="0"/>
                      <a:pt x="9" y="0"/>
                    </a:cubicBezTo>
                    <a:cubicBezTo>
                      <a:pt x="7" y="0"/>
                      <a:pt x="7" y="3"/>
                      <a:pt x="10" y="6"/>
                    </a:cubicBezTo>
                    <a:cubicBezTo>
                      <a:pt x="13" y="10"/>
                      <a:pt x="16" y="9"/>
                      <a:pt x="15" y="13"/>
                    </a:cubicBezTo>
                    <a:cubicBezTo>
                      <a:pt x="15" y="14"/>
                      <a:pt x="6" y="10"/>
                      <a:pt x="4" y="11"/>
                    </a:cubicBezTo>
                    <a:cubicBezTo>
                      <a:pt x="3" y="12"/>
                      <a:pt x="8" y="16"/>
                      <a:pt x="11" y="17"/>
                    </a:cubicBezTo>
                    <a:cubicBezTo>
                      <a:pt x="13" y="18"/>
                      <a:pt x="10" y="18"/>
                      <a:pt x="5" y="19"/>
                    </a:cubicBezTo>
                    <a:cubicBezTo>
                      <a:pt x="0" y="21"/>
                      <a:pt x="4" y="22"/>
                      <a:pt x="8" y="22"/>
                    </a:cubicBezTo>
                    <a:cubicBezTo>
                      <a:pt x="11" y="22"/>
                      <a:pt x="1" y="24"/>
                      <a:pt x="5" y="25"/>
                    </a:cubicBezTo>
                    <a:close/>
                  </a:path>
                </a:pathLst>
              </a:custGeom>
              <a:solidFill>
                <a:srgbClr val="9F4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1952"/>
              <p:cNvSpPr/>
              <p:nvPr/>
            </p:nvSpPr>
            <p:spPr bwMode="auto">
              <a:xfrm>
                <a:off x="3902974" y="4346373"/>
                <a:ext cx="189931" cy="158670"/>
              </a:xfrm>
              <a:custGeom>
                <a:avLst/>
                <a:gdLst>
                  <a:gd name="T0" fmla="*/ 1 w 28"/>
                  <a:gd name="T1" fmla="*/ 24 h 25"/>
                  <a:gd name="T2" fmla="*/ 17 w 28"/>
                  <a:gd name="T3" fmla="*/ 20 h 25"/>
                  <a:gd name="T4" fmla="*/ 25 w 28"/>
                  <a:gd name="T5" fmla="*/ 18 h 25"/>
                  <a:gd name="T6" fmla="*/ 18 w 28"/>
                  <a:gd name="T7" fmla="*/ 13 h 25"/>
                  <a:gd name="T8" fmla="*/ 6 w 28"/>
                  <a:gd name="T9" fmla="*/ 2 h 25"/>
                  <a:gd name="T10" fmla="*/ 15 w 28"/>
                  <a:gd name="T11" fmla="*/ 15 h 25"/>
                  <a:gd name="T12" fmla="*/ 2 w 28"/>
                  <a:gd name="T13" fmla="*/ 11 h 25"/>
                  <a:gd name="T14" fmla="*/ 13 w 28"/>
                  <a:gd name="T15" fmla="*/ 17 h 25"/>
                  <a:gd name="T16" fmla="*/ 1 w 28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5">
                    <a:moveTo>
                      <a:pt x="1" y="24"/>
                    </a:moveTo>
                    <a:cubicBezTo>
                      <a:pt x="1" y="25"/>
                      <a:pt x="13" y="23"/>
                      <a:pt x="17" y="20"/>
                    </a:cubicBezTo>
                    <a:cubicBezTo>
                      <a:pt x="20" y="18"/>
                      <a:pt x="23" y="19"/>
                      <a:pt x="25" y="18"/>
                    </a:cubicBezTo>
                    <a:cubicBezTo>
                      <a:pt x="28" y="17"/>
                      <a:pt x="21" y="18"/>
                      <a:pt x="18" y="13"/>
                    </a:cubicBezTo>
                    <a:cubicBezTo>
                      <a:pt x="15" y="8"/>
                      <a:pt x="8" y="0"/>
                      <a:pt x="6" y="2"/>
                    </a:cubicBezTo>
                    <a:cubicBezTo>
                      <a:pt x="4" y="3"/>
                      <a:pt x="17" y="12"/>
                      <a:pt x="15" y="15"/>
                    </a:cubicBezTo>
                    <a:cubicBezTo>
                      <a:pt x="14" y="17"/>
                      <a:pt x="4" y="10"/>
                      <a:pt x="2" y="11"/>
                    </a:cubicBezTo>
                    <a:cubicBezTo>
                      <a:pt x="0" y="13"/>
                      <a:pt x="12" y="15"/>
                      <a:pt x="13" y="17"/>
                    </a:cubicBezTo>
                    <a:cubicBezTo>
                      <a:pt x="13" y="20"/>
                      <a:pt x="1" y="23"/>
                      <a:pt x="1" y="24"/>
                    </a:cubicBezTo>
                    <a:close/>
                  </a:path>
                </a:pathLst>
              </a:custGeom>
              <a:solidFill>
                <a:srgbClr val="683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1953"/>
              <p:cNvSpPr/>
              <p:nvPr/>
            </p:nvSpPr>
            <p:spPr bwMode="auto">
              <a:xfrm>
                <a:off x="4058372" y="4359326"/>
                <a:ext cx="183024" cy="369149"/>
              </a:xfrm>
              <a:custGeom>
                <a:avLst/>
                <a:gdLst>
                  <a:gd name="T0" fmla="*/ 7 w 27"/>
                  <a:gd name="T1" fmla="*/ 3 h 58"/>
                  <a:gd name="T2" fmla="*/ 2 w 27"/>
                  <a:gd name="T3" fmla="*/ 29 h 58"/>
                  <a:gd name="T4" fmla="*/ 25 w 27"/>
                  <a:gd name="T5" fmla="*/ 57 h 58"/>
                  <a:gd name="T6" fmla="*/ 13 w 27"/>
                  <a:gd name="T7" fmla="*/ 46 h 58"/>
                  <a:gd name="T8" fmla="*/ 11 w 27"/>
                  <a:gd name="T9" fmla="*/ 6 h 58"/>
                  <a:gd name="T10" fmla="*/ 7 w 27"/>
                  <a:gd name="T11" fmla="*/ 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58">
                    <a:moveTo>
                      <a:pt x="7" y="3"/>
                    </a:moveTo>
                    <a:cubicBezTo>
                      <a:pt x="5" y="6"/>
                      <a:pt x="0" y="12"/>
                      <a:pt x="2" y="29"/>
                    </a:cubicBezTo>
                    <a:cubicBezTo>
                      <a:pt x="5" y="54"/>
                      <a:pt x="23" y="58"/>
                      <a:pt x="25" y="57"/>
                    </a:cubicBezTo>
                    <a:cubicBezTo>
                      <a:pt x="27" y="55"/>
                      <a:pt x="17" y="56"/>
                      <a:pt x="13" y="46"/>
                    </a:cubicBezTo>
                    <a:cubicBezTo>
                      <a:pt x="8" y="37"/>
                      <a:pt x="7" y="12"/>
                      <a:pt x="11" y="6"/>
                    </a:cubicBezTo>
                    <a:cubicBezTo>
                      <a:pt x="15" y="0"/>
                      <a:pt x="9" y="0"/>
                      <a:pt x="7" y="3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1954"/>
              <p:cNvSpPr/>
              <p:nvPr/>
            </p:nvSpPr>
            <p:spPr bwMode="auto">
              <a:xfrm>
                <a:off x="4072185" y="3893032"/>
                <a:ext cx="41439" cy="35621"/>
              </a:xfrm>
              <a:custGeom>
                <a:avLst/>
                <a:gdLst>
                  <a:gd name="T0" fmla="*/ 1 w 6"/>
                  <a:gd name="T1" fmla="*/ 3 h 6"/>
                  <a:gd name="T2" fmla="*/ 3 w 6"/>
                  <a:gd name="T3" fmla="*/ 6 h 6"/>
                  <a:gd name="T4" fmla="*/ 6 w 6"/>
                  <a:gd name="T5" fmla="*/ 3 h 6"/>
                  <a:gd name="T6" fmla="*/ 3 w 6"/>
                  <a:gd name="T7" fmla="*/ 0 h 6"/>
                  <a:gd name="T8" fmla="*/ 1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3"/>
                    </a:moveTo>
                    <a:cubicBezTo>
                      <a:pt x="0" y="5"/>
                      <a:pt x="2" y="6"/>
                      <a:pt x="3" y="6"/>
                    </a:cubicBezTo>
                    <a:cubicBezTo>
                      <a:pt x="5" y="6"/>
                      <a:pt x="6" y="5"/>
                      <a:pt x="6" y="3"/>
                    </a:cubicBezTo>
                    <a:cubicBezTo>
                      <a:pt x="6" y="2"/>
                      <a:pt x="5" y="0"/>
                      <a:pt x="3" y="0"/>
                    </a:cubicBezTo>
                    <a:cubicBezTo>
                      <a:pt x="2" y="0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Oval 1955"/>
              <p:cNvSpPr>
                <a:spLocks noChangeArrowheads="1"/>
              </p:cNvSpPr>
              <p:nvPr/>
            </p:nvSpPr>
            <p:spPr bwMode="auto">
              <a:xfrm>
                <a:off x="4151609" y="3935129"/>
                <a:ext cx="13813" cy="1295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2494"/>
              <p:cNvSpPr/>
              <p:nvPr/>
            </p:nvSpPr>
            <p:spPr bwMode="auto">
              <a:xfrm>
                <a:off x="4721398" y="4245992"/>
                <a:ext cx="58707" cy="51810"/>
              </a:xfrm>
              <a:custGeom>
                <a:avLst/>
                <a:gdLst>
                  <a:gd name="T0" fmla="*/ 2 w 9"/>
                  <a:gd name="T1" fmla="*/ 2 h 8"/>
                  <a:gd name="T2" fmla="*/ 2 w 9"/>
                  <a:gd name="T3" fmla="*/ 7 h 8"/>
                  <a:gd name="T4" fmla="*/ 7 w 9"/>
                  <a:gd name="T5" fmla="*/ 6 h 8"/>
                  <a:gd name="T6" fmla="*/ 7 w 9"/>
                  <a:gd name="T7" fmla="*/ 1 h 8"/>
                  <a:gd name="T8" fmla="*/ 2 w 9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2" y="2"/>
                    </a:moveTo>
                    <a:cubicBezTo>
                      <a:pt x="0" y="4"/>
                      <a:pt x="1" y="6"/>
                      <a:pt x="2" y="7"/>
                    </a:cubicBezTo>
                    <a:cubicBezTo>
                      <a:pt x="4" y="8"/>
                      <a:pt x="6" y="8"/>
                      <a:pt x="7" y="6"/>
                    </a:cubicBezTo>
                    <a:cubicBezTo>
                      <a:pt x="9" y="5"/>
                      <a:pt x="8" y="3"/>
                      <a:pt x="7" y="1"/>
                    </a:cubicBezTo>
                    <a:cubicBezTo>
                      <a:pt x="5" y="0"/>
                      <a:pt x="3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495"/>
              <p:cNvSpPr/>
              <p:nvPr/>
            </p:nvSpPr>
            <p:spPr bwMode="auto">
              <a:xfrm>
                <a:off x="4835355" y="4297802"/>
                <a:ext cx="27626" cy="22668"/>
              </a:xfrm>
              <a:custGeom>
                <a:avLst/>
                <a:gdLst>
                  <a:gd name="T0" fmla="*/ 0 w 4"/>
                  <a:gd name="T1" fmla="*/ 1 h 4"/>
                  <a:gd name="T2" fmla="*/ 1 w 4"/>
                  <a:gd name="T3" fmla="*/ 4 h 4"/>
                  <a:gd name="T4" fmla="*/ 3 w 4"/>
                  <a:gd name="T5" fmla="*/ 4 h 4"/>
                  <a:gd name="T6" fmla="*/ 3 w 4"/>
                  <a:gd name="T7" fmla="*/ 1 h 4"/>
                  <a:gd name="T8" fmla="*/ 0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0" y="2"/>
                      <a:pt x="0" y="3"/>
                      <a:pt x="1" y="4"/>
                    </a:cubicBezTo>
                    <a:cubicBezTo>
                      <a:pt x="1" y="4"/>
                      <a:pt x="3" y="4"/>
                      <a:pt x="3" y="4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22" name="图片 21" descr="泡泡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5261" y="571307"/>
              <a:ext cx="155947" cy="155947"/>
            </a:xfrm>
            <a:prstGeom prst="rect">
              <a:avLst/>
            </a:prstGeom>
          </p:spPr>
        </p:pic>
        <p:pic>
          <p:nvPicPr>
            <p:cNvPr id="23" name="图片 22" descr="泡泡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1982" y="139435"/>
              <a:ext cx="324653" cy="324653"/>
            </a:xfrm>
            <a:prstGeom prst="rect">
              <a:avLst/>
            </a:prstGeom>
          </p:spPr>
        </p:pic>
        <p:sp>
          <p:nvSpPr>
            <p:cNvPr id="27" name="文本框 16"/>
            <p:cNvSpPr txBox="1"/>
            <p:nvPr/>
          </p:nvSpPr>
          <p:spPr>
            <a:xfrm>
              <a:off x="1699413" y="307035"/>
              <a:ext cx="26008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5666"/>
                  </a:solidFill>
                </a:rPr>
                <a:t>ADD TITLE HERE</a:t>
              </a:r>
              <a:endParaRPr lang="zh-CN" altLang="en-US" sz="2800" b="1" dirty="0">
                <a:solidFill>
                  <a:srgbClr val="005666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1" name="文本框 46"/>
          <p:cNvSpPr txBox="1">
            <a:spLocks noChangeArrowheads="1"/>
          </p:cNvSpPr>
          <p:nvPr/>
        </p:nvSpPr>
        <p:spPr bwMode="auto">
          <a:xfrm>
            <a:off x="1920042" y="2160589"/>
            <a:ext cx="2513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400" dirty="0">
                <a:solidFill>
                  <a:srgbClr val="005666"/>
                </a:solidFill>
                <a:latin typeface="+mn-lt"/>
                <a:ea typeface="Dotum" pitchFamily="34" charset="-127"/>
              </a:rPr>
              <a:t>TITLE HERE</a:t>
            </a:r>
            <a:endParaRPr lang="zh-CN" altLang="en-US" sz="2400" dirty="0">
              <a:solidFill>
                <a:srgbClr val="005666"/>
              </a:solidFill>
              <a:latin typeface="+mn-lt"/>
              <a:ea typeface="Dotum" pitchFamily="34" charset="-127"/>
            </a:endParaRPr>
          </a:p>
        </p:txBody>
      </p:sp>
      <p:sp>
        <p:nvSpPr>
          <p:cNvPr id="22542" name="文本框 49"/>
          <p:cNvSpPr txBox="1">
            <a:spLocks noChangeArrowheads="1"/>
          </p:cNvSpPr>
          <p:nvPr/>
        </p:nvSpPr>
        <p:spPr bwMode="auto">
          <a:xfrm>
            <a:off x="978632" y="2551114"/>
            <a:ext cx="34448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5666"/>
                </a:solidFill>
                <a:latin typeface="+mn-lt"/>
                <a:ea typeface="Dotum" pitchFamily="34" charset="-127"/>
              </a:rPr>
              <a:t>Within you I lose myself, without you I find myself wanting to be lost again. Within you I lose myself</a:t>
            </a:r>
            <a:endParaRPr lang="zh-CN" altLang="en-US" sz="1400" dirty="0">
              <a:solidFill>
                <a:srgbClr val="005666"/>
              </a:solidFill>
              <a:latin typeface="+mn-lt"/>
              <a:ea typeface="Dotum" pitchFamily="34" charset="-127"/>
            </a:endParaRPr>
          </a:p>
        </p:txBody>
      </p:sp>
      <p:sp>
        <p:nvSpPr>
          <p:cNvPr id="22544" name="文本框 49"/>
          <p:cNvSpPr txBox="1">
            <a:spLocks noChangeArrowheads="1"/>
          </p:cNvSpPr>
          <p:nvPr/>
        </p:nvSpPr>
        <p:spPr bwMode="auto">
          <a:xfrm>
            <a:off x="938944" y="4678364"/>
            <a:ext cx="34448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5666"/>
                </a:solidFill>
                <a:latin typeface="+mn-lt"/>
                <a:ea typeface="Dotum" pitchFamily="34" charset="-127"/>
              </a:rPr>
              <a:t>Within you I lose myself, without you I find myself wanting to be lost again. Within you I lose myself</a:t>
            </a:r>
            <a:endParaRPr lang="zh-CN" altLang="en-US" sz="1400" dirty="0">
              <a:solidFill>
                <a:srgbClr val="005666"/>
              </a:solidFill>
              <a:latin typeface="+mn-lt"/>
              <a:ea typeface="Dotum" pitchFamily="34" charset="-127"/>
            </a:endParaRPr>
          </a:p>
        </p:txBody>
      </p:sp>
      <p:sp>
        <p:nvSpPr>
          <p:cNvPr id="22546" name="文本框 49"/>
          <p:cNvSpPr txBox="1">
            <a:spLocks noChangeArrowheads="1"/>
          </p:cNvSpPr>
          <p:nvPr/>
        </p:nvSpPr>
        <p:spPr bwMode="auto">
          <a:xfrm>
            <a:off x="7532093" y="2557772"/>
            <a:ext cx="34448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5666"/>
                </a:solidFill>
                <a:latin typeface="+mn-lt"/>
                <a:ea typeface="Dotum" pitchFamily="34" charset="-127"/>
              </a:rPr>
              <a:t>Within you I lose myself, without you I find myself wanting to be lost again. Within you I lose myself</a:t>
            </a:r>
            <a:endParaRPr lang="zh-CN" altLang="en-US" sz="1400" dirty="0">
              <a:solidFill>
                <a:srgbClr val="005666"/>
              </a:solidFill>
              <a:latin typeface="+mn-lt"/>
              <a:ea typeface="Dotum" pitchFamily="34" charset="-127"/>
            </a:endParaRPr>
          </a:p>
        </p:txBody>
      </p:sp>
      <p:sp>
        <p:nvSpPr>
          <p:cNvPr id="22548" name="文本框 49"/>
          <p:cNvSpPr txBox="1">
            <a:spLocks noChangeArrowheads="1"/>
          </p:cNvSpPr>
          <p:nvPr/>
        </p:nvSpPr>
        <p:spPr bwMode="auto">
          <a:xfrm>
            <a:off x="7521289" y="4675189"/>
            <a:ext cx="34448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5666"/>
                </a:solidFill>
                <a:latin typeface="+mn-lt"/>
                <a:ea typeface="Dotum" pitchFamily="34" charset="-127"/>
              </a:rPr>
              <a:t>Within you I lose myself, without you I find myself wanting to be lost again. Within you I lose myself</a:t>
            </a:r>
            <a:endParaRPr lang="zh-CN" altLang="en-US" sz="1400" dirty="0">
              <a:solidFill>
                <a:srgbClr val="005666"/>
              </a:solidFill>
              <a:latin typeface="+mn-lt"/>
              <a:ea typeface="Dotum" pitchFamily="34" charset="-127"/>
            </a:endParaRPr>
          </a:p>
        </p:txBody>
      </p:sp>
      <p:sp>
        <p:nvSpPr>
          <p:cNvPr id="26" name="文本框 46"/>
          <p:cNvSpPr txBox="1">
            <a:spLocks noChangeArrowheads="1"/>
          </p:cNvSpPr>
          <p:nvPr/>
        </p:nvSpPr>
        <p:spPr bwMode="auto">
          <a:xfrm>
            <a:off x="1886850" y="4242392"/>
            <a:ext cx="2513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400" dirty="0">
                <a:solidFill>
                  <a:srgbClr val="005666"/>
                </a:solidFill>
                <a:latin typeface="+mn-lt"/>
                <a:ea typeface="Dotum" pitchFamily="34" charset="-127"/>
              </a:rPr>
              <a:t>TITLE HERE</a:t>
            </a:r>
            <a:endParaRPr lang="zh-CN" altLang="en-US" sz="2400" dirty="0">
              <a:solidFill>
                <a:srgbClr val="005666"/>
              </a:solidFill>
              <a:latin typeface="+mn-lt"/>
              <a:ea typeface="Dotum" pitchFamily="34" charset="-127"/>
            </a:endParaRPr>
          </a:p>
        </p:txBody>
      </p:sp>
      <p:sp>
        <p:nvSpPr>
          <p:cNvPr id="28" name="文本框 46"/>
          <p:cNvSpPr txBox="1">
            <a:spLocks noChangeArrowheads="1"/>
          </p:cNvSpPr>
          <p:nvPr/>
        </p:nvSpPr>
        <p:spPr bwMode="auto">
          <a:xfrm>
            <a:off x="7493994" y="2187885"/>
            <a:ext cx="2513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005666"/>
                </a:solidFill>
                <a:latin typeface="+mn-lt"/>
                <a:ea typeface="Dotum" pitchFamily="34" charset="-127"/>
              </a:rPr>
              <a:t>TITLE HERE</a:t>
            </a:r>
            <a:endParaRPr lang="zh-CN" altLang="en-US" sz="2400" dirty="0">
              <a:solidFill>
                <a:srgbClr val="005666"/>
              </a:solidFill>
              <a:latin typeface="+mn-lt"/>
              <a:ea typeface="Dotum" pitchFamily="34" charset="-127"/>
            </a:endParaRPr>
          </a:p>
        </p:txBody>
      </p:sp>
      <p:sp>
        <p:nvSpPr>
          <p:cNvPr id="29" name="文本框 46"/>
          <p:cNvSpPr txBox="1">
            <a:spLocks noChangeArrowheads="1"/>
          </p:cNvSpPr>
          <p:nvPr/>
        </p:nvSpPr>
        <p:spPr bwMode="auto">
          <a:xfrm>
            <a:off x="6734907" y="4304948"/>
            <a:ext cx="2513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400" dirty="0">
                <a:solidFill>
                  <a:srgbClr val="005666"/>
                </a:solidFill>
                <a:latin typeface="+mn-lt"/>
                <a:ea typeface="Dotum" pitchFamily="34" charset="-127"/>
              </a:rPr>
              <a:t>TITLE HERE</a:t>
            </a:r>
            <a:endParaRPr lang="zh-CN" altLang="en-US" sz="2400" dirty="0">
              <a:solidFill>
                <a:srgbClr val="005666"/>
              </a:solidFill>
              <a:latin typeface="+mn-lt"/>
              <a:ea typeface="Dotum" pitchFamily="34" charset="-127"/>
            </a:endParaRPr>
          </a:p>
        </p:txBody>
      </p:sp>
      <p:sp>
        <p:nvSpPr>
          <p:cNvPr id="23" name="Freeform 19"/>
          <p:cNvSpPr/>
          <p:nvPr/>
        </p:nvSpPr>
        <p:spPr bwMode="auto">
          <a:xfrm>
            <a:off x="4383819" y="2330876"/>
            <a:ext cx="1886114" cy="1547418"/>
          </a:xfrm>
          <a:custGeom>
            <a:avLst/>
            <a:gdLst/>
            <a:ahLst/>
            <a:cxnLst>
              <a:cxn ang="0">
                <a:pos x="313" y="0"/>
              </a:cxn>
              <a:cxn ang="0">
                <a:pos x="313" y="73"/>
              </a:cxn>
              <a:cxn ang="0">
                <a:pos x="316" y="69"/>
              </a:cxn>
              <a:cxn ang="0">
                <a:pos x="346" y="57"/>
              </a:cxn>
              <a:cxn ang="0">
                <a:pos x="376" y="69"/>
              </a:cxn>
              <a:cxn ang="0">
                <a:pos x="389" y="99"/>
              </a:cxn>
              <a:cxn ang="0">
                <a:pos x="376" y="129"/>
              </a:cxn>
              <a:cxn ang="0">
                <a:pos x="346" y="142"/>
              </a:cxn>
              <a:cxn ang="0">
                <a:pos x="316" y="129"/>
              </a:cxn>
              <a:cxn ang="0">
                <a:pos x="313" y="126"/>
              </a:cxn>
              <a:cxn ang="0">
                <a:pos x="313" y="175"/>
              </a:cxn>
              <a:cxn ang="0">
                <a:pos x="216" y="216"/>
              </a:cxn>
              <a:cxn ang="0">
                <a:pos x="176" y="315"/>
              </a:cxn>
              <a:cxn ang="0">
                <a:pos x="176" y="319"/>
              </a:cxn>
              <a:cxn ang="0">
                <a:pos x="123" y="319"/>
              </a:cxn>
              <a:cxn ang="0">
                <a:pos x="128" y="315"/>
              </a:cxn>
              <a:cxn ang="0">
                <a:pos x="140" y="285"/>
              </a:cxn>
              <a:cxn ang="0">
                <a:pos x="128" y="254"/>
              </a:cxn>
              <a:cxn ang="0">
                <a:pos x="98" y="242"/>
              </a:cxn>
              <a:cxn ang="0">
                <a:pos x="68" y="254"/>
              </a:cxn>
              <a:cxn ang="0">
                <a:pos x="55" y="285"/>
              </a:cxn>
              <a:cxn ang="0">
                <a:pos x="68" y="315"/>
              </a:cxn>
              <a:cxn ang="0">
                <a:pos x="72" y="319"/>
              </a:cxn>
              <a:cxn ang="0">
                <a:pos x="0" y="319"/>
              </a:cxn>
              <a:cxn ang="0">
                <a:pos x="0" y="315"/>
              </a:cxn>
              <a:cxn ang="0">
                <a:pos x="92" y="92"/>
              </a:cxn>
              <a:cxn ang="0">
                <a:pos x="279" y="2"/>
              </a:cxn>
              <a:cxn ang="0">
                <a:pos x="313" y="0"/>
              </a:cxn>
            </a:cxnLst>
            <a:rect l="0" t="0" r="r" b="b"/>
            <a:pathLst>
              <a:path w="389" h="319">
                <a:moveTo>
                  <a:pt x="313" y="0"/>
                </a:moveTo>
                <a:cubicBezTo>
                  <a:pt x="313" y="73"/>
                  <a:pt x="313" y="73"/>
                  <a:pt x="313" y="73"/>
                </a:cubicBezTo>
                <a:cubicBezTo>
                  <a:pt x="314" y="71"/>
                  <a:pt x="315" y="70"/>
                  <a:pt x="316" y="69"/>
                </a:cubicBezTo>
                <a:cubicBezTo>
                  <a:pt x="324" y="61"/>
                  <a:pt x="334" y="57"/>
                  <a:pt x="346" y="57"/>
                </a:cubicBezTo>
                <a:cubicBezTo>
                  <a:pt x="358" y="57"/>
                  <a:pt x="368" y="61"/>
                  <a:pt x="376" y="69"/>
                </a:cubicBezTo>
                <a:cubicBezTo>
                  <a:pt x="384" y="78"/>
                  <a:pt x="389" y="88"/>
                  <a:pt x="389" y="99"/>
                </a:cubicBezTo>
                <a:cubicBezTo>
                  <a:pt x="389" y="111"/>
                  <a:pt x="384" y="121"/>
                  <a:pt x="376" y="129"/>
                </a:cubicBezTo>
                <a:cubicBezTo>
                  <a:pt x="368" y="138"/>
                  <a:pt x="358" y="142"/>
                  <a:pt x="346" y="142"/>
                </a:cubicBezTo>
                <a:cubicBezTo>
                  <a:pt x="334" y="142"/>
                  <a:pt x="324" y="138"/>
                  <a:pt x="316" y="129"/>
                </a:cubicBezTo>
                <a:cubicBezTo>
                  <a:pt x="315" y="128"/>
                  <a:pt x="314" y="127"/>
                  <a:pt x="313" y="126"/>
                </a:cubicBezTo>
                <a:cubicBezTo>
                  <a:pt x="313" y="175"/>
                  <a:pt x="313" y="175"/>
                  <a:pt x="313" y="175"/>
                </a:cubicBezTo>
                <a:cubicBezTo>
                  <a:pt x="275" y="176"/>
                  <a:pt x="243" y="189"/>
                  <a:pt x="216" y="216"/>
                </a:cubicBezTo>
                <a:cubicBezTo>
                  <a:pt x="189" y="243"/>
                  <a:pt x="176" y="276"/>
                  <a:pt x="176" y="315"/>
                </a:cubicBezTo>
                <a:cubicBezTo>
                  <a:pt x="176" y="316"/>
                  <a:pt x="176" y="317"/>
                  <a:pt x="176" y="319"/>
                </a:cubicBezTo>
                <a:cubicBezTo>
                  <a:pt x="123" y="319"/>
                  <a:pt x="123" y="319"/>
                  <a:pt x="123" y="319"/>
                </a:cubicBezTo>
                <a:cubicBezTo>
                  <a:pt x="125" y="317"/>
                  <a:pt x="126" y="316"/>
                  <a:pt x="128" y="315"/>
                </a:cubicBezTo>
                <a:cubicBezTo>
                  <a:pt x="136" y="306"/>
                  <a:pt x="140" y="296"/>
                  <a:pt x="140" y="285"/>
                </a:cubicBezTo>
                <a:cubicBezTo>
                  <a:pt x="140" y="273"/>
                  <a:pt x="136" y="263"/>
                  <a:pt x="128" y="254"/>
                </a:cubicBezTo>
                <a:cubicBezTo>
                  <a:pt x="119" y="246"/>
                  <a:pt x="109" y="242"/>
                  <a:pt x="98" y="242"/>
                </a:cubicBezTo>
                <a:cubicBezTo>
                  <a:pt x="86" y="242"/>
                  <a:pt x="76" y="246"/>
                  <a:pt x="68" y="254"/>
                </a:cubicBezTo>
                <a:cubicBezTo>
                  <a:pt x="59" y="263"/>
                  <a:pt x="55" y="273"/>
                  <a:pt x="55" y="285"/>
                </a:cubicBezTo>
                <a:cubicBezTo>
                  <a:pt x="55" y="296"/>
                  <a:pt x="59" y="306"/>
                  <a:pt x="68" y="315"/>
                </a:cubicBezTo>
                <a:cubicBezTo>
                  <a:pt x="69" y="316"/>
                  <a:pt x="71" y="317"/>
                  <a:pt x="72" y="319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17"/>
                  <a:pt x="0" y="316"/>
                  <a:pt x="0" y="315"/>
                </a:cubicBezTo>
                <a:cubicBezTo>
                  <a:pt x="0" y="228"/>
                  <a:pt x="31" y="154"/>
                  <a:pt x="92" y="92"/>
                </a:cubicBezTo>
                <a:cubicBezTo>
                  <a:pt x="145" y="40"/>
                  <a:pt x="207" y="10"/>
                  <a:pt x="279" y="2"/>
                </a:cubicBezTo>
                <a:cubicBezTo>
                  <a:pt x="290" y="1"/>
                  <a:pt x="301" y="0"/>
                  <a:pt x="313" y="0"/>
                </a:cubicBezTo>
                <a:close/>
              </a:path>
            </a:pathLst>
          </a:custGeom>
          <a:solidFill>
            <a:srgbClr val="005666"/>
          </a:solidFill>
          <a:ln w="38100">
            <a:solidFill>
              <a:srgbClr val="D5EBF6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5666"/>
              </a:solidFill>
            </a:endParaRPr>
          </a:p>
        </p:txBody>
      </p:sp>
      <p:sp>
        <p:nvSpPr>
          <p:cNvPr id="24" name="Freeform 20"/>
          <p:cNvSpPr/>
          <p:nvPr/>
        </p:nvSpPr>
        <p:spPr bwMode="auto">
          <a:xfrm>
            <a:off x="5901600" y="2330876"/>
            <a:ext cx="1532600" cy="1911516"/>
          </a:xfrm>
          <a:custGeom>
            <a:avLst/>
            <a:gdLst/>
            <a:ahLst/>
            <a:cxnLst>
              <a:cxn ang="0">
                <a:pos x="316" y="319"/>
              </a:cxn>
              <a:cxn ang="0">
                <a:pos x="246" y="319"/>
              </a:cxn>
              <a:cxn ang="0">
                <a:pos x="249" y="322"/>
              </a:cxn>
              <a:cxn ang="0">
                <a:pos x="262" y="352"/>
              </a:cxn>
              <a:cxn ang="0">
                <a:pos x="249" y="382"/>
              </a:cxn>
              <a:cxn ang="0">
                <a:pos x="219" y="394"/>
              </a:cxn>
              <a:cxn ang="0">
                <a:pos x="189" y="382"/>
              </a:cxn>
              <a:cxn ang="0">
                <a:pos x="177" y="352"/>
              </a:cxn>
              <a:cxn ang="0">
                <a:pos x="189" y="322"/>
              </a:cxn>
              <a:cxn ang="0">
                <a:pos x="193" y="319"/>
              </a:cxn>
              <a:cxn ang="0">
                <a:pos x="141" y="319"/>
              </a:cxn>
              <a:cxn ang="0">
                <a:pos x="141" y="315"/>
              </a:cxn>
              <a:cxn ang="0">
                <a:pos x="100" y="216"/>
              </a:cxn>
              <a:cxn ang="0">
                <a:pos x="2" y="175"/>
              </a:cxn>
              <a:cxn ang="0">
                <a:pos x="0" y="175"/>
              </a:cxn>
              <a:cxn ang="0">
                <a:pos x="0" y="126"/>
              </a:cxn>
              <a:cxn ang="0">
                <a:pos x="3" y="129"/>
              </a:cxn>
              <a:cxn ang="0">
                <a:pos x="33" y="142"/>
              </a:cxn>
              <a:cxn ang="0">
                <a:pos x="63" y="129"/>
              </a:cxn>
              <a:cxn ang="0">
                <a:pos x="76" y="99"/>
              </a:cxn>
              <a:cxn ang="0">
                <a:pos x="63" y="69"/>
              </a:cxn>
              <a:cxn ang="0">
                <a:pos x="33" y="57"/>
              </a:cxn>
              <a:cxn ang="0">
                <a:pos x="3" y="69"/>
              </a:cxn>
              <a:cxn ang="0">
                <a:pos x="0" y="73"/>
              </a:cxn>
              <a:cxn ang="0">
                <a:pos x="0" y="0"/>
              </a:cxn>
              <a:cxn ang="0">
                <a:pos x="2" y="0"/>
              </a:cxn>
              <a:cxn ang="0">
                <a:pos x="38" y="2"/>
              </a:cxn>
              <a:cxn ang="0">
                <a:pos x="224" y="92"/>
              </a:cxn>
              <a:cxn ang="0">
                <a:pos x="316" y="315"/>
              </a:cxn>
              <a:cxn ang="0">
                <a:pos x="316" y="319"/>
              </a:cxn>
            </a:cxnLst>
            <a:rect l="0" t="0" r="r" b="b"/>
            <a:pathLst>
              <a:path w="316" h="394">
                <a:moveTo>
                  <a:pt x="316" y="319"/>
                </a:moveTo>
                <a:cubicBezTo>
                  <a:pt x="246" y="319"/>
                  <a:pt x="246" y="319"/>
                  <a:pt x="246" y="319"/>
                </a:cubicBezTo>
                <a:cubicBezTo>
                  <a:pt x="247" y="320"/>
                  <a:pt x="248" y="321"/>
                  <a:pt x="249" y="322"/>
                </a:cubicBezTo>
                <a:cubicBezTo>
                  <a:pt x="258" y="330"/>
                  <a:pt x="262" y="340"/>
                  <a:pt x="262" y="352"/>
                </a:cubicBezTo>
                <a:cubicBezTo>
                  <a:pt x="262" y="364"/>
                  <a:pt x="258" y="374"/>
                  <a:pt x="249" y="382"/>
                </a:cubicBezTo>
                <a:cubicBezTo>
                  <a:pt x="241" y="390"/>
                  <a:pt x="231" y="394"/>
                  <a:pt x="219" y="394"/>
                </a:cubicBezTo>
                <a:cubicBezTo>
                  <a:pt x="208" y="394"/>
                  <a:pt x="198" y="390"/>
                  <a:pt x="189" y="382"/>
                </a:cubicBezTo>
                <a:cubicBezTo>
                  <a:pt x="181" y="374"/>
                  <a:pt x="177" y="364"/>
                  <a:pt x="177" y="352"/>
                </a:cubicBezTo>
                <a:cubicBezTo>
                  <a:pt x="177" y="340"/>
                  <a:pt x="181" y="330"/>
                  <a:pt x="189" y="322"/>
                </a:cubicBezTo>
                <a:cubicBezTo>
                  <a:pt x="190" y="321"/>
                  <a:pt x="191" y="320"/>
                  <a:pt x="193" y="319"/>
                </a:cubicBezTo>
                <a:cubicBezTo>
                  <a:pt x="141" y="319"/>
                  <a:pt x="141" y="319"/>
                  <a:pt x="141" y="319"/>
                </a:cubicBezTo>
                <a:cubicBezTo>
                  <a:pt x="141" y="317"/>
                  <a:pt x="141" y="316"/>
                  <a:pt x="141" y="315"/>
                </a:cubicBezTo>
                <a:cubicBezTo>
                  <a:pt x="141" y="276"/>
                  <a:pt x="127" y="243"/>
                  <a:pt x="100" y="216"/>
                </a:cubicBezTo>
                <a:cubicBezTo>
                  <a:pt x="73" y="189"/>
                  <a:pt x="40" y="175"/>
                  <a:pt x="2" y="175"/>
                </a:cubicBezTo>
                <a:cubicBezTo>
                  <a:pt x="1" y="175"/>
                  <a:pt x="1" y="175"/>
                  <a:pt x="0" y="175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7"/>
                  <a:pt x="2" y="128"/>
                  <a:pt x="3" y="129"/>
                </a:cubicBezTo>
                <a:cubicBezTo>
                  <a:pt x="11" y="138"/>
                  <a:pt x="21" y="142"/>
                  <a:pt x="33" y="142"/>
                </a:cubicBezTo>
                <a:cubicBezTo>
                  <a:pt x="45" y="142"/>
                  <a:pt x="55" y="138"/>
                  <a:pt x="63" y="129"/>
                </a:cubicBezTo>
                <a:cubicBezTo>
                  <a:pt x="71" y="121"/>
                  <a:pt x="76" y="111"/>
                  <a:pt x="76" y="99"/>
                </a:cubicBezTo>
                <a:cubicBezTo>
                  <a:pt x="76" y="88"/>
                  <a:pt x="71" y="78"/>
                  <a:pt x="63" y="69"/>
                </a:cubicBezTo>
                <a:cubicBezTo>
                  <a:pt x="55" y="61"/>
                  <a:pt x="45" y="57"/>
                  <a:pt x="33" y="57"/>
                </a:cubicBezTo>
                <a:cubicBezTo>
                  <a:pt x="21" y="57"/>
                  <a:pt x="11" y="61"/>
                  <a:pt x="3" y="69"/>
                </a:cubicBezTo>
                <a:cubicBezTo>
                  <a:pt x="2" y="70"/>
                  <a:pt x="1" y="71"/>
                  <a:pt x="0" y="73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2" y="0"/>
                </a:cubicBezTo>
                <a:cubicBezTo>
                  <a:pt x="14" y="0"/>
                  <a:pt x="26" y="1"/>
                  <a:pt x="38" y="2"/>
                </a:cubicBezTo>
                <a:cubicBezTo>
                  <a:pt x="109" y="10"/>
                  <a:pt x="171" y="40"/>
                  <a:pt x="224" y="92"/>
                </a:cubicBezTo>
                <a:cubicBezTo>
                  <a:pt x="285" y="154"/>
                  <a:pt x="316" y="228"/>
                  <a:pt x="316" y="315"/>
                </a:cubicBezTo>
                <a:cubicBezTo>
                  <a:pt x="316" y="316"/>
                  <a:pt x="316" y="317"/>
                  <a:pt x="316" y="319"/>
                </a:cubicBezTo>
                <a:close/>
              </a:path>
            </a:pathLst>
          </a:custGeom>
          <a:solidFill>
            <a:srgbClr val="00ABC8"/>
          </a:solidFill>
          <a:ln w="38100">
            <a:solidFill>
              <a:srgbClr val="D5EBF6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5666"/>
              </a:solidFill>
            </a:endParaRPr>
          </a:p>
        </p:txBody>
      </p:sp>
      <p:sp>
        <p:nvSpPr>
          <p:cNvPr id="25" name="Freeform 21"/>
          <p:cNvSpPr/>
          <p:nvPr/>
        </p:nvSpPr>
        <p:spPr bwMode="auto">
          <a:xfrm>
            <a:off x="5552320" y="3878293"/>
            <a:ext cx="1881881" cy="1505081"/>
          </a:xfrm>
          <a:custGeom>
            <a:avLst/>
            <a:gdLst/>
            <a:ahLst/>
            <a:cxnLst>
              <a:cxn ang="0">
                <a:pos x="72" y="135"/>
              </a:cxn>
              <a:cxn ang="0">
                <a:pos x="74" y="135"/>
              </a:cxn>
              <a:cxn ang="0">
                <a:pos x="172" y="94"/>
              </a:cxn>
              <a:cxn ang="0">
                <a:pos x="213" y="0"/>
              </a:cxn>
              <a:cxn ang="0">
                <a:pos x="265" y="0"/>
              </a:cxn>
              <a:cxn ang="0">
                <a:pos x="261" y="3"/>
              </a:cxn>
              <a:cxn ang="0">
                <a:pos x="249" y="33"/>
              </a:cxn>
              <a:cxn ang="0">
                <a:pos x="261" y="63"/>
              </a:cxn>
              <a:cxn ang="0">
                <a:pos x="291" y="75"/>
              </a:cxn>
              <a:cxn ang="0">
                <a:pos x="321" y="63"/>
              </a:cxn>
              <a:cxn ang="0">
                <a:pos x="334" y="33"/>
              </a:cxn>
              <a:cxn ang="0">
                <a:pos x="321" y="3"/>
              </a:cxn>
              <a:cxn ang="0">
                <a:pos x="318" y="0"/>
              </a:cxn>
              <a:cxn ang="0">
                <a:pos x="388" y="0"/>
              </a:cxn>
              <a:cxn ang="0">
                <a:pos x="296" y="218"/>
              </a:cxn>
              <a:cxn ang="0">
                <a:pos x="74" y="310"/>
              </a:cxn>
              <a:cxn ang="0">
                <a:pos x="72" y="310"/>
              </a:cxn>
              <a:cxn ang="0">
                <a:pos x="72" y="246"/>
              </a:cxn>
              <a:cxn ang="0">
                <a:pos x="43" y="258"/>
              </a:cxn>
              <a:cxn ang="0">
                <a:pos x="13" y="245"/>
              </a:cxn>
              <a:cxn ang="0">
                <a:pos x="0" y="215"/>
              </a:cxn>
              <a:cxn ang="0">
                <a:pos x="13" y="185"/>
              </a:cxn>
              <a:cxn ang="0">
                <a:pos x="43" y="172"/>
              </a:cxn>
              <a:cxn ang="0">
                <a:pos x="72" y="184"/>
              </a:cxn>
              <a:cxn ang="0">
                <a:pos x="72" y="135"/>
              </a:cxn>
            </a:cxnLst>
            <a:rect l="0" t="0" r="r" b="b"/>
            <a:pathLst>
              <a:path w="388" h="310">
                <a:moveTo>
                  <a:pt x="72" y="135"/>
                </a:moveTo>
                <a:cubicBezTo>
                  <a:pt x="73" y="135"/>
                  <a:pt x="73" y="135"/>
                  <a:pt x="74" y="135"/>
                </a:cubicBezTo>
                <a:cubicBezTo>
                  <a:pt x="112" y="135"/>
                  <a:pt x="145" y="121"/>
                  <a:pt x="172" y="94"/>
                </a:cubicBezTo>
                <a:cubicBezTo>
                  <a:pt x="198" y="68"/>
                  <a:pt x="212" y="36"/>
                  <a:pt x="213" y="0"/>
                </a:cubicBezTo>
                <a:cubicBezTo>
                  <a:pt x="265" y="0"/>
                  <a:pt x="265" y="0"/>
                  <a:pt x="265" y="0"/>
                </a:cubicBezTo>
                <a:cubicBezTo>
                  <a:pt x="263" y="1"/>
                  <a:pt x="262" y="2"/>
                  <a:pt x="261" y="3"/>
                </a:cubicBezTo>
                <a:cubicBezTo>
                  <a:pt x="253" y="11"/>
                  <a:pt x="249" y="21"/>
                  <a:pt x="249" y="33"/>
                </a:cubicBezTo>
                <a:cubicBezTo>
                  <a:pt x="249" y="45"/>
                  <a:pt x="253" y="55"/>
                  <a:pt x="261" y="63"/>
                </a:cubicBezTo>
                <a:cubicBezTo>
                  <a:pt x="270" y="71"/>
                  <a:pt x="280" y="75"/>
                  <a:pt x="291" y="75"/>
                </a:cubicBezTo>
                <a:cubicBezTo>
                  <a:pt x="303" y="75"/>
                  <a:pt x="313" y="71"/>
                  <a:pt x="321" y="63"/>
                </a:cubicBezTo>
                <a:cubicBezTo>
                  <a:pt x="330" y="55"/>
                  <a:pt x="334" y="45"/>
                  <a:pt x="334" y="33"/>
                </a:cubicBezTo>
                <a:cubicBezTo>
                  <a:pt x="334" y="21"/>
                  <a:pt x="330" y="11"/>
                  <a:pt x="321" y="3"/>
                </a:cubicBezTo>
                <a:cubicBezTo>
                  <a:pt x="320" y="2"/>
                  <a:pt x="319" y="1"/>
                  <a:pt x="318" y="0"/>
                </a:cubicBezTo>
                <a:cubicBezTo>
                  <a:pt x="388" y="0"/>
                  <a:pt x="388" y="0"/>
                  <a:pt x="388" y="0"/>
                </a:cubicBezTo>
                <a:cubicBezTo>
                  <a:pt x="387" y="85"/>
                  <a:pt x="357" y="158"/>
                  <a:pt x="296" y="218"/>
                </a:cubicBezTo>
                <a:cubicBezTo>
                  <a:pt x="235" y="279"/>
                  <a:pt x="161" y="310"/>
                  <a:pt x="74" y="310"/>
                </a:cubicBezTo>
                <a:cubicBezTo>
                  <a:pt x="73" y="310"/>
                  <a:pt x="73" y="310"/>
                  <a:pt x="72" y="310"/>
                </a:cubicBezTo>
                <a:cubicBezTo>
                  <a:pt x="72" y="246"/>
                  <a:pt x="72" y="246"/>
                  <a:pt x="72" y="246"/>
                </a:cubicBezTo>
                <a:cubicBezTo>
                  <a:pt x="64" y="254"/>
                  <a:pt x="54" y="258"/>
                  <a:pt x="43" y="258"/>
                </a:cubicBezTo>
                <a:cubicBezTo>
                  <a:pt x="31" y="258"/>
                  <a:pt x="21" y="253"/>
                  <a:pt x="13" y="245"/>
                </a:cubicBezTo>
                <a:cubicBezTo>
                  <a:pt x="5" y="237"/>
                  <a:pt x="0" y="227"/>
                  <a:pt x="0" y="215"/>
                </a:cubicBezTo>
                <a:cubicBezTo>
                  <a:pt x="0" y="203"/>
                  <a:pt x="5" y="193"/>
                  <a:pt x="13" y="185"/>
                </a:cubicBezTo>
                <a:cubicBezTo>
                  <a:pt x="21" y="177"/>
                  <a:pt x="31" y="172"/>
                  <a:pt x="43" y="172"/>
                </a:cubicBezTo>
                <a:cubicBezTo>
                  <a:pt x="54" y="172"/>
                  <a:pt x="64" y="176"/>
                  <a:pt x="72" y="184"/>
                </a:cubicBezTo>
                <a:lnTo>
                  <a:pt x="72" y="135"/>
                </a:lnTo>
                <a:close/>
              </a:path>
            </a:pathLst>
          </a:custGeom>
          <a:solidFill>
            <a:srgbClr val="005666"/>
          </a:solidFill>
          <a:ln w="38100">
            <a:solidFill>
              <a:srgbClr val="D5EBF6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5666"/>
              </a:solidFill>
            </a:endParaRPr>
          </a:p>
        </p:txBody>
      </p:sp>
      <p:sp>
        <p:nvSpPr>
          <p:cNvPr id="30" name="Freeform 23"/>
          <p:cNvSpPr/>
          <p:nvPr/>
        </p:nvSpPr>
        <p:spPr bwMode="auto">
          <a:xfrm>
            <a:off x="4383819" y="3505727"/>
            <a:ext cx="1517782" cy="1877647"/>
          </a:xfrm>
          <a:custGeom>
            <a:avLst/>
            <a:gdLst/>
            <a:ahLst/>
            <a:cxnLst>
              <a:cxn ang="0">
                <a:pos x="176" y="77"/>
              </a:cxn>
              <a:cxn ang="0">
                <a:pos x="216" y="171"/>
              </a:cxn>
              <a:cxn ang="0">
                <a:pos x="313" y="212"/>
              </a:cxn>
              <a:cxn ang="0">
                <a:pos x="313" y="261"/>
              </a:cxn>
              <a:cxn ang="0">
                <a:pos x="284" y="249"/>
              </a:cxn>
              <a:cxn ang="0">
                <a:pos x="254" y="262"/>
              </a:cxn>
              <a:cxn ang="0">
                <a:pos x="241" y="292"/>
              </a:cxn>
              <a:cxn ang="0">
                <a:pos x="254" y="322"/>
              </a:cxn>
              <a:cxn ang="0">
                <a:pos x="284" y="335"/>
              </a:cxn>
              <a:cxn ang="0">
                <a:pos x="313" y="323"/>
              </a:cxn>
              <a:cxn ang="0">
                <a:pos x="313" y="387"/>
              </a:cxn>
              <a:cxn ang="0">
                <a:pos x="92" y="295"/>
              </a:cxn>
              <a:cxn ang="0">
                <a:pos x="0" y="77"/>
              </a:cxn>
              <a:cxn ang="0">
                <a:pos x="72" y="77"/>
              </a:cxn>
              <a:cxn ang="0">
                <a:pos x="68" y="73"/>
              </a:cxn>
              <a:cxn ang="0">
                <a:pos x="55" y="43"/>
              </a:cxn>
              <a:cxn ang="0">
                <a:pos x="68" y="12"/>
              </a:cxn>
              <a:cxn ang="0">
                <a:pos x="98" y="0"/>
              </a:cxn>
              <a:cxn ang="0">
                <a:pos x="128" y="12"/>
              </a:cxn>
              <a:cxn ang="0">
                <a:pos x="140" y="43"/>
              </a:cxn>
              <a:cxn ang="0">
                <a:pos x="128" y="73"/>
              </a:cxn>
              <a:cxn ang="0">
                <a:pos x="123" y="77"/>
              </a:cxn>
              <a:cxn ang="0">
                <a:pos x="176" y="77"/>
              </a:cxn>
            </a:cxnLst>
            <a:rect l="0" t="0" r="r" b="b"/>
            <a:pathLst>
              <a:path w="313" h="387">
                <a:moveTo>
                  <a:pt x="176" y="77"/>
                </a:moveTo>
                <a:cubicBezTo>
                  <a:pt x="177" y="113"/>
                  <a:pt x="190" y="145"/>
                  <a:pt x="216" y="171"/>
                </a:cubicBezTo>
                <a:cubicBezTo>
                  <a:pt x="243" y="198"/>
                  <a:pt x="275" y="212"/>
                  <a:pt x="313" y="212"/>
                </a:cubicBezTo>
                <a:cubicBezTo>
                  <a:pt x="313" y="261"/>
                  <a:pt x="313" y="261"/>
                  <a:pt x="313" y="261"/>
                </a:cubicBezTo>
                <a:cubicBezTo>
                  <a:pt x="305" y="253"/>
                  <a:pt x="295" y="249"/>
                  <a:pt x="284" y="249"/>
                </a:cubicBezTo>
                <a:cubicBezTo>
                  <a:pt x="272" y="249"/>
                  <a:pt x="262" y="254"/>
                  <a:pt x="254" y="262"/>
                </a:cubicBezTo>
                <a:cubicBezTo>
                  <a:pt x="246" y="270"/>
                  <a:pt x="241" y="280"/>
                  <a:pt x="241" y="292"/>
                </a:cubicBezTo>
                <a:cubicBezTo>
                  <a:pt x="241" y="304"/>
                  <a:pt x="246" y="314"/>
                  <a:pt x="254" y="322"/>
                </a:cubicBezTo>
                <a:cubicBezTo>
                  <a:pt x="262" y="330"/>
                  <a:pt x="272" y="335"/>
                  <a:pt x="284" y="335"/>
                </a:cubicBezTo>
                <a:cubicBezTo>
                  <a:pt x="295" y="335"/>
                  <a:pt x="305" y="331"/>
                  <a:pt x="313" y="323"/>
                </a:cubicBezTo>
                <a:cubicBezTo>
                  <a:pt x="313" y="387"/>
                  <a:pt x="313" y="387"/>
                  <a:pt x="313" y="387"/>
                </a:cubicBezTo>
                <a:cubicBezTo>
                  <a:pt x="227" y="387"/>
                  <a:pt x="153" y="356"/>
                  <a:pt x="92" y="295"/>
                </a:cubicBezTo>
                <a:cubicBezTo>
                  <a:pt x="32" y="235"/>
                  <a:pt x="1" y="162"/>
                  <a:pt x="0" y="77"/>
                </a:cubicBezTo>
                <a:cubicBezTo>
                  <a:pt x="72" y="77"/>
                  <a:pt x="72" y="77"/>
                  <a:pt x="72" y="77"/>
                </a:cubicBezTo>
                <a:cubicBezTo>
                  <a:pt x="71" y="75"/>
                  <a:pt x="69" y="74"/>
                  <a:pt x="68" y="73"/>
                </a:cubicBezTo>
                <a:cubicBezTo>
                  <a:pt x="59" y="64"/>
                  <a:pt x="55" y="54"/>
                  <a:pt x="55" y="43"/>
                </a:cubicBezTo>
                <a:cubicBezTo>
                  <a:pt x="55" y="31"/>
                  <a:pt x="59" y="21"/>
                  <a:pt x="68" y="12"/>
                </a:cubicBezTo>
                <a:cubicBezTo>
                  <a:pt x="76" y="4"/>
                  <a:pt x="86" y="0"/>
                  <a:pt x="98" y="0"/>
                </a:cubicBezTo>
                <a:cubicBezTo>
                  <a:pt x="109" y="0"/>
                  <a:pt x="119" y="4"/>
                  <a:pt x="128" y="12"/>
                </a:cubicBezTo>
                <a:cubicBezTo>
                  <a:pt x="136" y="21"/>
                  <a:pt x="140" y="31"/>
                  <a:pt x="140" y="43"/>
                </a:cubicBezTo>
                <a:cubicBezTo>
                  <a:pt x="140" y="54"/>
                  <a:pt x="136" y="64"/>
                  <a:pt x="128" y="73"/>
                </a:cubicBezTo>
                <a:cubicBezTo>
                  <a:pt x="126" y="74"/>
                  <a:pt x="125" y="75"/>
                  <a:pt x="123" y="77"/>
                </a:cubicBezTo>
                <a:lnTo>
                  <a:pt x="176" y="77"/>
                </a:lnTo>
                <a:close/>
              </a:path>
            </a:pathLst>
          </a:custGeom>
          <a:solidFill>
            <a:srgbClr val="00ABC8"/>
          </a:solidFill>
          <a:ln w="38100">
            <a:solidFill>
              <a:srgbClr val="D5EBF6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5666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397381" y="3395045"/>
            <a:ext cx="1024277" cy="1024184"/>
            <a:chOff x="4833938" y="3582988"/>
            <a:chExt cx="673100" cy="676275"/>
          </a:xfrm>
        </p:grpSpPr>
        <p:sp>
          <p:nvSpPr>
            <p:cNvPr id="27" name="Freeform 1775"/>
            <p:cNvSpPr/>
            <p:nvPr/>
          </p:nvSpPr>
          <p:spPr bwMode="auto">
            <a:xfrm>
              <a:off x="5143500" y="3592513"/>
              <a:ext cx="357188" cy="347663"/>
            </a:xfrm>
            <a:custGeom>
              <a:avLst/>
              <a:gdLst>
                <a:gd name="T0" fmla="*/ 64 w 115"/>
                <a:gd name="T1" fmla="*/ 51 h 112"/>
                <a:gd name="T2" fmla="*/ 61 w 115"/>
                <a:gd name="T3" fmla="*/ 49 h 112"/>
                <a:gd name="T4" fmla="*/ 23 w 115"/>
                <a:gd name="T5" fmla="*/ 2 h 112"/>
                <a:gd name="T6" fmla="*/ 0 w 115"/>
                <a:gd name="T7" fmla="*/ 35 h 112"/>
                <a:gd name="T8" fmla="*/ 18 w 115"/>
                <a:gd name="T9" fmla="*/ 84 h 112"/>
                <a:gd name="T10" fmla="*/ 31 w 115"/>
                <a:gd name="T11" fmla="*/ 96 h 112"/>
                <a:gd name="T12" fmla="*/ 81 w 115"/>
                <a:gd name="T13" fmla="*/ 112 h 112"/>
                <a:gd name="T14" fmla="*/ 113 w 115"/>
                <a:gd name="T15" fmla="*/ 86 h 112"/>
                <a:gd name="T16" fmla="*/ 64 w 115"/>
                <a:gd name="T17" fmla="*/ 5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2">
                  <a:moveTo>
                    <a:pt x="64" y="51"/>
                  </a:moveTo>
                  <a:cubicBezTo>
                    <a:pt x="63" y="51"/>
                    <a:pt x="61" y="49"/>
                    <a:pt x="61" y="49"/>
                  </a:cubicBezTo>
                  <a:cubicBezTo>
                    <a:pt x="57" y="42"/>
                    <a:pt x="29" y="4"/>
                    <a:pt x="23" y="2"/>
                  </a:cubicBezTo>
                  <a:cubicBezTo>
                    <a:pt x="18" y="0"/>
                    <a:pt x="0" y="30"/>
                    <a:pt x="0" y="35"/>
                  </a:cubicBezTo>
                  <a:cubicBezTo>
                    <a:pt x="0" y="39"/>
                    <a:pt x="18" y="84"/>
                    <a:pt x="18" y="84"/>
                  </a:cubicBezTo>
                  <a:cubicBezTo>
                    <a:pt x="21" y="87"/>
                    <a:pt x="28" y="93"/>
                    <a:pt x="31" y="96"/>
                  </a:cubicBezTo>
                  <a:cubicBezTo>
                    <a:pt x="31" y="96"/>
                    <a:pt x="76" y="112"/>
                    <a:pt x="81" y="112"/>
                  </a:cubicBezTo>
                  <a:cubicBezTo>
                    <a:pt x="85" y="111"/>
                    <a:pt x="115" y="92"/>
                    <a:pt x="113" y="86"/>
                  </a:cubicBezTo>
                  <a:cubicBezTo>
                    <a:pt x="110" y="81"/>
                    <a:pt x="70" y="55"/>
                    <a:pt x="64" y="51"/>
                  </a:cubicBezTo>
                  <a:close/>
                </a:path>
              </a:pathLst>
            </a:custGeom>
            <a:solidFill>
              <a:srgbClr val="B00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776"/>
            <p:cNvSpPr/>
            <p:nvPr/>
          </p:nvSpPr>
          <p:spPr bwMode="auto">
            <a:xfrm>
              <a:off x="4852988" y="3660775"/>
              <a:ext cx="582613" cy="577850"/>
            </a:xfrm>
            <a:custGeom>
              <a:avLst/>
              <a:gdLst>
                <a:gd name="T0" fmla="*/ 7 w 188"/>
                <a:gd name="T1" fmla="*/ 123 h 186"/>
                <a:gd name="T2" fmla="*/ 18 w 188"/>
                <a:gd name="T3" fmla="*/ 133 h 186"/>
                <a:gd name="T4" fmla="*/ 35 w 188"/>
                <a:gd name="T5" fmla="*/ 155 h 186"/>
                <a:gd name="T6" fmla="*/ 59 w 188"/>
                <a:gd name="T7" fmla="*/ 172 h 186"/>
                <a:gd name="T8" fmla="*/ 69 w 188"/>
                <a:gd name="T9" fmla="*/ 182 h 186"/>
                <a:gd name="T10" fmla="*/ 90 w 188"/>
                <a:gd name="T11" fmla="*/ 183 h 186"/>
                <a:gd name="T12" fmla="*/ 120 w 188"/>
                <a:gd name="T13" fmla="*/ 183 h 186"/>
                <a:gd name="T14" fmla="*/ 133 w 188"/>
                <a:gd name="T15" fmla="*/ 186 h 186"/>
                <a:gd name="T16" fmla="*/ 144 w 188"/>
                <a:gd name="T17" fmla="*/ 182 h 186"/>
                <a:gd name="T18" fmla="*/ 174 w 188"/>
                <a:gd name="T19" fmla="*/ 163 h 186"/>
                <a:gd name="T20" fmla="*/ 187 w 188"/>
                <a:gd name="T21" fmla="*/ 154 h 186"/>
                <a:gd name="T22" fmla="*/ 173 w 188"/>
                <a:gd name="T23" fmla="*/ 45 h 186"/>
                <a:gd name="T24" fmla="*/ 178 w 188"/>
                <a:gd name="T25" fmla="*/ 11 h 186"/>
                <a:gd name="T26" fmla="*/ 176 w 188"/>
                <a:gd name="T27" fmla="*/ 7 h 186"/>
                <a:gd name="T28" fmla="*/ 173 w 188"/>
                <a:gd name="T29" fmla="*/ 5 h 186"/>
                <a:gd name="T30" fmla="*/ 139 w 188"/>
                <a:gd name="T31" fmla="*/ 12 h 186"/>
                <a:gd name="T32" fmla="*/ 28 w 188"/>
                <a:gd name="T33" fmla="*/ 4 h 186"/>
                <a:gd name="T34" fmla="*/ 20 w 188"/>
                <a:gd name="T35" fmla="*/ 18 h 186"/>
                <a:gd name="T36" fmla="*/ 4 w 188"/>
                <a:gd name="T37" fmla="*/ 48 h 186"/>
                <a:gd name="T38" fmla="*/ 0 w 188"/>
                <a:gd name="T39" fmla="*/ 59 h 186"/>
                <a:gd name="T40" fmla="*/ 3 w 188"/>
                <a:gd name="T41" fmla="*/ 72 h 186"/>
                <a:gd name="T42" fmla="*/ 5 w 188"/>
                <a:gd name="T43" fmla="*/ 102 h 186"/>
                <a:gd name="T44" fmla="*/ 7 w 188"/>
                <a:gd name="T45" fmla="*/ 12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8" h="186">
                  <a:moveTo>
                    <a:pt x="7" y="123"/>
                  </a:moveTo>
                  <a:cubicBezTo>
                    <a:pt x="9" y="130"/>
                    <a:pt x="18" y="133"/>
                    <a:pt x="18" y="133"/>
                  </a:cubicBezTo>
                  <a:cubicBezTo>
                    <a:pt x="18" y="133"/>
                    <a:pt x="23" y="144"/>
                    <a:pt x="35" y="155"/>
                  </a:cubicBezTo>
                  <a:cubicBezTo>
                    <a:pt x="47" y="167"/>
                    <a:pt x="59" y="172"/>
                    <a:pt x="59" y="172"/>
                  </a:cubicBezTo>
                  <a:cubicBezTo>
                    <a:pt x="59" y="172"/>
                    <a:pt x="62" y="180"/>
                    <a:pt x="69" y="182"/>
                  </a:cubicBezTo>
                  <a:cubicBezTo>
                    <a:pt x="76" y="185"/>
                    <a:pt x="88" y="185"/>
                    <a:pt x="90" y="183"/>
                  </a:cubicBezTo>
                  <a:cubicBezTo>
                    <a:pt x="92" y="182"/>
                    <a:pt x="114" y="184"/>
                    <a:pt x="120" y="183"/>
                  </a:cubicBezTo>
                  <a:cubicBezTo>
                    <a:pt x="126" y="182"/>
                    <a:pt x="129" y="186"/>
                    <a:pt x="133" y="186"/>
                  </a:cubicBezTo>
                  <a:cubicBezTo>
                    <a:pt x="137" y="185"/>
                    <a:pt x="142" y="184"/>
                    <a:pt x="144" y="182"/>
                  </a:cubicBezTo>
                  <a:cubicBezTo>
                    <a:pt x="146" y="179"/>
                    <a:pt x="169" y="163"/>
                    <a:pt x="174" y="163"/>
                  </a:cubicBezTo>
                  <a:cubicBezTo>
                    <a:pt x="178" y="163"/>
                    <a:pt x="188" y="157"/>
                    <a:pt x="187" y="154"/>
                  </a:cubicBezTo>
                  <a:cubicBezTo>
                    <a:pt x="186" y="152"/>
                    <a:pt x="172" y="51"/>
                    <a:pt x="173" y="45"/>
                  </a:cubicBezTo>
                  <a:cubicBezTo>
                    <a:pt x="173" y="39"/>
                    <a:pt x="184" y="18"/>
                    <a:pt x="178" y="11"/>
                  </a:cubicBezTo>
                  <a:cubicBezTo>
                    <a:pt x="178" y="10"/>
                    <a:pt x="177" y="8"/>
                    <a:pt x="176" y="7"/>
                  </a:cubicBezTo>
                  <a:cubicBezTo>
                    <a:pt x="175" y="6"/>
                    <a:pt x="173" y="5"/>
                    <a:pt x="173" y="5"/>
                  </a:cubicBezTo>
                  <a:cubicBezTo>
                    <a:pt x="165" y="0"/>
                    <a:pt x="145" y="12"/>
                    <a:pt x="139" y="12"/>
                  </a:cubicBezTo>
                  <a:cubicBezTo>
                    <a:pt x="133" y="13"/>
                    <a:pt x="31" y="4"/>
                    <a:pt x="28" y="4"/>
                  </a:cubicBezTo>
                  <a:cubicBezTo>
                    <a:pt x="26" y="3"/>
                    <a:pt x="20" y="13"/>
                    <a:pt x="20" y="18"/>
                  </a:cubicBezTo>
                  <a:cubicBezTo>
                    <a:pt x="20" y="23"/>
                    <a:pt x="6" y="46"/>
                    <a:pt x="4" y="48"/>
                  </a:cubicBezTo>
                  <a:cubicBezTo>
                    <a:pt x="2" y="50"/>
                    <a:pt x="0" y="55"/>
                    <a:pt x="0" y="59"/>
                  </a:cubicBezTo>
                  <a:cubicBezTo>
                    <a:pt x="0" y="63"/>
                    <a:pt x="4" y="66"/>
                    <a:pt x="3" y="72"/>
                  </a:cubicBezTo>
                  <a:cubicBezTo>
                    <a:pt x="3" y="78"/>
                    <a:pt x="6" y="100"/>
                    <a:pt x="5" y="102"/>
                  </a:cubicBezTo>
                  <a:cubicBezTo>
                    <a:pt x="3" y="104"/>
                    <a:pt x="4" y="116"/>
                    <a:pt x="7" y="123"/>
                  </a:cubicBezTo>
                  <a:close/>
                </a:path>
              </a:pathLst>
            </a:custGeom>
            <a:solidFill>
              <a:srgbClr val="E60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777"/>
            <p:cNvSpPr/>
            <p:nvPr/>
          </p:nvSpPr>
          <p:spPr bwMode="auto">
            <a:xfrm>
              <a:off x="4899025" y="3841750"/>
              <a:ext cx="350838" cy="358775"/>
            </a:xfrm>
            <a:custGeom>
              <a:avLst/>
              <a:gdLst>
                <a:gd name="T0" fmla="*/ 103 w 113"/>
                <a:gd name="T1" fmla="*/ 3 h 116"/>
                <a:gd name="T2" fmla="*/ 1 w 113"/>
                <a:gd name="T3" fmla="*/ 80 h 116"/>
                <a:gd name="T4" fmla="*/ 16 w 113"/>
                <a:gd name="T5" fmla="*/ 102 h 116"/>
                <a:gd name="T6" fmla="*/ 39 w 113"/>
                <a:gd name="T7" fmla="*/ 116 h 116"/>
                <a:gd name="T8" fmla="*/ 111 w 113"/>
                <a:gd name="T9" fmla="*/ 10 h 116"/>
                <a:gd name="T10" fmla="*/ 103 w 113"/>
                <a:gd name="T11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16">
                  <a:moveTo>
                    <a:pt x="103" y="3"/>
                  </a:moveTo>
                  <a:cubicBezTo>
                    <a:pt x="98" y="0"/>
                    <a:pt x="0" y="67"/>
                    <a:pt x="1" y="80"/>
                  </a:cubicBezTo>
                  <a:cubicBezTo>
                    <a:pt x="2" y="90"/>
                    <a:pt x="13" y="100"/>
                    <a:pt x="16" y="102"/>
                  </a:cubicBezTo>
                  <a:cubicBezTo>
                    <a:pt x="18" y="105"/>
                    <a:pt x="28" y="115"/>
                    <a:pt x="39" y="116"/>
                  </a:cubicBezTo>
                  <a:cubicBezTo>
                    <a:pt x="52" y="116"/>
                    <a:pt x="113" y="15"/>
                    <a:pt x="111" y="10"/>
                  </a:cubicBezTo>
                  <a:cubicBezTo>
                    <a:pt x="110" y="8"/>
                    <a:pt x="105" y="4"/>
                    <a:pt x="103" y="3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778"/>
            <p:cNvSpPr/>
            <p:nvPr/>
          </p:nvSpPr>
          <p:spPr bwMode="auto">
            <a:xfrm>
              <a:off x="5103813" y="3887788"/>
              <a:ext cx="192088" cy="371475"/>
            </a:xfrm>
            <a:custGeom>
              <a:avLst/>
              <a:gdLst>
                <a:gd name="T0" fmla="*/ 54 w 62"/>
                <a:gd name="T1" fmla="*/ 11 h 120"/>
                <a:gd name="T2" fmla="*/ 4 w 62"/>
                <a:gd name="T3" fmla="*/ 114 h 120"/>
                <a:gd name="T4" fmla="*/ 42 w 62"/>
                <a:gd name="T5" fmla="*/ 115 h 120"/>
                <a:gd name="T6" fmla="*/ 61 w 62"/>
                <a:gd name="T7" fmla="*/ 12 h 120"/>
                <a:gd name="T8" fmla="*/ 54 w 62"/>
                <a:gd name="T9" fmla="*/ 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20">
                  <a:moveTo>
                    <a:pt x="54" y="11"/>
                  </a:moveTo>
                  <a:cubicBezTo>
                    <a:pt x="39" y="36"/>
                    <a:pt x="0" y="110"/>
                    <a:pt x="4" y="114"/>
                  </a:cubicBezTo>
                  <a:cubicBezTo>
                    <a:pt x="9" y="120"/>
                    <a:pt x="33" y="120"/>
                    <a:pt x="42" y="115"/>
                  </a:cubicBezTo>
                  <a:cubicBezTo>
                    <a:pt x="50" y="111"/>
                    <a:pt x="61" y="16"/>
                    <a:pt x="61" y="12"/>
                  </a:cubicBezTo>
                  <a:cubicBezTo>
                    <a:pt x="62" y="2"/>
                    <a:pt x="60" y="0"/>
                    <a:pt x="54" y="11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779"/>
            <p:cNvSpPr/>
            <p:nvPr/>
          </p:nvSpPr>
          <p:spPr bwMode="auto">
            <a:xfrm>
              <a:off x="5272088" y="3897313"/>
              <a:ext cx="136525" cy="344488"/>
            </a:xfrm>
            <a:custGeom>
              <a:avLst/>
              <a:gdLst>
                <a:gd name="T0" fmla="*/ 19 w 44"/>
                <a:gd name="T1" fmla="*/ 20 h 111"/>
                <a:gd name="T2" fmla="*/ 8 w 44"/>
                <a:gd name="T3" fmla="*/ 109 h 111"/>
                <a:gd name="T4" fmla="*/ 41 w 44"/>
                <a:gd name="T5" fmla="*/ 83 h 111"/>
                <a:gd name="T6" fmla="*/ 29 w 44"/>
                <a:gd name="T7" fmla="*/ 13 h 111"/>
                <a:gd name="T8" fmla="*/ 19 w 44"/>
                <a:gd name="T9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1">
                  <a:moveTo>
                    <a:pt x="19" y="20"/>
                  </a:moveTo>
                  <a:cubicBezTo>
                    <a:pt x="19" y="20"/>
                    <a:pt x="0" y="106"/>
                    <a:pt x="8" y="109"/>
                  </a:cubicBezTo>
                  <a:cubicBezTo>
                    <a:pt x="16" y="111"/>
                    <a:pt x="44" y="100"/>
                    <a:pt x="41" y="83"/>
                  </a:cubicBezTo>
                  <a:cubicBezTo>
                    <a:pt x="37" y="65"/>
                    <a:pt x="32" y="23"/>
                    <a:pt x="29" y="13"/>
                  </a:cubicBezTo>
                  <a:cubicBezTo>
                    <a:pt x="26" y="3"/>
                    <a:pt x="20" y="0"/>
                    <a:pt x="19" y="20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780"/>
            <p:cNvSpPr/>
            <p:nvPr/>
          </p:nvSpPr>
          <p:spPr bwMode="auto">
            <a:xfrm>
              <a:off x="4833938" y="3797300"/>
              <a:ext cx="366713" cy="211138"/>
            </a:xfrm>
            <a:custGeom>
              <a:avLst/>
              <a:gdLst>
                <a:gd name="T0" fmla="*/ 106 w 118"/>
                <a:gd name="T1" fmla="*/ 1 h 68"/>
                <a:gd name="T2" fmla="*/ 4 w 118"/>
                <a:gd name="T3" fmla="*/ 26 h 68"/>
                <a:gd name="T4" fmla="*/ 7 w 118"/>
                <a:gd name="T5" fmla="*/ 64 h 68"/>
                <a:gd name="T6" fmla="*/ 107 w 118"/>
                <a:gd name="T7" fmla="*/ 9 h 68"/>
                <a:gd name="T8" fmla="*/ 106 w 118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68">
                  <a:moveTo>
                    <a:pt x="106" y="1"/>
                  </a:moveTo>
                  <a:cubicBezTo>
                    <a:pt x="102" y="1"/>
                    <a:pt x="8" y="17"/>
                    <a:pt x="4" y="26"/>
                  </a:cubicBezTo>
                  <a:cubicBezTo>
                    <a:pt x="0" y="35"/>
                    <a:pt x="1" y="59"/>
                    <a:pt x="7" y="64"/>
                  </a:cubicBezTo>
                  <a:cubicBezTo>
                    <a:pt x="12" y="68"/>
                    <a:pt x="83" y="25"/>
                    <a:pt x="107" y="9"/>
                  </a:cubicBezTo>
                  <a:cubicBezTo>
                    <a:pt x="118" y="1"/>
                    <a:pt x="116" y="0"/>
                    <a:pt x="106" y="1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781"/>
            <p:cNvSpPr/>
            <p:nvPr/>
          </p:nvSpPr>
          <p:spPr bwMode="auto">
            <a:xfrm>
              <a:off x="4846638" y="3702050"/>
              <a:ext cx="341313" cy="136525"/>
            </a:xfrm>
            <a:custGeom>
              <a:avLst/>
              <a:gdLst>
                <a:gd name="T0" fmla="*/ 27 w 110"/>
                <a:gd name="T1" fmla="*/ 2 h 44"/>
                <a:gd name="T2" fmla="*/ 2 w 110"/>
                <a:gd name="T3" fmla="*/ 36 h 44"/>
                <a:gd name="T4" fmla="*/ 90 w 110"/>
                <a:gd name="T5" fmla="*/ 21 h 44"/>
                <a:gd name="T6" fmla="*/ 97 w 110"/>
                <a:gd name="T7" fmla="*/ 10 h 44"/>
                <a:gd name="T8" fmla="*/ 27 w 110"/>
                <a:gd name="T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44">
                  <a:moveTo>
                    <a:pt x="27" y="2"/>
                  </a:moveTo>
                  <a:cubicBezTo>
                    <a:pt x="9" y="0"/>
                    <a:pt x="0" y="29"/>
                    <a:pt x="2" y="36"/>
                  </a:cubicBezTo>
                  <a:cubicBezTo>
                    <a:pt x="5" y="44"/>
                    <a:pt x="90" y="21"/>
                    <a:pt x="90" y="21"/>
                  </a:cubicBezTo>
                  <a:cubicBezTo>
                    <a:pt x="110" y="19"/>
                    <a:pt x="107" y="13"/>
                    <a:pt x="97" y="10"/>
                  </a:cubicBezTo>
                  <a:cubicBezTo>
                    <a:pt x="87" y="8"/>
                    <a:pt x="45" y="5"/>
                    <a:pt x="27" y="2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782"/>
            <p:cNvSpPr/>
            <p:nvPr/>
          </p:nvSpPr>
          <p:spPr bwMode="auto">
            <a:xfrm>
              <a:off x="5207000" y="3729038"/>
              <a:ext cx="150813" cy="152400"/>
            </a:xfrm>
            <a:custGeom>
              <a:avLst/>
              <a:gdLst>
                <a:gd name="T0" fmla="*/ 25 w 49"/>
                <a:gd name="T1" fmla="*/ 44 h 49"/>
                <a:gd name="T2" fmla="*/ 41 w 49"/>
                <a:gd name="T3" fmla="*/ 7 h 49"/>
                <a:gd name="T4" fmla="*/ 6 w 49"/>
                <a:gd name="T5" fmla="*/ 25 h 49"/>
                <a:gd name="T6" fmla="*/ 11 w 49"/>
                <a:gd name="T7" fmla="*/ 39 h 49"/>
                <a:gd name="T8" fmla="*/ 12 w 49"/>
                <a:gd name="T9" fmla="*/ 38 h 49"/>
                <a:gd name="T10" fmla="*/ 11 w 49"/>
                <a:gd name="T11" fmla="*/ 39 h 49"/>
                <a:gd name="T12" fmla="*/ 25 w 49"/>
                <a:gd name="T13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9">
                  <a:moveTo>
                    <a:pt x="25" y="44"/>
                  </a:moveTo>
                  <a:cubicBezTo>
                    <a:pt x="31" y="38"/>
                    <a:pt x="49" y="14"/>
                    <a:pt x="41" y="7"/>
                  </a:cubicBezTo>
                  <a:cubicBezTo>
                    <a:pt x="34" y="0"/>
                    <a:pt x="11" y="19"/>
                    <a:pt x="6" y="25"/>
                  </a:cubicBezTo>
                  <a:cubicBezTo>
                    <a:pt x="0" y="31"/>
                    <a:pt x="11" y="39"/>
                    <a:pt x="11" y="39"/>
                  </a:cubicBezTo>
                  <a:cubicBezTo>
                    <a:pt x="11" y="38"/>
                    <a:pt x="12" y="38"/>
                    <a:pt x="12" y="38"/>
                  </a:cubicBezTo>
                  <a:cubicBezTo>
                    <a:pt x="12" y="38"/>
                    <a:pt x="11" y="39"/>
                    <a:pt x="11" y="39"/>
                  </a:cubicBezTo>
                  <a:cubicBezTo>
                    <a:pt x="11" y="39"/>
                    <a:pt x="20" y="49"/>
                    <a:pt x="25" y="44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783"/>
            <p:cNvSpPr/>
            <p:nvPr/>
          </p:nvSpPr>
          <p:spPr bwMode="auto">
            <a:xfrm>
              <a:off x="5334000" y="3773488"/>
              <a:ext cx="68263" cy="144463"/>
            </a:xfrm>
            <a:custGeom>
              <a:avLst/>
              <a:gdLst>
                <a:gd name="T0" fmla="*/ 12 w 22"/>
                <a:gd name="T1" fmla="*/ 1 h 47"/>
                <a:gd name="T2" fmla="*/ 0 w 22"/>
                <a:gd name="T3" fmla="*/ 35 h 47"/>
                <a:gd name="T4" fmla="*/ 20 w 22"/>
                <a:gd name="T5" fmla="*/ 31 h 47"/>
                <a:gd name="T6" fmla="*/ 12 w 22"/>
                <a:gd name="T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7">
                  <a:moveTo>
                    <a:pt x="12" y="1"/>
                  </a:moveTo>
                  <a:cubicBezTo>
                    <a:pt x="6" y="2"/>
                    <a:pt x="0" y="31"/>
                    <a:pt x="0" y="35"/>
                  </a:cubicBezTo>
                  <a:cubicBezTo>
                    <a:pt x="1" y="39"/>
                    <a:pt x="18" y="47"/>
                    <a:pt x="20" y="31"/>
                  </a:cubicBezTo>
                  <a:cubicBezTo>
                    <a:pt x="22" y="15"/>
                    <a:pt x="18" y="0"/>
                    <a:pt x="12" y="1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784"/>
            <p:cNvSpPr/>
            <p:nvPr/>
          </p:nvSpPr>
          <p:spPr bwMode="auto">
            <a:xfrm>
              <a:off x="5402263" y="3803650"/>
              <a:ext cx="104775" cy="109538"/>
            </a:xfrm>
            <a:custGeom>
              <a:avLst/>
              <a:gdLst>
                <a:gd name="T0" fmla="*/ 3 w 34"/>
                <a:gd name="T1" fmla="*/ 9 h 35"/>
                <a:gd name="T2" fmla="*/ 4 w 34"/>
                <a:gd name="T3" fmla="*/ 29 h 35"/>
                <a:gd name="T4" fmla="*/ 25 w 34"/>
                <a:gd name="T5" fmla="*/ 24 h 35"/>
                <a:gd name="T6" fmla="*/ 12 w 34"/>
                <a:gd name="T7" fmla="*/ 6 h 35"/>
                <a:gd name="T8" fmla="*/ 3 w 34"/>
                <a:gd name="T9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" y="9"/>
                  </a:moveTo>
                  <a:cubicBezTo>
                    <a:pt x="3" y="9"/>
                    <a:pt x="3" y="23"/>
                    <a:pt x="4" y="29"/>
                  </a:cubicBezTo>
                  <a:cubicBezTo>
                    <a:pt x="4" y="35"/>
                    <a:pt x="15" y="32"/>
                    <a:pt x="25" y="24"/>
                  </a:cubicBezTo>
                  <a:cubicBezTo>
                    <a:pt x="34" y="17"/>
                    <a:pt x="19" y="11"/>
                    <a:pt x="12" y="6"/>
                  </a:cubicBezTo>
                  <a:cubicBezTo>
                    <a:pt x="5" y="0"/>
                    <a:pt x="0" y="0"/>
                    <a:pt x="3" y="9"/>
                  </a:cubicBezTo>
                  <a:close/>
                </a:path>
              </a:pathLst>
            </a:custGeom>
            <a:solidFill>
              <a:srgbClr val="BB3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785"/>
            <p:cNvSpPr/>
            <p:nvPr/>
          </p:nvSpPr>
          <p:spPr bwMode="auto">
            <a:xfrm>
              <a:off x="5165725" y="3689350"/>
              <a:ext cx="146050" cy="71438"/>
            </a:xfrm>
            <a:custGeom>
              <a:avLst/>
              <a:gdLst>
                <a:gd name="T0" fmla="*/ 15 w 47"/>
                <a:gd name="T1" fmla="*/ 3 h 23"/>
                <a:gd name="T2" fmla="*/ 12 w 47"/>
                <a:gd name="T3" fmla="*/ 22 h 23"/>
                <a:gd name="T4" fmla="*/ 46 w 47"/>
                <a:gd name="T5" fmla="*/ 9 h 23"/>
                <a:gd name="T6" fmla="*/ 15 w 47"/>
                <a:gd name="T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23">
                  <a:moveTo>
                    <a:pt x="15" y="3"/>
                  </a:moveTo>
                  <a:cubicBezTo>
                    <a:pt x="0" y="5"/>
                    <a:pt x="8" y="21"/>
                    <a:pt x="12" y="22"/>
                  </a:cubicBezTo>
                  <a:cubicBezTo>
                    <a:pt x="16" y="23"/>
                    <a:pt x="45" y="15"/>
                    <a:pt x="46" y="9"/>
                  </a:cubicBezTo>
                  <a:cubicBezTo>
                    <a:pt x="47" y="2"/>
                    <a:pt x="31" y="0"/>
                    <a:pt x="15" y="3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786"/>
            <p:cNvSpPr/>
            <p:nvPr/>
          </p:nvSpPr>
          <p:spPr bwMode="auto">
            <a:xfrm>
              <a:off x="5168900" y="3582988"/>
              <a:ext cx="111125" cy="103188"/>
            </a:xfrm>
            <a:custGeom>
              <a:avLst/>
              <a:gdLst>
                <a:gd name="T0" fmla="*/ 10 w 36"/>
                <a:gd name="T1" fmla="*/ 10 h 33"/>
                <a:gd name="T2" fmla="*/ 6 w 36"/>
                <a:gd name="T3" fmla="*/ 31 h 33"/>
                <a:gd name="T4" fmla="*/ 26 w 36"/>
                <a:gd name="T5" fmla="*/ 31 h 33"/>
                <a:gd name="T6" fmla="*/ 29 w 36"/>
                <a:gd name="T7" fmla="*/ 21 h 33"/>
                <a:gd name="T8" fmla="*/ 10 w 36"/>
                <a:gd name="T9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3">
                  <a:moveTo>
                    <a:pt x="10" y="10"/>
                  </a:moveTo>
                  <a:cubicBezTo>
                    <a:pt x="3" y="19"/>
                    <a:pt x="0" y="31"/>
                    <a:pt x="6" y="31"/>
                  </a:cubicBezTo>
                  <a:cubicBezTo>
                    <a:pt x="12" y="32"/>
                    <a:pt x="26" y="31"/>
                    <a:pt x="26" y="31"/>
                  </a:cubicBezTo>
                  <a:cubicBezTo>
                    <a:pt x="36" y="33"/>
                    <a:pt x="35" y="29"/>
                    <a:pt x="29" y="21"/>
                  </a:cubicBezTo>
                  <a:cubicBezTo>
                    <a:pt x="23" y="14"/>
                    <a:pt x="17" y="0"/>
                    <a:pt x="10" y="10"/>
                  </a:cubicBezTo>
                  <a:close/>
                </a:path>
              </a:pathLst>
            </a:custGeom>
            <a:solidFill>
              <a:srgbClr val="BB3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787"/>
            <p:cNvSpPr/>
            <p:nvPr/>
          </p:nvSpPr>
          <p:spPr bwMode="auto">
            <a:xfrm>
              <a:off x="5314950" y="3676650"/>
              <a:ext cx="90488" cy="90488"/>
            </a:xfrm>
            <a:custGeom>
              <a:avLst/>
              <a:gdLst>
                <a:gd name="T0" fmla="*/ 2 w 29"/>
                <a:gd name="T1" fmla="*/ 7 h 29"/>
                <a:gd name="T2" fmla="*/ 10 w 29"/>
                <a:gd name="T3" fmla="*/ 20 h 29"/>
                <a:gd name="T4" fmla="*/ 24 w 29"/>
                <a:gd name="T5" fmla="*/ 27 h 29"/>
                <a:gd name="T6" fmla="*/ 25 w 29"/>
                <a:gd name="T7" fmla="*/ 4 h 29"/>
                <a:gd name="T8" fmla="*/ 2 w 29"/>
                <a:gd name="T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" y="7"/>
                  </a:moveTo>
                  <a:cubicBezTo>
                    <a:pt x="0" y="11"/>
                    <a:pt x="10" y="20"/>
                    <a:pt x="10" y="20"/>
                  </a:cubicBezTo>
                  <a:cubicBezTo>
                    <a:pt x="10" y="20"/>
                    <a:pt x="20" y="29"/>
                    <a:pt x="24" y="27"/>
                  </a:cubicBezTo>
                  <a:cubicBezTo>
                    <a:pt x="28" y="25"/>
                    <a:pt x="29" y="8"/>
                    <a:pt x="25" y="4"/>
                  </a:cubicBezTo>
                  <a:cubicBezTo>
                    <a:pt x="21" y="0"/>
                    <a:pt x="4" y="3"/>
                    <a:pt x="2" y="7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788"/>
            <p:cNvSpPr/>
            <p:nvPr/>
          </p:nvSpPr>
          <p:spPr bwMode="auto">
            <a:xfrm>
              <a:off x="5175250" y="3605213"/>
              <a:ext cx="65088" cy="77788"/>
            </a:xfrm>
            <a:custGeom>
              <a:avLst/>
              <a:gdLst>
                <a:gd name="T0" fmla="*/ 7 w 21"/>
                <a:gd name="T1" fmla="*/ 5 h 25"/>
                <a:gd name="T2" fmla="*/ 2 w 21"/>
                <a:gd name="T3" fmla="*/ 21 h 25"/>
                <a:gd name="T4" fmla="*/ 17 w 21"/>
                <a:gd name="T5" fmla="*/ 20 h 25"/>
                <a:gd name="T6" fmla="*/ 13 w 21"/>
                <a:gd name="T7" fmla="*/ 1 h 25"/>
                <a:gd name="T8" fmla="*/ 7 w 21"/>
                <a:gd name="T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5">
                  <a:moveTo>
                    <a:pt x="7" y="5"/>
                  </a:moveTo>
                  <a:cubicBezTo>
                    <a:pt x="7" y="5"/>
                    <a:pt x="0" y="18"/>
                    <a:pt x="2" y="21"/>
                  </a:cubicBezTo>
                  <a:cubicBezTo>
                    <a:pt x="4" y="25"/>
                    <a:pt x="12" y="21"/>
                    <a:pt x="17" y="20"/>
                  </a:cubicBezTo>
                  <a:cubicBezTo>
                    <a:pt x="21" y="20"/>
                    <a:pt x="17" y="1"/>
                    <a:pt x="13" y="1"/>
                  </a:cubicBezTo>
                  <a:cubicBezTo>
                    <a:pt x="9" y="0"/>
                    <a:pt x="9" y="3"/>
                    <a:pt x="7" y="5"/>
                  </a:cubicBezTo>
                  <a:close/>
                </a:path>
              </a:pathLst>
            </a:custGeom>
            <a:solidFill>
              <a:srgbClr val="BF4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789"/>
            <p:cNvSpPr/>
            <p:nvPr/>
          </p:nvSpPr>
          <p:spPr bwMode="auto">
            <a:xfrm>
              <a:off x="5410200" y="3838575"/>
              <a:ext cx="74613" cy="68263"/>
            </a:xfrm>
            <a:custGeom>
              <a:avLst/>
              <a:gdLst>
                <a:gd name="T0" fmla="*/ 4 w 24"/>
                <a:gd name="T1" fmla="*/ 5 h 22"/>
                <a:gd name="T2" fmla="*/ 4 w 24"/>
                <a:gd name="T3" fmla="*/ 20 h 22"/>
                <a:gd name="T4" fmla="*/ 20 w 24"/>
                <a:gd name="T5" fmla="*/ 14 h 22"/>
                <a:gd name="T6" fmla="*/ 24 w 24"/>
                <a:gd name="T7" fmla="*/ 8 h 22"/>
                <a:gd name="T8" fmla="*/ 4 w 24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2">
                  <a:moveTo>
                    <a:pt x="4" y="5"/>
                  </a:moveTo>
                  <a:cubicBezTo>
                    <a:pt x="3" y="10"/>
                    <a:pt x="0" y="18"/>
                    <a:pt x="4" y="20"/>
                  </a:cubicBezTo>
                  <a:cubicBezTo>
                    <a:pt x="7" y="22"/>
                    <a:pt x="20" y="14"/>
                    <a:pt x="20" y="14"/>
                  </a:cubicBezTo>
                  <a:cubicBezTo>
                    <a:pt x="22" y="12"/>
                    <a:pt x="24" y="12"/>
                    <a:pt x="24" y="8"/>
                  </a:cubicBezTo>
                  <a:cubicBezTo>
                    <a:pt x="23" y="4"/>
                    <a:pt x="4" y="0"/>
                    <a:pt x="4" y="5"/>
                  </a:cubicBezTo>
                  <a:close/>
                </a:path>
              </a:pathLst>
            </a:custGeom>
            <a:solidFill>
              <a:srgbClr val="BF4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790"/>
            <p:cNvSpPr/>
            <p:nvPr/>
          </p:nvSpPr>
          <p:spPr bwMode="auto">
            <a:xfrm>
              <a:off x="5126038" y="3940175"/>
              <a:ext cx="157163" cy="306388"/>
            </a:xfrm>
            <a:custGeom>
              <a:avLst/>
              <a:gdLst>
                <a:gd name="T0" fmla="*/ 0 w 51"/>
                <a:gd name="T1" fmla="*/ 95 h 99"/>
                <a:gd name="T2" fmla="*/ 13 w 51"/>
                <a:gd name="T3" fmla="*/ 99 h 99"/>
                <a:gd name="T4" fmla="*/ 26 w 51"/>
                <a:gd name="T5" fmla="*/ 95 h 99"/>
                <a:gd name="T6" fmla="*/ 47 w 51"/>
                <a:gd name="T7" fmla="*/ 1 h 99"/>
                <a:gd name="T8" fmla="*/ 0 w 51"/>
                <a:gd name="T9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9">
                  <a:moveTo>
                    <a:pt x="0" y="95"/>
                  </a:moveTo>
                  <a:cubicBezTo>
                    <a:pt x="1" y="99"/>
                    <a:pt x="7" y="99"/>
                    <a:pt x="13" y="99"/>
                  </a:cubicBezTo>
                  <a:cubicBezTo>
                    <a:pt x="18" y="99"/>
                    <a:pt x="23" y="99"/>
                    <a:pt x="26" y="95"/>
                  </a:cubicBezTo>
                  <a:cubicBezTo>
                    <a:pt x="33" y="85"/>
                    <a:pt x="51" y="1"/>
                    <a:pt x="47" y="1"/>
                  </a:cubicBezTo>
                  <a:cubicBezTo>
                    <a:pt x="44" y="0"/>
                    <a:pt x="0" y="92"/>
                    <a:pt x="0" y="95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791"/>
            <p:cNvSpPr/>
            <p:nvPr/>
          </p:nvSpPr>
          <p:spPr bwMode="auto">
            <a:xfrm>
              <a:off x="5289550" y="3927475"/>
              <a:ext cx="90488" cy="301625"/>
            </a:xfrm>
            <a:custGeom>
              <a:avLst/>
              <a:gdLst>
                <a:gd name="T0" fmla="*/ 16 w 29"/>
                <a:gd name="T1" fmla="*/ 5 h 97"/>
                <a:gd name="T2" fmla="*/ 3 w 29"/>
                <a:gd name="T3" fmla="*/ 95 h 97"/>
                <a:gd name="T4" fmla="*/ 23 w 29"/>
                <a:gd name="T5" fmla="*/ 87 h 97"/>
                <a:gd name="T6" fmla="*/ 18 w 29"/>
                <a:gd name="T7" fmla="*/ 2 h 97"/>
                <a:gd name="T8" fmla="*/ 16 w 29"/>
                <a:gd name="T9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7">
                  <a:moveTo>
                    <a:pt x="16" y="5"/>
                  </a:moveTo>
                  <a:cubicBezTo>
                    <a:pt x="16" y="5"/>
                    <a:pt x="0" y="94"/>
                    <a:pt x="3" y="95"/>
                  </a:cubicBezTo>
                  <a:cubicBezTo>
                    <a:pt x="6" y="97"/>
                    <a:pt x="18" y="93"/>
                    <a:pt x="23" y="87"/>
                  </a:cubicBezTo>
                  <a:cubicBezTo>
                    <a:pt x="29" y="81"/>
                    <a:pt x="20" y="4"/>
                    <a:pt x="18" y="2"/>
                  </a:cubicBezTo>
                  <a:cubicBezTo>
                    <a:pt x="17" y="0"/>
                    <a:pt x="16" y="2"/>
                    <a:pt x="16" y="5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792"/>
            <p:cNvSpPr/>
            <p:nvPr/>
          </p:nvSpPr>
          <p:spPr bwMode="auto">
            <a:xfrm>
              <a:off x="4843463" y="3810000"/>
              <a:ext cx="303213" cy="173038"/>
            </a:xfrm>
            <a:custGeom>
              <a:avLst/>
              <a:gdLst>
                <a:gd name="T0" fmla="*/ 1 w 98"/>
                <a:gd name="T1" fmla="*/ 43 h 56"/>
                <a:gd name="T2" fmla="*/ 6 w 98"/>
                <a:gd name="T3" fmla="*/ 56 h 56"/>
                <a:gd name="T4" fmla="*/ 98 w 98"/>
                <a:gd name="T5" fmla="*/ 4 h 56"/>
                <a:gd name="T6" fmla="*/ 5 w 98"/>
                <a:gd name="T7" fmla="*/ 31 h 56"/>
                <a:gd name="T8" fmla="*/ 1 w 98"/>
                <a:gd name="T9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6">
                  <a:moveTo>
                    <a:pt x="1" y="43"/>
                  </a:moveTo>
                  <a:cubicBezTo>
                    <a:pt x="2" y="49"/>
                    <a:pt x="2" y="55"/>
                    <a:pt x="6" y="56"/>
                  </a:cubicBezTo>
                  <a:cubicBezTo>
                    <a:pt x="9" y="56"/>
                    <a:pt x="98" y="8"/>
                    <a:pt x="98" y="4"/>
                  </a:cubicBezTo>
                  <a:cubicBezTo>
                    <a:pt x="97" y="0"/>
                    <a:pt x="15" y="23"/>
                    <a:pt x="5" y="31"/>
                  </a:cubicBezTo>
                  <a:cubicBezTo>
                    <a:pt x="0" y="34"/>
                    <a:pt x="1" y="39"/>
                    <a:pt x="1" y="43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793"/>
            <p:cNvSpPr/>
            <p:nvPr/>
          </p:nvSpPr>
          <p:spPr bwMode="auto">
            <a:xfrm>
              <a:off x="4859338" y="3725863"/>
              <a:ext cx="296863" cy="93663"/>
            </a:xfrm>
            <a:custGeom>
              <a:avLst/>
              <a:gdLst>
                <a:gd name="T0" fmla="*/ 9 w 96"/>
                <a:gd name="T1" fmla="*/ 6 h 30"/>
                <a:gd name="T2" fmla="*/ 2 w 96"/>
                <a:gd name="T3" fmla="*/ 27 h 30"/>
                <a:gd name="T4" fmla="*/ 92 w 96"/>
                <a:gd name="T5" fmla="*/ 10 h 30"/>
                <a:gd name="T6" fmla="*/ 94 w 96"/>
                <a:gd name="T7" fmla="*/ 7 h 30"/>
                <a:gd name="T8" fmla="*/ 9 w 96"/>
                <a:gd name="T9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0">
                  <a:moveTo>
                    <a:pt x="9" y="6"/>
                  </a:moveTo>
                  <a:cubicBezTo>
                    <a:pt x="3" y="12"/>
                    <a:pt x="0" y="25"/>
                    <a:pt x="2" y="27"/>
                  </a:cubicBezTo>
                  <a:cubicBezTo>
                    <a:pt x="4" y="30"/>
                    <a:pt x="92" y="10"/>
                    <a:pt x="92" y="10"/>
                  </a:cubicBezTo>
                  <a:cubicBezTo>
                    <a:pt x="94" y="9"/>
                    <a:pt x="96" y="8"/>
                    <a:pt x="94" y="7"/>
                  </a:cubicBezTo>
                  <a:cubicBezTo>
                    <a:pt x="92" y="6"/>
                    <a:pt x="15" y="0"/>
                    <a:pt x="9" y="6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794"/>
            <p:cNvSpPr/>
            <p:nvPr/>
          </p:nvSpPr>
          <p:spPr bwMode="auto">
            <a:xfrm>
              <a:off x="4914900" y="3871913"/>
              <a:ext cx="300038" cy="315913"/>
            </a:xfrm>
            <a:custGeom>
              <a:avLst/>
              <a:gdLst>
                <a:gd name="T0" fmla="*/ 0 w 97"/>
                <a:gd name="T1" fmla="*/ 70 h 102"/>
                <a:gd name="T2" fmla="*/ 14 w 97"/>
                <a:gd name="T3" fmla="*/ 92 h 102"/>
                <a:gd name="T4" fmla="*/ 97 w 97"/>
                <a:gd name="T5" fmla="*/ 3 h 102"/>
                <a:gd name="T6" fmla="*/ 0 w 97"/>
                <a:gd name="T7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102">
                  <a:moveTo>
                    <a:pt x="0" y="70"/>
                  </a:moveTo>
                  <a:cubicBezTo>
                    <a:pt x="0" y="70"/>
                    <a:pt x="1" y="82"/>
                    <a:pt x="14" y="92"/>
                  </a:cubicBezTo>
                  <a:cubicBezTo>
                    <a:pt x="27" y="102"/>
                    <a:pt x="97" y="5"/>
                    <a:pt x="97" y="3"/>
                  </a:cubicBezTo>
                  <a:cubicBezTo>
                    <a:pt x="96" y="0"/>
                    <a:pt x="9" y="52"/>
                    <a:pt x="0" y="70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795"/>
            <p:cNvSpPr/>
            <p:nvPr/>
          </p:nvSpPr>
          <p:spPr bwMode="auto">
            <a:xfrm>
              <a:off x="4945063" y="4098925"/>
              <a:ext cx="22225" cy="20638"/>
            </a:xfrm>
            <a:custGeom>
              <a:avLst/>
              <a:gdLst>
                <a:gd name="T0" fmla="*/ 1 w 7"/>
                <a:gd name="T1" fmla="*/ 1 h 7"/>
                <a:gd name="T2" fmla="*/ 2 w 7"/>
                <a:gd name="T3" fmla="*/ 6 h 7"/>
                <a:gd name="T4" fmla="*/ 6 w 7"/>
                <a:gd name="T5" fmla="*/ 6 h 7"/>
                <a:gd name="T6" fmla="*/ 6 w 7"/>
                <a:gd name="T7" fmla="*/ 1 h 7"/>
                <a:gd name="T8" fmla="*/ 1 w 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1"/>
                  </a:moveTo>
                  <a:cubicBezTo>
                    <a:pt x="0" y="3"/>
                    <a:pt x="0" y="5"/>
                    <a:pt x="2" y="6"/>
                  </a:cubicBezTo>
                  <a:cubicBezTo>
                    <a:pt x="3" y="7"/>
                    <a:pt x="5" y="7"/>
                    <a:pt x="6" y="6"/>
                  </a:cubicBezTo>
                  <a:cubicBezTo>
                    <a:pt x="7" y="4"/>
                    <a:pt x="7" y="3"/>
                    <a:pt x="6" y="1"/>
                  </a:cubicBezTo>
                  <a:cubicBezTo>
                    <a:pt x="4" y="0"/>
                    <a:pt x="3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796"/>
            <p:cNvSpPr/>
            <p:nvPr/>
          </p:nvSpPr>
          <p:spPr bwMode="auto">
            <a:xfrm>
              <a:off x="4964113" y="4073525"/>
              <a:ext cx="9525" cy="9525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3 h 3"/>
                <a:gd name="T4" fmla="*/ 3 w 3"/>
                <a:gd name="T5" fmla="*/ 3 h 3"/>
                <a:gd name="T6" fmla="*/ 3 w 3"/>
                <a:gd name="T7" fmla="*/ 0 h 3"/>
                <a:gd name="T8" fmla="*/ 1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314465" y="2629185"/>
            <a:ext cx="669190" cy="947762"/>
            <a:chOff x="2901950" y="5719763"/>
            <a:chExt cx="569913" cy="1027113"/>
          </a:xfrm>
        </p:grpSpPr>
        <p:sp>
          <p:nvSpPr>
            <p:cNvPr id="61" name="Freeform 1724"/>
            <p:cNvSpPr/>
            <p:nvPr/>
          </p:nvSpPr>
          <p:spPr bwMode="auto">
            <a:xfrm>
              <a:off x="2901950" y="6405563"/>
              <a:ext cx="263525" cy="341313"/>
            </a:xfrm>
            <a:custGeom>
              <a:avLst/>
              <a:gdLst>
                <a:gd name="T0" fmla="*/ 65 w 85"/>
                <a:gd name="T1" fmla="*/ 5 h 110"/>
                <a:gd name="T2" fmla="*/ 54 w 85"/>
                <a:gd name="T3" fmla="*/ 17 h 110"/>
                <a:gd name="T4" fmla="*/ 40 w 85"/>
                <a:gd name="T5" fmla="*/ 31 h 110"/>
                <a:gd name="T6" fmla="*/ 13 w 85"/>
                <a:gd name="T7" fmla="*/ 46 h 110"/>
                <a:gd name="T8" fmla="*/ 5 w 85"/>
                <a:gd name="T9" fmla="*/ 59 h 110"/>
                <a:gd name="T10" fmla="*/ 31 w 85"/>
                <a:gd name="T11" fmla="*/ 51 h 110"/>
                <a:gd name="T12" fmla="*/ 51 w 85"/>
                <a:gd name="T13" fmla="*/ 52 h 110"/>
                <a:gd name="T14" fmla="*/ 58 w 85"/>
                <a:gd name="T15" fmla="*/ 68 h 110"/>
                <a:gd name="T16" fmla="*/ 63 w 85"/>
                <a:gd name="T17" fmla="*/ 85 h 110"/>
                <a:gd name="T18" fmla="*/ 69 w 85"/>
                <a:gd name="T19" fmla="*/ 95 h 110"/>
                <a:gd name="T20" fmla="*/ 78 w 85"/>
                <a:gd name="T21" fmla="*/ 107 h 110"/>
                <a:gd name="T22" fmla="*/ 84 w 85"/>
                <a:gd name="T23" fmla="*/ 75 h 110"/>
                <a:gd name="T24" fmla="*/ 79 w 85"/>
                <a:gd name="T25" fmla="*/ 42 h 110"/>
                <a:gd name="T26" fmla="*/ 80 w 85"/>
                <a:gd name="T27" fmla="*/ 11 h 110"/>
                <a:gd name="T28" fmla="*/ 78 w 85"/>
                <a:gd name="T29" fmla="*/ 4 h 110"/>
                <a:gd name="T30" fmla="*/ 73 w 85"/>
                <a:gd name="T31" fmla="*/ 3 h 110"/>
                <a:gd name="T32" fmla="*/ 65 w 85"/>
                <a:gd name="T33" fmla="*/ 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110">
                  <a:moveTo>
                    <a:pt x="65" y="5"/>
                  </a:moveTo>
                  <a:cubicBezTo>
                    <a:pt x="61" y="8"/>
                    <a:pt x="60" y="12"/>
                    <a:pt x="54" y="17"/>
                  </a:cubicBezTo>
                  <a:cubicBezTo>
                    <a:pt x="48" y="22"/>
                    <a:pt x="49" y="25"/>
                    <a:pt x="40" y="31"/>
                  </a:cubicBezTo>
                  <a:cubicBezTo>
                    <a:pt x="32" y="37"/>
                    <a:pt x="20" y="42"/>
                    <a:pt x="13" y="46"/>
                  </a:cubicBezTo>
                  <a:cubicBezTo>
                    <a:pt x="5" y="51"/>
                    <a:pt x="0" y="58"/>
                    <a:pt x="5" y="59"/>
                  </a:cubicBezTo>
                  <a:cubicBezTo>
                    <a:pt x="10" y="60"/>
                    <a:pt x="29" y="52"/>
                    <a:pt x="31" y="51"/>
                  </a:cubicBezTo>
                  <a:cubicBezTo>
                    <a:pt x="34" y="50"/>
                    <a:pt x="48" y="51"/>
                    <a:pt x="51" y="52"/>
                  </a:cubicBezTo>
                  <a:cubicBezTo>
                    <a:pt x="55" y="54"/>
                    <a:pt x="56" y="62"/>
                    <a:pt x="58" y="68"/>
                  </a:cubicBezTo>
                  <a:cubicBezTo>
                    <a:pt x="60" y="74"/>
                    <a:pt x="61" y="78"/>
                    <a:pt x="63" y="85"/>
                  </a:cubicBezTo>
                  <a:cubicBezTo>
                    <a:pt x="65" y="92"/>
                    <a:pt x="66" y="90"/>
                    <a:pt x="69" y="95"/>
                  </a:cubicBezTo>
                  <a:cubicBezTo>
                    <a:pt x="71" y="101"/>
                    <a:pt x="75" y="110"/>
                    <a:pt x="78" y="107"/>
                  </a:cubicBezTo>
                  <a:cubicBezTo>
                    <a:pt x="81" y="104"/>
                    <a:pt x="83" y="88"/>
                    <a:pt x="84" y="75"/>
                  </a:cubicBezTo>
                  <a:cubicBezTo>
                    <a:pt x="85" y="62"/>
                    <a:pt x="82" y="53"/>
                    <a:pt x="79" y="42"/>
                  </a:cubicBezTo>
                  <a:cubicBezTo>
                    <a:pt x="76" y="30"/>
                    <a:pt x="79" y="18"/>
                    <a:pt x="80" y="11"/>
                  </a:cubicBezTo>
                  <a:cubicBezTo>
                    <a:pt x="81" y="4"/>
                    <a:pt x="81" y="2"/>
                    <a:pt x="78" y="4"/>
                  </a:cubicBezTo>
                  <a:cubicBezTo>
                    <a:pt x="75" y="5"/>
                    <a:pt x="72" y="6"/>
                    <a:pt x="73" y="3"/>
                  </a:cubicBezTo>
                  <a:cubicBezTo>
                    <a:pt x="73" y="0"/>
                    <a:pt x="69" y="2"/>
                    <a:pt x="65" y="5"/>
                  </a:cubicBezTo>
                  <a:close/>
                </a:path>
              </a:pathLst>
            </a:custGeom>
            <a:solidFill>
              <a:srgbClr val="004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2944813" y="5794375"/>
              <a:ext cx="527050" cy="908051"/>
              <a:chOff x="2944813" y="5794375"/>
              <a:chExt cx="527050" cy="908051"/>
            </a:xfrm>
          </p:grpSpPr>
          <p:sp>
            <p:nvSpPr>
              <p:cNvPr id="64" name="Freeform 1713"/>
              <p:cNvSpPr/>
              <p:nvPr/>
            </p:nvSpPr>
            <p:spPr bwMode="auto">
              <a:xfrm>
                <a:off x="3003550" y="6070600"/>
                <a:ext cx="106363" cy="409575"/>
              </a:xfrm>
              <a:custGeom>
                <a:avLst/>
                <a:gdLst>
                  <a:gd name="T0" fmla="*/ 8 w 34"/>
                  <a:gd name="T1" fmla="*/ 89 h 132"/>
                  <a:gd name="T2" fmla="*/ 23 w 34"/>
                  <a:gd name="T3" fmla="*/ 132 h 132"/>
                  <a:gd name="T4" fmla="*/ 34 w 34"/>
                  <a:gd name="T5" fmla="*/ 0 h 132"/>
                  <a:gd name="T6" fmla="*/ 13 w 34"/>
                  <a:gd name="T7" fmla="*/ 27 h 132"/>
                  <a:gd name="T8" fmla="*/ 6 w 34"/>
                  <a:gd name="T9" fmla="*/ 47 h 132"/>
                  <a:gd name="T10" fmla="*/ 13 w 34"/>
                  <a:gd name="T11" fmla="*/ 67 h 132"/>
                  <a:gd name="T12" fmla="*/ 8 w 34"/>
                  <a:gd name="T13" fmla="*/ 8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32">
                    <a:moveTo>
                      <a:pt x="8" y="89"/>
                    </a:moveTo>
                    <a:cubicBezTo>
                      <a:pt x="7" y="99"/>
                      <a:pt x="14" y="131"/>
                      <a:pt x="23" y="132"/>
                    </a:cubicBezTo>
                    <a:cubicBezTo>
                      <a:pt x="33" y="132"/>
                      <a:pt x="34" y="0"/>
                      <a:pt x="34" y="0"/>
                    </a:cubicBezTo>
                    <a:cubicBezTo>
                      <a:pt x="34" y="0"/>
                      <a:pt x="22" y="19"/>
                      <a:pt x="13" y="27"/>
                    </a:cubicBezTo>
                    <a:cubicBezTo>
                      <a:pt x="4" y="36"/>
                      <a:pt x="0" y="38"/>
                      <a:pt x="6" y="47"/>
                    </a:cubicBezTo>
                    <a:cubicBezTo>
                      <a:pt x="13" y="55"/>
                      <a:pt x="15" y="57"/>
                      <a:pt x="13" y="67"/>
                    </a:cubicBezTo>
                    <a:cubicBezTo>
                      <a:pt x="11" y="76"/>
                      <a:pt x="8" y="80"/>
                      <a:pt x="8" y="89"/>
                    </a:cubicBezTo>
                    <a:close/>
                  </a:path>
                </a:pathLst>
              </a:custGeom>
              <a:solidFill>
                <a:srgbClr val="009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714"/>
              <p:cNvSpPr/>
              <p:nvPr/>
            </p:nvSpPr>
            <p:spPr bwMode="auto">
              <a:xfrm>
                <a:off x="3270250" y="6213475"/>
                <a:ext cx="136525" cy="228600"/>
              </a:xfrm>
              <a:custGeom>
                <a:avLst/>
                <a:gdLst>
                  <a:gd name="T0" fmla="*/ 11 w 44"/>
                  <a:gd name="T1" fmla="*/ 46 h 74"/>
                  <a:gd name="T2" fmla="*/ 9 w 44"/>
                  <a:gd name="T3" fmla="*/ 56 h 74"/>
                  <a:gd name="T4" fmla="*/ 22 w 44"/>
                  <a:gd name="T5" fmla="*/ 64 h 74"/>
                  <a:gd name="T6" fmla="*/ 27 w 44"/>
                  <a:gd name="T7" fmla="*/ 73 h 74"/>
                  <a:gd name="T8" fmla="*/ 38 w 44"/>
                  <a:gd name="T9" fmla="*/ 39 h 74"/>
                  <a:gd name="T10" fmla="*/ 42 w 44"/>
                  <a:gd name="T11" fmla="*/ 11 h 74"/>
                  <a:gd name="T12" fmla="*/ 11 w 44"/>
                  <a:gd name="T13" fmla="*/ 4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74">
                    <a:moveTo>
                      <a:pt x="11" y="46"/>
                    </a:moveTo>
                    <a:cubicBezTo>
                      <a:pt x="7" y="50"/>
                      <a:pt x="0" y="57"/>
                      <a:pt x="9" y="56"/>
                    </a:cubicBezTo>
                    <a:cubicBezTo>
                      <a:pt x="19" y="54"/>
                      <a:pt x="18" y="57"/>
                      <a:pt x="22" y="64"/>
                    </a:cubicBezTo>
                    <a:cubicBezTo>
                      <a:pt x="26" y="72"/>
                      <a:pt x="25" y="74"/>
                      <a:pt x="27" y="73"/>
                    </a:cubicBezTo>
                    <a:cubicBezTo>
                      <a:pt x="30" y="72"/>
                      <a:pt x="36" y="51"/>
                      <a:pt x="38" y="39"/>
                    </a:cubicBezTo>
                    <a:cubicBezTo>
                      <a:pt x="39" y="27"/>
                      <a:pt x="42" y="11"/>
                      <a:pt x="42" y="11"/>
                    </a:cubicBezTo>
                    <a:cubicBezTo>
                      <a:pt x="44" y="0"/>
                      <a:pt x="15" y="42"/>
                      <a:pt x="11" y="46"/>
                    </a:cubicBezTo>
                    <a:close/>
                  </a:path>
                </a:pathLst>
              </a:custGeom>
              <a:solidFill>
                <a:srgbClr val="00A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1715"/>
              <p:cNvSpPr/>
              <p:nvPr/>
            </p:nvSpPr>
            <p:spPr bwMode="auto">
              <a:xfrm>
                <a:off x="3305175" y="6256338"/>
                <a:ext cx="87313" cy="158750"/>
              </a:xfrm>
              <a:custGeom>
                <a:avLst/>
                <a:gdLst>
                  <a:gd name="T0" fmla="*/ 26 w 28"/>
                  <a:gd name="T1" fmla="*/ 19 h 51"/>
                  <a:gd name="T2" fmla="*/ 28 w 28"/>
                  <a:gd name="T3" fmla="*/ 0 h 51"/>
                  <a:gd name="T4" fmla="*/ 2 w 28"/>
                  <a:gd name="T5" fmla="*/ 34 h 51"/>
                  <a:gd name="T6" fmla="*/ 8 w 28"/>
                  <a:gd name="T7" fmla="*/ 39 h 51"/>
                  <a:gd name="T8" fmla="*/ 15 w 28"/>
                  <a:gd name="T9" fmla="*/ 50 h 51"/>
                  <a:gd name="T10" fmla="*/ 11 w 28"/>
                  <a:gd name="T11" fmla="*/ 34 h 51"/>
                  <a:gd name="T12" fmla="*/ 14 w 28"/>
                  <a:gd name="T13" fmla="*/ 28 h 51"/>
                  <a:gd name="T14" fmla="*/ 19 w 28"/>
                  <a:gd name="T15" fmla="*/ 42 h 51"/>
                  <a:gd name="T16" fmla="*/ 18 w 28"/>
                  <a:gd name="T17" fmla="*/ 22 h 51"/>
                  <a:gd name="T18" fmla="*/ 22 w 28"/>
                  <a:gd name="T19" fmla="*/ 32 h 51"/>
                  <a:gd name="T20" fmla="*/ 23 w 28"/>
                  <a:gd name="T21" fmla="*/ 13 h 51"/>
                  <a:gd name="T22" fmla="*/ 26 w 28"/>
                  <a:gd name="T23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1">
                    <a:moveTo>
                      <a:pt x="26" y="19"/>
                    </a:moveTo>
                    <a:cubicBezTo>
                      <a:pt x="28" y="14"/>
                      <a:pt x="28" y="0"/>
                      <a:pt x="28" y="0"/>
                    </a:cubicBezTo>
                    <a:cubicBezTo>
                      <a:pt x="28" y="0"/>
                      <a:pt x="3" y="32"/>
                      <a:pt x="2" y="34"/>
                    </a:cubicBezTo>
                    <a:cubicBezTo>
                      <a:pt x="0" y="35"/>
                      <a:pt x="3" y="37"/>
                      <a:pt x="8" y="39"/>
                    </a:cubicBezTo>
                    <a:cubicBezTo>
                      <a:pt x="12" y="40"/>
                      <a:pt x="15" y="50"/>
                      <a:pt x="15" y="50"/>
                    </a:cubicBezTo>
                    <a:cubicBezTo>
                      <a:pt x="17" y="51"/>
                      <a:pt x="12" y="37"/>
                      <a:pt x="11" y="34"/>
                    </a:cubicBezTo>
                    <a:cubicBezTo>
                      <a:pt x="9" y="32"/>
                      <a:pt x="11" y="29"/>
                      <a:pt x="14" y="28"/>
                    </a:cubicBezTo>
                    <a:cubicBezTo>
                      <a:pt x="16" y="26"/>
                      <a:pt x="16" y="40"/>
                      <a:pt x="19" y="42"/>
                    </a:cubicBezTo>
                    <a:cubicBezTo>
                      <a:pt x="22" y="43"/>
                      <a:pt x="15" y="26"/>
                      <a:pt x="18" y="22"/>
                    </a:cubicBezTo>
                    <a:cubicBezTo>
                      <a:pt x="20" y="17"/>
                      <a:pt x="19" y="36"/>
                      <a:pt x="22" y="32"/>
                    </a:cubicBezTo>
                    <a:cubicBezTo>
                      <a:pt x="24" y="29"/>
                      <a:pt x="19" y="16"/>
                      <a:pt x="23" y="13"/>
                    </a:cubicBezTo>
                    <a:cubicBezTo>
                      <a:pt x="24" y="12"/>
                      <a:pt x="24" y="24"/>
                      <a:pt x="26" y="19"/>
                    </a:cubicBezTo>
                    <a:close/>
                  </a:path>
                </a:pathLst>
              </a:custGeom>
              <a:solidFill>
                <a:srgbClr val="009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1716"/>
              <p:cNvSpPr/>
              <p:nvPr/>
            </p:nvSpPr>
            <p:spPr bwMode="auto">
              <a:xfrm>
                <a:off x="3057525" y="5816600"/>
                <a:ext cx="414338" cy="750888"/>
              </a:xfrm>
              <a:custGeom>
                <a:avLst/>
                <a:gdLst>
                  <a:gd name="T0" fmla="*/ 26 w 134"/>
                  <a:gd name="T1" fmla="*/ 229 h 242"/>
                  <a:gd name="T2" fmla="*/ 38 w 134"/>
                  <a:gd name="T3" fmla="*/ 208 h 242"/>
                  <a:gd name="T4" fmla="*/ 86 w 134"/>
                  <a:gd name="T5" fmla="*/ 174 h 242"/>
                  <a:gd name="T6" fmla="*/ 128 w 134"/>
                  <a:gd name="T7" fmla="*/ 109 h 242"/>
                  <a:gd name="T8" fmla="*/ 124 w 134"/>
                  <a:gd name="T9" fmla="*/ 39 h 242"/>
                  <a:gd name="T10" fmla="*/ 83 w 134"/>
                  <a:gd name="T11" fmla="*/ 2 h 242"/>
                  <a:gd name="T12" fmla="*/ 55 w 134"/>
                  <a:gd name="T13" fmla="*/ 11 h 242"/>
                  <a:gd name="T14" fmla="*/ 17 w 134"/>
                  <a:gd name="T15" fmla="*/ 73 h 242"/>
                  <a:gd name="T16" fmla="*/ 1 w 134"/>
                  <a:gd name="T17" fmla="*/ 142 h 242"/>
                  <a:gd name="T18" fmla="*/ 2 w 134"/>
                  <a:gd name="T19" fmla="*/ 169 h 242"/>
                  <a:gd name="T20" fmla="*/ 0 w 134"/>
                  <a:gd name="T21" fmla="*/ 215 h 242"/>
                  <a:gd name="T22" fmla="*/ 26 w 134"/>
                  <a:gd name="T23" fmla="*/ 229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4" h="242">
                    <a:moveTo>
                      <a:pt x="26" y="229"/>
                    </a:moveTo>
                    <a:cubicBezTo>
                      <a:pt x="26" y="229"/>
                      <a:pt x="29" y="214"/>
                      <a:pt x="38" y="208"/>
                    </a:cubicBezTo>
                    <a:cubicBezTo>
                      <a:pt x="48" y="201"/>
                      <a:pt x="72" y="193"/>
                      <a:pt x="86" y="174"/>
                    </a:cubicBezTo>
                    <a:cubicBezTo>
                      <a:pt x="99" y="156"/>
                      <a:pt x="123" y="129"/>
                      <a:pt x="128" y="109"/>
                    </a:cubicBezTo>
                    <a:cubicBezTo>
                      <a:pt x="134" y="89"/>
                      <a:pt x="132" y="51"/>
                      <a:pt x="124" y="39"/>
                    </a:cubicBezTo>
                    <a:cubicBezTo>
                      <a:pt x="117" y="27"/>
                      <a:pt x="88" y="0"/>
                      <a:pt x="83" y="2"/>
                    </a:cubicBezTo>
                    <a:cubicBezTo>
                      <a:pt x="77" y="4"/>
                      <a:pt x="65" y="4"/>
                      <a:pt x="55" y="11"/>
                    </a:cubicBezTo>
                    <a:cubicBezTo>
                      <a:pt x="46" y="18"/>
                      <a:pt x="24" y="53"/>
                      <a:pt x="17" y="73"/>
                    </a:cubicBezTo>
                    <a:cubicBezTo>
                      <a:pt x="10" y="93"/>
                      <a:pt x="5" y="119"/>
                      <a:pt x="1" y="142"/>
                    </a:cubicBezTo>
                    <a:cubicBezTo>
                      <a:pt x="0" y="149"/>
                      <a:pt x="2" y="159"/>
                      <a:pt x="2" y="169"/>
                    </a:cubicBezTo>
                    <a:cubicBezTo>
                      <a:pt x="3" y="188"/>
                      <a:pt x="0" y="209"/>
                      <a:pt x="0" y="215"/>
                    </a:cubicBezTo>
                    <a:cubicBezTo>
                      <a:pt x="0" y="225"/>
                      <a:pt x="17" y="242"/>
                      <a:pt x="26" y="229"/>
                    </a:cubicBezTo>
                    <a:close/>
                  </a:path>
                </a:pathLst>
              </a:custGeom>
              <a:solidFill>
                <a:srgbClr val="E536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1717"/>
              <p:cNvSpPr/>
              <p:nvPr/>
            </p:nvSpPr>
            <p:spPr bwMode="auto">
              <a:xfrm>
                <a:off x="3113088" y="6018213"/>
                <a:ext cx="354013" cy="84138"/>
              </a:xfrm>
              <a:custGeom>
                <a:avLst/>
                <a:gdLst>
                  <a:gd name="T0" fmla="*/ 41 w 114"/>
                  <a:gd name="T1" fmla="*/ 5 h 27"/>
                  <a:gd name="T2" fmla="*/ 4 w 114"/>
                  <a:gd name="T3" fmla="*/ 1 h 27"/>
                  <a:gd name="T4" fmla="*/ 2 w 114"/>
                  <a:gd name="T5" fmla="*/ 5 h 27"/>
                  <a:gd name="T6" fmla="*/ 28 w 114"/>
                  <a:gd name="T7" fmla="*/ 10 h 27"/>
                  <a:gd name="T8" fmla="*/ 59 w 114"/>
                  <a:gd name="T9" fmla="*/ 6 h 27"/>
                  <a:gd name="T10" fmla="*/ 95 w 114"/>
                  <a:gd name="T11" fmla="*/ 15 h 27"/>
                  <a:gd name="T12" fmla="*/ 113 w 114"/>
                  <a:gd name="T13" fmla="*/ 27 h 27"/>
                  <a:gd name="T14" fmla="*/ 114 w 114"/>
                  <a:gd name="T15" fmla="*/ 23 h 27"/>
                  <a:gd name="T16" fmla="*/ 76 w 114"/>
                  <a:gd name="T17" fmla="*/ 5 h 27"/>
                  <a:gd name="T18" fmla="*/ 41 w 114"/>
                  <a:gd name="T19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27">
                    <a:moveTo>
                      <a:pt x="41" y="5"/>
                    </a:moveTo>
                    <a:cubicBezTo>
                      <a:pt x="33" y="6"/>
                      <a:pt x="7" y="2"/>
                      <a:pt x="4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4" y="6"/>
                      <a:pt x="19" y="13"/>
                      <a:pt x="28" y="10"/>
                    </a:cubicBezTo>
                    <a:cubicBezTo>
                      <a:pt x="38" y="8"/>
                      <a:pt x="50" y="6"/>
                      <a:pt x="59" y="6"/>
                    </a:cubicBezTo>
                    <a:cubicBezTo>
                      <a:pt x="69" y="7"/>
                      <a:pt x="87" y="9"/>
                      <a:pt x="95" y="15"/>
                    </a:cubicBezTo>
                    <a:cubicBezTo>
                      <a:pt x="104" y="21"/>
                      <a:pt x="113" y="27"/>
                      <a:pt x="113" y="27"/>
                    </a:cubicBezTo>
                    <a:cubicBezTo>
                      <a:pt x="113" y="27"/>
                      <a:pt x="114" y="24"/>
                      <a:pt x="114" y="23"/>
                    </a:cubicBezTo>
                    <a:cubicBezTo>
                      <a:pt x="114" y="23"/>
                      <a:pt x="87" y="6"/>
                      <a:pt x="76" y="5"/>
                    </a:cubicBezTo>
                    <a:cubicBezTo>
                      <a:pt x="66" y="4"/>
                      <a:pt x="50" y="4"/>
                      <a:pt x="41" y="5"/>
                    </a:cubicBezTo>
                    <a:close/>
                  </a:path>
                </a:pathLst>
              </a:custGeom>
              <a:solidFill>
                <a:srgbClr val="800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1718"/>
              <p:cNvSpPr/>
              <p:nvPr/>
            </p:nvSpPr>
            <p:spPr bwMode="auto">
              <a:xfrm>
                <a:off x="3074988" y="6135688"/>
                <a:ext cx="357188" cy="84138"/>
              </a:xfrm>
              <a:custGeom>
                <a:avLst/>
                <a:gdLst>
                  <a:gd name="T0" fmla="*/ 34 w 115"/>
                  <a:gd name="T1" fmla="*/ 4 h 27"/>
                  <a:gd name="T2" fmla="*/ 4 w 115"/>
                  <a:gd name="T3" fmla="*/ 5 h 27"/>
                  <a:gd name="T4" fmla="*/ 2 w 115"/>
                  <a:gd name="T5" fmla="*/ 8 h 27"/>
                  <a:gd name="T6" fmla="*/ 20 w 115"/>
                  <a:gd name="T7" fmla="*/ 11 h 27"/>
                  <a:gd name="T8" fmla="*/ 78 w 115"/>
                  <a:gd name="T9" fmla="*/ 11 h 27"/>
                  <a:gd name="T10" fmla="*/ 112 w 115"/>
                  <a:gd name="T11" fmla="*/ 27 h 27"/>
                  <a:gd name="T12" fmla="*/ 114 w 115"/>
                  <a:gd name="T13" fmla="*/ 24 h 27"/>
                  <a:gd name="T14" fmla="*/ 83 w 115"/>
                  <a:gd name="T15" fmla="*/ 9 h 27"/>
                  <a:gd name="T16" fmla="*/ 34 w 115"/>
                  <a:gd name="T17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27">
                    <a:moveTo>
                      <a:pt x="34" y="4"/>
                    </a:moveTo>
                    <a:cubicBezTo>
                      <a:pt x="23" y="8"/>
                      <a:pt x="8" y="8"/>
                      <a:pt x="4" y="5"/>
                    </a:cubicBezTo>
                    <a:cubicBezTo>
                      <a:pt x="0" y="2"/>
                      <a:pt x="1" y="7"/>
                      <a:pt x="2" y="8"/>
                    </a:cubicBezTo>
                    <a:cubicBezTo>
                      <a:pt x="2" y="9"/>
                      <a:pt x="11" y="14"/>
                      <a:pt x="20" y="11"/>
                    </a:cubicBezTo>
                    <a:cubicBezTo>
                      <a:pt x="29" y="9"/>
                      <a:pt x="66" y="6"/>
                      <a:pt x="78" y="11"/>
                    </a:cubicBezTo>
                    <a:cubicBezTo>
                      <a:pt x="91" y="16"/>
                      <a:pt x="112" y="27"/>
                      <a:pt x="112" y="27"/>
                    </a:cubicBezTo>
                    <a:cubicBezTo>
                      <a:pt x="112" y="27"/>
                      <a:pt x="115" y="25"/>
                      <a:pt x="114" y="24"/>
                    </a:cubicBezTo>
                    <a:cubicBezTo>
                      <a:pt x="114" y="24"/>
                      <a:pt x="102" y="15"/>
                      <a:pt x="83" y="9"/>
                    </a:cubicBezTo>
                    <a:cubicBezTo>
                      <a:pt x="64" y="3"/>
                      <a:pt x="45" y="0"/>
                      <a:pt x="34" y="4"/>
                    </a:cubicBezTo>
                    <a:close/>
                  </a:path>
                </a:pathLst>
              </a:custGeom>
              <a:solidFill>
                <a:srgbClr val="800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1719"/>
              <p:cNvSpPr/>
              <p:nvPr/>
            </p:nvSpPr>
            <p:spPr bwMode="auto">
              <a:xfrm>
                <a:off x="3057525" y="6269038"/>
                <a:ext cx="277813" cy="80963"/>
              </a:xfrm>
              <a:custGeom>
                <a:avLst/>
                <a:gdLst>
                  <a:gd name="T0" fmla="*/ 25 w 90"/>
                  <a:gd name="T1" fmla="*/ 11 h 26"/>
                  <a:gd name="T2" fmla="*/ 0 w 90"/>
                  <a:gd name="T3" fmla="*/ 0 h 26"/>
                  <a:gd name="T4" fmla="*/ 0 w 90"/>
                  <a:gd name="T5" fmla="*/ 5 h 26"/>
                  <a:gd name="T6" fmla="*/ 35 w 90"/>
                  <a:gd name="T7" fmla="*/ 18 h 26"/>
                  <a:gd name="T8" fmla="*/ 69 w 90"/>
                  <a:gd name="T9" fmla="*/ 18 h 26"/>
                  <a:gd name="T10" fmla="*/ 87 w 90"/>
                  <a:gd name="T11" fmla="*/ 26 h 26"/>
                  <a:gd name="T12" fmla="*/ 90 w 90"/>
                  <a:gd name="T13" fmla="*/ 22 h 26"/>
                  <a:gd name="T14" fmla="*/ 67 w 90"/>
                  <a:gd name="T15" fmla="*/ 14 h 26"/>
                  <a:gd name="T16" fmla="*/ 25 w 90"/>
                  <a:gd name="T17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26">
                    <a:moveTo>
                      <a:pt x="25" y="11"/>
                    </a:moveTo>
                    <a:cubicBezTo>
                      <a:pt x="12" y="6"/>
                      <a:pt x="0" y="0"/>
                      <a:pt x="0" y="0"/>
                    </a:cubicBezTo>
                    <a:cubicBezTo>
                      <a:pt x="0" y="0"/>
                      <a:pt x="0" y="3"/>
                      <a:pt x="0" y="5"/>
                    </a:cubicBezTo>
                    <a:cubicBezTo>
                      <a:pt x="1" y="8"/>
                      <a:pt x="27" y="18"/>
                      <a:pt x="35" y="18"/>
                    </a:cubicBezTo>
                    <a:cubicBezTo>
                      <a:pt x="43" y="18"/>
                      <a:pt x="58" y="18"/>
                      <a:pt x="69" y="18"/>
                    </a:cubicBezTo>
                    <a:cubicBezTo>
                      <a:pt x="81" y="19"/>
                      <a:pt x="87" y="26"/>
                      <a:pt x="87" y="26"/>
                    </a:cubicBezTo>
                    <a:cubicBezTo>
                      <a:pt x="87" y="26"/>
                      <a:pt x="89" y="25"/>
                      <a:pt x="90" y="22"/>
                    </a:cubicBezTo>
                    <a:cubicBezTo>
                      <a:pt x="90" y="22"/>
                      <a:pt x="78" y="12"/>
                      <a:pt x="67" y="14"/>
                    </a:cubicBezTo>
                    <a:cubicBezTo>
                      <a:pt x="56" y="15"/>
                      <a:pt x="38" y="16"/>
                      <a:pt x="25" y="11"/>
                    </a:cubicBezTo>
                    <a:close/>
                  </a:path>
                </a:pathLst>
              </a:custGeom>
              <a:solidFill>
                <a:srgbClr val="800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1720"/>
              <p:cNvSpPr/>
              <p:nvPr/>
            </p:nvSpPr>
            <p:spPr bwMode="auto">
              <a:xfrm>
                <a:off x="3133725" y="5927725"/>
                <a:ext cx="333375" cy="133350"/>
              </a:xfrm>
              <a:custGeom>
                <a:avLst/>
                <a:gdLst>
                  <a:gd name="T0" fmla="*/ 35 w 107"/>
                  <a:gd name="T1" fmla="*/ 2 h 43"/>
                  <a:gd name="T2" fmla="*/ 6 w 107"/>
                  <a:gd name="T3" fmla="*/ 10 h 43"/>
                  <a:gd name="T4" fmla="*/ 4 w 107"/>
                  <a:gd name="T5" fmla="*/ 18 h 43"/>
                  <a:gd name="T6" fmla="*/ 54 w 107"/>
                  <a:gd name="T7" fmla="*/ 13 h 43"/>
                  <a:gd name="T8" fmla="*/ 81 w 107"/>
                  <a:gd name="T9" fmla="*/ 24 h 43"/>
                  <a:gd name="T10" fmla="*/ 106 w 107"/>
                  <a:gd name="T11" fmla="*/ 43 h 43"/>
                  <a:gd name="T12" fmla="*/ 105 w 107"/>
                  <a:gd name="T13" fmla="*/ 30 h 43"/>
                  <a:gd name="T14" fmla="*/ 78 w 107"/>
                  <a:gd name="T15" fmla="*/ 11 h 43"/>
                  <a:gd name="T16" fmla="*/ 35 w 107"/>
                  <a:gd name="T17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43">
                    <a:moveTo>
                      <a:pt x="35" y="2"/>
                    </a:moveTo>
                    <a:cubicBezTo>
                      <a:pt x="21" y="4"/>
                      <a:pt x="10" y="5"/>
                      <a:pt x="6" y="10"/>
                    </a:cubicBezTo>
                    <a:cubicBezTo>
                      <a:pt x="2" y="15"/>
                      <a:pt x="0" y="19"/>
                      <a:pt x="4" y="18"/>
                    </a:cubicBezTo>
                    <a:cubicBezTo>
                      <a:pt x="8" y="17"/>
                      <a:pt x="44" y="9"/>
                      <a:pt x="54" y="13"/>
                    </a:cubicBezTo>
                    <a:cubicBezTo>
                      <a:pt x="63" y="17"/>
                      <a:pt x="73" y="21"/>
                      <a:pt x="81" y="24"/>
                    </a:cubicBezTo>
                    <a:cubicBezTo>
                      <a:pt x="89" y="27"/>
                      <a:pt x="106" y="43"/>
                      <a:pt x="106" y="43"/>
                    </a:cubicBezTo>
                    <a:cubicBezTo>
                      <a:pt x="106" y="43"/>
                      <a:pt x="107" y="33"/>
                      <a:pt x="105" y="30"/>
                    </a:cubicBezTo>
                    <a:cubicBezTo>
                      <a:pt x="105" y="30"/>
                      <a:pt x="89" y="14"/>
                      <a:pt x="78" y="11"/>
                    </a:cubicBezTo>
                    <a:cubicBezTo>
                      <a:pt x="66" y="8"/>
                      <a:pt x="49" y="0"/>
                      <a:pt x="35" y="2"/>
                    </a:cubicBezTo>
                    <a:close/>
                  </a:path>
                </a:pathLst>
              </a:custGeom>
              <a:solidFill>
                <a:srgbClr val="B6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1721"/>
              <p:cNvSpPr/>
              <p:nvPr/>
            </p:nvSpPr>
            <p:spPr bwMode="auto">
              <a:xfrm>
                <a:off x="3094038" y="6057900"/>
                <a:ext cx="366713" cy="120650"/>
              </a:xfrm>
              <a:custGeom>
                <a:avLst/>
                <a:gdLst>
                  <a:gd name="T0" fmla="*/ 54 w 118"/>
                  <a:gd name="T1" fmla="*/ 7 h 39"/>
                  <a:gd name="T2" fmla="*/ 15 w 118"/>
                  <a:gd name="T3" fmla="*/ 5 h 39"/>
                  <a:gd name="T4" fmla="*/ 2 w 118"/>
                  <a:gd name="T5" fmla="*/ 4 h 39"/>
                  <a:gd name="T6" fmla="*/ 4 w 118"/>
                  <a:gd name="T7" fmla="*/ 13 h 39"/>
                  <a:gd name="T8" fmla="*/ 28 w 118"/>
                  <a:gd name="T9" fmla="*/ 15 h 39"/>
                  <a:gd name="T10" fmla="*/ 71 w 118"/>
                  <a:gd name="T11" fmla="*/ 16 h 39"/>
                  <a:gd name="T12" fmla="*/ 106 w 118"/>
                  <a:gd name="T13" fmla="*/ 31 h 39"/>
                  <a:gd name="T14" fmla="*/ 114 w 118"/>
                  <a:gd name="T15" fmla="*/ 39 h 39"/>
                  <a:gd name="T16" fmla="*/ 117 w 118"/>
                  <a:gd name="T17" fmla="*/ 27 h 39"/>
                  <a:gd name="T18" fmla="*/ 91 w 118"/>
                  <a:gd name="T19" fmla="*/ 10 h 39"/>
                  <a:gd name="T20" fmla="*/ 54 w 118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39">
                    <a:moveTo>
                      <a:pt x="54" y="7"/>
                    </a:moveTo>
                    <a:cubicBezTo>
                      <a:pt x="41" y="9"/>
                      <a:pt x="25" y="9"/>
                      <a:pt x="15" y="5"/>
                    </a:cubicBezTo>
                    <a:cubicBezTo>
                      <a:pt x="4" y="1"/>
                      <a:pt x="3" y="0"/>
                      <a:pt x="2" y="4"/>
                    </a:cubicBezTo>
                    <a:cubicBezTo>
                      <a:pt x="0" y="9"/>
                      <a:pt x="0" y="10"/>
                      <a:pt x="4" y="13"/>
                    </a:cubicBezTo>
                    <a:cubicBezTo>
                      <a:pt x="8" y="15"/>
                      <a:pt x="22" y="17"/>
                      <a:pt x="28" y="15"/>
                    </a:cubicBezTo>
                    <a:cubicBezTo>
                      <a:pt x="35" y="13"/>
                      <a:pt x="60" y="14"/>
                      <a:pt x="71" y="16"/>
                    </a:cubicBezTo>
                    <a:cubicBezTo>
                      <a:pt x="81" y="18"/>
                      <a:pt x="100" y="23"/>
                      <a:pt x="106" y="31"/>
                    </a:cubicBezTo>
                    <a:cubicBezTo>
                      <a:pt x="112" y="38"/>
                      <a:pt x="114" y="39"/>
                      <a:pt x="114" y="39"/>
                    </a:cubicBezTo>
                    <a:cubicBezTo>
                      <a:pt x="114" y="39"/>
                      <a:pt x="118" y="30"/>
                      <a:pt x="117" y="27"/>
                    </a:cubicBezTo>
                    <a:cubicBezTo>
                      <a:pt x="117" y="27"/>
                      <a:pt x="105" y="13"/>
                      <a:pt x="91" y="10"/>
                    </a:cubicBezTo>
                    <a:cubicBezTo>
                      <a:pt x="77" y="7"/>
                      <a:pt x="67" y="6"/>
                      <a:pt x="54" y="7"/>
                    </a:cubicBezTo>
                    <a:close/>
                  </a:path>
                </a:pathLst>
              </a:custGeom>
              <a:solidFill>
                <a:srgbClr val="B6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1722"/>
              <p:cNvSpPr/>
              <p:nvPr/>
            </p:nvSpPr>
            <p:spPr bwMode="auto">
              <a:xfrm>
                <a:off x="3054350" y="6200775"/>
                <a:ext cx="352425" cy="80963"/>
              </a:xfrm>
              <a:custGeom>
                <a:avLst/>
                <a:gdLst>
                  <a:gd name="T0" fmla="*/ 26 w 114"/>
                  <a:gd name="T1" fmla="*/ 10 h 26"/>
                  <a:gd name="T2" fmla="*/ 5 w 114"/>
                  <a:gd name="T3" fmla="*/ 2 h 26"/>
                  <a:gd name="T4" fmla="*/ 4 w 114"/>
                  <a:gd name="T5" fmla="*/ 15 h 26"/>
                  <a:gd name="T6" fmla="*/ 36 w 114"/>
                  <a:gd name="T7" fmla="*/ 20 h 26"/>
                  <a:gd name="T8" fmla="*/ 73 w 114"/>
                  <a:gd name="T9" fmla="*/ 15 h 26"/>
                  <a:gd name="T10" fmla="*/ 105 w 114"/>
                  <a:gd name="T11" fmla="*/ 26 h 26"/>
                  <a:gd name="T12" fmla="*/ 114 w 114"/>
                  <a:gd name="T13" fmla="*/ 13 h 26"/>
                  <a:gd name="T14" fmla="*/ 74 w 114"/>
                  <a:gd name="T15" fmla="*/ 1 h 26"/>
                  <a:gd name="T16" fmla="*/ 26 w 114"/>
                  <a:gd name="T1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26">
                    <a:moveTo>
                      <a:pt x="26" y="10"/>
                    </a:moveTo>
                    <a:cubicBezTo>
                      <a:pt x="18" y="8"/>
                      <a:pt x="6" y="3"/>
                      <a:pt x="5" y="2"/>
                    </a:cubicBezTo>
                    <a:cubicBezTo>
                      <a:pt x="4" y="0"/>
                      <a:pt x="0" y="12"/>
                      <a:pt x="4" y="15"/>
                    </a:cubicBezTo>
                    <a:cubicBezTo>
                      <a:pt x="8" y="18"/>
                      <a:pt x="23" y="24"/>
                      <a:pt x="36" y="20"/>
                    </a:cubicBezTo>
                    <a:cubicBezTo>
                      <a:pt x="50" y="15"/>
                      <a:pt x="61" y="11"/>
                      <a:pt x="73" y="15"/>
                    </a:cubicBezTo>
                    <a:cubicBezTo>
                      <a:pt x="86" y="19"/>
                      <a:pt x="105" y="26"/>
                      <a:pt x="105" y="26"/>
                    </a:cubicBezTo>
                    <a:cubicBezTo>
                      <a:pt x="105" y="26"/>
                      <a:pt x="113" y="18"/>
                      <a:pt x="114" y="13"/>
                    </a:cubicBezTo>
                    <a:cubicBezTo>
                      <a:pt x="114" y="13"/>
                      <a:pt x="91" y="0"/>
                      <a:pt x="74" y="1"/>
                    </a:cubicBezTo>
                    <a:cubicBezTo>
                      <a:pt x="58" y="3"/>
                      <a:pt x="34" y="12"/>
                      <a:pt x="26" y="10"/>
                    </a:cubicBezTo>
                    <a:close/>
                  </a:path>
                </a:pathLst>
              </a:custGeom>
              <a:solidFill>
                <a:srgbClr val="B6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1723"/>
              <p:cNvSpPr/>
              <p:nvPr/>
            </p:nvSpPr>
            <p:spPr bwMode="auto">
              <a:xfrm>
                <a:off x="3060700" y="6321425"/>
                <a:ext cx="228600" cy="96838"/>
              </a:xfrm>
              <a:custGeom>
                <a:avLst/>
                <a:gdLst>
                  <a:gd name="T0" fmla="*/ 1 w 74"/>
                  <a:gd name="T1" fmla="*/ 0 h 31"/>
                  <a:gd name="T2" fmla="*/ 3 w 74"/>
                  <a:gd name="T3" fmla="*/ 11 h 31"/>
                  <a:gd name="T4" fmla="*/ 48 w 74"/>
                  <a:gd name="T5" fmla="*/ 30 h 31"/>
                  <a:gd name="T6" fmla="*/ 66 w 74"/>
                  <a:gd name="T7" fmla="*/ 29 h 31"/>
                  <a:gd name="T8" fmla="*/ 74 w 74"/>
                  <a:gd name="T9" fmla="*/ 22 h 31"/>
                  <a:gd name="T10" fmla="*/ 27 w 74"/>
                  <a:gd name="T11" fmla="*/ 15 h 31"/>
                  <a:gd name="T12" fmla="*/ 1 w 74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31">
                    <a:moveTo>
                      <a:pt x="1" y="0"/>
                    </a:moveTo>
                    <a:cubicBezTo>
                      <a:pt x="1" y="0"/>
                      <a:pt x="0" y="9"/>
                      <a:pt x="3" y="11"/>
                    </a:cubicBezTo>
                    <a:cubicBezTo>
                      <a:pt x="7" y="14"/>
                      <a:pt x="34" y="30"/>
                      <a:pt x="48" y="30"/>
                    </a:cubicBezTo>
                    <a:cubicBezTo>
                      <a:pt x="63" y="31"/>
                      <a:pt x="66" y="29"/>
                      <a:pt x="66" y="29"/>
                    </a:cubicBezTo>
                    <a:cubicBezTo>
                      <a:pt x="66" y="29"/>
                      <a:pt x="74" y="25"/>
                      <a:pt x="74" y="22"/>
                    </a:cubicBezTo>
                    <a:cubicBezTo>
                      <a:pt x="74" y="22"/>
                      <a:pt x="49" y="25"/>
                      <a:pt x="27" y="15"/>
                    </a:cubicBezTo>
                    <a:cubicBezTo>
                      <a:pt x="5" y="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B6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725"/>
              <p:cNvSpPr/>
              <p:nvPr/>
            </p:nvSpPr>
            <p:spPr bwMode="auto">
              <a:xfrm>
                <a:off x="2944813" y="6418263"/>
                <a:ext cx="195263" cy="284163"/>
              </a:xfrm>
              <a:custGeom>
                <a:avLst/>
                <a:gdLst>
                  <a:gd name="T0" fmla="*/ 61 w 63"/>
                  <a:gd name="T1" fmla="*/ 6 h 92"/>
                  <a:gd name="T2" fmla="*/ 54 w 63"/>
                  <a:gd name="T3" fmla="*/ 6 h 92"/>
                  <a:gd name="T4" fmla="*/ 50 w 63"/>
                  <a:gd name="T5" fmla="*/ 10 h 92"/>
                  <a:gd name="T6" fmla="*/ 45 w 63"/>
                  <a:gd name="T7" fmla="*/ 14 h 92"/>
                  <a:gd name="T8" fmla="*/ 39 w 63"/>
                  <a:gd name="T9" fmla="*/ 18 h 92"/>
                  <a:gd name="T10" fmla="*/ 28 w 63"/>
                  <a:gd name="T11" fmla="*/ 28 h 92"/>
                  <a:gd name="T12" fmla="*/ 4 w 63"/>
                  <a:gd name="T13" fmla="*/ 41 h 92"/>
                  <a:gd name="T14" fmla="*/ 12 w 63"/>
                  <a:gd name="T15" fmla="*/ 38 h 92"/>
                  <a:gd name="T16" fmla="*/ 31 w 63"/>
                  <a:gd name="T17" fmla="*/ 30 h 92"/>
                  <a:gd name="T18" fmla="*/ 25 w 63"/>
                  <a:gd name="T19" fmla="*/ 38 h 92"/>
                  <a:gd name="T20" fmla="*/ 19 w 63"/>
                  <a:gd name="T21" fmla="*/ 45 h 92"/>
                  <a:gd name="T22" fmla="*/ 22 w 63"/>
                  <a:gd name="T23" fmla="*/ 46 h 92"/>
                  <a:gd name="T24" fmla="*/ 33 w 63"/>
                  <a:gd name="T25" fmla="*/ 36 h 92"/>
                  <a:gd name="T26" fmla="*/ 40 w 63"/>
                  <a:gd name="T27" fmla="*/ 28 h 92"/>
                  <a:gd name="T28" fmla="*/ 36 w 63"/>
                  <a:gd name="T29" fmla="*/ 41 h 92"/>
                  <a:gd name="T30" fmla="*/ 33 w 63"/>
                  <a:gd name="T31" fmla="*/ 47 h 92"/>
                  <a:gd name="T32" fmla="*/ 37 w 63"/>
                  <a:gd name="T33" fmla="*/ 46 h 92"/>
                  <a:gd name="T34" fmla="*/ 46 w 63"/>
                  <a:gd name="T35" fmla="*/ 23 h 92"/>
                  <a:gd name="T36" fmla="*/ 44 w 63"/>
                  <a:gd name="T37" fmla="*/ 42 h 92"/>
                  <a:gd name="T38" fmla="*/ 44 w 63"/>
                  <a:gd name="T39" fmla="*/ 57 h 92"/>
                  <a:gd name="T40" fmla="*/ 46 w 63"/>
                  <a:gd name="T41" fmla="*/ 69 h 92"/>
                  <a:gd name="T42" fmla="*/ 46 w 63"/>
                  <a:gd name="T43" fmla="*/ 56 h 92"/>
                  <a:gd name="T44" fmla="*/ 48 w 63"/>
                  <a:gd name="T45" fmla="*/ 38 h 92"/>
                  <a:gd name="T46" fmla="*/ 50 w 63"/>
                  <a:gd name="T47" fmla="*/ 18 h 92"/>
                  <a:gd name="T48" fmla="*/ 52 w 63"/>
                  <a:gd name="T49" fmla="*/ 13 h 92"/>
                  <a:gd name="T50" fmla="*/ 53 w 63"/>
                  <a:gd name="T51" fmla="*/ 28 h 92"/>
                  <a:gd name="T52" fmla="*/ 54 w 63"/>
                  <a:gd name="T53" fmla="*/ 52 h 92"/>
                  <a:gd name="T54" fmla="*/ 53 w 63"/>
                  <a:gd name="T55" fmla="*/ 77 h 92"/>
                  <a:gd name="T56" fmla="*/ 54 w 63"/>
                  <a:gd name="T57" fmla="*/ 91 h 92"/>
                  <a:gd name="T58" fmla="*/ 56 w 63"/>
                  <a:gd name="T59" fmla="*/ 77 h 92"/>
                  <a:gd name="T60" fmla="*/ 56 w 63"/>
                  <a:gd name="T61" fmla="*/ 52 h 92"/>
                  <a:gd name="T62" fmla="*/ 55 w 63"/>
                  <a:gd name="T63" fmla="*/ 19 h 92"/>
                  <a:gd name="T64" fmla="*/ 61 w 63"/>
                  <a:gd name="T65" fmla="*/ 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3" h="92">
                    <a:moveTo>
                      <a:pt x="61" y="6"/>
                    </a:moveTo>
                    <a:cubicBezTo>
                      <a:pt x="63" y="0"/>
                      <a:pt x="55" y="7"/>
                      <a:pt x="54" y="6"/>
                    </a:cubicBezTo>
                    <a:cubicBezTo>
                      <a:pt x="54" y="5"/>
                      <a:pt x="51" y="8"/>
                      <a:pt x="50" y="10"/>
                    </a:cubicBezTo>
                    <a:cubicBezTo>
                      <a:pt x="48" y="13"/>
                      <a:pt x="44" y="17"/>
                      <a:pt x="45" y="14"/>
                    </a:cubicBezTo>
                    <a:cubicBezTo>
                      <a:pt x="45" y="11"/>
                      <a:pt x="43" y="15"/>
                      <a:pt x="39" y="18"/>
                    </a:cubicBezTo>
                    <a:cubicBezTo>
                      <a:pt x="35" y="21"/>
                      <a:pt x="32" y="25"/>
                      <a:pt x="28" y="28"/>
                    </a:cubicBezTo>
                    <a:cubicBezTo>
                      <a:pt x="24" y="30"/>
                      <a:pt x="8" y="38"/>
                      <a:pt x="4" y="41"/>
                    </a:cubicBezTo>
                    <a:cubicBezTo>
                      <a:pt x="0" y="44"/>
                      <a:pt x="6" y="42"/>
                      <a:pt x="12" y="38"/>
                    </a:cubicBezTo>
                    <a:cubicBezTo>
                      <a:pt x="18" y="34"/>
                      <a:pt x="30" y="31"/>
                      <a:pt x="31" y="30"/>
                    </a:cubicBezTo>
                    <a:cubicBezTo>
                      <a:pt x="31" y="30"/>
                      <a:pt x="28" y="33"/>
                      <a:pt x="25" y="38"/>
                    </a:cubicBezTo>
                    <a:cubicBezTo>
                      <a:pt x="21" y="43"/>
                      <a:pt x="21" y="43"/>
                      <a:pt x="19" y="45"/>
                    </a:cubicBezTo>
                    <a:cubicBezTo>
                      <a:pt x="17" y="47"/>
                      <a:pt x="20" y="47"/>
                      <a:pt x="22" y="46"/>
                    </a:cubicBezTo>
                    <a:cubicBezTo>
                      <a:pt x="24" y="44"/>
                      <a:pt x="28" y="40"/>
                      <a:pt x="33" y="36"/>
                    </a:cubicBezTo>
                    <a:cubicBezTo>
                      <a:pt x="37" y="33"/>
                      <a:pt x="41" y="26"/>
                      <a:pt x="40" y="28"/>
                    </a:cubicBezTo>
                    <a:cubicBezTo>
                      <a:pt x="40" y="29"/>
                      <a:pt x="39" y="35"/>
                      <a:pt x="36" y="41"/>
                    </a:cubicBezTo>
                    <a:cubicBezTo>
                      <a:pt x="34" y="48"/>
                      <a:pt x="33" y="47"/>
                      <a:pt x="33" y="47"/>
                    </a:cubicBezTo>
                    <a:cubicBezTo>
                      <a:pt x="33" y="47"/>
                      <a:pt x="36" y="49"/>
                      <a:pt x="37" y="46"/>
                    </a:cubicBezTo>
                    <a:cubicBezTo>
                      <a:pt x="39" y="42"/>
                      <a:pt x="46" y="18"/>
                      <a:pt x="46" y="23"/>
                    </a:cubicBezTo>
                    <a:cubicBezTo>
                      <a:pt x="46" y="27"/>
                      <a:pt x="45" y="40"/>
                      <a:pt x="44" y="42"/>
                    </a:cubicBezTo>
                    <a:cubicBezTo>
                      <a:pt x="44" y="43"/>
                      <a:pt x="45" y="54"/>
                      <a:pt x="44" y="57"/>
                    </a:cubicBezTo>
                    <a:cubicBezTo>
                      <a:pt x="43" y="60"/>
                      <a:pt x="44" y="69"/>
                      <a:pt x="46" y="69"/>
                    </a:cubicBezTo>
                    <a:cubicBezTo>
                      <a:pt x="47" y="69"/>
                      <a:pt x="46" y="60"/>
                      <a:pt x="46" y="56"/>
                    </a:cubicBezTo>
                    <a:cubicBezTo>
                      <a:pt x="46" y="52"/>
                      <a:pt x="49" y="45"/>
                      <a:pt x="48" y="38"/>
                    </a:cubicBezTo>
                    <a:cubicBezTo>
                      <a:pt x="47" y="31"/>
                      <a:pt x="49" y="24"/>
                      <a:pt x="50" y="18"/>
                    </a:cubicBezTo>
                    <a:cubicBezTo>
                      <a:pt x="51" y="13"/>
                      <a:pt x="52" y="12"/>
                      <a:pt x="52" y="13"/>
                    </a:cubicBezTo>
                    <a:cubicBezTo>
                      <a:pt x="53" y="15"/>
                      <a:pt x="54" y="22"/>
                      <a:pt x="53" y="28"/>
                    </a:cubicBezTo>
                    <a:cubicBezTo>
                      <a:pt x="52" y="34"/>
                      <a:pt x="52" y="46"/>
                      <a:pt x="54" y="52"/>
                    </a:cubicBezTo>
                    <a:cubicBezTo>
                      <a:pt x="55" y="59"/>
                      <a:pt x="55" y="70"/>
                      <a:pt x="53" y="77"/>
                    </a:cubicBezTo>
                    <a:cubicBezTo>
                      <a:pt x="51" y="84"/>
                      <a:pt x="52" y="89"/>
                      <a:pt x="54" y="91"/>
                    </a:cubicBezTo>
                    <a:cubicBezTo>
                      <a:pt x="55" y="92"/>
                      <a:pt x="54" y="87"/>
                      <a:pt x="56" y="77"/>
                    </a:cubicBezTo>
                    <a:cubicBezTo>
                      <a:pt x="58" y="68"/>
                      <a:pt x="57" y="67"/>
                      <a:pt x="56" y="52"/>
                    </a:cubicBezTo>
                    <a:cubicBezTo>
                      <a:pt x="54" y="37"/>
                      <a:pt x="54" y="31"/>
                      <a:pt x="55" y="19"/>
                    </a:cubicBezTo>
                    <a:cubicBezTo>
                      <a:pt x="56" y="8"/>
                      <a:pt x="58" y="13"/>
                      <a:pt x="61" y="6"/>
                    </a:cubicBezTo>
                    <a:close/>
                  </a:path>
                </a:pathLst>
              </a:custGeom>
              <a:solidFill>
                <a:srgbClr val="009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726"/>
              <p:cNvSpPr/>
              <p:nvPr/>
            </p:nvSpPr>
            <p:spPr bwMode="auto">
              <a:xfrm>
                <a:off x="3259138" y="5921375"/>
                <a:ext cx="120650" cy="109538"/>
              </a:xfrm>
              <a:custGeom>
                <a:avLst/>
                <a:gdLst>
                  <a:gd name="T0" fmla="*/ 21 w 39"/>
                  <a:gd name="T1" fmla="*/ 1 h 35"/>
                  <a:gd name="T2" fmla="*/ 6 w 39"/>
                  <a:gd name="T3" fmla="*/ 27 h 35"/>
                  <a:gd name="T4" fmla="*/ 22 w 39"/>
                  <a:gd name="T5" fmla="*/ 34 h 35"/>
                  <a:gd name="T6" fmla="*/ 36 w 39"/>
                  <a:gd name="T7" fmla="*/ 21 h 35"/>
                  <a:gd name="T8" fmla="*/ 21 w 39"/>
                  <a:gd name="T9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5">
                    <a:moveTo>
                      <a:pt x="21" y="1"/>
                    </a:moveTo>
                    <a:cubicBezTo>
                      <a:pt x="10" y="1"/>
                      <a:pt x="0" y="18"/>
                      <a:pt x="6" y="27"/>
                    </a:cubicBezTo>
                    <a:cubicBezTo>
                      <a:pt x="10" y="32"/>
                      <a:pt x="18" y="35"/>
                      <a:pt x="22" y="34"/>
                    </a:cubicBezTo>
                    <a:cubicBezTo>
                      <a:pt x="25" y="34"/>
                      <a:pt x="33" y="32"/>
                      <a:pt x="36" y="21"/>
                    </a:cubicBezTo>
                    <a:cubicBezTo>
                      <a:pt x="39" y="10"/>
                      <a:pt x="32" y="0"/>
                      <a:pt x="21" y="1"/>
                    </a:cubicBezTo>
                    <a:close/>
                  </a:path>
                </a:pathLst>
              </a:custGeom>
              <a:solidFill>
                <a:srgbClr val="EA6C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727"/>
              <p:cNvSpPr/>
              <p:nvPr/>
            </p:nvSpPr>
            <p:spPr bwMode="auto">
              <a:xfrm>
                <a:off x="3265488" y="5924550"/>
                <a:ext cx="111125" cy="103188"/>
              </a:xfrm>
              <a:custGeom>
                <a:avLst/>
                <a:gdLst>
                  <a:gd name="T0" fmla="*/ 19 w 36"/>
                  <a:gd name="T1" fmla="*/ 1 h 33"/>
                  <a:gd name="T2" fmla="*/ 5 w 36"/>
                  <a:gd name="T3" fmla="*/ 25 h 33"/>
                  <a:gd name="T4" fmla="*/ 20 w 36"/>
                  <a:gd name="T5" fmla="*/ 32 h 33"/>
                  <a:gd name="T6" fmla="*/ 33 w 36"/>
                  <a:gd name="T7" fmla="*/ 20 h 33"/>
                  <a:gd name="T8" fmla="*/ 19 w 36"/>
                  <a:gd name="T9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3">
                    <a:moveTo>
                      <a:pt x="19" y="1"/>
                    </a:moveTo>
                    <a:cubicBezTo>
                      <a:pt x="9" y="2"/>
                      <a:pt x="0" y="17"/>
                      <a:pt x="5" y="25"/>
                    </a:cubicBezTo>
                    <a:cubicBezTo>
                      <a:pt x="8" y="30"/>
                      <a:pt x="17" y="33"/>
                      <a:pt x="20" y="32"/>
                    </a:cubicBezTo>
                    <a:cubicBezTo>
                      <a:pt x="23" y="31"/>
                      <a:pt x="30" y="30"/>
                      <a:pt x="33" y="20"/>
                    </a:cubicBezTo>
                    <a:cubicBezTo>
                      <a:pt x="36" y="10"/>
                      <a:pt x="29" y="0"/>
                      <a:pt x="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1728"/>
              <p:cNvSpPr/>
              <p:nvPr/>
            </p:nvSpPr>
            <p:spPr bwMode="auto">
              <a:xfrm>
                <a:off x="3282950" y="5934075"/>
                <a:ext cx="87313" cy="84138"/>
              </a:xfrm>
              <a:custGeom>
                <a:avLst/>
                <a:gdLst>
                  <a:gd name="T0" fmla="*/ 9 w 28"/>
                  <a:gd name="T1" fmla="*/ 3 h 27"/>
                  <a:gd name="T2" fmla="*/ 3 w 28"/>
                  <a:gd name="T3" fmla="*/ 20 h 27"/>
                  <a:gd name="T4" fmla="*/ 14 w 28"/>
                  <a:gd name="T5" fmla="*/ 26 h 27"/>
                  <a:gd name="T6" fmla="*/ 26 w 28"/>
                  <a:gd name="T7" fmla="*/ 17 h 27"/>
                  <a:gd name="T8" fmla="*/ 9 w 28"/>
                  <a:gd name="T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9" y="3"/>
                    </a:moveTo>
                    <a:cubicBezTo>
                      <a:pt x="1" y="6"/>
                      <a:pt x="0" y="15"/>
                      <a:pt x="3" y="20"/>
                    </a:cubicBezTo>
                    <a:cubicBezTo>
                      <a:pt x="5" y="24"/>
                      <a:pt x="11" y="26"/>
                      <a:pt x="14" y="26"/>
                    </a:cubicBezTo>
                    <a:cubicBezTo>
                      <a:pt x="14" y="26"/>
                      <a:pt x="23" y="27"/>
                      <a:pt x="26" y="17"/>
                    </a:cubicBezTo>
                    <a:cubicBezTo>
                      <a:pt x="28" y="6"/>
                      <a:pt x="16" y="0"/>
                      <a:pt x="9" y="3"/>
                    </a:cubicBezTo>
                    <a:close/>
                  </a:path>
                </a:pathLst>
              </a:custGeom>
              <a:solidFill>
                <a:srgbClr val="C4B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729"/>
              <p:cNvSpPr/>
              <p:nvPr/>
            </p:nvSpPr>
            <p:spPr bwMode="auto">
              <a:xfrm>
                <a:off x="3295650" y="5946775"/>
                <a:ext cx="65088" cy="71438"/>
              </a:xfrm>
              <a:custGeom>
                <a:avLst/>
                <a:gdLst>
                  <a:gd name="T0" fmla="*/ 1 w 21"/>
                  <a:gd name="T1" fmla="*/ 11 h 23"/>
                  <a:gd name="T2" fmla="*/ 14 w 21"/>
                  <a:gd name="T3" fmla="*/ 20 h 23"/>
                  <a:gd name="T4" fmla="*/ 16 w 21"/>
                  <a:gd name="T5" fmla="*/ 6 h 23"/>
                  <a:gd name="T6" fmla="*/ 1 w 21"/>
                  <a:gd name="T7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3">
                    <a:moveTo>
                      <a:pt x="1" y="11"/>
                    </a:moveTo>
                    <a:cubicBezTo>
                      <a:pt x="0" y="17"/>
                      <a:pt x="10" y="23"/>
                      <a:pt x="14" y="20"/>
                    </a:cubicBezTo>
                    <a:cubicBezTo>
                      <a:pt x="18" y="16"/>
                      <a:pt x="21" y="12"/>
                      <a:pt x="16" y="6"/>
                    </a:cubicBezTo>
                    <a:cubicBezTo>
                      <a:pt x="12" y="0"/>
                      <a:pt x="1" y="5"/>
                      <a:pt x="1" y="11"/>
                    </a:cubicBezTo>
                    <a:close/>
                  </a:path>
                </a:pathLst>
              </a:custGeom>
              <a:solidFill>
                <a:srgbClr val="867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730"/>
              <p:cNvSpPr/>
              <p:nvPr/>
            </p:nvSpPr>
            <p:spPr bwMode="auto">
              <a:xfrm>
                <a:off x="3324225" y="5999163"/>
                <a:ext cx="17463" cy="19050"/>
              </a:xfrm>
              <a:custGeom>
                <a:avLst/>
                <a:gdLst>
                  <a:gd name="T0" fmla="*/ 1 w 6"/>
                  <a:gd name="T1" fmla="*/ 2 h 6"/>
                  <a:gd name="T2" fmla="*/ 2 w 6"/>
                  <a:gd name="T3" fmla="*/ 5 h 6"/>
                  <a:gd name="T4" fmla="*/ 6 w 6"/>
                  <a:gd name="T5" fmla="*/ 4 h 6"/>
                  <a:gd name="T6" fmla="*/ 4 w 6"/>
                  <a:gd name="T7" fmla="*/ 0 h 6"/>
                  <a:gd name="T8" fmla="*/ 1 w 6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2"/>
                    </a:moveTo>
                    <a:cubicBezTo>
                      <a:pt x="0" y="3"/>
                      <a:pt x="1" y="5"/>
                      <a:pt x="2" y="5"/>
                    </a:cubicBezTo>
                    <a:cubicBezTo>
                      <a:pt x="4" y="6"/>
                      <a:pt x="5" y="5"/>
                      <a:pt x="6" y="4"/>
                    </a:cubicBezTo>
                    <a:cubicBezTo>
                      <a:pt x="6" y="2"/>
                      <a:pt x="6" y="1"/>
                      <a:pt x="4" y="0"/>
                    </a:cubicBezTo>
                    <a:cubicBezTo>
                      <a:pt x="3" y="0"/>
                      <a:pt x="2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731"/>
              <p:cNvSpPr/>
              <p:nvPr/>
            </p:nvSpPr>
            <p:spPr bwMode="auto">
              <a:xfrm>
                <a:off x="3311525" y="5970588"/>
                <a:ext cx="33338" cy="31750"/>
              </a:xfrm>
              <a:custGeom>
                <a:avLst/>
                <a:gdLst>
                  <a:gd name="T0" fmla="*/ 1 w 11"/>
                  <a:gd name="T1" fmla="*/ 3 h 10"/>
                  <a:gd name="T2" fmla="*/ 3 w 11"/>
                  <a:gd name="T3" fmla="*/ 9 h 10"/>
                  <a:gd name="T4" fmla="*/ 10 w 11"/>
                  <a:gd name="T5" fmla="*/ 7 h 10"/>
                  <a:gd name="T6" fmla="*/ 7 w 11"/>
                  <a:gd name="T7" fmla="*/ 1 h 10"/>
                  <a:gd name="T8" fmla="*/ 1 w 11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1" y="3"/>
                    </a:moveTo>
                    <a:cubicBezTo>
                      <a:pt x="0" y="6"/>
                      <a:pt x="1" y="8"/>
                      <a:pt x="3" y="9"/>
                    </a:cubicBezTo>
                    <a:cubicBezTo>
                      <a:pt x="6" y="10"/>
                      <a:pt x="9" y="9"/>
                      <a:pt x="10" y="7"/>
                    </a:cubicBezTo>
                    <a:cubicBezTo>
                      <a:pt x="11" y="4"/>
                      <a:pt x="9" y="2"/>
                      <a:pt x="7" y="1"/>
                    </a:cubicBezTo>
                    <a:cubicBezTo>
                      <a:pt x="5" y="0"/>
                      <a:pt x="2" y="1"/>
                      <a:pt x="1" y="3"/>
                    </a:cubicBezTo>
                    <a:close/>
                  </a:path>
                </a:pathLst>
              </a:custGeom>
              <a:solidFill>
                <a:srgbClr val="5431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732"/>
              <p:cNvSpPr/>
              <p:nvPr/>
            </p:nvSpPr>
            <p:spPr bwMode="auto">
              <a:xfrm>
                <a:off x="3265488" y="5794375"/>
                <a:ext cx="65088" cy="106363"/>
              </a:xfrm>
              <a:custGeom>
                <a:avLst/>
                <a:gdLst>
                  <a:gd name="T0" fmla="*/ 5 w 21"/>
                  <a:gd name="T1" fmla="*/ 31 h 34"/>
                  <a:gd name="T2" fmla="*/ 19 w 21"/>
                  <a:gd name="T3" fmla="*/ 15 h 34"/>
                  <a:gd name="T4" fmla="*/ 11 w 21"/>
                  <a:gd name="T5" fmla="*/ 4 h 34"/>
                  <a:gd name="T6" fmla="*/ 6 w 21"/>
                  <a:gd name="T7" fmla="*/ 19 h 34"/>
                  <a:gd name="T8" fmla="*/ 5 w 21"/>
                  <a:gd name="T9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4">
                    <a:moveTo>
                      <a:pt x="5" y="31"/>
                    </a:moveTo>
                    <a:cubicBezTo>
                      <a:pt x="5" y="31"/>
                      <a:pt x="16" y="23"/>
                      <a:pt x="19" y="15"/>
                    </a:cubicBezTo>
                    <a:cubicBezTo>
                      <a:pt x="21" y="6"/>
                      <a:pt x="16" y="0"/>
                      <a:pt x="11" y="4"/>
                    </a:cubicBezTo>
                    <a:cubicBezTo>
                      <a:pt x="5" y="9"/>
                      <a:pt x="11" y="9"/>
                      <a:pt x="6" y="19"/>
                    </a:cubicBezTo>
                    <a:cubicBezTo>
                      <a:pt x="0" y="31"/>
                      <a:pt x="0" y="34"/>
                      <a:pt x="5" y="31"/>
                    </a:cubicBezTo>
                    <a:close/>
                  </a:path>
                </a:pathLst>
              </a:custGeom>
              <a:solidFill>
                <a:srgbClr val="F3A2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733"/>
              <p:cNvSpPr/>
              <p:nvPr/>
            </p:nvSpPr>
            <p:spPr bwMode="auto">
              <a:xfrm>
                <a:off x="3276600" y="5803900"/>
                <a:ext cx="50800" cy="80963"/>
              </a:xfrm>
              <a:custGeom>
                <a:avLst/>
                <a:gdLst>
                  <a:gd name="T0" fmla="*/ 6 w 16"/>
                  <a:gd name="T1" fmla="*/ 15 h 26"/>
                  <a:gd name="T2" fmla="*/ 3 w 16"/>
                  <a:gd name="T3" fmla="*/ 24 h 26"/>
                  <a:gd name="T4" fmla="*/ 14 w 16"/>
                  <a:gd name="T5" fmla="*/ 11 h 26"/>
                  <a:gd name="T6" fmla="*/ 11 w 16"/>
                  <a:gd name="T7" fmla="*/ 0 h 26"/>
                  <a:gd name="T8" fmla="*/ 6 w 16"/>
                  <a:gd name="T9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6" y="15"/>
                    </a:moveTo>
                    <a:cubicBezTo>
                      <a:pt x="2" y="22"/>
                      <a:pt x="0" y="26"/>
                      <a:pt x="3" y="24"/>
                    </a:cubicBezTo>
                    <a:cubicBezTo>
                      <a:pt x="3" y="24"/>
                      <a:pt x="12" y="17"/>
                      <a:pt x="14" y="11"/>
                    </a:cubicBezTo>
                    <a:cubicBezTo>
                      <a:pt x="16" y="6"/>
                      <a:pt x="13" y="0"/>
                      <a:pt x="11" y="0"/>
                    </a:cubicBezTo>
                    <a:cubicBezTo>
                      <a:pt x="6" y="2"/>
                      <a:pt x="9" y="9"/>
                      <a:pt x="6" y="15"/>
                    </a:cubicBezTo>
                    <a:close/>
                  </a:path>
                </a:pathLst>
              </a:custGeom>
              <a:solidFill>
                <a:srgbClr val="F5B1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734"/>
              <p:cNvSpPr/>
              <p:nvPr/>
            </p:nvSpPr>
            <p:spPr bwMode="auto">
              <a:xfrm>
                <a:off x="3255963" y="5800725"/>
                <a:ext cx="42863" cy="96838"/>
              </a:xfrm>
              <a:custGeom>
                <a:avLst/>
                <a:gdLst>
                  <a:gd name="T0" fmla="*/ 1 w 14"/>
                  <a:gd name="T1" fmla="*/ 29 h 31"/>
                  <a:gd name="T2" fmla="*/ 8 w 14"/>
                  <a:gd name="T3" fmla="*/ 25 h 31"/>
                  <a:gd name="T4" fmla="*/ 13 w 14"/>
                  <a:gd name="T5" fmla="*/ 9 h 31"/>
                  <a:gd name="T6" fmla="*/ 7 w 14"/>
                  <a:gd name="T7" fmla="*/ 3 h 31"/>
                  <a:gd name="T8" fmla="*/ 2 w 14"/>
                  <a:gd name="T9" fmla="*/ 13 h 31"/>
                  <a:gd name="T10" fmla="*/ 1 w 14"/>
                  <a:gd name="T11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31">
                    <a:moveTo>
                      <a:pt x="1" y="29"/>
                    </a:moveTo>
                    <a:cubicBezTo>
                      <a:pt x="1" y="30"/>
                      <a:pt x="6" y="31"/>
                      <a:pt x="8" y="25"/>
                    </a:cubicBezTo>
                    <a:cubicBezTo>
                      <a:pt x="11" y="20"/>
                      <a:pt x="14" y="12"/>
                      <a:pt x="13" y="9"/>
                    </a:cubicBezTo>
                    <a:cubicBezTo>
                      <a:pt x="13" y="6"/>
                      <a:pt x="10" y="0"/>
                      <a:pt x="7" y="3"/>
                    </a:cubicBezTo>
                    <a:cubicBezTo>
                      <a:pt x="3" y="5"/>
                      <a:pt x="1" y="9"/>
                      <a:pt x="2" y="13"/>
                    </a:cubicBezTo>
                    <a:cubicBezTo>
                      <a:pt x="3" y="18"/>
                      <a:pt x="0" y="27"/>
                      <a:pt x="1" y="29"/>
                    </a:cubicBezTo>
                    <a:close/>
                  </a:path>
                </a:pathLst>
              </a:custGeom>
              <a:solidFill>
                <a:srgbClr val="E89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735"/>
              <p:cNvSpPr/>
              <p:nvPr/>
            </p:nvSpPr>
            <p:spPr bwMode="auto">
              <a:xfrm>
                <a:off x="3265488" y="5803900"/>
                <a:ext cx="23813" cy="84138"/>
              </a:xfrm>
              <a:custGeom>
                <a:avLst/>
                <a:gdLst>
                  <a:gd name="T0" fmla="*/ 1 w 8"/>
                  <a:gd name="T1" fmla="*/ 24 h 27"/>
                  <a:gd name="T2" fmla="*/ 7 w 8"/>
                  <a:gd name="T3" fmla="*/ 11 h 27"/>
                  <a:gd name="T4" fmla="*/ 7 w 8"/>
                  <a:gd name="T5" fmla="*/ 3 h 27"/>
                  <a:gd name="T6" fmla="*/ 2 w 8"/>
                  <a:gd name="T7" fmla="*/ 4 h 27"/>
                  <a:gd name="T8" fmla="*/ 1 w 8"/>
                  <a:gd name="T9" fmla="*/ 13 h 27"/>
                  <a:gd name="T10" fmla="*/ 0 w 8"/>
                  <a:gd name="T11" fmla="*/ 21 h 27"/>
                  <a:gd name="T12" fmla="*/ 1 w 8"/>
                  <a:gd name="T13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7">
                    <a:moveTo>
                      <a:pt x="1" y="24"/>
                    </a:moveTo>
                    <a:cubicBezTo>
                      <a:pt x="1" y="24"/>
                      <a:pt x="5" y="17"/>
                      <a:pt x="7" y="11"/>
                    </a:cubicBezTo>
                    <a:cubicBezTo>
                      <a:pt x="7" y="9"/>
                      <a:pt x="8" y="5"/>
                      <a:pt x="7" y="3"/>
                    </a:cubicBezTo>
                    <a:cubicBezTo>
                      <a:pt x="7" y="2"/>
                      <a:pt x="4" y="0"/>
                      <a:pt x="2" y="4"/>
                    </a:cubicBezTo>
                    <a:cubicBezTo>
                      <a:pt x="0" y="8"/>
                      <a:pt x="1" y="10"/>
                      <a:pt x="1" y="13"/>
                    </a:cubicBezTo>
                    <a:cubicBezTo>
                      <a:pt x="1" y="15"/>
                      <a:pt x="1" y="19"/>
                      <a:pt x="0" y="21"/>
                    </a:cubicBezTo>
                    <a:cubicBezTo>
                      <a:pt x="0" y="23"/>
                      <a:pt x="1" y="27"/>
                      <a:pt x="1" y="24"/>
                    </a:cubicBezTo>
                    <a:close/>
                  </a:path>
                </a:pathLst>
              </a:custGeom>
              <a:solidFill>
                <a:srgbClr val="F4AF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736"/>
              <p:cNvSpPr/>
              <p:nvPr/>
            </p:nvSpPr>
            <p:spPr bwMode="auto">
              <a:xfrm>
                <a:off x="3317875" y="6175375"/>
                <a:ext cx="98425" cy="61913"/>
              </a:xfrm>
              <a:custGeom>
                <a:avLst/>
                <a:gdLst>
                  <a:gd name="T0" fmla="*/ 28 w 32"/>
                  <a:gd name="T1" fmla="*/ 20 h 20"/>
                  <a:gd name="T2" fmla="*/ 32 w 32"/>
                  <a:gd name="T3" fmla="*/ 13 h 20"/>
                  <a:gd name="T4" fmla="*/ 6 w 32"/>
                  <a:gd name="T5" fmla="*/ 0 h 20"/>
                  <a:gd name="T6" fmla="*/ 0 w 32"/>
                  <a:gd name="T7" fmla="*/ 10 h 20"/>
                  <a:gd name="T8" fmla="*/ 28 w 32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0">
                    <a:moveTo>
                      <a:pt x="28" y="20"/>
                    </a:moveTo>
                    <a:cubicBezTo>
                      <a:pt x="29" y="18"/>
                      <a:pt x="31" y="16"/>
                      <a:pt x="32" y="13"/>
                    </a:cubicBezTo>
                    <a:cubicBezTo>
                      <a:pt x="28" y="11"/>
                      <a:pt x="16" y="5"/>
                      <a:pt x="6" y="0"/>
                    </a:cubicBezTo>
                    <a:cubicBezTo>
                      <a:pt x="4" y="3"/>
                      <a:pt x="2" y="7"/>
                      <a:pt x="0" y="10"/>
                    </a:cubicBezTo>
                    <a:cubicBezTo>
                      <a:pt x="12" y="12"/>
                      <a:pt x="24" y="18"/>
                      <a:pt x="28" y="2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737"/>
              <p:cNvSpPr/>
              <p:nvPr/>
            </p:nvSpPr>
            <p:spPr bwMode="auto">
              <a:xfrm>
                <a:off x="3341688" y="6119813"/>
                <a:ext cx="96838" cy="84138"/>
              </a:xfrm>
              <a:custGeom>
                <a:avLst/>
                <a:gdLst>
                  <a:gd name="T0" fmla="*/ 7 w 31"/>
                  <a:gd name="T1" fmla="*/ 0 h 27"/>
                  <a:gd name="T2" fmla="*/ 6 w 31"/>
                  <a:gd name="T3" fmla="*/ 2 h 27"/>
                  <a:gd name="T4" fmla="*/ 0 w 31"/>
                  <a:gd name="T5" fmla="*/ 15 h 27"/>
                  <a:gd name="T6" fmla="*/ 26 w 31"/>
                  <a:gd name="T7" fmla="*/ 27 h 27"/>
                  <a:gd name="T8" fmla="*/ 30 w 31"/>
                  <a:gd name="T9" fmla="*/ 19 h 27"/>
                  <a:gd name="T10" fmla="*/ 31 w 31"/>
                  <a:gd name="T11" fmla="*/ 17 h 27"/>
                  <a:gd name="T12" fmla="*/ 26 w 31"/>
                  <a:gd name="T13" fmla="*/ 11 h 27"/>
                  <a:gd name="T14" fmla="*/ 7 w 31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7">
                    <a:moveTo>
                      <a:pt x="7" y="0"/>
                    </a:moveTo>
                    <a:cubicBezTo>
                      <a:pt x="6" y="1"/>
                      <a:pt x="6" y="1"/>
                      <a:pt x="6" y="2"/>
                    </a:cubicBezTo>
                    <a:cubicBezTo>
                      <a:pt x="4" y="6"/>
                      <a:pt x="2" y="10"/>
                      <a:pt x="0" y="15"/>
                    </a:cubicBezTo>
                    <a:cubicBezTo>
                      <a:pt x="13" y="19"/>
                      <a:pt x="22" y="25"/>
                      <a:pt x="26" y="27"/>
                    </a:cubicBezTo>
                    <a:cubicBezTo>
                      <a:pt x="28" y="24"/>
                      <a:pt x="29" y="22"/>
                      <a:pt x="30" y="19"/>
                    </a:cubicBezTo>
                    <a:cubicBezTo>
                      <a:pt x="31" y="18"/>
                      <a:pt x="31" y="18"/>
                      <a:pt x="31" y="17"/>
                    </a:cubicBezTo>
                    <a:cubicBezTo>
                      <a:pt x="30" y="16"/>
                      <a:pt x="28" y="14"/>
                      <a:pt x="26" y="11"/>
                    </a:cubicBezTo>
                    <a:cubicBezTo>
                      <a:pt x="23" y="6"/>
                      <a:pt x="15" y="3"/>
                      <a:pt x="7" y="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738"/>
              <p:cNvSpPr/>
              <p:nvPr/>
            </p:nvSpPr>
            <p:spPr bwMode="auto">
              <a:xfrm>
                <a:off x="3335338" y="6167438"/>
                <a:ext cx="87313" cy="49213"/>
              </a:xfrm>
              <a:custGeom>
                <a:avLst/>
                <a:gdLst>
                  <a:gd name="T0" fmla="*/ 26 w 28"/>
                  <a:gd name="T1" fmla="*/ 16 h 16"/>
                  <a:gd name="T2" fmla="*/ 28 w 28"/>
                  <a:gd name="T3" fmla="*/ 12 h 16"/>
                  <a:gd name="T4" fmla="*/ 2 w 28"/>
                  <a:gd name="T5" fmla="*/ 0 h 16"/>
                  <a:gd name="T6" fmla="*/ 0 w 28"/>
                  <a:gd name="T7" fmla="*/ 3 h 16"/>
                  <a:gd name="T8" fmla="*/ 26 w 28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6">
                    <a:moveTo>
                      <a:pt x="26" y="16"/>
                    </a:moveTo>
                    <a:cubicBezTo>
                      <a:pt x="27" y="15"/>
                      <a:pt x="28" y="14"/>
                      <a:pt x="28" y="12"/>
                    </a:cubicBezTo>
                    <a:cubicBezTo>
                      <a:pt x="24" y="10"/>
                      <a:pt x="15" y="4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0" y="8"/>
                      <a:pt x="22" y="14"/>
                      <a:pt x="26" y="16"/>
                    </a:cubicBezTo>
                    <a:close/>
                  </a:path>
                </a:pathLst>
              </a:custGeom>
              <a:solidFill>
                <a:srgbClr val="AC0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739"/>
              <p:cNvSpPr/>
              <p:nvPr/>
            </p:nvSpPr>
            <p:spPr bwMode="auto">
              <a:xfrm>
                <a:off x="3386138" y="6005513"/>
                <a:ext cx="74613" cy="80963"/>
              </a:xfrm>
              <a:custGeom>
                <a:avLst/>
                <a:gdLst>
                  <a:gd name="T0" fmla="*/ 24 w 24"/>
                  <a:gd name="T1" fmla="*/ 26 h 26"/>
                  <a:gd name="T2" fmla="*/ 24 w 24"/>
                  <a:gd name="T3" fmla="*/ 17 h 26"/>
                  <a:gd name="T4" fmla="*/ 2 w 24"/>
                  <a:gd name="T5" fmla="*/ 0 h 26"/>
                  <a:gd name="T6" fmla="*/ 0 w 24"/>
                  <a:gd name="T7" fmla="*/ 13 h 26"/>
                  <a:gd name="T8" fmla="*/ 24 w 24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4" y="26"/>
                    </a:moveTo>
                    <a:cubicBezTo>
                      <a:pt x="24" y="23"/>
                      <a:pt x="24" y="20"/>
                      <a:pt x="24" y="17"/>
                    </a:cubicBezTo>
                    <a:cubicBezTo>
                      <a:pt x="21" y="15"/>
                      <a:pt x="10" y="4"/>
                      <a:pt x="2" y="0"/>
                    </a:cubicBezTo>
                    <a:cubicBezTo>
                      <a:pt x="2" y="4"/>
                      <a:pt x="1" y="9"/>
                      <a:pt x="0" y="13"/>
                    </a:cubicBezTo>
                    <a:cubicBezTo>
                      <a:pt x="9" y="17"/>
                      <a:pt x="20" y="23"/>
                      <a:pt x="24" y="26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740"/>
              <p:cNvSpPr/>
              <p:nvPr/>
            </p:nvSpPr>
            <p:spPr bwMode="auto">
              <a:xfrm>
                <a:off x="3373438" y="6051550"/>
                <a:ext cx="84138" cy="84138"/>
              </a:xfrm>
              <a:custGeom>
                <a:avLst/>
                <a:gdLst>
                  <a:gd name="T0" fmla="*/ 0 w 27"/>
                  <a:gd name="T1" fmla="*/ 12 h 27"/>
                  <a:gd name="T2" fmla="*/ 1 w 27"/>
                  <a:gd name="T3" fmla="*/ 12 h 27"/>
                  <a:gd name="T4" fmla="*/ 25 w 27"/>
                  <a:gd name="T5" fmla="*/ 27 h 27"/>
                  <a:gd name="T6" fmla="*/ 27 w 27"/>
                  <a:gd name="T7" fmla="*/ 15 h 27"/>
                  <a:gd name="T8" fmla="*/ 11 w 27"/>
                  <a:gd name="T9" fmla="*/ 4 h 27"/>
                  <a:gd name="T10" fmla="*/ 4 w 27"/>
                  <a:gd name="T11" fmla="*/ 0 h 27"/>
                  <a:gd name="T12" fmla="*/ 0 w 27"/>
                  <a:gd name="T13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7">
                    <a:moveTo>
                      <a:pt x="0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2" y="14"/>
                      <a:pt x="21" y="23"/>
                      <a:pt x="25" y="27"/>
                    </a:cubicBezTo>
                    <a:cubicBezTo>
                      <a:pt x="26" y="23"/>
                      <a:pt x="27" y="19"/>
                      <a:pt x="27" y="15"/>
                    </a:cubicBezTo>
                    <a:cubicBezTo>
                      <a:pt x="25" y="14"/>
                      <a:pt x="18" y="9"/>
                      <a:pt x="11" y="4"/>
                    </a:cubicBezTo>
                    <a:cubicBezTo>
                      <a:pt x="9" y="3"/>
                      <a:pt x="7" y="1"/>
                      <a:pt x="4" y="0"/>
                    </a:cubicBezTo>
                    <a:cubicBezTo>
                      <a:pt x="3" y="4"/>
                      <a:pt x="2" y="8"/>
                      <a:pt x="0" y="12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741"/>
              <p:cNvSpPr/>
              <p:nvPr/>
            </p:nvSpPr>
            <p:spPr bwMode="auto">
              <a:xfrm>
                <a:off x="3386138" y="6045200"/>
                <a:ext cx="74613" cy="53975"/>
              </a:xfrm>
              <a:custGeom>
                <a:avLst/>
                <a:gdLst>
                  <a:gd name="T0" fmla="*/ 7 w 24"/>
                  <a:gd name="T1" fmla="*/ 6 h 17"/>
                  <a:gd name="T2" fmla="*/ 23 w 24"/>
                  <a:gd name="T3" fmla="*/ 17 h 17"/>
                  <a:gd name="T4" fmla="*/ 24 w 24"/>
                  <a:gd name="T5" fmla="*/ 13 h 17"/>
                  <a:gd name="T6" fmla="*/ 0 w 24"/>
                  <a:gd name="T7" fmla="*/ 0 h 17"/>
                  <a:gd name="T8" fmla="*/ 0 w 24"/>
                  <a:gd name="T9" fmla="*/ 2 h 17"/>
                  <a:gd name="T10" fmla="*/ 7 w 24"/>
                  <a:gd name="T1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7">
                    <a:moveTo>
                      <a:pt x="7" y="6"/>
                    </a:moveTo>
                    <a:cubicBezTo>
                      <a:pt x="14" y="11"/>
                      <a:pt x="21" y="16"/>
                      <a:pt x="23" y="17"/>
                    </a:cubicBezTo>
                    <a:cubicBezTo>
                      <a:pt x="24" y="16"/>
                      <a:pt x="24" y="14"/>
                      <a:pt x="24" y="13"/>
                    </a:cubicBezTo>
                    <a:cubicBezTo>
                      <a:pt x="20" y="10"/>
                      <a:pt x="9" y="4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5"/>
                      <a:pt x="7" y="6"/>
                    </a:cubicBezTo>
                    <a:close/>
                  </a:path>
                </a:pathLst>
              </a:custGeom>
              <a:solidFill>
                <a:srgbClr val="AC0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742"/>
              <p:cNvSpPr/>
              <p:nvPr/>
            </p:nvSpPr>
            <p:spPr bwMode="auto">
              <a:xfrm>
                <a:off x="3373438" y="5878513"/>
                <a:ext cx="87313" cy="142875"/>
              </a:xfrm>
              <a:custGeom>
                <a:avLst/>
                <a:gdLst>
                  <a:gd name="T0" fmla="*/ 1 w 28"/>
                  <a:gd name="T1" fmla="*/ 4 h 46"/>
                  <a:gd name="T2" fmla="*/ 2 w 28"/>
                  <a:gd name="T3" fmla="*/ 15 h 46"/>
                  <a:gd name="T4" fmla="*/ 6 w 28"/>
                  <a:gd name="T5" fmla="*/ 29 h 46"/>
                  <a:gd name="T6" fmla="*/ 28 w 28"/>
                  <a:gd name="T7" fmla="*/ 46 h 46"/>
                  <a:gd name="T8" fmla="*/ 6 w 28"/>
                  <a:gd name="T9" fmla="*/ 2 h 46"/>
                  <a:gd name="T10" fmla="*/ 1 w 28"/>
                  <a:gd name="T11" fmla="*/ 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">
                    <a:moveTo>
                      <a:pt x="1" y="4"/>
                    </a:moveTo>
                    <a:cubicBezTo>
                      <a:pt x="0" y="7"/>
                      <a:pt x="0" y="11"/>
                      <a:pt x="2" y="15"/>
                    </a:cubicBezTo>
                    <a:cubicBezTo>
                      <a:pt x="4" y="19"/>
                      <a:pt x="6" y="24"/>
                      <a:pt x="6" y="29"/>
                    </a:cubicBezTo>
                    <a:cubicBezTo>
                      <a:pt x="16" y="34"/>
                      <a:pt x="27" y="45"/>
                      <a:pt x="28" y="46"/>
                    </a:cubicBezTo>
                    <a:cubicBezTo>
                      <a:pt x="25" y="24"/>
                      <a:pt x="8" y="5"/>
                      <a:pt x="6" y="2"/>
                    </a:cubicBezTo>
                    <a:cubicBezTo>
                      <a:pt x="4" y="0"/>
                      <a:pt x="2" y="2"/>
                      <a:pt x="1" y="4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743"/>
              <p:cNvSpPr/>
              <p:nvPr/>
            </p:nvSpPr>
            <p:spPr bwMode="auto">
              <a:xfrm>
                <a:off x="3392488" y="5969000"/>
                <a:ext cx="71438" cy="88900"/>
              </a:xfrm>
              <a:custGeom>
                <a:avLst/>
                <a:gdLst>
                  <a:gd name="T0" fmla="*/ 22 w 23"/>
                  <a:gd name="T1" fmla="*/ 29 h 29"/>
                  <a:gd name="T2" fmla="*/ 23 w 23"/>
                  <a:gd name="T3" fmla="*/ 25 h 29"/>
                  <a:gd name="T4" fmla="*/ 22 w 23"/>
                  <a:gd name="T5" fmla="*/ 17 h 29"/>
                  <a:gd name="T6" fmla="*/ 0 w 23"/>
                  <a:gd name="T7" fmla="*/ 0 h 29"/>
                  <a:gd name="T8" fmla="*/ 0 w 23"/>
                  <a:gd name="T9" fmla="*/ 12 h 29"/>
                  <a:gd name="T10" fmla="*/ 22 w 23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9">
                    <a:moveTo>
                      <a:pt x="22" y="29"/>
                    </a:moveTo>
                    <a:cubicBezTo>
                      <a:pt x="23" y="28"/>
                      <a:pt x="23" y="26"/>
                      <a:pt x="23" y="25"/>
                    </a:cubicBezTo>
                    <a:cubicBezTo>
                      <a:pt x="23" y="22"/>
                      <a:pt x="22" y="19"/>
                      <a:pt x="22" y="17"/>
                    </a:cubicBezTo>
                    <a:cubicBezTo>
                      <a:pt x="21" y="16"/>
                      <a:pt x="10" y="5"/>
                      <a:pt x="0" y="0"/>
                    </a:cubicBezTo>
                    <a:cubicBezTo>
                      <a:pt x="1" y="4"/>
                      <a:pt x="1" y="8"/>
                      <a:pt x="0" y="12"/>
                    </a:cubicBezTo>
                    <a:cubicBezTo>
                      <a:pt x="8" y="16"/>
                      <a:pt x="19" y="27"/>
                      <a:pt x="22" y="29"/>
                    </a:cubicBezTo>
                    <a:close/>
                  </a:path>
                </a:pathLst>
              </a:custGeom>
              <a:solidFill>
                <a:srgbClr val="CC0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744"/>
              <p:cNvSpPr/>
              <p:nvPr/>
            </p:nvSpPr>
            <p:spPr bwMode="auto">
              <a:xfrm>
                <a:off x="3363913" y="6089650"/>
                <a:ext cx="87313" cy="82550"/>
              </a:xfrm>
              <a:custGeom>
                <a:avLst/>
                <a:gdLst>
                  <a:gd name="T0" fmla="*/ 0 w 28"/>
                  <a:gd name="T1" fmla="*/ 10 h 27"/>
                  <a:gd name="T2" fmla="*/ 19 w 28"/>
                  <a:gd name="T3" fmla="*/ 21 h 27"/>
                  <a:gd name="T4" fmla="*/ 24 w 28"/>
                  <a:gd name="T5" fmla="*/ 27 h 27"/>
                  <a:gd name="T6" fmla="*/ 28 w 28"/>
                  <a:gd name="T7" fmla="*/ 15 h 27"/>
                  <a:gd name="T8" fmla="*/ 4 w 28"/>
                  <a:gd name="T9" fmla="*/ 0 h 27"/>
                  <a:gd name="T10" fmla="*/ 3 w 28"/>
                  <a:gd name="T11" fmla="*/ 0 h 27"/>
                  <a:gd name="T12" fmla="*/ 0 w 28"/>
                  <a:gd name="T13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7">
                    <a:moveTo>
                      <a:pt x="0" y="10"/>
                    </a:moveTo>
                    <a:cubicBezTo>
                      <a:pt x="8" y="13"/>
                      <a:pt x="16" y="16"/>
                      <a:pt x="19" y="21"/>
                    </a:cubicBezTo>
                    <a:cubicBezTo>
                      <a:pt x="21" y="24"/>
                      <a:pt x="23" y="26"/>
                      <a:pt x="24" y="27"/>
                    </a:cubicBezTo>
                    <a:cubicBezTo>
                      <a:pt x="26" y="23"/>
                      <a:pt x="27" y="19"/>
                      <a:pt x="28" y="15"/>
                    </a:cubicBezTo>
                    <a:cubicBezTo>
                      <a:pt x="24" y="11"/>
                      <a:pt x="15" y="2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2" y="3"/>
                      <a:pt x="1" y="7"/>
                      <a:pt x="0" y="10"/>
                    </a:cubicBezTo>
                    <a:close/>
                  </a:path>
                </a:pathLst>
              </a:custGeom>
              <a:solidFill>
                <a:srgbClr val="CC0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745"/>
              <p:cNvSpPr/>
              <p:nvPr/>
            </p:nvSpPr>
            <p:spPr bwMode="auto">
              <a:xfrm>
                <a:off x="3208338" y="6324600"/>
                <a:ext cx="112713" cy="65088"/>
              </a:xfrm>
              <a:custGeom>
                <a:avLst/>
                <a:gdLst>
                  <a:gd name="T0" fmla="*/ 0 w 36"/>
                  <a:gd name="T1" fmla="*/ 20 h 21"/>
                  <a:gd name="T2" fmla="*/ 22 w 36"/>
                  <a:gd name="T3" fmla="*/ 21 h 21"/>
                  <a:gd name="T4" fmla="*/ 36 w 36"/>
                  <a:gd name="T5" fmla="*/ 6 h 21"/>
                  <a:gd name="T6" fmla="*/ 20 w 36"/>
                  <a:gd name="T7" fmla="*/ 0 h 21"/>
                  <a:gd name="T8" fmla="*/ 12 w 36"/>
                  <a:gd name="T9" fmla="*/ 0 h 21"/>
                  <a:gd name="T10" fmla="*/ 0 w 36"/>
                  <a:gd name="T1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1">
                    <a:moveTo>
                      <a:pt x="0" y="20"/>
                    </a:moveTo>
                    <a:cubicBezTo>
                      <a:pt x="9" y="21"/>
                      <a:pt x="17" y="21"/>
                      <a:pt x="22" y="21"/>
                    </a:cubicBezTo>
                    <a:cubicBezTo>
                      <a:pt x="26" y="17"/>
                      <a:pt x="31" y="12"/>
                      <a:pt x="36" y="6"/>
                    </a:cubicBezTo>
                    <a:cubicBezTo>
                      <a:pt x="33" y="4"/>
                      <a:pt x="28" y="1"/>
                      <a:pt x="20" y="0"/>
                    </a:cubicBezTo>
                    <a:cubicBezTo>
                      <a:pt x="18" y="0"/>
                      <a:pt x="15" y="0"/>
                      <a:pt x="12" y="0"/>
                    </a:cubicBezTo>
                    <a:cubicBezTo>
                      <a:pt x="8" y="6"/>
                      <a:pt x="3" y="13"/>
                      <a:pt x="0" y="2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746"/>
              <p:cNvSpPr/>
              <p:nvPr/>
            </p:nvSpPr>
            <p:spPr bwMode="auto">
              <a:xfrm>
                <a:off x="3252788" y="6249988"/>
                <a:ext cx="120650" cy="84138"/>
              </a:xfrm>
              <a:custGeom>
                <a:avLst/>
                <a:gdLst>
                  <a:gd name="T0" fmla="*/ 4 w 39"/>
                  <a:gd name="T1" fmla="*/ 20 h 27"/>
                  <a:gd name="T2" fmla="*/ 25 w 39"/>
                  <a:gd name="T3" fmla="*/ 27 h 27"/>
                  <a:gd name="T4" fmla="*/ 39 w 39"/>
                  <a:gd name="T5" fmla="*/ 9 h 27"/>
                  <a:gd name="T6" fmla="*/ 13 w 39"/>
                  <a:gd name="T7" fmla="*/ 0 h 27"/>
                  <a:gd name="T8" fmla="*/ 0 w 39"/>
                  <a:gd name="T9" fmla="*/ 20 h 27"/>
                  <a:gd name="T10" fmla="*/ 4 w 39"/>
                  <a:gd name="T11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27">
                    <a:moveTo>
                      <a:pt x="4" y="20"/>
                    </a:moveTo>
                    <a:cubicBezTo>
                      <a:pt x="12" y="19"/>
                      <a:pt x="21" y="24"/>
                      <a:pt x="25" y="27"/>
                    </a:cubicBezTo>
                    <a:cubicBezTo>
                      <a:pt x="30" y="21"/>
                      <a:pt x="34" y="15"/>
                      <a:pt x="39" y="9"/>
                    </a:cubicBezTo>
                    <a:cubicBezTo>
                      <a:pt x="35" y="7"/>
                      <a:pt x="22" y="3"/>
                      <a:pt x="13" y="0"/>
                    </a:cubicBezTo>
                    <a:cubicBezTo>
                      <a:pt x="8" y="8"/>
                      <a:pt x="3" y="15"/>
                      <a:pt x="0" y="20"/>
                    </a:cubicBezTo>
                    <a:cubicBezTo>
                      <a:pt x="1" y="20"/>
                      <a:pt x="3" y="20"/>
                      <a:pt x="4" y="2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747"/>
              <p:cNvSpPr/>
              <p:nvPr/>
            </p:nvSpPr>
            <p:spPr bwMode="auto">
              <a:xfrm>
                <a:off x="3246438" y="6308725"/>
                <a:ext cx="84138" cy="34925"/>
              </a:xfrm>
              <a:custGeom>
                <a:avLst/>
                <a:gdLst>
                  <a:gd name="T0" fmla="*/ 2 w 27"/>
                  <a:gd name="T1" fmla="*/ 1 h 11"/>
                  <a:gd name="T2" fmla="*/ 0 w 27"/>
                  <a:gd name="T3" fmla="*/ 5 h 11"/>
                  <a:gd name="T4" fmla="*/ 0 w 27"/>
                  <a:gd name="T5" fmla="*/ 5 h 11"/>
                  <a:gd name="T6" fmla="*/ 8 w 27"/>
                  <a:gd name="T7" fmla="*/ 5 h 11"/>
                  <a:gd name="T8" fmla="*/ 24 w 27"/>
                  <a:gd name="T9" fmla="*/ 11 h 11"/>
                  <a:gd name="T10" fmla="*/ 27 w 27"/>
                  <a:gd name="T11" fmla="*/ 8 h 11"/>
                  <a:gd name="T12" fmla="*/ 6 w 27"/>
                  <a:gd name="T13" fmla="*/ 1 h 11"/>
                  <a:gd name="T14" fmla="*/ 2 w 27"/>
                  <a:gd name="T1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1">
                    <a:moveTo>
                      <a:pt x="2" y="1"/>
                    </a:moveTo>
                    <a:cubicBezTo>
                      <a:pt x="1" y="2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5"/>
                      <a:pt x="6" y="5"/>
                      <a:pt x="8" y="5"/>
                    </a:cubicBezTo>
                    <a:cubicBezTo>
                      <a:pt x="16" y="6"/>
                      <a:pt x="21" y="9"/>
                      <a:pt x="24" y="11"/>
                    </a:cubicBezTo>
                    <a:cubicBezTo>
                      <a:pt x="25" y="10"/>
                      <a:pt x="26" y="9"/>
                      <a:pt x="27" y="8"/>
                    </a:cubicBezTo>
                    <a:cubicBezTo>
                      <a:pt x="23" y="5"/>
                      <a:pt x="14" y="0"/>
                      <a:pt x="6" y="1"/>
                    </a:cubicBezTo>
                    <a:cubicBezTo>
                      <a:pt x="5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AC0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748"/>
              <p:cNvSpPr/>
              <p:nvPr/>
            </p:nvSpPr>
            <p:spPr bwMode="auto">
              <a:xfrm>
                <a:off x="3190875" y="6415088"/>
                <a:ext cx="55563" cy="23813"/>
              </a:xfrm>
              <a:custGeom>
                <a:avLst/>
                <a:gdLst>
                  <a:gd name="T0" fmla="*/ 2 w 18"/>
                  <a:gd name="T1" fmla="*/ 0 h 8"/>
                  <a:gd name="T2" fmla="*/ 8 w 18"/>
                  <a:gd name="T3" fmla="*/ 5 h 8"/>
                  <a:gd name="T4" fmla="*/ 18 w 18"/>
                  <a:gd name="T5" fmla="*/ 0 h 8"/>
                  <a:gd name="T6" fmla="*/ 6 w 18"/>
                  <a:gd name="T7" fmla="*/ 0 h 8"/>
                  <a:gd name="T8" fmla="*/ 2 w 1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2" y="0"/>
                    </a:moveTo>
                    <a:cubicBezTo>
                      <a:pt x="0" y="5"/>
                      <a:pt x="1" y="8"/>
                      <a:pt x="8" y="5"/>
                    </a:cubicBezTo>
                    <a:cubicBezTo>
                      <a:pt x="12" y="4"/>
                      <a:pt x="15" y="2"/>
                      <a:pt x="18" y="0"/>
                    </a:cubicBezTo>
                    <a:cubicBezTo>
                      <a:pt x="15" y="0"/>
                      <a:pt x="12" y="0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749"/>
              <p:cNvSpPr/>
              <p:nvPr/>
            </p:nvSpPr>
            <p:spPr bwMode="auto">
              <a:xfrm>
                <a:off x="3292475" y="6207125"/>
                <a:ext cx="111125" cy="71438"/>
              </a:xfrm>
              <a:custGeom>
                <a:avLst/>
                <a:gdLst>
                  <a:gd name="T0" fmla="*/ 26 w 36"/>
                  <a:gd name="T1" fmla="*/ 23 h 23"/>
                  <a:gd name="T2" fmla="*/ 29 w 36"/>
                  <a:gd name="T3" fmla="*/ 19 h 23"/>
                  <a:gd name="T4" fmla="*/ 36 w 36"/>
                  <a:gd name="T5" fmla="*/ 10 h 23"/>
                  <a:gd name="T6" fmla="*/ 8 w 36"/>
                  <a:gd name="T7" fmla="*/ 0 h 23"/>
                  <a:gd name="T8" fmla="*/ 0 w 36"/>
                  <a:gd name="T9" fmla="*/ 14 h 23"/>
                  <a:gd name="T10" fmla="*/ 26 w 36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3">
                    <a:moveTo>
                      <a:pt x="26" y="23"/>
                    </a:moveTo>
                    <a:cubicBezTo>
                      <a:pt x="27" y="22"/>
                      <a:pt x="28" y="21"/>
                      <a:pt x="29" y="19"/>
                    </a:cubicBezTo>
                    <a:cubicBezTo>
                      <a:pt x="32" y="16"/>
                      <a:pt x="34" y="13"/>
                      <a:pt x="36" y="10"/>
                    </a:cubicBezTo>
                    <a:cubicBezTo>
                      <a:pt x="32" y="8"/>
                      <a:pt x="20" y="2"/>
                      <a:pt x="8" y="0"/>
                    </a:cubicBezTo>
                    <a:cubicBezTo>
                      <a:pt x="5" y="5"/>
                      <a:pt x="2" y="9"/>
                      <a:pt x="0" y="14"/>
                    </a:cubicBezTo>
                    <a:cubicBezTo>
                      <a:pt x="9" y="17"/>
                      <a:pt x="22" y="21"/>
                      <a:pt x="26" y="23"/>
                    </a:cubicBezTo>
                    <a:close/>
                  </a:path>
                </a:pathLst>
              </a:custGeom>
              <a:solidFill>
                <a:srgbClr val="CC0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750"/>
              <p:cNvSpPr/>
              <p:nvPr/>
            </p:nvSpPr>
            <p:spPr bwMode="auto">
              <a:xfrm>
                <a:off x="3197225" y="6386513"/>
                <a:ext cx="79375" cy="28575"/>
              </a:xfrm>
              <a:custGeom>
                <a:avLst/>
                <a:gdLst>
                  <a:gd name="T0" fmla="*/ 1 w 26"/>
                  <a:gd name="T1" fmla="*/ 6 h 9"/>
                  <a:gd name="T2" fmla="*/ 0 w 26"/>
                  <a:gd name="T3" fmla="*/ 9 h 9"/>
                  <a:gd name="T4" fmla="*/ 4 w 26"/>
                  <a:gd name="T5" fmla="*/ 9 h 9"/>
                  <a:gd name="T6" fmla="*/ 16 w 26"/>
                  <a:gd name="T7" fmla="*/ 9 h 9"/>
                  <a:gd name="T8" fmla="*/ 26 w 26"/>
                  <a:gd name="T9" fmla="*/ 1 h 9"/>
                  <a:gd name="T10" fmla="*/ 4 w 26"/>
                  <a:gd name="T11" fmla="*/ 0 h 9"/>
                  <a:gd name="T12" fmla="*/ 1 w 26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9">
                    <a:moveTo>
                      <a:pt x="1" y="6"/>
                    </a:move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3" y="9"/>
                      <a:pt x="4" y="9"/>
                    </a:cubicBezTo>
                    <a:cubicBezTo>
                      <a:pt x="10" y="9"/>
                      <a:pt x="13" y="9"/>
                      <a:pt x="16" y="9"/>
                    </a:cubicBezTo>
                    <a:cubicBezTo>
                      <a:pt x="19" y="7"/>
                      <a:pt x="22" y="4"/>
                      <a:pt x="26" y="1"/>
                    </a:cubicBezTo>
                    <a:cubicBezTo>
                      <a:pt x="21" y="1"/>
                      <a:pt x="13" y="1"/>
                      <a:pt x="4" y="0"/>
                    </a:cubicBezTo>
                    <a:cubicBezTo>
                      <a:pt x="3" y="2"/>
                      <a:pt x="2" y="4"/>
                      <a:pt x="1" y="6"/>
                    </a:cubicBezTo>
                    <a:close/>
                  </a:path>
                </a:pathLst>
              </a:custGeom>
              <a:solidFill>
                <a:srgbClr val="CC0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751"/>
              <p:cNvSpPr/>
              <p:nvPr/>
            </p:nvSpPr>
            <p:spPr bwMode="auto">
              <a:xfrm>
                <a:off x="3413125" y="5956300"/>
                <a:ext cx="15875" cy="14288"/>
              </a:xfrm>
              <a:custGeom>
                <a:avLst/>
                <a:gdLst>
                  <a:gd name="T0" fmla="*/ 0 w 5"/>
                  <a:gd name="T1" fmla="*/ 2 h 5"/>
                  <a:gd name="T2" fmla="*/ 1 w 5"/>
                  <a:gd name="T3" fmla="*/ 4 h 5"/>
                  <a:gd name="T4" fmla="*/ 4 w 5"/>
                  <a:gd name="T5" fmla="*/ 3 h 5"/>
                  <a:gd name="T6" fmla="*/ 3 w 5"/>
                  <a:gd name="T7" fmla="*/ 0 h 5"/>
                  <a:gd name="T8" fmla="*/ 0 w 5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3" y="5"/>
                      <a:pt x="4" y="4"/>
                      <a:pt x="4" y="3"/>
                    </a:cubicBezTo>
                    <a:cubicBezTo>
                      <a:pt x="5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752"/>
              <p:cNvSpPr/>
              <p:nvPr/>
            </p:nvSpPr>
            <p:spPr bwMode="auto">
              <a:xfrm>
                <a:off x="3419475" y="5989638"/>
                <a:ext cx="22225" cy="22225"/>
              </a:xfrm>
              <a:custGeom>
                <a:avLst/>
                <a:gdLst>
                  <a:gd name="T0" fmla="*/ 0 w 7"/>
                  <a:gd name="T1" fmla="*/ 3 h 7"/>
                  <a:gd name="T2" fmla="*/ 2 w 7"/>
                  <a:gd name="T3" fmla="*/ 7 h 7"/>
                  <a:gd name="T4" fmla="*/ 6 w 7"/>
                  <a:gd name="T5" fmla="*/ 5 h 7"/>
                  <a:gd name="T6" fmla="*/ 5 w 7"/>
                  <a:gd name="T7" fmla="*/ 1 h 7"/>
                  <a:gd name="T8" fmla="*/ 0 w 7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3"/>
                    </a:moveTo>
                    <a:cubicBezTo>
                      <a:pt x="0" y="4"/>
                      <a:pt x="0" y="6"/>
                      <a:pt x="2" y="7"/>
                    </a:cubicBezTo>
                    <a:cubicBezTo>
                      <a:pt x="4" y="7"/>
                      <a:pt x="6" y="7"/>
                      <a:pt x="6" y="5"/>
                    </a:cubicBezTo>
                    <a:cubicBezTo>
                      <a:pt x="7" y="3"/>
                      <a:pt x="6" y="1"/>
                      <a:pt x="5" y="1"/>
                    </a:cubicBezTo>
                    <a:cubicBezTo>
                      <a:pt x="3" y="0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3" name="Freeform 2124"/>
            <p:cNvSpPr/>
            <p:nvPr/>
          </p:nvSpPr>
          <p:spPr bwMode="auto">
            <a:xfrm>
              <a:off x="3009900" y="5719763"/>
              <a:ext cx="9525" cy="28575"/>
            </a:xfrm>
            <a:custGeom>
              <a:avLst/>
              <a:gdLst>
                <a:gd name="T0" fmla="*/ 0 w 3"/>
                <a:gd name="T1" fmla="*/ 8 h 9"/>
                <a:gd name="T2" fmla="*/ 2 w 3"/>
                <a:gd name="T3" fmla="*/ 9 h 9"/>
                <a:gd name="T4" fmla="*/ 1 w 3"/>
                <a:gd name="T5" fmla="*/ 0 h 9"/>
                <a:gd name="T6" fmla="*/ 1 w 3"/>
                <a:gd name="T7" fmla="*/ 8 h 9"/>
                <a:gd name="T8" fmla="*/ 0 w 3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0" y="8"/>
                  </a:moveTo>
                  <a:cubicBezTo>
                    <a:pt x="1" y="8"/>
                    <a:pt x="1" y="8"/>
                    <a:pt x="2" y="9"/>
                  </a:cubicBezTo>
                  <a:cubicBezTo>
                    <a:pt x="3" y="7"/>
                    <a:pt x="2" y="4"/>
                    <a:pt x="1" y="0"/>
                  </a:cubicBezTo>
                  <a:cubicBezTo>
                    <a:pt x="2" y="4"/>
                    <a:pt x="2" y="7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lose/>
                </a:path>
              </a:pathLst>
            </a:custGeom>
            <a:solidFill>
              <a:srgbClr val="C16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6067864" y="4536344"/>
            <a:ext cx="936559" cy="441158"/>
            <a:chOff x="2901950" y="4981575"/>
            <a:chExt cx="982663" cy="484188"/>
          </a:xfrm>
        </p:grpSpPr>
        <p:sp>
          <p:nvSpPr>
            <p:cNvPr id="128" name="Freeform 1797"/>
            <p:cNvSpPr/>
            <p:nvPr/>
          </p:nvSpPr>
          <p:spPr bwMode="auto">
            <a:xfrm>
              <a:off x="3149600" y="5295900"/>
              <a:ext cx="298450" cy="71438"/>
            </a:xfrm>
            <a:custGeom>
              <a:avLst/>
              <a:gdLst>
                <a:gd name="T0" fmla="*/ 7 w 96"/>
                <a:gd name="T1" fmla="*/ 6 h 23"/>
                <a:gd name="T2" fmla="*/ 26 w 96"/>
                <a:gd name="T3" fmla="*/ 9 h 23"/>
                <a:gd name="T4" fmla="*/ 50 w 96"/>
                <a:gd name="T5" fmla="*/ 16 h 23"/>
                <a:gd name="T6" fmla="*/ 71 w 96"/>
                <a:gd name="T7" fmla="*/ 13 h 23"/>
                <a:gd name="T8" fmla="*/ 91 w 96"/>
                <a:gd name="T9" fmla="*/ 22 h 23"/>
                <a:gd name="T10" fmla="*/ 96 w 96"/>
                <a:gd name="T11" fmla="*/ 4 h 23"/>
                <a:gd name="T12" fmla="*/ 11 w 96"/>
                <a:gd name="T13" fmla="*/ 1 h 23"/>
                <a:gd name="T14" fmla="*/ 7 w 96"/>
                <a:gd name="T15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3">
                  <a:moveTo>
                    <a:pt x="7" y="6"/>
                  </a:moveTo>
                  <a:cubicBezTo>
                    <a:pt x="10" y="7"/>
                    <a:pt x="17" y="5"/>
                    <a:pt x="26" y="9"/>
                  </a:cubicBezTo>
                  <a:cubicBezTo>
                    <a:pt x="34" y="14"/>
                    <a:pt x="39" y="16"/>
                    <a:pt x="50" y="16"/>
                  </a:cubicBezTo>
                  <a:cubicBezTo>
                    <a:pt x="60" y="16"/>
                    <a:pt x="63" y="12"/>
                    <a:pt x="71" y="13"/>
                  </a:cubicBezTo>
                  <a:cubicBezTo>
                    <a:pt x="79" y="14"/>
                    <a:pt x="86" y="23"/>
                    <a:pt x="91" y="22"/>
                  </a:cubicBezTo>
                  <a:cubicBezTo>
                    <a:pt x="96" y="21"/>
                    <a:pt x="96" y="4"/>
                    <a:pt x="96" y="4"/>
                  </a:cubicBezTo>
                  <a:cubicBezTo>
                    <a:pt x="94" y="3"/>
                    <a:pt x="23" y="1"/>
                    <a:pt x="11" y="1"/>
                  </a:cubicBezTo>
                  <a:cubicBezTo>
                    <a:pt x="0" y="0"/>
                    <a:pt x="5" y="4"/>
                    <a:pt x="7" y="6"/>
                  </a:cubicBezTo>
                  <a:close/>
                </a:path>
              </a:pathLst>
            </a:custGeom>
            <a:solidFill>
              <a:srgbClr val="0E2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798"/>
            <p:cNvSpPr/>
            <p:nvPr/>
          </p:nvSpPr>
          <p:spPr bwMode="auto">
            <a:xfrm>
              <a:off x="3184525" y="5299075"/>
              <a:ext cx="260350" cy="46038"/>
            </a:xfrm>
            <a:custGeom>
              <a:avLst/>
              <a:gdLst>
                <a:gd name="T0" fmla="*/ 83 w 84"/>
                <a:gd name="T1" fmla="*/ 12 h 15"/>
                <a:gd name="T2" fmla="*/ 84 w 84"/>
                <a:gd name="T3" fmla="*/ 4 h 15"/>
                <a:gd name="T4" fmla="*/ 2 w 84"/>
                <a:gd name="T5" fmla="*/ 2 h 15"/>
                <a:gd name="T6" fmla="*/ 7 w 84"/>
                <a:gd name="T7" fmla="*/ 4 h 15"/>
                <a:gd name="T8" fmla="*/ 11 w 84"/>
                <a:gd name="T9" fmla="*/ 5 h 15"/>
                <a:gd name="T10" fmla="*/ 15 w 84"/>
                <a:gd name="T11" fmla="*/ 6 h 15"/>
                <a:gd name="T12" fmla="*/ 19 w 84"/>
                <a:gd name="T13" fmla="*/ 6 h 15"/>
                <a:gd name="T14" fmla="*/ 23 w 84"/>
                <a:gd name="T15" fmla="*/ 7 h 15"/>
                <a:gd name="T16" fmla="*/ 28 w 84"/>
                <a:gd name="T17" fmla="*/ 8 h 15"/>
                <a:gd name="T18" fmla="*/ 31 w 84"/>
                <a:gd name="T19" fmla="*/ 7 h 15"/>
                <a:gd name="T20" fmla="*/ 34 w 84"/>
                <a:gd name="T21" fmla="*/ 7 h 15"/>
                <a:gd name="T22" fmla="*/ 36 w 84"/>
                <a:gd name="T23" fmla="*/ 8 h 15"/>
                <a:gd name="T24" fmla="*/ 40 w 84"/>
                <a:gd name="T25" fmla="*/ 7 h 15"/>
                <a:gd name="T26" fmla="*/ 40 w 84"/>
                <a:gd name="T27" fmla="*/ 11 h 15"/>
                <a:gd name="T28" fmla="*/ 47 w 84"/>
                <a:gd name="T29" fmla="*/ 7 h 15"/>
                <a:gd name="T30" fmla="*/ 50 w 84"/>
                <a:gd name="T31" fmla="*/ 7 h 15"/>
                <a:gd name="T32" fmla="*/ 55 w 84"/>
                <a:gd name="T33" fmla="*/ 7 h 15"/>
                <a:gd name="T34" fmla="*/ 59 w 84"/>
                <a:gd name="T35" fmla="*/ 7 h 15"/>
                <a:gd name="T36" fmla="*/ 63 w 84"/>
                <a:gd name="T37" fmla="*/ 8 h 15"/>
                <a:gd name="T38" fmla="*/ 66 w 84"/>
                <a:gd name="T39" fmla="*/ 8 h 15"/>
                <a:gd name="T40" fmla="*/ 68 w 84"/>
                <a:gd name="T41" fmla="*/ 8 h 15"/>
                <a:gd name="T42" fmla="*/ 72 w 84"/>
                <a:gd name="T43" fmla="*/ 8 h 15"/>
                <a:gd name="T44" fmla="*/ 75 w 84"/>
                <a:gd name="T45" fmla="*/ 9 h 15"/>
                <a:gd name="T46" fmla="*/ 80 w 84"/>
                <a:gd name="T47" fmla="*/ 8 h 15"/>
                <a:gd name="T48" fmla="*/ 82 w 84"/>
                <a:gd name="T49" fmla="*/ 11 h 15"/>
                <a:gd name="T50" fmla="*/ 83 w 84"/>
                <a:gd name="T5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" h="15">
                  <a:moveTo>
                    <a:pt x="83" y="12"/>
                  </a:moveTo>
                  <a:cubicBezTo>
                    <a:pt x="84" y="10"/>
                    <a:pt x="84" y="4"/>
                    <a:pt x="84" y="4"/>
                  </a:cubicBezTo>
                  <a:cubicBezTo>
                    <a:pt x="84" y="4"/>
                    <a:pt x="5" y="0"/>
                    <a:pt x="2" y="2"/>
                  </a:cubicBezTo>
                  <a:cubicBezTo>
                    <a:pt x="0" y="3"/>
                    <a:pt x="6" y="5"/>
                    <a:pt x="7" y="4"/>
                  </a:cubicBezTo>
                  <a:cubicBezTo>
                    <a:pt x="8" y="4"/>
                    <a:pt x="10" y="4"/>
                    <a:pt x="11" y="5"/>
                  </a:cubicBezTo>
                  <a:cubicBezTo>
                    <a:pt x="13" y="6"/>
                    <a:pt x="14" y="6"/>
                    <a:pt x="15" y="6"/>
                  </a:cubicBezTo>
                  <a:cubicBezTo>
                    <a:pt x="17" y="6"/>
                    <a:pt x="18" y="5"/>
                    <a:pt x="19" y="6"/>
                  </a:cubicBezTo>
                  <a:cubicBezTo>
                    <a:pt x="21" y="7"/>
                    <a:pt x="23" y="9"/>
                    <a:pt x="23" y="7"/>
                  </a:cubicBezTo>
                  <a:cubicBezTo>
                    <a:pt x="23" y="4"/>
                    <a:pt x="28" y="6"/>
                    <a:pt x="28" y="8"/>
                  </a:cubicBezTo>
                  <a:cubicBezTo>
                    <a:pt x="28" y="10"/>
                    <a:pt x="29" y="10"/>
                    <a:pt x="31" y="7"/>
                  </a:cubicBezTo>
                  <a:cubicBezTo>
                    <a:pt x="33" y="4"/>
                    <a:pt x="35" y="5"/>
                    <a:pt x="34" y="7"/>
                  </a:cubicBezTo>
                  <a:cubicBezTo>
                    <a:pt x="34" y="9"/>
                    <a:pt x="35" y="11"/>
                    <a:pt x="36" y="8"/>
                  </a:cubicBezTo>
                  <a:cubicBezTo>
                    <a:pt x="36" y="5"/>
                    <a:pt x="42" y="5"/>
                    <a:pt x="40" y="7"/>
                  </a:cubicBezTo>
                  <a:cubicBezTo>
                    <a:pt x="38" y="9"/>
                    <a:pt x="38" y="14"/>
                    <a:pt x="40" y="11"/>
                  </a:cubicBezTo>
                  <a:cubicBezTo>
                    <a:pt x="42" y="8"/>
                    <a:pt x="48" y="6"/>
                    <a:pt x="47" y="7"/>
                  </a:cubicBezTo>
                  <a:cubicBezTo>
                    <a:pt x="47" y="7"/>
                    <a:pt x="47" y="10"/>
                    <a:pt x="50" y="7"/>
                  </a:cubicBezTo>
                  <a:cubicBezTo>
                    <a:pt x="52" y="4"/>
                    <a:pt x="54" y="6"/>
                    <a:pt x="55" y="7"/>
                  </a:cubicBezTo>
                  <a:cubicBezTo>
                    <a:pt x="56" y="9"/>
                    <a:pt x="59" y="9"/>
                    <a:pt x="59" y="7"/>
                  </a:cubicBezTo>
                  <a:cubicBezTo>
                    <a:pt x="60" y="6"/>
                    <a:pt x="62" y="6"/>
                    <a:pt x="63" y="8"/>
                  </a:cubicBezTo>
                  <a:cubicBezTo>
                    <a:pt x="64" y="9"/>
                    <a:pt x="66" y="9"/>
                    <a:pt x="66" y="8"/>
                  </a:cubicBezTo>
                  <a:cubicBezTo>
                    <a:pt x="67" y="7"/>
                    <a:pt x="67" y="6"/>
                    <a:pt x="68" y="8"/>
                  </a:cubicBezTo>
                  <a:cubicBezTo>
                    <a:pt x="68" y="10"/>
                    <a:pt x="71" y="11"/>
                    <a:pt x="72" y="8"/>
                  </a:cubicBezTo>
                  <a:cubicBezTo>
                    <a:pt x="73" y="6"/>
                    <a:pt x="74" y="7"/>
                    <a:pt x="75" y="9"/>
                  </a:cubicBezTo>
                  <a:cubicBezTo>
                    <a:pt x="76" y="11"/>
                    <a:pt x="78" y="11"/>
                    <a:pt x="80" y="8"/>
                  </a:cubicBezTo>
                  <a:cubicBezTo>
                    <a:pt x="82" y="6"/>
                    <a:pt x="82" y="8"/>
                    <a:pt x="82" y="11"/>
                  </a:cubicBezTo>
                  <a:cubicBezTo>
                    <a:pt x="82" y="13"/>
                    <a:pt x="82" y="15"/>
                    <a:pt x="83" y="12"/>
                  </a:cubicBezTo>
                  <a:close/>
                </a:path>
              </a:pathLst>
            </a:custGeom>
            <a:solidFill>
              <a:srgbClr val="072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799"/>
            <p:cNvSpPr/>
            <p:nvPr/>
          </p:nvSpPr>
          <p:spPr bwMode="auto">
            <a:xfrm>
              <a:off x="3556000" y="5310188"/>
              <a:ext cx="106363" cy="155575"/>
            </a:xfrm>
            <a:custGeom>
              <a:avLst/>
              <a:gdLst>
                <a:gd name="T0" fmla="*/ 1 w 34"/>
                <a:gd name="T1" fmla="*/ 46 h 50"/>
                <a:gd name="T2" fmla="*/ 27 w 34"/>
                <a:gd name="T3" fmla="*/ 31 h 50"/>
                <a:gd name="T4" fmla="*/ 31 w 34"/>
                <a:gd name="T5" fmla="*/ 8 h 50"/>
                <a:gd name="T6" fmla="*/ 7 w 34"/>
                <a:gd name="T7" fmla="*/ 4 h 50"/>
                <a:gd name="T8" fmla="*/ 10 w 34"/>
                <a:gd name="T9" fmla="*/ 26 h 50"/>
                <a:gd name="T10" fmla="*/ 1 w 34"/>
                <a:gd name="T11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0">
                  <a:moveTo>
                    <a:pt x="1" y="46"/>
                  </a:moveTo>
                  <a:cubicBezTo>
                    <a:pt x="2" y="50"/>
                    <a:pt x="19" y="43"/>
                    <a:pt x="27" y="31"/>
                  </a:cubicBezTo>
                  <a:cubicBezTo>
                    <a:pt x="34" y="20"/>
                    <a:pt x="31" y="8"/>
                    <a:pt x="31" y="8"/>
                  </a:cubicBezTo>
                  <a:cubicBezTo>
                    <a:pt x="31" y="8"/>
                    <a:pt x="7" y="0"/>
                    <a:pt x="7" y="4"/>
                  </a:cubicBezTo>
                  <a:cubicBezTo>
                    <a:pt x="7" y="8"/>
                    <a:pt x="12" y="18"/>
                    <a:pt x="10" y="26"/>
                  </a:cubicBezTo>
                  <a:cubicBezTo>
                    <a:pt x="8" y="35"/>
                    <a:pt x="0" y="42"/>
                    <a:pt x="1" y="46"/>
                  </a:cubicBezTo>
                  <a:close/>
                </a:path>
              </a:pathLst>
            </a:custGeom>
            <a:solidFill>
              <a:srgbClr val="0E2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800"/>
            <p:cNvSpPr/>
            <p:nvPr/>
          </p:nvSpPr>
          <p:spPr bwMode="auto">
            <a:xfrm>
              <a:off x="3575050" y="5319713"/>
              <a:ext cx="84138" cy="100013"/>
            </a:xfrm>
            <a:custGeom>
              <a:avLst/>
              <a:gdLst>
                <a:gd name="T0" fmla="*/ 21 w 27"/>
                <a:gd name="T1" fmla="*/ 25 h 32"/>
                <a:gd name="T2" fmla="*/ 25 w 27"/>
                <a:gd name="T3" fmla="*/ 6 h 32"/>
                <a:gd name="T4" fmla="*/ 3 w 27"/>
                <a:gd name="T5" fmla="*/ 1 h 32"/>
                <a:gd name="T6" fmla="*/ 5 w 27"/>
                <a:gd name="T7" fmla="*/ 7 h 32"/>
                <a:gd name="T8" fmla="*/ 8 w 27"/>
                <a:gd name="T9" fmla="*/ 11 h 32"/>
                <a:gd name="T10" fmla="*/ 10 w 27"/>
                <a:gd name="T11" fmla="*/ 8 h 32"/>
                <a:gd name="T12" fmla="*/ 12 w 27"/>
                <a:gd name="T13" fmla="*/ 19 h 32"/>
                <a:gd name="T14" fmla="*/ 14 w 27"/>
                <a:gd name="T15" fmla="*/ 13 h 32"/>
                <a:gd name="T16" fmla="*/ 15 w 27"/>
                <a:gd name="T17" fmla="*/ 21 h 32"/>
                <a:gd name="T18" fmla="*/ 18 w 27"/>
                <a:gd name="T19" fmla="*/ 15 h 32"/>
                <a:gd name="T20" fmla="*/ 21 w 27"/>
                <a:gd name="T21" fmla="*/ 16 h 32"/>
                <a:gd name="T22" fmla="*/ 21 w 27"/>
                <a:gd name="T23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32">
                  <a:moveTo>
                    <a:pt x="21" y="25"/>
                  </a:moveTo>
                  <a:cubicBezTo>
                    <a:pt x="27" y="18"/>
                    <a:pt x="25" y="6"/>
                    <a:pt x="25" y="6"/>
                  </a:cubicBezTo>
                  <a:cubicBezTo>
                    <a:pt x="25" y="6"/>
                    <a:pt x="5" y="0"/>
                    <a:pt x="3" y="1"/>
                  </a:cubicBezTo>
                  <a:cubicBezTo>
                    <a:pt x="0" y="3"/>
                    <a:pt x="4" y="5"/>
                    <a:pt x="5" y="7"/>
                  </a:cubicBezTo>
                  <a:cubicBezTo>
                    <a:pt x="7" y="9"/>
                    <a:pt x="7" y="13"/>
                    <a:pt x="8" y="11"/>
                  </a:cubicBezTo>
                  <a:cubicBezTo>
                    <a:pt x="9" y="9"/>
                    <a:pt x="8" y="7"/>
                    <a:pt x="10" y="8"/>
                  </a:cubicBezTo>
                  <a:cubicBezTo>
                    <a:pt x="12" y="10"/>
                    <a:pt x="12" y="19"/>
                    <a:pt x="12" y="19"/>
                  </a:cubicBezTo>
                  <a:cubicBezTo>
                    <a:pt x="13" y="19"/>
                    <a:pt x="12" y="12"/>
                    <a:pt x="14" y="13"/>
                  </a:cubicBezTo>
                  <a:cubicBezTo>
                    <a:pt x="16" y="13"/>
                    <a:pt x="15" y="18"/>
                    <a:pt x="15" y="21"/>
                  </a:cubicBezTo>
                  <a:cubicBezTo>
                    <a:pt x="15" y="23"/>
                    <a:pt x="17" y="19"/>
                    <a:pt x="18" y="15"/>
                  </a:cubicBezTo>
                  <a:cubicBezTo>
                    <a:pt x="19" y="10"/>
                    <a:pt x="21" y="11"/>
                    <a:pt x="21" y="16"/>
                  </a:cubicBezTo>
                  <a:cubicBezTo>
                    <a:pt x="21" y="22"/>
                    <a:pt x="15" y="32"/>
                    <a:pt x="21" y="25"/>
                  </a:cubicBezTo>
                  <a:close/>
                </a:path>
              </a:pathLst>
            </a:custGeom>
            <a:solidFill>
              <a:srgbClr val="072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801"/>
            <p:cNvSpPr/>
            <p:nvPr/>
          </p:nvSpPr>
          <p:spPr bwMode="auto">
            <a:xfrm>
              <a:off x="3094038" y="5059363"/>
              <a:ext cx="784225" cy="292100"/>
            </a:xfrm>
            <a:custGeom>
              <a:avLst/>
              <a:gdLst>
                <a:gd name="T0" fmla="*/ 218 w 253"/>
                <a:gd name="T1" fmla="*/ 2 h 94"/>
                <a:gd name="T2" fmla="*/ 174 w 253"/>
                <a:gd name="T3" fmla="*/ 6 h 94"/>
                <a:gd name="T4" fmla="*/ 82 w 253"/>
                <a:gd name="T5" fmla="*/ 30 h 94"/>
                <a:gd name="T6" fmla="*/ 6 w 253"/>
                <a:gd name="T7" fmla="*/ 53 h 94"/>
                <a:gd name="T8" fmla="*/ 7 w 253"/>
                <a:gd name="T9" fmla="*/ 76 h 94"/>
                <a:gd name="T10" fmla="*/ 49 w 253"/>
                <a:gd name="T11" fmla="*/ 80 h 94"/>
                <a:gd name="T12" fmla="*/ 126 w 253"/>
                <a:gd name="T13" fmla="*/ 84 h 94"/>
                <a:gd name="T14" fmla="*/ 199 w 253"/>
                <a:gd name="T15" fmla="*/ 93 h 94"/>
                <a:gd name="T16" fmla="*/ 236 w 253"/>
                <a:gd name="T17" fmla="*/ 90 h 94"/>
                <a:gd name="T18" fmla="*/ 246 w 253"/>
                <a:gd name="T19" fmla="*/ 78 h 94"/>
                <a:gd name="T20" fmla="*/ 252 w 253"/>
                <a:gd name="T21" fmla="*/ 67 h 94"/>
                <a:gd name="T22" fmla="*/ 249 w 253"/>
                <a:gd name="T23" fmla="*/ 50 h 94"/>
                <a:gd name="T24" fmla="*/ 243 w 253"/>
                <a:gd name="T25" fmla="*/ 17 h 94"/>
                <a:gd name="T26" fmla="*/ 218 w 253"/>
                <a:gd name="T27" fmla="*/ 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3" h="94">
                  <a:moveTo>
                    <a:pt x="218" y="2"/>
                  </a:moveTo>
                  <a:cubicBezTo>
                    <a:pt x="209" y="0"/>
                    <a:pt x="174" y="6"/>
                    <a:pt x="174" y="6"/>
                  </a:cubicBezTo>
                  <a:cubicBezTo>
                    <a:pt x="153" y="8"/>
                    <a:pt x="92" y="26"/>
                    <a:pt x="82" y="30"/>
                  </a:cubicBezTo>
                  <a:cubicBezTo>
                    <a:pt x="72" y="34"/>
                    <a:pt x="13" y="51"/>
                    <a:pt x="6" y="53"/>
                  </a:cubicBezTo>
                  <a:cubicBezTo>
                    <a:pt x="0" y="55"/>
                    <a:pt x="4" y="69"/>
                    <a:pt x="7" y="76"/>
                  </a:cubicBezTo>
                  <a:cubicBezTo>
                    <a:pt x="9" y="84"/>
                    <a:pt x="33" y="79"/>
                    <a:pt x="49" y="80"/>
                  </a:cubicBezTo>
                  <a:cubicBezTo>
                    <a:pt x="66" y="81"/>
                    <a:pt x="108" y="83"/>
                    <a:pt x="126" y="84"/>
                  </a:cubicBezTo>
                  <a:cubicBezTo>
                    <a:pt x="144" y="84"/>
                    <a:pt x="182" y="93"/>
                    <a:pt x="199" y="93"/>
                  </a:cubicBezTo>
                  <a:cubicBezTo>
                    <a:pt x="215" y="94"/>
                    <a:pt x="226" y="93"/>
                    <a:pt x="236" y="90"/>
                  </a:cubicBezTo>
                  <a:cubicBezTo>
                    <a:pt x="247" y="86"/>
                    <a:pt x="241" y="77"/>
                    <a:pt x="246" y="78"/>
                  </a:cubicBezTo>
                  <a:cubicBezTo>
                    <a:pt x="252" y="78"/>
                    <a:pt x="252" y="70"/>
                    <a:pt x="252" y="67"/>
                  </a:cubicBezTo>
                  <a:cubicBezTo>
                    <a:pt x="253" y="64"/>
                    <a:pt x="252" y="55"/>
                    <a:pt x="249" y="50"/>
                  </a:cubicBezTo>
                  <a:cubicBezTo>
                    <a:pt x="247" y="45"/>
                    <a:pt x="246" y="23"/>
                    <a:pt x="243" y="17"/>
                  </a:cubicBezTo>
                  <a:cubicBezTo>
                    <a:pt x="241" y="11"/>
                    <a:pt x="228" y="4"/>
                    <a:pt x="218" y="2"/>
                  </a:cubicBezTo>
                  <a:close/>
                </a:path>
              </a:pathLst>
            </a:custGeom>
            <a:solidFill>
              <a:srgbClr val="0096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802"/>
            <p:cNvSpPr/>
            <p:nvPr/>
          </p:nvSpPr>
          <p:spPr bwMode="auto">
            <a:xfrm>
              <a:off x="3133725" y="4981575"/>
              <a:ext cx="627063" cy="258763"/>
            </a:xfrm>
            <a:custGeom>
              <a:avLst/>
              <a:gdLst>
                <a:gd name="T0" fmla="*/ 159 w 202"/>
                <a:gd name="T1" fmla="*/ 0 h 83"/>
                <a:gd name="T2" fmla="*/ 139 w 202"/>
                <a:gd name="T3" fmla="*/ 7 h 83"/>
                <a:gd name="T4" fmla="*/ 113 w 202"/>
                <a:gd name="T5" fmla="*/ 14 h 83"/>
                <a:gd name="T6" fmla="*/ 86 w 202"/>
                <a:gd name="T7" fmla="*/ 28 h 83"/>
                <a:gd name="T8" fmla="*/ 59 w 202"/>
                <a:gd name="T9" fmla="*/ 42 h 83"/>
                <a:gd name="T10" fmla="*/ 30 w 202"/>
                <a:gd name="T11" fmla="*/ 56 h 83"/>
                <a:gd name="T12" fmla="*/ 13 w 202"/>
                <a:gd name="T13" fmla="*/ 63 h 83"/>
                <a:gd name="T14" fmla="*/ 0 w 202"/>
                <a:gd name="T15" fmla="*/ 75 h 83"/>
                <a:gd name="T16" fmla="*/ 39 w 202"/>
                <a:gd name="T17" fmla="*/ 74 h 83"/>
                <a:gd name="T18" fmla="*/ 163 w 202"/>
                <a:gd name="T19" fmla="*/ 48 h 83"/>
                <a:gd name="T20" fmla="*/ 195 w 202"/>
                <a:gd name="T21" fmla="*/ 29 h 83"/>
                <a:gd name="T22" fmla="*/ 159 w 202"/>
                <a:gd name="T2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83">
                  <a:moveTo>
                    <a:pt x="159" y="0"/>
                  </a:moveTo>
                  <a:cubicBezTo>
                    <a:pt x="152" y="0"/>
                    <a:pt x="145" y="7"/>
                    <a:pt x="139" y="7"/>
                  </a:cubicBezTo>
                  <a:cubicBezTo>
                    <a:pt x="133" y="7"/>
                    <a:pt x="122" y="11"/>
                    <a:pt x="113" y="14"/>
                  </a:cubicBezTo>
                  <a:cubicBezTo>
                    <a:pt x="105" y="18"/>
                    <a:pt x="98" y="25"/>
                    <a:pt x="86" y="28"/>
                  </a:cubicBezTo>
                  <a:cubicBezTo>
                    <a:pt x="74" y="31"/>
                    <a:pt x="72" y="34"/>
                    <a:pt x="59" y="42"/>
                  </a:cubicBezTo>
                  <a:cubicBezTo>
                    <a:pt x="47" y="50"/>
                    <a:pt x="37" y="56"/>
                    <a:pt x="30" y="56"/>
                  </a:cubicBezTo>
                  <a:cubicBezTo>
                    <a:pt x="24" y="56"/>
                    <a:pt x="21" y="61"/>
                    <a:pt x="13" y="63"/>
                  </a:cubicBezTo>
                  <a:cubicBezTo>
                    <a:pt x="4" y="64"/>
                    <a:pt x="1" y="72"/>
                    <a:pt x="0" y="75"/>
                  </a:cubicBezTo>
                  <a:cubicBezTo>
                    <a:pt x="0" y="78"/>
                    <a:pt x="22" y="83"/>
                    <a:pt x="39" y="74"/>
                  </a:cubicBezTo>
                  <a:cubicBezTo>
                    <a:pt x="55" y="66"/>
                    <a:pt x="145" y="54"/>
                    <a:pt x="163" y="48"/>
                  </a:cubicBezTo>
                  <a:cubicBezTo>
                    <a:pt x="180" y="42"/>
                    <a:pt x="202" y="33"/>
                    <a:pt x="195" y="29"/>
                  </a:cubicBezTo>
                  <a:cubicBezTo>
                    <a:pt x="195" y="29"/>
                    <a:pt x="167" y="0"/>
                    <a:pt x="159" y="0"/>
                  </a:cubicBezTo>
                  <a:close/>
                </a:path>
              </a:pathLst>
            </a:custGeom>
            <a:solidFill>
              <a:srgbClr val="F18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803"/>
            <p:cNvSpPr/>
            <p:nvPr/>
          </p:nvSpPr>
          <p:spPr bwMode="auto">
            <a:xfrm>
              <a:off x="3733800" y="5276850"/>
              <a:ext cx="117475" cy="30163"/>
            </a:xfrm>
            <a:custGeom>
              <a:avLst/>
              <a:gdLst>
                <a:gd name="T0" fmla="*/ 7 w 38"/>
                <a:gd name="T1" fmla="*/ 6 h 10"/>
                <a:gd name="T2" fmla="*/ 22 w 38"/>
                <a:gd name="T3" fmla="*/ 5 h 10"/>
                <a:gd name="T4" fmla="*/ 38 w 38"/>
                <a:gd name="T5" fmla="*/ 6 h 10"/>
                <a:gd name="T6" fmla="*/ 14 w 38"/>
                <a:gd name="T7" fmla="*/ 2 h 10"/>
                <a:gd name="T8" fmla="*/ 7 w 38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7" y="6"/>
                  </a:moveTo>
                  <a:cubicBezTo>
                    <a:pt x="11" y="6"/>
                    <a:pt x="14" y="4"/>
                    <a:pt x="22" y="5"/>
                  </a:cubicBezTo>
                  <a:cubicBezTo>
                    <a:pt x="30" y="5"/>
                    <a:pt x="38" y="10"/>
                    <a:pt x="38" y="6"/>
                  </a:cubicBezTo>
                  <a:cubicBezTo>
                    <a:pt x="38" y="6"/>
                    <a:pt x="28" y="0"/>
                    <a:pt x="14" y="2"/>
                  </a:cubicBezTo>
                  <a:cubicBezTo>
                    <a:pt x="0" y="4"/>
                    <a:pt x="3" y="7"/>
                    <a:pt x="7" y="6"/>
                  </a:cubicBezTo>
                  <a:close/>
                </a:path>
              </a:pathLst>
            </a:custGeom>
            <a:solidFill>
              <a:srgbClr val="007A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804"/>
            <p:cNvSpPr/>
            <p:nvPr/>
          </p:nvSpPr>
          <p:spPr bwMode="auto">
            <a:xfrm>
              <a:off x="3565525" y="5202238"/>
              <a:ext cx="123825" cy="96838"/>
            </a:xfrm>
            <a:custGeom>
              <a:avLst/>
              <a:gdLst>
                <a:gd name="T0" fmla="*/ 6 w 40"/>
                <a:gd name="T1" fmla="*/ 29 h 31"/>
                <a:gd name="T2" fmla="*/ 20 w 40"/>
                <a:gd name="T3" fmla="*/ 27 h 31"/>
                <a:gd name="T4" fmla="*/ 34 w 40"/>
                <a:gd name="T5" fmla="*/ 26 h 31"/>
                <a:gd name="T6" fmla="*/ 39 w 40"/>
                <a:gd name="T7" fmla="*/ 18 h 31"/>
                <a:gd name="T8" fmla="*/ 34 w 40"/>
                <a:gd name="T9" fmla="*/ 6 h 31"/>
                <a:gd name="T10" fmla="*/ 6 w 40"/>
                <a:gd name="T11" fmla="*/ 0 h 31"/>
                <a:gd name="T12" fmla="*/ 2 w 40"/>
                <a:gd name="T13" fmla="*/ 8 h 31"/>
                <a:gd name="T14" fmla="*/ 3 w 40"/>
                <a:gd name="T15" fmla="*/ 17 h 31"/>
                <a:gd name="T16" fmla="*/ 5 w 40"/>
                <a:gd name="T17" fmla="*/ 24 h 31"/>
                <a:gd name="T18" fmla="*/ 6 w 40"/>
                <a:gd name="T1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1">
                  <a:moveTo>
                    <a:pt x="6" y="29"/>
                  </a:moveTo>
                  <a:cubicBezTo>
                    <a:pt x="7" y="31"/>
                    <a:pt x="16" y="27"/>
                    <a:pt x="20" y="27"/>
                  </a:cubicBezTo>
                  <a:cubicBezTo>
                    <a:pt x="24" y="26"/>
                    <a:pt x="31" y="26"/>
                    <a:pt x="34" y="26"/>
                  </a:cubicBezTo>
                  <a:cubicBezTo>
                    <a:pt x="38" y="25"/>
                    <a:pt x="38" y="25"/>
                    <a:pt x="39" y="18"/>
                  </a:cubicBezTo>
                  <a:cubicBezTo>
                    <a:pt x="40" y="12"/>
                    <a:pt x="39" y="11"/>
                    <a:pt x="34" y="6"/>
                  </a:cubicBezTo>
                  <a:cubicBezTo>
                    <a:pt x="29" y="1"/>
                    <a:pt x="6" y="0"/>
                    <a:pt x="6" y="0"/>
                  </a:cubicBezTo>
                  <a:cubicBezTo>
                    <a:pt x="0" y="0"/>
                    <a:pt x="1" y="5"/>
                    <a:pt x="2" y="8"/>
                  </a:cubicBezTo>
                  <a:cubicBezTo>
                    <a:pt x="2" y="11"/>
                    <a:pt x="3" y="13"/>
                    <a:pt x="3" y="17"/>
                  </a:cubicBezTo>
                  <a:cubicBezTo>
                    <a:pt x="3" y="20"/>
                    <a:pt x="1" y="24"/>
                    <a:pt x="5" y="24"/>
                  </a:cubicBezTo>
                  <a:cubicBezTo>
                    <a:pt x="9" y="24"/>
                    <a:pt x="4" y="28"/>
                    <a:pt x="6" y="29"/>
                  </a:cubicBezTo>
                  <a:close/>
                </a:path>
              </a:pathLst>
            </a:custGeom>
            <a:solidFill>
              <a:srgbClr val="F18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805"/>
            <p:cNvSpPr/>
            <p:nvPr/>
          </p:nvSpPr>
          <p:spPr bwMode="auto">
            <a:xfrm>
              <a:off x="3581400" y="5214938"/>
              <a:ext cx="104775" cy="74613"/>
            </a:xfrm>
            <a:custGeom>
              <a:avLst/>
              <a:gdLst>
                <a:gd name="T0" fmla="*/ 17 w 34"/>
                <a:gd name="T1" fmla="*/ 18 h 24"/>
                <a:gd name="T2" fmla="*/ 8 w 34"/>
                <a:gd name="T3" fmla="*/ 23 h 24"/>
                <a:gd name="T4" fmla="*/ 33 w 34"/>
                <a:gd name="T5" fmla="*/ 20 h 24"/>
                <a:gd name="T6" fmla="*/ 34 w 34"/>
                <a:gd name="T7" fmla="*/ 13 h 24"/>
                <a:gd name="T8" fmla="*/ 8 w 34"/>
                <a:gd name="T9" fmla="*/ 0 h 24"/>
                <a:gd name="T10" fmla="*/ 18 w 34"/>
                <a:gd name="T11" fmla="*/ 7 h 24"/>
                <a:gd name="T12" fmla="*/ 4 w 34"/>
                <a:gd name="T13" fmla="*/ 6 h 24"/>
                <a:gd name="T14" fmla="*/ 14 w 34"/>
                <a:gd name="T15" fmla="*/ 9 h 24"/>
                <a:gd name="T16" fmla="*/ 11 w 34"/>
                <a:gd name="T17" fmla="*/ 13 h 24"/>
                <a:gd name="T18" fmla="*/ 7 w 34"/>
                <a:gd name="T19" fmla="*/ 16 h 24"/>
                <a:gd name="T20" fmla="*/ 17 w 34"/>
                <a:gd name="T21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24">
                  <a:moveTo>
                    <a:pt x="17" y="18"/>
                  </a:moveTo>
                  <a:cubicBezTo>
                    <a:pt x="10" y="20"/>
                    <a:pt x="4" y="24"/>
                    <a:pt x="8" y="23"/>
                  </a:cubicBezTo>
                  <a:cubicBezTo>
                    <a:pt x="11" y="22"/>
                    <a:pt x="33" y="20"/>
                    <a:pt x="33" y="20"/>
                  </a:cubicBezTo>
                  <a:cubicBezTo>
                    <a:pt x="33" y="20"/>
                    <a:pt x="34" y="17"/>
                    <a:pt x="34" y="13"/>
                  </a:cubicBezTo>
                  <a:cubicBezTo>
                    <a:pt x="34" y="9"/>
                    <a:pt x="8" y="0"/>
                    <a:pt x="8" y="0"/>
                  </a:cubicBezTo>
                  <a:cubicBezTo>
                    <a:pt x="4" y="1"/>
                    <a:pt x="16" y="6"/>
                    <a:pt x="18" y="7"/>
                  </a:cubicBezTo>
                  <a:cubicBezTo>
                    <a:pt x="20" y="9"/>
                    <a:pt x="8" y="4"/>
                    <a:pt x="4" y="6"/>
                  </a:cubicBezTo>
                  <a:cubicBezTo>
                    <a:pt x="0" y="7"/>
                    <a:pt x="9" y="7"/>
                    <a:pt x="14" y="9"/>
                  </a:cubicBezTo>
                  <a:cubicBezTo>
                    <a:pt x="20" y="11"/>
                    <a:pt x="18" y="13"/>
                    <a:pt x="11" y="13"/>
                  </a:cubicBezTo>
                  <a:cubicBezTo>
                    <a:pt x="3" y="12"/>
                    <a:pt x="0" y="16"/>
                    <a:pt x="7" y="16"/>
                  </a:cubicBezTo>
                  <a:cubicBezTo>
                    <a:pt x="13" y="17"/>
                    <a:pt x="24" y="16"/>
                    <a:pt x="17" y="18"/>
                  </a:cubicBezTo>
                  <a:close/>
                </a:path>
              </a:pathLst>
            </a:custGeom>
            <a:solidFill>
              <a:srgbClr val="EB6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806"/>
            <p:cNvSpPr/>
            <p:nvPr/>
          </p:nvSpPr>
          <p:spPr bwMode="auto">
            <a:xfrm>
              <a:off x="3143250" y="4991100"/>
              <a:ext cx="581025" cy="220663"/>
            </a:xfrm>
            <a:custGeom>
              <a:avLst/>
              <a:gdLst>
                <a:gd name="T0" fmla="*/ 6 w 187"/>
                <a:gd name="T1" fmla="*/ 69 h 71"/>
                <a:gd name="T2" fmla="*/ 0 w 187"/>
                <a:gd name="T3" fmla="*/ 68 h 71"/>
                <a:gd name="T4" fmla="*/ 8 w 187"/>
                <a:gd name="T5" fmla="*/ 71 h 71"/>
                <a:gd name="T6" fmla="*/ 123 w 187"/>
                <a:gd name="T7" fmla="*/ 37 h 71"/>
                <a:gd name="T8" fmla="*/ 187 w 187"/>
                <a:gd name="T9" fmla="*/ 23 h 71"/>
                <a:gd name="T10" fmla="*/ 161 w 187"/>
                <a:gd name="T11" fmla="*/ 0 h 71"/>
                <a:gd name="T12" fmla="*/ 180 w 187"/>
                <a:gd name="T13" fmla="*/ 20 h 71"/>
                <a:gd name="T14" fmla="*/ 174 w 187"/>
                <a:gd name="T15" fmla="*/ 22 h 71"/>
                <a:gd name="T16" fmla="*/ 150 w 187"/>
                <a:gd name="T17" fmla="*/ 6 h 71"/>
                <a:gd name="T18" fmla="*/ 167 w 187"/>
                <a:gd name="T19" fmla="*/ 22 h 71"/>
                <a:gd name="T20" fmla="*/ 157 w 187"/>
                <a:gd name="T21" fmla="*/ 24 h 71"/>
                <a:gd name="T22" fmla="*/ 134 w 187"/>
                <a:gd name="T23" fmla="*/ 7 h 71"/>
                <a:gd name="T24" fmla="*/ 152 w 187"/>
                <a:gd name="T25" fmla="*/ 25 h 71"/>
                <a:gd name="T26" fmla="*/ 138 w 187"/>
                <a:gd name="T27" fmla="*/ 28 h 71"/>
                <a:gd name="T28" fmla="*/ 119 w 187"/>
                <a:gd name="T29" fmla="*/ 13 h 71"/>
                <a:gd name="T30" fmla="*/ 130 w 187"/>
                <a:gd name="T31" fmla="*/ 29 h 71"/>
                <a:gd name="T32" fmla="*/ 118 w 187"/>
                <a:gd name="T33" fmla="*/ 31 h 71"/>
                <a:gd name="T34" fmla="*/ 102 w 187"/>
                <a:gd name="T35" fmla="*/ 20 h 71"/>
                <a:gd name="T36" fmla="*/ 115 w 187"/>
                <a:gd name="T37" fmla="*/ 33 h 71"/>
                <a:gd name="T38" fmla="*/ 101 w 187"/>
                <a:gd name="T39" fmla="*/ 37 h 71"/>
                <a:gd name="T40" fmla="*/ 85 w 187"/>
                <a:gd name="T41" fmla="*/ 27 h 71"/>
                <a:gd name="T42" fmla="*/ 96 w 187"/>
                <a:gd name="T43" fmla="*/ 39 h 71"/>
                <a:gd name="T44" fmla="*/ 75 w 187"/>
                <a:gd name="T45" fmla="*/ 43 h 71"/>
                <a:gd name="T46" fmla="*/ 65 w 187"/>
                <a:gd name="T47" fmla="*/ 38 h 71"/>
                <a:gd name="T48" fmla="*/ 72 w 187"/>
                <a:gd name="T49" fmla="*/ 45 h 71"/>
                <a:gd name="T50" fmla="*/ 58 w 187"/>
                <a:gd name="T51" fmla="*/ 49 h 71"/>
                <a:gd name="T52" fmla="*/ 49 w 187"/>
                <a:gd name="T53" fmla="*/ 47 h 71"/>
                <a:gd name="T54" fmla="*/ 51 w 187"/>
                <a:gd name="T55" fmla="*/ 53 h 71"/>
                <a:gd name="T56" fmla="*/ 40 w 187"/>
                <a:gd name="T57" fmla="*/ 50 h 71"/>
                <a:gd name="T58" fmla="*/ 43 w 187"/>
                <a:gd name="T59" fmla="*/ 56 h 71"/>
                <a:gd name="T60" fmla="*/ 35 w 187"/>
                <a:gd name="T61" fmla="*/ 59 h 71"/>
                <a:gd name="T62" fmla="*/ 27 w 187"/>
                <a:gd name="T63" fmla="*/ 54 h 71"/>
                <a:gd name="T64" fmla="*/ 30 w 187"/>
                <a:gd name="T65" fmla="*/ 59 h 71"/>
                <a:gd name="T66" fmla="*/ 24 w 187"/>
                <a:gd name="T67" fmla="*/ 61 h 71"/>
                <a:gd name="T68" fmla="*/ 19 w 187"/>
                <a:gd name="T69" fmla="*/ 59 h 71"/>
                <a:gd name="T70" fmla="*/ 21 w 187"/>
                <a:gd name="T71" fmla="*/ 62 h 71"/>
                <a:gd name="T72" fmla="*/ 16 w 187"/>
                <a:gd name="T73" fmla="*/ 65 h 71"/>
                <a:gd name="T74" fmla="*/ 8 w 187"/>
                <a:gd name="T75" fmla="*/ 62 h 71"/>
                <a:gd name="T76" fmla="*/ 9 w 187"/>
                <a:gd name="T77" fmla="*/ 68 h 71"/>
                <a:gd name="T78" fmla="*/ 6 w 187"/>
                <a:gd name="T79" fmla="*/ 6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7" h="71">
                  <a:moveTo>
                    <a:pt x="6" y="69"/>
                  </a:moveTo>
                  <a:cubicBezTo>
                    <a:pt x="3" y="69"/>
                    <a:pt x="0" y="68"/>
                    <a:pt x="0" y="68"/>
                  </a:cubicBezTo>
                  <a:cubicBezTo>
                    <a:pt x="1" y="69"/>
                    <a:pt x="4" y="71"/>
                    <a:pt x="8" y="71"/>
                  </a:cubicBezTo>
                  <a:cubicBezTo>
                    <a:pt x="12" y="71"/>
                    <a:pt x="105" y="44"/>
                    <a:pt x="123" y="37"/>
                  </a:cubicBezTo>
                  <a:cubicBezTo>
                    <a:pt x="141" y="30"/>
                    <a:pt x="187" y="26"/>
                    <a:pt x="187" y="23"/>
                  </a:cubicBezTo>
                  <a:cubicBezTo>
                    <a:pt x="187" y="20"/>
                    <a:pt x="161" y="0"/>
                    <a:pt x="161" y="0"/>
                  </a:cubicBezTo>
                  <a:cubicBezTo>
                    <a:pt x="159" y="2"/>
                    <a:pt x="182" y="19"/>
                    <a:pt x="180" y="20"/>
                  </a:cubicBezTo>
                  <a:cubicBezTo>
                    <a:pt x="178" y="21"/>
                    <a:pt x="176" y="21"/>
                    <a:pt x="174" y="22"/>
                  </a:cubicBezTo>
                  <a:cubicBezTo>
                    <a:pt x="171" y="23"/>
                    <a:pt x="152" y="5"/>
                    <a:pt x="150" y="6"/>
                  </a:cubicBezTo>
                  <a:cubicBezTo>
                    <a:pt x="149" y="6"/>
                    <a:pt x="165" y="19"/>
                    <a:pt x="167" y="22"/>
                  </a:cubicBezTo>
                  <a:cubicBezTo>
                    <a:pt x="168" y="25"/>
                    <a:pt x="161" y="24"/>
                    <a:pt x="157" y="24"/>
                  </a:cubicBezTo>
                  <a:cubicBezTo>
                    <a:pt x="152" y="24"/>
                    <a:pt x="137" y="8"/>
                    <a:pt x="134" y="7"/>
                  </a:cubicBezTo>
                  <a:cubicBezTo>
                    <a:pt x="132" y="6"/>
                    <a:pt x="150" y="23"/>
                    <a:pt x="152" y="25"/>
                  </a:cubicBezTo>
                  <a:cubicBezTo>
                    <a:pt x="154" y="27"/>
                    <a:pt x="142" y="27"/>
                    <a:pt x="138" y="28"/>
                  </a:cubicBezTo>
                  <a:cubicBezTo>
                    <a:pt x="134" y="29"/>
                    <a:pt x="122" y="13"/>
                    <a:pt x="119" y="13"/>
                  </a:cubicBezTo>
                  <a:cubicBezTo>
                    <a:pt x="117" y="13"/>
                    <a:pt x="131" y="25"/>
                    <a:pt x="130" y="29"/>
                  </a:cubicBezTo>
                  <a:cubicBezTo>
                    <a:pt x="129" y="31"/>
                    <a:pt x="122" y="31"/>
                    <a:pt x="118" y="31"/>
                  </a:cubicBezTo>
                  <a:cubicBezTo>
                    <a:pt x="115" y="31"/>
                    <a:pt x="104" y="20"/>
                    <a:pt x="102" y="20"/>
                  </a:cubicBezTo>
                  <a:cubicBezTo>
                    <a:pt x="99" y="21"/>
                    <a:pt x="114" y="31"/>
                    <a:pt x="115" y="33"/>
                  </a:cubicBezTo>
                  <a:cubicBezTo>
                    <a:pt x="116" y="35"/>
                    <a:pt x="103" y="37"/>
                    <a:pt x="101" y="37"/>
                  </a:cubicBezTo>
                  <a:cubicBezTo>
                    <a:pt x="99" y="37"/>
                    <a:pt x="85" y="26"/>
                    <a:pt x="85" y="27"/>
                  </a:cubicBezTo>
                  <a:cubicBezTo>
                    <a:pt x="83" y="28"/>
                    <a:pt x="97" y="37"/>
                    <a:pt x="96" y="39"/>
                  </a:cubicBezTo>
                  <a:cubicBezTo>
                    <a:pt x="95" y="40"/>
                    <a:pt x="78" y="43"/>
                    <a:pt x="75" y="43"/>
                  </a:cubicBezTo>
                  <a:cubicBezTo>
                    <a:pt x="72" y="43"/>
                    <a:pt x="67" y="37"/>
                    <a:pt x="65" y="38"/>
                  </a:cubicBezTo>
                  <a:cubicBezTo>
                    <a:pt x="64" y="38"/>
                    <a:pt x="71" y="44"/>
                    <a:pt x="72" y="45"/>
                  </a:cubicBezTo>
                  <a:cubicBezTo>
                    <a:pt x="72" y="46"/>
                    <a:pt x="62" y="50"/>
                    <a:pt x="58" y="49"/>
                  </a:cubicBezTo>
                  <a:cubicBezTo>
                    <a:pt x="54" y="49"/>
                    <a:pt x="49" y="45"/>
                    <a:pt x="49" y="47"/>
                  </a:cubicBezTo>
                  <a:cubicBezTo>
                    <a:pt x="50" y="48"/>
                    <a:pt x="58" y="50"/>
                    <a:pt x="51" y="53"/>
                  </a:cubicBezTo>
                  <a:cubicBezTo>
                    <a:pt x="44" y="56"/>
                    <a:pt x="40" y="50"/>
                    <a:pt x="40" y="50"/>
                  </a:cubicBezTo>
                  <a:cubicBezTo>
                    <a:pt x="39" y="55"/>
                    <a:pt x="45" y="54"/>
                    <a:pt x="43" y="56"/>
                  </a:cubicBezTo>
                  <a:cubicBezTo>
                    <a:pt x="41" y="58"/>
                    <a:pt x="38" y="58"/>
                    <a:pt x="35" y="59"/>
                  </a:cubicBezTo>
                  <a:cubicBezTo>
                    <a:pt x="32" y="59"/>
                    <a:pt x="29" y="56"/>
                    <a:pt x="27" y="54"/>
                  </a:cubicBezTo>
                  <a:cubicBezTo>
                    <a:pt x="25" y="53"/>
                    <a:pt x="28" y="57"/>
                    <a:pt x="30" y="59"/>
                  </a:cubicBezTo>
                  <a:cubicBezTo>
                    <a:pt x="32" y="61"/>
                    <a:pt x="26" y="62"/>
                    <a:pt x="24" y="61"/>
                  </a:cubicBezTo>
                  <a:cubicBezTo>
                    <a:pt x="21" y="61"/>
                    <a:pt x="18" y="58"/>
                    <a:pt x="19" y="59"/>
                  </a:cubicBezTo>
                  <a:cubicBezTo>
                    <a:pt x="19" y="60"/>
                    <a:pt x="22" y="61"/>
                    <a:pt x="21" y="62"/>
                  </a:cubicBezTo>
                  <a:cubicBezTo>
                    <a:pt x="21" y="64"/>
                    <a:pt x="17" y="64"/>
                    <a:pt x="16" y="65"/>
                  </a:cubicBezTo>
                  <a:cubicBezTo>
                    <a:pt x="11" y="67"/>
                    <a:pt x="9" y="62"/>
                    <a:pt x="8" y="62"/>
                  </a:cubicBezTo>
                  <a:cubicBezTo>
                    <a:pt x="7" y="63"/>
                    <a:pt x="12" y="66"/>
                    <a:pt x="9" y="68"/>
                  </a:cubicBezTo>
                  <a:cubicBezTo>
                    <a:pt x="9" y="68"/>
                    <a:pt x="7" y="69"/>
                    <a:pt x="6" y="69"/>
                  </a:cubicBezTo>
                  <a:close/>
                </a:path>
              </a:pathLst>
            </a:custGeom>
            <a:solidFill>
              <a:srgbClr val="EB6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807"/>
            <p:cNvSpPr/>
            <p:nvPr/>
          </p:nvSpPr>
          <p:spPr bwMode="auto">
            <a:xfrm>
              <a:off x="3770313" y="5173663"/>
              <a:ext cx="77788" cy="74613"/>
            </a:xfrm>
            <a:custGeom>
              <a:avLst/>
              <a:gdLst>
                <a:gd name="T0" fmla="*/ 0 w 25"/>
                <a:gd name="T1" fmla="*/ 11 h 24"/>
                <a:gd name="T2" fmla="*/ 13 w 25"/>
                <a:gd name="T3" fmla="*/ 21 h 24"/>
                <a:gd name="T4" fmla="*/ 12 w 25"/>
                <a:gd name="T5" fmla="*/ 0 h 24"/>
                <a:gd name="T6" fmla="*/ 0 w 25"/>
                <a:gd name="T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4">
                  <a:moveTo>
                    <a:pt x="0" y="11"/>
                  </a:moveTo>
                  <a:cubicBezTo>
                    <a:pt x="0" y="12"/>
                    <a:pt x="1" y="24"/>
                    <a:pt x="13" y="21"/>
                  </a:cubicBezTo>
                  <a:cubicBezTo>
                    <a:pt x="25" y="19"/>
                    <a:pt x="23" y="1"/>
                    <a:pt x="12" y="0"/>
                  </a:cubicBezTo>
                  <a:cubicBezTo>
                    <a:pt x="0" y="0"/>
                    <a:pt x="0" y="10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808"/>
            <p:cNvSpPr/>
            <p:nvPr/>
          </p:nvSpPr>
          <p:spPr bwMode="auto">
            <a:xfrm>
              <a:off x="3773488" y="5180013"/>
              <a:ext cx="68263" cy="65088"/>
            </a:xfrm>
            <a:custGeom>
              <a:avLst/>
              <a:gdLst>
                <a:gd name="T0" fmla="*/ 0 w 22"/>
                <a:gd name="T1" fmla="*/ 9 h 21"/>
                <a:gd name="T2" fmla="*/ 11 w 22"/>
                <a:gd name="T3" fmla="*/ 19 h 21"/>
                <a:gd name="T4" fmla="*/ 11 w 22"/>
                <a:gd name="T5" fmla="*/ 0 h 21"/>
                <a:gd name="T6" fmla="*/ 0 w 22"/>
                <a:gd name="T7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1">
                  <a:moveTo>
                    <a:pt x="0" y="9"/>
                  </a:moveTo>
                  <a:cubicBezTo>
                    <a:pt x="0" y="10"/>
                    <a:pt x="1" y="21"/>
                    <a:pt x="11" y="19"/>
                  </a:cubicBezTo>
                  <a:cubicBezTo>
                    <a:pt x="22" y="17"/>
                    <a:pt x="21" y="1"/>
                    <a:pt x="11" y="0"/>
                  </a:cubicBezTo>
                  <a:cubicBezTo>
                    <a:pt x="0" y="0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FCE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809"/>
            <p:cNvSpPr/>
            <p:nvPr/>
          </p:nvSpPr>
          <p:spPr bwMode="auto">
            <a:xfrm>
              <a:off x="3779838" y="5186363"/>
              <a:ext cx="52388" cy="50800"/>
            </a:xfrm>
            <a:custGeom>
              <a:avLst/>
              <a:gdLst>
                <a:gd name="T0" fmla="*/ 0 w 17"/>
                <a:gd name="T1" fmla="*/ 7 h 16"/>
                <a:gd name="T2" fmla="*/ 9 w 17"/>
                <a:gd name="T3" fmla="*/ 14 h 16"/>
                <a:gd name="T4" fmla="*/ 8 w 17"/>
                <a:gd name="T5" fmla="*/ 0 h 16"/>
                <a:gd name="T6" fmla="*/ 0 w 17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6">
                  <a:moveTo>
                    <a:pt x="0" y="7"/>
                  </a:moveTo>
                  <a:cubicBezTo>
                    <a:pt x="0" y="8"/>
                    <a:pt x="1" y="16"/>
                    <a:pt x="9" y="14"/>
                  </a:cubicBezTo>
                  <a:cubicBezTo>
                    <a:pt x="17" y="13"/>
                    <a:pt x="16" y="0"/>
                    <a:pt x="8" y="0"/>
                  </a:cubicBezTo>
                  <a:cubicBezTo>
                    <a:pt x="1" y="0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907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Oval 1810"/>
            <p:cNvSpPr>
              <a:spLocks noChangeArrowheads="1"/>
            </p:cNvSpPr>
            <p:nvPr/>
          </p:nvSpPr>
          <p:spPr bwMode="auto">
            <a:xfrm>
              <a:off x="3792538" y="5192713"/>
              <a:ext cx="23813" cy="28575"/>
            </a:xfrm>
            <a:prstGeom prst="ellipse">
              <a:avLst/>
            </a:prstGeom>
            <a:solidFill>
              <a:srgbClr val="542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Oval 1811"/>
            <p:cNvSpPr>
              <a:spLocks noChangeArrowheads="1"/>
            </p:cNvSpPr>
            <p:nvPr/>
          </p:nvSpPr>
          <p:spPr bwMode="auto">
            <a:xfrm>
              <a:off x="3810000" y="51895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812"/>
            <p:cNvSpPr/>
            <p:nvPr/>
          </p:nvSpPr>
          <p:spPr bwMode="auto">
            <a:xfrm>
              <a:off x="3113088" y="5056188"/>
              <a:ext cx="762000" cy="185738"/>
            </a:xfrm>
            <a:custGeom>
              <a:avLst/>
              <a:gdLst>
                <a:gd name="T0" fmla="*/ 216 w 246"/>
                <a:gd name="T1" fmla="*/ 3 h 60"/>
                <a:gd name="T2" fmla="*/ 181 w 246"/>
                <a:gd name="T3" fmla="*/ 3 h 60"/>
                <a:gd name="T4" fmla="*/ 86 w 246"/>
                <a:gd name="T5" fmla="*/ 27 h 60"/>
                <a:gd name="T6" fmla="*/ 37 w 246"/>
                <a:gd name="T7" fmla="*/ 42 h 60"/>
                <a:gd name="T8" fmla="*/ 5 w 246"/>
                <a:gd name="T9" fmla="*/ 56 h 60"/>
                <a:gd name="T10" fmla="*/ 14 w 246"/>
                <a:gd name="T11" fmla="*/ 59 h 60"/>
                <a:gd name="T12" fmla="*/ 56 w 246"/>
                <a:gd name="T13" fmla="*/ 55 h 60"/>
                <a:gd name="T14" fmla="*/ 87 w 246"/>
                <a:gd name="T15" fmla="*/ 50 h 60"/>
                <a:gd name="T16" fmla="*/ 109 w 246"/>
                <a:gd name="T17" fmla="*/ 44 h 60"/>
                <a:gd name="T18" fmla="*/ 141 w 246"/>
                <a:gd name="T19" fmla="*/ 47 h 60"/>
                <a:gd name="T20" fmla="*/ 153 w 246"/>
                <a:gd name="T21" fmla="*/ 39 h 60"/>
                <a:gd name="T22" fmla="*/ 188 w 246"/>
                <a:gd name="T23" fmla="*/ 33 h 60"/>
                <a:gd name="T24" fmla="*/ 221 w 246"/>
                <a:gd name="T25" fmla="*/ 36 h 60"/>
                <a:gd name="T26" fmla="*/ 238 w 246"/>
                <a:gd name="T27" fmla="*/ 22 h 60"/>
                <a:gd name="T28" fmla="*/ 216 w 246"/>
                <a:gd name="T29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6" h="60">
                  <a:moveTo>
                    <a:pt x="216" y="3"/>
                  </a:moveTo>
                  <a:cubicBezTo>
                    <a:pt x="201" y="0"/>
                    <a:pt x="185" y="2"/>
                    <a:pt x="181" y="3"/>
                  </a:cubicBezTo>
                  <a:cubicBezTo>
                    <a:pt x="178" y="4"/>
                    <a:pt x="100" y="22"/>
                    <a:pt x="86" y="27"/>
                  </a:cubicBezTo>
                  <a:cubicBezTo>
                    <a:pt x="71" y="32"/>
                    <a:pt x="44" y="41"/>
                    <a:pt x="37" y="42"/>
                  </a:cubicBezTo>
                  <a:cubicBezTo>
                    <a:pt x="30" y="43"/>
                    <a:pt x="10" y="52"/>
                    <a:pt x="5" y="56"/>
                  </a:cubicBezTo>
                  <a:cubicBezTo>
                    <a:pt x="0" y="59"/>
                    <a:pt x="6" y="60"/>
                    <a:pt x="14" y="59"/>
                  </a:cubicBezTo>
                  <a:cubicBezTo>
                    <a:pt x="22" y="58"/>
                    <a:pt x="43" y="54"/>
                    <a:pt x="56" y="55"/>
                  </a:cubicBezTo>
                  <a:cubicBezTo>
                    <a:pt x="69" y="56"/>
                    <a:pt x="78" y="52"/>
                    <a:pt x="87" y="50"/>
                  </a:cubicBezTo>
                  <a:cubicBezTo>
                    <a:pt x="96" y="48"/>
                    <a:pt x="97" y="47"/>
                    <a:pt x="109" y="44"/>
                  </a:cubicBezTo>
                  <a:cubicBezTo>
                    <a:pt x="122" y="41"/>
                    <a:pt x="132" y="47"/>
                    <a:pt x="141" y="47"/>
                  </a:cubicBezTo>
                  <a:cubicBezTo>
                    <a:pt x="150" y="47"/>
                    <a:pt x="147" y="44"/>
                    <a:pt x="153" y="39"/>
                  </a:cubicBezTo>
                  <a:cubicBezTo>
                    <a:pt x="159" y="34"/>
                    <a:pt x="176" y="32"/>
                    <a:pt x="188" y="33"/>
                  </a:cubicBezTo>
                  <a:cubicBezTo>
                    <a:pt x="200" y="34"/>
                    <a:pt x="208" y="36"/>
                    <a:pt x="221" y="36"/>
                  </a:cubicBezTo>
                  <a:cubicBezTo>
                    <a:pt x="246" y="36"/>
                    <a:pt x="239" y="30"/>
                    <a:pt x="238" y="22"/>
                  </a:cubicBezTo>
                  <a:cubicBezTo>
                    <a:pt x="238" y="15"/>
                    <a:pt x="230" y="7"/>
                    <a:pt x="216" y="3"/>
                  </a:cubicBezTo>
                  <a:close/>
                </a:path>
              </a:pathLst>
            </a:custGeom>
            <a:solidFill>
              <a:srgbClr val="00A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814"/>
            <p:cNvSpPr/>
            <p:nvPr/>
          </p:nvSpPr>
          <p:spPr bwMode="auto">
            <a:xfrm>
              <a:off x="3367088" y="5056188"/>
              <a:ext cx="493713" cy="117475"/>
            </a:xfrm>
            <a:custGeom>
              <a:avLst/>
              <a:gdLst>
                <a:gd name="T0" fmla="*/ 74 w 159"/>
                <a:gd name="T1" fmla="*/ 10 h 38"/>
                <a:gd name="T2" fmla="*/ 0 w 159"/>
                <a:gd name="T3" fmla="*/ 33 h 38"/>
                <a:gd name="T4" fmla="*/ 76 w 159"/>
                <a:gd name="T5" fmla="*/ 23 h 38"/>
                <a:gd name="T6" fmla="*/ 135 w 159"/>
                <a:gd name="T7" fmla="*/ 22 h 38"/>
                <a:gd name="T8" fmla="*/ 155 w 159"/>
                <a:gd name="T9" fmla="*/ 25 h 38"/>
                <a:gd name="T10" fmla="*/ 128 w 159"/>
                <a:gd name="T11" fmla="*/ 3 h 38"/>
                <a:gd name="T12" fmla="*/ 74 w 159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38">
                  <a:moveTo>
                    <a:pt x="74" y="10"/>
                  </a:moveTo>
                  <a:cubicBezTo>
                    <a:pt x="44" y="18"/>
                    <a:pt x="1" y="28"/>
                    <a:pt x="0" y="33"/>
                  </a:cubicBezTo>
                  <a:cubicBezTo>
                    <a:pt x="0" y="38"/>
                    <a:pt x="46" y="32"/>
                    <a:pt x="76" y="23"/>
                  </a:cubicBezTo>
                  <a:cubicBezTo>
                    <a:pt x="106" y="15"/>
                    <a:pt x="131" y="20"/>
                    <a:pt x="135" y="22"/>
                  </a:cubicBezTo>
                  <a:cubicBezTo>
                    <a:pt x="139" y="25"/>
                    <a:pt x="151" y="30"/>
                    <a:pt x="155" y="25"/>
                  </a:cubicBezTo>
                  <a:cubicBezTo>
                    <a:pt x="159" y="20"/>
                    <a:pt x="149" y="6"/>
                    <a:pt x="128" y="3"/>
                  </a:cubicBezTo>
                  <a:cubicBezTo>
                    <a:pt x="106" y="0"/>
                    <a:pt x="74" y="10"/>
                    <a:pt x="74" y="10"/>
                  </a:cubicBezTo>
                  <a:close/>
                </a:path>
              </a:pathLst>
            </a:custGeom>
            <a:solidFill>
              <a:srgbClr val="44B8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815"/>
            <p:cNvSpPr/>
            <p:nvPr/>
          </p:nvSpPr>
          <p:spPr bwMode="auto">
            <a:xfrm>
              <a:off x="3711575" y="5195888"/>
              <a:ext cx="173038" cy="114300"/>
            </a:xfrm>
            <a:custGeom>
              <a:avLst/>
              <a:gdLst>
                <a:gd name="T0" fmla="*/ 42 w 56"/>
                <a:gd name="T1" fmla="*/ 6 h 37"/>
                <a:gd name="T2" fmla="*/ 29 w 56"/>
                <a:gd name="T3" fmla="*/ 21 h 37"/>
                <a:gd name="T4" fmla="*/ 13 w 56"/>
                <a:gd name="T5" fmla="*/ 29 h 37"/>
                <a:gd name="T6" fmla="*/ 41 w 56"/>
                <a:gd name="T7" fmla="*/ 28 h 37"/>
                <a:gd name="T8" fmla="*/ 52 w 56"/>
                <a:gd name="T9" fmla="*/ 31 h 37"/>
                <a:gd name="T10" fmla="*/ 52 w 56"/>
                <a:gd name="T11" fmla="*/ 10 h 37"/>
                <a:gd name="T12" fmla="*/ 42 w 56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7">
                  <a:moveTo>
                    <a:pt x="42" y="6"/>
                  </a:moveTo>
                  <a:cubicBezTo>
                    <a:pt x="41" y="11"/>
                    <a:pt x="41" y="20"/>
                    <a:pt x="29" y="21"/>
                  </a:cubicBezTo>
                  <a:cubicBezTo>
                    <a:pt x="18" y="22"/>
                    <a:pt x="0" y="32"/>
                    <a:pt x="13" y="29"/>
                  </a:cubicBezTo>
                  <a:cubicBezTo>
                    <a:pt x="26" y="25"/>
                    <a:pt x="35" y="27"/>
                    <a:pt x="41" y="28"/>
                  </a:cubicBezTo>
                  <a:cubicBezTo>
                    <a:pt x="48" y="29"/>
                    <a:pt x="48" y="37"/>
                    <a:pt x="52" y="31"/>
                  </a:cubicBezTo>
                  <a:cubicBezTo>
                    <a:pt x="56" y="23"/>
                    <a:pt x="52" y="10"/>
                    <a:pt x="52" y="10"/>
                  </a:cubicBezTo>
                  <a:cubicBezTo>
                    <a:pt x="50" y="5"/>
                    <a:pt x="44" y="0"/>
                    <a:pt x="42" y="6"/>
                  </a:cubicBezTo>
                  <a:close/>
                </a:path>
              </a:pathLst>
            </a:custGeom>
            <a:solidFill>
              <a:srgbClr val="259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816"/>
            <p:cNvSpPr/>
            <p:nvPr/>
          </p:nvSpPr>
          <p:spPr bwMode="auto">
            <a:xfrm>
              <a:off x="3748088" y="5295901"/>
              <a:ext cx="103188" cy="46038"/>
            </a:xfrm>
            <a:custGeom>
              <a:avLst/>
              <a:gdLst>
                <a:gd name="T0" fmla="*/ 14 w 33"/>
                <a:gd name="T1" fmla="*/ 2 h 15"/>
                <a:gd name="T2" fmla="*/ 1 w 33"/>
                <a:gd name="T3" fmla="*/ 7 h 15"/>
                <a:gd name="T4" fmla="*/ 25 w 33"/>
                <a:gd name="T5" fmla="*/ 13 h 15"/>
                <a:gd name="T6" fmla="*/ 32 w 33"/>
                <a:gd name="T7" fmla="*/ 4 h 15"/>
                <a:gd name="T8" fmla="*/ 14 w 33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5">
                  <a:moveTo>
                    <a:pt x="14" y="2"/>
                  </a:moveTo>
                  <a:cubicBezTo>
                    <a:pt x="6" y="2"/>
                    <a:pt x="0" y="5"/>
                    <a:pt x="1" y="7"/>
                  </a:cubicBezTo>
                  <a:cubicBezTo>
                    <a:pt x="2" y="9"/>
                    <a:pt x="16" y="15"/>
                    <a:pt x="25" y="13"/>
                  </a:cubicBezTo>
                  <a:cubicBezTo>
                    <a:pt x="33" y="11"/>
                    <a:pt x="32" y="4"/>
                    <a:pt x="32" y="4"/>
                  </a:cubicBezTo>
                  <a:cubicBezTo>
                    <a:pt x="28" y="0"/>
                    <a:pt x="23" y="1"/>
                    <a:pt x="14" y="2"/>
                  </a:cubicBezTo>
                  <a:close/>
                </a:path>
              </a:pathLst>
            </a:custGeom>
            <a:solidFill>
              <a:srgbClr val="259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817"/>
            <p:cNvSpPr/>
            <p:nvPr/>
          </p:nvSpPr>
          <p:spPr bwMode="auto">
            <a:xfrm>
              <a:off x="3802063" y="5245101"/>
              <a:ext cx="73025" cy="57150"/>
            </a:xfrm>
            <a:custGeom>
              <a:avLst/>
              <a:gdLst>
                <a:gd name="T0" fmla="*/ 16 w 24"/>
                <a:gd name="T1" fmla="*/ 6 h 18"/>
                <a:gd name="T2" fmla="*/ 2 w 24"/>
                <a:gd name="T3" fmla="*/ 8 h 18"/>
                <a:gd name="T4" fmla="*/ 13 w 24"/>
                <a:gd name="T5" fmla="*/ 10 h 18"/>
                <a:gd name="T6" fmla="*/ 22 w 24"/>
                <a:gd name="T7" fmla="*/ 14 h 18"/>
                <a:gd name="T8" fmla="*/ 24 w 24"/>
                <a:gd name="T9" fmla="*/ 3 h 18"/>
                <a:gd name="T10" fmla="*/ 16 w 24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8">
                  <a:moveTo>
                    <a:pt x="16" y="6"/>
                  </a:moveTo>
                  <a:cubicBezTo>
                    <a:pt x="13" y="7"/>
                    <a:pt x="4" y="7"/>
                    <a:pt x="2" y="8"/>
                  </a:cubicBezTo>
                  <a:cubicBezTo>
                    <a:pt x="0" y="9"/>
                    <a:pt x="7" y="9"/>
                    <a:pt x="13" y="10"/>
                  </a:cubicBezTo>
                  <a:cubicBezTo>
                    <a:pt x="18" y="11"/>
                    <a:pt x="19" y="18"/>
                    <a:pt x="22" y="14"/>
                  </a:cubicBezTo>
                  <a:cubicBezTo>
                    <a:pt x="24" y="11"/>
                    <a:pt x="24" y="6"/>
                    <a:pt x="24" y="3"/>
                  </a:cubicBezTo>
                  <a:cubicBezTo>
                    <a:pt x="23" y="0"/>
                    <a:pt x="20" y="5"/>
                    <a:pt x="16" y="6"/>
                  </a:cubicBezTo>
                  <a:close/>
                </a:path>
              </a:pathLst>
            </a:custGeom>
            <a:solidFill>
              <a:srgbClr val="41A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818"/>
            <p:cNvSpPr/>
            <p:nvPr/>
          </p:nvSpPr>
          <p:spPr bwMode="auto">
            <a:xfrm>
              <a:off x="3659188" y="5202238"/>
              <a:ext cx="101600" cy="158750"/>
            </a:xfrm>
            <a:custGeom>
              <a:avLst/>
              <a:gdLst>
                <a:gd name="T0" fmla="*/ 18 w 33"/>
                <a:gd name="T1" fmla="*/ 1 h 51"/>
                <a:gd name="T2" fmla="*/ 10 w 33"/>
                <a:gd name="T3" fmla="*/ 36 h 51"/>
                <a:gd name="T4" fmla="*/ 29 w 33"/>
                <a:gd name="T5" fmla="*/ 47 h 51"/>
                <a:gd name="T6" fmla="*/ 13 w 33"/>
                <a:gd name="T7" fmla="*/ 27 h 51"/>
                <a:gd name="T8" fmla="*/ 18 w 33"/>
                <a:gd name="T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1">
                  <a:moveTo>
                    <a:pt x="18" y="1"/>
                  </a:moveTo>
                  <a:cubicBezTo>
                    <a:pt x="17" y="0"/>
                    <a:pt x="0" y="17"/>
                    <a:pt x="10" y="36"/>
                  </a:cubicBezTo>
                  <a:cubicBezTo>
                    <a:pt x="18" y="51"/>
                    <a:pt x="33" y="48"/>
                    <a:pt x="29" y="47"/>
                  </a:cubicBezTo>
                  <a:cubicBezTo>
                    <a:pt x="24" y="46"/>
                    <a:pt x="17" y="38"/>
                    <a:pt x="13" y="27"/>
                  </a:cubicBezTo>
                  <a:cubicBezTo>
                    <a:pt x="9" y="15"/>
                    <a:pt x="20" y="2"/>
                    <a:pt x="18" y="1"/>
                  </a:cubicBezTo>
                  <a:close/>
                </a:path>
              </a:pathLst>
            </a:custGeom>
            <a:solidFill>
              <a:srgbClr val="008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819"/>
            <p:cNvSpPr/>
            <p:nvPr/>
          </p:nvSpPr>
          <p:spPr bwMode="auto">
            <a:xfrm>
              <a:off x="2901950" y="5084763"/>
              <a:ext cx="288925" cy="358775"/>
            </a:xfrm>
            <a:custGeom>
              <a:avLst/>
              <a:gdLst>
                <a:gd name="T0" fmla="*/ 24 w 93"/>
                <a:gd name="T1" fmla="*/ 114 h 116"/>
                <a:gd name="T2" fmla="*/ 67 w 93"/>
                <a:gd name="T3" fmla="*/ 87 h 116"/>
                <a:gd name="T4" fmla="*/ 88 w 93"/>
                <a:gd name="T5" fmla="*/ 62 h 116"/>
                <a:gd name="T6" fmla="*/ 86 w 93"/>
                <a:gd name="T7" fmla="*/ 47 h 116"/>
                <a:gd name="T8" fmla="*/ 66 w 93"/>
                <a:gd name="T9" fmla="*/ 34 h 116"/>
                <a:gd name="T10" fmla="*/ 1 w 93"/>
                <a:gd name="T11" fmla="*/ 2 h 116"/>
                <a:gd name="T12" fmla="*/ 15 w 93"/>
                <a:gd name="T13" fmla="*/ 20 h 116"/>
                <a:gd name="T14" fmla="*/ 30 w 93"/>
                <a:gd name="T15" fmla="*/ 34 h 116"/>
                <a:gd name="T16" fmla="*/ 46 w 93"/>
                <a:gd name="T17" fmla="*/ 70 h 116"/>
                <a:gd name="T18" fmla="*/ 24 w 93"/>
                <a:gd name="T19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116">
                  <a:moveTo>
                    <a:pt x="24" y="114"/>
                  </a:moveTo>
                  <a:cubicBezTo>
                    <a:pt x="27" y="116"/>
                    <a:pt x="54" y="102"/>
                    <a:pt x="67" y="87"/>
                  </a:cubicBezTo>
                  <a:cubicBezTo>
                    <a:pt x="80" y="71"/>
                    <a:pt x="82" y="67"/>
                    <a:pt x="88" y="62"/>
                  </a:cubicBezTo>
                  <a:cubicBezTo>
                    <a:pt x="93" y="56"/>
                    <a:pt x="92" y="48"/>
                    <a:pt x="86" y="47"/>
                  </a:cubicBezTo>
                  <a:cubicBezTo>
                    <a:pt x="79" y="45"/>
                    <a:pt x="72" y="40"/>
                    <a:pt x="66" y="34"/>
                  </a:cubicBezTo>
                  <a:cubicBezTo>
                    <a:pt x="59" y="28"/>
                    <a:pt x="3" y="0"/>
                    <a:pt x="1" y="2"/>
                  </a:cubicBezTo>
                  <a:cubicBezTo>
                    <a:pt x="0" y="3"/>
                    <a:pt x="10" y="14"/>
                    <a:pt x="15" y="20"/>
                  </a:cubicBezTo>
                  <a:cubicBezTo>
                    <a:pt x="20" y="26"/>
                    <a:pt x="23" y="30"/>
                    <a:pt x="30" y="34"/>
                  </a:cubicBezTo>
                  <a:cubicBezTo>
                    <a:pt x="37" y="39"/>
                    <a:pt x="48" y="61"/>
                    <a:pt x="46" y="70"/>
                  </a:cubicBezTo>
                  <a:cubicBezTo>
                    <a:pt x="44" y="78"/>
                    <a:pt x="22" y="112"/>
                    <a:pt x="24" y="114"/>
                  </a:cubicBezTo>
                  <a:close/>
                </a:path>
              </a:pathLst>
            </a:custGeom>
            <a:solidFill>
              <a:srgbClr val="68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820"/>
            <p:cNvSpPr/>
            <p:nvPr/>
          </p:nvSpPr>
          <p:spPr bwMode="auto">
            <a:xfrm>
              <a:off x="2930525" y="5108576"/>
              <a:ext cx="241300" cy="307975"/>
            </a:xfrm>
            <a:custGeom>
              <a:avLst/>
              <a:gdLst>
                <a:gd name="T0" fmla="*/ 23 w 78"/>
                <a:gd name="T1" fmla="*/ 96 h 99"/>
                <a:gd name="T2" fmla="*/ 62 w 78"/>
                <a:gd name="T3" fmla="*/ 69 h 99"/>
                <a:gd name="T4" fmla="*/ 78 w 78"/>
                <a:gd name="T5" fmla="*/ 46 h 99"/>
                <a:gd name="T6" fmla="*/ 64 w 78"/>
                <a:gd name="T7" fmla="*/ 39 h 99"/>
                <a:gd name="T8" fmla="*/ 2 w 78"/>
                <a:gd name="T9" fmla="*/ 0 h 99"/>
                <a:gd name="T10" fmla="*/ 10 w 78"/>
                <a:gd name="T11" fmla="*/ 8 h 99"/>
                <a:gd name="T12" fmla="*/ 16 w 78"/>
                <a:gd name="T13" fmla="*/ 14 h 99"/>
                <a:gd name="T14" fmla="*/ 23 w 78"/>
                <a:gd name="T15" fmla="*/ 21 h 99"/>
                <a:gd name="T16" fmla="*/ 31 w 78"/>
                <a:gd name="T17" fmla="*/ 34 h 99"/>
                <a:gd name="T18" fmla="*/ 37 w 78"/>
                <a:gd name="T19" fmla="*/ 43 h 99"/>
                <a:gd name="T20" fmla="*/ 41 w 78"/>
                <a:gd name="T21" fmla="*/ 63 h 99"/>
                <a:gd name="T22" fmla="*/ 40 w 78"/>
                <a:gd name="T23" fmla="*/ 69 h 99"/>
                <a:gd name="T24" fmla="*/ 35 w 78"/>
                <a:gd name="T25" fmla="*/ 82 h 99"/>
                <a:gd name="T26" fmla="*/ 23 w 78"/>
                <a:gd name="T27" fmla="*/ 9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99">
                  <a:moveTo>
                    <a:pt x="23" y="96"/>
                  </a:moveTo>
                  <a:cubicBezTo>
                    <a:pt x="26" y="99"/>
                    <a:pt x="57" y="76"/>
                    <a:pt x="62" y="69"/>
                  </a:cubicBezTo>
                  <a:cubicBezTo>
                    <a:pt x="67" y="62"/>
                    <a:pt x="78" y="51"/>
                    <a:pt x="78" y="46"/>
                  </a:cubicBezTo>
                  <a:cubicBezTo>
                    <a:pt x="77" y="41"/>
                    <a:pt x="72" y="45"/>
                    <a:pt x="64" y="39"/>
                  </a:cubicBezTo>
                  <a:cubicBezTo>
                    <a:pt x="56" y="32"/>
                    <a:pt x="2" y="0"/>
                    <a:pt x="2" y="0"/>
                  </a:cubicBezTo>
                  <a:cubicBezTo>
                    <a:pt x="0" y="2"/>
                    <a:pt x="7" y="6"/>
                    <a:pt x="10" y="8"/>
                  </a:cubicBezTo>
                  <a:cubicBezTo>
                    <a:pt x="13" y="11"/>
                    <a:pt x="16" y="11"/>
                    <a:pt x="16" y="14"/>
                  </a:cubicBezTo>
                  <a:cubicBezTo>
                    <a:pt x="15" y="16"/>
                    <a:pt x="20" y="19"/>
                    <a:pt x="23" y="21"/>
                  </a:cubicBezTo>
                  <a:cubicBezTo>
                    <a:pt x="25" y="23"/>
                    <a:pt x="32" y="32"/>
                    <a:pt x="31" y="34"/>
                  </a:cubicBezTo>
                  <a:cubicBezTo>
                    <a:pt x="30" y="35"/>
                    <a:pt x="33" y="39"/>
                    <a:pt x="37" y="43"/>
                  </a:cubicBezTo>
                  <a:cubicBezTo>
                    <a:pt x="40" y="47"/>
                    <a:pt x="42" y="60"/>
                    <a:pt x="41" y="63"/>
                  </a:cubicBezTo>
                  <a:cubicBezTo>
                    <a:pt x="39" y="65"/>
                    <a:pt x="39" y="67"/>
                    <a:pt x="40" y="69"/>
                  </a:cubicBezTo>
                  <a:cubicBezTo>
                    <a:pt x="42" y="72"/>
                    <a:pt x="40" y="77"/>
                    <a:pt x="35" y="82"/>
                  </a:cubicBezTo>
                  <a:cubicBezTo>
                    <a:pt x="31" y="87"/>
                    <a:pt x="20" y="93"/>
                    <a:pt x="23" y="96"/>
                  </a:cubicBezTo>
                  <a:close/>
                </a:path>
              </a:pathLst>
            </a:custGeom>
            <a:solidFill>
              <a:srgbClr val="815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821"/>
            <p:cNvSpPr/>
            <p:nvPr/>
          </p:nvSpPr>
          <p:spPr bwMode="auto">
            <a:xfrm>
              <a:off x="2976563" y="5153026"/>
              <a:ext cx="185738" cy="247650"/>
            </a:xfrm>
            <a:custGeom>
              <a:avLst/>
              <a:gdLst>
                <a:gd name="T0" fmla="*/ 14 w 60"/>
                <a:gd name="T1" fmla="*/ 77 h 80"/>
                <a:gd name="T2" fmla="*/ 32 w 60"/>
                <a:gd name="T3" fmla="*/ 66 h 80"/>
                <a:gd name="T4" fmla="*/ 54 w 60"/>
                <a:gd name="T5" fmla="*/ 39 h 80"/>
                <a:gd name="T6" fmla="*/ 55 w 60"/>
                <a:gd name="T7" fmla="*/ 31 h 80"/>
                <a:gd name="T8" fmla="*/ 36 w 60"/>
                <a:gd name="T9" fmla="*/ 21 h 80"/>
                <a:gd name="T10" fmla="*/ 2 w 60"/>
                <a:gd name="T11" fmla="*/ 1 h 80"/>
                <a:gd name="T12" fmla="*/ 13 w 60"/>
                <a:gd name="T13" fmla="*/ 9 h 80"/>
                <a:gd name="T14" fmla="*/ 46 w 60"/>
                <a:gd name="T15" fmla="*/ 32 h 80"/>
                <a:gd name="T16" fmla="*/ 15 w 60"/>
                <a:gd name="T17" fmla="*/ 21 h 80"/>
                <a:gd name="T18" fmla="*/ 47 w 60"/>
                <a:gd name="T19" fmla="*/ 38 h 80"/>
                <a:gd name="T20" fmla="*/ 32 w 60"/>
                <a:gd name="T21" fmla="*/ 50 h 80"/>
                <a:gd name="T22" fmla="*/ 23 w 60"/>
                <a:gd name="T23" fmla="*/ 54 h 80"/>
                <a:gd name="T24" fmla="*/ 41 w 60"/>
                <a:gd name="T25" fmla="*/ 51 h 80"/>
                <a:gd name="T26" fmla="*/ 14 w 60"/>
                <a:gd name="T27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80">
                  <a:moveTo>
                    <a:pt x="14" y="77"/>
                  </a:moveTo>
                  <a:cubicBezTo>
                    <a:pt x="12" y="80"/>
                    <a:pt x="29" y="70"/>
                    <a:pt x="32" y="66"/>
                  </a:cubicBezTo>
                  <a:cubicBezTo>
                    <a:pt x="35" y="63"/>
                    <a:pt x="49" y="43"/>
                    <a:pt x="54" y="39"/>
                  </a:cubicBezTo>
                  <a:cubicBezTo>
                    <a:pt x="59" y="35"/>
                    <a:pt x="60" y="33"/>
                    <a:pt x="55" y="31"/>
                  </a:cubicBezTo>
                  <a:cubicBezTo>
                    <a:pt x="49" y="30"/>
                    <a:pt x="42" y="25"/>
                    <a:pt x="36" y="21"/>
                  </a:cubicBezTo>
                  <a:cubicBezTo>
                    <a:pt x="27" y="14"/>
                    <a:pt x="4" y="0"/>
                    <a:pt x="2" y="1"/>
                  </a:cubicBezTo>
                  <a:cubicBezTo>
                    <a:pt x="0" y="2"/>
                    <a:pt x="10" y="6"/>
                    <a:pt x="13" y="9"/>
                  </a:cubicBezTo>
                  <a:cubicBezTo>
                    <a:pt x="16" y="13"/>
                    <a:pt x="45" y="29"/>
                    <a:pt x="46" y="32"/>
                  </a:cubicBezTo>
                  <a:cubicBezTo>
                    <a:pt x="47" y="34"/>
                    <a:pt x="15" y="19"/>
                    <a:pt x="15" y="21"/>
                  </a:cubicBezTo>
                  <a:cubicBezTo>
                    <a:pt x="15" y="22"/>
                    <a:pt x="43" y="36"/>
                    <a:pt x="47" y="38"/>
                  </a:cubicBezTo>
                  <a:cubicBezTo>
                    <a:pt x="51" y="40"/>
                    <a:pt x="39" y="47"/>
                    <a:pt x="32" y="50"/>
                  </a:cubicBezTo>
                  <a:cubicBezTo>
                    <a:pt x="25" y="53"/>
                    <a:pt x="21" y="52"/>
                    <a:pt x="23" y="54"/>
                  </a:cubicBezTo>
                  <a:cubicBezTo>
                    <a:pt x="24" y="56"/>
                    <a:pt x="41" y="49"/>
                    <a:pt x="41" y="51"/>
                  </a:cubicBezTo>
                  <a:cubicBezTo>
                    <a:pt x="41" y="53"/>
                    <a:pt x="17" y="74"/>
                    <a:pt x="14" y="77"/>
                  </a:cubicBezTo>
                  <a:close/>
                </a:path>
              </a:pathLst>
            </a:custGeom>
            <a:solidFill>
              <a:srgbClr val="E17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Oval 1822"/>
            <p:cNvSpPr>
              <a:spLocks noChangeArrowheads="1"/>
            </p:cNvSpPr>
            <p:nvPr/>
          </p:nvSpPr>
          <p:spPr bwMode="auto">
            <a:xfrm>
              <a:off x="3813175" y="5091113"/>
              <a:ext cx="9525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Oval 1823"/>
            <p:cNvSpPr>
              <a:spLocks noChangeArrowheads="1"/>
            </p:cNvSpPr>
            <p:nvPr/>
          </p:nvSpPr>
          <p:spPr bwMode="auto">
            <a:xfrm>
              <a:off x="3795713" y="5084763"/>
              <a:ext cx="3175" cy="3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4594096" y="4266480"/>
            <a:ext cx="960746" cy="617893"/>
            <a:chOff x="2974047" y="3601599"/>
            <a:chExt cx="1888934" cy="1275831"/>
          </a:xfrm>
        </p:grpSpPr>
        <p:sp>
          <p:nvSpPr>
            <p:cNvPr id="155" name="Freeform 1936"/>
            <p:cNvSpPr/>
            <p:nvPr/>
          </p:nvSpPr>
          <p:spPr bwMode="auto">
            <a:xfrm>
              <a:off x="3222682" y="3601599"/>
              <a:ext cx="1509077" cy="1275831"/>
            </a:xfrm>
            <a:custGeom>
              <a:avLst/>
              <a:gdLst>
                <a:gd name="T0" fmla="*/ 189 w 224"/>
                <a:gd name="T1" fmla="*/ 105 h 202"/>
                <a:gd name="T2" fmla="*/ 149 w 224"/>
                <a:gd name="T3" fmla="*/ 54 h 202"/>
                <a:gd name="T4" fmla="*/ 102 w 224"/>
                <a:gd name="T5" fmla="*/ 20 h 202"/>
                <a:gd name="T6" fmla="*/ 52 w 224"/>
                <a:gd name="T7" fmla="*/ 11 h 202"/>
                <a:gd name="T8" fmla="*/ 27 w 224"/>
                <a:gd name="T9" fmla="*/ 60 h 202"/>
                <a:gd name="T10" fmla="*/ 8 w 224"/>
                <a:gd name="T11" fmla="*/ 98 h 202"/>
                <a:gd name="T12" fmla="*/ 7 w 224"/>
                <a:gd name="T13" fmla="*/ 157 h 202"/>
                <a:gd name="T14" fmla="*/ 47 w 224"/>
                <a:gd name="T15" fmla="*/ 183 h 202"/>
                <a:gd name="T16" fmla="*/ 70 w 224"/>
                <a:gd name="T17" fmla="*/ 184 h 202"/>
                <a:gd name="T18" fmla="*/ 134 w 224"/>
                <a:gd name="T19" fmla="*/ 194 h 202"/>
                <a:gd name="T20" fmla="*/ 160 w 224"/>
                <a:gd name="T21" fmla="*/ 188 h 202"/>
                <a:gd name="T22" fmla="*/ 200 w 224"/>
                <a:gd name="T23" fmla="*/ 196 h 202"/>
                <a:gd name="T24" fmla="*/ 219 w 224"/>
                <a:gd name="T25" fmla="*/ 195 h 202"/>
                <a:gd name="T26" fmla="*/ 216 w 224"/>
                <a:gd name="T27" fmla="*/ 184 h 202"/>
                <a:gd name="T28" fmla="*/ 190 w 224"/>
                <a:gd name="T29" fmla="*/ 155 h 202"/>
                <a:gd name="T30" fmla="*/ 189 w 224"/>
                <a:gd name="T31" fmla="*/ 10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4" h="202">
                  <a:moveTo>
                    <a:pt x="189" y="105"/>
                  </a:moveTo>
                  <a:cubicBezTo>
                    <a:pt x="184" y="85"/>
                    <a:pt x="160" y="66"/>
                    <a:pt x="149" y="54"/>
                  </a:cubicBezTo>
                  <a:cubicBezTo>
                    <a:pt x="139" y="42"/>
                    <a:pt x="109" y="26"/>
                    <a:pt x="102" y="20"/>
                  </a:cubicBezTo>
                  <a:cubicBezTo>
                    <a:pt x="95" y="15"/>
                    <a:pt x="68" y="0"/>
                    <a:pt x="52" y="11"/>
                  </a:cubicBezTo>
                  <a:cubicBezTo>
                    <a:pt x="35" y="22"/>
                    <a:pt x="29" y="50"/>
                    <a:pt x="27" y="60"/>
                  </a:cubicBezTo>
                  <a:cubicBezTo>
                    <a:pt x="25" y="73"/>
                    <a:pt x="14" y="88"/>
                    <a:pt x="8" y="98"/>
                  </a:cubicBezTo>
                  <a:cubicBezTo>
                    <a:pt x="2" y="107"/>
                    <a:pt x="0" y="140"/>
                    <a:pt x="7" y="157"/>
                  </a:cubicBezTo>
                  <a:cubicBezTo>
                    <a:pt x="14" y="174"/>
                    <a:pt x="36" y="182"/>
                    <a:pt x="47" y="183"/>
                  </a:cubicBezTo>
                  <a:cubicBezTo>
                    <a:pt x="59" y="184"/>
                    <a:pt x="54" y="183"/>
                    <a:pt x="70" y="184"/>
                  </a:cubicBezTo>
                  <a:cubicBezTo>
                    <a:pt x="85" y="186"/>
                    <a:pt x="115" y="197"/>
                    <a:pt x="134" y="194"/>
                  </a:cubicBezTo>
                  <a:cubicBezTo>
                    <a:pt x="152" y="192"/>
                    <a:pt x="151" y="188"/>
                    <a:pt x="160" y="188"/>
                  </a:cubicBezTo>
                  <a:cubicBezTo>
                    <a:pt x="170" y="188"/>
                    <a:pt x="192" y="193"/>
                    <a:pt x="200" y="196"/>
                  </a:cubicBezTo>
                  <a:cubicBezTo>
                    <a:pt x="209" y="199"/>
                    <a:pt x="219" y="202"/>
                    <a:pt x="219" y="195"/>
                  </a:cubicBezTo>
                  <a:cubicBezTo>
                    <a:pt x="219" y="195"/>
                    <a:pt x="224" y="188"/>
                    <a:pt x="216" y="184"/>
                  </a:cubicBezTo>
                  <a:cubicBezTo>
                    <a:pt x="200" y="177"/>
                    <a:pt x="194" y="169"/>
                    <a:pt x="190" y="155"/>
                  </a:cubicBezTo>
                  <a:cubicBezTo>
                    <a:pt x="187" y="141"/>
                    <a:pt x="193" y="124"/>
                    <a:pt x="189" y="105"/>
                  </a:cubicBezTo>
                  <a:close/>
                </a:path>
              </a:pathLst>
            </a:custGeom>
            <a:solidFill>
              <a:srgbClr val="002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937"/>
            <p:cNvSpPr/>
            <p:nvPr/>
          </p:nvSpPr>
          <p:spPr bwMode="auto">
            <a:xfrm>
              <a:off x="3274480" y="3734364"/>
              <a:ext cx="797705" cy="987637"/>
            </a:xfrm>
            <a:custGeom>
              <a:avLst/>
              <a:gdLst>
                <a:gd name="T0" fmla="*/ 37 w 118"/>
                <a:gd name="T1" fmla="*/ 21 h 156"/>
                <a:gd name="T2" fmla="*/ 18 w 118"/>
                <a:gd name="T3" fmla="*/ 54 h 156"/>
                <a:gd name="T4" fmla="*/ 9 w 118"/>
                <a:gd name="T5" fmla="*/ 79 h 156"/>
                <a:gd name="T6" fmla="*/ 13 w 118"/>
                <a:gd name="T7" fmla="*/ 135 h 156"/>
                <a:gd name="T8" fmla="*/ 62 w 118"/>
                <a:gd name="T9" fmla="*/ 154 h 156"/>
                <a:gd name="T10" fmla="*/ 118 w 118"/>
                <a:gd name="T11" fmla="*/ 66 h 156"/>
                <a:gd name="T12" fmla="*/ 102 w 118"/>
                <a:gd name="T13" fmla="*/ 12 h 156"/>
                <a:gd name="T14" fmla="*/ 80 w 118"/>
                <a:gd name="T15" fmla="*/ 2 h 156"/>
                <a:gd name="T16" fmla="*/ 37 w 118"/>
                <a:gd name="T17" fmla="*/ 2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56">
                  <a:moveTo>
                    <a:pt x="37" y="21"/>
                  </a:moveTo>
                  <a:cubicBezTo>
                    <a:pt x="27" y="35"/>
                    <a:pt x="18" y="45"/>
                    <a:pt x="18" y="54"/>
                  </a:cubicBezTo>
                  <a:cubicBezTo>
                    <a:pt x="18" y="63"/>
                    <a:pt x="12" y="68"/>
                    <a:pt x="9" y="79"/>
                  </a:cubicBezTo>
                  <a:cubicBezTo>
                    <a:pt x="6" y="91"/>
                    <a:pt x="0" y="123"/>
                    <a:pt x="13" y="135"/>
                  </a:cubicBezTo>
                  <a:cubicBezTo>
                    <a:pt x="25" y="147"/>
                    <a:pt x="40" y="153"/>
                    <a:pt x="62" y="154"/>
                  </a:cubicBezTo>
                  <a:cubicBezTo>
                    <a:pt x="85" y="156"/>
                    <a:pt x="118" y="66"/>
                    <a:pt x="118" y="66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2"/>
                    <a:pt x="92" y="3"/>
                    <a:pt x="80" y="2"/>
                  </a:cubicBezTo>
                  <a:cubicBezTo>
                    <a:pt x="68" y="0"/>
                    <a:pt x="48" y="6"/>
                    <a:pt x="37" y="21"/>
                  </a:cubicBezTo>
                  <a:close/>
                </a:path>
              </a:pathLst>
            </a:custGeom>
            <a:solidFill>
              <a:srgbClr val="005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938"/>
            <p:cNvSpPr/>
            <p:nvPr/>
          </p:nvSpPr>
          <p:spPr bwMode="auto">
            <a:xfrm>
              <a:off x="2974047" y="3695506"/>
              <a:ext cx="1757712" cy="1168973"/>
            </a:xfrm>
            <a:custGeom>
              <a:avLst/>
              <a:gdLst>
                <a:gd name="T0" fmla="*/ 227 w 261"/>
                <a:gd name="T1" fmla="*/ 82 h 185"/>
                <a:gd name="T2" fmla="*/ 167 w 261"/>
                <a:gd name="T3" fmla="*/ 23 h 185"/>
                <a:gd name="T4" fmla="*/ 136 w 261"/>
                <a:gd name="T5" fmla="*/ 13 h 185"/>
                <a:gd name="T6" fmla="*/ 97 w 261"/>
                <a:gd name="T7" fmla="*/ 48 h 185"/>
                <a:gd name="T8" fmla="*/ 78 w 261"/>
                <a:gd name="T9" fmla="*/ 63 h 185"/>
                <a:gd name="T10" fmla="*/ 65 w 261"/>
                <a:gd name="T11" fmla="*/ 57 h 185"/>
                <a:gd name="T12" fmla="*/ 56 w 261"/>
                <a:gd name="T13" fmla="*/ 38 h 185"/>
                <a:gd name="T14" fmla="*/ 33 w 261"/>
                <a:gd name="T15" fmla="*/ 4 h 185"/>
                <a:gd name="T16" fmla="*/ 20 w 261"/>
                <a:gd name="T17" fmla="*/ 15 h 185"/>
                <a:gd name="T18" fmla="*/ 11 w 261"/>
                <a:gd name="T19" fmla="*/ 45 h 185"/>
                <a:gd name="T20" fmla="*/ 4 w 261"/>
                <a:gd name="T21" fmla="*/ 68 h 185"/>
                <a:gd name="T22" fmla="*/ 22 w 261"/>
                <a:gd name="T23" fmla="*/ 75 h 185"/>
                <a:gd name="T24" fmla="*/ 49 w 261"/>
                <a:gd name="T25" fmla="*/ 67 h 185"/>
                <a:gd name="T26" fmla="*/ 70 w 261"/>
                <a:gd name="T27" fmla="*/ 72 h 185"/>
                <a:gd name="T28" fmla="*/ 79 w 261"/>
                <a:gd name="T29" fmla="*/ 112 h 185"/>
                <a:gd name="T30" fmla="*/ 92 w 261"/>
                <a:gd name="T31" fmla="*/ 154 h 185"/>
                <a:gd name="T32" fmla="*/ 152 w 261"/>
                <a:gd name="T33" fmla="*/ 176 h 185"/>
                <a:gd name="T34" fmla="*/ 185 w 261"/>
                <a:gd name="T35" fmla="*/ 172 h 185"/>
                <a:gd name="T36" fmla="*/ 219 w 261"/>
                <a:gd name="T37" fmla="*/ 167 h 185"/>
                <a:gd name="T38" fmla="*/ 258 w 261"/>
                <a:gd name="T39" fmla="*/ 178 h 185"/>
                <a:gd name="T40" fmla="*/ 248 w 261"/>
                <a:gd name="T41" fmla="*/ 164 h 185"/>
                <a:gd name="T42" fmla="*/ 229 w 261"/>
                <a:gd name="T43" fmla="*/ 133 h 185"/>
                <a:gd name="T44" fmla="*/ 227 w 261"/>
                <a:gd name="T45" fmla="*/ 8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85">
                  <a:moveTo>
                    <a:pt x="227" y="82"/>
                  </a:moveTo>
                  <a:cubicBezTo>
                    <a:pt x="222" y="71"/>
                    <a:pt x="184" y="32"/>
                    <a:pt x="167" y="23"/>
                  </a:cubicBezTo>
                  <a:cubicBezTo>
                    <a:pt x="149" y="14"/>
                    <a:pt x="141" y="8"/>
                    <a:pt x="136" y="13"/>
                  </a:cubicBezTo>
                  <a:cubicBezTo>
                    <a:pt x="130" y="17"/>
                    <a:pt x="107" y="37"/>
                    <a:pt x="97" y="48"/>
                  </a:cubicBezTo>
                  <a:cubicBezTo>
                    <a:pt x="87" y="59"/>
                    <a:pt x="81" y="64"/>
                    <a:pt x="78" y="63"/>
                  </a:cubicBezTo>
                  <a:cubicBezTo>
                    <a:pt x="78" y="63"/>
                    <a:pt x="69" y="61"/>
                    <a:pt x="65" y="57"/>
                  </a:cubicBezTo>
                  <a:cubicBezTo>
                    <a:pt x="61" y="54"/>
                    <a:pt x="59" y="48"/>
                    <a:pt x="56" y="38"/>
                  </a:cubicBezTo>
                  <a:cubicBezTo>
                    <a:pt x="52" y="26"/>
                    <a:pt x="40" y="9"/>
                    <a:pt x="33" y="4"/>
                  </a:cubicBezTo>
                  <a:cubicBezTo>
                    <a:pt x="27" y="0"/>
                    <a:pt x="22" y="6"/>
                    <a:pt x="20" y="15"/>
                  </a:cubicBezTo>
                  <a:cubicBezTo>
                    <a:pt x="18" y="24"/>
                    <a:pt x="14" y="35"/>
                    <a:pt x="11" y="45"/>
                  </a:cubicBezTo>
                  <a:cubicBezTo>
                    <a:pt x="8" y="54"/>
                    <a:pt x="0" y="63"/>
                    <a:pt x="4" y="68"/>
                  </a:cubicBezTo>
                  <a:cubicBezTo>
                    <a:pt x="7" y="72"/>
                    <a:pt x="14" y="75"/>
                    <a:pt x="22" y="75"/>
                  </a:cubicBezTo>
                  <a:cubicBezTo>
                    <a:pt x="30" y="75"/>
                    <a:pt x="44" y="66"/>
                    <a:pt x="49" y="67"/>
                  </a:cubicBezTo>
                  <a:cubicBezTo>
                    <a:pt x="54" y="68"/>
                    <a:pt x="65" y="64"/>
                    <a:pt x="70" y="72"/>
                  </a:cubicBezTo>
                  <a:cubicBezTo>
                    <a:pt x="75" y="80"/>
                    <a:pt x="79" y="98"/>
                    <a:pt x="79" y="112"/>
                  </a:cubicBezTo>
                  <a:cubicBezTo>
                    <a:pt x="79" y="126"/>
                    <a:pt x="85" y="149"/>
                    <a:pt x="92" y="154"/>
                  </a:cubicBezTo>
                  <a:cubicBezTo>
                    <a:pt x="99" y="158"/>
                    <a:pt x="129" y="171"/>
                    <a:pt x="152" y="176"/>
                  </a:cubicBezTo>
                  <a:cubicBezTo>
                    <a:pt x="175" y="180"/>
                    <a:pt x="178" y="175"/>
                    <a:pt x="185" y="172"/>
                  </a:cubicBezTo>
                  <a:cubicBezTo>
                    <a:pt x="192" y="169"/>
                    <a:pt x="203" y="162"/>
                    <a:pt x="219" y="167"/>
                  </a:cubicBezTo>
                  <a:cubicBezTo>
                    <a:pt x="235" y="171"/>
                    <a:pt x="255" y="185"/>
                    <a:pt x="258" y="178"/>
                  </a:cubicBezTo>
                  <a:cubicBezTo>
                    <a:pt x="261" y="171"/>
                    <a:pt x="256" y="169"/>
                    <a:pt x="248" y="164"/>
                  </a:cubicBezTo>
                  <a:cubicBezTo>
                    <a:pt x="241" y="160"/>
                    <a:pt x="230" y="157"/>
                    <a:pt x="229" y="133"/>
                  </a:cubicBezTo>
                  <a:cubicBezTo>
                    <a:pt x="228" y="109"/>
                    <a:pt x="232" y="93"/>
                    <a:pt x="227" y="82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939"/>
            <p:cNvSpPr/>
            <p:nvPr/>
          </p:nvSpPr>
          <p:spPr bwMode="auto">
            <a:xfrm>
              <a:off x="3018938" y="3740840"/>
              <a:ext cx="542163" cy="446865"/>
            </a:xfrm>
            <a:custGeom>
              <a:avLst/>
              <a:gdLst>
                <a:gd name="T0" fmla="*/ 77 w 80"/>
                <a:gd name="T1" fmla="*/ 60 h 71"/>
                <a:gd name="T2" fmla="*/ 70 w 80"/>
                <a:gd name="T3" fmla="*/ 58 h 71"/>
                <a:gd name="T4" fmla="*/ 68 w 80"/>
                <a:gd name="T5" fmla="*/ 57 h 71"/>
                <a:gd name="T6" fmla="*/ 45 w 80"/>
                <a:gd name="T7" fmla="*/ 39 h 71"/>
                <a:gd name="T8" fmla="*/ 23 w 80"/>
                <a:gd name="T9" fmla="*/ 2 h 71"/>
                <a:gd name="T10" fmla="*/ 22 w 80"/>
                <a:gd name="T11" fmla="*/ 6 h 71"/>
                <a:gd name="T12" fmla="*/ 17 w 80"/>
                <a:gd name="T13" fmla="*/ 10 h 71"/>
                <a:gd name="T14" fmla="*/ 18 w 80"/>
                <a:gd name="T15" fmla="*/ 16 h 71"/>
                <a:gd name="T16" fmla="*/ 15 w 80"/>
                <a:gd name="T17" fmla="*/ 18 h 71"/>
                <a:gd name="T18" fmla="*/ 15 w 80"/>
                <a:gd name="T19" fmla="*/ 24 h 71"/>
                <a:gd name="T20" fmla="*/ 12 w 80"/>
                <a:gd name="T21" fmla="*/ 28 h 71"/>
                <a:gd name="T22" fmla="*/ 13 w 80"/>
                <a:gd name="T23" fmla="*/ 32 h 71"/>
                <a:gd name="T24" fmla="*/ 10 w 80"/>
                <a:gd name="T25" fmla="*/ 35 h 71"/>
                <a:gd name="T26" fmla="*/ 10 w 80"/>
                <a:gd name="T27" fmla="*/ 40 h 71"/>
                <a:gd name="T28" fmla="*/ 8 w 80"/>
                <a:gd name="T29" fmla="*/ 43 h 71"/>
                <a:gd name="T30" fmla="*/ 7 w 80"/>
                <a:gd name="T31" fmla="*/ 49 h 71"/>
                <a:gd name="T32" fmla="*/ 7 w 80"/>
                <a:gd name="T33" fmla="*/ 54 h 71"/>
                <a:gd name="T34" fmla="*/ 4 w 80"/>
                <a:gd name="T35" fmla="*/ 62 h 71"/>
                <a:gd name="T36" fmla="*/ 12 w 80"/>
                <a:gd name="T37" fmla="*/ 64 h 71"/>
                <a:gd name="T38" fmla="*/ 26 w 80"/>
                <a:gd name="T39" fmla="*/ 62 h 71"/>
                <a:gd name="T40" fmla="*/ 43 w 80"/>
                <a:gd name="T41" fmla="*/ 56 h 71"/>
                <a:gd name="T42" fmla="*/ 64 w 80"/>
                <a:gd name="T43" fmla="*/ 63 h 71"/>
                <a:gd name="T44" fmla="*/ 71 w 80"/>
                <a:gd name="T45" fmla="*/ 70 h 71"/>
                <a:gd name="T46" fmla="*/ 69 w 80"/>
                <a:gd name="T47" fmla="*/ 66 h 71"/>
                <a:gd name="T48" fmla="*/ 75 w 80"/>
                <a:gd name="T49" fmla="*/ 67 h 71"/>
                <a:gd name="T50" fmla="*/ 73 w 80"/>
                <a:gd name="T51" fmla="*/ 62 h 71"/>
                <a:gd name="T52" fmla="*/ 77 w 80"/>
                <a:gd name="T5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71">
                  <a:moveTo>
                    <a:pt x="77" y="60"/>
                  </a:moveTo>
                  <a:cubicBezTo>
                    <a:pt x="75" y="58"/>
                    <a:pt x="72" y="59"/>
                    <a:pt x="70" y="58"/>
                  </a:cubicBezTo>
                  <a:cubicBezTo>
                    <a:pt x="69" y="57"/>
                    <a:pt x="68" y="57"/>
                    <a:pt x="68" y="57"/>
                  </a:cubicBezTo>
                  <a:cubicBezTo>
                    <a:pt x="68" y="57"/>
                    <a:pt x="51" y="52"/>
                    <a:pt x="45" y="39"/>
                  </a:cubicBezTo>
                  <a:cubicBezTo>
                    <a:pt x="39" y="26"/>
                    <a:pt x="24" y="0"/>
                    <a:pt x="23" y="2"/>
                  </a:cubicBezTo>
                  <a:cubicBezTo>
                    <a:pt x="21" y="4"/>
                    <a:pt x="22" y="3"/>
                    <a:pt x="22" y="6"/>
                  </a:cubicBezTo>
                  <a:cubicBezTo>
                    <a:pt x="22" y="8"/>
                    <a:pt x="17" y="8"/>
                    <a:pt x="17" y="10"/>
                  </a:cubicBezTo>
                  <a:cubicBezTo>
                    <a:pt x="18" y="13"/>
                    <a:pt x="20" y="14"/>
                    <a:pt x="18" y="16"/>
                  </a:cubicBezTo>
                  <a:cubicBezTo>
                    <a:pt x="17" y="18"/>
                    <a:pt x="14" y="16"/>
                    <a:pt x="15" y="18"/>
                  </a:cubicBezTo>
                  <a:cubicBezTo>
                    <a:pt x="15" y="21"/>
                    <a:pt x="15" y="21"/>
                    <a:pt x="15" y="24"/>
                  </a:cubicBezTo>
                  <a:cubicBezTo>
                    <a:pt x="14" y="27"/>
                    <a:pt x="13" y="25"/>
                    <a:pt x="12" y="28"/>
                  </a:cubicBezTo>
                  <a:cubicBezTo>
                    <a:pt x="11" y="30"/>
                    <a:pt x="11" y="30"/>
                    <a:pt x="13" y="32"/>
                  </a:cubicBezTo>
                  <a:cubicBezTo>
                    <a:pt x="15" y="35"/>
                    <a:pt x="11" y="33"/>
                    <a:pt x="10" y="35"/>
                  </a:cubicBezTo>
                  <a:cubicBezTo>
                    <a:pt x="9" y="38"/>
                    <a:pt x="8" y="38"/>
                    <a:pt x="10" y="40"/>
                  </a:cubicBezTo>
                  <a:cubicBezTo>
                    <a:pt x="12" y="42"/>
                    <a:pt x="10" y="42"/>
                    <a:pt x="8" y="43"/>
                  </a:cubicBezTo>
                  <a:cubicBezTo>
                    <a:pt x="6" y="45"/>
                    <a:pt x="6" y="48"/>
                    <a:pt x="7" y="49"/>
                  </a:cubicBezTo>
                  <a:cubicBezTo>
                    <a:pt x="8" y="50"/>
                    <a:pt x="0" y="53"/>
                    <a:pt x="7" y="54"/>
                  </a:cubicBezTo>
                  <a:cubicBezTo>
                    <a:pt x="15" y="55"/>
                    <a:pt x="2" y="59"/>
                    <a:pt x="4" y="62"/>
                  </a:cubicBezTo>
                  <a:cubicBezTo>
                    <a:pt x="7" y="65"/>
                    <a:pt x="9" y="66"/>
                    <a:pt x="12" y="64"/>
                  </a:cubicBezTo>
                  <a:cubicBezTo>
                    <a:pt x="16" y="63"/>
                    <a:pt x="22" y="65"/>
                    <a:pt x="26" y="62"/>
                  </a:cubicBezTo>
                  <a:cubicBezTo>
                    <a:pt x="31" y="59"/>
                    <a:pt x="36" y="55"/>
                    <a:pt x="43" y="56"/>
                  </a:cubicBezTo>
                  <a:cubicBezTo>
                    <a:pt x="50" y="56"/>
                    <a:pt x="61" y="59"/>
                    <a:pt x="64" y="63"/>
                  </a:cubicBezTo>
                  <a:cubicBezTo>
                    <a:pt x="68" y="67"/>
                    <a:pt x="71" y="71"/>
                    <a:pt x="71" y="70"/>
                  </a:cubicBezTo>
                  <a:cubicBezTo>
                    <a:pt x="71" y="68"/>
                    <a:pt x="67" y="65"/>
                    <a:pt x="69" y="66"/>
                  </a:cubicBezTo>
                  <a:cubicBezTo>
                    <a:pt x="71" y="66"/>
                    <a:pt x="74" y="67"/>
                    <a:pt x="75" y="67"/>
                  </a:cubicBezTo>
                  <a:cubicBezTo>
                    <a:pt x="75" y="66"/>
                    <a:pt x="71" y="62"/>
                    <a:pt x="73" y="62"/>
                  </a:cubicBezTo>
                  <a:cubicBezTo>
                    <a:pt x="74" y="62"/>
                    <a:pt x="80" y="61"/>
                    <a:pt x="77" y="60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940"/>
            <p:cNvSpPr/>
            <p:nvPr/>
          </p:nvSpPr>
          <p:spPr bwMode="auto">
            <a:xfrm>
              <a:off x="4186141" y="4310755"/>
              <a:ext cx="276261" cy="252576"/>
            </a:xfrm>
            <a:custGeom>
              <a:avLst/>
              <a:gdLst>
                <a:gd name="T0" fmla="*/ 23 w 41"/>
                <a:gd name="T1" fmla="*/ 1 h 40"/>
                <a:gd name="T2" fmla="*/ 15 w 41"/>
                <a:gd name="T3" fmla="*/ 33 h 40"/>
                <a:gd name="T4" fmla="*/ 41 w 41"/>
                <a:gd name="T5" fmla="*/ 21 h 40"/>
                <a:gd name="T6" fmla="*/ 23 w 41"/>
                <a:gd name="T7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40">
                  <a:moveTo>
                    <a:pt x="23" y="1"/>
                  </a:moveTo>
                  <a:cubicBezTo>
                    <a:pt x="6" y="2"/>
                    <a:pt x="0" y="25"/>
                    <a:pt x="15" y="33"/>
                  </a:cubicBezTo>
                  <a:cubicBezTo>
                    <a:pt x="28" y="40"/>
                    <a:pt x="40" y="28"/>
                    <a:pt x="41" y="21"/>
                  </a:cubicBezTo>
                  <a:cubicBezTo>
                    <a:pt x="41" y="13"/>
                    <a:pt x="39" y="0"/>
                    <a:pt x="23" y="1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941"/>
            <p:cNvSpPr/>
            <p:nvPr/>
          </p:nvSpPr>
          <p:spPr bwMode="auto">
            <a:xfrm>
              <a:off x="4213767" y="4333421"/>
              <a:ext cx="241728" cy="210481"/>
            </a:xfrm>
            <a:custGeom>
              <a:avLst/>
              <a:gdLst>
                <a:gd name="T0" fmla="*/ 23 w 36"/>
                <a:gd name="T1" fmla="*/ 1 h 33"/>
                <a:gd name="T2" fmla="*/ 9 w 36"/>
                <a:gd name="T3" fmla="*/ 24 h 33"/>
                <a:gd name="T4" fmla="*/ 34 w 36"/>
                <a:gd name="T5" fmla="*/ 14 h 33"/>
                <a:gd name="T6" fmla="*/ 23 w 36"/>
                <a:gd name="T7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3">
                  <a:moveTo>
                    <a:pt x="23" y="1"/>
                  </a:moveTo>
                  <a:cubicBezTo>
                    <a:pt x="12" y="0"/>
                    <a:pt x="0" y="9"/>
                    <a:pt x="9" y="24"/>
                  </a:cubicBezTo>
                  <a:cubicBezTo>
                    <a:pt x="15" y="33"/>
                    <a:pt x="36" y="28"/>
                    <a:pt x="34" y="14"/>
                  </a:cubicBezTo>
                  <a:cubicBezTo>
                    <a:pt x="34" y="14"/>
                    <a:pt x="34" y="2"/>
                    <a:pt x="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942"/>
            <p:cNvSpPr/>
            <p:nvPr/>
          </p:nvSpPr>
          <p:spPr bwMode="auto">
            <a:xfrm>
              <a:off x="4248300" y="4326945"/>
              <a:ext cx="189931" cy="178099"/>
            </a:xfrm>
            <a:custGeom>
              <a:avLst/>
              <a:gdLst>
                <a:gd name="T0" fmla="*/ 9 w 28"/>
                <a:gd name="T1" fmla="*/ 5 h 28"/>
                <a:gd name="T2" fmla="*/ 16 w 28"/>
                <a:gd name="T3" fmla="*/ 27 h 28"/>
                <a:gd name="T4" fmla="*/ 27 w 28"/>
                <a:gd name="T5" fmla="*/ 14 h 28"/>
                <a:gd name="T6" fmla="*/ 9 w 28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8">
                  <a:moveTo>
                    <a:pt x="9" y="5"/>
                  </a:moveTo>
                  <a:cubicBezTo>
                    <a:pt x="0" y="10"/>
                    <a:pt x="3" y="25"/>
                    <a:pt x="16" y="27"/>
                  </a:cubicBezTo>
                  <a:cubicBezTo>
                    <a:pt x="26" y="28"/>
                    <a:pt x="28" y="20"/>
                    <a:pt x="27" y="14"/>
                  </a:cubicBezTo>
                  <a:cubicBezTo>
                    <a:pt x="26" y="9"/>
                    <a:pt x="20" y="0"/>
                    <a:pt x="9" y="5"/>
                  </a:cubicBezTo>
                  <a:close/>
                </a:path>
              </a:pathLst>
            </a:custGeom>
            <a:solidFill>
              <a:srgbClr val="C2D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943"/>
            <p:cNvSpPr/>
            <p:nvPr/>
          </p:nvSpPr>
          <p:spPr bwMode="auto">
            <a:xfrm>
              <a:off x="4269020" y="4339897"/>
              <a:ext cx="155398" cy="145718"/>
            </a:xfrm>
            <a:custGeom>
              <a:avLst/>
              <a:gdLst>
                <a:gd name="T0" fmla="*/ 7 w 23"/>
                <a:gd name="T1" fmla="*/ 5 h 23"/>
                <a:gd name="T2" fmla="*/ 13 w 23"/>
                <a:gd name="T3" fmla="*/ 22 h 23"/>
                <a:gd name="T4" fmla="*/ 22 w 23"/>
                <a:gd name="T5" fmla="*/ 12 h 23"/>
                <a:gd name="T6" fmla="*/ 7 w 23"/>
                <a:gd name="T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3">
                  <a:moveTo>
                    <a:pt x="7" y="5"/>
                  </a:moveTo>
                  <a:cubicBezTo>
                    <a:pt x="0" y="9"/>
                    <a:pt x="2" y="21"/>
                    <a:pt x="13" y="22"/>
                  </a:cubicBezTo>
                  <a:cubicBezTo>
                    <a:pt x="21" y="23"/>
                    <a:pt x="23" y="16"/>
                    <a:pt x="22" y="12"/>
                  </a:cubicBezTo>
                  <a:cubicBezTo>
                    <a:pt x="21" y="7"/>
                    <a:pt x="14" y="0"/>
                    <a:pt x="7" y="5"/>
                  </a:cubicBezTo>
                  <a:close/>
                </a:path>
              </a:pathLst>
            </a:custGeom>
            <a:solidFill>
              <a:srgbClr val="005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44"/>
            <p:cNvSpPr/>
            <p:nvPr/>
          </p:nvSpPr>
          <p:spPr bwMode="auto">
            <a:xfrm>
              <a:off x="4448589" y="4498568"/>
              <a:ext cx="265902" cy="336768"/>
            </a:xfrm>
            <a:custGeom>
              <a:avLst/>
              <a:gdLst>
                <a:gd name="T0" fmla="*/ 16 w 39"/>
                <a:gd name="T1" fmla="*/ 29 h 53"/>
                <a:gd name="T2" fmla="*/ 10 w 39"/>
                <a:gd name="T3" fmla="*/ 5 h 53"/>
                <a:gd name="T4" fmla="*/ 5 w 39"/>
                <a:gd name="T5" fmla="*/ 25 h 53"/>
                <a:gd name="T6" fmla="*/ 29 w 39"/>
                <a:gd name="T7" fmla="*/ 47 h 53"/>
                <a:gd name="T8" fmla="*/ 39 w 39"/>
                <a:gd name="T9" fmla="*/ 48 h 53"/>
                <a:gd name="T10" fmla="*/ 26 w 39"/>
                <a:gd name="T11" fmla="*/ 37 h 53"/>
                <a:gd name="T12" fmla="*/ 16 w 39"/>
                <a:gd name="T13" fmla="*/ 2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3">
                  <a:moveTo>
                    <a:pt x="16" y="29"/>
                  </a:moveTo>
                  <a:cubicBezTo>
                    <a:pt x="11" y="21"/>
                    <a:pt x="10" y="9"/>
                    <a:pt x="10" y="5"/>
                  </a:cubicBezTo>
                  <a:cubicBezTo>
                    <a:pt x="10" y="0"/>
                    <a:pt x="0" y="8"/>
                    <a:pt x="5" y="25"/>
                  </a:cubicBezTo>
                  <a:cubicBezTo>
                    <a:pt x="10" y="42"/>
                    <a:pt x="24" y="44"/>
                    <a:pt x="29" y="47"/>
                  </a:cubicBezTo>
                  <a:cubicBezTo>
                    <a:pt x="33" y="51"/>
                    <a:pt x="39" y="53"/>
                    <a:pt x="39" y="48"/>
                  </a:cubicBezTo>
                  <a:cubicBezTo>
                    <a:pt x="39" y="42"/>
                    <a:pt x="31" y="39"/>
                    <a:pt x="26" y="37"/>
                  </a:cubicBezTo>
                  <a:cubicBezTo>
                    <a:pt x="21" y="34"/>
                    <a:pt x="16" y="29"/>
                    <a:pt x="16" y="29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45"/>
            <p:cNvSpPr/>
            <p:nvPr/>
          </p:nvSpPr>
          <p:spPr bwMode="auto">
            <a:xfrm>
              <a:off x="4327726" y="4744667"/>
              <a:ext cx="372952" cy="116573"/>
            </a:xfrm>
            <a:custGeom>
              <a:avLst/>
              <a:gdLst>
                <a:gd name="T0" fmla="*/ 38 w 55"/>
                <a:gd name="T1" fmla="*/ 10 h 18"/>
                <a:gd name="T2" fmla="*/ 9 w 55"/>
                <a:gd name="T3" fmla="*/ 1 h 18"/>
                <a:gd name="T4" fmla="*/ 1 w 55"/>
                <a:gd name="T5" fmla="*/ 4 h 18"/>
                <a:gd name="T6" fmla="*/ 28 w 55"/>
                <a:gd name="T7" fmla="*/ 11 h 18"/>
                <a:gd name="T8" fmla="*/ 49 w 55"/>
                <a:gd name="T9" fmla="*/ 17 h 18"/>
                <a:gd name="T10" fmla="*/ 53 w 55"/>
                <a:gd name="T11" fmla="*/ 15 h 18"/>
                <a:gd name="T12" fmla="*/ 38 w 55"/>
                <a:gd name="T13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8">
                  <a:moveTo>
                    <a:pt x="38" y="10"/>
                  </a:moveTo>
                  <a:cubicBezTo>
                    <a:pt x="30" y="6"/>
                    <a:pt x="17" y="0"/>
                    <a:pt x="9" y="1"/>
                  </a:cubicBezTo>
                  <a:cubicBezTo>
                    <a:pt x="9" y="1"/>
                    <a:pt x="2" y="1"/>
                    <a:pt x="1" y="4"/>
                  </a:cubicBezTo>
                  <a:cubicBezTo>
                    <a:pt x="0" y="6"/>
                    <a:pt x="16" y="8"/>
                    <a:pt x="28" y="11"/>
                  </a:cubicBezTo>
                  <a:cubicBezTo>
                    <a:pt x="39" y="15"/>
                    <a:pt x="46" y="18"/>
                    <a:pt x="49" y="17"/>
                  </a:cubicBezTo>
                  <a:cubicBezTo>
                    <a:pt x="53" y="17"/>
                    <a:pt x="55" y="16"/>
                    <a:pt x="53" y="15"/>
                  </a:cubicBezTo>
                  <a:cubicBezTo>
                    <a:pt x="52" y="14"/>
                    <a:pt x="45" y="14"/>
                    <a:pt x="38" y="10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946"/>
            <p:cNvSpPr/>
            <p:nvPr/>
          </p:nvSpPr>
          <p:spPr bwMode="auto">
            <a:xfrm>
              <a:off x="3823550" y="4310755"/>
              <a:ext cx="276261" cy="213718"/>
            </a:xfrm>
            <a:custGeom>
              <a:avLst/>
              <a:gdLst>
                <a:gd name="T0" fmla="*/ 9 w 41"/>
                <a:gd name="T1" fmla="*/ 16 h 34"/>
                <a:gd name="T2" fmla="*/ 11 w 41"/>
                <a:gd name="T3" fmla="*/ 34 h 34"/>
                <a:gd name="T4" fmla="*/ 35 w 41"/>
                <a:gd name="T5" fmla="*/ 27 h 34"/>
                <a:gd name="T6" fmla="*/ 39 w 41"/>
                <a:gd name="T7" fmla="*/ 19 h 34"/>
                <a:gd name="T8" fmla="*/ 20 w 41"/>
                <a:gd name="T9" fmla="*/ 3 h 34"/>
                <a:gd name="T10" fmla="*/ 9 w 41"/>
                <a:gd name="T11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4">
                  <a:moveTo>
                    <a:pt x="9" y="16"/>
                  </a:moveTo>
                  <a:cubicBezTo>
                    <a:pt x="6" y="25"/>
                    <a:pt x="0" y="34"/>
                    <a:pt x="11" y="34"/>
                  </a:cubicBezTo>
                  <a:cubicBezTo>
                    <a:pt x="23" y="34"/>
                    <a:pt x="31" y="29"/>
                    <a:pt x="35" y="27"/>
                  </a:cubicBezTo>
                  <a:cubicBezTo>
                    <a:pt x="39" y="25"/>
                    <a:pt x="41" y="22"/>
                    <a:pt x="39" y="19"/>
                  </a:cubicBezTo>
                  <a:cubicBezTo>
                    <a:pt x="39" y="19"/>
                    <a:pt x="26" y="6"/>
                    <a:pt x="20" y="3"/>
                  </a:cubicBezTo>
                  <a:cubicBezTo>
                    <a:pt x="15" y="0"/>
                    <a:pt x="11" y="6"/>
                    <a:pt x="9" y="16"/>
                  </a:cubicBezTo>
                  <a:close/>
                </a:path>
              </a:pathLst>
            </a:custGeom>
            <a:solidFill>
              <a:srgbClr val="BF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947"/>
            <p:cNvSpPr/>
            <p:nvPr/>
          </p:nvSpPr>
          <p:spPr bwMode="auto">
            <a:xfrm>
              <a:off x="3074191" y="3760269"/>
              <a:ext cx="424752" cy="372388"/>
            </a:xfrm>
            <a:custGeom>
              <a:avLst/>
              <a:gdLst>
                <a:gd name="T0" fmla="*/ 9 w 63"/>
                <a:gd name="T1" fmla="*/ 54 h 59"/>
                <a:gd name="T2" fmla="*/ 31 w 63"/>
                <a:gd name="T3" fmla="*/ 51 h 59"/>
                <a:gd name="T4" fmla="*/ 44 w 63"/>
                <a:gd name="T5" fmla="*/ 51 h 59"/>
                <a:gd name="T6" fmla="*/ 58 w 63"/>
                <a:gd name="T7" fmla="*/ 59 h 59"/>
                <a:gd name="T8" fmla="*/ 43 w 63"/>
                <a:gd name="T9" fmla="*/ 47 h 59"/>
                <a:gd name="T10" fmla="*/ 35 w 63"/>
                <a:gd name="T11" fmla="*/ 39 h 59"/>
                <a:gd name="T12" fmla="*/ 29 w 63"/>
                <a:gd name="T13" fmla="*/ 30 h 59"/>
                <a:gd name="T14" fmla="*/ 20 w 63"/>
                <a:gd name="T15" fmla="*/ 11 h 59"/>
                <a:gd name="T16" fmla="*/ 18 w 63"/>
                <a:gd name="T17" fmla="*/ 19 h 59"/>
                <a:gd name="T18" fmla="*/ 28 w 63"/>
                <a:gd name="T19" fmla="*/ 33 h 59"/>
                <a:gd name="T20" fmla="*/ 11 w 63"/>
                <a:gd name="T21" fmla="*/ 28 h 59"/>
                <a:gd name="T22" fmla="*/ 14 w 63"/>
                <a:gd name="T23" fmla="*/ 33 h 59"/>
                <a:gd name="T24" fmla="*/ 28 w 63"/>
                <a:gd name="T25" fmla="*/ 38 h 59"/>
                <a:gd name="T26" fmla="*/ 11 w 63"/>
                <a:gd name="T27" fmla="*/ 39 h 59"/>
                <a:gd name="T28" fmla="*/ 16 w 63"/>
                <a:gd name="T29" fmla="*/ 44 h 59"/>
                <a:gd name="T30" fmla="*/ 28 w 63"/>
                <a:gd name="T31" fmla="*/ 47 h 59"/>
                <a:gd name="T32" fmla="*/ 9 w 63"/>
                <a:gd name="T33" fmla="*/ 5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59">
                  <a:moveTo>
                    <a:pt x="9" y="54"/>
                  </a:moveTo>
                  <a:cubicBezTo>
                    <a:pt x="12" y="56"/>
                    <a:pt x="17" y="53"/>
                    <a:pt x="31" y="51"/>
                  </a:cubicBezTo>
                  <a:cubicBezTo>
                    <a:pt x="36" y="51"/>
                    <a:pt x="41" y="51"/>
                    <a:pt x="44" y="51"/>
                  </a:cubicBezTo>
                  <a:cubicBezTo>
                    <a:pt x="52" y="53"/>
                    <a:pt x="56" y="59"/>
                    <a:pt x="58" y="59"/>
                  </a:cubicBezTo>
                  <a:cubicBezTo>
                    <a:pt x="61" y="59"/>
                    <a:pt x="63" y="58"/>
                    <a:pt x="43" y="47"/>
                  </a:cubicBezTo>
                  <a:cubicBezTo>
                    <a:pt x="43" y="47"/>
                    <a:pt x="38" y="44"/>
                    <a:pt x="35" y="39"/>
                  </a:cubicBezTo>
                  <a:cubicBezTo>
                    <a:pt x="33" y="37"/>
                    <a:pt x="31" y="32"/>
                    <a:pt x="29" y="30"/>
                  </a:cubicBezTo>
                  <a:cubicBezTo>
                    <a:pt x="25" y="23"/>
                    <a:pt x="22" y="16"/>
                    <a:pt x="20" y="11"/>
                  </a:cubicBezTo>
                  <a:cubicBezTo>
                    <a:pt x="14" y="0"/>
                    <a:pt x="15" y="12"/>
                    <a:pt x="18" y="19"/>
                  </a:cubicBezTo>
                  <a:cubicBezTo>
                    <a:pt x="22" y="26"/>
                    <a:pt x="28" y="33"/>
                    <a:pt x="28" y="33"/>
                  </a:cubicBezTo>
                  <a:cubicBezTo>
                    <a:pt x="28" y="33"/>
                    <a:pt x="17" y="31"/>
                    <a:pt x="11" y="28"/>
                  </a:cubicBezTo>
                  <a:cubicBezTo>
                    <a:pt x="5" y="25"/>
                    <a:pt x="6" y="31"/>
                    <a:pt x="14" y="33"/>
                  </a:cubicBezTo>
                  <a:cubicBezTo>
                    <a:pt x="22" y="36"/>
                    <a:pt x="28" y="38"/>
                    <a:pt x="28" y="38"/>
                  </a:cubicBezTo>
                  <a:cubicBezTo>
                    <a:pt x="28" y="38"/>
                    <a:pt x="21" y="39"/>
                    <a:pt x="11" y="39"/>
                  </a:cubicBezTo>
                  <a:cubicBezTo>
                    <a:pt x="0" y="39"/>
                    <a:pt x="6" y="44"/>
                    <a:pt x="16" y="44"/>
                  </a:cubicBezTo>
                  <a:cubicBezTo>
                    <a:pt x="26" y="45"/>
                    <a:pt x="29" y="46"/>
                    <a:pt x="28" y="47"/>
                  </a:cubicBezTo>
                  <a:cubicBezTo>
                    <a:pt x="27" y="49"/>
                    <a:pt x="5" y="52"/>
                    <a:pt x="9" y="54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948"/>
            <p:cNvSpPr/>
            <p:nvPr/>
          </p:nvSpPr>
          <p:spPr bwMode="auto">
            <a:xfrm>
              <a:off x="4455496" y="4764096"/>
              <a:ext cx="245183" cy="90668"/>
            </a:xfrm>
            <a:custGeom>
              <a:avLst/>
              <a:gdLst>
                <a:gd name="T0" fmla="*/ 30 w 36"/>
                <a:gd name="T1" fmla="*/ 13 h 14"/>
                <a:gd name="T2" fmla="*/ 10 w 36"/>
                <a:gd name="T3" fmla="*/ 5 h 14"/>
                <a:gd name="T4" fmla="*/ 6 w 36"/>
                <a:gd name="T5" fmla="*/ 6 h 14"/>
                <a:gd name="T6" fmla="*/ 29 w 36"/>
                <a:gd name="T7" fmla="*/ 14 h 14"/>
                <a:gd name="T8" fmla="*/ 30 w 36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4">
                  <a:moveTo>
                    <a:pt x="30" y="13"/>
                  </a:moveTo>
                  <a:cubicBezTo>
                    <a:pt x="23" y="13"/>
                    <a:pt x="10" y="5"/>
                    <a:pt x="10" y="5"/>
                  </a:cubicBezTo>
                  <a:cubicBezTo>
                    <a:pt x="0" y="0"/>
                    <a:pt x="2" y="6"/>
                    <a:pt x="6" y="6"/>
                  </a:cubicBezTo>
                  <a:cubicBezTo>
                    <a:pt x="9" y="7"/>
                    <a:pt x="27" y="14"/>
                    <a:pt x="29" y="14"/>
                  </a:cubicBezTo>
                  <a:cubicBezTo>
                    <a:pt x="31" y="14"/>
                    <a:pt x="36" y="12"/>
                    <a:pt x="30" y="13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949"/>
            <p:cNvSpPr/>
            <p:nvPr/>
          </p:nvSpPr>
          <p:spPr bwMode="auto">
            <a:xfrm>
              <a:off x="4320820" y="4346373"/>
              <a:ext cx="82878" cy="71239"/>
            </a:xfrm>
            <a:custGeom>
              <a:avLst/>
              <a:gdLst>
                <a:gd name="T0" fmla="*/ 5 w 12"/>
                <a:gd name="T1" fmla="*/ 3 h 11"/>
                <a:gd name="T2" fmla="*/ 8 w 12"/>
                <a:gd name="T3" fmla="*/ 10 h 11"/>
                <a:gd name="T4" fmla="*/ 11 w 12"/>
                <a:gd name="T5" fmla="*/ 5 h 11"/>
                <a:gd name="T6" fmla="*/ 5 w 12"/>
                <a:gd name="T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5" y="3"/>
                  </a:moveTo>
                  <a:cubicBezTo>
                    <a:pt x="0" y="7"/>
                    <a:pt x="6" y="11"/>
                    <a:pt x="8" y="10"/>
                  </a:cubicBezTo>
                  <a:cubicBezTo>
                    <a:pt x="10" y="9"/>
                    <a:pt x="12" y="7"/>
                    <a:pt x="11" y="5"/>
                  </a:cubicBezTo>
                  <a:cubicBezTo>
                    <a:pt x="11" y="5"/>
                    <a:pt x="9" y="0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950"/>
            <p:cNvSpPr/>
            <p:nvPr/>
          </p:nvSpPr>
          <p:spPr bwMode="auto">
            <a:xfrm>
              <a:off x="3668152" y="3779698"/>
              <a:ext cx="884035" cy="670298"/>
            </a:xfrm>
            <a:custGeom>
              <a:avLst/>
              <a:gdLst>
                <a:gd name="T0" fmla="*/ 52 w 131"/>
                <a:gd name="T1" fmla="*/ 9 h 106"/>
                <a:gd name="T2" fmla="*/ 11 w 131"/>
                <a:gd name="T3" fmla="*/ 31 h 106"/>
                <a:gd name="T4" fmla="*/ 40 w 131"/>
                <a:gd name="T5" fmla="*/ 52 h 106"/>
                <a:gd name="T6" fmla="*/ 94 w 131"/>
                <a:gd name="T7" fmla="*/ 79 h 106"/>
                <a:gd name="T8" fmla="*/ 120 w 131"/>
                <a:gd name="T9" fmla="*/ 96 h 106"/>
                <a:gd name="T10" fmla="*/ 123 w 131"/>
                <a:gd name="T11" fmla="*/ 73 h 106"/>
                <a:gd name="T12" fmla="*/ 52 w 131"/>
                <a:gd name="T13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06">
                  <a:moveTo>
                    <a:pt x="52" y="9"/>
                  </a:moveTo>
                  <a:cubicBezTo>
                    <a:pt x="29" y="0"/>
                    <a:pt x="21" y="21"/>
                    <a:pt x="11" y="31"/>
                  </a:cubicBezTo>
                  <a:cubicBezTo>
                    <a:pt x="0" y="41"/>
                    <a:pt x="22" y="45"/>
                    <a:pt x="40" y="52"/>
                  </a:cubicBezTo>
                  <a:cubicBezTo>
                    <a:pt x="58" y="60"/>
                    <a:pt x="77" y="77"/>
                    <a:pt x="94" y="79"/>
                  </a:cubicBezTo>
                  <a:cubicBezTo>
                    <a:pt x="111" y="81"/>
                    <a:pt x="120" y="86"/>
                    <a:pt x="120" y="96"/>
                  </a:cubicBezTo>
                  <a:cubicBezTo>
                    <a:pt x="121" y="106"/>
                    <a:pt x="131" y="91"/>
                    <a:pt x="123" y="73"/>
                  </a:cubicBezTo>
                  <a:cubicBezTo>
                    <a:pt x="116" y="56"/>
                    <a:pt x="76" y="18"/>
                    <a:pt x="52" y="9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951"/>
            <p:cNvSpPr/>
            <p:nvPr/>
          </p:nvSpPr>
          <p:spPr bwMode="auto">
            <a:xfrm>
              <a:off x="3889161" y="4346373"/>
              <a:ext cx="189931" cy="158670"/>
            </a:xfrm>
            <a:custGeom>
              <a:avLst/>
              <a:gdLst>
                <a:gd name="T0" fmla="*/ 5 w 28"/>
                <a:gd name="T1" fmla="*/ 25 h 25"/>
                <a:gd name="T2" fmla="*/ 17 w 28"/>
                <a:gd name="T3" fmla="*/ 23 h 25"/>
                <a:gd name="T4" fmla="*/ 24 w 28"/>
                <a:gd name="T5" fmla="*/ 19 h 25"/>
                <a:gd name="T6" fmla="*/ 28 w 28"/>
                <a:gd name="T7" fmla="*/ 16 h 25"/>
                <a:gd name="T8" fmla="*/ 22 w 28"/>
                <a:gd name="T9" fmla="*/ 12 h 25"/>
                <a:gd name="T10" fmla="*/ 9 w 28"/>
                <a:gd name="T11" fmla="*/ 0 h 25"/>
                <a:gd name="T12" fmla="*/ 10 w 28"/>
                <a:gd name="T13" fmla="*/ 6 h 25"/>
                <a:gd name="T14" fmla="*/ 15 w 28"/>
                <a:gd name="T15" fmla="*/ 13 h 25"/>
                <a:gd name="T16" fmla="*/ 4 w 28"/>
                <a:gd name="T17" fmla="*/ 11 h 25"/>
                <a:gd name="T18" fmla="*/ 11 w 28"/>
                <a:gd name="T19" fmla="*/ 17 h 25"/>
                <a:gd name="T20" fmla="*/ 5 w 28"/>
                <a:gd name="T21" fmla="*/ 19 h 25"/>
                <a:gd name="T22" fmla="*/ 8 w 28"/>
                <a:gd name="T23" fmla="*/ 22 h 25"/>
                <a:gd name="T24" fmla="*/ 5 w 28"/>
                <a:gd name="T2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25">
                  <a:moveTo>
                    <a:pt x="5" y="25"/>
                  </a:moveTo>
                  <a:cubicBezTo>
                    <a:pt x="9" y="25"/>
                    <a:pt x="14" y="25"/>
                    <a:pt x="17" y="23"/>
                  </a:cubicBezTo>
                  <a:cubicBezTo>
                    <a:pt x="20" y="21"/>
                    <a:pt x="21" y="20"/>
                    <a:pt x="24" y="19"/>
                  </a:cubicBezTo>
                  <a:cubicBezTo>
                    <a:pt x="27" y="19"/>
                    <a:pt x="28" y="19"/>
                    <a:pt x="28" y="16"/>
                  </a:cubicBezTo>
                  <a:cubicBezTo>
                    <a:pt x="28" y="16"/>
                    <a:pt x="25" y="15"/>
                    <a:pt x="22" y="12"/>
                  </a:cubicBezTo>
                  <a:cubicBezTo>
                    <a:pt x="20" y="9"/>
                    <a:pt x="12" y="0"/>
                    <a:pt x="9" y="0"/>
                  </a:cubicBezTo>
                  <a:cubicBezTo>
                    <a:pt x="7" y="0"/>
                    <a:pt x="7" y="3"/>
                    <a:pt x="10" y="6"/>
                  </a:cubicBezTo>
                  <a:cubicBezTo>
                    <a:pt x="13" y="10"/>
                    <a:pt x="16" y="9"/>
                    <a:pt x="15" y="13"/>
                  </a:cubicBezTo>
                  <a:cubicBezTo>
                    <a:pt x="15" y="14"/>
                    <a:pt x="6" y="10"/>
                    <a:pt x="4" y="11"/>
                  </a:cubicBezTo>
                  <a:cubicBezTo>
                    <a:pt x="3" y="12"/>
                    <a:pt x="8" y="16"/>
                    <a:pt x="11" y="17"/>
                  </a:cubicBezTo>
                  <a:cubicBezTo>
                    <a:pt x="13" y="18"/>
                    <a:pt x="10" y="18"/>
                    <a:pt x="5" y="19"/>
                  </a:cubicBezTo>
                  <a:cubicBezTo>
                    <a:pt x="0" y="21"/>
                    <a:pt x="4" y="22"/>
                    <a:pt x="8" y="22"/>
                  </a:cubicBezTo>
                  <a:cubicBezTo>
                    <a:pt x="11" y="22"/>
                    <a:pt x="1" y="24"/>
                    <a:pt x="5" y="25"/>
                  </a:cubicBezTo>
                  <a:close/>
                </a:path>
              </a:pathLst>
            </a:custGeom>
            <a:solidFill>
              <a:srgbClr val="9F4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952"/>
            <p:cNvSpPr/>
            <p:nvPr/>
          </p:nvSpPr>
          <p:spPr bwMode="auto">
            <a:xfrm>
              <a:off x="3902974" y="4346373"/>
              <a:ext cx="189931" cy="158670"/>
            </a:xfrm>
            <a:custGeom>
              <a:avLst/>
              <a:gdLst>
                <a:gd name="T0" fmla="*/ 1 w 28"/>
                <a:gd name="T1" fmla="*/ 24 h 25"/>
                <a:gd name="T2" fmla="*/ 17 w 28"/>
                <a:gd name="T3" fmla="*/ 20 h 25"/>
                <a:gd name="T4" fmla="*/ 25 w 28"/>
                <a:gd name="T5" fmla="*/ 18 h 25"/>
                <a:gd name="T6" fmla="*/ 18 w 28"/>
                <a:gd name="T7" fmla="*/ 13 h 25"/>
                <a:gd name="T8" fmla="*/ 6 w 28"/>
                <a:gd name="T9" fmla="*/ 2 h 25"/>
                <a:gd name="T10" fmla="*/ 15 w 28"/>
                <a:gd name="T11" fmla="*/ 15 h 25"/>
                <a:gd name="T12" fmla="*/ 2 w 28"/>
                <a:gd name="T13" fmla="*/ 11 h 25"/>
                <a:gd name="T14" fmla="*/ 13 w 28"/>
                <a:gd name="T15" fmla="*/ 17 h 25"/>
                <a:gd name="T16" fmla="*/ 1 w 28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5">
                  <a:moveTo>
                    <a:pt x="1" y="24"/>
                  </a:moveTo>
                  <a:cubicBezTo>
                    <a:pt x="1" y="25"/>
                    <a:pt x="13" y="23"/>
                    <a:pt x="17" y="20"/>
                  </a:cubicBezTo>
                  <a:cubicBezTo>
                    <a:pt x="20" y="18"/>
                    <a:pt x="23" y="19"/>
                    <a:pt x="25" y="18"/>
                  </a:cubicBezTo>
                  <a:cubicBezTo>
                    <a:pt x="28" y="17"/>
                    <a:pt x="21" y="18"/>
                    <a:pt x="18" y="13"/>
                  </a:cubicBezTo>
                  <a:cubicBezTo>
                    <a:pt x="15" y="8"/>
                    <a:pt x="8" y="0"/>
                    <a:pt x="6" y="2"/>
                  </a:cubicBezTo>
                  <a:cubicBezTo>
                    <a:pt x="4" y="3"/>
                    <a:pt x="17" y="12"/>
                    <a:pt x="15" y="15"/>
                  </a:cubicBezTo>
                  <a:cubicBezTo>
                    <a:pt x="14" y="17"/>
                    <a:pt x="4" y="10"/>
                    <a:pt x="2" y="11"/>
                  </a:cubicBezTo>
                  <a:cubicBezTo>
                    <a:pt x="0" y="13"/>
                    <a:pt x="12" y="15"/>
                    <a:pt x="13" y="17"/>
                  </a:cubicBezTo>
                  <a:cubicBezTo>
                    <a:pt x="13" y="20"/>
                    <a:pt x="1" y="23"/>
                    <a:pt x="1" y="24"/>
                  </a:cubicBezTo>
                  <a:close/>
                </a:path>
              </a:pathLst>
            </a:custGeom>
            <a:solidFill>
              <a:srgbClr val="68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953"/>
            <p:cNvSpPr/>
            <p:nvPr/>
          </p:nvSpPr>
          <p:spPr bwMode="auto">
            <a:xfrm>
              <a:off x="4058372" y="4359326"/>
              <a:ext cx="183024" cy="369149"/>
            </a:xfrm>
            <a:custGeom>
              <a:avLst/>
              <a:gdLst>
                <a:gd name="T0" fmla="*/ 7 w 27"/>
                <a:gd name="T1" fmla="*/ 3 h 58"/>
                <a:gd name="T2" fmla="*/ 2 w 27"/>
                <a:gd name="T3" fmla="*/ 29 h 58"/>
                <a:gd name="T4" fmla="*/ 25 w 27"/>
                <a:gd name="T5" fmla="*/ 57 h 58"/>
                <a:gd name="T6" fmla="*/ 13 w 27"/>
                <a:gd name="T7" fmla="*/ 46 h 58"/>
                <a:gd name="T8" fmla="*/ 11 w 27"/>
                <a:gd name="T9" fmla="*/ 6 h 58"/>
                <a:gd name="T10" fmla="*/ 7 w 27"/>
                <a:gd name="T11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8">
                  <a:moveTo>
                    <a:pt x="7" y="3"/>
                  </a:moveTo>
                  <a:cubicBezTo>
                    <a:pt x="5" y="6"/>
                    <a:pt x="0" y="12"/>
                    <a:pt x="2" y="29"/>
                  </a:cubicBezTo>
                  <a:cubicBezTo>
                    <a:pt x="5" y="54"/>
                    <a:pt x="23" y="58"/>
                    <a:pt x="25" y="57"/>
                  </a:cubicBezTo>
                  <a:cubicBezTo>
                    <a:pt x="27" y="55"/>
                    <a:pt x="17" y="56"/>
                    <a:pt x="13" y="46"/>
                  </a:cubicBezTo>
                  <a:cubicBezTo>
                    <a:pt x="8" y="37"/>
                    <a:pt x="7" y="12"/>
                    <a:pt x="11" y="6"/>
                  </a:cubicBezTo>
                  <a:cubicBezTo>
                    <a:pt x="15" y="0"/>
                    <a:pt x="9" y="0"/>
                    <a:pt x="7" y="3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954"/>
            <p:cNvSpPr/>
            <p:nvPr/>
          </p:nvSpPr>
          <p:spPr bwMode="auto">
            <a:xfrm>
              <a:off x="4072185" y="3893032"/>
              <a:ext cx="41439" cy="35621"/>
            </a:xfrm>
            <a:custGeom>
              <a:avLst/>
              <a:gdLst>
                <a:gd name="T0" fmla="*/ 1 w 6"/>
                <a:gd name="T1" fmla="*/ 3 h 6"/>
                <a:gd name="T2" fmla="*/ 3 w 6"/>
                <a:gd name="T3" fmla="*/ 6 h 6"/>
                <a:gd name="T4" fmla="*/ 6 w 6"/>
                <a:gd name="T5" fmla="*/ 3 h 6"/>
                <a:gd name="T6" fmla="*/ 3 w 6"/>
                <a:gd name="T7" fmla="*/ 0 h 6"/>
                <a:gd name="T8" fmla="*/ 1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3"/>
                  </a:move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Oval 1955"/>
            <p:cNvSpPr>
              <a:spLocks noChangeArrowheads="1"/>
            </p:cNvSpPr>
            <p:nvPr/>
          </p:nvSpPr>
          <p:spPr bwMode="auto">
            <a:xfrm>
              <a:off x="4151609" y="3935129"/>
              <a:ext cx="13813" cy="1295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2494"/>
            <p:cNvSpPr/>
            <p:nvPr/>
          </p:nvSpPr>
          <p:spPr bwMode="auto">
            <a:xfrm>
              <a:off x="4721398" y="4245992"/>
              <a:ext cx="58707" cy="51810"/>
            </a:xfrm>
            <a:custGeom>
              <a:avLst/>
              <a:gdLst>
                <a:gd name="T0" fmla="*/ 2 w 9"/>
                <a:gd name="T1" fmla="*/ 2 h 8"/>
                <a:gd name="T2" fmla="*/ 2 w 9"/>
                <a:gd name="T3" fmla="*/ 7 h 8"/>
                <a:gd name="T4" fmla="*/ 7 w 9"/>
                <a:gd name="T5" fmla="*/ 6 h 8"/>
                <a:gd name="T6" fmla="*/ 7 w 9"/>
                <a:gd name="T7" fmla="*/ 1 h 8"/>
                <a:gd name="T8" fmla="*/ 2 w 9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2" y="2"/>
                  </a:moveTo>
                  <a:cubicBezTo>
                    <a:pt x="0" y="4"/>
                    <a:pt x="1" y="6"/>
                    <a:pt x="2" y="7"/>
                  </a:cubicBezTo>
                  <a:cubicBezTo>
                    <a:pt x="4" y="8"/>
                    <a:pt x="6" y="8"/>
                    <a:pt x="7" y="6"/>
                  </a:cubicBezTo>
                  <a:cubicBezTo>
                    <a:pt x="9" y="5"/>
                    <a:pt x="8" y="3"/>
                    <a:pt x="7" y="1"/>
                  </a:cubicBezTo>
                  <a:cubicBezTo>
                    <a:pt x="5" y="0"/>
                    <a:pt x="3" y="0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2495"/>
            <p:cNvSpPr/>
            <p:nvPr/>
          </p:nvSpPr>
          <p:spPr bwMode="auto">
            <a:xfrm>
              <a:off x="4835355" y="4297802"/>
              <a:ext cx="27626" cy="22668"/>
            </a:xfrm>
            <a:custGeom>
              <a:avLst/>
              <a:gdLst>
                <a:gd name="T0" fmla="*/ 0 w 4"/>
                <a:gd name="T1" fmla="*/ 1 h 4"/>
                <a:gd name="T2" fmla="*/ 1 w 4"/>
                <a:gd name="T3" fmla="*/ 4 h 4"/>
                <a:gd name="T4" fmla="*/ 3 w 4"/>
                <a:gd name="T5" fmla="*/ 4 h 4"/>
                <a:gd name="T6" fmla="*/ 3 w 4"/>
                <a:gd name="T7" fmla="*/ 1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3" y="4"/>
                    <a:pt x="3" y="4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7" name="组合 176"/>
          <p:cNvGrpSpPr/>
          <p:nvPr/>
        </p:nvGrpSpPr>
        <p:grpSpPr>
          <a:xfrm>
            <a:off x="4729209" y="2613519"/>
            <a:ext cx="785379" cy="758971"/>
            <a:chOff x="3770313" y="4386263"/>
            <a:chExt cx="1047750" cy="1069976"/>
          </a:xfrm>
        </p:grpSpPr>
        <p:sp>
          <p:nvSpPr>
            <p:cNvPr id="178" name="Freeform 1824"/>
            <p:cNvSpPr/>
            <p:nvPr/>
          </p:nvSpPr>
          <p:spPr bwMode="auto">
            <a:xfrm>
              <a:off x="3770313" y="4433888"/>
              <a:ext cx="852488" cy="808038"/>
            </a:xfrm>
            <a:custGeom>
              <a:avLst/>
              <a:gdLst>
                <a:gd name="T0" fmla="*/ 233 w 275"/>
                <a:gd name="T1" fmla="*/ 120 h 261"/>
                <a:gd name="T2" fmla="*/ 271 w 275"/>
                <a:gd name="T3" fmla="*/ 71 h 261"/>
                <a:gd name="T4" fmla="*/ 269 w 275"/>
                <a:gd name="T5" fmla="*/ 35 h 261"/>
                <a:gd name="T6" fmla="*/ 259 w 275"/>
                <a:gd name="T7" fmla="*/ 64 h 261"/>
                <a:gd name="T8" fmla="*/ 225 w 275"/>
                <a:gd name="T9" fmla="*/ 108 h 261"/>
                <a:gd name="T10" fmla="*/ 203 w 275"/>
                <a:gd name="T11" fmla="*/ 115 h 261"/>
                <a:gd name="T12" fmla="*/ 225 w 275"/>
                <a:gd name="T13" fmla="*/ 81 h 261"/>
                <a:gd name="T14" fmla="*/ 226 w 275"/>
                <a:gd name="T15" fmla="*/ 40 h 261"/>
                <a:gd name="T16" fmla="*/ 226 w 275"/>
                <a:gd name="T17" fmla="*/ 15 h 261"/>
                <a:gd name="T18" fmla="*/ 220 w 275"/>
                <a:gd name="T19" fmla="*/ 10 h 261"/>
                <a:gd name="T20" fmla="*/ 211 w 275"/>
                <a:gd name="T21" fmla="*/ 53 h 261"/>
                <a:gd name="T22" fmla="*/ 202 w 275"/>
                <a:gd name="T23" fmla="*/ 89 h 261"/>
                <a:gd name="T24" fmla="*/ 180 w 275"/>
                <a:gd name="T25" fmla="*/ 114 h 261"/>
                <a:gd name="T26" fmla="*/ 174 w 275"/>
                <a:gd name="T27" fmla="*/ 127 h 261"/>
                <a:gd name="T28" fmla="*/ 160 w 275"/>
                <a:gd name="T29" fmla="*/ 57 h 261"/>
                <a:gd name="T30" fmla="*/ 126 w 275"/>
                <a:gd name="T31" fmla="*/ 20 h 261"/>
                <a:gd name="T32" fmla="*/ 128 w 275"/>
                <a:gd name="T33" fmla="*/ 29 h 261"/>
                <a:gd name="T34" fmla="*/ 145 w 275"/>
                <a:gd name="T35" fmla="*/ 54 h 261"/>
                <a:gd name="T36" fmla="*/ 157 w 275"/>
                <a:gd name="T37" fmla="*/ 100 h 261"/>
                <a:gd name="T38" fmla="*/ 160 w 275"/>
                <a:gd name="T39" fmla="*/ 137 h 261"/>
                <a:gd name="T40" fmla="*/ 154 w 275"/>
                <a:gd name="T41" fmla="*/ 141 h 261"/>
                <a:gd name="T42" fmla="*/ 123 w 275"/>
                <a:gd name="T43" fmla="*/ 125 h 261"/>
                <a:gd name="T44" fmla="*/ 91 w 275"/>
                <a:gd name="T45" fmla="*/ 103 h 261"/>
                <a:gd name="T46" fmla="*/ 75 w 275"/>
                <a:gd name="T47" fmla="*/ 75 h 261"/>
                <a:gd name="T48" fmla="*/ 69 w 275"/>
                <a:gd name="T49" fmla="*/ 61 h 261"/>
                <a:gd name="T50" fmla="*/ 65 w 275"/>
                <a:gd name="T51" fmla="*/ 87 h 261"/>
                <a:gd name="T52" fmla="*/ 100 w 275"/>
                <a:gd name="T53" fmla="*/ 133 h 261"/>
                <a:gd name="T54" fmla="*/ 132 w 275"/>
                <a:gd name="T55" fmla="*/ 153 h 261"/>
                <a:gd name="T56" fmla="*/ 102 w 275"/>
                <a:gd name="T57" fmla="*/ 147 h 261"/>
                <a:gd name="T58" fmla="*/ 65 w 275"/>
                <a:gd name="T59" fmla="*/ 140 h 261"/>
                <a:gd name="T60" fmla="*/ 30 w 275"/>
                <a:gd name="T61" fmla="*/ 113 h 261"/>
                <a:gd name="T62" fmla="*/ 24 w 275"/>
                <a:gd name="T63" fmla="*/ 119 h 261"/>
                <a:gd name="T64" fmla="*/ 51 w 275"/>
                <a:gd name="T65" fmla="*/ 145 h 261"/>
                <a:gd name="T66" fmla="*/ 96 w 275"/>
                <a:gd name="T67" fmla="*/ 163 h 261"/>
                <a:gd name="T68" fmla="*/ 70 w 275"/>
                <a:gd name="T69" fmla="*/ 164 h 261"/>
                <a:gd name="T70" fmla="*/ 19 w 275"/>
                <a:gd name="T71" fmla="*/ 162 h 261"/>
                <a:gd name="T72" fmla="*/ 6 w 275"/>
                <a:gd name="T73" fmla="*/ 145 h 261"/>
                <a:gd name="T74" fmla="*/ 4 w 275"/>
                <a:gd name="T75" fmla="*/ 156 h 261"/>
                <a:gd name="T76" fmla="*/ 33 w 275"/>
                <a:gd name="T77" fmla="*/ 181 h 261"/>
                <a:gd name="T78" fmla="*/ 94 w 275"/>
                <a:gd name="T79" fmla="*/ 177 h 261"/>
                <a:gd name="T80" fmla="*/ 112 w 275"/>
                <a:gd name="T81" fmla="*/ 178 h 261"/>
                <a:gd name="T82" fmla="*/ 69 w 275"/>
                <a:gd name="T83" fmla="*/ 198 h 261"/>
                <a:gd name="T84" fmla="*/ 46 w 275"/>
                <a:gd name="T85" fmla="*/ 239 h 261"/>
                <a:gd name="T86" fmla="*/ 53 w 275"/>
                <a:gd name="T87" fmla="*/ 260 h 261"/>
                <a:gd name="T88" fmla="*/ 57 w 275"/>
                <a:gd name="T89" fmla="*/ 250 h 261"/>
                <a:gd name="T90" fmla="*/ 73 w 275"/>
                <a:gd name="T91" fmla="*/ 214 h 261"/>
                <a:gd name="T92" fmla="*/ 125 w 275"/>
                <a:gd name="T93" fmla="*/ 192 h 261"/>
                <a:gd name="T94" fmla="*/ 161 w 275"/>
                <a:gd name="T95" fmla="*/ 198 h 261"/>
                <a:gd name="T96" fmla="*/ 165 w 275"/>
                <a:gd name="T97" fmla="*/ 202 h 261"/>
                <a:gd name="T98" fmla="*/ 166 w 275"/>
                <a:gd name="T99" fmla="*/ 204 h 261"/>
                <a:gd name="T100" fmla="*/ 167 w 275"/>
                <a:gd name="T101" fmla="*/ 207 h 261"/>
                <a:gd name="T102" fmla="*/ 170 w 275"/>
                <a:gd name="T103" fmla="*/ 211 h 261"/>
                <a:gd name="T104" fmla="*/ 178 w 275"/>
                <a:gd name="T105" fmla="*/ 217 h 261"/>
                <a:gd name="T106" fmla="*/ 185 w 275"/>
                <a:gd name="T107" fmla="*/ 216 h 261"/>
                <a:gd name="T108" fmla="*/ 192 w 275"/>
                <a:gd name="T109" fmla="*/ 221 h 261"/>
                <a:gd name="T110" fmla="*/ 223 w 275"/>
                <a:gd name="T111" fmla="*/ 194 h 261"/>
                <a:gd name="T112" fmla="*/ 223 w 275"/>
                <a:gd name="T113" fmla="*/ 184 h 261"/>
                <a:gd name="T114" fmla="*/ 208 w 275"/>
                <a:gd name="T115" fmla="*/ 164 h 261"/>
                <a:gd name="T116" fmla="*/ 210 w 275"/>
                <a:gd name="T117" fmla="*/ 139 h 261"/>
                <a:gd name="T118" fmla="*/ 233 w 275"/>
                <a:gd name="T119" fmla="*/ 12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5" h="261">
                  <a:moveTo>
                    <a:pt x="233" y="120"/>
                  </a:moveTo>
                  <a:cubicBezTo>
                    <a:pt x="242" y="115"/>
                    <a:pt x="267" y="88"/>
                    <a:pt x="271" y="71"/>
                  </a:cubicBezTo>
                  <a:cubicBezTo>
                    <a:pt x="275" y="53"/>
                    <a:pt x="275" y="31"/>
                    <a:pt x="269" y="35"/>
                  </a:cubicBezTo>
                  <a:cubicBezTo>
                    <a:pt x="263" y="39"/>
                    <a:pt x="266" y="52"/>
                    <a:pt x="259" y="64"/>
                  </a:cubicBezTo>
                  <a:cubicBezTo>
                    <a:pt x="252" y="77"/>
                    <a:pt x="242" y="99"/>
                    <a:pt x="225" y="108"/>
                  </a:cubicBezTo>
                  <a:cubicBezTo>
                    <a:pt x="209" y="117"/>
                    <a:pt x="203" y="115"/>
                    <a:pt x="203" y="115"/>
                  </a:cubicBezTo>
                  <a:cubicBezTo>
                    <a:pt x="203" y="115"/>
                    <a:pt x="222" y="95"/>
                    <a:pt x="225" y="81"/>
                  </a:cubicBezTo>
                  <a:cubicBezTo>
                    <a:pt x="228" y="67"/>
                    <a:pt x="229" y="54"/>
                    <a:pt x="226" y="40"/>
                  </a:cubicBezTo>
                  <a:cubicBezTo>
                    <a:pt x="224" y="26"/>
                    <a:pt x="224" y="19"/>
                    <a:pt x="226" y="15"/>
                  </a:cubicBezTo>
                  <a:cubicBezTo>
                    <a:pt x="228" y="10"/>
                    <a:pt x="231" y="0"/>
                    <a:pt x="220" y="10"/>
                  </a:cubicBezTo>
                  <a:cubicBezTo>
                    <a:pt x="209" y="20"/>
                    <a:pt x="212" y="47"/>
                    <a:pt x="211" y="53"/>
                  </a:cubicBezTo>
                  <a:cubicBezTo>
                    <a:pt x="210" y="60"/>
                    <a:pt x="212" y="73"/>
                    <a:pt x="202" y="89"/>
                  </a:cubicBezTo>
                  <a:cubicBezTo>
                    <a:pt x="193" y="104"/>
                    <a:pt x="184" y="109"/>
                    <a:pt x="180" y="114"/>
                  </a:cubicBezTo>
                  <a:cubicBezTo>
                    <a:pt x="177" y="119"/>
                    <a:pt x="174" y="127"/>
                    <a:pt x="174" y="127"/>
                  </a:cubicBezTo>
                  <a:cubicBezTo>
                    <a:pt x="174" y="127"/>
                    <a:pt x="175" y="88"/>
                    <a:pt x="160" y="57"/>
                  </a:cubicBezTo>
                  <a:cubicBezTo>
                    <a:pt x="145" y="27"/>
                    <a:pt x="129" y="20"/>
                    <a:pt x="126" y="20"/>
                  </a:cubicBezTo>
                  <a:cubicBezTo>
                    <a:pt x="123" y="19"/>
                    <a:pt x="120" y="22"/>
                    <a:pt x="128" y="29"/>
                  </a:cubicBezTo>
                  <a:cubicBezTo>
                    <a:pt x="135" y="36"/>
                    <a:pt x="143" y="48"/>
                    <a:pt x="145" y="54"/>
                  </a:cubicBezTo>
                  <a:cubicBezTo>
                    <a:pt x="148" y="61"/>
                    <a:pt x="158" y="83"/>
                    <a:pt x="157" y="100"/>
                  </a:cubicBezTo>
                  <a:cubicBezTo>
                    <a:pt x="156" y="117"/>
                    <a:pt x="158" y="132"/>
                    <a:pt x="160" y="137"/>
                  </a:cubicBezTo>
                  <a:cubicBezTo>
                    <a:pt x="163" y="143"/>
                    <a:pt x="159" y="145"/>
                    <a:pt x="154" y="141"/>
                  </a:cubicBezTo>
                  <a:cubicBezTo>
                    <a:pt x="149" y="137"/>
                    <a:pt x="133" y="129"/>
                    <a:pt x="123" y="125"/>
                  </a:cubicBezTo>
                  <a:cubicBezTo>
                    <a:pt x="112" y="121"/>
                    <a:pt x="97" y="111"/>
                    <a:pt x="91" y="103"/>
                  </a:cubicBezTo>
                  <a:cubicBezTo>
                    <a:pt x="85" y="95"/>
                    <a:pt x="76" y="83"/>
                    <a:pt x="75" y="75"/>
                  </a:cubicBezTo>
                  <a:cubicBezTo>
                    <a:pt x="73" y="68"/>
                    <a:pt x="73" y="59"/>
                    <a:pt x="69" y="61"/>
                  </a:cubicBezTo>
                  <a:cubicBezTo>
                    <a:pt x="65" y="63"/>
                    <a:pt x="60" y="76"/>
                    <a:pt x="65" y="87"/>
                  </a:cubicBezTo>
                  <a:cubicBezTo>
                    <a:pt x="69" y="98"/>
                    <a:pt x="86" y="125"/>
                    <a:pt x="100" y="133"/>
                  </a:cubicBezTo>
                  <a:cubicBezTo>
                    <a:pt x="114" y="140"/>
                    <a:pt x="132" y="153"/>
                    <a:pt x="132" y="153"/>
                  </a:cubicBezTo>
                  <a:cubicBezTo>
                    <a:pt x="132" y="153"/>
                    <a:pt x="114" y="148"/>
                    <a:pt x="102" y="147"/>
                  </a:cubicBezTo>
                  <a:cubicBezTo>
                    <a:pt x="89" y="147"/>
                    <a:pt x="73" y="144"/>
                    <a:pt x="65" y="140"/>
                  </a:cubicBezTo>
                  <a:cubicBezTo>
                    <a:pt x="57" y="137"/>
                    <a:pt x="40" y="130"/>
                    <a:pt x="30" y="113"/>
                  </a:cubicBezTo>
                  <a:cubicBezTo>
                    <a:pt x="21" y="97"/>
                    <a:pt x="19" y="108"/>
                    <a:pt x="24" y="119"/>
                  </a:cubicBezTo>
                  <a:cubicBezTo>
                    <a:pt x="30" y="130"/>
                    <a:pt x="38" y="140"/>
                    <a:pt x="51" y="145"/>
                  </a:cubicBezTo>
                  <a:cubicBezTo>
                    <a:pt x="64" y="151"/>
                    <a:pt x="95" y="163"/>
                    <a:pt x="96" y="163"/>
                  </a:cubicBezTo>
                  <a:cubicBezTo>
                    <a:pt x="97" y="163"/>
                    <a:pt x="78" y="162"/>
                    <a:pt x="70" y="164"/>
                  </a:cubicBezTo>
                  <a:cubicBezTo>
                    <a:pt x="62" y="166"/>
                    <a:pt x="28" y="167"/>
                    <a:pt x="19" y="162"/>
                  </a:cubicBezTo>
                  <a:cubicBezTo>
                    <a:pt x="11" y="157"/>
                    <a:pt x="7" y="148"/>
                    <a:pt x="6" y="145"/>
                  </a:cubicBezTo>
                  <a:cubicBezTo>
                    <a:pt x="5" y="142"/>
                    <a:pt x="0" y="146"/>
                    <a:pt x="4" y="156"/>
                  </a:cubicBezTo>
                  <a:cubicBezTo>
                    <a:pt x="8" y="166"/>
                    <a:pt x="21" y="181"/>
                    <a:pt x="33" y="181"/>
                  </a:cubicBezTo>
                  <a:cubicBezTo>
                    <a:pt x="46" y="181"/>
                    <a:pt x="85" y="177"/>
                    <a:pt x="94" y="177"/>
                  </a:cubicBezTo>
                  <a:cubicBezTo>
                    <a:pt x="103" y="177"/>
                    <a:pt x="112" y="178"/>
                    <a:pt x="112" y="178"/>
                  </a:cubicBezTo>
                  <a:cubicBezTo>
                    <a:pt x="112" y="178"/>
                    <a:pt x="84" y="185"/>
                    <a:pt x="69" y="198"/>
                  </a:cubicBezTo>
                  <a:cubicBezTo>
                    <a:pt x="54" y="211"/>
                    <a:pt x="45" y="232"/>
                    <a:pt x="46" y="239"/>
                  </a:cubicBezTo>
                  <a:cubicBezTo>
                    <a:pt x="46" y="247"/>
                    <a:pt x="50" y="259"/>
                    <a:pt x="53" y="260"/>
                  </a:cubicBezTo>
                  <a:cubicBezTo>
                    <a:pt x="56" y="261"/>
                    <a:pt x="58" y="259"/>
                    <a:pt x="57" y="250"/>
                  </a:cubicBezTo>
                  <a:cubicBezTo>
                    <a:pt x="56" y="240"/>
                    <a:pt x="61" y="224"/>
                    <a:pt x="73" y="214"/>
                  </a:cubicBezTo>
                  <a:cubicBezTo>
                    <a:pt x="85" y="204"/>
                    <a:pt x="102" y="193"/>
                    <a:pt x="125" y="192"/>
                  </a:cubicBezTo>
                  <a:cubicBezTo>
                    <a:pt x="148" y="190"/>
                    <a:pt x="161" y="198"/>
                    <a:pt x="161" y="198"/>
                  </a:cubicBezTo>
                  <a:cubicBezTo>
                    <a:pt x="161" y="198"/>
                    <a:pt x="163" y="198"/>
                    <a:pt x="165" y="202"/>
                  </a:cubicBezTo>
                  <a:cubicBezTo>
                    <a:pt x="165" y="202"/>
                    <a:pt x="165" y="203"/>
                    <a:pt x="166" y="204"/>
                  </a:cubicBezTo>
                  <a:cubicBezTo>
                    <a:pt x="166" y="205"/>
                    <a:pt x="167" y="206"/>
                    <a:pt x="167" y="207"/>
                  </a:cubicBezTo>
                  <a:cubicBezTo>
                    <a:pt x="168" y="209"/>
                    <a:pt x="169" y="210"/>
                    <a:pt x="170" y="211"/>
                  </a:cubicBezTo>
                  <a:cubicBezTo>
                    <a:pt x="173" y="214"/>
                    <a:pt x="177" y="217"/>
                    <a:pt x="178" y="217"/>
                  </a:cubicBezTo>
                  <a:cubicBezTo>
                    <a:pt x="180" y="217"/>
                    <a:pt x="182" y="218"/>
                    <a:pt x="185" y="216"/>
                  </a:cubicBezTo>
                  <a:cubicBezTo>
                    <a:pt x="187" y="218"/>
                    <a:pt x="190" y="222"/>
                    <a:pt x="192" y="221"/>
                  </a:cubicBezTo>
                  <a:cubicBezTo>
                    <a:pt x="194" y="220"/>
                    <a:pt x="223" y="194"/>
                    <a:pt x="223" y="194"/>
                  </a:cubicBezTo>
                  <a:cubicBezTo>
                    <a:pt x="223" y="194"/>
                    <a:pt x="226" y="189"/>
                    <a:pt x="223" y="184"/>
                  </a:cubicBezTo>
                  <a:cubicBezTo>
                    <a:pt x="219" y="180"/>
                    <a:pt x="212" y="172"/>
                    <a:pt x="208" y="164"/>
                  </a:cubicBezTo>
                  <a:cubicBezTo>
                    <a:pt x="205" y="156"/>
                    <a:pt x="206" y="146"/>
                    <a:pt x="210" y="139"/>
                  </a:cubicBezTo>
                  <a:cubicBezTo>
                    <a:pt x="215" y="132"/>
                    <a:pt x="224" y="126"/>
                    <a:pt x="233" y="120"/>
                  </a:cubicBezTo>
                  <a:close/>
                </a:path>
              </a:pathLst>
            </a:custGeom>
            <a:solidFill>
              <a:srgbClr val="F08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825"/>
            <p:cNvSpPr/>
            <p:nvPr/>
          </p:nvSpPr>
          <p:spPr bwMode="auto">
            <a:xfrm>
              <a:off x="4576763" y="5192713"/>
              <a:ext cx="220663" cy="263525"/>
            </a:xfrm>
            <a:custGeom>
              <a:avLst/>
              <a:gdLst>
                <a:gd name="T0" fmla="*/ 68 w 71"/>
                <a:gd name="T1" fmla="*/ 26 h 85"/>
                <a:gd name="T2" fmla="*/ 69 w 71"/>
                <a:gd name="T3" fmla="*/ 0 h 85"/>
                <a:gd name="T4" fmla="*/ 33 w 71"/>
                <a:gd name="T5" fmla="*/ 22 h 85"/>
                <a:gd name="T6" fmla="*/ 7 w 71"/>
                <a:gd name="T7" fmla="*/ 50 h 85"/>
                <a:gd name="T8" fmla="*/ 3 w 71"/>
                <a:gd name="T9" fmla="*/ 67 h 85"/>
                <a:gd name="T10" fmla="*/ 3 w 71"/>
                <a:gd name="T11" fmla="*/ 84 h 85"/>
                <a:gd name="T12" fmla="*/ 35 w 71"/>
                <a:gd name="T13" fmla="*/ 71 h 85"/>
                <a:gd name="T14" fmla="*/ 64 w 71"/>
                <a:gd name="T15" fmla="*/ 57 h 85"/>
                <a:gd name="T16" fmla="*/ 63 w 71"/>
                <a:gd name="T17" fmla="*/ 48 h 85"/>
                <a:gd name="T18" fmla="*/ 68 w 71"/>
                <a:gd name="T19" fmla="*/ 2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5">
                  <a:moveTo>
                    <a:pt x="68" y="26"/>
                  </a:moveTo>
                  <a:cubicBezTo>
                    <a:pt x="68" y="20"/>
                    <a:pt x="71" y="0"/>
                    <a:pt x="69" y="0"/>
                  </a:cubicBezTo>
                  <a:cubicBezTo>
                    <a:pt x="67" y="0"/>
                    <a:pt x="47" y="16"/>
                    <a:pt x="33" y="22"/>
                  </a:cubicBezTo>
                  <a:cubicBezTo>
                    <a:pt x="20" y="28"/>
                    <a:pt x="9" y="45"/>
                    <a:pt x="7" y="50"/>
                  </a:cubicBezTo>
                  <a:cubicBezTo>
                    <a:pt x="6" y="54"/>
                    <a:pt x="5" y="59"/>
                    <a:pt x="3" y="67"/>
                  </a:cubicBezTo>
                  <a:cubicBezTo>
                    <a:pt x="0" y="75"/>
                    <a:pt x="0" y="82"/>
                    <a:pt x="3" y="84"/>
                  </a:cubicBezTo>
                  <a:cubicBezTo>
                    <a:pt x="6" y="85"/>
                    <a:pt x="26" y="73"/>
                    <a:pt x="35" y="71"/>
                  </a:cubicBezTo>
                  <a:cubicBezTo>
                    <a:pt x="43" y="70"/>
                    <a:pt x="65" y="76"/>
                    <a:pt x="64" y="57"/>
                  </a:cubicBezTo>
                  <a:cubicBezTo>
                    <a:pt x="64" y="57"/>
                    <a:pt x="63" y="52"/>
                    <a:pt x="63" y="48"/>
                  </a:cubicBezTo>
                  <a:cubicBezTo>
                    <a:pt x="64" y="40"/>
                    <a:pt x="67" y="30"/>
                    <a:pt x="68" y="26"/>
                  </a:cubicBezTo>
                  <a:close/>
                </a:path>
              </a:pathLst>
            </a:custGeom>
            <a:solidFill>
              <a:srgbClr val="F08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826"/>
            <p:cNvSpPr/>
            <p:nvPr/>
          </p:nvSpPr>
          <p:spPr bwMode="auto">
            <a:xfrm>
              <a:off x="4349750" y="5016501"/>
              <a:ext cx="450850" cy="415925"/>
            </a:xfrm>
            <a:custGeom>
              <a:avLst/>
              <a:gdLst>
                <a:gd name="T0" fmla="*/ 73 w 145"/>
                <a:gd name="T1" fmla="*/ 20 h 134"/>
                <a:gd name="T2" fmla="*/ 35 w 145"/>
                <a:gd name="T3" fmla="*/ 1 h 134"/>
                <a:gd name="T4" fmla="*/ 17 w 145"/>
                <a:gd name="T5" fmla="*/ 13 h 134"/>
                <a:gd name="T6" fmla="*/ 6 w 145"/>
                <a:gd name="T7" fmla="*/ 41 h 134"/>
                <a:gd name="T8" fmla="*/ 36 w 145"/>
                <a:gd name="T9" fmla="*/ 80 h 134"/>
                <a:gd name="T10" fmla="*/ 79 w 145"/>
                <a:gd name="T11" fmla="*/ 110 h 134"/>
                <a:gd name="T12" fmla="*/ 131 w 145"/>
                <a:gd name="T13" fmla="*/ 133 h 134"/>
                <a:gd name="T14" fmla="*/ 139 w 145"/>
                <a:gd name="T15" fmla="*/ 133 h 134"/>
                <a:gd name="T16" fmla="*/ 142 w 145"/>
                <a:gd name="T17" fmla="*/ 123 h 134"/>
                <a:gd name="T18" fmla="*/ 107 w 145"/>
                <a:gd name="T19" fmla="*/ 63 h 134"/>
                <a:gd name="T20" fmla="*/ 73 w 145"/>
                <a:gd name="T21" fmla="*/ 2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" h="134">
                  <a:moveTo>
                    <a:pt x="73" y="20"/>
                  </a:moveTo>
                  <a:cubicBezTo>
                    <a:pt x="65" y="13"/>
                    <a:pt x="40" y="0"/>
                    <a:pt x="35" y="1"/>
                  </a:cubicBezTo>
                  <a:cubicBezTo>
                    <a:pt x="31" y="2"/>
                    <a:pt x="26" y="5"/>
                    <a:pt x="17" y="13"/>
                  </a:cubicBezTo>
                  <a:cubicBezTo>
                    <a:pt x="7" y="21"/>
                    <a:pt x="0" y="29"/>
                    <a:pt x="6" y="41"/>
                  </a:cubicBezTo>
                  <a:cubicBezTo>
                    <a:pt x="11" y="53"/>
                    <a:pt x="27" y="74"/>
                    <a:pt x="36" y="80"/>
                  </a:cubicBezTo>
                  <a:cubicBezTo>
                    <a:pt x="45" y="87"/>
                    <a:pt x="69" y="104"/>
                    <a:pt x="79" y="110"/>
                  </a:cubicBezTo>
                  <a:cubicBezTo>
                    <a:pt x="88" y="114"/>
                    <a:pt x="116" y="130"/>
                    <a:pt x="131" y="133"/>
                  </a:cubicBezTo>
                  <a:cubicBezTo>
                    <a:pt x="134" y="134"/>
                    <a:pt x="137" y="134"/>
                    <a:pt x="139" y="133"/>
                  </a:cubicBezTo>
                  <a:cubicBezTo>
                    <a:pt x="139" y="133"/>
                    <a:pt x="145" y="131"/>
                    <a:pt x="142" y="123"/>
                  </a:cubicBezTo>
                  <a:cubicBezTo>
                    <a:pt x="138" y="114"/>
                    <a:pt x="115" y="77"/>
                    <a:pt x="107" y="63"/>
                  </a:cubicBezTo>
                  <a:cubicBezTo>
                    <a:pt x="98" y="50"/>
                    <a:pt x="80" y="26"/>
                    <a:pt x="73" y="20"/>
                  </a:cubicBezTo>
                  <a:close/>
                </a:path>
              </a:pathLst>
            </a:custGeom>
            <a:solidFill>
              <a:srgbClr val="ED7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828"/>
            <p:cNvSpPr/>
            <p:nvPr/>
          </p:nvSpPr>
          <p:spPr bwMode="auto">
            <a:xfrm>
              <a:off x="4735513" y="5205413"/>
              <a:ext cx="61913" cy="127000"/>
            </a:xfrm>
            <a:custGeom>
              <a:avLst/>
              <a:gdLst>
                <a:gd name="T0" fmla="*/ 15 w 20"/>
                <a:gd name="T1" fmla="*/ 2 h 41"/>
                <a:gd name="T2" fmla="*/ 2 w 20"/>
                <a:gd name="T3" fmla="*/ 19 h 41"/>
                <a:gd name="T4" fmla="*/ 10 w 20"/>
                <a:gd name="T5" fmla="*/ 41 h 41"/>
                <a:gd name="T6" fmla="*/ 14 w 20"/>
                <a:gd name="T7" fmla="*/ 22 h 41"/>
                <a:gd name="T8" fmla="*/ 15 w 20"/>
                <a:gd name="T9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5" y="2"/>
                  </a:moveTo>
                  <a:cubicBezTo>
                    <a:pt x="10" y="5"/>
                    <a:pt x="0" y="14"/>
                    <a:pt x="2" y="19"/>
                  </a:cubicBezTo>
                  <a:cubicBezTo>
                    <a:pt x="4" y="24"/>
                    <a:pt x="8" y="41"/>
                    <a:pt x="10" y="41"/>
                  </a:cubicBezTo>
                  <a:cubicBezTo>
                    <a:pt x="11" y="40"/>
                    <a:pt x="13" y="27"/>
                    <a:pt x="14" y="22"/>
                  </a:cubicBezTo>
                  <a:cubicBezTo>
                    <a:pt x="15" y="17"/>
                    <a:pt x="20" y="0"/>
                    <a:pt x="15" y="2"/>
                  </a:cubicBezTo>
                  <a:close/>
                </a:path>
              </a:pathLst>
            </a:custGeom>
            <a:solidFill>
              <a:srgbClr val="F29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829"/>
            <p:cNvSpPr/>
            <p:nvPr/>
          </p:nvSpPr>
          <p:spPr bwMode="auto">
            <a:xfrm>
              <a:off x="4257675" y="5006976"/>
              <a:ext cx="107950" cy="117475"/>
            </a:xfrm>
            <a:custGeom>
              <a:avLst/>
              <a:gdLst>
                <a:gd name="T0" fmla="*/ 3 w 35"/>
                <a:gd name="T1" fmla="*/ 21 h 38"/>
                <a:gd name="T2" fmla="*/ 17 w 35"/>
                <a:gd name="T3" fmla="*/ 35 h 38"/>
                <a:gd name="T4" fmla="*/ 30 w 35"/>
                <a:gd name="T5" fmla="*/ 31 h 38"/>
                <a:gd name="T6" fmla="*/ 21 w 35"/>
                <a:gd name="T7" fmla="*/ 6 h 38"/>
                <a:gd name="T8" fmla="*/ 3 w 35"/>
                <a:gd name="T9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8">
                  <a:moveTo>
                    <a:pt x="3" y="21"/>
                  </a:moveTo>
                  <a:cubicBezTo>
                    <a:pt x="6" y="29"/>
                    <a:pt x="15" y="35"/>
                    <a:pt x="17" y="35"/>
                  </a:cubicBezTo>
                  <a:cubicBezTo>
                    <a:pt x="21" y="36"/>
                    <a:pt x="25" y="38"/>
                    <a:pt x="30" y="31"/>
                  </a:cubicBezTo>
                  <a:cubicBezTo>
                    <a:pt x="35" y="24"/>
                    <a:pt x="32" y="11"/>
                    <a:pt x="21" y="6"/>
                  </a:cubicBezTo>
                  <a:cubicBezTo>
                    <a:pt x="9" y="0"/>
                    <a:pt x="0" y="9"/>
                    <a:pt x="3" y="21"/>
                  </a:cubicBezTo>
                  <a:close/>
                </a:path>
              </a:pathLst>
            </a:custGeom>
            <a:solidFill>
              <a:srgbClr val="F299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830"/>
            <p:cNvSpPr/>
            <p:nvPr/>
          </p:nvSpPr>
          <p:spPr bwMode="auto">
            <a:xfrm>
              <a:off x="4264025" y="5022851"/>
              <a:ext cx="88900" cy="98425"/>
            </a:xfrm>
            <a:custGeom>
              <a:avLst/>
              <a:gdLst>
                <a:gd name="T0" fmla="*/ 3 w 29"/>
                <a:gd name="T1" fmla="*/ 17 h 32"/>
                <a:gd name="T2" fmla="*/ 15 w 29"/>
                <a:gd name="T3" fmla="*/ 30 h 32"/>
                <a:gd name="T4" fmla="*/ 25 w 29"/>
                <a:gd name="T5" fmla="*/ 26 h 32"/>
                <a:gd name="T6" fmla="*/ 17 w 29"/>
                <a:gd name="T7" fmla="*/ 5 h 32"/>
                <a:gd name="T8" fmla="*/ 3 w 29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2">
                  <a:moveTo>
                    <a:pt x="3" y="17"/>
                  </a:moveTo>
                  <a:cubicBezTo>
                    <a:pt x="5" y="24"/>
                    <a:pt x="13" y="29"/>
                    <a:pt x="15" y="30"/>
                  </a:cubicBezTo>
                  <a:cubicBezTo>
                    <a:pt x="18" y="30"/>
                    <a:pt x="22" y="32"/>
                    <a:pt x="25" y="26"/>
                  </a:cubicBezTo>
                  <a:cubicBezTo>
                    <a:pt x="29" y="21"/>
                    <a:pt x="26" y="10"/>
                    <a:pt x="17" y="5"/>
                  </a:cubicBezTo>
                  <a:cubicBezTo>
                    <a:pt x="8" y="0"/>
                    <a:pt x="0" y="8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831"/>
            <p:cNvSpPr/>
            <p:nvPr/>
          </p:nvSpPr>
          <p:spPr bwMode="auto">
            <a:xfrm>
              <a:off x="4270375" y="5041901"/>
              <a:ext cx="82550" cy="76200"/>
            </a:xfrm>
            <a:custGeom>
              <a:avLst/>
              <a:gdLst>
                <a:gd name="T0" fmla="*/ 9 w 27"/>
                <a:gd name="T1" fmla="*/ 2 h 25"/>
                <a:gd name="T2" fmla="*/ 7 w 27"/>
                <a:gd name="T3" fmla="*/ 16 h 25"/>
                <a:gd name="T4" fmla="*/ 20 w 27"/>
                <a:gd name="T5" fmla="*/ 21 h 25"/>
                <a:gd name="T6" fmla="*/ 9 w 27"/>
                <a:gd name="T7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5">
                  <a:moveTo>
                    <a:pt x="9" y="2"/>
                  </a:moveTo>
                  <a:cubicBezTo>
                    <a:pt x="0" y="3"/>
                    <a:pt x="5" y="13"/>
                    <a:pt x="7" y="16"/>
                  </a:cubicBezTo>
                  <a:cubicBezTo>
                    <a:pt x="9" y="20"/>
                    <a:pt x="16" y="25"/>
                    <a:pt x="20" y="21"/>
                  </a:cubicBezTo>
                  <a:cubicBezTo>
                    <a:pt x="27" y="16"/>
                    <a:pt x="18" y="0"/>
                    <a:pt x="9" y="2"/>
                  </a:cubicBezTo>
                  <a:close/>
                </a:path>
              </a:pathLst>
            </a:custGeom>
            <a:solidFill>
              <a:srgbClr val="4F8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832"/>
            <p:cNvSpPr/>
            <p:nvPr/>
          </p:nvSpPr>
          <p:spPr bwMode="auto">
            <a:xfrm>
              <a:off x="4278313" y="5043488"/>
              <a:ext cx="53975" cy="65088"/>
            </a:xfrm>
            <a:custGeom>
              <a:avLst/>
              <a:gdLst>
                <a:gd name="T0" fmla="*/ 5 w 17"/>
                <a:gd name="T1" fmla="*/ 4 h 21"/>
                <a:gd name="T2" fmla="*/ 11 w 17"/>
                <a:gd name="T3" fmla="*/ 18 h 21"/>
                <a:gd name="T4" fmla="*/ 17 w 17"/>
                <a:gd name="T5" fmla="*/ 16 h 21"/>
                <a:gd name="T6" fmla="*/ 5 w 17"/>
                <a:gd name="T7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1">
                  <a:moveTo>
                    <a:pt x="5" y="4"/>
                  </a:moveTo>
                  <a:cubicBezTo>
                    <a:pt x="0" y="8"/>
                    <a:pt x="9" y="17"/>
                    <a:pt x="11" y="18"/>
                  </a:cubicBezTo>
                  <a:cubicBezTo>
                    <a:pt x="11" y="18"/>
                    <a:pt x="17" y="21"/>
                    <a:pt x="17" y="16"/>
                  </a:cubicBezTo>
                  <a:cubicBezTo>
                    <a:pt x="17" y="10"/>
                    <a:pt x="9" y="0"/>
                    <a:pt x="5" y="4"/>
                  </a:cubicBezTo>
                  <a:close/>
                </a:path>
              </a:pathLst>
            </a:custGeom>
            <a:solidFill>
              <a:srgbClr val="050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833"/>
            <p:cNvSpPr/>
            <p:nvPr/>
          </p:nvSpPr>
          <p:spPr bwMode="auto">
            <a:xfrm>
              <a:off x="4300538" y="5091113"/>
              <a:ext cx="15875" cy="1746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4 h 6"/>
                <a:gd name="T4" fmla="*/ 4 w 5"/>
                <a:gd name="T5" fmla="*/ 5 h 6"/>
                <a:gd name="T6" fmla="*/ 4 w 5"/>
                <a:gd name="T7" fmla="*/ 2 h 6"/>
                <a:gd name="T8" fmla="*/ 1 w 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6"/>
                    <a:pt x="3" y="6"/>
                    <a:pt x="4" y="5"/>
                  </a:cubicBezTo>
                  <a:cubicBezTo>
                    <a:pt x="5" y="4"/>
                    <a:pt x="5" y="3"/>
                    <a:pt x="4" y="2"/>
                  </a:cubicBezTo>
                  <a:cubicBezTo>
                    <a:pt x="4" y="1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834"/>
            <p:cNvSpPr/>
            <p:nvPr/>
          </p:nvSpPr>
          <p:spPr bwMode="auto">
            <a:xfrm>
              <a:off x="4365625" y="4926013"/>
              <a:ext cx="107950" cy="117475"/>
            </a:xfrm>
            <a:custGeom>
              <a:avLst/>
              <a:gdLst>
                <a:gd name="T0" fmla="*/ 0 w 35"/>
                <a:gd name="T1" fmla="*/ 15 h 38"/>
                <a:gd name="T2" fmla="*/ 5 w 35"/>
                <a:gd name="T3" fmla="*/ 28 h 38"/>
                <a:gd name="T4" fmla="*/ 26 w 35"/>
                <a:gd name="T5" fmla="*/ 30 h 38"/>
                <a:gd name="T6" fmla="*/ 17 w 35"/>
                <a:gd name="T7" fmla="*/ 3 h 38"/>
                <a:gd name="T8" fmla="*/ 0 w 35"/>
                <a:gd name="T9" fmla="*/ 1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8">
                  <a:moveTo>
                    <a:pt x="0" y="15"/>
                  </a:moveTo>
                  <a:cubicBezTo>
                    <a:pt x="0" y="23"/>
                    <a:pt x="5" y="28"/>
                    <a:pt x="5" y="28"/>
                  </a:cubicBezTo>
                  <a:cubicBezTo>
                    <a:pt x="5" y="28"/>
                    <a:pt x="16" y="38"/>
                    <a:pt x="26" y="30"/>
                  </a:cubicBezTo>
                  <a:cubicBezTo>
                    <a:pt x="35" y="23"/>
                    <a:pt x="30" y="6"/>
                    <a:pt x="17" y="3"/>
                  </a:cubicBezTo>
                  <a:cubicBezTo>
                    <a:pt x="5" y="0"/>
                    <a:pt x="0" y="8"/>
                    <a:pt x="0" y="15"/>
                  </a:cubicBezTo>
                  <a:close/>
                </a:path>
              </a:pathLst>
            </a:custGeom>
            <a:solidFill>
              <a:srgbClr val="F299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835"/>
            <p:cNvSpPr/>
            <p:nvPr/>
          </p:nvSpPr>
          <p:spPr bwMode="auto">
            <a:xfrm>
              <a:off x="4371975" y="4935538"/>
              <a:ext cx="90488" cy="96838"/>
            </a:xfrm>
            <a:custGeom>
              <a:avLst/>
              <a:gdLst>
                <a:gd name="T0" fmla="*/ 3 w 29"/>
                <a:gd name="T1" fmla="*/ 10 h 31"/>
                <a:gd name="T2" fmla="*/ 9 w 29"/>
                <a:gd name="T3" fmla="*/ 25 h 31"/>
                <a:gd name="T4" fmla="*/ 23 w 29"/>
                <a:gd name="T5" fmla="*/ 26 h 31"/>
                <a:gd name="T6" fmla="*/ 22 w 29"/>
                <a:gd name="T7" fmla="*/ 5 h 31"/>
                <a:gd name="T8" fmla="*/ 3 w 29"/>
                <a:gd name="T9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3" y="10"/>
                  </a:moveTo>
                  <a:cubicBezTo>
                    <a:pt x="0" y="18"/>
                    <a:pt x="7" y="24"/>
                    <a:pt x="9" y="25"/>
                  </a:cubicBezTo>
                  <a:cubicBezTo>
                    <a:pt x="9" y="25"/>
                    <a:pt x="17" y="31"/>
                    <a:pt x="23" y="26"/>
                  </a:cubicBezTo>
                  <a:cubicBezTo>
                    <a:pt x="29" y="21"/>
                    <a:pt x="29" y="13"/>
                    <a:pt x="22" y="5"/>
                  </a:cubicBezTo>
                  <a:cubicBezTo>
                    <a:pt x="17" y="0"/>
                    <a:pt x="5" y="2"/>
                    <a:pt x="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836"/>
            <p:cNvSpPr/>
            <p:nvPr/>
          </p:nvSpPr>
          <p:spPr bwMode="auto">
            <a:xfrm>
              <a:off x="4381500" y="4948238"/>
              <a:ext cx="84138" cy="84138"/>
            </a:xfrm>
            <a:custGeom>
              <a:avLst/>
              <a:gdLst>
                <a:gd name="T0" fmla="*/ 4 w 27"/>
                <a:gd name="T1" fmla="*/ 15 h 27"/>
                <a:gd name="T2" fmla="*/ 19 w 27"/>
                <a:gd name="T3" fmla="*/ 21 h 27"/>
                <a:gd name="T4" fmla="*/ 12 w 27"/>
                <a:gd name="T5" fmla="*/ 2 h 27"/>
                <a:gd name="T6" fmla="*/ 4 w 27"/>
                <a:gd name="T7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7">
                  <a:moveTo>
                    <a:pt x="4" y="15"/>
                  </a:moveTo>
                  <a:cubicBezTo>
                    <a:pt x="7" y="19"/>
                    <a:pt x="12" y="27"/>
                    <a:pt x="19" y="21"/>
                  </a:cubicBezTo>
                  <a:cubicBezTo>
                    <a:pt x="27" y="16"/>
                    <a:pt x="20" y="3"/>
                    <a:pt x="12" y="2"/>
                  </a:cubicBezTo>
                  <a:cubicBezTo>
                    <a:pt x="5" y="0"/>
                    <a:pt x="0" y="8"/>
                    <a:pt x="4" y="15"/>
                  </a:cubicBezTo>
                  <a:close/>
                </a:path>
              </a:pathLst>
            </a:custGeom>
            <a:solidFill>
              <a:srgbClr val="4F8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837"/>
            <p:cNvSpPr/>
            <p:nvPr/>
          </p:nvSpPr>
          <p:spPr bwMode="auto">
            <a:xfrm>
              <a:off x="4394200" y="4957763"/>
              <a:ext cx="58738" cy="58738"/>
            </a:xfrm>
            <a:custGeom>
              <a:avLst/>
              <a:gdLst>
                <a:gd name="T0" fmla="*/ 5 w 19"/>
                <a:gd name="T1" fmla="*/ 12 h 19"/>
                <a:gd name="T2" fmla="*/ 15 w 19"/>
                <a:gd name="T3" fmla="*/ 16 h 19"/>
                <a:gd name="T4" fmla="*/ 5 w 19"/>
                <a:gd name="T5" fmla="*/ 1 h 19"/>
                <a:gd name="T6" fmla="*/ 5 w 19"/>
                <a:gd name="T7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5" y="12"/>
                  </a:moveTo>
                  <a:cubicBezTo>
                    <a:pt x="5" y="12"/>
                    <a:pt x="11" y="19"/>
                    <a:pt x="15" y="16"/>
                  </a:cubicBezTo>
                  <a:cubicBezTo>
                    <a:pt x="19" y="12"/>
                    <a:pt x="10" y="1"/>
                    <a:pt x="5" y="1"/>
                  </a:cubicBezTo>
                  <a:cubicBezTo>
                    <a:pt x="0" y="0"/>
                    <a:pt x="1" y="8"/>
                    <a:pt x="5" y="12"/>
                  </a:cubicBezTo>
                  <a:close/>
                </a:path>
              </a:pathLst>
            </a:custGeom>
            <a:solidFill>
              <a:srgbClr val="050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838"/>
            <p:cNvSpPr/>
            <p:nvPr/>
          </p:nvSpPr>
          <p:spPr bwMode="auto">
            <a:xfrm>
              <a:off x="4405313" y="4997451"/>
              <a:ext cx="19050" cy="15875"/>
            </a:xfrm>
            <a:custGeom>
              <a:avLst/>
              <a:gdLst>
                <a:gd name="T0" fmla="*/ 2 w 6"/>
                <a:gd name="T1" fmla="*/ 0 h 5"/>
                <a:gd name="T2" fmla="*/ 1 w 6"/>
                <a:gd name="T3" fmla="*/ 4 h 5"/>
                <a:gd name="T4" fmla="*/ 5 w 6"/>
                <a:gd name="T5" fmla="*/ 5 h 5"/>
                <a:gd name="T6" fmla="*/ 5 w 6"/>
                <a:gd name="T7" fmla="*/ 1 h 5"/>
                <a:gd name="T8" fmla="*/ 2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cubicBezTo>
                    <a:pt x="1" y="1"/>
                    <a:pt x="0" y="3"/>
                    <a:pt x="1" y="4"/>
                  </a:cubicBezTo>
                  <a:cubicBezTo>
                    <a:pt x="2" y="5"/>
                    <a:pt x="3" y="5"/>
                    <a:pt x="5" y="5"/>
                  </a:cubicBezTo>
                  <a:cubicBezTo>
                    <a:pt x="6" y="4"/>
                    <a:pt x="6" y="2"/>
                    <a:pt x="5" y="1"/>
                  </a:cubicBezTo>
                  <a:cubicBezTo>
                    <a:pt x="5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839"/>
            <p:cNvSpPr/>
            <p:nvPr/>
          </p:nvSpPr>
          <p:spPr bwMode="auto">
            <a:xfrm>
              <a:off x="4365625" y="5087938"/>
              <a:ext cx="452438" cy="344488"/>
            </a:xfrm>
            <a:custGeom>
              <a:avLst/>
              <a:gdLst>
                <a:gd name="T0" fmla="*/ 47 w 146"/>
                <a:gd name="T1" fmla="*/ 11 h 111"/>
                <a:gd name="T2" fmla="*/ 7 w 146"/>
                <a:gd name="T3" fmla="*/ 7 h 111"/>
                <a:gd name="T4" fmla="*/ 32 w 146"/>
                <a:gd name="T5" fmla="*/ 56 h 111"/>
                <a:gd name="T6" fmla="*/ 132 w 146"/>
                <a:gd name="T7" fmla="*/ 109 h 111"/>
                <a:gd name="T8" fmla="*/ 105 w 146"/>
                <a:gd name="T9" fmla="*/ 69 h 111"/>
                <a:gd name="T10" fmla="*/ 47 w 146"/>
                <a:gd name="T11" fmla="*/ 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11">
                  <a:moveTo>
                    <a:pt x="47" y="11"/>
                  </a:moveTo>
                  <a:cubicBezTo>
                    <a:pt x="29" y="4"/>
                    <a:pt x="15" y="0"/>
                    <a:pt x="7" y="7"/>
                  </a:cubicBezTo>
                  <a:cubicBezTo>
                    <a:pt x="0" y="13"/>
                    <a:pt x="13" y="40"/>
                    <a:pt x="32" y="56"/>
                  </a:cubicBezTo>
                  <a:cubicBezTo>
                    <a:pt x="51" y="72"/>
                    <a:pt x="118" y="111"/>
                    <a:pt x="132" y="109"/>
                  </a:cubicBezTo>
                  <a:cubicBezTo>
                    <a:pt x="146" y="108"/>
                    <a:pt x="113" y="80"/>
                    <a:pt x="105" y="69"/>
                  </a:cubicBezTo>
                  <a:cubicBezTo>
                    <a:pt x="96" y="57"/>
                    <a:pt x="65" y="19"/>
                    <a:pt x="47" y="11"/>
                  </a:cubicBezTo>
                  <a:close/>
                </a:path>
              </a:pathLst>
            </a:custGeom>
            <a:solidFill>
              <a:srgbClr val="EF8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840"/>
            <p:cNvSpPr/>
            <p:nvPr/>
          </p:nvSpPr>
          <p:spPr bwMode="auto">
            <a:xfrm>
              <a:off x="4403725" y="5137151"/>
              <a:ext cx="396875" cy="301625"/>
            </a:xfrm>
            <a:custGeom>
              <a:avLst/>
              <a:gdLst>
                <a:gd name="T0" fmla="*/ 1 w 128"/>
                <a:gd name="T1" fmla="*/ 10 h 97"/>
                <a:gd name="T2" fmla="*/ 22 w 128"/>
                <a:gd name="T3" fmla="*/ 39 h 97"/>
                <a:gd name="T4" fmla="*/ 117 w 128"/>
                <a:gd name="T5" fmla="*/ 94 h 97"/>
                <a:gd name="T6" fmla="*/ 36 w 128"/>
                <a:gd name="T7" fmla="*/ 19 h 97"/>
                <a:gd name="T8" fmla="*/ 1 w 128"/>
                <a:gd name="T9" fmla="*/ 1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97">
                  <a:moveTo>
                    <a:pt x="1" y="10"/>
                  </a:moveTo>
                  <a:cubicBezTo>
                    <a:pt x="0" y="16"/>
                    <a:pt x="13" y="33"/>
                    <a:pt x="22" y="39"/>
                  </a:cubicBezTo>
                  <a:cubicBezTo>
                    <a:pt x="22" y="39"/>
                    <a:pt x="107" y="97"/>
                    <a:pt x="117" y="94"/>
                  </a:cubicBezTo>
                  <a:cubicBezTo>
                    <a:pt x="128" y="91"/>
                    <a:pt x="51" y="29"/>
                    <a:pt x="36" y="19"/>
                  </a:cubicBezTo>
                  <a:cubicBezTo>
                    <a:pt x="22" y="9"/>
                    <a:pt x="3" y="0"/>
                    <a:pt x="1" y="10"/>
                  </a:cubicBezTo>
                  <a:close/>
                </a:path>
              </a:pathLst>
            </a:custGeom>
            <a:solidFill>
              <a:srgbClr val="F19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841"/>
            <p:cNvSpPr/>
            <p:nvPr/>
          </p:nvSpPr>
          <p:spPr bwMode="auto">
            <a:xfrm>
              <a:off x="4654550" y="5354638"/>
              <a:ext cx="20638" cy="20638"/>
            </a:xfrm>
            <a:custGeom>
              <a:avLst/>
              <a:gdLst>
                <a:gd name="T0" fmla="*/ 2 w 7"/>
                <a:gd name="T1" fmla="*/ 1 h 7"/>
                <a:gd name="T2" fmla="*/ 1 w 7"/>
                <a:gd name="T3" fmla="*/ 5 h 7"/>
                <a:gd name="T4" fmla="*/ 5 w 7"/>
                <a:gd name="T5" fmla="*/ 6 h 7"/>
                <a:gd name="T6" fmla="*/ 6 w 7"/>
                <a:gd name="T7" fmla="*/ 2 h 7"/>
                <a:gd name="T8" fmla="*/ 2 w 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1"/>
                  </a:moveTo>
                  <a:cubicBezTo>
                    <a:pt x="0" y="2"/>
                    <a:pt x="0" y="4"/>
                    <a:pt x="1" y="5"/>
                  </a:cubicBezTo>
                  <a:cubicBezTo>
                    <a:pt x="2" y="6"/>
                    <a:pt x="3" y="7"/>
                    <a:pt x="5" y="6"/>
                  </a:cubicBezTo>
                  <a:cubicBezTo>
                    <a:pt x="6" y="5"/>
                    <a:pt x="7" y="3"/>
                    <a:pt x="6" y="2"/>
                  </a:cubicBezTo>
                  <a:cubicBezTo>
                    <a:pt x="5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842"/>
            <p:cNvSpPr/>
            <p:nvPr/>
          </p:nvSpPr>
          <p:spPr bwMode="auto">
            <a:xfrm>
              <a:off x="4622800" y="5341938"/>
              <a:ext cx="9525" cy="9525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2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843"/>
            <p:cNvSpPr/>
            <p:nvPr/>
          </p:nvSpPr>
          <p:spPr bwMode="auto">
            <a:xfrm>
              <a:off x="3806825" y="4581526"/>
              <a:ext cx="812800" cy="642938"/>
            </a:xfrm>
            <a:custGeom>
              <a:avLst/>
              <a:gdLst>
                <a:gd name="T0" fmla="*/ 101 w 262"/>
                <a:gd name="T1" fmla="*/ 134 h 207"/>
                <a:gd name="T2" fmla="*/ 51 w 262"/>
                <a:gd name="T3" fmla="*/ 160 h 207"/>
                <a:gd name="T4" fmla="*/ 40 w 262"/>
                <a:gd name="T5" fmla="*/ 200 h 207"/>
                <a:gd name="T6" fmla="*/ 44 w 262"/>
                <a:gd name="T7" fmla="*/ 193 h 207"/>
                <a:gd name="T8" fmla="*/ 61 w 262"/>
                <a:gd name="T9" fmla="*/ 165 h 207"/>
                <a:gd name="T10" fmla="*/ 126 w 262"/>
                <a:gd name="T11" fmla="*/ 135 h 207"/>
                <a:gd name="T12" fmla="*/ 156 w 262"/>
                <a:gd name="T13" fmla="*/ 134 h 207"/>
                <a:gd name="T14" fmla="*/ 160 w 262"/>
                <a:gd name="T15" fmla="*/ 119 h 207"/>
                <a:gd name="T16" fmla="*/ 177 w 262"/>
                <a:gd name="T17" fmla="*/ 119 h 207"/>
                <a:gd name="T18" fmla="*/ 184 w 262"/>
                <a:gd name="T19" fmla="*/ 99 h 207"/>
                <a:gd name="T20" fmla="*/ 206 w 262"/>
                <a:gd name="T21" fmla="*/ 79 h 207"/>
                <a:gd name="T22" fmla="*/ 254 w 262"/>
                <a:gd name="T23" fmla="*/ 31 h 207"/>
                <a:gd name="T24" fmla="*/ 257 w 262"/>
                <a:gd name="T25" fmla="*/ 9 h 207"/>
                <a:gd name="T26" fmla="*/ 239 w 262"/>
                <a:gd name="T27" fmla="*/ 43 h 207"/>
                <a:gd name="T28" fmla="*/ 207 w 262"/>
                <a:gd name="T29" fmla="*/ 67 h 207"/>
                <a:gd name="T30" fmla="*/ 176 w 262"/>
                <a:gd name="T31" fmla="*/ 85 h 207"/>
                <a:gd name="T32" fmla="*/ 111 w 262"/>
                <a:gd name="T33" fmla="*/ 118 h 207"/>
                <a:gd name="T34" fmla="*/ 73 w 262"/>
                <a:gd name="T35" fmla="*/ 120 h 207"/>
                <a:gd name="T36" fmla="*/ 11 w 262"/>
                <a:gd name="T37" fmla="*/ 121 h 207"/>
                <a:gd name="T38" fmla="*/ 3 w 262"/>
                <a:gd name="T39" fmla="*/ 121 h 207"/>
                <a:gd name="T40" fmla="*/ 25 w 262"/>
                <a:gd name="T41" fmla="*/ 133 h 207"/>
                <a:gd name="T42" fmla="*/ 92 w 262"/>
                <a:gd name="T43" fmla="*/ 127 h 207"/>
                <a:gd name="T44" fmla="*/ 101 w 262"/>
                <a:gd name="T45" fmla="*/ 13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207">
                  <a:moveTo>
                    <a:pt x="101" y="134"/>
                  </a:moveTo>
                  <a:cubicBezTo>
                    <a:pt x="90" y="137"/>
                    <a:pt x="59" y="146"/>
                    <a:pt x="51" y="160"/>
                  </a:cubicBezTo>
                  <a:cubicBezTo>
                    <a:pt x="43" y="173"/>
                    <a:pt x="36" y="194"/>
                    <a:pt x="40" y="200"/>
                  </a:cubicBezTo>
                  <a:cubicBezTo>
                    <a:pt x="44" y="207"/>
                    <a:pt x="43" y="201"/>
                    <a:pt x="44" y="193"/>
                  </a:cubicBezTo>
                  <a:cubicBezTo>
                    <a:pt x="45" y="186"/>
                    <a:pt x="50" y="173"/>
                    <a:pt x="61" y="165"/>
                  </a:cubicBezTo>
                  <a:cubicBezTo>
                    <a:pt x="71" y="156"/>
                    <a:pt x="110" y="133"/>
                    <a:pt x="126" y="135"/>
                  </a:cubicBezTo>
                  <a:cubicBezTo>
                    <a:pt x="142" y="137"/>
                    <a:pt x="147" y="144"/>
                    <a:pt x="156" y="134"/>
                  </a:cubicBezTo>
                  <a:cubicBezTo>
                    <a:pt x="158" y="132"/>
                    <a:pt x="156" y="121"/>
                    <a:pt x="160" y="119"/>
                  </a:cubicBezTo>
                  <a:cubicBezTo>
                    <a:pt x="164" y="116"/>
                    <a:pt x="174" y="123"/>
                    <a:pt x="177" y="119"/>
                  </a:cubicBezTo>
                  <a:cubicBezTo>
                    <a:pt x="177" y="119"/>
                    <a:pt x="182" y="105"/>
                    <a:pt x="184" y="99"/>
                  </a:cubicBezTo>
                  <a:cubicBezTo>
                    <a:pt x="186" y="92"/>
                    <a:pt x="197" y="85"/>
                    <a:pt x="206" y="79"/>
                  </a:cubicBezTo>
                  <a:cubicBezTo>
                    <a:pt x="216" y="73"/>
                    <a:pt x="248" y="48"/>
                    <a:pt x="254" y="31"/>
                  </a:cubicBezTo>
                  <a:cubicBezTo>
                    <a:pt x="261" y="14"/>
                    <a:pt x="262" y="0"/>
                    <a:pt x="257" y="9"/>
                  </a:cubicBezTo>
                  <a:cubicBezTo>
                    <a:pt x="253" y="17"/>
                    <a:pt x="248" y="33"/>
                    <a:pt x="239" y="43"/>
                  </a:cubicBezTo>
                  <a:cubicBezTo>
                    <a:pt x="230" y="52"/>
                    <a:pt x="217" y="62"/>
                    <a:pt x="207" y="67"/>
                  </a:cubicBezTo>
                  <a:cubicBezTo>
                    <a:pt x="197" y="72"/>
                    <a:pt x="177" y="81"/>
                    <a:pt x="176" y="85"/>
                  </a:cubicBezTo>
                  <a:cubicBezTo>
                    <a:pt x="175" y="88"/>
                    <a:pt x="120" y="121"/>
                    <a:pt x="111" y="118"/>
                  </a:cubicBezTo>
                  <a:cubicBezTo>
                    <a:pt x="102" y="116"/>
                    <a:pt x="84" y="118"/>
                    <a:pt x="73" y="120"/>
                  </a:cubicBezTo>
                  <a:cubicBezTo>
                    <a:pt x="61" y="123"/>
                    <a:pt x="20" y="128"/>
                    <a:pt x="11" y="121"/>
                  </a:cubicBezTo>
                  <a:cubicBezTo>
                    <a:pt x="2" y="114"/>
                    <a:pt x="0" y="116"/>
                    <a:pt x="3" y="121"/>
                  </a:cubicBezTo>
                  <a:cubicBezTo>
                    <a:pt x="6" y="126"/>
                    <a:pt x="14" y="133"/>
                    <a:pt x="25" y="133"/>
                  </a:cubicBezTo>
                  <a:cubicBezTo>
                    <a:pt x="35" y="133"/>
                    <a:pt x="82" y="125"/>
                    <a:pt x="92" y="127"/>
                  </a:cubicBezTo>
                  <a:cubicBezTo>
                    <a:pt x="102" y="129"/>
                    <a:pt x="112" y="131"/>
                    <a:pt x="101" y="134"/>
                  </a:cubicBezTo>
                  <a:close/>
                </a:path>
              </a:pathLst>
            </a:custGeom>
            <a:solidFill>
              <a:srgbClr val="F19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844"/>
            <p:cNvSpPr/>
            <p:nvPr/>
          </p:nvSpPr>
          <p:spPr bwMode="auto">
            <a:xfrm>
              <a:off x="3838575" y="4445001"/>
              <a:ext cx="638175" cy="587375"/>
            </a:xfrm>
            <a:custGeom>
              <a:avLst/>
              <a:gdLst>
                <a:gd name="T0" fmla="*/ 200 w 206"/>
                <a:gd name="T1" fmla="*/ 83 h 189"/>
                <a:gd name="T2" fmla="*/ 203 w 206"/>
                <a:gd name="T3" fmla="*/ 37 h 189"/>
                <a:gd name="T4" fmla="*/ 202 w 206"/>
                <a:gd name="T5" fmla="*/ 12 h 189"/>
                <a:gd name="T6" fmla="*/ 193 w 206"/>
                <a:gd name="T7" fmla="*/ 23 h 189"/>
                <a:gd name="T8" fmla="*/ 188 w 206"/>
                <a:gd name="T9" fmla="*/ 76 h 189"/>
                <a:gd name="T10" fmla="*/ 158 w 206"/>
                <a:gd name="T11" fmla="*/ 118 h 189"/>
                <a:gd name="T12" fmla="*/ 151 w 206"/>
                <a:gd name="T13" fmla="*/ 125 h 189"/>
                <a:gd name="T14" fmla="*/ 138 w 206"/>
                <a:gd name="T15" fmla="*/ 55 h 189"/>
                <a:gd name="T16" fmla="*/ 113 w 206"/>
                <a:gd name="T17" fmla="*/ 26 h 189"/>
                <a:gd name="T18" fmla="*/ 135 w 206"/>
                <a:gd name="T19" fmla="*/ 70 h 189"/>
                <a:gd name="T20" fmla="*/ 138 w 206"/>
                <a:gd name="T21" fmla="*/ 123 h 189"/>
                <a:gd name="T22" fmla="*/ 131 w 206"/>
                <a:gd name="T23" fmla="*/ 140 h 189"/>
                <a:gd name="T24" fmla="*/ 96 w 206"/>
                <a:gd name="T25" fmla="*/ 122 h 189"/>
                <a:gd name="T26" fmla="*/ 67 w 206"/>
                <a:gd name="T27" fmla="*/ 100 h 189"/>
                <a:gd name="T28" fmla="*/ 54 w 206"/>
                <a:gd name="T29" fmla="*/ 77 h 189"/>
                <a:gd name="T30" fmla="*/ 50 w 206"/>
                <a:gd name="T31" fmla="*/ 91 h 189"/>
                <a:gd name="T32" fmla="*/ 101 w 206"/>
                <a:gd name="T33" fmla="*/ 140 h 189"/>
                <a:gd name="T34" fmla="*/ 108 w 206"/>
                <a:gd name="T35" fmla="*/ 151 h 189"/>
                <a:gd name="T36" fmla="*/ 65 w 206"/>
                <a:gd name="T37" fmla="*/ 145 h 189"/>
                <a:gd name="T38" fmla="*/ 27 w 206"/>
                <a:gd name="T39" fmla="*/ 129 h 189"/>
                <a:gd name="T40" fmla="*/ 5 w 206"/>
                <a:gd name="T41" fmla="*/ 108 h 189"/>
                <a:gd name="T42" fmla="*/ 10 w 206"/>
                <a:gd name="T43" fmla="*/ 124 h 189"/>
                <a:gd name="T44" fmla="*/ 94 w 206"/>
                <a:gd name="T45" fmla="*/ 164 h 189"/>
                <a:gd name="T46" fmla="*/ 130 w 206"/>
                <a:gd name="T47" fmla="*/ 174 h 189"/>
                <a:gd name="T48" fmla="*/ 147 w 206"/>
                <a:gd name="T49" fmla="*/ 178 h 189"/>
                <a:gd name="T50" fmla="*/ 162 w 206"/>
                <a:gd name="T51" fmla="*/ 186 h 189"/>
                <a:gd name="T52" fmla="*/ 159 w 206"/>
                <a:gd name="T53" fmla="*/ 176 h 189"/>
                <a:gd name="T54" fmla="*/ 166 w 206"/>
                <a:gd name="T55" fmla="*/ 170 h 189"/>
                <a:gd name="T56" fmla="*/ 171 w 206"/>
                <a:gd name="T57" fmla="*/ 122 h 189"/>
                <a:gd name="T58" fmla="*/ 200 w 206"/>
                <a:gd name="T59" fmla="*/ 8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6" h="189">
                  <a:moveTo>
                    <a:pt x="200" y="83"/>
                  </a:moveTo>
                  <a:cubicBezTo>
                    <a:pt x="206" y="71"/>
                    <a:pt x="203" y="47"/>
                    <a:pt x="203" y="37"/>
                  </a:cubicBezTo>
                  <a:cubicBezTo>
                    <a:pt x="203" y="26"/>
                    <a:pt x="199" y="17"/>
                    <a:pt x="202" y="12"/>
                  </a:cubicBezTo>
                  <a:cubicBezTo>
                    <a:pt x="205" y="8"/>
                    <a:pt x="199" y="0"/>
                    <a:pt x="193" y="23"/>
                  </a:cubicBezTo>
                  <a:cubicBezTo>
                    <a:pt x="186" y="47"/>
                    <a:pt x="194" y="62"/>
                    <a:pt x="188" y="76"/>
                  </a:cubicBezTo>
                  <a:cubicBezTo>
                    <a:pt x="181" y="90"/>
                    <a:pt x="162" y="106"/>
                    <a:pt x="158" y="118"/>
                  </a:cubicBezTo>
                  <a:cubicBezTo>
                    <a:pt x="154" y="129"/>
                    <a:pt x="153" y="130"/>
                    <a:pt x="151" y="125"/>
                  </a:cubicBezTo>
                  <a:cubicBezTo>
                    <a:pt x="149" y="119"/>
                    <a:pt x="154" y="82"/>
                    <a:pt x="138" y="55"/>
                  </a:cubicBezTo>
                  <a:cubicBezTo>
                    <a:pt x="123" y="28"/>
                    <a:pt x="114" y="23"/>
                    <a:pt x="113" y="26"/>
                  </a:cubicBezTo>
                  <a:cubicBezTo>
                    <a:pt x="112" y="29"/>
                    <a:pt x="129" y="47"/>
                    <a:pt x="135" y="70"/>
                  </a:cubicBezTo>
                  <a:cubicBezTo>
                    <a:pt x="141" y="93"/>
                    <a:pt x="135" y="103"/>
                    <a:pt x="138" y="123"/>
                  </a:cubicBezTo>
                  <a:cubicBezTo>
                    <a:pt x="141" y="143"/>
                    <a:pt x="142" y="145"/>
                    <a:pt x="131" y="140"/>
                  </a:cubicBezTo>
                  <a:cubicBezTo>
                    <a:pt x="120" y="135"/>
                    <a:pt x="104" y="124"/>
                    <a:pt x="96" y="122"/>
                  </a:cubicBezTo>
                  <a:cubicBezTo>
                    <a:pt x="89" y="121"/>
                    <a:pt x="74" y="110"/>
                    <a:pt x="67" y="100"/>
                  </a:cubicBezTo>
                  <a:cubicBezTo>
                    <a:pt x="60" y="90"/>
                    <a:pt x="56" y="84"/>
                    <a:pt x="54" y="77"/>
                  </a:cubicBezTo>
                  <a:cubicBezTo>
                    <a:pt x="51" y="70"/>
                    <a:pt x="38" y="60"/>
                    <a:pt x="50" y="91"/>
                  </a:cubicBezTo>
                  <a:cubicBezTo>
                    <a:pt x="62" y="122"/>
                    <a:pt x="81" y="131"/>
                    <a:pt x="101" y="140"/>
                  </a:cubicBezTo>
                  <a:cubicBezTo>
                    <a:pt x="121" y="149"/>
                    <a:pt x="117" y="155"/>
                    <a:pt x="108" y="151"/>
                  </a:cubicBezTo>
                  <a:cubicBezTo>
                    <a:pt x="99" y="148"/>
                    <a:pt x="78" y="144"/>
                    <a:pt x="65" y="145"/>
                  </a:cubicBezTo>
                  <a:cubicBezTo>
                    <a:pt x="52" y="146"/>
                    <a:pt x="35" y="135"/>
                    <a:pt x="27" y="129"/>
                  </a:cubicBezTo>
                  <a:cubicBezTo>
                    <a:pt x="19" y="124"/>
                    <a:pt x="9" y="114"/>
                    <a:pt x="5" y="108"/>
                  </a:cubicBezTo>
                  <a:cubicBezTo>
                    <a:pt x="1" y="101"/>
                    <a:pt x="0" y="112"/>
                    <a:pt x="10" y="124"/>
                  </a:cubicBezTo>
                  <a:cubicBezTo>
                    <a:pt x="25" y="144"/>
                    <a:pt x="80" y="161"/>
                    <a:pt x="94" y="164"/>
                  </a:cubicBezTo>
                  <a:cubicBezTo>
                    <a:pt x="108" y="167"/>
                    <a:pt x="122" y="169"/>
                    <a:pt x="130" y="174"/>
                  </a:cubicBezTo>
                  <a:cubicBezTo>
                    <a:pt x="132" y="175"/>
                    <a:pt x="139" y="175"/>
                    <a:pt x="147" y="178"/>
                  </a:cubicBezTo>
                  <a:cubicBezTo>
                    <a:pt x="152" y="180"/>
                    <a:pt x="160" y="188"/>
                    <a:pt x="162" y="186"/>
                  </a:cubicBezTo>
                  <a:cubicBezTo>
                    <a:pt x="166" y="183"/>
                    <a:pt x="155" y="178"/>
                    <a:pt x="159" y="176"/>
                  </a:cubicBezTo>
                  <a:cubicBezTo>
                    <a:pt x="159" y="176"/>
                    <a:pt x="173" y="189"/>
                    <a:pt x="166" y="170"/>
                  </a:cubicBezTo>
                  <a:cubicBezTo>
                    <a:pt x="164" y="163"/>
                    <a:pt x="165" y="136"/>
                    <a:pt x="171" y="122"/>
                  </a:cubicBezTo>
                  <a:cubicBezTo>
                    <a:pt x="177" y="109"/>
                    <a:pt x="193" y="95"/>
                    <a:pt x="200" y="83"/>
                  </a:cubicBezTo>
                  <a:close/>
                </a:path>
              </a:pathLst>
            </a:custGeom>
            <a:solidFill>
              <a:srgbClr val="F29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845"/>
            <p:cNvSpPr/>
            <p:nvPr/>
          </p:nvSpPr>
          <p:spPr bwMode="auto">
            <a:xfrm>
              <a:off x="3994150" y="4706938"/>
              <a:ext cx="322263" cy="293688"/>
            </a:xfrm>
            <a:custGeom>
              <a:avLst/>
              <a:gdLst>
                <a:gd name="T0" fmla="*/ 12 w 104"/>
                <a:gd name="T1" fmla="*/ 18 h 95"/>
                <a:gd name="T2" fmla="*/ 9 w 104"/>
                <a:gd name="T3" fmla="*/ 20 h 95"/>
                <a:gd name="T4" fmla="*/ 39 w 104"/>
                <a:gd name="T5" fmla="*/ 45 h 95"/>
                <a:gd name="T6" fmla="*/ 82 w 104"/>
                <a:gd name="T7" fmla="*/ 71 h 95"/>
                <a:gd name="T8" fmla="*/ 104 w 104"/>
                <a:gd name="T9" fmla="*/ 91 h 95"/>
                <a:gd name="T10" fmla="*/ 64 w 104"/>
                <a:gd name="T11" fmla="*/ 51 h 95"/>
                <a:gd name="T12" fmla="*/ 12 w 104"/>
                <a:gd name="T13" fmla="*/ 1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5">
                  <a:moveTo>
                    <a:pt x="12" y="18"/>
                  </a:moveTo>
                  <a:cubicBezTo>
                    <a:pt x="0" y="0"/>
                    <a:pt x="5" y="14"/>
                    <a:pt x="9" y="20"/>
                  </a:cubicBezTo>
                  <a:cubicBezTo>
                    <a:pt x="14" y="30"/>
                    <a:pt x="30" y="41"/>
                    <a:pt x="39" y="45"/>
                  </a:cubicBezTo>
                  <a:cubicBezTo>
                    <a:pt x="48" y="49"/>
                    <a:pt x="65" y="54"/>
                    <a:pt x="82" y="71"/>
                  </a:cubicBezTo>
                  <a:cubicBezTo>
                    <a:pt x="97" y="87"/>
                    <a:pt x="104" y="95"/>
                    <a:pt x="104" y="91"/>
                  </a:cubicBezTo>
                  <a:cubicBezTo>
                    <a:pt x="104" y="91"/>
                    <a:pt x="88" y="65"/>
                    <a:pt x="64" y="51"/>
                  </a:cubicBezTo>
                  <a:cubicBezTo>
                    <a:pt x="40" y="38"/>
                    <a:pt x="23" y="36"/>
                    <a:pt x="12" y="18"/>
                  </a:cubicBezTo>
                  <a:close/>
                </a:path>
              </a:pathLst>
            </a:custGeom>
            <a:solidFill>
              <a:srgbClr val="F4A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846"/>
            <p:cNvSpPr/>
            <p:nvPr/>
          </p:nvSpPr>
          <p:spPr bwMode="auto">
            <a:xfrm>
              <a:off x="4219575" y="4554538"/>
              <a:ext cx="120650" cy="420688"/>
            </a:xfrm>
            <a:custGeom>
              <a:avLst/>
              <a:gdLst>
                <a:gd name="T0" fmla="*/ 27 w 39"/>
                <a:gd name="T1" fmla="*/ 109 h 136"/>
                <a:gd name="T2" fmla="*/ 39 w 39"/>
                <a:gd name="T3" fmla="*/ 135 h 136"/>
                <a:gd name="T4" fmla="*/ 24 w 39"/>
                <a:gd name="T5" fmla="*/ 72 h 136"/>
                <a:gd name="T6" fmla="*/ 11 w 39"/>
                <a:gd name="T7" fmla="*/ 17 h 136"/>
                <a:gd name="T8" fmla="*/ 10 w 39"/>
                <a:gd name="T9" fmla="*/ 24 h 136"/>
                <a:gd name="T10" fmla="*/ 19 w 39"/>
                <a:gd name="T11" fmla="*/ 70 h 136"/>
                <a:gd name="T12" fmla="*/ 27 w 39"/>
                <a:gd name="T13" fmla="*/ 10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36">
                  <a:moveTo>
                    <a:pt x="27" y="109"/>
                  </a:moveTo>
                  <a:cubicBezTo>
                    <a:pt x="30" y="119"/>
                    <a:pt x="36" y="136"/>
                    <a:pt x="39" y="135"/>
                  </a:cubicBezTo>
                  <a:cubicBezTo>
                    <a:pt x="39" y="135"/>
                    <a:pt x="23" y="87"/>
                    <a:pt x="24" y="72"/>
                  </a:cubicBezTo>
                  <a:cubicBezTo>
                    <a:pt x="24" y="57"/>
                    <a:pt x="22" y="34"/>
                    <a:pt x="11" y="17"/>
                  </a:cubicBezTo>
                  <a:cubicBezTo>
                    <a:pt x="0" y="0"/>
                    <a:pt x="6" y="17"/>
                    <a:pt x="10" y="24"/>
                  </a:cubicBezTo>
                  <a:cubicBezTo>
                    <a:pt x="14" y="31"/>
                    <a:pt x="20" y="52"/>
                    <a:pt x="19" y="70"/>
                  </a:cubicBezTo>
                  <a:cubicBezTo>
                    <a:pt x="18" y="88"/>
                    <a:pt x="24" y="100"/>
                    <a:pt x="27" y="109"/>
                  </a:cubicBezTo>
                  <a:close/>
                </a:path>
              </a:pathLst>
            </a:custGeom>
            <a:solidFill>
              <a:srgbClr val="F4A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847"/>
            <p:cNvSpPr/>
            <p:nvPr/>
          </p:nvSpPr>
          <p:spPr bwMode="auto">
            <a:xfrm>
              <a:off x="4332288" y="4505326"/>
              <a:ext cx="139700" cy="396875"/>
            </a:xfrm>
            <a:custGeom>
              <a:avLst/>
              <a:gdLst>
                <a:gd name="T0" fmla="*/ 8 w 45"/>
                <a:gd name="T1" fmla="*/ 96 h 128"/>
                <a:gd name="T2" fmla="*/ 5 w 45"/>
                <a:gd name="T3" fmla="*/ 124 h 128"/>
                <a:gd name="T4" fmla="*/ 19 w 45"/>
                <a:gd name="T5" fmla="*/ 87 h 128"/>
                <a:gd name="T6" fmla="*/ 43 w 45"/>
                <a:gd name="T7" fmla="*/ 46 h 128"/>
                <a:gd name="T8" fmla="*/ 40 w 45"/>
                <a:gd name="T9" fmla="*/ 6 h 128"/>
                <a:gd name="T10" fmla="*/ 37 w 45"/>
                <a:gd name="T11" fmla="*/ 31 h 128"/>
                <a:gd name="T12" fmla="*/ 29 w 45"/>
                <a:gd name="T13" fmla="*/ 67 h 128"/>
                <a:gd name="T14" fmla="*/ 8 w 45"/>
                <a:gd name="T15" fmla="*/ 9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28">
                  <a:moveTo>
                    <a:pt x="8" y="96"/>
                  </a:moveTo>
                  <a:cubicBezTo>
                    <a:pt x="1" y="111"/>
                    <a:pt x="0" y="128"/>
                    <a:pt x="5" y="124"/>
                  </a:cubicBezTo>
                  <a:cubicBezTo>
                    <a:pt x="5" y="124"/>
                    <a:pt x="7" y="101"/>
                    <a:pt x="19" y="87"/>
                  </a:cubicBezTo>
                  <a:cubicBezTo>
                    <a:pt x="26" y="78"/>
                    <a:pt x="40" y="66"/>
                    <a:pt x="43" y="46"/>
                  </a:cubicBezTo>
                  <a:cubicBezTo>
                    <a:pt x="45" y="27"/>
                    <a:pt x="40" y="12"/>
                    <a:pt x="40" y="6"/>
                  </a:cubicBezTo>
                  <a:cubicBezTo>
                    <a:pt x="41" y="0"/>
                    <a:pt x="34" y="7"/>
                    <a:pt x="37" y="31"/>
                  </a:cubicBezTo>
                  <a:cubicBezTo>
                    <a:pt x="41" y="55"/>
                    <a:pt x="36" y="55"/>
                    <a:pt x="29" y="67"/>
                  </a:cubicBezTo>
                  <a:cubicBezTo>
                    <a:pt x="22" y="79"/>
                    <a:pt x="13" y="84"/>
                    <a:pt x="8" y="96"/>
                  </a:cubicBezTo>
                  <a:close/>
                </a:path>
              </a:pathLst>
            </a:custGeom>
            <a:solidFill>
              <a:srgbClr val="F4A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848"/>
            <p:cNvSpPr/>
            <p:nvPr/>
          </p:nvSpPr>
          <p:spPr bwMode="auto">
            <a:xfrm>
              <a:off x="4387850" y="4622801"/>
              <a:ext cx="222250" cy="244475"/>
            </a:xfrm>
            <a:custGeom>
              <a:avLst/>
              <a:gdLst>
                <a:gd name="T0" fmla="*/ 62 w 72"/>
                <a:gd name="T1" fmla="*/ 16 h 79"/>
                <a:gd name="T2" fmla="*/ 39 w 72"/>
                <a:gd name="T3" fmla="*/ 47 h 79"/>
                <a:gd name="T4" fmla="*/ 6 w 72"/>
                <a:gd name="T5" fmla="*/ 71 h 79"/>
                <a:gd name="T6" fmla="*/ 14 w 72"/>
                <a:gd name="T7" fmla="*/ 67 h 79"/>
                <a:gd name="T8" fmla="*/ 35 w 72"/>
                <a:gd name="T9" fmla="*/ 55 h 79"/>
                <a:gd name="T10" fmla="*/ 66 w 72"/>
                <a:gd name="T11" fmla="*/ 19 h 79"/>
                <a:gd name="T12" fmla="*/ 62 w 72"/>
                <a:gd name="T13" fmla="*/ 1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79">
                  <a:moveTo>
                    <a:pt x="62" y="16"/>
                  </a:moveTo>
                  <a:cubicBezTo>
                    <a:pt x="54" y="32"/>
                    <a:pt x="49" y="41"/>
                    <a:pt x="39" y="47"/>
                  </a:cubicBezTo>
                  <a:cubicBezTo>
                    <a:pt x="29" y="54"/>
                    <a:pt x="12" y="63"/>
                    <a:pt x="6" y="71"/>
                  </a:cubicBezTo>
                  <a:cubicBezTo>
                    <a:pt x="0" y="79"/>
                    <a:pt x="10" y="69"/>
                    <a:pt x="14" y="67"/>
                  </a:cubicBezTo>
                  <a:cubicBezTo>
                    <a:pt x="14" y="67"/>
                    <a:pt x="24" y="62"/>
                    <a:pt x="35" y="55"/>
                  </a:cubicBezTo>
                  <a:cubicBezTo>
                    <a:pt x="46" y="47"/>
                    <a:pt x="59" y="36"/>
                    <a:pt x="66" y="19"/>
                  </a:cubicBezTo>
                  <a:cubicBezTo>
                    <a:pt x="72" y="1"/>
                    <a:pt x="70" y="0"/>
                    <a:pt x="62" y="16"/>
                  </a:cubicBezTo>
                  <a:close/>
                </a:path>
              </a:pathLst>
            </a:custGeom>
            <a:solidFill>
              <a:srgbClr val="F29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849"/>
            <p:cNvSpPr/>
            <p:nvPr/>
          </p:nvSpPr>
          <p:spPr bwMode="auto">
            <a:xfrm>
              <a:off x="3932238" y="5000626"/>
              <a:ext cx="209550" cy="211138"/>
            </a:xfrm>
            <a:custGeom>
              <a:avLst/>
              <a:gdLst>
                <a:gd name="T0" fmla="*/ 65 w 68"/>
                <a:gd name="T1" fmla="*/ 5 h 68"/>
                <a:gd name="T2" fmla="*/ 23 w 68"/>
                <a:gd name="T3" fmla="*/ 20 h 68"/>
                <a:gd name="T4" fmla="*/ 1 w 68"/>
                <a:gd name="T5" fmla="*/ 58 h 68"/>
                <a:gd name="T6" fmla="*/ 3 w 68"/>
                <a:gd name="T7" fmla="*/ 65 h 68"/>
                <a:gd name="T8" fmla="*/ 19 w 68"/>
                <a:gd name="T9" fmla="*/ 29 h 68"/>
                <a:gd name="T10" fmla="*/ 65 w 68"/>
                <a:gd name="T11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68">
                  <a:moveTo>
                    <a:pt x="65" y="5"/>
                  </a:moveTo>
                  <a:cubicBezTo>
                    <a:pt x="68" y="0"/>
                    <a:pt x="37" y="8"/>
                    <a:pt x="23" y="20"/>
                  </a:cubicBezTo>
                  <a:cubicBezTo>
                    <a:pt x="8" y="32"/>
                    <a:pt x="2" y="51"/>
                    <a:pt x="1" y="58"/>
                  </a:cubicBezTo>
                  <a:cubicBezTo>
                    <a:pt x="0" y="65"/>
                    <a:pt x="4" y="68"/>
                    <a:pt x="3" y="65"/>
                  </a:cubicBezTo>
                  <a:cubicBezTo>
                    <a:pt x="2" y="62"/>
                    <a:pt x="6" y="45"/>
                    <a:pt x="19" y="29"/>
                  </a:cubicBezTo>
                  <a:cubicBezTo>
                    <a:pt x="31" y="14"/>
                    <a:pt x="65" y="5"/>
                    <a:pt x="65" y="5"/>
                  </a:cubicBezTo>
                  <a:close/>
                </a:path>
              </a:pathLst>
            </a:custGeom>
            <a:solidFill>
              <a:srgbClr val="F29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850"/>
            <p:cNvSpPr/>
            <p:nvPr/>
          </p:nvSpPr>
          <p:spPr bwMode="auto">
            <a:xfrm>
              <a:off x="3867150" y="4808538"/>
              <a:ext cx="331788" cy="152400"/>
            </a:xfrm>
            <a:custGeom>
              <a:avLst/>
              <a:gdLst>
                <a:gd name="T0" fmla="*/ 12 w 107"/>
                <a:gd name="T1" fmla="*/ 12 h 49"/>
                <a:gd name="T2" fmla="*/ 5 w 107"/>
                <a:gd name="T3" fmla="*/ 11 h 49"/>
                <a:gd name="T4" fmla="*/ 42 w 107"/>
                <a:gd name="T5" fmla="*/ 30 h 49"/>
                <a:gd name="T6" fmla="*/ 91 w 107"/>
                <a:gd name="T7" fmla="*/ 42 h 49"/>
                <a:gd name="T8" fmla="*/ 102 w 107"/>
                <a:gd name="T9" fmla="*/ 44 h 49"/>
                <a:gd name="T10" fmla="*/ 61 w 107"/>
                <a:gd name="T11" fmla="*/ 31 h 49"/>
                <a:gd name="T12" fmla="*/ 12 w 107"/>
                <a:gd name="T13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49">
                  <a:moveTo>
                    <a:pt x="12" y="12"/>
                  </a:moveTo>
                  <a:cubicBezTo>
                    <a:pt x="0" y="0"/>
                    <a:pt x="1" y="4"/>
                    <a:pt x="5" y="11"/>
                  </a:cubicBezTo>
                  <a:cubicBezTo>
                    <a:pt x="10" y="18"/>
                    <a:pt x="30" y="28"/>
                    <a:pt x="42" y="30"/>
                  </a:cubicBezTo>
                  <a:cubicBezTo>
                    <a:pt x="55" y="32"/>
                    <a:pt x="78" y="37"/>
                    <a:pt x="91" y="42"/>
                  </a:cubicBezTo>
                  <a:cubicBezTo>
                    <a:pt x="99" y="46"/>
                    <a:pt x="107" y="49"/>
                    <a:pt x="102" y="44"/>
                  </a:cubicBezTo>
                  <a:cubicBezTo>
                    <a:pt x="102" y="44"/>
                    <a:pt x="78" y="34"/>
                    <a:pt x="61" y="31"/>
                  </a:cubicBezTo>
                  <a:cubicBezTo>
                    <a:pt x="45" y="29"/>
                    <a:pt x="23" y="24"/>
                    <a:pt x="12" y="12"/>
                  </a:cubicBezTo>
                  <a:close/>
                </a:path>
              </a:pathLst>
            </a:custGeom>
            <a:solidFill>
              <a:srgbClr val="F4A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851"/>
            <p:cNvSpPr/>
            <p:nvPr/>
          </p:nvSpPr>
          <p:spPr bwMode="auto">
            <a:xfrm>
              <a:off x="3806825" y="4938713"/>
              <a:ext cx="330200" cy="52388"/>
            </a:xfrm>
            <a:custGeom>
              <a:avLst/>
              <a:gdLst>
                <a:gd name="T0" fmla="*/ 66 w 106"/>
                <a:gd name="T1" fmla="*/ 9 h 17"/>
                <a:gd name="T2" fmla="*/ 12 w 106"/>
                <a:gd name="T3" fmla="*/ 7 h 17"/>
                <a:gd name="T4" fmla="*/ 23 w 106"/>
                <a:gd name="T5" fmla="*/ 14 h 17"/>
                <a:gd name="T6" fmla="*/ 70 w 106"/>
                <a:gd name="T7" fmla="*/ 11 h 17"/>
                <a:gd name="T8" fmla="*/ 103 w 106"/>
                <a:gd name="T9" fmla="*/ 12 h 17"/>
                <a:gd name="T10" fmla="*/ 100 w 106"/>
                <a:gd name="T11" fmla="*/ 10 h 17"/>
                <a:gd name="T12" fmla="*/ 66 w 106"/>
                <a:gd name="T1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7">
                  <a:moveTo>
                    <a:pt x="66" y="9"/>
                  </a:moveTo>
                  <a:cubicBezTo>
                    <a:pt x="53" y="11"/>
                    <a:pt x="25" y="14"/>
                    <a:pt x="12" y="7"/>
                  </a:cubicBezTo>
                  <a:cubicBezTo>
                    <a:pt x="0" y="0"/>
                    <a:pt x="7" y="12"/>
                    <a:pt x="23" y="14"/>
                  </a:cubicBezTo>
                  <a:cubicBezTo>
                    <a:pt x="38" y="17"/>
                    <a:pt x="60" y="12"/>
                    <a:pt x="70" y="11"/>
                  </a:cubicBezTo>
                  <a:cubicBezTo>
                    <a:pt x="80" y="9"/>
                    <a:pt x="100" y="11"/>
                    <a:pt x="103" y="12"/>
                  </a:cubicBezTo>
                  <a:cubicBezTo>
                    <a:pt x="106" y="14"/>
                    <a:pt x="106" y="11"/>
                    <a:pt x="100" y="10"/>
                  </a:cubicBezTo>
                  <a:cubicBezTo>
                    <a:pt x="100" y="10"/>
                    <a:pt x="79" y="6"/>
                    <a:pt x="66" y="9"/>
                  </a:cubicBezTo>
                  <a:close/>
                </a:path>
              </a:pathLst>
            </a:custGeom>
            <a:solidFill>
              <a:srgbClr val="F4A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2190"/>
            <p:cNvSpPr/>
            <p:nvPr/>
          </p:nvSpPr>
          <p:spPr bwMode="auto">
            <a:xfrm>
              <a:off x="4021138" y="4386263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1" y="2"/>
                    <a:pt x="1" y="2"/>
                    <a:pt x="2" y="0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827"/>
            <p:cNvSpPr/>
            <p:nvPr/>
          </p:nvSpPr>
          <p:spPr bwMode="auto">
            <a:xfrm>
              <a:off x="4576763" y="5378451"/>
              <a:ext cx="111125" cy="77788"/>
            </a:xfrm>
            <a:custGeom>
              <a:avLst/>
              <a:gdLst>
                <a:gd name="T0" fmla="*/ 7 w 36"/>
                <a:gd name="T1" fmla="*/ 5 h 25"/>
                <a:gd name="T2" fmla="*/ 4 w 36"/>
                <a:gd name="T3" fmla="*/ 23 h 25"/>
                <a:gd name="T4" fmla="*/ 27 w 36"/>
                <a:gd name="T5" fmla="*/ 12 h 25"/>
                <a:gd name="T6" fmla="*/ 28 w 36"/>
                <a:gd name="T7" fmla="*/ 7 h 25"/>
                <a:gd name="T8" fmla="*/ 7 w 36"/>
                <a:gd name="T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5">
                  <a:moveTo>
                    <a:pt x="7" y="5"/>
                  </a:moveTo>
                  <a:cubicBezTo>
                    <a:pt x="4" y="9"/>
                    <a:pt x="0" y="21"/>
                    <a:pt x="4" y="23"/>
                  </a:cubicBezTo>
                  <a:cubicBezTo>
                    <a:pt x="7" y="25"/>
                    <a:pt x="22" y="13"/>
                    <a:pt x="27" y="12"/>
                  </a:cubicBezTo>
                  <a:cubicBezTo>
                    <a:pt x="32" y="12"/>
                    <a:pt x="36" y="10"/>
                    <a:pt x="28" y="7"/>
                  </a:cubicBezTo>
                  <a:cubicBezTo>
                    <a:pt x="19" y="3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F29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7" name="组合 206"/>
          <p:cNvGrpSpPr/>
          <p:nvPr/>
        </p:nvGrpSpPr>
        <p:grpSpPr>
          <a:xfrm>
            <a:off x="97496" y="111695"/>
            <a:ext cx="4202791" cy="767085"/>
            <a:chOff x="97496" y="111695"/>
            <a:chExt cx="4202791" cy="767085"/>
          </a:xfrm>
        </p:grpSpPr>
        <p:grpSp>
          <p:nvGrpSpPr>
            <p:cNvPr id="208" name="组合 207"/>
            <p:cNvGrpSpPr/>
            <p:nvPr/>
          </p:nvGrpSpPr>
          <p:grpSpPr>
            <a:xfrm>
              <a:off x="97496" y="111695"/>
              <a:ext cx="1235972" cy="767085"/>
              <a:chOff x="2974047" y="3601599"/>
              <a:chExt cx="1888934" cy="1275831"/>
            </a:xfrm>
          </p:grpSpPr>
          <p:sp>
            <p:nvSpPr>
              <p:cNvPr id="212" name="Freeform 1936"/>
              <p:cNvSpPr/>
              <p:nvPr/>
            </p:nvSpPr>
            <p:spPr bwMode="auto">
              <a:xfrm>
                <a:off x="3222682" y="3601599"/>
                <a:ext cx="1509077" cy="1275831"/>
              </a:xfrm>
              <a:custGeom>
                <a:avLst/>
                <a:gdLst>
                  <a:gd name="T0" fmla="*/ 189 w 224"/>
                  <a:gd name="T1" fmla="*/ 105 h 202"/>
                  <a:gd name="T2" fmla="*/ 149 w 224"/>
                  <a:gd name="T3" fmla="*/ 54 h 202"/>
                  <a:gd name="T4" fmla="*/ 102 w 224"/>
                  <a:gd name="T5" fmla="*/ 20 h 202"/>
                  <a:gd name="T6" fmla="*/ 52 w 224"/>
                  <a:gd name="T7" fmla="*/ 11 h 202"/>
                  <a:gd name="T8" fmla="*/ 27 w 224"/>
                  <a:gd name="T9" fmla="*/ 60 h 202"/>
                  <a:gd name="T10" fmla="*/ 8 w 224"/>
                  <a:gd name="T11" fmla="*/ 98 h 202"/>
                  <a:gd name="T12" fmla="*/ 7 w 224"/>
                  <a:gd name="T13" fmla="*/ 157 h 202"/>
                  <a:gd name="T14" fmla="*/ 47 w 224"/>
                  <a:gd name="T15" fmla="*/ 183 h 202"/>
                  <a:gd name="T16" fmla="*/ 70 w 224"/>
                  <a:gd name="T17" fmla="*/ 184 h 202"/>
                  <a:gd name="T18" fmla="*/ 134 w 224"/>
                  <a:gd name="T19" fmla="*/ 194 h 202"/>
                  <a:gd name="T20" fmla="*/ 160 w 224"/>
                  <a:gd name="T21" fmla="*/ 188 h 202"/>
                  <a:gd name="T22" fmla="*/ 200 w 224"/>
                  <a:gd name="T23" fmla="*/ 196 h 202"/>
                  <a:gd name="T24" fmla="*/ 219 w 224"/>
                  <a:gd name="T25" fmla="*/ 195 h 202"/>
                  <a:gd name="T26" fmla="*/ 216 w 224"/>
                  <a:gd name="T27" fmla="*/ 184 h 202"/>
                  <a:gd name="T28" fmla="*/ 190 w 224"/>
                  <a:gd name="T29" fmla="*/ 155 h 202"/>
                  <a:gd name="T30" fmla="*/ 189 w 224"/>
                  <a:gd name="T31" fmla="*/ 105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4" h="202">
                    <a:moveTo>
                      <a:pt x="189" y="105"/>
                    </a:moveTo>
                    <a:cubicBezTo>
                      <a:pt x="184" y="85"/>
                      <a:pt x="160" y="66"/>
                      <a:pt x="149" y="54"/>
                    </a:cubicBezTo>
                    <a:cubicBezTo>
                      <a:pt x="139" y="42"/>
                      <a:pt x="109" y="26"/>
                      <a:pt x="102" y="20"/>
                    </a:cubicBezTo>
                    <a:cubicBezTo>
                      <a:pt x="95" y="15"/>
                      <a:pt x="68" y="0"/>
                      <a:pt x="52" y="11"/>
                    </a:cubicBezTo>
                    <a:cubicBezTo>
                      <a:pt x="35" y="22"/>
                      <a:pt x="29" y="50"/>
                      <a:pt x="27" y="60"/>
                    </a:cubicBezTo>
                    <a:cubicBezTo>
                      <a:pt x="25" y="73"/>
                      <a:pt x="14" y="88"/>
                      <a:pt x="8" y="98"/>
                    </a:cubicBezTo>
                    <a:cubicBezTo>
                      <a:pt x="2" y="107"/>
                      <a:pt x="0" y="140"/>
                      <a:pt x="7" y="157"/>
                    </a:cubicBezTo>
                    <a:cubicBezTo>
                      <a:pt x="14" y="174"/>
                      <a:pt x="36" y="182"/>
                      <a:pt x="47" y="183"/>
                    </a:cubicBezTo>
                    <a:cubicBezTo>
                      <a:pt x="59" y="184"/>
                      <a:pt x="54" y="183"/>
                      <a:pt x="70" y="184"/>
                    </a:cubicBezTo>
                    <a:cubicBezTo>
                      <a:pt x="85" y="186"/>
                      <a:pt x="115" y="197"/>
                      <a:pt x="134" y="194"/>
                    </a:cubicBezTo>
                    <a:cubicBezTo>
                      <a:pt x="152" y="192"/>
                      <a:pt x="151" y="188"/>
                      <a:pt x="160" y="188"/>
                    </a:cubicBezTo>
                    <a:cubicBezTo>
                      <a:pt x="170" y="188"/>
                      <a:pt x="192" y="193"/>
                      <a:pt x="200" y="196"/>
                    </a:cubicBezTo>
                    <a:cubicBezTo>
                      <a:pt x="209" y="199"/>
                      <a:pt x="219" y="202"/>
                      <a:pt x="219" y="195"/>
                    </a:cubicBezTo>
                    <a:cubicBezTo>
                      <a:pt x="219" y="195"/>
                      <a:pt x="224" y="188"/>
                      <a:pt x="216" y="184"/>
                    </a:cubicBezTo>
                    <a:cubicBezTo>
                      <a:pt x="200" y="177"/>
                      <a:pt x="194" y="169"/>
                      <a:pt x="190" y="155"/>
                    </a:cubicBezTo>
                    <a:cubicBezTo>
                      <a:pt x="187" y="141"/>
                      <a:pt x="193" y="124"/>
                      <a:pt x="189" y="105"/>
                    </a:cubicBezTo>
                    <a:close/>
                  </a:path>
                </a:pathLst>
              </a:custGeom>
              <a:solidFill>
                <a:srgbClr val="0028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1937"/>
              <p:cNvSpPr/>
              <p:nvPr/>
            </p:nvSpPr>
            <p:spPr bwMode="auto">
              <a:xfrm>
                <a:off x="3274480" y="3734364"/>
                <a:ext cx="797705" cy="987637"/>
              </a:xfrm>
              <a:custGeom>
                <a:avLst/>
                <a:gdLst>
                  <a:gd name="T0" fmla="*/ 37 w 118"/>
                  <a:gd name="T1" fmla="*/ 21 h 156"/>
                  <a:gd name="T2" fmla="*/ 18 w 118"/>
                  <a:gd name="T3" fmla="*/ 54 h 156"/>
                  <a:gd name="T4" fmla="*/ 9 w 118"/>
                  <a:gd name="T5" fmla="*/ 79 h 156"/>
                  <a:gd name="T6" fmla="*/ 13 w 118"/>
                  <a:gd name="T7" fmla="*/ 135 h 156"/>
                  <a:gd name="T8" fmla="*/ 62 w 118"/>
                  <a:gd name="T9" fmla="*/ 154 h 156"/>
                  <a:gd name="T10" fmla="*/ 118 w 118"/>
                  <a:gd name="T11" fmla="*/ 66 h 156"/>
                  <a:gd name="T12" fmla="*/ 102 w 118"/>
                  <a:gd name="T13" fmla="*/ 12 h 156"/>
                  <a:gd name="T14" fmla="*/ 80 w 118"/>
                  <a:gd name="T15" fmla="*/ 2 h 156"/>
                  <a:gd name="T16" fmla="*/ 37 w 118"/>
                  <a:gd name="T17" fmla="*/ 2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" h="156">
                    <a:moveTo>
                      <a:pt x="37" y="21"/>
                    </a:moveTo>
                    <a:cubicBezTo>
                      <a:pt x="27" y="35"/>
                      <a:pt x="18" y="45"/>
                      <a:pt x="18" y="54"/>
                    </a:cubicBezTo>
                    <a:cubicBezTo>
                      <a:pt x="18" y="63"/>
                      <a:pt x="12" y="68"/>
                      <a:pt x="9" y="79"/>
                    </a:cubicBezTo>
                    <a:cubicBezTo>
                      <a:pt x="6" y="91"/>
                      <a:pt x="0" y="123"/>
                      <a:pt x="13" y="135"/>
                    </a:cubicBezTo>
                    <a:cubicBezTo>
                      <a:pt x="25" y="147"/>
                      <a:pt x="40" y="153"/>
                      <a:pt x="62" y="154"/>
                    </a:cubicBezTo>
                    <a:cubicBezTo>
                      <a:pt x="85" y="156"/>
                      <a:pt x="118" y="66"/>
                      <a:pt x="118" y="66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2" y="12"/>
                      <a:pt x="92" y="3"/>
                      <a:pt x="80" y="2"/>
                    </a:cubicBezTo>
                    <a:cubicBezTo>
                      <a:pt x="68" y="0"/>
                      <a:pt x="48" y="6"/>
                      <a:pt x="37" y="21"/>
                    </a:cubicBezTo>
                    <a:close/>
                  </a:path>
                </a:pathLst>
              </a:custGeom>
              <a:solidFill>
                <a:srgbClr val="005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1938"/>
              <p:cNvSpPr/>
              <p:nvPr/>
            </p:nvSpPr>
            <p:spPr bwMode="auto">
              <a:xfrm>
                <a:off x="2974047" y="3695506"/>
                <a:ext cx="1757712" cy="1168973"/>
              </a:xfrm>
              <a:custGeom>
                <a:avLst/>
                <a:gdLst>
                  <a:gd name="T0" fmla="*/ 227 w 261"/>
                  <a:gd name="T1" fmla="*/ 82 h 185"/>
                  <a:gd name="T2" fmla="*/ 167 w 261"/>
                  <a:gd name="T3" fmla="*/ 23 h 185"/>
                  <a:gd name="T4" fmla="*/ 136 w 261"/>
                  <a:gd name="T5" fmla="*/ 13 h 185"/>
                  <a:gd name="T6" fmla="*/ 97 w 261"/>
                  <a:gd name="T7" fmla="*/ 48 h 185"/>
                  <a:gd name="T8" fmla="*/ 78 w 261"/>
                  <a:gd name="T9" fmla="*/ 63 h 185"/>
                  <a:gd name="T10" fmla="*/ 65 w 261"/>
                  <a:gd name="T11" fmla="*/ 57 h 185"/>
                  <a:gd name="T12" fmla="*/ 56 w 261"/>
                  <a:gd name="T13" fmla="*/ 38 h 185"/>
                  <a:gd name="T14" fmla="*/ 33 w 261"/>
                  <a:gd name="T15" fmla="*/ 4 h 185"/>
                  <a:gd name="T16" fmla="*/ 20 w 261"/>
                  <a:gd name="T17" fmla="*/ 15 h 185"/>
                  <a:gd name="T18" fmla="*/ 11 w 261"/>
                  <a:gd name="T19" fmla="*/ 45 h 185"/>
                  <a:gd name="T20" fmla="*/ 4 w 261"/>
                  <a:gd name="T21" fmla="*/ 68 h 185"/>
                  <a:gd name="T22" fmla="*/ 22 w 261"/>
                  <a:gd name="T23" fmla="*/ 75 h 185"/>
                  <a:gd name="T24" fmla="*/ 49 w 261"/>
                  <a:gd name="T25" fmla="*/ 67 h 185"/>
                  <a:gd name="T26" fmla="*/ 70 w 261"/>
                  <a:gd name="T27" fmla="*/ 72 h 185"/>
                  <a:gd name="T28" fmla="*/ 79 w 261"/>
                  <a:gd name="T29" fmla="*/ 112 h 185"/>
                  <a:gd name="T30" fmla="*/ 92 w 261"/>
                  <a:gd name="T31" fmla="*/ 154 h 185"/>
                  <a:gd name="T32" fmla="*/ 152 w 261"/>
                  <a:gd name="T33" fmla="*/ 176 h 185"/>
                  <a:gd name="T34" fmla="*/ 185 w 261"/>
                  <a:gd name="T35" fmla="*/ 172 h 185"/>
                  <a:gd name="T36" fmla="*/ 219 w 261"/>
                  <a:gd name="T37" fmla="*/ 167 h 185"/>
                  <a:gd name="T38" fmla="*/ 258 w 261"/>
                  <a:gd name="T39" fmla="*/ 178 h 185"/>
                  <a:gd name="T40" fmla="*/ 248 w 261"/>
                  <a:gd name="T41" fmla="*/ 164 h 185"/>
                  <a:gd name="T42" fmla="*/ 229 w 261"/>
                  <a:gd name="T43" fmla="*/ 133 h 185"/>
                  <a:gd name="T44" fmla="*/ 227 w 261"/>
                  <a:gd name="T45" fmla="*/ 82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1" h="185">
                    <a:moveTo>
                      <a:pt x="227" y="82"/>
                    </a:moveTo>
                    <a:cubicBezTo>
                      <a:pt x="222" y="71"/>
                      <a:pt x="184" y="32"/>
                      <a:pt x="167" y="23"/>
                    </a:cubicBezTo>
                    <a:cubicBezTo>
                      <a:pt x="149" y="14"/>
                      <a:pt x="141" y="8"/>
                      <a:pt x="136" y="13"/>
                    </a:cubicBezTo>
                    <a:cubicBezTo>
                      <a:pt x="130" y="17"/>
                      <a:pt x="107" y="37"/>
                      <a:pt x="97" y="48"/>
                    </a:cubicBezTo>
                    <a:cubicBezTo>
                      <a:pt x="87" y="59"/>
                      <a:pt x="81" y="64"/>
                      <a:pt x="78" y="63"/>
                    </a:cubicBezTo>
                    <a:cubicBezTo>
                      <a:pt x="78" y="63"/>
                      <a:pt x="69" y="61"/>
                      <a:pt x="65" y="57"/>
                    </a:cubicBezTo>
                    <a:cubicBezTo>
                      <a:pt x="61" y="54"/>
                      <a:pt x="59" y="48"/>
                      <a:pt x="56" y="38"/>
                    </a:cubicBezTo>
                    <a:cubicBezTo>
                      <a:pt x="52" y="26"/>
                      <a:pt x="40" y="9"/>
                      <a:pt x="33" y="4"/>
                    </a:cubicBezTo>
                    <a:cubicBezTo>
                      <a:pt x="27" y="0"/>
                      <a:pt x="22" y="6"/>
                      <a:pt x="20" y="15"/>
                    </a:cubicBezTo>
                    <a:cubicBezTo>
                      <a:pt x="18" y="24"/>
                      <a:pt x="14" y="35"/>
                      <a:pt x="11" y="45"/>
                    </a:cubicBezTo>
                    <a:cubicBezTo>
                      <a:pt x="8" y="54"/>
                      <a:pt x="0" y="63"/>
                      <a:pt x="4" y="68"/>
                    </a:cubicBezTo>
                    <a:cubicBezTo>
                      <a:pt x="7" y="72"/>
                      <a:pt x="14" y="75"/>
                      <a:pt x="22" y="75"/>
                    </a:cubicBezTo>
                    <a:cubicBezTo>
                      <a:pt x="30" y="75"/>
                      <a:pt x="44" y="66"/>
                      <a:pt x="49" y="67"/>
                    </a:cubicBezTo>
                    <a:cubicBezTo>
                      <a:pt x="54" y="68"/>
                      <a:pt x="65" y="64"/>
                      <a:pt x="70" y="72"/>
                    </a:cubicBezTo>
                    <a:cubicBezTo>
                      <a:pt x="75" y="80"/>
                      <a:pt x="79" y="98"/>
                      <a:pt x="79" y="112"/>
                    </a:cubicBezTo>
                    <a:cubicBezTo>
                      <a:pt x="79" y="126"/>
                      <a:pt x="85" y="149"/>
                      <a:pt x="92" y="154"/>
                    </a:cubicBezTo>
                    <a:cubicBezTo>
                      <a:pt x="99" y="158"/>
                      <a:pt x="129" y="171"/>
                      <a:pt x="152" y="176"/>
                    </a:cubicBezTo>
                    <a:cubicBezTo>
                      <a:pt x="175" y="180"/>
                      <a:pt x="178" y="175"/>
                      <a:pt x="185" y="172"/>
                    </a:cubicBezTo>
                    <a:cubicBezTo>
                      <a:pt x="192" y="169"/>
                      <a:pt x="203" y="162"/>
                      <a:pt x="219" y="167"/>
                    </a:cubicBezTo>
                    <a:cubicBezTo>
                      <a:pt x="235" y="171"/>
                      <a:pt x="255" y="185"/>
                      <a:pt x="258" y="178"/>
                    </a:cubicBezTo>
                    <a:cubicBezTo>
                      <a:pt x="261" y="171"/>
                      <a:pt x="256" y="169"/>
                      <a:pt x="248" y="164"/>
                    </a:cubicBezTo>
                    <a:cubicBezTo>
                      <a:pt x="241" y="160"/>
                      <a:pt x="230" y="157"/>
                      <a:pt x="229" y="133"/>
                    </a:cubicBezTo>
                    <a:cubicBezTo>
                      <a:pt x="228" y="109"/>
                      <a:pt x="232" y="93"/>
                      <a:pt x="227" y="82"/>
                    </a:cubicBezTo>
                    <a:close/>
                  </a:path>
                </a:pathLst>
              </a:custGeom>
              <a:solidFill>
                <a:srgbClr val="FBC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1939"/>
              <p:cNvSpPr/>
              <p:nvPr/>
            </p:nvSpPr>
            <p:spPr bwMode="auto">
              <a:xfrm>
                <a:off x="3018938" y="3740840"/>
                <a:ext cx="542163" cy="446865"/>
              </a:xfrm>
              <a:custGeom>
                <a:avLst/>
                <a:gdLst>
                  <a:gd name="T0" fmla="*/ 77 w 80"/>
                  <a:gd name="T1" fmla="*/ 60 h 71"/>
                  <a:gd name="T2" fmla="*/ 70 w 80"/>
                  <a:gd name="T3" fmla="*/ 58 h 71"/>
                  <a:gd name="T4" fmla="*/ 68 w 80"/>
                  <a:gd name="T5" fmla="*/ 57 h 71"/>
                  <a:gd name="T6" fmla="*/ 45 w 80"/>
                  <a:gd name="T7" fmla="*/ 39 h 71"/>
                  <a:gd name="T8" fmla="*/ 23 w 80"/>
                  <a:gd name="T9" fmla="*/ 2 h 71"/>
                  <a:gd name="T10" fmla="*/ 22 w 80"/>
                  <a:gd name="T11" fmla="*/ 6 h 71"/>
                  <a:gd name="T12" fmla="*/ 17 w 80"/>
                  <a:gd name="T13" fmla="*/ 10 h 71"/>
                  <a:gd name="T14" fmla="*/ 18 w 80"/>
                  <a:gd name="T15" fmla="*/ 16 h 71"/>
                  <a:gd name="T16" fmla="*/ 15 w 80"/>
                  <a:gd name="T17" fmla="*/ 18 h 71"/>
                  <a:gd name="T18" fmla="*/ 15 w 80"/>
                  <a:gd name="T19" fmla="*/ 24 h 71"/>
                  <a:gd name="T20" fmla="*/ 12 w 80"/>
                  <a:gd name="T21" fmla="*/ 28 h 71"/>
                  <a:gd name="T22" fmla="*/ 13 w 80"/>
                  <a:gd name="T23" fmla="*/ 32 h 71"/>
                  <a:gd name="T24" fmla="*/ 10 w 80"/>
                  <a:gd name="T25" fmla="*/ 35 h 71"/>
                  <a:gd name="T26" fmla="*/ 10 w 80"/>
                  <a:gd name="T27" fmla="*/ 40 h 71"/>
                  <a:gd name="T28" fmla="*/ 8 w 80"/>
                  <a:gd name="T29" fmla="*/ 43 h 71"/>
                  <a:gd name="T30" fmla="*/ 7 w 80"/>
                  <a:gd name="T31" fmla="*/ 49 h 71"/>
                  <a:gd name="T32" fmla="*/ 7 w 80"/>
                  <a:gd name="T33" fmla="*/ 54 h 71"/>
                  <a:gd name="T34" fmla="*/ 4 w 80"/>
                  <a:gd name="T35" fmla="*/ 62 h 71"/>
                  <a:gd name="T36" fmla="*/ 12 w 80"/>
                  <a:gd name="T37" fmla="*/ 64 h 71"/>
                  <a:gd name="T38" fmla="*/ 26 w 80"/>
                  <a:gd name="T39" fmla="*/ 62 h 71"/>
                  <a:gd name="T40" fmla="*/ 43 w 80"/>
                  <a:gd name="T41" fmla="*/ 56 h 71"/>
                  <a:gd name="T42" fmla="*/ 64 w 80"/>
                  <a:gd name="T43" fmla="*/ 63 h 71"/>
                  <a:gd name="T44" fmla="*/ 71 w 80"/>
                  <a:gd name="T45" fmla="*/ 70 h 71"/>
                  <a:gd name="T46" fmla="*/ 69 w 80"/>
                  <a:gd name="T47" fmla="*/ 66 h 71"/>
                  <a:gd name="T48" fmla="*/ 75 w 80"/>
                  <a:gd name="T49" fmla="*/ 67 h 71"/>
                  <a:gd name="T50" fmla="*/ 73 w 80"/>
                  <a:gd name="T51" fmla="*/ 62 h 71"/>
                  <a:gd name="T52" fmla="*/ 77 w 80"/>
                  <a:gd name="T53" fmla="*/ 6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0" h="71">
                    <a:moveTo>
                      <a:pt x="77" y="60"/>
                    </a:moveTo>
                    <a:cubicBezTo>
                      <a:pt x="75" y="58"/>
                      <a:pt x="72" y="59"/>
                      <a:pt x="70" y="58"/>
                    </a:cubicBezTo>
                    <a:cubicBezTo>
                      <a:pt x="69" y="57"/>
                      <a:pt x="68" y="57"/>
                      <a:pt x="68" y="57"/>
                    </a:cubicBezTo>
                    <a:cubicBezTo>
                      <a:pt x="68" y="57"/>
                      <a:pt x="51" y="52"/>
                      <a:pt x="45" y="39"/>
                    </a:cubicBezTo>
                    <a:cubicBezTo>
                      <a:pt x="39" y="26"/>
                      <a:pt x="24" y="0"/>
                      <a:pt x="23" y="2"/>
                    </a:cubicBezTo>
                    <a:cubicBezTo>
                      <a:pt x="21" y="4"/>
                      <a:pt x="22" y="3"/>
                      <a:pt x="22" y="6"/>
                    </a:cubicBezTo>
                    <a:cubicBezTo>
                      <a:pt x="22" y="8"/>
                      <a:pt x="17" y="8"/>
                      <a:pt x="17" y="10"/>
                    </a:cubicBezTo>
                    <a:cubicBezTo>
                      <a:pt x="18" y="13"/>
                      <a:pt x="20" y="14"/>
                      <a:pt x="18" y="16"/>
                    </a:cubicBezTo>
                    <a:cubicBezTo>
                      <a:pt x="17" y="18"/>
                      <a:pt x="14" y="16"/>
                      <a:pt x="15" y="18"/>
                    </a:cubicBezTo>
                    <a:cubicBezTo>
                      <a:pt x="15" y="21"/>
                      <a:pt x="15" y="21"/>
                      <a:pt x="15" y="24"/>
                    </a:cubicBezTo>
                    <a:cubicBezTo>
                      <a:pt x="14" y="27"/>
                      <a:pt x="13" y="25"/>
                      <a:pt x="12" y="28"/>
                    </a:cubicBezTo>
                    <a:cubicBezTo>
                      <a:pt x="11" y="30"/>
                      <a:pt x="11" y="30"/>
                      <a:pt x="13" y="32"/>
                    </a:cubicBezTo>
                    <a:cubicBezTo>
                      <a:pt x="15" y="35"/>
                      <a:pt x="11" y="33"/>
                      <a:pt x="10" y="35"/>
                    </a:cubicBezTo>
                    <a:cubicBezTo>
                      <a:pt x="9" y="38"/>
                      <a:pt x="8" y="38"/>
                      <a:pt x="10" y="40"/>
                    </a:cubicBezTo>
                    <a:cubicBezTo>
                      <a:pt x="12" y="42"/>
                      <a:pt x="10" y="42"/>
                      <a:pt x="8" y="43"/>
                    </a:cubicBezTo>
                    <a:cubicBezTo>
                      <a:pt x="6" y="45"/>
                      <a:pt x="6" y="48"/>
                      <a:pt x="7" y="49"/>
                    </a:cubicBezTo>
                    <a:cubicBezTo>
                      <a:pt x="8" y="50"/>
                      <a:pt x="0" y="53"/>
                      <a:pt x="7" y="54"/>
                    </a:cubicBezTo>
                    <a:cubicBezTo>
                      <a:pt x="15" y="55"/>
                      <a:pt x="2" y="59"/>
                      <a:pt x="4" y="62"/>
                    </a:cubicBezTo>
                    <a:cubicBezTo>
                      <a:pt x="7" y="65"/>
                      <a:pt x="9" y="66"/>
                      <a:pt x="12" y="64"/>
                    </a:cubicBezTo>
                    <a:cubicBezTo>
                      <a:pt x="16" y="63"/>
                      <a:pt x="22" y="65"/>
                      <a:pt x="26" y="62"/>
                    </a:cubicBezTo>
                    <a:cubicBezTo>
                      <a:pt x="31" y="59"/>
                      <a:pt x="36" y="55"/>
                      <a:pt x="43" y="56"/>
                    </a:cubicBezTo>
                    <a:cubicBezTo>
                      <a:pt x="50" y="56"/>
                      <a:pt x="61" y="59"/>
                      <a:pt x="64" y="63"/>
                    </a:cubicBezTo>
                    <a:cubicBezTo>
                      <a:pt x="68" y="67"/>
                      <a:pt x="71" y="71"/>
                      <a:pt x="71" y="70"/>
                    </a:cubicBezTo>
                    <a:cubicBezTo>
                      <a:pt x="71" y="68"/>
                      <a:pt x="67" y="65"/>
                      <a:pt x="69" y="66"/>
                    </a:cubicBezTo>
                    <a:cubicBezTo>
                      <a:pt x="71" y="66"/>
                      <a:pt x="74" y="67"/>
                      <a:pt x="75" y="67"/>
                    </a:cubicBezTo>
                    <a:cubicBezTo>
                      <a:pt x="75" y="66"/>
                      <a:pt x="71" y="62"/>
                      <a:pt x="73" y="62"/>
                    </a:cubicBezTo>
                    <a:cubicBezTo>
                      <a:pt x="74" y="62"/>
                      <a:pt x="80" y="61"/>
                      <a:pt x="77" y="60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1940"/>
              <p:cNvSpPr/>
              <p:nvPr/>
            </p:nvSpPr>
            <p:spPr bwMode="auto">
              <a:xfrm>
                <a:off x="4186141" y="4310755"/>
                <a:ext cx="276261" cy="252576"/>
              </a:xfrm>
              <a:custGeom>
                <a:avLst/>
                <a:gdLst>
                  <a:gd name="T0" fmla="*/ 23 w 41"/>
                  <a:gd name="T1" fmla="*/ 1 h 40"/>
                  <a:gd name="T2" fmla="*/ 15 w 41"/>
                  <a:gd name="T3" fmla="*/ 33 h 40"/>
                  <a:gd name="T4" fmla="*/ 41 w 41"/>
                  <a:gd name="T5" fmla="*/ 21 h 40"/>
                  <a:gd name="T6" fmla="*/ 23 w 41"/>
                  <a:gd name="T7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40">
                    <a:moveTo>
                      <a:pt x="23" y="1"/>
                    </a:moveTo>
                    <a:cubicBezTo>
                      <a:pt x="6" y="2"/>
                      <a:pt x="0" y="25"/>
                      <a:pt x="15" y="33"/>
                    </a:cubicBezTo>
                    <a:cubicBezTo>
                      <a:pt x="28" y="40"/>
                      <a:pt x="40" y="28"/>
                      <a:pt x="41" y="21"/>
                    </a:cubicBezTo>
                    <a:cubicBezTo>
                      <a:pt x="41" y="13"/>
                      <a:pt x="39" y="0"/>
                      <a:pt x="23" y="1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1941"/>
              <p:cNvSpPr/>
              <p:nvPr/>
            </p:nvSpPr>
            <p:spPr bwMode="auto">
              <a:xfrm>
                <a:off x="4213767" y="4333421"/>
                <a:ext cx="241728" cy="210481"/>
              </a:xfrm>
              <a:custGeom>
                <a:avLst/>
                <a:gdLst>
                  <a:gd name="T0" fmla="*/ 23 w 36"/>
                  <a:gd name="T1" fmla="*/ 1 h 33"/>
                  <a:gd name="T2" fmla="*/ 9 w 36"/>
                  <a:gd name="T3" fmla="*/ 24 h 33"/>
                  <a:gd name="T4" fmla="*/ 34 w 36"/>
                  <a:gd name="T5" fmla="*/ 14 h 33"/>
                  <a:gd name="T6" fmla="*/ 23 w 36"/>
                  <a:gd name="T7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3">
                    <a:moveTo>
                      <a:pt x="23" y="1"/>
                    </a:moveTo>
                    <a:cubicBezTo>
                      <a:pt x="12" y="0"/>
                      <a:pt x="0" y="9"/>
                      <a:pt x="9" y="24"/>
                    </a:cubicBezTo>
                    <a:cubicBezTo>
                      <a:pt x="15" y="33"/>
                      <a:pt x="36" y="28"/>
                      <a:pt x="34" y="14"/>
                    </a:cubicBezTo>
                    <a:cubicBezTo>
                      <a:pt x="34" y="14"/>
                      <a:pt x="34" y="2"/>
                      <a:pt x="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1942"/>
              <p:cNvSpPr/>
              <p:nvPr/>
            </p:nvSpPr>
            <p:spPr bwMode="auto">
              <a:xfrm>
                <a:off x="4248300" y="4326945"/>
                <a:ext cx="189931" cy="178099"/>
              </a:xfrm>
              <a:custGeom>
                <a:avLst/>
                <a:gdLst>
                  <a:gd name="T0" fmla="*/ 9 w 28"/>
                  <a:gd name="T1" fmla="*/ 5 h 28"/>
                  <a:gd name="T2" fmla="*/ 16 w 28"/>
                  <a:gd name="T3" fmla="*/ 27 h 28"/>
                  <a:gd name="T4" fmla="*/ 27 w 28"/>
                  <a:gd name="T5" fmla="*/ 14 h 28"/>
                  <a:gd name="T6" fmla="*/ 9 w 28"/>
                  <a:gd name="T7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8">
                    <a:moveTo>
                      <a:pt x="9" y="5"/>
                    </a:moveTo>
                    <a:cubicBezTo>
                      <a:pt x="0" y="10"/>
                      <a:pt x="3" y="25"/>
                      <a:pt x="16" y="27"/>
                    </a:cubicBezTo>
                    <a:cubicBezTo>
                      <a:pt x="26" y="28"/>
                      <a:pt x="28" y="20"/>
                      <a:pt x="27" y="14"/>
                    </a:cubicBezTo>
                    <a:cubicBezTo>
                      <a:pt x="26" y="9"/>
                      <a:pt x="20" y="0"/>
                      <a:pt x="9" y="5"/>
                    </a:cubicBezTo>
                    <a:close/>
                  </a:path>
                </a:pathLst>
              </a:custGeom>
              <a:solidFill>
                <a:srgbClr val="C2DC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1943"/>
              <p:cNvSpPr/>
              <p:nvPr/>
            </p:nvSpPr>
            <p:spPr bwMode="auto">
              <a:xfrm>
                <a:off x="4269020" y="4339897"/>
                <a:ext cx="155398" cy="145718"/>
              </a:xfrm>
              <a:custGeom>
                <a:avLst/>
                <a:gdLst>
                  <a:gd name="T0" fmla="*/ 7 w 23"/>
                  <a:gd name="T1" fmla="*/ 5 h 23"/>
                  <a:gd name="T2" fmla="*/ 13 w 23"/>
                  <a:gd name="T3" fmla="*/ 22 h 23"/>
                  <a:gd name="T4" fmla="*/ 22 w 23"/>
                  <a:gd name="T5" fmla="*/ 12 h 23"/>
                  <a:gd name="T6" fmla="*/ 7 w 23"/>
                  <a:gd name="T7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3">
                    <a:moveTo>
                      <a:pt x="7" y="5"/>
                    </a:moveTo>
                    <a:cubicBezTo>
                      <a:pt x="0" y="9"/>
                      <a:pt x="2" y="21"/>
                      <a:pt x="13" y="22"/>
                    </a:cubicBezTo>
                    <a:cubicBezTo>
                      <a:pt x="21" y="23"/>
                      <a:pt x="23" y="16"/>
                      <a:pt x="22" y="12"/>
                    </a:cubicBezTo>
                    <a:cubicBezTo>
                      <a:pt x="21" y="7"/>
                      <a:pt x="14" y="0"/>
                      <a:pt x="7" y="5"/>
                    </a:cubicBezTo>
                    <a:close/>
                  </a:path>
                </a:pathLst>
              </a:custGeom>
              <a:solidFill>
                <a:srgbClr val="0051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1944"/>
              <p:cNvSpPr/>
              <p:nvPr/>
            </p:nvSpPr>
            <p:spPr bwMode="auto">
              <a:xfrm>
                <a:off x="4448589" y="4498568"/>
                <a:ext cx="265902" cy="336768"/>
              </a:xfrm>
              <a:custGeom>
                <a:avLst/>
                <a:gdLst>
                  <a:gd name="T0" fmla="*/ 16 w 39"/>
                  <a:gd name="T1" fmla="*/ 29 h 53"/>
                  <a:gd name="T2" fmla="*/ 10 w 39"/>
                  <a:gd name="T3" fmla="*/ 5 h 53"/>
                  <a:gd name="T4" fmla="*/ 5 w 39"/>
                  <a:gd name="T5" fmla="*/ 25 h 53"/>
                  <a:gd name="T6" fmla="*/ 29 w 39"/>
                  <a:gd name="T7" fmla="*/ 47 h 53"/>
                  <a:gd name="T8" fmla="*/ 39 w 39"/>
                  <a:gd name="T9" fmla="*/ 48 h 53"/>
                  <a:gd name="T10" fmla="*/ 26 w 39"/>
                  <a:gd name="T11" fmla="*/ 37 h 53"/>
                  <a:gd name="T12" fmla="*/ 16 w 39"/>
                  <a:gd name="T13" fmla="*/ 2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53">
                    <a:moveTo>
                      <a:pt x="16" y="29"/>
                    </a:moveTo>
                    <a:cubicBezTo>
                      <a:pt x="11" y="21"/>
                      <a:pt x="10" y="9"/>
                      <a:pt x="10" y="5"/>
                    </a:cubicBezTo>
                    <a:cubicBezTo>
                      <a:pt x="10" y="0"/>
                      <a:pt x="0" y="8"/>
                      <a:pt x="5" y="25"/>
                    </a:cubicBezTo>
                    <a:cubicBezTo>
                      <a:pt x="10" y="42"/>
                      <a:pt x="24" y="44"/>
                      <a:pt x="29" y="47"/>
                    </a:cubicBezTo>
                    <a:cubicBezTo>
                      <a:pt x="33" y="51"/>
                      <a:pt x="39" y="53"/>
                      <a:pt x="39" y="48"/>
                    </a:cubicBezTo>
                    <a:cubicBezTo>
                      <a:pt x="39" y="42"/>
                      <a:pt x="31" y="39"/>
                      <a:pt x="26" y="37"/>
                    </a:cubicBezTo>
                    <a:cubicBezTo>
                      <a:pt x="21" y="34"/>
                      <a:pt x="16" y="29"/>
                      <a:pt x="16" y="29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1945"/>
              <p:cNvSpPr/>
              <p:nvPr/>
            </p:nvSpPr>
            <p:spPr bwMode="auto">
              <a:xfrm>
                <a:off x="4327726" y="4744667"/>
                <a:ext cx="372952" cy="116573"/>
              </a:xfrm>
              <a:custGeom>
                <a:avLst/>
                <a:gdLst>
                  <a:gd name="T0" fmla="*/ 38 w 55"/>
                  <a:gd name="T1" fmla="*/ 10 h 18"/>
                  <a:gd name="T2" fmla="*/ 9 w 55"/>
                  <a:gd name="T3" fmla="*/ 1 h 18"/>
                  <a:gd name="T4" fmla="*/ 1 w 55"/>
                  <a:gd name="T5" fmla="*/ 4 h 18"/>
                  <a:gd name="T6" fmla="*/ 28 w 55"/>
                  <a:gd name="T7" fmla="*/ 11 h 18"/>
                  <a:gd name="T8" fmla="*/ 49 w 55"/>
                  <a:gd name="T9" fmla="*/ 17 h 18"/>
                  <a:gd name="T10" fmla="*/ 53 w 55"/>
                  <a:gd name="T11" fmla="*/ 15 h 18"/>
                  <a:gd name="T12" fmla="*/ 38 w 55"/>
                  <a:gd name="T13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8">
                    <a:moveTo>
                      <a:pt x="38" y="10"/>
                    </a:moveTo>
                    <a:cubicBezTo>
                      <a:pt x="30" y="6"/>
                      <a:pt x="17" y="0"/>
                      <a:pt x="9" y="1"/>
                    </a:cubicBezTo>
                    <a:cubicBezTo>
                      <a:pt x="9" y="1"/>
                      <a:pt x="2" y="1"/>
                      <a:pt x="1" y="4"/>
                    </a:cubicBezTo>
                    <a:cubicBezTo>
                      <a:pt x="0" y="6"/>
                      <a:pt x="16" y="8"/>
                      <a:pt x="28" y="11"/>
                    </a:cubicBezTo>
                    <a:cubicBezTo>
                      <a:pt x="39" y="15"/>
                      <a:pt x="46" y="18"/>
                      <a:pt x="49" y="17"/>
                    </a:cubicBezTo>
                    <a:cubicBezTo>
                      <a:pt x="53" y="17"/>
                      <a:pt x="55" y="16"/>
                      <a:pt x="53" y="15"/>
                    </a:cubicBezTo>
                    <a:cubicBezTo>
                      <a:pt x="52" y="14"/>
                      <a:pt x="45" y="14"/>
                      <a:pt x="38" y="10"/>
                    </a:cubicBezTo>
                    <a:close/>
                  </a:path>
                </a:pathLst>
              </a:custGeom>
              <a:solidFill>
                <a:srgbClr val="FBC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1946"/>
              <p:cNvSpPr/>
              <p:nvPr/>
            </p:nvSpPr>
            <p:spPr bwMode="auto">
              <a:xfrm>
                <a:off x="3823550" y="4310755"/>
                <a:ext cx="276261" cy="213718"/>
              </a:xfrm>
              <a:custGeom>
                <a:avLst/>
                <a:gdLst>
                  <a:gd name="T0" fmla="*/ 9 w 41"/>
                  <a:gd name="T1" fmla="*/ 16 h 34"/>
                  <a:gd name="T2" fmla="*/ 11 w 41"/>
                  <a:gd name="T3" fmla="*/ 34 h 34"/>
                  <a:gd name="T4" fmla="*/ 35 w 41"/>
                  <a:gd name="T5" fmla="*/ 27 h 34"/>
                  <a:gd name="T6" fmla="*/ 39 w 41"/>
                  <a:gd name="T7" fmla="*/ 19 h 34"/>
                  <a:gd name="T8" fmla="*/ 20 w 41"/>
                  <a:gd name="T9" fmla="*/ 3 h 34"/>
                  <a:gd name="T10" fmla="*/ 9 w 41"/>
                  <a:gd name="T11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4">
                    <a:moveTo>
                      <a:pt x="9" y="16"/>
                    </a:moveTo>
                    <a:cubicBezTo>
                      <a:pt x="6" y="25"/>
                      <a:pt x="0" y="34"/>
                      <a:pt x="11" y="34"/>
                    </a:cubicBezTo>
                    <a:cubicBezTo>
                      <a:pt x="23" y="34"/>
                      <a:pt x="31" y="29"/>
                      <a:pt x="35" y="27"/>
                    </a:cubicBezTo>
                    <a:cubicBezTo>
                      <a:pt x="39" y="25"/>
                      <a:pt x="41" y="22"/>
                      <a:pt x="39" y="19"/>
                    </a:cubicBezTo>
                    <a:cubicBezTo>
                      <a:pt x="39" y="19"/>
                      <a:pt x="26" y="6"/>
                      <a:pt x="20" y="3"/>
                    </a:cubicBezTo>
                    <a:cubicBezTo>
                      <a:pt x="15" y="0"/>
                      <a:pt x="11" y="6"/>
                      <a:pt x="9" y="16"/>
                    </a:cubicBezTo>
                    <a:close/>
                  </a:path>
                </a:pathLst>
              </a:custGeom>
              <a:solidFill>
                <a:srgbClr val="BF5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1947"/>
              <p:cNvSpPr/>
              <p:nvPr/>
            </p:nvSpPr>
            <p:spPr bwMode="auto">
              <a:xfrm>
                <a:off x="3074191" y="3760269"/>
                <a:ext cx="424752" cy="372388"/>
              </a:xfrm>
              <a:custGeom>
                <a:avLst/>
                <a:gdLst>
                  <a:gd name="T0" fmla="*/ 9 w 63"/>
                  <a:gd name="T1" fmla="*/ 54 h 59"/>
                  <a:gd name="T2" fmla="*/ 31 w 63"/>
                  <a:gd name="T3" fmla="*/ 51 h 59"/>
                  <a:gd name="T4" fmla="*/ 44 w 63"/>
                  <a:gd name="T5" fmla="*/ 51 h 59"/>
                  <a:gd name="T6" fmla="*/ 58 w 63"/>
                  <a:gd name="T7" fmla="*/ 59 h 59"/>
                  <a:gd name="T8" fmla="*/ 43 w 63"/>
                  <a:gd name="T9" fmla="*/ 47 h 59"/>
                  <a:gd name="T10" fmla="*/ 35 w 63"/>
                  <a:gd name="T11" fmla="*/ 39 h 59"/>
                  <a:gd name="T12" fmla="*/ 29 w 63"/>
                  <a:gd name="T13" fmla="*/ 30 h 59"/>
                  <a:gd name="T14" fmla="*/ 20 w 63"/>
                  <a:gd name="T15" fmla="*/ 11 h 59"/>
                  <a:gd name="T16" fmla="*/ 18 w 63"/>
                  <a:gd name="T17" fmla="*/ 19 h 59"/>
                  <a:gd name="T18" fmla="*/ 28 w 63"/>
                  <a:gd name="T19" fmla="*/ 33 h 59"/>
                  <a:gd name="T20" fmla="*/ 11 w 63"/>
                  <a:gd name="T21" fmla="*/ 28 h 59"/>
                  <a:gd name="T22" fmla="*/ 14 w 63"/>
                  <a:gd name="T23" fmla="*/ 33 h 59"/>
                  <a:gd name="T24" fmla="*/ 28 w 63"/>
                  <a:gd name="T25" fmla="*/ 38 h 59"/>
                  <a:gd name="T26" fmla="*/ 11 w 63"/>
                  <a:gd name="T27" fmla="*/ 39 h 59"/>
                  <a:gd name="T28" fmla="*/ 16 w 63"/>
                  <a:gd name="T29" fmla="*/ 44 h 59"/>
                  <a:gd name="T30" fmla="*/ 28 w 63"/>
                  <a:gd name="T31" fmla="*/ 47 h 59"/>
                  <a:gd name="T32" fmla="*/ 9 w 63"/>
                  <a:gd name="T33" fmla="*/ 5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59">
                    <a:moveTo>
                      <a:pt x="9" y="54"/>
                    </a:moveTo>
                    <a:cubicBezTo>
                      <a:pt x="12" y="56"/>
                      <a:pt x="17" y="53"/>
                      <a:pt x="31" y="51"/>
                    </a:cubicBezTo>
                    <a:cubicBezTo>
                      <a:pt x="36" y="51"/>
                      <a:pt x="41" y="51"/>
                      <a:pt x="44" y="51"/>
                    </a:cubicBezTo>
                    <a:cubicBezTo>
                      <a:pt x="52" y="53"/>
                      <a:pt x="56" y="59"/>
                      <a:pt x="58" y="59"/>
                    </a:cubicBezTo>
                    <a:cubicBezTo>
                      <a:pt x="61" y="59"/>
                      <a:pt x="63" y="58"/>
                      <a:pt x="43" y="47"/>
                    </a:cubicBezTo>
                    <a:cubicBezTo>
                      <a:pt x="43" y="47"/>
                      <a:pt x="38" y="44"/>
                      <a:pt x="35" y="39"/>
                    </a:cubicBezTo>
                    <a:cubicBezTo>
                      <a:pt x="33" y="37"/>
                      <a:pt x="31" y="32"/>
                      <a:pt x="29" y="30"/>
                    </a:cubicBezTo>
                    <a:cubicBezTo>
                      <a:pt x="25" y="23"/>
                      <a:pt x="22" y="16"/>
                      <a:pt x="20" y="11"/>
                    </a:cubicBezTo>
                    <a:cubicBezTo>
                      <a:pt x="14" y="0"/>
                      <a:pt x="15" y="12"/>
                      <a:pt x="18" y="19"/>
                    </a:cubicBezTo>
                    <a:cubicBezTo>
                      <a:pt x="22" y="26"/>
                      <a:pt x="28" y="33"/>
                      <a:pt x="28" y="33"/>
                    </a:cubicBezTo>
                    <a:cubicBezTo>
                      <a:pt x="28" y="33"/>
                      <a:pt x="17" y="31"/>
                      <a:pt x="11" y="28"/>
                    </a:cubicBezTo>
                    <a:cubicBezTo>
                      <a:pt x="5" y="25"/>
                      <a:pt x="6" y="31"/>
                      <a:pt x="14" y="33"/>
                    </a:cubicBezTo>
                    <a:cubicBezTo>
                      <a:pt x="22" y="36"/>
                      <a:pt x="28" y="38"/>
                      <a:pt x="28" y="38"/>
                    </a:cubicBezTo>
                    <a:cubicBezTo>
                      <a:pt x="28" y="38"/>
                      <a:pt x="21" y="39"/>
                      <a:pt x="11" y="39"/>
                    </a:cubicBezTo>
                    <a:cubicBezTo>
                      <a:pt x="0" y="39"/>
                      <a:pt x="6" y="44"/>
                      <a:pt x="16" y="44"/>
                    </a:cubicBezTo>
                    <a:cubicBezTo>
                      <a:pt x="26" y="45"/>
                      <a:pt x="29" y="46"/>
                      <a:pt x="28" y="47"/>
                    </a:cubicBezTo>
                    <a:cubicBezTo>
                      <a:pt x="27" y="49"/>
                      <a:pt x="5" y="52"/>
                      <a:pt x="9" y="54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1948"/>
              <p:cNvSpPr/>
              <p:nvPr/>
            </p:nvSpPr>
            <p:spPr bwMode="auto">
              <a:xfrm>
                <a:off x="4455496" y="4764096"/>
                <a:ext cx="245183" cy="90668"/>
              </a:xfrm>
              <a:custGeom>
                <a:avLst/>
                <a:gdLst>
                  <a:gd name="T0" fmla="*/ 30 w 36"/>
                  <a:gd name="T1" fmla="*/ 13 h 14"/>
                  <a:gd name="T2" fmla="*/ 10 w 36"/>
                  <a:gd name="T3" fmla="*/ 5 h 14"/>
                  <a:gd name="T4" fmla="*/ 6 w 36"/>
                  <a:gd name="T5" fmla="*/ 6 h 14"/>
                  <a:gd name="T6" fmla="*/ 29 w 36"/>
                  <a:gd name="T7" fmla="*/ 14 h 14"/>
                  <a:gd name="T8" fmla="*/ 30 w 36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4">
                    <a:moveTo>
                      <a:pt x="30" y="13"/>
                    </a:moveTo>
                    <a:cubicBezTo>
                      <a:pt x="23" y="13"/>
                      <a:pt x="10" y="5"/>
                      <a:pt x="10" y="5"/>
                    </a:cubicBezTo>
                    <a:cubicBezTo>
                      <a:pt x="0" y="0"/>
                      <a:pt x="2" y="6"/>
                      <a:pt x="6" y="6"/>
                    </a:cubicBezTo>
                    <a:cubicBezTo>
                      <a:pt x="9" y="7"/>
                      <a:pt x="27" y="14"/>
                      <a:pt x="29" y="14"/>
                    </a:cubicBezTo>
                    <a:cubicBezTo>
                      <a:pt x="31" y="14"/>
                      <a:pt x="36" y="12"/>
                      <a:pt x="30" y="13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1949"/>
              <p:cNvSpPr/>
              <p:nvPr/>
            </p:nvSpPr>
            <p:spPr bwMode="auto">
              <a:xfrm>
                <a:off x="4320820" y="4346373"/>
                <a:ext cx="82878" cy="71239"/>
              </a:xfrm>
              <a:custGeom>
                <a:avLst/>
                <a:gdLst>
                  <a:gd name="T0" fmla="*/ 5 w 12"/>
                  <a:gd name="T1" fmla="*/ 3 h 11"/>
                  <a:gd name="T2" fmla="*/ 8 w 12"/>
                  <a:gd name="T3" fmla="*/ 10 h 11"/>
                  <a:gd name="T4" fmla="*/ 11 w 12"/>
                  <a:gd name="T5" fmla="*/ 5 h 11"/>
                  <a:gd name="T6" fmla="*/ 5 w 12"/>
                  <a:gd name="T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5" y="3"/>
                    </a:moveTo>
                    <a:cubicBezTo>
                      <a:pt x="0" y="7"/>
                      <a:pt x="6" y="11"/>
                      <a:pt x="8" y="10"/>
                    </a:cubicBezTo>
                    <a:cubicBezTo>
                      <a:pt x="10" y="9"/>
                      <a:pt x="12" y="7"/>
                      <a:pt x="11" y="5"/>
                    </a:cubicBezTo>
                    <a:cubicBezTo>
                      <a:pt x="11" y="5"/>
                      <a:pt x="9" y="0"/>
                      <a:pt x="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1950"/>
              <p:cNvSpPr/>
              <p:nvPr/>
            </p:nvSpPr>
            <p:spPr bwMode="auto">
              <a:xfrm>
                <a:off x="3668152" y="3779698"/>
                <a:ext cx="884035" cy="670298"/>
              </a:xfrm>
              <a:custGeom>
                <a:avLst/>
                <a:gdLst>
                  <a:gd name="T0" fmla="*/ 52 w 131"/>
                  <a:gd name="T1" fmla="*/ 9 h 106"/>
                  <a:gd name="T2" fmla="*/ 11 w 131"/>
                  <a:gd name="T3" fmla="*/ 31 h 106"/>
                  <a:gd name="T4" fmla="*/ 40 w 131"/>
                  <a:gd name="T5" fmla="*/ 52 h 106"/>
                  <a:gd name="T6" fmla="*/ 94 w 131"/>
                  <a:gd name="T7" fmla="*/ 79 h 106"/>
                  <a:gd name="T8" fmla="*/ 120 w 131"/>
                  <a:gd name="T9" fmla="*/ 96 h 106"/>
                  <a:gd name="T10" fmla="*/ 123 w 131"/>
                  <a:gd name="T11" fmla="*/ 73 h 106"/>
                  <a:gd name="T12" fmla="*/ 52 w 131"/>
                  <a:gd name="T13" fmla="*/ 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106">
                    <a:moveTo>
                      <a:pt x="52" y="9"/>
                    </a:moveTo>
                    <a:cubicBezTo>
                      <a:pt x="29" y="0"/>
                      <a:pt x="21" y="21"/>
                      <a:pt x="11" y="31"/>
                    </a:cubicBezTo>
                    <a:cubicBezTo>
                      <a:pt x="0" y="41"/>
                      <a:pt x="22" y="45"/>
                      <a:pt x="40" y="52"/>
                    </a:cubicBezTo>
                    <a:cubicBezTo>
                      <a:pt x="58" y="60"/>
                      <a:pt x="77" y="77"/>
                      <a:pt x="94" y="79"/>
                    </a:cubicBezTo>
                    <a:cubicBezTo>
                      <a:pt x="111" y="81"/>
                      <a:pt x="120" y="86"/>
                      <a:pt x="120" y="96"/>
                    </a:cubicBezTo>
                    <a:cubicBezTo>
                      <a:pt x="121" y="106"/>
                      <a:pt x="131" y="91"/>
                      <a:pt x="123" y="73"/>
                    </a:cubicBezTo>
                    <a:cubicBezTo>
                      <a:pt x="116" y="56"/>
                      <a:pt x="76" y="18"/>
                      <a:pt x="52" y="9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1951"/>
              <p:cNvSpPr/>
              <p:nvPr/>
            </p:nvSpPr>
            <p:spPr bwMode="auto">
              <a:xfrm>
                <a:off x="3889161" y="4346373"/>
                <a:ext cx="189931" cy="158670"/>
              </a:xfrm>
              <a:custGeom>
                <a:avLst/>
                <a:gdLst>
                  <a:gd name="T0" fmla="*/ 5 w 28"/>
                  <a:gd name="T1" fmla="*/ 25 h 25"/>
                  <a:gd name="T2" fmla="*/ 17 w 28"/>
                  <a:gd name="T3" fmla="*/ 23 h 25"/>
                  <a:gd name="T4" fmla="*/ 24 w 28"/>
                  <a:gd name="T5" fmla="*/ 19 h 25"/>
                  <a:gd name="T6" fmla="*/ 28 w 28"/>
                  <a:gd name="T7" fmla="*/ 16 h 25"/>
                  <a:gd name="T8" fmla="*/ 22 w 28"/>
                  <a:gd name="T9" fmla="*/ 12 h 25"/>
                  <a:gd name="T10" fmla="*/ 9 w 28"/>
                  <a:gd name="T11" fmla="*/ 0 h 25"/>
                  <a:gd name="T12" fmla="*/ 10 w 28"/>
                  <a:gd name="T13" fmla="*/ 6 h 25"/>
                  <a:gd name="T14" fmla="*/ 15 w 28"/>
                  <a:gd name="T15" fmla="*/ 13 h 25"/>
                  <a:gd name="T16" fmla="*/ 4 w 28"/>
                  <a:gd name="T17" fmla="*/ 11 h 25"/>
                  <a:gd name="T18" fmla="*/ 11 w 28"/>
                  <a:gd name="T19" fmla="*/ 17 h 25"/>
                  <a:gd name="T20" fmla="*/ 5 w 28"/>
                  <a:gd name="T21" fmla="*/ 19 h 25"/>
                  <a:gd name="T22" fmla="*/ 8 w 28"/>
                  <a:gd name="T23" fmla="*/ 22 h 25"/>
                  <a:gd name="T24" fmla="*/ 5 w 28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5">
                    <a:moveTo>
                      <a:pt x="5" y="25"/>
                    </a:moveTo>
                    <a:cubicBezTo>
                      <a:pt x="9" y="25"/>
                      <a:pt x="14" y="25"/>
                      <a:pt x="17" y="23"/>
                    </a:cubicBezTo>
                    <a:cubicBezTo>
                      <a:pt x="20" y="21"/>
                      <a:pt x="21" y="20"/>
                      <a:pt x="24" y="19"/>
                    </a:cubicBezTo>
                    <a:cubicBezTo>
                      <a:pt x="27" y="19"/>
                      <a:pt x="28" y="19"/>
                      <a:pt x="28" y="16"/>
                    </a:cubicBezTo>
                    <a:cubicBezTo>
                      <a:pt x="28" y="16"/>
                      <a:pt x="25" y="15"/>
                      <a:pt x="22" y="12"/>
                    </a:cubicBezTo>
                    <a:cubicBezTo>
                      <a:pt x="20" y="9"/>
                      <a:pt x="12" y="0"/>
                      <a:pt x="9" y="0"/>
                    </a:cubicBezTo>
                    <a:cubicBezTo>
                      <a:pt x="7" y="0"/>
                      <a:pt x="7" y="3"/>
                      <a:pt x="10" y="6"/>
                    </a:cubicBezTo>
                    <a:cubicBezTo>
                      <a:pt x="13" y="10"/>
                      <a:pt x="16" y="9"/>
                      <a:pt x="15" y="13"/>
                    </a:cubicBezTo>
                    <a:cubicBezTo>
                      <a:pt x="15" y="14"/>
                      <a:pt x="6" y="10"/>
                      <a:pt x="4" y="11"/>
                    </a:cubicBezTo>
                    <a:cubicBezTo>
                      <a:pt x="3" y="12"/>
                      <a:pt x="8" y="16"/>
                      <a:pt x="11" y="17"/>
                    </a:cubicBezTo>
                    <a:cubicBezTo>
                      <a:pt x="13" y="18"/>
                      <a:pt x="10" y="18"/>
                      <a:pt x="5" y="19"/>
                    </a:cubicBezTo>
                    <a:cubicBezTo>
                      <a:pt x="0" y="21"/>
                      <a:pt x="4" y="22"/>
                      <a:pt x="8" y="22"/>
                    </a:cubicBezTo>
                    <a:cubicBezTo>
                      <a:pt x="11" y="22"/>
                      <a:pt x="1" y="24"/>
                      <a:pt x="5" y="25"/>
                    </a:cubicBezTo>
                    <a:close/>
                  </a:path>
                </a:pathLst>
              </a:custGeom>
              <a:solidFill>
                <a:srgbClr val="9F4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1952"/>
              <p:cNvSpPr/>
              <p:nvPr/>
            </p:nvSpPr>
            <p:spPr bwMode="auto">
              <a:xfrm>
                <a:off x="3902974" y="4346373"/>
                <a:ext cx="189931" cy="158670"/>
              </a:xfrm>
              <a:custGeom>
                <a:avLst/>
                <a:gdLst>
                  <a:gd name="T0" fmla="*/ 1 w 28"/>
                  <a:gd name="T1" fmla="*/ 24 h 25"/>
                  <a:gd name="T2" fmla="*/ 17 w 28"/>
                  <a:gd name="T3" fmla="*/ 20 h 25"/>
                  <a:gd name="T4" fmla="*/ 25 w 28"/>
                  <a:gd name="T5" fmla="*/ 18 h 25"/>
                  <a:gd name="T6" fmla="*/ 18 w 28"/>
                  <a:gd name="T7" fmla="*/ 13 h 25"/>
                  <a:gd name="T8" fmla="*/ 6 w 28"/>
                  <a:gd name="T9" fmla="*/ 2 h 25"/>
                  <a:gd name="T10" fmla="*/ 15 w 28"/>
                  <a:gd name="T11" fmla="*/ 15 h 25"/>
                  <a:gd name="T12" fmla="*/ 2 w 28"/>
                  <a:gd name="T13" fmla="*/ 11 h 25"/>
                  <a:gd name="T14" fmla="*/ 13 w 28"/>
                  <a:gd name="T15" fmla="*/ 17 h 25"/>
                  <a:gd name="T16" fmla="*/ 1 w 28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5">
                    <a:moveTo>
                      <a:pt x="1" y="24"/>
                    </a:moveTo>
                    <a:cubicBezTo>
                      <a:pt x="1" y="25"/>
                      <a:pt x="13" y="23"/>
                      <a:pt x="17" y="20"/>
                    </a:cubicBezTo>
                    <a:cubicBezTo>
                      <a:pt x="20" y="18"/>
                      <a:pt x="23" y="19"/>
                      <a:pt x="25" y="18"/>
                    </a:cubicBezTo>
                    <a:cubicBezTo>
                      <a:pt x="28" y="17"/>
                      <a:pt x="21" y="18"/>
                      <a:pt x="18" y="13"/>
                    </a:cubicBezTo>
                    <a:cubicBezTo>
                      <a:pt x="15" y="8"/>
                      <a:pt x="8" y="0"/>
                      <a:pt x="6" y="2"/>
                    </a:cubicBezTo>
                    <a:cubicBezTo>
                      <a:pt x="4" y="3"/>
                      <a:pt x="17" y="12"/>
                      <a:pt x="15" y="15"/>
                    </a:cubicBezTo>
                    <a:cubicBezTo>
                      <a:pt x="14" y="17"/>
                      <a:pt x="4" y="10"/>
                      <a:pt x="2" y="11"/>
                    </a:cubicBezTo>
                    <a:cubicBezTo>
                      <a:pt x="0" y="13"/>
                      <a:pt x="12" y="15"/>
                      <a:pt x="13" y="17"/>
                    </a:cubicBezTo>
                    <a:cubicBezTo>
                      <a:pt x="13" y="20"/>
                      <a:pt x="1" y="23"/>
                      <a:pt x="1" y="24"/>
                    </a:cubicBezTo>
                    <a:close/>
                  </a:path>
                </a:pathLst>
              </a:custGeom>
              <a:solidFill>
                <a:srgbClr val="683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1953"/>
              <p:cNvSpPr/>
              <p:nvPr/>
            </p:nvSpPr>
            <p:spPr bwMode="auto">
              <a:xfrm>
                <a:off x="4058372" y="4359326"/>
                <a:ext cx="183024" cy="369149"/>
              </a:xfrm>
              <a:custGeom>
                <a:avLst/>
                <a:gdLst>
                  <a:gd name="T0" fmla="*/ 7 w 27"/>
                  <a:gd name="T1" fmla="*/ 3 h 58"/>
                  <a:gd name="T2" fmla="*/ 2 w 27"/>
                  <a:gd name="T3" fmla="*/ 29 h 58"/>
                  <a:gd name="T4" fmla="*/ 25 w 27"/>
                  <a:gd name="T5" fmla="*/ 57 h 58"/>
                  <a:gd name="T6" fmla="*/ 13 w 27"/>
                  <a:gd name="T7" fmla="*/ 46 h 58"/>
                  <a:gd name="T8" fmla="*/ 11 w 27"/>
                  <a:gd name="T9" fmla="*/ 6 h 58"/>
                  <a:gd name="T10" fmla="*/ 7 w 27"/>
                  <a:gd name="T11" fmla="*/ 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58">
                    <a:moveTo>
                      <a:pt x="7" y="3"/>
                    </a:moveTo>
                    <a:cubicBezTo>
                      <a:pt x="5" y="6"/>
                      <a:pt x="0" y="12"/>
                      <a:pt x="2" y="29"/>
                    </a:cubicBezTo>
                    <a:cubicBezTo>
                      <a:pt x="5" y="54"/>
                      <a:pt x="23" y="58"/>
                      <a:pt x="25" y="57"/>
                    </a:cubicBezTo>
                    <a:cubicBezTo>
                      <a:pt x="27" y="55"/>
                      <a:pt x="17" y="56"/>
                      <a:pt x="13" y="46"/>
                    </a:cubicBezTo>
                    <a:cubicBezTo>
                      <a:pt x="8" y="37"/>
                      <a:pt x="7" y="12"/>
                      <a:pt x="11" y="6"/>
                    </a:cubicBezTo>
                    <a:cubicBezTo>
                      <a:pt x="15" y="0"/>
                      <a:pt x="9" y="0"/>
                      <a:pt x="7" y="3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1954"/>
              <p:cNvSpPr/>
              <p:nvPr/>
            </p:nvSpPr>
            <p:spPr bwMode="auto">
              <a:xfrm>
                <a:off x="4072185" y="3893032"/>
                <a:ext cx="41439" cy="35621"/>
              </a:xfrm>
              <a:custGeom>
                <a:avLst/>
                <a:gdLst>
                  <a:gd name="T0" fmla="*/ 1 w 6"/>
                  <a:gd name="T1" fmla="*/ 3 h 6"/>
                  <a:gd name="T2" fmla="*/ 3 w 6"/>
                  <a:gd name="T3" fmla="*/ 6 h 6"/>
                  <a:gd name="T4" fmla="*/ 6 w 6"/>
                  <a:gd name="T5" fmla="*/ 3 h 6"/>
                  <a:gd name="T6" fmla="*/ 3 w 6"/>
                  <a:gd name="T7" fmla="*/ 0 h 6"/>
                  <a:gd name="T8" fmla="*/ 1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3"/>
                    </a:moveTo>
                    <a:cubicBezTo>
                      <a:pt x="0" y="5"/>
                      <a:pt x="2" y="6"/>
                      <a:pt x="3" y="6"/>
                    </a:cubicBezTo>
                    <a:cubicBezTo>
                      <a:pt x="5" y="6"/>
                      <a:pt x="6" y="5"/>
                      <a:pt x="6" y="3"/>
                    </a:cubicBezTo>
                    <a:cubicBezTo>
                      <a:pt x="6" y="2"/>
                      <a:pt x="5" y="0"/>
                      <a:pt x="3" y="0"/>
                    </a:cubicBezTo>
                    <a:cubicBezTo>
                      <a:pt x="2" y="0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Oval 1955"/>
              <p:cNvSpPr>
                <a:spLocks noChangeArrowheads="1"/>
              </p:cNvSpPr>
              <p:nvPr/>
            </p:nvSpPr>
            <p:spPr bwMode="auto">
              <a:xfrm>
                <a:off x="4151609" y="3935129"/>
                <a:ext cx="13813" cy="1295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2494"/>
              <p:cNvSpPr/>
              <p:nvPr/>
            </p:nvSpPr>
            <p:spPr bwMode="auto">
              <a:xfrm>
                <a:off x="4721398" y="4245992"/>
                <a:ext cx="58707" cy="51810"/>
              </a:xfrm>
              <a:custGeom>
                <a:avLst/>
                <a:gdLst>
                  <a:gd name="T0" fmla="*/ 2 w 9"/>
                  <a:gd name="T1" fmla="*/ 2 h 8"/>
                  <a:gd name="T2" fmla="*/ 2 w 9"/>
                  <a:gd name="T3" fmla="*/ 7 h 8"/>
                  <a:gd name="T4" fmla="*/ 7 w 9"/>
                  <a:gd name="T5" fmla="*/ 6 h 8"/>
                  <a:gd name="T6" fmla="*/ 7 w 9"/>
                  <a:gd name="T7" fmla="*/ 1 h 8"/>
                  <a:gd name="T8" fmla="*/ 2 w 9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2" y="2"/>
                    </a:moveTo>
                    <a:cubicBezTo>
                      <a:pt x="0" y="4"/>
                      <a:pt x="1" y="6"/>
                      <a:pt x="2" y="7"/>
                    </a:cubicBezTo>
                    <a:cubicBezTo>
                      <a:pt x="4" y="8"/>
                      <a:pt x="6" y="8"/>
                      <a:pt x="7" y="6"/>
                    </a:cubicBezTo>
                    <a:cubicBezTo>
                      <a:pt x="9" y="5"/>
                      <a:pt x="8" y="3"/>
                      <a:pt x="7" y="1"/>
                    </a:cubicBezTo>
                    <a:cubicBezTo>
                      <a:pt x="5" y="0"/>
                      <a:pt x="3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2495"/>
              <p:cNvSpPr/>
              <p:nvPr/>
            </p:nvSpPr>
            <p:spPr bwMode="auto">
              <a:xfrm>
                <a:off x="4835355" y="4297802"/>
                <a:ext cx="27626" cy="22668"/>
              </a:xfrm>
              <a:custGeom>
                <a:avLst/>
                <a:gdLst>
                  <a:gd name="T0" fmla="*/ 0 w 4"/>
                  <a:gd name="T1" fmla="*/ 1 h 4"/>
                  <a:gd name="T2" fmla="*/ 1 w 4"/>
                  <a:gd name="T3" fmla="*/ 4 h 4"/>
                  <a:gd name="T4" fmla="*/ 3 w 4"/>
                  <a:gd name="T5" fmla="*/ 4 h 4"/>
                  <a:gd name="T6" fmla="*/ 3 w 4"/>
                  <a:gd name="T7" fmla="*/ 1 h 4"/>
                  <a:gd name="T8" fmla="*/ 0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0" y="2"/>
                      <a:pt x="0" y="3"/>
                      <a:pt x="1" y="4"/>
                    </a:cubicBezTo>
                    <a:cubicBezTo>
                      <a:pt x="1" y="4"/>
                      <a:pt x="3" y="4"/>
                      <a:pt x="3" y="4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209" name="图片 208" descr="泡泡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5261" y="571307"/>
              <a:ext cx="155947" cy="155947"/>
            </a:xfrm>
            <a:prstGeom prst="rect">
              <a:avLst/>
            </a:prstGeom>
          </p:spPr>
        </p:pic>
        <p:pic>
          <p:nvPicPr>
            <p:cNvPr id="210" name="图片 209" descr="泡泡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1982" y="139435"/>
              <a:ext cx="324653" cy="324653"/>
            </a:xfrm>
            <a:prstGeom prst="rect">
              <a:avLst/>
            </a:prstGeom>
          </p:spPr>
        </p:pic>
        <p:sp>
          <p:nvSpPr>
            <p:cNvPr id="211" name="文本框 16"/>
            <p:cNvSpPr txBox="1"/>
            <p:nvPr/>
          </p:nvSpPr>
          <p:spPr>
            <a:xfrm>
              <a:off x="1699413" y="307035"/>
              <a:ext cx="26008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5666"/>
                  </a:solidFill>
                </a:rPr>
                <a:t>ADD TITLE HERE</a:t>
              </a:r>
              <a:endParaRPr lang="zh-CN" altLang="en-US" sz="2800" b="1" dirty="0">
                <a:solidFill>
                  <a:srgbClr val="005666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34"/>
          <p:cNvSpPr/>
          <p:nvPr/>
        </p:nvSpPr>
        <p:spPr>
          <a:xfrm>
            <a:off x="920121" y="2247473"/>
            <a:ext cx="2304280" cy="2457899"/>
          </a:xfrm>
          <a:prstGeom prst="round2DiagRect">
            <a:avLst/>
          </a:prstGeom>
          <a:solidFill>
            <a:srgbClr val="005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Round Diagonal Corner Rectangle 35"/>
          <p:cNvSpPr/>
          <p:nvPr/>
        </p:nvSpPr>
        <p:spPr>
          <a:xfrm>
            <a:off x="3638081" y="2247473"/>
            <a:ext cx="2304280" cy="2457899"/>
          </a:xfrm>
          <a:prstGeom prst="round2DiagRect">
            <a:avLst/>
          </a:prstGeom>
          <a:solidFill>
            <a:srgbClr val="00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ound Diagonal Corner Rectangle 36"/>
          <p:cNvSpPr/>
          <p:nvPr/>
        </p:nvSpPr>
        <p:spPr>
          <a:xfrm>
            <a:off x="6343640" y="2247473"/>
            <a:ext cx="2304280" cy="2457899"/>
          </a:xfrm>
          <a:prstGeom prst="round2DiagRect">
            <a:avLst/>
          </a:prstGeom>
          <a:solidFill>
            <a:srgbClr val="005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Round Diagonal Corner Rectangle 37"/>
          <p:cNvSpPr/>
          <p:nvPr/>
        </p:nvSpPr>
        <p:spPr>
          <a:xfrm>
            <a:off x="9048601" y="2247473"/>
            <a:ext cx="2304280" cy="2457899"/>
          </a:xfrm>
          <a:prstGeom prst="round2DiagRect">
            <a:avLst/>
          </a:prstGeom>
          <a:solidFill>
            <a:srgbClr val="00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1" name="Footer Text"/>
          <p:cNvSpPr txBox="1"/>
          <p:nvPr/>
        </p:nvSpPr>
        <p:spPr>
          <a:xfrm>
            <a:off x="979911" y="5085746"/>
            <a:ext cx="1034651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5666"/>
                </a:solidFill>
                <a:ea typeface="微软雅黑 Light" panose="020B0502040204020203" pitchFamily="34" charset="-122"/>
              </a:rPr>
              <a:t>A designer can use default text to simulate what text would look like. If it is not real text. A designer can use default text to simulate what text would look like. If it is not real text. A designer can use default text to simulate what text would look like. If it is not real text. A designer can use default text to simulate what text would look like. </a:t>
            </a:r>
          </a:p>
        </p:txBody>
      </p:sp>
      <p:sp>
        <p:nvSpPr>
          <p:cNvPr id="32" name="Arc 86"/>
          <p:cNvSpPr/>
          <p:nvPr/>
        </p:nvSpPr>
        <p:spPr>
          <a:xfrm rot="19051047">
            <a:off x="2471223" y="1612373"/>
            <a:ext cx="2181771" cy="2181771"/>
          </a:xfrm>
          <a:prstGeom prst="arc">
            <a:avLst/>
          </a:prstGeom>
          <a:ln w="19050">
            <a:solidFill>
              <a:srgbClr val="005666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3" name="Arc 87"/>
          <p:cNvSpPr/>
          <p:nvPr/>
        </p:nvSpPr>
        <p:spPr>
          <a:xfrm rot="19051047">
            <a:off x="5110929" y="1612375"/>
            <a:ext cx="2181771" cy="2181771"/>
          </a:xfrm>
          <a:prstGeom prst="arc">
            <a:avLst/>
          </a:prstGeom>
          <a:ln w="19050">
            <a:solidFill>
              <a:srgbClr val="005666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4" name="Arc 88"/>
          <p:cNvSpPr/>
          <p:nvPr/>
        </p:nvSpPr>
        <p:spPr>
          <a:xfrm rot="19051047">
            <a:off x="7750635" y="1612375"/>
            <a:ext cx="2181771" cy="2181771"/>
          </a:xfrm>
          <a:prstGeom prst="arc">
            <a:avLst/>
          </a:prstGeom>
          <a:ln w="19050">
            <a:solidFill>
              <a:srgbClr val="005666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35" name="组合 34"/>
          <p:cNvGrpSpPr/>
          <p:nvPr/>
        </p:nvGrpSpPr>
        <p:grpSpPr>
          <a:xfrm>
            <a:off x="891060" y="3352768"/>
            <a:ext cx="2286016" cy="1119666"/>
            <a:chOff x="642910" y="2428874"/>
            <a:chExt cx="1714512" cy="839750"/>
          </a:xfrm>
        </p:grpSpPr>
        <p:sp>
          <p:nvSpPr>
            <p:cNvPr id="36" name="矩形 35"/>
            <p:cNvSpPr/>
            <p:nvPr/>
          </p:nvSpPr>
          <p:spPr>
            <a:xfrm>
              <a:off x="642910" y="2714626"/>
              <a:ext cx="171451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ea typeface="Dotum" pitchFamily="34" charset="-127"/>
                </a:rPr>
                <a:t>A designer can use default text to simulate what text would look like. 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071538" y="2428874"/>
              <a:ext cx="912269" cy="315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135" dirty="0">
                  <a:solidFill>
                    <a:schemeClr val="bg1"/>
                  </a:solidFill>
                </a:rPr>
                <a:t>Keyword </a:t>
              </a:r>
              <a:endParaRPr lang="zh-CN" altLang="en-US" sz="2135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653329" y="3352768"/>
            <a:ext cx="2286016" cy="1119666"/>
            <a:chOff x="642910" y="2428874"/>
            <a:chExt cx="1714512" cy="839750"/>
          </a:xfrm>
        </p:grpSpPr>
        <p:sp>
          <p:nvSpPr>
            <p:cNvPr id="39" name="矩形 38"/>
            <p:cNvSpPr/>
            <p:nvPr/>
          </p:nvSpPr>
          <p:spPr>
            <a:xfrm>
              <a:off x="642910" y="2714626"/>
              <a:ext cx="171451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ea typeface="Dotum" pitchFamily="34" charset="-127"/>
                </a:rPr>
                <a:t>A designer can use default text to simulate what text would look like. 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071538" y="2428874"/>
              <a:ext cx="912269" cy="315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135" dirty="0">
                  <a:solidFill>
                    <a:schemeClr val="bg1"/>
                  </a:solidFill>
                </a:rPr>
                <a:t>Keyword </a:t>
              </a:r>
              <a:endParaRPr lang="zh-CN" altLang="en-US" sz="2135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320348" y="3352768"/>
            <a:ext cx="2286016" cy="1119666"/>
            <a:chOff x="642910" y="2428874"/>
            <a:chExt cx="1714512" cy="839750"/>
          </a:xfrm>
        </p:grpSpPr>
        <p:sp>
          <p:nvSpPr>
            <p:cNvPr id="42" name="矩形 41"/>
            <p:cNvSpPr/>
            <p:nvPr/>
          </p:nvSpPr>
          <p:spPr>
            <a:xfrm>
              <a:off x="642910" y="2714626"/>
              <a:ext cx="171451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ea typeface="Dotum" pitchFamily="34" charset="-127"/>
                </a:rPr>
                <a:t>A designer can use default text to simulate what text would look like. 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071538" y="2428874"/>
              <a:ext cx="912269" cy="315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135" dirty="0">
                  <a:solidFill>
                    <a:schemeClr val="bg1"/>
                  </a:solidFill>
                </a:rPr>
                <a:t>Keyword </a:t>
              </a:r>
              <a:endParaRPr lang="zh-CN" altLang="en-US" sz="2135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082617" y="3352768"/>
            <a:ext cx="2286016" cy="1119666"/>
            <a:chOff x="642910" y="2428874"/>
            <a:chExt cx="1714512" cy="839750"/>
          </a:xfrm>
        </p:grpSpPr>
        <p:sp>
          <p:nvSpPr>
            <p:cNvPr id="45" name="矩形 44"/>
            <p:cNvSpPr/>
            <p:nvPr/>
          </p:nvSpPr>
          <p:spPr>
            <a:xfrm>
              <a:off x="642910" y="2714626"/>
              <a:ext cx="171451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ea typeface="Dotum" pitchFamily="34" charset="-127"/>
                </a:rPr>
                <a:t>A designer can use default text to simulate what text would look like. 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071538" y="2428874"/>
              <a:ext cx="912269" cy="315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135" dirty="0">
                  <a:solidFill>
                    <a:schemeClr val="bg1"/>
                  </a:solidFill>
                </a:rPr>
                <a:t>Keyword </a:t>
              </a:r>
              <a:endParaRPr lang="zh-CN" altLang="en-US" sz="2135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683025" y="2451254"/>
            <a:ext cx="804842" cy="770448"/>
            <a:chOff x="4833938" y="3582988"/>
            <a:chExt cx="673100" cy="676275"/>
          </a:xfrm>
        </p:grpSpPr>
        <p:sp>
          <p:nvSpPr>
            <p:cNvPr id="54" name="Freeform 1775"/>
            <p:cNvSpPr/>
            <p:nvPr/>
          </p:nvSpPr>
          <p:spPr bwMode="auto">
            <a:xfrm>
              <a:off x="5143500" y="3592513"/>
              <a:ext cx="357188" cy="347663"/>
            </a:xfrm>
            <a:custGeom>
              <a:avLst/>
              <a:gdLst>
                <a:gd name="T0" fmla="*/ 64 w 115"/>
                <a:gd name="T1" fmla="*/ 51 h 112"/>
                <a:gd name="T2" fmla="*/ 61 w 115"/>
                <a:gd name="T3" fmla="*/ 49 h 112"/>
                <a:gd name="T4" fmla="*/ 23 w 115"/>
                <a:gd name="T5" fmla="*/ 2 h 112"/>
                <a:gd name="T6" fmla="*/ 0 w 115"/>
                <a:gd name="T7" fmla="*/ 35 h 112"/>
                <a:gd name="T8" fmla="*/ 18 w 115"/>
                <a:gd name="T9" fmla="*/ 84 h 112"/>
                <a:gd name="T10" fmla="*/ 31 w 115"/>
                <a:gd name="T11" fmla="*/ 96 h 112"/>
                <a:gd name="T12" fmla="*/ 81 w 115"/>
                <a:gd name="T13" fmla="*/ 112 h 112"/>
                <a:gd name="T14" fmla="*/ 113 w 115"/>
                <a:gd name="T15" fmla="*/ 86 h 112"/>
                <a:gd name="T16" fmla="*/ 64 w 115"/>
                <a:gd name="T17" fmla="*/ 5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2">
                  <a:moveTo>
                    <a:pt x="64" y="51"/>
                  </a:moveTo>
                  <a:cubicBezTo>
                    <a:pt x="63" y="51"/>
                    <a:pt x="61" y="49"/>
                    <a:pt x="61" y="49"/>
                  </a:cubicBezTo>
                  <a:cubicBezTo>
                    <a:pt x="57" y="42"/>
                    <a:pt x="29" y="4"/>
                    <a:pt x="23" y="2"/>
                  </a:cubicBezTo>
                  <a:cubicBezTo>
                    <a:pt x="18" y="0"/>
                    <a:pt x="0" y="30"/>
                    <a:pt x="0" y="35"/>
                  </a:cubicBezTo>
                  <a:cubicBezTo>
                    <a:pt x="0" y="39"/>
                    <a:pt x="18" y="84"/>
                    <a:pt x="18" y="84"/>
                  </a:cubicBezTo>
                  <a:cubicBezTo>
                    <a:pt x="21" y="87"/>
                    <a:pt x="28" y="93"/>
                    <a:pt x="31" y="96"/>
                  </a:cubicBezTo>
                  <a:cubicBezTo>
                    <a:pt x="31" y="96"/>
                    <a:pt x="76" y="112"/>
                    <a:pt x="81" y="112"/>
                  </a:cubicBezTo>
                  <a:cubicBezTo>
                    <a:pt x="85" y="111"/>
                    <a:pt x="115" y="92"/>
                    <a:pt x="113" y="86"/>
                  </a:cubicBezTo>
                  <a:cubicBezTo>
                    <a:pt x="110" y="81"/>
                    <a:pt x="70" y="55"/>
                    <a:pt x="64" y="51"/>
                  </a:cubicBezTo>
                  <a:close/>
                </a:path>
              </a:pathLst>
            </a:custGeom>
            <a:solidFill>
              <a:srgbClr val="B00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776"/>
            <p:cNvSpPr/>
            <p:nvPr/>
          </p:nvSpPr>
          <p:spPr bwMode="auto">
            <a:xfrm>
              <a:off x="4852988" y="3660775"/>
              <a:ext cx="582613" cy="577850"/>
            </a:xfrm>
            <a:custGeom>
              <a:avLst/>
              <a:gdLst>
                <a:gd name="T0" fmla="*/ 7 w 188"/>
                <a:gd name="T1" fmla="*/ 123 h 186"/>
                <a:gd name="T2" fmla="*/ 18 w 188"/>
                <a:gd name="T3" fmla="*/ 133 h 186"/>
                <a:gd name="T4" fmla="*/ 35 w 188"/>
                <a:gd name="T5" fmla="*/ 155 h 186"/>
                <a:gd name="T6" fmla="*/ 59 w 188"/>
                <a:gd name="T7" fmla="*/ 172 h 186"/>
                <a:gd name="T8" fmla="*/ 69 w 188"/>
                <a:gd name="T9" fmla="*/ 182 h 186"/>
                <a:gd name="T10" fmla="*/ 90 w 188"/>
                <a:gd name="T11" fmla="*/ 183 h 186"/>
                <a:gd name="T12" fmla="*/ 120 w 188"/>
                <a:gd name="T13" fmla="*/ 183 h 186"/>
                <a:gd name="T14" fmla="*/ 133 w 188"/>
                <a:gd name="T15" fmla="*/ 186 h 186"/>
                <a:gd name="T16" fmla="*/ 144 w 188"/>
                <a:gd name="T17" fmla="*/ 182 h 186"/>
                <a:gd name="T18" fmla="*/ 174 w 188"/>
                <a:gd name="T19" fmla="*/ 163 h 186"/>
                <a:gd name="T20" fmla="*/ 187 w 188"/>
                <a:gd name="T21" fmla="*/ 154 h 186"/>
                <a:gd name="T22" fmla="*/ 173 w 188"/>
                <a:gd name="T23" fmla="*/ 45 h 186"/>
                <a:gd name="T24" fmla="*/ 178 w 188"/>
                <a:gd name="T25" fmla="*/ 11 h 186"/>
                <a:gd name="T26" fmla="*/ 176 w 188"/>
                <a:gd name="T27" fmla="*/ 7 h 186"/>
                <a:gd name="T28" fmla="*/ 173 w 188"/>
                <a:gd name="T29" fmla="*/ 5 h 186"/>
                <a:gd name="T30" fmla="*/ 139 w 188"/>
                <a:gd name="T31" fmla="*/ 12 h 186"/>
                <a:gd name="T32" fmla="*/ 28 w 188"/>
                <a:gd name="T33" fmla="*/ 4 h 186"/>
                <a:gd name="T34" fmla="*/ 20 w 188"/>
                <a:gd name="T35" fmla="*/ 18 h 186"/>
                <a:gd name="T36" fmla="*/ 4 w 188"/>
                <a:gd name="T37" fmla="*/ 48 h 186"/>
                <a:gd name="T38" fmla="*/ 0 w 188"/>
                <a:gd name="T39" fmla="*/ 59 h 186"/>
                <a:gd name="T40" fmla="*/ 3 w 188"/>
                <a:gd name="T41" fmla="*/ 72 h 186"/>
                <a:gd name="T42" fmla="*/ 5 w 188"/>
                <a:gd name="T43" fmla="*/ 102 h 186"/>
                <a:gd name="T44" fmla="*/ 7 w 188"/>
                <a:gd name="T45" fmla="*/ 12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8" h="186">
                  <a:moveTo>
                    <a:pt x="7" y="123"/>
                  </a:moveTo>
                  <a:cubicBezTo>
                    <a:pt x="9" y="130"/>
                    <a:pt x="18" y="133"/>
                    <a:pt x="18" y="133"/>
                  </a:cubicBezTo>
                  <a:cubicBezTo>
                    <a:pt x="18" y="133"/>
                    <a:pt x="23" y="144"/>
                    <a:pt x="35" y="155"/>
                  </a:cubicBezTo>
                  <a:cubicBezTo>
                    <a:pt x="47" y="167"/>
                    <a:pt x="59" y="172"/>
                    <a:pt x="59" y="172"/>
                  </a:cubicBezTo>
                  <a:cubicBezTo>
                    <a:pt x="59" y="172"/>
                    <a:pt x="62" y="180"/>
                    <a:pt x="69" y="182"/>
                  </a:cubicBezTo>
                  <a:cubicBezTo>
                    <a:pt x="76" y="185"/>
                    <a:pt x="88" y="185"/>
                    <a:pt x="90" y="183"/>
                  </a:cubicBezTo>
                  <a:cubicBezTo>
                    <a:pt x="92" y="182"/>
                    <a:pt x="114" y="184"/>
                    <a:pt x="120" y="183"/>
                  </a:cubicBezTo>
                  <a:cubicBezTo>
                    <a:pt x="126" y="182"/>
                    <a:pt x="129" y="186"/>
                    <a:pt x="133" y="186"/>
                  </a:cubicBezTo>
                  <a:cubicBezTo>
                    <a:pt x="137" y="185"/>
                    <a:pt x="142" y="184"/>
                    <a:pt x="144" y="182"/>
                  </a:cubicBezTo>
                  <a:cubicBezTo>
                    <a:pt x="146" y="179"/>
                    <a:pt x="169" y="163"/>
                    <a:pt x="174" y="163"/>
                  </a:cubicBezTo>
                  <a:cubicBezTo>
                    <a:pt x="178" y="163"/>
                    <a:pt x="188" y="157"/>
                    <a:pt x="187" y="154"/>
                  </a:cubicBezTo>
                  <a:cubicBezTo>
                    <a:pt x="186" y="152"/>
                    <a:pt x="172" y="51"/>
                    <a:pt x="173" y="45"/>
                  </a:cubicBezTo>
                  <a:cubicBezTo>
                    <a:pt x="173" y="39"/>
                    <a:pt x="184" y="18"/>
                    <a:pt x="178" y="11"/>
                  </a:cubicBezTo>
                  <a:cubicBezTo>
                    <a:pt x="178" y="10"/>
                    <a:pt x="177" y="8"/>
                    <a:pt x="176" y="7"/>
                  </a:cubicBezTo>
                  <a:cubicBezTo>
                    <a:pt x="175" y="6"/>
                    <a:pt x="173" y="5"/>
                    <a:pt x="173" y="5"/>
                  </a:cubicBezTo>
                  <a:cubicBezTo>
                    <a:pt x="165" y="0"/>
                    <a:pt x="145" y="12"/>
                    <a:pt x="139" y="12"/>
                  </a:cubicBezTo>
                  <a:cubicBezTo>
                    <a:pt x="133" y="13"/>
                    <a:pt x="31" y="4"/>
                    <a:pt x="28" y="4"/>
                  </a:cubicBezTo>
                  <a:cubicBezTo>
                    <a:pt x="26" y="3"/>
                    <a:pt x="20" y="13"/>
                    <a:pt x="20" y="18"/>
                  </a:cubicBezTo>
                  <a:cubicBezTo>
                    <a:pt x="20" y="23"/>
                    <a:pt x="6" y="46"/>
                    <a:pt x="4" y="48"/>
                  </a:cubicBezTo>
                  <a:cubicBezTo>
                    <a:pt x="2" y="50"/>
                    <a:pt x="0" y="55"/>
                    <a:pt x="0" y="59"/>
                  </a:cubicBezTo>
                  <a:cubicBezTo>
                    <a:pt x="0" y="63"/>
                    <a:pt x="4" y="66"/>
                    <a:pt x="3" y="72"/>
                  </a:cubicBezTo>
                  <a:cubicBezTo>
                    <a:pt x="3" y="78"/>
                    <a:pt x="6" y="100"/>
                    <a:pt x="5" y="102"/>
                  </a:cubicBezTo>
                  <a:cubicBezTo>
                    <a:pt x="3" y="104"/>
                    <a:pt x="4" y="116"/>
                    <a:pt x="7" y="123"/>
                  </a:cubicBezTo>
                  <a:close/>
                </a:path>
              </a:pathLst>
            </a:custGeom>
            <a:solidFill>
              <a:srgbClr val="E60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777"/>
            <p:cNvSpPr/>
            <p:nvPr/>
          </p:nvSpPr>
          <p:spPr bwMode="auto">
            <a:xfrm>
              <a:off x="4899025" y="3841750"/>
              <a:ext cx="350838" cy="358775"/>
            </a:xfrm>
            <a:custGeom>
              <a:avLst/>
              <a:gdLst>
                <a:gd name="T0" fmla="*/ 103 w 113"/>
                <a:gd name="T1" fmla="*/ 3 h 116"/>
                <a:gd name="T2" fmla="*/ 1 w 113"/>
                <a:gd name="T3" fmla="*/ 80 h 116"/>
                <a:gd name="T4" fmla="*/ 16 w 113"/>
                <a:gd name="T5" fmla="*/ 102 h 116"/>
                <a:gd name="T6" fmla="*/ 39 w 113"/>
                <a:gd name="T7" fmla="*/ 116 h 116"/>
                <a:gd name="T8" fmla="*/ 111 w 113"/>
                <a:gd name="T9" fmla="*/ 10 h 116"/>
                <a:gd name="T10" fmla="*/ 103 w 113"/>
                <a:gd name="T11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16">
                  <a:moveTo>
                    <a:pt x="103" y="3"/>
                  </a:moveTo>
                  <a:cubicBezTo>
                    <a:pt x="98" y="0"/>
                    <a:pt x="0" y="67"/>
                    <a:pt x="1" y="80"/>
                  </a:cubicBezTo>
                  <a:cubicBezTo>
                    <a:pt x="2" y="90"/>
                    <a:pt x="13" y="100"/>
                    <a:pt x="16" y="102"/>
                  </a:cubicBezTo>
                  <a:cubicBezTo>
                    <a:pt x="18" y="105"/>
                    <a:pt x="28" y="115"/>
                    <a:pt x="39" y="116"/>
                  </a:cubicBezTo>
                  <a:cubicBezTo>
                    <a:pt x="52" y="116"/>
                    <a:pt x="113" y="15"/>
                    <a:pt x="111" y="10"/>
                  </a:cubicBezTo>
                  <a:cubicBezTo>
                    <a:pt x="110" y="8"/>
                    <a:pt x="105" y="4"/>
                    <a:pt x="103" y="3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778"/>
            <p:cNvSpPr/>
            <p:nvPr/>
          </p:nvSpPr>
          <p:spPr bwMode="auto">
            <a:xfrm>
              <a:off x="5103813" y="3887788"/>
              <a:ext cx="192088" cy="371475"/>
            </a:xfrm>
            <a:custGeom>
              <a:avLst/>
              <a:gdLst>
                <a:gd name="T0" fmla="*/ 54 w 62"/>
                <a:gd name="T1" fmla="*/ 11 h 120"/>
                <a:gd name="T2" fmla="*/ 4 w 62"/>
                <a:gd name="T3" fmla="*/ 114 h 120"/>
                <a:gd name="T4" fmla="*/ 42 w 62"/>
                <a:gd name="T5" fmla="*/ 115 h 120"/>
                <a:gd name="T6" fmla="*/ 61 w 62"/>
                <a:gd name="T7" fmla="*/ 12 h 120"/>
                <a:gd name="T8" fmla="*/ 54 w 62"/>
                <a:gd name="T9" fmla="*/ 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20">
                  <a:moveTo>
                    <a:pt x="54" y="11"/>
                  </a:moveTo>
                  <a:cubicBezTo>
                    <a:pt x="39" y="36"/>
                    <a:pt x="0" y="110"/>
                    <a:pt x="4" y="114"/>
                  </a:cubicBezTo>
                  <a:cubicBezTo>
                    <a:pt x="9" y="120"/>
                    <a:pt x="33" y="120"/>
                    <a:pt x="42" y="115"/>
                  </a:cubicBezTo>
                  <a:cubicBezTo>
                    <a:pt x="50" y="111"/>
                    <a:pt x="61" y="16"/>
                    <a:pt x="61" y="12"/>
                  </a:cubicBezTo>
                  <a:cubicBezTo>
                    <a:pt x="62" y="2"/>
                    <a:pt x="60" y="0"/>
                    <a:pt x="54" y="11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779"/>
            <p:cNvSpPr/>
            <p:nvPr/>
          </p:nvSpPr>
          <p:spPr bwMode="auto">
            <a:xfrm>
              <a:off x="5272088" y="3897313"/>
              <a:ext cx="136525" cy="344488"/>
            </a:xfrm>
            <a:custGeom>
              <a:avLst/>
              <a:gdLst>
                <a:gd name="T0" fmla="*/ 19 w 44"/>
                <a:gd name="T1" fmla="*/ 20 h 111"/>
                <a:gd name="T2" fmla="*/ 8 w 44"/>
                <a:gd name="T3" fmla="*/ 109 h 111"/>
                <a:gd name="T4" fmla="*/ 41 w 44"/>
                <a:gd name="T5" fmla="*/ 83 h 111"/>
                <a:gd name="T6" fmla="*/ 29 w 44"/>
                <a:gd name="T7" fmla="*/ 13 h 111"/>
                <a:gd name="T8" fmla="*/ 19 w 44"/>
                <a:gd name="T9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1">
                  <a:moveTo>
                    <a:pt x="19" y="20"/>
                  </a:moveTo>
                  <a:cubicBezTo>
                    <a:pt x="19" y="20"/>
                    <a:pt x="0" y="106"/>
                    <a:pt x="8" y="109"/>
                  </a:cubicBezTo>
                  <a:cubicBezTo>
                    <a:pt x="16" y="111"/>
                    <a:pt x="44" y="100"/>
                    <a:pt x="41" y="83"/>
                  </a:cubicBezTo>
                  <a:cubicBezTo>
                    <a:pt x="37" y="65"/>
                    <a:pt x="32" y="23"/>
                    <a:pt x="29" y="13"/>
                  </a:cubicBezTo>
                  <a:cubicBezTo>
                    <a:pt x="26" y="3"/>
                    <a:pt x="20" y="0"/>
                    <a:pt x="19" y="20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780"/>
            <p:cNvSpPr/>
            <p:nvPr/>
          </p:nvSpPr>
          <p:spPr bwMode="auto">
            <a:xfrm>
              <a:off x="4833938" y="3797300"/>
              <a:ext cx="366713" cy="211138"/>
            </a:xfrm>
            <a:custGeom>
              <a:avLst/>
              <a:gdLst>
                <a:gd name="T0" fmla="*/ 106 w 118"/>
                <a:gd name="T1" fmla="*/ 1 h 68"/>
                <a:gd name="T2" fmla="*/ 4 w 118"/>
                <a:gd name="T3" fmla="*/ 26 h 68"/>
                <a:gd name="T4" fmla="*/ 7 w 118"/>
                <a:gd name="T5" fmla="*/ 64 h 68"/>
                <a:gd name="T6" fmla="*/ 107 w 118"/>
                <a:gd name="T7" fmla="*/ 9 h 68"/>
                <a:gd name="T8" fmla="*/ 106 w 118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68">
                  <a:moveTo>
                    <a:pt x="106" y="1"/>
                  </a:moveTo>
                  <a:cubicBezTo>
                    <a:pt x="102" y="1"/>
                    <a:pt x="8" y="17"/>
                    <a:pt x="4" y="26"/>
                  </a:cubicBezTo>
                  <a:cubicBezTo>
                    <a:pt x="0" y="35"/>
                    <a:pt x="1" y="59"/>
                    <a:pt x="7" y="64"/>
                  </a:cubicBezTo>
                  <a:cubicBezTo>
                    <a:pt x="12" y="68"/>
                    <a:pt x="83" y="25"/>
                    <a:pt x="107" y="9"/>
                  </a:cubicBezTo>
                  <a:cubicBezTo>
                    <a:pt x="118" y="1"/>
                    <a:pt x="116" y="0"/>
                    <a:pt x="106" y="1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781"/>
            <p:cNvSpPr/>
            <p:nvPr/>
          </p:nvSpPr>
          <p:spPr bwMode="auto">
            <a:xfrm>
              <a:off x="4846638" y="3702050"/>
              <a:ext cx="341313" cy="136525"/>
            </a:xfrm>
            <a:custGeom>
              <a:avLst/>
              <a:gdLst>
                <a:gd name="T0" fmla="*/ 27 w 110"/>
                <a:gd name="T1" fmla="*/ 2 h 44"/>
                <a:gd name="T2" fmla="*/ 2 w 110"/>
                <a:gd name="T3" fmla="*/ 36 h 44"/>
                <a:gd name="T4" fmla="*/ 90 w 110"/>
                <a:gd name="T5" fmla="*/ 21 h 44"/>
                <a:gd name="T6" fmla="*/ 97 w 110"/>
                <a:gd name="T7" fmla="*/ 10 h 44"/>
                <a:gd name="T8" fmla="*/ 27 w 110"/>
                <a:gd name="T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44">
                  <a:moveTo>
                    <a:pt x="27" y="2"/>
                  </a:moveTo>
                  <a:cubicBezTo>
                    <a:pt x="9" y="0"/>
                    <a:pt x="0" y="29"/>
                    <a:pt x="2" y="36"/>
                  </a:cubicBezTo>
                  <a:cubicBezTo>
                    <a:pt x="5" y="44"/>
                    <a:pt x="90" y="21"/>
                    <a:pt x="90" y="21"/>
                  </a:cubicBezTo>
                  <a:cubicBezTo>
                    <a:pt x="110" y="19"/>
                    <a:pt x="107" y="13"/>
                    <a:pt x="97" y="10"/>
                  </a:cubicBezTo>
                  <a:cubicBezTo>
                    <a:pt x="87" y="8"/>
                    <a:pt x="45" y="5"/>
                    <a:pt x="27" y="2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782"/>
            <p:cNvSpPr/>
            <p:nvPr/>
          </p:nvSpPr>
          <p:spPr bwMode="auto">
            <a:xfrm>
              <a:off x="5207000" y="3729038"/>
              <a:ext cx="150813" cy="152400"/>
            </a:xfrm>
            <a:custGeom>
              <a:avLst/>
              <a:gdLst>
                <a:gd name="T0" fmla="*/ 25 w 49"/>
                <a:gd name="T1" fmla="*/ 44 h 49"/>
                <a:gd name="T2" fmla="*/ 41 w 49"/>
                <a:gd name="T3" fmla="*/ 7 h 49"/>
                <a:gd name="T4" fmla="*/ 6 w 49"/>
                <a:gd name="T5" fmla="*/ 25 h 49"/>
                <a:gd name="T6" fmla="*/ 11 w 49"/>
                <a:gd name="T7" fmla="*/ 39 h 49"/>
                <a:gd name="T8" fmla="*/ 12 w 49"/>
                <a:gd name="T9" fmla="*/ 38 h 49"/>
                <a:gd name="T10" fmla="*/ 11 w 49"/>
                <a:gd name="T11" fmla="*/ 39 h 49"/>
                <a:gd name="T12" fmla="*/ 25 w 49"/>
                <a:gd name="T13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9">
                  <a:moveTo>
                    <a:pt x="25" y="44"/>
                  </a:moveTo>
                  <a:cubicBezTo>
                    <a:pt x="31" y="38"/>
                    <a:pt x="49" y="14"/>
                    <a:pt x="41" y="7"/>
                  </a:cubicBezTo>
                  <a:cubicBezTo>
                    <a:pt x="34" y="0"/>
                    <a:pt x="11" y="19"/>
                    <a:pt x="6" y="25"/>
                  </a:cubicBezTo>
                  <a:cubicBezTo>
                    <a:pt x="0" y="31"/>
                    <a:pt x="11" y="39"/>
                    <a:pt x="11" y="39"/>
                  </a:cubicBezTo>
                  <a:cubicBezTo>
                    <a:pt x="11" y="38"/>
                    <a:pt x="12" y="38"/>
                    <a:pt x="12" y="38"/>
                  </a:cubicBezTo>
                  <a:cubicBezTo>
                    <a:pt x="12" y="38"/>
                    <a:pt x="11" y="39"/>
                    <a:pt x="11" y="39"/>
                  </a:cubicBezTo>
                  <a:cubicBezTo>
                    <a:pt x="11" y="39"/>
                    <a:pt x="20" y="49"/>
                    <a:pt x="25" y="44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783"/>
            <p:cNvSpPr/>
            <p:nvPr/>
          </p:nvSpPr>
          <p:spPr bwMode="auto">
            <a:xfrm>
              <a:off x="5334000" y="3773488"/>
              <a:ext cx="68263" cy="144463"/>
            </a:xfrm>
            <a:custGeom>
              <a:avLst/>
              <a:gdLst>
                <a:gd name="T0" fmla="*/ 12 w 22"/>
                <a:gd name="T1" fmla="*/ 1 h 47"/>
                <a:gd name="T2" fmla="*/ 0 w 22"/>
                <a:gd name="T3" fmla="*/ 35 h 47"/>
                <a:gd name="T4" fmla="*/ 20 w 22"/>
                <a:gd name="T5" fmla="*/ 31 h 47"/>
                <a:gd name="T6" fmla="*/ 12 w 22"/>
                <a:gd name="T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7">
                  <a:moveTo>
                    <a:pt x="12" y="1"/>
                  </a:moveTo>
                  <a:cubicBezTo>
                    <a:pt x="6" y="2"/>
                    <a:pt x="0" y="31"/>
                    <a:pt x="0" y="35"/>
                  </a:cubicBezTo>
                  <a:cubicBezTo>
                    <a:pt x="1" y="39"/>
                    <a:pt x="18" y="47"/>
                    <a:pt x="20" y="31"/>
                  </a:cubicBezTo>
                  <a:cubicBezTo>
                    <a:pt x="22" y="15"/>
                    <a:pt x="18" y="0"/>
                    <a:pt x="12" y="1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784"/>
            <p:cNvSpPr/>
            <p:nvPr/>
          </p:nvSpPr>
          <p:spPr bwMode="auto">
            <a:xfrm>
              <a:off x="5402263" y="3803650"/>
              <a:ext cx="104775" cy="109538"/>
            </a:xfrm>
            <a:custGeom>
              <a:avLst/>
              <a:gdLst>
                <a:gd name="T0" fmla="*/ 3 w 34"/>
                <a:gd name="T1" fmla="*/ 9 h 35"/>
                <a:gd name="T2" fmla="*/ 4 w 34"/>
                <a:gd name="T3" fmla="*/ 29 h 35"/>
                <a:gd name="T4" fmla="*/ 25 w 34"/>
                <a:gd name="T5" fmla="*/ 24 h 35"/>
                <a:gd name="T6" fmla="*/ 12 w 34"/>
                <a:gd name="T7" fmla="*/ 6 h 35"/>
                <a:gd name="T8" fmla="*/ 3 w 34"/>
                <a:gd name="T9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" y="9"/>
                  </a:moveTo>
                  <a:cubicBezTo>
                    <a:pt x="3" y="9"/>
                    <a:pt x="3" y="23"/>
                    <a:pt x="4" y="29"/>
                  </a:cubicBezTo>
                  <a:cubicBezTo>
                    <a:pt x="4" y="35"/>
                    <a:pt x="15" y="32"/>
                    <a:pt x="25" y="24"/>
                  </a:cubicBezTo>
                  <a:cubicBezTo>
                    <a:pt x="34" y="17"/>
                    <a:pt x="19" y="11"/>
                    <a:pt x="12" y="6"/>
                  </a:cubicBezTo>
                  <a:cubicBezTo>
                    <a:pt x="5" y="0"/>
                    <a:pt x="0" y="0"/>
                    <a:pt x="3" y="9"/>
                  </a:cubicBezTo>
                  <a:close/>
                </a:path>
              </a:pathLst>
            </a:custGeom>
            <a:solidFill>
              <a:srgbClr val="BB3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785"/>
            <p:cNvSpPr/>
            <p:nvPr/>
          </p:nvSpPr>
          <p:spPr bwMode="auto">
            <a:xfrm>
              <a:off x="5165725" y="3689350"/>
              <a:ext cx="146050" cy="71438"/>
            </a:xfrm>
            <a:custGeom>
              <a:avLst/>
              <a:gdLst>
                <a:gd name="T0" fmla="*/ 15 w 47"/>
                <a:gd name="T1" fmla="*/ 3 h 23"/>
                <a:gd name="T2" fmla="*/ 12 w 47"/>
                <a:gd name="T3" fmla="*/ 22 h 23"/>
                <a:gd name="T4" fmla="*/ 46 w 47"/>
                <a:gd name="T5" fmla="*/ 9 h 23"/>
                <a:gd name="T6" fmla="*/ 15 w 47"/>
                <a:gd name="T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23">
                  <a:moveTo>
                    <a:pt x="15" y="3"/>
                  </a:moveTo>
                  <a:cubicBezTo>
                    <a:pt x="0" y="5"/>
                    <a:pt x="8" y="21"/>
                    <a:pt x="12" y="22"/>
                  </a:cubicBezTo>
                  <a:cubicBezTo>
                    <a:pt x="16" y="23"/>
                    <a:pt x="45" y="15"/>
                    <a:pt x="46" y="9"/>
                  </a:cubicBezTo>
                  <a:cubicBezTo>
                    <a:pt x="47" y="2"/>
                    <a:pt x="31" y="0"/>
                    <a:pt x="15" y="3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786"/>
            <p:cNvSpPr/>
            <p:nvPr/>
          </p:nvSpPr>
          <p:spPr bwMode="auto">
            <a:xfrm>
              <a:off x="5168900" y="3582988"/>
              <a:ext cx="111125" cy="103188"/>
            </a:xfrm>
            <a:custGeom>
              <a:avLst/>
              <a:gdLst>
                <a:gd name="T0" fmla="*/ 10 w 36"/>
                <a:gd name="T1" fmla="*/ 10 h 33"/>
                <a:gd name="T2" fmla="*/ 6 w 36"/>
                <a:gd name="T3" fmla="*/ 31 h 33"/>
                <a:gd name="T4" fmla="*/ 26 w 36"/>
                <a:gd name="T5" fmla="*/ 31 h 33"/>
                <a:gd name="T6" fmla="*/ 29 w 36"/>
                <a:gd name="T7" fmla="*/ 21 h 33"/>
                <a:gd name="T8" fmla="*/ 10 w 36"/>
                <a:gd name="T9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3">
                  <a:moveTo>
                    <a:pt x="10" y="10"/>
                  </a:moveTo>
                  <a:cubicBezTo>
                    <a:pt x="3" y="19"/>
                    <a:pt x="0" y="31"/>
                    <a:pt x="6" y="31"/>
                  </a:cubicBezTo>
                  <a:cubicBezTo>
                    <a:pt x="12" y="32"/>
                    <a:pt x="26" y="31"/>
                    <a:pt x="26" y="31"/>
                  </a:cubicBezTo>
                  <a:cubicBezTo>
                    <a:pt x="36" y="33"/>
                    <a:pt x="35" y="29"/>
                    <a:pt x="29" y="21"/>
                  </a:cubicBezTo>
                  <a:cubicBezTo>
                    <a:pt x="23" y="14"/>
                    <a:pt x="17" y="0"/>
                    <a:pt x="10" y="10"/>
                  </a:cubicBezTo>
                  <a:close/>
                </a:path>
              </a:pathLst>
            </a:custGeom>
            <a:solidFill>
              <a:srgbClr val="BB3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787"/>
            <p:cNvSpPr/>
            <p:nvPr/>
          </p:nvSpPr>
          <p:spPr bwMode="auto">
            <a:xfrm>
              <a:off x="5314950" y="3676650"/>
              <a:ext cx="90488" cy="90488"/>
            </a:xfrm>
            <a:custGeom>
              <a:avLst/>
              <a:gdLst>
                <a:gd name="T0" fmla="*/ 2 w 29"/>
                <a:gd name="T1" fmla="*/ 7 h 29"/>
                <a:gd name="T2" fmla="*/ 10 w 29"/>
                <a:gd name="T3" fmla="*/ 20 h 29"/>
                <a:gd name="T4" fmla="*/ 24 w 29"/>
                <a:gd name="T5" fmla="*/ 27 h 29"/>
                <a:gd name="T6" fmla="*/ 25 w 29"/>
                <a:gd name="T7" fmla="*/ 4 h 29"/>
                <a:gd name="T8" fmla="*/ 2 w 29"/>
                <a:gd name="T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" y="7"/>
                  </a:moveTo>
                  <a:cubicBezTo>
                    <a:pt x="0" y="11"/>
                    <a:pt x="10" y="20"/>
                    <a:pt x="10" y="20"/>
                  </a:cubicBezTo>
                  <a:cubicBezTo>
                    <a:pt x="10" y="20"/>
                    <a:pt x="20" y="29"/>
                    <a:pt x="24" y="27"/>
                  </a:cubicBezTo>
                  <a:cubicBezTo>
                    <a:pt x="28" y="25"/>
                    <a:pt x="29" y="8"/>
                    <a:pt x="25" y="4"/>
                  </a:cubicBezTo>
                  <a:cubicBezTo>
                    <a:pt x="21" y="0"/>
                    <a:pt x="4" y="3"/>
                    <a:pt x="2" y="7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788"/>
            <p:cNvSpPr/>
            <p:nvPr/>
          </p:nvSpPr>
          <p:spPr bwMode="auto">
            <a:xfrm>
              <a:off x="5175250" y="3605213"/>
              <a:ext cx="65088" cy="77788"/>
            </a:xfrm>
            <a:custGeom>
              <a:avLst/>
              <a:gdLst>
                <a:gd name="T0" fmla="*/ 7 w 21"/>
                <a:gd name="T1" fmla="*/ 5 h 25"/>
                <a:gd name="T2" fmla="*/ 2 w 21"/>
                <a:gd name="T3" fmla="*/ 21 h 25"/>
                <a:gd name="T4" fmla="*/ 17 w 21"/>
                <a:gd name="T5" fmla="*/ 20 h 25"/>
                <a:gd name="T6" fmla="*/ 13 w 21"/>
                <a:gd name="T7" fmla="*/ 1 h 25"/>
                <a:gd name="T8" fmla="*/ 7 w 21"/>
                <a:gd name="T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5">
                  <a:moveTo>
                    <a:pt x="7" y="5"/>
                  </a:moveTo>
                  <a:cubicBezTo>
                    <a:pt x="7" y="5"/>
                    <a:pt x="0" y="18"/>
                    <a:pt x="2" y="21"/>
                  </a:cubicBezTo>
                  <a:cubicBezTo>
                    <a:pt x="4" y="25"/>
                    <a:pt x="12" y="21"/>
                    <a:pt x="17" y="20"/>
                  </a:cubicBezTo>
                  <a:cubicBezTo>
                    <a:pt x="21" y="20"/>
                    <a:pt x="17" y="1"/>
                    <a:pt x="13" y="1"/>
                  </a:cubicBezTo>
                  <a:cubicBezTo>
                    <a:pt x="9" y="0"/>
                    <a:pt x="9" y="3"/>
                    <a:pt x="7" y="5"/>
                  </a:cubicBezTo>
                  <a:close/>
                </a:path>
              </a:pathLst>
            </a:custGeom>
            <a:solidFill>
              <a:srgbClr val="BF4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789"/>
            <p:cNvSpPr/>
            <p:nvPr/>
          </p:nvSpPr>
          <p:spPr bwMode="auto">
            <a:xfrm>
              <a:off x="5410200" y="3838575"/>
              <a:ext cx="74613" cy="68263"/>
            </a:xfrm>
            <a:custGeom>
              <a:avLst/>
              <a:gdLst>
                <a:gd name="T0" fmla="*/ 4 w 24"/>
                <a:gd name="T1" fmla="*/ 5 h 22"/>
                <a:gd name="T2" fmla="*/ 4 w 24"/>
                <a:gd name="T3" fmla="*/ 20 h 22"/>
                <a:gd name="T4" fmla="*/ 20 w 24"/>
                <a:gd name="T5" fmla="*/ 14 h 22"/>
                <a:gd name="T6" fmla="*/ 24 w 24"/>
                <a:gd name="T7" fmla="*/ 8 h 22"/>
                <a:gd name="T8" fmla="*/ 4 w 24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2">
                  <a:moveTo>
                    <a:pt x="4" y="5"/>
                  </a:moveTo>
                  <a:cubicBezTo>
                    <a:pt x="3" y="10"/>
                    <a:pt x="0" y="18"/>
                    <a:pt x="4" y="20"/>
                  </a:cubicBezTo>
                  <a:cubicBezTo>
                    <a:pt x="7" y="22"/>
                    <a:pt x="20" y="14"/>
                    <a:pt x="20" y="14"/>
                  </a:cubicBezTo>
                  <a:cubicBezTo>
                    <a:pt x="22" y="12"/>
                    <a:pt x="24" y="12"/>
                    <a:pt x="24" y="8"/>
                  </a:cubicBezTo>
                  <a:cubicBezTo>
                    <a:pt x="23" y="4"/>
                    <a:pt x="4" y="0"/>
                    <a:pt x="4" y="5"/>
                  </a:cubicBezTo>
                  <a:close/>
                </a:path>
              </a:pathLst>
            </a:custGeom>
            <a:solidFill>
              <a:srgbClr val="BF4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790"/>
            <p:cNvSpPr/>
            <p:nvPr/>
          </p:nvSpPr>
          <p:spPr bwMode="auto">
            <a:xfrm>
              <a:off x="5126038" y="3940175"/>
              <a:ext cx="157163" cy="306388"/>
            </a:xfrm>
            <a:custGeom>
              <a:avLst/>
              <a:gdLst>
                <a:gd name="T0" fmla="*/ 0 w 51"/>
                <a:gd name="T1" fmla="*/ 95 h 99"/>
                <a:gd name="T2" fmla="*/ 13 w 51"/>
                <a:gd name="T3" fmla="*/ 99 h 99"/>
                <a:gd name="T4" fmla="*/ 26 w 51"/>
                <a:gd name="T5" fmla="*/ 95 h 99"/>
                <a:gd name="T6" fmla="*/ 47 w 51"/>
                <a:gd name="T7" fmla="*/ 1 h 99"/>
                <a:gd name="T8" fmla="*/ 0 w 51"/>
                <a:gd name="T9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9">
                  <a:moveTo>
                    <a:pt x="0" y="95"/>
                  </a:moveTo>
                  <a:cubicBezTo>
                    <a:pt x="1" y="99"/>
                    <a:pt x="7" y="99"/>
                    <a:pt x="13" y="99"/>
                  </a:cubicBezTo>
                  <a:cubicBezTo>
                    <a:pt x="18" y="99"/>
                    <a:pt x="23" y="99"/>
                    <a:pt x="26" y="95"/>
                  </a:cubicBezTo>
                  <a:cubicBezTo>
                    <a:pt x="33" y="85"/>
                    <a:pt x="51" y="1"/>
                    <a:pt x="47" y="1"/>
                  </a:cubicBezTo>
                  <a:cubicBezTo>
                    <a:pt x="44" y="0"/>
                    <a:pt x="0" y="92"/>
                    <a:pt x="0" y="95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791"/>
            <p:cNvSpPr/>
            <p:nvPr/>
          </p:nvSpPr>
          <p:spPr bwMode="auto">
            <a:xfrm>
              <a:off x="5289550" y="3927475"/>
              <a:ext cx="90488" cy="301625"/>
            </a:xfrm>
            <a:custGeom>
              <a:avLst/>
              <a:gdLst>
                <a:gd name="T0" fmla="*/ 16 w 29"/>
                <a:gd name="T1" fmla="*/ 5 h 97"/>
                <a:gd name="T2" fmla="*/ 3 w 29"/>
                <a:gd name="T3" fmla="*/ 95 h 97"/>
                <a:gd name="T4" fmla="*/ 23 w 29"/>
                <a:gd name="T5" fmla="*/ 87 h 97"/>
                <a:gd name="T6" fmla="*/ 18 w 29"/>
                <a:gd name="T7" fmla="*/ 2 h 97"/>
                <a:gd name="T8" fmla="*/ 16 w 29"/>
                <a:gd name="T9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7">
                  <a:moveTo>
                    <a:pt x="16" y="5"/>
                  </a:moveTo>
                  <a:cubicBezTo>
                    <a:pt x="16" y="5"/>
                    <a:pt x="0" y="94"/>
                    <a:pt x="3" y="95"/>
                  </a:cubicBezTo>
                  <a:cubicBezTo>
                    <a:pt x="6" y="97"/>
                    <a:pt x="18" y="93"/>
                    <a:pt x="23" y="87"/>
                  </a:cubicBezTo>
                  <a:cubicBezTo>
                    <a:pt x="29" y="81"/>
                    <a:pt x="20" y="4"/>
                    <a:pt x="18" y="2"/>
                  </a:cubicBezTo>
                  <a:cubicBezTo>
                    <a:pt x="17" y="0"/>
                    <a:pt x="16" y="2"/>
                    <a:pt x="16" y="5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792"/>
            <p:cNvSpPr/>
            <p:nvPr/>
          </p:nvSpPr>
          <p:spPr bwMode="auto">
            <a:xfrm>
              <a:off x="4843463" y="3810000"/>
              <a:ext cx="303213" cy="173038"/>
            </a:xfrm>
            <a:custGeom>
              <a:avLst/>
              <a:gdLst>
                <a:gd name="T0" fmla="*/ 1 w 98"/>
                <a:gd name="T1" fmla="*/ 43 h 56"/>
                <a:gd name="T2" fmla="*/ 6 w 98"/>
                <a:gd name="T3" fmla="*/ 56 h 56"/>
                <a:gd name="T4" fmla="*/ 98 w 98"/>
                <a:gd name="T5" fmla="*/ 4 h 56"/>
                <a:gd name="T6" fmla="*/ 5 w 98"/>
                <a:gd name="T7" fmla="*/ 31 h 56"/>
                <a:gd name="T8" fmla="*/ 1 w 98"/>
                <a:gd name="T9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6">
                  <a:moveTo>
                    <a:pt x="1" y="43"/>
                  </a:moveTo>
                  <a:cubicBezTo>
                    <a:pt x="2" y="49"/>
                    <a:pt x="2" y="55"/>
                    <a:pt x="6" y="56"/>
                  </a:cubicBezTo>
                  <a:cubicBezTo>
                    <a:pt x="9" y="56"/>
                    <a:pt x="98" y="8"/>
                    <a:pt x="98" y="4"/>
                  </a:cubicBezTo>
                  <a:cubicBezTo>
                    <a:pt x="97" y="0"/>
                    <a:pt x="15" y="23"/>
                    <a:pt x="5" y="31"/>
                  </a:cubicBezTo>
                  <a:cubicBezTo>
                    <a:pt x="0" y="34"/>
                    <a:pt x="1" y="39"/>
                    <a:pt x="1" y="43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793"/>
            <p:cNvSpPr/>
            <p:nvPr/>
          </p:nvSpPr>
          <p:spPr bwMode="auto">
            <a:xfrm>
              <a:off x="4859338" y="3725863"/>
              <a:ext cx="296863" cy="93663"/>
            </a:xfrm>
            <a:custGeom>
              <a:avLst/>
              <a:gdLst>
                <a:gd name="T0" fmla="*/ 9 w 96"/>
                <a:gd name="T1" fmla="*/ 6 h 30"/>
                <a:gd name="T2" fmla="*/ 2 w 96"/>
                <a:gd name="T3" fmla="*/ 27 h 30"/>
                <a:gd name="T4" fmla="*/ 92 w 96"/>
                <a:gd name="T5" fmla="*/ 10 h 30"/>
                <a:gd name="T6" fmla="*/ 94 w 96"/>
                <a:gd name="T7" fmla="*/ 7 h 30"/>
                <a:gd name="T8" fmla="*/ 9 w 96"/>
                <a:gd name="T9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0">
                  <a:moveTo>
                    <a:pt x="9" y="6"/>
                  </a:moveTo>
                  <a:cubicBezTo>
                    <a:pt x="3" y="12"/>
                    <a:pt x="0" y="25"/>
                    <a:pt x="2" y="27"/>
                  </a:cubicBezTo>
                  <a:cubicBezTo>
                    <a:pt x="4" y="30"/>
                    <a:pt x="92" y="10"/>
                    <a:pt x="92" y="10"/>
                  </a:cubicBezTo>
                  <a:cubicBezTo>
                    <a:pt x="94" y="9"/>
                    <a:pt x="96" y="8"/>
                    <a:pt x="94" y="7"/>
                  </a:cubicBezTo>
                  <a:cubicBezTo>
                    <a:pt x="92" y="6"/>
                    <a:pt x="15" y="0"/>
                    <a:pt x="9" y="6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794"/>
            <p:cNvSpPr/>
            <p:nvPr/>
          </p:nvSpPr>
          <p:spPr bwMode="auto">
            <a:xfrm>
              <a:off x="4914900" y="3871913"/>
              <a:ext cx="300038" cy="315913"/>
            </a:xfrm>
            <a:custGeom>
              <a:avLst/>
              <a:gdLst>
                <a:gd name="T0" fmla="*/ 0 w 97"/>
                <a:gd name="T1" fmla="*/ 70 h 102"/>
                <a:gd name="T2" fmla="*/ 14 w 97"/>
                <a:gd name="T3" fmla="*/ 92 h 102"/>
                <a:gd name="T4" fmla="*/ 97 w 97"/>
                <a:gd name="T5" fmla="*/ 3 h 102"/>
                <a:gd name="T6" fmla="*/ 0 w 97"/>
                <a:gd name="T7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102">
                  <a:moveTo>
                    <a:pt x="0" y="70"/>
                  </a:moveTo>
                  <a:cubicBezTo>
                    <a:pt x="0" y="70"/>
                    <a:pt x="1" y="82"/>
                    <a:pt x="14" y="92"/>
                  </a:cubicBezTo>
                  <a:cubicBezTo>
                    <a:pt x="27" y="102"/>
                    <a:pt x="97" y="5"/>
                    <a:pt x="97" y="3"/>
                  </a:cubicBezTo>
                  <a:cubicBezTo>
                    <a:pt x="96" y="0"/>
                    <a:pt x="9" y="52"/>
                    <a:pt x="0" y="70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795"/>
            <p:cNvSpPr/>
            <p:nvPr/>
          </p:nvSpPr>
          <p:spPr bwMode="auto">
            <a:xfrm>
              <a:off x="4945063" y="4098925"/>
              <a:ext cx="22225" cy="20638"/>
            </a:xfrm>
            <a:custGeom>
              <a:avLst/>
              <a:gdLst>
                <a:gd name="T0" fmla="*/ 1 w 7"/>
                <a:gd name="T1" fmla="*/ 1 h 7"/>
                <a:gd name="T2" fmla="*/ 2 w 7"/>
                <a:gd name="T3" fmla="*/ 6 h 7"/>
                <a:gd name="T4" fmla="*/ 6 w 7"/>
                <a:gd name="T5" fmla="*/ 6 h 7"/>
                <a:gd name="T6" fmla="*/ 6 w 7"/>
                <a:gd name="T7" fmla="*/ 1 h 7"/>
                <a:gd name="T8" fmla="*/ 1 w 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1"/>
                  </a:moveTo>
                  <a:cubicBezTo>
                    <a:pt x="0" y="3"/>
                    <a:pt x="0" y="5"/>
                    <a:pt x="2" y="6"/>
                  </a:cubicBezTo>
                  <a:cubicBezTo>
                    <a:pt x="3" y="7"/>
                    <a:pt x="5" y="7"/>
                    <a:pt x="6" y="6"/>
                  </a:cubicBezTo>
                  <a:cubicBezTo>
                    <a:pt x="7" y="4"/>
                    <a:pt x="7" y="3"/>
                    <a:pt x="6" y="1"/>
                  </a:cubicBezTo>
                  <a:cubicBezTo>
                    <a:pt x="4" y="0"/>
                    <a:pt x="3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796"/>
            <p:cNvSpPr/>
            <p:nvPr/>
          </p:nvSpPr>
          <p:spPr bwMode="auto">
            <a:xfrm>
              <a:off x="4964113" y="4073525"/>
              <a:ext cx="9525" cy="9525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3 h 3"/>
                <a:gd name="T4" fmla="*/ 3 w 3"/>
                <a:gd name="T5" fmla="*/ 3 h 3"/>
                <a:gd name="T6" fmla="*/ 3 w 3"/>
                <a:gd name="T7" fmla="*/ 0 h 3"/>
                <a:gd name="T8" fmla="*/ 1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9798808" y="2291835"/>
            <a:ext cx="803866" cy="1108866"/>
            <a:chOff x="2901950" y="5719763"/>
            <a:chExt cx="569913" cy="1027113"/>
          </a:xfrm>
        </p:grpSpPr>
        <p:sp>
          <p:nvSpPr>
            <p:cNvPr id="77" name="Freeform 1724"/>
            <p:cNvSpPr/>
            <p:nvPr/>
          </p:nvSpPr>
          <p:spPr bwMode="auto">
            <a:xfrm>
              <a:off x="2901950" y="6405563"/>
              <a:ext cx="263525" cy="341313"/>
            </a:xfrm>
            <a:custGeom>
              <a:avLst/>
              <a:gdLst>
                <a:gd name="T0" fmla="*/ 65 w 85"/>
                <a:gd name="T1" fmla="*/ 5 h 110"/>
                <a:gd name="T2" fmla="*/ 54 w 85"/>
                <a:gd name="T3" fmla="*/ 17 h 110"/>
                <a:gd name="T4" fmla="*/ 40 w 85"/>
                <a:gd name="T5" fmla="*/ 31 h 110"/>
                <a:gd name="T6" fmla="*/ 13 w 85"/>
                <a:gd name="T7" fmla="*/ 46 h 110"/>
                <a:gd name="T8" fmla="*/ 5 w 85"/>
                <a:gd name="T9" fmla="*/ 59 h 110"/>
                <a:gd name="T10" fmla="*/ 31 w 85"/>
                <a:gd name="T11" fmla="*/ 51 h 110"/>
                <a:gd name="T12" fmla="*/ 51 w 85"/>
                <a:gd name="T13" fmla="*/ 52 h 110"/>
                <a:gd name="T14" fmla="*/ 58 w 85"/>
                <a:gd name="T15" fmla="*/ 68 h 110"/>
                <a:gd name="T16" fmla="*/ 63 w 85"/>
                <a:gd name="T17" fmla="*/ 85 h 110"/>
                <a:gd name="T18" fmla="*/ 69 w 85"/>
                <a:gd name="T19" fmla="*/ 95 h 110"/>
                <a:gd name="T20" fmla="*/ 78 w 85"/>
                <a:gd name="T21" fmla="*/ 107 h 110"/>
                <a:gd name="T22" fmla="*/ 84 w 85"/>
                <a:gd name="T23" fmla="*/ 75 h 110"/>
                <a:gd name="T24" fmla="*/ 79 w 85"/>
                <a:gd name="T25" fmla="*/ 42 h 110"/>
                <a:gd name="T26" fmla="*/ 80 w 85"/>
                <a:gd name="T27" fmla="*/ 11 h 110"/>
                <a:gd name="T28" fmla="*/ 78 w 85"/>
                <a:gd name="T29" fmla="*/ 4 h 110"/>
                <a:gd name="T30" fmla="*/ 73 w 85"/>
                <a:gd name="T31" fmla="*/ 3 h 110"/>
                <a:gd name="T32" fmla="*/ 65 w 85"/>
                <a:gd name="T33" fmla="*/ 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110">
                  <a:moveTo>
                    <a:pt x="65" y="5"/>
                  </a:moveTo>
                  <a:cubicBezTo>
                    <a:pt x="61" y="8"/>
                    <a:pt x="60" y="12"/>
                    <a:pt x="54" y="17"/>
                  </a:cubicBezTo>
                  <a:cubicBezTo>
                    <a:pt x="48" y="22"/>
                    <a:pt x="49" y="25"/>
                    <a:pt x="40" y="31"/>
                  </a:cubicBezTo>
                  <a:cubicBezTo>
                    <a:pt x="32" y="37"/>
                    <a:pt x="20" y="42"/>
                    <a:pt x="13" y="46"/>
                  </a:cubicBezTo>
                  <a:cubicBezTo>
                    <a:pt x="5" y="51"/>
                    <a:pt x="0" y="58"/>
                    <a:pt x="5" y="59"/>
                  </a:cubicBezTo>
                  <a:cubicBezTo>
                    <a:pt x="10" y="60"/>
                    <a:pt x="29" y="52"/>
                    <a:pt x="31" y="51"/>
                  </a:cubicBezTo>
                  <a:cubicBezTo>
                    <a:pt x="34" y="50"/>
                    <a:pt x="48" y="51"/>
                    <a:pt x="51" y="52"/>
                  </a:cubicBezTo>
                  <a:cubicBezTo>
                    <a:pt x="55" y="54"/>
                    <a:pt x="56" y="62"/>
                    <a:pt x="58" y="68"/>
                  </a:cubicBezTo>
                  <a:cubicBezTo>
                    <a:pt x="60" y="74"/>
                    <a:pt x="61" y="78"/>
                    <a:pt x="63" y="85"/>
                  </a:cubicBezTo>
                  <a:cubicBezTo>
                    <a:pt x="65" y="92"/>
                    <a:pt x="66" y="90"/>
                    <a:pt x="69" y="95"/>
                  </a:cubicBezTo>
                  <a:cubicBezTo>
                    <a:pt x="71" y="101"/>
                    <a:pt x="75" y="110"/>
                    <a:pt x="78" y="107"/>
                  </a:cubicBezTo>
                  <a:cubicBezTo>
                    <a:pt x="81" y="104"/>
                    <a:pt x="83" y="88"/>
                    <a:pt x="84" y="75"/>
                  </a:cubicBezTo>
                  <a:cubicBezTo>
                    <a:pt x="85" y="62"/>
                    <a:pt x="82" y="53"/>
                    <a:pt x="79" y="42"/>
                  </a:cubicBezTo>
                  <a:cubicBezTo>
                    <a:pt x="76" y="30"/>
                    <a:pt x="79" y="18"/>
                    <a:pt x="80" y="11"/>
                  </a:cubicBezTo>
                  <a:cubicBezTo>
                    <a:pt x="81" y="4"/>
                    <a:pt x="81" y="2"/>
                    <a:pt x="78" y="4"/>
                  </a:cubicBezTo>
                  <a:cubicBezTo>
                    <a:pt x="75" y="5"/>
                    <a:pt x="72" y="6"/>
                    <a:pt x="73" y="3"/>
                  </a:cubicBezTo>
                  <a:cubicBezTo>
                    <a:pt x="73" y="0"/>
                    <a:pt x="69" y="2"/>
                    <a:pt x="65" y="5"/>
                  </a:cubicBezTo>
                  <a:close/>
                </a:path>
              </a:pathLst>
            </a:custGeom>
            <a:solidFill>
              <a:srgbClr val="004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2944813" y="5794375"/>
              <a:ext cx="527050" cy="908051"/>
              <a:chOff x="2944813" y="5794375"/>
              <a:chExt cx="527050" cy="908051"/>
            </a:xfrm>
          </p:grpSpPr>
          <p:sp>
            <p:nvSpPr>
              <p:cNvPr id="80" name="Freeform 1713"/>
              <p:cNvSpPr/>
              <p:nvPr/>
            </p:nvSpPr>
            <p:spPr bwMode="auto">
              <a:xfrm>
                <a:off x="3003550" y="6070600"/>
                <a:ext cx="106363" cy="409575"/>
              </a:xfrm>
              <a:custGeom>
                <a:avLst/>
                <a:gdLst>
                  <a:gd name="T0" fmla="*/ 8 w 34"/>
                  <a:gd name="T1" fmla="*/ 89 h 132"/>
                  <a:gd name="T2" fmla="*/ 23 w 34"/>
                  <a:gd name="T3" fmla="*/ 132 h 132"/>
                  <a:gd name="T4" fmla="*/ 34 w 34"/>
                  <a:gd name="T5" fmla="*/ 0 h 132"/>
                  <a:gd name="T6" fmla="*/ 13 w 34"/>
                  <a:gd name="T7" fmla="*/ 27 h 132"/>
                  <a:gd name="T8" fmla="*/ 6 w 34"/>
                  <a:gd name="T9" fmla="*/ 47 h 132"/>
                  <a:gd name="T10" fmla="*/ 13 w 34"/>
                  <a:gd name="T11" fmla="*/ 67 h 132"/>
                  <a:gd name="T12" fmla="*/ 8 w 34"/>
                  <a:gd name="T13" fmla="*/ 8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32">
                    <a:moveTo>
                      <a:pt x="8" y="89"/>
                    </a:moveTo>
                    <a:cubicBezTo>
                      <a:pt x="7" y="99"/>
                      <a:pt x="14" y="131"/>
                      <a:pt x="23" y="132"/>
                    </a:cubicBezTo>
                    <a:cubicBezTo>
                      <a:pt x="33" y="132"/>
                      <a:pt x="34" y="0"/>
                      <a:pt x="34" y="0"/>
                    </a:cubicBezTo>
                    <a:cubicBezTo>
                      <a:pt x="34" y="0"/>
                      <a:pt x="22" y="19"/>
                      <a:pt x="13" y="27"/>
                    </a:cubicBezTo>
                    <a:cubicBezTo>
                      <a:pt x="4" y="36"/>
                      <a:pt x="0" y="38"/>
                      <a:pt x="6" y="47"/>
                    </a:cubicBezTo>
                    <a:cubicBezTo>
                      <a:pt x="13" y="55"/>
                      <a:pt x="15" y="57"/>
                      <a:pt x="13" y="67"/>
                    </a:cubicBezTo>
                    <a:cubicBezTo>
                      <a:pt x="11" y="76"/>
                      <a:pt x="8" y="80"/>
                      <a:pt x="8" y="89"/>
                    </a:cubicBezTo>
                    <a:close/>
                  </a:path>
                </a:pathLst>
              </a:custGeom>
              <a:solidFill>
                <a:srgbClr val="009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714"/>
              <p:cNvSpPr/>
              <p:nvPr/>
            </p:nvSpPr>
            <p:spPr bwMode="auto">
              <a:xfrm>
                <a:off x="3270250" y="6213475"/>
                <a:ext cx="136525" cy="228600"/>
              </a:xfrm>
              <a:custGeom>
                <a:avLst/>
                <a:gdLst>
                  <a:gd name="T0" fmla="*/ 11 w 44"/>
                  <a:gd name="T1" fmla="*/ 46 h 74"/>
                  <a:gd name="T2" fmla="*/ 9 w 44"/>
                  <a:gd name="T3" fmla="*/ 56 h 74"/>
                  <a:gd name="T4" fmla="*/ 22 w 44"/>
                  <a:gd name="T5" fmla="*/ 64 h 74"/>
                  <a:gd name="T6" fmla="*/ 27 w 44"/>
                  <a:gd name="T7" fmla="*/ 73 h 74"/>
                  <a:gd name="T8" fmla="*/ 38 w 44"/>
                  <a:gd name="T9" fmla="*/ 39 h 74"/>
                  <a:gd name="T10" fmla="*/ 42 w 44"/>
                  <a:gd name="T11" fmla="*/ 11 h 74"/>
                  <a:gd name="T12" fmla="*/ 11 w 44"/>
                  <a:gd name="T13" fmla="*/ 4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74">
                    <a:moveTo>
                      <a:pt x="11" y="46"/>
                    </a:moveTo>
                    <a:cubicBezTo>
                      <a:pt x="7" y="50"/>
                      <a:pt x="0" y="57"/>
                      <a:pt x="9" y="56"/>
                    </a:cubicBezTo>
                    <a:cubicBezTo>
                      <a:pt x="19" y="54"/>
                      <a:pt x="18" y="57"/>
                      <a:pt x="22" y="64"/>
                    </a:cubicBezTo>
                    <a:cubicBezTo>
                      <a:pt x="26" y="72"/>
                      <a:pt x="25" y="74"/>
                      <a:pt x="27" y="73"/>
                    </a:cubicBezTo>
                    <a:cubicBezTo>
                      <a:pt x="30" y="72"/>
                      <a:pt x="36" y="51"/>
                      <a:pt x="38" y="39"/>
                    </a:cubicBezTo>
                    <a:cubicBezTo>
                      <a:pt x="39" y="27"/>
                      <a:pt x="42" y="11"/>
                      <a:pt x="42" y="11"/>
                    </a:cubicBezTo>
                    <a:cubicBezTo>
                      <a:pt x="44" y="0"/>
                      <a:pt x="15" y="42"/>
                      <a:pt x="11" y="46"/>
                    </a:cubicBezTo>
                    <a:close/>
                  </a:path>
                </a:pathLst>
              </a:custGeom>
              <a:solidFill>
                <a:srgbClr val="00A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715"/>
              <p:cNvSpPr/>
              <p:nvPr/>
            </p:nvSpPr>
            <p:spPr bwMode="auto">
              <a:xfrm>
                <a:off x="3305175" y="6256338"/>
                <a:ext cx="87313" cy="158750"/>
              </a:xfrm>
              <a:custGeom>
                <a:avLst/>
                <a:gdLst>
                  <a:gd name="T0" fmla="*/ 26 w 28"/>
                  <a:gd name="T1" fmla="*/ 19 h 51"/>
                  <a:gd name="T2" fmla="*/ 28 w 28"/>
                  <a:gd name="T3" fmla="*/ 0 h 51"/>
                  <a:gd name="T4" fmla="*/ 2 w 28"/>
                  <a:gd name="T5" fmla="*/ 34 h 51"/>
                  <a:gd name="T6" fmla="*/ 8 w 28"/>
                  <a:gd name="T7" fmla="*/ 39 h 51"/>
                  <a:gd name="T8" fmla="*/ 15 w 28"/>
                  <a:gd name="T9" fmla="*/ 50 h 51"/>
                  <a:gd name="T10" fmla="*/ 11 w 28"/>
                  <a:gd name="T11" fmla="*/ 34 h 51"/>
                  <a:gd name="T12" fmla="*/ 14 w 28"/>
                  <a:gd name="T13" fmla="*/ 28 h 51"/>
                  <a:gd name="T14" fmla="*/ 19 w 28"/>
                  <a:gd name="T15" fmla="*/ 42 h 51"/>
                  <a:gd name="T16" fmla="*/ 18 w 28"/>
                  <a:gd name="T17" fmla="*/ 22 h 51"/>
                  <a:gd name="T18" fmla="*/ 22 w 28"/>
                  <a:gd name="T19" fmla="*/ 32 h 51"/>
                  <a:gd name="T20" fmla="*/ 23 w 28"/>
                  <a:gd name="T21" fmla="*/ 13 h 51"/>
                  <a:gd name="T22" fmla="*/ 26 w 28"/>
                  <a:gd name="T23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1">
                    <a:moveTo>
                      <a:pt x="26" y="19"/>
                    </a:moveTo>
                    <a:cubicBezTo>
                      <a:pt x="28" y="14"/>
                      <a:pt x="28" y="0"/>
                      <a:pt x="28" y="0"/>
                    </a:cubicBezTo>
                    <a:cubicBezTo>
                      <a:pt x="28" y="0"/>
                      <a:pt x="3" y="32"/>
                      <a:pt x="2" y="34"/>
                    </a:cubicBezTo>
                    <a:cubicBezTo>
                      <a:pt x="0" y="35"/>
                      <a:pt x="3" y="37"/>
                      <a:pt x="8" y="39"/>
                    </a:cubicBezTo>
                    <a:cubicBezTo>
                      <a:pt x="12" y="40"/>
                      <a:pt x="15" y="50"/>
                      <a:pt x="15" y="50"/>
                    </a:cubicBezTo>
                    <a:cubicBezTo>
                      <a:pt x="17" y="51"/>
                      <a:pt x="12" y="37"/>
                      <a:pt x="11" y="34"/>
                    </a:cubicBezTo>
                    <a:cubicBezTo>
                      <a:pt x="9" y="32"/>
                      <a:pt x="11" y="29"/>
                      <a:pt x="14" y="28"/>
                    </a:cubicBezTo>
                    <a:cubicBezTo>
                      <a:pt x="16" y="26"/>
                      <a:pt x="16" y="40"/>
                      <a:pt x="19" y="42"/>
                    </a:cubicBezTo>
                    <a:cubicBezTo>
                      <a:pt x="22" y="43"/>
                      <a:pt x="15" y="26"/>
                      <a:pt x="18" y="22"/>
                    </a:cubicBezTo>
                    <a:cubicBezTo>
                      <a:pt x="20" y="17"/>
                      <a:pt x="19" y="36"/>
                      <a:pt x="22" y="32"/>
                    </a:cubicBezTo>
                    <a:cubicBezTo>
                      <a:pt x="24" y="29"/>
                      <a:pt x="19" y="16"/>
                      <a:pt x="23" y="13"/>
                    </a:cubicBezTo>
                    <a:cubicBezTo>
                      <a:pt x="24" y="12"/>
                      <a:pt x="24" y="24"/>
                      <a:pt x="26" y="19"/>
                    </a:cubicBezTo>
                    <a:close/>
                  </a:path>
                </a:pathLst>
              </a:custGeom>
              <a:solidFill>
                <a:srgbClr val="009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716"/>
              <p:cNvSpPr/>
              <p:nvPr/>
            </p:nvSpPr>
            <p:spPr bwMode="auto">
              <a:xfrm>
                <a:off x="3057525" y="5816600"/>
                <a:ext cx="414338" cy="750888"/>
              </a:xfrm>
              <a:custGeom>
                <a:avLst/>
                <a:gdLst>
                  <a:gd name="T0" fmla="*/ 26 w 134"/>
                  <a:gd name="T1" fmla="*/ 229 h 242"/>
                  <a:gd name="T2" fmla="*/ 38 w 134"/>
                  <a:gd name="T3" fmla="*/ 208 h 242"/>
                  <a:gd name="T4" fmla="*/ 86 w 134"/>
                  <a:gd name="T5" fmla="*/ 174 h 242"/>
                  <a:gd name="T6" fmla="*/ 128 w 134"/>
                  <a:gd name="T7" fmla="*/ 109 h 242"/>
                  <a:gd name="T8" fmla="*/ 124 w 134"/>
                  <a:gd name="T9" fmla="*/ 39 h 242"/>
                  <a:gd name="T10" fmla="*/ 83 w 134"/>
                  <a:gd name="T11" fmla="*/ 2 h 242"/>
                  <a:gd name="T12" fmla="*/ 55 w 134"/>
                  <a:gd name="T13" fmla="*/ 11 h 242"/>
                  <a:gd name="T14" fmla="*/ 17 w 134"/>
                  <a:gd name="T15" fmla="*/ 73 h 242"/>
                  <a:gd name="T16" fmla="*/ 1 w 134"/>
                  <a:gd name="T17" fmla="*/ 142 h 242"/>
                  <a:gd name="T18" fmla="*/ 2 w 134"/>
                  <a:gd name="T19" fmla="*/ 169 h 242"/>
                  <a:gd name="T20" fmla="*/ 0 w 134"/>
                  <a:gd name="T21" fmla="*/ 215 h 242"/>
                  <a:gd name="T22" fmla="*/ 26 w 134"/>
                  <a:gd name="T23" fmla="*/ 229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4" h="242">
                    <a:moveTo>
                      <a:pt x="26" y="229"/>
                    </a:moveTo>
                    <a:cubicBezTo>
                      <a:pt x="26" y="229"/>
                      <a:pt x="29" y="214"/>
                      <a:pt x="38" y="208"/>
                    </a:cubicBezTo>
                    <a:cubicBezTo>
                      <a:pt x="48" y="201"/>
                      <a:pt x="72" y="193"/>
                      <a:pt x="86" y="174"/>
                    </a:cubicBezTo>
                    <a:cubicBezTo>
                      <a:pt x="99" y="156"/>
                      <a:pt x="123" y="129"/>
                      <a:pt x="128" y="109"/>
                    </a:cubicBezTo>
                    <a:cubicBezTo>
                      <a:pt x="134" y="89"/>
                      <a:pt x="132" y="51"/>
                      <a:pt x="124" y="39"/>
                    </a:cubicBezTo>
                    <a:cubicBezTo>
                      <a:pt x="117" y="27"/>
                      <a:pt x="88" y="0"/>
                      <a:pt x="83" y="2"/>
                    </a:cubicBezTo>
                    <a:cubicBezTo>
                      <a:pt x="77" y="4"/>
                      <a:pt x="65" y="4"/>
                      <a:pt x="55" y="11"/>
                    </a:cubicBezTo>
                    <a:cubicBezTo>
                      <a:pt x="46" y="18"/>
                      <a:pt x="24" y="53"/>
                      <a:pt x="17" y="73"/>
                    </a:cubicBezTo>
                    <a:cubicBezTo>
                      <a:pt x="10" y="93"/>
                      <a:pt x="5" y="119"/>
                      <a:pt x="1" y="142"/>
                    </a:cubicBezTo>
                    <a:cubicBezTo>
                      <a:pt x="0" y="149"/>
                      <a:pt x="2" y="159"/>
                      <a:pt x="2" y="169"/>
                    </a:cubicBezTo>
                    <a:cubicBezTo>
                      <a:pt x="3" y="188"/>
                      <a:pt x="0" y="209"/>
                      <a:pt x="0" y="215"/>
                    </a:cubicBezTo>
                    <a:cubicBezTo>
                      <a:pt x="0" y="225"/>
                      <a:pt x="17" y="242"/>
                      <a:pt x="26" y="229"/>
                    </a:cubicBezTo>
                    <a:close/>
                  </a:path>
                </a:pathLst>
              </a:custGeom>
              <a:solidFill>
                <a:srgbClr val="E536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717"/>
              <p:cNvSpPr/>
              <p:nvPr/>
            </p:nvSpPr>
            <p:spPr bwMode="auto">
              <a:xfrm>
                <a:off x="3113088" y="6018213"/>
                <a:ext cx="354013" cy="84138"/>
              </a:xfrm>
              <a:custGeom>
                <a:avLst/>
                <a:gdLst>
                  <a:gd name="T0" fmla="*/ 41 w 114"/>
                  <a:gd name="T1" fmla="*/ 5 h 27"/>
                  <a:gd name="T2" fmla="*/ 4 w 114"/>
                  <a:gd name="T3" fmla="*/ 1 h 27"/>
                  <a:gd name="T4" fmla="*/ 2 w 114"/>
                  <a:gd name="T5" fmla="*/ 5 h 27"/>
                  <a:gd name="T6" fmla="*/ 28 w 114"/>
                  <a:gd name="T7" fmla="*/ 10 h 27"/>
                  <a:gd name="T8" fmla="*/ 59 w 114"/>
                  <a:gd name="T9" fmla="*/ 6 h 27"/>
                  <a:gd name="T10" fmla="*/ 95 w 114"/>
                  <a:gd name="T11" fmla="*/ 15 h 27"/>
                  <a:gd name="T12" fmla="*/ 113 w 114"/>
                  <a:gd name="T13" fmla="*/ 27 h 27"/>
                  <a:gd name="T14" fmla="*/ 114 w 114"/>
                  <a:gd name="T15" fmla="*/ 23 h 27"/>
                  <a:gd name="T16" fmla="*/ 76 w 114"/>
                  <a:gd name="T17" fmla="*/ 5 h 27"/>
                  <a:gd name="T18" fmla="*/ 41 w 114"/>
                  <a:gd name="T19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27">
                    <a:moveTo>
                      <a:pt x="41" y="5"/>
                    </a:moveTo>
                    <a:cubicBezTo>
                      <a:pt x="33" y="6"/>
                      <a:pt x="7" y="2"/>
                      <a:pt x="4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4" y="6"/>
                      <a:pt x="19" y="13"/>
                      <a:pt x="28" y="10"/>
                    </a:cubicBezTo>
                    <a:cubicBezTo>
                      <a:pt x="38" y="8"/>
                      <a:pt x="50" y="6"/>
                      <a:pt x="59" y="6"/>
                    </a:cubicBezTo>
                    <a:cubicBezTo>
                      <a:pt x="69" y="7"/>
                      <a:pt x="87" y="9"/>
                      <a:pt x="95" y="15"/>
                    </a:cubicBezTo>
                    <a:cubicBezTo>
                      <a:pt x="104" y="21"/>
                      <a:pt x="113" y="27"/>
                      <a:pt x="113" y="27"/>
                    </a:cubicBezTo>
                    <a:cubicBezTo>
                      <a:pt x="113" y="27"/>
                      <a:pt x="114" y="24"/>
                      <a:pt x="114" y="23"/>
                    </a:cubicBezTo>
                    <a:cubicBezTo>
                      <a:pt x="114" y="23"/>
                      <a:pt x="87" y="6"/>
                      <a:pt x="76" y="5"/>
                    </a:cubicBezTo>
                    <a:cubicBezTo>
                      <a:pt x="66" y="4"/>
                      <a:pt x="50" y="4"/>
                      <a:pt x="41" y="5"/>
                    </a:cubicBezTo>
                    <a:close/>
                  </a:path>
                </a:pathLst>
              </a:custGeom>
              <a:solidFill>
                <a:srgbClr val="800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718"/>
              <p:cNvSpPr/>
              <p:nvPr/>
            </p:nvSpPr>
            <p:spPr bwMode="auto">
              <a:xfrm>
                <a:off x="3074988" y="6135688"/>
                <a:ext cx="357188" cy="84138"/>
              </a:xfrm>
              <a:custGeom>
                <a:avLst/>
                <a:gdLst>
                  <a:gd name="T0" fmla="*/ 34 w 115"/>
                  <a:gd name="T1" fmla="*/ 4 h 27"/>
                  <a:gd name="T2" fmla="*/ 4 w 115"/>
                  <a:gd name="T3" fmla="*/ 5 h 27"/>
                  <a:gd name="T4" fmla="*/ 2 w 115"/>
                  <a:gd name="T5" fmla="*/ 8 h 27"/>
                  <a:gd name="T6" fmla="*/ 20 w 115"/>
                  <a:gd name="T7" fmla="*/ 11 h 27"/>
                  <a:gd name="T8" fmla="*/ 78 w 115"/>
                  <a:gd name="T9" fmla="*/ 11 h 27"/>
                  <a:gd name="T10" fmla="*/ 112 w 115"/>
                  <a:gd name="T11" fmla="*/ 27 h 27"/>
                  <a:gd name="T12" fmla="*/ 114 w 115"/>
                  <a:gd name="T13" fmla="*/ 24 h 27"/>
                  <a:gd name="T14" fmla="*/ 83 w 115"/>
                  <a:gd name="T15" fmla="*/ 9 h 27"/>
                  <a:gd name="T16" fmla="*/ 34 w 115"/>
                  <a:gd name="T17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27">
                    <a:moveTo>
                      <a:pt x="34" y="4"/>
                    </a:moveTo>
                    <a:cubicBezTo>
                      <a:pt x="23" y="8"/>
                      <a:pt x="8" y="8"/>
                      <a:pt x="4" y="5"/>
                    </a:cubicBezTo>
                    <a:cubicBezTo>
                      <a:pt x="0" y="2"/>
                      <a:pt x="1" y="7"/>
                      <a:pt x="2" y="8"/>
                    </a:cubicBezTo>
                    <a:cubicBezTo>
                      <a:pt x="2" y="9"/>
                      <a:pt x="11" y="14"/>
                      <a:pt x="20" y="11"/>
                    </a:cubicBezTo>
                    <a:cubicBezTo>
                      <a:pt x="29" y="9"/>
                      <a:pt x="66" y="6"/>
                      <a:pt x="78" y="11"/>
                    </a:cubicBezTo>
                    <a:cubicBezTo>
                      <a:pt x="91" y="16"/>
                      <a:pt x="112" y="27"/>
                      <a:pt x="112" y="27"/>
                    </a:cubicBezTo>
                    <a:cubicBezTo>
                      <a:pt x="112" y="27"/>
                      <a:pt x="115" y="25"/>
                      <a:pt x="114" y="24"/>
                    </a:cubicBezTo>
                    <a:cubicBezTo>
                      <a:pt x="114" y="24"/>
                      <a:pt x="102" y="15"/>
                      <a:pt x="83" y="9"/>
                    </a:cubicBezTo>
                    <a:cubicBezTo>
                      <a:pt x="64" y="3"/>
                      <a:pt x="45" y="0"/>
                      <a:pt x="34" y="4"/>
                    </a:cubicBezTo>
                    <a:close/>
                  </a:path>
                </a:pathLst>
              </a:custGeom>
              <a:solidFill>
                <a:srgbClr val="800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719"/>
              <p:cNvSpPr/>
              <p:nvPr/>
            </p:nvSpPr>
            <p:spPr bwMode="auto">
              <a:xfrm>
                <a:off x="3057525" y="6269038"/>
                <a:ext cx="277813" cy="80963"/>
              </a:xfrm>
              <a:custGeom>
                <a:avLst/>
                <a:gdLst>
                  <a:gd name="T0" fmla="*/ 25 w 90"/>
                  <a:gd name="T1" fmla="*/ 11 h 26"/>
                  <a:gd name="T2" fmla="*/ 0 w 90"/>
                  <a:gd name="T3" fmla="*/ 0 h 26"/>
                  <a:gd name="T4" fmla="*/ 0 w 90"/>
                  <a:gd name="T5" fmla="*/ 5 h 26"/>
                  <a:gd name="T6" fmla="*/ 35 w 90"/>
                  <a:gd name="T7" fmla="*/ 18 h 26"/>
                  <a:gd name="T8" fmla="*/ 69 w 90"/>
                  <a:gd name="T9" fmla="*/ 18 h 26"/>
                  <a:gd name="T10" fmla="*/ 87 w 90"/>
                  <a:gd name="T11" fmla="*/ 26 h 26"/>
                  <a:gd name="T12" fmla="*/ 90 w 90"/>
                  <a:gd name="T13" fmla="*/ 22 h 26"/>
                  <a:gd name="T14" fmla="*/ 67 w 90"/>
                  <a:gd name="T15" fmla="*/ 14 h 26"/>
                  <a:gd name="T16" fmla="*/ 25 w 90"/>
                  <a:gd name="T17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26">
                    <a:moveTo>
                      <a:pt x="25" y="11"/>
                    </a:moveTo>
                    <a:cubicBezTo>
                      <a:pt x="12" y="6"/>
                      <a:pt x="0" y="0"/>
                      <a:pt x="0" y="0"/>
                    </a:cubicBezTo>
                    <a:cubicBezTo>
                      <a:pt x="0" y="0"/>
                      <a:pt x="0" y="3"/>
                      <a:pt x="0" y="5"/>
                    </a:cubicBezTo>
                    <a:cubicBezTo>
                      <a:pt x="1" y="8"/>
                      <a:pt x="27" y="18"/>
                      <a:pt x="35" y="18"/>
                    </a:cubicBezTo>
                    <a:cubicBezTo>
                      <a:pt x="43" y="18"/>
                      <a:pt x="58" y="18"/>
                      <a:pt x="69" y="18"/>
                    </a:cubicBezTo>
                    <a:cubicBezTo>
                      <a:pt x="81" y="19"/>
                      <a:pt x="87" y="26"/>
                      <a:pt x="87" y="26"/>
                    </a:cubicBezTo>
                    <a:cubicBezTo>
                      <a:pt x="87" y="26"/>
                      <a:pt x="89" y="25"/>
                      <a:pt x="90" y="22"/>
                    </a:cubicBezTo>
                    <a:cubicBezTo>
                      <a:pt x="90" y="22"/>
                      <a:pt x="78" y="12"/>
                      <a:pt x="67" y="14"/>
                    </a:cubicBezTo>
                    <a:cubicBezTo>
                      <a:pt x="56" y="15"/>
                      <a:pt x="38" y="16"/>
                      <a:pt x="25" y="11"/>
                    </a:cubicBezTo>
                    <a:close/>
                  </a:path>
                </a:pathLst>
              </a:custGeom>
              <a:solidFill>
                <a:srgbClr val="800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720"/>
              <p:cNvSpPr/>
              <p:nvPr/>
            </p:nvSpPr>
            <p:spPr bwMode="auto">
              <a:xfrm>
                <a:off x="3133725" y="5927725"/>
                <a:ext cx="333375" cy="133350"/>
              </a:xfrm>
              <a:custGeom>
                <a:avLst/>
                <a:gdLst>
                  <a:gd name="T0" fmla="*/ 35 w 107"/>
                  <a:gd name="T1" fmla="*/ 2 h 43"/>
                  <a:gd name="T2" fmla="*/ 6 w 107"/>
                  <a:gd name="T3" fmla="*/ 10 h 43"/>
                  <a:gd name="T4" fmla="*/ 4 w 107"/>
                  <a:gd name="T5" fmla="*/ 18 h 43"/>
                  <a:gd name="T6" fmla="*/ 54 w 107"/>
                  <a:gd name="T7" fmla="*/ 13 h 43"/>
                  <a:gd name="T8" fmla="*/ 81 w 107"/>
                  <a:gd name="T9" fmla="*/ 24 h 43"/>
                  <a:gd name="T10" fmla="*/ 106 w 107"/>
                  <a:gd name="T11" fmla="*/ 43 h 43"/>
                  <a:gd name="T12" fmla="*/ 105 w 107"/>
                  <a:gd name="T13" fmla="*/ 30 h 43"/>
                  <a:gd name="T14" fmla="*/ 78 w 107"/>
                  <a:gd name="T15" fmla="*/ 11 h 43"/>
                  <a:gd name="T16" fmla="*/ 35 w 107"/>
                  <a:gd name="T17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43">
                    <a:moveTo>
                      <a:pt x="35" y="2"/>
                    </a:moveTo>
                    <a:cubicBezTo>
                      <a:pt x="21" y="4"/>
                      <a:pt x="10" y="5"/>
                      <a:pt x="6" y="10"/>
                    </a:cubicBezTo>
                    <a:cubicBezTo>
                      <a:pt x="2" y="15"/>
                      <a:pt x="0" y="19"/>
                      <a:pt x="4" y="18"/>
                    </a:cubicBezTo>
                    <a:cubicBezTo>
                      <a:pt x="8" y="17"/>
                      <a:pt x="44" y="9"/>
                      <a:pt x="54" y="13"/>
                    </a:cubicBezTo>
                    <a:cubicBezTo>
                      <a:pt x="63" y="17"/>
                      <a:pt x="73" y="21"/>
                      <a:pt x="81" y="24"/>
                    </a:cubicBezTo>
                    <a:cubicBezTo>
                      <a:pt x="89" y="27"/>
                      <a:pt x="106" y="43"/>
                      <a:pt x="106" y="43"/>
                    </a:cubicBezTo>
                    <a:cubicBezTo>
                      <a:pt x="106" y="43"/>
                      <a:pt x="107" y="33"/>
                      <a:pt x="105" y="30"/>
                    </a:cubicBezTo>
                    <a:cubicBezTo>
                      <a:pt x="105" y="30"/>
                      <a:pt x="89" y="14"/>
                      <a:pt x="78" y="11"/>
                    </a:cubicBezTo>
                    <a:cubicBezTo>
                      <a:pt x="66" y="8"/>
                      <a:pt x="49" y="0"/>
                      <a:pt x="35" y="2"/>
                    </a:cubicBezTo>
                    <a:close/>
                  </a:path>
                </a:pathLst>
              </a:custGeom>
              <a:solidFill>
                <a:srgbClr val="B6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721"/>
              <p:cNvSpPr/>
              <p:nvPr/>
            </p:nvSpPr>
            <p:spPr bwMode="auto">
              <a:xfrm>
                <a:off x="3094038" y="6057900"/>
                <a:ext cx="366713" cy="120650"/>
              </a:xfrm>
              <a:custGeom>
                <a:avLst/>
                <a:gdLst>
                  <a:gd name="T0" fmla="*/ 54 w 118"/>
                  <a:gd name="T1" fmla="*/ 7 h 39"/>
                  <a:gd name="T2" fmla="*/ 15 w 118"/>
                  <a:gd name="T3" fmla="*/ 5 h 39"/>
                  <a:gd name="T4" fmla="*/ 2 w 118"/>
                  <a:gd name="T5" fmla="*/ 4 h 39"/>
                  <a:gd name="T6" fmla="*/ 4 w 118"/>
                  <a:gd name="T7" fmla="*/ 13 h 39"/>
                  <a:gd name="T8" fmla="*/ 28 w 118"/>
                  <a:gd name="T9" fmla="*/ 15 h 39"/>
                  <a:gd name="T10" fmla="*/ 71 w 118"/>
                  <a:gd name="T11" fmla="*/ 16 h 39"/>
                  <a:gd name="T12" fmla="*/ 106 w 118"/>
                  <a:gd name="T13" fmla="*/ 31 h 39"/>
                  <a:gd name="T14" fmla="*/ 114 w 118"/>
                  <a:gd name="T15" fmla="*/ 39 h 39"/>
                  <a:gd name="T16" fmla="*/ 117 w 118"/>
                  <a:gd name="T17" fmla="*/ 27 h 39"/>
                  <a:gd name="T18" fmla="*/ 91 w 118"/>
                  <a:gd name="T19" fmla="*/ 10 h 39"/>
                  <a:gd name="T20" fmla="*/ 54 w 118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39">
                    <a:moveTo>
                      <a:pt x="54" y="7"/>
                    </a:moveTo>
                    <a:cubicBezTo>
                      <a:pt x="41" y="9"/>
                      <a:pt x="25" y="9"/>
                      <a:pt x="15" y="5"/>
                    </a:cubicBezTo>
                    <a:cubicBezTo>
                      <a:pt x="4" y="1"/>
                      <a:pt x="3" y="0"/>
                      <a:pt x="2" y="4"/>
                    </a:cubicBezTo>
                    <a:cubicBezTo>
                      <a:pt x="0" y="9"/>
                      <a:pt x="0" y="10"/>
                      <a:pt x="4" y="13"/>
                    </a:cubicBezTo>
                    <a:cubicBezTo>
                      <a:pt x="8" y="15"/>
                      <a:pt x="22" y="17"/>
                      <a:pt x="28" y="15"/>
                    </a:cubicBezTo>
                    <a:cubicBezTo>
                      <a:pt x="35" y="13"/>
                      <a:pt x="60" y="14"/>
                      <a:pt x="71" y="16"/>
                    </a:cubicBezTo>
                    <a:cubicBezTo>
                      <a:pt x="81" y="18"/>
                      <a:pt x="100" y="23"/>
                      <a:pt x="106" y="31"/>
                    </a:cubicBezTo>
                    <a:cubicBezTo>
                      <a:pt x="112" y="38"/>
                      <a:pt x="114" y="39"/>
                      <a:pt x="114" y="39"/>
                    </a:cubicBezTo>
                    <a:cubicBezTo>
                      <a:pt x="114" y="39"/>
                      <a:pt x="118" y="30"/>
                      <a:pt x="117" y="27"/>
                    </a:cubicBezTo>
                    <a:cubicBezTo>
                      <a:pt x="117" y="27"/>
                      <a:pt x="105" y="13"/>
                      <a:pt x="91" y="10"/>
                    </a:cubicBezTo>
                    <a:cubicBezTo>
                      <a:pt x="77" y="7"/>
                      <a:pt x="67" y="6"/>
                      <a:pt x="54" y="7"/>
                    </a:cubicBezTo>
                    <a:close/>
                  </a:path>
                </a:pathLst>
              </a:custGeom>
              <a:solidFill>
                <a:srgbClr val="B6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722"/>
              <p:cNvSpPr/>
              <p:nvPr/>
            </p:nvSpPr>
            <p:spPr bwMode="auto">
              <a:xfrm>
                <a:off x="3054350" y="6200775"/>
                <a:ext cx="352425" cy="80963"/>
              </a:xfrm>
              <a:custGeom>
                <a:avLst/>
                <a:gdLst>
                  <a:gd name="T0" fmla="*/ 26 w 114"/>
                  <a:gd name="T1" fmla="*/ 10 h 26"/>
                  <a:gd name="T2" fmla="*/ 5 w 114"/>
                  <a:gd name="T3" fmla="*/ 2 h 26"/>
                  <a:gd name="T4" fmla="*/ 4 w 114"/>
                  <a:gd name="T5" fmla="*/ 15 h 26"/>
                  <a:gd name="T6" fmla="*/ 36 w 114"/>
                  <a:gd name="T7" fmla="*/ 20 h 26"/>
                  <a:gd name="T8" fmla="*/ 73 w 114"/>
                  <a:gd name="T9" fmla="*/ 15 h 26"/>
                  <a:gd name="T10" fmla="*/ 105 w 114"/>
                  <a:gd name="T11" fmla="*/ 26 h 26"/>
                  <a:gd name="T12" fmla="*/ 114 w 114"/>
                  <a:gd name="T13" fmla="*/ 13 h 26"/>
                  <a:gd name="T14" fmla="*/ 74 w 114"/>
                  <a:gd name="T15" fmla="*/ 1 h 26"/>
                  <a:gd name="T16" fmla="*/ 26 w 114"/>
                  <a:gd name="T1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26">
                    <a:moveTo>
                      <a:pt x="26" y="10"/>
                    </a:moveTo>
                    <a:cubicBezTo>
                      <a:pt x="18" y="8"/>
                      <a:pt x="6" y="3"/>
                      <a:pt x="5" y="2"/>
                    </a:cubicBezTo>
                    <a:cubicBezTo>
                      <a:pt x="4" y="0"/>
                      <a:pt x="0" y="12"/>
                      <a:pt x="4" y="15"/>
                    </a:cubicBezTo>
                    <a:cubicBezTo>
                      <a:pt x="8" y="18"/>
                      <a:pt x="23" y="24"/>
                      <a:pt x="36" y="20"/>
                    </a:cubicBezTo>
                    <a:cubicBezTo>
                      <a:pt x="50" y="15"/>
                      <a:pt x="61" y="11"/>
                      <a:pt x="73" y="15"/>
                    </a:cubicBezTo>
                    <a:cubicBezTo>
                      <a:pt x="86" y="19"/>
                      <a:pt x="105" y="26"/>
                      <a:pt x="105" y="26"/>
                    </a:cubicBezTo>
                    <a:cubicBezTo>
                      <a:pt x="105" y="26"/>
                      <a:pt x="113" y="18"/>
                      <a:pt x="114" y="13"/>
                    </a:cubicBezTo>
                    <a:cubicBezTo>
                      <a:pt x="114" y="13"/>
                      <a:pt x="91" y="0"/>
                      <a:pt x="74" y="1"/>
                    </a:cubicBezTo>
                    <a:cubicBezTo>
                      <a:pt x="58" y="3"/>
                      <a:pt x="34" y="12"/>
                      <a:pt x="26" y="10"/>
                    </a:cubicBezTo>
                    <a:close/>
                  </a:path>
                </a:pathLst>
              </a:custGeom>
              <a:solidFill>
                <a:srgbClr val="B6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723"/>
              <p:cNvSpPr/>
              <p:nvPr/>
            </p:nvSpPr>
            <p:spPr bwMode="auto">
              <a:xfrm>
                <a:off x="3060700" y="6321425"/>
                <a:ext cx="228600" cy="96838"/>
              </a:xfrm>
              <a:custGeom>
                <a:avLst/>
                <a:gdLst>
                  <a:gd name="T0" fmla="*/ 1 w 74"/>
                  <a:gd name="T1" fmla="*/ 0 h 31"/>
                  <a:gd name="T2" fmla="*/ 3 w 74"/>
                  <a:gd name="T3" fmla="*/ 11 h 31"/>
                  <a:gd name="T4" fmla="*/ 48 w 74"/>
                  <a:gd name="T5" fmla="*/ 30 h 31"/>
                  <a:gd name="T6" fmla="*/ 66 w 74"/>
                  <a:gd name="T7" fmla="*/ 29 h 31"/>
                  <a:gd name="T8" fmla="*/ 74 w 74"/>
                  <a:gd name="T9" fmla="*/ 22 h 31"/>
                  <a:gd name="T10" fmla="*/ 27 w 74"/>
                  <a:gd name="T11" fmla="*/ 15 h 31"/>
                  <a:gd name="T12" fmla="*/ 1 w 74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31">
                    <a:moveTo>
                      <a:pt x="1" y="0"/>
                    </a:moveTo>
                    <a:cubicBezTo>
                      <a:pt x="1" y="0"/>
                      <a:pt x="0" y="9"/>
                      <a:pt x="3" y="11"/>
                    </a:cubicBezTo>
                    <a:cubicBezTo>
                      <a:pt x="7" y="14"/>
                      <a:pt x="34" y="30"/>
                      <a:pt x="48" y="30"/>
                    </a:cubicBezTo>
                    <a:cubicBezTo>
                      <a:pt x="63" y="31"/>
                      <a:pt x="66" y="29"/>
                      <a:pt x="66" y="29"/>
                    </a:cubicBezTo>
                    <a:cubicBezTo>
                      <a:pt x="66" y="29"/>
                      <a:pt x="74" y="25"/>
                      <a:pt x="74" y="22"/>
                    </a:cubicBezTo>
                    <a:cubicBezTo>
                      <a:pt x="74" y="22"/>
                      <a:pt x="49" y="25"/>
                      <a:pt x="27" y="15"/>
                    </a:cubicBezTo>
                    <a:cubicBezTo>
                      <a:pt x="5" y="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B6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725"/>
              <p:cNvSpPr/>
              <p:nvPr/>
            </p:nvSpPr>
            <p:spPr bwMode="auto">
              <a:xfrm>
                <a:off x="2944813" y="6418263"/>
                <a:ext cx="195263" cy="284163"/>
              </a:xfrm>
              <a:custGeom>
                <a:avLst/>
                <a:gdLst>
                  <a:gd name="T0" fmla="*/ 61 w 63"/>
                  <a:gd name="T1" fmla="*/ 6 h 92"/>
                  <a:gd name="T2" fmla="*/ 54 w 63"/>
                  <a:gd name="T3" fmla="*/ 6 h 92"/>
                  <a:gd name="T4" fmla="*/ 50 w 63"/>
                  <a:gd name="T5" fmla="*/ 10 h 92"/>
                  <a:gd name="T6" fmla="*/ 45 w 63"/>
                  <a:gd name="T7" fmla="*/ 14 h 92"/>
                  <a:gd name="T8" fmla="*/ 39 w 63"/>
                  <a:gd name="T9" fmla="*/ 18 h 92"/>
                  <a:gd name="T10" fmla="*/ 28 w 63"/>
                  <a:gd name="T11" fmla="*/ 28 h 92"/>
                  <a:gd name="T12" fmla="*/ 4 w 63"/>
                  <a:gd name="T13" fmla="*/ 41 h 92"/>
                  <a:gd name="T14" fmla="*/ 12 w 63"/>
                  <a:gd name="T15" fmla="*/ 38 h 92"/>
                  <a:gd name="T16" fmla="*/ 31 w 63"/>
                  <a:gd name="T17" fmla="*/ 30 h 92"/>
                  <a:gd name="T18" fmla="*/ 25 w 63"/>
                  <a:gd name="T19" fmla="*/ 38 h 92"/>
                  <a:gd name="T20" fmla="*/ 19 w 63"/>
                  <a:gd name="T21" fmla="*/ 45 h 92"/>
                  <a:gd name="T22" fmla="*/ 22 w 63"/>
                  <a:gd name="T23" fmla="*/ 46 h 92"/>
                  <a:gd name="T24" fmla="*/ 33 w 63"/>
                  <a:gd name="T25" fmla="*/ 36 h 92"/>
                  <a:gd name="T26" fmla="*/ 40 w 63"/>
                  <a:gd name="T27" fmla="*/ 28 h 92"/>
                  <a:gd name="T28" fmla="*/ 36 w 63"/>
                  <a:gd name="T29" fmla="*/ 41 h 92"/>
                  <a:gd name="T30" fmla="*/ 33 w 63"/>
                  <a:gd name="T31" fmla="*/ 47 h 92"/>
                  <a:gd name="T32" fmla="*/ 37 w 63"/>
                  <a:gd name="T33" fmla="*/ 46 h 92"/>
                  <a:gd name="T34" fmla="*/ 46 w 63"/>
                  <a:gd name="T35" fmla="*/ 23 h 92"/>
                  <a:gd name="T36" fmla="*/ 44 w 63"/>
                  <a:gd name="T37" fmla="*/ 42 h 92"/>
                  <a:gd name="T38" fmla="*/ 44 w 63"/>
                  <a:gd name="T39" fmla="*/ 57 h 92"/>
                  <a:gd name="T40" fmla="*/ 46 w 63"/>
                  <a:gd name="T41" fmla="*/ 69 h 92"/>
                  <a:gd name="T42" fmla="*/ 46 w 63"/>
                  <a:gd name="T43" fmla="*/ 56 h 92"/>
                  <a:gd name="T44" fmla="*/ 48 w 63"/>
                  <a:gd name="T45" fmla="*/ 38 h 92"/>
                  <a:gd name="T46" fmla="*/ 50 w 63"/>
                  <a:gd name="T47" fmla="*/ 18 h 92"/>
                  <a:gd name="T48" fmla="*/ 52 w 63"/>
                  <a:gd name="T49" fmla="*/ 13 h 92"/>
                  <a:gd name="T50" fmla="*/ 53 w 63"/>
                  <a:gd name="T51" fmla="*/ 28 h 92"/>
                  <a:gd name="T52" fmla="*/ 54 w 63"/>
                  <a:gd name="T53" fmla="*/ 52 h 92"/>
                  <a:gd name="T54" fmla="*/ 53 w 63"/>
                  <a:gd name="T55" fmla="*/ 77 h 92"/>
                  <a:gd name="T56" fmla="*/ 54 w 63"/>
                  <a:gd name="T57" fmla="*/ 91 h 92"/>
                  <a:gd name="T58" fmla="*/ 56 w 63"/>
                  <a:gd name="T59" fmla="*/ 77 h 92"/>
                  <a:gd name="T60" fmla="*/ 56 w 63"/>
                  <a:gd name="T61" fmla="*/ 52 h 92"/>
                  <a:gd name="T62" fmla="*/ 55 w 63"/>
                  <a:gd name="T63" fmla="*/ 19 h 92"/>
                  <a:gd name="T64" fmla="*/ 61 w 63"/>
                  <a:gd name="T65" fmla="*/ 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3" h="92">
                    <a:moveTo>
                      <a:pt x="61" y="6"/>
                    </a:moveTo>
                    <a:cubicBezTo>
                      <a:pt x="63" y="0"/>
                      <a:pt x="55" y="7"/>
                      <a:pt x="54" y="6"/>
                    </a:cubicBezTo>
                    <a:cubicBezTo>
                      <a:pt x="54" y="5"/>
                      <a:pt x="51" y="8"/>
                      <a:pt x="50" y="10"/>
                    </a:cubicBezTo>
                    <a:cubicBezTo>
                      <a:pt x="48" y="13"/>
                      <a:pt x="44" y="17"/>
                      <a:pt x="45" y="14"/>
                    </a:cubicBezTo>
                    <a:cubicBezTo>
                      <a:pt x="45" y="11"/>
                      <a:pt x="43" y="15"/>
                      <a:pt x="39" y="18"/>
                    </a:cubicBezTo>
                    <a:cubicBezTo>
                      <a:pt x="35" y="21"/>
                      <a:pt x="32" y="25"/>
                      <a:pt x="28" y="28"/>
                    </a:cubicBezTo>
                    <a:cubicBezTo>
                      <a:pt x="24" y="30"/>
                      <a:pt x="8" y="38"/>
                      <a:pt x="4" y="41"/>
                    </a:cubicBezTo>
                    <a:cubicBezTo>
                      <a:pt x="0" y="44"/>
                      <a:pt x="6" y="42"/>
                      <a:pt x="12" y="38"/>
                    </a:cubicBezTo>
                    <a:cubicBezTo>
                      <a:pt x="18" y="34"/>
                      <a:pt x="30" y="31"/>
                      <a:pt x="31" y="30"/>
                    </a:cubicBezTo>
                    <a:cubicBezTo>
                      <a:pt x="31" y="30"/>
                      <a:pt x="28" y="33"/>
                      <a:pt x="25" y="38"/>
                    </a:cubicBezTo>
                    <a:cubicBezTo>
                      <a:pt x="21" y="43"/>
                      <a:pt x="21" y="43"/>
                      <a:pt x="19" y="45"/>
                    </a:cubicBezTo>
                    <a:cubicBezTo>
                      <a:pt x="17" y="47"/>
                      <a:pt x="20" y="47"/>
                      <a:pt x="22" y="46"/>
                    </a:cubicBezTo>
                    <a:cubicBezTo>
                      <a:pt x="24" y="44"/>
                      <a:pt x="28" y="40"/>
                      <a:pt x="33" y="36"/>
                    </a:cubicBezTo>
                    <a:cubicBezTo>
                      <a:pt x="37" y="33"/>
                      <a:pt x="41" y="26"/>
                      <a:pt x="40" y="28"/>
                    </a:cubicBezTo>
                    <a:cubicBezTo>
                      <a:pt x="40" y="29"/>
                      <a:pt x="39" y="35"/>
                      <a:pt x="36" y="41"/>
                    </a:cubicBezTo>
                    <a:cubicBezTo>
                      <a:pt x="34" y="48"/>
                      <a:pt x="33" y="47"/>
                      <a:pt x="33" y="47"/>
                    </a:cubicBezTo>
                    <a:cubicBezTo>
                      <a:pt x="33" y="47"/>
                      <a:pt x="36" y="49"/>
                      <a:pt x="37" y="46"/>
                    </a:cubicBezTo>
                    <a:cubicBezTo>
                      <a:pt x="39" y="42"/>
                      <a:pt x="46" y="18"/>
                      <a:pt x="46" y="23"/>
                    </a:cubicBezTo>
                    <a:cubicBezTo>
                      <a:pt x="46" y="27"/>
                      <a:pt x="45" y="40"/>
                      <a:pt x="44" y="42"/>
                    </a:cubicBezTo>
                    <a:cubicBezTo>
                      <a:pt x="44" y="43"/>
                      <a:pt x="45" y="54"/>
                      <a:pt x="44" y="57"/>
                    </a:cubicBezTo>
                    <a:cubicBezTo>
                      <a:pt x="43" y="60"/>
                      <a:pt x="44" y="69"/>
                      <a:pt x="46" y="69"/>
                    </a:cubicBezTo>
                    <a:cubicBezTo>
                      <a:pt x="47" y="69"/>
                      <a:pt x="46" y="60"/>
                      <a:pt x="46" y="56"/>
                    </a:cubicBezTo>
                    <a:cubicBezTo>
                      <a:pt x="46" y="52"/>
                      <a:pt x="49" y="45"/>
                      <a:pt x="48" y="38"/>
                    </a:cubicBezTo>
                    <a:cubicBezTo>
                      <a:pt x="47" y="31"/>
                      <a:pt x="49" y="24"/>
                      <a:pt x="50" y="18"/>
                    </a:cubicBezTo>
                    <a:cubicBezTo>
                      <a:pt x="51" y="13"/>
                      <a:pt x="52" y="12"/>
                      <a:pt x="52" y="13"/>
                    </a:cubicBezTo>
                    <a:cubicBezTo>
                      <a:pt x="53" y="15"/>
                      <a:pt x="54" y="22"/>
                      <a:pt x="53" y="28"/>
                    </a:cubicBezTo>
                    <a:cubicBezTo>
                      <a:pt x="52" y="34"/>
                      <a:pt x="52" y="46"/>
                      <a:pt x="54" y="52"/>
                    </a:cubicBezTo>
                    <a:cubicBezTo>
                      <a:pt x="55" y="59"/>
                      <a:pt x="55" y="70"/>
                      <a:pt x="53" y="77"/>
                    </a:cubicBezTo>
                    <a:cubicBezTo>
                      <a:pt x="51" y="84"/>
                      <a:pt x="52" y="89"/>
                      <a:pt x="54" y="91"/>
                    </a:cubicBezTo>
                    <a:cubicBezTo>
                      <a:pt x="55" y="92"/>
                      <a:pt x="54" y="87"/>
                      <a:pt x="56" y="77"/>
                    </a:cubicBezTo>
                    <a:cubicBezTo>
                      <a:pt x="58" y="68"/>
                      <a:pt x="57" y="67"/>
                      <a:pt x="56" y="52"/>
                    </a:cubicBezTo>
                    <a:cubicBezTo>
                      <a:pt x="54" y="37"/>
                      <a:pt x="54" y="31"/>
                      <a:pt x="55" y="19"/>
                    </a:cubicBezTo>
                    <a:cubicBezTo>
                      <a:pt x="56" y="8"/>
                      <a:pt x="58" y="13"/>
                      <a:pt x="61" y="6"/>
                    </a:cubicBezTo>
                    <a:close/>
                  </a:path>
                </a:pathLst>
              </a:custGeom>
              <a:solidFill>
                <a:srgbClr val="009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726"/>
              <p:cNvSpPr/>
              <p:nvPr/>
            </p:nvSpPr>
            <p:spPr bwMode="auto">
              <a:xfrm>
                <a:off x="3259138" y="5921375"/>
                <a:ext cx="120650" cy="109538"/>
              </a:xfrm>
              <a:custGeom>
                <a:avLst/>
                <a:gdLst>
                  <a:gd name="T0" fmla="*/ 21 w 39"/>
                  <a:gd name="T1" fmla="*/ 1 h 35"/>
                  <a:gd name="T2" fmla="*/ 6 w 39"/>
                  <a:gd name="T3" fmla="*/ 27 h 35"/>
                  <a:gd name="T4" fmla="*/ 22 w 39"/>
                  <a:gd name="T5" fmla="*/ 34 h 35"/>
                  <a:gd name="T6" fmla="*/ 36 w 39"/>
                  <a:gd name="T7" fmla="*/ 21 h 35"/>
                  <a:gd name="T8" fmla="*/ 21 w 39"/>
                  <a:gd name="T9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5">
                    <a:moveTo>
                      <a:pt x="21" y="1"/>
                    </a:moveTo>
                    <a:cubicBezTo>
                      <a:pt x="10" y="1"/>
                      <a:pt x="0" y="18"/>
                      <a:pt x="6" y="27"/>
                    </a:cubicBezTo>
                    <a:cubicBezTo>
                      <a:pt x="10" y="32"/>
                      <a:pt x="18" y="35"/>
                      <a:pt x="22" y="34"/>
                    </a:cubicBezTo>
                    <a:cubicBezTo>
                      <a:pt x="25" y="34"/>
                      <a:pt x="33" y="32"/>
                      <a:pt x="36" y="21"/>
                    </a:cubicBezTo>
                    <a:cubicBezTo>
                      <a:pt x="39" y="10"/>
                      <a:pt x="32" y="0"/>
                      <a:pt x="21" y="1"/>
                    </a:cubicBezTo>
                    <a:close/>
                  </a:path>
                </a:pathLst>
              </a:custGeom>
              <a:solidFill>
                <a:srgbClr val="EA6C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727"/>
              <p:cNvSpPr/>
              <p:nvPr/>
            </p:nvSpPr>
            <p:spPr bwMode="auto">
              <a:xfrm>
                <a:off x="3265488" y="5924550"/>
                <a:ext cx="111125" cy="103188"/>
              </a:xfrm>
              <a:custGeom>
                <a:avLst/>
                <a:gdLst>
                  <a:gd name="T0" fmla="*/ 19 w 36"/>
                  <a:gd name="T1" fmla="*/ 1 h 33"/>
                  <a:gd name="T2" fmla="*/ 5 w 36"/>
                  <a:gd name="T3" fmla="*/ 25 h 33"/>
                  <a:gd name="T4" fmla="*/ 20 w 36"/>
                  <a:gd name="T5" fmla="*/ 32 h 33"/>
                  <a:gd name="T6" fmla="*/ 33 w 36"/>
                  <a:gd name="T7" fmla="*/ 20 h 33"/>
                  <a:gd name="T8" fmla="*/ 19 w 36"/>
                  <a:gd name="T9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3">
                    <a:moveTo>
                      <a:pt x="19" y="1"/>
                    </a:moveTo>
                    <a:cubicBezTo>
                      <a:pt x="9" y="2"/>
                      <a:pt x="0" y="17"/>
                      <a:pt x="5" y="25"/>
                    </a:cubicBezTo>
                    <a:cubicBezTo>
                      <a:pt x="8" y="30"/>
                      <a:pt x="17" y="33"/>
                      <a:pt x="20" y="32"/>
                    </a:cubicBezTo>
                    <a:cubicBezTo>
                      <a:pt x="23" y="31"/>
                      <a:pt x="30" y="30"/>
                      <a:pt x="33" y="20"/>
                    </a:cubicBezTo>
                    <a:cubicBezTo>
                      <a:pt x="36" y="10"/>
                      <a:pt x="29" y="0"/>
                      <a:pt x="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728"/>
              <p:cNvSpPr/>
              <p:nvPr/>
            </p:nvSpPr>
            <p:spPr bwMode="auto">
              <a:xfrm>
                <a:off x="3282950" y="5934075"/>
                <a:ext cx="87313" cy="84138"/>
              </a:xfrm>
              <a:custGeom>
                <a:avLst/>
                <a:gdLst>
                  <a:gd name="T0" fmla="*/ 9 w 28"/>
                  <a:gd name="T1" fmla="*/ 3 h 27"/>
                  <a:gd name="T2" fmla="*/ 3 w 28"/>
                  <a:gd name="T3" fmla="*/ 20 h 27"/>
                  <a:gd name="T4" fmla="*/ 14 w 28"/>
                  <a:gd name="T5" fmla="*/ 26 h 27"/>
                  <a:gd name="T6" fmla="*/ 26 w 28"/>
                  <a:gd name="T7" fmla="*/ 17 h 27"/>
                  <a:gd name="T8" fmla="*/ 9 w 28"/>
                  <a:gd name="T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9" y="3"/>
                    </a:moveTo>
                    <a:cubicBezTo>
                      <a:pt x="1" y="6"/>
                      <a:pt x="0" y="15"/>
                      <a:pt x="3" y="20"/>
                    </a:cubicBezTo>
                    <a:cubicBezTo>
                      <a:pt x="5" y="24"/>
                      <a:pt x="11" y="26"/>
                      <a:pt x="14" y="26"/>
                    </a:cubicBezTo>
                    <a:cubicBezTo>
                      <a:pt x="14" y="26"/>
                      <a:pt x="23" y="27"/>
                      <a:pt x="26" y="17"/>
                    </a:cubicBezTo>
                    <a:cubicBezTo>
                      <a:pt x="28" y="6"/>
                      <a:pt x="16" y="0"/>
                      <a:pt x="9" y="3"/>
                    </a:cubicBezTo>
                    <a:close/>
                  </a:path>
                </a:pathLst>
              </a:custGeom>
              <a:solidFill>
                <a:srgbClr val="C4B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729"/>
              <p:cNvSpPr/>
              <p:nvPr/>
            </p:nvSpPr>
            <p:spPr bwMode="auto">
              <a:xfrm>
                <a:off x="3295650" y="5946775"/>
                <a:ext cx="65088" cy="71438"/>
              </a:xfrm>
              <a:custGeom>
                <a:avLst/>
                <a:gdLst>
                  <a:gd name="T0" fmla="*/ 1 w 21"/>
                  <a:gd name="T1" fmla="*/ 11 h 23"/>
                  <a:gd name="T2" fmla="*/ 14 w 21"/>
                  <a:gd name="T3" fmla="*/ 20 h 23"/>
                  <a:gd name="T4" fmla="*/ 16 w 21"/>
                  <a:gd name="T5" fmla="*/ 6 h 23"/>
                  <a:gd name="T6" fmla="*/ 1 w 21"/>
                  <a:gd name="T7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3">
                    <a:moveTo>
                      <a:pt x="1" y="11"/>
                    </a:moveTo>
                    <a:cubicBezTo>
                      <a:pt x="0" y="17"/>
                      <a:pt x="10" y="23"/>
                      <a:pt x="14" y="20"/>
                    </a:cubicBezTo>
                    <a:cubicBezTo>
                      <a:pt x="18" y="16"/>
                      <a:pt x="21" y="12"/>
                      <a:pt x="16" y="6"/>
                    </a:cubicBezTo>
                    <a:cubicBezTo>
                      <a:pt x="12" y="0"/>
                      <a:pt x="1" y="5"/>
                      <a:pt x="1" y="11"/>
                    </a:cubicBezTo>
                    <a:close/>
                  </a:path>
                </a:pathLst>
              </a:custGeom>
              <a:solidFill>
                <a:srgbClr val="867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730"/>
              <p:cNvSpPr/>
              <p:nvPr/>
            </p:nvSpPr>
            <p:spPr bwMode="auto">
              <a:xfrm>
                <a:off x="3324225" y="5999163"/>
                <a:ext cx="17463" cy="19050"/>
              </a:xfrm>
              <a:custGeom>
                <a:avLst/>
                <a:gdLst>
                  <a:gd name="T0" fmla="*/ 1 w 6"/>
                  <a:gd name="T1" fmla="*/ 2 h 6"/>
                  <a:gd name="T2" fmla="*/ 2 w 6"/>
                  <a:gd name="T3" fmla="*/ 5 h 6"/>
                  <a:gd name="T4" fmla="*/ 6 w 6"/>
                  <a:gd name="T5" fmla="*/ 4 h 6"/>
                  <a:gd name="T6" fmla="*/ 4 w 6"/>
                  <a:gd name="T7" fmla="*/ 0 h 6"/>
                  <a:gd name="T8" fmla="*/ 1 w 6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2"/>
                    </a:moveTo>
                    <a:cubicBezTo>
                      <a:pt x="0" y="3"/>
                      <a:pt x="1" y="5"/>
                      <a:pt x="2" y="5"/>
                    </a:cubicBezTo>
                    <a:cubicBezTo>
                      <a:pt x="4" y="6"/>
                      <a:pt x="5" y="5"/>
                      <a:pt x="6" y="4"/>
                    </a:cubicBezTo>
                    <a:cubicBezTo>
                      <a:pt x="6" y="2"/>
                      <a:pt x="6" y="1"/>
                      <a:pt x="4" y="0"/>
                    </a:cubicBezTo>
                    <a:cubicBezTo>
                      <a:pt x="3" y="0"/>
                      <a:pt x="2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731"/>
              <p:cNvSpPr/>
              <p:nvPr/>
            </p:nvSpPr>
            <p:spPr bwMode="auto">
              <a:xfrm>
                <a:off x="3311525" y="5970588"/>
                <a:ext cx="33338" cy="31750"/>
              </a:xfrm>
              <a:custGeom>
                <a:avLst/>
                <a:gdLst>
                  <a:gd name="T0" fmla="*/ 1 w 11"/>
                  <a:gd name="T1" fmla="*/ 3 h 10"/>
                  <a:gd name="T2" fmla="*/ 3 w 11"/>
                  <a:gd name="T3" fmla="*/ 9 h 10"/>
                  <a:gd name="T4" fmla="*/ 10 w 11"/>
                  <a:gd name="T5" fmla="*/ 7 h 10"/>
                  <a:gd name="T6" fmla="*/ 7 w 11"/>
                  <a:gd name="T7" fmla="*/ 1 h 10"/>
                  <a:gd name="T8" fmla="*/ 1 w 11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1" y="3"/>
                    </a:moveTo>
                    <a:cubicBezTo>
                      <a:pt x="0" y="6"/>
                      <a:pt x="1" y="8"/>
                      <a:pt x="3" y="9"/>
                    </a:cubicBezTo>
                    <a:cubicBezTo>
                      <a:pt x="6" y="10"/>
                      <a:pt x="9" y="9"/>
                      <a:pt x="10" y="7"/>
                    </a:cubicBezTo>
                    <a:cubicBezTo>
                      <a:pt x="11" y="4"/>
                      <a:pt x="9" y="2"/>
                      <a:pt x="7" y="1"/>
                    </a:cubicBezTo>
                    <a:cubicBezTo>
                      <a:pt x="5" y="0"/>
                      <a:pt x="2" y="1"/>
                      <a:pt x="1" y="3"/>
                    </a:cubicBezTo>
                    <a:close/>
                  </a:path>
                </a:pathLst>
              </a:custGeom>
              <a:solidFill>
                <a:srgbClr val="5431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732"/>
              <p:cNvSpPr/>
              <p:nvPr/>
            </p:nvSpPr>
            <p:spPr bwMode="auto">
              <a:xfrm>
                <a:off x="3265488" y="5794375"/>
                <a:ext cx="65088" cy="106363"/>
              </a:xfrm>
              <a:custGeom>
                <a:avLst/>
                <a:gdLst>
                  <a:gd name="T0" fmla="*/ 5 w 21"/>
                  <a:gd name="T1" fmla="*/ 31 h 34"/>
                  <a:gd name="T2" fmla="*/ 19 w 21"/>
                  <a:gd name="T3" fmla="*/ 15 h 34"/>
                  <a:gd name="T4" fmla="*/ 11 w 21"/>
                  <a:gd name="T5" fmla="*/ 4 h 34"/>
                  <a:gd name="T6" fmla="*/ 6 w 21"/>
                  <a:gd name="T7" fmla="*/ 19 h 34"/>
                  <a:gd name="T8" fmla="*/ 5 w 21"/>
                  <a:gd name="T9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4">
                    <a:moveTo>
                      <a:pt x="5" y="31"/>
                    </a:moveTo>
                    <a:cubicBezTo>
                      <a:pt x="5" y="31"/>
                      <a:pt x="16" y="23"/>
                      <a:pt x="19" y="15"/>
                    </a:cubicBezTo>
                    <a:cubicBezTo>
                      <a:pt x="21" y="6"/>
                      <a:pt x="16" y="0"/>
                      <a:pt x="11" y="4"/>
                    </a:cubicBezTo>
                    <a:cubicBezTo>
                      <a:pt x="5" y="9"/>
                      <a:pt x="11" y="9"/>
                      <a:pt x="6" y="19"/>
                    </a:cubicBezTo>
                    <a:cubicBezTo>
                      <a:pt x="0" y="31"/>
                      <a:pt x="0" y="34"/>
                      <a:pt x="5" y="31"/>
                    </a:cubicBezTo>
                    <a:close/>
                  </a:path>
                </a:pathLst>
              </a:custGeom>
              <a:solidFill>
                <a:srgbClr val="F3A2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733"/>
              <p:cNvSpPr/>
              <p:nvPr/>
            </p:nvSpPr>
            <p:spPr bwMode="auto">
              <a:xfrm>
                <a:off x="3276600" y="5803900"/>
                <a:ext cx="50800" cy="80963"/>
              </a:xfrm>
              <a:custGeom>
                <a:avLst/>
                <a:gdLst>
                  <a:gd name="T0" fmla="*/ 6 w 16"/>
                  <a:gd name="T1" fmla="*/ 15 h 26"/>
                  <a:gd name="T2" fmla="*/ 3 w 16"/>
                  <a:gd name="T3" fmla="*/ 24 h 26"/>
                  <a:gd name="T4" fmla="*/ 14 w 16"/>
                  <a:gd name="T5" fmla="*/ 11 h 26"/>
                  <a:gd name="T6" fmla="*/ 11 w 16"/>
                  <a:gd name="T7" fmla="*/ 0 h 26"/>
                  <a:gd name="T8" fmla="*/ 6 w 16"/>
                  <a:gd name="T9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6" y="15"/>
                    </a:moveTo>
                    <a:cubicBezTo>
                      <a:pt x="2" y="22"/>
                      <a:pt x="0" y="26"/>
                      <a:pt x="3" y="24"/>
                    </a:cubicBezTo>
                    <a:cubicBezTo>
                      <a:pt x="3" y="24"/>
                      <a:pt x="12" y="17"/>
                      <a:pt x="14" y="11"/>
                    </a:cubicBezTo>
                    <a:cubicBezTo>
                      <a:pt x="16" y="6"/>
                      <a:pt x="13" y="0"/>
                      <a:pt x="11" y="0"/>
                    </a:cubicBezTo>
                    <a:cubicBezTo>
                      <a:pt x="6" y="2"/>
                      <a:pt x="9" y="9"/>
                      <a:pt x="6" y="15"/>
                    </a:cubicBezTo>
                    <a:close/>
                  </a:path>
                </a:pathLst>
              </a:custGeom>
              <a:solidFill>
                <a:srgbClr val="F5B1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734"/>
              <p:cNvSpPr/>
              <p:nvPr/>
            </p:nvSpPr>
            <p:spPr bwMode="auto">
              <a:xfrm>
                <a:off x="3255963" y="5800725"/>
                <a:ext cx="42863" cy="96838"/>
              </a:xfrm>
              <a:custGeom>
                <a:avLst/>
                <a:gdLst>
                  <a:gd name="T0" fmla="*/ 1 w 14"/>
                  <a:gd name="T1" fmla="*/ 29 h 31"/>
                  <a:gd name="T2" fmla="*/ 8 w 14"/>
                  <a:gd name="T3" fmla="*/ 25 h 31"/>
                  <a:gd name="T4" fmla="*/ 13 w 14"/>
                  <a:gd name="T5" fmla="*/ 9 h 31"/>
                  <a:gd name="T6" fmla="*/ 7 w 14"/>
                  <a:gd name="T7" fmla="*/ 3 h 31"/>
                  <a:gd name="T8" fmla="*/ 2 w 14"/>
                  <a:gd name="T9" fmla="*/ 13 h 31"/>
                  <a:gd name="T10" fmla="*/ 1 w 14"/>
                  <a:gd name="T11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31">
                    <a:moveTo>
                      <a:pt x="1" y="29"/>
                    </a:moveTo>
                    <a:cubicBezTo>
                      <a:pt x="1" y="30"/>
                      <a:pt x="6" y="31"/>
                      <a:pt x="8" y="25"/>
                    </a:cubicBezTo>
                    <a:cubicBezTo>
                      <a:pt x="11" y="20"/>
                      <a:pt x="14" y="12"/>
                      <a:pt x="13" y="9"/>
                    </a:cubicBezTo>
                    <a:cubicBezTo>
                      <a:pt x="13" y="6"/>
                      <a:pt x="10" y="0"/>
                      <a:pt x="7" y="3"/>
                    </a:cubicBezTo>
                    <a:cubicBezTo>
                      <a:pt x="3" y="5"/>
                      <a:pt x="1" y="9"/>
                      <a:pt x="2" y="13"/>
                    </a:cubicBezTo>
                    <a:cubicBezTo>
                      <a:pt x="3" y="18"/>
                      <a:pt x="0" y="27"/>
                      <a:pt x="1" y="29"/>
                    </a:cubicBezTo>
                    <a:close/>
                  </a:path>
                </a:pathLst>
              </a:custGeom>
              <a:solidFill>
                <a:srgbClr val="E89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735"/>
              <p:cNvSpPr/>
              <p:nvPr/>
            </p:nvSpPr>
            <p:spPr bwMode="auto">
              <a:xfrm>
                <a:off x="3265488" y="5803900"/>
                <a:ext cx="23813" cy="84138"/>
              </a:xfrm>
              <a:custGeom>
                <a:avLst/>
                <a:gdLst>
                  <a:gd name="T0" fmla="*/ 1 w 8"/>
                  <a:gd name="T1" fmla="*/ 24 h 27"/>
                  <a:gd name="T2" fmla="*/ 7 w 8"/>
                  <a:gd name="T3" fmla="*/ 11 h 27"/>
                  <a:gd name="T4" fmla="*/ 7 w 8"/>
                  <a:gd name="T5" fmla="*/ 3 h 27"/>
                  <a:gd name="T6" fmla="*/ 2 w 8"/>
                  <a:gd name="T7" fmla="*/ 4 h 27"/>
                  <a:gd name="T8" fmla="*/ 1 w 8"/>
                  <a:gd name="T9" fmla="*/ 13 h 27"/>
                  <a:gd name="T10" fmla="*/ 0 w 8"/>
                  <a:gd name="T11" fmla="*/ 21 h 27"/>
                  <a:gd name="T12" fmla="*/ 1 w 8"/>
                  <a:gd name="T13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7">
                    <a:moveTo>
                      <a:pt x="1" y="24"/>
                    </a:moveTo>
                    <a:cubicBezTo>
                      <a:pt x="1" y="24"/>
                      <a:pt x="5" y="17"/>
                      <a:pt x="7" y="11"/>
                    </a:cubicBezTo>
                    <a:cubicBezTo>
                      <a:pt x="7" y="9"/>
                      <a:pt x="8" y="5"/>
                      <a:pt x="7" y="3"/>
                    </a:cubicBezTo>
                    <a:cubicBezTo>
                      <a:pt x="7" y="2"/>
                      <a:pt x="4" y="0"/>
                      <a:pt x="2" y="4"/>
                    </a:cubicBezTo>
                    <a:cubicBezTo>
                      <a:pt x="0" y="8"/>
                      <a:pt x="1" y="10"/>
                      <a:pt x="1" y="13"/>
                    </a:cubicBezTo>
                    <a:cubicBezTo>
                      <a:pt x="1" y="15"/>
                      <a:pt x="1" y="19"/>
                      <a:pt x="0" y="21"/>
                    </a:cubicBezTo>
                    <a:cubicBezTo>
                      <a:pt x="0" y="23"/>
                      <a:pt x="1" y="27"/>
                      <a:pt x="1" y="24"/>
                    </a:cubicBezTo>
                    <a:close/>
                  </a:path>
                </a:pathLst>
              </a:custGeom>
              <a:solidFill>
                <a:srgbClr val="F4AF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736"/>
              <p:cNvSpPr/>
              <p:nvPr/>
            </p:nvSpPr>
            <p:spPr bwMode="auto">
              <a:xfrm>
                <a:off x="3317875" y="6175375"/>
                <a:ext cx="98425" cy="61913"/>
              </a:xfrm>
              <a:custGeom>
                <a:avLst/>
                <a:gdLst>
                  <a:gd name="T0" fmla="*/ 28 w 32"/>
                  <a:gd name="T1" fmla="*/ 20 h 20"/>
                  <a:gd name="T2" fmla="*/ 32 w 32"/>
                  <a:gd name="T3" fmla="*/ 13 h 20"/>
                  <a:gd name="T4" fmla="*/ 6 w 32"/>
                  <a:gd name="T5" fmla="*/ 0 h 20"/>
                  <a:gd name="T6" fmla="*/ 0 w 32"/>
                  <a:gd name="T7" fmla="*/ 10 h 20"/>
                  <a:gd name="T8" fmla="*/ 28 w 32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0">
                    <a:moveTo>
                      <a:pt x="28" y="20"/>
                    </a:moveTo>
                    <a:cubicBezTo>
                      <a:pt x="29" y="18"/>
                      <a:pt x="31" y="16"/>
                      <a:pt x="32" y="13"/>
                    </a:cubicBezTo>
                    <a:cubicBezTo>
                      <a:pt x="28" y="11"/>
                      <a:pt x="16" y="5"/>
                      <a:pt x="6" y="0"/>
                    </a:cubicBezTo>
                    <a:cubicBezTo>
                      <a:pt x="4" y="3"/>
                      <a:pt x="2" y="7"/>
                      <a:pt x="0" y="10"/>
                    </a:cubicBezTo>
                    <a:cubicBezTo>
                      <a:pt x="12" y="12"/>
                      <a:pt x="24" y="18"/>
                      <a:pt x="28" y="2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737"/>
              <p:cNvSpPr/>
              <p:nvPr/>
            </p:nvSpPr>
            <p:spPr bwMode="auto">
              <a:xfrm>
                <a:off x="3341688" y="6119813"/>
                <a:ext cx="96838" cy="84138"/>
              </a:xfrm>
              <a:custGeom>
                <a:avLst/>
                <a:gdLst>
                  <a:gd name="T0" fmla="*/ 7 w 31"/>
                  <a:gd name="T1" fmla="*/ 0 h 27"/>
                  <a:gd name="T2" fmla="*/ 6 w 31"/>
                  <a:gd name="T3" fmla="*/ 2 h 27"/>
                  <a:gd name="T4" fmla="*/ 0 w 31"/>
                  <a:gd name="T5" fmla="*/ 15 h 27"/>
                  <a:gd name="T6" fmla="*/ 26 w 31"/>
                  <a:gd name="T7" fmla="*/ 27 h 27"/>
                  <a:gd name="T8" fmla="*/ 30 w 31"/>
                  <a:gd name="T9" fmla="*/ 19 h 27"/>
                  <a:gd name="T10" fmla="*/ 31 w 31"/>
                  <a:gd name="T11" fmla="*/ 17 h 27"/>
                  <a:gd name="T12" fmla="*/ 26 w 31"/>
                  <a:gd name="T13" fmla="*/ 11 h 27"/>
                  <a:gd name="T14" fmla="*/ 7 w 31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7">
                    <a:moveTo>
                      <a:pt x="7" y="0"/>
                    </a:moveTo>
                    <a:cubicBezTo>
                      <a:pt x="6" y="1"/>
                      <a:pt x="6" y="1"/>
                      <a:pt x="6" y="2"/>
                    </a:cubicBezTo>
                    <a:cubicBezTo>
                      <a:pt x="4" y="6"/>
                      <a:pt x="2" y="10"/>
                      <a:pt x="0" y="15"/>
                    </a:cubicBezTo>
                    <a:cubicBezTo>
                      <a:pt x="13" y="19"/>
                      <a:pt x="22" y="25"/>
                      <a:pt x="26" y="27"/>
                    </a:cubicBezTo>
                    <a:cubicBezTo>
                      <a:pt x="28" y="24"/>
                      <a:pt x="29" y="22"/>
                      <a:pt x="30" y="19"/>
                    </a:cubicBezTo>
                    <a:cubicBezTo>
                      <a:pt x="31" y="18"/>
                      <a:pt x="31" y="18"/>
                      <a:pt x="31" y="17"/>
                    </a:cubicBezTo>
                    <a:cubicBezTo>
                      <a:pt x="30" y="16"/>
                      <a:pt x="28" y="14"/>
                      <a:pt x="26" y="11"/>
                    </a:cubicBezTo>
                    <a:cubicBezTo>
                      <a:pt x="23" y="6"/>
                      <a:pt x="15" y="3"/>
                      <a:pt x="7" y="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738"/>
              <p:cNvSpPr/>
              <p:nvPr/>
            </p:nvSpPr>
            <p:spPr bwMode="auto">
              <a:xfrm>
                <a:off x="3335338" y="6167438"/>
                <a:ext cx="87313" cy="49213"/>
              </a:xfrm>
              <a:custGeom>
                <a:avLst/>
                <a:gdLst>
                  <a:gd name="T0" fmla="*/ 26 w 28"/>
                  <a:gd name="T1" fmla="*/ 16 h 16"/>
                  <a:gd name="T2" fmla="*/ 28 w 28"/>
                  <a:gd name="T3" fmla="*/ 12 h 16"/>
                  <a:gd name="T4" fmla="*/ 2 w 28"/>
                  <a:gd name="T5" fmla="*/ 0 h 16"/>
                  <a:gd name="T6" fmla="*/ 0 w 28"/>
                  <a:gd name="T7" fmla="*/ 3 h 16"/>
                  <a:gd name="T8" fmla="*/ 26 w 28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6">
                    <a:moveTo>
                      <a:pt x="26" y="16"/>
                    </a:moveTo>
                    <a:cubicBezTo>
                      <a:pt x="27" y="15"/>
                      <a:pt x="28" y="14"/>
                      <a:pt x="28" y="12"/>
                    </a:cubicBezTo>
                    <a:cubicBezTo>
                      <a:pt x="24" y="10"/>
                      <a:pt x="15" y="4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0" y="8"/>
                      <a:pt x="22" y="14"/>
                      <a:pt x="26" y="16"/>
                    </a:cubicBezTo>
                    <a:close/>
                  </a:path>
                </a:pathLst>
              </a:custGeom>
              <a:solidFill>
                <a:srgbClr val="AC0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739"/>
              <p:cNvSpPr/>
              <p:nvPr/>
            </p:nvSpPr>
            <p:spPr bwMode="auto">
              <a:xfrm>
                <a:off x="3386138" y="6005513"/>
                <a:ext cx="74613" cy="80963"/>
              </a:xfrm>
              <a:custGeom>
                <a:avLst/>
                <a:gdLst>
                  <a:gd name="T0" fmla="*/ 24 w 24"/>
                  <a:gd name="T1" fmla="*/ 26 h 26"/>
                  <a:gd name="T2" fmla="*/ 24 w 24"/>
                  <a:gd name="T3" fmla="*/ 17 h 26"/>
                  <a:gd name="T4" fmla="*/ 2 w 24"/>
                  <a:gd name="T5" fmla="*/ 0 h 26"/>
                  <a:gd name="T6" fmla="*/ 0 w 24"/>
                  <a:gd name="T7" fmla="*/ 13 h 26"/>
                  <a:gd name="T8" fmla="*/ 24 w 24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4" y="26"/>
                    </a:moveTo>
                    <a:cubicBezTo>
                      <a:pt x="24" y="23"/>
                      <a:pt x="24" y="20"/>
                      <a:pt x="24" y="17"/>
                    </a:cubicBezTo>
                    <a:cubicBezTo>
                      <a:pt x="21" y="15"/>
                      <a:pt x="10" y="4"/>
                      <a:pt x="2" y="0"/>
                    </a:cubicBezTo>
                    <a:cubicBezTo>
                      <a:pt x="2" y="4"/>
                      <a:pt x="1" y="9"/>
                      <a:pt x="0" y="13"/>
                    </a:cubicBezTo>
                    <a:cubicBezTo>
                      <a:pt x="9" y="17"/>
                      <a:pt x="20" y="23"/>
                      <a:pt x="24" y="26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740"/>
              <p:cNvSpPr/>
              <p:nvPr/>
            </p:nvSpPr>
            <p:spPr bwMode="auto">
              <a:xfrm>
                <a:off x="3373438" y="6051550"/>
                <a:ext cx="84138" cy="84138"/>
              </a:xfrm>
              <a:custGeom>
                <a:avLst/>
                <a:gdLst>
                  <a:gd name="T0" fmla="*/ 0 w 27"/>
                  <a:gd name="T1" fmla="*/ 12 h 27"/>
                  <a:gd name="T2" fmla="*/ 1 w 27"/>
                  <a:gd name="T3" fmla="*/ 12 h 27"/>
                  <a:gd name="T4" fmla="*/ 25 w 27"/>
                  <a:gd name="T5" fmla="*/ 27 h 27"/>
                  <a:gd name="T6" fmla="*/ 27 w 27"/>
                  <a:gd name="T7" fmla="*/ 15 h 27"/>
                  <a:gd name="T8" fmla="*/ 11 w 27"/>
                  <a:gd name="T9" fmla="*/ 4 h 27"/>
                  <a:gd name="T10" fmla="*/ 4 w 27"/>
                  <a:gd name="T11" fmla="*/ 0 h 27"/>
                  <a:gd name="T12" fmla="*/ 0 w 27"/>
                  <a:gd name="T13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7">
                    <a:moveTo>
                      <a:pt x="0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2" y="14"/>
                      <a:pt x="21" y="23"/>
                      <a:pt x="25" y="27"/>
                    </a:cubicBezTo>
                    <a:cubicBezTo>
                      <a:pt x="26" y="23"/>
                      <a:pt x="27" y="19"/>
                      <a:pt x="27" y="15"/>
                    </a:cubicBezTo>
                    <a:cubicBezTo>
                      <a:pt x="25" y="14"/>
                      <a:pt x="18" y="9"/>
                      <a:pt x="11" y="4"/>
                    </a:cubicBezTo>
                    <a:cubicBezTo>
                      <a:pt x="9" y="3"/>
                      <a:pt x="7" y="1"/>
                      <a:pt x="4" y="0"/>
                    </a:cubicBezTo>
                    <a:cubicBezTo>
                      <a:pt x="3" y="4"/>
                      <a:pt x="2" y="8"/>
                      <a:pt x="0" y="12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741"/>
              <p:cNvSpPr/>
              <p:nvPr/>
            </p:nvSpPr>
            <p:spPr bwMode="auto">
              <a:xfrm>
                <a:off x="3386138" y="6045200"/>
                <a:ext cx="74613" cy="53975"/>
              </a:xfrm>
              <a:custGeom>
                <a:avLst/>
                <a:gdLst>
                  <a:gd name="T0" fmla="*/ 7 w 24"/>
                  <a:gd name="T1" fmla="*/ 6 h 17"/>
                  <a:gd name="T2" fmla="*/ 23 w 24"/>
                  <a:gd name="T3" fmla="*/ 17 h 17"/>
                  <a:gd name="T4" fmla="*/ 24 w 24"/>
                  <a:gd name="T5" fmla="*/ 13 h 17"/>
                  <a:gd name="T6" fmla="*/ 0 w 24"/>
                  <a:gd name="T7" fmla="*/ 0 h 17"/>
                  <a:gd name="T8" fmla="*/ 0 w 24"/>
                  <a:gd name="T9" fmla="*/ 2 h 17"/>
                  <a:gd name="T10" fmla="*/ 7 w 24"/>
                  <a:gd name="T1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7">
                    <a:moveTo>
                      <a:pt x="7" y="6"/>
                    </a:moveTo>
                    <a:cubicBezTo>
                      <a:pt x="14" y="11"/>
                      <a:pt x="21" y="16"/>
                      <a:pt x="23" y="17"/>
                    </a:cubicBezTo>
                    <a:cubicBezTo>
                      <a:pt x="24" y="16"/>
                      <a:pt x="24" y="14"/>
                      <a:pt x="24" y="13"/>
                    </a:cubicBezTo>
                    <a:cubicBezTo>
                      <a:pt x="20" y="10"/>
                      <a:pt x="9" y="4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5"/>
                      <a:pt x="7" y="6"/>
                    </a:cubicBezTo>
                    <a:close/>
                  </a:path>
                </a:pathLst>
              </a:custGeom>
              <a:solidFill>
                <a:srgbClr val="AC0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1742"/>
              <p:cNvSpPr/>
              <p:nvPr/>
            </p:nvSpPr>
            <p:spPr bwMode="auto">
              <a:xfrm>
                <a:off x="3373438" y="5878513"/>
                <a:ext cx="87313" cy="142875"/>
              </a:xfrm>
              <a:custGeom>
                <a:avLst/>
                <a:gdLst>
                  <a:gd name="T0" fmla="*/ 1 w 28"/>
                  <a:gd name="T1" fmla="*/ 4 h 46"/>
                  <a:gd name="T2" fmla="*/ 2 w 28"/>
                  <a:gd name="T3" fmla="*/ 15 h 46"/>
                  <a:gd name="T4" fmla="*/ 6 w 28"/>
                  <a:gd name="T5" fmla="*/ 29 h 46"/>
                  <a:gd name="T6" fmla="*/ 28 w 28"/>
                  <a:gd name="T7" fmla="*/ 46 h 46"/>
                  <a:gd name="T8" fmla="*/ 6 w 28"/>
                  <a:gd name="T9" fmla="*/ 2 h 46"/>
                  <a:gd name="T10" fmla="*/ 1 w 28"/>
                  <a:gd name="T11" fmla="*/ 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">
                    <a:moveTo>
                      <a:pt x="1" y="4"/>
                    </a:moveTo>
                    <a:cubicBezTo>
                      <a:pt x="0" y="7"/>
                      <a:pt x="0" y="11"/>
                      <a:pt x="2" y="15"/>
                    </a:cubicBezTo>
                    <a:cubicBezTo>
                      <a:pt x="4" y="19"/>
                      <a:pt x="6" y="24"/>
                      <a:pt x="6" y="29"/>
                    </a:cubicBezTo>
                    <a:cubicBezTo>
                      <a:pt x="16" y="34"/>
                      <a:pt x="27" y="45"/>
                      <a:pt x="28" y="46"/>
                    </a:cubicBezTo>
                    <a:cubicBezTo>
                      <a:pt x="25" y="24"/>
                      <a:pt x="8" y="5"/>
                      <a:pt x="6" y="2"/>
                    </a:cubicBezTo>
                    <a:cubicBezTo>
                      <a:pt x="4" y="0"/>
                      <a:pt x="2" y="2"/>
                      <a:pt x="1" y="4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1743"/>
              <p:cNvSpPr/>
              <p:nvPr/>
            </p:nvSpPr>
            <p:spPr bwMode="auto">
              <a:xfrm>
                <a:off x="3392488" y="5969000"/>
                <a:ext cx="71438" cy="88900"/>
              </a:xfrm>
              <a:custGeom>
                <a:avLst/>
                <a:gdLst>
                  <a:gd name="T0" fmla="*/ 22 w 23"/>
                  <a:gd name="T1" fmla="*/ 29 h 29"/>
                  <a:gd name="T2" fmla="*/ 23 w 23"/>
                  <a:gd name="T3" fmla="*/ 25 h 29"/>
                  <a:gd name="T4" fmla="*/ 22 w 23"/>
                  <a:gd name="T5" fmla="*/ 17 h 29"/>
                  <a:gd name="T6" fmla="*/ 0 w 23"/>
                  <a:gd name="T7" fmla="*/ 0 h 29"/>
                  <a:gd name="T8" fmla="*/ 0 w 23"/>
                  <a:gd name="T9" fmla="*/ 12 h 29"/>
                  <a:gd name="T10" fmla="*/ 22 w 23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9">
                    <a:moveTo>
                      <a:pt x="22" y="29"/>
                    </a:moveTo>
                    <a:cubicBezTo>
                      <a:pt x="23" y="28"/>
                      <a:pt x="23" y="26"/>
                      <a:pt x="23" y="25"/>
                    </a:cubicBezTo>
                    <a:cubicBezTo>
                      <a:pt x="23" y="22"/>
                      <a:pt x="22" y="19"/>
                      <a:pt x="22" y="17"/>
                    </a:cubicBezTo>
                    <a:cubicBezTo>
                      <a:pt x="21" y="16"/>
                      <a:pt x="10" y="5"/>
                      <a:pt x="0" y="0"/>
                    </a:cubicBezTo>
                    <a:cubicBezTo>
                      <a:pt x="1" y="4"/>
                      <a:pt x="1" y="8"/>
                      <a:pt x="0" y="12"/>
                    </a:cubicBezTo>
                    <a:cubicBezTo>
                      <a:pt x="8" y="16"/>
                      <a:pt x="19" y="27"/>
                      <a:pt x="22" y="29"/>
                    </a:cubicBezTo>
                    <a:close/>
                  </a:path>
                </a:pathLst>
              </a:custGeom>
              <a:solidFill>
                <a:srgbClr val="CC0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744"/>
              <p:cNvSpPr/>
              <p:nvPr/>
            </p:nvSpPr>
            <p:spPr bwMode="auto">
              <a:xfrm>
                <a:off x="3363913" y="6089650"/>
                <a:ext cx="87313" cy="82550"/>
              </a:xfrm>
              <a:custGeom>
                <a:avLst/>
                <a:gdLst>
                  <a:gd name="T0" fmla="*/ 0 w 28"/>
                  <a:gd name="T1" fmla="*/ 10 h 27"/>
                  <a:gd name="T2" fmla="*/ 19 w 28"/>
                  <a:gd name="T3" fmla="*/ 21 h 27"/>
                  <a:gd name="T4" fmla="*/ 24 w 28"/>
                  <a:gd name="T5" fmla="*/ 27 h 27"/>
                  <a:gd name="T6" fmla="*/ 28 w 28"/>
                  <a:gd name="T7" fmla="*/ 15 h 27"/>
                  <a:gd name="T8" fmla="*/ 4 w 28"/>
                  <a:gd name="T9" fmla="*/ 0 h 27"/>
                  <a:gd name="T10" fmla="*/ 3 w 28"/>
                  <a:gd name="T11" fmla="*/ 0 h 27"/>
                  <a:gd name="T12" fmla="*/ 0 w 28"/>
                  <a:gd name="T13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7">
                    <a:moveTo>
                      <a:pt x="0" y="10"/>
                    </a:moveTo>
                    <a:cubicBezTo>
                      <a:pt x="8" y="13"/>
                      <a:pt x="16" y="16"/>
                      <a:pt x="19" y="21"/>
                    </a:cubicBezTo>
                    <a:cubicBezTo>
                      <a:pt x="21" y="24"/>
                      <a:pt x="23" y="26"/>
                      <a:pt x="24" y="27"/>
                    </a:cubicBezTo>
                    <a:cubicBezTo>
                      <a:pt x="26" y="23"/>
                      <a:pt x="27" y="19"/>
                      <a:pt x="28" y="15"/>
                    </a:cubicBezTo>
                    <a:cubicBezTo>
                      <a:pt x="24" y="11"/>
                      <a:pt x="15" y="2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2" y="3"/>
                      <a:pt x="1" y="7"/>
                      <a:pt x="0" y="10"/>
                    </a:cubicBezTo>
                    <a:close/>
                  </a:path>
                </a:pathLst>
              </a:custGeom>
              <a:solidFill>
                <a:srgbClr val="CC0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1745"/>
              <p:cNvSpPr/>
              <p:nvPr/>
            </p:nvSpPr>
            <p:spPr bwMode="auto">
              <a:xfrm>
                <a:off x="3208338" y="6324600"/>
                <a:ext cx="112713" cy="65088"/>
              </a:xfrm>
              <a:custGeom>
                <a:avLst/>
                <a:gdLst>
                  <a:gd name="T0" fmla="*/ 0 w 36"/>
                  <a:gd name="T1" fmla="*/ 20 h 21"/>
                  <a:gd name="T2" fmla="*/ 22 w 36"/>
                  <a:gd name="T3" fmla="*/ 21 h 21"/>
                  <a:gd name="T4" fmla="*/ 36 w 36"/>
                  <a:gd name="T5" fmla="*/ 6 h 21"/>
                  <a:gd name="T6" fmla="*/ 20 w 36"/>
                  <a:gd name="T7" fmla="*/ 0 h 21"/>
                  <a:gd name="T8" fmla="*/ 12 w 36"/>
                  <a:gd name="T9" fmla="*/ 0 h 21"/>
                  <a:gd name="T10" fmla="*/ 0 w 36"/>
                  <a:gd name="T1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1">
                    <a:moveTo>
                      <a:pt x="0" y="20"/>
                    </a:moveTo>
                    <a:cubicBezTo>
                      <a:pt x="9" y="21"/>
                      <a:pt x="17" y="21"/>
                      <a:pt x="22" y="21"/>
                    </a:cubicBezTo>
                    <a:cubicBezTo>
                      <a:pt x="26" y="17"/>
                      <a:pt x="31" y="12"/>
                      <a:pt x="36" y="6"/>
                    </a:cubicBezTo>
                    <a:cubicBezTo>
                      <a:pt x="33" y="4"/>
                      <a:pt x="28" y="1"/>
                      <a:pt x="20" y="0"/>
                    </a:cubicBezTo>
                    <a:cubicBezTo>
                      <a:pt x="18" y="0"/>
                      <a:pt x="15" y="0"/>
                      <a:pt x="12" y="0"/>
                    </a:cubicBezTo>
                    <a:cubicBezTo>
                      <a:pt x="8" y="6"/>
                      <a:pt x="3" y="13"/>
                      <a:pt x="0" y="2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746"/>
              <p:cNvSpPr/>
              <p:nvPr/>
            </p:nvSpPr>
            <p:spPr bwMode="auto">
              <a:xfrm>
                <a:off x="3252788" y="6249988"/>
                <a:ext cx="120650" cy="84138"/>
              </a:xfrm>
              <a:custGeom>
                <a:avLst/>
                <a:gdLst>
                  <a:gd name="T0" fmla="*/ 4 w 39"/>
                  <a:gd name="T1" fmla="*/ 20 h 27"/>
                  <a:gd name="T2" fmla="*/ 25 w 39"/>
                  <a:gd name="T3" fmla="*/ 27 h 27"/>
                  <a:gd name="T4" fmla="*/ 39 w 39"/>
                  <a:gd name="T5" fmla="*/ 9 h 27"/>
                  <a:gd name="T6" fmla="*/ 13 w 39"/>
                  <a:gd name="T7" fmla="*/ 0 h 27"/>
                  <a:gd name="T8" fmla="*/ 0 w 39"/>
                  <a:gd name="T9" fmla="*/ 20 h 27"/>
                  <a:gd name="T10" fmla="*/ 4 w 39"/>
                  <a:gd name="T11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27">
                    <a:moveTo>
                      <a:pt x="4" y="20"/>
                    </a:moveTo>
                    <a:cubicBezTo>
                      <a:pt x="12" y="19"/>
                      <a:pt x="21" y="24"/>
                      <a:pt x="25" y="27"/>
                    </a:cubicBezTo>
                    <a:cubicBezTo>
                      <a:pt x="30" y="21"/>
                      <a:pt x="34" y="15"/>
                      <a:pt x="39" y="9"/>
                    </a:cubicBezTo>
                    <a:cubicBezTo>
                      <a:pt x="35" y="7"/>
                      <a:pt x="22" y="3"/>
                      <a:pt x="13" y="0"/>
                    </a:cubicBezTo>
                    <a:cubicBezTo>
                      <a:pt x="8" y="8"/>
                      <a:pt x="3" y="15"/>
                      <a:pt x="0" y="20"/>
                    </a:cubicBezTo>
                    <a:cubicBezTo>
                      <a:pt x="1" y="20"/>
                      <a:pt x="3" y="20"/>
                      <a:pt x="4" y="2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1747"/>
              <p:cNvSpPr/>
              <p:nvPr/>
            </p:nvSpPr>
            <p:spPr bwMode="auto">
              <a:xfrm>
                <a:off x="3246438" y="6308725"/>
                <a:ext cx="84138" cy="34925"/>
              </a:xfrm>
              <a:custGeom>
                <a:avLst/>
                <a:gdLst>
                  <a:gd name="T0" fmla="*/ 2 w 27"/>
                  <a:gd name="T1" fmla="*/ 1 h 11"/>
                  <a:gd name="T2" fmla="*/ 0 w 27"/>
                  <a:gd name="T3" fmla="*/ 5 h 11"/>
                  <a:gd name="T4" fmla="*/ 0 w 27"/>
                  <a:gd name="T5" fmla="*/ 5 h 11"/>
                  <a:gd name="T6" fmla="*/ 8 w 27"/>
                  <a:gd name="T7" fmla="*/ 5 h 11"/>
                  <a:gd name="T8" fmla="*/ 24 w 27"/>
                  <a:gd name="T9" fmla="*/ 11 h 11"/>
                  <a:gd name="T10" fmla="*/ 27 w 27"/>
                  <a:gd name="T11" fmla="*/ 8 h 11"/>
                  <a:gd name="T12" fmla="*/ 6 w 27"/>
                  <a:gd name="T13" fmla="*/ 1 h 11"/>
                  <a:gd name="T14" fmla="*/ 2 w 27"/>
                  <a:gd name="T1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1">
                    <a:moveTo>
                      <a:pt x="2" y="1"/>
                    </a:moveTo>
                    <a:cubicBezTo>
                      <a:pt x="1" y="2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5"/>
                      <a:pt x="6" y="5"/>
                      <a:pt x="8" y="5"/>
                    </a:cubicBezTo>
                    <a:cubicBezTo>
                      <a:pt x="16" y="6"/>
                      <a:pt x="21" y="9"/>
                      <a:pt x="24" y="11"/>
                    </a:cubicBezTo>
                    <a:cubicBezTo>
                      <a:pt x="25" y="10"/>
                      <a:pt x="26" y="9"/>
                      <a:pt x="27" y="8"/>
                    </a:cubicBezTo>
                    <a:cubicBezTo>
                      <a:pt x="23" y="5"/>
                      <a:pt x="14" y="0"/>
                      <a:pt x="6" y="1"/>
                    </a:cubicBezTo>
                    <a:cubicBezTo>
                      <a:pt x="5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AC0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748"/>
              <p:cNvSpPr/>
              <p:nvPr/>
            </p:nvSpPr>
            <p:spPr bwMode="auto">
              <a:xfrm>
                <a:off x="3190875" y="6415088"/>
                <a:ext cx="55563" cy="23813"/>
              </a:xfrm>
              <a:custGeom>
                <a:avLst/>
                <a:gdLst>
                  <a:gd name="T0" fmla="*/ 2 w 18"/>
                  <a:gd name="T1" fmla="*/ 0 h 8"/>
                  <a:gd name="T2" fmla="*/ 8 w 18"/>
                  <a:gd name="T3" fmla="*/ 5 h 8"/>
                  <a:gd name="T4" fmla="*/ 18 w 18"/>
                  <a:gd name="T5" fmla="*/ 0 h 8"/>
                  <a:gd name="T6" fmla="*/ 6 w 18"/>
                  <a:gd name="T7" fmla="*/ 0 h 8"/>
                  <a:gd name="T8" fmla="*/ 2 w 1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2" y="0"/>
                    </a:moveTo>
                    <a:cubicBezTo>
                      <a:pt x="0" y="5"/>
                      <a:pt x="1" y="8"/>
                      <a:pt x="8" y="5"/>
                    </a:cubicBezTo>
                    <a:cubicBezTo>
                      <a:pt x="12" y="4"/>
                      <a:pt x="15" y="2"/>
                      <a:pt x="18" y="0"/>
                    </a:cubicBezTo>
                    <a:cubicBezTo>
                      <a:pt x="15" y="0"/>
                      <a:pt x="12" y="0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749"/>
              <p:cNvSpPr/>
              <p:nvPr/>
            </p:nvSpPr>
            <p:spPr bwMode="auto">
              <a:xfrm>
                <a:off x="3292475" y="6207125"/>
                <a:ext cx="111125" cy="71438"/>
              </a:xfrm>
              <a:custGeom>
                <a:avLst/>
                <a:gdLst>
                  <a:gd name="T0" fmla="*/ 26 w 36"/>
                  <a:gd name="T1" fmla="*/ 23 h 23"/>
                  <a:gd name="T2" fmla="*/ 29 w 36"/>
                  <a:gd name="T3" fmla="*/ 19 h 23"/>
                  <a:gd name="T4" fmla="*/ 36 w 36"/>
                  <a:gd name="T5" fmla="*/ 10 h 23"/>
                  <a:gd name="T6" fmla="*/ 8 w 36"/>
                  <a:gd name="T7" fmla="*/ 0 h 23"/>
                  <a:gd name="T8" fmla="*/ 0 w 36"/>
                  <a:gd name="T9" fmla="*/ 14 h 23"/>
                  <a:gd name="T10" fmla="*/ 26 w 36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3">
                    <a:moveTo>
                      <a:pt x="26" y="23"/>
                    </a:moveTo>
                    <a:cubicBezTo>
                      <a:pt x="27" y="22"/>
                      <a:pt x="28" y="21"/>
                      <a:pt x="29" y="19"/>
                    </a:cubicBezTo>
                    <a:cubicBezTo>
                      <a:pt x="32" y="16"/>
                      <a:pt x="34" y="13"/>
                      <a:pt x="36" y="10"/>
                    </a:cubicBezTo>
                    <a:cubicBezTo>
                      <a:pt x="32" y="8"/>
                      <a:pt x="20" y="2"/>
                      <a:pt x="8" y="0"/>
                    </a:cubicBezTo>
                    <a:cubicBezTo>
                      <a:pt x="5" y="5"/>
                      <a:pt x="2" y="9"/>
                      <a:pt x="0" y="14"/>
                    </a:cubicBezTo>
                    <a:cubicBezTo>
                      <a:pt x="9" y="17"/>
                      <a:pt x="22" y="21"/>
                      <a:pt x="26" y="23"/>
                    </a:cubicBezTo>
                    <a:close/>
                  </a:path>
                </a:pathLst>
              </a:custGeom>
              <a:solidFill>
                <a:srgbClr val="CC0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750"/>
              <p:cNvSpPr/>
              <p:nvPr/>
            </p:nvSpPr>
            <p:spPr bwMode="auto">
              <a:xfrm>
                <a:off x="3197225" y="6386513"/>
                <a:ext cx="79375" cy="28575"/>
              </a:xfrm>
              <a:custGeom>
                <a:avLst/>
                <a:gdLst>
                  <a:gd name="T0" fmla="*/ 1 w 26"/>
                  <a:gd name="T1" fmla="*/ 6 h 9"/>
                  <a:gd name="T2" fmla="*/ 0 w 26"/>
                  <a:gd name="T3" fmla="*/ 9 h 9"/>
                  <a:gd name="T4" fmla="*/ 4 w 26"/>
                  <a:gd name="T5" fmla="*/ 9 h 9"/>
                  <a:gd name="T6" fmla="*/ 16 w 26"/>
                  <a:gd name="T7" fmla="*/ 9 h 9"/>
                  <a:gd name="T8" fmla="*/ 26 w 26"/>
                  <a:gd name="T9" fmla="*/ 1 h 9"/>
                  <a:gd name="T10" fmla="*/ 4 w 26"/>
                  <a:gd name="T11" fmla="*/ 0 h 9"/>
                  <a:gd name="T12" fmla="*/ 1 w 26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9">
                    <a:moveTo>
                      <a:pt x="1" y="6"/>
                    </a:move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3" y="9"/>
                      <a:pt x="4" y="9"/>
                    </a:cubicBezTo>
                    <a:cubicBezTo>
                      <a:pt x="10" y="9"/>
                      <a:pt x="13" y="9"/>
                      <a:pt x="16" y="9"/>
                    </a:cubicBezTo>
                    <a:cubicBezTo>
                      <a:pt x="19" y="7"/>
                      <a:pt x="22" y="4"/>
                      <a:pt x="26" y="1"/>
                    </a:cubicBezTo>
                    <a:cubicBezTo>
                      <a:pt x="21" y="1"/>
                      <a:pt x="13" y="1"/>
                      <a:pt x="4" y="0"/>
                    </a:cubicBezTo>
                    <a:cubicBezTo>
                      <a:pt x="3" y="2"/>
                      <a:pt x="2" y="4"/>
                      <a:pt x="1" y="6"/>
                    </a:cubicBezTo>
                    <a:close/>
                  </a:path>
                </a:pathLst>
              </a:custGeom>
              <a:solidFill>
                <a:srgbClr val="CC0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751"/>
              <p:cNvSpPr/>
              <p:nvPr/>
            </p:nvSpPr>
            <p:spPr bwMode="auto">
              <a:xfrm>
                <a:off x="3413125" y="5956300"/>
                <a:ext cx="15875" cy="14288"/>
              </a:xfrm>
              <a:custGeom>
                <a:avLst/>
                <a:gdLst>
                  <a:gd name="T0" fmla="*/ 0 w 5"/>
                  <a:gd name="T1" fmla="*/ 2 h 5"/>
                  <a:gd name="T2" fmla="*/ 1 w 5"/>
                  <a:gd name="T3" fmla="*/ 4 h 5"/>
                  <a:gd name="T4" fmla="*/ 4 w 5"/>
                  <a:gd name="T5" fmla="*/ 3 h 5"/>
                  <a:gd name="T6" fmla="*/ 3 w 5"/>
                  <a:gd name="T7" fmla="*/ 0 h 5"/>
                  <a:gd name="T8" fmla="*/ 0 w 5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3" y="5"/>
                      <a:pt x="4" y="4"/>
                      <a:pt x="4" y="3"/>
                    </a:cubicBezTo>
                    <a:cubicBezTo>
                      <a:pt x="5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752"/>
              <p:cNvSpPr/>
              <p:nvPr/>
            </p:nvSpPr>
            <p:spPr bwMode="auto">
              <a:xfrm>
                <a:off x="3419475" y="5989638"/>
                <a:ext cx="22225" cy="22225"/>
              </a:xfrm>
              <a:custGeom>
                <a:avLst/>
                <a:gdLst>
                  <a:gd name="T0" fmla="*/ 0 w 7"/>
                  <a:gd name="T1" fmla="*/ 3 h 7"/>
                  <a:gd name="T2" fmla="*/ 2 w 7"/>
                  <a:gd name="T3" fmla="*/ 7 h 7"/>
                  <a:gd name="T4" fmla="*/ 6 w 7"/>
                  <a:gd name="T5" fmla="*/ 5 h 7"/>
                  <a:gd name="T6" fmla="*/ 5 w 7"/>
                  <a:gd name="T7" fmla="*/ 1 h 7"/>
                  <a:gd name="T8" fmla="*/ 0 w 7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3"/>
                    </a:moveTo>
                    <a:cubicBezTo>
                      <a:pt x="0" y="4"/>
                      <a:pt x="0" y="6"/>
                      <a:pt x="2" y="7"/>
                    </a:cubicBezTo>
                    <a:cubicBezTo>
                      <a:pt x="4" y="7"/>
                      <a:pt x="6" y="7"/>
                      <a:pt x="6" y="5"/>
                    </a:cubicBezTo>
                    <a:cubicBezTo>
                      <a:pt x="7" y="3"/>
                      <a:pt x="6" y="1"/>
                      <a:pt x="5" y="1"/>
                    </a:cubicBezTo>
                    <a:cubicBezTo>
                      <a:pt x="3" y="0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9" name="Freeform 2124"/>
            <p:cNvSpPr/>
            <p:nvPr/>
          </p:nvSpPr>
          <p:spPr bwMode="auto">
            <a:xfrm>
              <a:off x="3009900" y="5719763"/>
              <a:ext cx="9525" cy="28575"/>
            </a:xfrm>
            <a:custGeom>
              <a:avLst/>
              <a:gdLst>
                <a:gd name="T0" fmla="*/ 0 w 3"/>
                <a:gd name="T1" fmla="*/ 8 h 9"/>
                <a:gd name="T2" fmla="*/ 2 w 3"/>
                <a:gd name="T3" fmla="*/ 9 h 9"/>
                <a:gd name="T4" fmla="*/ 1 w 3"/>
                <a:gd name="T5" fmla="*/ 0 h 9"/>
                <a:gd name="T6" fmla="*/ 1 w 3"/>
                <a:gd name="T7" fmla="*/ 8 h 9"/>
                <a:gd name="T8" fmla="*/ 0 w 3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0" y="8"/>
                  </a:moveTo>
                  <a:cubicBezTo>
                    <a:pt x="1" y="8"/>
                    <a:pt x="1" y="8"/>
                    <a:pt x="2" y="9"/>
                  </a:cubicBezTo>
                  <a:cubicBezTo>
                    <a:pt x="3" y="7"/>
                    <a:pt x="2" y="4"/>
                    <a:pt x="1" y="0"/>
                  </a:cubicBezTo>
                  <a:cubicBezTo>
                    <a:pt x="2" y="4"/>
                    <a:pt x="2" y="7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lose/>
                </a:path>
              </a:pathLst>
            </a:custGeom>
            <a:solidFill>
              <a:srgbClr val="C16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4239902" y="2692448"/>
            <a:ext cx="1163242" cy="501429"/>
            <a:chOff x="2901950" y="4981575"/>
            <a:chExt cx="982663" cy="484188"/>
          </a:xfrm>
        </p:grpSpPr>
        <p:sp>
          <p:nvSpPr>
            <p:cNvPr id="120" name="Freeform 1797"/>
            <p:cNvSpPr/>
            <p:nvPr/>
          </p:nvSpPr>
          <p:spPr bwMode="auto">
            <a:xfrm>
              <a:off x="3149600" y="5295900"/>
              <a:ext cx="298450" cy="71438"/>
            </a:xfrm>
            <a:custGeom>
              <a:avLst/>
              <a:gdLst>
                <a:gd name="T0" fmla="*/ 7 w 96"/>
                <a:gd name="T1" fmla="*/ 6 h 23"/>
                <a:gd name="T2" fmla="*/ 26 w 96"/>
                <a:gd name="T3" fmla="*/ 9 h 23"/>
                <a:gd name="T4" fmla="*/ 50 w 96"/>
                <a:gd name="T5" fmla="*/ 16 h 23"/>
                <a:gd name="T6" fmla="*/ 71 w 96"/>
                <a:gd name="T7" fmla="*/ 13 h 23"/>
                <a:gd name="T8" fmla="*/ 91 w 96"/>
                <a:gd name="T9" fmla="*/ 22 h 23"/>
                <a:gd name="T10" fmla="*/ 96 w 96"/>
                <a:gd name="T11" fmla="*/ 4 h 23"/>
                <a:gd name="T12" fmla="*/ 11 w 96"/>
                <a:gd name="T13" fmla="*/ 1 h 23"/>
                <a:gd name="T14" fmla="*/ 7 w 96"/>
                <a:gd name="T15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3">
                  <a:moveTo>
                    <a:pt x="7" y="6"/>
                  </a:moveTo>
                  <a:cubicBezTo>
                    <a:pt x="10" y="7"/>
                    <a:pt x="17" y="5"/>
                    <a:pt x="26" y="9"/>
                  </a:cubicBezTo>
                  <a:cubicBezTo>
                    <a:pt x="34" y="14"/>
                    <a:pt x="39" y="16"/>
                    <a:pt x="50" y="16"/>
                  </a:cubicBezTo>
                  <a:cubicBezTo>
                    <a:pt x="60" y="16"/>
                    <a:pt x="63" y="12"/>
                    <a:pt x="71" y="13"/>
                  </a:cubicBezTo>
                  <a:cubicBezTo>
                    <a:pt x="79" y="14"/>
                    <a:pt x="86" y="23"/>
                    <a:pt x="91" y="22"/>
                  </a:cubicBezTo>
                  <a:cubicBezTo>
                    <a:pt x="96" y="21"/>
                    <a:pt x="96" y="4"/>
                    <a:pt x="96" y="4"/>
                  </a:cubicBezTo>
                  <a:cubicBezTo>
                    <a:pt x="94" y="3"/>
                    <a:pt x="23" y="1"/>
                    <a:pt x="11" y="1"/>
                  </a:cubicBezTo>
                  <a:cubicBezTo>
                    <a:pt x="0" y="0"/>
                    <a:pt x="5" y="4"/>
                    <a:pt x="7" y="6"/>
                  </a:cubicBezTo>
                  <a:close/>
                </a:path>
              </a:pathLst>
            </a:custGeom>
            <a:solidFill>
              <a:srgbClr val="0E2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798"/>
            <p:cNvSpPr/>
            <p:nvPr/>
          </p:nvSpPr>
          <p:spPr bwMode="auto">
            <a:xfrm>
              <a:off x="3184525" y="5299075"/>
              <a:ext cx="260350" cy="46038"/>
            </a:xfrm>
            <a:custGeom>
              <a:avLst/>
              <a:gdLst>
                <a:gd name="T0" fmla="*/ 83 w 84"/>
                <a:gd name="T1" fmla="*/ 12 h 15"/>
                <a:gd name="T2" fmla="*/ 84 w 84"/>
                <a:gd name="T3" fmla="*/ 4 h 15"/>
                <a:gd name="T4" fmla="*/ 2 w 84"/>
                <a:gd name="T5" fmla="*/ 2 h 15"/>
                <a:gd name="T6" fmla="*/ 7 w 84"/>
                <a:gd name="T7" fmla="*/ 4 h 15"/>
                <a:gd name="T8" fmla="*/ 11 w 84"/>
                <a:gd name="T9" fmla="*/ 5 h 15"/>
                <a:gd name="T10" fmla="*/ 15 w 84"/>
                <a:gd name="T11" fmla="*/ 6 h 15"/>
                <a:gd name="T12" fmla="*/ 19 w 84"/>
                <a:gd name="T13" fmla="*/ 6 h 15"/>
                <a:gd name="T14" fmla="*/ 23 w 84"/>
                <a:gd name="T15" fmla="*/ 7 h 15"/>
                <a:gd name="T16" fmla="*/ 28 w 84"/>
                <a:gd name="T17" fmla="*/ 8 h 15"/>
                <a:gd name="T18" fmla="*/ 31 w 84"/>
                <a:gd name="T19" fmla="*/ 7 h 15"/>
                <a:gd name="T20" fmla="*/ 34 w 84"/>
                <a:gd name="T21" fmla="*/ 7 h 15"/>
                <a:gd name="T22" fmla="*/ 36 w 84"/>
                <a:gd name="T23" fmla="*/ 8 h 15"/>
                <a:gd name="T24" fmla="*/ 40 w 84"/>
                <a:gd name="T25" fmla="*/ 7 h 15"/>
                <a:gd name="T26" fmla="*/ 40 w 84"/>
                <a:gd name="T27" fmla="*/ 11 h 15"/>
                <a:gd name="T28" fmla="*/ 47 w 84"/>
                <a:gd name="T29" fmla="*/ 7 h 15"/>
                <a:gd name="T30" fmla="*/ 50 w 84"/>
                <a:gd name="T31" fmla="*/ 7 h 15"/>
                <a:gd name="T32" fmla="*/ 55 w 84"/>
                <a:gd name="T33" fmla="*/ 7 h 15"/>
                <a:gd name="T34" fmla="*/ 59 w 84"/>
                <a:gd name="T35" fmla="*/ 7 h 15"/>
                <a:gd name="T36" fmla="*/ 63 w 84"/>
                <a:gd name="T37" fmla="*/ 8 h 15"/>
                <a:gd name="T38" fmla="*/ 66 w 84"/>
                <a:gd name="T39" fmla="*/ 8 h 15"/>
                <a:gd name="T40" fmla="*/ 68 w 84"/>
                <a:gd name="T41" fmla="*/ 8 h 15"/>
                <a:gd name="T42" fmla="*/ 72 w 84"/>
                <a:gd name="T43" fmla="*/ 8 h 15"/>
                <a:gd name="T44" fmla="*/ 75 w 84"/>
                <a:gd name="T45" fmla="*/ 9 h 15"/>
                <a:gd name="T46" fmla="*/ 80 w 84"/>
                <a:gd name="T47" fmla="*/ 8 h 15"/>
                <a:gd name="T48" fmla="*/ 82 w 84"/>
                <a:gd name="T49" fmla="*/ 11 h 15"/>
                <a:gd name="T50" fmla="*/ 83 w 84"/>
                <a:gd name="T5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" h="15">
                  <a:moveTo>
                    <a:pt x="83" y="12"/>
                  </a:moveTo>
                  <a:cubicBezTo>
                    <a:pt x="84" y="10"/>
                    <a:pt x="84" y="4"/>
                    <a:pt x="84" y="4"/>
                  </a:cubicBezTo>
                  <a:cubicBezTo>
                    <a:pt x="84" y="4"/>
                    <a:pt x="5" y="0"/>
                    <a:pt x="2" y="2"/>
                  </a:cubicBezTo>
                  <a:cubicBezTo>
                    <a:pt x="0" y="3"/>
                    <a:pt x="6" y="5"/>
                    <a:pt x="7" y="4"/>
                  </a:cubicBezTo>
                  <a:cubicBezTo>
                    <a:pt x="8" y="4"/>
                    <a:pt x="10" y="4"/>
                    <a:pt x="11" y="5"/>
                  </a:cubicBezTo>
                  <a:cubicBezTo>
                    <a:pt x="13" y="6"/>
                    <a:pt x="14" y="6"/>
                    <a:pt x="15" y="6"/>
                  </a:cubicBezTo>
                  <a:cubicBezTo>
                    <a:pt x="17" y="6"/>
                    <a:pt x="18" y="5"/>
                    <a:pt x="19" y="6"/>
                  </a:cubicBezTo>
                  <a:cubicBezTo>
                    <a:pt x="21" y="7"/>
                    <a:pt x="23" y="9"/>
                    <a:pt x="23" y="7"/>
                  </a:cubicBezTo>
                  <a:cubicBezTo>
                    <a:pt x="23" y="4"/>
                    <a:pt x="28" y="6"/>
                    <a:pt x="28" y="8"/>
                  </a:cubicBezTo>
                  <a:cubicBezTo>
                    <a:pt x="28" y="10"/>
                    <a:pt x="29" y="10"/>
                    <a:pt x="31" y="7"/>
                  </a:cubicBezTo>
                  <a:cubicBezTo>
                    <a:pt x="33" y="4"/>
                    <a:pt x="35" y="5"/>
                    <a:pt x="34" y="7"/>
                  </a:cubicBezTo>
                  <a:cubicBezTo>
                    <a:pt x="34" y="9"/>
                    <a:pt x="35" y="11"/>
                    <a:pt x="36" y="8"/>
                  </a:cubicBezTo>
                  <a:cubicBezTo>
                    <a:pt x="36" y="5"/>
                    <a:pt x="42" y="5"/>
                    <a:pt x="40" y="7"/>
                  </a:cubicBezTo>
                  <a:cubicBezTo>
                    <a:pt x="38" y="9"/>
                    <a:pt x="38" y="14"/>
                    <a:pt x="40" y="11"/>
                  </a:cubicBezTo>
                  <a:cubicBezTo>
                    <a:pt x="42" y="8"/>
                    <a:pt x="48" y="6"/>
                    <a:pt x="47" y="7"/>
                  </a:cubicBezTo>
                  <a:cubicBezTo>
                    <a:pt x="47" y="7"/>
                    <a:pt x="47" y="10"/>
                    <a:pt x="50" y="7"/>
                  </a:cubicBezTo>
                  <a:cubicBezTo>
                    <a:pt x="52" y="4"/>
                    <a:pt x="54" y="6"/>
                    <a:pt x="55" y="7"/>
                  </a:cubicBezTo>
                  <a:cubicBezTo>
                    <a:pt x="56" y="9"/>
                    <a:pt x="59" y="9"/>
                    <a:pt x="59" y="7"/>
                  </a:cubicBezTo>
                  <a:cubicBezTo>
                    <a:pt x="60" y="6"/>
                    <a:pt x="62" y="6"/>
                    <a:pt x="63" y="8"/>
                  </a:cubicBezTo>
                  <a:cubicBezTo>
                    <a:pt x="64" y="9"/>
                    <a:pt x="66" y="9"/>
                    <a:pt x="66" y="8"/>
                  </a:cubicBezTo>
                  <a:cubicBezTo>
                    <a:pt x="67" y="7"/>
                    <a:pt x="67" y="6"/>
                    <a:pt x="68" y="8"/>
                  </a:cubicBezTo>
                  <a:cubicBezTo>
                    <a:pt x="68" y="10"/>
                    <a:pt x="71" y="11"/>
                    <a:pt x="72" y="8"/>
                  </a:cubicBezTo>
                  <a:cubicBezTo>
                    <a:pt x="73" y="6"/>
                    <a:pt x="74" y="7"/>
                    <a:pt x="75" y="9"/>
                  </a:cubicBezTo>
                  <a:cubicBezTo>
                    <a:pt x="76" y="11"/>
                    <a:pt x="78" y="11"/>
                    <a:pt x="80" y="8"/>
                  </a:cubicBezTo>
                  <a:cubicBezTo>
                    <a:pt x="82" y="6"/>
                    <a:pt x="82" y="8"/>
                    <a:pt x="82" y="11"/>
                  </a:cubicBezTo>
                  <a:cubicBezTo>
                    <a:pt x="82" y="13"/>
                    <a:pt x="82" y="15"/>
                    <a:pt x="83" y="12"/>
                  </a:cubicBezTo>
                  <a:close/>
                </a:path>
              </a:pathLst>
            </a:custGeom>
            <a:solidFill>
              <a:srgbClr val="072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799"/>
            <p:cNvSpPr/>
            <p:nvPr/>
          </p:nvSpPr>
          <p:spPr bwMode="auto">
            <a:xfrm>
              <a:off x="3556000" y="5310188"/>
              <a:ext cx="106363" cy="155575"/>
            </a:xfrm>
            <a:custGeom>
              <a:avLst/>
              <a:gdLst>
                <a:gd name="T0" fmla="*/ 1 w 34"/>
                <a:gd name="T1" fmla="*/ 46 h 50"/>
                <a:gd name="T2" fmla="*/ 27 w 34"/>
                <a:gd name="T3" fmla="*/ 31 h 50"/>
                <a:gd name="T4" fmla="*/ 31 w 34"/>
                <a:gd name="T5" fmla="*/ 8 h 50"/>
                <a:gd name="T6" fmla="*/ 7 w 34"/>
                <a:gd name="T7" fmla="*/ 4 h 50"/>
                <a:gd name="T8" fmla="*/ 10 w 34"/>
                <a:gd name="T9" fmla="*/ 26 h 50"/>
                <a:gd name="T10" fmla="*/ 1 w 34"/>
                <a:gd name="T11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0">
                  <a:moveTo>
                    <a:pt x="1" y="46"/>
                  </a:moveTo>
                  <a:cubicBezTo>
                    <a:pt x="2" y="50"/>
                    <a:pt x="19" y="43"/>
                    <a:pt x="27" y="31"/>
                  </a:cubicBezTo>
                  <a:cubicBezTo>
                    <a:pt x="34" y="20"/>
                    <a:pt x="31" y="8"/>
                    <a:pt x="31" y="8"/>
                  </a:cubicBezTo>
                  <a:cubicBezTo>
                    <a:pt x="31" y="8"/>
                    <a:pt x="7" y="0"/>
                    <a:pt x="7" y="4"/>
                  </a:cubicBezTo>
                  <a:cubicBezTo>
                    <a:pt x="7" y="8"/>
                    <a:pt x="12" y="18"/>
                    <a:pt x="10" y="26"/>
                  </a:cubicBezTo>
                  <a:cubicBezTo>
                    <a:pt x="8" y="35"/>
                    <a:pt x="0" y="42"/>
                    <a:pt x="1" y="46"/>
                  </a:cubicBezTo>
                  <a:close/>
                </a:path>
              </a:pathLst>
            </a:custGeom>
            <a:solidFill>
              <a:srgbClr val="0E2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800"/>
            <p:cNvSpPr/>
            <p:nvPr/>
          </p:nvSpPr>
          <p:spPr bwMode="auto">
            <a:xfrm>
              <a:off x="3575050" y="5319713"/>
              <a:ext cx="84138" cy="100013"/>
            </a:xfrm>
            <a:custGeom>
              <a:avLst/>
              <a:gdLst>
                <a:gd name="T0" fmla="*/ 21 w 27"/>
                <a:gd name="T1" fmla="*/ 25 h 32"/>
                <a:gd name="T2" fmla="*/ 25 w 27"/>
                <a:gd name="T3" fmla="*/ 6 h 32"/>
                <a:gd name="T4" fmla="*/ 3 w 27"/>
                <a:gd name="T5" fmla="*/ 1 h 32"/>
                <a:gd name="T6" fmla="*/ 5 w 27"/>
                <a:gd name="T7" fmla="*/ 7 h 32"/>
                <a:gd name="T8" fmla="*/ 8 w 27"/>
                <a:gd name="T9" fmla="*/ 11 h 32"/>
                <a:gd name="T10" fmla="*/ 10 w 27"/>
                <a:gd name="T11" fmla="*/ 8 h 32"/>
                <a:gd name="T12" fmla="*/ 12 w 27"/>
                <a:gd name="T13" fmla="*/ 19 h 32"/>
                <a:gd name="T14" fmla="*/ 14 w 27"/>
                <a:gd name="T15" fmla="*/ 13 h 32"/>
                <a:gd name="T16" fmla="*/ 15 w 27"/>
                <a:gd name="T17" fmla="*/ 21 h 32"/>
                <a:gd name="T18" fmla="*/ 18 w 27"/>
                <a:gd name="T19" fmla="*/ 15 h 32"/>
                <a:gd name="T20" fmla="*/ 21 w 27"/>
                <a:gd name="T21" fmla="*/ 16 h 32"/>
                <a:gd name="T22" fmla="*/ 21 w 27"/>
                <a:gd name="T23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32">
                  <a:moveTo>
                    <a:pt x="21" y="25"/>
                  </a:moveTo>
                  <a:cubicBezTo>
                    <a:pt x="27" y="18"/>
                    <a:pt x="25" y="6"/>
                    <a:pt x="25" y="6"/>
                  </a:cubicBezTo>
                  <a:cubicBezTo>
                    <a:pt x="25" y="6"/>
                    <a:pt x="5" y="0"/>
                    <a:pt x="3" y="1"/>
                  </a:cubicBezTo>
                  <a:cubicBezTo>
                    <a:pt x="0" y="3"/>
                    <a:pt x="4" y="5"/>
                    <a:pt x="5" y="7"/>
                  </a:cubicBezTo>
                  <a:cubicBezTo>
                    <a:pt x="7" y="9"/>
                    <a:pt x="7" y="13"/>
                    <a:pt x="8" y="11"/>
                  </a:cubicBezTo>
                  <a:cubicBezTo>
                    <a:pt x="9" y="9"/>
                    <a:pt x="8" y="7"/>
                    <a:pt x="10" y="8"/>
                  </a:cubicBezTo>
                  <a:cubicBezTo>
                    <a:pt x="12" y="10"/>
                    <a:pt x="12" y="19"/>
                    <a:pt x="12" y="19"/>
                  </a:cubicBezTo>
                  <a:cubicBezTo>
                    <a:pt x="13" y="19"/>
                    <a:pt x="12" y="12"/>
                    <a:pt x="14" y="13"/>
                  </a:cubicBezTo>
                  <a:cubicBezTo>
                    <a:pt x="16" y="13"/>
                    <a:pt x="15" y="18"/>
                    <a:pt x="15" y="21"/>
                  </a:cubicBezTo>
                  <a:cubicBezTo>
                    <a:pt x="15" y="23"/>
                    <a:pt x="17" y="19"/>
                    <a:pt x="18" y="15"/>
                  </a:cubicBezTo>
                  <a:cubicBezTo>
                    <a:pt x="19" y="10"/>
                    <a:pt x="21" y="11"/>
                    <a:pt x="21" y="16"/>
                  </a:cubicBezTo>
                  <a:cubicBezTo>
                    <a:pt x="21" y="22"/>
                    <a:pt x="15" y="32"/>
                    <a:pt x="21" y="25"/>
                  </a:cubicBezTo>
                  <a:close/>
                </a:path>
              </a:pathLst>
            </a:custGeom>
            <a:solidFill>
              <a:srgbClr val="072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801"/>
            <p:cNvSpPr/>
            <p:nvPr/>
          </p:nvSpPr>
          <p:spPr bwMode="auto">
            <a:xfrm>
              <a:off x="3094038" y="5059363"/>
              <a:ext cx="784225" cy="292100"/>
            </a:xfrm>
            <a:custGeom>
              <a:avLst/>
              <a:gdLst>
                <a:gd name="T0" fmla="*/ 218 w 253"/>
                <a:gd name="T1" fmla="*/ 2 h 94"/>
                <a:gd name="T2" fmla="*/ 174 w 253"/>
                <a:gd name="T3" fmla="*/ 6 h 94"/>
                <a:gd name="T4" fmla="*/ 82 w 253"/>
                <a:gd name="T5" fmla="*/ 30 h 94"/>
                <a:gd name="T6" fmla="*/ 6 w 253"/>
                <a:gd name="T7" fmla="*/ 53 h 94"/>
                <a:gd name="T8" fmla="*/ 7 w 253"/>
                <a:gd name="T9" fmla="*/ 76 h 94"/>
                <a:gd name="T10" fmla="*/ 49 w 253"/>
                <a:gd name="T11" fmla="*/ 80 h 94"/>
                <a:gd name="T12" fmla="*/ 126 w 253"/>
                <a:gd name="T13" fmla="*/ 84 h 94"/>
                <a:gd name="T14" fmla="*/ 199 w 253"/>
                <a:gd name="T15" fmla="*/ 93 h 94"/>
                <a:gd name="T16" fmla="*/ 236 w 253"/>
                <a:gd name="T17" fmla="*/ 90 h 94"/>
                <a:gd name="T18" fmla="*/ 246 w 253"/>
                <a:gd name="T19" fmla="*/ 78 h 94"/>
                <a:gd name="T20" fmla="*/ 252 w 253"/>
                <a:gd name="T21" fmla="*/ 67 h 94"/>
                <a:gd name="T22" fmla="*/ 249 w 253"/>
                <a:gd name="T23" fmla="*/ 50 h 94"/>
                <a:gd name="T24" fmla="*/ 243 w 253"/>
                <a:gd name="T25" fmla="*/ 17 h 94"/>
                <a:gd name="T26" fmla="*/ 218 w 253"/>
                <a:gd name="T27" fmla="*/ 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3" h="94">
                  <a:moveTo>
                    <a:pt x="218" y="2"/>
                  </a:moveTo>
                  <a:cubicBezTo>
                    <a:pt x="209" y="0"/>
                    <a:pt x="174" y="6"/>
                    <a:pt x="174" y="6"/>
                  </a:cubicBezTo>
                  <a:cubicBezTo>
                    <a:pt x="153" y="8"/>
                    <a:pt x="92" y="26"/>
                    <a:pt x="82" y="30"/>
                  </a:cubicBezTo>
                  <a:cubicBezTo>
                    <a:pt x="72" y="34"/>
                    <a:pt x="13" y="51"/>
                    <a:pt x="6" y="53"/>
                  </a:cubicBezTo>
                  <a:cubicBezTo>
                    <a:pt x="0" y="55"/>
                    <a:pt x="4" y="69"/>
                    <a:pt x="7" y="76"/>
                  </a:cubicBezTo>
                  <a:cubicBezTo>
                    <a:pt x="9" y="84"/>
                    <a:pt x="33" y="79"/>
                    <a:pt x="49" y="80"/>
                  </a:cubicBezTo>
                  <a:cubicBezTo>
                    <a:pt x="66" y="81"/>
                    <a:pt x="108" y="83"/>
                    <a:pt x="126" y="84"/>
                  </a:cubicBezTo>
                  <a:cubicBezTo>
                    <a:pt x="144" y="84"/>
                    <a:pt x="182" y="93"/>
                    <a:pt x="199" y="93"/>
                  </a:cubicBezTo>
                  <a:cubicBezTo>
                    <a:pt x="215" y="94"/>
                    <a:pt x="226" y="93"/>
                    <a:pt x="236" y="90"/>
                  </a:cubicBezTo>
                  <a:cubicBezTo>
                    <a:pt x="247" y="86"/>
                    <a:pt x="241" y="77"/>
                    <a:pt x="246" y="78"/>
                  </a:cubicBezTo>
                  <a:cubicBezTo>
                    <a:pt x="252" y="78"/>
                    <a:pt x="252" y="70"/>
                    <a:pt x="252" y="67"/>
                  </a:cubicBezTo>
                  <a:cubicBezTo>
                    <a:pt x="253" y="64"/>
                    <a:pt x="252" y="55"/>
                    <a:pt x="249" y="50"/>
                  </a:cubicBezTo>
                  <a:cubicBezTo>
                    <a:pt x="247" y="45"/>
                    <a:pt x="246" y="23"/>
                    <a:pt x="243" y="17"/>
                  </a:cubicBezTo>
                  <a:cubicBezTo>
                    <a:pt x="241" y="11"/>
                    <a:pt x="228" y="4"/>
                    <a:pt x="218" y="2"/>
                  </a:cubicBezTo>
                  <a:close/>
                </a:path>
              </a:pathLst>
            </a:custGeom>
            <a:solidFill>
              <a:srgbClr val="0096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802"/>
            <p:cNvSpPr/>
            <p:nvPr/>
          </p:nvSpPr>
          <p:spPr bwMode="auto">
            <a:xfrm>
              <a:off x="3133725" y="4981575"/>
              <a:ext cx="627063" cy="258763"/>
            </a:xfrm>
            <a:custGeom>
              <a:avLst/>
              <a:gdLst>
                <a:gd name="T0" fmla="*/ 159 w 202"/>
                <a:gd name="T1" fmla="*/ 0 h 83"/>
                <a:gd name="T2" fmla="*/ 139 w 202"/>
                <a:gd name="T3" fmla="*/ 7 h 83"/>
                <a:gd name="T4" fmla="*/ 113 w 202"/>
                <a:gd name="T5" fmla="*/ 14 h 83"/>
                <a:gd name="T6" fmla="*/ 86 w 202"/>
                <a:gd name="T7" fmla="*/ 28 h 83"/>
                <a:gd name="T8" fmla="*/ 59 w 202"/>
                <a:gd name="T9" fmla="*/ 42 h 83"/>
                <a:gd name="T10" fmla="*/ 30 w 202"/>
                <a:gd name="T11" fmla="*/ 56 h 83"/>
                <a:gd name="T12" fmla="*/ 13 w 202"/>
                <a:gd name="T13" fmla="*/ 63 h 83"/>
                <a:gd name="T14" fmla="*/ 0 w 202"/>
                <a:gd name="T15" fmla="*/ 75 h 83"/>
                <a:gd name="T16" fmla="*/ 39 w 202"/>
                <a:gd name="T17" fmla="*/ 74 h 83"/>
                <a:gd name="T18" fmla="*/ 163 w 202"/>
                <a:gd name="T19" fmla="*/ 48 h 83"/>
                <a:gd name="T20" fmla="*/ 195 w 202"/>
                <a:gd name="T21" fmla="*/ 29 h 83"/>
                <a:gd name="T22" fmla="*/ 159 w 202"/>
                <a:gd name="T2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83">
                  <a:moveTo>
                    <a:pt x="159" y="0"/>
                  </a:moveTo>
                  <a:cubicBezTo>
                    <a:pt x="152" y="0"/>
                    <a:pt x="145" y="7"/>
                    <a:pt x="139" y="7"/>
                  </a:cubicBezTo>
                  <a:cubicBezTo>
                    <a:pt x="133" y="7"/>
                    <a:pt x="122" y="11"/>
                    <a:pt x="113" y="14"/>
                  </a:cubicBezTo>
                  <a:cubicBezTo>
                    <a:pt x="105" y="18"/>
                    <a:pt x="98" y="25"/>
                    <a:pt x="86" y="28"/>
                  </a:cubicBezTo>
                  <a:cubicBezTo>
                    <a:pt x="74" y="31"/>
                    <a:pt x="72" y="34"/>
                    <a:pt x="59" y="42"/>
                  </a:cubicBezTo>
                  <a:cubicBezTo>
                    <a:pt x="47" y="50"/>
                    <a:pt x="37" y="56"/>
                    <a:pt x="30" y="56"/>
                  </a:cubicBezTo>
                  <a:cubicBezTo>
                    <a:pt x="24" y="56"/>
                    <a:pt x="21" y="61"/>
                    <a:pt x="13" y="63"/>
                  </a:cubicBezTo>
                  <a:cubicBezTo>
                    <a:pt x="4" y="64"/>
                    <a:pt x="1" y="72"/>
                    <a:pt x="0" y="75"/>
                  </a:cubicBezTo>
                  <a:cubicBezTo>
                    <a:pt x="0" y="78"/>
                    <a:pt x="22" y="83"/>
                    <a:pt x="39" y="74"/>
                  </a:cubicBezTo>
                  <a:cubicBezTo>
                    <a:pt x="55" y="66"/>
                    <a:pt x="145" y="54"/>
                    <a:pt x="163" y="48"/>
                  </a:cubicBezTo>
                  <a:cubicBezTo>
                    <a:pt x="180" y="42"/>
                    <a:pt x="202" y="33"/>
                    <a:pt x="195" y="29"/>
                  </a:cubicBezTo>
                  <a:cubicBezTo>
                    <a:pt x="195" y="29"/>
                    <a:pt x="167" y="0"/>
                    <a:pt x="159" y="0"/>
                  </a:cubicBezTo>
                  <a:close/>
                </a:path>
              </a:pathLst>
            </a:custGeom>
            <a:solidFill>
              <a:srgbClr val="F18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803"/>
            <p:cNvSpPr/>
            <p:nvPr/>
          </p:nvSpPr>
          <p:spPr bwMode="auto">
            <a:xfrm>
              <a:off x="3733800" y="5276850"/>
              <a:ext cx="117475" cy="30163"/>
            </a:xfrm>
            <a:custGeom>
              <a:avLst/>
              <a:gdLst>
                <a:gd name="T0" fmla="*/ 7 w 38"/>
                <a:gd name="T1" fmla="*/ 6 h 10"/>
                <a:gd name="T2" fmla="*/ 22 w 38"/>
                <a:gd name="T3" fmla="*/ 5 h 10"/>
                <a:gd name="T4" fmla="*/ 38 w 38"/>
                <a:gd name="T5" fmla="*/ 6 h 10"/>
                <a:gd name="T6" fmla="*/ 14 w 38"/>
                <a:gd name="T7" fmla="*/ 2 h 10"/>
                <a:gd name="T8" fmla="*/ 7 w 38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7" y="6"/>
                  </a:moveTo>
                  <a:cubicBezTo>
                    <a:pt x="11" y="6"/>
                    <a:pt x="14" y="4"/>
                    <a:pt x="22" y="5"/>
                  </a:cubicBezTo>
                  <a:cubicBezTo>
                    <a:pt x="30" y="5"/>
                    <a:pt x="38" y="10"/>
                    <a:pt x="38" y="6"/>
                  </a:cubicBezTo>
                  <a:cubicBezTo>
                    <a:pt x="38" y="6"/>
                    <a:pt x="28" y="0"/>
                    <a:pt x="14" y="2"/>
                  </a:cubicBezTo>
                  <a:cubicBezTo>
                    <a:pt x="0" y="4"/>
                    <a:pt x="3" y="7"/>
                    <a:pt x="7" y="6"/>
                  </a:cubicBezTo>
                  <a:close/>
                </a:path>
              </a:pathLst>
            </a:custGeom>
            <a:solidFill>
              <a:srgbClr val="007A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804"/>
            <p:cNvSpPr/>
            <p:nvPr/>
          </p:nvSpPr>
          <p:spPr bwMode="auto">
            <a:xfrm>
              <a:off x="3565525" y="5202238"/>
              <a:ext cx="123825" cy="96838"/>
            </a:xfrm>
            <a:custGeom>
              <a:avLst/>
              <a:gdLst>
                <a:gd name="T0" fmla="*/ 6 w 40"/>
                <a:gd name="T1" fmla="*/ 29 h 31"/>
                <a:gd name="T2" fmla="*/ 20 w 40"/>
                <a:gd name="T3" fmla="*/ 27 h 31"/>
                <a:gd name="T4" fmla="*/ 34 w 40"/>
                <a:gd name="T5" fmla="*/ 26 h 31"/>
                <a:gd name="T6" fmla="*/ 39 w 40"/>
                <a:gd name="T7" fmla="*/ 18 h 31"/>
                <a:gd name="T8" fmla="*/ 34 w 40"/>
                <a:gd name="T9" fmla="*/ 6 h 31"/>
                <a:gd name="T10" fmla="*/ 6 w 40"/>
                <a:gd name="T11" fmla="*/ 0 h 31"/>
                <a:gd name="T12" fmla="*/ 2 w 40"/>
                <a:gd name="T13" fmla="*/ 8 h 31"/>
                <a:gd name="T14" fmla="*/ 3 w 40"/>
                <a:gd name="T15" fmla="*/ 17 h 31"/>
                <a:gd name="T16" fmla="*/ 5 w 40"/>
                <a:gd name="T17" fmla="*/ 24 h 31"/>
                <a:gd name="T18" fmla="*/ 6 w 40"/>
                <a:gd name="T1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1">
                  <a:moveTo>
                    <a:pt x="6" y="29"/>
                  </a:moveTo>
                  <a:cubicBezTo>
                    <a:pt x="7" y="31"/>
                    <a:pt x="16" y="27"/>
                    <a:pt x="20" y="27"/>
                  </a:cubicBezTo>
                  <a:cubicBezTo>
                    <a:pt x="24" y="26"/>
                    <a:pt x="31" y="26"/>
                    <a:pt x="34" y="26"/>
                  </a:cubicBezTo>
                  <a:cubicBezTo>
                    <a:pt x="38" y="25"/>
                    <a:pt x="38" y="25"/>
                    <a:pt x="39" y="18"/>
                  </a:cubicBezTo>
                  <a:cubicBezTo>
                    <a:pt x="40" y="12"/>
                    <a:pt x="39" y="11"/>
                    <a:pt x="34" y="6"/>
                  </a:cubicBezTo>
                  <a:cubicBezTo>
                    <a:pt x="29" y="1"/>
                    <a:pt x="6" y="0"/>
                    <a:pt x="6" y="0"/>
                  </a:cubicBezTo>
                  <a:cubicBezTo>
                    <a:pt x="0" y="0"/>
                    <a:pt x="1" y="5"/>
                    <a:pt x="2" y="8"/>
                  </a:cubicBezTo>
                  <a:cubicBezTo>
                    <a:pt x="2" y="11"/>
                    <a:pt x="3" y="13"/>
                    <a:pt x="3" y="17"/>
                  </a:cubicBezTo>
                  <a:cubicBezTo>
                    <a:pt x="3" y="20"/>
                    <a:pt x="1" y="24"/>
                    <a:pt x="5" y="24"/>
                  </a:cubicBezTo>
                  <a:cubicBezTo>
                    <a:pt x="9" y="24"/>
                    <a:pt x="4" y="28"/>
                    <a:pt x="6" y="29"/>
                  </a:cubicBezTo>
                  <a:close/>
                </a:path>
              </a:pathLst>
            </a:custGeom>
            <a:solidFill>
              <a:srgbClr val="F18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805"/>
            <p:cNvSpPr/>
            <p:nvPr/>
          </p:nvSpPr>
          <p:spPr bwMode="auto">
            <a:xfrm>
              <a:off x="3581400" y="5214938"/>
              <a:ext cx="104775" cy="74613"/>
            </a:xfrm>
            <a:custGeom>
              <a:avLst/>
              <a:gdLst>
                <a:gd name="T0" fmla="*/ 17 w 34"/>
                <a:gd name="T1" fmla="*/ 18 h 24"/>
                <a:gd name="T2" fmla="*/ 8 w 34"/>
                <a:gd name="T3" fmla="*/ 23 h 24"/>
                <a:gd name="T4" fmla="*/ 33 w 34"/>
                <a:gd name="T5" fmla="*/ 20 h 24"/>
                <a:gd name="T6" fmla="*/ 34 w 34"/>
                <a:gd name="T7" fmla="*/ 13 h 24"/>
                <a:gd name="T8" fmla="*/ 8 w 34"/>
                <a:gd name="T9" fmla="*/ 0 h 24"/>
                <a:gd name="T10" fmla="*/ 18 w 34"/>
                <a:gd name="T11" fmla="*/ 7 h 24"/>
                <a:gd name="T12" fmla="*/ 4 w 34"/>
                <a:gd name="T13" fmla="*/ 6 h 24"/>
                <a:gd name="T14" fmla="*/ 14 w 34"/>
                <a:gd name="T15" fmla="*/ 9 h 24"/>
                <a:gd name="T16" fmla="*/ 11 w 34"/>
                <a:gd name="T17" fmla="*/ 13 h 24"/>
                <a:gd name="T18" fmla="*/ 7 w 34"/>
                <a:gd name="T19" fmla="*/ 16 h 24"/>
                <a:gd name="T20" fmla="*/ 17 w 34"/>
                <a:gd name="T21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24">
                  <a:moveTo>
                    <a:pt x="17" y="18"/>
                  </a:moveTo>
                  <a:cubicBezTo>
                    <a:pt x="10" y="20"/>
                    <a:pt x="4" y="24"/>
                    <a:pt x="8" y="23"/>
                  </a:cubicBezTo>
                  <a:cubicBezTo>
                    <a:pt x="11" y="22"/>
                    <a:pt x="33" y="20"/>
                    <a:pt x="33" y="20"/>
                  </a:cubicBezTo>
                  <a:cubicBezTo>
                    <a:pt x="33" y="20"/>
                    <a:pt x="34" y="17"/>
                    <a:pt x="34" y="13"/>
                  </a:cubicBezTo>
                  <a:cubicBezTo>
                    <a:pt x="34" y="9"/>
                    <a:pt x="8" y="0"/>
                    <a:pt x="8" y="0"/>
                  </a:cubicBezTo>
                  <a:cubicBezTo>
                    <a:pt x="4" y="1"/>
                    <a:pt x="16" y="6"/>
                    <a:pt x="18" y="7"/>
                  </a:cubicBezTo>
                  <a:cubicBezTo>
                    <a:pt x="20" y="9"/>
                    <a:pt x="8" y="4"/>
                    <a:pt x="4" y="6"/>
                  </a:cubicBezTo>
                  <a:cubicBezTo>
                    <a:pt x="0" y="7"/>
                    <a:pt x="9" y="7"/>
                    <a:pt x="14" y="9"/>
                  </a:cubicBezTo>
                  <a:cubicBezTo>
                    <a:pt x="20" y="11"/>
                    <a:pt x="18" y="13"/>
                    <a:pt x="11" y="13"/>
                  </a:cubicBezTo>
                  <a:cubicBezTo>
                    <a:pt x="3" y="12"/>
                    <a:pt x="0" y="16"/>
                    <a:pt x="7" y="16"/>
                  </a:cubicBezTo>
                  <a:cubicBezTo>
                    <a:pt x="13" y="17"/>
                    <a:pt x="24" y="16"/>
                    <a:pt x="17" y="18"/>
                  </a:cubicBezTo>
                  <a:close/>
                </a:path>
              </a:pathLst>
            </a:custGeom>
            <a:solidFill>
              <a:srgbClr val="EB6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806"/>
            <p:cNvSpPr/>
            <p:nvPr/>
          </p:nvSpPr>
          <p:spPr bwMode="auto">
            <a:xfrm>
              <a:off x="3143250" y="4991100"/>
              <a:ext cx="581025" cy="220663"/>
            </a:xfrm>
            <a:custGeom>
              <a:avLst/>
              <a:gdLst>
                <a:gd name="T0" fmla="*/ 6 w 187"/>
                <a:gd name="T1" fmla="*/ 69 h 71"/>
                <a:gd name="T2" fmla="*/ 0 w 187"/>
                <a:gd name="T3" fmla="*/ 68 h 71"/>
                <a:gd name="T4" fmla="*/ 8 w 187"/>
                <a:gd name="T5" fmla="*/ 71 h 71"/>
                <a:gd name="T6" fmla="*/ 123 w 187"/>
                <a:gd name="T7" fmla="*/ 37 h 71"/>
                <a:gd name="T8" fmla="*/ 187 w 187"/>
                <a:gd name="T9" fmla="*/ 23 h 71"/>
                <a:gd name="T10" fmla="*/ 161 w 187"/>
                <a:gd name="T11" fmla="*/ 0 h 71"/>
                <a:gd name="T12" fmla="*/ 180 w 187"/>
                <a:gd name="T13" fmla="*/ 20 h 71"/>
                <a:gd name="T14" fmla="*/ 174 w 187"/>
                <a:gd name="T15" fmla="*/ 22 h 71"/>
                <a:gd name="T16" fmla="*/ 150 w 187"/>
                <a:gd name="T17" fmla="*/ 6 h 71"/>
                <a:gd name="T18" fmla="*/ 167 w 187"/>
                <a:gd name="T19" fmla="*/ 22 h 71"/>
                <a:gd name="T20" fmla="*/ 157 w 187"/>
                <a:gd name="T21" fmla="*/ 24 h 71"/>
                <a:gd name="T22" fmla="*/ 134 w 187"/>
                <a:gd name="T23" fmla="*/ 7 h 71"/>
                <a:gd name="T24" fmla="*/ 152 w 187"/>
                <a:gd name="T25" fmla="*/ 25 h 71"/>
                <a:gd name="T26" fmla="*/ 138 w 187"/>
                <a:gd name="T27" fmla="*/ 28 h 71"/>
                <a:gd name="T28" fmla="*/ 119 w 187"/>
                <a:gd name="T29" fmla="*/ 13 h 71"/>
                <a:gd name="T30" fmla="*/ 130 w 187"/>
                <a:gd name="T31" fmla="*/ 29 h 71"/>
                <a:gd name="T32" fmla="*/ 118 w 187"/>
                <a:gd name="T33" fmla="*/ 31 h 71"/>
                <a:gd name="T34" fmla="*/ 102 w 187"/>
                <a:gd name="T35" fmla="*/ 20 h 71"/>
                <a:gd name="T36" fmla="*/ 115 w 187"/>
                <a:gd name="T37" fmla="*/ 33 h 71"/>
                <a:gd name="T38" fmla="*/ 101 w 187"/>
                <a:gd name="T39" fmla="*/ 37 h 71"/>
                <a:gd name="T40" fmla="*/ 85 w 187"/>
                <a:gd name="T41" fmla="*/ 27 h 71"/>
                <a:gd name="T42" fmla="*/ 96 w 187"/>
                <a:gd name="T43" fmla="*/ 39 h 71"/>
                <a:gd name="T44" fmla="*/ 75 w 187"/>
                <a:gd name="T45" fmla="*/ 43 h 71"/>
                <a:gd name="T46" fmla="*/ 65 w 187"/>
                <a:gd name="T47" fmla="*/ 38 h 71"/>
                <a:gd name="T48" fmla="*/ 72 w 187"/>
                <a:gd name="T49" fmla="*/ 45 h 71"/>
                <a:gd name="T50" fmla="*/ 58 w 187"/>
                <a:gd name="T51" fmla="*/ 49 h 71"/>
                <a:gd name="T52" fmla="*/ 49 w 187"/>
                <a:gd name="T53" fmla="*/ 47 h 71"/>
                <a:gd name="T54" fmla="*/ 51 w 187"/>
                <a:gd name="T55" fmla="*/ 53 h 71"/>
                <a:gd name="T56" fmla="*/ 40 w 187"/>
                <a:gd name="T57" fmla="*/ 50 h 71"/>
                <a:gd name="T58" fmla="*/ 43 w 187"/>
                <a:gd name="T59" fmla="*/ 56 h 71"/>
                <a:gd name="T60" fmla="*/ 35 w 187"/>
                <a:gd name="T61" fmla="*/ 59 h 71"/>
                <a:gd name="T62" fmla="*/ 27 w 187"/>
                <a:gd name="T63" fmla="*/ 54 h 71"/>
                <a:gd name="T64" fmla="*/ 30 w 187"/>
                <a:gd name="T65" fmla="*/ 59 h 71"/>
                <a:gd name="T66" fmla="*/ 24 w 187"/>
                <a:gd name="T67" fmla="*/ 61 h 71"/>
                <a:gd name="T68" fmla="*/ 19 w 187"/>
                <a:gd name="T69" fmla="*/ 59 h 71"/>
                <a:gd name="T70" fmla="*/ 21 w 187"/>
                <a:gd name="T71" fmla="*/ 62 h 71"/>
                <a:gd name="T72" fmla="*/ 16 w 187"/>
                <a:gd name="T73" fmla="*/ 65 h 71"/>
                <a:gd name="T74" fmla="*/ 8 w 187"/>
                <a:gd name="T75" fmla="*/ 62 h 71"/>
                <a:gd name="T76" fmla="*/ 9 w 187"/>
                <a:gd name="T77" fmla="*/ 68 h 71"/>
                <a:gd name="T78" fmla="*/ 6 w 187"/>
                <a:gd name="T79" fmla="*/ 6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7" h="71">
                  <a:moveTo>
                    <a:pt x="6" y="69"/>
                  </a:moveTo>
                  <a:cubicBezTo>
                    <a:pt x="3" y="69"/>
                    <a:pt x="0" y="68"/>
                    <a:pt x="0" y="68"/>
                  </a:cubicBezTo>
                  <a:cubicBezTo>
                    <a:pt x="1" y="69"/>
                    <a:pt x="4" y="71"/>
                    <a:pt x="8" y="71"/>
                  </a:cubicBezTo>
                  <a:cubicBezTo>
                    <a:pt x="12" y="71"/>
                    <a:pt x="105" y="44"/>
                    <a:pt x="123" y="37"/>
                  </a:cubicBezTo>
                  <a:cubicBezTo>
                    <a:pt x="141" y="30"/>
                    <a:pt x="187" y="26"/>
                    <a:pt x="187" y="23"/>
                  </a:cubicBezTo>
                  <a:cubicBezTo>
                    <a:pt x="187" y="20"/>
                    <a:pt x="161" y="0"/>
                    <a:pt x="161" y="0"/>
                  </a:cubicBezTo>
                  <a:cubicBezTo>
                    <a:pt x="159" y="2"/>
                    <a:pt x="182" y="19"/>
                    <a:pt x="180" y="20"/>
                  </a:cubicBezTo>
                  <a:cubicBezTo>
                    <a:pt x="178" y="21"/>
                    <a:pt x="176" y="21"/>
                    <a:pt x="174" y="22"/>
                  </a:cubicBezTo>
                  <a:cubicBezTo>
                    <a:pt x="171" y="23"/>
                    <a:pt x="152" y="5"/>
                    <a:pt x="150" y="6"/>
                  </a:cubicBezTo>
                  <a:cubicBezTo>
                    <a:pt x="149" y="6"/>
                    <a:pt x="165" y="19"/>
                    <a:pt x="167" y="22"/>
                  </a:cubicBezTo>
                  <a:cubicBezTo>
                    <a:pt x="168" y="25"/>
                    <a:pt x="161" y="24"/>
                    <a:pt x="157" y="24"/>
                  </a:cubicBezTo>
                  <a:cubicBezTo>
                    <a:pt x="152" y="24"/>
                    <a:pt x="137" y="8"/>
                    <a:pt x="134" y="7"/>
                  </a:cubicBezTo>
                  <a:cubicBezTo>
                    <a:pt x="132" y="6"/>
                    <a:pt x="150" y="23"/>
                    <a:pt x="152" y="25"/>
                  </a:cubicBezTo>
                  <a:cubicBezTo>
                    <a:pt x="154" y="27"/>
                    <a:pt x="142" y="27"/>
                    <a:pt x="138" y="28"/>
                  </a:cubicBezTo>
                  <a:cubicBezTo>
                    <a:pt x="134" y="29"/>
                    <a:pt x="122" y="13"/>
                    <a:pt x="119" y="13"/>
                  </a:cubicBezTo>
                  <a:cubicBezTo>
                    <a:pt x="117" y="13"/>
                    <a:pt x="131" y="25"/>
                    <a:pt x="130" y="29"/>
                  </a:cubicBezTo>
                  <a:cubicBezTo>
                    <a:pt x="129" y="31"/>
                    <a:pt x="122" y="31"/>
                    <a:pt x="118" y="31"/>
                  </a:cubicBezTo>
                  <a:cubicBezTo>
                    <a:pt x="115" y="31"/>
                    <a:pt x="104" y="20"/>
                    <a:pt x="102" y="20"/>
                  </a:cubicBezTo>
                  <a:cubicBezTo>
                    <a:pt x="99" y="21"/>
                    <a:pt x="114" y="31"/>
                    <a:pt x="115" y="33"/>
                  </a:cubicBezTo>
                  <a:cubicBezTo>
                    <a:pt x="116" y="35"/>
                    <a:pt x="103" y="37"/>
                    <a:pt x="101" y="37"/>
                  </a:cubicBezTo>
                  <a:cubicBezTo>
                    <a:pt x="99" y="37"/>
                    <a:pt x="85" y="26"/>
                    <a:pt x="85" y="27"/>
                  </a:cubicBezTo>
                  <a:cubicBezTo>
                    <a:pt x="83" y="28"/>
                    <a:pt x="97" y="37"/>
                    <a:pt x="96" y="39"/>
                  </a:cubicBezTo>
                  <a:cubicBezTo>
                    <a:pt x="95" y="40"/>
                    <a:pt x="78" y="43"/>
                    <a:pt x="75" y="43"/>
                  </a:cubicBezTo>
                  <a:cubicBezTo>
                    <a:pt x="72" y="43"/>
                    <a:pt x="67" y="37"/>
                    <a:pt x="65" y="38"/>
                  </a:cubicBezTo>
                  <a:cubicBezTo>
                    <a:pt x="64" y="38"/>
                    <a:pt x="71" y="44"/>
                    <a:pt x="72" y="45"/>
                  </a:cubicBezTo>
                  <a:cubicBezTo>
                    <a:pt x="72" y="46"/>
                    <a:pt x="62" y="50"/>
                    <a:pt x="58" y="49"/>
                  </a:cubicBezTo>
                  <a:cubicBezTo>
                    <a:pt x="54" y="49"/>
                    <a:pt x="49" y="45"/>
                    <a:pt x="49" y="47"/>
                  </a:cubicBezTo>
                  <a:cubicBezTo>
                    <a:pt x="50" y="48"/>
                    <a:pt x="58" y="50"/>
                    <a:pt x="51" y="53"/>
                  </a:cubicBezTo>
                  <a:cubicBezTo>
                    <a:pt x="44" y="56"/>
                    <a:pt x="40" y="50"/>
                    <a:pt x="40" y="50"/>
                  </a:cubicBezTo>
                  <a:cubicBezTo>
                    <a:pt x="39" y="55"/>
                    <a:pt x="45" y="54"/>
                    <a:pt x="43" y="56"/>
                  </a:cubicBezTo>
                  <a:cubicBezTo>
                    <a:pt x="41" y="58"/>
                    <a:pt x="38" y="58"/>
                    <a:pt x="35" y="59"/>
                  </a:cubicBezTo>
                  <a:cubicBezTo>
                    <a:pt x="32" y="59"/>
                    <a:pt x="29" y="56"/>
                    <a:pt x="27" y="54"/>
                  </a:cubicBezTo>
                  <a:cubicBezTo>
                    <a:pt x="25" y="53"/>
                    <a:pt x="28" y="57"/>
                    <a:pt x="30" y="59"/>
                  </a:cubicBezTo>
                  <a:cubicBezTo>
                    <a:pt x="32" y="61"/>
                    <a:pt x="26" y="62"/>
                    <a:pt x="24" y="61"/>
                  </a:cubicBezTo>
                  <a:cubicBezTo>
                    <a:pt x="21" y="61"/>
                    <a:pt x="18" y="58"/>
                    <a:pt x="19" y="59"/>
                  </a:cubicBezTo>
                  <a:cubicBezTo>
                    <a:pt x="19" y="60"/>
                    <a:pt x="22" y="61"/>
                    <a:pt x="21" y="62"/>
                  </a:cubicBezTo>
                  <a:cubicBezTo>
                    <a:pt x="21" y="64"/>
                    <a:pt x="17" y="64"/>
                    <a:pt x="16" y="65"/>
                  </a:cubicBezTo>
                  <a:cubicBezTo>
                    <a:pt x="11" y="67"/>
                    <a:pt x="9" y="62"/>
                    <a:pt x="8" y="62"/>
                  </a:cubicBezTo>
                  <a:cubicBezTo>
                    <a:pt x="7" y="63"/>
                    <a:pt x="12" y="66"/>
                    <a:pt x="9" y="68"/>
                  </a:cubicBezTo>
                  <a:cubicBezTo>
                    <a:pt x="9" y="68"/>
                    <a:pt x="7" y="69"/>
                    <a:pt x="6" y="69"/>
                  </a:cubicBezTo>
                  <a:close/>
                </a:path>
              </a:pathLst>
            </a:custGeom>
            <a:solidFill>
              <a:srgbClr val="EB6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807"/>
            <p:cNvSpPr/>
            <p:nvPr/>
          </p:nvSpPr>
          <p:spPr bwMode="auto">
            <a:xfrm>
              <a:off x="3770313" y="5173663"/>
              <a:ext cx="77788" cy="74613"/>
            </a:xfrm>
            <a:custGeom>
              <a:avLst/>
              <a:gdLst>
                <a:gd name="T0" fmla="*/ 0 w 25"/>
                <a:gd name="T1" fmla="*/ 11 h 24"/>
                <a:gd name="T2" fmla="*/ 13 w 25"/>
                <a:gd name="T3" fmla="*/ 21 h 24"/>
                <a:gd name="T4" fmla="*/ 12 w 25"/>
                <a:gd name="T5" fmla="*/ 0 h 24"/>
                <a:gd name="T6" fmla="*/ 0 w 25"/>
                <a:gd name="T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4">
                  <a:moveTo>
                    <a:pt x="0" y="11"/>
                  </a:moveTo>
                  <a:cubicBezTo>
                    <a:pt x="0" y="12"/>
                    <a:pt x="1" y="24"/>
                    <a:pt x="13" y="21"/>
                  </a:cubicBezTo>
                  <a:cubicBezTo>
                    <a:pt x="25" y="19"/>
                    <a:pt x="23" y="1"/>
                    <a:pt x="12" y="0"/>
                  </a:cubicBezTo>
                  <a:cubicBezTo>
                    <a:pt x="0" y="0"/>
                    <a:pt x="0" y="10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808"/>
            <p:cNvSpPr/>
            <p:nvPr/>
          </p:nvSpPr>
          <p:spPr bwMode="auto">
            <a:xfrm>
              <a:off x="3773488" y="5180013"/>
              <a:ext cx="68263" cy="65088"/>
            </a:xfrm>
            <a:custGeom>
              <a:avLst/>
              <a:gdLst>
                <a:gd name="T0" fmla="*/ 0 w 22"/>
                <a:gd name="T1" fmla="*/ 9 h 21"/>
                <a:gd name="T2" fmla="*/ 11 w 22"/>
                <a:gd name="T3" fmla="*/ 19 h 21"/>
                <a:gd name="T4" fmla="*/ 11 w 22"/>
                <a:gd name="T5" fmla="*/ 0 h 21"/>
                <a:gd name="T6" fmla="*/ 0 w 22"/>
                <a:gd name="T7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1">
                  <a:moveTo>
                    <a:pt x="0" y="9"/>
                  </a:moveTo>
                  <a:cubicBezTo>
                    <a:pt x="0" y="10"/>
                    <a:pt x="1" y="21"/>
                    <a:pt x="11" y="19"/>
                  </a:cubicBezTo>
                  <a:cubicBezTo>
                    <a:pt x="22" y="17"/>
                    <a:pt x="21" y="1"/>
                    <a:pt x="11" y="0"/>
                  </a:cubicBezTo>
                  <a:cubicBezTo>
                    <a:pt x="0" y="0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FCE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809"/>
            <p:cNvSpPr/>
            <p:nvPr/>
          </p:nvSpPr>
          <p:spPr bwMode="auto">
            <a:xfrm>
              <a:off x="3779838" y="5186363"/>
              <a:ext cx="52388" cy="50800"/>
            </a:xfrm>
            <a:custGeom>
              <a:avLst/>
              <a:gdLst>
                <a:gd name="T0" fmla="*/ 0 w 17"/>
                <a:gd name="T1" fmla="*/ 7 h 16"/>
                <a:gd name="T2" fmla="*/ 9 w 17"/>
                <a:gd name="T3" fmla="*/ 14 h 16"/>
                <a:gd name="T4" fmla="*/ 8 w 17"/>
                <a:gd name="T5" fmla="*/ 0 h 16"/>
                <a:gd name="T6" fmla="*/ 0 w 17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6">
                  <a:moveTo>
                    <a:pt x="0" y="7"/>
                  </a:moveTo>
                  <a:cubicBezTo>
                    <a:pt x="0" y="8"/>
                    <a:pt x="1" y="16"/>
                    <a:pt x="9" y="14"/>
                  </a:cubicBezTo>
                  <a:cubicBezTo>
                    <a:pt x="17" y="13"/>
                    <a:pt x="16" y="0"/>
                    <a:pt x="8" y="0"/>
                  </a:cubicBezTo>
                  <a:cubicBezTo>
                    <a:pt x="1" y="0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907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Oval 1810"/>
            <p:cNvSpPr>
              <a:spLocks noChangeArrowheads="1"/>
            </p:cNvSpPr>
            <p:nvPr/>
          </p:nvSpPr>
          <p:spPr bwMode="auto">
            <a:xfrm>
              <a:off x="3792538" y="5192713"/>
              <a:ext cx="23813" cy="28575"/>
            </a:xfrm>
            <a:prstGeom prst="ellipse">
              <a:avLst/>
            </a:prstGeom>
            <a:solidFill>
              <a:srgbClr val="542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Oval 1811"/>
            <p:cNvSpPr>
              <a:spLocks noChangeArrowheads="1"/>
            </p:cNvSpPr>
            <p:nvPr/>
          </p:nvSpPr>
          <p:spPr bwMode="auto">
            <a:xfrm>
              <a:off x="3810000" y="51895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812"/>
            <p:cNvSpPr/>
            <p:nvPr/>
          </p:nvSpPr>
          <p:spPr bwMode="auto">
            <a:xfrm>
              <a:off x="3113088" y="5056188"/>
              <a:ext cx="762000" cy="185738"/>
            </a:xfrm>
            <a:custGeom>
              <a:avLst/>
              <a:gdLst>
                <a:gd name="T0" fmla="*/ 216 w 246"/>
                <a:gd name="T1" fmla="*/ 3 h 60"/>
                <a:gd name="T2" fmla="*/ 181 w 246"/>
                <a:gd name="T3" fmla="*/ 3 h 60"/>
                <a:gd name="T4" fmla="*/ 86 w 246"/>
                <a:gd name="T5" fmla="*/ 27 h 60"/>
                <a:gd name="T6" fmla="*/ 37 w 246"/>
                <a:gd name="T7" fmla="*/ 42 h 60"/>
                <a:gd name="T8" fmla="*/ 5 w 246"/>
                <a:gd name="T9" fmla="*/ 56 h 60"/>
                <a:gd name="T10" fmla="*/ 14 w 246"/>
                <a:gd name="T11" fmla="*/ 59 h 60"/>
                <a:gd name="T12" fmla="*/ 56 w 246"/>
                <a:gd name="T13" fmla="*/ 55 h 60"/>
                <a:gd name="T14" fmla="*/ 87 w 246"/>
                <a:gd name="T15" fmla="*/ 50 h 60"/>
                <a:gd name="T16" fmla="*/ 109 w 246"/>
                <a:gd name="T17" fmla="*/ 44 h 60"/>
                <a:gd name="T18" fmla="*/ 141 w 246"/>
                <a:gd name="T19" fmla="*/ 47 h 60"/>
                <a:gd name="T20" fmla="*/ 153 w 246"/>
                <a:gd name="T21" fmla="*/ 39 h 60"/>
                <a:gd name="T22" fmla="*/ 188 w 246"/>
                <a:gd name="T23" fmla="*/ 33 h 60"/>
                <a:gd name="T24" fmla="*/ 221 w 246"/>
                <a:gd name="T25" fmla="*/ 36 h 60"/>
                <a:gd name="T26" fmla="*/ 238 w 246"/>
                <a:gd name="T27" fmla="*/ 22 h 60"/>
                <a:gd name="T28" fmla="*/ 216 w 246"/>
                <a:gd name="T29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6" h="60">
                  <a:moveTo>
                    <a:pt x="216" y="3"/>
                  </a:moveTo>
                  <a:cubicBezTo>
                    <a:pt x="201" y="0"/>
                    <a:pt x="185" y="2"/>
                    <a:pt x="181" y="3"/>
                  </a:cubicBezTo>
                  <a:cubicBezTo>
                    <a:pt x="178" y="4"/>
                    <a:pt x="100" y="22"/>
                    <a:pt x="86" y="27"/>
                  </a:cubicBezTo>
                  <a:cubicBezTo>
                    <a:pt x="71" y="32"/>
                    <a:pt x="44" y="41"/>
                    <a:pt x="37" y="42"/>
                  </a:cubicBezTo>
                  <a:cubicBezTo>
                    <a:pt x="30" y="43"/>
                    <a:pt x="10" y="52"/>
                    <a:pt x="5" y="56"/>
                  </a:cubicBezTo>
                  <a:cubicBezTo>
                    <a:pt x="0" y="59"/>
                    <a:pt x="6" y="60"/>
                    <a:pt x="14" y="59"/>
                  </a:cubicBezTo>
                  <a:cubicBezTo>
                    <a:pt x="22" y="58"/>
                    <a:pt x="43" y="54"/>
                    <a:pt x="56" y="55"/>
                  </a:cubicBezTo>
                  <a:cubicBezTo>
                    <a:pt x="69" y="56"/>
                    <a:pt x="78" y="52"/>
                    <a:pt x="87" y="50"/>
                  </a:cubicBezTo>
                  <a:cubicBezTo>
                    <a:pt x="96" y="48"/>
                    <a:pt x="97" y="47"/>
                    <a:pt x="109" y="44"/>
                  </a:cubicBezTo>
                  <a:cubicBezTo>
                    <a:pt x="122" y="41"/>
                    <a:pt x="132" y="47"/>
                    <a:pt x="141" y="47"/>
                  </a:cubicBezTo>
                  <a:cubicBezTo>
                    <a:pt x="150" y="47"/>
                    <a:pt x="147" y="44"/>
                    <a:pt x="153" y="39"/>
                  </a:cubicBezTo>
                  <a:cubicBezTo>
                    <a:pt x="159" y="34"/>
                    <a:pt x="176" y="32"/>
                    <a:pt x="188" y="33"/>
                  </a:cubicBezTo>
                  <a:cubicBezTo>
                    <a:pt x="200" y="34"/>
                    <a:pt x="208" y="36"/>
                    <a:pt x="221" y="36"/>
                  </a:cubicBezTo>
                  <a:cubicBezTo>
                    <a:pt x="246" y="36"/>
                    <a:pt x="239" y="30"/>
                    <a:pt x="238" y="22"/>
                  </a:cubicBezTo>
                  <a:cubicBezTo>
                    <a:pt x="238" y="15"/>
                    <a:pt x="230" y="7"/>
                    <a:pt x="216" y="3"/>
                  </a:cubicBezTo>
                  <a:close/>
                </a:path>
              </a:pathLst>
            </a:custGeom>
            <a:solidFill>
              <a:srgbClr val="00A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814"/>
            <p:cNvSpPr/>
            <p:nvPr/>
          </p:nvSpPr>
          <p:spPr bwMode="auto">
            <a:xfrm>
              <a:off x="3367088" y="5056188"/>
              <a:ext cx="493713" cy="117475"/>
            </a:xfrm>
            <a:custGeom>
              <a:avLst/>
              <a:gdLst>
                <a:gd name="T0" fmla="*/ 74 w 159"/>
                <a:gd name="T1" fmla="*/ 10 h 38"/>
                <a:gd name="T2" fmla="*/ 0 w 159"/>
                <a:gd name="T3" fmla="*/ 33 h 38"/>
                <a:gd name="T4" fmla="*/ 76 w 159"/>
                <a:gd name="T5" fmla="*/ 23 h 38"/>
                <a:gd name="T6" fmla="*/ 135 w 159"/>
                <a:gd name="T7" fmla="*/ 22 h 38"/>
                <a:gd name="T8" fmla="*/ 155 w 159"/>
                <a:gd name="T9" fmla="*/ 25 h 38"/>
                <a:gd name="T10" fmla="*/ 128 w 159"/>
                <a:gd name="T11" fmla="*/ 3 h 38"/>
                <a:gd name="T12" fmla="*/ 74 w 159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38">
                  <a:moveTo>
                    <a:pt x="74" y="10"/>
                  </a:moveTo>
                  <a:cubicBezTo>
                    <a:pt x="44" y="18"/>
                    <a:pt x="1" y="28"/>
                    <a:pt x="0" y="33"/>
                  </a:cubicBezTo>
                  <a:cubicBezTo>
                    <a:pt x="0" y="38"/>
                    <a:pt x="46" y="32"/>
                    <a:pt x="76" y="23"/>
                  </a:cubicBezTo>
                  <a:cubicBezTo>
                    <a:pt x="106" y="15"/>
                    <a:pt x="131" y="20"/>
                    <a:pt x="135" y="22"/>
                  </a:cubicBezTo>
                  <a:cubicBezTo>
                    <a:pt x="139" y="25"/>
                    <a:pt x="151" y="30"/>
                    <a:pt x="155" y="25"/>
                  </a:cubicBezTo>
                  <a:cubicBezTo>
                    <a:pt x="159" y="20"/>
                    <a:pt x="149" y="6"/>
                    <a:pt x="128" y="3"/>
                  </a:cubicBezTo>
                  <a:cubicBezTo>
                    <a:pt x="106" y="0"/>
                    <a:pt x="74" y="10"/>
                    <a:pt x="74" y="10"/>
                  </a:cubicBezTo>
                  <a:close/>
                </a:path>
              </a:pathLst>
            </a:custGeom>
            <a:solidFill>
              <a:srgbClr val="44B8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815"/>
            <p:cNvSpPr/>
            <p:nvPr/>
          </p:nvSpPr>
          <p:spPr bwMode="auto">
            <a:xfrm>
              <a:off x="3711575" y="5195888"/>
              <a:ext cx="173038" cy="114300"/>
            </a:xfrm>
            <a:custGeom>
              <a:avLst/>
              <a:gdLst>
                <a:gd name="T0" fmla="*/ 42 w 56"/>
                <a:gd name="T1" fmla="*/ 6 h 37"/>
                <a:gd name="T2" fmla="*/ 29 w 56"/>
                <a:gd name="T3" fmla="*/ 21 h 37"/>
                <a:gd name="T4" fmla="*/ 13 w 56"/>
                <a:gd name="T5" fmla="*/ 29 h 37"/>
                <a:gd name="T6" fmla="*/ 41 w 56"/>
                <a:gd name="T7" fmla="*/ 28 h 37"/>
                <a:gd name="T8" fmla="*/ 52 w 56"/>
                <a:gd name="T9" fmla="*/ 31 h 37"/>
                <a:gd name="T10" fmla="*/ 52 w 56"/>
                <a:gd name="T11" fmla="*/ 10 h 37"/>
                <a:gd name="T12" fmla="*/ 42 w 56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7">
                  <a:moveTo>
                    <a:pt x="42" y="6"/>
                  </a:moveTo>
                  <a:cubicBezTo>
                    <a:pt x="41" y="11"/>
                    <a:pt x="41" y="20"/>
                    <a:pt x="29" y="21"/>
                  </a:cubicBezTo>
                  <a:cubicBezTo>
                    <a:pt x="18" y="22"/>
                    <a:pt x="0" y="32"/>
                    <a:pt x="13" y="29"/>
                  </a:cubicBezTo>
                  <a:cubicBezTo>
                    <a:pt x="26" y="25"/>
                    <a:pt x="35" y="27"/>
                    <a:pt x="41" y="28"/>
                  </a:cubicBezTo>
                  <a:cubicBezTo>
                    <a:pt x="48" y="29"/>
                    <a:pt x="48" y="37"/>
                    <a:pt x="52" y="31"/>
                  </a:cubicBezTo>
                  <a:cubicBezTo>
                    <a:pt x="56" y="23"/>
                    <a:pt x="52" y="10"/>
                    <a:pt x="52" y="10"/>
                  </a:cubicBezTo>
                  <a:cubicBezTo>
                    <a:pt x="50" y="5"/>
                    <a:pt x="44" y="0"/>
                    <a:pt x="42" y="6"/>
                  </a:cubicBezTo>
                  <a:close/>
                </a:path>
              </a:pathLst>
            </a:custGeom>
            <a:solidFill>
              <a:srgbClr val="259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816"/>
            <p:cNvSpPr/>
            <p:nvPr/>
          </p:nvSpPr>
          <p:spPr bwMode="auto">
            <a:xfrm>
              <a:off x="3748088" y="5295901"/>
              <a:ext cx="103188" cy="46038"/>
            </a:xfrm>
            <a:custGeom>
              <a:avLst/>
              <a:gdLst>
                <a:gd name="T0" fmla="*/ 14 w 33"/>
                <a:gd name="T1" fmla="*/ 2 h 15"/>
                <a:gd name="T2" fmla="*/ 1 w 33"/>
                <a:gd name="T3" fmla="*/ 7 h 15"/>
                <a:gd name="T4" fmla="*/ 25 w 33"/>
                <a:gd name="T5" fmla="*/ 13 h 15"/>
                <a:gd name="T6" fmla="*/ 32 w 33"/>
                <a:gd name="T7" fmla="*/ 4 h 15"/>
                <a:gd name="T8" fmla="*/ 14 w 33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5">
                  <a:moveTo>
                    <a:pt x="14" y="2"/>
                  </a:moveTo>
                  <a:cubicBezTo>
                    <a:pt x="6" y="2"/>
                    <a:pt x="0" y="5"/>
                    <a:pt x="1" y="7"/>
                  </a:cubicBezTo>
                  <a:cubicBezTo>
                    <a:pt x="2" y="9"/>
                    <a:pt x="16" y="15"/>
                    <a:pt x="25" y="13"/>
                  </a:cubicBezTo>
                  <a:cubicBezTo>
                    <a:pt x="33" y="11"/>
                    <a:pt x="32" y="4"/>
                    <a:pt x="32" y="4"/>
                  </a:cubicBezTo>
                  <a:cubicBezTo>
                    <a:pt x="28" y="0"/>
                    <a:pt x="23" y="1"/>
                    <a:pt x="14" y="2"/>
                  </a:cubicBezTo>
                  <a:close/>
                </a:path>
              </a:pathLst>
            </a:custGeom>
            <a:solidFill>
              <a:srgbClr val="259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817"/>
            <p:cNvSpPr/>
            <p:nvPr/>
          </p:nvSpPr>
          <p:spPr bwMode="auto">
            <a:xfrm>
              <a:off x="3802063" y="5245101"/>
              <a:ext cx="73025" cy="57150"/>
            </a:xfrm>
            <a:custGeom>
              <a:avLst/>
              <a:gdLst>
                <a:gd name="T0" fmla="*/ 16 w 24"/>
                <a:gd name="T1" fmla="*/ 6 h 18"/>
                <a:gd name="T2" fmla="*/ 2 w 24"/>
                <a:gd name="T3" fmla="*/ 8 h 18"/>
                <a:gd name="T4" fmla="*/ 13 w 24"/>
                <a:gd name="T5" fmla="*/ 10 h 18"/>
                <a:gd name="T6" fmla="*/ 22 w 24"/>
                <a:gd name="T7" fmla="*/ 14 h 18"/>
                <a:gd name="T8" fmla="*/ 24 w 24"/>
                <a:gd name="T9" fmla="*/ 3 h 18"/>
                <a:gd name="T10" fmla="*/ 16 w 24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8">
                  <a:moveTo>
                    <a:pt x="16" y="6"/>
                  </a:moveTo>
                  <a:cubicBezTo>
                    <a:pt x="13" y="7"/>
                    <a:pt x="4" y="7"/>
                    <a:pt x="2" y="8"/>
                  </a:cubicBezTo>
                  <a:cubicBezTo>
                    <a:pt x="0" y="9"/>
                    <a:pt x="7" y="9"/>
                    <a:pt x="13" y="10"/>
                  </a:cubicBezTo>
                  <a:cubicBezTo>
                    <a:pt x="18" y="11"/>
                    <a:pt x="19" y="18"/>
                    <a:pt x="22" y="14"/>
                  </a:cubicBezTo>
                  <a:cubicBezTo>
                    <a:pt x="24" y="11"/>
                    <a:pt x="24" y="6"/>
                    <a:pt x="24" y="3"/>
                  </a:cubicBezTo>
                  <a:cubicBezTo>
                    <a:pt x="23" y="0"/>
                    <a:pt x="20" y="5"/>
                    <a:pt x="16" y="6"/>
                  </a:cubicBezTo>
                  <a:close/>
                </a:path>
              </a:pathLst>
            </a:custGeom>
            <a:solidFill>
              <a:srgbClr val="41A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818"/>
            <p:cNvSpPr/>
            <p:nvPr/>
          </p:nvSpPr>
          <p:spPr bwMode="auto">
            <a:xfrm>
              <a:off x="3659188" y="5202238"/>
              <a:ext cx="101600" cy="158750"/>
            </a:xfrm>
            <a:custGeom>
              <a:avLst/>
              <a:gdLst>
                <a:gd name="T0" fmla="*/ 18 w 33"/>
                <a:gd name="T1" fmla="*/ 1 h 51"/>
                <a:gd name="T2" fmla="*/ 10 w 33"/>
                <a:gd name="T3" fmla="*/ 36 h 51"/>
                <a:gd name="T4" fmla="*/ 29 w 33"/>
                <a:gd name="T5" fmla="*/ 47 h 51"/>
                <a:gd name="T6" fmla="*/ 13 w 33"/>
                <a:gd name="T7" fmla="*/ 27 h 51"/>
                <a:gd name="T8" fmla="*/ 18 w 33"/>
                <a:gd name="T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1">
                  <a:moveTo>
                    <a:pt x="18" y="1"/>
                  </a:moveTo>
                  <a:cubicBezTo>
                    <a:pt x="17" y="0"/>
                    <a:pt x="0" y="17"/>
                    <a:pt x="10" y="36"/>
                  </a:cubicBezTo>
                  <a:cubicBezTo>
                    <a:pt x="18" y="51"/>
                    <a:pt x="33" y="48"/>
                    <a:pt x="29" y="47"/>
                  </a:cubicBezTo>
                  <a:cubicBezTo>
                    <a:pt x="24" y="46"/>
                    <a:pt x="17" y="38"/>
                    <a:pt x="13" y="27"/>
                  </a:cubicBezTo>
                  <a:cubicBezTo>
                    <a:pt x="9" y="15"/>
                    <a:pt x="20" y="2"/>
                    <a:pt x="18" y="1"/>
                  </a:cubicBezTo>
                  <a:close/>
                </a:path>
              </a:pathLst>
            </a:custGeom>
            <a:solidFill>
              <a:srgbClr val="008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819"/>
            <p:cNvSpPr/>
            <p:nvPr/>
          </p:nvSpPr>
          <p:spPr bwMode="auto">
            <a:xfrm>
              <a:off x="2901950" y="5084763"/>
              <a:ext cx="288925" cy="358775"/>
            </a:xfrm>
            <a:custGeom>
              <a:avLst/>
              <a:gdLst>
                <a:gd name="T0" fmla="*/ 24 w 93"/>
                <a:gd name="T1" fmla="*/ 114 h 116"/>
                <a:gd name="T2" fmla="*/ 67 w 93"/>
                <a:gd name="T3" fmla="*/ 87 h 116"/>
                <a:gd name="T4" fmla="*/ 88 w 93"/>
                <a:gd name="T5" fmla="*/ 62 h 116"/>
                <a:gd name="T6" fmla="*/ 86 w 93"/>
                <a:gd name="T7" fmla="*/ 47 h 116"/>
                <a:gd name="T8" fmla="*/ 66 w 93"/>
                <a:gd name="T9" fmla="*/ 34 h 116"/>
                <a:gd name="T10" fmla="*/ 1 w 93"/>
                <a:gd name="T11" fmla="*/ 2 h 116"/>
                <a:gd name="T12" fmla="*/ 15 w 93"/>
                <a:gd name="T13" fmla="*/ 20 h 116"/>
                <a:gd name="T14" fmla="*/ 30 w 93"/>
                <a:gd name="T15" fmla="*/ 34 h 116"/>
                <a:gd name="T16" fmla="*/ 46 w 93"/>
                <a:gd name="T17" fmla="*/ 70 h 116"/>
                <a:gd name="T18" fmla="*/ 24 w 93"/>
                <a:gd name="T19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116">
                  <a:moveTo>
                    <a:pt x="24" y="114"/>
                  </a:moveTo>
                  <a:cubicBezTo>
                    <a:pt x="27" y="116"/>
                    <a:pt x="54" y="102"/>
                    <a:pt x="67" y="87"/>
                  </a:cubicBezTo>
                  <a:cubicBezTo>
                    <a:pt x="80" y="71"/>
                    <a:pt x="82" y="67"/>
                    <a:pt x="88" y="62"/>
                  </a:cubicBezTo>
                  <a:cubicBezTo>
                    <a:pt x="93" y="56"/>
                    <a:pt x="92" y="48"/>
                    <a:pt x="86" y="47"/>
                  </a:cubicBezTo>
                  <a:cubicBezTo>
                    <a:pt x="79" y="45"/>
                    <a:pt x="72" y="40"/>
                    <a:pt x="66" y="34"/>
                  </a:cubicBezTo>
                  <a:cubicBezTo>
                    <a:pt x="59" y="28"/>
                    <a:pt x="3" y="0"/>
                    <a:pt x="1" y="2"/>
                  </a:cubicBezTo>
                  <a:cubicBezTo>
                    <a:pt x="0" y="3"/>
                    <a:pt x="10" y="14"/>
                    <a:pt x="15" y="20"/>
                  </a:cubicBezTo>
                  <a:cubicBezTo>
                    <a:pt x="20" y="26"/>
                    <a:pt x="23" y="30"/>
                    <a:pt x="30" y="34"/>
                  </a:cubicBezTo>
                  <a:cubicBezTo>
                    <a:pt x="37" y="39"/>
                    <a:pt x="48" y="61"/>
                    <a:pt x="46" y="70"/>
                  </a:cubicBezTo>
                  <a:cubicBezTo>
                    <a:pt x="44" y="78"/>
                    <a:pt x="22" y="112"/>
                    <a:pt x="24" y="114"/>
                  </a:cubicBezTo>
                  <a:close/>
                </a:path>
              </a:pathLst>
            </a:custGeom>
            <a:solidFill>
              <a:srgbClr val="68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820"/>
            <p:cNvSpPr/>
            <p:nvPr/>
          </p:nvSpPr>
          <p:spPr bwMode="auto">
            <a:xfrm>
              <a:off x="2930525" y="5108576"/>
              <a:ext cx="241300" cy="307975"/>
            </a:xfrm>
            <a:custGeom>
              <a:avLst/>
              <a:gdLst>
                <a:gd name="T0" fmla="*/ 23 w 78"/>
                <a:gd name="T1" fmla="*/ 96 h 99"/>
                <a:gd name="T2" fmla="*/ 62 w 78"/>
                <a:gd name="T3" fmla="*/ 69 h 99"/>
                <a:gd name="T4" fmla="*/ 78 w 78"/>
                <a:gd name="T5" fmla="*/ 46 h 99"/>
                <a:gd name="T6" fmla="*/ 64 w 78"/>
                <a:gd name="T7" fmla="*/ 39 h 99"/>
                <a:gd name="T8" fmla="*/ 2 w 78"/>
                <a:gd name="T9" fmla="*/ 0 h 99"/>
                <a:gd name="T10" fmla="*/ 10 w 78"/>
                <a:gd name="T11" fmla="*/ 8 h 99"/>
                <a:gd name="T12" fmla="*/ 16 w 78"/>
                <a:gd name="T13" fmla="*/ 14 h 99"/>
                <a:gd name="T14" fmla="*/ 23 w 78"/>
                <a:gd name="T15" fmla="*/ 21 h 99"/>
                <a:gd name="T16" fmla="*/ 31 w 78"/>
                <a:gd name="T17" fmla="*/ 34 h 99"/>
                <a:gd name="T18" fmla="*/ 37 w 78"/>
                <a:gd name="T19" fmla="*/ 43 h 99"/>
                <a:gd name="T20" fmla="*/ 41 w 78"/>
                <a:gd name="T21" fmla="*/ 63 h 99"/>
                <a:gd name="T22" fmla="*/ 40 w 78"/>
                <a:gd name="T23" fmla="*/ 69 h 99"/>
                <a:gd name="T24" fmla="*/ 35 w 78"/>
                <a:gd name="T25" fmla="*/ 82 h 99"/>
                <a:gd name="T26" fmla="*/ 23 w 78"/>
                <a:gd name="T27" fmla="*/ 9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99">
                  <a:moveTo>
                    <a:pt x="23" y="96"/>
                  </a:moveTo>
                  <a:cubicBezTo>
                    <a:pt x="26" y="99"/>
                    <a:pt x="57" y="76"/>
                    <a:pt x="62" y="69"/>
                  </a:cubicBezTo>
                  <a:cubicBezTo>
                    <a:pt x="67" y="62"/>
                    <a:pt x="78" y="51"/>
                    <a:pt x="78" y="46"/>
                  </a:cubicBezTo>
                  <a:cubicBezTo>
                    <a:pt x="77" y="41"/>
                    <a:pt x="72" y="45"/>
                    <a:pt x="64" y="39"/>
                  </a:cubicBezTo>
                  <a:cubicBezTo>
                    <a:pt x="56" y="32"/>
                    <a:pt x="2" y="0"/>
                    <a:pt x="2" y="0"/>
                  </a:cubicBezTo>
                  <a:cubicBezTo>
                    <a:pt x="0" y="2"/>
                    <a:pt x="7" y="6"/>
                    <a:pt x="10" y="8"/>
                  </a:cubicBezTo>
                  <a:cubicBezTo>
                    <a:pt x="13" y="11"/>
                    <a:pt x="16" y="11"/>
                    <a:pt x="16" y="14"/>
                  </a:cubicBezTo>
                  <a:cubicBezTo>
                    <a:pt x="15" y="16"/>
                    <a:pt x="20" y="19"/>
                    <a:pt x="23" y="21"/>
                  </a:cubicBezTo>
                  <a:cubicBezTo>
                    <a:pt x="25" y="23"/>
                    <a:pt x="32" y="32"/>
                    <a:pt x="31" y="34"/>
                  </a:cubicBezTo>
                  <a:cubicBezTo>
                    <a:pt x="30" y="35"/>
                    <a:pt x="33" y="39"/>
                    <a:pt x="37" y="43"/>
                  </a:cubicBezTo>
                  <a:cubicBezTo>
                    <a:pt x="40" y="47"/>
                    <a:pt x="42" y="60"/>
                    <a:pt x="41" y="63"/>
                  </a:cubicBezTo>
                  <a:cubicBezTo>
                    <a:pt x="39" y="65"/>
                    <a:pt x="39" y="67"/>
                    <a:pt x="40" y="69"/>
                  </a:cubicBezTo>
                  <a:cubicBezTo>
                    <a:pt x="42" y="72"/>
                    <a:pt x="40" y="77"/>
                    <a:pt x="35" y="82"/>
                  </a:cubicBezTo>
                  <a:cubicBezTo>
                    <a:pt x="31" y="87"/>
                    <a:pt x="20" y="93"/>
                    <a:pt x="23" y="96"/>
                  </a:cubicBezTo>
                  <a:close/>
                </a:path>
              </a:pathLst>
            </a:custGeom>
            <a:solidFill>
              <a:srgbClr val="815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821"/>
            <p:cNvSpPr/>
            <p:nvPr/>
          </p:nvSpPr>
          <p:spPr bwMode="auto">
            <a:xfrm>
              <a:off x="2976563" y="5153026"/>
              <a:ext cx="185738" cy="247650"/>
            </a:xfrm>
            <a:custGeom>
              <a:avLst/>
              <a:gdLst>
                <a:gd name="T0" fmla="*/ 14 w 60"/>
                <a:gd name="T1" fmla="*/ 77 h 80"/>
                <a:gd name="T2" fmla="*/ 32 w 60"/>
                <a:gd name="T3" fmla="*/ 66 h 80"/>
                <a:gd name="T4" fmla="*/ 54 w 60"/>
                <a:gd name="T5" fmla="*/ 39 h 80"/>
                <a:gd name="T6" fmla="*/ 55 w 60"/>
                <a:gd name="T7" fmla="*/ 31 h 80"/>
                <a:gd name="T8" fmla="*/ 36 w 60"/>
                <a:gd name="T9" fmla="*/ 21 h 80"/>
                <a:gd name="T10" fmla="*/ 2 w 60"/>
                <a:gd name="T11" fmla="*/ 1 h 80"/>
                <a:gd name="T12" fmla="*/ 13 w 60"/>
                <a:gd name="T13" fmla="*/ 9 h 80"/>
                <a:gd name="T14" fmla="*/ 46 w 60"/>
                <a:gd name="T15" fmla="*/ 32 h 80"/>
                <a:gd name="T16" fmla="*/ 15 w 60"/>
                <a:gd name="T17" fmla="*/ 21 h 80"/>
                <a:gd name="T18" fmla="*/ 47 w 60"/>
                <a:gd name="T19" fmla="*/ 38 h 80"/>
                <a:gd name="T20" fmla="*/ 32 w 60"/>
                <a:gd name="T21" fmla="*/ 50 h 80"/>
                <a:gd name="T22" fmla="*/ 23 w 60"/>
                <a:gd name="T23" fmla="*/ 54 h 80"/>
                <a:gd name="T24" fmla="*/ 41 w 60"/>
                <a:gd name="T25" fmla="*/ 51 h 80"/>
                <a:gd name="T26" fmla="*/ 14 w 60"/>
                <a:gd name="T27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80">
                  <a:moveTo>
                    <a:pt x="14" y="77"/>
                  </a:moveTo>
                  <a:cubicBezTo>
                    <a:pt x="12" y="80"/>
                    <a:pt x="29" y="70"/>
                    <a:pt x="32" y="66"/>
                  </a:cubicBezTo>
                  <a:cubicBezTo>
                    <a:pt x="35" y="63"/>
                    <a:pt x="49" y="43"/>
                    <a:pt x="54" y="39"/>
                  </a:cubicBezTo>
                  <a:cubicBezTo>
                    <a:pt x="59" y="35"/>
                    <a:pt x="60" y="33"/>
                    <a:pt x="55" y="31"/>
                  </a:cubicBezTo>
                  <a:cubicBezTo>
                    <a:pt x="49" y="30"/>
                    <a:pt x="42" y="25"/>
                    <a:pt x="36" y="21"/>
                  </a:cubicBezTo>
                  <a:cubicBezTo>
                    <a:pt x="27" y="14"/>
                    <a:pt x="4" y="0"/>
                    <a:pt x="2" y="1"/>
                  </a:cubicBezTo>
                  <a:cubicBezTo>
                    <a:pt x="0" y="2"/>
                    <a:pt x="10" y="6"/>
                    <a:pt x="13" y="9"/>
                  </a:cubicBezTo>
                  <a:cubicBezTo>
                    <a:pt x="16" y="13"/>
                    <a:pt x="45" y="29"/>
                    <a:pt x="46" y="32"/>
                  </a:cubicBezTo>
                  <a:cubicBezTo>
                    <a:pt x="47" y="34"/>
                    <a:pt x="15" y="19"/>
                    <a:pt x="15" y="21"/>
                  </a:cubicBezTo>
                  <a:cubicBezTo>
                    <a:pt x="15" y="22"/>
                    <a:pt x="43" y="36"/>
                    <a:pt x="47" y="38"/>
                  </a:cubicBezTo>
                  <a:cubicBezTo>
                    <a:pt x="51" y="40"/>
                    <a:pt x="39" y="47"/>
                    <a:pt x="32" y="50"/>
                  </a:cubicBezTo>
                  <a:cubicBezTo>
                    <a:pt x="25" y="53"/>
                    <a:pt x="21" y="52"/>
                    <a:pt x="23" y="54"/>
                  </a:cubicBezTo>
                  <a:cubicBezTo>
                    <a:pt x="24" y="56"/>
                    <a:pt x="41" y="49"/>
                    <a:pt x="41" y="51"/>
                  </a:cubicBezTo>
                  <a:cubicBezTo>
                    <a:pt x="41" y="53"/>
                    <a:pt x="17" y="74"/>
                    <a:pt x="14" y="77"/>
                  </a:cubicBezTo>
                  <a:close/>
                </a:path>
              </a:pathLst>
            </a:custGeom>
            <a:solidFill>
              <a:srgbClr val="E17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Oval 1822"/>
            <p:cNvSpPr>
              <a:spLocks noChangeArrowheads="1"/>
            </p:cNvSpPr>
            <p:nvPr/>
          </p:nvSpPr>
          <p:spPr bwMode="auto">
            <a:xfrm>
              <a:off x="3813175" y="5091113"/>
              <a:ext cx="9525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Oval 1823"/>
            <p:cNvSpPr>
              <a:spLocks noChangeArrowheads="1"/>
            </p:cNvSpPr>
            <p:nvPr/>
          </p:nvSpPr>
          <p:spPr bwMode="auto">
            <a:xfrm>
              <a:off x="3795713" y="5084763"/>
              <a:ext cx="3175" cy="3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6943967" y="2405116"/>
            <a:ext cx="1127010" cy="1092377"/>
            <a:chOff x="4921250" y="5035551"/>
            <a:chExt cx="949325" cy="1196975"/>
          </a:xfrm>
        </p:grpSpPr>
        <p:sp>
          <p:nvSpPr>
            <p:cNvPr id="147" name="Freeform 2352"/>
            <p:cNvSpPr/>
            <p:nvPr/>
          </p:nvSpPr>
          <p:spPr bwMode="auto">
            <a:xfrm>
              <a:off x="5854700" y="5035551"/>
              <a:ext cx="15875" cy="6350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2 h 2"/>
                <a:gd name="T4" fmla="*/ 5 w 5"/>
                <a:gd name="T5" fmla="*/ 2 h 2"/>
                <a:gd name="T6" fmla="*/ 5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4" y="1"/>
                    <a:pt x="2" y="1"/>
                    <a:pt x="0" y="2"/>
                  </a:cubicBezTo>
                  <a:cubicBezTo>
                    <a:pt x="2" y="2"/>
                    <a:pt x="4" y="2"/>
                    <a:pt x="5" y="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E536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2435"/>
            <p:cNvSpPr>
              <a:spLocks noEditPoints="1"/>
            </p:cNvSpPr>
            <p:nvPr/>
          </p:nvSpPr>
          <p:spPr bwMode="auto">
            <a:xfrm>
              <a:off x="5348288" y="5062538"/>
              <a:ext cx="168275" cy="74613"/>
            </a:xfrm>
            <a:custGeom>
              <a:avLst/>
              <a:gdLst>
                <a:gd name="T0" fmla="*/ 0 w 54"/>
                <a:gd name="T1" fmla="*/ 20 h 24"/>
                <a:gd name="T2" fmla="*/ 14 w 54"/>
                <a:gd name="T3" fmla="*/ 24 h 24"/>
                <a:gd name="T4" fmla="*/ 50 w 54"/>
                <a:gd name="T5" fmla="*/ 8 h 24"/>
                <a:gd name="T6" fmla="*/ 36 w 54"/>
                <a:gd name="T7" fmla="*/ 2 h 24"/>
                <a:gd name="T8" fmla="*/ 0 w 54"/>
                <a:gd name="T9" fmla="*/ 20 h 24"/>
                <a:gd name="T10" fmla="*/ 38 w 54"/>
                <a:gd name="T11" fmla="*/ 7 h 24"/>
                <a:gd name="T12" fmla="*/ 14 w 54"/>
                <a:gd name="T13" fmla="*/ 20 h 24"/>
                <a:gd name="T14" fmla="*/ 5 w 54"/>
                <a:gd name="T15" fmla="*/ 17 h 24"/>
                <a:gd name="T16" fmla="*/ 31 w 54"/>
                <a:gd name="T17" fmla="*/ 2 h 24"/>
                <a:gd name="T18" fmla="*/ 38 w 54"/>
                <a:gd name="T1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24">
                  <a:moveTo>
                    <a:pt x="0" y="20"/>
                  </a:moveTo>
                  <a:cubicBezTo>
                    <a:pt x="5" y="21"/>
                    <a:pt x="11" y="22"/>
                    <a:pt x="14" y="24"/>
                  </a:cubicBezTo>
                  <a:cubicBezTo>
                    <a:pt x="24" y="10"/>
                    <a:pt x="46" y="10"/>
                    <a:pt x="50" y="8"/>
                  </a:cubicBezTo>
                  <a:cubicBezTo>
                    <a:pt x="54" y="6"/>
                    <a:pt x="49" y="3"/>
                    <a:pt x="36" y="2"/>
                  </a:cubicBezTo>
                  <a:cubicBezTo>
                    <a:pt x="19" y="0"/>
                    <a:pt x="8" y="10"/>
                    <a:pt x="0" y="20"/>
                  </a:cubicBezTo>
                  <a:close/>
                  <a:moveTo>
                    <a:pt x="38" y="7"/>
                  </a:moveTo>
                  <a:cubicBezTo>
                    <a:pt x="28" y="7"/>
                    <a:pt x="14" y="20"/>
                    <a:pt x="14" y="20"/>
                  </a:cubicBezTo>
                  <a:cubicBezTo>
                    <a:pt x="12" y="21"/>
                    <a:pt x="4" y="20"/>
                    <a:pt x="5" y="17"/>
                  </a:cubicBezTo>
                  <a:cubicBezTo>
                    <a:pt x="6" y="14"/>
                    <a:pt x="15" y="3"/>
                    <a:pt x="31" y="2"/>
                  </a:cubicBezTo>
                  <a:cubicBezTo>
                    <a:pt x="38" y="1"/>
                    <a:pt x="45" y="6"/>
                    <a:pt x="38" y="7"/>
                  </a:cubicBezTo>
                  <a:close/>
                </a:path>
              </a:pathLst>
            </a:custGeom>
            <a:solidFill>
              <a:srgbClr val="E08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2436"/>
            <p:cNvSpPr/>
            <p:nvPr/>
          </p:nvSpPr>
          <p:spPr bwMode="auto">
            <a:xfrm>
              <a:off x="5318125" y="5159376"/>
              <a:ext cx="90488" cy="293688"/>
            </a:xfrm>
            <a:custGeom>
              <a:avLst/>
              <a:gdLst>
                <a:gd name="T0" fmla="*/ 24 w 29"/>
                <a:gd name="T1" fmla="*/ 88 h 95"/>
                <a:gd name="T2" fmla="*/ 22 w 29"/>
                <a:gd name="T3" fmla="*/ 86 h 95"/>
                <a:gd name="T4" fmla="*/ 25 w 29"/>
                <a:gd name="T5" fmla="*/ 95 h 95"/>
                <a:gd name="T6" fmla="*/ 29 w 29"/>
                <a:gd name="T7" fmla="*/ 62 h 95"/>
                <a:gd name="T8" fmla="*/ 16 w 29"/>
                <a:gd name="T9" fmla="*/ 47 h 95"/>
                <a:gd name="T10" fmla="*/ 19 w 29"/>
                <a:gd name="T11" fmla="*/ 0 h 95"/>
                <a:gd name="T12" fmla="*/ 6 w 29"/>
                <a:gd name="T13" fmla="*/ 3 h 95"/>
                <a:gd name="T14" fmla="*/ 1 w 29"/>
                <a:gd name="T15" fmla="*/ 4 h 95"/>
                <a:gd name="T16" fmla="*/ 0 w 29"/>
                <a:gd name="T17" fmla="*/ 8 h 95"/>
                <a:gd name="T18" fmla="*/ 10 w 29"/>
                <a:gd name="T19" fmla="*/ 7 h 95"/>
                <a:gd name="T20" fmla="*/ 9 w 29"/>
                <a:gd name="T21" fmla="*/ 41 h 95"/>
                <a:gd name="T22" fmla="*/ 23 w 29"/>
                <a:gd name="T23" fmla="*/ 70 h 95"/>
                <a:gd name="T24" fmla="*/ 24 w 29"/>
                <a:gd name="T25" fmla="*/ 8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95">
                  <a:moveTo>
                    <a:pt x="24" y="88"/>
                  </a:moveTo>
                  <a:cubicBezTo>
                    <a:pt x="23" y="88"/>
                    <a:pt x="23" y="87"/>
                    <a:pt x="22" y="86"/>
                  </a:cubicBezTo>
                  <a:cubicBezTo>
                    <a:pt x="23" y="89"/>
                    <a:pt x="25" y="92"/>
                    <a:pt x="25" y="95"/>
                  </a:cubicBezTo>
                  <a:cubicBezTo>
                    <a:pt x="27" y="84"/>
                    <a:pt x="28" y="73"/>
                    <a:pt x="29" y="62"/>
                  </a:cubicBezTo>
                  <a:cubicBezTo>
                    <a:pt x="23" y="57"/>
                    <a:pt x="18" y="52"/>
                    <a:pt x="16" y="47"/>
                  </a:cubicBezTo>
                  <a:cubicBezTo>
                    <a:pt x="12" y="34"/>
                    <a:pt x="13" y="14"/>
                    <a:pt x="19" y="0"/>
                  </a:cubicBezTo>
                  <a:cubicBezTo>
                    <a:pt x="16" y="1"/>
                    <a:pt x="12" y="2"/>
                    <a:pt x="6" y="3"/>
                  </a:cubicBezTo>
                  <a:cubicBezTo>
                    <a:pt x="4" y="3"/>
                    <a:pt x="3" y="4"/>
                    <a:pt x="1" y="4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2" y="4"/>
                    <a:pt x="7" y="5"/>
                    <a:pt x="10" y="7"/>
                  </a:cubicBezTo>
                  <a:cubicBezTo>
                    <a:pt x="13" y="9"/>
                    <a:pt x="8" y="26"/>
                    <a:pt x="9" y="41"/>
                  </a:cubicBezTo>
                  <a:cubicBezTo>
                    <a:pt x="11" y="57"/>
                    <a:pt x="21" y="63"/>
                    <a:pt x="23" y="70"/>
                  </a:cubicBezTo>
                  <a:cubicBezTo>
                    <a:pt x="25" y="77"/>
                    <a:pt x="25" y="89"/>
                    <a:pt x="24" y="88"/>
                  </a:cubicBezTo>
                  <a:close/>
                </a:path>
              </a:pathLst>
            </a:custGeom>
            <a:solidFill>
              <a:srgbClr val="E08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2437"/>
            <p:cNvSpPr>
              <a:spLocks noEditPoints="1"/>
            </p:cNvSpPr>
            <p:nvPr/>
          </p:nvSpPr>
          <p:spPr bwMode="auto">
            <a:xfrm>
              <a:off x="5402263" y="5397501"/>
              <a:ext cx="142875" cy="223838"/>
            </a:xfrm>
            <a:custGeom>
              <a:avLst/>
              <a:gdLst>
                <a:gd name="T0" fmla="*/ 21 w 46"/>
                <a:gd name="T1" fmla="*/ 29 h 72"/>
                <a:gd name="T2" fmla="*/ 0 w 46"/>
                <a:gd name="T3" fmla="*/ 71 h 72"/>
                <a:gd name="T4" fmla="*/ 28 w 46"/>
                <a:gd name="T5" fmla="*/ 72 h 72"/>
                <a:gd name="T6" fmla="*/ 41 w 46"/>
                <a:gd name="T7" fmla="*/ 27 h 72"/>
                <a:gd name="T8" fmla="*/ 21 w 46"/>
                <a:gd name="T9" fmla="*/ 0 h 72"/>
                <a:gd name="T10" fmla="*/ 21 w 46"/>
                <a:gd name="T11" fmla="*/ 10 h 72"/>
                <a:gd name="T12" fmla="*/ 22 w 46"/>
                <a:gd name="T13" fmla="*/ 11 h 72"/>
                <a:gd name="T14" fmla="*/ 22 w 46"/>
                <a:gd name="T15" fmla="*/ 20 h 72"/>
                <a:gd name="T16" fmla="*/ 21 w 46"/>
                <a:gd name="T17" fmla="*/ 24 h 72"/>
                <a:gd name="T18" fmla="*/ 21 w 46"/>
                <a:gd name="T19" fmla="*/ 29 h 72"/>
                <a:gd name="T20" fmla="*/ 27 w 46"/>
                <a:gd name="T21" fmla="*/ 24 h 72"/>
                <a:gd name="T22" fmla="*/ 31 w 46"/>
                <a:gd name="T23" fmla="*/ 15 h 72"/>
                <a:gd name="T24" fmla="*/ 39 w 46"/>
                <a:gd name="T25" fmla="*/ 45 h 72"/>
                <a:gd name="T26" fmla="*/ 23 w 46"/>
                <a:gd name="T27" fmla="*/ 67 h 72"/>
                <a:gd name="T28" fmla="*/ 14 w 46"/>
                <a:gd name="T29" fmla="*/ 66 h 72"/>
                <a:gd name="T30" fmla="*/ 20 w 46"/>
                <a:gd name="T31" fmla="*/ 54 h 72"/>
                <a:gd name="T32" fmla="*/ 27 w 46"/>
                <a:gd name="T33" fmla="*/ 2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72">
                  <a:moveTo>
                    <a:pt x="21" y="29"/>
                  </a:moveTo>
                  <a:cubicBezTo>
                    <a:pt x="20" y="43"/>
                    <a:pt x="17" y="61"/>
                    <a:pt x="0" y="71"/>
                  </a:cubicBezTo>
                  <a:cubicBezTo>
                    <a:pt x="0" y="71"/>
                    <a:pt x="14" y="71"/>
                    <a:pt x="28" y="72"/>
                  </a:cubicBezTo>
                  <a:cubicBezTo>
                    <a:pt x="36" y="61"/>
                    <a:pt x="46" y="43"/>
                    <a:pt x="41" y="27"/>
                  </a:cubicBezTo>
                  <a:cubicBezTo>
                    <a:pt x="37" y="16"/>
                    <a:pt x="29" y="7"/>
                    <a:pt x="21" y="0"/>
                  </a:cubicBezTo>
                  <a:cubicBezTo>
                    <a:pt x="21" y="3"/>
                    <a:pt x="21" y="7"/>
                    <a:pt x="21" y="10"/>
                  </a:cubicBezTo>
                  <a:cubicBezTo>
                    <a:pt x="21" y="10"/>
                    <a:pt x="22" y="10"/>
                    <a:pt x="22" y="11"/>
                  </a:cubicBezTo>
                  <a:cubicBezTo>
                    <a:pt x="23" y="13"/>
                    <a:pt x="21" y="17"/>
                    <a:pt x="22" y="20"/>
                  </a:cubicBezTo>
                  <a:cubicBezTo>
                    <a:pt x="22" y="22"/>
                    <a:pt x="22" y="23"/>
                    <a:pt x="21" y="24"/>
                  </a:cubicBezTo>
                  <a:cubicBezTo>
                    <a:pt x="21" y="26"/>
                    <a:pt x="21" y="28"/>
                    <a:pt x="21" y="29"/>
                  </a:cubicBezTo>
                  <a:close/>
                  <a:moveTo>
                    <a:pt x="27" y="24"/>
                  </a:moveTo>
                  <a:cubicBezTo>
                    <a:pt x="27" y="18"/>
                    <a:pt x="26" y="10"/>
                    <a:pt x="31" y="15"/>
                  </a:cubicBezTo>
                  <a:cubicBezTo>
                    <a:pt x="35" y="20"/>
                    <a:pt x="40" y="32"/>
                    <a:pt x="39" y="45"/>
                  </a:cubicBezTo>
                  <a:cubicBezTo>
                    <a:pt x="37" y="58"/>
                    <a:pt x="26" y="68"/>
                    <a:pt x="23" y="67"/>
                  </a:cubicBezTo>
                  <a:cubicBezTo>
                    <a:pt x="20" y="67"/>
                    <a:pt x="14" y="66"/>
                    <a:pt x="14" y="66"/>
                  </a:cubicBezTo>
                  <a:cubicBezTo>
                    <a:pt x="13" y="65"/>
                    <a:pt x="16" y="63"/>
                    <a:pt x="20" y="54"/>
                  </a:cubicBezTo>
                  <a:cubicBezTo>
                    <a:pt x="24" y="45"/>
                    <a:pt x="26" y="30"/>
                    <a:pt x="27" y="24"/>
                  </a:cubicBezTo>
                  <a:close/>
                </a:path>
              </a:pathLst>
            </a:custGeom>
            <a:solidFill>
              <a:srgbClr val="E08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2438"/>
            <p:cNvSpPr/>
            <p:nvPr/>
          </p:nvSpPr>
          <p:spPr bwMode="auto">
            <a:xfrm>
              <a:off x="5305425" y="5202238"/>
              <a:ext cx="6350" cy="68263"/>
            </a:xfrm>
            <a:custGeom>
              <a:avLst/>
              <a:gdLst>
                <a:gd name="T0" fmla="*/ 1 w 2"/>
                <a:gd name="T1" fmla="*/ 22 h 22"/>
                <a:gd name="T2" fmla="*/ 2 w 2"/>
                <a:gd name="T3" fmla="*/ 0 h 22"/>
                <a:gd name="T4" fmla="*/ 1 w 2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2">
                  <a:moveTo>
                    <a:pt x="1" y="22"/>
                  </a:moveTo>
                  <a:cubicBezTo>
                    <a:pt x="0" y="13"/>
                    <a:pt x="1" y="5"/>
                    <a:pt x="2" y="0"/>
                  </a:cubicBezTo>
                  <a:cubicBezTo>
                    <a:pt x="0" y="8"/>
                    <a:pt x="0" y="15"/>
                    <a:pt x="1" y="22"/>
                  </a:cubicBezTo>
                  <a:close/>
                </a:path>
              </a:pathLst>
            </a:custGeom>
            <a:solidFill>
              <a:srgbClr val="E08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2439"/>
            <p:cNvSpPr/>
            <p:nvPr/>
          </p:nvSpPr>
          <p:spPr bwMode="auto">
            <a:xfrm>
              <a:off x="5360988" y="5384801"/>
              <a:ext cx="12700" cy="19050"/>
            </a:xfrm>
            <a:custGeom>
              <a:avLst/>
              <a:gdLst>
                <a:gd name="T0" fmla="*/ 4 w 4"/>
                <a:gd name="T1" fmla="*/ 6 h 6"/>
                <a:gd name="T2" fmla="*/ 4 w 4"/>
                <a:gd name="T3" fmla="*/ 6 h 6"/>
                <a:gd name="T4" fmla="*/ 0 w 4"/>
                <a:gd name="T5" fmla="*/ 0 h 6"/>
                <a:gd name="T6" fmla="*/ 4 w 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3" y="4"/>
                    <a:pt x="1" y="2"/>
                    <a:pt x="0" y="0"/>
                  </a:cubicBezTo>
                  <a:cubicBezTo>
                    <a:pt x="1" y="2"/>
                    <a:pt x="3" y="4"/>
                    <a:pt x="4" y="6"/>
                  </a:cubicBezTo>
                  <a:close/>
                </a:path>
              </a:pathLst>
            </a:custGeom>
            <a:solidFill>
              <a:srgbClr val="E08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2440"/>
            <p:cNvSpPr/>
            <p:nvPr/>
          </p:nvSpPr>
          <p:spPr bwMode="auto">
            <a:xfrm>
              <a:off x="5441950" y="5429251"/>
              <a:ext cx="84138" cy="179388"/>
            </a:xfrm>
            <a:custGeom>
              <a:avLst/>
              <a:gdLst>
                <a:gd name="T0" fmla="*/ 14 w 27"/>
                <a:gd name="T1" fmla="*/ 14 h 58"/>
                <a:gd name="T2" fmla="*/ 7 w 27"/>
                <a:gd name="T3" fmla="*/ 44 h 58"/>
                <a:gd name="T4" fmla="*/ 1 w 27"/>
                <a:gd name="T5" fmla="*/ 56 h 58"/>
                <a:gd name="T6" fmla="*/ 10 w 27"/>
                <a:gd name="T7" fmla="*/ 57 h 58"/>
                <a:gd name="T8" fmla="*/ 26 w 27"/>
                <a:gd name="T9" fmla="*/ 35 h 58"/>
                <a:gd name="T10" fmla="*/ 18 w 27"/>
                <a:gd name="T11" fmla="*/ 5 h 58"/>
                <a:gd name="T12" fmla="*/ 14 w 27"/>
                <a:gd name="T13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58">
                  <a:moveTo>
                    <a:pt x="14" y="14"/>
                  </a:moveTo>
                  <a:cubicBezTo>
                    <a:pt x="13" y="20"/>
                    <a:pt x="11" y="35"/>
                    <a:pt x="7" y="44"/>
                  </a:cubicBezTo>
                  <a:cubicBezTo>
                    <a:pt x="3" y="53"/>
                    <a:pt x="0" y="55"/>
                    <a:pt x="1" y="56"/>
                  </a:cubicBezTo>
                  <a:cubicBezTo>
                    <a:pt x="1" y="56"/>
                    <a:pt x="7" y="57"/>
                    <a:pt x="10" y="57"/>
                  </a:cubicBezTo>
                  <a:cubicBezTo>
                    <a:pt x="13" y="58"/>
                    <a:pt x="24" y="48"/>
                    <a:pt x="26" y="35"/>
                  </a:cubicBezTo>
                  <a:cubicBezTo>
                    <a:pt x="27" y="22"/>
                    <a:pt x="22" y="10"/>
                    <a:pt x="18" y="5"/>
                  </a:cubicBezTo>
                  <a:cubicBezTo>
                    <a:pt x="13" y="0"/>
                    <a:pt x="14" y="8"/>
                    <a:pt x="14" y="14"/>
                  </a:cubicBezTo>
                  <a:close/>
                </a:path>
              </a:pathLst>
            </a:custGeom>
            <a:solidFill>
              <a:srgbClr val="EF8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2441"/>
            <p:cNvSpPr/>
            <p:nvPr/>
          </p:nvSpPr>
          <p:spPr bwMode="auto">
            <a:xfrm>
              <a:off x="5305425" y="5172076"/>
              <a:ext cx="90488" cy="263525"/>
            </a:xfrm>
            <a:custGeom>
              <a:avLst/>
              <a:gdLst>
                <a:gd name="T0" fmla="*/ 14 w 29"/>
                <a:gd name="T1" fmla="*/ 3 h 85"/>
                <a:gd name="T2" fmla="*/ 4 w 29"/>
                <a:gd name="T3" fmla="*/ 4 h 85"/>
                <a:gd name="T4" fmla="*/ 3 w 29"/>
                <a:gd name="T5" fmla="*/ 6 h 85"/>
                <a:gd name="T6" fmla="*/ 2 w 29"/>
                <a:gd name="T7" fmla="*/ 10 h 85"/>
                <a:gd name="T8" fmla="*/ 1 w 29"/>
                <a:gd name="T9" fmla="*/ 32 h 85"/>
                <a:gd name="T10" fmla="*/ 4 w 29"/>
                <a:gd name="T11" fmla="*/ 49 h 85"/>
                <a:gd name="T12" fmla="*/ 18 w 29"/>
                <a:gd name="T13" fmla="*/ 69 h 85"/>
                <a:gd name="T14" fmla="*/ 22 w 29"/>
                <a:gd name="T15" fmla="*/ 75 h 85"/>
                <a:gd name="T16" fmla="*/ 22 w 29"/>
                <a:gd name="T17" fmla="*/ 75 h 85"/>
                <a:gd name="T18" fmla="*/ 26 w 29"/>
                <a:gd name="T19" fmla="*/ 82 h 85"/>
                <a:gd name="T20" fmla="*/ 28 w 29"/>
                <a:gd name="T21" fmla="*/ 84 h 85"/>
                <a:gd name="T22" fmla="*/ 27 w 29"/>
                <a:gd name="T23" fmla="*/ 66 h 85"/>
                <a:gd name="T24" fmla="*/ 13 w 29"/>
                <a:gd name="T25" fmla="*/ 37 h 85"/>
                <a:gd name="T26" fmla="*/ 14 w 29"/>
                <a:gd name="T27" fmla="*/ 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85">
                  <a:moveTo>
                    <a:pt x="14" y="3"/>
                  </a:moveTo>
                  <a:cubicBezTo>
                    <a:pt x="11" y="1"/>
                    <a:pt x="6" y="0"/>
                    <a:pt x="4" y="4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1" y="15"/>
                    <a:pt x="0" y="23"/>
                    <a:pt x="1" y="32"/>
                  </a:cubicBezTo>
                  <a:cubicBezTo>
                    <a:pt x="1" y="37"/>
                    <a:pt x="2" y="43"/>
                    <a:pt x="4" y="49"/>
                  </a:cubicBezTo>
                  <a:cubicBezTo>
                    <a:pt x="7" y="57"/>
                    <a:pt x="13" y="64"/>
                    <a:pt x="18" y="69"/>
                  </a:cubicBezTo>
                  <a:cubicBezTo>
                    <a:pt x="19" y="71"/>
                    <a:pt x="21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4" y="78"/>
                    <a:pt x="25" y="81"/>
                    <a:pt x="26" y="82"/>
                  </a:cubicBezTo>
                  <a:cubicBezTo>
                    <a:pt x="27" y="83"/>
                    <a:pt x="27" y="84"/>
                    <a:pt x="28" y="84"/>
                  </a:cubicBezTo>
                  <a:cubicBezTo>
                    <a:pt x="29" y="85"/>
                    <a:pt x="29" y="73"/>
                    <a:pt x="27" y="66"/>
                  </a:cubicBezTo>
                  <a:cubicBezTo>
                    <a:pt x="25" y="59"/>
                    <a:pt x="15" y="53"/>
                    <a:pt x="13" y="37"/>
                  </a:cubicBezTo>
                  <a:cubicBezTo>
                    <a:pt x="12" y="22"/>
                    <a:pt x="17" y="5"/>
                    <a:pt x="14" y="3"/>
                  </a:cubicBezTo>
                  <a:close/>
                </a:path>
              </a:pathLst>
            </a:custGeom>
            <a:solidFill>
              <a:srgbClr val="EF8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2442"/>
            <p:cNvSpPr/>
            <p:nvPr/>
          </p:nvSpPr>
          <p:spPr bwMode="auto">
            <a:xfrm>
              <a:off x="5360988" y="5065713"/>
              <a:ext cx="127000" cy="61913"/>
            </a:xfrm>
            <a:custGeom>
              <a:avLst/>
              <a:gdLst>
                <a:gd name="T0" fmla="*/ 27 w 41"/>
                <a:gd name="T1" fmla="*/ 1 h 20"/>
                <a:gd name="T2" fmla="*/ 1 w 41"/>
                <a:gd name="T3" fmla="*/ 16 h 20"/>
                <a:gd name="T4" fmla="*/ 10 w 41"/>
                <a:gd name="T5" fmla="*/ 19 h 20"/>
                <a:gd name="T6" fmla="*/ 34 w 41"/>
                <a:gd name="T7" fmla="*/ 6 h 20"/>
                <a:gd name="T8" fmla="*/ 27 w 41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0">
                  <a:moveTo>
                    <a:pt x="27" y="1"/>
                  </a:moveTo>
                  <a:cubicBezTo>
                    <a:pt x="11" y="2"/>
                    <a:pt x="2" y="13"/>
                    <a:pt x="1" y="16"/>
                  </a:cubicBezTo>
                  <a:cubicBezTo>
                    <a:pt x="0" y="19"/>
                    <a:pt x="8" y="20"/>
                    <a:pt x="10" y="19"/>
                  </a:cubicBezTo>
                  <a:cubicBezTo>
                    <a:pt x="10" y="19"/>
                    <a:pt x="24" y="6"/>
                    <a:pt x="34" y="6"/>
                  </a:cubicBezTo>
                  <a:cubicBezTo>
                    <a:pt x="41" y="5"/>
                    <a:pt x="34" y="0"/>
                    <a:pt x="27" y="1"/>
                  </a:cubicBezTo>
                  <a:close/>
                </a:path>
              </a:pathLst>
            </a:custGeom>
            <a:solidFill>
              <a:srgbClr val="F19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2444"/>
            <p:cNvSpPr/>
            <p:nvPr/>
          </p:nvSpPr>
          <p:spPr bwMode="auto">
            <a:xfrm>
              <a:off x="5087938" y="5108576"/>
              <a:ext cx="25400" cy="38100"/>
            </a:xfrm>
            <a:custGeom>
              <a:avLst/>
              <a:gdLst>
                <a:gd name="T0" fmla="*/ 0 w 8"/>
                <a:gd name="T1" fmla="*/ 12 h 12"/>
                <a:gd name="T2" fmla="*/ 8 w 8"/>
                <a:gd name="T3" fmla="*/ 0 h 12"/>
                <a:gd name="T4" fmla="*/ 0 w 8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2">
                  <a:moveTo>
                    <a:pt x="0" y="12"/>
                  </a:moveTo>
                  <a:cubicBezTo>
                    <a:pt x="3" y="9"/>
                    <a:pt x="7" y="5"/>
                    <a:pt x="8" y="0"/>
                  </a:cubicBezTo>
                  <a:cubicBezTo>
                    <a:pt x="6" y="4"/>
                    <a:pt x="4" y="8"/>
                    <a:pt x="0" y="12"/>
                  </a:cubicBezTo>
                  <a:close/>
                </a:path>
              </a:pathLst>
            </a:custGeom>
            <a:solidFill>
              <a:srgbClr val="E08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2445"/>
            <p:cNvSpPr/>
            <p:nvPr/>
          </p:nvSpPr>
          <p:spPr bwMode="auto">
            <a:xfrm>
              <a:off x="5194300" y="5772151"/>
              <a:ext cx="234950" cy="406400"/>
            </a:xfrm>
            <a:custGeom>
              <a:avLst/>
              <a:gdLst>
                <a:gd name="T0" fmla="*/ 56 w 76"/>
                <a:gd name="T1" fmla="*/ 43 h 131"/>
                <a:gd name="T2" fmla="*/ 76 w 76"/>
                <a:gd name="T3" fmla="*/ 20 h 131"/>
                <a:gd name="T4" fmla="*/ 61 w 76"/>
                <a:gd name="T5" fmla="*/ 6 h 131"/>
                <a:gd name="T6" fmla="*/ 53 w 76"/>
                <a:gd name="T7" fmla="*/ 3 h 131"/>
                <a:gd name="T8" fmla="*/ 48 w 76"/>
                <a:gd name="T9" fmla="*/ 2 h 131"/>
                <a:gd name="T10" fmla="*/ 41 w 76"/>
                <a:gd name="T11" fmla="*/ 26 h 131"/>
                <a:gd name="T12" fmla="*/ 15 w 76"/>
                <a:gd name="T13" fmla="*/ 49 h 131"/>
                <a:gd name="T14" fmla="*/ 11 w 76"/>
                <a:gd name="T15" fmla="*/ 110 h 131"/>
                <a:gd name="T16" fmla="*/ 11 w 76"/>
                <a:gd name="T17" fmla="*/ 110 h 131"/>
                <a:gd name="T18" fmla="*/ 8 w 76"/>
                <a:gd name="T19" fmla="*/ 73 h 131"/>
                <a:gd name="T20" fmla="*/ 37 w 76"/>
                <a:gd name="T21" fmla="*/ 31 h 131"/>
                <a:gd name="T22" fmla="*/ 50 w 76"/>
                <a:gd name="T23" fmla="*/ 8 h 131"/>
                <a:gd name="T24" fmla="*/ 67 w 76"/>
                <a:gd name="T25" fmla="*/ 22 h 131"/>
                <a:gd name="T26" fmla="*/ 27 w 76"/>
                <a:gd name="T27" fmla="*/ 58 h 131"/>
                <a:gd name="T28" fmla="*/ 18 w 76"/>
                <a:gd name="T29" fmla="*/ 106 h 131"/>
                <a:gd name="T30" fmla="*/ 20 w 76"/>
                <a:gd name="T31" fmla="*/ 120 h 131"/>
                <a:gd name="T32" fmla="*/ 12 w 76"/>
                <a:gd name="T33" fmla="*/ 111 h 131"/>
                <a:gd name="T34" fmla="*/ 29 w 76"/>
                <a:gd name="T35" fmla="*/ 124 h 131"/>
                <a:gd name="T36" fmla="*/ 29 w 76"/>
                <a:gd name="T37" fmla="*/ 66 h 131"/>
                <a:gd name="T38" fmla="*/ 56 w 76"/>
                <a:gd name="T39" fmla="*/ 4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6" h="131">
                  <a:moveTo>
                    <a:pt x="56" y="43"/>
                  </a:moveTo>
                  <a:cubicBezTo>
                    <a:pt x="59" y="42"/>
                    <a:pt x="73" y="33"/>
                    <a:pt x="76" y="20"/>
                  </a:cubicBezTo>
                  <a:cubicBezTo>
                    <a:pt x="71" y="14"/>
                    <a:pt x="66" y="9"/>
                    <a:pt x="61" y="6"/>
                  </a:cubicBezTo>
                  <a:cubicBezTo>
                    <a:pt x="59" y="5"/>
                    <a:pt x="56" y="4"/>
                    <a:pt x="53" y="3"/>
                  </a:cubicBezTo>
                  <a:cubicBezTo>
                    <a:pt x="51" y="2"/>
                    <a:pt x="49" y="2"/>
                    <a:pt x="48" y="2"/>
                  </a:cubicBezTo>
                  <a:cubicBezTo>
                    <a:pt x="49" y="8"/>
                    <a:pt x="49" y="20"/>
                    <a:pt x="41" y="26"/>
                  </a:cubicBezTo>
                  <a:cubicBezTo>
                    <a:pt x="28" y="35"/>
                    <a:pt x="20" y="39"/>
                    <a:pt x="15" y="49"/>
                  </a:cubicBezTo>
                  <a:cubicBezTo>
                    <a:pt x="10" y="59"/>
                    <a:pt x="0" y="88"/>
                    <a:pt x="11" y="110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7" y="102"/>
                    <a:pt x="6" y="89"/>
                    <a:pt x="8" y="73"/>
                  </a:cubicBezTo>
                  <a:cubicBezTo>
                    <a:pt x="13" y="47"/>
                    <a:pt x="22" y="40"/>
                    <a:pt x="37" y="31"/>
                  </a:cubicBezTo>
                  <a:cubicBezTo>
                    <a:pt x="51" y="22"/>
                    <a:pt x="50" y="8"/>
                    <a:pt x="50" y="8"/>
                  </a:cubicBezTo>
                  <a:cubicBezTo>
                    <a:pt x="54" y="0"/>
                    <a:pt x="71" y="11"/>
                    <a:pt x="67" y="22"/>
                  </a:cubicBezTo>
                  <a:cubicBezTo>
                    <a:pt x="58" y="44"/>
                    <a:pt x="37" y="48"/>
                    <a:pt x="27" y="58"/>
                  </a:cubicBezTo>
                  <a:cubicBezTo>
                    <a:pt x="17" y="68"/>
                    <a:pt x="16" y="98"/>
                    <a:pt x="18" y="106"/>
                  </a:cubicBezTo>
                  <a:cubicBezTo>
                    <a:pt x="20" y="114"/>
                    <a:pt x="29" y="124"/>
                    <a:pt x="20" y="120"/>
                  </a:cubicBezTo>
                  <a:cubicBezTo>
                    <a:pt x="17" y="119"/>
                    <a:pt x="14" y="116"/>
                    <a:pt x="12" y="111"/>
                  </a:cubicBezTo>
                  <a:cubicBezTo>
                    <a:pt x="22" y="131"/>
                    <a:pt x="32" y="128"/>
                    <a:pt x="29" y="124"/>
                  </a:cubicBezTo>
                  <a:cubicBezTo>
                    <a:pt x="26" y="119"/>
                    <a:pt x="17" y="85"/>
                    <a:pt x="29" y="66"/>
                  </a:cubicBezTo>
                  <a:cubicBezTo>
                    <a:pt x="41" y="47"/>
                    <a:pt x="51" y="45"/>
                    <a:pt x="56" y="43"/>
                  </a:cubicBezTo>
                  <a:close/>
                </a:path>
              </a:pathLst>
            </a:custGeom>
            <a:solidFill>
              <a:srgbClr val="E08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446"/>
            <p:cNvSpPr/>
            <p:nvPr/>
          </p:nvSpPr>
          <p:spPr bwMode="auto">
            <a:xfrm>
              <a:off x="5211763" y="5772151"/>
              <a:ext cx="201613" cy="385763"/>
            </a:xfrm>
            <a:custGeom>
              <a:avLst/>
              <a:gdLst>
                <a:gd name="T0" fmla="*/ 61 w 65"/>
                <a:gd name="T1" fmla="*/ 22 h 124"/>
                <a:gd name="T2" fmla="*/ 44 w 65"/>
                <a:gd name="T3" fmla="*/ 8 h 124"/>
                <a:gd name="T4" fmla="*/ 31 w 65"/>
                <a:gd name="T5" fmla="*/ 31 h 124"/>
                <a:gd name="T6" fmla="*/ 2 w 65"/>
                <a:gd name="T7" fmla="*/ 73 h 124"/>
                <a:gd name="T8" fmla="*/ 5 w 65"/>
                <a:gd name="T9" fmla="*/ 110 h 124"/>
                <a:gd name="T10" fmla="*/ 6 w 65"/>
                <a:gd name="T11" fmla="*/ 111 h 124"/>
                <a:gd name="T12" fmla="*/ 14 w 65"/>
                <a:gd name="T13" fmla="*/ 120 h 124"/>
                <a:gd name="T14" fmla="*/ 12 w 65"/>
                <a:gd name="T15" fmla="*/ 106 h 124"/>
                <a:gd name="T16" fmla="*/ 21 w 65"/>
                <a:gd name="T17" fmla="*/ 58 h 124"/>
                <a:gd name="T18" fmla="*/ 61 w 65"/>
                <a:gd name="T19" fmla="*/ 2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124">
                  <a:moveTo>
                    <a:pt x="61" y="22"/>
                  </a:moveTo>
                  <a:cubicBezTo>
                    <a:pt x="65" y="11"/>
                    <a:pt x="48" y="0"/>
                    <a:pt x="44" y="8"/>
                  </a:cubicBezTo>
                  <a:cubicBezTo>
                    <a:pt x="44" y="8"/>
                    <a:pt x="45" y="22"/>
                    <a:pt x="31" y="31"/>
                  </a:cubicBezTo>
                  <a:cubicBezTo>
                    <a:pt x="16" y="40"/>
                    <a:pt x="7" y="47"/>
                    <a:pt x="2" y="73"/>
                  </a:cubicBezTo>
                  <a:cubicBezTo>
                    <a:pt x="0" y="89"/>
                    <a:pt x="1" y="102"/>
                    <a:pt x="5" y="110"/>
                  </a:cubicBezTo>
                  <a:cubicBezTo>
                    <a:pt x="5" y="111"/>
                    <a:pt x="6" y="111"/>
                    <a:pt x="6" y="111"/>
                  </a:cubicBezTo>
                  <a:cubicBezTo>
                    <a:pt x="8" y="116"/>
                    <a:pt x="11" y="119"/>
                    <a:pt x="14" y="120"/>
                  </a:cubicBezTo>
                  <a:cubicBezTo>
                    <a:pt x="23" y="124"/>
                    <a:pt x="14" y="114"/>
                    <a:pt x="12" y="106"/>
                  </a:cubicBezTo>
                  <a:cubicBezTo>
                    <a:pt x="10" y="98"/>
                    <a:pt x="11" y="68"/>
                    <a:pt x="21" y="58"/>
                  </a:cubicBezTo>
                  <a:cubicBezTo>
                    <a:pt x="31" y="48"/>
                    <a:pt x="52" y="44"/>
                    <a:pt x="61" y="22"/>
                  </a:cubicBezTo>
                  <a:close/>
                </a:path>
              </a:pathLst>
            </a:custGeom>
            <a:solidFill>
              <a:srgbClr val="F19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447"/>
            <p:cNvSpPr>
              <a:spLocks noEditPoints="1"/>
            </p:cNvSpPr>
            <p:nvPr/>
          </p:nvSpPr>
          <p:spPr bwMode="auto">
            <a:xfrm>
              <a:off x="4921250" y="5124451"/>
              <a:ext cx="949325" cy="1108075"/>
            </a:xfrm>
            <a:custGeom>
              <a:avLst/>
              <a:gdLst>
                <a:gd name="T0" fmla="*/ 246 w 306"/>
                <a:gd name="T1" fmla="*/ 193 h 357"/>
                <a:gd name="T2" fmla="*/ 294 w 306"/>
                <a:gd name="T3" fmla="*/ 203 h 357"/>
                <a:gd name="T4" fmla="*/ 250 w 306"/>
                <a:gd name="T5" fmla="*/ 192 h 357"/>
                <a:gd name="T6" fmla="*/ 221 w 306"/>
                <a:gd name="T7" fmla="*/ 171 h 357"/>
                <a:gd name="T8" fmla="*/ 188 w 306"/>
                <a:gd name="T9" fmla="*/ 162 h 357"/>
                <a:gd name="T10" fmla="*/ 183 w 306"/>
                <a:gd name="T11" fmla="*/ 160 h 357"/>
                <a:gd name="T12" fmla="*/ 174 w 306"/>
                <a:gd name="T13" fmla="*/ 112 h 357"/>
                <a:gd name="T14" fmla="*/ 174 w 306"/>
                <a:gd name="T15" fmla="*/ 83 h 357"/>
                <a:gd name="T16" fmla="*/ 183 w 306"/>
                <a:gd name="T17" fmla="*/ 48 h 357"/>
                <a:gd name="T18" fmla="*/ 222 w 306"/>
                <a:gd name="T19" fmla="*/ 39 h 357"/>
                <a:gd name="T20" fmla="*/ 153 w 306"/>
                <a:gd name="T21" fmla="*/ 106 h 357"/>
                <a:gd name="T22" fmla="*/ 129 w 306"/>
                <a:gd name="T23" fmla="*/ 107 h 357"/>
                <a:gd name="T24" fmla="*/ 104 w 306"/>
                <a:gd name="T25" fmla="*/ 71 h 357"/>
                <a:gd name="T26" fmla="*/ 117 w 306"/>
                <a:gd name="T27" fmla="*/ 23 h 357"/>
                <a:gd name="T28" fmla="*/ 154 w 306"/>
                <a:gd name="T29" fmla="*/ 5 h 357"/>
                <a:gd name="T30" fmla="*/ 90 w 306"/>
                <a:gd name="T31" fmla="*/ 31 h 357"/>
                <a:gd name="T32" fmla="*/ 102 w 306"/>
                <a:gd name="T33" fmla="*/ 152 h 357"/>
                <a:gd name="T34" fmla="*/ 53 w 306"/>
                <a:gd name="T35" fmla="*/ 234 h 357"/>
                <a:gd name="T36" fmla="*/ 141 w 306"/>
                <a:gd name="T37" fmla="*/ 212 h 357"/>
                <a:gd name="T38" fmla="*/ 176 w 306"/>
                <a:gd name="T39" fmla="*/ 222 h 357"/>
                <a:gd name="T40" fmla="*/ 223 w 306"/>
                <a:gd name="T41" fmla="*/ 346 h 357"/>
                <a:gd name="T42" fmla="*/ 230 w 306"/>
                <a:gd name="T43" fmla="*/ 314 h 357"/>
                <a:gd name="T44" fmla="*/ 221 w 306"/>
                <a:gd name="T45" fmla="*/ 307 h 357"/>
                <a:gd name="T46" fmla="*/ 186 w 306"/>
                <a:gd name="T47" fmla="*/ 266 h 357"/>
                <a:gd name="T48" fmla="*/ 188 w 306"/>
                <a:gd name="T49" fmla="*/ 217 h 357"/>
                <a:gd name="T50" fmla="*/ 294 w 306"/>
                <a:gd name="T51" fmla="*/ 312 h 357"/>
                <a:gd name="T52" fmla="*/ 251 w 306"/>
                <a:gd name="T53" fmla="*/ 272 h 357"/>
                <a:gd name="T54" fmla="*/ 234 w 306"/>
                <a:gd name="T55" fmla="*/ 245 h 357"/>
                <a:gd name="T56" fmla="*/ 221 w 306"/>
                <a:gd name="T57" fmla="*/ 225 h 357"/>
                <a:gd name="T58" fmla="*/ 198 w 306"/>
                <a:gd name="T59" fmla="*/ 202 h 357"/>
                <a:gd name="T60" fmla="*/ 216 w 306"/>
                <a:gd name="T61" fmla="*/ 192 h 357"/>
                <a:gd name="T62" fmla="*/ 306 w 306"/>
                <a:gd name="T63" fmla="*/ 211 h 357"/>
                <a:gd name="T64" fmla="*/ 173 w 306"/>
                <a:gd name="T65" fmla="*/ 184 h 357"/>
                <a:gd name="T66" fmla="*/ 181 w 306"/>
                <a:gd name="T67" fmla="*/ 195 h 357"/>
                <a:gd name="T68" fmla="*/ 294 w 306"/>
                <a:gd name="T69" fmla="*/ 308 h 357"/>
                <a:gd name="T70" fmla="*/ 217 w 306"/>
                <a:gd name="T71" fmla="*/ 250 h 357"/>
                <a:gd name="T72" fmla="*/ 181 w 306"/>
                <a:gd name="T73" fmla="*/ 195 h 357"/>
                <a:gd name="T74" fmla="*/ 138 w 306"/>
                <a:gd name="T75" fmla="*/ 4 h 357"/>
                <a:gd name="T76" fmla="*/ 126 w 306"/>
                <a:gd name="T77" fmla="*/ 120 h 357"/>
                <a:gd name="T78" fmla="*/ 109 w 306"/>
                <a:gd name="T79" fmla="*/ 160 h 357"/>
                <a:gd name="T80" fmla="*/ 86 w 306"/>
                <a:gd name="T81" fmla="*/ 169 h 357"/>
                <a:gd name="T82" fmla="*/ 95 w 306"/>
                <a:gd name="T83" fmla="*/ 182 h 357"/>
                <a:gd name="T84" fmla="*/ 103 w 306"/>
                <a:gd name="T85" fmla="*/ 202 h 357"/>
                <a:gd name="T86" fmla="*/ 30 w 306"/>
                <a:gd name="T87" fmla="*/ 171 h 357"/>
                <a:gd name="T88" fmla="*/ 122 w 306"/>
                <a:gd name="T89" fmla="*/ 216 h 357"/>
                <a:gd name="T90" fmla="*/ 122 w 306"/>
                <a:gd name="T91" fmla="*/ 216 h 357"/>
                <a:gd name="T92" fmla="*/ 132 w 306"/>
                <a:gd name="T93" fmla="*/ 209 h 357"/>
                <a:gd name="T94" fmla="*/ 161 w 306"/>
                <a:gd name="T95" fmla="*/ 59 h 357"/>
                <a:gd name="T96" fmla="*/ 176 w 306"/>
                <a:gd name="T97" fmla="*/ 54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6" h="357">
                  <a:moveTo>
                    <a:pt x="143" y="172"/>
                  </a:moveTo>
                  <a:cubicBezTo>
                    <a:pt x="147" y="170"/>
                    <a:pt x="172" y="164"/>
                    <a:pt x="179" y="165"/>
                  </a:cubicBezTo>
                  <a:cubicBezTo>
                    <a:pt x="186" y="165"/>
                    <a:pt x="199" y="168"/>
                    <a:pt x="214" y="172"/>
                  </a:cubicBezTo>
                  <a:cubicBezTo>
                    <a:pt x="230" y="177"/>
                    <a:pt x="239" y="187"/>
                    <a:pt x="246" y="193"/>
                  </a:cubicBezTo>
                  <a:cubicBezTo>
                    <a:pt x="253" y="199"/>
                    <a:pt x="267" y="212"/>
                    <a:pt x="279" y="209"/>
                  </a:cubicBezTo>
                  <a:cubicBezTo>
                    <a:pt x="285" y="207"/>
                    <a:pt x="297" y="205"/>
                    <a:pt x="306" y="205"/>
                  </a:cubicBezTo>
                  <a:cubicBezTo>
                    <a:pt x="306" y="202"/>
                    <a:pt x="306" y="202"/>
                    <a:pt x="306" y="202"/>
                  </a:cubicBezTo>
                  <a:cubicBezTo>
                    <a:pt x="302" y="202"/>
                    <a:pt x="297" y="203"/>
                    <a:pt x="294" y="203"/>
                  </a:cubicBezTo>
                  <a:cubicBezTo>
                    <a:pt x="288" y="204"/>
                    <a:pt x="281" y="206"/>
                    <a:pt x="273" y="203"/>
                  </a:cubicBezTo>
                  <a:cubicBezTo>
                    <a:pt x="274" y="205"/>
                    <a:pt x="270" y="207"/>
                    <a:pt x="256" y="196"/>
                  </a:cubicBezTo>
                  <a:cubicBezTo>
                    <a:pt x="255" y="195"/>
                    <a:pt x="253" y="194"/>
                    <a:pt x="252" y="193"/>
                  </a:cubicBezTo>
                  <a:cubicBezTo>
                    <a:pt x="251" y="193"/>
                    <a:pt x="251" y="192"/>
                    <a:pt x="250" y="192"/>
                  </a:cubicBezTo>
                  <a:cubicBezTo>
                    <a:pt x="249" y="191"/>
                    <a:pt x="248" y="190"/>
                    <a:pt x="247" y="189"/>
                  </a:cubicBezTo>
                  <a:cubicBezTo>
                    <a:pt x="241" y="184"/>
                    <a:pt x="238" y="180"/>
                    <a:pt x="227" y="174"/>
                  </a:cubicBezTo>
                  <a:cubicBezTo>
                    <a:pt x="227" y="173"/>
                    <a:pt x="227" y="173"/>
                    <a:pt x="226" y="173"/>
                  </a:cubicBezTo>
                  <a:cubicBezTo>
                    <a:pt x="225" y="173"/>
                    <a:pt x="223" y="172"/>
                    <a:pt x="221" y="171"/>
                  </a:cubicBezTo>
                  <a:cubicBezTo>
                    <a:pt x="221" y="171"/>
                    <a:pt x="221" y="170"/>
                    <a:pt x="220" y="170"/>
                  </a:cubicBezTo>
                  <a:cubicBezTo>
                    <a:pt x="215" y="168"/>
                    <a:pt x="210" y="167"/>
                    <a:pt x="204" y="165"/>
                  </a:cubicBezTo>
                  <a:cubicBezTo>
                    <a:pt x="204" y="167"/>
                    <a:pt x="202" y="168"/>
                    <a:pt x="197" y="168"/>
                  </a:cubicBezTo>
                  <a:cubicBezTo>
                    <a:pt x="191" y="167"/>
                    <a:pt x="188" y="165"/>
                    <a:pt x="188" y="162"/>
                  </a:cubicBezTo>
                  <a:cubicBezTo>
                    <a:pt x="178" y="161"/>
                    <a:pt x="171" y="160"/>
                    <a:pt x="171" y="160"/>
                  </a:cubicBezTo>
                  <a:cubicBezTo>
                    <a:pt x="173" y="159"/>
                    <a:pt x="180" y="160"/>
                    <a:pt x="188" y="161"/>
                  </a:cubicBezTo>
                  <a:cubicBezTo>
                    <a:pt x="188" y="161"/>
                    <a:pt x="188" y="160"/>
                    <a:pt x="188" y="160"/>
                  </a:cubicBezTo>
                  <a:cubicBezTo>
                    <a:pt x="186" y="160"/>
                    <a:pt x="184" y="160"/>
                    <a:pt x="183" y="160"/>
                  </a:cubicBezTo>
                  <a:cubicBezTo>
                    <a:pt x="169" y="159"/>
                    <a:pt x="155" y="159"/>
                    <a:pt x="155" y="159"/>
                  </a:cubicBezTo>
                  <a:cubicBezTo>
                    <a:pt x="172" y="149"/>
                    <a:pt x="175" y="131"/>
                    <a:pt x="176" y="117"/>
                  </a:cubicBezTo>
                  <a:cubicBezTo>
                    <a:pt x="176" y="118"/>
                    <a:pt x="176" y="118"/>
                    <a:pt x="176" y="118"/>
                  </a:cubicBezTo>
                  <a:cubicBezTo>
                    <a:pt x="175" y="118"/>
                    <a:pt x="175" y="115"/>
                    <a:pt x="174" y="112"/>
                  </a:cubicBezTo>
                  <a:cubicBezTo>
                    <a:pt x="174" y="112"/>
                    <a:pt x="173" y="111"/>
                    <a:pt x="172" y="109"/>
                  </a:cubicBezTo>
                  <a:cubicBezTo>
                    <a:pt x="169" y="104"/>
                    <a:pt x="174" y="100"/>
                    <a:pt x="174" y="100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174" y="95"/>
                    <a:pt x="174" y="90"/>
                    <a:pt x="174" y="83"/>
                  </a:cubicBezTo>
                  <a:cubicBezTo>
                    <a:pt x="173" y="83"/>
                    <a:pt x="173" y="83"/>
                    <a:pt x="173" y="83"/>
                  </a:cubicBezTo>
                  <a:cubicBezTo>
                    <a:pt x="170" y="79"/>
                    <a:pt x="172" y="75"/>
                    <a:pt x="174" y="73"/>
                  </a:cubicBezTo>
                  <a:cubicBezTo>
                    <a:pt x="175" y="63"/>
                    <a:pt x="179" y="55"/>
                    <a:pt x="183" y="51"/>
                  </a:cubicBezTo>
                  <a:cubicBezTo>
                    <a:pt x="183" y="49"/>
                    <a:pt x="183" y="48"/>
                    <a:pt x="183" y="48"/>
                  </a:cubicBezTo>
                  <a:cubicBezTo>
                    <a:pt x="183" y="48"/>
                    <a:pt x="184" y="45"/>
                    <a:pt x="186" y="45"/>
                  </a:cubicBezTo>
                  <a:cubicBezTo>
                    <a:pt x="187" y="44"/>
                    <a:pt x="187" y="44"/>
                    <a:pt x="188" y="45"/>
                  </a:cubicBezTo>
                  <a:cubicBezTo>
                    <a:pt x="191" y="43"/>
                    <a:pt x="194" y="41"/>
                    <a:pt x="194" y="43"/>
                  </a:cubicBezTo>
                  <a:cubicBezTo>
                    <a:pt x="205" y="35"/>
                    <a:pt x="217" y="40"/>
                    <a:pt x="222" y="39"/>
                  </a:cubicBezTo>
                  <a:cubicBezTo>
                    <a:pt x="228" y="37"/>
                    <a:pt x="221" y="30"/>
                    <a:pt x="213" y="27"/>
                  </a:cubicBezTo>
                  <a:cubicBezTo>
                    <a:pt x="205" y="25"/>
                    <a:pt x="189" y="24"/>
                    <a:pt x="170" y="42"/>
                  </a:cubicBezTo>
                  <a:cubicBezTo>
                    <a:pt x="162" y="51"/>
                    <a:pt x="159" y="62"/>
                    <a:pt x="157" y="73"/>
                  </a:cubicBezTo>
                  <a:cubicBezTo>
                    <a:pt x="156" y="84"/>
                    <a:pt x="155" y="95"/>
                    <a:pt x="153" y="106"/>
                  </a:cubicBezTo>
                  <a:cubicBezTo>
                    <a:pt x="153" y="110"/>
                    <a:pt x="152" y="114"/>
                    <a:pt x="150" y="119"/>
                  </a:cubicBezTo>
                  <a:cubicBezTo>
                    <a:pt x="141" y="145"/>
                    <a:pt x="128" y="143"/>
                    <a:pt x="128" y="143"/>
                  </a:cubicBezTo>
                  <a:cubicBezTo>
                    <a:pt x="134" y="137"/>
                    <a:pt x="135" y="121"/>
                    <a:pt x="130" y="106"/>
                  </a:cubicBezTo>
                  <a:cubicBezTo>
                    <a:pt x="130" y="107"/>
                    <a:pt x="130" y="107"/>
                    <a:pt x="129" y="107"/>
                  </a:cubicBezTo>
                  <a:cubicBezTo>
                    <a:pt x="128" y="107"/>
                    <a:pt x="124" y="101"/>
                    <a:pt x="121" y="97"/>
                  </a:cubicBezTo>
                  <a:cubicBezTo>
                    <a:pt x="120" y="95"/>
                    <a:pt x="113" y="86"/>
                    <a:pt x="109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5" y="76"/>
                    <a:pt x="104" y="74"/>
                    <a:pt x="104" y="71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0" y="63"/>
                    <a:pt x="101" y="45"/>
                    <a:pt x="105" y="37"/>
                  </a:cubicBezTo>
                  <a:cubicBezTo>
                    <a:pt x="109" y="28"/>
                    <a:pt x="116" y="23"/>
                    <a:pt x="117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20" y="20"/>
                    <a:pt x="124" y="17"/>
                    <a:pt x="129" y="15"/>
                  </a:cubicBezTo>
                  <a:cubicBezTo>
                    <a:pt x="131" y="15"/>
                    <a:pt x="132" y="14"/>
                    <a:pt x="134" y="14"/>
                  </a:cubicBezTo>
                  <a:cubicBezTo>
                    <a:pt x="140" y="13"/>
                    <a:pt x="144" y="12"/>
                    <a:pt x="147" y="11"/>
                  </a:cubicBezTo>
                  <a:cubicBezTo>
                    <a:pt x="153" y="9"/>
                    <a:pt x="155" y="7"/>
                    <a:pt x="154" y="5"/>
                  </a:cubicBezTo>
                  <a:cubicBezTo>
                    <a:pt x="154" y="5"/>
                    <a:pt x="153" y="4"/>
                    <a:pt x="152" y="4"/>
                  </a:cubicBezTo>
                  <a:cubicBezTo>
                    <a:pt x="149" y="2"/>
                    <a:pt x="143" y="1"/>
                    <a:pt x="138" y="0"/>
                  </a:cubicBezTo>
                  <a:cubicBezTo>
                    <a:pt x="134" y="0"/>
                    <a:pt x="129" y="0"/>
                    <a:pt x="126" y="0"/>
                  </a:cubicBezTo>
                  <a:cubicBezTo>
                    <a:pt x="117" y="2"/>
                    <a:pt x="107" y="3"/>
                    <a:pt x="90" y="31"/>
                  </a:cubicBezTo>
                  <a:cubicBezTo>
                    <a:pt x="79" y="51"/>
                    <a:pt x="83" y="73"/>
                    <a:pt x="89" y="86"/>
                  </a:cubicBezTo>
                  <a:cubicBezTo>
                    <a:pt x="91" y="93"/>
                    <a:pt x="94" y="98"/>
                    <a:pt x="95" y="100"/>
                  </a:cubicBezTo>
                  <a:cubicBezTo>
                    <a:pt x="100" y="106"/>
                    <a:pt x="118" y="139"/>
                    <a:pt x="105" y="150"/>
                  </a:cubicBezTo>
                  <a:cubicBezTo>
                    <a:pt x="104" y="151"/>
                    <a:pt x="103" y="152"/>
                    <a:pt x="102" y="152"/>
                  </a:cubicBezTo>
                  <a:cubicBezTo>
                    <a:pt x="91" y="160"/>
                    <a:pt x="79" y="160"/>
                    <a:pt x="71" y="157"/>
                  </a:cubicBezTo>
                  <a:cubicBezTo>
                    <a:pt x="61" y="154"/>
                    <a:pt x="40" y="155"/>
                    <a:pt x="25" y="163"/>
                  </a:cubicBezTo>
                  <a:cubicBezTo>
                    <a:pt x="9" y="172"/>
                    <a:pt x="2" y="193"/>
                    <a:pt x="8" y="208"/>
                  </a:cubicBezTo>
                  <a:cubicBezTo>
                    <a:pt x="14" y="222"/>
                    <a:pt x="25" y="233"/>
                    <a:pt x="53" y="234"/>
                  </a:cubicBezTo>
                  <a:cubicBezTo>
                    <a:pt x="81" y="236"/>
                    <a:pt x="106" y="218"/>
                    <a:pt x="106" y="218"/>
                  </a:cubicBezTo>
                  <a:cubicBezTo>
                    <a:pt x="110" y="219"/>
                    <a:pt x="116" y="223"/>
                    <a:pt x="123" y="216"/>
                  </a:cubicBezTo>
                  <a:cubicBezTo>
                    <a:pt x="128" y="212"/>
                    <a:pt x="132" y="211"/>
                    <a:pt x="136" y="211"/>
                  </a:cubicBezTo>
                  <a:cubicBezTo>
                    <a:pt x="137" y="211"/>
                    <a:pt x="139" y="211"/>
                    <a:pt x="141" y="212"/>
                  </a:cubicBezTo>
                  <a:cubicBezTo>
                    <a:pt x="144" y="213"/>
                    <a:pt x="147" y="214"/>
                    <a:pt x="149" y="215"/>
                  </a:cubicBezTo>
                  <a:cubicBezTo>
                    <a:pt x="147" y="214"/>
                    <a:pt x="145" y="213"/>
                    <a:pt x="143" y="212"/>
                  </a:cubicBezTo>
                  <a:cubicBezTo>
                    <a:pt x="134" y="210"/>
                    <a:pt x="139" y="204"/>
                    <a:pt x="143" y="204"/>
                  </a:cubicBezTo>
                  <a:cubicBezTo>
                    <a:pt x="143" y="204"/>
                    <a:pt x="163" y="202"/>
                    <a:pt x="176" y="222"/>
                  </a:cubicBezTo>
                  <a:cubicBezTo>
                    <a:pt x="189" y="241"/>
                    <a:pt x="183" y="245"/>
                    <a:pt x="180" y="256"/>
                  </a:cubicBezTo>
                  <a:cubicBezTo>
                    <a:pt x="177" y="266"/>
                    <a:pt x="185" y="284"/>
                    <a:pt x="195" y="293"/>
                  </a:cubicBezTo>
                  <a:cubicBezTo>
                    <a:pt x="205" y="302"/>
                    <a:pt x="213" y="303"/>
                    <a:pt x="225" y="317"/>
                  </a:cubicBezTo>
                  <a:cubicBezTo>
                    <a:pt x="238" y="332"/>
                    <a:pt x="225" y="345"/>
                    <a:pt x="223" y="346"/>
                  </a:cubicBezTo>
                  <a:cubicBezTo>
                    <a:pt x="220" y="346"/>
                    <a:pt x="227" y="336"/>
                    <a:pt x="223" y="328"/>
                  </a:cubicBezTo>
                  <a:cubicBezTo>
                    <a:pt x="225" y="333"/>
                    <a:pt x="224" y="338"/>
                    <a:pt x="223" y="341"/>
                  </a:cubicBezTo>
                  <a:cubicBezTo>
                    <a:pt x="220" y="347"/>
                    <a:pt x="220" y="357"/>
                    <a:pt x="230" y="340"/>
                  </a:cubicBezTo>
                  <a:cubicBezTo>
                    <a:pt x="235" y="332"/>
                    <a:pt x="234" y="323"/>
                    <a:pt x="230" y="314"/>
                  </a:cubicBezTo>
                  <a:cubicBezTo>
                    <a:pt x="230" y="314"/>
                    <a:pt x="230" y="314"/>
                    <a:pt x="230" y="314"/>
                  </a:cubicBezTo>
                  <a:cubicBezTo>
                    <a:pt x="230" y="316"/>
                    <a:pt x="229" y="316"/>
                    <a:pt x="228" y="314"/>
                  </a:cubicBezTo>
                  <a:cubicBezTo>
                    <a:pt x="226" y="314"/>
                    <a:pt x="225" y="313"/>
                    <a:pt x="223" y="312"/>
                  </a:cubicBezTo>
                  <a:cubicBezTo>
                    <a:pt x="221" y="311"/>
                    <a:pt x="221" y="308"/>
                    <a:pt x="221" y="307"/>
                  </a:cubicBezTo>
                  <a:cubicBezTo>
                    <a:pt x="217" y="304"/>
                    <a:pt x="211" y="301"/>
                    <a:pt x="204" y="296"/>
                  </a:cubicBezTo>
                  <a:cubicBezTo>
                    <a:pt x="203" y="296"/>
                    <a:pt x="201" y="295"/>
                    <a:pt x="199" y="294"/>
                  </a:cubicBezTo>
                  <a:cubicBezTo>
                    <a:pt x="197" y="292"/>
                    <a:pt x="196" y="291"/>
                    <a:pt x="196" y="290"/>
                  </a:cubicBezTo>
                  <a:cubicBezTo>
                    <a:pt x="188" y="281"/>
                    <a:pt x="186" y="270"/>
                    <a:pt x="186" y="266"/>
                  </a:cubicBezTo>
                  <a:cubicBezTo>
                    <a:pt x="185" y="259"/>
                    <a:pt x="189" y="243"/>
                    <a:pt x="187" y="230"/>
                  </a:cubicBezTo>
                  <a:cubicBezTo>
                    <a:pt x="185" y="218"/>
                    <a:pt x="157" y="202"/>
                    <a:pt x="157" y="202"/>
                  </a:cubicBezTo>
                  <a:cubicBezTo>
                    <a:pt x="160" y="200"/>
                    <a:pt x="179" y="210"/>
                    <a:pt x="186" y="216"/>
                  </a:cubicBezTo>
                  <a:cubicBezTo>
                    <a:pt x="187" y="216"/>
                    <a:pt x="187" y="217"/>
                    <a:pt x="188" y="217"/>
                  </a:cubicBezTo>
                  <a:cubicBezTo>
                    <a:pt x="190" y="219"/>
                    <a:pt x="198" y="224"/>
                    <a:pt x="205" y="232"/>
                  </a:cubicBezTo>
                  <a:cubicBezTo>
                    <a:pt x="213" y="242"/>
                    <a:pt x="216" y="261"/>
                    <a:pt x="227" y="276"/>
                  </a:cubicBezTo>
                  <a:cubicBezTo>
                    <a:pt x="238" y="291"/>
                    <a:pt x="266" y="291"/>
                    <a:pt x="276" y="294"/>
                  </a:cubicBezTo>
                  <a:cubicBezTo>
                    <a:pt x="286" y="297"/>
                    <a:pt x="289" y="309"/>
                    <a:pt x="294" y="312"/>
                  </a:cubicBezTo>
                  <a:cubicBezTo>
                    <a:pt x="299" y="314"/>
                    <a:pt x="299" y="302"/>
                    <a:pt x="289" y="288"/>
                  </a:cubicBezTo>
                  <a:cubicBezTo>
                    <a:pt x="283" y="279"/>
                    <a:pt x="275" y="280"/>
                    <a:pt x="265" y="276"/>
                  </a:cubicBezTo>
                  <a:cubicBezTo>
                    <a:pt x="265" y="276"/>
                    <a:pt x="266" y="276"/>
                    <a:pt x="266" y="276"/>
                  </a:cubicBezTo>
                  <a:cubicBezTo>
                    <a:pt x="267" y="278"/>
                    <a:pt x="263" y="278"/>
                    <a:pt x="251" y="272"/>
                  </a:cubicBezTo>
                  <a:cubicBezTo>
                    <a:pt x="250" y="271"/>
                    <a:pt x="249" y="270"/>
                    <a:pt x="248" y="270"/>
                  </a:cubicBezTo>
                  <a:cubicBezTo>
                    <a:pt x="247" y="269"/>
                    <a:pt x="246" y="269"/>
                    <a:pt x="244" y="268"/>
                  </a:cubicBezTo>
                  <a:cubicBezTo>
                    <a:pt x="241" y="266"/>
                    <a:pt x="240" y="264"/>
                    <a:pt x="240" y="262"/>
                  </a:cubicBezTo>
                  <a:cubicBezTo>
                    <a:pt x="237" y="256"/>
                    <a:pt x="235" y="250"/>
                    <a:pt x="234" y="245"/>
                  </a:cubicBezTo>
                  <a:cubicBezTo>
                    <a:pt x="233" y="242"/>
                    <a:pt x="232" y="238"/>
                    <a:pt x="230" y="233"/>
                  </a:cubicBezTo>
                  <a:cubicBezTo>
                    <a:pt x="230" y="233"/>
                    <a:pt x="230" y="233"/>
                    <a:pt x="230" y="233"/>
                  </a:cubicBezTo>
                  <a:cubicBezTo>
                    <a:pt x="229" y="230"/>
                    <a:pt x="227" y="227"/>
                    <a:pt x="225" y="224"/>
                  </a:cubicBezTo>
                  <a:cubicBezTo>
                    <a:pt x="225" y="226"/>
                    <a:pt x="224" y="226"/>
                    <a:pt x="221" y="225"/>
                  </a:cubicBezTo>
                  <a:cubicBezTo>
                    <a:pt x="217" y="222"/>
                    <a:pt x="217" y="218"/>
                    <a:pt x="218" y="216"/>
                  </a:cubicBezTo>
                  <a:cubicBezTo>
                    <a:pt x="215" y="214"/>
                    <a:pt x="212" y="212"/>
                    <a:pt x="209" y="210"/>
                  </a:cubicBezTo>
                  <a:cubicBezTo>
                    <a:pt x="208" y="210"/>
                    <a:pt x="207" y="210"/>
                    <a:pt x="206" y="209"/>
                  </a:cubicBezTo>
                  <a:cubicBezTo>
                    <a:pt x="201" y="208"/>
                    <a:pt x="199" y="205"/>
                    <a:pt x="198" y="202"/>
                  </a:cubicBezTo>
                  <a:cubicBezTo>
                    <a:pt x="187" y="195"/>
                    <a:pt x="175" y="188"/>
                    <a:pt x="175" y="188"/>
                  </a:cubicBezTo>
                  <a:cubicBezTo>
                    <a:pt x="175" y="188"/>
                    <a:pt x="182" y="190"/>
                    <a:pt x="189" y="192"/>
                  </a:cubicBezTo>
                  <a:cubicBezTo>
                    <a:pt x="174" y="187"/>
                    <a:pt x="162" y="185"/>
                    <a:pt x="162" y="185"/>
                  </a:cubicBezTo>
                  <a:cubicBezTo>
                    <a:pt x="162" y="185"/>
                    <a:pt x="199" y="186"/>
                    <a:pt x="216" y="192"/>
                  </a:cubicBezTo>
                  <a:cubicBezTo>
                    <a:pt x="234" y="197"/>
                    <a:pt x="242" y="208"/>
                    <a:pt x="259" y="218"/>
                  </a:cubicBezTo>
                  <a:cubicBezTo>
                    <a:pt x="275" y="228"/>
                    <a:pt x="293" y="218"/>
                    <a:pt x="302" y="213"/>
                  </a:cubicBezTo>
                  <a:cubicBezTo>
                    <a:pt x="304" y="212"/>
                    <a:pt x="305" y="212"/>
                    <a:pt x="306" y="211"/>
                  </a:cubicBezTo>
                  <a:cubicBezTo>
                    <a:pt x="306" y="211"/>
                    <a:pt x="306" y="211"/>
                    <a:pt x="306" y="211"/>
                  </a:cubicBezTo>
                  <a:cubicBezTo>
                    <a:pt x="303" y="212"/>
                    <a:pt x="298" y="214"/>
                    <a:pt x="293" y="217"/>
                  </a:cubicBezTo>
                  <a:cubicBezTo>
                    <a:pt x="276" y="224"/>
                    <a:pt x="268" y="220"/>
                    <a:pt x="264" y="219"/>
                  </a:cubicBezTo>
                  <a:cubicBezTo>
                    <a:pt x="259" y="218"/>
                    <a:pt x="240" y="202"/>
                    <a:pt x="228" y="195"/>
                  </a:cubicBezTo>
                  <a:cubicBezTo>
                    <a:pt x="217" y="188"/>
                    <a:pt x="179" y="185"/>
                    <a:pt x="173" y="184"/>
                  </a:cubicBezTo>
                  <a:cubicBezTo>
                    <a:pt x="167" y="183"/>
                    <a:pt x="152" y="183"/>
                    <a:pt x="145" y="184"/>
                  </a:cubicBezTo>
                  <a:cubicBezTo>
                    <a:pt x="138" y="184"/>
                    <a:pt x="138" y="180"/>
                    <a:pt x="138" y="180"/>
                  </a:cubicBezTo>
                  <a:cubicBezTo>
                    <a:pt x="138" y="180"/>
                    <a:pt x="136" y="174"/>
                    <a:pt x="143" y="172"/>
                  </a:cubicBezTo>
                  <a:close/>
                  <a:moveTo>
                    <a:pt x="181" y="195"/>
                  </a:moveTo>
                  <a:cubicBezTo>
                    <a:pt x="194" y="201"/>
                    <a:pt x="219" y="222"/>
                    <a:pt x="224" y="230"/>
                  </a:cubicBezTo>
                  <a:cubicBezTo>
                    <a:pt x="230" y="237"/>
                    <a:pt x="235" y="257"/>
                    <a:pt x="241" y="267"/>
                  </a:cubicBezTo>
                  <a:cubicBezTo>
                    <a:pt x="247" y="278"/>
                    <a:pt x="268" y="282"/>
                    <a:pt x="276" y="285"/>
                  </a:cubicBezTo>
                  <a:cubicBezTo>
                    <a:pt x="285" y="287"/>
                    <a:pt x="295" y="304"/>
                    <a:pt x="294" y="308"/>
                  </a:cubicBezTo>
                  <a:cubicBezTo>
                    <a:pt x="293" y="313"/>
                    <a:pt x="290" y="305"/>
                    <a:pt x="285" y="300"/>
                  </a:cubicBezTo>
                  <a:cubicBezTo>
                    <a:pt x="281" y="296"/>
                    <a:pt x="276" y="292"/>
                    <a:pt x="266" y="291"/>
                  </a:cubicBezTo>
                  <a:cubicBezTo>
                    <a:pt x="256" y="290"/>
                    <a:pt x="242" y="287"/>
                    <a:pt x="234" y="281"/>
                  </a:cubicBezTo>
                  <a:cubicBezTo>
                    <a:pt x="225" y="275"/>
                    <a:pt x="225" y="267"/>
                    <a:pt x="217" y="250"/>
                  </a:cubicBezTo>
                  <a:cubicBezTo>
                    <a:pt x="209" y="232"/>
                    <a:pt x="205" y="231"/>
                    <a:pt x="193" y="220"/>
                  </a:cubicBezTo>
                  <a:cubicBezTo>
                    <a:pt x="181" y="208"/>
                    <a:pt x="158" y="199"/>
                    <a:pt x="151" y="199"/>
                  </a:cubicBezTo>
                  <a:cubicBezTo>
                    <a:pt x="147" y="199"/>
                    <a:pt x="138" y="197"/>
                    <a:pt x="138" y="191"/>
                  </a:cubicBezTo>
                  <a:cubicBezTo>
                    <a:pt x="137" y="185"/>
                    <a:pt x="159" y="186"/>
                    <a:pt x="181" y="195"/>
                  </a:cubicBezTo>
                  <a:close/>
                  <a:moveTo>
                    <a:pt x="109" y="118"/>
                  </a:moveTo>
                  <a:cubicBezTo>
                    <a:pt x="103" y="105"/>
                    <a:pt x="88" y="82"/>
                    <a:pt x="85" y="60"/>
                  </a:cubicBezTo>
                  <a:cubicBezTo>
                    <a:pt x="82" y="38"/>
                    <a:pt x="98" y="20"/>
                    <a:pt x="107" y="12"/>
                  </a:cubicBezTo>
                  <a:cubicBezTo>
                    <a:pt x="115" y="4"/>
                    <a:pt x="133" y="2"/>
                    <a:pt x="138" y="4"/>
                  </a:cubicBezTo>
                  <a:cubicBezTo>
                    <a:pt x="143" y="7"/>
                    <a:pt x="135" y="12"/>
                    <a:pt x="127" y="13"/>
                  </a:cubicBezTo>
                  <a:cubicBezTo>
                    <a:pt x="119" y="15"/>
                    <a:pt x="110" y="22"/>
                    <a:pt x="102" y="35"/>
                  </a:cubicBezTo>
                  <a:cubicBezTo>
                    <a:pt x="94" y="49"/>
                    <a:pt x="99" y="76"/>
                    <a:pt x="107" y="84"/>
                  </a:cubicBezTo>
                  <a:cubicBezTo>
                    <a:pt x="114" y="92"/>
                    <a:pt x="123" y="107"/>
                    <a:pt x="126" y="120"/>
                  </a:cubicBezTo>
                  <a:cubicBezTo>
                    <a:pt x="129" y="133"/>
                    <a:pt x="118" y="149"/>
                    <a:pt x="118" y="149"/>
                  </a:cubicBezTo>
                  <a:cubicBezTo>
                    <a:pt x="113" y="154"/>
                    <a:pt x="110" y="149"/>
                    <a:pt x="111" y="147"/>
                  </a:cubicBezTo>
                  <a:cubicBezTo>
                    <a:pt x="112" y="144"/>
                    <a:pt x="116" y="132"/>
                    <a:pt x="109" y="118"/>
                  </a:cubicBezTo>
                  <a:close/>
                  <a:moveTo>
                    <a:pt x="109" y="160"/>
                  </a:moveTo>
                  <a:cubicBezTo>
                    <a:pt x="114" y="165"/>
                    <a:pt x="113" y="167"/>
                    <a:pt x="113" y="167"/>
                  </a:cubicBezTo>
                  <a:cubicBezTo>
                    <a:pt x="113" y="167"/>
                    <a:pt x="109" y="160"/>
                    <a:pt x="102" y="159"/>
                  </a:cubicBezTo>
                  <a:cubicBezTo>
                    <a:pt x="94" y="158"/>
                    <a:pt x="105" y="156"/>
                    <a:pt x="109" y="160"/>
                  </a:cubicBezTo>
                  <a:close/>
                  <a:moveTo>
                    <a:pt x="86" y="169"/>
                  </a:moveTo>
                  <a:cubicBezTo>
                    <a:pt x="86" y="165"/>
                    <a:pt x="89" y="161"/>
                    <a:pt x="93" y="160"/>
                  </a:cubicBezTo>
                  <a:cubicBezTo>
                    <a:pt x="96" y="158"/>
                    <a:pt x="106" y="158"/>
                    <a:pt x="111" y="165"/>
                  </a:cubicBezTo>
                  <a:cubicBezTo>
                    <a:pt x="115" y="173"/>
                    <a:pt x="109" y="182"/>
                    <a:pt x="102" y="182"/>
                  </a:cubicBezTo>
                  <a:cubicBezTo>
                    <a:pt x="99" y="182"/>
                    <a:pt x="97" y="182"/>
                    <a:pt x="95" y="182"/>
                  </a:cubicBezTo>
                  <a:cubicBezTo>
                    <a:pt x="95" y="182"/>
                    <a:pt x="95" y="182"/>
                    <a:pt x="95" y="182"/>
                  </a:cubicBezTo>
                  <a:cubicBezTo>
                    <a:pt x="92" y="181"/>
                    <a:pt x="90" y="179"/>
                    <a:pt x="89" y="178"/>
                  </a:cubicBezTo>
                  <a:cubicBezTo>
                    <a:pt x="86" y="175"/>
                    <a:pt x="86" y="171"/>
                    <a:pt x="86" y="169"/>
                  </a:cubicBezTo>
                  <a:close/>
                  <a:moveTo>
                    <a:pt x="103" y="202"/>
                  </a:moveTo>
                  <a:cubicBezTo>
                    <a:pt x="101" y="205"/>
                    <a:pt x="103" y="216"/>
                    <a:pt x="103" y="217"/>
                  </a:cubicBezTo>
                  <a:cubicBezTo>
                    <a:pt x="104" y="219"/>
                    <a:pt x="91" y="229"/>
                    <a:pt x="67" y="233"/>
                  </a:cubicBezTo>
                  <a:cubicBezTo>
                    <a:pt x="43" y="236"/>
                    <a:pt x="23" y="231"/>
                    <a:pt x="12" y="214"/>
                  </a:cubicBezTo>
                  <a:cubicBezTo>
                    <a:pt x="0" y="196"/>
                    <a:pt x="23" y="175"/>
                    <a:pt x="30" y="171"/>
                  </a:cubicBezTo>
                  <a:cubicBezTo>
                    <a:pt x="40" y="166"/>
                    <a:pt x="66" y="161"/>
                    <a:pt x="74" y="163"/>
                  </a:cubicBezTo>
                  <a:cubicBezTo>
                    <a:pt x="82" y="166"/>
                    <a:pt x="81" y="177"/>
                    <a:pt x="88" y="182"/>
                  </a:cubicBezTo>
                  <a:cubicBezTo>
                    <a:pt x="95" y="186"/>
                    <a:pt x="106" y="198"/>
                    <a:pt x="103" y="202"/>
                  </a:cubicBezTo>
                  <a:close/>
                  <a:moveTo>
                    <a:pt x="122" y="216"/>
                  </a:moveTo>
                  <a:cubicBezTo>
                    <a:pt x="118" y="218"/>
                    <a:pt x="115" y="221"/>
                    <a:pt x="107" y="217"/>
                  </a:cubicBezTo>
                  <a:cubicBezTo>
                    <a:pt x="107" y="217"/>
                    <a:pt x="101" y="209"/>
                    <a:pt x="109" y="203"/>
                  </a:cubicBezTo>
                  <a:cubicBezTo>
                    <a:pt x="117" y="197"/>
                    <a:pt x="123" y="192"/>
                    <a:pt x="130" y="200"/>
                  </a:cubicBezTo>
                  <a:cubicBezTo>
                    <a:pt x="136" y="207"/>
                    <a:pt x="126" y="214"/>
                    <a:pt x="122" y="216"/>
                  </a:cubicBezTo>
                  <a:close/>
                  <a:moveTo>
                    <a:pt x="132" y="209"/>
                  </a:moveTo>
                  <a:cubicBezTo>
                    <a:pt x="132" y="209"/>
                    <a:pt x="134" y="203"/>
                    <a:pt x="132" y="199"/>
                  </a:cubicBezTo>
                  <a:cubicBezTo>
                    <a:pt x="129" y="195"/>
                    <a:pt x="134" y="198"/>
                    <a:pt x="134" y="202"/>
                  </a:cubicBezTo>
                  <a:cubicBezTo>
                    <a:pt x="135" y="206"/>
                    <a:pt x="135" y="206"/>
                    <a:pt x="132" y="209"/>
                  </a:cubicBezTo>
                  <a:close/>
                  <a:moveTo>
                    <a:pt x="135" y="163"/>
                  </a:moveTo>
                  <a:cubicBezTo>
                    <a:pt x="124" y="164"/>
                    <a:pt x="121" y="147"/>
                    <a:pt x="128" y="145"/>
                  </a:cubicBezTo>
                  <a:cubicBezTo>
                    <a:pt x="136" y="144"/>
                    <a:pt x="145" y="136"/>
                    <a:pt x="151" y="123"/>
                  </a:cubicBezTo>
                  <a:cubicBezTo>
                    <a:pt x="156" y="110"/>
                    <a:pt x="160" y="65"/>
                    <a:pt x="161" y="59"/>
                  </a:cubicBezTo>
                  <a:cubicBezTo>
                    <a:pt x="163" y="53"/>
                    <a:pt x="177" y="36"/>
                    <a:pt x="194" y="29"/>
                  </a:cubicBezTo>
                  <a:cubicBezTo>
                    <a:pt x="211" y="23"/>
                    <a:pt x="220" y="34"/>
                    <a:pt x="221" y="36"/>
                  </a:cubicBezTo>
                  <a:cubicBezTo>
                    <a:pt x="222" y="38"/>
                    <a:pt x="207" y="33"/>
                    <a:pt x="198" y="35"/>
                  </a:cubicBezTo>
                  <a:cubicBezTo>
                    <a:pt x="188" y="38"/>
                    <a:pt x="179" y="48"/>
                    <a:pt x="176" y="54"/>
                  </a:cubicBezTo>
                  <a:cubicBezTo>
                    <a:pt x="173" y="59"/>
                    <a:pt x="167" y="80"/>
                    <a:pt x="168" y="90"/>
                  </a:cubicBezTo>
                  <a:cubicBezTo>
                    <a:pt x="169" y="100"/>
                    <a:pt x="171" y="123"/>
                    <a:pt x="163" y="141"/>
                  </a:cubicBezTo>
                  <a:cubicBezTo>
                    <a:pt x="155" y="158"/>
                    <a:pt x="135" y="163"/>
                    <a:pt x="135" y="163"/>
                  </a:cubicBezTo>
                  <a:close/>
                </a:path>
              </a:pathLst>
            </a:custGeom>
            <a:solidFill>
              <a:srgbClr val="EF8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448"/>
            <p:cNvSpPr/>
            <p:nvPr/>
          </p:nvSpPr>
          <p:spPr bwMode="auto">
            <a:xfrm>
              <a:off x="5305425" y="5416551"/>
              <a:ext cx="6350" cy="6350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1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EF8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449"/>
            <p:cNvSpPr/>
            <p:nvPr/>
          </p:nvSpPr>
          <p:spPr bwMode="auto">
            <a:xfrm>
              <a:off x="5295900" y="5397501"/>
              <a:ext cx="9525" cy="19050"/>
            </a:xfrm>
            <a:custGeom>
              <a:avLst/>
              <a:gdLst>
                <a:gd name="T0" fmla="*/ 3 w 3"/>
                <a:gd name="T1" fmla="*/ 6 h 6"/>
                <a:gd name="T2" fmla="*/ 0 w 3"/>
                <a:gd name="T3" fmla="*/ 0 h 6"/>
                <a:gd name="T4" fmla="*/ 3 w 3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cubicBezTo>
                    <a:pt x="2" y="4"/>
                    <a:pt x="1" y="2"/>
                    <a:pt x="0" y="0"/>
                  </a:cubicBezTo>
                  <a:cubicBezTo>
                    <a:pt x="2" y="2"/>
                    <a:pt x="3" y="4"/>
                    <a:pt x="3" y="6"/>
                  </a:cubicBezTo>
                  <a:close/>
                </a:path>
              </a:pathLst>
            </a:custGeom>
            <a:solidFill>
              <a:srgbClr val="EF8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450"/>
            <p:cNvSpPr/>
            <p:nvPr/>
          </p:nvSpPr>
          <p:spPr bwMode="auto">
            <a:xfrm>
              <a:off x="5454650" y="6005513"/>
              <a:ext cx="9525" cy="15875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5 h 5"/>
                <a:gd name="T4" fmla="*/ 0 w 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1" y="2"/>
                    <a:pt x="2" y="3"/>
                    <a:pt x="3" y="5"/>
                  </a:cubicBezTo>
                  <a:cubicBezTo>
                    <a:pt x="2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EF8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451"/>
            <p:cNvSpPr/>
            <p:nvPr/>
          </p:nvSpPr>
          <p:spPr bwMode="auto">
            <a:xfrm>
              <a:off x="5522913" y="6076951"/>
              <a:ext cx="39688" cy="15875"/>
            </a:xfrm>
            <a:custGeom>
              <a:avLst/>
              <a:gdLst>
                <a:gd name="T0" fmla="*/ 13 w 13"/>
                <a:gd name="T1" fmla="*/ 5 h 5"/>
                <a:gd name="T2" fmla="*/ 8 w 13"/>
                <a:gd name="T3" fmla="*/ 3 h 5"/>
                <a:gd name="T4" fmla="*/ 0 w 13"/>
                <a:gd name="T5" fmla="*/ 0 h 5"/>
                <a:gd name="T6" fmla="*/ 13 w 13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5">
                  <a:moveTo>
                    <a:pt x="13" y="5"/>
                  </a:moveTo>
                  <a:cubicBezTo>
                    <a:pt x="11" y="4"/>
                    <a:pt x="10" y="4"/>
                    <a:pt x="8" y="3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5" y="3"/>
                    <a:pt x="9" y="3"/>
                    <a:pt x="13" y="5"/>
                  </a:cubicBezTo>
                  <a:close/>
                </a:path>
              </a:pathLst>
            </a:custGeom>
            <a:solidFill>
              <a:srgbClr val="EF8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2453"/>
            <p:cNvSpPr/>
            <p:nvPr/>
          </p:nvSpPr>
          <p:spPr bwMode="auto">
            <a:xfrm>
              <a:off x="5702300" y="5719763"/>
              <a:ext cx="68263" cy="47625"/>
            </a:xfrm>
            <a:custGeom>
              <a:avLst/>
              <a:gdLst>
                <a:gd name="T0" fmla="*/ 3 w 22"/>
                <a:gd name="T1" fmla="*/ 0 h 15"/>
                <a:gd name="T2" fmla="*/ 0 w 22"/>
                <a:gd name="T3" fmla="*/ 1 h 15"/>
                <a:gd name="T4" fmla="*/ 4 w 22"/>
                <a:gd name="T5" fmla="*/ 4 h 15"/>
                <a:gd name="T6" fmla="*/ 21 w 22"/>
                <a:gd name="T7" fmla="*/ 11 h 15"/>
                <a:gd name="T8" fmla="*/ 21 w 22"/>
                <a:gd name="T9" fmla="*/ 11 h 15"/>
                <a:gd name="T10" fmla="*/ 3 w 22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3" y="0"/>
                  </a:moveTo>
                  <a:cubicBezTo>
                    <a:pt x="3" y="1"/>
                    <a:pt x="2" y="2"/>
                    <a:pt x="0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18" y="15"/>
                    <a:pt x="22" y="13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10" y="6"/>
                    <a:pt x="3" y="0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2454"/>
            <p:cNvSpPr/>
            <p:nvPr/>
          </p:nvSpPr>
          <p:spPr bwMode="auto">
            <a:xfrm>
              <a:off x="5451475" y="5618163"/>
              <a:ext cx="52388" cy="9525"/>
            </a:xfrm>
            <a:custGeom>
              <a:avLst/>
              <a:gdLst>
                <a:gd name="T0" fmla="*/ 0 w 17"/>
                <a:gd name="T1" fmla="*/ 1 h 3"/>
                <a:gd name="T2" fmla="*/ 17 w 17"/>
                <a:gd name="T3" fmla="*/ 3 h 3"/>
                <a:gd name="T4" fmla="*/ 17 w 17"/>
                <a:gd name="T5" fmla="*/ 2 h 3"/>
                <a:gd name="T6" fmla="*/ 0 w 17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">
                  <a:moveTo>
                    <a:pt x="0" y="1"/>
                  </a:moveTo>
                  <a:cubicBezTo>
                    <a:pt x="0" y="1"/>
                    <a:pt x="7" y="2"/>
                    <a:pt x="17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9" y="1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2455"/>
            <p:cNvSpPr/>
            <p:nvPr/>
          </p:nvSpPr>
          <p:spPr bwMode="auto">
            <a:xfrm>
              <a:off x="5545138" y="5627688"/>
              <a:ext cx="58738" cy="23813"/>
            </a:xfrm>
            <a:custGeom>
              <a:avLst/>
              <a:gdLst>
                <a:gd name="T0" fmla="*/ 0 w 19"/>
                <a:gd name="T1" fmla="*/ 0 h 8"/>
                <a:gd name="T2" fmla="*/ 3 w 19"/>
                <a:gd name="T3" fmla="*/ 3 h 8"/>
                <a:gd name="T4" fmla="*/ 19 w 19"/>
                <a:gd name="T5" fmla="*/ 8 h 8"/>
                <a:gd name="T6" fmla="*/ 17 w 19"/>
                <a:gd name="T7" fmla="*/ 2 h 8"/>
                <a:gd name="T8" fmla="*/ 0 w 1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0" y="0"/>
                  </a:moveTo>
                  <a:cubicBezTo>
                    <a:pt x="1" y="1"/>
                    <a:pt x="3" y="2"/>
                    <a:pt x="3" y="3"/>
                  </a:cubicBezTo>
                  <a:cubicBezTo>
                    <a:pt x="9" y="5"/>
                    <a:pt x="14" y="6"/>
                    <a:pt x="19" y="8"/>
                  </a:cubicBezTo>
                  <a:cubicBezTo>
                    <a:pt x="16" y="6"/>
                    <a:pt x="16" y="4"/>
                    <a:pt x="17" y="2"/>
                  </a:cubicBezTo>
                  <a:cubicBezTo>
                    <a:pt x="13" y="2"/>
                    <a:pt x="6" y="1"/>
                    <a:pt x="0" y="0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2456"/>
            <p:cNvSpPr/>
            <p:nvPr/>
          </p:nvSpPr>
          <p:spPr bwMode="auto">
            <a:xfrm>
              <a:off x="5689600" y="5956301"/>
              <a:ext cx="58738" cy="30163"/>
            </a:xfrm>
            <a:custGeom>
              <a:avLst/>
              <a:gdLst>
                <a:gd name="T0" fmla="*/ 3 w 19"/>
                <a:gd name="T1" fmla="*/ 0 h 10"/>
                <a:gd name="T2" fmla="*/ 0 w 19"/>
                <a:gd name="T3" fmla="*/ 2 h 10"/>
                <a:gd name="T4" fmla="*/ 3 w 19"/>
                <a:gd name="T5" fmla="*/ 4 h 10"/>
                <a:gd name="T6" fmla="*/ 18 w 19"/>
                <a:gd name="T7" fmla="*/ 8 h 10"/>
                <a:gd name="T8" fmla="*/ 17 w 19"/>
                <a:gd name="T9" fmla="*/ 8 h 10"/>
                <a:gd name="T10" fmla="*/ 3 w 1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0">
                  <a:moveTo>
                    <a:pt x="3" y="0"/>
                  </a:moveTo>
                  <a:cubicBezTo>
                    <a:pt x="3" y="2"/>
                    <a:pt x="2" y="2"/>
                    <a:pt x="0" y="2"/>
                  </a:cubicBezTo>
                  <a:cubicBezTo>
                    <a:pt x="1" y="2"/>
                    <a:pt x="2" y="3"/>
                    <a:pt x="3" y="4"/>
                  </a:cubicBezTo>
                  <a:cubicBezTo>
                    <a:pt x="15" y="10"/>
                    <a:pt x="19" y="10"/>
                    <a:pt x="18" y="8"/>
                  </a:cubicBezTo>
                  <a:cubicBezTo>
                    <a:pt x="18" y="8"/>
                    <a:pt x="17" y="8"/>
                    <a:pt x="17" y="8"/>
                  </a:cubicBezTo>
                  <a:cubicBezTo>
                    <a:pt x="16" y="7"/>
                    <a:pt x="9" y="4"/>
                    <a:pt x="3" y="0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2457"/>
            <p:cNvSpPr/>
            <p:nvPr/>
          </p:nvSpPr>
          <p:spPr bwMode="auto">
            <a:xfrm>
              <a:off x="5568950" y="5754688"/>
              <a:ext cx="103188" cy="182563"/>
            </a:xfrm>
            <a:custGeom>
              <a:avLst/>
              <a:gdLst>
                <a:gd name="T0" fmla="*/ 23 w 33"/>
                <a:gd name="T1" fmla="*/ 33 h 59"/>
                <a:gd name="T2" fmla="*/ 21 w 33"/>
                <a:gd name="T3" fmla="*/ 30 h 59"/>
                <a:gd name="T4" fmla="*/ 25 w 33"/>
                <a:gd name="T5" fmla="*/ 42 h 59"/>
                <a:gd name="T6" fmla="*/ 31 w 33"/>
                <a:gd name="T7" fmla="*/ 59 h 59"/>
                <a:gd name="T8" fmla="*/ 32 w 33"/>
                <a:gd name="T9" fmla="*/ 56 h 59"/>
                <a:gd name="T10" fmla="*/ 33 w 33"/>
                <a:gd name="T11" fmla="*/ 54 h 59"/>
                <a:gd name="T12" fmla="*/ 29 w 33"/>
                <a:gd name="T13" fmla="*/ 42 h 59"/>
                <a:gd name="T14" fmla="*/ 21 w 33"/>
                <a:gd name="T15" fmla="*/ 18 h 59"/>
                <a:gd name="T16" fmla="*/ 3 w 33"/>
                <a:gd name="T17" fmla="*/ 0 h 59"/>
                <a:gd name="T18" fmla="*/ 3 w 33"/>
                <a:gd name="T19" fmla="*/ 1 h 59"/>
                <a:gd name="T20" fmla="*/ 0 w 33"/>
                <a:gd name="T21" fmla="*/ 7 h 59"/>
                <a:gd name="T22" fmla="*/ 9 w 33"/>
                <a:gd name="T23" fmla="*/ 13 h 59"/>
                <a:gd name="T24" fmla="*/ 9 w 33"/>
                <a:gd name="T25" fmla="*/ 10 h 59"/>
                <a:gd name="T26" fmla="*/ 15 w 33"/>
                <a:gd name="T27" fmla="*/ 14 h 59"/>
                <a:gd name="T28" fmla="*/ 16 w 33"/>
                <a:gd name="T29" fmla="*/ 21 h 59"/>
                <a:gd name="T30" fmla="*/ 21 w 33"/>
                <a:gd name="T31" fmla="*/ 30 h 59"/>
                <a:gd name="T32" fmla="*/ 21 w 33"/>
                <a:gd name="T33" fmla="*/ 24 h 59"/>
                <a:gd name="T34" fmla="*/ 25 w 33"/>
                <a:gd name="T35" fmla="*/ 25 h 59"/>
                <a:gd name="T36" fmla="*/ 23 w 33"/>
                <a:gd name="T37" fmla="*/ 3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59">
                  <a:moveTo>
                    <a:pt x="23" y="33"/>
                  </a:moveTo>
                  <a:cubicBezTo>
                    <a:pt x="22" y="32"/>
                    <a:pt x="22" y="31"/>
                    <a:pt x="21" y="30"/>
                  </a:cubicBezTo>
                  <a:cubicBezTo>
                    <a:pt x="23" y="35"/>
                    <a:pt x="24" y="39"/>
                    <a:pt x="25" y="42"/>
                  </a:cubicBezTo>
                  <a:cubicBezTo>
                    <a:pt x="26" y="47"/>
                    <a:pt x="28" y="53"/>
                    <a:pt x="31" y="59"/>
                  </a:cubicBezTo>
                  <a:cubicBezTo>
                    <a:pt x="31" y="57"/>
                    <a:pt x="32" y="56"/>
                    <a:pt x="32" y="56"/>
                  </a:cubicBezTo>
                  <a:cubicBezTo>
                    <a:pt x="32" y="55"/>
                    <a:pt x="32" y="55"/>
                    <a:pt x="33" y="54"/>
                  </a:cubicBezTo>
                  <a:cubicBezTo>
                    <a:pt x="30" y="51"/>
                    <a:pt x="29" y="47"/>
                    <a:pt x="29" y="42"/>
                  </a:cubicBezTo>
                  <a:cubicBezTo>
                    <a:pt x="29" y="42"/>
                    <a:pt x="29" y="27"/>
                    <a:pt x="21" y="18"/>
                  </a:cubicBezTo>
                  <a:cubicBezTo>
                    <a:pt x="16" y="11"/>
                    <a:pt x="10" y="5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5" y="3"/>
                    <a:pt x="4" y="6"/>
                    <a:pt x="0" y="7"/>
                  </a:cubicBezTo>
                  <a:cubicBezTo>
                    <a:pt x="3" y="9"/>
                    <a:pt x="6" y="11"/>
                    <a:pt x="9" y="13"/>
                  </a:cubicBezTo>
                  <a:cubicBezTo>
                    <a:pt x="9" y="12"/>
                    <a:pt x="9" y="11"/>
                    <a:pt x="9" y="10"/>
                  </a:cubicBezTo>
                  <a:cubicBezTo>
                    <a:pt x="10" y="9"/>
                    <a:pt x="13" y="10"/>
                    <a:pt x="15" y="14"/>
                  </a:cubicBezTo>
                  <a:cubicBezTo>
                    <a:pt x="17" y="17"/>
                    <a:pt x="17" y="20"/>
                    <a:pt x="16" y="21"/>
                  </a:cubicBezTo>
                  <a:cubicBezTo>
                    <a:pt x="18" y="24"/>
                    <a:pt x="20" y="27"/>
                    <a:pt x="21" y="30"/>
                  </a:cubicBezTo>
                  <a:cubicBezTo>
                    <a:pt x="20" y="27"/>
                    <a:pt x="21" y="24"/>
                    <a:pt x="21" y="24"/>
                  </a:cubicBezTo>
                  <a:cubicBezTo>
                    <a:pt x="22" y="23"/>
                    <a:pt x="23" y="22"/>
                    <a:pt x="25" y="25"/>
                  </a:cubicBezTo>
                  <a:cubicBezTo>
                    <a:pt x="27" y="29"/>
                    <a:pt x="28" y="36"/>
                    <a:pt x="23" y="33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2458"/>
            <p:cNvSpPr/>
            <p:nvPr/>
          </p:nvSpPr>
          <p:spPr bwMode="auto">
            <a:xfrm>
              <a:off x="5464175" y="5707063"/>
              <a:ext cx="101600" cy="44450"/>
            </a:xfrm>
            <a:custGeom>
              <a:avLst/>
              <a:gdLst>
                <a:gd name="T0" fmla="*/ 32 w 33"/>
                <a:gd name="T1" fmla="*/ 12 h 14"/>
                <a:gd name="T2" fmla="*/ 33 w 33"/>
                <a:gd name="T3" fmla="*/ 13 h 14"/>
                <a:gd name="T4" fmla="*/ 27 w 33"/>
                <a:gd name="T5" fmla="*/ 9 h 14"/>
                <a:gd name="T6" fmla="*/ 14 w 33"/>
                <a:gd name="T7" fmla="*/ 4 h 14"/>
                <a:gd name="T8" fmla="*/ 0 w 33"/>
                <a:gd name="T9" fmla="*/ 0 h 14"/>
                <a:gd name="T10" fmla="*/ 23 w 33"/>
                <a:gd name="T11" fmla="*/ 14 h 14"/>
                <a:gd name="T12" fmla="*/ 24 w 33"/>
                <a:gd name="T13" fmla="*/ 11 h 14"/>
                <a:gd name="T14" fmla="*/ 32 w 33"/>
                <a:gd name="T1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4">
                  <a:moveTo>
                    <a:pt x="32" y="12"/>
                  </a:moveTo>
                  <a:cubicBezTo>
                    <a:pt x="32" y="12"/>
                    <a:pt x="33" y="13"/>
                    <a:pt x="33" y="13"/>
                  </a:cubicBezTo>
                  <a:cubicBezTo>
                    <a:pt x="31" y="12"/>
                    <a:pt x="29" y="10"/>
                    <a:pt x="27" y="9"/>
                  </a:cubicBezTo>
                  <a:cubicBezTo>
                    <a:pt x="24" y="8"/>
                    <a:pt x="19" y="6"/>
                    <a:pt x="14" y="4"/>
                  </a:cubicBezTo>
                  <a:cubicBezTo>
                    <a:pt x="7" y="2"/>
                    <a:pt x="0" y="0"/>
                    <a:pt x="0" y="0"/>
                  </a:cubicBezTo>
                  <a:cubicBezTo>
                    <a:pt x="0" y="0"/>
                    <a:pt x="12" y="7"/>
                    <a:pt x="23" y="14"/>
                  </a:cubicBezTo>
                  <a:cubicBezTo>
                    <a:pt x="23" y="13"/>
                    <a:pt x="23" y="12"/>
                    <a:pt x="24" y="11"/>
                  </a:cubicBezTo>
                  <a:cubicBezTo>
                    <a:pt x="25" y="8"/>
                    <a:pt x="28" y="10"/>
                    <a:pt x="32" y="12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2459"/>
            <p:cNvSpPr/>
            <p:nvPr/>
          </p:nvSpPr>
          <p:spPr bwMode="auto">
            <a:xfrm>
              <a:off x="5627688" y="6099176"/>
              <a:ext cx="6350" cy="4763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2460"/>
            <p:cNvSpPr/>
            <p:nvPr/>
          </p:nvSpPr>
          <p:spPr bwMode="auto">
            <a:xfrm>
              <a:off x="5408613" y="5745163"/>
              <a:ext cx="203200" cy="331788"/>
            </a:xfrm>
            <a:custGeom>
              <a:avLst/>
              <a:gdLst>
                <a:gd name="T0" fmla="*/ 47 w 66"/>
                <a:gd name="T1" fmla="*/ 96 h 107"/>
                <a:gd name="T2" fmla="*/ 64 w 66"/>
                <a:gd name="T3" fmla="*/ 107 h 107"/>
                <a:gd name="T4" fmla="*/ 64 w 66"/>
                <a:gd name="T5" fmla="*/ 104 h 107"/>
                <a:gd name="T6" fmla="*/ 66 w 66"/>
                <a:gd name="T7" fmla="*/ 101 h 107"/>
                <a:gd name="T8" fmla="*/ 45 w 66"/>
                <a:gd name="T9" fmla="*/ 81 h 107"/>
                <a:gd name="T10" fmla="*/ 37 w 66"/>
                <a:gd name="T11" fmla="*/ 67 h 107"/>
                <a:gd name="T12" fmla="*/ 34 w 66"/>
                <a:gd name="T13" fmla="*/ 66 h 107"/>
                <a:gd name="T14" fmla="*/ 32 w 66"/>
                <a:gd name="T15" fmla="*/ 55 h 107"/>
                <a:gd name="T16" fmla="*/ 37 w 66"/>
                <a:gd name="T17" fmla="*/ 54 h 107"/>
                <a:gd name="T18" fmla="*/ 38 w 66"/>
                <a:gd name="T19" fmla="*/ 55 h 107"/>
                <a:gd name="T20" fmla="*/ 41 w 66"/>
                <a:gd name="T21" fmla="*/ 41 h 107"/>
                <a:gd name="T22" fmla="*/ 33 w 66"/>
                <a:gd name="T23" fmla="*/ 46 h 107"/>
                <a:gd name="T24" fmla="*/ 34 w 66"/>
                <a:gd name="T25" fmla="*/ 31 h 107"/>
                <a:gd name="T26" fmla="*/ 40 w 66"/>
                <a:gd name="T27" fmla="*/ 32 h 107"/>
                <a:gd name="T28" fmla="*/ 31 w 66"/>
                <a:gd name="T29" fmla="*/ 17 h 107"/>
                <a:gd name="T30" fmla="*/ 29 w 66"/>
                <a:gd name="T31" fmla="*/ 16 h 107"/>
                <a:gd name="T32" fmla="*/ 0 w 66"/>
                <a:gd name="T33" fmla="*/ 2 h 107"/>
                <a:gd name="T34" fmla="*/ 30 w 66"/>
                <a:gd name="T35" fmla="*/ 30 h 107"/>
                <a:gd name="T36" fmla="*/ 29 w 66"/>
                <a:gd name="T37" fmla="*/ 66 h 107"/>
                <a:gd name="T38" fmla="*/ 39 w 66"/>
                <a:gd name="T39" fmla="*/ 90 h 107"/>
                <a:gd name="T40" fmla="*/ 38 w 66"/>
                <a:gd name="T41" fmla="*/ 84 h 107"/>
                <a:gd name="T42" fmla="*/ 45 w 66"/>
                <a:gd name="T43" fmla="*/ 84 h 107"/>
                <a:gd name="T44" fmla="*/ 52 w 66"/>
                <a:gd name="T45" fmla="*/ 92 h 107"/>
                <a:gd name="T46" fmla="*/ 47 w 66"/>
                <a:gd name="T47" fmla="*/ 9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" h="107">
                  <a:moveTo>
                    <a:pt x="47" y="96"/>
                  </a:moveTo>
                  <a:cubicBezTo>
                    <a:pt x="54" y="101"/>
                    <a:pt x="60" y="104"/>
                    <a:pt x="64" y="107"/>
                  </a:cubicBezTo>
                  <a:cubicBezTo>
                    <a:pt x="63" y="105"/>
                    <a:pt x="64" y="104"/>
                    <a:pt x="64" y="104"/>
                  </a:cubicBezTo>
                  <a:cubicBezTo>
                    <a:pt x="64" y="102"/>
                    <a:pt x="65" y="101"/>
                    <a:pt x="66" y="101"/>
                  </a:cubicBezTo>
                  <a:cubicBezTo>
                    <a:pt x="59" y="94"/>
                    <a:pt x="49" y="86"/>
                    <a:pt x="45" y="81"/>
                  </a:cubicBezTo>
                  <a:cubicBezTo>
                    <a:pt x="41" y="76"/>
                    <a:pt x="38" y="72"/>
                    <a:pt x="37" y="67"/>
                  </a:cubicBezTo>
                  <a:cubicBezTo>
                    <a:pt x="37" y="67"/>
                    <a:pt x="36" y="67"/>
                    <a:pt x="34" y="66"/>
                  </a:cubicBezTo>
                  <a:cubicBezTo>
                    <a:pt x="31" y="63"/>
                    <a:pt x="31" y="58"/>
                    <a:pt x="32" y="55"/>
                  </a:cubicBezTo>
                  <a:cubicBezTo>
                    <a:pt x="33" y="52"/>
                    <a:pt x="37" y="52"/>
                    <a:pt x="37" y="54"/>
                  </a:cubicBezTo>
                  <a:cubicBezTo>
                    <a:pt x="37" y="55"/>
                    <a:pt x="38" y="55"/>
                    <a:pt x="38" y="55"/>
                  </a:cubicBezTo>
                  <a:cubicBezTo>
                    <a:pt x="39" y="50"/>
                    <a:pt x="40" y="45"/>
                    <a:pt x="41" y="41"/>
                  </a:cubicBezTo>
                  <a:cubicBezTo>
                    <a:pt x="40" y="46"/>
                    <a:pt x="37" y="49"/>
                    <a:pt x="33" y="46"/>
                  </a:cubicBezTo>
                  <a:cubicBezTo>
                    <a:pt x="27" y="40"/>
                    <a:pt x="34" y="31"/>
                    <a:pt x="34" y="31"/>
                  </a:cubicBezTo>
                  <a:cubicBezTo>
                    <a:pt x="36" y="29"/>
                    <a:pt x="38" y="29"/>
                    <a:pt x="40" y="32"/>
                  </a:cubicBezTo>
                  <a:cubicBezTo>
                    <a:pt x="38" y="27"/>
                    <a:pt x="35" y="21"/>
                    <a:pt x="31" y="17"/>
                  </a:cubicBezTo>
                  <a:cubicBezTo>
                    <a:pt x="30" y="17"/>
                    <a:pt x="30" y="16"/>
                    <a:pt x="29" y="16"/>
                  </a:cubicBezTo>
                  <a:cubicBezTo>
                    <a:pt x="22" y="10"/>
                    <a:pt x="3" y="0"/>
                    <a:pt x="0" y="2"/>
                  </a:cubicBezTo>
                  <a:cubicBezTo>
                    <a:pt x="0" y="2"/>
                    <a:pt x="28" y="18"/>
                    <a:pt x="30" y="30"/>
                  </a:cubicBezTo>
                  <a:cubicBezTo>
                    <a:pt x="32" y="43"/>
                    <a:pt x="28" y="59"/>
                    <a:pt x="29" y="66"/>
                  </a:cubicBezTo>
                  <a:cubicBezTo>
                    <a:pt x="29" y="70"/>
                    <a:pt x="31" y="81"/>
                    <a:pt x="39" y="90"/>
                  </a:cubicBezTo>
                  <a:cubicBezTo>
                    <a:pt x="38" y="87"/>
                    <a:pt x="38" y="84"/>
                    <a:pt x="38" y="84"/>
                  </a:cubicBezTo>
                  <a:cubicBezTo>
                    <a:pt x="39" y="80"/>
                    <a:pt x="43" y="80"/>
                    <a:pt x="45" y="84"/>
                  </a:cubicBezTo>
                  <a:cubicBezTo>
                    <a:pt x="48" y="87"/>
                    <a:pt x="50" y="87"/>
                    <a:pt x="52" y="92"/>
                  </a:cubicBezTo>
                  <a:cubicBezTo>
                    <a:pt x="54" y="95"/>
                    <a:pt x="51" y="97"/>
                    <a:pt x="47" y="96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2461"/>
            <p:cNvSpPr>
              <a:spLocks noEditPoints="1"/>
            </p:cNvSpPr>
            <p:nvPr/>
          </p:nvSpPr>
          <p:spPr bwMode="auto">
            <a:xfrm>
              <a:off x="5491163" y="5835651"/>
              <a:ext cx="47625" cy="61913"/>
            </a:xfrm>
            <a:custGeom>
              <a:avLst/>
              <a:gdLst>
                <a:gd name="T0" fmla="*/ 7 w 15"/>
                <a:gd name="T1" fmla="*/ 2 h 20"/>
                <a:gd name="T2" fmla="*/ 6 w 15"/>
                <a:gd name="T3" fmla="*/ 17 h 20"/>
                <a:gd name="T4" fmla="*/ 14 w 15"/>
                <a:gd name="T5" fmla="*/ 12 h 20"/>
                <a:gd name="T6" fmla="*/ 14 w 15"/>
                <a:gd name="T7" fmla="*/ 5 h 20"/>
                <a:gd name="T8" fmla="*/ 13 w 15"/>
                <a:gd name="T9" fmla="*/ 3 h 20"/>
                <a:gd name="T10" fmla="*/ 7 w 15"/>
                <a:gd name="T11" fmla="*/ 2 h 20"/>
                <a:gd name="T12" fmla="*/ 9 w 15"/>
                <a:gd name="T13" fmla="*/ 13 h 20"/>
                <a:gd name="T14" fmla="*/ 10 w 15"/>
                <a:gd name="T15" fmla="*/ 6 h 20"/>
                <a:gd name="T16" fmla="*/ 11 w 15"/>
                <a:gd name="T17" fmla="*/ 11 h 20"/>
                <a:gd name="T18" fmla="*/ 9 w 15"/>
                <a:gd name="T1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20">
                  <a:moveTo>
                    <a:pt x="7" y="2"/>
                  </a:moveTo>
                  <a:cubicBezTo>
                    <a:pt x="7" y="2"/>
                    <a:pt x="0" y="11"/>
                    <a:pt x="6" y="17"/>
                  </a:cubicBezTo>
                  <a:cubicBezTo>
                    <a:pt x="10" y="20"/>
                    <a:pt x="13" y="17"/>
                    <a:pt x="14" y="12"/>
                  </a:cubicBezTo>
                  <a:cubicBezTo>
                    <a:pt x="15" y="10"/>
                    <a:pt x="15" y="7"/>
                    <a:pt x="14" y="5"/>
                  </a:cubicBezTo>
                  <a:cubicBezTo>
                    <a:pt x="14" y="4"/>
                    <a:pt x="13" y="3"/>
                    <a:pt x="13" y="3"/>
                  </a:cubicBezTo>
                  <a:cubicBezTo>
                    <a:pt x="11" y="0"/>
                    <a:pt x="9" y="0"/>
                    <a:pt x="7" y="2"/>
                  </a:cubicBezTo>
                  <a:close/>
                  <a:moveTo>
                    <a:pt x="9" y="13"/>
                  </a:moveTo>
                  <a:cubicBezTo>
                    <a:pt x="7" y="10"/>
                    <a:pt x="7" y="8"/>
                    <a:pt x="10" y="6"/>
                  </a:cubicBezTo>
                  <a:cubicBezTo>
                    <a:pt x="12" y="4"/>
                    <a:pt x="11" y="9"/>
                    <a:pt x="11" y="11"/>
                  </a:cubicBezTo>
                  <a:cubicBezTo>
                    <a:pt x="12" y="14"/>
                    <a:pt x="12" y="17"/>
                    <a:pt x="9" y="13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2462"/>
            <p:cNvSpPr/>
            <p:nvPr/>
          </p:nvSpPr>
          <p:spPr bwMode="auto">
            <a:xfrm>
              <a:off x="5513388" y="5846763"/>
              <a:ext cx="15875" cy="41275"/>
            </a:xfrm>
            <a:custGeom>
              <a:avLst/>
              <a:gdLst>
                <a:gd name="T0" fmla="*/ 3 w 5"/>
                <a:gd name="T1" fmla="*/ 2 h 13"/>
                <a:gd name="T2" fmla="*/ 2 w 5"/>
                <a:gd name="T3" fmla="*/ 9 h 13"/>
                <a:gd name="T4" fmla="*/ 4 w 5"/>
                <a:gd name="T5" fmla="*/ 7 h 13"/>
                <a:gd name="T6" fmla="*/ 3 w 5"/>
                <a:gd name="T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3" y="2"/>
                  </a:moveTo>
                  <a:cubicBezTo>
                    <a:pt x="0" y="4"/>
                    <a:pt x="0" y="6"/>
                    <a:pt x="2" y="9"/>
                  </a:cubicBezTo>
                  <a:cubicBezTo>
                    <a:pt x="5" y="13"/>
                    <a:pt x="5" y="10"/>
                    <a:pt x="4" y="7"/>
                  </a:cubicBezTo>
                  <a:cubicBezTo>
                    <a:pt x="4" y="5"/>
                    <a:pt x="5" y="0"/>
                    <a:pt x="3" y="2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2463"/>
            <p:cNvSpPr>
              <a:spLocks noEditPoints="1"/>
            </p:cNvSpPr>
            <p:nvPr/>
          </p:nvSpPr>
          <p:spPr bwMode="auto">
            <a:xfrm>
              <a:off x="5503863" y="5905501"/>
              <a:ext cx="25400" cy="47625"/>
            </a:xfrm>
            <a:custGeom>
              <a:avLst/>
              <a:gdLst>
                <a:gd name="T0" fmla="*/ 1 w 8"/>
                <a:gd name="T1" fmla="*/ 3 h 15"/>
                <a:gd name="T2" fmla="*/ 3 w 8"/>
                <a:gd name="T3" fmla="*/ 14 h 15"/>
                <a:gd name="T4" fmla="*/ 6 w 8"/>
                <a:gd name="T5" fmla="*/ 15 h 15"/>
                <a:gd name="T6" fmla="*/ 7 w 8"/>
                <a:gd name="T7" fmla="*/ 3 h 15"/>
                <a:gd name="T8" fmla="*/ 6 w 8"/>
                <a:gd name="T9" fmla="*/ 2 h 15"/>
                <a:gd name="T10" fmla="*/ 1 w 8"/>
                <a:gd name="T11" fmla="*/ 3 h 15"/>
                <a:gd name="T12" fmla="*/ 4 w 8"/>
                <a:gd name="T13" fmla="*/ 10 h 15"/>
                <a:gd name="T14" fmla="*/ 4 w 8"/>
                <a:gd name="T15" fmla="*/ 5 h 15"/>
                <a:gd name="T16" fmla="*/ 6 w 8"/>
                <a:gd name="T17" fmla="*/ 5 h 15"/>
                <a:gd name="T18" fmla="*/ 6 w 8"/>
                <a:gd name="T19" fmla="*/ 10 h 15"/>
                <a:gd name="T20" fmla="*/ 4 w 8"/>
                <a:gd name="T21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5">
                  <a:moveTo>
                    <a:pt x="1" y="3"/>
                  </a:moveTo>
                  <a:cubicBezTo>
                    <a:pt x="0" y="6"/>
                    <a:pt x="0" y="11"/>
                    <a:pt x="3" y="14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8" y="13"/>
                    <a:pt x="7" y="5"/>
                    <a:pt x="7" y="3"/>
                  </a:cubicBezTo>
                  <a:cubicBezTo>
                    <a:pt x="7" y="3"/>
                    <a:pt x="6" y="3"/>
                    <a:pt x="6" y="2"/>
                  </a:cubicBezTo>
                  <a:cubicBezTo>
                    <a:pt x="6" y="0"/>
                    <a:pt x="2" y="0"/>
                    <a:pt x="1" y="3"/>
                  </a:cubicBezTo>
                  <a:close/>
                  <a:moveTo>
                    <a:pt x="4" y="10"/>
                  </a:moveTo>
                  <a:cubicBezTo>
                    <a:pt x="3" y="8"/>
                    <a:pt x="4" y="6"/>
                    <a:pt x="4" y="5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6" y="6"/>
                    <a:pt x="6" y="7"/>
                    <a:pt x="6" y="10"/>
                  </a:cubicBezTo>
                  <a:cubicBezTo>
                    <a:pt x="6" y="13"/>
                    <a:pt x="4" y="12"/>
                    <a:pt x="4" y="10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2464"/>
            <p:cNvSpPr/>
            <p:nvPr/>
          </p:nvSpPr>
          <p:spPr bwMode="auto">
            <a:xfrm>
              <a:off x="5513388" y="5918201"/>
              <a:ext cx="9525" cy="28575"/>
            </a:xfrm>
            <a:custGeom>
              <a:avLst/>
              <a:gdLst>
                <a:gd name="T0" fmla="*/ 1 w 3"/>
                <a:gd name="T1" fmla="*/ 1 h 9"/>
                <a:gd name="T2" fmla="*/ 1 w 3"/>
                <a:gd name="T3" fmla="*/ 6 h 9"/>
                <a:gd name="T4" fmla="*/ 3 w 3"/>
                <a:gd name="T5" fmla="*/ 6 h 9"/>
                <a:gd name="T6" fmla="*/ 3 w 3"/>
                <a:gd name="T7" fmla="*/ 1 h 9"/>
                <a:gd name="T8" fmla="*/ 1 w 3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1" y="1"/>
                  </a:moveTo>
                  <a:cubicBezTo>
                    <a:pt x="1" y="2"/>
                    <a:pt x="0" y="4"/>
                    <a:pt x="1" y="6"/>
                  </a:cubicBezTo>
                  <a:cubicBezTo>
                    <a:pt x="1" y="8"/>
                    <a:pt x="3" y="9"/>
                    <a:pt x="3" y="6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2465"/>
            <p:cNvSpPr>
              <a:spLocks noEditPoints="1"/>
            </p:cNvSpPr>
            <p:nvPr/>
          </p:nvSpPr>
          <p:spPr bwMode="auto">
            <a:xfrm>
              <a:off x="5526088" y="5992813"/>
              <a:ext cx="49213" cy="52388"/>
            </a:xfrm>
            <a:custGeom>
              <a:avLst/>
              <a:gdLst>
                <a:gd name="T0" fmla="*/ 7 w 16"/>
                <a:gd name="T1" fmla="*/ 4 h 17"/>
                <a:gd name="T2" fmla="*/ 0 w 16"/>
                <a:gd name="T3" fmla="*/ 4 h 17"/>
                <a:gd name="T4" fmla="*/ 1 w 16"/>
                <a:gd name="T5" fmla="*/ 10 h 17"/>
                <a:gd name="T6" fmla="*/ 4 w 16"/>
                <a:gd name="T7" fmla="*/ 14 h 17"/>
                <a:gd name="T8" fmla="*/ 9 w 16"/>
                <a:gd name="T9" fmla="*/ 16 h 17"/>
                <a:gd name="T10" fmla="*/ 14 w 16"/>
                <a:gd name="T11" fmla="*/ 12 h 17"/>
                <a:gd name="T12" fmla="*/ 7 w 16"/>
                <a:gd name="T13" fmla="*/ 4 h 17"/>
                <a:gd name="T14" fmla="*/ 9 w 16"/>
                <a:gd name="T15" fmla="*/ 12 h 17"/>
                <a:gd name="T16" fmla="*/ 5 w 16"/>
                <a:gd name="T17" fmla="*/ 4 h 17"/>
                <a:gd name="T18" fmla="*/ 9 w 16"/>
                <a:gd name="T19" fmla="*/ 8 h 17"/>
                <a:gd name="T20" fmla="*/ 9 w 16"/>
                <a:gd name="T21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7">
                  <a:moveTo>
                    <a:pt x="7" y="4"/>
                  </a:moveTo>
                  <a:cubicBezTo>
                    <a:pt x="5" y="0"/>
                    <a:pt x="1" y="0"/>
                    <a:pt x="0" y="4"/>
                  </a:cubicBezTo>
                  <a:cubicBezTo>
                    <a:pt x="0" y="4"/>
                    <a:pt x="0" y="7"/>
                    <a:pt x="1" y="10"/>
                  </a:cubicBezTo>
                  <a:cubicBezTo>
                    <a:pt x="1" y="11"/>
                    <a:pt x="2" y="12"/>
                    <a:pt x="4" y="14"/>
                  </a:cubicBezTo>
                  <a:cubicBezTo>
                    <a:pt x="6" y="15"/>
                    <a:pt x="8" y="16"/>
                    <a:pt x="9" y="16"/>
                  </a:cubicBezTo>
                  <a:cubicBezTo>
                    <a:pt x="13" y="17"/>
                    <a:pt x="16" y="15"/>
                    <a:pt x="14" y="12"/>
                  </a:cubicBezTo>
                  <a:cubicBezTo>
                    <a:pt x="12" y="7"/>
                    <a:pt x="10" y="7"/>
                    <a:pt x="7" y="4"/>
                  </a:cubicBezTo>
                  <a:close/>
                  <a:moveTo>
                    <a:pt x="9" y="12"/>
                  </a:moveTo>
                  <a:cubicBezTo>
                    <a:pt x="4" y="10"/>
                    <a:pt x="4" y="6"/>
                    <a:pt x="5" y="4"/>
                  </a:cubicBezTo>
                  <a:cubicBezTo>
                    <a:pt x="5" y="3"/>
                    <a:pt x="5" y="5"/>
                    <a:pt x="9" y="8"/>
                  </a:cubicBezTo>
                  <a:cubicBezTo>
                    <a:pt x="12" y="11"/>
                    <a:pt x="12" y="13"/>
                    <a:pt x="9" y="12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2466"/>
            <p:cNvSpPr/>
            <p:nvPr/>
          </p:nvSpPr>
          <p:spPr bwMode="auto">
            <a:xfrm>
              <a:off x="5538788" y="6002338"/>
              <a:ext cx="23813" cy="31750"/>
            </a:xfrm>
            <a:custGeom>
              <a:avLst/>
              <a:gdLst>
                <a:gd name="T0" fmla="*/ 1 w 8"/>
                <a:gd name="T1" fmla="*/ 1 h 10"/>
                <a:gd name="T2" fmla="*/ 5 w 8"/>
                <a:gd name="T3" fmla="*/ 9 h 10"/>
                <a:gd name="T4" fmla="*/ 5 w 8"/>
                <a:gd name="T5" fmla="*/ 5 h 10"/>
                <a:gd name="T6" fmla="*/ 1 w 8"/>
                <a:gd name="T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1" y="1"/>
                  </a:moveTo>
                  <a:cubicBezTo>
                    <a:pt x="0" y="3"/>
                    <a:pt x="0" y="7"/>
                    <a:pt x="5" y="9"/>
                  </a:cubicBezTo>
                  <a:cubicBezTo>
                    <a:pt x="8" y="10"/>
                    <a:pt x="8" y="8"/>
                    <a:pt x="5" y="5"/>
                  </a:cubicBezTo>
                  <a:cubicBezTo>
                    <a:pt x="1" y="2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2467"/>
            <p:cNvSpPr>
              <a:spLocks noEditPoints="1"/>
            </p:cNvSpPr>
            <p:nvPr/>
          </p:nvSpPr>
          <p:spPr bwMode="auto">
            <a:xfrm>
              <a:off x="5603875" y="6057901"/>
              <a:ext cx="36513" cy="41275"/>
            </a:xfrm>
            <a:custGeom>
              <a:avLst/>
              <a:gdLst>
                <a:gd name="T0" fmla="*/ 3 w 12"/>
                <a:gd name="T1" fmla="*/ 0 h 13"/>
                <a:gd name="T2" fmla="*/ 1 w 12"/>
                <a:gd name="T3" fmla="*/ 3 h 13"/>
                <a:gd name="T4" fmla="*/ 1 w 12"/>
                <a:gd name="T5" fmla="*/ 6 h 13"/>
                <a:gd name="T6" fmla="*/ 3 w 12"/>
                <a:gd name="T7" fmla="*/ 11 h 13"/>
                <a:gd name="T8" fmla="*/ 8 w 12"/>
                <a:gd name="T9" fmla="*/ 13 h 13"/>
                <a:gd name="T10" fmla="*/ 10 w 12"/>
                <a:gd name="T11" fmla="*/ 13 h 13"/>
                <a:gd name="T12" fmla="*/ 10 w 12"/>
                <a:gd name="T13" fmla="*/ 13 h 13"/>
                <a:gd name="T14" fmla="*/ 12 w 12"/>
                <a:gd name="T15" fmla="*/ 11 h 13"/>
                <a:gd name="T16" fmla="*/ 7 w 12"/>
                <a:gd name="T17" fmla="*/ 3 h 13"/>
                <a:gd name="T18" fmla="*/ 3 w 12"/>
                <a:gd name="T19" fmla="*/ 0 h 13"/>
                <a:gd name="T20" fmla="*/ 6 w 12"/>
                <a:gd name="T21" fmla="*/ 9 h 13"/>
                <a:gd name="T22" fmla="*/ 4 w 12"/>
                <a:gd name="T23" fmla="*/ 4 h 13"/>
                <a:gd name="T24" fmla="*/ 8 w 12"/>
                <a:gd name="T25" fmla="*/ 7 h 13"/>
                <a:gd name="T26" fmla="*/ 6 w 12"/>
                <a:gd name="T2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">
                  <a:moveTo>
                    <a:pt x="3" y="0"/>
                  </a:moveTo>
                  <a:cubicBezTo>
                    <a:pt x="2" y="0"/>
                    <a:pt x="1" y="1"/>
                    <a:pt x="1" y="3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1" y="7"/>
                    <a:pt x="1" y="10"/>
                    <a:pt x="3" y="11"/>
                  </a:cubicBezTo>
                  <a:cubicBezTo>
                    <a:pt x="5" y="12"/>
                    <a:pt x="6" y="13"/>
                    <a:pt x="8" y="13"/>
                  </a:cubicBezTo>
                  <a:cubicBezTo>
                    <a:pt x="8" y="13"/>
                    <a:pt x="9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2" y="13"/>
                    <a:pt x="12" y="11"/>
                  </a:cubicBezTo>
                  <a:cubicBezTo>
                    <a:pt x="10" y="6"/>
                    <a:pt x="8" y="5"/>
                    <a:pt x="7" y="3"/>
                  </a:cubicBezTo>
                  <a:cubicBezTo>
                    <a:pt x="6" y="2"/>
                    <a:pt x="4" y="0"/>
                    <a:pt x="3" y="0"/>
                  </a:cubicBezTo>
                  <a:close/>
                  <a:moveTo>
                    <a:pt x="6" y="9"/>
                  </a:moveTo>
                  <a:cubicBezTo>
                    <a:pt x="3" y="8"/>
                    <a:pt x="4" y="4"/>
                    <a:pt x="4" y="4"/>
                  </a:cubicBezTo>
                  <a:cubicBezTo>
                    <a:pt x="4" y="1"/>
                    <a:pt x="5" y="3"/>
                    <a:pt x="8" y="7"/>
                  </a:cubicBezTo>
                  <a:cubicBezTo>
                    <a:pt x="10" y="10"/>
                    <a:pt x="9" y="11"/>
                    <a:pt x="6" y="9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2468"/>
            <p:cNvSpPr/>
            <p:nvPr/>
          </p:nvSpPr>
          <p:spPr bwMode="auto">
            <a:xfrm>
              <a:off x="5611813" y="6061076"/>
              <a:ext cx="22225" cy="31750"/>
            </a:xfrm>
            <a:custGeom>
              <a:avLst/>
              <a:gdLst>
                <a:gd name="T0" fmla="*/ 1 w 7"/>
                <a:gd name="T1" fmla="*/ 3 h 10"/>
                <a:gd name="T2" fmla="*/ 3 w 7"/>
                <a:gd name="T3" fmla="*/ 8 h 10"/>
                <a:gd name="T4" fmla="*/ 5 w 7"/>
                <a:gd name="T5" fmla="*/ 6 h 10"/>
                <a:gd name="T6" fmla="*/ 1 w 7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0">
                  <a:moveTo>
                    <a:pt x="1" y="3"/>
                  </a:moveTo>
                  <a:cubicBezTo>
                    <a:pt x="1" y="3"/>
                    <a:pt x="0" y="7"/>
                    <a:pt x="3" y="8"/>
                  </a:cubicBezTo>
                  <a:cubicBezTo>
                    <a:pt x="6" y="10"/>
                    <a:pt x="7" y="9"/>
                    <a:pt x="5" y="6"/>
                  </a:cubicBezTo>
                  <a:cubicBezTo>
                    <a:pt x="2" y="2"/>
                    <a:pt x="1" y="0"/>
                    <a:pt x="1" y="3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2469"/>
            <p:cNvSpPr>
              <a:spLocks noEditPoints="1"/>
            </p:cNvSpPr>
            <p:nvPr/>
          </p:nvSpPr>
          <p:spPr bwMode="auto">
            <a:xfrm>
              <a:off x="5535613" y="5732463"/>
              <a:ext cx="49213" cy="42863"/>
            </a:xfrm>
            <a:custGeom>
              <a:avLst/>
              <a:gdLst>
                <a:gd name="T0" fmla="*/ 10 w 16"/>
                <a:gd name="T1" fmla="*/ 5 h 14"/>
                <a:gd name="T2" fmla="*/ 9 w 16"/>
                <a:gd name="T3" fmla="*/ 4 h 14"/>
                <a:gd name="T4" fmla="*/ 1 w 16"/>
                <a:gd name="T5" fmla="*/ 3 h 14"/>
                <a:gd name="T6" fmla="*/ 0 w 16"/>
                <a:gd name="T7" fmla="*/ 6 h 14"/>
                <a:gd name="T8" fmla="*/ 8 w 16"/>
                <a:gd name="T9" fmla="*/ 13 h 14"/>
                <a:gd name="T10" fmla="*/ 11 w 16"/>
                <a:gd name="T11" fmla="*/ 14 h 14"/>
                <a:gd name="T12" fmla="*/ 14 w 16"/>
                <a:gd name="T13" fmla="*/ 8 h 14"/>
                <a:gd name="T14" fmla="*/ 14 w 16"/>
                <a:gd name="T15" fmla="*/ 7 h 14"/>
                <a:gd name="T16" fmla="*/ 10 w 16"/>
                <a:gd name="T17" fmla="*/ 5 h 14"/>
                <a:gd name="T18" fmla="*/ 9 w 16"/>
                <a:gd name="T19" fmla="*/ 9 h 14"/>
                <a:gd name="T20" fmla="*/ 5 w 16"/>
                <a:gd name="T21" fmla="*/ 5 h 14"/>
                <a:gd name="T22" fmla="*/ 7 w 16"/>
                <a:gd name="T23" fmla="*/ 4 h 14"/>
                <a:gd name="T24" fmla="*/ 12 w 16"/>
                <a:gd name="T25" fmla="*/ 6 h 14"/>
                <a:gd name="T26" fmla="*/ 9 w 16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4">
                  <a:moveTo>
                    <a:pt x="10" y="5"/>
                  </a:moveTo>
                  <a:cubicBezTo>
                    <a:pt x="10" y="5"/>
                    <a:pt x="9" y="4"/>
                    <a:pt x="9" y="4"/>
                  </a:cubicBezTo>
                  <a:cubicBezTo>
                    <a:pt x="5" y="2"/>
                    <a:pt x="2" y="0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1" y="9"/>
                    <a:pt x="3" y="12"/>
                    <a:pt x="8" y="13"/>
                  </a:cubicBezTo>
                  <a:cubicBezTo>
                    <a:pt x="9" y="14"/>
                    <a:pt x="10" y="14"/>
                    <a:pt x="11" y="14"/>
                  </a:cubicBezTo>
                  <a:cubicBezTo>
                    <a:pt x="15" y="13"/>
                    <a:pt x="16" y="10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5"/>
                    <a:pt x="12" y="5"/>
                    <a:pt x="10" y="5"/>
                  </a:cubicBezTo>
                  <a:close/>
                  <a:moveTo>
                    <a:pt x="9" y="9"/>
                  </a:moveTo>
                  <a:cubicBezTo>
                    <a:pt x="6" y="7"/>
                    <a:pt x="6" y="7"/>
                    <a:pt x="5" y="5"/>
                  </a:cubicBezTo>
                  <a:cubicBezTo>
                    <a:pt x="4" y="3"/>
                    <a:pt x="5" y="2"/>
                    <a:pt x="7" y="4"/>
                  </a:cubicBezTo>
                  <a:cubicBezTo>
                    <a:pt x="9" y="6"/>
                    <a:pt x="10" y="5"/>
                    <a:pt x="12" y="6"/>
                  </a:cubicBezTo>
                  <a:cubicBezTo>
                    <a:pt x="14" y="8"/>
                    <a:pt x="12" y="10"/>
                    <a:pt x="9" y="9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2470"/>
            <p:cNvSpPr/>
            <p:nvPr/>
          </p:nvSpPr>
          <p:spPr bwMode="auto">
            <a:xfrm>
              <a:off x="5546725" y="5738813"/>
              <a:ext cx="31750" cy="25400"/>
            </a:xfrm>
            <a:custGeom>
              <a:avLst/>
              <a:gdLst>
                <a:gd name="T0" fmla="*/ 1 w 10"/>
                <a:gd name="T1" fmla="*/ 3 h 8"/>
                <a:gd name="T2" fmla="*/ 5 w 10"/>
                <a:gd name="T3" fmla="*/ 7 h 8"/>
                <a:gd name="T4" fmla="*/ 8 w 10"/>
                <a:gd name="T5" fmla="*/ 4 h 8"/>
                <a:gd name="T6" fmla="*/ 3 w 10"/>
                <a:gd name="T7" fmla="*/ 2 h 8"/>
                <a:gd name="T8" fmla="*/ 1 w 10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3"/>
                  </a:moveTo>
                  <a:cubicBezTo>
                    <a:pt x="2" y="5"/>
                    <a:pt x="2" y="5"/>
                    <a:pt x="5" y="7"/>
                  </a:cubicBezTo>
                  <a:cubicBezTo>
                    <a:pt x="8" y="8"/>
                    <a:pt x="10" y="6"/>
                    <a:pt x="8" y="4"/>
                  </a:cubicBezTo>
                  <a:cubicBezTo>
                    <a:pt x="6" y="3"/>
                    <a:pt x="5" y="4"/>
                    <a:pt x="3" y="2"/>
                  </a:cubicBezTo>
                  <a:cubicBezTo>
                    <a:pt x="1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2471"/>
            <p:cNvSpPr>
              <a:spLocks noEditPoints="1"/>
            </p:cNvSpPr>
            <p:nvPr/>
          </p:nvSpPr>
          <p:spPr bwMode="auto">
            <a:xfrm>
              <a:off x="5594350" y="5781676"/>
              <a:ext cx="26988" cy="44450"/>
            </a:xfrm>
            <a:custGeom>
              <a:avLst/>
              <a:gdLst>
                <a:gd name="T0" fmla="*/ 1 w 9"/>
                <a:gd name="T1" fmla="*/ 1 h 14"/>
                <a:gd name="T2" fmla="*/ 1 w 9"/>
                <a:gd name="T3" fmla="*/ 4 h 14"/>
                <a:gd name="T4" fmla="*/ 4 w 9"/>
                <a:gd name="T5" fmla="*/ 13 h 14"/>
                <a:gd name="T6" fmla="*/ 8 w 9"/>
                <a:gd name="T7" fmla="*/ 12 h 14"/>
                <a:gd name="T8" fmla="*/ 7 w 9"/>
                <a:gd name="T9" fmla="*/ 5 h 14"/>
                <a:gd name="T10" fmla="*/ 1 w 9"/>
                <a:gd name="T11" fmla="*/ 1 h 14"/>
                <a:gd name="T12" fmla="*/ 6 w 9"/>
                <a:gd name="T13" fmla="*/ 7 h 14"/>
                <a:gd name="T14" fmla="*/ 6 w 9"/>
                <a:gd name="T15" fmla="*/ 9 h 14"/>
                <a:gd name="T16" fmla="*/ 4 w 9"/>
                <a:gd name="T17" fmla="*/ 4 h 14"/>
                <a:gd name="T18" fmla="*/ 6 w 9"/>
                <a:gd name="T19" fmla="*/ 4 h 14"/>
                <a:gd name="T20" fmla="*/ 6 w 9"/>
                <a:gd name="T21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4">
                  <a:moveTo>
                    <a:pt x="1" y="1"/>
                  </a:moveTo>
                  <a:cubicBezTo>
                    <a:pt x="1" y="2"/>
                    <a:pt x="1" y="3"/>
                    <a:pt x="1" y="4"/>
                  </a:cubicBezTo>
                  <a:cubicBezTo>
                    <a:pt x="0" y="6"/>
                    <a:pt x="0" y="10"/>
                    <a:pt x="4" y="13"/>
                  </a:cubicBezTo>
                  <a:cubicBezTo>
                    <a:pt x="7" y="14"/>
                    <a:pt x="8" y="14"/>
                    <a:pt x="8" y="12"/>
                  </a:cubicBezTo>
                  <a:cubicBezTo>
                    <a:pt x="9" y="11"/>
                    <a:pt x="9" y="8"/>
                    <a:pt x="7" y="5"/>
                  </a:cubicBezTo>
                  <a:cubicBezTo>
                    <a:pt x="5" y="1"/>
                    <a:pt x="2" y="0"/>
                    <a:pt x="1" y="1"/>
                  </a:cubicBezTo>
                  <a:close/>
                  <a:moveTo>
                    <a:pt x="6" y="7"/>
                  </a:moveTo>
                  <a:cubicBezTo>
                    <a:pt x="7" y="8"/>
                    <a:pt x="9" y="11"/>
                    <a:pt x="6" y="9"/>
                  </a:cubicBezTo>
                  <a:cubicBezTo>
                    <a:pt x="4" y="8"/>
                    <a:pt x="3" y="5"/>
                    <a:pt x="4" y="4"/>
                  </a:cubicBezTo>
                  <a:cubicBezTo>
                    <a:pt x="5" y="3"/>
                    <a:pt x="5" y="4"/>
                    <a:pt x="6" y="4"/>
                  </a:cubicBezTo>
                  <a:cubicBezTo>
                    <a:pt x="6" y="5"/>
                    <a:pt x="6" y="6"/>
                    <a:pt x="6" y="7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2472"/>
            <p:cNvSpPr/>
            <p:nvPr/>
          </p:nvSpPr>
          <p:spPr bwMode="auto">
            <a:xfrm>
              <a:off x="5603875" y="5791201"/>
              <a:ext cx="17463" cy="25400"/>
            </a:xfrm>
            <a:custGeom>
              <a:avLst/>
              <a:gdLst>
                <a:gd name="T0" fmla="*/ 1 w 6"/>
                <a:gd name="T1" fmla="*/ 1 h 8"/>
                <a:gd name="T2" fmla="*/ 3 w 6"/>
                <a:gd name="T3" fmla="*/ 6 h 8"/>
                <a:gd name="T4" fmla="*/ 3 w 6"/>
                <a:gd name="T5" fmla="*/ 4 h 8"/>
                <a:gd name="T6" fmla="*/ 3 w 6"/>
                <a:gd name="T7" fmla="*/ 1 h 8"/>
                <a:gd name="T8" fmla="*/ 1 w 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1"/>
                  </a:moveTo>
                  <a:cubicBezTo>
                    <a:pt x="0" y="2"/>
                    <a:pt x="1" y="5"/>
                    <a:pt x="3" y="6"/>
                  </a:cubicBezTo>
                  <a:cubicBezTo>
                    <a:pt x="6" y="8"/>
                    <a:pt x="4" y="5"/>
                    <a:pt x="3" y="4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2" y="1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2473"/>
            <p:cNvSpPr>
              <a:spLocks noEditPoints="1"/>
            </p:cNvSpPr>
            <p:nvPr/>
          </p:nvSpPr>
          <p:spPr bwMode="auto">
            <a:xfrm>
              <a:off x="5630863" y="5822951"/>
              <a:ext cx="25400" cy="42863"/>
            </a:xfrm>
            <a:custGeom>
              <a:avLst/>
              <a:gdLst>
                <a:gd name="T0" fmla="*/ 1 w 8"/>
                <a:gd name="T1" fmla="*/ 2 h 14"/>
                <a:gd name="T2" fmla="*/ 1 w 8"/>
                <a:gd name="T3" fmla="*/ 8 h 14"/>
                <a:gd name="T4" fmla="*/ 1 w 8"/>
                <a:gd name="T5" fmla="*/ 8 h 14"/>
                <a:gd name="T6" fmla="*/ 3 w 8"/>
                <a:gd name="T7" fmla="*/ 11 h 14"/>
                <a:gd name="T8" fmla="*/ 5 w 8"/>
                <a:gd name="T9" fmla="*/ 3 h 14"/>
                <a:gd name="T10" fmla="*/ 1 w 8"/>
                <a:gd name="T11" fmla="*/ 2 h 14"/>
                <a:gd name="T12" fmla="*/ 4 w 8"/>
                <a:gd name="T13" fmla="*/ 5 h 14"/>
                <a:gd name="T14" fmla="*/ 5 w 8"/>
                <a:gd name="T15" fmla="*/ 5 h 14"/>
                <a:gd name="T16" fmla="*/ 5 w 8"/>
                <a:gd name="T17" fmla="*/ 8 h 14"/>
                <a:gd name="T18" fmla="*/ 4 w 8"/>
                <a:gd name="T1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4">
                  <a:moveTo>
                    <a:pt x="1" y="2"/>
                  </a:moveTo>
                  <a:cubicBezTo>
                    <a:pt x="1" y="2"/>
                    <a:pt x="0" y="5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10"/>
                    <a:pt x="3" y="11"/>
                  </a:cubicBezTo>
                  <a:cubicBezTo>
                    <a:pt x="8" y="14"/>
                    <a:pt x="7" y="7"/>
                    <a:pt x="5" y="3"/>
                  </a:cubicBezTo>
                  <a:cubicBezTo>
                    <a:pt x="3" y="0"/>
                    <a:pt x="2" y="1"/>
                    <a:pt x="1" y="2"/>
                  </a:cubicBezTo>
                  <a:close/>
                  <a:moveTo>
                    <a:pt x="4" y="5"/>
                  </a:moveTo>
                  <a:cubicBezTo>
                    <a:pt x="5" y="4"/>
                    <a:pt x="5" y="4"/>
                    <a:pt x="5" y="5"/>
                  </a:cubicBezTo>
                  <a:cubicBezTo>
                    <a:pt x="6" y="7"/>
                    <a:pt x="7" y="10"/>
                    <a:pt x="5" y="8"/>
                  </a:cubicBezTo>
                  <a:cubicBezTo>
                    <a:pt x="4" y="7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2474"/>
            <p:cNvSpPr/>
            <p:nvPr/>
          </p:nvSpPr>
          <p:spPr bwMode="auto">
            <a:xfrm>
              <a:off x="5643563" y="5835651"/>
              <a:ext cx="9525" cy="17463"/>
            </a:xfrm>
            <a:custGeom>
              <a:avLst/>
              <a:gdLst>
                <a:gd name="T0" fmla="*/ 0 w 3"/>
                <a:gd name="T1" fmla="*/ 1 h 6"/>
                <a:gd name="T2" fmla="*/ 1 w 3"/>
                <a:gd name="T3" fmla="*/ 4 h 6"/>
                <a:gd name="T4" fmla="*/ 1 w 3"/>
                <a:gd name="T5" fmla="*/ 1 h 6"/>
                <a:gd name="T6" fmla="*/ 0 w 3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3" y="6"/>
                    <a:pt x="2" y="3"/>
                    <a:pt x="1" y="1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2475"/>
            <p:cNvSpPr>
              <a:spLocks noEditPoints="1"/>
            </p:cNvSpPr>
            <p:nvPr/>
          </p:nvSpPr>
          <p:spPr bwMode="auto">
            <a:xfrm>
              <a:off x="5665788" y="5918201"/>
              <a:ext cx="33338" cy="44450"/>
            </a:xfrm>
            <a:custGeom>
              <a:avLst/>
              <a:gdLst>
                <a:gd name="T0" fmla="*/ 2 w 11"/>
                <a:gd name="T1" fmla="*/ 1 h 14"/>
                <a:gd name="T2" fmla="*/ 1 w 11"/>
                <a:gd name="T3" fmla="*/ 3 h 14"/>
                <a:gd name="T4" fmla="*/ 0 w 11"/>
                <a:gd name="T5" fmla="*/ 6 h 14"/>
                <a:gd name="T6" fmla="*/ 4 w 11"/>
                <a:gd name="T7" fmla="*/ 12 h 14"/>
                <a:gd name="T8" fmla="*/ 8 w 11"/>
                <a:gd name="T9" fmla="*/ 14 h 14"/>
                <a:gd name="T10" fmla="*/ 11 w 11"/>
                <a:gd name="T11" fmla="*/ 12 h 14"/>
                <a:gd name="T12" fmla="*/ 10 w 11"/>
                <a:gd name="T13" fmla="*/ 9 h 14"/>
                <a:gd name="T14" fmla="*/ 2 w 11"/>
                <a:gd name="T15" fmla="*/ 1 h 14"/>
                <a:gd name="T16" fmla="*/ 8 w 11"/>
                <a:gd name="T17" fmla="*/ 6 h 14"/>
                <a:gd name="T18" fmla="*/ 8 w 11"/>
                <a:gd name="T19" fmla="*/ 10 h 14"/>
                <a:gd name="T20" fmla="*/ 5 w 11"/>
                <a:gd name="T21" fmla="*/ 5 h 14"/>
                <a:gd name="T22" fmla="*/ 8 w 11"/>
                <a:gd name="T2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14">
                  <a:moveTo>
                    <a:pt x="2" y="1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8"/>
                    <a:pt x="1" y="10"/>
                    <a:pt x="4" y="12"/>
                  </a:cubicBezTo>
                  <a:cubicBezTo>
                    <a:pt x="6" y="13"/>
                    <a:pt x="7" y="13"/>
                    <a:pt x="8" y="14"/>
                  </a:cubicBezTo>
                  <a:cubicBezTo>
                    <a:pt x="10" y="14"/>
                    <a:pt x="11" y="14"/>
                    <a:pt x="11" y="12"/>
                  </a:cubicBezTo>
                  <a:cubicBezTo>
                    <a:pt x="11" y="11"/>
                    <a:pt x="11" y="10"/>
                    <a:pt x="10" y="9"/>
                  </a:cubicBezTo>
                  <a:cubicBezTo>
                    <a:pt x="8" y="5"/>
                    <a:pt x="4" y="0"/>
                    <a:pt x="2" y="1"/>
                  </a:cubicBezTo>
                  <a:close/>
                  <a:moveTo>
                    <a:pt x="8" y="6"/>
                  </a:moveTo>
                  <a:cubicBezTo>
                    <a:pt x="10" y="9"/>
                    <a:pt x="11" y="12"/>
                    <a:pt x="8" y="10"/>
                  </a:cubicBezTo>
                  <a:cubicBezTo>
                    <a:pt x="4" y="8"/>
                    <a:pt x="5" y="5"/>
                    <a:pt x="5" y="5"/>
                  </a:cubicBezTo>
                  <a:cubicBezTo>
                    <a:pt x="5" y="3"/>
                    <a:pt x="6" y="3"/>
                    <a:pt x="8" y="6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2476"/>
            <p:cNvSpPr/>
            <p:nvPr/>
          </p:nvSpPr>
          <p:spPr bwMode="auto">
            <a:xfrm>
              <a:off x="5678488" y="5927726"/>
              <a:ext cx="20638" cy="28575"/>
            </a:xfrm>
            <a:custGeom>
              <a:avLst/>
              <a:gdLst>
                <a:gd name="T0" fmla="*/ 1 w 7"/>
                <a:gd name="T1" fmla="*/ 2 h 9"/>
                <a:gd name="T2" fmla="*/ 4 w 7"/>
                <a:gd name="T3" fmla="*/ 7 h 9"/>
                <a:gd name="T4" fmla="*/ 4 w 7"/>
                <a:gd name="T5" fmla="*/ 3 h 9"/>
                <a:gd name="T6" fmla="*/ 1 w 7"/>
                <a:gd name="T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1" y="2"/>
                  </a:moveTo>
                  <a:cubicBezTo>
                    <a:pt x="1" y="2"/>
                    <a:pt x="0" y="5"/>
                    <a:pt x="4" y="7"/>
                  </a:cubicBezTo>
                  <a:cubicBezTo>
                    <a:pt x="7" y="9"/>
                    <a:pt x="6" y="6"/>
                    <a:pt x="4" y="3"/>
                  </a:cubicBezTo>
                  <a:cubicBezTo>
                    <a:pt x="2" y="0"/>
                    <a:pt x="1" y="0"/>
                    <a:pt x="1" y="2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2477"/>
            <p:cNvSpPr>
              <a:spLocks noEditPoints="1"/>
            </p:cNvSpPr>
            <p:nvPr/>
          </p:nvSpPr>
          <p:spPr bwMode="auto">
            <a:xfrm>
              <a:off x="5503863" y="5608638"/>
              <a:ext cx="49213" cy="36513"/>
            </a:xfrm>
            <a:custGeom>
              <a:avLst/>
              <a:gdLst>
                <a:gd name="T0" fmla="*/ 10 w 16"/>
                <a:gd name="T1" fmla="*/ 4 h 12"/>
                <a:gd name="T2" fmla="*/ 1 w 16"/>
                <a:gd name="T3" fmla="*/ 2 h 12"/>
                <a:gd name="T4" fmla="*/ 0 w 16"/>
                <a:gd name="T5" fmla="*/ 4 h 12"/>
                <a:gd name="T6" fmla="*/ 0 w 16"/>
                <a:gd name="T7" fmla="*/ 5 h 12"/>
                <a:gd name="T8" fmla="*/ 0 w 16"/>
                <a:gd name="T9" fmla="*/ 6 h 12"/>
                <a:gd name="T10" fmla="*/ 9 w 16"/>
                <a:gd name="T11" fmla="*/ 12 h 12"/>
                <a:gd name="T12" fmla="*/ 16 w 16"/>
                <a:gd name="T13" fmla="*/ 9 h 12"/>
                <a:gd name="T14" fmla="*/ 13 w 16"/>
                <a:gd name="T15" fmla="*/ 6 h 12"/>
                <a:gd name="T16" fmla="*/ 10 w 16"/>
                <a:gd name="T17" fmla="*/ 4 h 12"/>
                <a:gd name="T18" fmla="*/ 9 w 16"/>
                <a:gd name="T19" fmla="*/ 8 h 12"/>
                <a:gd name="T20" fmla="*/ 4 w 16"/>
                <a:gd name="T21" fmla="*/ 4 h 12"/>
                <a:gd name="T22" fmla="*/ 9 w 16"/>
                <a:gd name="T23" fmla="*/ 5 h 12"/>
                <a:gd name="T24" fmla="*/ 9 w 16"/>
                <a:gd name="T25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2">
                  <a:moveTo>
                    <a:pt x="10" y="4"/>
                  </a:moveTo>
                  <a:cubicBezTo>
                    <a:pt x="5" y="3"/>
                    <a:pt x="3" y="0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9"/>
                    <a:pt x="3" y="11"/>
                    <a:pt x="9" y="12"/>
                  </a:cubicBezTo>
                  <a:cubicBezTo>
                    <a:pt x="14" y="12"/>
                    <a:pt x="16" y="11"/>
                    <a:pt x="16" y="9"/>
                  </a:cubicBezTo>
                  <a:cubicBezTo>
                    <a:pt x="16" y="8"/>
                    <a:pt x="14" y="7"/>
                    <a:pt x="13" y="6"/>
                  </a:cubicBezTo>
                  <a:cubicBezTo>
                    <a:pt x="12" y="5"/>
                    <a:pt x="11" y="5"/>
                    <a:pt x="10" y="4"/>
                  </a:cubicBezTo>
                  <a:close/>
                  <a:moveTo>
                    <a:pt x="9" y="8"/>
                  </a:moveTo>
                  <a:cubicBezTo>
                    <a:pt x="5" y="8"/>
                    <a:pt x="4" y="4"/>
                    <a:pt x="4" y="4"/>
                  </a:cubicBezTo>
                  <a:cubicBezTo>
                    <a:pt x="5" y="2"/>
                    <a:pt x="6" y="4"/>
                    <a:pt x="9" y="5"/>
                  </a:cubicBezTo>
                  <a:cubicBezTo>
                    <a:pt x="11" y="5"/>
                    <a:pt x="13" y="8"/>
                    <a:pt x="9" y="8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2478"/>
            <p:cNvSpPr/>
            <p:nvPr/>
          </p:nvSpPr>
          <p:spPr bwMode="auto">
            <a:xfrm>
              <a:off x="5516563" y="5614988"/>
              <a:ext cx="28575" cy="19050"/>
            </a:xfrm>
            <a:custGeom>
              <a:avLst/>
              <a:gdLst>
                <a:gd name="T0" fmla="*/ 0 w 9"/>
                <a:gd name="T1" fmla="*/ 2 h 6"/>
                <a:gd name="T2" fmla="*/ 5 w 9"/>
                <a:gd name="T3" fmla="*/ 6 h 6"/>
                <a:gd name="T4" fmla="*/ 5 w 9"/>
                <a:gd name="T5" fmla="*/ 3 h 6"/>
                <a:gd name="T6" fmla="*/ 0 w 9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0" y="2"/>
                  </a:moveTo>
                  <a:cubicBezTo>
                    <a:pt x="0" y="2"/>
                    <a:pt x="1" y="6"/>
                    <a:pt x="5" y="6"/>
                  </a:cubicBezTo>
                  <a:cubicBezTo>
                    <a:pt x="9" y="6"/>
                    <a:pt x="7" y="3"/>
                    <a:pt x="5" y="3"/>
                  </a:cubicBezTo>
                  <a:cubicBezTo>
                    <a:pt x="2" y="2"/>
                    <a:pt x="1" y="0"/>
                    <a:pt x="0" y="2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2483"/>
            <p:cNvSpPr/>
            <p:nvPr/>
          </p:nvSpPr>
          <p:spPr bwMode="auto">
            <a:xfrm>
              <a:off x="5343525" y="5634038"/>
              <a:ext cx="527050" cy="185738"/>
            </a:xfrm>
            <a:custGeom>
              <a:avLst/>
              <a:gdLst>
                <a:gd name="T0" fmla="*/ 110 w 170"/>
                <a:gd name="T1" fmla="*/ 29 h 60"/>
                <a:gd name="T2" fmla="*/ 78 w 170"/>
                <a:gd name="T3" fmla="*/ 8 h 60"/>
                <a:gd name="T4" fmla="*/ 43 w 170"/>
                <a:gd name="T5" fmla="*/ 1 h 60"/>
                <a:gd name="T6" fmla="*/ 7 w 170"/>
                <a:gd name="T7" fmla="*/ 8 h 60"/>
                <a:gd name="T8" fmla="*/ 2 w 170"/>
                <a:gd name="T9" fmla="*/ 16 h 60"/>
                <a:gd name="T10" fmla="*/ 9 w 170"/>
                <a:gd name="T11" fmla="*/ 20 h 60"/>
                <a:gd name="T12" fmla="*/ 37 w 170"/>
                <a:gd name="T13" fmla="*/ 20 h 60"/>
                <a:gd name="T14" fmla="*/ 92 w 170"/>
                <a:gd name="T15" fmla="*/ 31 h 60"/>
                <a:gd name="T16" fmla="*/ 128 w 170"/>
                <a:gd name="T17" fmla="*/ 55 h 60"/>
                <a:gd name="T18" fmla="*/ 157 w 170"/>
                <a:gd name="T19" fmla="*/ 53 h 60"/>
                <a:gd name="T20" fmla="*/ 170 w 170"/>
                <a:gd name="T21" fmla="*/ 47 h 60"/>
                <a:gd name="T22" fmla="*/ 170 w 170"/>
                <a:gd name="T23" fmla="*/ 41 h 60"/>
                <a:gd name="T24" fmla="*/ 143 w 170"/>
                <a:gd name="T25" fmla="*/ 45 h 60"/>
                <a:gd name="T26" fmla="*/ 110 w 170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" h="60">
                  <a:moveTo>
                    <a:pt x="110" y="29"/>
                  </a:moveTo>
                  <a:cubicBezTo>
                    <a:pt x="103" y="23"/>
                    <a:pt x="94" y="13"/>
                    <a:pt x="78" y="8"/>
                  </a:cubicBezTo>
                  <a:cubicBezTo>
                    <a:pt x="63" y="4"/>
                    <a:pt x="50" y="1"/>
                    <a:pt x="43" y="1"/>
                  </a:cubicBezTo>
                  <a:cubicBezTo>
                    <a:pt x="36" y="0"/>
                    <a:pt x="11" y="6"/>
                    <a:pt x="7" y="8"/>
                  </a:cubicBezTo>
                  <a:cubicBezTo>
                    <a:pt x="0" y="10"/>
                    <a:pt x="2" y="16"/>
                    <a:pt x="2" y="16"/>
                  </a:cubicBezTo>
                  <a:cubicBezTo>
                    <a:pt x="2" y="16"/>
                    <a:pt x="2" y="20"/>
                    <a:pt x="9" y="20"/>
                  </a:cubicBezTo>
                  <a:cubicBezTo>
                    <a:pt x="16" y="19"/>
                    <a:pt x="31" y="19"/>
                    <a:pt x="37" y="20"/>
                  </a:cubicBezTo>
                  <a:cubicBezTo>
                    <a:pt x="43" y="21"/>
                    <a:pt x="81" y="24"/>
                    <a:pt x="92" y="31"/>
                  </a:cubicBezTo>
                  <a:cubicBezTo>
                    <a:pt x="104" y="38"/>
                    <a:pt x="123" y="54"/>
                    <a:pt x="128" y="55"/>
                  </a:cubicBezTo>
                  <a:cubicBezTo>
                    <a:pt x="132" y="56"/>
                    <a:pt x="140" y="60"/>
                    <a:pt x="157" y="53"/>
                  </a:cubicBezTo>
                  <a:cubicBezTo>
                    <a:pt x="162" y="50"/>
                    <a:pt x="167" y="48"/>
                    <a:pt x="170" y="47"/>
                  </a:cubicBezTo>
                  <a:cubicBezTo>
                    <a:pt x="170" y="41"/>
                    <a:pt x="170" y="41"/>
                    <a:pt x="170" y="41"/>
                  </a:cubicBezTo>
                  <a:cubicBezTo>
                    <a:pt x="161" y="41"/>
                    <a:pt x="149" y="43"/>
                    <a:pt x="143" y="45"/>
                  </a:cubicBezTo>
                  <a:cubicBezTo>
                    <a:pt x="131" y="48"/>
                    <a:pt x="117" y="35"/>
                    <a:pt x="110" y="29"/>
                  </a:cubicBezTo>
                  <a:close/>
                </a:path>
              </a:pathLst>
            </a:custGeom>
            <a:solidFill>
              <a:srgbClr val="F19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2484"/>
            <p:cNvSpPr/>
            <p:nvPr/>
          </p:nvSpPr>
          <p:spPr bwMode="auto">
            <a:xfrm>
              <a:off x="5345113" y="5699126"/>
              <a:ext cx="490538" cy="396875"/>
            </a:xfrm>
            <a:custGeom>
              <a:avLst/>
              <a:gdLst>
                <a:gd name="T0" fmla="*/ 104 w 158"/>
                <a:gd name="T1" fmla="*/ 82 h 128"/>
                <a:gd name="T2" fmla="*/ 87 w 158"/>
                <a:gd name="T3" fmla="*/ 45 h 128"/>
                <a:gd name="T4" fmla="*/ 44 w 158"/>
                <a:gd name="T5" fmla="*/ 10 h 128"/>
                <a:gd name="T6" fmla="*/ 1 w 158"/>
                <a:gd name="T7" fmla="*/ 6 h 128"/>
                <a:gd name="T8" fmla="*/ 14 w 158"/>
                <a:gd name="T9" fmla="*/ 14 h 128"/>
                <a:gd name="T10" fmla="*/ 56 w 158"/>
                <a:gd name="T11" fmla="*/ 35 h 128"/>
                <a:gd name="T12" fmla="*/ 80 w 158"/>
                <a:gd name="T13" fmla="*/ 65 h 128"/>
                <a:gd name="T14" fmla="*/ 97 w 158"/>
                <a:gd name="T15" fmla="*/ 96 h 128"/>
                <a:gd name="T16" fmla="*/ 129 w 158"/>
                <a:gd name="T17" fmla="*/ 106 h 128"/>
                <a:gd name="T18" fmla="*/ 148 w 158"/>
                <a:gd name="T19" fmla="*/ 115 h 128"/>
                <a:gd name="T20" fmla="*/ 157 w 158"/>
                <a:gd name="T21" fmla="*/ 123 h 128"/>
                <a:gd name="T22" fmla="*/ 139 w 158"/>
                <a:gd name="T23" fmla="*/ 100 h 128"/>
                <a:gd name="T24" fmla="*/ 104 w 158"/>
                <a:gd name="T25" fmla="*/ 8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28">
                  <a:moveTo>
                    <a:pt x="104" y="82"/>
                  </a:moveTo>
                  <a:cubicBezTo>
                    <a:pt x="98" y="72"/>
                    <a:pt x="93" y="52"/>
                    <a:pt x="87" y="45"/>
                  </a:cubicBezTo>
                  <a:cubicBezTo>
                    <a:pt x="82" y="37"/>
                    <a:pt x="57" y="16"/>
                    <a:pt x="44" y="10"/>
                  </a:cubicBezTo>
                  <a:cubicBezTo>
                    <a:pt x="22" y="1"/>
                    <a:pt x="0" y="0"/>
                    <a:pt x="1" y="6"/>
                  </a:cubicBezTo>
                  <a:cubicBezTo>
                    <a:pt x="1" y="12"/>
                    <a:pt x="10" y="14"/>
                    <a:pt x="14" y="14"/>
                  </a:cubicBezTo>
                  <a:cubicBezTo>
                    <a:pt x="21" y="14"/>
                    <a:pt x="44" y="23"/>
                    <a:pt x="56" y="35"/>
                  </a:cubicBezTo>
                  <a:cubicBezTo>
                    <a:pt x="68" y="46"/>
                    <a:pt x="72" y="47"/>
                    <a:pt x="80" y="65"/>
                  </a:cubicBezTo>
                  <a:cubicBezTo>
                    <a:pt x="88" y="82"/>
                    <a:pt x="88" y="90"/>
                    <a:pt x="97" y="96"/>
                  </a:cubicBezTo>
                  <a:cubicBezTo>
                    <a:pt x="105" y="102"/>
                    <a:pt x="119" y="105"/>
                    <a:pt x="129" y="106"/>
                  </a:cubicBezTo>
                  <a:cubicBezTo>
                    <a:pt x="139" y="107"/>
                    <a:pt x="144" y="111"/>
                    <a:pt x="148" y="115"/>
                  </a:cubicBezTo>
                  <a:cubicBezTo>
                    <a:pt x="153" y="120"/>
                    <a:pt x="156" y="128"/>
                    <a:pt x="157" y="123"/>
                  </a:cubicBezTo>
                  <a:cubicBezTo>
                    <a:pt x="158" y="119"/>
                    <a:pt x="148" y="102"/>
                    <a:pt x="139" y="100"/>
                  </a:cubicBezTo>
                  <a:cubicBezTo>
                    <a:pt x="131" y="97"/>
                    <a:pt x="110" y="93"/>
                    <a:pt x="104" y="82"/>
                  </a:cubicBezTo>
                  <a:close/>
                </a:path>
              </a:pathLst>
            </a:custGeom>
            <a:solidFill>
              <a:srgbClr val="F19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2485"/>
            <p:cNvSpPr/>
            <p:nvPr/>
          </p:nvSpPr>
          <p:spPr bwMode="auto">
            <a:xfrm>
              <a:off x="5337175" y="5751513"/>
              <a:ext cx="322263" cy="446088"/>
            </a:xfrm>
            <a:custGeom>
              <a:avLst/>
              <a:gdLst>
                <a:gd name="T0" fmla="*/ 89 w 104"/>
                <a:gd name="T1" fmla="*/ 144 h 144"/>
                <a:gd name="T2" fmla="*/ 91 w 104"/>
                <a:gd name="T3" fmla="*/ 115 h 144"/>
                <a:gd name="T4" fmla="*/ 61 w 104"/>
                <a:gd name="T5" fmla="*/ 91 h 144"/>
                <a:gd name="T6" fmla="*/ 46 w 104"/>
                <a:gd name="T7" fmla="*/ 54 h 144"/>
                <a:gd name="T8" fmla="*/ 42 w 104"/>
                <a:gd name="T9" fmla="*/ 20 h 144"/>
                <a:gd name="T10" fmla="*/ 9 w 104"/>
                <a:gd name="T11" fmla="*/ 2 h 144"/>
                <a:gd name="T12" fmla="*/ 9 w 104"/>
                <a:gd name="T13" fmla="*/ 10 h 144"/>
                <a:gd name="T14" fmla="*/ 15 w 104"/>
                <a:gd name="T15" fmla="*/ 13 h 144"/>
                <a:gd name="T16" fmla="*/ 30 w 104"/>
                <a:gd name="T17" fmla="*/ 27 h 144"/>
                <a:gd name="T18" fmla="*/ 36 w 104"/>
                <a:gd name="T19" fmla="*/ 33 h 144"/>
                <a:gd name="T20" fmla="*/ 37 w 104"/>
                <a:gd name="T21" fmla="*/ 65 h 144"/>
                <a:gd name="T22" fmla="*/ 38 w 104"/>
                <a:gd name="T23" fmla="*/ 82 h 144"/>
                <a:gd name="T24" fmla="*/ 41 w 104"/>
                <a:gd name="T25" fmla="*/ 87 h 144"/>
                <a:gd name="T26" fmla="*/ 42 w 104"/>
                <a:gd name="T27" fmla="*/ 89 h 144"/>
                <a:gd name="T28" fmla="*/ 60 w 104"/>
                <a:gd name="T29" fmla="*/ 105 h 144"/>
                <a:gd name="T30" fmla="*/ 68 w 104"/>
                <a:gd name="T31" fmla="*/ 108 h 144"/>
                <a:gd name="T32" fmla="*/ 73 w 104"/>
                <a:gd name="T33" fmla="*/ 110 h 144"/>
                <a:gd name="T34" fmla="*/ 89 w 104"/>
                <a:gd name="T35" fmla="*/ 126 h 144"/>
                <a:gd name="T36" fmla="*/ 89 w 104"/>
                <a:gd name="T37" fmla="*/ 126 h 144"/>
                <a:gd name="T38" fmla="*/ 89 w 104"/>
                <a:gd name="T3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44">
                  <a:moveTo>
                    <a:pt x="89" y="144"/>
                  </a:moveTo>
                  <a:cubicBezTo>
                    <a:pt x="91" y="143"/>
                    <a:pt x="104" y="130"/>
                    <a:pt x="91" y="115"/>
                  </a:cubicBezTo>
                  <a:cubicBezTo>
                    <a:pt x="79" y="101"/>
                    <a:pt x="71" y="100"/>
                    <a:pt x="61" y="91"/>
                  </a:cubicBezTo>
                  <a:cubicBezTo>
                    <a:pt x="51" y="82"/>
                    <a:pt x="43" y="64"/>
                    <a:pt x="46" y="54"/>
                  </a:cubicBezTo>
                  <a:cubicBezTo>
                    <a:pt x="49" y="43"/>
                    <a:pt x="55" y="39"/>
                    <a:pt x="42" y="20"/>
                  </a:cubicBezTo>
                  <a:cubicBezTo>
                    <a:pt x="29" y="0"/>
                    <a:pt x="9" y="2"/>
                    <a:pt x="9" y="2"/>
                  </a:cubicBezTo>
                  <a:cubicBezTo>
                    <a:pt x="5" y="2"/>
                    <a:pt x="0" y="8"/>
                    <a:pt x="9" y="10"/>
                  </a:cubicBezTo>
                  <a:cubicBezTo>
                    <a:pt x="11" y="11"/>
                    <a:pt x="13" y="12"/>
                    <a:pt x="15" y="13"/>
                  </a:cubicBezTo>
                  <a:cubicBezTo>
                    <a:pt x="20" y="16"/>
                    <a:pt x="25" y="21"/>
                    <a:pt x="30" y="27"/>
                  </a:cubicBezTo>
                  <a:cubicBezTo>
                    <a:pt x="32" y="29"/>
                    <a:pt x="34" y="31"/>
                    <a:pt x="36" y="33"/>
                  </a:cubicBezTo>
                  <a:cubicBezTo>
                    <a:pt x="46" y="44"/>
                    <a:pt x="39" y="59"/>
                    <a:pt x="37" y="65"/>
                  </a:cubicBezTo>
                  <a:cubicBezTo>
                    <a:pt x="35" y="69"/>
                    <a:pt x="35" y="75"/>
                    <a:pt x="38" y="82"/>
                  </a:cubicBezTo>
                  <a:cubicBezTo>
                    <a:pt x="39" y="84"/>
                    <a:pt x="40" y="85"/>
                    <a:pt x="41" y="87"/>
                  </a:cubicBezTo>
                  <a:cubicBezTo>
                    <a:pt x="41" y="88"/>
                    <a:pt x="42" y="89"/>
                    <a:pt x="42" y="89"/>
                  </a:cubicBezTo>
                  <a:cubicBezTo>
                    <a:pt x="48" y="97"/>
                    <a:pt x="54" y="102"/>
                    <a:pt x="60" y="105"/>
                  </a:cubicBezTo>
                  <a:cubicBezTo>
                    <a:pt x="63" y="106"/>
                    <a:pt x="65" y="107"/>
                    <a:pt x="68" y="108"/>
                  </a:cubicBezTo>
                  <a:cubicBezTo>
                    <a:pt x="70" y="109"/>
                    <a:pt x="71" y="109"/>
                    <a:pt x="73" y="110"/>
                  </a:cubicBezTo>
                  <a:cubicBezTo>
                    <a:pt x="80" y="113"/>
                    <a:pt x="85" y="119"/>
                    <a:pt x="89" y="126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3" y="134"/>
                    <a:pt x="86" y="144"/>
                    <a:pt x="89" y="144"/>
                  </a:cubicBezTo>
                  <a:close/>
                </a:path>
              </a:pathLst>
            </a:custGeom>
            <a:solidFill>
              <a:srgbClr val="F19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2486"/>
            <p:cNvSpPr/>
            <p:nvPr/>
          </p:nvSpPr>
          <p:spPr bwMode="auto">
            <a:xfrm>
              <a:off x="5295900" y="5195888"/>
              <a:ext cx="314325" cy="438150"/>
            </a:xfrm>
            <a:custGeom>
              <a:avLst/>
              <a:gdLst>
                <a:gd name="T0" fmla="*/ 77 w 101"/>
                <a:gd name="T1" fmla="*/ 12 h 141"/>
                <a:gd name="T2" fmla="*/ 100 w 101"/>
                <a:gd name="T3" fmla="*/ 13 h 141"/>
                <a:gd name="T4" fmla="*/ 73 w 101"/>
                <a:gd name="T5" fmla="*/ 6 h 141"/>
                <a:gd name="T6" fmla="*/ 40 w 101"/>
                <a:gd name="T7" fmla="*/ 36 h 141"/>
                <a:gd name="T8" fmla="*/ 30 w 101"/>
                <a:gd name="T9" fmla="*/ 100 h 141"/>
                <a:gd name="T10" fmla="*/ 7 w 101"/>
                <a:gd name="T11" fmla="*/ 122 h 141"/>
                <a:gd name="T12" fmla="*/ 14 w 101"/>
                <a:gd name="T13" fmla="*/ 140 h 141"/>
                <a:gd name="T14" fmla="*/ 42 w 101"/>
                <a:gd name="T15" fmla="*/ 118 h 141"/>
                <a:gd name="T16" fmla="*/ 47 w 101"/>
                <a:gd name="T17" fmla="*/ 67 h 141"/>
                <a:gd name="T18" fmla="*/ 55 w 101"/>
                <a:gd name="T19" fmla="*/ 31 h 141"/>
                <a:gd name="T20" fmla="*/ 77 w 101"/>
                <a:gd name="T21" fmla="*/ 1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41">
                  <a:moveTo>
                    <a:pt x="77" y="12"/>
                  </a:moveTo>
                  <a:cubicBezTo>
                    <a:pt x="86" y="10"/>
                    <a:pt x="101" y="15"/>
                    <a:pt x="100" y="13"/>
                  </a:cubicBezTo>
                  <a:cubicBezTo>
                    <a:pt x="99" y="11"/>
                    <a:pt x="90" y="0"/>
                    <a:pt x="73" y="6"/>
                  </a:cubicBezTo>
                  <a:cubicBezTo>
                    <a:pt x="56" y="13"/>
                    <a:pt x="42" y="30"/>
                    <a:pt x="40" y="36"/>
                  </a:cubicBezTo>
                  <a:cubicBezTo>
                    <a:pt x="39" y="42"/>
                    <a:pt x="35" y="87"/>
                    <a:pt x="30" y="100"/>
                  </a:cubicBezTo>
                  <a:cubicBezTo>
                    <a:pt x="24" y="113"/>
                    <a:pt x="15" y="121"/>
                    <a:pt x="7" y="122"/>
                  </a:cubicBezTo>
                  <a:cubicBezTo>
                    <a:pt x="0" y="124"/>
                    <a:pt x="3" y="141"/>
                    <a:pt x="14" y="140"/>
                  </a:cubicBezTo>
                  <a:cubicBezTo>
                    <a:pt x="14" y="140"/>
                    <a:pt x="34" y="135"/>
                    <a:pt x="42" y="118"/>
                  </a:cubicBezTo>
                  <a:cubicBezTo>
                    <a:pt x="50" y="100"/>
                    <a:pt x="48" y="77"/>
                    <a:pt x="47" y="67"/>
                  </a:cubicBezTo>
                  <a:cubicBezTo>
                    <a:pt x="46" y="57"/>
                    <a:pt x="52" y="36"/>
                    <a:pt x="55" y="31"/>
                  </a:cubicBezTo>
                  <a:cubicBezTo>
                    <a:pt x="58" y="25"/>
                    <a:pt x="67" y="15"/>
                    <a:pt x="77" y="12"/>
                  </a:cubicBezTo>
                  <a:close/>
                </a:path>
              </a:pathLst>
            </a:custGeom>
            <a:solidFill>
              <a:srgbClr val="F19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2487"/>
            <p:cNvSpPr/>
            <p:nvPr/>
          </p:nvSpPr>
          <p:spPr bwMode="auto">
            <a:xfrm>
              <a:off x="5175250" y="5130801"/>
              <a:ext cx="188913" cy="471488"/>
            </a:xfrm>
            <a:custGeom>
              <a:avLst/>
              <a:gdLst>
                <a:gd name="T0" fmla="*/ 45 w 61"/>
                <a:gd name="T1" fmla="*/ 11 h 152"/>
                <a:gd name="T2" fmla="*/ 56 w 61"/>
                <a:gd name="T3" fmla="*/ 2 h 152"/>
                <a:gd name="T4" fmla="*/ 25 w 61"/>
                <a:gd name="T5" fmla="*/ 10 h 152"/>
                <a:gd name="T6" fmla="*/ 3 w 61"/>
                <a:gd name="T7" fmla="*/ 58 h 152"/>
                <a:gd name="T8" fmla="*/ 27 w 61"/>
                <a:gd name="T9" fmla="*/ 116 h 152"/>
                <a:gd name="T10" fmla="*/ 29 w 61"/>
                <a:gd name="T11" fmla="*/ 145 h 152"/>
                <a:gd name="T12" fmla="*/ 36 w 61"/>
                <a:gd name="T13" fmla="*/ 147 h 152"/>
                <a:gd name="T14" fmla="*/ 44 w 61"/>
                <a:gd name="T15" fmla="*/ 118 h 152"/>
                <a:gd name="T16" fmla="*/ 25 w 61"/>
                <a:gd name="T17" fmla="*/ 82 h 152"/>
                <a:gd name="T18" fmla="*/ 20 w 61"/>
                <a:gd name="T19" fmla="*/ 33 h 152"/>
                <a:gd name="T20" fmla="*/ 45 w 61"/>
                <a:gd name="T21" fmla="*/ 1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152">
                  <a:moveTo>
                    <a:pt x="45" y="11"/>
                  </a:moveTo>
                  <a:cubicBezTo>
                    <a:pt x="53" y="10"/>
                    <a:pt x="61" y="5"/>
                    <a:pt x="56" y="2"/>
                  </a:cubicBezTo>
                  <a:cubicBezTo>
                    <a:pt x="51" y="0"/>
                    <a:pt x="33" y="2"/>
                    <a:pt x="25" y="10"/>
                  </a:cubicBezTo>
                  <a:cubicBezTo>
                    <a:pt x="16" y="18"/>
                    <a:pt x="0" y="36"/>
                    <a:pt x="3" y="58"/>
                  </a:cubicBezTo>
                  <a:cubicBezTo>
                    <a:pt x="6" y="80"/>
                    <a:pt x="21" y="103"/>
                    <a:pt x="27" y="116"/>
                  </a:cubicBezTo>
                  <a:cubicBezTo>
                    <a:pt x="34" y="130"/>
                    <a:pt x="30" y="142"/>
                    <a:pt x="29" y="145"/>
                  </a:cubicBezTo>
                  <a:cubicBezTo>
                    <a:pt x="28" y="147"/>
                    <a:pt x="31" y="152"/>
                    <a:pt x="36" y="147"/>
                  </a:cubicBezTo>
                  <a:cubicBezTo>
                    <a:pt x="36" y="147"/>
                    <a:pt x="47" y="131"/>
                    <a:pt x="44" y="118"/>
                  </a:cubicBezTo>
                  <a:cubicBezTo>
                    <a:pt x="41" y="105"/>
                    <a:pt x="32" y="90"/>
                    <a:pt x="25" y="82"/>
                  </a:cubicBezTo>
                  <a:cubicBezTo>
                    <a:pt x="17" y="74"/>
                    <a:pt x="12" y="47"/>
                    <a:pt x="20" y="33"/>
                  </a:cubicBezTo>
                  <a:cubicBezTo>
                    <a:pt x="28" y="20"/>
                    <a:pt x="37" y="13"/>
                    <a:pt x="45" y="11"/>
                  </a:cubicBezTo>
                  <a:close/>
                </a:path>
              </a:pathLst>
            </a:custGeom>
            <a:solidFill>
              <a:srgbClr val="F19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2488"/>
            <p:cNvSpPr/>
            <p:nvPr/>
          </p:nvSpPr>
          <p:spPr bwMode="auto">
            <a:xfrm>
              <a:off x="5019675" y="5056188"/>
              <a:ext cx="227013" cy="477838"/>
            </a:xfrm>
            <a:custGeom>
              <a:avLst/>
              <a:gdLst>
                <a:gd name="T0" fmla="*/ 22 w 73"/>
                <a:gd name="T1" fmla="*/ 29 h 154"/>
                <a:gd name="T2" fmla="*/ 21 w 73"/>
                <a:gd name="T3" fmla="*/ 31 h 154"/>
                <a:gd name="T4" fmla="*/ 2 w 73"/>
                <a:gd name="T5" fmla="*/ 67 h 154"/>
                <a:gd name="T6" fmla="*/ 2 w 73"/>
                <a:gd name="T7" fmla="*/ 68 h 154"/>
                <a:gd name="T8" fmla="*/ 22 w 73"/>
                <a:gd name="T9" fmla="*/ 111 h 154"/>
                <a:gd name="T10" fmla="*/ 58 w 73"/>
                <a:gd name="T11" fmla="*/ 137 h 154"/>
                <a:gd name="T12" fmla="*/ 70 w 73"/>
                <a:gd name="T13" fmla="*/ 153 h 154"/>
                <a:gd name="T14" fmla="*/ 64 w 73"/>
                <a:gd name="T15" fmla="*/ 131 h 154"/>
                <a:gd name="T16" fmla="*/ 35 w 73"/>
                <a:gd name="T17" fmla="*/ 102 h 154"/>
                <a:gd name="T18" fmla="*/ 22 w 73"/>
                <a:gd name="T19" fmla="*/ 61 h 154"/>
                <a:gd name="T20" fmla="*/ 41 w 73"/>
                <a:gd name="T21" fmla="*/ 28 h 154"/>
                <a:gd name="T22" fmla="*/ 32 w 73"/>
                <a:gd name="T23" fmla="*/ 1 h 154"/>
                <a:gd name="T24" fmla="*/ 29 w 73"/>
                <a:gd name="T25" fmla="*/ 4 h 154"/>
                <a:gd name="T26" fmla="*/ 30 w 73"/>
                <a:gd name="T27" fmla="*/ 12 h 154"/>
                <a:gd name="T28" fmla="*/ 30 w 73"/>
                <a:gd name="T29" fmla="*/ 17 h 154"/>
                <a:gd name="T30" fmla="*/ 22 w 73"/>
                <a:gd name="T31" fmla="*/ 2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154">
                  <a:moveTo>
                    <a:pt x="22" y="29"/>
                  </a:moveTo>
                  <a:cubicBezTo>
                    <a:pt x="22" y="30"/>
                    <a:pt x="21" y="30"/>
                    <a:pt x="21" y="31"/>
                  </a:cubicBezTo>
                  <a:cubicBezTo>
                    <a:pt x="17" y="34"/>
                    <a:pt x="0" y="51"/>
                    <a:pt x="2" y="67"/>
                  </a:cubicBezTo>
                  <a:cubicBezTo>
                    <a:pt x="2" y="67"/>
                    <a:pt x="2" y="68"/>
                    <a:pt x="2" y="68"/>
                  </a:cubicBezTo>
                  <a:cubicBezTo>
                    <a:pt x="4" y="84"/>
                    <a:pt x="12" y="100"/>
                    <a:pt x="22" y="111"/>
                  </a:cubicBezTo>
                  <a:cubicBezTo>
                    <a:pt x="33" y="122"/>
                    <a:pt x="50" y="128"/>
                    <a:pt x="58" y="137"/>
                  </a:cubicBezTo>
                  <a:cubicBezTo>
                    <a:pt x="65" y="145"/>
                    <a:pt x="69" y="154"/>
                    <a:pt x="70" y="153"/>
                  </a:cubicBezTo>
                  <a:cubicBezTo>
                    <a:pt x="71" y="153"/>
                    <a:pt x="73" y="144"/>
                    <a:pt x="64" y="131"/>
                  </a:cubicBezTo>
                  <a:cubicBezTo>
                    <a:pt x="57" y="120"/>
                    <a:pt x="43" y="111"/>
                    <a:pt x="35" y="102"/>
                  </a:cubicBezTo>
                  <a:cubicBezTo>
                    <a:pt x="27" y="94"/>
                    <a:pt x="18" y="75"/>
                    <a:pt x="22" y="61"/>
                  </a:cubicBezTo>
                  <a:cubicBezTo>
                    <a:pt x="25" y="48"/>
                    <a:pt x="39" y="35"/>
                    <a:pt x="41" y="28"/>
                  </a:cubicBezTo>
                  <a:cubicBezTo>
                    <a:pt x="43" y="20"/>
                    <a:pt x="39" y="2"/>
                    <a:pt x="32" y="1"/>
                  </a:cubicBezTo>
                  <a:cubicBezTo>
                    <a:pt x="28" y="0"/>
                    <a:pt x="28" y="1"/>
                    <a:pt x="29" y="4"/>
                  </a:cubicBezTo>
                  <a:cubicBezTo>
                    <a:pt x="29" y="6"/>
                    <a:pt x="30" y="9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29" y="22"/>
                    <a:pt x="25" y="26"/>
                    <a:pt x="22" y="29"/>
                  </a:cubicBezTo>
                  <a:close/>
                </a:path>
              </a:pathLst>
            </a:custGeom>
            <a:solidFill>
              <a:srgbClr val="F19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2489"/>
            <p:cNvSpPr/>
            <p:nvPr/>
          </p:nvSpPr>
          <p:spPr bwMode="auto">
            <a:xfrm>
              <a:off x="5087938" y="5237163"/>
              <a:ext cx="25400" cy="76200"/>
            </a:xfrm>
            <a:custGeom>
              <a:avLst/>
              <a:gdLst>
                <a:gd name="T0" fmla="*/ 8 w 8"/>
                <a:gd name="T1" fmla="*/ 2 h 25"/>
                <a:gd name="T2" fmla="*/ 7 w 8"/>
                <a:gd name="T3" fmla="*/ 3 h 25"/>
                <a:gd name="T4" fmla="*/ 5 w 8"/>
                <a:gd name="T5" fmla="*/ 0 h 25"/>
                <a:gd name="T6" fmla="*/ 7 w 8"/>
                <a:gd name="T7" fmla="*/ 25 h 25"/>
                <a:gd name="T8" fmla="*/ 7 w 8"/>
                <a:gd name="T9" fmla="*/ 24 h 25"/>
                <a:gd name="T10" fmla="*/ 6 w 8"/>
                <a:gd name="T11" fmla="*/ 13 h 25"/>
                <a:gd name="T12" fmla="*/ 8 w 8"/>
                <a:gd name="T13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5">
                  <a:moveTo>
                    <a:pt x="8" y="2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5" y="1"/>
                    <a:pt x="5" y="0"/>
                  </a:cubicBezTo>
                  <a:cubicBezTo>
                    <a:pt x="0" y="13"/>
                    <a:pt x="7" y="25"/>
                    <a:pt x="7" y="25"/>
                  </a:cubicBezTo>
                  <a:cubicBezTo>
                    <a:pt x="7" y="25"/>
                    <a:pt x="7" y="25"/>
                    <a:pt x="7" y="24"/>
                  </a:cubicBezTo>
                  <a:cubicBezTo>
                    <a:pt x="6" y="22"/>
                    <a:pt x="5" y="16"/>
                    <a:pt x="6" y="13"/>
                  </a:cubicBezTo>
                  <a:cubicBezTo>
                    <a:pt x="6" y="10"/>
                    <a:pt x="7" y="6"/>
                    <a:pt x="8" y="2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2490"/>
            <p:cNvSpPr/>
            <p:nvPr/>
          </p:nvSpPr>
          <p:spPr bwMode="auto">
            <a:xfrm>
              <a:off x="5110163" y="5189538"/>
              <a:ext cx="22225" cy="28575"/>
            </a:xfrm>
            <a:custGeom>
              <a:avLst/>
              <a:gdLst>
                <a:gd name="T0" fmla="*/ 0 w 7"/>
                <a:gd name="T1" fmla="*/ 9 h 9"/>
                <a:gd name="T2" fmla="*/ 1 w 7"/>
                <a:gd name="T3" fmla="*/ 8 h 9"/>
                <a:gd name="T4" fmla="*/ 4 w 7"/>
                <a:gd name="T5" fmla="*/ 8 h 9"/>
                <a:gd name="T6" fmla="*/ 6 w 7"/>
                <a:gd name="T7" fmla="*/ 6 h 9"/>
                <a:gd name="T8" fmla="*/ 7 w 7"/>
                <a:gd name="T9" fmla="*/ 4 h 9"/>
                <a:gd name="T10" fmla="*/ 7 w 7"/>
                <a:gd name="T11" fmla="*/ 4 h 9"/>
                <a:gd name="T12" fmla="*/ 5 w 7"/>
                <a:gd name="T13" fmla="*/ 0 h 9"/>
                <a:gd name="T14" fmla="*/ 0 w 7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0" y="9"/>
                  </a:moveTo>
                  <a:cubicBezTo>
                    <a:pt x="1" y="9"/>
                    <a:pt x="1" y="9"/>
                    <a:pt x="1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5" y="7"/>
                    <a:pt x="5" y="7"/>
                    <a:pt x="6" y="6"/>
                  </a:cubicBezTo>
                  <a:cubicBezTo>
                    <a:pt x="6" y="5"/>
                    <a:pt x="6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4"/>
                    <a:pt x="4" y="2"/>
                    <a:pt x="5" y="0"/>
                  </a:cubicBezTo>
                  <a:cubicBezTo>
                    <a:pt x="3" y="3"/>
                    <a:pt x="2" y="6"/>
                    <a:pt x="0" y="9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2491"/>
            <p:cNvSpPr/>
            <p:nvPr/>
          </p:nvSpPr>
          <p:spPr bwMode="auto">
            <a:xfrm>
              <a:off x="5129213" y="5127626"/>
              <a:ext cx="26988" cy="58738"/>
            </a:xfrm>
            <a:custGeom>
              <a:avLst/>
              <a:gdLst>
                <a:gd name="T0" fmla="*/ 7 w 9"/>
                <a:gd name="T1" fmla="*/ 3 h 19"/>
                <a:gd name="T2" fmla="*/ 0 w 9"/>
                <a:gd name="T3" fmla="*/ 19 h 19"/>
                <a:gd name="T4" fmla="*/ 3 w 9"/>
                <a:gd name="T5" fmla="*/ 18 h 19"/>
                <a:gd name="T6" fmla="*/ 4 w 9"/>
                <a:gd name="T7" fmla="*/ 18 h 19"/>
                <a:gd name="T8" fmla="*/ 8 w 9"/>
                <a:gd name="T9" fmla="*/ 7 h 19"/>
                <a:gd name="T10" fmla="*/ 8 w 9"/>
                <a:gd name="T11" fmla="*/ 1 h 19"/>
                <a:gd name="T12" fmla="*/ 7 w 9"/>
                <a:gd name="T1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9">
                  <a:moveTo>
                    <a:pt x="7" y="3"/>
                  </a:moveTo>
                  <a:cubicBezTo>
                    <a:pt x="7" y="7"/>
                    <a:pt x="4" y="12"/>
                    <a:pt x="0" y="19"/>
                  </a:cubicBezTo>
                  <a:cubicBezTo>
                    <a:pt x="1" y="18"/>
                    <a:pt x="3" y="18"/>
                    <a:pt x="3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6" y="14"/>
                    <a:pt x="7" y="10"/>
                    <a:pt x="8" y="7"/>
                  </a:cubicBezTo>
                  <a:cubicBezTo>
                    <a:pt x="9" y="5"/>
                    <a:pt x="9" y="2"/>
                    <a:pt x="8" y="1"/>
                  </a:cubicBezTo>
                  <a:cubicBezTo>
                    <a:pt x="8" y="0"/>
                    <a:pt x="8" y="0"/>
                    <a:pt x="7" y="3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2492"/>
            <p:cNvSpPr>
              <a:spLocks noEditPoints="1"/>
            </p:cNvSpPr>
            <p:nvPr/>
          </p:nvSpPr>
          <p:spPr bwMode="auto">
            <a:xfrm>
              <a:off x="4921250" y="5624513"/>
              <a:ext cx="328613" cy="231775"/>
            </a:xfrm>
            <a:custGeom>
              <a:avLst/>
              <a:gdLst>
                <a:gd name="T0" fmla="*/ 88 w 106"/>
                <a:gd name="T1" fmla="*/ 21 h 75"/>
                <a:gd name="T2" fmla="*/ 74 w 106"/>
                <a:gd name="T3" fmla="*/ 2 h 75"/>
                <a:gd name="T4" fmla="*/ 30 w 106"/>
                <a:gd name="T5" fmla="*/ 10 h 75"/>
                <a:gd name="T6" fmla="*/ 12 w 106"/>
                <a:gd name="T7" fmla="*/ 53 h 75"/>
                <a:gd name="T8" fmla="*/ 67 w 106"/>
                <a:gd name="T9" fmla="*/ 72 h 75"/>
                <a:gd name="T10" fmla="*/ 103 w 106"/>
                <a:gd name="T11" fmla="*/ 56 h 75"/>
                <a:gd name="T12" fmla="*/ 103 w 106"/>
                <a:gd name="T13" fmla="*/ 41 h 75"/>
                <a:gd name="T14" fmla="*/ 88 w 106"/>
                <a:gd name="T15" fmla="*/ 21 h 75"/>
                <a:gd name="T16" fmla="*/ 98 w 106"/>
                <a:gd name="T17" fmla="*/ 55 h 75"/>
                <a:gd name="T18" fmla="*/ 64 w 106"/>
                <a:gd name="T19" fmla="*/ 71 h 75"/>
                <a:gd name="T20" fmla="*/ 17 w 106"/>
                <a:gd name="T21" fmla="*/ 58 h 75"/>
                <a:gd name="T22" fmla="*/ 19 w 106"/>
                <a:gd name="T23" fmla="*/ 32 h 75"/>
                <a:gd name="T24" fmla="*/ 58 w 106"/>
                <a:gd name="T25" fmla="*/ 30 h 75"/>
                <a:gd name="T26" fmla="*/ 92 w 106"/>
                <a:gd name="T27" fmla="*/ 36 h 75"/>
                <a:gd name="T28" fmla="*/ 98 w 106"/>
                <a:gd name="T29" fmla="*/ 5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75">
                  <a:moveTo>
                    <a:pt x="88" y="21"/>
                  </a:moveTo>
                  <a:cubicBezTo>
                    <a:pt x="81" y="16"/>
                    <a:pt x="82" y="5"/>
                    <a:pt x="74" y="2"/>
                  </a:cubicBezTo>
                  <a:cubicBezTo>
                    <a:pt x="66" y="0"/>
                    <a:pt x="40" y="5"/>
                    <a:pt x="30" y="10"/>
                  </a:cubicBezTo>
                  <a:cubicBezTo>
                    <a:pt x="23" y="14"/>
                    <a:pt x="0" y="35"/>
                    <a:pt x="12" y="53"/>
                  </a:cubicBezTo>
                  <a:cubicBezTo>
                    <a:pt x="23" y="70"/>
                    <a:pt x="43" y="75"/>
                    <a:pt x="67" y="72"/>
                  </a:cubicBezTo>
                  <a:cubicBezTo>
                    <a:pt x="91" y="68"/>
                    <a:pt x="104" y="58"/>
                    <a:pt x="103" y="56"/>
                  </a:cubicBezTo>
                  <a:cubicBezTo>
                    <a:pt x="103" y="55"/>
                    <a:pt x="101" y="44"/>
                    <a:pt x="103" y="41"/>
                  </a:cubicBezTo>
                  <a:cubicBezTo>
                    <a:pt x="106" y="37"/>
                    <a:pt x="95" y="25"/>
                    <a:pt x="88" y="21"/>
                  </a:cubicBezTo>
                  <a:close/>
                  <a:moveTo>
                    <a:pt x="98" y="55"/>
                  </a:moveTo>
                  <a:cubicBezTo>
                    <a:pt x="97" y="64"/>
                    <a:pt x="80" y="69"/>
                    <a:pt x="64" y="71"/>
                  </a:cubicBezTo>
                  <a:cubicBezTo>
                    <a:pt x="48" y="73"/>
                    <a:pt x="26" y="68"/>
                    <a:pt x="17" y="58"/>
                  </a:cubicBezTo>
                  <a:cubicBezTo>
                    <a:pt x="8" y="48"/>
                    <a:pt x="19" y="32"/>
                    <a:pt x="19" y="32"/>
                  </a:cubicBezTo>
                  <a:cubicBezTo>
                    <a:pt x="27" y="25"/>
                    <a:pt x="41" y="33"/>
                    <a:pt x="58" y="30"/>
                  </a:cubicBezTo>
                  <a:cubicBezTo>
                    <a:pt x="75" y="27"/>
                    <a:pt x="88" y="33"/>
                    <a:pt x="92" y="36"/>
                  </a:cubicBezTo>
                  <a:cubicBezTo>
                    <a:pt x="96" y="39"/>
                    <a:pt x="99" y="45"/>
                    <a:pt x="98" y="55"/>
                  </a:cubicBezTo>
                  <a:close/>
                </a:path>
              </a:pathLst>
            </a:custGeom>
            <a:solidFill>
              <a:srgbClr val="F19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2493"/>
            <p:cNvSpPr>
              <a:spLocks noEditPoints="1"/>
            </p:cNvSpPr>
            <p:nvPr/>
          </p:nvSpPr>
          <p:spPr bwMode="auto">
            <a:xfrm>
              <a:off x="4945063" y="5702301"/>
              <a:ext cx="282575" cy="147638"/>
            </a:xfrm>
            <a:custGeom>
              <a:avLst/>
              <a:gdLst>
                <a:gd name="T0" fmla="*/ 50 w 91"/>
                <a:gd name="T1" fmla="*/ 5 h 48"/>
                <a:gd name="T2" fmla="*/ 11 w 91"/>
                <a:gd name="T3" fmla="*/ 7 h 48"/>
                <a:gd name="T4" fmla="*/ 9 w 91"/>
                <a:gd name="T5" fmla="*/ 33 h 48"/>
                <a:gd name="T6" fmla="*/ 56 w 91"/>
                <a:gd name="T7" fmla="*/ 46 h 48"/>
                <a:gd name="T8" fmla="*/ 90 w 91"/>
                <a:gd name="T9" fmla="*/ 30 h 48"/>
                <a:gd name="T10" fmla="*/ 84 w 91"/>
                <a:gd name="T11" fmla="*/ 11 h 48"/>
                <a:gd name="T12" fmla="*/ 50 w 91"/>
                <a:gd name="T13" fmla="*/ 5 h 48"/>
                <a:gd name="T14" fmla="*/ 26 w 91"/>
                <a:gd name="T15" fmla="*/ 38 h 48"/>
                <a:gd name="T16" fmla="*/ 21 w 91"/>
                <a:gd name="T17" fmla="*/ 39 h 48"/>
                <a:gd name="T18" fmla="*/ 21 w 91"/>
                <a:gd name="T19" fmla="*/ 34 h 48"/>
                <a:gd name="T20" fmla="*/ 26 w 91"/>
                <a:gd name="T21" fmla="*/ 33 h 48"/>
                <a:gd name="T22" fmla="*/ 26 w 91"/>
                <a:gd name="T23" fmla="*/ 38 h 48"/>
                <a:gd name="T24" fmla="*/ 39 w 91"/>
                <a:gd name="T25" fmla="*/ 44 h 48"/>
                <a:gd name="T26" fmla="*/ 37 w 91"/>
                <a:gd name="T27" fmla="*/ 44 h 48"/>
                <a:gd name="T28" fmla="*/ 36 w 91"/>
                <a:gd name="T29" fmla="*/ 41 h 48"/>
                <a:gd name="T30" fmla="*/ 39 w 91"/>
                <a:gd name="T31" fmla="*/ 41 h 48"/>
                <a:gd name="T32" fmla="*/ 39 w 91"/>
                <a:gd name="T33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48">
                  <a:moveTo>
                    <a:pt x="50" y="5"/>
                  </a:moveTo>
                  <a:cubicBezTo>
                    <a:pt x="33" y="8"/>
                    <a:pt x="19" y="0"/>
                    <a:pt x="11" y="7"/>
                  </a:cubicBezTo>
                  <a:cubicBezTo>
                    <a:pt x="11" y="7"/>
                    <a:pt x="0" y="23"/>
                    <a:pt x="9" y="33"/>
                  </a:cubicBezTo>
                  <a:cubicBezTo>
                    <a:pt x="18" y="43"/>
                    <a:pt x="40" y="48"/>
                    <a:pt x="56" y="46"/>
                  </a:cubicBezTo>
                  <a:cubicBezTo>
                    <a:pt x="72" y="44"/>
                    <a:pt x="89" y="39"/>
                    <a:pt x="90" y="30"/>
                  </a:cubicBezTo>
                  <a:cubicBezTo>
                    <a:pt x="91" y="20"/>
                    <a:pt x="88" y="14"/>
                    <a:pt x="84" y="11"/>
                  </a:cubicBezTo>
                  <a:cubicBezTo>
                    <a:pt x="80" y="8"/>
                    <a:pt x="67" y="2"/>
                    <a:pt x="50" y="5"/>
                  </a:cubicBezTo>
                  <a:close/>
                  <a:moveTo>
                    <a:pt x="26" y="38"/>
                  </a:moveTo>
                  <a:cubicBezTo>
                    <a:pt x="25" y="40"/>
                    <a:pt x="23" y="40"/>
                    <a:pt x="21" y="39"/>
                  </a:cubicBezTo>
                  <a:cubicBezTo>
                    <a:pt x="20" y="38"/>
                    <a:pt x="19" y="36"/>
                    <a:pt x="21" y="34"/>
                  </a:cubicBezTo>
                  <a:cubicBezTo>
                    <a:pt x="22" y="32"/>
                    <a:pt x="24" y="32"/>
                    <a:pt x="26" y="33"/>
                  </a:cubicBezTo>
                  <a:cubicBezTo>
                    <a:pt x="27" y="35"/>
                    <a:pt x="28" y="37"/>
                    <a:pt x="26" y="38"/>
                  </a:cubicBezTo>
                  <a:close/>
                  <a:moveTo>
                    <a:pt x="39" y="44"/>
                  </a:moveTo>
                  <a:cubicBezTo>
                    <a:pt x="39" y="44"/>
                    <a:pt x="37" y="44"/>
                    <a:pt x="37" y="44"/>
                  </a:cubicBezTo>
                  <a:cubicBezTo>
                    <a:pt x="36" y="43"/>
                    <a:pt x="36" y="42"/>
                    <a:pt x="36" y="41"/>
                  </a:cubicBezTo>
                  <a:cubicBezTo>
                    <a:pt x="37" y="41"/>
                    <a:pt x="38" y="40"/>
                    <a:pt x="39" y="41"/>
                  </a:cubicBezTo>
                  <a:cubicBezTo>
                    <a:pt x="40" y="42"/>
                    <a:pt x="40" y="43"/>
                    <a:pt x="39" y="44"/>
                  </a:cubicBezTo>
                  <a:close/>
                </a:path>
              </a:pathLst>
            </a:custGeom>
            <a:solidFill>
              <a:srgbClr val="F3A3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2495"/>
            <p:cNvSpPr/>
            <p:nvPr/>
          </p:nvSpPr>
          <p:spPr bwMode="auto">
            <a:xfrm>
              <a:off x="5057775" y="5826126"/>
              <a:ext cx="12700" cy="11113"/>
            </a:xfrm>
            <a:custGeom>
              <a:avLst/>
              <a:gdLst>
                <a:gd name="T0" fmla="*/ 0 w 4"/>
                <a:gd name="T1" fmla="*/ 1 h 4"/>
                <a:gd name="T2" fmla="*/ 1 w 4"/>
                <a:gd name="T3" fmla="*/ 4 h 4"/>
                <a:gd name="T4" fmla="*/ 3 w 4"/>
                <a:gd name="T5" fmla="*/ 4 h 4"/>
                <a:gd name="T6" fmla="*/ 3 w 4"/>
                <a:gd name="T7" fmla="*/ 1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3" y="4"/>
                    <a:pt x="3" y="4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2496"/>
            <p:cNvSpPr>
              <a:spLocks noEditPoints="1"/>
            </p:cNvSpPr>
            <p:nvPr/>
          </p:nvSpPr>
          <p:spPr bwMode="auto">
            <a:xfrm>
              <a:off x="5233988" y="5719763"/>
              <a:ext cx="109538" cy="90488"/>
            </a:xfrm>
            <a:custGeom>
              <a:avLst/>
              <a:gdLst>
                <a:gd name="T0" fmla="*/ 8 w 35"/>
                <a:gd name="T1" fmla="*/ 11 h 29"/>
                <a:gd name="T2" fmla="*/ 6 w 35"/>
                <a:gd name="T3" fmla="*/ 25 h 29"/>
                <a:gd name="T4" fmla="*/ 21 w 35"/>
                <a:gd name="T5" fmla="*/ 24 h 29"/>
                <a:gd name="T6" fmla="*/ 29 w 35"/>
                <a:gd name="T7" fmla="*/ 8 h 29"/>
                <a:gd name="T8" fmla="*/ 8 w 35"/>
                <a:gd name="T9" fmla="*/ 11 h 29"/>
                <a:gd name="T10" fmla="*/ 12 w 35"/>
                <a:gd name="T11" fmla="*/ 26 h 29"/>
                <a:gd name="T12" fmla="*/ 5 w 35"/>
                <a:gd name="T13" fmla="*/ 20 h 29"/>
                <a:gd name="T14" fmla="*/ 8 w 35"/>
                <a:gd name="T15" fmla="*/ 13 h 29"/>
                <a:gd name="T16" fmla="*/ 7 w 35"/>
                <a:gd name="T17" fmla="*/ 19 h 29"/>
                <a:gd name="T18" fmla="*/ 12 w 35"/>
                <a:gd name="T19" fmla="*/ 26 h 29"/>
                <a:gd name="T20" fmla="*/ 29 w 35"/>
                <a:gd name="T21" fmla="*/ 17 h 29"/>
                <a:gd name="T22" fmla="*/ 12 w 35"/>
                <a:gd name="T23" fmla="*/ 25 h 29"/>
                <a:gd name="T24" fmla="*/ 11 w 35"/>
                <a:gd name="T25" fmla="*/ 11 h 29"/>
                <a:gd name="T26" fmla="*/ 25 w 35"/>
                <a:gd name="T27" fmla="*/ 6 h 29"/>
                <a:gd name="T28" fmla="*/ 29 w 35"/>
                <a:gd name="T29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9">
                  <a:moveTo>
                    <a:pt x="8" y="11"/>
                  </a:moveTo>
                  <a:cubicBezTo>
                    <a:pt x="0" y="17"/>
                    <a:pt x="6" y="25"/>
                    <a:pt x="6" y="25"/>
                  </a:cubicBezTo>
                  <a:cubicBezTo>
                    <a:pt x="14" y="29"/>
                    <a:pt x="17" y="26"/>
                    <a:pt x="21" y="24"/>
                  </a:cubicBezTo>
                  <a:cubicBezTo>
                    <a:pt x="25" y="22"/>
                    <a:pt x="35" y="15"/>
                    <a:pt x="29" y="8"/>
                  </a:cubicBezTo>
                  <a:cubicBezTo>
                    <a:pt x="22" y="0"/>
                    <a:pt x="16" y="5"/>
                    <a:pt x="8" y="11"/>
                  </a:cubicBezTo>
                  <a:close/>
                  <a:moveTo>
                    <a:pt x="12" y="26"/>
                  </a:moveTo>
                  <a:cubicBezTo>
                    <a:pt x="9" y="26"/>
                    <a:pt x="5" y="23"/>
                    <a:pt x="5" y="20"/>
                  </a:cubicBezTo>
                  <a:cubicBezTo>
                    <a:pt x="4" y="17"/>
                    <a:pt x="8" y="13"/>
                    <a:pt x="8" y="13"/>
                  </a:cubicBezTo>
                  <a:cubicBezTo>
                    <a:pt x="12" y="11"/>
                    <a:pt x="7" y="15"/>
                    <a:pt x="7" y="19"/>
                  </a:cubicBezTo>
                  <a:cubicBezTo>
                    <a:pt x="6" y="24"/>
                    <a:pt x="15" y="26"/>
                    <a:pt x="12" y="26"/>
                  </a:cubicBezTo>
                  <a:close/>
                  <a:moveTo>
                    <a:pt x="29" y="17"/>
                  </a:moveTo>
                  <a:cubicBezTo>
                    <a:pt x="27" y="21"/>
                    <a:pt x="17" y="28"/>
                    <a:pt x="12" y="25"/>
                  </a:cubicBezTo>
                  <a:cubicBezTo>
                    <a:pt x="7" y="21"/>
                    <a:pt x="8" y="16"/>
                    <a:pt x="11" y="11"/>
                  </a:cubicBezTo>
                  <a:cubicBezTo>
                    <a:pt x="11" y="11"/>
                    <a:pt x="19" y="2"/>
                    <a:pt x="25" y="6"/>
                  </a:cubicBezTo>
                  <a:cubicBezTo>
                    <a:pt x="31" y="10"/>
                    <a:pt x="31" y="14"/>
                    <a:pt x="29" y="17"/>
                  </a:cubicBezTo>
                  <a:close/>
                </a:path>
              </a:pathLst>
            </a:custGeom>
            <a:solidFill>
              <a:srgbClr val="F29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2497"/>
            <p:cNvSpPr>
              <a:spLocks noEditPoints="1"/>
            </p:cNvSpPr>
            <p:nvPr/>
          </p:nvSpPr>
          <p:spPr bwMode="auto">
            <a:xfrm>
              <a:off x="5256213" y="5726113"/>
              <a:ext cx="74613" cy="80963"/>
            </a:xfrm>
            <a:custGeom>
              <a:avLst/>
              <a:gdLst>
                <a:gd name="T0" fmla="*/ 4 w 24"/>
                <a:gd name="T1" fmla="*/ 9 h 26"/>
                <a:gd name="T2" fmla="*/ 5 w 24"/>
                <a:gd name="T3" fmla="*/ 23 h 26"/>
                <a:gd name="T4" fmla="*/ 22 w 24"/>
                <a:gd name="T5" fmla="*/ 15 h 26"/>
                <a:gd name="T6" fmla="*/ 18 w 24"/>
                <a:gd name="T7" fmla="*/ 4 h 26"/>
                <a:gd name="T8" fmla="*/ 4 w 24"/>
                <a:gd name="T9" fmla="*/ 9 h 26"/>
                <a:gd name="T10" fmla="*/ 21 w 24"/>
                <a:gd name="T11" fmla="*/ 15 h 26"/>
                <a:gd name="T12" fmla="*/ 6 w 24"/>
                <a:gd name="T13" fmla="*/ 23 h 26"/>
                <a:gd name="T14" fmla="*/ 5 w 24"/>
                <a:gd name="T15" fmla="*/ 10 h 26"/>
                <a:gd name="T16" fmla="*/ 17 w 24"/>
                <a:gd name="T17" fmla="*/ 5 h 26"/>
                <a:gd name="T18" fmla="*/ 21 w 24"/>
                <a:gd name="T1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6">
                  <a:moveTo>
                    <a:pt x="4" y="9"/>
                  </a:moveTo>
                  <a:cubicBezTo>
                    <a:pt x="1" y="14"/>
                    <a:pt x="0" y="19"/>
                    <a:pt x="5" y="23"/>
                  </a:cubicBezTo>
                  <a:cubicBezTo>
                    <a:pt x="10" y="26"/>
                    <a:pt x="20" y="19"/>
                    <a:pt x="22" y="15"/>
                  </a:cubicBezTo>
                  <a:cubicBezTo>
                    <a:pt x="24" y="12"/>
                    <a:pt x="24" y="8"/>
                    <a:pt x="18" y="4"/>
                  </a:cubicBezTo>
                  <a:cubicBezTo>
                    <a:pt x="12" y="0"/>
                    <a:pt x="4" y="9"/>
                    <a:pt x="4" y="9"/>
                  </a:cubicBezTo>
                  <a:close/>
                  <a:moveTo>
                    <a:pt x="21" y="15"/>
                  </a:moveTo>
                  <a:cubicBezTo>
                    <a:pt x="19" y="18"/>
                    <a:pt x="11" y="25"/>
                    <a:pt x="6" y="23"/>
                  </a:cubicBezTo>
                  <a:cubicBezTo>
                    <a:pt x="1" y="20"/>
                    <a:pt x="2" y="15"/>
                    <a:pt x="5" y="10"/>
                  </a:cubicBezTo>
                  <a:cubicBezTo>
                    <a:pt x="5" y="10"/>
                    <a:pt x="11" y="2"/>
                    <a:pt x="17" y="5"/>
                  </a:cubicBezTo>
                  <a:cubicBezTo>
                    <a:pt x="22" y="8"/>
                    <a:pt x="22" y="11"/>
                    <a:pt x="2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2498"/>
            <p:cNvSpPr>
              <a:spLocks noEditPoints="1"/>
            </p:cNvSpPr>
            <p:nvPr/>
          </p:nvSpPr>
          <p:spPr bwMode="auto">
            <a:xfrm>
              <a:off x="5259388" y="5732463"/>
              <a:ext cx="65088" cy="71438"/>
            </a:xfrm>
            <a:custGeom>
              <a:avLst/>
              <a:gdLst>
                <a:gd name="T0" fmla="*/ 4 w 21"/>
                <a:gd name="T1" fmla="*/ 8 h 23"/>
                <a:gd name="T2" fmla="*/ 5 w 21"/>
                <a:gd name="T3" fmla="*/ 21 h 23"/>
                <a:gd name="T4" fmla="*/ 20 w 21"/>
                <a:gd name="T5" fmla="*/ 13 h 23"/>
                <a:gd name="T6" fmla="*/ 16 w 21"/>
                <a:gd name="T7" fmla="*/ 3 h 23"/>
                <a:gd name="T8" fmla="*/ 4 w 21"/>
                <a:gd name="T9" fmla="*/ 8 h 23"/>
                <a:gd name="T10" fmla="*/ 19 w 21"/>
                <a:gd name="T11" fmla="*/ 11 h 23"/>
                <a:gd name="T12" fmla="*/ 6 w 21"/>
                <a:gd name="T13" fmla="*/ 20 h 23"/>
                <a:gd name="T14" fmla="*/ 3 w 21"/>
                <a:gd name="T15" fmla="*/ 12 h 23"/>
                <a:gd name="T16" fmla="*/ 12 w 21"/>
                <a:gd name="T17" fmla="*/ 4 h 23"/>
                <a:gd name="T18" fmla="*/ 19 w 21"/>
                <a:gd name="T1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3">
                  <a:moveTo>
                    <a:pt x="4" y="8"/>
                  </a:moveTo>
                  <a:cubicBezTo>
                    <a:pt x="1" y="13"/>
                    <a:pt x="0" y="18"/>
                    <a:pt x="5" y="21"/>
                  </a:cubicBezTo>
                  <a:cubicBezTo>
                    <a:pt x="10" y="23"/>
                    <a:pt x="18" y="16"/>
                    <a:pt x="20" y="13"/>
                  </a:cubicBezTo>
                  <a:cubicBezTo>
                    <a:pt x="21" y="9"/>
                    <a:pt x="21" y="6"/>
                    <a:pt x="16" y="3"/>
                  </a:cubicBezTo>
                  <a:cubicBezTo>
                    <a:pt x="10" y="0"/>
                    <a:pt x="4" y="8"/>
                    <a:pt x="4" y="8"/>
                  </a:cubicBezTo>
                  <a:close/>
                  <a:moveTo>
                    <a:pt x="19" y="11"/>
                  </a:moveTo>
                  <a:cubicBezTo>
                    <a:pt x="18" y="16"/>
                    <a:pt x="11" y="22"/>
                    <a:pt x="6" y="20"/>
                  </a:cubicBezTo>
                  <a:cubicBezTo>
                    <a:pt x="2" y="18"/>
                    <a:pt x="2" y="14"/>
                    <a:pt x="3" y="12"/>
                  </a:cubicBezTo>
                  <a:cubicBezTo>
                    <a:pt x="4" y="10"/>
                    <a:pt x="8" y="5"/>
                    <a:pt x="12" y="4"/>
                  </a:cubicBezTo>
                  <a:cubicBezTo>
                    <a:pt x="16" y="3"/>
                    <a:pt x="21" y="6"/>
                    <a:pt x="19" y="11"/>
                  </a:cubicBezTo>
                  <a:close/>
                </a:path>
              </a:pathLst>
            </a:custGeom>
            <a:solidFill>
              <a:srgbClr val="97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2499"/>
            <p:cNvSpPr>
              <a:spLocks noEditPoints="1"/>
            </p:cNvSpPr>
            <p:nvPr/>
          </p:nvSpPr>
          <p:spPr bwMode="auto">
            <a:xfrm>
              <a:off x="5265738" y="5741988"/>
              <a:ext cx="58738" cy="58738"/>
            </a:xfrm>
            <a:custGeom>
              <a:avLst/>
              <a:gdLst>
                <a:gd name="T0" fmla="*/ 10 w 19"/>
                <a:gd name="T1" fmla="*/ 1 h 19"/>
                <a:gd name="T2" fmla="*/ 1 w 19"/>
                <a:gd name="T3" fmla="*/ 9 h 19"/>
                <a:gd name="T4" fmla="*/ 4 w 19"/>
                <a:gd name="T5" fmla="*/ 17 h 19"/>
                <a:gd name="T6" fmla="*/ 17 w 19"/>
                <a:gd name="T7" fmla="*/ 8 h 19"/>
                <a:gd name="T8" fmla="*/ 10 w 19"/>
                <a:gd name="T9" fmla="*/ 1 h 19"/>
                <a:gd name="T10" fmla="*/ 15 w 19"/>
                <a:gd name="T11" fmla="*/ 7 h 19"/>
                <a:gd name="T12" fmla="*/ 8 w 19"/>
                <a:gd name="T13" fmla="*/ 15 h 19"/>
                <a:gd name="T14" fmla="*/ 6 w 19"/>
                <a:gd name="T15" fmla="*/ 16 h 19"/>
                <a:gd name="T16" fmla="*/ 5 w 19"/>
                <a:gd name="T17" fmla="*/ 14 h 19"/>
                <a:gd name="T18" fmla="*/ 5 w 19"/>
                <a:gd name="T19" fmla="*/ 14 h 19"/>
                <a:gd name="T20" fmla="*/ 7 w 19"/>
                <a:gd name="T21" fmla="*/ 6 h 19"/>
                <a:gd name="T22" fmla="*/ 15 w 19"/>
                <a:gd name="T23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9">
                  <a:moveTo>
                    <a:pt x="10" y="1"/>
                  </a:moveTo>
                  <a:cubicBezTo>
                    <a:pt x="6" y="2"/>
                    <a:pt x="2" y="7"/>
                    <a:pt x="1" y="9"/>
                  </a:cubicBezTo>
                  <a:cubicBezTo>
                    <a:pt x="0" y="11"/>
                    <a:pt x="0" y="15"/>
                    <a:pt x="4" y="17"/>
                  </a:cubicBezTo>
                  <a:cubicBezTo>
                    <a:pt x="9" y="19"/>
                    <a:pt x="16" y="13"/>
                    <a:pt x="17" y="8"/>
                  </a:cubicBezTo>
                  <a:cubicBezTo>
                    <a:pt x="19" y="3"/>
                    <a:pt x="14" y="0"/>
                    <a:pt x="10" y="1"/>
                  </a:cubicBezTo>
                  <a:close/>
                  <a:moveTo>
                    <a:pt x="15" y="7"/>
                  </a:moveTo>
                  <a:cubicBezTo>
                    <a:pt x="16" y="10"/>
                    <a:pt x="12" y="14"/>
                    <a:pt x="8" y="15"/>
                  </a:cubicBezTo>
                  <a:cubicBezTo>
                    <a:pt x="8" y="16"/>
                    <a:pt x="8" y="17"/>
                    <a:pt x="6" y="16"/>
                  </a:cubicBezTo>
                  <a:cubicBezTo>
                    <a:pt x="4" y="16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" y="10"/>
                    <a:pt x="7" y="6"/>
                    <a:pt x="7" y="6"/>
                  </a:cubicBezTo>
                  <a:cubicBezTo>
                    <a:pt x="10" y="3"/>
                    <a:pt x="14" y="4"/>
                    <a:pt x="15" y="7"/>
                  </a:cubicBezTo>
                  <a:close/>
                </a:path>
              </a:pathLst>
            </a:custGeom>
            <a:solidFill>
              <a:srgbClr val="005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2500"/>
            <p:cNvSpPr/>
            <p:nvPr/>
          </p:nvSpPr>
          <p:spPr bwMode="auto">
            <a:xfrm>
              <a:off x="5246688" y="5754688"/>
              <a:ext cx="33338" cy="46038"/>
            </a:xfrm>
            <a:custGeom>
              <a:avLst/>
              <a:gdLst>
                <a:gd name="T0" fmla="*/ 4 w 11"/>
                <a:gd name="T1" fmla="*/ 2 h 15"/>
                <a:gd name="T2" fmla="*/ 1 w 11"/>
                <a:gd name="T3" fmla="*/ 9 h 15"/>
                <a:gd name="T4" fmla="*/ 8 w 11"/>
                <a:gd name="T5" fmla="*/ 15 h 15"/>
                <a:gd name="T6" fmla="*/ 3 w 11"/>
                <a:gd name="T7" fmla="*/ 8 h 15"/>
                <a:gd name="T8" fmla="*/ 4 w 11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4" y="2"/>
                  </a:moveTo>
                  <a:cubicBezTo>
                    <a:pt x="4" y="2"/>
                    <a:pt x="0" y="6"/>
                    <a:pt x="1" y="9"/>
                  </a:cubicBezTo>
                  <a:cubicBezTo>
                    <a:pt x="1" y="12"/>
                    <a:pt x="5" y="15"/>
                    <a:pt x="8" y="15"/>
                  </a:cubicBezTo>
                  <a:cubicBezTo>
                    <a:pt x="11" y="15"/>
                    <a:pt x="2" y="13"/>
                    <a:pt x="3" y="8"/>
                  </a:cubicBezTo>
                  <a:cubicBezTo>
                    <a:pt x="3" y="4"/>
                    <a:pt x="8" y="0"/>
                    <a:pt x="4" y="2"/>
                  </a:cubicBezTo>
                  <a:close/>
                </a:path>
              </a:pathLst>
            </a:custGeom>
            <a:solidFill>
              <a:srgbClr val="F4A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2501"/>
            <p:cNvSpPr/>
            <p:nvPr/>
          </p:nvSpPr>
          <p:spPr bwMode="auto">
            <a:xfrm>
              <a:off x="5272088" y="5751513"/>
              <a:ext cx="42863" cy="36513"/>
            </a:xfrm>
            <a:custGeom>
              <a:avLst/>
              <a:gdLst>
                <a:gd name="T0" fmla="*/ 5 w 14"/>
                <a:gd name="T1" fmla="*/ 3 h 12"/>
                <a:gd name="T2" fmla="*/ 3 w 14"/>
                <a:gd name="T3" fmla="*/ 11 h 12"/>
                <a:gd name="T4" fmla="*/ 5 w 14"/>
                <a:gd name="T5" fmla="*/ 10 h 12"/>
                <a:gd name="T6" fmla="*/ 6 w 14"/>
                <a:gd name="T7" fmla="*/ 12 h 12"/>
                <a:gd name="T8" fmla="*/ 13 w 14"/>
                <a:gd name="T9" fmla="*/ 4 h 12"/>
                <a:gd name="T10" fmla="*/ 5 w 14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5" y="3"/>
                  </a:moveTo>
                  <a:cubicBezTo>
                    <a:pt x="5" y="3"/>
                    <a:pt x="0" y="7"/>
                    <a:pt x="3" y="11"/>
                  </a:cubicBezTo>
                  <a:cubicBezTo>
                    <a:pt x="3" y="10"/>
                    <a:pt x="3" y="9"/>
                    <a:pt x="5" y="10"/>
                  </a:cubicBezTo>
                  <a:cubicBezTo>
                    <a:pt x="6" y="11"/>
                    <a:pt x="6" y="11"/>
                    <a:pt x="6" y="12"/>
                  </a:cubicBezTo>
                  <a:cubicBezTo>
                    <a:pt x="10" y="11"/>
                    <a:pt x="14" y="7"/>
                    <a:pt x="13" y="4"/>
                  </a:cubicBezTo>
                  <a:cubicBezTo>
                    <a:pt x="12" y="1"/>
                    <a:pt x="8" y="0"/>
                    <a:pt x="5" y="3"/>
                  </a:cubicBezTo>
                  <a:close/>
                </a:path>
              </a:pathLst>
            </a:custGeom>
            <a:solidFill>
              <a:srgbClr val="040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2502"/>
            <p:cNvSpPr/>
            <p:nvPr/>
          </p:nvSpPr>
          <p:spPr bwMode="auto">
            <a:xfrm>
              <a:off x="5321300" y="5729288"/>
              <a:ext cx="19050" cy="42863"/>
            </a:xfrm>
            <a:custGeom>
              <a:avLst/>
              <a:gdLst>
                <a:gd name="T0" fmla="*/ 5 w 6"/>
                <a:gd name="T1" fmla="*/ 7 h 14"/>
                <a:gd name="T2" fmla="*/ 3 w 6"/>
                <a:gd name="T3" fmla="*/ 4 h 14"/>
                <a:gd name="T4" fmla="*/ 3 w 6"/>
                <a:gd name="T5" fmla="*/ 14 h 14"/>
                <a:gd name="T6" fmla="*/ 5 w 6"/>
                <a:gd name="T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4">
                  <a:moveTo>
                    <a:pt x="5" y="7"/>
                  </a:moveTo>
                  <a:cubicBezTo>
                    <a:pt x="5" y="3"/>
                    <a:pt x="0" y="0"/>
                    <a:pt x="3" y="4"/>
                  </a:cubicBezTo>
                  <a:cubicBezTo>
                    <a:pt x="5" y="8"/>
                    <a:pt x="3" y="14"/>
                    <a:pt x="3" y="14"/>
                  </a:cubicBezTo>
                  <a:cubicBezTo>
                    <a:pt x="6" y="11"/>
                    <a:pt x="6" y="11"/>
                    <a:pt x="5" y="7"/>
                  </a:cubicBezTo>
                  <a:close/>
                </a:path>
              </a:pathLst>
            </a:custGeom>
            <a:solidFill>
              <a:srgbClr val="CC7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2503"/>
            <p:cNvSpPr/>
            <p:nvPr/>
          </p:nvSpPr>
          <p:spPr bwMode="auto">
            <a:xfrm>
              <a:off x="5276850" y="5778501"/>
              <a:ext cx="12700" cy="15875"/>
            </a:xfrm>
            <a:custGeom>
              <a:avLst/>
              <a:gdLst>
                <a:gd name="T0" fmla="*/ 1 w 4"/>
                <a:gd name="T1" fmla="*/ 2 h 5"/>
                <a:gd name="T2" fmla="*/ 1 w 4"/>
                <a:gd name="T3" fmla="*/ 2 h 5"/>
                <a:gd name="T4" fmla="*/ 2 w 4"/>
                <a:gd name="T5" fmla="*/ 4 h 5"/>
                <a:gd name="T6" fmla="*/ 4 w 4"/>
                <a:gd name="T7" fmla="*/ 3 h 5"/>
                <a:gd name="T8" fmla="*/ 3 w 4"/>
                <a:gd name="T9" fmla="*/ 1 h 5"/>
                <a:gd name="T10" fmla="*/ 1 w 4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4"/>
                    <a:pt x="2" y="4"/>
                  </a:cubicBezTo>
                  <a:cubicBezTo>
                    <a:pt x="4" y="5"/>
                    <a:pt x="4" y="4"/>
                    <a:pt x="4" y="3"/>
                  </a:cubicBezTo>
                  <a:cubicBezTo>
                    <a:pt x="4" y="2"/>
                    <a:pt x="4" y="2"/>
                    <a:pt x="3" y="1"/>
                  </a:cubicBez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2504"/>
            <p:cNvSpPr/>
            <p:nvPr/>
          </p:nvSpPr>
          <p:spPr bwMode="auto">
            <a:xfrm>
              <a:off x="5197475" y="5676901"/>
              <a:ext cx="17463" cy="12700"/>
            </a:xfrm>
            <a:custGeom>
              <a:avLst/>
              <a:gdLst>
                <a:gd name="T0" fmla="*/ 6 w 6"/>
                <a:gd name="T1" fmla="*/ 4 h 4"/>
                <a:gd name="T2" fmla="*/ 1 w 6"/>
                <a:gd name="T3" fmla="*/ 0 h 4"/>
                <a:gd name="T4" fmla="*/ 0 w 6"/>
                <a:gd name="T5" fmla="*/ 0 h 4"/>
                <a:gd name="T6" fmla="*/ 6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cubicBezTo>
                    <a:pt x="5" y="3"/>
                    <a:pt x="3" y="2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3"/>
                    <a:pt x="6" y="4"/>
                  </a:cubicBezTo>
                  <a:close/>
                </a:path>
              </a:pathLst>
            </a:custGeom>
            <a:solidFill>
              <a:srgbClr val="F29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505"/>
            <p:cNvSpPr>
              <a:spLocks noEditPoints="1"/>
            </p:cNvSpPr>
            <p:nvPr/>
          </p:nvSpPr>
          <p:spPr bwMode="auto">
            <a:xfrm>
              <a:off x="5187950" y="5614988"/>
              <a:ext cx="88900" cy="74613"/>
            </a:xfrm>
            <a:custGeom>
              <a:avLst/>
              <a:gdLst>
                <a:gd name="T0" fmla="*/ 16 w 29"/>
                <a:gd name="T1" fmla="*/ 24 h 24"/>
                <a:gd name="T2" fmla="*/ 25 w 29"/>
                <a:gd name="T3" fmla="*/ 7 h 24"/>
                <a:gd name="T4" fmla="*/ 7 w 29"/>
                <a:gd name="T5" fmla="*/ 2 h 24"/>
                <a:gd name="T6" fmla="*/ 0 w 29"/>
                <a:gd name="T7" fmla="*/ 11 h 24"/>
                <a:gd name="T8" fmla="*/ 0 w 29"/>
                <a:gd name="T9" fmla="*/ 11 h 24"/>
                <a:gd name="T10" fmla="*/ 2 w 29"/>
                <a:gd name="T11" fmla="*/ 11 h 24"/>
                <a:gd name="T12" fmla="*/ 8 w 29"/>
                <a:gd name="T13" fmla="*/ 21 h 24"/>
                <a:gd name="T14" fmla="*/ 9 w 29"/>
                <a:gd name="T15" fmla="*/ 24 h 24"/>
                <a:gd name="T16" fmla="*/ 16 w 29"/>
                <a:gd name="T17" fmla="*/ 24 h 24"/>
                <a:gd name="T18" fmla="*/ 5 w 29"/>
                <a:gd name="T19" fmla="*/ 16 h 24"/>
                <a:gd name="T20" fmla="*/ 8 w 29"/>
                <a:gd name="T21" fmla="*/ 4 h 24"/>
                <a:gd name="T22" fmla="*/ 24 w 29"/>
                <a:gd name="T23" fmla="*/ 8 h 24"/>
                <a:gd name="T24" fmla="*/ 16 w 29"/>
                <a:gd name="T25" fmla="*/ 23 h 24"/>
                <a:gd name="T26" fmla="*/ 5 w 29"/>
                <a:gd name="T2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4">
                  <a:moveTo>
                    <a:pt x="16" y="24"/>
                  </a:moveTo>
                  <a:cubicBezTo>
                    <a:pt x="23" y="24"/>
                    <a:pt x="29" y="15"/>
                    <a:pt x="25" y="7"/>
                  </a:cubicBezTo>
                  <a:cubicBezTo>
                    <a:pt x="20" y="0"/>
                    <a:pt x="10" y="0"/>
                    <a:pt x="7" y="2"/>
                  </a:cubicBezTo>
                  <a:cubicBezTo>
                    <a:pt x="3" y="3"/>
                    <a:pt x="0" y="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5"/>
                    <a:pt x="2" y="7"/>
                    <a:pt x="2" y="11"/>
                  </a:cubicBezTo>
                  <a:cubicBezTo>
                    <a:pt x="2" y="16"/>
                    <a:pt x="4" y="18"/>
                    <a:pt x="8" y="21"/>
                  </a:cubicBezTo>
                  <a:cubicBezTo>
                    <a:pt x="10" y="22"/>
                    <a:pt x="11" y="24"/>
                    <a:pt x="9" y="24"/>
                  </a:cubicBezTo>
                  <a:cubicBezTo>
                    <a:pt x="11" y="24"/>
                    <a:pt x="13" y="24"/>
                    <a:pt x="16" y="24"/>
                  </a:cubicBezTo>
                  <a:close/>
                  <a:moveTo>
                    <a:pt x="5" y="16"/>
                  </a:moveTo>
                  <a:cubicBezTo>
                    <a:pt x="1" y="11"/>
                    <a:pt x="6" y="5"/>
                    <a:pt x="8" y="4"/>
                  </a:cubicBezTo>
                  <a:cubicBezTo>
                    <a:pt x="11" y="2"/>
                    <a:pt x="20" y="1"/>
                    <a:pt x="24" y="8"/>
                  </a:cubicBezTo>
                  <a:cubicBezTo>
                    <a:pt x="28" y="15"/>
                    <a:pt x="22" y="23"/>
                    <a:pt x="16" y="23"/>
                  </a:cubicBezTo>
                  <a:cubicBezTo>
                    <a:pt x="10" y="23"/>
                    <a:pt x="5" y="16"/>
                    <a:pt x="5" y="16"/>
                  </a:cubicBezTo>
                  <a:close/>
                </a:path>
              </a:pathLst>
            </a:custGeom>
            <a:solidFill>
              <a:srgbClr val="F29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506"/>
            <p:cNvSpPr>
              <a:spLocks noEditPoints="1"/>
            </p:cNvSpPr>
            <p:nvPr/>
          </p:nvSpPr>
          <p:spPr bwMode="auto">
            <a:xfrm>
              <a:off x="5191125" y="5618163"/>
              <a:ext cx="84138" cy="71438"/>
            </a:xfrm>
            <a:custGeom>
              <a:avLst/>
              <a:gdLst>
                <a:gd name="T0" fmla="*/ 7 w 27"/>
                <a:gd name="T1" fmla="*/ 3 h 23"/>
                <a:gd name="T2" fmla="*/ 4 w 27"/>
                <a:gd name="T3" fmla="*/ 15 h 23"/>
                <a:gd name="T4" fmla="*/ 15 w 27"/>
                <a:gd name="T5" fmla="*/ 22 h 23"/>
                <a:gd name="T6" fmla="*/ 23 w 27"/>
                <a:gd name="T7" fmla="*/ 7 h 23"/>
                <a:gd name="T8" fmla="*/ 7 w 27"/>
                <a:gd name="T9" fmla="*/ 3 h 23"/>
                <a:gd name="T10" fmla="*/ 22 w 27"/>
                <a:gd name="T11" fmla="*/ 16 h 23"/>
                <a:gd name="T12" fmla="*/ 6 w 27"/>
                <a:gd name="T13" fmla="*/ 17 h 23"/>
                <a:gd name="T14" fmla="*/ 5 w 27"/>
                <a:gd name="T15" fmla="*/ 6 h 23"/>
                <a:gd name="T16" fmla="*/ 11 w 27"/>
                <a:gd name="T17" fmla="*/ 2 h 23"/>
                <a:gd name="T18" fmla="*/ 22 w 27"/>
                <a:gd name="T1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3">
                  <a:moveTo>
                    <a:pt x="7" y="3"/>
                  </a:moveTo>
                  <a:cubicBezTo>
                    <a:pt x="5" y="4"/>
                    <a:pt x="0" y="10"/>
                    <a:pt x="4" y="15"/>
                  </a:cubicBezTo>
                  <a:cubicBezTo>
                    <a:pt x="4" y="15"/>
                    <a:pt x="9" y="22"/>
                    <a:pt x="15" y="22"/>
                  </a:cubicBezTo>
                  <a:cubicBezTo>
                    <a:pt x="21" y="22"/>
                    <a:pt x="27" y="14"/>
                    <a:pt x="23" y="7"/>
                  </a:cubicBezTo>
                  <a:cubicBezTo>
                    <a:pt x="19" y="0"/>
                    <a:pt x="10" y="1"/>
                    <a:pt x="7" y="3"/>
                  </a:cubicBezTo>
                  <a:close/>
                  <a:moveTo>
                    <a:pt x="22" y="16"/>
                  </a:moveTo>
                  <a:cubicBezTo>
                    <a:pt x="20" y="23"/>
                    <a:pt x="10" y="21"/>
                    <a:pt x="6" y="17"/>
                  </a:cubicBezTo>
                  <a:cubicBezTo>
                    <a:pt x="2" y="12"/>
                    <a:pt x="4" y="8"/>
                    <a:pt x="5" y="6"/>
                  </a:cubicBezTo>
                  <a:cubicBezTo>
                    <a:pt x="7" y="4"/>
                    <a:pt x="9" y="3"/>
                    <a:pt x="11" y="2"/>
                  </a:cubicBezTo>
                  <a:cubicBezTo>
                    <a:pt x="16" y="2"/>
                    <a:pt x="25" y="8"/>
                    <a:pt x="22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2507"/>
            <p:cNvSpPr>
              <a:spLocks noEditPoints="1"/>
            </p:cNvSpPr>
            <p:nvPr/>
          </p:nvSpPr>
          <p:spPr bwMode="auto">
            <a:xfrm>
              <a:off x="5197475" y="5624513"/>
              <a:ext cx="71438" cy="65088"/>
            </a:xfrm>
            <a:custGeom>
              <a:avLst/>
              <a:gdLst>
                <a:gd name="T0" fmla="*/ 9 w 23"/>
                <a:gd name="T1" fmla="*/ 0 h 21"/>
                <a:gd name="T2" fmla="*/ 3 w 23"/>
                <a:gd name="T3" fmla="*/ 4 h 21"/>
                <a:gd name="T4" fmla="*/ 4 w 23"/>
                <a:gd name="T5" fmla="*/ 15 h 21"/>
                <a:gd name="T6" fmla="*/ 20 w 23"/>
                <a:gd name="T7" fmla="*/ 14 h 21"/>
                <a:gd name="T8" fmla="*/ 9 w 23"/>
                <a:gd name="T9" fmla="*/ 0 h 21"/>
                <a:gd name="T10" fmla="*/ 19 w 23"/>
                <a:gd name="T11" fmla="*/ 13 h 21"/>
                <a:gd name="T12" fmla="*/ 11 w 23"/>
                <a:gd name="T13" fmla="*/ 17 h 21"/>
                <a:gd name="T14" fmla="*/ 8 w 23"/>
                <a:gd name="T15" fmla="*/ 16 h 21"/>
                <a:gd name="T16" fmla="*/ 7 w 23"/>
                <a:gd name="T17" fmla="*/ 15 h 21"/>
                <a:gd name="T18" fmla="*/ 7 w 23"/>
                <a:gd name="T19" fmla="*/ 15 h 21"/>
                <a:gd name="T20" fmla="*/ 6 w 23"/>
                <a:gd name="T21" fmla="*/ 14 h 21"/>
                <a:gd name="T22" fmla="*/ 5 w 23"/>
                <a:gd name="T23" fmla="*/ 6 h 21"/>
                <a:gd name="T24" fmla="*/ 10 w 23"/>
                <a:gd name="T25" fmla="*/ 2 h 21"/>
                <a:gd name="T26" fmla="*/ 19 w 23"/>
                <a:gd name="T27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1">
                  <a:moveTo>
                    <a:pt x="9" y="0"/>
                  </a:moveTo>
                  <a:cubicBezTo>
                    <a:pt x="7" y="1"/>
                    <a:pt x="5" y="2"/>
                    <a:pt x="3" y="4"/>
                  </a:cubicBezTo>
                  <a:cubicBezTo>
                    <a:pt x="2" y="6"/>
                    <a:pt x="0" y="10"/>
                    <a:pt x="4" y="15"/>
                  </a:cubicBezTo>
                  <a:cubicBezTo>
                    <a:pt x="8" y="19"/>
                    <a:pt x="18" y="21"/>
                    <a:pt x="20" y="14"/>
                  </a:cubicBezTo>
                  <a:cubicBezTo>
                    <a:pt x="23" y="6"/>
                    <a:pt x="14" y="0"/>
                    <a:pt x="9" y="0"/>
                  </a:cubicBezTo>
                  <a:close/>
                  <a:moveTo>
                    <a:pt x="19" y="13"/>
                  </a:moveTo>
                  <a:cubicBezTo>
                    <a:pt x="18" y="17"/>
                    <a:pt x="14" y="18"/>
                    <a:pt x="11" y="17"/>
                  </a:cubicBezTo>
                  <a:cubicBezTo>
                    <a:pt x="9" y="18"/>
                    <a:pt x="8" y="17"/>
                    <a:pt x="8" y="16"/>
                  </a:cubicBezTo>
                  <a:cubicBezTo>
                    <a:pt x="7" y="16"/>
                    <a:pt x="7" y="16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5"/>
                    <a:pt x="6" y="14"/>
                  </a:cubicBezTo>
                  <a:cubicBezTo>
                    <a:pt x="3" y="11"/>
                    <a:pt x="4" y="7"/>
                    <a:pt x="5" y="6"/>
                  </a:cubicBezTo>
                  <a:cubicBezTo>
                    <a:pt x="7" y="4"/>
                    <a:pt x="9" y="3"/>
                    <a:pt x="10" y="2"/>
                  </a:cubicBezTo>
                  <a:cubicBezTo>
                    <a:pt x="15" y="2"/>
                    <a:pt x="22" y="6"/>
                    <a:pt x="19" y="13"/>
                  </a:cubicBezTo>
                  <a:close/>
                </a:path>
              </a:pathLst>
            </a:custGeom>
            <a:solidFill>
              <a:srgbClr val="97A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2508"/>
            <p:cNvSpPr/>
            <p:nvPr/>
          </p:nvSpPr>
          <p:spPr bwMode="auto">
            <a:xfrm>
              <a:off x="5207000" y="5630863"/>
              <a:ext cx="58738" cy="49213"/>
            </a:xfrm>
            <a:custGeom>
              <a:avLst/>
              <a:gdLst>
                <a:gd name="T0" fmla="*/ 8 w 19"/>
                <a:gd name="T1" fmla="*/ 15 h 16"/>
                <a:gd name="T2" fmla="*/ 8 w 19"/>
                <a:gd name="T3" fmla="*/ 15 h 16"/>
                <a:gd name="T4" fmla="*/ 16 w 19"/>
                <a:gd name="T5" fmla="*/ 11 h 16"/>
                <a:gd name="T6" fmla="*/ 7 w 19"/>
                <a:gd name="T7" fmla="*/ 0 h 16"/>
                <a:gd name="T8" fmla="*/ 2 w 19"/>
                <a:gd name="T9" fmla="*/ 4 h 16"/>
                <a:gd name="T10" fmla="*/ 3 w 19"/>
                <a:gd name="T11" fmla="*/ 12 h 16"/>
                <a:gd name="T12" fmla="*/ 4 w 19"/>
                <a:gd name="T13" fmla="*/ 13 h 16"/>
                <a:gd name="T14" fmla="*/ 5 w 19"/>
                <a:gd name="T15" fmla="*/ 5 h 16"/>
                <a:gd name="T16" fmla="*/ 16 w 19"/>
                <a:gd name="T17" fmla="*/ 7 h 16"/>
                <a:gd name="T18" fmla="*/ 8 w 19"/>
                <a:gd name="T1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6">
                  <a:moveTo>
                    <a:pt x="8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1" y="16"/>
                    <a:pt x="15" y="15"/>
                    <a:pt x="16" y="11"/>
                  </a:cubicBezTo>
                  <a:cubicBezTo>
                    <a:pt x="19" y="4"/>
                    <a:pt x="12" y="0"/>
                    <a:pt x="7" y="0"/>
                  </a:cubicBezTo>
                  <a:cubicBezTo>
                    <a:pt x="6" y="1"/>
                    <a:pt x="4" y="2"/>
                    <a:pt x="2" y="4"/>
                  </a:cubicBezTo>
                  <a:cubicBezTo>
                    <a:pt x="1" y="5"/>
                    <a:pt x="0" y="9"/>
                    <a:pt x="3" y="12"/>
                  </a:cubicBezTo>
                  <a:cubicBezTo>
                    <a:pt x="3" y="13"/>
                    <a:pt x="3" y="13"/>
                    <a:pt x="4" y="13"/>
                  </a:cubicBezTo>
                  <a:cubicBezTo>
                    <a:pt x="1" y="10"/>
                    <a:pt x="3" y="6"/>
                    <a:pt x="5" y="5"/>
                  </a:cubicBezTo>
                  <a:cubicBezTo>
                    <a:pt x="7" y="3"/>
                    <a:pt x="14" y="2"/>
                    <a:pt x="16" y="7"/>
                  </a:cubicBezTo>
                  <a:cubicBezTo>
                    <a:pt x="17" y="11"/>
                    <a:pt x="12" y="15"/>
                    <a:pt x="8" y="15"/>
                  </a:cubicBezTo>
                  <a:close/>
                </a:path>
              </a:pathLst>
            </a:custGeom>
            <a:solidFill>
              <a:srgbClr val="005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509"/>
            <p:cNvSpPr/>
            <p:nvPr/>
          </p:nvSpPr>
          <p:spPr bwMode="auto">
            <a:xfrm>
              <a:off x="5187950" y="5630863"/>
              <a:ext cx="33338" cy="58738"/>
            </a:xfrm>
            <a:custGeom>
              <a:avLst/>
              <a:gdLst>
                <a:gd name="T0" fmla="*/ 2 w 11"/>
                <a:gd name="T1" fmla="*/ 6 h 19"/>
                <a:gd name="T2" fmla="*/ 0 w 11"/>
                <a:gd name="T3" fmla="*/ 6 h 19"/>
                <a:gd name="T4" fmla="*/ 0 w 11"/>
                <a:gd name="T5" fmla="*/ 6 h 19"/>
                <a:gd name="T6" fmla="*/ 3 w 11"/>
                <a:gd name="T7" fmla="*/ 15 h 19"/>
                <a:gd name="T8" fmla="*/ 4 w 11"/>
                <a:gd name="T9" fmla="*/ 15 h 19"/>
                <a:gd name="T10" fmla="*/ 9 w 11"/>
                <a:gd name="T11" fmla="*/ 19 h 19"/>
                <a:gd name="T12" fmla="*/ 9 w 11"/>
                <a:gd name="T13" fmla="*/ 19 h 19"/>
                <a:gd name="T14" fmla="*/ 8 w 11"/>
                <a:gd name="T15" fmla="*/ 16 h 19"/>
                <a:gd name="T16" fmla="*/ 2 w 11"/>
                <a:gd name="T17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9">
                  <a:moveTo>
                    <a:pt x="2" y="6"/>
                  </a:moveTo>
                  <a:cubicBezTo>
                    <a:pt x="2" y="2"/>
                    <a:pt x="2" y="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12"/>
                    <a:pt x="3" y="15"/>
                  </a:cubicBezTo>
                  <a:cubicBezTo>
                    <a:pt x="3" y="15"/>
                    <a:pt x="3" y="15"/>
                    <a:pt x="4" y="15"/>
                  </a:cubicBezTo>
                  <a:cubicBezTo>
                    <a:pt x="6" y="17"/>
                    <a:pt x="8" y="18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1" y="19"/>
                    <a:pt x="10" y="17"/>
                    <a:pt x="8" y="16"/>
                  </a:cubicBezTo>
                  <a:cubicBezTo>
                    <a:pt x="4" y="13"/>
                    <a:pt x="2" y="11"/>
                    <a:pt x="2" y="6"/>
                  </a:cubicBezTo>
                  <a:close/>
                </a:path>
              </a:pathLst>
            </a:custGeom>
            <a:solidFill>
              <a:srgbClr val="F4A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510"/>
            <p:cNvSpPr/>
            <p:nvPr/>
          </p:nvSpPr>
          <p:spPr bwMode="auto">
            <a:xfrm>
              <a:off x="5211763" y="5608638"/>
              <a:ext cx="63500" cy="33338"/>
            </a:xfrm>
            <a:custGeom>
              <a:avLst/>
              <a:gdLst>
                <a:gd name="T0" fmla="*/ 8 w 20"/>
                <a:gd name="T1" fmla="*/ 3 h 11"/>
                <a:gd name="T2" fmla="*/ 19 w 20"/>
                <a:gd name="T3" fmla="*/ 11 h 11"/>
                <a:gd name="T4" fmla="*/ 15 w 20"/>
                <a:gd name="T5" fmla="*/ 4 h 11"/>
                <a:gd name="T6" fmla="*/ 8 w 20"/>
                <a:gd name="T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1">
                  <a:moveTo>
                    <a:pt x="8" y="3"/>
                  </a:moveTo>
                  <a:cubicBezTo>
                    <a:pt x="15" y="4"/>
                    <a:pt x="19" y="11"/>
                    <a:pt x="19" y="11"/>
                  </a:cubicBezTo>
                  <a:cubicBezTo>
                    <a:pt x="19" y="11"/>
                    <a:pt x="20" y="9"/>
                    <a:pt x="15" y="4"/>
                  </a:cubicBezTo>
                  <a:cubicBezTo>
                    <a:pt x="11" y="0"/>
                    <a:pt x="0" y="2"/>
                    <a:pt x="8" y="3"/>
                  </a:cubicBezTo>
                  <a:close/>
                </a:path>
              </a:pathLst>
            </a:custGeom>
            <a:solidFill>
              <a:srgbClr val="CC7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2511"/>
            <p:cNvSpPr/>
            <p:nvPr/>
          </p:nvSpPr>
          <p:spPr bwMode="auto">
            <a:xfrm>
              <a:off x="5210175" y="5637213"/>
              <a:ext cx="49213" cy="39688"/>
            </a:xfrm>
            <a:custGeom>
              <a:avLst/>
              <a:gdLst>
                <a:gd name="T0" fmla="*/ 7 w 16"/>
                <a:gd name="T1" fmla="*/ 13 h 13"/>
                <a:gd name="T2" fmla="*/ 15 w 16"/>
                <a:gd name="T3" fmla="*/ 5 h 13"/>
                <a:gd name="T4" fmla="*/ 4 w 16"/>
                <a:gd name="T5" fmla="*/ 3 h 13"/>
                <a:gd name="T6" fmla="*/ 3 w 16"/>
                <a:gd name="T7" fmla="*/ 11 h 13"/>
                <a:gd name="T8" fmla="*/ 3 w 16"/>
                <a:gd name="T9" fmla="*/ 11 h 13"/>
                <a:gd name="T10" fmla="*/ 4 w 16"/>
                <a:gd name="T11" fmla="*/ 12 h 13"/>
                <a:gd name="T12" fmla="*/ 3 w 16"/>
                <a:gd name="T13" fmla="*/ 11 h 13"/>
                <a:gd name="T14" fmla="*/ 5 w 16"/>
                <a:gd name="T15" fmla="*/ 9 h 13"/>
                <a:gd name="T16" fmla="*/ 7 w 16"/>
                <a:gd name="T17" fmla="*/ 13 h 13"/>
                <a:gd name="T18" fmla="*/ 7 w 16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3">
                  <a:moveTo>
                    <a:pt x="7" y="13"/>
                  </a:moveTo>
                  <a:cubicBezTo>
                    <a:pt x="11" y="13"/>
                    <a:pt x="16" y="9"/>
                    <a:pt x="15" y="5"/>
                  </a:cubicBezTo>
                  <a:cubicBezTo>
                    <a:pt x="13" y="0"/>
                    <a:pt x="6" y="1"/>
                    <a:pt x="4" y="3"/>
                  </a:cubicBezTo>
                  <a:cubicBezTo>
                    <a:pt x="2" y="4"/>
                    <a:pt x="0" y="8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5" y="9"/>
                    <a:pt x="9" y="11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lose/>
                </a:path>
              </a:pathLst>
            </a:custGeom>
            <a:solidFill>
              <a:srgbClr val="040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2512"/>
            <p:cNvSpPr/>
            <p:nvPr/>
          </p:nvSpPr>
          <p:spPr bwMode="auto">
            <a:xfrm>
              <a:off x="5218113" y="5664201"/>
              <a:ext cx="19050" cy="15875"/>
            </a:xfrm>
            <a:custGeom>
              <a:avLst/>
              <a:gdLst>
                <a:gd name="T0" fmla="*/ 2 w 6"/>
                <a:gd name="T1" fmla="*/ 0 h 5"/>
                <a:gd name="T2" fmla="*/ 0 w 6"/>
                <a:gd name="T3" fmla="*/ 2 h 5"/>
                <a:gd name="T4" fmla="*/ 1 w 6"/>
                <a:gd name="T5" fmla="*/ 3 h 5"/>
                <a:gd name="T6" fmla="*/ 4 w 6"/>
                <a:gd name="T7" fmla="*/ 4 h 5"/>
                <a:gd name="T8" fmla="*/ 4 w 6"/>
                <a:gd name="T9" fmla="*/ 4 h 5"/>
                <a:gd name="T10" fmla="*/ 4 w 6"/>
                <a:gd name="T11" fmla="*/ 4 h 5"/>
                <a:gd name="T12" fmla="*/ 2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4"/>
                    <a:pt x="2" y="5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2513"/>
            <p:cNvSpPr>
              <a:spLocks noEditPoints="1"/>
            </p:cNvSpPr>
            <p:nvPr/>
          </p:nvSpPr>
          <p:spPr bwMode="auto">
            <a:xfrm>
              <a:off x="5100638" y="5214938"/>
              <a:ext cx="28575" cy="30163"/>
            </a:xfrm>
            <a:custGeom>
              <a:avLst/>
              <a:gdLst>
                <a:gd name="T0" fmla="*/ 4 w 9"/>
                <a:gd name="T1" fmla="*/ 0 h 10"/>
                <a:gd name="T2" fmla="*/ 3 w 9"/>
                <a:gd name="T3" fmla="*/ 1 h 10"/>
                <a:gd name="T4" fmla="*/ 1 w 9"/>
                <a:gd name="T5" fmla="*/ 7 h 10"/>
                <a:gd name="T6" fmla="*/ 3 w 9"/>
                <a:gd name="T7" fmla="*/ 10 h 10"/>
                <a:gd name="T8" fmla="*/ 4 w 9"/>
                <a:gd name="T9" fmla="*/ 9 h 10"/>
                <a:gd name="T10" fmla="*/ 5 w 9"/>
                <a:gd name="T11" fmla="*/ 6 h 10"/>
                <a:gd name="T12" fmla="*/ 7 w 9"/>
                <a:gd name="T13" fmla="*/ 0 h 10"/>
                <a:gd name="T14" fmla="*/ 4 w 9"/>
                <a:gd name="T15" fmla="*/ 0 h 10"/>
                <a:gd name="T16" fmla="*/ 6 w 9"/>
                <a:gd name="T17" fmla="*/ 4 h 10"/>
                <a:gd name="T18" fmla="*/ 3 w 9"/>
                <a:gd name="T19" fmla="*/ 7 h 10"/>
                <a:gd name="T20" fmla="*/ 5 w 9"/>
                <a:gd name="T21" fmla="*/ 3 h 10"/>
                <a:gd name="T22" fmla="*/ 6 w 9"/>
                <a:gd name="T2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3" y="10"/>
                    <a:pt x="3" y="10"/>
                    <a:pt x="4" y="9"/>
                  </a:cubicBezTo>
                  <a:cubicBezTo>
                    <a:pt x="4" y="9"/>
                    <a:pt x="4" y="7"/>
                    <a:pt x="5" y="6"/>
                  </a:cubicBezTo>
                  <a:cubicBezTo>
                    <a:pt x="7" y="4"/>
                    <a:pt x="9" y="1"/>
                    <a:pt x="7" y="0"/>
                  </a:cubicBezTo>
                  <a:cubicBezTo>
                    <a:pt x="7" y="0"/>
                    <a:pt x="6" y="0"/>
                    <a:pt x="4" y="0"/>
                  </a:cubicBezTo>
                  <a:close/>
                  <a:moveTo>
                    <a:pt x="6" y="4"/>
                  </a:moveTo>
                  <a:cubicBezTo>
                    <a:pt x="5" y="5"/>
                    <a:pt x="4" y="9"/>
                    <a:pt x="3" y="7"/>
                  </a:cubicBezTo>
                  <a:cubicBezTo>
                    <a:pt x="3" y="7"/>
                    <a:pt x="4" y="4"/>
                    <a:pt x="5" y="3"/>
                  </a:cubicBezTo>
                  <a:cubicBezTo>
                    <a:pt x="7" y="2"/>
                    <a:pt x="7" y="4"/>
                    <a:pt x="6" y="4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2514"/>
            <p:cNvSpPr/>
            <p:nvPr/>
          </p:nvSpPr>
          <p:spPr bwMode="auto">
            <a:xfrm>
              <a:off x="5110163" y="5221288"/>
              <a:ext cx="12700" cy="20638"/>
            </a:xfrm>
            <a:custGeom>
              <a:avLst/>
              <a:gdLst>
                <a:gd name="T0" fmla="*/ 0 w 4"/>
                <a:gd name="T1" fmla="*/ 5 h 7"/>
                <a:gd name="T2" fmla="*/ 3 w 4"/>
                <a:gd name="T3" fmla="*/ 2 h 7"/>
                <a:gd name="T4" fmla="*/ 2 w 4"/>
                <a:gd name="T5" fmla="*/ 1 h 7"/>
                <a:gd name="T6" fmla="*/ 0 w 4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0" y="5"/>
                  </a:moveTo>
                  <a:cubicBezTo>
                    <a:pt x="1" y="7"/>
                    <a:pt x="2" y="3"/>
                    <a:pt x="3" y="2"/>
                  </a:cubicBezTo>
                  <a:cubicBezTo>
                    <a:pt x="4" y="2"/>
                    <a:pt x="4" y="0"/>
                    <a:pt x="2" y="1"/>
                  </a:cubicBezTo>
                  <a:cubicBezTo>
                    <a:pt x="1" y="2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2515"/>
            <p:cNvSpPr/>
            <p:nvPr/>
          </p:nvSpPr>
          <p:spPr bwMode="auto">
            <a:xfrm>
              <a:off x="5122863" y="5183188"/>
              <a:ext cx="20638" cy="19050"/>
            </a:xfrm>
            <a:custGeom>
              <a:avLst/>
              <a:gdLst>
                <a:gd name="T0" fmla="*/ 6 w 7"/>
                <a:gd name="T1" fmla="*/ 0 h 6"/>
                <a:gd name="T2" fmla="*/ 5 w 7"/>
                <a:gd name="T3" fmla="*/ 0 h 6"/>
                <a:gd name="T4" fmla="*/ 2 w 7"/>
                <a:gd name="T5" fmla="*/ 1 h 6"/>
                <a:gd name="T6" fmla="*/ 1 w 7"/>
                <a:gd name="T7" fmla="*/ 2 h 6"/>
                <a:gd name="T8" fmla="*/ 1 w 7"/>
                <a:gd name="T9" fmla="*/ 2 h 6"/>
                <a:gd name="T10" fmla="*/ 3 w 7"/>
                <a:gd name="T11" fmla="*/ 6 h 6"/>
                <a:gd name="T12" fmla="*/ 3 w 7"/>
                <a:gd name="T13" fmla="*/ 6 h 6"/>
                <a:gd name="T14" fmla="*/ 4 w 7"/>
                <a:gd name="T15" fmla="*/ 4 h 6"/>
                <a:gd name="T16" fmla="*/ 4 w 7"/>
                <a:gd name="T17" fmla="*/ 4 h 6"/>
                <a:gd name="T18" fmla="*/ 4 w 7"/>
                <a:gd name="T19" fmla="*/ 2 h 6"/>
                <a:gd name="T20" fmla="*/ 5 w 7"/>
                <a:gd name="T21" fmla="*/ 2 h 6"/>
                <a:gd name="T22" fmla="*/ 6 w 7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6">
                  <a:moveTo>
                    <a:pt x="6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4" y="4"/>
                    <a:pt x="4" y="5"/>
                    <a:pt x="4" y="4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5" y="1"/>
                    <a:pt x="6" y="1"/>
                    <a:pt x="5" y="2"/>
                  </a:cubicBezTo>
                  <a:cubicBezTo>
                    <a:pt x="6" y="1"/>
                    <a:pt x="7" y="1"/>
                    <a:pt x="6" y="0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2516"/>
            <p:cNvSpPr/>
            <p:nvPr/>
          </p:nvSpPr>
          <p:spPr bwMode="auto">
            <a:xfrm>
              <a:off x="5132388" y="5186363"/>
              <a:ext cx="9525" cy="12700"/>
            </a:xfrm>
            <a:custGeom>
              <a:avLst/>
              <a:gdLst>
                <a:gd name="T0" fmla="*/ 1 w 3"/>
                <a:gd name="T1" fmla="*/ 3 h 4"/>
                <a:gd name="T2" fmla="*/ 1 w 3"/>
                <a:gd name="T3" fmla="*/ 3 h 4"/>
                <a:gd name="T4" fmla="*/ 2 w 3"/>
                <a:gd name="T5" fmla="*/ 1 h 4"/>
                <a:gd name="T6" fmla="*/ 1 w 3"/>
                <a:gd name="T7" fmla="*/ 1 h 4"/>
                <a:gd name="T8" fmla="*/ 1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1" y="4"/>
                    <a:pt x="1" y="3"/>
                    <a:pt x="1" y="3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2517"/>
            <p:cNvSpPr/>
            <p:nvPr/>
          </p:nvSpPr>
          <p:spPr bwMode="auto">
            <a:xfrm>
              <a:off x="5230813" y="5195888"/>
              <a:ext cx="52388" cy="149225"/>
            </a:xfrm>
            <a:custGeom>
              <a:avLst/>
              <a:gdLst>
                <a:gd name="T0" fmla="*/ 9 w 17"/>
                <a:gd name="T1" fmla="*/ 18 h 48"/>
                <a:gd name="T2" fmla="*/ 10 w 17"/>
                <a:gd name="T3" fmla="*/ 11 h 48"/>
                <a:gd name="T4" fmla="*/ 17 w 17"/>
                <a:gd name="T5" fmla="*/ 0 h 48"/>
                <a:gd name="T6" fmla="*/ 17 w 17"/>
                <a:gd name="T7" fmla="*/ 0 h 48"/>
                <a:gd name="T8" fmla="*/ 5 w 17"/>
                <a:gd name="T9" fmla="*/ 14 h 48"/>
                <a:gd name="T10" fmla="*/ 4 w 17"/>
                <a:gd name="T11" fmla="*/ 48 h 48"/>
                <a:gd name="T12" fmla="*/ 4 w 17"/>
                <a:gd name="T13" fmla="*/ 48 h 48"/>
                <a:gd name="T14" fmla="*/ 7 w 17"/>
                <a:gd name="T15" fmla="*/ 41 h 48"/>
                <a:gd name="T16" fmla="*/ 11 w 17"/>
                <a:gd name="T17" fmla="*/ 44 h 48"/>
                <a:gd name="T18" fmla="*/ 9 w 17"/>
                <a:gd name="T19" fmla="*/ 36 h 48"/>
                <a:gd name="T20" fmla="*/ 8 w 17"/>
                <a:gd name="T21" fmla="*/ 26 h 48"/>
                <a:gd name="T22" fmla="*/ 4 w 17"/>
                <a:gd name="T23" fmla="*/ 28 h 48"/>
                <a:gd name="T24" fmla="*/ 5 w 17"/>
                <a:gd name="T25" fmla="*/ 19 h 48"/>
                <a:gd name="T26" fmla="*/ 9 w 17"/>
                <a:gd name="T27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48">
                  <a:moveTo>
                    <a:pt x="9" y="18"/>
                  </a:moveTo>
                  <a:cubicBezTo>
                    <a:pt x="9" y="15"/>
                    <a:pt x="9" y="13"/>
                    <a:pt x="10" y="11"/>
                  </a:cubicBezTo>
                  <a:cubicBezTo>
                    <a:pt x="13" y="6"/>
                    <a:pt x="17" y="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9" y="5"/>
                    <a:pt x="5" y="14"/>
                  </a:cubicBezTo>
                  <a:cubicBezTo>
                    <a:pt x="1" y="22"/>
                    <a:pt x="0" y="40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5"/>
                    <a:pt x="6" y="42"/>
                    <a:pt x="7" y="41"/>
                  </a:cubicBezTo>
                  <a:cubicBezTo>
                    <a:pt x="8" y="41"/>
                    <a:pt x="10" y="42"/>
                    <a:pt x="11" y="44"/>
                  </a:cubicBezTo>
                  <a:cubicBezTo>
                    <a:pt x="10" y="40"/>
                    <a:pt x="10" y="38"/>
                    <a:pt x="9" y="36"/>
                  </a:cubicBezTo>
                  <a:cubicBezTo>
                    <a:pt x="9" y="35"/>
                    <a:pt x="9" y="31"/>
                    <a:pt x="8" y="26"/>
                  </a:cubicBezTo>
                  <a:cubicBezTo>
                    <a:pt x="7" y="29"/>
                    <a:pt x="6" y="31"/>
                    <a:pt x="4" y="28"/>
                  </a:cubicBezTo>
                  <a:cubicBezTo>
                    <a:pt x="1" y="22"/>
                    <a:pt x="5" y="19"/>
                    <a:pt x="5" y="19"/>
                  </a:cubicBezTo>
                  <a:cubicBezTo>
                    <a:pt x="6" y="17"/>
                    <a:pt x="8" y="17"/>
                    <a:pt x="9" y="18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2518"/>
            <p:cNvSpPr/>
            <p:nvPr/>
          </p:nvSpPr>
          <p:spPr bwMode="auto">
            <a:xfrm>
              <a:off x="5259388" y="5360988"/>
              <a:ext cx="65088" cy="95250"/>
            </a:xfrm>
            <a:custGeom>
              <a:avLst/>
              <a:gdLst>
                <a:gd name="T0" fmla="*/ 0 w 21"/>
                <a:gd name="T1" fmla="*/ 3 h 31"/>
                <a:gd name="T2" fmla="*/ 12 w 21"/>
                <a:gd name="T3" fmla="*/ 21 h 31"/>
                <a:gd name="T4" fmla="*/ 20 w 21"/>
                <a:gd name="T5" fmla="*/ 31 h 31"/>
                <a:gd name="T6" fmla="*/ 21 w 21"/>
                <a:gd name="T7" fmla="*/ 30 h 31"/>
                <a:gd name="T8" fmla="*/ 17 w 21"/>
                <a:gd name="T9" fmla="*/ 20 h 31"/>
                <a:gd name="T10" fmla="*/ 16 w 21"/>
                <a:gd name="T11" fmla="*/ 19 h 31"/>
                <a:gd name="T12" fmla="*/ 12 w 21"/>
                <a:gd name="T13" fmla="*/ 12 h 31"/>
                <a:gd name="T14" fmla="*/ 6 w 21"/>
                <a:gd name="T15" fmla="*/ 1 h 31"/>
                <a:gd name="T16" fmla="*/ 6 w 21"/>
                <a:gd name="T17" fmla="*/ 0 h 31"/>
                <a:gd name="T18" fmla="*/ 0 w 21"/>
                <a:gd name="T1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31">
                  <a:moveTo>
                    <a:pt x="0" y="3"/>
                  </a:moveTo>
                  <a:cubicBezTo>
                    <a:pt x="4" y="10"/>
                    <a:pt x="11" y="19"/>
                    <a:pt x="12" y="21"/>
                  </a:cubicBezTo>
                  <a:cubicBezTo>
                    <a:pt x="15" y="25"/>
                    <a:pt x="19" y="31"/>
                    <a:pt x="20" y="31"/>
                  </a:cubicBezTo>
                  <a:cubicBezTo>
                    <a:pt x="21" y="31"/>
                    <a:pt x="21" y="31"/>
                    <a:pt x="21" y="30"/>
                  </a:cubicBezTo>
                  <a:cubicBezTo>
                    <a:pt x="20" y="27"/>
                    <a:pt x="18" y="23"/>
                    <a:pt x="17" y="20"/>
                  </a:cubicBezTo>
                  <a:cubicBezTo>
                    <a:pt x="16" y="20"/>
                    <a:pt x="16" y="19"/>
                    <a:pt x="16" y="19"/>
                  </a:cubicBezTo>
                  <a:cubicBezTo>
                    <a:pt x="15" y="17"/>
                    <a:pt x="14" y="15"/>
                    <a:pt x="12" y="12"/>
                  </a:cubicBezTo>
                  <a:cubicBezTo>
                    <a:pt x="11" y="9"/>
                    <a:pt x="9" y="6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4"/>
                    <a:pt x="6" y="8"/>
                    <a:pt x="0" y="3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519"/>
            <p:cNvSpPr>
              <a:spLocks noEditPoints="1"/>
            </p:cNvSpPr>
            <p:nvPr/>
          </p:nvSpPr>
          <p:spPr bwMode="auto">
            <a:xfrm>
              <a:off x="5243513" y="5322888"/>
              <a:ext cx="33338" cy="61913"/>
            </a:xfrm>
            <a:custGeom>
              <a:avLst/>
              <a:gdLst>
                <a:gd name="T0" fmla="*/ 7 w 11"/>
                <a:gd name="T1" fmla="*/ 3 h 20"/>
                <a:gd name="T2" fmla="*/ 3 w 11"/>
                <a:gd name="T3" fmla="*/ 0 h 20"/>
                <a:gd name="T4" fmla="*/ 0 w 11"/>
                <a:gd name="T5" fmla="*/ 7 h 20"/>
                <a:gd name="T6" fmla="*/ 4 w 11"/>
                <a:gd name="T7" fmla="*/ 15 h 20"/>
                <a:gd name="T8" fmla="*/ 5 w 11"/>
                <a:gd name="T9" fmla="*/ 15 h 20"/>
                <a:gd name="T10" fmla="*/ 11 w 11"/>
                <a:gd name="T11" fmla="*/ 12 h 20"/>
                <a:gd name="T12" fmla="*/ 9 w 11"/>
                <a:gd name="T13" fmla="*/ 6 h 20"/>
                <a:gd name="T14" fmla="*/ 7 w 11"/>
                <a:gd name="T15" fmla="*/ 3 h 20"/>
                <a:gd name="T16" fmla="*/ 9 w 11"/>
                <a:gd name="T17" fmla="*/ 12 h 20"/>
                <a:gd name="T18" fmla="*/ 5 w 11"/>
                <a:gd name="T19" fmla="*/ 7 h 20"/>
                <a:gd name="T20" fmla="*/ 6 w 11"/>
                <a:gd name="T21" fmla="*/ 6 h 20"/>
                <a:gd name="T22" fmla="*/ 9 w 11"/>
                <a:gd name="T2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20">
                  <a:moveTo>
                    <a:pt x="7" y="3"/>
                  </a:moveTo>
                  <a:cubicBezTo>
                    <a:pt x="6" y="1"/>
                    <a:pt x="4" y="0"/>
                    <a:pt x="3" y="0"/>
                  </a:cubicBezTo>
                  <a:cubicBezTo>
                    <a:pt x="2" y="1"/>
                    <a:pt x="0" y="4"/>
                    <a:pt x="0" y="7"/>
                  </a:cubicBezTo>
                  <a:cubicBezTo>
                    <a:pt x="0" y="10"/>
                    <a:pt x="1" y="12"/>
                    <a:pt x="4" y="15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11" y="20"/>
                    <a:pt x="11" y="16"/>
                    <a:pt x="11" y="12"/>
                  </a:cubicBezTo>
                  <a:cubicBezTo>
                    <a:pt x="10" y="10"/>
                    <a:pt x="10" y="8"/>
                    <a:pt x="9" y="6"/>
                  </a:cubicBezTo>
                  <a:cubicBezTo>
                    <a:pt x="8" y="5"/>
                    <a:pt x="8" y="4"/>
                    <a:pt x="7" y="3"/>
                  </a:cubicBezTo>
                  <a:close/>
                  <a:moveTo>
                    <a:pt x="9" y="12"/>
                  </a:moveTo>
                  <a:cubicBezTo>
                    <a:pt x="6" y="11"/>
                    <a:pt x="5" y="9"/>
                    <a:pt x="5" y="7"/>
                  </a:cubicBezTo>
                  <a:cubicBezTo>
                    <a:pt x="5" y="5"/>
                    <a:pt x="5" y="4"/>
                    <a:pt x="6" y="6"/>
                  </a:cubicBezTo>
                  <a:cubicBezTo>
                    <a:pt x="7" y="8"/>
                    <a:pt x="11" y="12"/>
                    <a:pt x="9" y="12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2520"/>
            <p:cNvSpPr/>
            <p:nvPr/>
          </p:nvSpPr>
          <p:spPr bwMode="auto">
            <a:xfrm>
              <a:off x="5259388" y="5335588"/>
              <a:ext cx="17463" cy="25400"/>
            </a:xfrm>
            <a:custGeom>
              <a:avLst/>
              <a:gdLst>
                <a:gd name="T0" fmla="*/ 0 w 6"/>
                <a:gd name="T1" fmla="*/ 3 h 8"/>
                <a:gd name="T2" fmla="*/ 4 w 6"/>
                <a:gd name="T3" fmla="*/ 8 h 8"/>
                <a:gd name="T4" fmla="*/ 1 w 6"/>
                <a:gd name="T5" fmla="*/ 2 h 8"/>
                <a:gd name="T6" fmla="*/ 0 w 6"/>
                <a:gd name="T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0" y="3"/>
                  </a:moveTo>
                  <a:cubicBezTo>
                    <a:pt x="0" y="5"/>
                    <a:pt x="1" y="7"/>
                    <a:pt x="4" y="8"/>
                  </a:cubicBezTo>
                  <a:cubicBezTo>
                    <a:pt x="6" y="8"/>
                    <a:pt x="2" y="4"/>
                    <a:pt x="1" y="2"/>
                  </a:cubicBezTo>
                  <a:cubicBezTo>
                    <a:pt x="0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2521"/>
            <p:cNvSpPr>
              <a:spLocks noEditPoints="1"/>
            </p:cNvSpPr>
            <p:nvPr/>
          </p:nvSpPr>
          <p:spPr bwMode="auto">
            <a:xfrm>
              <a:off x="5233988" y="5248276"/>
              <a:ext cx="28575" cy="44450"/>
            </a:xfrm>
            <a:custGeom>
              <a:avLst/>
              <a:gdLst>
                <a:gd name="T0" fmla="*/ 4 w 9"/>
                <a:gd name="T1" fmla="*/ 2 h 14"/>
                <a:gd name="T2" fmla="*/ 3 w 9"/>
                <a:gd name="T3" fmla="*/ 11 h 14"/>
                <a:gd name="T4" fmla="*/ 7 w 9"/>
                <a:gd name="T5" fmla="*/ 9 h 14"/>
                <a:gd name="T6" fmla="*/ 9 w 9"/>
                <a:gd name="T7" fmla="*/ 4 h 14"/>
                <a:gd name="T8" fmla="*/ 8 w 9"/>
                <a:gd name="T9" fmla="*/ 1 h 14"/>
                <a:gd name="T10" fmla="*/ 4 w 9"/>
                <a:gd name="T11" fmla="*/ 2 h 14"/>
                <a:gd name="T12" fmla="*/ 8 w 9"/>
                <a:gd name="T13" fmla="*/ 5 h 14"/>
                <a:gd name="T14" fmla="*/ 6 w 9"/>
                <a:gd name="T15" fmla="*/ 8 h 14"/>
                <a:gd name="T16" fmla="*/ 6 w 9"/>
                <a:gd name="T17" fmla="*/ 5 h 14"/>
                <a:gd name="T18" fmla="*/ 8 w 9"/>
                <a:gd name="T1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4">
                  <a:moveTo>
                    <a:pt x="4" y="2"/>
                  </a:moveTo>
                  <a:cubicBezTo>
                    <a:pt x="4" y="2"/>
                    <a:pt x="0" y="5"/>
                    <a:pt x="3" y="11"/>
                  </a:cubicBezTo>
                  <a:cubicBezTo>
                    <a:pt x="5" y="14"/>
                    <a:pt x="6" y="12"/>
                    <a:pt x="7" y="9"/>
                  </a:cubicBezTo>
                  <a:cubicBezTo>
                    <a:pt x="8" y="7"/>
                    <a:pt x="9" y="5"/>
                    <a:pt x="9" y="4"/>
                  </a:cubicBezTo>
                  <a:cubicBezTo>
                    <a:pt x="9" y="3"/>
                    <a:pt x="8" y="2"/>
                    <a:pt x="8" y="1"/>
                  </a:cubicBezTo>
                  <a:cubicBezTo>
                    <a:pt x="7" y="0"/>
                    <a:pt x="5" y="0"/>
                    <a:pt x="4" y="2"/>
                  </a:cubicBezTo>
                  <a:close/>
                  <a:moveTo>
                    <a:pt x="8" y="5"/>
                  </a:moveTo>
                  <a:cubicBezTo>
                    <a:pt x="7" y="7"/>
                    <a:pt x="8" y="11"/>
                    <a:pt x="6" y="8"/>
                  </a:cubicBezTo>
                  <a:cubicBezTo>
                    <a:pt x="4" y="6"/>
                    <a:pt x="6" y="5"/>
                    <a:pt x="6" y="5"/>
                  </a:cubicBezTo>
                  <a:cubicBezTo>
                    <a:pt x="7" y="3"/>
                    <a:pt x="9" y="4"/>
                    <a:pt x="8" y="5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2522"/>
            <p:cNvSpPr/>
            <p:nvPr/>
          </p:nvSpPr>
          <p:spPr bwMode="auto">
            <a:xfrm>
              <a:off x="5246688" y="5257801"/>
              <a:ext cx="15875" cy="25400"/>
            </a:xfrm>
            <a:custGeom>
              <a:avLst/>
              <a:gdLst>
                <a:gd name="T0" fmla="*/ 2 w 5"/>
                <a:gd name="T1" fmla="*/ 2 h 8"/>
                <a:gd name="T2" fmla="*/ 2 w 5"/>
                <a:gd name="T3" fmla="*/ 5 h 8"/>
                <a:gd name="T4" fmla="*/ 4 w 5"/>
                <a:gd name="T5" fmla="*/ 2 h 8"/>
                <a:gd name="T6" fmla="*/ 2 w 5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2" y="2"/>
                  </a:moveTo>
                  <a:cubicBezTo>
                    <a:pt x="2" y="2"/>
                    <a:pt x="0" y="3"/>
                    <a:pt x="2" y="5"/>
                  </a:cubicBezTo>
                  <a:cubicBezTo>
                    <a:pt x="4" y="8"/>
                    <a:pt x="3" y="4"/>
                    <a:pt x="4" y="2"/>
                  </a:cubicBezTo>
                  <a:cubicBezTo>
                    <a:pt x="5" y="1"/>
                    <a:pt x="3" y="0"/>
                    <a:pt x="2" y="2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2523"/>
            <p:cNvSpPr/>
            <p:nvPr/>
          </p:nvSpPr>
          <p:spPr bwMode="auto">
            <a:xfrm>
              <a:off x="5461000" y="5283201"/>
              <a:ext cx="33338" cy="68263"/>
            </a:xfrm>
            <a:custGeom>
              <a:avLst/>
              <a:gdLst>
                <a:gd name="T0" fmla="*/ 0 w 11"/>
                <a:gd name="T1" fmla="*/ 22 h 22"/>
                <a:gd name="T2" fmla="*/ 1 w 11"/>
                <a:gd name="T3" fmla="*/ 20 h 22"/>
                <a:gd name="T4" fmla="*/ 2 w 11"/>
                <a:gd name="T5" fmla="*/ 20 h 22"/>
                <a:gd name="T6" fmla="*/ 3 w 11"/>
                <a:gd name="T7" fmla="*/ 18 h 22"/>
                <a:gd name="T8" fmla="*/ 11 w 11"/>
                <a:gd name="T9" fmla="*/ 2 h 22"/>
                <a:gd name="T10" fmla="*/ 10 w 11"/>
                <a:gd name="T11" fmla="*/ 1 h 22"/>
                <a:gd name="T12" fmla="*/ 9 w 11"/>
                <a:gd name="T13" fmla="*/ 0 h 22"/>
                <a:gd name="T14" fmla="*/ 0 w 11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2">
                  <a:moveTo>
                    <a:pt x="0" y="22"/>
                  </a:moveTo>
                  <a:cubicBezTo>
                    <a:pt x="0" y="21"/>
                    <a:pt x="1" y="20"/>
                    <a:pt x="1" y="20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4" y="14"/>
                    <a:pt x="7" y="7"/>
                    <a:pt x="11" y="2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5" y="4"/>
                    <a:pt x="1" y="12"/>
                    <a:pt x="0" y="22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2524"/>
            <p:cNvSpPr/>
            <p:nvPr/>
          </p:nvSpPr>
          <p:spPr bwMode="auto">
            <a:xfrm>
              <a:off x="5461000" y="5472113"/>
              <a:ext cx="6350" cy="19050"/>
            </a:xfrm>
            <a:custGeom>
              <a:avLst/>
              <a:gdLst>
                <a:gd name="T0" fmla="*/ 2 w 2"/>
                <a:gd name="T1" fmla="*/ 6 h 6"/>
                <a:gd name="T2" fmla="*/ 2 w 2"/>
                <a:gd name="T3" fmla="*/ 5 h 6"/>
                <a:gd name="T4" fmla="*/ 2 w 2"/>
                <a:gd name="T5" fmla="*/ 0 h 6"/>
                <a:gd name="T6" fmla="*/ 0 w 2"/>
                <a:gd name="T7" fmla="*/ 0 h 6"/>
                <a:gd name="T8" fmla="*/ 2 w 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cubicBezTo>
                    <a:pt x="2" y="6"/>
                    <a:pt x="2" y="6"/>
                    <a:pt x="2" y="5"/>
                  </a:cubicBezTo>
                  <a:cubicBezTo>
                    <a:pt x="2" y="4"/>
                    <a:pt x="2" y="2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3"/>
                    <a:pt x="1" y="6"/>
                    <a:pt x="2" y="6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2525"/>
            <p:cNvSpPr/>
            <p:nvPr/>
          </p:nvSpPr>
          <p:spPr bwMode="auto">
            <a:xfrm>
              <a:off x="5503863" y="5251451"/>
              <a:ext cx="19050" cy="19050"/>
            </a:xfrm>
            <a:custGeom>
              <a:avLst/>
              <a:gdLst>
                <a:gd name="T0" fmla="*/ 3 w 6"/>
                <a:gd name="T1" fmla="*/ 4 h 6"/>
                <a:gd name="T2" fmla="*/ 6 w 6"/>
                <a:gd name="T3" fmla="*/ 2 h 6"/>
                <a:gd name="T4" fmla="*/ 0 w 6"/>
                <a:gd name="T5" fmla="*/ 4 h 6"/>
                <a:gd name="T6" fmla="*/ 1 w 6"/>
                <a:gd name="T7" fmla="*/ 6 h 6"/>
                <a:gd name="T8" fmla="*/ 3 w 6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4"/>
                  </a:moveTo>
                  <a:cubicBezTo>
                    <a:pt x="5" y="3"/>
                    <a:pt x="5" y="2"/>
                    <a:pt x="6" y="2"/>
                  </a:cubicBezTo>
                  <a:cubicBezTo>
                    <a:pt x="6" y="0"/>
                    <a:pt x="3" y="2"/>
                    <a:pt x="0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2" y="5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2526"/>
            <p:cNvSpPr/>
            <p:nvPr/>
          </p:nvSpPr>
          <p:spPr bwMode="auto">
            <a:xfrm>
              <a:off x="5461000" y="5381626"/>
              <a:ext cx="6350" cy="53975"/>
            </a:xfrm>
            <a:custGeom>
              <a:avLst/>
              <a:gdLst>
                <a:gd name="T0" fmla="*/ 2 w 2"/>
                <a:gd name="T1" fmla="*/ 2 h 17"/>
                <a:gd name="T2" fmla="*/ 0 w 2"/>
                <a:gd name="T3" fmla="*/ 0 h 17"/>
                <a:gd name="T4" fmla="*/ 0 w 2"/>
                <a:gd name="T5" fmla="*/ 17 h 17"/>
                <a:gd name="T6" fmla="*/ 2 w 2"/>
                <a:gd name="T7" fmla="*/ 15 h 17"/>
                <a:gd name="T8" fmla="*/ 2 w 2"/>
                <a:gd name="T9" fmla="*/ 5 h 17"/>
                <a:gd name="T10" fmla="*/ 2 w 2"/>
                <a:gd name="T1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7">
                  <a:moveTo>
                    <a:pt x="2" y="2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0" y="7"/>
                    <a:pt x="0" y="12"/>
                    <a:pt x="0" y="17"/>
                  </a:cubicBezTo>
                  <a:cubicBezTo>
                    <a:pt x="0" y="16"/>
                    <a:pt x="1" y="15"/>
                    <a:pt x="2" y="15"/>
                  </a:cubicBezTo>
                  <a:cubicBezTo>
                    <a:pt x="2" y="12"/>
                    <a:pt x="2" y="8"/>
                    <a:pt x="2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2527"/>
            <p:cNvSpPr>
              <a:spLocks noEditPoints="1"/>
            </p:cNvSpPr>
            <p:nvPr/>
          </p:nvSpPr>
          <p:spPr bwMode="auto">
            <a:xfrm>
              <a:off x="5448300" y="5345113"/>
              <a:ext cx="28575" cy="42863"/>
            </a:xfrm>
            <a:custGeom>
              <a:avLst/>
              <a:gdLst>
                <a:gd name="T0" fmla="*/ 5 w 9"/>
                <a:gd name="T1" fmla="*/ 0 h 14"/>
                <a:gd name="T2" fmla="*/ 4 w 9"/>
                <a:gd name="T3" fmla="*/ 2 h 14"/>
                <a:gd name="T4" fmla="*/ 3 w 9"/>
                <a:gd name="T5" fmla="*/ 12 h 14"/>
                <a:gd name="T6" fmla="*/ 4 w 9"/>
                <a:gd name="T7" fmla="*/ 12 h 14"/>
                <a:gd name="T8" fmla="*/ 6 w 9"/>
                <a:gd name="T9" fmla="*/ 14 h 14"/>
                <a:gd name="T10" fmla="*/ 8 w 9"/>
                <a:gd name="T11" fmla="*/ 5 h 14"/>
                <a:gd name="T12" fmla="*/ 6 w 9"/>
                <a:gd name="T13" fmla="*/ 0 h 14"/>
                <a:gd name="T14" fmla="*/ 5 w 9"/>
                <a:gd name="T15" fmla="*/ 0 h 14"/>
                <a:gd name="T16" fmla="*/ 8 w 9"/>
                <a:gd name="T17" fmla="*/ 5 h 14"/>
                <a:gd name="T18" fmla="*/ 6 w 9"/>
                <a:gd name="T19" fmla="*/ 10 h 14"/>
                <a:gd name="T20" fmla="*/ 6 w 9"/>
                <a:gd name="T21" fmla="*/ 5 h 14"/>
                <a:gd name="T22" fmla="*/ 8 w 9"/>
                <a:gd name="T2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4">
                  <a:moveTo>
                    <a:pt x="5" y="0"/>
                  </a:moveTo>
                  <a:cubicBezTo>
                    <a:pt x="5" y="0"/>
                    <a:pt x="4" y="1"/>
                    <a:pt x="4" y="2"/>
                  </a:cubicBezTo>
                  <a:cubicBezTo>
                    <a:pt x="2" y="4"/>
                    <a:pt x="0" y="8"/>
                    <a:pt x="3" y="12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4" y="13"/>
                    <a:pt x="5" y="14"/>
                    <a:pt x="6" y="14"/>
                  </a:cubicBezTo>
                  <a:cubicBezTo>
                    <a:pt x="8" y="14"/>
                    <a:pt x="8" y="8"/>
                    <a:pt x="8" y="5"/>
                  </a:cubicBezTo>
                  <a:cubicBezTo>
                    <a:pt x="9" y="2"/>
                    <a:pt x="7" y="1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lose/>
                  <a:moveTo>
                    <a:pt x="8" y="5"/>
                  </a:moveTo>
                  <a:cubicBezTo>
                    <a:pt x="7" y="7"/>
                    <a:pt x="8" y="12"/>
                    <a:pt x="6" y="10"/>
                  </a:cubicBezTo>
                  <a:cubicBezTo>
                    <a:pt x="4" y="8"/>
                    <a:pt x="6" y="5"/>
                    <a:pt x="6" y="5"/>
                  </a:cubicBezTo>
                  <a:cubicBezTo>
                    <a:pt x="7" y="4"/>
                    <a:pt x="8" y="4"/>
                    <a:pt x="8" y="5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2528"/>
            <p:cNvSpPr/>
            <p:nvPr/>
          </p:nvSpPr>
          <p:spPr bwMode="auto">
            <a:xfrm>
              <a:off x="5461000" y="5357813"/>
              <a:ext cx="12700" cy="23813"/>
            </a:xfrm>
            <a:custGeom>
              <a:avLst/>
              <a:gdLst>
                <a:gd name="T0" fmla="*/ 2 w 4"/>
                <a:gd name="T1" fmla="*/ 1 h 8"/>
                <a:gd name="T2" fmla="*/ 2 w 4"/>
                <a:gd name="T3" fmla="*/ 6 h 8"/>
                <a:gd name="T4" fmla="*/ 4 w 4"/>
                <a:gd name="T5" fmla="*/ 1 h 8"/>
                <a:gd name="T6" fmla="*/ 2 w 4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2" y="1"/>
                  </a:moveTo>
                  <a:cubicBezTo>
                    <a:pt x="2" y="1"/>
                    <a:pt x="0" y="4"/>
                    <a:pt x="2" y="6"/>
                  </a:cubicBezTo>
                  <a:cubicBezTo>
                    <a:pt x="4" y="8"/>
                    <a:pt x="3" y="3"/>
                    <a:pt x="4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2529"/>
            <p:cNvSpPr>
              <a:spLocks noEditPoints="1"/>
            </p:cNvSpPr>
            <p:nvPr/>
          </p:nvSpPr>
          <p:spPr bwMode="auto">
            <a:xfrm>
              <a:off x="5487988" y="5260976"/>
              <a:ext cx="19050" cy="28575"/>
            </a:xfrm>
            <a:custGeom>
              <a:avLst/>
              <a:gdLst>
                <a:gd name="T0" fmla="*/ 3 w 6"/>
                <a:gd name="T1" fmla="*/ 1 h 9"/>
                <a:gd name="T2" fmla="*/ 0 w 6"/>
                <a:gd name="T3" fmla="*/ 4 h 9"/>
                <a:gd name="T4" fmla="*/ 0 w 6"/>
                <a:gd name="T5" fmla="*/ 7 h 9"/>
                <a:gd name="T6" fmla="*/ 1 w 6"/>
                <a:gd name="T7" fmla="*/ 8 h 9"/>
                <a:gd name="T8" fmla="*/ 2 w 6"/>
                <a:gd name="T9" fmla="*/ 9 h 9"/>
                <a:gd name="T10" fmla="*/ 6 w 6"/>
                <a:gd name="T11" fmla="*/ 4 h 9"/>
                <a:gd name="T12" fmla="*/ 6 w 6"/>
                <a:gd name="T13" fmla="*/ 3 h 9"/>
                <a:gd name="T14" fmla="*/ 5 w 6"/>
                <a:gd name="T15" fmla="*/ 1 h 9"/>
                <a:gd name="T16" fmla="*/ 3 w 6"/>
                <a:gd name="T17" fmla="*/ 1 h 9"/>
                <a:gd name="T18" fmla="*/ 5 w 6"/>
                <a:gd name="T19" fmla="*/ 3 h 9"/>
                <a:gd name="T20" fmla="*/ 3 w 6"/>
                <a:gd name="T21" fmla="*/ 6 h 9"/>
                <a:gd name="T22" fmla="*/ 3 w 6"/>
                <a:gd name="T23" fmla="*/ 4 h 9"/>
                <a:gd name="T24" fmla="*/ 5 w 6"/>
                <a:gd name="T2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9">
                  <a:moveTo>
                    <a:pt x="3" y="1"/>
                  </a:moveTo>
                  <a:cubicBezTo>
                    <a:pt x="1" y="1"/>
                    <a:pt x="0" y="4"/>
                    <a:pt x="0" y="4"/>
                  </a:cubicBezTo>
                  <a:cubicBezTo>
                    <a:pt x="0" y="4"/>
                    <a:pt x="0" y="5"/>
                    <a:pt x="0" y="7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3" y="8"/>
                    <a:pt x="5" y="5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4" y="0"/>
                    <a:pt x="4" y="0"/>
                    <a:pt x="3" y="1"/>
                  </a:cubicBezTo>
                  <a:close/>
                  <a:moveTo>
                    <a:pt x="5" y="3"/>
                  </a:moveTo>
                  <a:cubicBezTo>
                    <a:pt x="4" y="4"/>
                    <a:pt x="4" y="7"/>
                    <a:pt x="3" y="6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5" y="2"/>
                    <a:pt x="6" y="3"/>
                    <a:pt x="5" y="3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2530"/>
            <p:cNvSpPr/>
            <p:nvPr/>
          </p:nvSpPr>
          <p:spPr bwMode="auto">
            <a:xfrm>
              <a:off x="5494338" y="5267326"/>
              <a:ext cx="12700" cy="15875"/>
            </a:xfrm>
            <a:custGeom>
              <a:avLst/>
              <a:gdLst>
                <a:gd name="T0" fmla="*/ 1 w 4"/>
                <a:gd name="T1" fmla="*/ 4 h 5"/>
                <a:gd name="T2" fmla="*/ 3 w 4"/>
                <a:gd name="T3" fmla="*/ 1 h 5"/>
                <a:gd name="T4" fmla="*/ 1 w 4"/>
                <a:gd name="T5" fmla="*/ 2 h 5"/>
                <a:gd name="T6" fmla="*/ 1 w 4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1" y="4"/>
                  </a:moveTo>
                  <a:cubicBezTo>
                    <a:pt x="2" y="5"/>
                    <a:pt x="2" y="2"/>
                    <a:pt x="3" y="1"/>
                  </a:cubicBezTo>
                  <a:cubicBezTo>
                    <a:pt x="4" y="1"/>
                    <a:pt x="3" y="0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2531"/>
            <p:cNvSpPr>
              <a:spLocks noEditPoints="1"/>
            </p:cNvSpPr>
            <p:nvPr/>
          </p:nvSpPr>
          <p:spPr bwMode="auto">
            <a:xfrm>
              <a:off x="5445125" y="5429251"/>
              <a:ext cx="28575" cy="42863"/>
            </a:xfrm>
            <a:custGeom>
              <a:avLst/>
              <a:gdLst>
                <a:gd name="T0" fmla="*/ 7 w 9"/>
                <a:gd name="T1" fmla="*/ 0 h 14"/>
                <a:gd name="T2" fmla="*/ 5 w 9"/>
                <a:gd name="T3" fmla="*/ 2 h 14"/>
                <a:gd name="T4" fmla="*/ 5 w 9"/>
                <a:gd name="T5" fmla="*/ 2 h 14"/>
                <a:gd name="T6" fmla="*/ 3 w 9"/>
                <a:gd name="T7" fmla="*/ 11 h 14"/>
                <a:gd name="T8" fmla="*/ 5 w 9"/>
                <a:gd name="T9" fmla="*/ 14 h 14"/>
                <a:gd name="T10" fmla="*/ 7 w 9"/>
                <a:gd name="T11" fmla="*/ 14 h 14"/>
                <a:gd name="T12" fmla="*/ 8 w 9"/>
                <a:gd name="T13" fmla="*/ 10 h 14"/>
                <a:gd name="T14" fmla="*/ 8 w 9"/>
                <a:gd name="T15" fmla="*/ 1 h 14"/>
                <a:gd name="T16" fmla="*/ 7 w 9"/>
                <a:gd name="T17" fmla="*/ 0 h 14"/>
                <a:gd name="T18" fmla="*/ 6 w 9"/>
                <a:gd name="T19" fmla="*/ 10 h 14"/>
                <a:gd name="T20" fmla="*/ 6 w 9"/>
                <a:gd name="T21" fmla="*/ 5 h 14"/>
                <a:gd name="T22" fmla="*/ 7 w 9"/>
                <a:gd name="T23" fmla="*/ 6 h 14"/>
                <a:gd name="T24" fmla="*/ 6 w 9"/>
                <a:gd name="T25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4">
                  <a:moveTo>
                    <a:pt x="7" y="0"/>
                  </a:moveTo>
                  <a:cubicBezTo>
                    <a:pt x="6" y="0"/>
                    <a:pt x="5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0" y="6"/>
                    <a:pt x="3" y="11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4"/>
                    <a:pt x="7" y="14"/>
                  </a:cubicBezTo>
                  <a:cubicBezTo>
                    <a:pt x="8" y="13"/>
                    <a:pt x="8" y="12"/>
                    <a:pt x="8" y="10"/>
                  </a:cubicBezTo>
                  <a:cubicBezTo>
                    <a:pt x="7" y="7"/>
                    <a:pt x="9" y="3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lose/>
                  <a:moveTo>
                    <a:pt x="6" y="10"/>
                  </a:moveTo>
                  <a:cubicBezTo>
                    <a:pt x="4" y="7"/>
                    <a:pt x="6" y="5"/>
                    <a:pt x="6" y="5"/>
                  </a:cubicBezTo>
                  <a:cubicBezTo>
                    <a:pt x="8" y="3"/>
                    <a:pt x="7" y="4"/>
                    <a:pt x="7" y="6"/>
                  </a:cubicBezTo>
                  <a:cubicBezTo>
                    <a:pt x="7" y="8"/>
                    <a:pt x="7" y="11"/>
                    <a:pt x="6" y="10"/>
                  </a:cubicBezTo>
                  <a:close/>
                </a:path>
              </a:pathLst>
            </a:custGeom>
            <a:solidFill>
              <a:srgbClr val="F6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2532"/>
            <p:cNvSpPr/>
            <p:nvPr/>
          </p:nvSpPr>
          <p:spPr bwMode="auto">
            <a:xfrm>
              <a:off x="5457825" y="5438776"/>
              <a:ext cx="12700" cy="23813"/>
            </a:xfrm>
            <a:custGeom>
              <a:avLst/>
              <a:gdLst>
                <a:gd name="T0" fmla="*/ 2 w 4"/>
                <a:gd name="T1" fmla="*/ 2 h 8"/>
                <a:gd name="T2" fmla="*/ 2 w 4"/>
                <a:gd name="T3" fmla="*/ 7 h 8"/>
                <a:gd name="T4" fmla="*/ 3 w 4"/>
                <a:gd name="T5" fmla="*/ 3 h 8"/>
                <a:gd name="T6" fmla="*/ 2 w 4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2" y="2"/>
                  </a:moveTo>
                  <a:cubicBezTo>
                    <a:pt x="2" y="2"/>
                    <a:pt x="0" y="4"/>
                    <a:pt x="2" y="7"/>
                  </a:cubicBezTo>
                  <a:cubicBezTo>
                    <a:pt x="3" y="8"/>
                    <a:pt x="3" y="5"/>
                    <a:pt x="3" y="3"/>
                  </a:cubicBezTo>
                  <a:cubicBezTo>
                    <a:pt x="3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F3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9" name="组合 238"/>
          <p:cNvGrpSpPr/>
          <p:nvPr/>
        </p:nvGrpSpPr>
        <p:grpSpPr>
          <a:xfrm>
            <a:off x="97496" y="111695"/>
            <a:ext cx="4202791" cy="767085"/>
            <a:chOff x="97496" y="111695"/>
            <a:chExt cx="4202791" cy="767085"/>
          </a:xfrm>
        </p:grpSpPr>
        <p:grpSp>
          <p:nvGrpSpPr>
            <p:cNvPr id="240" name="组合 239"/>
            <p:cNvGrpSpPr/>
            <p:nvPr/>
          </p:nvGrpSpPr>
          <p:grpSpPr>
            <a:xfrm>
              <a:off x="97496" y="111695"/>
              <a:ext cx="1235972" cy="767085"/>
              <a:chOff x="2974047" y="3601599"/>
              <a:chExt cx="1888934" cy="1275831"/>
            </a:xfrm>
          </p:grpSpPr>
          <p:sp>
            <p:nvSpPr>
              <p:cNvPr id="244" name="Freeform 1936"/>
              <p:cNvSpPr/>
              <p:nvPr/>
            </p:nvSpPr>
            <p:spPr bwMode="auto">
              <a:xfrm>
                <a:off x="3222682" y="3601599"/>
                <a:ext cx="1509077" cy="1275831"/>
              </a:xfrm>
              <a:custGeom>
                <a:avLst/>
                <a:gdLst>
                  <a:gd name="T0" fmla="*/ 189 w 224"/>
                  <a:gd name="T1" fmla="*/ 105 h 202"/>
                  <a:gd name="T2" fmla="*/ 149 w 224"/>
                  <a:gd name="T3" fmla="*/ 54 h 202"/>
                  <a:gd name="T4" fmla="*/ 102 w 224"/>
                  <a:gd name="T5" fmla="*/ 20 h 202"/>
                  <a:gd name="T6" fmla="*/ 52 w 224"/>
                  <a:gd name="T7" fmla="*/ 11 h 202"/>
                  <a:gd name="T8" fmla="*/ 27 w 224"/>
                  <a:gd name="T9" fmla="*/ 60 h 202"/>
                  <a:gd name="T10" fmla="*/ 8 w 224"/>
                  <a:gd name="T11" fmla="*/ 98 h 202"/>
                  <a:gd name="T12" fmla="*/ 7 w 224"/>
                  <a:gd name="T13" fmla="*/ 157 h 202"/>
                  <a:gd name="T14" fmla="*/ 47 w 224"/>
                  <a:gd name="T15" fmla="*/ 183 h 202"/>
                  <a:gd name="T16" fmla="*/ 70 w 224"/>
                  <a:gd name="T17" fmla="*/ 184 h 202"/>
                  <a:gd name="T18" fmla="*/ 134 w 224"/>
                  <a:gd name="T19" fmla="*/ 194 h 202"/>
                  <a:gd name="T20" fmla="*/ 160 w 224"/>
                  <a:gd name="T21" fmla="*/ 188 h 202"/>
                  <a:gd name="T22" fmla="*/ 200 w 224"/>
                  <a:gd name="T23" fmla="*/ 196 h 202"/>
                  <a:gd name="T24" fmla="*/ 219 w 224"/>
                  <a:gd name="T25" fmla="*/ 195 h 202"/>
                  <a:gd name="T26" fmla="*/ 216 w 224"/>
                  <a:gd name="T27" fmla="*/ 184 h 202"/>
                  <a:gd name="T28" fmla="*/ 190 w 224"/>
                  <a:gd name="T29" fmla="*/ 155 h 202"/>
                  <a:gd name="T30" fmla="*/ 189 w 224"/>
                  <a:gd name="T31" fmla="*/ 105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4" h="202">
                    <a:moveTo>
                      <a:pt x="189" y="105"/>
                    </a:moveTo>
                    <a:cubicBezTo>
                      <a:pt x="184" y="85"/>
                      <a:pt x="160" y="66"/>
                      <a:pt x="149" y="54"/>
                    </a:cubicBezTo>
                    <a:cubicBezTo>
                      <a:pt x="139" y="42"/>
                      <a:pt x="109" y="26"/>
                      <a:pt x="102" y="20"/>
                    </a:cubicBezTo>
                    <a:cubicBezTo>
                      <a:pt x="95" y="15"/>
                      <a:pt x="68" y="0"/>
                      <a:pt x="52" y="11"/>
                    </a:cubicBezTo>
                    <a:cubicBezTo>
                      <a:pt x="35" y="22"/>
                      <a:pt x="29" y="50"/>
                      <a:pt x="27" y="60"/>
                    </a:cubicBezTo>
                    <a:cubicBezTo>
                      <a:pt x="25" y="73"/>
                      <a:pt x="14" y="88"/>
                      <a:pt x="8" y="98"/>
                    </a:cubicBezTo>
                    <a:cubicBezTo>
                      <a:pt x="2" y="107"/>
                      <a:pt x="0" y="140"/>
                      <a:pt x="7" y="157"/>
                    </a:cubicBezTo>
                    <a:cubicBezTo>
                      <a:pt x="14" y="174"/>
                      <a:pt x="36" y="182"/>
                      <a:pt x="47" y="183"/>
                    </a:cubicBezTo>
                    <a:cubicBezTo>
                      <a:pt x="59" y="184"/>
                      <a:pt x="54" y="183"/>
                      <a:pt x="70" y="184"/>
                    </a:cubicBezTo>
                    <a:cubicBezTo>
                      <a:pt x="85" y="186"/>
                      <a:pt x="115" y="197"/>
                      <a:pt x="134" y="194"/>
                    </a:cubicBezTo>
                    <a:cubicBezTo>
                      <a:pt x="152" y="192"/>
                      <a:pt x="151" y="188"/>
                      <a:pt x="160" y="188"/>
                    </a:cubicBezTo>
                    <a:cubicBezTo>
                      <a:pt x="170" y="188"/>
                      <a:pt x="192" y="193"/>
                      <a:pt x="200" y="196"/>
                    </a:cubicBezTo>
                    <a:cubicBezTo>
                      <a:pt x="209" y="199"/>
                      <a:pt x="219" y="202"/>
                      <a:pt x="219" y="195"/>
                    </a:cubicBezTo>
                    <a:cubicBezTo>
                      <a:pt x="219" y="195"/>
                      <a:pt x="224" y="188"/>
                      <a:pt x="216" y="184"/>
                    </a:cubicBezTo>
                    <a:cubicBezTo>
                      <a:pt x="200" y="177"/>
                      <a:pt x="194" y="169"/>
                      <a:pt x="190" y="155"/>
                    </a:cubicBezTo>
                    <a:cubicBezTo>
                      <a:pt x="187" y="141"/>
                      <a:pt x="193" y="124"/>
                      <a:pt x="189" y="105"/>
                    </a:cubicBezTo>
                    <a:close/>
                  </a:path>
                </a:pathLst>
              </a:custGeom>
              <a:solidFill>
                <a:srgbClr val="0028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1937"/>
              <p:cNvSpPr/>
              <p:nvPr/>
            </p:nvSpPr>
            <p:spPr bwMode="auto">
              <a:xfrm>
                <a:off x="3274480" y="3734364"/>
                <a:ext cx="797705" cy="987637"/>
              </a:xfrm>
              <a:custGeom>
                <a:avLst/>
                <a:gdLst>
                  <a:gd name="T0" fmla="*/ 37 w 118"/>
                  <a:gd name="T1" fmla="*/ 21 h 156"/>
                  <a:gd name="T2" fmla="*/ 18 w 118"/>
                  <a:gd name="T3" fmla="*/ 54 h 156"/>
                  <a:gd name="T4" fmla="*/ 9 w 118"/>
                  <a:gd name="T5" fmla="*/ 79 h 156"/>
                  <a:gd name="T6" fmla="*/ 13 w 118"/>
                  <a:gd name="T7" fmla="*/ 135 h 156"/>
                  <a:gd name="T8" fmla="*/ 62 w 118"/>
                  <a:gd name="T9" fmla="*/ 154 h 156"/>
                  <a:gd name="T10" fmla="*/ 118 w 118"/>
                  <a:gd name="T11" fmla="*/ 66 h 156"/>
                  <a:gd name="T12" fmla="*/ 102 w 118"/>
                  <a:gd name="T13" fmla="*/ 12 h 156"/>
                  <a:gd name="T14" fmla="*/ 80 w 118"/>
                  <a:gd name="T15" fmla="*/ 2 h 156"/>
                  <a:gd name="T16" fmla="*/ 37 w 118"/>
                  <a:gd name="T17" fmla="*/ 2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" h="156">
                    <a:moveTo>
                      <a:pt x="37" y="21"/>
                    </a:moveTo>
                    <a:cubicBezTo>
                      <a:pt x="27" y="35"/>
                      <a:pt x="18" y="45"/>
                      <a:pt x="18" y="54"/>
                    </a:cubicBezTo>
                    <a:cubicBezTo>
                      <a:pt x="18" y="63"/>
                      <a:pt x="12" y="68"/>
                      <a:pt x="9" y="79"/>
                    </a:cubicBezTo>
                    <a:cubicBezTo>
                      <a:pt x="6" y="91"/>
                      <a:pt x="0" y="123"/>
                      <a:pt x="13" y="135"/>
                    </a:cubicBezTo>
                    <a:cubicBezTo>
                      <a:pt x="25" y="147"/>
                      <a:pt x="40" y="153"/>
                      <a:pt x="62" y="154"/>
                    </a:cubicBezTo>
                    <a:cubicBezTo>
                      <a:pt x="85" y="156"/>
                      <a:pt x="118" y="66"/>
                      <a:pt x="118" y="66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2" y="12"/>
                      <a:pt x="92" y="3"/>
                      <a:pt x="80" y="2"/>
                    </a:cubicBezTo>
                    <a:cubicBezTo>
                      <a:pt x="68" y="0"/>
                      <a:pt x="48" y="6"/>
                      <a:pt x="37" y="21"/>
                    </a:cubicBezTo>
                    <a:close/>
                  </a:path>
                </a:pathLst>
              </a:custGeom>
              <a:solidFill>
                <a:srgbClr val="005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1938"/>
              <p:cNvSpPr/>
              <p:nvPr/>
            </p:nvSpPr>
            <p:spPr bwMode="auto">
              <a:xfrm>
                <a:off x="2974047" y="3695506"/>
                <a:ext cx="1757712" cy="1168973"/>
              </a:xfrm>
              <a:custGeom>
                <a:avLst/>
                <a:gdLst>
                  <a:gd name="T0" fmla="*/ 227 w 261"/>
                  <a:gd name="T1" fmla="*/ 82 h 185"/>
                  <a:gd name="T2" fmla="*/ 167 w 261"/>
                  <a:gd name="T3" fmla="*/ 23 h 185"/>
                  <a:gd name="T4" fmla="*/ 136 w 261"/>
                  <a:gd name="T5" fmla="*/ 13 h 185"/>
                  <a:gd name="T6" fmla="*/ 97 w 261"/>
                  <a:gd name="T7" fmla="*/ 48 h 185"/>
                  <a:gd name="T8" fmla="*/ 78 w 261"/>
                  <a:gd name="T9" fmla="*/ 63 h 185"/>
                  <a:gd name="T10" fmla="*/ 65 w 261"/>
                  <a:gd name="T11" fmla="*/ 57 h 185"/>
                  <a:gd name="T12" fmla="*/ 56 w 261"/>
                  <a:gd name="T13" fmla="*/ 38 h 185"/>
                  <a:gd name="T14" fmla="*/ 33 w 261"/>
                  <a:gd name="T15" fmla="*/ 4 h 185"/>
                  <a:gd name="T16" fmla="*/ 20 w 261"/>
                  <a:gd name="T17" fmla="*/ 15 h 185"/>
                  <a:gd name="T18" fmla="*/ 11 w 261"/>
                  <a:gd name="T19" fmla="*/ 45 h 185"/>
                  <a:gd name="T20" fmla="*/ 4 w 261"/>
                  <a:gd name="T21" fmla="*/ 68 h 185"/>
                  <a:gd name="T22" fmla="*/ 22 w 261"/>
                  <a:gd name="T23" fmla="*/ 75 h 185"/>
                  <a:gd name="T24" fmla="*/ 49 w 261"/>
                  <a:gd name="T25" fmla="*/ 67 h 185"/>
                  <a:gd name="T26" fmla="*/ 70 w 261"/>
                  <a:gd name="T27" fmla="*/ 72 h 185"/>
                  <a:gd name="T28" fmla="*/ 79 w 261"/>
                  <a:gd name="T29" fmla="*/ 112 h 185"/>
                  <a:gd name="T30" fmla="*/ 92 w 261"/>
                  <a:gd name="T31" fmla="*/ 154 h 185"/>
                  <a:gd name="T32" fmla="*/ 152 w 261"/>
                  <a:gd name="T33" fmla="*/ 176 h 185"/>
                  <a:gd name="T34" fmla="*/ 185 w 261"/>
                  <a:gd name="T35" fmla="*/ 172 h 185"/>
                  <a:gd name="T36" fmla="*/ 219 w 261"/>
                  <a:gd name="T37" fmla="*/ 167 h 185"/>
                  <a:gd name="T38" fmla="*/ 258 w 261"/>
                  <a:gd name="T39" fmla="*/ 178 h 185"/>
                  <a:gd name="T40" fmla="*/ 248 w 261"/>
                  <a:gd name="T41" fmla="*/ 164 h 185"/>
                  <a:gd name="T42" fmla="*/ 229 w 261"/>
                  <a:gd name="T43" fmla="*/ 133 h 185"/>
                  <a:gd name="T44" fmla="*/ 227 w 261"/>
                  <a:gd name="T45" fmla="*/ 82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1" h="185">
                    <a:moveTo>
                      <a:pt x="227" y="82"/>
                    </a:moveTo>
                    <a:cubicBezTo>
                      <a:pt x="222" y="71"/>
                      <a:pt x="184" y="32"/>
                      <a:pt x="167" y="23"/>
                    </a:cubicBezTo>
                    <a:cubicBezTo>
                      <a:pt x="149" y="14"/>
                      <a:pt x="141" y="8"/>
                      <a:pt x="136" y="13"/>
                    </a:cubicBezTo>
                    <a:cubicBezTo>
                      <a:pt x="130" y="17"/>
                      <a:pt x="107" y="37"/>
                      <a:pt x="97" y="48"/>
                    </a:cubicBezTo>
                    <a:cubicBezTo>
                      <a:pt x="87" y="59"/>
                      <a:pt x="81" y="64"/>
                      <a:pt x="78" y="63"/>
                    </a:cubicBezTo>
                    <a:cubicBezTo>
                      <a:pt x="78" y="63"/>
                      <a:pt x="69" y="61"/>
                      <a:pt x="65" y="57"/>
                    </a:cubicBezTo>
                    <a:cubicBezTo>
                      <a:pt x="61" y="54"/>
                      <a:pt x="59" y="48"/>
                      <a:pt x="56" y="38"/>
                    </a:cubicBezTo>
                    <a:cubicBezTo>
                      <a:pt x="52" y="26"/>
                      <a:pt x="40" y="9"/>
                      <a:pt x="33" y="4"/>
                    </a:cubicBezTo>
                    <a:cubicBezTo>
                      <a:pt x="27" y="0"/>
                      <a:pt x="22" y="6"/>
                      <a:pt x="20" y="15"/>
                    </a:cubicBezTo>
                    <a:cubicBezTo>
                      <a:pt x="18" y="24"/>
                      <a:pt x="14" y="35"/>
                      <a:pt x="11" y="45"/>
                    </a:cubicBezTo>
                    <a:cubicBezTo>
                      <a:pt x="8" y="54"/>
                      <a:pt x="0" y="63"/>
                      <a:pt x="4" y="68"/>
                    </a:cubicBezTo>
                    <a:cubicBezTo>
                      <a:pt x="7" y="72"/>
                      <a:pt x="14" y="75"/>
                      <a:pt x="22" y="75"/>
                    </a:cubicBezTo>
                    <a:cubicBezTo>
                      <a:pt x="30" y="75"/>
                      <a:pt x="44" y="66"/>
                      <a:pt x="49" y="67"/>
                    </a:cubicBezTo>
                    <a:cubicBezTo>
                      <a:pt x="54" y="68"/>
                      <a:pt x="65" y="64"/>
                      <a:pt x="70" y="72"/>
                    </a:cubicBezTo>
                    <a:cubicBezTo>
                      <a:pt x="75" y="80"/>
                      <a:pt x="79" y="98"/>
                      <a:pt x="79" y="112"/>
                    </a:cubicBezTo>
                    <a:cubicBezTo>
                      <a:pt x="79" y="126"/>
                      <a:pt x="85" y="149"/>
                      <a:pt x="92" y="154"/>
                    </a:cubicBezTo>
                    <a:cubicBezTo>
                      <a:pt x="99" y="158"/>
                      <a:pt x="129" y="171"/>
                      <a:pt x="152" y="176"/>
                    </a:cubicBezTo>
                    <a:cubicBezTo>
                      <a:pt x="175" y="180"/>
                      <a:pt x="178" y="175"/>
                      <a:pt x="185" y="172"/>
                    </a:cubicBezTo>
                    <a:cubicBezTo>
                      <a:pt x="192" y="169"/>
                      <a:pt x="203" y="162"/>
                      <a:pt x="219" y="167"/>
                    </a:cubicBezTo>
                    <a:cubicBezTo>
                      <a:pt x="235" y="171"/>
                      <a:pt x="255" y="185"/>
                      <a:pt x="258" y="178"/>
                    </a:cubicBezTo>
                    <a:cubicBezTo>
                      <a:pt x="261" y="171"/>
                      <a:pt x="256" y="169"/>
                      <a:pt x="248" y="164"/>
                    </a:cubicBezTo>
                    <a:cubicBezTo>
                      <a:pt x="241" y="160"/>
                      <a:pt x="230" y="157"/>
                      <a:pt x="229" y="133"/>
                    </a:cubicBezTo>
                    <a:cubicBezTo>
                      <a:pt x="228" y="109"/>
                      <a:pt x="232" y="93"/>
                      <a:pt x="227" y="82"/>
                    </a:cubicBezTo>
                    <a:close/>
                  </a:path>
                </a:pathLst>
              </a:custGeom>
              <a:solidFill>
                <a:srgbClr val="FBC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1939"/>
              <p:cNvSpPr/>
              <p:nvPr/>
            </p:nvSpPr>
            <p:spPr bwMode="auto">
              <a:xfrm>
                <a:off x="3018938" y="3740840"/>
                <a:ext cx="542163" cy="446865"/>
              </a:xfrm>
              <a:custGeom>
                <a:avLst/>
                <a:gdLst>
                  <a:gd name="T0" fmla="*/ 77 w 80"/>
                  <a:gd name="T1" fmla="*/ 60 h 71"/>
                  <a:gd name="T2" fmla="*/ 70 w 80"/>
                  <a:gd name="T3" fmla="*/ 58 h 71"/>
                  <a:gd name="T4" fmla="*/ 68 w 80"/>
                  <a:gd name="T5" fmla="*/ 57 h 71"/>
                  <a:gd name="T6" fmla="*/ 45 w 80"/>
                  <a:gd name="T7" fmla="*/ 39 h 71"/>
                  <a:gd name="T8" fmla="*/ 23 w 80"/>
                  <a:gd name="T9" fmla="*/ 2 h 71"/>
                  <a:gd name="T10" fmla="*/ 22 w 80"/>
                  <a:gd name="T11" fmla="*/ 6 h 71"/>
                  <a:gd name="T12" fmla="*/ 17 w 80"/>
                  <a:gd name="T13" fmla="*/ 10 h 71"/>
                  <a:gd name="T14" fmla="*/ 18 w 80"/>
                  <a:gd name="T15" fmla="*/ 16 h 71"/>
                  <a:gd name="T16" fmla="*/ 15 w 80"/>
                  <a:gd name="T17" fmla="*/ 18 h 71"/>
                  <a:gd name="T18" fmla="*/ 15 w 80"/>
                  <a:gd name="T19" fmla="*/ 24 h 71"/>
                  <a:gd name="T20" fmla="*/ 12 w 80"/>
                  <a:gd name="T21" fmla="*/ 28 h 71"/>
                  <a:gd name="T22" fmla="*/ 13 w 80"/>
                  <a:gd name="T23" fmla="*/ 32 h 71"/>
                  <a:gd name="T24" fmla="*/ 10 w 80"/>
                  <a:gd name="T25" fmla="*/ 35 h 71"/>
                  <a:gd name="T26" fmla="*/ 10 w 80"/>
                  <a:gd name="T27" fmla="*/ 40 h 71"/>
                  <a:gd name="T28" fmla="*/ 8 w 80"/>
                  <a:gd name="T29" fmla="*/ 43 h 71"/>
                  <a:gd name="T30" fmla="*/ 7 w 80"/>
                  <a:gd name="T31" fmla="*/ 49 h 71"/>
                  <a:gd name="T32" fmla="*/ 7 w 80"/>
                  <a:gd name="T33" fmla="*/ 54 h 71"/>
                  <a:gd name="T34" fmla="*/ 4 w 80"/>
                  <a:gd name="T35" fmla="*/ 62 h 71"/>
                  <a:gd name="T36" fmla="*/ 12 w 80"/>
                  <a:gd name="T37" fmla="*/ 64 h 71"/>
                  <a:gd name="T38" fmla="*/ 26 w 80"/>
                  <a:gd name="T39" fmla="*/ 62 h 71"/>
                  <a:gd name="T40" fmla="*/ 43 w 80"/>
                  <a:gd name="T41" fmla="*/ 56 h 71"/>
                  <a:gd name="T42" fmla="*/ 64 w 80"/>
                  <a:gd name="T43" fmla="*/ 63 h 71"/>
                  <a:gd name="T44" fmla="*/ 71 w 80"/>
                  <a:gd name="T45" fmla="*/ 70 h 71"/>
                  <a:gd name="T46" fmla="*/ 69 w 80"/>
                  <a:gd name="T47" fmla="*/ 66 h 71"/>
                  <a:gd name="T48" fmla="*/ 75 w 80"/>
                  <a:gd name="T49" fmla="*/ 67 h 71"/>
                  <a:gd name="T50" fmla="*/ 73 w 80"/>
                  <a:gd name="T51" fmla="*/ 62 h 71"/>
                  <a:gd name="T52" fmla="*/ 77 w 80"/>
                  <a:gd name="T53" fmla="*/ 6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0" h="71">
                    <a:moveTo>
                      <a:pt x="77" y="60"/>
                    </a:moveTo>
                    <a:cubicBezTo>
                      <a:pt x="75" y="58"/>
                      <a:pt x="72" y="59"/>
                      <a:pt x="70" y="58"/>
                    </a:cubicBezTo>
                    <a:cubicBezTo>
                      <a:pt x="69" y="57"/>
                      <a:pt x="68" y="57"/>
                      <a:pt x="68" y="57"/>
                    </a:cubicBezTo>
                    <a:cubicBezTo>
                      <a:pt x="68" y="57"/>
                      <a:pt x="51" y="52"/>
                      <a:pt x="45" y="39"/>
                    </a:cubicBezTo>
                    <a:cubicBezTo>
                      <a:pt x="39" y="26"/>
                      <a:pt x="24" y="0"/>
                      <a:pt x="23" y="2"/>
                    </a:cubicBezTo>
                    <a:cubicBezTo>
                      <a:pt x="21" y="4"/>
                      <a:pt x="22" y="3"/>
                      <a:pt x="22" y="6"/>
                    </a:cubicBezTo>
                    <a:cubicBezTo>
                      <a:pt x="22" y="8"/>
                      <a:pt x="17" y="8"/>
                      <a:pt x="17" y="10"/>
                    </a:cubicBezTo>
                    <a:cubicBezTo>
                      <a:pt x="18" y="13"/>
                      <a:pt x="20" y="14"/>
                      <a:pt x="18" y="16"/>
                    </a:cubicBezTo>
                    <a:cubicBezTo>
                      <a:pt x="17" y="18"/>
                      <a:pt x="14" y="16"/>
                      <a:pt x="15" y="18"/>
                    </a:cubicBezTo>
                    <a:cubicBezTo>
                      <a:pt x="15" y="21"/>
                      <a:pt x="15" y="21"/>
                      <a:pt x="15" y="24"/>
                    </a:cubicBezTo>
                    <a:cubicBezTo>
                      <a:pt x="14" y="27"/>
                      <a:pt x="13" y="25"/>
                      <a:pt x="12" y="28"/>
                    </a:cubicBezTo>
                    <a:cubicBezTo>
                      <a:pt x="11" y="30"/>
                      <a:pt x="11" y="30"/>
                      <a:pt x="13" y="32"/>
                    </a:cubicBezTo>
                    <a:cubicBezTo>
                      <a:pt x="15" y="35"/>
                      <a:pt x="11" y="33"/>
                      <a:pt x="10" y="35"/>
                    </a:cubicBezTo>
                    <a:cubicBezTo>
                      <a:pt x="9" y="38"/>
                      <a:pt x="8" y="38"/>
                      <a:pt x="10" y="40"/>
                    </a:cubicBezTo>
                    <a:cubicBezTo>
                      <a:pt x="12" y="42"/>
                      <a:pt x="10" y="42"/>
                      <a:pt x="8" y="43"/>
                    </a:cubicBezTo>
                    <a:cubicBezTo>
                      <a:pt x="6" y="45"/>
                      <a:pt x="6" y="48"/>
                      <a:pt x="7" y="49"/>
                    </a:cubicBezTo>
                    <a:cubicBezTo>
                      <a:pt x="8" y="50"/>
                      <a:pt x="0" y="53"/>
                      <a:pt x="7" y="54"/>
                    </a:cubicBezTo>
                    <a:cubicBezTo>
                      <a:pt x="15" y="55"/>
                      <a:pt x="2" y="59"/>
                      <a:pt x="4" y="62"/>
                    </a:cubicBezTo>
                    <a:cubicBezTo>
                      <a:pt x="7" y="65"/>
                      <a:pt x="9" y="66"/>
                      <a:pt x="12" y="64"/>
                    </a:cubicBezTo>
                    <a:cubicBezTo>
                      <a:pt x="16" y="63"/>
                      <a:pt x="22" y="65"/>
                      <a:pt x="26" y="62"/>
                    </a:cubicBezTo>
                    <a:cubicBezTo>
                      <a:pt x="31" y="59"/>
                      <a:pt x="36" y="55"/>
                      <a:pt x="43" y="56"/>
                    </a:cubicBezTo>
                    <a:cubicBezTo>
                      <a:pt x="50" y="56"/>
                      <a:pt x="61" y="59"/>
                      <a:pt x="64" y="63"/>
                    </a:cubicBezTo>
                    <a:cubicBezTo>
                      <a:pt x="68" y="67"/>
                      <a:pt x="71" y="71"/>
                      <a:pt x="71" y="70"/>
                    </a:cubicBezTo>
                    <a:cubicBezTo>
                      <a:pt x="71" y="68"/>
                      <a:pt x="67" y="65"/>
                      <a:pt x="69" y="66"/>
                    </a:cubicBezTo>
                    <a:cubicBezTo>
                      <a:pt x="71" y="66"/>
                      <a:pt x="74" y="67"/>
                      <a:pt x="75" y="67"/>
                    </a:cubicBezTo>
                    <a:cubicBezTo>
                      <a:pt x="75" y="66"/>
                      <a:pt x="71" y="62"/>
                      <a:pt x="73" y="62"/>
                    </a:cubicBezTo>
                    <a:cubicBezTo>
                      <a:pt x="74" y="62"/>
                      <a:pt x="80" y="61"/>
                      <a:pt x="77" y="60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1940"/>
              <p:cNvSpPr/>
              <p:nvPr/>
            </p:nvSpPr>
            <p:spPr bwMode="auto">
              <a:xfrm>
                <a:off x="4186141" y="4310755"/>
                <a:ext cx="276261" cy="252576"/>
              </a:xfrm>
              <a:custGeom>
                <a:avLst/>
                <a:gdLst>
                  <a:gd name="T0" fmla="*/ 23 w 41"/>
                  <a:gd name="T1" fmla="*/ 1 h 40"/>
                  <a:gd name="T2" fmla="*/ 15 w 41"/>
                  <a:gd name="T3" fmla="*/ 33 h 40"/>
                  <a:gd name="T4" fmla="*/ 41 w 41"/>
                  <a:gd name="T5" fmla="*/ 21 h 40"/>
                  <a:gd name="T6" fmla="*/ 23 w 41"/>
                  <a:gd name="T7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40">
                    <a:moveTo>
                      <a:pt x="23" y="1"/>
                    </a:moveTo>
                    <a:cubicBezTo>
                      <a:pt x="6" y="2"/>
                      <a:pt x="0" y="25"/>
                      <a:pt x="15" y="33"/>
                    </a:cubicBezTo>
                    <a:cubicBezTo>
                      <a:pt x="28" y="40"/>
                      <a:pt x="40" y="28"/>
                      <a:pt x="41" y="21"/>
                    </a:cubicBezTo>
                    <a:cubicBezTo>
                      <a:pt x="41" y="13"/>
                      <a:pt x="39" y="0"/>
                      <a:pt x="23" y="1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1941"/>
              <p:cNvSpPr/>
              <p:nvPr/>
            </p:nvSpPr>
            <p:spPr bwMode="auto">
              <a:xfrm>
                <a:off x="4213767" y="4333421"/>
                <a:ext cx="241728" cy="210481"/>
              </a:xfrm>
              <a:custGeom>
                <a:avLst/>
                <a:gdLst>
                  <a:gd name="T0" fmla="*/ 23 w 36"/>
                  <a:gd name="T1" fmla="*/ 1 h 33"/>
                  <a:gd name="T2" fmla="*/ 9 w 36"/>
                  <a:gd name="T3" fmla="*/ 24 h 33"/>
                  <a:gd name="T4" fmla="*/ 34 w 36"/>
                  <a:gd name="T5" fmla="*/ 14 h 33"/>
                  <a:gd name="T6" fmla="*/ 23 w 36"/>
                  <a:gd name="T7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3">
                    <a:moveTo>
                      <a:pt x="23" y="1"/>
                    </a:moveTo>
                    <a:cubicBezTo>
                      <a:pt x="12" y="0"/>
                      <a:pt x="0" y="9"/>
                      <a:pt x="9" y="24"/>
                    </a:cubicBezTo>
                    <a:cubicBezTo>
                      <a:pt x="15" y="33"/>
                      <a:pt x="36" y="28"/>
                      <a:pt x="34" y="14"/>
                    </a:cubicBezTo>
                    <a:cubicBezTo>
                      <a:pt x="34" y="14"/>
                      <a:pt x="34" y="2"/>
                      <a:pt x="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1942"/>
              <p:cNvSpPr/>
              <p:nvPr/>
            </p:nvSpPr>
            <p:spPr bwMode="auto">
              <a:xfrm>
                <a:off x="4248300" y="4326945"/>
                <a:ext cx="189931" cy="178099"/>
              </a:xfrm>
              <a:custGeom>
                <a:avLst/>
                <a:gdLst>
                  <a:gd name="T0" fmla="*/ 9 w 28"/>
                  <a:gd name="T1" fmla="*/ 5 h 28"/>
                  <a:gd name="T2" fmla="*/ 16 w 28"/>
                  <a:gd name="T3" fmla="*/ 27 h 28"/>
                  <a:gd name="T4" fmla="*/ 27 w 28"/>
                  <a:gd name="T5" fmla="*/ 14 h 28"/>
                  <a:gd name="T6" fmla="*/ 9 w 28"/>
                  <a:gd name="T7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8">
                    <a:moveTo>
                      <a:pt x="9" y="5"/>
                    </a:moveTo>
                    <a:cubicBezTo>
                      <a:pt x="0" y="10"/>
                      <a:pt x="3" y="25"/>
                      <a:pt x="16" y="27"/>
                    </a:cubicBezTo>
                    <a:cubicBezTo>
                      <a:pt x="26" y="28"/>
                      <a:pt x="28" y="20"/>
                      <a:pt x="27" y="14"/>
                    </a:cubicBezTo>
                    <a:cubicBezTo>
                      <a:pt x="26" y="9"/>
                      <a:pt x="20" y="0"/>
                      <a:pt x="9" y="5"/>
                    </a:cubicBezTo>
                    <a:close/>
                  </a:path>
                </a:pathLst>
              </a:custGeom>
              <a:solidFill>
                <a:srgbClr val="C2DC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1943"/>
              <p:cNvSpPr/>
              <p:nvPr/>
            </p:nvSpPr>
            <p:spPr bwMode="auto">
              <a:xfrm>
                <a:off x="4269020" y="4339897"/>
                <a:ext cx="155398" cy="145718"/>
              </a:xfrm>
              <a:custGeom>
                <a:avLst/>
                <a:gdLst>
                  <a:gd name="T0" fmla="*/ 7 w 23"/>
                  <a:gd name="T1" fmla="*/ 5 h 23"/>
                  <a:gd name="T2" fmla="*/ 13 w 23"/>
                  <a:gd name="T3" fmla="*/ 22 h 23"/>
                  <a:gd name="T4" fmla="*/ 22 w 23"/>
                  <a:gd name="T5" fmla="*/ 12 h 23"/>
                  <a:gd name="T6" fmla="*/ 7 w 23"/>
                  <a:gd name="T7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3">
                    <a:moveTo>
                      <a:pt x="7" y="5"/>
                    </a:moveTo>
                    <a:cubicBezTo>
                      <a:pt x="0" y="9"/>
                      <a:pt x="2" y="21"/>
                      <a:pt x="13" y="22"/>
                    </a:cubicBezTo>
                    <a:cubicBezTo>
                      <a:pt x="21" y="23"/>
                      <a:pt x="23" y="16"/>
                      <a:pt x="22" y="12"/>
                    </a:cubicBezTo>
                    <a:cubicBezTo>
                      <a:pt x="21" y="7"/>
                      <a:pt x="14" y="0"/>
                      <a:pt x="7" y="5"/>
                    </a:cubicBezTo>
                    <a:close/>
                  </a:path>
                </a:pathLst>
              </a:custGeom>
              <a:solidFill>
                <a:srgbClr val="0051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1944"/>
              <p:cNvSpPr/>
              <p:nvPr/>
            </p:nvSpPr>
            <p:spPr bwMode="auto">
              <a:xfrm>
                <a:off x="4448589" y="4498568"/>
                <a:ext cx="265902" cy="336768"/>
              </a:xfrm>
              <a:custGeom>
                <a:avLst/>
                <a:gdLst>
                  <a:gd name="T0" fmla="*/ 16 w 39"/>
                  <a:gd name="T1" fmla="*/ 29 h 53"/>
                  <a:gd name="T2" fmla="*/ 10 w 39"/>
                  <a:gd name="T3" fmla="*/ 5 h 53"/>
                  <a:gd name="T4" fmla="*/ 5 w 39"/>
                  <a:gd name="T5" fmla="*/ 25 h 53"/>
                  <a:gd name="T6" fmla="*/ 29 w 39"/>
                  <a:gd name="T7" fmla="*/ 47 h 53"/>
                  <a:gd name="T8" fmla="*/ 39 w 39"/>
                  <a:gd name="T9" fmla="*/ 48 h 53"/>
                  <a:gd name="T10" fmla="*/ 26 w 39"/>
                  <a:gd name="T11" fmla="*/ 37 h 53"/>
                  <a:gd name="T12" fmla="*/ 16 w 39"/>
                  <a:gd name="T13" fmla="*/ 2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53">
                    <a:moveTo>
                      <a:pt x="16" y="29"/>
                    </a:moveTo>
                    <a:cubicBezTo>
                      <a:pt x="11" y="21"/>
                      <a:pt x="10" y="9"/>
                      <a:pt x="10" y="5"/>
                    </a:cubicBezTo>
                    <a:cubicBezTo>
                      <a:pt x="10" y="0"/>
                      <a:pt x="0" y="8"/>
                      <a:pt x="5" y="25"/>
                    </a:cubicBezTo>
                    <a:cubicBezTo>
                      <a:pt x="10" y="42"/>
                      <a:pt x="24" y="44"/>
                      <a:pt x="29" y="47"/>
                    </a:cubicBezTo>
                    <a:cubicBezTo>
                      <a:pt x="33" y="51"/>
                      <a:pt x="39" y="53"/>
                      <a:pt x="39" y="48"/>
                    </a:cubicBezTo>
                    <a:cubicBezTo>
                      <a:pt x="39" y="42"/>
                      <a:pt x="31" y="39"/>
                      <a:pt x="26" y="37"/>
                    </a:cubicBezTo>
                    <a:cubicBezTo>
                      <a:pt x="21" y="34"/>
                      <a:pt x="16" y="29"/>
                      <a:pt x="16" y="29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1945"/>
              <p:cNvSpPr/>
              <p:nvPr/>
            </p:nvSpPr>
            <p:spPr bwMode="auto">
              <a:xfrm>
                <a:off x="4327726" y="4744667"/>
                <a:ext cx="372952" cy="116573"/>
              </a:xfrm>
              <a:custGeom>
                <a:avLst/>
                <a:gdLst>
                  <a:gd name="T0" fmla="*/ 38 w 55"/>
                  <a:gd name="T1" fmla="*/ 10 h 18"/>
                  <a:gd name="T2" fmla="*/ 9 w 55"/>
                  <a:gd name="T3" fmla="*/ 1 h 18"/>
                  <a:gd name="T4" fmla="*/ 1 w 55"/>
                  <a:gd name="T5" fmla="*/ 4 h 18"/>
                  <a:gd name="T6" fmla="*/ 28 w 55"/>
                  <a:gd name="T7" fmla="*/ 11 h 18"/>
                  <a:gd name="T8" fmla="*/ 49 w 55"/>
                  <a:gd name="T9" fmla="*/ 17 h 18"/>
                  <a:gd name="T10" fmla="*/ 53 w 55"/>
                  <a:gd name="T11" fmla="*/ 15 h 18"/>
                  <a:gd name="T12" fmla="*/ 38 w 55"/>
                  <a:gd name="T13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8">
                    <a:moveTo>
                      <a:pt x="38" y="10"/>
                    </a:moveTo>
                    <a:cubicBezTo>
                      <a:pt x="30" y="6"/>
                      <a:pt x="17" y="0"/>
                      <a:pt x="9" y="1"/>
                    </a:cubicBezTo>
                    <a:cubicBezTo>
                      <a:pt x="9" y="1"/>
                      <a:pt x="2" y="1"/>
                      <a:pt x="1" y="4"/>
                    </a:cubicBezTo>
                    <a:cubicBezTo>
                      <a:pt x="0" y="6"/>
                      <a:pt x="16" y="8"/>
                      <a:pt x="28" y="11"/>
                    </a:cubicBezTo>
                    <a:cubicBezTo>
                      <a:pt x="39" y="15"/>
                      <a:pt x="46" y="18"/>
                      <a:pt x="49" y="17"/>
                    </a:cubicBezTo>
                    <a:cubicBezTo>
                      <a:pt x="53" y="17"/>
                      <a:pt x="55" y="16"/>
                      <a:pt x="53" y="15"/>
                    </a:cubicBezTo>
                    <a:cubicBezTo>
                      <a:pt x="52" y="14"/>
                      <a:pt x="45" y="14"/>
                      <a:pt x="38" y="10"/>
                    </a:cubicBezTo>
                    <a:close/>
                  </a:path>
                </a:pathLst>
              </a:custGeom>
              <a:solidFill>
                <a:srgbClr val="FBC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1946"/>
              <p:cNvSpPr/>
              <p:nvPr/>
            </p:nvSpPr>
            <p:spPr bwMode="auto">
              <a:xfrm>
                <a:off x="3823550" y="4310755"/>
                <a:ext cx="276261" cy="213718"/>
              </a:xfrm>
              <a:custGeom>
                <a:avLst/>
                <a:gdLst>
                  <a:gd name="T0" fmla="*/ 9 w 41"/>
                  <a:gd name="T1" fmla="*/ 16 h 34"/>
                  <a:gd name="T2" fmla="*/ 11 w 41"/>
                  <a:gd name="T3" fmla="*/ 34 h 34"/>
                  <a:gd name="T4" fmla="*/ 35 w 41"/>
                  <a:gd name="T5" fmla="*/ 27 h 34"/>
                  <a:gd name="T6" fmla="*/ 39 w 41"/>
                  <a:gd name="T7" fmla="*/ 19 h 34"/>
                  <a:gd name="T8" fmla="*/ 20 w 41"/>
                  <a:gd name="T9" fmla="*/ 3 h 34"/>
                  <a:gd name="T10" fmla="*/ 9 w 41"/>
                  <a:gd name="T11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4">
                    <a:moveTo>
                      <a:pt x="9" y="16"/>
                    </a:moveTo>
                    <a:cubicBezTo>
                      <a:pt x="6" y="25"/>
                      <a:pt x="0" y="34"/>
                      <a:pt x="11" y="34"/>
                    </a:cubicBezTo>
                    <a:cubicBezTo>
                      <a:pt x="23" y="34"/>
                      <a:pt x="31" y="29"/>
                      <a:pt x="35" y="27"/>
                    </a:cubicBezTo>
                    <a:cubicBezTo>
                      <a:pt x="39" y="25"/>
                      <a:pt x="41" y="22"/>
                      <a:pt x="39" y="19"/>
                    </a:cubicBezTo>
                    <a:cubicBezTo>
                      <a:pt x="39" y="19"/>
                      <a:pt x="26" y="6"/>
                      <a:pt x="20" y="3"/>
                    </a:cubicBezTo>
                    <a:cubicBezTo>
                      <a:pt x="15" y="0"/>
                      <a:pt x="11" y="6"/>
                      <a:pt x="9" y="16"/>
                    </a:cubicBezTo>
                    <a:close/>
                  </a:path>
                </a:pathLst>
              </a:custGeom>
              <a:solidFill>
                <a:srgbClr val="BF5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1947"/>
              <p:cNvSpPr/>
              <p:nvPr/>
            </p:nvSpPr>
            <p:spPr bwMode="auto">
              <a:xfrm>
                <a:off x="3074191" y="3760269"/>
                <a:ext cx="424752" cy="372388"/>
              </a:xfrm>
              <a:custGeom>
                <a:avLst/>
                <a:gdLst>
                  <a:gd name="T0" fmla="*/ 9 w 63"/>
                  <a:gd name="T1" fmla="*/ 54 h 59"/>
                  <a:gd name="T2" fmla="*/ 31 w 63"/>
                  <a:gd name="T3" fmla="*/ 51 h 59"/>
                  <a:gd name="T4" fmla="*/ 44 w 63"/>
                  <a:gd name="T5" fmla="*/ 51 h 59"/>
                  <a:gd name="T6" fmla="*/ 58 w 63"/>
                  <a:gd name="T7" fmla="*/ 59 h 59"/>
                  <a:gd name="T8" fmla="*/ 43 w 63"/>
                  <a:gd name="T9" fmla="*/ 47 h 59"/>
                  <a:gd name="T10" fmla="*/ 35 w 63"/>
                  <a:gd name="T11" fmla="*/ 39 h 59"/>
                  <a:gd name="T12" fmla="*/ 29 w 63"/>
                  <a:gd name="T13" fmla="*/ 30 h 59"/>
                  <a:gd name="T14" fmla="*/ 20 w 63"/>
                  <a:gd name="T15" fmla="*/ 11 h 59"/>
                  <a:gd name="T16" fmla="*/ 18 w 63"/>
                  <a:gd name="T17" fmla="*/ 19 h 59"/>
                  <a:gd name="T18" fmla="*/ 28 w 63"/>
                  <a:gd name="T19" fmla="*/ 33 h 59"/>
                  <a:gd name="T20" fmla="*/ 11 w 63"/>
                  <a:gd name="T21" fmla="*/ 28 h 59"/>
                  <a:gd name="T22" fmla="*/ 14 w 63"/>
                  <a:gd name="T23" fmla="*/ 33 h 59"/>
                  <a:gd name="T24" fmla="*/ 28 w 63"/>
                  <a:gd name="T25" fmla="*/ 38 h 59"/>
                  <a:gd name="T26" fmla="*/ 11 w 63"/>
                  <a:gd name="T27" fmla="*/ 39 h 59"/>
                  <a:gd name="T28" fmla="*/ 16 w 63"/>
                  <a:gd name="T29" fmla="*/ 44 h 59"/>
                  <a:gd name="T30" fmla="*/ 28 w 63"/>
                  <a:gd name="T31" fmla="*/ 47 h 59"/>
                  <a:gd name="T32" fmla="*/ 9 w 63"/>
                  <a:gd name="T33" fmla="*/ 5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59">
                    <a:moveTo>
                      <a:pt x="9" y="54"/>
                    </a:moveTo>
                    <a:cubicBezTo>
                      <a:pt x="12" y="56"/>
                      <a:pt x="17" y="53"/>
                      <a:pt x="31" y="51"/>
                    </a:cubicBezTo>
                    <a:cubicBezTo>
                      <a:pt x="36" y="51"/>
                      <a:pt x="41" y="51"/>
                      <a:pt x="44" y="51"/>
                    </a:cubicBezTo>
                    <a:cubicBezTo>
                      <a:pt x="52" y="53"/>
                      <a:pt x="56" y="59"/>
                      <a:pt x="58" y="59"/>
                    </a:cubicBezTo>
                    <a:cubicBezTo>
                      <a:pt x="61" y="59"/>
                      <a:pt x="63" y="58"/>
                      <a:pt x="43" y="47"/>
                    </a:cubicBezTo>
                    <a:cubicBezTo>
                      <a:pt x="43" y="47"/>
                      <a:pt x="38" y="44"/>
                      <a:pt x="35" y="39"/>
                    </a:cubicBezTo>
                    <a:cubicBezTo>
                      <a:pt x="33" y="37"/>
                      <a:pt x="31" y="32"/>
                      <a:pt x="29" y="30"/>
                    </a:cubicBezTo>
                    <a:cubicBezTo>
                      <a:pt x="25" y="23"/>
                      <a:pt x="22" y="16"/>
                      <a:pt x="20" y="11"/>
                    </a:cubicBezTo>
                    <a:cubicBezTo>
                      <a:pt x="14" y="0"/>
                      <a:pt x="15" y="12"/>
                      <a:pt x="18" y="19"/>
                    </a:cubicBezTo>
                    <a:cubicBezTo>
                      <a:pt x="22" y="26"/>
                      <a:pt x="28" y="33"/>
                      <a:pt x="28" y="33"/>
                    </a:cubicBezTo>
                    <a:cubicBezTo>
                      <a:pt x="28" y="33"/>
                      <a:pt x="17" y="31"/>
                      <a:pt x="11" y="28"/>
                    </a:cubicBezTo>
                    <a:cubicBezTo>
                      <a:pt x="5" y="25"/>
                      <a:pt x="6" y="31"/>
                      <a:pt x="14" y="33"/>
                    </a:cubicBezTo>
                    <a:cubicBezTo>
                      <a:pt x="22" y="36"/>
                      <a:pt x="28" y="38"/>
                      <a:pt x="28" y="38"/>
                    </a:cubicBezTo>
                    <a:cubicBezTo>
                      <a:pt x="28" y="38"/>
                      <a:pt x="21" y="39"/>
                      <a:pt x="11" y="39"/>
                    </a:cubicBezTo>
                    <a:cubicBezTo>
                      <a:pt x="0" y="39"/>
                      <a:pt x="6" y="44"/>
                      <a:pt x="16" y="44"/>
                    </a:cubicBezTo>
                    <a:cubicBezTo>
                      <a:pt x="26" y="45"/>
                      <a:pt x="29" y="46"/>
                      <a:pt x="28" y="47"/>
                    </a:cubicBezTo>
                    <a:cubicBezTo>
                      <a:pt x="27" y="49"/>
                      <a:pt x="5" y="52"/>
                      <a:pt x="9" y="54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1948"/>
              <p:cNvSpPr/>
              <p:nvPr/>
            </p:nvSpPr>
            <p:spPr bwMode="auto">
              <a:xfrm>
                <a:off x="4455496" y="4764096"/>
                <a:ext cx="245183" cy="90668"/>
              </a:xfrm>
              <a:custGeom>
                <a:avLst/>
                <a:gdLst>
                  <a:gd name="T0" fmla="*/ 30 w 36"/>
                  <a:gd name="T1" fmla="*/ 13 h 14"/>
                  <a:gd name="T2" fmla="*/ 10 w 36"/>
                  <a:gd name="T3" fmla="*/ 5 h 14"/>
                  <a:gd name="T4" fmla="*/ 6 w 36"/>
                  <a:gd name="T5" fmla="*/ 6 h 14"/>
                  <a:gd name="T6" fmla="*/ 29 w 36"/>
                  <a:gd name="T7" fmla="*/ 14 h 14"/>
                  <a:gd name="T8" fmla="*/ 30 w 36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4">
                    <a:moveTo>
                      <a:pt x="30" y="13"/>
                    </a:moveTo>
                    <a:cubicBezTo>
                      <a:pt x="23" y="13"/>
                      <a:pt x="10" y="5"/>
                      <a:pt x="10" y="5"/>
                    </a:cubicBezTo>
                    <a:cubicBezTo>
                      <a:pt x="0" y="0"/>
                      <a:pt x="2" y="6"/>
                      <a:pt x="6" y="6"/>
                    </a:cubicBezTo>
                    <a:cubicBezTo>
                      <a:pt x="9" y="7"/>
                      <a:pt x="27" y="14"/>
                      <a:pt x="29" y="14"/>
                    </a:cubicBezTo>
                    <a:cubicBezTo>
                      <a:pt x="31" y="14"/>
                      <a:pt x="36" y="12"/>
                      <a:pt x="30" y="13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1949"/>
              <p:cNvSpPr/>
              <p:nvPr/>
            </p:nvSpPr>
            <p:spPr bwMode="auto">
              <a:xfrm>
                <a:off x="4320820" y="4346373"/>
                <a:ext cx="82878" cy="71239"/>
              </a:xfrm>
              <a:custGeom>
                <a:avLst/>
                <a:gdLst>
                  <a:gd name="T0" fmla="*/ 5 w 12"/>
                  <a:gd name="T1" fmla="*/ 3 h 11"/>
                  <a:gd name="T2" fmla="*/ 8 w 12"/>
                  <a:gd name="T3" fmla="*/ 10 h 11"/>
                  <a:gd name="T4" fmla="*/ 11 w 12"/>
                  <a:gd name="T5" fmla="*/ 5 h 11"/>
                  <a:gd name="T6" fmla="*/ 5 w 12"/>
                  <a:gd name="T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5" y="3"/>
                    </a:moveTo>
                    <a:cubicBezTo>
                      <a:pt x="0" y="7"/>
                      <a:pt x="6" y="11"/>
                      <a:pt x="8" y="10"/>
                    </a:cubicBezTo>
                    <a:cubicBezTo>
                      <a:pt x="10" y="9"/>
                      <a:pt x="12" y="7"/>
                      <a:pt x="11" y="5"/>
                    </a:cubicBezTo>
                    <a:cubicBezTo>
                      <a:pt x="11" y="5"/>
                      <a:pt x="9" y="0"/>
                      <a:pt x="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1950"/>
              <p:cNvSpPr/>
              <p:nvPr/>
            </p:nvSpPr>
            <p:spPr bwMode="auto">
              <a:xfrm>
                <a:off x="3668152" y="3779698"/>
                <a:ext cx="884035" cy="670298"/>
              </a:xfrm>
              <a:custGeom>
                <a:avLst/>
                <a:gdLst>
                  <a:gd name="T0" fmla="*/ 52 w 131"/>
                  <a:gd name="T1" fmla="*/ 9 h 106"/>
                  <a:gd name="T2" fmla="*/ 11 w 131"/>
                  <a:gd name="T3" fmla="*/ 31 h 106"/>
                  <a:gd name="T4" fmla="*/ 40 w 131"/>
                  <a:gd name="T5" fmla="*/ 52 h 106"/>
                  <a:gd name="T6" fmla="*/ 94 w 131"/>
                  <a:gd name="T7" fmla="*/ 79 h 106"/>
                  <a:gd name="T8" fmla="*/ 120 w 131"/>
                  <a:gd name="T9" fmla="*/ 96 h 106"/>
                  <a:gd name="T10" fmla="*/ 123 w 131"/>
                  <a:gd name="T11" fmla="*/ 73 h 106"/>
                  <a:gd name="T12" fmla="*/ 52 w 131"/>
                  <a:gd name="T13" fmla="*/ 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106">
                    <a:moveTo>
                      <a:pt x="52" y="9"/>
                    </a:moveTo>
                    <a:cubicBezTo>
                      <a:pt x="29" y="0"/>
                      <a:pt x="21" y="21"/>
                      <a:pt x="11" y="31"/>
                    </a:cubicBezTo>
                    <a:cubicBezTo>
                      <a:pt x="0" y="41"/>
                      <a:pt x="22" y="45"/>
                      <a:pt x="40" y="52"/>
                    </a:cubicBezTo>
                    <a:cubicBezTo>
                      <a:pt x="58" y="60"/>
                      <a:pt x="77" y="77"/>
                      <a:pt x="94" y="79"/>
                    </a:cubicBezTo>
                    <a:cubicBezTo>
                      <a:pt x="111" y="81"/>
                      <a:pt x="120" y="86"/>
                      <a:pt x="120" y="96"/>
                    </a:cubicBezTo>
                    <a:cubicBezTo>
                      <a:pt x="121" y="106"/>
                      <a:pt x="131" y="91"/>
                      <a:pt x="123" y="73"/>
                    </a:cubicBezTo>
                    <a:cubicBezTo>
                      <a:pt x="116" y="56"/>
                      <a:pt x="76" y="18"/>
                      <a:pt x="52" y="9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1951"/>
              <p:cNvSpPr/>
              <p:nvPr/>
            </p:nvSpPr>
            <p:spPr bwMode="auto">
              <a:xfrm>
                <a:off x="3889161" y="4346373"/>
                <a:ext cx="189931" cy="158670"/>
              </a:xfrm>
              <a:custGeom>
                <a:avLst/>
                <a:gdLst>
                  <a:gd name="T0" fmla="*/ 5 w 28"/>
                  <a:gd name="T1" fmla="*/ 25 h 25"/>
                  <a:gd name="T2" fmla="*/ 17 w 28"/>
                  <a:gd name="T3" fmla="*/ 23 h 25"/>
                  <a:gd name="T4" fmla="*/ 24 w 28"/>
                  <a:gd name="T5" fmla="*/ 19 h 25"/>
                  <a:gd name="T6" fmla="*/ 28 w 28"/>
                  <a:gd name="T7" fmla="*/ 16 h 25"/>
                  <a:gd name="T8" fmla="*/ 22 w 28"/>
                  <a:gd name="T9" fmla="*/ 12 h 25"/>
                  <a:gd name="T10" fmla="*/ 9 w 28"/>
                  <a:gd name="T11" fmla="*/ 0 h 25"/>
                  <a:gd name="T12" fmla="*/ 10 w 28"/>
                  <a:gd name="T13" fmla="*/ 6 h 25"/>
                  <a:gd name="T14" fmla="*/ 15 w 28"/>
                  <a:gd name="T15" fmla="*/ 13 h 25"/>
                  <a:gd name="T16" fmla="*/ 4 w 28"/>
                  <a:gd name="T17" fmla="*/ 11 h 25"/>
                  <a:gd name="T18" fmla="*/ 11 w 28"/>
                  <a:gd name="T19" fmla="*/ 17 h 25"/>
                  <a:gd name="T20" fmla="*/ 5 w 28"/>
                  <a:gd name="T21" fmla="*/ 19 h 25"/>
                  <a:gd name="T22" fmla="*/ 8 w 28"/>
                  <a:gd name="T23" fmla="*/ 22 h 25"/>
                  <a:gd name="T24" fmla="*/ 5 w 28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5">
                    <a:moveTo>
                      <a:pt x="5" y="25"/>
                    </a:moveTo>
                    <a:cubicBezTo>
                      <a:pt x="9" y="25"/>
                      <a:pt x="14" y="25"/>
                      <a:pt x="17" y="23"/>
                    </a:cubicBezTo>
                    <a:cubicBezTo>
                      <a:pt x="20" y="21"/>
                      <a:pt x="21" y="20"/>
                      <a:pt x="24" y="19"/>
                    </a:cubicBezTo>
                    <a:cubicBezTo>
                      <a:pt x="27" y="19"/>
                      <a:pt x="28" y="19"/>
                      <a:pt x="28" y="16"/>
                    </a:cubicBezTo>
                    <a:cubicBezTo>
                      <a:pt x="28" y="16"/>
                      <a:pt x="25" y="15"/>
                      <a:pt x="22" y="12"/>
                    </a:cubicBezTo>
                    <a:cubicBezTo>
                      <a:pt x="20" y="9"/>
                      <a:pt x="12" y="0"/>
                      <a:pt x="9" y="0"/>
                    </a:cubicBezTo>
                    <a:cubicBezTo>
                      <a:pt x="7" y="0"/>
                      <a:pt x="7" y="3"/>
                      <a:pt x="10" y="6"/>
                    </a:cubicBezTo>
                    <a:cubicBezTo>
                      <a:pt x="13" y="10"/>
                      <a:pt x="16" y="9"/>
                      <a:pt x="15" y="13"/>
                    </a:cubicBezTo>
                    <a:cubicBezTo>
                      <a:pt x="15" y="14"/>
                      <a:pt x="6" y="10"/>
                      <a:pt x="4" y="11"/>
                    </a:cubicBezTo>
                    <a:cubicBezTo>
                      <a:pt x="3" y="12"/>
                      <a:pt x="8" y="16"/>
                      <a:pt x="11" y="17"/>
                    </a:cubicBezTo>
                    <a:cubicBezTo>
                      <a:pt x="13" y="18"/>
                      <a:pt x="10" y="18"/>
                      <a:pt x="5" y="19"/>
                    </a:cubicBezTo>
                    <a:cubicBezTo>
                      <a:pt x="0" y="21"/>
                      <a:pt x="4" y="22"/>
                      <a:pt x="8" y="22"/>
                    </a:cubicBezTo>
                    <a:cubicBezTo>
                      <a:pt x="11" y="22"/>
                      <a:pt x="1" y="24"/>
                      <a:pt x="5" y="25"/>
                    </a:cubicBezTo>
                    <a:close/>
                  </a:path>
                </a:pathLst>
              </a:custGeom>
              <a:solidFill>
                <a:srgbClr val="9F4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1952"/>
              <p:cNvSpPr/>
              <p:nvPr/>
            </p:nvSpPr>
            <p:spPr bwMode="auto">
              <a:xfrm>
                <a:off x="3902974" y="4346373"/>
                <a:ext cx="189931" cy="158670"/>
              </a:xfrm>
              <a:custGeom>
                <a:avLst/>
                <a:gdLst>
                  <a:gd name="T0" fmla="*/ 1 w 28"/>
                  <a:gd name="T1" fmla="*/ 24 h 25"/>
                  <a:gd name="T2" fmla="*/ 17 w 28"/>
                  <a:gd name="T3" fmla="*/ 20 h 25"/>
                  <a:gd name="T4" fmla="*/ 25 w 28"/>
                  <a:gd name="T5" fmla="*/ 18 h 25"/>
                  <a:gd name="T6" fmla="*/ 18 w 28"/>
                  <a:gd name="T7" fmla="*/ 13 h 25"/>
                  <a:gd name="T8" fmla="*/ 6 w 28"/>
                  <a:gd name="T9" fmla="*/ 2 h 25"/>
                  <a:gd name="T10" fmla="*/ 15 w 28"/>
                  <a:gd name="T11" fmla="*/ 15 h 25"/>
                  <a:gd name="T12" fmla="*/ 2 w 28"/>
                  <a:gd name="T13" fmla="*/ 11 h 25"/>
                  <a:gd name="T14" fmla="*/ 13 w 28"/>
                  <a:gd name="T15" fmla="*/ 17 h 25"/>
                  <a:gd name="T16" fmla="*/ 1 w 28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5">
                    <a:moveTo>
                      <a:pt x="1" y="24"/>
                    </a:moveTo>
                    <a:cubicBezTo>
                      <a:pt x="1" y="25"/>
                      <a:pt x="13" y="23"/>
                      <a:pt x="17" y="20"/>
                    </a:cubicBezTo>
                    <a:cubicBezTo>
                      <a:pt x="20" y="18"/>
                      <a:pt x="23" y="19"/>
                      <a:pt x="25" y="18"/>
                    </a:cubicBezTo>
                    <a:cubicBezTo>
                      <a:pt x="28" y="17"/>
                      <a:pt x="21" y="18"/>
                      <a:pt x="18" y="13"/>
                    </a:cubicBezTo>
                    <a:cubicBezTo>
                      <a:pt x="15" y="8"/>
                      <a:pt x="8" y="0"/>
                      <a:pt x="6" y="2"/>
                    </a:cubicBezTo>
                    <a:cubicBezTo>
                      <a:pt x="4" y="3"/>
                      <a:pt x="17" y="12"/>
                      <a:pt x="15" y="15"/>
                    </a:cubicBezTo>
                    <a:cubicBezTo>
                      <a:pt x="14" y="17"/>
                      <a:pt x="4" y="10"/>
                      <a:pt x="2" y="11"/>
                    </a:cubicBezTo>
                    <a:cubicBezTo>
                      <a:pt x="0" y="13"/>
                      <a:pt x="12" y="15"/>
                      <a:pt x="13" y="17"/>
                    </a:cubicBezTo>
                    <a:cubicBezTo>
                      <a:pt x="13" y="20"/>
                      <a:pt x="1" y="23"/>
                      <a:pt x="1" y="24"/>
                    </a:cubicBezTo>
                    <a:close/>
                  </a:path>
                </a:pathLst>
              </a:custGeom>
              <a:solidFill>
                <a:srgbClr val="683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1953"/>
              <p:cNvSpPr/>
              <p:nvPr/>
            </p:nvSpPr>
            <p:spPr bwMode="auto">
              <a:xfrm>
                <a:off x="4058372" y="4359326"/>
                <a:ext cx="183024" cy="369149"/>
              </a:xfrm>
              <a:custGeom>
                <a:avLst/>
                <a:gdLst>
                  <a:gd name="T0" fmla="*/ 7 w 27"/>
                  <a:gd name="T1" fmla="*/ 3 h 58"/>
                  <a:gd name="T2" fmla="*/ 2 w 27"/>
                  <a:gd name="T3" fmla="*/ 29 h 58"/>
                  <a:gd name="T4" fmla="*/ 25 w 27"/>
                  <a:gd name="T5" fmla="*/ 57 h 58"/>
                  <a:gd name="T6" fmla="*/ 13 w 27"/>
                  <a:gd name="T7" fmla="*/ 46 h 58"/>
                  <a:gd name="T8" fmla="*/ 11 w 27"/>
                  <a:gd name="T9" fmla="*/ 6 h 58"/>
                  <a:gd name="T10" fmla="*/ 7 w 27"/>
                  <a:gd name="T11" fmla="*/ 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58">
                    <a:moveTo>
                      <a:pt x="7" y="3"/>
                    </a:moveTo>
                    <a:cubicBezTo>
                      <a:pt x="5" y="6"/>
                      <a:pt x="0" y="12"/>
                      <a:pt x="2" y="29"/>
                    </a:cubicBezTo>
                    <a:cubicBezTo>
                      <a:pt x="5" y="54"/>
                      <a:pt x="23" y="58"/>
                      <a:pt x="25" y="57"/>
                    </a:cubicBezTo>
                    <a:cubicBezTo>
                      <a:pt x="27" y="55"/>
                      <a:pt x="17" y="56"/>
                      <a:pt x="13" y="46"/>
                    </a:cubicBezTo>
                    <a:cubicBezTo>
                      <a:pt x="8" y="37"/>
                      <a:pt x="7" y="12"/>
                      <a:pt x="11" y="6"/>
                    </a:cubicBezTo>
                    <a:cubicBezTo>
                      <a:pt x="15" y="0"/>
                      <a:pt x="9" y="0"/>
                      <a:pt x="7" y="3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1954"/>
              <p:cNvSpPr/>
              <p:nvPr/>
            </p:nvSpPr>
            <p:spPr bwMode="auto">
              <a:xfrm>
                <a:off x="4072185" y="3893032"/>
                <a:ext cx="41439" cy="35621"/>
              </a:xfrm>
              <a:custGeom>
                <a:avLst/>
                <a:gdLst>
                  <a:gd name="T0" fmla="*/ 1 w 6"/>
                  <a:gd name="T1" fmla="*/ 3 h 6"/>
                  <a:gd name="T2" fmla="*/ 3 w 6"/>
                  <a:gd name="T3" fmla="*/ 6 h 6"/>
                  <a:gd name="T4" fmla="*/ 6 w 6"/>
                  <a:gd name="T5" fmla="*/ 3 h 6"/>
                  <a:gd name="T6" fmla="*/ 3 w 6"/>
                  <a:gd name="T7" fmla="*/ 0 h 6"/>
                  <a:gd name="T8" fmla="*/ 1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3"/>
                    </a:moveTo>
                    <a:cubicBezTo>
                      <a:pt x="0" y="5"/>
                      <a:pt x="2" y="6"/>
                      <a:pt x="3" y="6"/>
                    </a:cubicBezTo>
                    <a:cubicBezTo>
                      <a:pt x="5" y="6"/>
                      <a:pt x="6" y="5"/>
                      <a:pt x="6" y="3"/>
                    </a:cubicBezTo>
                    <a:cubicBezTo>
                      <a:pt x="6" y="2"/>
                      <a:pt x="5" y="0"/>
                      <a:pt x="3" y="0"/>
                    </a:cubicBezTo>
                    <a:cubicBezTo>
                      <a:pt x="2" y="0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Oval 1955"/>
              <p:cNvSpPr>
                <a:spLocks noChangeArrowheads="1"/>
              </p:cNvSpPr>
              <p:nvPr/>
            </p:nvSpPr>
            <p:spPr bwMode="auto">
              <a:xfrm>
                <a:off x="4151609" y="3935129"/>
                <a:ext cx="13813" cy="1295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2494"/>
              <p:cNvSpPr/>
              <p:nvPr/>
            </p:nvSpPr>
            <p:spPr bwMode="auto">
              <a:xfrm>
                <a:off x="4721398" y="4245992"/>
                <a:ext cx="58707" cy="51810"/>
              </a:xfrm>
              <a:custGeom>
                <a:avLst/>
                <a:gdLst>
                  <a:gd name="T0" fmla="*/ 2 w 9"/>
                  <a:gd name="T1" fmla="*/ 2 h 8"/>
                  <a:gd name="T2" fmla="*/ 2 w 9"/>
                  <a:gd name="T3" fmla="*/ 7 h 8"/>
                  <a:gd name="T4" fmla="*/ 7 w 9"/>
                  <a:gd name="T5" fmla="*/ 6 h 8"/>
                  <a:gd name="T6" fmla="*/ 7 w 9"/>
                  <a:gd name="T7" fmla="*/ 1 h 8"/>
                  <a:gd name="T8" fmla="*/ 2 w 9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2" y="2"/>
                    </a:moveTo>
                    <a:cubicBezTo>
                      <a:pt x="0" y="4"/>
                      <a:pt x="1" y="6"/>
                      <a:pt x="2" y="7"/>
                    </a:cubicBezTo>
                    <a:cubicBezTo>
                      <a:pt x="4" y="8"/>
                      <a:pt x="6" y="8"/>
                      <a:pt x="7" y="6"/>
                    </a:cubicBezTo>
                    <a:cubicBezTo>
                      <a:pt x="9" y="5"/>
                      <a:pt x="8" y="3"/>
                      <a:pt x="7" y="1"/>
                    </a:cubicBezTo>
                    <a:cubicBezTo>
                      <a:pt x="5" y="0"/>
                      <a:pt x="3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2495"/>
              <p:cNvSpPr/>
              <p:nvPr/>
            </p:nvSpPr>
            <p:spPr bwMode="auto">
              <a:xfrm>
                <a:off x="4835355" y="4297802"/>
                <a:ext cx="27626" cy="22668"/>
              </a:xfrm>
              <a:custGeom>
                <a:avLst/>
                <a:gdLst>
                  <a:gd name="T0" fmla="*/ 0 w 4"/>
                  <a:gd name="T1" fmla="*/ 1 h 4"/>
                  <a:gd name="T2" fmla="*/ 1 w 4"/>
                  <a:gd name="T3" fmla="*/ 4 h 4"/>
                  <a:gd name="T4" fmla="*/ 3 w 4"/>
                  <a:gd name="T5" fmla="*/ 4 h 4"/>
                  <a:gd name="T6" fmla="*/ 3 w 4"/>
                  <a:gd name="T7" fmla="*/ 1 h 4"/>
                  <a:gd name="T8" fmla="*/ 0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0" y="2"/>
                      <a:pt x="0" y="3"/>
                      <a:pt x="1" y="4"/>
                    </a:cubicBezTo>
                    <a:cubicBezTo>
                      <a:pt x="1" y="4"/>
                      <a:pt x="3" y="4"/>
                      <a:pt x="3" y="4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241" name="图片 240" descr="泡泡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5261" y="571307"/>
              <a:ext cx="155947" cy="155947"/>
            </a:xfrm>
            <a:prstGeom prst="rect">
              <a:avLst/>
            </a:prstGeom>
          </p:spPr>
        </p:pic>
        <p:pic>
          <p:nvPicPr>
            <p:cNvPr id="242" name="图片 241" descr="泡泡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1982" y="139435"/>
              <a:ext cx="324653" cy="324653"/>
            </a:xfrm>
            <a:prstGeom prst="rect">
              <a:avLst/>
            </a:prstGeom>
          </p:spPr>
        </p:pic>
        <p:sp>
          <p:nvSpPr>
            <p:cNvPr id="243" name="文本框 16"/>
            <p:cNvSpPr txBox="1"/>
            <p:nvPr/>
          </p:nvSpPr>
          <p:spPr>
            <a:xfrm>
              <a:off x="1699413" y="307035"/>
              <a:ext cx="26008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5666"/>
                  </a:solidFill>
                </a:rPr>
                <a:t>ADD TITLE HERE</a:t>
              </a:r>
              <a:endParaRPr lang="zh-CN" altLang="en-US" sz="2800" b="1" dirty="0">
                <a:solidFill>
                  <a:srgbClr val="005666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31" grpId="0"/>
      <p:bldP spid="32" grpId="0" animBg="1"/>
      <p:bldP spid="33" grpId="0" animBg="1"/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/>
          <p:cNvSpPr txBox="1">
            <a:spLocks noChangeArrowheads="1"/>
          </p:cNvSpPr>
          <p:nvPr/>
        </p:nvSpPr>
        <p:spPr bwMode="auto">
          <a:xfrm>
            <a:off x="1990025" y="1776031"/>
            <a:ext cx="400099" cy="41825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lIns="91435" tIns="45719" rIns="91435" bIns="45719">
            <a:spAutoFit/>
          </a:bodyPr>
          <a:lstStyle/>
          <a:p>
            <a:endParaRPr lang="zh-CN" altLang="en-US" sz="1400" dirty="0">
              <a:solidFill>
                <a:srgbClr val="005666"/>
              </a:solidFill>
              <a:ea typeface="方正静蕾简体" panose="020000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7620" t="2060" r="8308"/>
          <a:stretch>
            <a:fillRect/>
          </a:stretch>
        </p:blipFill>
        <p:spPr bwMode="auto">
          <a:xfrm>
            <a:off x="1382582" y="1864936"/>
            <a:ext cx="2017183" cy="40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矩形 11"/>
          <p:cNvSpPr>
            <a:spLocks noChangeArrowheads="1"/>
          </p:cNvSpPr>
          <p:nvPr/>
        </p:nvSpPr>
        <p:spPr bwMode="auto">
          <a:xfrm>
            <a:off x="3935277" y="3342367"/>
            <a:ext cx="2231691" cy="461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5" tIns="45719" rIns="91435" bIns="45719">
            <a:spAutoFit/>
          </a:bodyPr>
          <a:lstStyle/>
          <a:p>
            <a:r>
              <a:rPr lang="en-US" sz="2400" b="1" dirty="0">
                <a:solidFill>
                  <a:srgbClr val="005666"/>
                </a:solidFill>
                <a:ea typeface="方正静蕾简体" panose="02000000000000000000" pitchFamily="2" charset="-122"/>
              </a:rPr>
              <a:t>ADD TITLE HERE</a:t>
            </a:r>
            <a:endParaRPr lang="zh-CN" altLang="en-US" sz="2400" b="1" dirty="0">
              <a:solidFill>
                <a:srgbClr val="005666"/>
              </a:solidFill>
              <a:ea typeface="方正静蕾简体" panose="02000000000000000000" pitchFamily="2" charset="-122"/>
            </a:endParaRPr>
          </a:p>
        </p:txBody>
      </p:sp>
      <p:sp>
        <p:nvSpPr>
          <p:cNvPr id="10" name="矩形 12"/>
          <p:cNvSpPr>
            <a:spLocks noChangeArrowheads="1"/>
          </p:cNvSpPr>
          <p:nvPr/>
        </p:nvSpPr>
        <p:spPr bwMode="auto">
          <a:xfrm>
            <a:off x="3935278" y="3986399"/>
            <a:ext cx="6940549" cy="2308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5" tIns="45719" rIns="91435" bIns="45719">
            <a:spAutoFit/>
          </a:bodyPr>
          <a:lstStyle/>
          <a:p>
            <a:pPr algn="just"/>
            <a:r>
              <a:rPr lang="en-US" sz="1600" dirty="0">
                <a:solidFill>
                  <a:srgbClr val="005666"/>
                </a:solidFill>
                <a:ea typeface="方正静蕾简体" panose="02000000000000000000" pitchFamily="2" charset="-122"/>
              </a:rPr>
              <a:t>           A designer can use default text to simulate what text would look like. If it is not real text. A designer can use default text to simulate what text would look like. If it is not real text. A designer can use default text to simulate what text would look like. If it is not real text.  A designer can use default text to simulate what text would look like. If it is not real text.  A designer can use default text to simulate what text would look like. If it is not real text. </a:t>
            </a:r>
            <a:endParaRPr lang="en-US" altLang="zh-CN" sz="1600" dirty="0">
              <a:solidFill>
                <a:srgbClr val="005666"/>
              </a:solidFill>
              <a:ea typeface="方正静蕾简体" panose="02000000000000000000" pitchFamily="2" charset="-122"/>
            </a:endParaRPr>
          </a:p>
          <a:p>
            <a:pPr algn="just"/>
            <a:r>
              <a:rPr lang="en-US" sz="1600" dirty="0">
                <a:solidFill>
                  <a:srgbClr val="005666"/>
                </a:solidFill>
                <a:ea typeface="方正静蕾简体" panose="02000000000000000000" pitchFamily="2" charset="-122"/>
              </a:rPr>
              <a:t> </a:t>
            </a:r>
            <a:endParaRPr lang="en-US" altLang="zh-CN" sz="1600" dirty="0">
              <a:solidFill>
                <a:srgbClr val="005666"/>
              </a:solidFill>
              <a:ea typeface="方正静蕾简体" panose="02000000000000000000" pitchFamily="2" charset="-122"/>
            </a:endParaRPr>
          </a:p>
          <a:p>
            <a:pPr algn="just"/>
            <a:endParaRPr lang="en-US" altLang="zh-CN" sz="1600" dirty="0">
              <a:solidFill>
                <a:srgbClr val="005666"/>
              </a:solidFill>
              <a:ea typeface="方正静蕾简体" panose="02000000000000000000" pitchFamily="2" charset="-122"/>
            </a:endParaRPr>
          </a:p>
          <a:p>
            <a:pPr algn="just"/>
            <a:endParaRPr lang="en-US" altLang="zh-CN" sz="1600" dirty="0">
              <a:solidFill>
                <a:srgbClr val="005666"/>
              </a:solidFill>
              <a:ea typeface="方正静蕾简体" panose="02000000000000000000" pitchFamily="2" charset="-122"/>
            </a:endParaRPr>
          </a:p>
        </p:txBody>
      </p:sp>
      <p:sp>
        <p:nvSpPr>
          <p:cNvPr id="11" name="矩形 13"/>
          <p:cNvSpPr>
            <a:spLocks noChangeArrowheads="1"/>
          </p:cNvSpPr>
          <p:nvPr/>
        </p:nvSpPr>
        <p:spPr bwMode="auto">
          <a:xfrm>
            <a:off x="5972876" y="3372731"/>
            <a:ext cx="1859794" cy="400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5" tIns="45719" rIns="91435" bIns="45719">
            <a:spAutoFit/>
          </a:bodyPr>
          <a:lstStyle/>
          <a:p>
            <a:r>
              <a:rPr lang="en-US" sz="2000" dirty="0">
                <a:solidFill>
                  <a:srgbClr val="005666"/>
                </a:solidFill>
                <a:ea typeface="方正静蕾简体" panose="02000000000000000000" pitchFamily="2" charset="-122"/>
              </a:rPr>
              <a:t>ADD TITLE HERE</a:t>
            </a:r>
            <a:endParaRPr lang="zh-CN" altLang="en-US" sz="2000" dirty="0">
              <a:solidFill>
                <a:srgbClr val="005666"/>
              </a:solidFill>
              <a:ea typeface="方正静蕾简体" panose="020000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t="-568"/>
          <a:stretch>
            <a:fillRect/>
          </a:stretch>
        </p:blipFill>
        <p:spPr>
          <a:xfrm>
            <a:off x="1581950" y="2391507"/>
            <a:ext cx="1634841" cy="2654821"/>
          </a:xfrm>
          <a:prstGeom prst="rect">
            <a:avLst/>
          </a:prstGeom>
        </p:spPr>
      </p:pic>
      <p:grpSp>
        <p:nvGrpSpPr>
          <p:cNvPr id="119" name="组合 118"/>
          <p:cNvGrpSpPr/>
          <p:nvPr/>
        </p:nvGrpSpPr>
        <p:grpSpPr>
          <a:xfrm rot="18804366">
            <a:off x="3996792" y="2039514"/>
            <a:ext cx="1043942" cy="1016782"/>
            <a:chOff x="1503976" y="1336428"/>
            <a:chExt cx="4376321" cy="4431323"/>
          </a:xfrm>
        </p:grpSpPr>
        <p:sp>
          <p:nvSpPr>
            <p:cNvPr id="120" name="AutoShape 1059"/>
            <p:cNvSpPr>
              <a:spLocks noChangeAspect="1" noChangeArrowheads="1" noTextEdit="1"/>
            </p:cNvSpPr>
            <p:nvPr/>
          </p:nvSpPr>
          <p:spPr bwMode="auto">
            <a:xfrm>
              <a:off x="1507498" y="1336428"/>
              <a:ext cx="4372796" cy="443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061"/>
            <p:cNvSpPr/>
            <p:nvPr/>
          </p:nvSpPr>
          <p:spPr bwMode="auto">
            <a:xfrm>
              <a:off x="1507498" y="1339992"/>
              <a:ext cx="4369273" cy="2088262"/>
            </a:xfrm>
            <a:custGeom>
              <a:avLst/>
              <a:gdLst>
                <a:gd name="T0" fmla="*/ 725 w 1451"/>
                <a:gd name="T1" fmla="*/ 0 h 686"/>
                <a:gd name="T2" fmla="*/ 0 w 1451"/>
                <a:gd name="T3" fmla="*/ 686 h 686"/>
                <a:gd name="T4" fmla="*/ 1451 w 1451"/>
                <a:gd name="T5" fmla="*/ 686 h 686"/>
                <a:gd name="T6" fmla="*/ 725 w 1451"/>
                <a:gd name="T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1" h="686">
                  <a:moveTo>
                    <a:pt x="725" y="0"/>
                  </a:moveTo>
                  <a:cubicBezTo>
                    <a:pt x="338" y="0"/>
                    <a:pt x="22" y="303"/>
                    <a:pt x="0" y="686"/>
                  </a:cubicBezTo>
                  <a:cubicBezTo>
                    <a:pt x="1451" y="686"/>
                    <a:pt x="1451" y="686"/>
                    <a:pt x="1451" y="686"/>
                  </a:cubicBezTo>
                  <a:cubicBezTo>
                    <a:pt x="1429" y="303"/>
                    <a:pt x="1113" y="0"/>
                    <a:pt x="725" y="0"/>
                  </a:cubicBezTo>
                  <a:close/>
                </a:path>
              </a:pathLst>
            </a:custGeom>
            <a:solidFill>
              <a:srgbClr val="00A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062"/>
            <p:cNvSpPr/>
            <p:nvPr/>
          </p:nvSpPr>
          <p:spPr bwMode="auto">
            <a:xfrm>
              <a:off x="1503976" y="3428255"/>
              <a:ext cx="4376321" cy="2335932"/>
            </a:xfrm>
            <a:custGeom>
              <a:avLst/>
              <a:gdLst>
                <a:gd name="T0" fmla="*/ 0 w 1453"/>
                <a:gd name="T1" fmla="*/ 41 h 767"/>
                <a:gd name="T2" fmla="*/ 726 w 1453"/>
                <a:gd name="T3" fmla="*/ 767 h 767"/>
                <a:gd name="T4" fmla="*/ 1453 w 1453"/>
                <a:gd name="T5" fmla="*/ 41 h 767"/>
                <a:gd name="T6" fmla="*/ 1452 w 1453"/>
                <a:gd name="T7" fmla="*/ 0 h 767"/>
                <a:gd name="T8" fmla="*/ 1 w 1453"/>
                <a:gd name="T9" fmla="*/ 0 h 767"/>
                <a:gd name="T10" fmla="*/ 0 w 1453"/>
                <a:gd name="T11" fmla="*/ 41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3" h="767">
                  <a:moveTo>
                    <a:pt x="0" y="41"/>
                  </a:moveTo>
                  <a:cubicBezTo>
                    <a:pt x="0" y="442"/>
                    <a:pt x="325" y="767"/>
                    <a:pt x="726" y="767"/>
                  </a:cubicBezTo>
                  <a:cubicBezTo>
                    <a:pt x="1128" y="767"/>
                    <a:pt x="1453" y="442"/>
                    <a:pt x="1453" y="41"/>
                  </a:cubicBezTo>
                  <a:cubicBezTo>
                    <a:pt x="1453" y="27"/>
                    <a:pt x="1452" y="13"/>
                    <a:pt x="145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3"/>
                    <a:pt x="0" y="27"/>
                    <a:pt x="0" y="41"/>
                  </a:cubicBezTo>
                  <a:close/>
                </a:path>
              </a:pathLst>
            </a:custGeom>
            <a:solidFill>
              <a:srgbClr val="005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3" name="组合 122"/>
          <p:cNvGrpSpPr/>
          <p:nvPr/>
        </p:nvGrpSpPr>
        <p:grpSpPr>
          <a:xfrm rot="18804366">
            <a:off x="5612234" y="2049674"/>
            <a:ext cx="1043942" cy="1016782"/>
            <a:chOff x="1503976" y="1336428"/>
            <a:chExt cx="4376321" cy="4431323"/>
          </a:xfrm>
        </p:grpSpPr>
        <p:sp>
          <p:nvSpPr>
            <p:cNvPr id="124" name="AutoShape 1059"/>
            <p:cNvSpPr>
              <a:spLocks noChangeAspect="1" noChangeArrowheads="1" noTextEdit="1"/>
            </p:cNvSpPr>
            <p:nvPr/>
          </p:nvSpPr>
          <p:spPr bwMode="auto">
            <a:xfrm>
              <a:off x="1507498" y="1336428"/>
              <a:ext cx="4372796" cy="443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061"/>
            <p:cNvSpPr/>
            <p:nvPr/>
          </p:nvSpPr>
          <p:spPr bwMode="auto">
            <a:xfrm>
              <a:off x="1507498" y="1339992"/>
              <a:ext cx="4369273" cy="2088262"/>
            </a:xfrm>
            <a:custGeom>
              <a:avLst/>
              <a:gdLst>
                <a:gd name="T0" fmla="*/ 725 w 1451"/>
                <a:gd name="T1" fmla="*/ 0 h 686"/>
                <a:gd name="T2" fmla="*/ 0 w 1451"/>
                <a:gd name="T3" fmla="*/ 686 h 686"/>
                <a:gd name="T4" fmla="*/ 1451 w 1451"/>
                <a:gd name="T5" fmla="*/ 686 h 686"/>
                <a:gd name="T6" fmla="*/ 725 w 1451"/>
                <a:gd name="T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1" h="686">
                  <a:moveTo>
                    <a:pt x="725" y="0"/>
                  </a:moveTo>
                  <a:cubicBezTo>
                    <a:pt x="338" y="0"/>
                    <a:pt x="22" y="303"/>
                    <a:pt x="0" y="686"/>
                  </a:cubicBezTo>
                  <a:cubicBezTo>
                    <a:pt x="1451" y="686"/>
                    <a:pt x="1451" y="686"/>
                    <a:pt x="1451" y="686"/>
                  </a:cubicBezTo>
                  <a:cubicBezTo>
                    <a:pt x="1429" y="303"/>
                    <a:pt x="1113" y="0"/>
                    <a:pt x="725" y="0"/>
                  </a:cubicBezTo>
                  <a:close/>
                </a:path>
              </a:pathLst>
            </a:custGeom>
            <a:solidFill>
              <a:srgbClr val="00A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062"/>
            <p:cNvSpPr/>
            <p:nvPr/>
          </p:nvSpPr>
          <p:spPr bwMode="auto">
            <a:xfrm>
              <a:off x="1503976" y="3428255"/>
              <a:ext cx="4376321" cy="2335932"/>
            </a:xfrm>
            <a:custGeom>
              <a:avLst/>
              <a:gdLst>
                <a:gd name="T0" fmla="*/ 0 w 1453"/>
                <a:gd name="T1" fmla="*/ 41 h 767"/>
                <a:gd name="T2" fmla="*/ 726 w 1453"/>
                <a:gd name="T3" fmla="*/ 767 h 767"/>
                <a:gd name="T4" fmla="*/ 1453 w 1453"/>
                <a:gd name="T5" fmla="*/ 41 h 767"/>
                <a:gd name="T6" fmla="*/ 1452 w 1453"/>
                <a:gd name="T7" fmla="*/ 0 h 767"/>
                <a:gd name="T8" fmla="*/ 1 w 1453"/>
                <a:gd name="T9" fmla="*/ 0 h 767"/>
                <a:gd name="T10" fmla="*/ 0 w 1453"/>
                <a:gd name="T11" fmla="*/ 41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3" h="767">
                  <a:moveTo>
                    <a:pt x="0" y="41"/>
                  </a:moveTo>
                  <a:cubicBezTo>
                    <a:pt x="0" y="442"/>
                    <a:pt x="325" y="767"/>
                    <a:pt x="726" y="767"/>
                  </a:cubicBezTo>
                  <a:cubicBezTo>
                    <a:pt x="1128" y="767"/>
                    <a:pt x="1453" y="442"/>
                    <a:pt x="1453" y="41"/>
                  </a:cubicBezTo>
                  <a:cubicBezTo>
                    <a:pt x="1453" y="27"/>
                    <a:pt x="1452" y="13"/>
                    <a:pt x="145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3"/>
                    <a:pt x="0" y="27"/>
                    <a:pt x="0" y="41"/>
                  </a:cubicBezTo>
                  <a:close/>
                </a:path>
              </a:pathLst>
            </a:custGeom>
            <a:solidFill>
              <a:srgbClr val="005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7" name="组合 126"/>
          <p:cNvGrpSpPr/>
          <p:nvPr/>
        </p:nvGrpSpPr>
        <p:grpSpPr>
          <a:xfrm rot="18804366">
            <a:off x="7171402" y="2049674"/>
            <a:ext cx="1043942" cy="1016782"/>
            <a:chOff x="1503976" y="1336428"/>
            <a:chExt cx="4376321" cy="4431323"/>
          </a:xfrm>
        </p:grpSpPr>
        <p:sp>
          <p:nvSpPr>
            <p:cNvPr id="128" name="AutoShape 1059"/>
            <p:cNvSpPr>
              <a:spLocks noChangeAspect="1" noChangeArrowheads="1" noTextEdit="1"/>
            </p:cNvSpPr>
            <p:nvPr/>
          </p:nvSpPr>
          <p:spPr bwMode="auto">
            <a:xfrm>
              <a:off x="1507498" y="1336428"/>
              <a:ext cx="4372796" cy="443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061"/>
            <p:cNvSpPr/>
            <p:nvPr/>
          </p:nvSpPr>
          <p:spPr bwMode="auto">
            <a:xfrm>
              <a:off x="1507498" y="1339992"/>
              <a:ext cx="4369273" cy="2088262"/>
            </a:xfrm>
            <a:custGeom>
              <a:avLst/>
              <a:gdLst>
                <a:gd name="T0" fmla="*/ 725 w 1451"/>
                <a:gd name="T1" fmla="*/ 0 h 686"/>
                <a:gd name="T2" fmla="*/ 0 w 1451"/>
                <a:gd name="T3" fmla="*/ 686 h 686"/>
                <a:gd name="T4" fmla="*/ 1451 w 1451"/>
                <a:gd name="T5" fmla="*/ 686 h 686"/>
                <a:gd name="T6" fmla="*/ 725 w 1451"/>
                <a:gd name="T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1" h="686">
                  <a:moveTo>
                    <a:pt x="725" y="0"/>
                  </a:moveTo>
                  <a:cubicBezTo>
                    <a:pt x="338" y="0"/>
                    <a:pt x="22" y="303"/>
                    <a:pt x="0" y="686"/>
                  </a:cubicBezTo>
                  <a:cubicBezTo>
                    <a:pt x="1451" y="686"/>
                    <a:pt x="1451" y="686"/>
                    <a:pt x="1451" y="686"/>
                  </a:cubicBezTo>
                  <a:cubicBezTo>
                    <a:pt x="1429" y="303"/>
                    <a:pt x="1113" y="0"/>
                    <a:pt x="725" y="0"/>
                  </a:cubicBezTo>
                  <a:close/>
                </a:path>
              </a:pathLst>
            </a:custGeom>
            <a:solidFill>
              <a:srgbClr val="00A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062"/>
            <p:cNvSpPr/>
            <p:nvPr/>
          </p:nvSpPr>
          <p:spPr bwMode="auto">
            <a:xfrm>
              <a:off x="1503976" y="3428255"/>
              <a:ext cx="4376321" cy="2335932"/>
            </a:xfrm>
            <a:custGeom>
              <a:avLst/>
              <a:gdLst>
                <a:gd name="T0" fmla="*/ 0 w 1453"/>
                <a:gd name="T1" fmla="*/ 41 h 767"/>
                <a:gd name="T2" fmla="*/ 726 w 1453"/>
                <a:gd name="T3" fmla="*/ 767 h 767"/>
                <a:gd name="T4" fmla="*/ 1453 w 1453"/>
                <a:gd name="T5" fmla="*/ 41 h 767"/>
                <a:gd name="T6" fmla="*/ 1452 w 1453"/>
                <a:gd name="T7" fmla="*/ 0 h 767"/>
                <a:gd name="T8" fmla="*/ 1 w 1453"/>
                <a:gd name="T9" fmla="*/ 0 h 767"/>
                <a:gd name="T10" fmla="*/ 0 w 1453"/>
                <a:gd name="T11" fmla="*/ 41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3" h="767">
                  <a:moveTo>
                    <a:pt x="0" y="41"/>
                  </a:moveTo>
                  <a:cubicBezTo>
                    <a:pt x="0" y="442"/>
                    <a:pt x="325" y="767"/>
                    <a:pt x="726" y="767"/>
                  </a:cubicBezTo>
                  <a:cubicBezTo>
                    <a:pt x="1128" y="767"/>
                    <a:pt x="1453" y="442"/>
                    <a:pt x="1453" y="41"/>
                  </a:cubicBezTo>
                  <a:cubicBezTo>
                    <a:pt x="1453" y="27"/>
                    <a:pt x="1452" y="13"/>
                    <a:pt x="145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3"/>
                    <a:pt x="0" y="27"/>
                    <a:pt x="0" y="41"/>
                  </a:cubicBezTo>
                  <a:close/>
                </a:path>
              </a:pathLst>
            </a:custGeom>
            <a:solidFill>
              <a:srgbClr val="005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4150407" y="2189745"/>
            <a:ext cx="776775" cy="712404"/>
            <a:chOff x="4833938" y="3582988"/>
            <a:chExt cx="673100" cy="676275"/>
          </a:xfrm>
        </p:grpSpPr>
        <p:sp>
          <p:nvSpPr>
            <p:cNvPr id="132" name="Freeform 1775"/>
            <p:cNvSpPr/>
            <p:nvPr/>
          </p:nvSpPr>
          <p:spPr bwMode="auto">
            <a:xfrm>
              <a:off x="5143500" y="3592513"/>
              <a:ext cx="357188" cy="347663"/>
            </a:xfrm>
            <a:custGeom>
              <a:avLst/>
              <a:gdLst>
                <a:gd name="T0" fmla="*/ 64 w 115"/>
                <a:gd name="T1" fmla="*/ 51 h 112"/>
                <a:gd name="T2" fmla="*/ 61 w 115"/>
                <a:gd name="T3" fmla="*/ 49 h 112"/>
                <a:gd name="T4" fmla="*/ 23 w 115"/>
                <a:gd name="T5" fmla="*/ 2 h 112"/>
                <a:gd name="T6" fmla="*/ 0 w 115"/>
                <a:gd name="T7" fmla="*/ 35 h 112"/>
                <a:gd name="T8" fmla="*/ 18 w 115"/>
                <a:gd name="T9" fmla="*/ 84 h 112"/>
                <a:gd name="T10" fmla="*/ 31 w 115"/>
                <a:gd name="T11" fmla="*/ 96 h 112"/>
                <a:gd name="T12" fmla="*/ 81 w 115"/>
                <a:gd name="T13" fmla="*/ 112 h 112"/>
                <a:gd name="T14" fmla="*/ 113 w 115"/>
                <a:gd name="T15" fmla="*/ 86 h 112"/>
                <a:gd name="T16" fmla="*/ 64 w 115"/>
                <a:gd name="T17" fmla="*/ 5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2">
                  <a:moveTo>
                    <a:pt x="64" y="51"/>
                  </a:moveTo>
                  <a:cubicBezTo>
                    <a:pt x="63" y="51"/>
                    <a:pt x="61" y="49"/>
                    <a:pt x="61" y="49"/>
                  </a:cubicBezTo>
                  <a:cubicBezTo>
                    <a:pt x="57" y="42"/>
                    <a:pt x="29" y="4"/>
                    <a:pt x="23" y="2"/>
                  </a:cubicBezTo>
                  <a:cubicBezTo>
                    <a:pt x="18" y="0"/>
                    <a:pt x="0" y="30"/>
                    <a:pt x="0" y="35"/>
                  </a:cubicBezTo>
                  <a:cubicBezTo>
                    <a:pt x="0" y="39"/>
                    <a:pt x="18" y="84"/>
                    <a:pt x="18" y="84"/>
                  </a:cubicBezTo>
                  <a:cubicBezTo>
                    <a:pt x="21" y="87"/>
                    <a:pt x="28" y="93"/>
                    <a:pt x="31" y="96"/>
                  </a:cubicBezTo>
                  <a:cubicBezTo>
                    <a:pt x="31" y="96"/>
                    <a:pt x="76" y="112"/>
                    <a:pt x="81" y="112"/>
                  </a:cubicBezTo>
                  <a:cubicBezTo>
                    <a:pt x="85" y="111"/>
                    <a:pt x="115" y="92"/>
                    <a:pt x="113" y="86"/>
                  </a:cubicBezTo>
                  <a:cubicBezTo>
                    <a:pt x="110" y="81"/>
                    <a:pt x="70" y="55"/>
                    <a:pt x="64" y="51"/>
                  </a:cubicBezTo>
                  <a:close/>
                </a:path>
              </a:pathLst>
            </a:custGeom>
            <a:solidFill>
              <a:srgbClr val="B00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776"/>
            <p:cNvSpPr/>
            <p:nvPr/>
          </p:nvSpPr>
          <p:spPr bwMode="auto">
            <a:xfrm>
              <a:off x="4852988" y="3660775"/>
              <a:ext cx="582613" cy="577850"/>
            </a:xfrm>
            <a:custGeom>
              <a:avLst/>
              <a:gdLst>
                <a:gd name="T0" fmla="*/ 7 w 188"/>
                <a:gd name="T1" fmla="*/ 123 h 186"/>
                <a:gd name="T2" fmla="*/ 18 w 188"/>
                <a:gd name="T3" fmla="*/ 133 h 186"/>
                <a:gd name="T4" fmla="*/ 35 w 188"/>
                <a:gd name="T5" fmla="*/ 155 h 186"/>
                <a:gd name="T6" fmla="*/ 59 w 188"/>
                <a:gd name="T7" fmla="*/ 172 h 186"/>
                <a:gd name="T8" fmla="*/ 69 w 188"/>
                <a:gd name="T9" fmla="*/ 182 h 186"/>
                <a:gd name="T10" fmla="*/ 90 w 188"/>
                <a:gd name="T11" fmla="*/ 183 h 186"/>
                <a:gd name="T12" fmla="*/ 120 w 188"/>
                <a:gd name="T13" fmla="*/ 183 h 186"/>
                <a:gd name="T14" fmla="*/ 133 w 188"/>
                <a:gd name="T15" fmla="*/ 186 h 186"/>
                <a:gd name="T16" fmla="*/ 144 w 188"/>
                <a:gd name="T17" fmla="*/ 182 h 186"/>
                <a:gd name="T18" fmla="*/ 174 w 188"/>
                <a:gd name="T19" fmla="*/ 163 h 186"/>
                <a:gd name="T20" fmla="*/ 187 w 188"/>
                <a:gd name="T21" fmla="*/ 154 h 186"/>
                <a:gd name="T22" fmla="*/ 173 w 188"/>
                <a:gd name="T23" fmla="*/ 45 h 186"/>
                <a:gd name="T24" fmla="*/ 178 w 188"/>
                <a:gd name="T25" fmla="*/ 11 h 186"/>
                <a:gd name="T26" fmla="*/ 176 w 188"/>
                <a:gd name="T27" fmla="*/ 7 h 186"/>
                <a:gd name="T28" fmla="*/ 173 w 188"/>
                <a:gd name="T29" fmla="*/ 5 h 186"/>
                <a:gd name="T30" fmla="*/ 139 w 188"/>
                <a:gd name="T31" fmla="*/ 12 h 186"/>
                <a:gd name="T32" fmla="*/ 28 w 188"/>
                <a:gd name="T33" fmla="*/ 4 h 186"/>
                <a:gd name="T34" fmla="*/ 20 w 188"/>
                <a:gd name="T35" fmla="*/ 18 h 186"/>
                <a:gd name="T36" fmla="*/ 4 w 188"/>
                <a:gd name="T37" fmla="*/ 48 h 186"/>
                <a:gd name="T38" fmla="*/ 0 w 188"/>
                <a:gd name="T39" fmla="*/ 59 h 186"/>
                <a:gd name="T40" fmla="*/ 3 w 188"/>
                <a:gd name="T41" fmla="*/ 72 h 186"/>
                <a:gd name="T42" fmla="*/ 5 w 188"/>
                <a:gd name="T43" fmla="*/ 102 h 186"/>
                <a:gd name="T44" fmla="*/ 7 w 188"/>
                <a:gd name="T45" fmla="*/ 12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8" h="186">
                  <a:moveTo>
                    <a:pt x="7" y="123"/>
                  </a:moveTo>
                  <a:cubicBezTo>
                    <a:pt x="9" y="130"/>
                    <a:pt x="18" y="133"/>
                    <a:pt x="18" y="133"/>
                  </a:cubicBezTo>
                  <a:cubicBezTo>
                    <a:pt x="18" y="133"/>
                    <a:pt x="23" y="144"/>
                    <a:pt x="35" y="155"/>
                  </a:cubicBezTo>
                  <a:cubicBezTo>
                    <a:pt x="47" y="167"/>
                    <a:pt x="59" y="172"/>
                    <a:pt x="59" y="172"/>
                  </a:cubicBezTo>
                  <a:cubicBezTo>
                    <a:pt x="59" y="172"/>
                    <a:pt x="62" y="180"/>
                    <a:pt x="69" y="182"/>
                  </a:cubicBezTo>
                  <a:cubicBezTo>
                    <a:pt x="76" y="185"/>
                    <a:pt x="88" y="185"/>
                    <a:pt x="90" y="183"/>
                  </a:cubicBezTo>
                  <a:cubicBezTo>
                    <a:pt x="92" y="182"/>
                    <a:pt x="114" y="184"/>
                    <a:pt x="120" y="183"/>
                  </a:cubicBezTo>
                  <a:cubicBezTo>
                    <a:pt x="126" y="182"/>
                    <a:pt x="129" y="186"/>
                    <a:pt x="133" y="186"/>
                  </a:cubicBezTo>
                  <a:cubicBezTo>
                    <a:pt x="137" y="185"/>
                    <a:pt x="142" y="184"/>
                    <a:pt x="144" y="182"/>
                  </a:cubicBezTo>
                  <a:cubicBezTo>
                    <a:pt x="146" y="179"/>
                    <a:pt x="169" y="163"/>
                    <a:pt x="174" y="163"/>
                  </a:cubicBezTo>
                  <a:cubicBezTo>
                    <a:pt x="178" y="163"/>
                    <a:pt x="188" y="157"/>
                    <a:pt x="187" y="154"/>
                  </a:cubicBezTo>
                  <a:cubicBezTo>
                    <a:pt x="186" y="152"/>
                    <a:pt x="172" y="51"/>
                    <a:pt x="173" y="45"/>
                  </a:cubicBezTo>
                  <a:cubicBezTo>
                    <a:pt x="173" y="39"/>
                    <a:pt x="184" y="18"/>
                    <a:pt x="178" y="11"/>
                  </a:cubicBezTo>
                  <a:cubicBezTo>
                    <a:pt x="178" y="10"/>
                    <a:pt x="177" y="8"/>
                    <a:pt x="176" y="7"/>
                  </a:cubicBezTo>
                  <a:cubicBezTo>
                    <a:pt x="175" y="6"/>
                    <a:pt x="173" y="5"/>
                    <a:pt x="173" y="5"/>
                  </a:cubicBezTo>
                  <a:cubicBezTo>
                    <a:pt x="165" y="0"/>
                    <a:pt x="145" y="12"/>
                    <a:pt x="139" y="12"/>
                  </a:cubicBezTo>
                  <a:cubicBezTo>
                    <a:pt x="133" y="13"/>
                    <a:pt x="31" y="4"/>
                    <a:pt x="28" y="4"/>
                  </a:cubicBezTo>
                  <a:cubicBezTo>
                    <a:pt x="26" y="3"/>
                    <a:pt x="20" y="13"/>
                    <a:pt x="20" y="18"/>
                  </a:cubicBezTo>
                  <a:cubicBezTo>
                    <a:pt x="20" y="23"/>
                    <a:pt x="6" y="46"/>
                    <a:pt x="4" y="48"/>
                  </a:cubicBezTo>
                  <a:cubicBezTo>
                    <a:pt x="2" y="50"/>
                    <a:pt x="0" y="55"/>
                    <a:pt x="0" y="59"/>
                  </a:cubicBezTo>
                  <a:cubicBezTo>
                    <a:pt x="0" y="63"/>
                    <a:pt x="4" y="66"/>
                    <a:pt x="3" y="72"/>
                  </a:cubicBezTo>
                  <a:cubicBezTo>
                    <a:pt x="3" y="78"/>
                    <a:pt x="6" y="100"/>
                    <a:pt x="5" y="102"/>
                  </a:cubicBezTo>
                  <a:cubicBezTo>
                    <a:pt x="3" y="104"/>
                    <a:pt x="4" y="116"/>
                    <a:pt x="7" y="123"/>
                  </a:cubicBezTo>
                  <a:close/>
                </a:path>
              </a:pathLst>
            </a:custGeom>
            <a:solidFill>
              <a:srgbClr val="E60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777"/>
            <p:cNvSpPr/>
            <p:nvPr/>
          </p:nvSpPr>
          <p:spPr bwMode="auto">
            <a:xfrm>
              <a:off x="4899025" y="3841750"/>
              <a:ext cx="350838" cy="358775"/>
            </a:xfrm>
            <a:custGeom>
              <a:avLst/>
              <a:gdLst>
                <a:gd name="T0" fmla="*/ 103 w 113"/>
                <a:gd name="T1" fmla="*/ 3 h 116"/>
                <a:gd name="T2" fmla="*/ 1 w 113"/>
                <a:gd name="T3" fmla="*/ 80 h 116"/>
                <a:gd name="T4" fmla="*/ 16 w 113"/>
                <a:gd name="T5" fmla="*/ 102 h 116"/>
                <a:gd name="T6" fmla="*/ 39 w 113"/>
                <a:gd name="T7" fmla="*/ 116 h 116"/>
                <a:gd name="T8" fmla="*/ 111 w 113"/>
                <a:gd name="T9" fmla="*/ 10 h 116"/>
                <a:gd name="T10" fmla="*/ 103 w 113"/>
                <a:gd name="T11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16">
                  <a:moveTo>
                    <a:pt x="103" y="3"/>
                  </a:moveTo>
                  <a:cubicBezTo>
                    <a:pt x="98" y="0"/>
                    <a:pt x="0" y="67"/>
                    <a:pt x="1" y="80"/>
                  </a:cubicBezTo>
                  <a:cubicBezTo>
                    <a:pt x="2" y="90"/>
                    <a:pt x="13" y="100"/>
                    <a:pt x="16" y="102"/>
                  </a:cubicBezTo>
                  <a:cubicBezTo>
                    <a:pt x="18" y="105"/>
                    <a:pt x="28" y="115"/>
                    <a:pt x="39" y="116"/>
                  </a:cubicBezTo>
                  <a:cubicBezTo>
                    <a:pt x="52" y="116"/>
                    <a:pt x="113" y="15"/>
                    <a:pt x="111" y="10"/>
                  </a:cubicBezTo>
                  <a:cubicBezTo>
                    <a:pt x="110" y="8"/>
                    <a:pt x="105" y="4"/>
                    <a:pt x="103" y="3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778"/>
            <p:cNvSpPr/>
            <p:nvPr/>
          </p:nvSpPr>
          <p:spPr bwMode="auto">
            <a:xfrm>
              <a:off x="5103813" y="3887788"/>
              <a:ext cx="192088" cy="371475"/>
            </a:xfrm>
            <a:custGeom>
              <a:avLst/>
              <a:gdLst>
                <a:gd name="T0" fmla="*/ 54 w 62"/>
                <a:gd name="T1" fmla="*/ 11 h 120"/>
                <a:gd name="T2" fmla="*/ 4 w 62"/>
                <a:gd name="T3" fmla="*/ 114 h 120"/>
                <a:gd name="T4" fmla="*/ 42 w 62"/>
                <a:gd name="T5" fmla="*/ 115 h 120"/>
                <a:gd name="T6" fmla="*/ 61 w 62"/>
                <a:gd name="T7" fmla="*/ 12 h 120"/>
                <a:gd name="T8" fmla="*/ 54 w 62"/>
                <a:gd name="T9" fmla="*/ 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20">
                  <a:moveTo>
                    <a:pt x="54" y="11"/>
                  </a:moveTo>
                  <a:cubicBezTo>
                    <a:pt x="39" y="36"/>
                    <a:pt x="0" y="110"/>
                    <a:pt x="4" y="114"/>
                  </a:cubicBezTo>
                  <a:cubicBezTo>
                    <a:pt x="9" y="120"/>
                    <a:pt x="33" y="120"/>
                    <a:pt x="42" y="115"/>
                  </a:cubicBezTo>
                  <a:cubicBezTo>
                    <a:pt x="50" y="111"/>
                    <a:pt x="61" y="16"/>
                    <a:pt x="61" y="12"/>
                  </a:cubicBezTo>
                  <a:cubicBezTo>
                    <a:pt x="62" y="2"/>
                    <a:pt x="60" y="0"/>
                    <a:pt x="54" y="11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779"/>
            <p:cNvSpPr/>
            <p:nvPr/>
          </p:nvSpPr>
          <p:spPr bwMode="auto">
            <a:xfrm>
              <a:off x="5272088" y="3897313"/>
              <a:ext cx="136525" cy="344488"/>
            </a:xfrm>
            <a:custGeom>
              <a:avLst/>
              <a:gdLst>
                <a:gd name="T0" fmla="*/ 19 w 44"/>
                <a:gd name="T1" fmla="*/ 20 h 111"/>
                <a:gd name="T2" fmla="*/ 8 w 44"/>
                <a:gd name="T3" fmla="*/ 109 h 111"/>
                <a:gd name="T4" fmla="*/ 41 w 44"/>
                <a:gd name="T5" fmla="*/ 83 h 111"/>
                <a:gd name="T6" fmla="*/ 29 w 44"/>
                <a:gd name="T7" fmla="*/ 13 h 111"/>
                <a:gd name="T8" fmla="*/ 19 w 44"/>
                <a:gd name="T9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1">
                  <a:moveTo>
                    <a:pt x="19" y="20"/>
                  </a:moveTo>
                  <a:cubicBezTo>
                    <a:pt x="19" y="20"/>
                    <a:pt x="0" y="106"/>
                    <a:pt x="8" y="109"/>
                  </a:cubicBezTo>
                  <a:cubicBezTo>
                    <a:pt x="16" y="111"/>
                    <a:pt x="44" y="100"/>
                    <a:pt x="41" y="83"/>
                  </a:cubicBezTo>
                  <a:cubicBezTo>
                    <a:pt x="37" y="65"/>
                    <a:pt x="32" y="23"/>
                    <a:pt x="29" y="13"/>
                  </a:cubicBezTo>
                  <a:cubicBezTo>
                    <a:pt x="26" y="3"/>
                    <a:pt x="20" y="0"/>
                    <a:pt x="19" y="20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780"/>
            <p:cNvSpPr/>
            <p:nvPr/>
          </p:nvSpPr>
          <p:spPr bwMode="auto">
            <a:xfrm>
              <a:off x="4833938" y="3797300"/>
              <a:ext cx="366713" cy="211138"/>
            </a:xfrm>
            <a:custGeom>
              <a:avLst/>
              <a:gdLst>
                <a:gd name="T0" fmla="*/ 106 w 118"/>
                <a:gd name="T1" fmla="*/ 1 h 68"/>
                <a:gd name="T2" fmla="*/ 4 w 118"/>
                <a:gd name="T3" fmla="*/ 26 h 68"/>
                <a:gd name="T4" fmla="*/ 7 w 118"/>
                <a:gd name="T5" fmla="*/ 64 h 68"/>
                <a:gd name="T6" fmla="*/ 107 w 118"/>
                <a:gd name="T7" fmla="*/ 9 h 68"/>
                <a:gd name="T8" fmla="*/ 106 w 118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68">
                  <a:moveTo>
                    <a:pt x="106" y="1"/>
                  </a:moveTo>
                  <a:cubicBezTo>
                    <a:pt x="102" y="1"/>
                    <a:pt x="8" y="17"/>
                    <a:pt x="4" y="26"/>
                  </a:cubicBezTo>
                  <a:cubicBezTo>
                    <a:pt x="0" y="35"/>
                    <a:pt x="1" y="59"/>
                    <a:pt x="7" y="64"/>
                  </a:cubicBezTo>
                  <a:cubicBezTo>
                    <a:pt x="12" y="68"/>
                    <a:pt x="83" y="25"/>
                    <a:pt x="107" y="9"/>
                  </a:cubicBezTo>
                  <a:cubicBezTo>
                    <a:pt x="118" y="1"/>
                    <a:pt x="116" y="0"/>
                    <a:pt x="106" y="1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781"/>
            <p:cNvSpPr/>
            <p:nvPr/>
          </p:nvSpPr>
          <p:spPr bwMode="auto">
            <a:xfrm>
              <a:off x="4846638" y="3702050"/>
              <a:ext cx="341313" cy="136525"/>
            </a:xfrm>
            <a:custGeom>
              <a:avLst/>
              <a:gdLst>
                <a:gd name="T0" fmla="*/ 27 w 110"/>
                <a:gd name="T1" fmla="*/ 2 h 44"/>
                <a:gd name="T2" fmla="*/ 2 w 110"/>
                <a:gd name="T3" fmla="*/ 36 h 44"/>
                <a:gd name="T4" fmla="*/ 90 w 110"/>
                <a:gd name="T5" fmla="*/ 21 h 44"/>
                <a:gd name="T6" fmla="*/ 97 w 110"/>
                <a:gd name="T7" fmla="*/ 10 h 44"/>
                <a:gd name="T8" fmla="*/ 27 w 110"/>
                <a:gd name="T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44">
                  <a:moveTo>
                    <a:pt x="27" y="2"/>
                  </a:moveTo>
                  <a:cubicBezTo>
                    <a:pt x="9" y="0"/>
                    <a:pt x="0" y="29"/>
                    <a:pt x="2" y="36"/>
                  </a:cubicBezTo>
                  <a:cubicBezTo>
                    <a:pt x="5" y="44"/>
                    <a:pt x="90" y="21"/>
                    <a:pt x="90" y="21"/>
                  </a:cubicBezTo>
                  <a:cubicBezTo>
                    <a:pt x="110" y="19"/>
                    <a:pt x="107" y="13"/>
                    <a:pt x="97" y="10"/>
                  </a:cubicBezTo>
                  <a:cubicBezTo>
                    <a:pt x="87" y="8"/>
                    <a:pt x="45" y="5"/>
                    <a:pt x="27" y="2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782"/>
            <p:cNvSpPr/>
            <p:nvPr/>
          </p:nvSpPr>
          <p:spPr bwMode="auto">
            <a:xfrm>
              <a:off x="5207000" y="3729038"/>
              <a:ext cx="150813" cy="152400"/>
            </a:xfrm>
            <a:custGeom>
              <a:avLst/>
              <a:gdLst>
                <a:gd name="T0" fmla="*/ 25 w 49"/>
                <a:gd name="T1" fmla="*/ 44 h 49"/>
                <a:gd name="T2" fmla="*/ 41 w 49"/>
                <a:gd name="T3" fmla="*/ 7 h 49"/>
                <a:gd name="T4" fmla="*/ 6 w 49"/>
                <a:gd name="T5" fmla="*/ 25 h 49"/>
                <a:gd name="T6" fmla="*/ 11 w 49"/>
                <a:gd name="T7" fmla="*/ 39 h 49"/>
                <a:gd name="T8" fmla="*/ 12 w 49"/>
                <a:gd name="T9" fmla="*/ 38 h 49"/>
                <a:gd name="T10" fmla="*/ 11 w 49"/>
                <a:gd name="T11" fmla="*/ 39 h 49"/>
                <a:gd name="T12" fmla="*/ 25 w 49"/>
                <a:gd name="T13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9">
                  <a:moveTo>
                    <a:pt x="25" y="44"/>
                  </a:moveTo>
                  <a:cubicBezTo>
                    <a:pt x="31" y="38"/>
                    <a:pt x="49" y="14"/>
                    <a:pt x="41" y="7"/>
                  </a:cubicBezTo>
                  <a:cubicBezTo>
                    <a:pt x="34" y="0"/>
                    <a:pt x="11" y="19"/>
                    <a:pt x="6" y="25"/>
                  </a:cubicBezTo>
                  <a:cubicBezTo>
                    <a:pt x="0" y="31"/>
                    <a:pt x="11" y="39"/>
                    <a:pt x="11" y="39"/>
                  </a:cubicBezTo>
                  <a:cubicBezTo>
                    <a:pt x="11" y="38"/>
                    <a:pt x="12" y="38"/>
                    <a:pt x="12" y="38"/>
                  </a:cubicBezTo>
                  <a:cubicBezTo>
                    <a:pt x="12" y="38"/>
                    <a:pt x="11" y="39"/>
                    <a:pt x="11" y="39"/>
                  </a:cubicBezTo>
                  <a:cubicBezTo>
                    <a:pt x="11" y="39"/>
                    <a:pt x="20" y="49"/>
                    <a:pt x="25" y="44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783"/>
            <p:cNvSpPr/>
            <p:nvPr/>
          </p:nvSpPr>
          <p:spPr bwMode="auto">
            <a:xfrm>
              <a:off x="5334000" y="3773488"/>
              <a:ext cx="68263" cy="144463"/>
            </a:xfrm>
            <a:custGeom>
              <a:avLst/>
              <a:gdLst>
                <a:gd name="T0" fmla="*/ 12 w 22"/>
                <a:gd name="T1" fmla="*/ 1 h 47"/>
                <a:gd name="T2" fmla="*/ 0 w 22"/>
                <a:gd name="T3" fmla="*/ 35 h 47"/>
                <a:gd name="T4" fmla="*/ 20 w 22"/>
                <a:gd name="T5" fmla="*/ 31 h 47"/>
                <a:gd name="T6" fmla="*/ 12 w 22"/>
                <a:gd name="T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7">
                  <a:moveTo>
                    <a:pt x="12" y="1"/>
                  </a:moveTo>
                  <a:cubicBezTo>
                    <a:pt x="6" y="2"/>
                    <a:pt x="0" y="31"/>
                    <a:pt x="0" y="35"/>
                  </a:cubicBezTo>
                  <a:cubicBezTo>
                    <a:pt x="1" y="39"/>
                    <a:pt x="18" y="47"/>
                    <a:pt x="20" y="31"/>
                  </a:cubicBezTo>
                  <a:cubicBezTo>
                    <a:pt x="22" y="15"/>
                    <a:pt x="18" y="0"/>
                    <a:pt x="12" y="1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784"/>
            <p:cNvSpPr/>
            <p:nvPr/>
          </p:nvSpPr>
          <p:spPr bwMode="auto">
            <a:xfrm>
              <a:off x="5402263" y="3803650"/>
              <a:ext cx="104775" cy="109538"/>
            </a:xfrm>
            <a:custGeom>
              <a:avLst/>
              <a:gdLst>
                <a:gd name="T0" fmla="*/ 3 w 34"/>
                <a:gd name="T1" fmla="*/ 9 h 35"/>
                <a:gd name="T2" fmla="*/ 4 w 34"/>
                <a:gd name="T3" fmla="*/ 29 h 35"/>
                <a:gd name="T4" fmla="*/ 25 w 34"/>
                <a:gd name="T5" fmla="*/ 24 h 35"/>
                <a:gd name="T6" fmla="*/ 12 w 34"/>
                <a:gd name="T7" fmla="*/ 6 h 35"/>
                <a:gd name="T8" fmla="*/ 3 w 34"/>
                <a:gd name="T9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" y="9"/>
                  </a:moveTo>
                  <a:cubicBezTo>
                    <a:pt x="3" y="9"/>
                    <a:pt x="3" y="23"/>
                    <a:pt x="4" y="29"/>
                  </a:cubicBezTo>
                  <a:cubicBezTo>
                    <a:pt x="4" y="35"/>
                    <a:pt x="15" y="32"/>
                    <a:pt x="25" y="24"/>
                  </a:cubicBezTo>
                  <a:cubicBezTo>
                    <a:pt x="34" y="17"/>
                    <a:pt x="19" y="11"/>
                    <a:pt x="12" y="6"/>
                  </a:cubicBezTo>
                  <a:cubicBezTo>
                    <a:pt x="5" y="0"/>
                    <a:pt x="0" y="0"/>
                    <a:pt x="3" y="9"/>
                  </a:cubicBezTo>
                  <a:close/>
                </a:path>
              </a:pathLst>
            </a:custGeom>
            <a:solidFill>
              <a:srgbClr val="BB3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785"/>
            <p:cNvSpPr/>
            <p:nvPr/>
          </p:nvSpPr>
          <p:spPr bwMode="auto">
            <a:xfrm>
              <a:off x="5165725" y="3689350"/>
              <a:ext cx="146050" cy="71438"/>
            </a:xfrm>
            <a:custGeom>
              <a:avLst/>
              <a:gdLst>
                <a:gd name="T0" fmla="*/ 15 w 47"/>
                <a:gd name="T1" fmla="*/ 3 h 23"/>
                <a:gd name="T2" fmla="*/ 12 w 47"/>
                <a:gd name="T3" fmla="*/ 22 h 23"/>
                <a:gd name="T4" fmla="*/ 46 w 47"/>
                <a:gd name="T5" fmla="*/ 9 h 23"/>
                <a:gd name="T6" fmla="*/ 15 w 47"/>
                <a:gd name="T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23">
                  <a:moveTo>
                    <a:pt x="15" y="3"/>
                  </a:moveTo>
                  <a:cubicBezTo>
                    <a:pt x="0" y="5"/>
                    <a:pt x="8" y="21"/>
                    <a:pt x="12" y="22"/>
                  </a:cubicBezTo>
                  <a:cubicBezTo>
                    <a:pt x="16" y="23"/>
                    <a:pt x="45" y="15"/>
                    <a:pt x="46" y="9"/>
                  </a:cubicBezTo>
                  <a:cubicBezTo>
                    <a:pt x="47" y="2"/>
                    <a:pt x="31" y="0"/>
                    <a:pt x="15" y="3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786"/>
            <p:cNvSpPr/>
            <p:nvPr/>
          </p:nvSpPr>
          <p:spPr bwMode="auto">
            <a:xfrm>
              <a:off x="5168900" y="3582988"/>
              <a:ext cx="111125" cy="103188"/>
            </a:xfrm>
            <a:custGeom>
              <a:avLst/>
              <a:gdLst>
                <a:gd name="T0" fmla="*/ 10 w 36"/>
                <a:gd name="T1" fmla="*/ 10 h 33"/>
                <a:gd name="T2" fmla="*/ 6 w 36"/>
                <a:gd name="T3" fmla="*/ 31 h 33"/>
                <a:gd name="T4" fmla="*/ 26 w 36"/>
                <a:gd name="T5" fmla="*/ 31 h 33"/>
                <a:gd name="T6" fmla="*/ 29 w 36"/>
                <a:gd name="T7" fmla="*/ 21 h 33"/>
                <a:gd name="T8" fmla="*/ 10 w 36"/>
                <a:gd name="T9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3">
                  <a:moveTo>
                    <a:pt x="10" y="10"/>
                  </a:moveTo>
                  <a:cubicBezTo>
                    <a:pt x="3" y="19"/>
                    <a:pt x="0" y="31"/>
                    <a:pt x="6" y="31"/>
                  </a:cubicBezTo>
                  <a:cubicBezTo>
                    <a:pt x="12" y="32"/>
                    <a:pt x="26" y="31"/>
                    <a:pt x="26" y="31"/>
                  </a:cubicBezTo>
                  <a:cubicBezTo>
                    <a:pt x="36" y="33"/>
                    <a:pt x="35" y="29"/>
                    <a:pt x="29" y="21"/>
                  </a:cubicBezTo>
                  <a:cubicBezTo>
                    <a:pt x="23" y="14"/>
                    <a:pt x="17" y="0"/>
                    <a:pt x="10" y="10"/>
                  </a:cubicBezTo>
                  <a:close/>
                </a:path>
              </a:pathLst>
            </a:custGeom>
            <a:solidFill>
              <a:srgbClr val="BB3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787"/>
            <p:cNvSpPr/>
            <p:nvPr/>
          </p:nvSpPr>
          <p:spPr bwMode="auto">
            <a:xfrm>
              <a:off x="5314950" y="3676650"/>
              <a:ext cx="90488" cy="90488"/>
            </a:xfrm>
            <a:custGeom>
              <a:avLst/>
              <a:gdLst>
                <a:gd name="T0" fmla="*/ 2 w 29"/>
                <a:gd name="T1" fmla="*/ 7 h 29"/>
                <a:gd name="T2" fmla="*/ 10 w 29"/>
                <a:gd name="T3" fmla="*/ 20 h 29"/>
                <a:gd name="T4" fmla="*/ 24 w 29"/>
                <a:gd name="T5" fmla="*/ 27 h 29"/>
                <a:gd name="T6" fmla="*/ 25 w 29"/>
                <a:gd name="T7" fmla="*/ 4 h 29"/>
                <a:gd name="T8" fmla="*/ 2 w 29"/>
                <a:gd name="T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" y="7"/>
                  </a:moveTo>
                  <a:cubicBezTo>
                    <a:pt x="0" y="11"/>
                    <a:pt x="10" y="20"/>
                    <a:pt x="10" y="20"/>
                  </a:cubicBezTo>
                  <a:cubicBezTo>
                    <a:pt x="10" y="20"/>
                    <a:pt x="20" y="29"/>
                    <a:pt x="24" y="27"/>
                  </a:cubicBezTo>
                  <a:cubicBezTo>
                    <a:pt x="28" y="25"/>
                    <a:pt x="29" y="8"/>
                    <a:pt x="25" y="4"/>
                  </a:cubicBezTo>
                  <a:cubicBezTo>
                    <a:pt x="21" y="0"/>
                    <a:pt x="4" y="3"/>
                    <a:pt x="2" y="7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788"/>
            <p:cNvSpPr/>
            <p:nvPr/>
          </p:nvSpPr>
          <p:spPr bwMode="auto">
            <a:xfrm>
              <a:off x="5175250" y="3605213"/>
              <a:ext cx="65088" cy="77788"/>
            </a:xfrm>
            <a:custGeom>
              <a:avLst/>
              <a:gdLst>
                <a:gd name="T0" fmla="*/ 7 w 21"/>
                <a:gd name="T1" fmla="*/ 5 h 25"/>
                <a:gd name="T2" fmla="*/ 2 w 21"/>
                <a:gd name="T3" fmla="*/ 21 h 25"/>
                <a:gd name="T4" fmla="*/ 17 w 21"/>
                <a:gd name="T5" fmla="*/ 20 h 25"/>
                <a:gd name="T6" fmla="*/ 13 w 21"/>
                <a:gd name="T7" fmla="*/ 1 h 25"/>
                <a:gd name="T8" fmla="*/ 7 w 21"/>
                <a:gd name="T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5">
                  <a:moveTo>
                    <a:pt x="7" y="5"/>
                  </a:moveTo>
                  <a:cubicBezTo>
                    <a:pt x="7" y="5"/>
                    <a:pt x="0" y="18"/>
                    <a:pt x="2" y="21"/>
                  </a:cubicBezTo>
                  <a:cubicBezTo>
                    <a:pt x="4" y="25"/>
                    <a:pt x="12" y="21"/>
                    <a:pt x="17" y="20"/>
                  </a:cubicBezTo>
                  <a:cubicBezTo>
                    <a:pt x="21" y="20"/>
                    <a:pt x="17" y="1"/>
                    <a:pt x="13" y="1"/>
                  </a:cubicBezTo>
                  <a:cubicBezTo>
                    <a:pt x="9" y="0"/>
                    <a:pt x="9" y="3"/>
                    <a:pt x="7" y="5"/>
                  </a:cubicBezTo>
                  <a:close/>
                </a:path>
              </a:pathLst>
            </a:custGeom>
            <a:solidFill>
              <a:srgbClr val="BF4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789"/>
            <p:cNvSpPr/>
            <p:nvPr/>
          </p:nvSpPr>
          <p:spPr bwMode="auto">
            <a:xfrm>
              <a:off x="5410200" y="3838575"/>
              <a:ext cx="74613" cy="68263"/>
            </a:xfrm>
            <a:custGeom>
              <a:avLst/>
              <a:gdLst>
                <a:gd name="T0" fmla="*/ 4 w 24"/>
                <a:gd name="T1" fmla="*/ 5 h 22"/>
                <a:gd name="T2" fmla="*/ 4 w 24"/>
                <a:gd name="T3" fmla="*/ 20 h 22"/>
                <a:gd name="T4" fmla="*/ 20 w 24"/>
                <a:gd name="T5" fmla="*/ 14 h 22"/>
                <a:gd name="T6" fmla="*/ 24 w 24"/>
                <a:gd name="T7" fmla="*/ 8 h 22"/>
                <a:gd name="T8" fmla="*/ 4 w 24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2">
                  <a:moveTo>
                    <a:pt x="4" y="5"/>
                  </a:moveTo>
                  <a:cubicBezTo>
                    <a:pt x="3" y="10"/>
                    <a:pt x="0" y="18"/>
                    <a:pt x="4" y="20"/>
                  </a:cubicBezTo>
                  <a:cubicBezTo>
                    <a:pt x="7" y="22"/>
                    <a:pt x="20" y="14"/>
                    <a:pt x="20" y="14"/>
                  </a:cubicBezTo>
                  <a:cubicBezTo>
                    <a:pt x="22" y="12"/>
                    <a:pt x="24" y="12"/>
                    <a:pt x="24" y="8"/>
                  </a:cubicBezTo>
                  <a:cubicBezTo>
                    <a:pt x="23" y="4"/>
                    <a:pt x="4" y="0"/>
                    <a:pt x="4" y="5"/>
                  </a:cubicBezTo>
                  <a:close/>
                </a:path>
              </a:pathLst>
            </a:custGeom>
            <a:solidFill>
              <a:srgbClr val="BF4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790"/>
            <p:cNvSpPr/>
            <p:nvPr/>
          </p:nvSpPr>
          <p:spPr bwMode="auto">
            <a:xfrm>
              <a:off x="5126038" y="3940175"/>
              <a:ext cx="157163" cy="306388"/>
            </a:xfrm>
            <a:custGeom>
              <a:avLst/>
              <a:gdLst>
                <a:gd name="T0" fmla="*/ 0 w 51"/>
                <a:gd name="T1" fmla="*/ 95 h 99"/>
                <a:gd name="T2" fmla="*/ 13 w 51"/>
                <a:gd name="T3" fmla="*/ 99 h 99"/>
                <a:gd name="T4" fmla="*/ 26 w 51"/>
                <a:gd name="T5" fmla="*/ 95 h 99"/>
                <a:gd name="T6" fmla="*/ 47 w 51"/>
                <a:gd name="T7" fmla="*/ 1 h 99"/>
                <a:gd name="T8" fmla="*/ 0 w 51"/>
                <a:gd name="T9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9">
                  <a:moveTo>
                    <a:pt x="0" y="95"/>
                  </a:moveTo>
                  <a:cubicBezTo>
                    <a:pt x="1" y="99"/>
                    <a:pt x="7" y="99"/>
                    <a:pt x="13" y="99"/>
                  </a:cubicBezTo>
                  <a:cubicBezTo>
                    <a:pt x="18" y="99"/>
                    <a:pt x="23" y="99"/>
                    <a:pt x="26" y="95"/>
                  </a:cubicBezTo>
                  <a:cubicBezTo>
                    <a:pt x="33" y="85"/>
                    <a:pt x="51" y="1"/>
                    <a:pt x="47" y="1"/>
                  </a:cubicBezTo>
                  <a:cubicBezTo>
                    <a:pt x="44" y="0"/>
                    <a:pt x="0" y="92"/>
                    <a:pt x="0" y="95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791"/>
            <p:cNvSpPr/>
            <p:nvPr/>
          </p:nvSpPr>
          <p:spPr bwMode="auto">
            <a:xfrm>
              <a:off x="5289550" y="3927475"/>
              <a:ext cx="90488" cy="301625"/>
            </a:xfrm>
            <a:custGeom>
              <a:avLst/>
              <a:gdLst>
                <a:gd name="T0" fmla="*/ 16 w 29"/>
                <a:gd name="T1" fmla="*/ 5 h 97"/>
                <a:gd name="T2" fmla="*/ 3 w 29"/>
                <a:gd name="T3" fmla="*/ 95 h 97"/>
                <a:gd name="T4" fmla="*/ 23 w 29"/>
                <a:gd name="T5" fmla="*/ 87 h 97"/>
                <a:gd name="T6" fmla="*/ 18 w 29"/>
                <a:gd name="T7" fmla="*/ 2 h 97"/>
                <a:gd name="T8" fmla="*/ 16 w 29"/>
                <a:gd name="T9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7">
                  <a:moveTo>
                    <a:pt x="16" y="5"/>
                  </a:moveTo>
                  <a:cubicBezTo>
                    <a:pt x="16" y="5"/>
                    <a:pt x="0" y="94"/>
                    <a:pt x="3" y="95"/>
                  </a:cubicBezTo>
                  <a:cubicBezTo>
                    <a:pt x="6" y="97"/>
                    <a:pt x="18" y="93"/>
                    <a:pt x="23" y="87"/>
                  </a:cubicBezTo>
                  <a:cubicBezTo>
                    <a:pt x="29" y="81"/>
                    <a:pt x="20" y="4"/>
                    <a:pt x="18" y="2"/>
                  </a:cubicBezTo>
                  <a:cubicBezTo>
                    <a:pt x="17" y="0"/>
                    <a:pt x="16" y="2"/>
                    <a:pt x="16" y="5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792"/>
            <p:cNvSpPr/>
            <p:nvPr/>
          </p:nvSpPr>
          <p:spPr bwMode="auto">
            <a:xfrm>
              <a:off x="4843463" y="3810000"/>
              <a:ext cx="303213" cy="173038"/>
            </a:xfrm>
            <a:custGeom>
              <a:avLst/>
              <a:gdLst>
                <a:gd name="T0" fmla="*/ 1 w 98"/>
                <a:gd name="T1" fmla="*/ 43 h 56"/>
                <a:gd name="T2" fmla="*/ 6 w 98"/>
                <a:gd name="T3" fmla="*/ 56 h 56"/>
                <a:gd name="T4" fmla="*/ 98 w 98"/>
                <a:gd name="T5" fmla="*/ 4 h 56"/>
                <a:gd name="T6" fmla="*/ 5 w 98"/>
                <a:gd name="T7" fmla="*/ 31 h 56"/>
                <a:gd name="T8" fmla="*/ 1 w 98"/>
                <a:gd name="T9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6">
                  <a:moveTo>
                    <a:pt x="1" y="43"/>
                  </a:moveTo>
                  <a:cubicBezTo>
                    <a:pt x="2" y="49"/>
                    <a:pt x="2" y="55"/>
                    <a:pt x="6" y="56"/>
                  </a:cubicBezTo>
                  <a:cubicBezTo>
                    <a:pt x="9" y="56"/>
                    <a:pt x="98" y="8"/>
                    <a:pt x="98" y="4"/>
                  </a:cubicBezTo>
                  <a:cubicBezTo>
                    <a:pt x="97" y="0"/>
                    <a:pt x="15" y="23"/>
                    <a:pt x="5" y="31"/>
                  </a:cubicBezTo>
                  <a:cubicBezTo>
                    <a:pt x="0" y="34"/>
                    <a:pt x="1" y="39"/>
                    <a:pt x="1" y="43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793"/>
            <p:cNvSpPr/>
            <p:nvPr/>
          </p:nvSpPr>
          <p:spPr bwMode="auto">
            <a:xfrm>
              <a:off x="4859338" y="3725863"/>
              <a:ext cx="296863" cy="93663"/>
            </a:xfrm>
            <a:custGeom>
              <a:avLst/>
              <a:gdLst>
                <a:gd name="T0" fmla="*/ 9 w 96"/>
                <a:gd name="T1" fmla="*/ 6 h 30"/>
                <a:gd name="T2" fmla="*/ 2 w 96"/>
                <a:gd name="T3" fmla="*/ 27 h 30"/>
                <a:gd name="T4" fmla="*/ 92 w 96"/>
                <a:gd name="T5" fmla="*/ 10 h 30"/>
                <a:gd name="T6" fmla="*/ 94 w 96"/>
                <a:gd name="T7" fmla="*/ 7 h 30"/>
                <a:gd name="T8" fmla="*/ 9 w 96"/>
                <a:gd name="T9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0">
                  <a:moveTo>
                    <a:pt x="9" y="6"/>
                  </a:moveTo>
                  <a:cubicBezTo>
                    <a:pt x="3" y="12"/>
                    <a:pt x="0" y="25"/>
                    <a:pt x="2" y="27"/>
                  </a:cubicBezTo>
                  <a:cubicBezTo>
                    <a:pt x="4" y="30"/>
                    <a:pt x="92" y="10"/>
                    <a:pt x="92" y="10"/>
                  </a:cubicBezTo>
                  <a:cubicBezTo>
                    <a:pt x="94" y="9"/>
                    <a:pt x="96" y="8"/>
                    <a:pt x="94" y="7"/>
                  </a:cubicBezTo>
                  <a:cubicBezTo>
                    <a:pt x="92" y="6"/>
                    <a:pt x="15" y="0"/>
                    <a:pt x="9" y="6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794"/>
            <p:cNvSpPr/>
            <p:nvPr/>
          </p:nvSpPr>
          <p:spPr bwMode="auto">
            <a:xfrm>
              <a:off x="4914900" y="3871913"/>
              <a:ext cx="300038" cy="315913"/>
            </a:xfrm>
            <a:custGeom>
              <a:avLst/>
              <a:gdLst>
                <a:gd name="T0" fmla="*/ 0 w 97"/>
                <a:gd name="T1" fmla="*/ 70 h 102"/>
                <a:gd name="T2" fmla="*/ 14 w 97"/>
                <a:gd name="T3" fmla="*/ 92 h 102"/>
                <a:gd name="T4" fmla="*/ 97 w 97"/>
                <a:gd name="T5" fmla="*/ 3 h 102"/>
                <a:gd name="T6" fmla="*/ 0 w 97"/>
                <a:gd name="T7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102">
                  <a:moveTo>
                    <a:pt x="0" y="70"/>
                  </a:moveTo>
                  <a:cubicBezTo>
                    <a:pt x="0" y="70"/>
                    <a:pt x="1" y="82"/>
                    <a:pt x="14" y="92"/>
                  </a:cubicBezTo>
                  <a:cubicBezTo>
                    <a:pt x="27" y="102"/>
                    <a:pt x="97" y="5"/>
                    <a:pt x="97" y="3"/>
                  </a:cubicBezTo>
                  <a:cubicBezTo>
                    <a:pt x="96" y="0"/>
                    <a:pt x="9" y="52"/>
                    <a:pt x="0" y="70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795"/>
            <p:cNvSpPr/>
            <p:nvPr/>
          </p:nvSpPr>
          <p:spPr bwMode="auto">
            <a:xfrm>
              <a:off x="4945063" y="4098925"/>
              <a:ext cx="22225" cy="20638"/>
            </a:xfrm>
            <a:custGeom>
              <a:avLst/>
              <a:gdLst>
                <a:gd name="T0" fmla="*/ 1 w 7"/>
                <a:gd name="T1" fmla="*/ 1 h 7"/>
                <a:gd name="T2" fmla="*/ 2 w 7"/>
                <a:gd name="T3" fmla="*/ 6 h 7"/>
                <a:gd name="T4" fmla="*/ 6 w 7"/>
                <a:gd name="T5" fmla="*/ 6 h 7"/>
                <a:gd name="T6" fmla="*/ 6 w 7"/>
                <a:gd name="T7" fmla="*/ 1 h 7"/>
                <a:gd name="T8" fmla="*/ 1 w 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1"/>
                  </a:moveTo>
                  <a:cubicBezTo>
                    <a:pt x="0" y="3"/>
                    <a:pt x="0" y="5"/>
                    <a:pt x="2" y="6"/>
                  </a:cubicBezTo>
                  <a:cubicBezTo>
                    <a:pt x="3" y="7"/>
                    <a:pt x="5" y="7"/>
                    <a:pt x="6" y="6"/>
                  </a:cubicBezTo>
                  <a:cubicBezTo>
                    <a:pt x="7" y="4"/>
                    <a:pt x="7" y="3"/>
                    <a:pt x="6" y="1"/>
                  </a:cubicBezTo>
                  <a:cubicBezTo>
                    <a:pt x="4" y="0"/>
                    <a:pt x="3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796"/>
            <p:cNvSpPr/>
            <p:nvPr/>
          </p:nvSpPr>
          <p:spPr bwMode="auto">
            <a:xfrm>
              <a:off x="4964113" y="4073525"/>
              <a:ext cx="9525" cy="9525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3 h 3"/>
                <a:gd name="T4" fmla="*/ 3 w 3"/>
                <a:gd name="T5" fmla="*/ 3 h 3"/>
                <a:gd name="T6" fmla="*/ 3 w 3"/>
                <a:gd name="T7" fmla="*/ 0 h 3"/>
                <a:gd name="T8" fmla="*/ 1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7260188" y="2015752"/>
            <a:ext cx="803866" cy="1108866"/>
            <a:chOff x="2901950" y="5719763"/>
            <a:chExt cx="569913" cy="1027113"/>
          </a:xfrm>
        </p:grpSpPr>
        <p:sp>
          <p:nvSpPr>
            <p:cNvPr id="155" name="Freeform 1724"/>
            <p:cNvSpPr/>
            <p:nvPr/>
          </p:nvSpPr>
          <p:spPr bwMode="auto">
            <a:xfrm>
              <a:off x="2901950" y="6405563"/>
              <a:ext cx="263525" cy="341313"/>
            </a:xfrm>
            <a:custGeom>
              <a:avLst/>
              <a:gdLst>
                <a:gd name="T0" fmla="*/ 65 w 85"/>
                <a:gd name="T1" fmla="*/ 5 h 110"/>
                <a:gd name="T2" fmla="*/ 54 w 85"/>
                <a:gd name="T3" fmla="*/ 17 h 110"/>
                <a:gd name="T4" fmla="*/ 40 w 85"/>
                <a:gd name="T5" fmla="*/ 31 h 110"/>
                <a:gd name="T6" fmla="*/ 13 w 85"/>
                <a:gd name="T7" fmla="*/ 46 h 110"/>
                <a:gd name="T8" fmla="*/ 5 w 85"/>
                <a:gd name="T9" fmla="*/ 59 h 110"/>
                <a:gd name="T10" fmla="*/ 31 w 85"/>
                <a:gd name="T11" fmla="*/ 51 h 110"/>
                <a:gd name="T12" fmla="*/ 51 w 85"/>
                <a:gd name="T13" fmla="*/ 52 h 110"/>
                <a:gd name="T14" fmla="*/ 58 w 85"/>
                <a:gd name="T15" fmla="*/ 68 h 110"/>
                <a:gd name="T16" fmla="*/ 63 w 85"/>
                <a:gd name="T17" fmla="*/ 85 h 110"/>
                <a:gd name="T18" fmla="*/ 69 w 85"/>
                <a:gd name="T19" fmla="*/ 95 h 110"/>
                <a:gd name="T20" fmla="*/ 78 w 85"/>
                <a:gd name="T21" fmla="*/ 107 h 110"/>
                <a:gd name="T22" fmla="*/ 84 w 85"/>
                <a:gd name="T23" fmla="*/ 75 h 110"/>
                <a:gd name="T24" fmla="*/ 79 w 85"/>
                <a:gd name="T25" fmla="*/ 42 h 110"/>
                <a:gd name="T26" fmla="*/ 80 w 85"/>
                <a:gd name="T27" fmla="*/ 11 h 110"/>
                <a:gd name="T28" fmla="*/ 78 w 85"/>
                <a:gd name="T29" fmla="*/ 4 h 110"/>
                <a:gd name="T30" fmla="*/ 73 w 85"/>
                <a:gd name="T31" fmla="*/ 3 h 110"/>
                <a:gd name="T32" fmla="*/ 65 w 85"/>
                <a:gd name="T33" fmla="*/ 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110">
                  <a:moveTo>
                    <a:pt x="65" y="5"/>
                  </a:moveTo>
                  <a:cubicBezTo>
                    <a:pt x="61" y="8"/>
                    <a:pt x="60" y="12"/>
                    <a:pt x="54" y="17"/>
                  </a:cubicBezTo>
                  <a:cubicBezTo>
                    <a:pt x="48" y="22"/>
                    <a:pt x="49" y="25"/>
                    <a:pt x="40" y="31"/>
                  </a:cubicBezTo>
                  <a:cubicBezTo>
                    <a:pt x="32" y="37"/>
                    <a:pt x="20" y="42"/>
                    <a:pt x="13" y="46"/>
                  </a:cubicBezTo>
                  <a:cubicBezTo>
                    <a:pt x="5" y="51"/>
                    <a:pt x="0" y="58"/>
                    <a:pt x="5" y="59"/>
                  </a:cubicBezTo>
                  <a:cubicBezTo>
                    <a:pt x="10" y="60"/>
                    <a:pt x="29" y="52"/>
                    <a:pt x="31" y="51"/>
                  </a:cubicBezTo>
                  <a:cubicBezTo>
                    <a:pt x="34" y="50"/>
                    <a:pt x="48" y="51"/>
                    <a:pt x="51" y="52"/>
                  </a:cubicBezTo>
                  <a:cubicBezTo>
                    <a:pt x="55" y="54"/>
                    <a:pt x="56" y="62"/>
                    <a:pt x="58" y="68"/>
                  </a:cubicBezTo>
                  <a:cubicBezTo>
                    <a:pt x="60" y="74"/>
                    <a:pt x="61" y="78"/>
                    <a:pt x="63" y="85"/>
                  </a:cubicBezTo>
                  <a:cubicBezTo>
                    <a:pt x="65" y="92"/>
                    <a:pt x="66" y="90"/>
                    <a:pt x="69" y="95"/>
                  </a:cubicBezTo>
                  <a:cubicBezTo>
                    <a:pt x="71" y="101"/>
                    <a:pt x="75" y="110"/>
                    <a:pt x="78" y="107"/>
                  </a:cubicBezTo>
                  <a:cubicBezTo>
                    <a:pt x="81" y="104"/>
                    <a:pt x="83" y="88"/>
                    <a:pt x="84" y="75"/>
                  </a:cubicBezTo>
                  <a:cubicBezTo>
                    <a:pt x="85" y="62"/>
                    <a:pt x="82" y="53"/>
                    <a:pt x="79" y="42"/>
                  </a:cubicBezTo>
                  <a:cubicBezTo>
                    <a:pt x="76" y="30"/>
                    <a:pt x="79" y="18"/>
                    <a:pt x="80" y="11"/>
                  </a:cubicBezTo>
                  <a:cubicBezTo>
                    <a:pt x="81" y="4"/>
                    <a:pt x="81" y="2"/>
                    <a:pt x="78" y="4"/>
                  </a:cubicBezTo>
                  <a:cubicBezTo>
                    <a:pt x="75" y="5"/>
                    <a:pt x="72" y="6"/>
                    <a:pt x="73" y="3"/>
                  </a:cubicBezTo>
                  <a:cubicBezTo>
                    <a:pt x="73" y="0"/>
                    <a:pt x="69" y="2"/>
                    <a:pt x="65" y="5"/>
                  </a:cubicBezTo>
                  <a:close/>
                </a:path>
              </a:pathLst>
            </a:custGeom>
            <a:solidFill>
              <a:srgbClr val="004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56" name="组合 155"/>
            <p:cNvGrpSpPr/>
            <p:nvPr/>
          </p:nvGrpSpPr>
          <p:grpSpPr>
            <a:xfrm>
              <a:off x="2944813" y="5794375"/>
              <a:ext cx="527050" cy="908051"/>
              <a:chOff x="2944813" y="5794375"/>
              <a:chExt cx="527050" cy="908051"/>
            </a:xfrm>
          </p:grpSpPr>
          <p:sp>
            <p:nvSpPr>
              <p:cNvPr id="158" name="Freeform 1713"/>
              <p:cNvSpPr/>
              <p:nvPr/>
            </p:nvSpPr>
            <p:spPr bwMode="auto">
              <a:xfrm>
                <a:off x="3003550" y="6070600"/>
                <a:ext cx="106363" cy="409575"/>
              </a:xfrm>
              <a:custGeom>
                <a:avLst/>
                <a:gdLst>
                  <a:gd name="T0" fmla="*/ 8 w 34"/>
                  <a:gd name="T1" fmla="*/ 89 h 132"/>
                  <a:gd name="T2" fmla="*/ 23 w 34"/>
                  <a:gd name="T3" fmla="*/ 132 h 132"/>
                  <a:gd name="T4" fmla="*/ 34 w 34"/>
                  <a:gd name="T5" fmla="*/ 0 h 132"/>
                  <a:gd name="T6" fmla="*/ 13 w 34"/>
                  <a:gd name="T7" fmla="*/ 27 h 132"/>
                  <a:gd name="T8" fmla="*/ 6 w 34"/>
                  <a:gd name="T9" fmla="*/ 47 h 132"/>
                  <a:gd name="T10" fmla="*/ 13 w 34"/>
                  <a:gd name="T11" fmla="*/ 67 h 132"/>
                  <a:gd name="T12" fmla="*/ 8 w 34"/>
                  <a:gd name="T13" fmla="*/ 8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32">
                    <a:moveTo>
                      <a:pt x="8" y="89"/>
                    </a:moveTo>
                    <a:cubicBezTo>
                      <a:pt x="7" y="99"/>
                      <a:pt x="14" y="131"/>
                      <a:pt x="23" y="132"/>
                    </a:cubicBezTo>
                    <a:cubicBezTo>
                      <a:pt x="33" y="132"/>
                      <a:pt x="34" y="0"/>
                      <a:pt x="34" y="0"/>
                    </a:cubicBezTo>
                    <a:cubicBezTo>
                      <a:pt x="34" y="0"/>
                      <a:pt x="22" y="19"/>
                      <a:pt x="13" y="27"/>
                    </a:cubicBezTo>
                    <a:cubicBezTo>
                      <a:pt x="4" y="36"/>
                      <a:pt x="0" y="38"/>
                      <a:pt x="6" y="47"/>
                    </a:cubicBezTo>
                    <a:cubicBezTo>
                      <a:pt x="13" y="55"/>
                      <a:pt x="15" y="57"/>
                      <a:pt x="13" y="67"/>
                    </a:cubicBezTo>
                    <a:cubicBezTo>
                      <a:pt x="11" y="76"/>
                      <a:pt x="8" y="80"/>
                      <a:pt x="8" y="89"/>
                    </a:cubicBezTo>
                    <a:close/>
                  </a:path>
                </a:pathLst>
              </a:custGeom>
              <a:solidFill>
                <a:srgbClr val="009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1714"/>
              <p:cNvSpPr/>
              <p:nvPr/>
            </p:nvSpPr>
            <p:spPr bwMode="auto">
              <a:xfrm>
                <a:off x="3270250" y="6213475"/>
                <a:ext cx="136525" cy="228600"/>
              </a:xfrm>
              <a:custGeom>
                <a:avLst/>
                <a:gdLst>
                  <a:gd name="T0" fmla="*/ 11 w 44"/>
                  <a:gd name="T1" fmla="*/ 46 h 74"/>
                  <a:gd name="T2" fmla="*/ 9 w 44"/>
                  <a:gd name="T3" fmla="*/ 56 h 74"/>
                  <a:gd name="T4" fmla="*/ 22 w 44"/>
                  <a:gd name="T5" fmla="*/ 64 h 74"/>
                  <a:gd name="T6" fmla="*/ 27 w 44"/>
                  <a:gd name="T7" fmla="*/ 73 h 74"/>
                  <a:gd name="T8" fmla="*/ 38 w 44"/>
                  <a:gd name="T9" fmla="*/ 39 h 74"/>
                  <a:gd name="T10" fmla="*/ 42 w 44"/>
                  <a:gd name="T11" fmla="*/ 11 h 74"/>
                  <a:gd name="T12" fmla="*/ 11 w 44"/>
                  <a:gd name="T13" fmla="*/ 4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74">
                    <a:moveTo>
                      <a:pt x="11" y="46"/>
                    </a:moveTo>
                    <a:cubicBezTo>
                      <a:pt x="7" y="50"/>
                      <a:pt x="0" y="57"/>
                      <a:pt x="9" y="56"/>
                    </a:cubicBezTo>
                    <a:cubicBezTo>
                      <a:pt x="19" y="54"/>
                      <a:pt x="18" y="57"/>
                      <a:pt x="22" y="64"/>
                    </a:cubicBezTo>
                    <a:cubicBezTo>
                      <a:pt x="26" y="72"/>
                      <a:pt x="25" y="74"/>
                      <a:pt x="27" y="73"/>
                    </a:cubicBezTo>
                    <a:cubicBezTo>
                      <a:pt x="30" y="72"/>
                      <a:pt x="36" y="51"/>
                      <a:pt x="38" y="39"/>
                    </a:cubicBezTo>
                    <a:cubicBezTo>
                      <a:pt x="39" y="27"/>
                      <a:pt x="42" y="11"/>
                      <a:pt x="42" y="11"/>
                    </a:cubicBezTo>
                    <a:cubicBezTo>
                      <a:pt x="44" y="0"/>
                      <a:pt x="15" y="42"/>
                      <a:pt x="11" y="46"/>
                    </a:cubicBezTo>
                    <a:close/>
                  </a:path>
                </a:pathLst>
              </a:custGeom>
              <a:solidFill>
                <a:srgbClr val="00A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1715"/>
              <p:cNvSpPr/>
              <p:nvPr/>
            </p:nvSpPr>
            <p:spPr bwMode="auto">
              <a:xfrm>
                <a:off x="3305175" y="6256338"/>
                <a:ext cx="87313" cy="158750"/>
              </a:xfrm>
              <a:custGeom>
                <a:avLst/>
                <a:gdLst>
                  <a:gd name="T0" fmla="*/ 26 w 28"/>
                  <a:gd name="T1" fmla="*/ 19 h 51"/>
                  <a:gd name="T2" fmla="*/ 28 w 28"/>
                  <a:gd name="T3" fmla="*/ 0 h 51"/>
                  <a:gd name="T4" fmla="*/ 2 w 28"/>
                  <a:gd name="T5" fmla="*/ 34 h 51"/>
                  <a:gd name="T6" fmla="*/ 8 w 28"/>
                  <a:gd name="T7" fmla="*/ 39 h 51"/>
                  <a:gd name="T8" fmla="*/ 15 w 28"/>
                  <a:gd name="T9" fmla="*/ 50 h 51"/>
                  <a:gd name="T10" fmla="*/ 11 w 28"/>
                  <a:gd name="T11" fmla="*/ 34 h 51"/>
                  <a:gd name="T12" fmla="*/ 14 w 28"/>
                  <a:gd name="T13" fmla="*/ 28 h 51"/>
                  <a:gd name="T14" fmla="*/ 19 w 28"/>
                  <a:gd name="T15" fmla="*/ 42 h 51"/>
                  <a:gd name="T16" fmla="*/ 18 w 28"/>
                  <a:gd name="T17" fmla="*/ 22 h 51"/>
                  <a:gd name="T18" fmla="*/ 22 w 28"/>
                  <a:gd name="T19" fmla="*/ 32 h 51"/>
                  <a:gd name="T20" fmla="*/ 23 w 28"/>
                  <a:gd name="T21" fmla="*/ 13 h 51"/>
                  <a:gd name="T22" fmla="*/ 26 w 28"/>
                  <a:gd name="T23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1">
                    <a:moveTo>
                      <a:pt x="26" y="19"/>
                    </a:moveTo>
                    <a:cubicBezTo>
                      <a:pt x="28" y="14"/>
                      <a:pt x="28" y="0"/>
                      <a:pt x="28" y="0"/>
                    </a:cubicBezTo>
                    <a:cubicBezTo>
                      <a:pt x="28" y="0"/>
                      <a:pt x="3" y="32"/>
                      <a:pt x="2" y="34"/>
                    </a:cubicBezTo>
                    <a:cubicBezTo>
                      <a:pt x="0" y="35"/>
                      <a:pt x="3" y="37"/>
                      <a:pt x="8" y="39"/>
                    </a:cubicBezTo>
                    <a:cubicBezTo>
                      <a:pt x="12" y="40"/>
                      <a:pt x="15" y="50"/>
                      <a:pt x="15" y="50"/>
                    </a:cubicBezTo>
                    <a:cubicBezTo>
                      <a:pt x="17" y="51"/>
                      <a:pt x="12" y="37"/>
                      <a:pt x="11" y="34"/>
                    </a:cubicBezTo>
                    <a:cubicBezTo>
                      <a:pt x="9" y="32"/>
                      <a:pt x="11" y="29"/>
                      <a:pt x="14" y="28"/>
                    </a:cubicBezTo>
                    <a:cubicBezTo>
                      <a:pt x="16" y="26"/>
                      <a:pt x="16" y="40"/>
                      <a:pt x="19" y="42"/>
                    </a:cubicBezTo>
                    <a:cubicBezTo>
                      <a:pt x="22" y="43"/>
                      <a:pt x="15" y="26"/>
                      <a:pt x="18" y="22"/>
                    </a:cubicBezTo>
                    <a:cubicBezTo>
                      <a:pt x="20" y="17"/>
                      <a:pt x="19" y="36"/>
                      <a:pt x="22" y="32"/>
                    </a:cubicBezTo>
                    <a:cubicBezTo>
                      <a:pt x="24" y="29"/>
                      <a:pt x="19" y="16"/>
                      <a:pt x="23" y="13"/>
                    </a:cubicBezTo>
                    <a:cubicBezTo>
                      <a:pt x="24" y="12"/>
                      <a:pt x="24" y="24"/>
                      <a:pt x="26" y="19"/>
                    </a:cubicBezTo>
                    <a:close/>
                  </a:path>
                </a:pathLst>
              </a:custGeom>
              <a:solidFill>
                <a:srgbClr val="009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1716"/>
              <p:cNvSpPr/>
              <p:nvPr/>
            </p:nvSpPr>
            <p:spPr bwMode="auto">
              <a:xfrm>
                <a:off x="3057525" y="5816600"/>
                <a:ext cx="414338" cy="750888"/>
              </a:xfrm>
              <a:custGeom>
                <a:avLst/>
                <a:gdLst>
                  <a:gd name="T0" fmla="*/ 26 w 134"/>
                  <a:gd name="T1" fmla="*/ 229 h 242"/>
                  <a:gd name="T2" fmla="*/ 38 w 134"/>
                  <a:gd name="T3" fmla="*/ 208 h 242"/>
                  <a:gd name="T4" fmla="*/ 86 w 134"/>
                  <a:gd name="T5" fmla="*/ 174 h 242"/>
                  <a:gd name="T6" fmla="*/ 128 w 134"/>
                  <a:gd name="T7" fmla="*/ 109 h 242"/>
                  <a:gd name="T8" fmla="*/ 124 w 134"/>
                  <a:gd name="T9" fmla="*/ 39 h 242"/>
                  <a:gd name="T10" fmla="*/ 83 w 134"/>
                  <a:gd name="T11" fmla="*/ 2 h 242"/>
                  <a:gd name="T12" fmla="*/ 55 w 134"/>
                  <a:gd name="T13" fmla="*/ 11 h 242"/>
                  <a:gd name="T14" fmla="*/ 17 w 134"/>
                  <a:gd name="T15" fmla="*/ 73 h 242"/>
                  <a:gd name="T16" fmla="*/ 1 w 134"/>
                  <a:gd name="T17" fmla="*/ 142 h 242"/>
                  <a:gd name="T18" fmla="*/ 2 w 134"/>
                  <a:gd name="T19" fmla="*/ 169 h 242"/>
                  <a:gd name="T20" fmla="*/ 0 w 134"/>
                  <a:gd name="T21" fmla="*/ 215 h 242"/>
                  <a:gd name="T22" fmla="*/ 26 w 134"/>
                  <a:gd name="T23" fmla="*/ 229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4" h="242">
                    <a:moveTo>
                      <a:pt x="26" y="229"/>
                    </a:moveTo>
                    <a:cubicBezTo>
                      <a:pt x="26" y="229"/>
                      <a:pt x="29" y="214"/>
                      <a:pt x="38" y="208"/>
                    </a:cubicBezTo>
                    <a:cubicBezTo>
                      <a:pt x="48" y="201"/>
                      <a:pt x="72" y="193"/>
                      <a:pt x="86" y="174"/>
                    </a:cubicBezTo>
                    <a:cubicBezTo>
                      <a:pt x="99" y="156"/>
                      <a:pt x="123" y="129"/>
                      <a:pt x="128" y="109"/>
                    </a:cubicBezTo>
                    <a:cubicBezTo>
                      <a:pt x="134" y="89"/>
                      <a:pt x="132" y="51"/>
                      <a:pt x="124" y="39"/>
                    </a:cubicBezTo>
                    <a:cubicBezTo>
                      <a:pt x="117" y="27"/>
                      <a:pt x="88" y="0"/>
                      <a:pt x="83" y="2"/>
                    </a:cubicBezTo>
                    <a:cubicBezTo>
                      <a:pt x="77" y="4"/>
                      <a:pt x="65" y="4"/>
                      <a:pt x="55" y="11"/>
                    </a:cubicBezTo>
                    <a:cubicBezTo>
                      <a:pt x="46" y="18"/>
                      <a:pt x="24" y="53"/>
                      <a:pt x="17" y="73"/>
                    </a:cubicBezTo>
                    <a:cubicBezTo>
                      <a:pt x="10" y="93"/>
                      <a:pt x="5" y="119"/>
                      <a:pt x="1" y="142"/>
                    </a:cubicBezTo>
                    <a:cubicBezTo>
                      <a:pt x="0" y="149"/>
                      <a:pt x="2" y="159"/>
                      <a:pt x="2" y="169"/>
                    </a:cubicBezTo>
                    <a:cubicBezTo>
                      <a:pt x="3" y="188"/>
                      <a:pt x="0" y="209"/>
                      <a:pt x="0" y="215"/>
                    </a:cubicBezTo>
                    <a:cubicBezTo>
                      <a:pt x="0" y="225"/>
                      <a:pt x="17" y="242"/>
                      <a:pt x="26" y="229"/>
                    </a:cubicBezTo>
                    <a:close/>
                  </a:path>
                </a:pathLst>
              </a:custGeom>
              <a:solidFill>
                <a:srgbClr val="E536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1717"/>
              <p:cNvSpPr/>
              <p:nvPr/>
            </p:nvSpPr>
            <p:spPr bwMode="auto">
              <a:xfrm>
                <a:off x="3113088" y="6018213"/>
                <a:ext cx="354013" cy="84138"/>
              </a:xfrm>
              <a:custGeom>
                <a:avLst/>
                <a:gdLst>
                  <a:gd name="T0" fmla="*/ 41 w 114"/>
                  <a:gd name="T1" fmla="*/ 5 h 27"/>
                  <a:gd name="T2" fmla="*/ 4 w 114"/>
                  <a:gd name="T3" fmla="*/ 1 h 27"/>
                  <a:gd name="T4" fmla="*/ 2 w 114"/>
                  <a:gd name="T5" fmla="*/ 5 h 27"/>
                  <a:gd name="T6" fmla="*/ 28 w 114"/>
                  <a:gd name="T7" fmla="*/ 10 h 27"/>
                  <a:gd name="T8" fmla="*/ 59 w 114"/>
                  <a:gd name="T9" fmla="*/ 6 h 27"/>
                  <a:gd name="T10" fmla="*/ 95 w 114"/>
                  <a:gd name="T11" fmla="*/ 15 h 27"/>
                  <a:gd name="T12" fmla="*/ 113 w 114"/>
                  <a:gd name="T13" fmla="*/ 27 h 27"/>
                  <a:gd name="T14" fmla="*/ 114 w 114"/>
                  <a:gd name="T15" fmla="*/ 23 h 27"/>
                  <a:gd name="T16" fmla="*/ 76 w 114"/>
                  <a:gd name="T17" fmla="*/ 5 h 27"/>
                  <a:gd name="T18" fmla="*/ 41 w 114"/>
                  <a:gd name="T19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27">
                    <a:moveTo>
                      <a:pt x="41" y="5"/>
                    </a:moveTo>
                    <a:cubicBezTo>
                      <a:pt x="33" y="6"/>
                      <a:pt x="7" y="2"/>
                      <a:pt x="4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4" y="6"/>
                      <a:pt x="19" y="13"/>
                      <a:pt x="28" y="10"/>
                    </a:cubicBezTo>
                    <a:cubicBezTo>
                      <a:pt x="38" y="8"/>
                      <a:pt x="50" y="6"/>
                      <a:pt x="59" y="6"/>
                    </a:cubicBezTo>
                    <a:cubicBezTo>
                      <a:pt x="69" y="7"/>
                      <a:pt x="87" y="9"/>
                      <a:pt x="95" y="15"/>
                    </a:cubicBezTo>
                    <a:cubicBezTo>
                      <a:pt x="104" y="21"/>
                      <a:pt x="113" y="27"/>
                      <a:pt x="113" y="27"/>
                    </a:cubicBezTo>
                    <a:cubicBezTo>
                      <a:pt x="113" y="27"/>
                      <a:pt x="114" y="24"/>
                      <a:pt x="114" y="23"/>
                    </a:cubicBezTo>
                    <a:cubicBezTo>
                      <a:pt x="114" y="23"/>
                      <a:pt x="87" y="6"/>
                      <a:pt x="76" y="5"/>
                    </a:cubicBezTo>
                    <a:cubicBezTo>
                      <a:pt x="66" y="4"/>
                      <a:pt x="50" y="4"/>
                      <a:pt x="41" y="5"/>
                    </a:cubicBezTo>
                    <a:close/>
                  </a:path>
                </a:pathLst>
              </a:custGeom>
              <a:solidFill>
                <a:srgbClr val="800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1718"/>
              <p:cNvSpPr/>
              <p:nvPr/>
            </p:nvSpPr>
            <p:spPr bwMode="auto">
              <a:xfrm>
                <a:off x="3074988" y="6135688"/>
                <a:ext cx="357188" cy="84138"/>
              </a:xfrm>
              <a:custGeom>
                <a:avLst/>
                <a:gdLst>
                  <a:gd name="T0" fmla="*/ 34 w 115"/>
                  <a:gd name="T1" fmla="*/ 4 h 27"/>
                  <a:gd name="T2" fmla="*/ 4 w 115"/>
                  <a:gd name="T3" fmla="*/ 5 h 27"/>
                  <a:gd name="T4" fmla="*/ 2 w 115"/>
                  <a:gd name="T5" fmla="*/ 8 h 27"/>
                  <a:gd name="T6" fmla="*/ 20 w 115"/>
                  <a:gd name="T7" fmla="*/ 11 h 27"/>
                  <a:gd name="T8" fmla="*/ 78 w 115"/>
                  <a:gd name="T9" fmla="*/ 11 h 27"/>
                  <a:gd name="T10" fmla="*/ 112 w 115"/>
                  <a:gd name="T11" fmla="*/ 27 h 27"/>
                  <a:gd name="T12" fmla="*/ 114 w 115"/>
                  <a:gd name="T13" fmla="*/ 24 h 27"/>
                  <a:gd name="T14" fmla="*/ 83 w 115"/>
                  <a:gd name="T15" fmla="*/ 9 h 27"/>
                  <a:gd name="T16" fmla="*/ 34 w 115"/>
                  <a:gd name="T17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27">
                    <a:moveTo>
                      <a:pt x="34" y="4"/>
                    </a:moveTo>
                    <a:cubicBezTo>
                      <a:pt x="23" y="8"/>
                      <a:pt x="8" y="8"/>
                      <a:pt x="4" y="5"/>
                    </a:cubicBezTo>
                    <a:cubicBezTo>
                      <a:pt x="0" y="2"/>
                      <a:pt x="1" y="7"/>
                      <a:pt x="2" y="8"/>
                    </a:cubicBezTo>
                    <a:cubicBezTo>
                      <a:pt x="2" y="9"/>
                      <a:pt x="11" y="14"/>
                      <a:pt x="20" y="11"/>
                    </a:cubicBezTo>
                    <a:cubicBezTo>
                      <a:pt x="29" y="9"/>
                      <a:pt x="66" y="6"/>
                      <a:pt x="78" y="11"/>
                    </a:cubicBezTo>
                    <a:cubicBezTo>
                      <a:pt x="91" y="16"/>
                      <a:pt x="112" y="27"/>
                      <a:pt x="112" y="27"/>
                    </a:cubicBezTo>
                    <a:cubicBezTo>
                      <a:pt x="112" y="27"/>
                      <a:pt x="115" y="25"/>
                      <a:pt x="114" y="24"/>
                    </a:cubicBezTo>
                    <a:cubicBezTo>
                      <a:pt x="114" y="24"/>
                      <a:pt x="102" y="15"/>
                      <a:pt x="83" y="9"/>
                    </a:cubicBezTo>
                    <a:cubicBezTo>
                      <a:pt x="64" y="3"/>
                      <a:pt x="45" y="0"/>
                      <a:pt x="34" y="4"/>
                    </a:cubicBezTo>
                    <a:close/>
                  </a:path>
                </a:pathLst>
              </a:custGeom>
              <a:solidFill>
                <a:srgbClr val="800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1719"/>
              <p:cNvSpPr/>
              <p:nvPr/>
            </p:nvSpPr>
            <p:spPr bwMode="auto">
              <a:xfrm>
                <a:off x="3057525" y="6269038"/>
                <a:ext cx="277813" cy="80963"/>
              </a:xfrm>
              <a:custGeom>
                <a:avLst/>
                <a:gdLst>
                  <a:gd name="T0" fmla="*/ 25 w 90"/>
                  <a:gd name="T1" fmla="*/ 11 h 26"/>
                  <a:gd name="T2" fmla="*/ 0 w 90"/>
                  <a:gd name="T3" fmla="*/ 0 h 26"/>
                  <a:gd name="T4" fmla="*/ 0 w 90"/>
                  <a:gd name="T5" fmla="*/ 5 h 26"/>
                  <a:gd name="T6" fmla="*/ 35 w 90"/>
                  <a:gd name="T7" fmla="*/ 18 h 26"/>
                  <a:gd name="T8" fmla="*/ 69 w 90"/>
                  <a:gd name="T9" fmla="*/ 18 h 26"/>
                  <a:gd name="T10" fmla="*/ 87 w 90"/>
                  <a:gd name="T11" fmla="*/ 26 h 26"/>
                  <a:gd name="T12" fmla="*/ 90 w 90"/>
                  <a:gd name="T13" fmla="*/ 22 h 26"/>
                  <a:gd name="T14" fmla="*/ 67 w 90"/>
                  <a:gd name="T15" fmla="*/ 14 h 26"/>
                  <a:gd name="T16" fmla="*/ 25 w 90"/>
                  <a:gd name="T17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26">
                    <a:moveTo>
                      <a:pt x="25" y="11"/>
                    </a:moveTo>
                    <a:cubicBezTo>
                      <a:pt x="12" y="6"/>
                      <a:pt x="0" y="0"/>
                      <a:pt x="0" y="0"/>
                    </a:cubicBezTo>
                    <a:cubicBezTo>
                      <a:pt x="0" y="0"/>
                      <a:pt x="0" y="3"/>
                      <a:pt x="0" y="5"/>
                    </a:cubicBezTo>
                    <a:cubicBezTo>
                      <a:pt x="1" y="8"/>
                      <a:pt x="27" y="18"/>
                      <a:pt x="35" y="18"/>
                    </a:cubicBezTo>
                    <a:cubicBezTo>
                      <a:pt x="43" y="18"/>
                      <a:pt x="58" y="18"/>
                      <a:pt x="69" y="18"/>
                    </a:cubicBezTo>
                    <a:cubicBezTo>
                      <a:pt x="81" y="19"/>
                      <a:pt x="87" y="26"/>
                      <a:pt x="87" y="26"/>
                    </a:cubicBezTo>
                    <a:cubicBezTo>
                      <a:pt x="87" y="26"/>
                      <a:pt x="89" y="25"/>
                      <a:pt x="90" y="22"/>
                    </a:cubicBezTo>
                    <a:cubicBezTo>
                      <a:pt x="90" y="22"/>
                      <a:pt x="78" y="12"/>
                      <a:pt x="67" y="14"/>
                    </a:cubicBezTo>
                    <a:cubicBezTo>
                      <a:pt x="56" y="15"/>
                      <a:pt x="38" y="16"/>
                      <a:pt x="25" y="11"/>
                    </a:cubicBezTo>
                    <a:close/>
                  </a:path>
                </a:pathLst>
              </a:custGeom>
              <a:solidFill>
                <a:srgbClr val="800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1720"/>
              <p:cNvSpPr/>
              <p:nvPr/>
            </p:nvSpPr>
            <p:spPr bwMode="auto">
              <a:xfrm>
                <a:off x="3133725" y="5927725"/>
                <a:ext cx="333375" cy="133350"/>
              </a:xfrm>
              <a:custGeom>
                <a:avLst/>
                <a:gdLst>
                  <a:gd name="T0" fmla="*/ 35 w 107"/>
                  <a:gd name="T1" fmla="*/ 2 h 43"/>
                  <a:gd name="T2" fmla="*/ 6 w 107"/>
                  <a:gd name="T3" fmla="*/ 10 h 43"/>
                  <a:gd name="T4" fmla="*/ 4 w 107"/>
                  <a:gd name="T5" fmla="*/ 18 h 43"/>
                  <a:gd name="T6" fmla="*/ 54 w 107"/>
                  <a:gd name="T7" fmla="*/ 13 h 43"/>
                  <a:gd name="T8" fmla="*/ 81 w 107"/>
                  <a:gd name="T9" fmla="*/ 24 h 43"/>
                  <a:gd name="T10" fmla="*/ 106 w 107"/>
                  <a:gd name="T11" fmla="*/ 43 h 43"/>
                  <a:gd name="T12" fmla="*/ 105 w 107"/>
                  <a:gd name="T13" fmla="*/ 30 h 43"/>
                  <a:gd name="T14" fmla="*/ 78 w 107"/>
                  <a:gd name="T15" fmla="*/ 11 h 43"/>
                  <a:gd name="T16" fmla="*/ 35 w 107"/>
                  <a:gd name="T17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43">
                    <a:moveTo>
                      <a:pt x="35" y="2"/>
                    </a:moveTo>
                    <a:cubicBezTo>
                      <a:pt x="21" y="4"/>
                      <a:pt x="10" y="5"/>
                      <a:pt x="6" y="10"/>
                    </a:cubicBezTo>
                    <a:cubicBezTo>
                      <a:pt x="2" y="15"/>
                      <a:pt x="0" y="19"/>
                      <a:pt x="4" y="18"/>
                    </a:cubicBezTo>
                    <a:cubicBezTo>
                      <a:pt x="8" y="17"/>
                      <a:pt x="44" y="9"/>
                      <a:pt x="54" y="13"/>
                    </a:cubicBezTo>
                    <a:cubicBezTo>
                      <a:pt x="63" y="17"/>
                      <a:pt x="73" y="21"/>
                      <a:pt x="81" y="24"/>
                    </a:cubicBezTo>
                    <a:cubicBezTo>
                      <a:pt x="89" y="27"/>
                      <a:pt x="106" y="43"/>
                      <a:pt x="106" y="43"/>
                    </a:cubicBezTo>
                    <a:cubicBezTo>
                      <a:pt x="106" y="43"/>
                      <a:pt x="107" y="33"/>
                      <a:pt x="105" y="30"/>
                    </a:cubicBezTo>
                    <a:cubicBezTo>
                      <a:pt x="105" y="30"/>
                      <a:pt x="89" y="14"/>
                      <a:pt x="78" y="11"/>
                    </a:cubicBezTo>
                    <a:cubicBezTo>
                      <a:pt x="66" y="8"/>
                      <a:pt x="49" y="0"/>
                      <a:pt x="35" y="2"/>
                    </a:cubicBezTo>
                    <a:close/>
                  </a:path>
                </a:pathLst>
              </a:custGeom>
              <a:solidFill>
                <a:srgbClr val="B6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1721"/>
              <p:cNvSpPr/>
              <p:nvPr/>
            </p:nvSpPr>
            <p:spPr bwMode="auto">
              <a:xfrm>
                <a:off x="3094038" y="6057900"/>
                <a:ext cx="366713" cy="120650"/>
              </a:xfrm>
              <a:custGeom>
                <a:avLst/>
                <a:gdLst>
                  <a:gd name="T0" fmla="*/ 54 w 118"/>
                  <a:gd name="T1" fmla="*/ 7 h 39"/>
                  <a:gd name="T2" fmla="*/ 15 w 118"/>
                  <a:gd name="T3" fmla="*/ 5 h 39"/>
                  <a:gd name="T4" fmla="*/ 2 w 118"/>
                  <a:gd name="T5" fmla="*/ 4 h 39"/>
                  <a:gd name="T6" fmla="*/ 4 w 118"/>
                  <a:gd name="T7" fmla="*/ 13 h 39"/>
                  <a:gd name="T8" fmla="*/ 28 w 118"/>
                  <a:gd name="T9" fmla="*/ 15 h 39"/>
                  <a:gd name="T10" fmla="*/ 71 w 118"/>
                  <a:gd name="T11" fmla="*/ 16 h 39"/>
                  <a:gd name="T12" fmla="*/ 106 w 118"/>
                  <a:gd name="T13" fmla="*/ 31 h 39"/>
                  <a:gd name="T14" fmla="*/ 114 w 118"/>
                  <a:gd name="T15" fmla="*/ 39 h 39"/>
                  <a:gd name="T16" fmla="*/ 117 w 118"/>
                  <a:gd name="T17" fmla="*/ 27 h 39"/>
                  <a:gd name="T18" fmla="*/ 91 w 118"/>
                  <a:gd name="T19" fmla="*/ 10 h 39"/>
                  <a:gd name="T20" fmla="*/ 54 w 118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39">
                    <a:moveTo>
                      <a:pt x="54" y="7"/>
                    </a:moveTo>
                    <a:cubicBezTo>
                      <a:pt x="41" y="9"/>
                      <a:pt x="25" y="9"/>
                      <a:pt x="15" y="5"/>
                    </a:cubicBezTo>
                    <a:cubicBezTo>
                      <a:pt x="4" y="1"/>
                      <a:pt x="3" y="0"/>
                      <a:pt x="2" y="4"/>
                    </a:cubicBezTo>
                    <a:cubicBezTo>
                      <a:pt x="0" y="9"/>
                      <a:pt x="0" y="10"/>
                      <a:pt x="4" y="13"/>
                    </a:cubicBezTo>
                    <a:cubicBezTo>
                      <a:pt x="8" y="15"/>
                      <a:pt x="22" y="17"/>
                      <a:pt x="28" y="15"/>
                    </a:cubicBezTo>
                    <a:cubicBezTo>
                      <a:pt x="35" y="13"/>
                      <a:pt x="60" y="14"/>
                      <a:pt x="71" y="16"/>
                    </a:cubicBezTo>
                    <a:cubicBezTo>
                      <a:pt x="81" y="18"/>
                      <a:pt x="100" y="23"/>
                      <a:pt x="106" y="31"/>
                    </a:cubicBezTo>
                    <a:cubicBezTo>
                      <a:pt x="112" y="38"/>
                      <a:pt x="114" y="39"/>
                      <a:pt x="114" y="39"/>
                    </a:cubicBezTo>
                    <a:cubicBezTo>
                      <a:pt x="114" y="39"/>
                      <a:pt x="118" y="30"/>
                      <a:pt x="117" y="27"/>
                    </a:cubicBezTo>
                    <a:cubicBezTo>
                      <a:pt x="117" y="27"/>
                      <a:pt x="105" y="13"/>
                      <a:pt x="91" y="10"/>
                    </a:cubicBezTo>
                    <a:cubicBezTo>
                      <a:pt x="77" y="7"/>
                      <a:pt x="67" y="6"/>
                      <a:pt x="54" y="7"/>
                    </a:cubicBezTo>
                    <a:close/>
                  </a:path>
                </a:pathLst>
              </a:custGeom>
              <a:solidFill>
                <a:srgbClr val="B6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1722"/>
              <p:cNvSpPr/>
              <p:nvPr/>
            </p:nvSpPr>
            <p:spPr bwMode="auto">
              <a:xfrm>
                <a:off x="3054350" y="6200775"/>
                <a:ext cx="352425" cy="80963"/>
              </a:xfrm>
              <a:custGeom>
                <a:avLst/>
                <a:gdLst>
                  <a:gd name="T0" fmla="*/ 26 w 114"/>
                  <a:gd name="T1" fmla="*/ 10 h 26"/>
                  <a:gd name="T2" fmla="*/ 5 w 114"/>
                  <a:gd name="T3" fmla="*/ 2 h 26"/>
                  <a:gd name="T4" fmla="*/ 4 w 114"/>
                  <a:gd name="T5" fmla="*/ 15 h 26"/>
                  <a:gd name="T6" fmla="*/ 36 w 114"/>
                  <a:gd name="T7" fmla="*/ 20 h 26"/>
                  <a:gd name="T8" fmla="*/ 73 w 114"/>
                  <a:gd name="T9" fmla="*/ 15 h 26"/>
                  <a:gd name="T10" fmla="*/ 105 w 114"/>
                  <a:gd name="T11" fmla="*/ 26 h 26"/>
                  <a:gd name="T12" fmla="*/ 114 w 114"/>
                  <a:gd name="T13" fmla="*/ 13 h 26"/>
                  <a:gd name="T14" fmla="*/ 74 w 114"/>
                  <a:gd name="T15" fmla="*/ 1 h 26"/>
                  <a:gd name="T16" fmla="*/ 26 w 114"/>
                  <a:gd name="T1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26">
                    <a:moveTo>
                      <a:pt x="26" y="10"/>
                    </a:moveTo>
                    <a:cubicBezTo>
                      <a:pt x="18" y="8"/>
                      <a:pt x="6" y="3"/>
                      <a:pt x="5" y="2"/>
                    </a:cubicBezTo>
                    <a:cubicBezTo>
                      <a:pt x="4" y="0"/>
                      <a:pt x="0" y="12"/>
                      <a:pt x="4" y="15"/>
                    </a:cubicBezTo>
                    <a:cubicBezTo>
                      <a:pt x="8" y="18"/>
                      <a:pt x="23" y="24"/>
                      <a:pt x="36" y="20"/>
                    </a:cubicBezTo>
                    <a:cubicBezTo>
                      <a:pt x="50" y="15"/>
                      <a:pt x="61" y="11"/>
                      <a:pt x="73" y="15"/>
                    </a:cubicBezTo>
                    <a:cubicBezTo>
                      <a:pt x="86" y="19"/>
                      <a:pt x="105" y="26"/>
                      <a:pt x="105" y="26"/>
                    </a:cubicBezTo>
                    <a:cubicBezTo>
                      <a:pt x="105" y="26"/>
                      <a:pt x="113" y="18"/>
                      <a:pt x="114" y="13"/>
                    </a:cubicBezTo>
                    <a:cubicBezTo>
                      <a:pt x="114" y="13"/>
                      <a:pt x="91" y="0"/>
                      <a:pt x="74" y="1"/>
                    </a:cubicBezTo>
                    <a:cubicBezTo>
                      <a:pt x="58" y="3"/>
                      <a:pt x="34" y="12"/>
                      <a:pt x="26" y="10"/>
                    </a:cubicBezTo>
                    <a:close/>
                  </a:path>
                </a:pathLst>
              </a:custGeom>
              <a:solidFill>
                <a:srgbClr val="B6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1723"/>
              <p:cNvSpPr/>
              <p:nvPr/>
            </p:nvSpPr>
            <p:spPr bwMode="auto">
              <a:xfrm>
                <a:off x="3060700" y="6321425"/>
                <a:ext cx="228600" cy="96838"/>
              </a:xfrm>
              <a:custGeom>
                <a:avLst/>
                <a:gdLst>
                  <a:gd name="T0" fmla="*/ 1 w 74"/>
                  <a:gd name="T1" fmla="*/ 0 h 31"/>
                  <a:gd name="T2" fmla="*/ 3 w 74"/>
                  <a:gd name="T3" fmla="*/ 11 h 31"/>
                  <a:gd name="T4" fmla="*/ 48 w 74"/>
                  <a:gd name="T5" fmla="*/ 30 h 31"/>
                  <a:gd name="T6" fmla="*/ 66 w 74"/>
                  <a:gd name="T7" fmla="*/ 29 h 31"/>
                  <a:gd name="T8" fmla="*/ 74 w 74"/>
                  <a:gd name="T9" fmla="*/ 22 h 31"/>
                  <a:gd name="T10" fmla="*/ 27 w 74"/>
                  <a:gd name="T11" fmla="*/ 15 h 31"/>
                  <a:gd name="T12" fmla="*/ 1 w 74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31">
                    <a:moveTo>
                      <a:pt x="1" y="0"/>
                    </a:moveTo>
                    <a:cubicBezTo>
                      <a:pt x="1" y="0"/>
                      <a:pt x="0" y="9"/>
                      <a:pt x="3" y="11"/>
                    </a:cubicBezTo>
                    <a:cubicBezTo>
                      <a:pt x="7" y="14"/>
                      <a:pt x="34" y="30"/>
                      <a:pt x="48" y="30"/>
                    </a:cubicBezTo>
                    <a:cubicBezTo>
                      <a:pt x="63" y="31"/>
                      <a:pt x="66" y="29"/>
                      <a:pt x="66" y="29"/>
                    </a:cubicBezTo>
                    <a:cubicBezTo>
                      <a:pt x="66" y="29"/>
                      <a:pt x="74" y="25"/>
                      <a:pt x="74" y="22"/>
                    </a:cubicBezTo>
                    <a:cubicBezTo>
                      <a:pt x="74" y="22"/>
                      <a:pt x="49" y="25"/>
                      <a:pt x="27" y="15"/>
                    </a:cubicBezTo>
                    <a:cubicBezTo>
                      <a:pt x="5" y="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B6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1725"/>
              <p:cNvSpPr/>
              <p:nvPr/>
            </p:nvSpPr>
            <p:spPr bwMode="auto">
              <a:xfrm>
                <a:off x="2944813" y="6418263"/>
                <a:ext cx="195263" cy="284163"/>
              </a:xfrm>
              <a:custGeom>
                <a:avLst/>
                <a:gdLst>
                  <a:gd name="T0" fmla="*/ 61 w 63"/>
                  <a:gd name="T1" fmla="*/ 6 h 92"/>
                  <a:gd name="T2" fmla="*/ 54 w 63"/>
                  <a:gd name="T3" fmla="*/ 6 h 92"/>
                  <a:gd name="T4" fmla="*/ 50 w 63"/>
                  <a:gd name="T5" fmla="*/ 10 h 92"/>
                  <a:gd name="T6" fmla="*/ 45 w 63"/>
                  <a:gd name="T7" fmla="*/ 14 h 92"/>
                  <a:gd name="T8" fmla="*/ 39 w 63"/>
                  <a:gd name="T9" fmla="*/ 18 h 92"/>
                  <a:gd name="T10" fmla="*/ 28 w 63"/>
                  <a:gd name="T11" fmla="*/ 28 h 92"/>
                  <a:gd name="T12" fmla="*/ 4 w 63"/>
                  <a:gd name="T13" fmla="*/ 41 h 92"/>
                  <a:gd name="T14" fmla="*/ 12 w 63"/>
                  <a:gd name="T15" fmla="*/ 38 h 92"/>
                  <a:gd name="T16" fmla="*/ 31 w 63"/>
                  <a:gd name="T17" fmla="*/ 30 h 92"/>
                  <a:gd name="T18" fmla="*/ 25 w 63"/>
                  <a:gd name="T19" fmla="*/ 38 h 92"/>
                  <a:gd name="T20" fmla="*/ 19 w 63"/>
                  <a:gd name="T21" fmla="*/ 45 h 92"/>
                  <a:gd name="T22" fmla="*/ 22 w 63"/>
                  <a:gd name="T23" fmla="*/ 46 h 92"/>
                  <a:gd name="T24" fmla="*/ 33 w 63"/>
                  <a:gd name="T25" fmla="*/ 36 h 92"/>
                  <a:gd name="T26" fmla="*/ 40 w 63"/>
                  <a:gd name="T27" fmla="*/ 28 h 92"/>
                  <a:gd name="T28" fmla="*/ 36 w 63"/>
                  <a:gd name="T29" fmla="*/ 41 h 92"/>
                  <a:gd name="T30" fmla="*/ 33 w 63"/>
                  <a:gd name="T31" fmla="*/ 47 h 92"/>
                  <a:gd name="T32" fmla="*/ 37 w 63"/>
                  <a:gd name="T33" fmla="*/ 46 h 92"/>
                  <a:gd name="T34" fmla="*/ 46 w 63"/>
                  <a:gd name="T35" fmla="*/ 23 h 92"/>
                  <a:gd name="T36" fmla="*/ 44 w 63"/>
                  <a:gd name="T37" fmla="*/ 42 h 92"/>
                  <a:gd name="T38" fmla="*/ 44 w 63"/>
                  <a:gd name="T39" fmla="*/ 57 h 92"/>
                  <a:gd name="T40" fmla="*/ 46 w 63"/>
                  <a:gd name="T41" fmla="*/ 69 h 92"/>
                  <a:gd name="T42" fmla="*/ 46 w 63"/>
                  <a:gd name="T43" fmla="*/ 56 h 92"/>
                  <a:gd name="T44" fmla="*/ 48 w 63"/>
                  <a:gd name="T45" fmla="*/ 38 h 92"/>
                  <a:gd name="T46" fmla="*/ 50 w 63"/>
                  <a:gd name="T47" fmla="*/ 18 h 92"/>
                  <a:gd name="T48" fmla="*/ 52 w 63"/>
                  <a:gd name="T49" fmla="*/ 13 h 92"/>
                  <a:gd name="T50" fmla="*/ 53 w 63"/>
                  <a:gd name="T51" fmla="*/ 28 h 92"/>
                  <a:gd name="T52" fmla="*/ 54 w 63"/>
                  <a:gd name="T53" fmla="*/ 52 h 92"/>
                  <a:gd name="T54" fmla="*/ 53 w 63"/>
                  <a:gd name="T55" fmla="*/ 77 h 92"/>
                  <a:gd name="T56" fmla="*/ 54 w 63"/>
                  <a:gd name="T57" fmla="*/ 91 h 92"/>
                  <a:gd name="T58" fmla="*/ 56 w 63"/>
                  <a:gd name="T59" fmla="*/ 77 h 92"/>
                  <a:gd name="T60" fmla="*/ 56 w 63"/>
                  <a:gd name="T61" fmla="*/ 52 h 92"/>
                  <a:gd name="T62" fmla="*/ 55 w 63"/>
                  <a:gd name="T63" fmla="*/ 19 h 92"/>
                  <a:gd name="T64" fmla="*/ 61 w 63"/>
                  <a:gd name="T65" fmla="*/ 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3" h="92">
                    <a:moveTo>
                      <a:pt x="61" y="6"/>
                    </a:moveTo>
                    <a:cubicBezTo>
                      <a:pt x="63" y="0"/>
                      <a:pt x="55" y="7"/>
                      <a:pt x="54" y="6"/>
                    </a:cubicBezTo>
                    <a:cubicBezTo>
                      <a:pt x="54" y="5"/>
                      <a:pt x="51" y="8"/>
                      <a:pt x="50" y="10"/>
                    </a:cubicBezTo>
                    <a:cubicBezTo>
                      <a:pt x="48" y="13"/>
                      <a:pt x="44" y="17"/>
                      <a:pt x="45" y="14"/>
                    </a:cubicBezTo>
                    <a:cubicBezTo>
                      <a:pt x="45" y="11"/>
                      <a:pt x="43" y="15"/>
                      <a:pt x="39" y="18"/>
                    </a:cubicBezTo>
                    <a:cubicBezTo>
                      <a:pt x="35" y="21"/>
                      <a:pt x="32" y="25"/>
                      <a:pt x="28" y="28"/>
                    </a:cubicBezTo>
                    <a:cubicBezTo>
                      <a:pt x="24" y="30"/>
                      <a:pt x="8" y="38"/>
                      <a:pt x="4" y="41"/>
                    </a:cubicBezTo>
                    <a:cubicBezTo>
                      <a:pt x="0" y="44"/>
                      <a:pt x="6" y="42"/>
                      <a:pt x="12" y="38"/>
                    </a:cubicBezTo>
                    <a:cubicBezTo>
                      <a:pt x="18" y="34"/>
                      <a:pt x="30" y="31"/>
                      <a:pt x="31" y="30"/>
                    </a:cubicBezTo>
                    <a:cubicBezTo>
                      <a:pt x="31" y="30"/>
                      <a:pt x="28" y="33"/>
                      <a:pt x="25" y="38"/>
                    </a:cubicBezTo>
                    <a:cubicBezTo>
                      <a:pt x="21" y="43"/>
                      <a:pt x="21" y="43"/>
                      <a:pt x="19" y="45"/>
                    </a:cubicBezTo>
                    <a:cubicBezTo>
                      <a:pt x="17" y="47"/>
                      <a:pt x="20" y="47"/>
                      <a:pt x="22" y="46"/>
                    </a:cubicBezTo>
                    <a:cubicBezTo>
                      <a:pt x="24" y="44"/>
                      <a:pt x="28" y="40"/>
                      <a:pt x="33" y="36"/>
                    </a:cubicBezTo>
                    <a:cubicBezTo>
                      <a:pt x="37" y="33"/>
                      <a:pt x="41" y="26"/>
                      <a:pt x="40" y="28"/>
                    </a:cubicBezTo>
                    <a:cubicBezTo>
                      <a:pt x="40" y="29"/>
                      <a:pt x="39" y="35"/>
                      <a:pt x="36" y="41"/>
                    </a:cubicBezTo>
                    <a:cubicBezTo>
                      <a:pt x="34" y="48"/>
                      <a:pt x="33" y="47"/>
                      <a:pt x="33" y="47"/>
                    </a:cubicBezTo>
                    <a:cubicBezTo>
                      <a:pt x="33" y="47"/>
                      <a:pt x="36" y="49"/>
                      <a:pt x="37" y="46"/>
                    </a:cubicBezTo>
                    <a:cubicBezTo>
                      <a:pt x="39" y="42"/>
                      <a:pt x="46" y="18"/>
                      <a:pt x="46" y="23"/>
                    </a:cubicBezTo>
                    <a:cubicBezTo>
                      <a:pt x="46" y="27"/>
                      <a:pt x="45" y="40"/>
                      <a:pt x="44" y="42"/>
                    </a:cubicBezTo>
                    <a:cubicBezTo>
                      <a:pt x="44" y="43"/>
                      <a:pt x="45" y="54"/>
                      <a:pt x="44" y="57"/>
                    </a:cubicBezTo>
                    <a:cubicBezTo>
                      <a:pt x="43" y="60"/>
                      <a:pt x="44" y="69"/>
                      <a:pt x="46" y="69"/>
                    </a:cubicBezTo>
                    <a:cubicBezTo>
                      <a:pt x="47" y="69"/>
                      <a:pt x="46" y="60"/>
                      <a:pt x="46" y="56"/>
                    </a:cubicBezTo>
                    <a:cubicBezTo>
                      <a:pt x="46" y="52"/>
                      <a:pt x="49" y="45"/>
                      <a:pt x="48" y="38"/>
                    </a:cubicBezTo>
                    <a:cubicBezTo>
                      <a:pt x="47" y="31"/>
                      <a:pt x="49" y="24"/>
                      <a:pt x="50" y="18"/>
                    </a:cubicBezTo>
                    <a:cubicBezTo>
                      <a:pt x="51" y="13"/>
                      <a:pt x="52" y="12"/>
                      <a:pt x="52" y="13"/>
                    </a:cubicBezTo>
                    <a:cubicBezTo>
                      <a:pt x="53" y="15"/>
                      <a:pt x="54" y="22"/>
                      <a:pt x="53" y="28"/>
                    </a:cubicBezTo>
                    <a:cubicBezTo>
                      <a:pt x="52" y="34"/>
                      <a:pt x="52" y="46"/>
                      <a:pt x="54" y="52"/>
                    </a:cubicBezTo>
                    <a:cubicBezTo>
                      <a:pt x="55" y="59"/>
                      <a:pt x="55" y="70"/>
                      <a:pt x="53" y="77"/>
                    </a:cubicBezTo>
                    <a:cubicBezTo>
                      <a:pt x="51" y="84"/>
                      <a:pt x="52" y="89"/>
                      <a:pt x="54" y="91"/>
                    </a:cubicBezTo>
                    <a:cubicBezTo>
                      <a:pt x="55" y="92"/>
                      <a:pt x="54" y="87"/>
                      <a:pt x="56" y="77"/>
                    </a:cubicBezTo>
                    <a:cubicBezTo>
                      <a:pt x="58" y="68"/>
                      <a:pt x="57" y="67"/>
                      <a:pt x="56" y="52"/>
                    </a:cubicBezTo>
                    <a:cubicBezTo>
                      <a:pt x="54" y="37"/>
                      <a:pt x="54" y="31"/>
                      <a:pt x="55" y="19"/>
                    </a:cubicBezTo>
                    <a:cubicBezTo>
                      <a:pt x="56" y="8"/>
                      <a:pt x="58" y="13"/>
                      <a:pt x="61" y="6"/>
                    </a:cubicBezTo>
                    <a:close/>
                  </a:path>
                </a:pathLst>
              </a:custGeom>
              <a:solidFill>
                <a:srgbClr val="009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1726"/>
              <p:cNvSpPr/>
              <p:nvPr/>
            </p:nvSpPr>
            <p:spPr bwMode="auto">
              <a:xfrm>
                <a:off x="3259138" y="5921375"/>
                <a:ext cx="120650" cy="109538"/>
              </a:xfrm>
              <a:custGeom>
                <a:avLst/>
                <a:gdLst>
                  <a:gd name="T0" fmla="*/ 21 w 39"/>
                  <a:gd name="T1" fmla="*/ 1 h 35"/>
                  <a:gd name="T2" fmla="*/ 6 w 39"/>
                  <a:gd name="T3" fmla="*/ 27 h 35"/>
                  <a:gd name="T4" fmla="*/ 22 w 39"/>
                  <a:gd name="T5" fmla="*/ 34 h 35"/>
                  <a:gd name="T6" fmla="*/ 36 w 39"/>
                  <a:gd name="T7" fmla="*/ 21 h 35"/>
                  <a:gd name="T8" fmla="*/ 21 w 39"/>
                  <a:gd name="T9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5">
                    <a:moveTo>
                      <a:pt x="21" y="1"/>
                    </a:moveTo>
                    <a:cubicBezTo>
                      <a:pt x="10" y="1"/>
                      <a:pt x="0" y="18"/>
                      <a:pt x="6" y="27"/>
                    </a:cubicBezTo>
                    <a:cubicBezTo>
                      <a:pt x="10" y="32"/>
                      <a:pt x="18" y="35"/>
                      <a:pt x="22" y="34"/>
                    </a:cubicBezTo>
                    <a:cubicBezTo>
                      <a:pt x="25" y="34"/>
                      <a:pt x="33" y="32"/>
                      <a:pt x="36" y="21"/>
                    </a:cubicBezTo>
                    <a:cubicBezTo>
                      <a:pt x="39" y="10"/>
                      <a:pt x="32" y="0"/>
                      <a:pt x="21" y="1"/>
                    </a:cubicBezTo>
                    <a:close/>
                  </a:path>
                </a:pathLst>
              </a:custGeom>
              <a:solidFill>
                <a:srgbClr val="EA6C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1727"/>
              <p:cNvSpPr/>
              <p:nvPr/>
            </p:nvSpPr>
            <p:spPr bwMode="auto">
              <a:xfrm>
                <a:off x="3265488" y="5924550"/>
                <a:ext cx="111125" cy="103188"/>
              </a:xfrm>
              <a:custGeom>
                <a:avLst/>
                <a:gdLst>
                  <a:gd name="T0" fmla="*/ 19 w 36"/>
                  <a:gd name="T1" fmla="*/ 1 h 33"/>
                  <a:gd name="T2" fmla="*/ 5 w 36"/>
                  <a:gd name="T3" fmla="*/ 25 h 33"/>
                  <a:gd name="T4" fmla="*/ 20 w 36"/>
                  <a:gd name="T5" fmla="*/ 32 h 33"/>
                  <a:gd name="T6" fmla="*/ 33 w 36"/>
                  <a:gd name="T7" fmla="*/ 20 h 33"/>
                  <a:gd name="T8" fmla="*/ 19 w 36"/>
                  <a:gd name="T9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3">
                    <a:moveTo>
                      <a:pt x="19" y="1"/>
                    </a:moveTo>
                    <a:cubicBezTo>
                      <a:pt x="9" y="2"/>
                      <a:pt x="0" y="17"/>
                      <a:pt x="5" y="25"/>
                    </a:cubicBezTo>
                    <a:cubicBezTo>
                      <a:pt x="8" y="30"/>
                      <a:pt x="17" y="33"/>
                      <a:pt x="20" y="32"/>
                    </a:cubicBezTo>
                    <a:cubicBezTo>
                      <a:pt x="23" y="31"/>
                      <a:pt x="30" y="30"/>
                      <a:pt x="33" y="20"/>
                    </a:cubicBezTo>
                    <a:cubicBezTo>
                      <a:pt x="36" y="10"/>
                      <a:pt x="29" y="0"/>
                      <a:pt x="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1728"/>
              <p:cNvSpPr/>
              <p:nvPr/>
            </p:nvSpPr>
            <p:spPr bwMode="auto">
              <a:xfrm>
                <a:off x="3282950" y="5934075"/>
                <a:ext cx="87313" cy="84138"/>
              </a:xfrm>
              <a:custGeom>
                <a:avLst/>
                <a:gdLst>
                  <a:gd name="T0" fmla="*/ 9 w 28"/>
                  <a:gd name="T1" fmla="*/ 3 h 27"/>
                  <a:gd name="T2" fmla="*/ 3 w 28"/>
                  <a:gd name="T3" fmla="*/ 20 h 27"/>
                  <a:gd name="T4" fmla="*/ 14 w 28"/>
                  <a:gd name="T5" fmla="*/ 26 h 27"/>
                  <a:gd name="T6" fmla="*/ 26 w 28"/>
                  <a:gd name="T7" fmla="*/ 17 h 27"/>
                  <a:gd name="T8" fmla="*/ 9 w 28"/>
                  <a:gd name="T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9" y="3"/>
                    </a:moveTo>
                    <a:cubicBezTo>
                      <a:pt x="1" y="6"/>
                      <a:pt x="0" y="15"/>
                      <a:pt x="3" y="20"/>
                    </a:cubicBezTo>
                    <a:cubicBezTo>
                      <a:pt x="5" y="24"/>
                      <a:pt x="11" y="26"/>
                      <a:pt x="14" y="26"/>
                    </a:cubicBezTo>
                    <a:cubicBezTo>
                      <a:pt x="14" y="26"/>
                      <a:pt x="23" y="27"/>
                      <a:pt x="26" y="17"/>
                    </a:cubicBezTo>
                    <a:cubicBezTo>
                      <a:pt x="28" y="6"/>
                      <a:pt x="16" y="0"/>
                      <a:pt x="9" y="3"/>
                    </a:cubicBezTo>
                    <a:close/>
                  </a:path>
                </a:pathLst>
              </a:custGeom>
              <a:solidFill>
                <a:srgbClr val="C4B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1729"/>
              <p:cNvSpPr/>
              <p:nvPr/>
            </p:nvSpPr>
            <p:spPr bwMode="auto">
              <a:xfrm>
                <a:off x="3295650" y="5946775"/>
                <a:ext cx="65088" cy="71438"/>
              </a:xfrm>
              <a:custGeom>
                <a:avLst/>
                <a:gdLst>
                  <a:gd name="T0" fmla="*/ 1 w 21"/>
                  <a:gd name="T1" fmla="*/ 11 h 23"/>
                  <a:gd name="T2" fmla="*/ 14 w 21"/>
                  <a:gd name="T3" fmla="*/ 20 h 23"/>
                  <a:gd name="T4" fmla="*/ 16 w 21"/>
                  <a:gd name="T5" fmla="*/ 6 h 23"/>
                  <a:gd name="T6" fmla="*/ 1 w 21"/>
                  <a:gd name="T7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3">
                    <a:moveTo>
                      <a:pt x="1" y="11"/>
                    </a:moveTo>
                    <a:cubicBezTo>
                      <a:pt x="0" y="17"/>
                      <a:pt x="10" y="23"/>
                      <a:pt x="14" y="20"/>
                    </a:cubicBezTo>
                    <a:cubicBezTo>
                      <a:pt x="18" y="16"/>
                      <a:pt x="21" y="12"/>
                      <a:pt x="16" y="6"/>
                    </a:cubicBezTo>
                    <a:cubicBezTo>
                      <a:pt x="12" y="0"/>
                      <a:pt x="1" y="5"/>
                      <a:pt x="1" y="11"/>
                    </a:cubicBezTo>
                    <a:close/>
                  </a:path>
                </a:pathLst>
              </a:custGeom>
              <a:solidFill>
                <a:srgbClr val="867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1730"/>
              <p:cNvSpPr/>
              <p:nvPr/>
            </p:nvSpPr>
            <p:spPr bwMode="auto">
              <a:xfrm>
                <a:off x="3324225" y="5999163"/>
                <a:ext cx="17463" cy="19050"/>
              </a:xfrm>
              <a:custGeom>
                <a:avLst/>
                <a:gdLst>
                  <a:gd name="T0" fmla="*/ 1 w 6"/>
                  <a:gd name="T1" fmla="*/ 2 h 6"/>
                  <a:gd name="T2" fmla="*/ 2 w 6"/>
                  <a:gd name="T3" fmla="*/ 5 h 6"/>
                  <a:gd name="T4" fmla="*/ 6 w 6"/>
                  <a:gd name="T5" fmla="*/ 4 h 6"/>
                  <a:gd name="T6" fmla="*/ 4 w 6"/>
                  <a:gd name="T7" fmla="*/ 0 h 6"/>
                  <a:gd name="T8" fmla="*/ 1 w 6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2"/>
                    </a:moveTo>
                    <a:cubicBezTo>
                      <a:pt x="0" y="3"/>
                      <a:pt x="1" y="5"/>
                      <a:pt x="2" y="5"/>
                    </a:cubicBezTo>
                    <a:cubicBezTo>
                      <a:pt x="4" y="6"/>
                      <a:pt x="5" y="5"/>
                      <a:pt x="6" y="4"/>
                    </a:cubicBezTo>
                    <a:cubicBezTo>
                      <a:pt x="6" y="2"/>
                      <a:pt x="6" y="1"/>
                      <a:pt x="4" y="0"/>
                    </a:cubicBezTo>
                    <a:cubicBezTo>
                      <a:pt x="3" y="0"/>
                      <a:pt x="2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1731"/>
              <p:cNvSpPr/>
              <p:nvPr/>
            </p:nvSpPr>
            <p:spPr bwMode="auto">
              <a:xfrm>
                <a:off x="3311525" y="5970588"/>
                <a:ext cx="33338" cy="31750"/>
              </a:xfrm>
              <a:custGeom>
                <a:avLst/>
                <a:gdLst>
                  <a:gd name="T0" fmla="*/ 1 w 11"/>
                  <a:gd name="T1" fmla="*/ 3 h 10"/>
                  <a:gd name="T2" fmla="*/ 3 w 11"/>
                  <a:gd name="T3" fmla="*/ 9 h 10"/>
                  <a:gd name="T4" fmla="*/ 10 w 11"/>
                  <a:gd name="T5" fmla="*/ 7 h 10"/>
                  <a:gd name="T6" fmla="*/ 7 w 11"/>
                  <a:gd name="T7" fmla="*/ 1 h 10"/>
                  <a:gd name="T8" fmla="*/ 1 w 11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1" y="3"/>
                    </a:moveTo>
                    <a:cubicBezTo>
                      <a:pt x="0" y="6"/>
                      <a:pt x="1" y="8"/>
                      <a:pt x="3" y="9"/>
                    </a:cubicBezTo>
                    <a:cubicBezTo>
                      <a:pt x="6" y="10"/>
                      <a:pt x="9" y="9"/>
                      <a:pt x="10" y="7"/>
                    </a:cubicBezTo>
                    <a:cubicBezTo>
                      <a:pt x="11" y="4"/>
                      <a:pt x="9" y="2"/>
                      <a:pt x="7" y="1"/>
                    </a:cubicBezTo>
                    <a:cubicBezTo>
                      <a:pt x="5" y="0"/>
                      <a:pt x="2" y="1"/>
                      <a:pt x="1" y="3"/>
                    </a:cubicBezTo>
                    <a:close/>
                  </a:path>
                </a:pathLst>
              </a:custGeom>
              <a:solidFill>
                <a:srgbClr val="5431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1732"/>
              <p:cNvSpPr/>
              <p:nvPr/>
            </p:nvSpPr>
            <p:spPr bwMode="auto">
              <a:xfrm>
                <a:off x="3265488" y="5794375"/>
                <a:ext cx="65088" cy="106363"/>
              </a:xfrm>
              <a:custGeom>
                <a:avLst/>
                <a:gdLst>
                  <a:gd name="T0" fmla="*/ 5 w 21"/>
                  <a:gd name="T1" fmla="*/ 31 h 34"/>
                  <a:gd name="T2" fmla="*/ 19 w 21"/>
                  <a:gd name="T3" fmla="*/ 15 h 34"/>
                  <a:gd name="T4" fmla="*/ 11 w 21"/>
                  <a:gd name="T5" fmla="*/ 4 h 34"/>
                  <a:gd name="T6" fmla="*/ 6 w 21"/>
                  <a:gd name="T7" fmla="*/ 19 h 34"/>
                  <a:gd name="T8" fmla="*/ 5 w 21"/>
                  <a:gd name="T9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4">
                    <a:moveTo>
                      <a:pt x="5" y="31"/>
                    </a:moveTo>
                    <a:cubicBezTo>
                      <a:pt x="5" y="31"/>
                      <a:pt x="16" y="23"/>
                      <a:pt x="19" y="15"/>
                    </a:cubicBezTo>
                    <a:cubicBezTo>
                      <a:pt x="21" y="6"/>
                      <a:pt x="16" y="0"/>
                      <a:pt x="11" y="4"/>
                    </a:cubicBezTo>
                    <a:cubicBezTo>
                      <a:pt x="5" y="9"/>
                      <a:pt x="11" y="9"/>
                      <a:pt x="6" y="19"/>
                    </a:cubicBezTo>
                    <a:cubicBezTo>
                      <a:pt x="0" y="31"/>
                      <a:pt x="0" y="34"/>
                      <a:pt x="5" y="31"/>
                    </a:cubicBezTo>
                    <a:close/>
                  </a:path>
                </a:pathLst>
              </a:custGeom>
              <a:solidFill>
                <a:srgbClr val="F3A2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1733"/>
              <p:cNvSpPr/>
              <p:nvPr/>
            </p:nvSpPr>
            <p:spPr bwMode="auto">
              <a:xfrm>
                <a:off x="3276600" y="5803900"/>
                <a:ext cx="50800" cy="80963"/>
              </a:xfrm>
              <a:custGeom>
                <a:avLst/>
                <a:gdLst>
                  <a:gd name="T0" fmla="*/ 6 w 16"/>
                  <a:gd name="T1" fmla="*/ 15 h 26"/>
                  <a:gd name="T2" fmla="*/ 3 w 16"/>
                  <a:gd name="T3" fmla="*/ 24 h 26"/>
                  <a:gd name="T4" fmla="*/ 14 w 16"/>
                  <a:gd name="T5" fmla="*/ 11 h 26"/>
                  <a:gd name="T6" fmla="*/ 11 w 16"/>
                  <a:gd name="T7" fmla="*/ 0 h 26"/>
                  <a:gd name="T8" fmla="*/ 6 w 16"/>
                  <a:gd name="T9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6" y="15"/>
                    </a:moveTo>
                    <a:cubicBezTo>
                      <a:pt x="2" y="22"/>
                      <a:pt x="0" y="26"/>
                      <a:pt x="3" y="24"/>
                    </a:cubicBezTo>
                    <a:cubicBezTo>
                      <a:pt x="3" y="24"/>
                      <a:pt x="12" y="17"/>
                      <a:pt x="14" y="11"/>
                    </a:cubicBezTo>
                    <a:cubicBezTo>
                      <a:pt x="16" y="6"/>
                      <a:pt x="13" y="0"/>
                      <a:pt x="11" y="0"/>
                    </a:cubicBezTo>
                    <a:cubicBezTo>
                      <a:pt x="6" y="2"/>
                      <a:pt x="9" y="9"/>
                      <a:pt x="6" y="15"/>
                    </a:cubicBezTo>
                    <a:close/>
                  </a:path>
                </a:pathLst>
              </a:custGeom>
              <a:solidFill>
                <a:srgbClr val="F5B1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1734"/>
              <p:cNvSpPr/>
              <p:nvPr/>
            </p:nvSpPr>
            <p:spPr bwMode="auto">
              <a:xfrm>
                <a:off x="3255963" y="5800725"/>
                <a:ext cx="42863" cy="96838"/>
              </a:xfrm>
              <a:custGeom>
                <a:avLst/>
                <a:gdLst>
                  <a:gd name="T0" fmla="*/ 1 w 14"/>
                  <a:gd name="T1" fmla="*/ 29 h 31"/>
                  <a:gd name="T2" fmla="*/ 8 w 14"/>
                  <a:gd name="T3" fmla="*/ 25 h 31"/>
                  <a:gd name="T4" fmla="*/ 13 w 14"/>
                  <a:gd name="T5" fmla="*/ 9 h 31"/>
                  <a:gd name="T6" fmla="*/ 7 w 14"/>
                  <a:gd name="T7" fmla="*/ 3 h 31"/>
                  <a:gd name="T8" fmla="*/ 2 w 14"/>
                  <a:gd name="T9" fmla="*/ 13 h 31"/>
                  <a:gd name="T10" fmla="*/ 1 w 14"/>
                  <a:gd name="T11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31">
                    <a:moveTo>
                      <a:pt x="1" y="29"/>
                    </a:moveTo>
                    <a:cubicBezTo>
                      <a:pt x="1" y="30"/>
                      <a:pt x="6" y="31"/>
                      <a:pt x="8" y="25"/>
                    </a:cubicBezTo>
                    <a:cubicBezTo>
                      <a:pt x="11" y="20"/>
                      <a:pt x="14" y="12"/>
                      <a:pt x="13" y="9"/>
                    </a:cubicBezTo>
                    <a:cubicBezTo>
                      <a:pt x="13" y="6"/>
                      <a:pt x="10" y="0"/>
                      <a:pt x="7" y="3"/>
                    </a:cubicBezTo>
                    <a:cubicBezTo>
                      <a:pt x="3" y="5"/>
                      <a:pt x="1" y="9"/>
                      <a:pt x="2" y="13"/>
                    </a:cubicBezTo>
                    <a:cubicBezTo>
                      <a:pt x="3" y="18"/>
                      <a:pt x="0" y="27"/>
                      <a:pt x="1" y="29"/>
                    </a:cubicBezTo>
                    <a:close/>
                  </a:path>
                </a:pathLst>
              </a:custGeom>
              <a:solidFill>
                <a:srgbClr val="E89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1735"/>
              <p:cNvSpPr/>
              <p:nvPr/>
            </p:nvSpPr>
            <p:spPr bwMode="auto">
              <a:xfrm>
                <a:off x="3265488" y="5803900"/>
                <a:ext cx="23813" cy="84138"/>
              </a:xfrm>
              <a:custGeom>
                <a:avLst/>
                <a:gdLst>
                  <a:gd name="T0" fmla="*/ 1 w 8"/>
                  <a:gd name="T1" fmla="*/ 24 h 27"/>
                  <a:gd name="T2" fmla="*/ 7 w 8"/>
                  <a:gd name="T3" fmla="*/ 11 h 27"/>
                  <a:gd name="T4" fmla="*/ 7 w 8"/>
                  <a:gd name="T5" fmla="*/ 3 h 27"/>
                  <a:gd name="T6" fmla="*/ 2 w 8"/>
                  <a:gd name="T7" fmla="*/ 4 h 27"/>
                  <a:gd name="T8" fmla="*/ 1 w 8"/>
                  <a:gd name="T9" fmla="*/ 13 h 27"/>
                  <a:gd name="T10" fmla="*/ 0 w 8"/>
                  <a:gd name="T11" fmla="*/ 21 h 27"/>
                  <a:gd name="T12" fmla="*/ 1 w 8"/>
                  <a:gd name="T13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7">
                    <a:moveTo>
                      <a:pt x="1" y="24"/>
                    </a:moveTo>
                    <a:cubicBezTo>
                      <a:pt x="1" y="24"/>
                      <a:pt x="5" y="17"/>
                      <a:pt x="7" y="11"/>
                    </a:cubicBezTo>
                    <a:cubicBezTo>
                      <a:pt x="7" y="9"/>
                      <a:pt x="8" y="5"/>
                      <a:pt x="7" y="3"/>
                    </a:cubicBezTo>
                    <a:cubicBezTo>
                      <a:pt x="7" y="2"/>
                      <a:pt x="4" y="0"/>
                      <a:pt x="2" y="4"/>
                    </a:cubicBezTo>
                    <a:cubicBezTo>
                      <a:pt x="0" y="8"/>
                      <a:pt x="1" y="10"/>
                      <a:pt x="1" y="13"/>
                    </a:cubicBezTo>
                    <a:cubicBezTo>
                      <a:pt x="1" y="15"/>
                      <a:pt x="1" y="19"/>
                      <a:pt x="0" y="21"/>
                    </a:cubicBezTo>
                    <a:cubicBezTo>
                      <a:pt x="0" y="23"/>
                      <a:pt x="1" y="27"/>
                      <a:pt x="1" y="24"/>
                    </a:cubicBezTo>
                    <a:close/>
                  </a:path>
                </a:pathLst>
              </a:custGeom>
              <a:solidFill>
                <a:srgbClr val="F4AF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1736"/>
              <p:cNvSpPr/>
              <p:nvPr/>
            </p:nvSpPr>
            <p:spPr bwMode="auto">
              <a:xfrm>
                <a:off x="3317875" y="6175375"/>
                <a:ext cx="98425" cy="61913"/>
              </a:xfrm>
              <a:custGeom>
                <a:avLst/>
                <a:gdLst>
                  <a:gd name="T0" fmla="*/ 28 w 32"/>
                  <a:gd name="T1" fmla="*/ 20 h 20"/>
                  <a:gd name="T2" fmla="*/ 32 w 32"/>
                  <a:gd name="T3" fmla="*/ 13 h 20"/>
                  <a:gd name="T4" fmla="*/ 6 w 32"/>
                  <a:gd name="T5" fmla="*/ 0 h 20"/>
                  <a:gd name="T6" fmla="*/ 0 w 32"/>
                  <a:gd name="T7" fmla="*/ 10 h 20"/>
                  <a:gd name="T8" fmla="*/ 28 w 32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0">
                    <a:moveTo>
                      <a:pt x="28" y="20"/>
                    </a:moveTo>
                    <a:cubicBezTo>
                      <a:pt x="29" y="18"/>
                      <a:pt x="31" y="16"/>
                      <a:pt x="32" y="13"/>
                    </a:cubicBezTo>
                    <a:cubicBezTo>
                      <a:pt x="28" y="11"/>
                      <a:pt x="16" y="5"/>
                      <a:pt x="6" y="0"/>
                    </a:cubicBezTo>
                    <a:cubicBezTo>
                      <a:pt x="4" y="3"/>
                      <a:pt x="2" y="7"/>
                      <a:pt x="0" y="10"/>
                    </a:cubicBezTo>
                    <a:cubicBezTo>
                      <a:pt x="12" y="12"/>
                      <a:pt x="24" y="18"/>
                      <a:pt x="28" y="2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1737"/>
              <p:cNvSpPr/>
              <p:nvPr/>
            </p:nvSpPr>
            <p:spPr bwMode="auto">
              <a:xfrm>
                <a:off x="3341688" y="6119813"/>
                <a:ext cx="96838" cy="84138"/>
              </a:xfrm>
              <a:custGeom>
                <a:avLst/>
                <a:gdLst>
                  <a:gd name="T0" fmla="*/ 7 w 31"/>
                  <a:gd name="T1" fmla="*/ 0 h 27"/>
                  <a:gd name="T2" fmla="*/ 6 w 31"/>
                  <a:gd name="T3" fmla="*/ 2 h 27"/>
                  <a:gd name="T4" fmla="*/ 0 w 31"/>
                  <a:gd name="T5" fmla="*/ 15 h 27"/>
                  <a:gd name="T6" fmla="*/ 26 w 31"/>
                  <a:gd name="T7" fmla="*/ 27 h 27"/>
                  <a:gd name="T8" fmla="*/ 30 w 31"/>
                  <a:gd name="T9" fmla="*/ 19 h 27"/>
                  <a:gd name="T10" fmla="*/ 31 w 31"/>
                  <a:gd name="T11" fmla="*/ 17 h 27"/>
                  <a:gd name="T12" fmla="*/ 26 w 31"/>
                  <a:gd name="T13" fmla="*/ 11 h 27"/>
                  <a:gd name="T14" fmla="*/ 7 w 31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7">
                    <a:moveTo>
                      <a:pt x="7" y="0"/>
                    </a:moveTo>
                    <a:cubicBezTo>
                      <a:pt x="6" y="1"/>
                      <a:pt x="6" y="1"/>
                      <a:pt x="6" y="2"/>
                    </a:cubicBezTo>
                    <a:cubicBezTo>
                      <a:pt x="4" y="6"/>
                      <a:pt x="2" y="10"/>
                      <a:pt x="0" y="15"/>
                    </a:cubicBezTo>
                    <a:cubicBezTo>
                      <a:pt x="13" y="19"/>
                      <a:pt x="22" y="25"/>
                      <a:pt x="26" y="27"/>
                    </a:cubicBezTo>
                    <a:cubicBezTo>
                      <a:pt x="28" y="24"/>
                      <a:pt x="29" y="22"/>
                      <a:pt x="30" y="19"/>
                    </a:cubicBezTo>
                    <a:cubicBezTo>
                      <a:pt x="31" y="18"/>
                      <a:pt x="31" y="18"/>
                      <a:pt x="31" y="17"/>
                    </a:cubicBezTo>
                    <a:cubicBezTo>
                      <a:pt x="30" y="16"/>
                      <a:pt x="28" y="14"/>
                      <a:pt x="26" y="11"/>
                    </a:cubicBezTo>
                    <a:cubicBezTo>
                      <a:pt x="23" y="6"/>
                      <a:pt x="15" y="3"/>
                      <a:pt x="7" y="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1738"/>
              <p:cNvSpPr/>
              <p:nvPr/>
            </p:nvSpPr>
            <p:spPr bwMode="auto">
              <a:xfrm>
                <a:off x="3335338" y="6167438"/>
                <a:ext cx="87313" cy="49213"/>
              </a:xfrm>
              <a:custGeom>
                <a:avLst/>
                <a:gdLst>
                  <a:gd name="T0" fmla="*/ 26 w 28"/>
                  <a:gd name="T1" fmla="*/ 16 h 16"/>
                  <a:gd name="T2" fmla="*/ 28 w 28"/>
                  <a:gd name="T3" fmla="*/ 12 h 16"/>
                  <a:gd name="T4" fmla="*/ 2 w 28"/>
                  <a:gd name="T5" fmla="*/ 0 h 16"/>
                  <a:gd name="T6" fmla="*/ 0 w 28"/>
                  <a:gd name="T7" fmla="*/ 3 h 16"/>
                  <a:gd name="T8" fmla="*/ 26 w 28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6">
                    <a:moveTo>
                      <a:pt x="26" y="16"/>
                    </a:moveTo>
                    <a:cubicBezTo>
                      <a:pt x="27" y="15"/>
                      <a:pt x="28" y="14"/>
                      <a:pt x="28" y="12"/>
                    </a:cubicBezTo>
                    <a:cubicBezTo>
                      <a:pt x="24" y="10"/>
                      <a:pt x="15" y="4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0" y="8"/>
                      <a:pt x="22" y="14"/>
                      <a:pt x="26" y="16"/>
                    </a:cubicBezTo>
                    <a:close/>
                  </a:path>
                </a:pathLst>
              </a:custGeom>
              <a:solidFill>
                <a:srgbClr val="AC0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1739"/>
              <p:cNvSpPr/>
              <p:nvPr/>
            </p:nvSpPr>
            <p:spPr bwMode="auto">
              <a:xfrm>
                <a:off x="3386138" y="6005513"/>
                <a:ext cx="74613" cy="80963"/>
              </a:xfrm>
              <a:custGeom>
                <a:avLst/>
                <a:gdLst>
                  <a:gd name="T0" fmla="*/ 24 w 24"/>
                  <a:gd name="T1" fmla="*/ 26 h 26"/>
                  <a:gd name="T2" fmla="*/ 24 w 24"/>
                  <a:gd name="T3" fmla="*/ 17 h 26"/>
                  <a:gd name="T4" fmla="*/ 2 w 24"/>
                  <a:gd name="T5" fmla="*/ 0 h 26"/>
                  <a:gd name="T6" fmla="*/ 0 w 24"/>
                  <a:gd name="T7" fmla="*/ 13 h 26"/>
                  <a:gd name="T8" fmla="*/ 24 w 24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4" y="26"/>
                    </a:moveTo>
                    <a:cubicBezTo>
                      <a:pt x="24" y="23"/>
                      <a:pt x="24" y="20"/>
                      <a:pt x="24" y="17"/>
                    </a:cubicBezTo>
                    <a:cubicBezTo>
                      <a:pt x="21" y="15"/>
                      <a:pt x="10" y="4"/>
                      <a:pt x="2" y="0"/>
                    </a:cubicBezTo>
                    <a:cubicBezTo>
                      <a:pt x="2" y="4"/>
                      <a:pt x="1" y="9"/>
                      <a:pt x="0" y="13"/>
                    </a:cubicBezTo>
                    <a:cubicBezTo>
                      <a:pt x="9" y="17"/>
                      <a:pt x="20" y="23"/>
                      <a:pt x="24" y="26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1740"/>
              <p:cNvSpPr/>
              <p:nvPr/>
            </p:nvSpPr>
            <p:spPr bwMode="auto">
              <a:xfrm>
                <a:off x="3373438" y="6051550"/>
                <a:ext cx="84138" cy="84138"/>
              </a:xfrm>
              <a:custGeom>
                <a:avLst/>
                <a:gdLst>
                  <a:gd name="T0" fmla="*/ 0 w 27"/>
                  <a:gd name="T1" fmla="*/ 12 h 27"/>
                  <a:gd name="T2" fmla="*/ 1 w 27"/>
                  <a:gd name="T3" fmla="*/ 12 h 27"/>
                  <a:gd name="T4" fmla="*/ 25 w 27"/>
                  <a:gd name="T5" fmla="*/ 27 h 27"/>
                  <a:gd name="T6" fmla="*/ 27 w 27"/>
                  <a:gd name="T7" fmla="*/ 15 h 27"/>
                  <a:gd name="T8" fmla="*/ 11 w 27"/>
                  <a:gd name="T9" fmla="*/ 4 h 27"/>
                  <a:gd name="T10" fmla="*/ 4 w 27"/>
                  <a:gd name="T11" fmla="*/ 0 h 27"/>
                  <a:gd name="T12" fmla="*/ 0 w 27"/>
                  <a:gd name="T13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7">
                    <a:moveTo>
                      <a:pt x="0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2" y="14"/>
                      <a:pt x="21" y="23"/>
                      <a:pt x="25" y="27"/>
                    </a:cubicBezTo>
                    <a:cubicBezTo>
                      <a:pt x="26" y="23"/>
                      <a:pt x="27" y="19"/>
                      <a:pt x="27" y="15"/>
                    </a:cubicBezTo>
                    <a:cubicBezTo>
                      <a:pt x="25" y="14"/>
                      <a:pt x="18" y="9"/>
                      <a:pt x="11" y="4"/>
                    </a:cubicBezTo>
                    <a:cubicBezTo>
                      <a:pt x="9" y="3"/>
                      <a:pt x="7" y="1"/>
                      <a:pt x="4" y="0"/>
                    </a:cubicBezTo>
                    <a:cubicBezTo>
                      <a:pt x="3" y="4"/>
                      <a:pt x="2" y="8"/>
                      <a:pt x="0" y="12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1741"/>
              <p:cNvSpPr/>
              <p:nvPr/>
            </p:nvSpPr>
            <p:spPr bwMode="auto">
              <a:xfrm>
                <a:off x="3386138" y="6045200"/>
                <a:ext cx="74613" cy="53975"/>
              </a:xfrm>
              <a:custGeom>
                <a:avLst/>
                <a:gdLst>
                  <a:gd name="T0" fmla="*/ 7 w 24"/>
                  <a:gd name="T1" fmla="*/ 6 h 17"/>
                  <a:gd name="T2" fmla="*/ 23 w 24"/>
                  <a:gd name="T3" fmla="*/ 17 h 17"/>
                  <a:gd name="T4" fmla="*/ 24 w 24"/>
                  <a:gd name="T5" fmla="*/ 13 h 17"/>
                  <a:gd name="T6" fmla="*/ 0 w 24"/>
                  <a:gd name="T7" fmla="*/ 0 h 17"/>
                  <a:gd name="T8" fmla="*/ 0 w 24"/>
                  <a:gd name="T9" fmla="*/ 2 h 17"/>
                  <a:gd name="T10" fmla="*/ 7 w 24"/>
                  <a:gd name="T1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7">
                    <a:moveTo>
                      <a:pt x="7" y="6"/>
                    </a:moveTo>
                    <a:cubicBezTo>
                      <a:pt x="14" y="11"/>
                      <a:pt x="21" y="16"/>
                      <a:pt x="23" y="17"/>
                    </a:cubicBezTo>
                    <a:cubicBezTo>
                      <a:pt x="24" y="16"/>
                      <a:pt x="24" y="14"/>
                      <a:pt x="24" y="13"/>
                    </a:cubicBezTo>
                    <a:cubicBezTo>
                      <a:pt x="20" y="10"/>
                      <a:pt x="9" y="4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5"/>
                      <a:pt x="7" y="6"/>
                    </a:cubicBezTo>
                    <a:close/>
                  </a:path>
                </a:pathLst>
              </a:custGeom>
              <a:solidFill>
                <a:srgbClr val="AC0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1742"/>
              <p:cNvSpPr/>
              <p:nvPr/>
            </p:nvSpPr>
            <p:spPr bwMode="auto">
              <a:xfrm>
                <a:off x="3373438" y="5878513"/>
                <a:ext cx="87313" cy="142875"/>
              </a:xfrm>
              <a:custGeom>
                <a:avLst/>
                <a:gdLst>
                  <a:gd name="T0" fmla="*/ 1 w 28"/>
                  <a:gd name="T1" fmla="*/ 4 h 46"/>
                  <a:gd name="T2" fmla="*/ 2 w 28"/>
                  <a:gd name="T3" fmla="*/ 15 h 46"/>
                  <a:gd name="T4" fmla="*/ 6 w 28"/>
                  <a:gd name="T5" fmla="*/ 29 h 46"/>
                  <a:gd name="T6" fmla="*/ 28 w 28"/>
                  <a:gd name="T7" fmla="*/ 46 h 46"/>
                  <a:gd name="T8" fmla="*/ 6 w 28"/>
                  <a:gd name="T9" fmla="*/ 2 h 46"/>
                  <a:gd name="T10" fmla="*/ 1 w 28"/>
                  <a:gd name="T11" fmla="*/ 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">
                    <a:moveTo>
                      <a:pt x="1" y="4"/>
                    </a:moveTo>
                    <a:cubicBezTo>
                      <a:pt x="0" y="7"/>
                      <a:pt x="0" y="11"/>
                      <a:pt x="2" y="15"/>
                    </a:cubicBezTo>
                    <a:cubicBezTo>
                      <a:pt x="4" y="19"/>
                      <a:pt x="6" y="24"/>
                      <a:pt x="6" y="29"/>
                    </a:cubicBezTo>
                    <a:cubicBezTo>
                      <a:pt x="16" y="34"/>
                      <a:pt x="27" y="45"/>
                      <a:pt x="28" y="46"/>
                    </a:cubicBezTo>
                    <a:cubicBezTo>
                      <a:pt x="25" y="24"/>
                      <a:pt x="8" y="5"/>
                      <a:pt x="6" y="2"/>
                    </a:cubicBezTo>
                    <a:cubicBezTo>
                      <a:pt x="4" y="0"/>
                      <a:pt x="2" y="2"/>
                      <a:pt x="1" y="4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1743"/>
              <p:cNvSpPr/>
              <p:nvPr/>
            </p:nvSpPr>
            <p:spPr bwMode="auto">
              <a:xfrm>
                <a:off x="3392488" y="5969000"/>
                <a:ext cx="71438" cy="88900"/>
              </a:xfrm>
              <a:custGeom>
                <a:avLst/>
                <a:gdLst>
                  <a:gd name="T0" fmla="*/ 22 w 23"/>
                  <a:gd name="T1" fmla="*/ 29 h 29"/>
                  <a:gd name="T2" fmla="*/ 23 w 23"/>
                  <a:gd name="T3" fmla="*/ 25 h 29"/>
                  <a:gd name="T4" fmla="*/ 22 w 23"/>
                  <a:gd name="T5" fmla="*/ 17 h 29"/>
                  <a:gd name="T6" fmla="*/ 0 w 23"/>
                  <a:gd name="T7" fmla="*/ 0 h 29"/>
                  <a:gd name="T8" fmla="*/ 0 w 23"/>
                  <a:gd name="T9" fmla="*/ 12 h 29"/>
                  <a:gd name="T10" fmla="*/ 22 w 23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9">
                    <a:moveTo>
                      <a:pt x="22" y="29"/>
                    </a:moveTo>
                    <a:cubicBezTo>
                      <a:pt x="23" y="28"/>
                      <a:pt x="23" y="26"/>
                      <a:pt x="23" y="25"/>
                    </a:cubicBezTo>
                    <a:cubicBezTo>
                      <a:pt x="23" y="22"/>
                      <a:pt x="22" y="19"/>
                      <a:pt x="22" y="17"/>
                    </a:cubicBezTo>
                    <a:cubicBezTo>
                      <a:pt x="21" y="16"/>
                      <a:pt x="10" y="5"/>
                      <a:pt x="0" y="0"/>
                    </a:cubicBezTo>
                    <a:cubicBezTo>
                      <a:pt x="1" y="4"/>
                      <a:pt x="1" y="8"/>
                      <a:pt x="0" y="12"/>
                    </a:cubicBezTo>
                    <a:cubicBezTo>
                      <a:pt x="8" y="16"/>
                      <a:pt x="19" y="27"/>
                      <a:pt x="22" y="29"/>
                    </a:cubicBezTo>
                    <a:close/>
                  </a:path>
                </a:pathLst>
              </a:custGeom>
              <a:solidFill>
                <a:srgbClr val="CC0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1744"/>
              <p:cNvSpPr/>
              <p:nvPr/>
            </p:nvSpPr>
            <p:spPr bwMode="auto">
              <a:xfrm>
                <a:off x="3363913" y="6089650"/>
                <a:ext cx="87313" cy="82550"/>
              </a:xfrm>
              <a:custGeom>
                <a:avLst/>
                <a:gdLst>
                  <a:gd name="T0" fmla="*/ 0 w 28"/>
                  <a:gd name="T1" fmla="*/ 10 h 27"/>
                  <a:gd name="T2" fmla="*/ 19 w 28"/>
                  <a:gd name="T3" fmla="*/ 21 h 27"/>
                  <a:gd name="T4" fmla="*/ 24 w 28"/>
                  <a:gd name="T5" fmla="*/ 27 h 27"/>
                  <a:gd name="T6" fmla="*/ 28 w 28"/>
                  <a:gd name="T7" fmla="*/ 15 h 27"/>
                  <a:gd name="T8" fmla="*/ 4 w 28"/>
                  <a:gd name="T9" fmla="*/ 0 h 27"/>
                  <a:gd name="T10" fmla="*/ 3 w 28"/>
                  <a:gd name="T11" fmla="*/ 0 h 27"/>
                  <a:gd name="T12" fmla="*/ 0 w 28"/>
                  <a:gd name="T13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7">
                    <a:moveTo>
                      <a:pt x="0" y="10"/>
                    </a:moveTo>
                    <a:cubicBezTo>
                      <a:pt x="8" y="13"/>
                      <a:pt x="16" y="16"/>
                      <a:pt x="19" y="21"/>
                    </a:cubicBezTo>
                    <a:cubicBezTo>
                      <a:pt x="21" y="24"/>
                      <a:pt x="23" y="26"/>
                      <a:pt x="24" y="27"/>
                    </a:cubicBezTo>
                    <a:cubicBezTo>
                      <a:pt x="26" y="23"/>
                      <a:pt x="27" y="19"/>
                      <a:pt x="28" y="15"/>
                    </a:cubicBezTo>
                    <a:cubicBezTo>
                      <a:pt x="24" y="11"/>
                      <a:pt x="15" y="2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2" y="3"/>
                      <a:pt x="1" y="7"/>
                      <a:pt x="0" y="10"/>
                    </a:cubicBezTo>
                    <a:close/>
                  </a:path>
                </a:pathLst>
              </a:custGeom>
              <a:solidFill>
                <a:srgbClr val="CC0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1745"/>
              <p:cNvSpPr/>
              <p:nvPr/>
            </p:nvSpPr>
            <p:spPr bwMode="auto">
              <a:xfrm>
                <a:off x="3208338" y="6324600"/>
                <a:ext cx="112713" cy="65088"/>
              </a:xfrm>
              <a:custGeom>
                <a:avLst/>
                <a:gdLst>
                  <a:gd name="T0" fmla="*/ 0 w 36"/>
                  <a:gd name="T1" fmla="*/ 20 h 21"/>
                  <a:gd name="T2" fmla="*/ 22 w 36"/>
                  <a:gd name="T3" fmla="*/ 21 h 21"/>
                  <a:gd name="T4" fmla="*/ 36 w 36"/>
                  <a:gd name="T5" fmla="*/ 6 h 21"/>
                  <a:gd name="T6" fmla="*/ 20 w 36"/>
                  <a:gd name="T7" fmla="*/ 0 h 21"/>
                  <a:gd name="T8" fmla="*/ 12 w 36"/>
                  <a:gd name="T9" fmla="*/ 0 h 21"/>
                  <a:gd name="T10" fmla="*/ 0 w 36"/>
                  <a:gd name="T1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1">
                    <a:moveTo>
                      <a:pt x="0" y="20"/>
                    </a:moveTo>
                    <a:cubicBezTo>
                      <a:pt x="9" y="21"/>
                      <a:pt x="17" y="21"/>
                      <a:pt x="22" y="21"/>
                    </a:cubicBezTo>
                    <a:cubicBezTo>
                      <a:pt x="26" y="17"/>
                      <a:pt x="31" y="12"/>
                      <a:pt x="36" y="6"/>
                    </a:cubicBezTo>
                    <a:cubicBezTo>
                      <a:pt x="33" y="4"/>
                      <a:pt x="28" y="1"/>
                      <a:pt x="20" y="0"/>
                    </a:cubicBezTo>
                    <a:cubicBezTo>
                      <a:pt x="18" y="0"/>
                      <a:pt x="15" y="0"/>
                      <a:pt x="12" y="0"/>
                    </a:cubicBezTo>
                    <a:cubicBezTo>
                      <a:pt x="8" y="6"/>
                      <a:pt x="3" y="13"/>
                      <a:pt x="0" y="2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1746"/>
              <p:cNvSpPr/>
              <p:nvPr/>
            </p:nvSpPr>
            <p:spPr bwMode="auto">
              <a:xfrm>
                <a:off x="3252788" y="6249988"/>
                <a:ext cx="120650" cy="84138"/>
              </a:xfrm>
              <a:custGeom>
                <a:avLst/>
                <a:gdLst>
                  <a:gd name="T0" fmla="*/ 4 w 39"/>
                  <a:gd name="T1" fmla="*/ 20 h 27"/>
                  <a:gd name="T2" fmla="*/ 25 w 39"/>
                  <a:gd name="T3" fmla="*/ 27 h 27"/>
                  <a:gd name="T4" fmla="*/ 39 w 39"/>
                  <a:gd name="T5" fmla="*/ 9 h 27"/>
                  <a:gd name="T6" fmla="*/ 13 w 39"/>
                  <a:gd name="T7" fmla="*/ 0 h 27"/>
                  <a:gd name="T8" fmla="*/ 0 w 39"/>
                  <a:gd name="T9" fmla="*/ 20 h 27"/>
                  <a:gd name="T10" fmla="*/ 4 w 39"/>
                  <a:gd name="T11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27">
                    <a:moveTo>
                      <a:pt x="4" y="20"/>
                    </a:moveTo>
                    <a:cubicBezTo>
                      <a:pt x="12" y="19"/>
                      <a:pt x="21" y="24"/>
                      <a:pt x="25" y="27"/>
                    </a:cubicBezTo>
                    <a:cubicBezTo>
                      <a:pt x="30" y="21"/>
                      <a:pt x="34" y="15"/>
                      <a:pt x="39" y="9"/>
                    </a:cubicBezTo>
                    <a:cubicBezTo>
                      <a:pt x="35" y="7"/>
                      <a:pt x="22" y="3"/>
                      <a:pt x="13" y="0"/>
                    </a:cubicBezTo>
                    <a:cubicBezTo>
                      <a:pt x="8" y="8"/>
                      <a:pt x="3" y="15"/>
                      <a:pt x="0" y="20"/>
                    </a:cubicBezTo>
                    <a:cubicBezTo>
                      <a:pt x="1" y="20"/>
                      <a:pt x="3" y="20"/>
                      <a:pt x="4" y="2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1747"/>
              <p:cNvSpPr/>
              <p:nvPr/>
            </p:nvSpPr>
            <p:spPr bwMode="auto">
              <a:xfrm>
                <a:off x="3246438" y="6308725"/>
                <a:ext cx="84138" cy="34925"/>
              </a:xfrm>
              <a:custGeom>
                <a:avLst/>
                <a:gdLst>
                  <a:gd name="T0" fmla="*/ 2 w 27"/>
                  <a:gd name="T1" fmla="*/ 1 h 11"/>
                  <a:gd name="T2" fmla="*/ 0 w 27"/>
                  <a:gd name="T3" fmla="*/ 5 h 11"/>
                  <a:gd name="T4" fmla="*/ 0 w 27"/>
                  <a:gd name="T5" fmla="*/ 5 h 11"/>
                  <a:gd name="T6" fmla="*/ 8 w 27"/>
                  <a:gd name="T7" fmla="*/ 5 h 11"/>
                  <a:gd name="T8" fmla="*/ 24 w 27"/>
                  <a:gd name="T9" fmla="*/ 11 h 11"/>
                  <a:gd name="T10" fmla="*/ 27 w 27"/>
                  <a:gd name="T11" fmla="*/ 8 h 11"/>
                  <a:gd name="T12" fmla="*/ 6 w 27"/>
                  <a:gd name="T13" fmla="*/ 1 h 11"/>
                  <a:gd name="T14" fmla="*/ 2 w 27"/>
                  <a:gd name="T1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1">
                    <a:moveTo>
                      <a:pt x="2" y="1"/>
                    </a:moveTo>
                    <a:cubicBezTo>
                      <a:pt x="1" y="2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5"/>
                      <a:pt x="6" y="5"/>
                      <a:pt x="8" y="5"/>
                    </a:cubicBezTo>
                    <a:cubicBezTo>
                      <a:pt x="16" y="6"/>
                      <a:pt x="21" y="9"/>
                      <a:pt x="24" y="11"/>
                    </a:cubicBezTo>
                    <a:cubicBezTo>
                      <a:pt x="25" y="10"/>
                      <a:pt x="26" y="9"/>
                      <a:pt x="27" y="8"/>
                    </a:cubicBezTo>
                    <a:cubicBezTo>
                      <a:pt x="23" y="5"/>
                      <a:pt x="14" y="0"/>
                      <a:pt x="6" y="1"/>
                    </a:cubicBezTo>
                    <a:cubicBezTo>
                      <a:pt x="5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AC0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1748"/>
              <p:cNvSpPr/>
              <p:nvPr/>
            </p:nvSpPr>
            <p:spPr bwMode="auto">
              <a:xfrm>
                <a:off x="3190875" y="6415088"/>
                <a:ext cx="55563" cy="23813"/>
              </a:xfrm>
              <a:custGeom>
                <a:avLst/>
                <a:gdLst>
                  <a:gd name="T0" fmla="*/ 2 w 18"/>
                  <a:gd name="T1" fmla="*/ 0 h 8"/>
                  <a:gd name="T2" fmla="*/ 8 w 18"/>
                  <a:gd name="T3" fmla="*/ 5 h 8"/>
                  <a:gd name="T4" fmla="*/ 18 w 18"/>
                  <a:gd name="T5" fmla="*/ 0 h 8"/>
                  <a:gd name="T6" fmla="*/ 6 w 18"/>
                  <a:gd name="T7" fmla="*/ 0 h 8"/>
                  <a:gd name="T8" fmla="*/ 2 w 1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2" y="0"/>
                    </a:moveTo>
                    <a:cubicBezTo>
                      <a:pt x="0" y="5"/>
                      <a:pt x="1" y="8"/>
                      <a:pt x="8" y="5"/>
                    </a:cubicBezTo>
                    <a:cubicBezTo>
                      <a:pt x="12" y="4"/>
                      <a:pt x="15" y="2"/>
                      <a:pt x="18" y="0"/>
                    </a:cubicBezTo>
                    <a:cubicBezTo>
                      <a:pt x="15" y="0"/>
                      <a:pt x="12" y="0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1749"/>
              <p:cNvSpPr/>
              <p:nvPr/>
            </p:nvSpPr>
            <p:spPr bwMode="auto">
              <a:xfrm>
                <a:off x="3292475" y="6207125"/>
                <a:ext cx="111125" cy="71438"/>
              </a:xfrm>
              <a:custGeom>
                <a:avLst/>
                <a:gdLst>
                  <a:gd name="T0" fmla="*/ 26 w 36"/>
                  <a:gd name="T1" fmla="*/ 23 h 23"/>
                  <a:gd name="T2" fmla="*/ 29 w 36"/>
                  <a:gd name="T3" fmla="*/ 19 h 23"/>
                  <a:gd name="T4" fmla="*/ 36 w 36"/>
                  <a:gd name="T5" fmla="*/ 10 h 23"/>
                  <a:gd name="T6" fmla="*/ 8 w 36"/>
                  <a:gd name="T7" fmla="*/ 0 h 23"/>
                  <a:gd name="T8" fmla="*/ 0 w 36"/>
                  <a:gd name="T9" fmla="*/ 14 h 23"/>
                  <a:gd name="T10" fmla="*/ 26 w 36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3">
                    <a:moveTo>
                      <a:pt x="26" y="23"/>
                    </a:moveTo>
                    <a:cubicBezTo>
                      <a:pt x="27" y="22"/>
                      <a:pt x="28" y="21"/>
                      <a:pt x="29" y="19"/>
                    </a:cubicBezTo>
                    <a:cubicBezTo>
                      <a:pt x="32" y="16"/>
                      <a:pt x="34" y="13"/>
                      <a:pt x="36" y="10"/>
                    </a:cubicBezTo>
                    <a:cubicBezTo>
                      <a:pt x="32" y="8"/>
                      <a:pt x="20" y="2"/>
                      <a:pt x="8" y="0"/>
                    </a:cubicBezTo>
                    <a:cubicBezTo>
                      <a:pt x="5" y="5"/>
                      <a:pt x="2" y="9"/>
                      <a:pt x="0" y="14"/>
                    </a:cubicBezTo>
                    <a:cubicBezTo>
                      <a:pt x="9" y="17"/>
                      <a:pt x="22" y="21"/>
                      <a:pt x="26" y="23"/>
                    </a:cubicBezTo>
                    <a:close/>
                  </a:path>
                </a:pathLst>
              </a:custGeom>
              <a:solidFill>
                <a:srgbClr val="CC0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1750"/>
              <p:cNvSpPr/>
              <p:nvPr/>
            </p:nvSpPr>
            <p:spPr bwMode="auto">
              <a:xfrm>
                <a:off x="3197225" y="6386513"/>
                <a:ext cx="79375" cy="28575"/>
              </a:xfrm>
              <a:custGeom>
                <a:avLst/>
                <a:gdLst>
                  <a:gd name="T0" fmla="*/ 1 w 26"/>
                  <a:gd name="T1" fmla="*/ 6 h 9"/>
                  <a:gd name="T2" fmla="*/ 0 w 26"/>
                  <a:gd name="T3" fmla="*/ 9 h 9"/>
                  <a:gd name="T4" fmla="*/ 4 w 26"/>
                  <a:gd name="T5" fmla="*/ 9 h 9"/>
                  <a:gd name="T6" fmla="*/ 16 w 26"/>
                  <a:gd name="T7" fmla="*/ 9 h 9"/>
                  <a:gd name="T8" fmla="*/ 26 w 26"/>
                  <a:gd name="T9" fmla="*/ 1 h 9"/>
                  <a:gd name="T10" fmla="*/ 4 w 26"/>
                  <a:gd name="T11" fmla="*/ 0 h 9"/>
                  <a:gd name="T12" fmla="*/ 1 w 26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9">
                    <a:moveTo>
                      <a:pt x="1" y="6"/>
                    </a:move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3" y="9"/>
                      <a:pt x="4" y="9"/>
                    </a:cubicBezTo>
                    <a:cubicBezTo>
                      <a:pt x="10" y="9"/>
                      <a:pt x="13" y="9"/>
                      <a:pt x="16" y="9"/>
                    </a:cubicBezTo>
                    <a:cubicBezTo>
                      <a:pt x="19" y="7"/>
                      <a:pt x="22" y="4"/>
                      <a:pt x="26" y="1"/>
                    </a:cubicBezTo>
                    <a:cubicBezTo>
                      <a:pt x="21" y="1"/>
                      <a:pt x="13" y="1"/>
                      <a:pt x="4" y="0"/>
                    </a:cubicBezTo>
                    <a:cubicBezTo>
                      <a:pt x="3" y="2"/>
                      <a:pt x="2" y="4"/>
                      <a:pt x="1" y="6"/>
                    </a:cubicBezTo>
                    <a:close/>
                  </a:path>
                </a:pathLst>
              </a:custGeom>
              <a:solidFill>
                <a:srgbClr val="CC0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1751"/>
              <p:cNvSpPr/>
              <p:nvPr/>
            </p:nvSpPr>
            <p:spPr bwMode="auto">
              <a:xfrm>
                <a:off x="3413125" y="5956300"/>
                <a:ext cx="15875" cy="14288"/>
              </a:xfrm>
              <a:custGeom>
                <a:avLst/>
                <a:gdLst>
                  <a:gd name="T0" fmla="*/ 0 w 5"/>
                  <a:gd name="T1" fmla="*/ 2 h 5"/>
                  <a:gd name="T2" fmla="*/ 1 w 5"/>
                  <a:gd name="T3" fmla="*/ 4 h 5"/>
                  <a:gd name="T4" fmla="*/ 4 w 5"/>
                  <a:gd name="T5" fmla="*/ 3 h 5"/>
                  <a:gd name="T6" fmla="*/ 3 w 5"/>
                  <a:gd name="T7" fmla="*/ 0 h 5"/>
                  <a:gd name="T8" fmla="*/ 0 w 5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3" y="5"/>
                      <a:pt x="4" y="4"/>
                      <a:pt x="4" y="3"/>
                    </a:cubicBezTo>
                    <a:cubicBezTo>
                      <a:pt x="5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1752"/>
              <p:cNvSpPr/>
              <p:nvPr/>
            </p:nvSpPr>
            <p:spPr bwMode="auto">
              <a:xfrm>
                <a:off x="3419475" y="5989638"/>
                <a:ext cx="22225" cy="22225"/>
              </a:xfrm>
              <a:custGeom>
                <a:avLst/>
                <a:gdLst>
                  <a:gd name="T0" fmla="*/ 0 w 7"/>
                  <a:gd name="T1" fmla="*/ 3 h 7"/>
                  <a:gd name="T2" fmla="*/ 2 w 7"/>
                  <a:gd name="T3" fmla="*/ 7 h 7"/>
                  <a:gd name="T4" fmla="*/ 6 w 7"/>
                  <a:gd name="T5" fmla="*/ 5 h 7"/>
                  <a:gd name="T6" fmla="*/ 5 w 7"/>
                  <a:gd name="T7" fmla="*/ 1 h 7"/>
                  <a:gd name="T8" fmla="*/ 0 w 7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3"/>
                    </a:moveTo>
                    <a:cubicBezTo>
                      <a:pt x="0" y="4"/>
                      <a:pt x="0" y="6"/>
                      <a:pt x="2" y="7"/>
                    </a:cubicBezTo>
                    <a:cubicBezTo>
                      <a:pt x="4" y="7"/>
                      <a:pt x="6" y="7"/>
                      <a:pt x="6" y="5"/>
                    </a:cubicBezTo>
                    <a:cubicBezTo>
                      <a:pt x="7" y="3"/>
                      <a:pt x="6" y="1"/>
                      <a:pt x="5" y="1"/>
                    </a:cubicBezTo>
                    <a:cubicBezTo>
                      <a:pt x="3" y="0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57" name="Freeform 2124"/>
            <p:cNvSpPr/>
            <p:nvPr/>
          </p:nvSpPr>
          <p:spPr bwMode="auto">
            <a:xfrm>
              <a:off x="3009900" y="5719763"/>
              <a:ext cx="9525" cy="28575"/>
            </a:xfrm>
            <a:custGeom>
              <a:avLst/>
              <a:gdLst>
                <a:gd name="T0" fmla="*/ 0 w 3"/>
                <a:gd name="T1" fmla="*/ 8 h 9"/>
                <a:gd name="T2" fmla="*/ 2 w 3"/>
                <a:gd name="T3" fmla="*/ 9 h 9"/>
                <a:gd name="T4" fmla="*/ 1 w 3"/>
                <a:gd name="T5" fmla="*/ 0 h 9"/>
                <a:gd name="T6" fmla="*/ 1 w 3"/>
                <a:gd name="T7" fmla="*/ 8 h 9"/>
                <a:gd name="T8" fmla="*/ 0 w 3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0" y="8"/>
                  </a:moveTo>
                  <a:cubicBezTo>
                    <a:pt x="1" y="8"/>
                    <a:pt x="1" y="8"/>
                    <a:pt x="2" y="9"/>
                  </a:cubicBezTo>
                  <a:cubicBezTo>
                    <a:pt x="3" y="7"/>
                    <a:pt x="2" y="4"/>
                    <a:pt x="1" y="0"/>
                  </a:cubicBezTo>
                  <a:cubicBezTo>
                    <a:pt x="2" y="4"/>
                    <a:pt x="2" y="7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lose/>
                </a:path>
              </a:pathLst>
            </a:custGeom>
            <a:solidFill>
              <a:srgbClr val="C16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5606498" y="2243242"/>
            <a:ext cx="1036248" cy="604933"/>
            <a:chOff x="2974047" y="3601599"/>
            <a:chExt cx="1888934" cy="1275831"/>
          </a:xfrm>
        </p:grpSpPr>
        <p:sp>
          <p:nvSpPr>
            <p:cNvPr id="198" name="Freeform 1936"/>
            <p:cNvSpPr/>
            <p:nvPr/>
          </p:nvSpPr>
          <p:spPr bwMode="auto">
            <a:xfrm>
              <a:off x="3222682" y="3601599"/>
              <a:ext cx="1509077" cy="1275831"/>
            </a:xfrm>
            <a:custGeom>
              <a:avLst/>
              <a:gdLst>
                <a:gd name="T0" fmla="*/ 189 w 224"/>
                <a:gd name="T1" fmla="*/ 105 h 202"/>
                <a:gd name="T2" fmla="*/ 149 w 224"/>
                <a:gd name="T3" fmla="*/ 54 h 202"/>
                <a:gd name="T4" fmla="*/ 102 w 224"/>
                <a:gd name="T5" fmla="*/ 20 h 202"/>
                <a:gd name="T6" fmla="*/ 52 w 224"/>
                <a:gd name="T7" fmla="*/ 11 h 202"/>
                <a:gd name="T8" fmla="*/ 27 w 224"/>
                <a:gd name="T9" fmla="*/ 60 h 202"/>
                <a:gd name="T10" fmla="*/ 8 w 224"/>
                <a:gd name="T11" fmla="*/ 98 h 202"/>
                <a:gd name="T12" fmla="*/ 7 w 224"/>
                <a:gd name="T13" fmla="*/ 157 h 202"/>
                <a:gd name="T14" fmla="*/ 47 w 224"/>
                <a:gd name="T15" fmla="*/ 183 h 202"/>
                <a:gd name="T16" fmla="*/ 70 w 224"/>
                <a:gd name="T17" fmla="*/ 184 h 202"/>
                <a:gd name="T18" fmla="*/ 134 w 224"/>
                <a:gd name="T19" fmla="*/ 194 h 202"/>
                <a:gd name="T20" fmla="*/ 160 w 224"/>
                <a:gd name="T21" fmla="*/ 188 h 202"/>
                <a:gd name="T22" fmla="*/ 200 w 224"/>
                <a:gd name="T23" fmla="*/ 196 h 202"/>
                <a:gd name="T24" fmla="*/ 219 w 224"/>
                <a:gd name="T25" fmla="*/ 195 h 202"/>
                <a:gd name="T26" fmla="*/ 216 w 224"/>
                <a:gd name="T27" fmla="*/ 184 h 202"/>
                <a:gd name="T28" fmla="*/ 190 w 224"/>
                <a:gd name="T29" fmla="*/ 155 h 202"/>
                <a:gd name="T30" fmla="*/ 189 w 224"/>
                <a:gd name="T31" fmla="*/ 10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4" h="202">
                  <a:moveTo>
                    <a:pt x="189" y="105"/>
                  </a:moveTo>
                  <a:cubicBezTo>
                    <a:pt x="184" y="85"/>
                    <a:pt x="160" y="66"/>
                    <a:pt x="149" y="54"/>
                  </a:cubicBezTo>
                  <a:cubicBezTo>
                    <a:pt x="139" y="42"/>
                    <a:pt x="109" y="26"/>
                    <a:pt x="102" y="20"/>
                  </a:cubicBezTo>
                  <a:cubicBezTo>
                    <a:pt x="95" y="15"/>
                    <a:pt x="68" y="0"/>
                    <a:pt x="52" y="11"/>
                  </a:cubicBezTo>
                  <a:cubicBezTo>
                    <a:pt x="35" y="22"/>
                    <a:pt x="29" y="50"/>
                    <a:pt x="27" y="60"/>
                  </a:cubicBezTo>
                  <a:cubicBezTo>
                    <a:pt x="25" y="73"/>
                    <a:pt x="14" y="88"/>
                    <a:pt x="8" y="98"/>
                  </a:cubicBezTo>
                  <a:cubicBezTo>
                    <a:pt x="2" y="107"/>
                    <a:pt x="0" y="140"/>
                    <a:pt x="7" y="157"/>
                  </a:cubicBezTo>
                  <a:cubicBezTo>
                    <a:pt x="14" y="174"/>
                    <a:pt x="36" y="182"/>
                    <a:pt x="47" y="183"/>
                  </a:cubicBezTo>
                  <a:cubicBezTo>
                    <a:pt x="59" y="184"/>
                    <a:pt x="54" y="183"/>
                    <a:pt x="70" y="184"/>
                  </a:cubicBezTo>
                  <a:cubicBezTo>
                    <a:pt x="85" y="186"/>
                    <a:pt x="115" y="197"/>
                    <a:pt x="134" y="194"/>
                  </a:cubicBezTo>
                  <a:cubicBezTo>
                    <a:pt x="152" y="192"/>
                    <a:pt x="151" y="188"/>
                    <a:pt x="160" y="188"/>
                  </a:cubicBezTo>
                  <a:cubicBezTo>
                    <a:pt x="170" y="188"/>
                    <a:pt x="192" y="193"/>
                    <a:pt x="200" y="196"/>
                  </a:cubicBezTo>
                  <a:cubicBezTo>
                    <a:pt x="209" y="199"/>
                    <a:pt x="219" y="202"/>
                    <a:pt x="219" y="195"/>
                  </a:cubicBezTo>
                  <a:cubicBezTo>
                    <a:pt x="219" y="195"/>
                    <a:pt x="224" y="188"/>
                    <a:pt x="216" y="184"/>
                  </a:cubicBezTo>
                  <a:cubicBezTo>
                    <a:pt x="200" y="177"/>
                    <a:pt x="194" y="169"/>
                    <a:pt x="190" y="155"/>
                  </a:cubicBezTo>
                  <a:cubicBezTo>
                    <a:pt x="187" y="141"/>
                    <a:pt x="193" y="124"/>
                    <a:pt x="189" y="105"/>
                  </a:cubicBezTo>
                  <a:close/>
                </a:path>
              </a:pathLst>
            </a:custGeom>
            <a:solidFill>
              <a:srgbClr val="002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937"/>
            <p:cNvSpPr/>
            <p:nvPr/>
          </p:nvSpPr>
          <p:spPr bwMode="auto">
            <a:xfrm>
              <a:off x="3274480" y="3734364"/>
              <a:ext cx="797705" cy="987637"/>
            </a:xfrm>
            <a:custGeom>
              <a:avLst/>
              <a:gdLst>
                <a:gd name="T0" fmla="*/ 37 w 118"/>
                <a:gd name="T1" fmla="*/ 21 h 156"/>
                <a:gd name="T2" fmla="*/ 18 w 118"/>
                <a:gd name="T3" fmla="*/ 54 h 156"/>
                <a:gd name="T4" fmla="*/ 9 w 118"/>
                <a:gd name="T5" fmla="*/ 79 h 156"/>
                <a:gd name="T6" fmla="*/ 13 w 118"/>
                <a:gd name="T7" fmla="*/ 135 h 156"/>
                <a:gd name="T8" fmla="*/ 62 w 118"/>
                <a:gd name="T9" fmla="*/ 154 h 156"/>
                <a:gd name="T10" fmla="*/ 118 w 118"/>
                <a:gd name="T11" fmla="*/ 66 h 156"/>
                <a:gd name="T12" fmla="*/ 102 w 118"/>
                <a:gd name="T13" fmla="*/ 12 h 156"/>
                <a:gd name="T14" fmla="*/ 80 w 118"/>
                <a:gd name="T15" fmla="*/ 2 h 156"/>
                <a:gd name="T16" fmla="*/ 37 w 118"/>
                <a:gd name="T17" fmla="*/ 2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56">
                  <a:moveTo>
                    <a:pt x="37" y="21"/>
                  </a:moveTo>
                  <a:cubicBezTo>
                    <a:pt x="27" y="35"/>
                    <a:pt x="18" y="45"/>
                    <a:pt x="18" y="54"/>
                  </a:cubicBezTo>
                  <a:cubicBezTo>
                    <a:pt x="18" y="63"/>
                    <a:pt x="12" y="68"/>
                    <a:pt x="9" y="79"/>
                  </a:cubicBezTo>
                  <a:cubicBezTo>
                    <a:pt x="6" y="91"/>
                    <a:pt x="0" y="123"/>
                    <a:pt x="13" y="135"/>
                  </a:cubicBezTo>
                  <a:cubicBezTo>
                    <a:pt x="25" y="147"/>
                    <a:pt x="40" y="153"/>
                    <a:pt x="62" y="154"/>
                  </a:cubicBezTo>
                  <a:cubicBezTo>
                    <a:pt x="85" y="156"/>
                    <a:pt x="118" y="66"/>
                    <a:pt x="118" y="66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2"/>
                    <a:pt x="92" y="3"/>
                    <a:pt x="80" y="2"/>
                  </a:cubicBezTo>
                  <a:cubicBezTo>
                    <a:pt x="68" y="0"/>
                    <a:pt x="48" y="6"/>
                    <a:pt x="37" y="21"/>
                  </a:cubicBezTo>
                  <a:close/>
                </a:path>
              </a:pathLst>
            </a:custGeom>
            <a:solidFill>
              <a:srgbClr val="005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938"/>
            <p:cNvSpPr/>
            <p:nvPr/>
          </p:nvSpPr>
          <p:spPr bwMode="auto">
            <a:xfrm>
              <a:off x="2974047" y="3695506"/>
              <a:ext cx="1757712" cy="1168973"/>
            </a:xfrm>
            <a:custGeom>
              <a:avLst/>
              <a:gdLst>
                <a:gd name="T0" fmla="*/ 227 w 261"/>
                <a:gd name="T1" fmla="*/ 82 h 185"/>
                <a:gd name="T2" fmla="*/ 167 w 261"/>
                <a:gd name="T3" fmla="*/ 23 h 185"/>
                <a:gd name="T4" fmla="*/ 136 w 261"/>
                <a:gd name="T5" fmla="*/ 13 h 185"/>
                <a:gd name="T6" fmla="*/ 97 w 261"/>
                <a:gd name="T7" fmla="*/ 48 h 185"/>
                <a:gd name="T8" fmla="*/ 78 w 261"/>
                <a:gd name="T9" fmla="*/ 63 h 185"/>
                <a:gd name="T10" fmla="*/ 65 w 261"/>
                <a:gd name="T11" fmla="*/ 57 h 185"/>
                <a:gd name="T12" fmla="*/ 56 w 261"/>
                <a:gd name="T13" fmla="*/ 38 h 185"/>
                <a:gd name="T14" fmla="*/ 33 w 261"/>
                <a:gd name="T15" fmla="*/ 4 h 185"/>
                <a:gd name="T16" fmla="*/ 20 w 261"/>
                <a:gd name="T17" fmla="*/ 15 h 185"/>
                <a:gd name="T18" fmla="*/ 11 w 261"/>
                <a:gd name="T19" fmla="*/ 45 h 185"/>
                <a:gd name="T20" fmla="*/ 4 w 261"/>
                <a:gd name="T21" fmla="*/ 68 h 185"/>
                <a:gd name="T22" fmla="*/ 22 w 261"/>
                <a:gd name="T23" fmla="*/ 75 h 185"/>
                <a:gd name="T24" fmla="*/ 49 w 261"/>
                <a:gd name="T25" fmla="*/ 67 h 185"/>
                <a:gd name="T26" fmla="*/ 70 w 261"/>
                <a:gd name="T27" fmla="*/ 72 h 185"/>
                <a:gd name="T28" fmla="*/ 79 w 261"/>
                <a:gd name="T29" fmla="*/ 112 h 185"/>
                <a:gd name="T30" fmla="*/ 92 w 261"/>
                <a:gd name="T31" fmla="*/ 154 h 185"/>
                <a:gd name="T32" fmla="*/ 152 w 261"/>
                <a:gd name="T33" fmla="*/ 176 h 185"/>
                <a:gd name="T34" fmla="*/ 185 w 261"/>
                <a:gd name="T35" fmla="*/ 172 h 185"/>
                <a:gd name="T36" fmla="*/ 219 w 261"/>
                <a:gd name="T37" fmla="*/ 167 h 185"/>
                <a:gd name="T38" fmla="*/ 258 w 261"/>
                <a:gd name="T39" fmla="*/ 178 h 185"/>
                <a:gd name="T40" fmla="*/ 248 w 261"/>
                <a:gd name="T41" fmla="*/ 164 h 185"/>
                <a:gd name="T42" fmla="*/ 229 w 261"/>
                <a:gd name="T43" fmla="*/ 133 h 185"/>
                <a:gd name="T44" fmla="*/ 227 w 261"/>
                <a:gd name="T45" fmla="*/ 8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85">
                  <a:moveTo>
                    <a:pt x="227" y="82"/>
                  </a:moveTo>
                  <a:cubicBezTo>
                    <a:pt x="222" y="71"/>
                    <a:pt x="184" y="32"/>
                    <a:pt x="167" y="23"/>
                  </a:cubicBezTo>
                  <a:cubicBezTo>
                    <a:pt x="149" y="14"/>
                    <a:pt x="141" y="8"/>
                    <a:pt x="136" y="13"/>
                  </a:cubicBezTo>
                  <a:cubicBezTo>
                    <a:pt x="130" y="17"/>
                    <a:pt x="107" y="37"/>
                    <a:pt x="97" y="48"/>
                  </a:cubicBezTo>
                  <a:cubicBezTo>
                    <a:pt x="87" y="59"/>
                    <a:pt x="81" y="64"/>
                    <a:pt x="78" y="63"/>
                  </a:cubicBezTo>
                  <a:cubicBezTo>
                    <a:pt x="78" y="63"/>
                    <a:pt x="69" y="61"/>
                    <a:pt x="65" y="57"/>
                  </a:cubicBezTo>
                  <a:cubicBezTo>
                    <a:pt x="61" y="54"/>
                    <a:pt x="59" y="48"/>
                    <a:pt x="56" y="38"/>
                  </a:cubicBezTo>
                  <a:cubicBezTo>
                    <a:pt x="52" y="26"/>
                    <a:pt x="40" y="9"/>
                    <a:pt x="33" y="4"/>
                  </a:cubicBezTo>
                  <a:cubicBezTo>
                    <a:pt x="27" y="0"/>
                    <a:pt x="22" y="6"/>
                    <a:pt x="20" y="15"/>
                  </a:cubicBezTo>
                  <a:cubicBezTo>
                    <a:pt x="18" y="24"/>
                    <a:pt x="14" y="35"/>
                    <a:pt x="11" y="45"/>
                  </a:cubicBezTo>
                  <a:cubicBezTo>
                    <a:pt x="8" y="54"/>
                    <a:pt x="0" y="63"/>
                    <a:pt x="4" y="68"/>
                  </a:cubicBezTo>
                  <a:cubicBezTo>
                    <a:pt x="7" y="72"/>
                    <a:pt x="14" y="75"/>
                    <a:pt x="22" y="75"/>
                  </a:cubicBezTo>
                  <a:cubicBezTo>
                    <a:pt x="30" y="75"/>
                    <a:pt x="44" y="66"/>
                    <a:pt x="49" y="67"/>
                  </a:cubicBezTo>
                  <a:cubicBezTo>
                    <a:pt x="54" y="68"/>
                    <a:pt x="65" y="64"/>
                    <a:pt x="70" y="72"/>
                  </a:cubicBezTo>
                  <a:cubicBezTo>
                    <a:pt x="75" y="80"/>
                    <a:pt x="79" y="98"/>
                    <a:pt x="79" y="112"/>
                  </a:cubicBezTo>
                  <a:cubicBezTo>
                    <a:pt x="79" y="126"/>
                    <a:pt x="85" y="149"/>
                    <a:pt x="92" y="154"/>
                  </a:cubicBezTo>
                  <a:cubicBezTo>
                    <a:pt x="99" y="158"/>
                    <a:pt x="129" y="171"/>
                    <a:pt x="152" y="176"/>
                  </a:cubicBezTo>
                  <a:cubicBezTo>
                    <a:pt x="175" y="180"/>
                    <a:pt x="178" y="175"/>
                    <a:pt x="185" y="172"/>
                  </a:cubicBezTo>
                  <a:cubicBezTo>
                    <a:pt x="192" y="169"/>
                    <a:pt x="203" y="162"/>
                    <a:pt x="219" y="167"/>
                  </a:cubicBezTo>
                  <a:cubicBezTo>
                    <a:pt x="235" y="171"/>
                    <a:pt x="255" y="185"/>
                    <a:pt x="258" y="178"/>
                  </a:cubicBezTo>
                  <a:cubicBezTo>
                    <a:pt x="261" y="171"/>
                    <a:pt x="256" y="169"/>
                    <a:pt x="248" y="164"/>
                  </a:cubicBezTo>
                  <a:cubicBezTo>
                    <a:pt x="241" y="160"/>
                    <a:pt x="230" y="157"/>
                    <a:pt x="229" y="133"/>
                  </a:cubicBezTo>
                  <a:cubicBezTo>
                    <a:pt x="228" y="109"/>
                    <a:pt x="232" y="93"/>
                    <a:pt x="227" y="82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939"/>
            <p:cNvSpPr/>
            <p:nvPr/>
          </p:nvSpPr>
          <p:spPr bwMode="auto">
            <a:xfrm>
              <a:off x="3018938" y="3740840"/>
              <a:ext cx="542163" cy="446865"/>
            </a:xfrm>
            <a:custGeom>
              <a:avLst/>
              <a:gdLst>
                <a:gd name="T0" fmla="*/ 77 w 80"/>
                <a:gd name="T1" fmla="*/ 60 h 71"/>
                <a:gd name="T2" fmla="*/ 70 w 80"/>
                <a:gd name="T3" fmla="*/ 58 h 71"/>
                <a:gd name="T4" fmla="*/ 68 w 80"/>
                <a:gd name="T5" fmla="*/ 57 h 71"/>
                <a:gd name="T6" fmla="*/ 45 w 80"/>
                <a:gd name="T7" fmla="*/ 39 h 71"/>
                <a:gd name="T8" fmla="*/ 23 w 80"/>
                <a:gd name="T9" fmla="*/ 2 h 71"/>
                <a:gd name="T10" fmla="*/ 22 w 80"/>
                <a:gd name="T11" fmla="*/ 6 h 71"/>
                <a:gd name="T12" fmla="*/ 17 w 80"/>
                <a:gd name="T13" fmla="*/ 10 h 71"/>
                <a:gd name="T14" fmla="*/ 18 w 80"/>
                <a:gd name="T15" fmla="*/ 16 h 71"/>
                <a:gd name="T16" fmla="*/ 15 w 80"/>
                <a:gd name="T17" fmla="*/ 18 h 71"/>
                <a:gd name="T18" fmla="*/ 15 w 80"/>
                <a:gd name="T19" fmla="*/ 24 h 71"/>
                <a:gd name="T20" fmla="*/ 12 w 80"/>
                <a:gd name="T21" fmla="*/ 28 h 71"/>
                <a:gd name="T22" fmla="*/ 13 w 80"/>
                <a:gd name="T23" fmla="*/ 32 h 71"/>
                <a:gd name="T24" fmla="*/ 10 w 80"/>
                <a:gd name="T25" fmla="*/ 35 h 71"/>
                <a:gd name="T26" fmla="*/ 10 w 80"/>
                <a:gd name="T27" fmla="*/ 40 h 71"/>
                <a:gd name="T28" fmla="*/ 8 w 80"/>
                <a:gd name="T29" fmla="*/ 43 h 71"/>
                <a:gd name="T30" fmla="*/ 7 w 80"/>
                <a:gd name="T31" fmla="*/ 49 h 71"/>
                <a:gd name="T32" fmla="*/ 7 w 80"/>
                <a:gd name="T33" fmla="*/ 54 h 71"/>
                <a:gd name="T34" fmla="*/ 4 w 80"/>
                <a:gd name="T35" fmla="*/ 62 h 71"/>
                <a:gd name="T36" fmla="*/ 12 w 80"/>
                <a:gd name="T37" fmla="*/ 64 h 71"/>
                <a:gd name="T38" fmla="*/ 26 w 80"/>
                <a:gd name="T39" fmla="*/ 62 h 71"/>
                <a:gd name="T40" fmla="*/ 43 w 80"/>
                <a:gd name="T41" fmla="*/ 56 h 71"/>
                <a:gd name="T42" fmla="*/ 64 w 80"/>
                <a:gd name="T43" fmla="*/ 63 h 71"/>
                <a:gd name="T44" fmla="*/ 71 w 80"/>
                <a:gd name="T45" fmla="*/ 70 h 71"/>
                <a:gd name="T46" fmla="*/ 69 w 80"/>
                <a:gd name="T47" fmla="*/ 66 h 71"/>
                <a:gd name="T48" fmla="*/ 75 w 80"/>
                <a:gd name="T49" fmla="*/ 67 h 71"/>
                <a:gd name="T50" fmla="*/ 73 w 80"/>
                <a:gd name="T51" fmla="*/ 62 h 71"/>
                <a:gd name="T52" fmla="*/ 77 w 80"/>
                <a:gd name="T5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71">
                  <a:moveTo>
                    <a:pt x="77" y="60"/>
                  </a:moveTo>
                  <a:cubicBezTo>
                    <a:pt x="75" y="58"/>
                    <a:pt x="72" y="59"/>
                    <a:pt x="70" y="58"/>
                  </a:cubicBezTo>
                  <a:cubicBezTo>
                    <a:pt x="69" y="57"/>
                    <a:pt x="68" y="57"/>
                    <a:pt x="68" y="57"/>
                  </a:cubicBezTo>
                  <a:cubicBezTo>
                    <a:pt x="68" y="57"/>
                    <a:pt x="51" y="52"/>
                    <a:pt x="45" y="39"/>
                  </a:cubicBezTo>
                  <a:cubicBezTo>
                    <a:pt x="39" y="26"/>
                    <a:pt x="24" y="0"/>
                    <a:pt x="23" y="2"/>
                  </a:cubicBezTo>
                  <a:cubicBezTo>
                    <a:pt x="21" y="4"/>
                    <a:pt x="22" y="3"/>
                    <a:pt x="22" y="6"/>
                  </a:cubicBezTo>
                  <a:cubicBezTo>
                    <a:pt x="22" y="8"/>
                    <a:pt x="17" y="8"/>
                    <a:pt x="17" y="10"/>
                  </a:cubicBezTo>
                  <a:cubicBezTo>
                    <a:pt x="18" y="13"/>
                    <a:pt x="20" y="14"/>
                    <a:pt x="18" y="16"/>
                  </a:cubicBezTo>
                  <a:cubicBezTo>
                    <a:pt x="17" y="18"/>
                    <a:pt x="14" y="16"/>
                    <a:pt x="15" y="18"/>
                  </a:cubicBezTo>
                  <a:cubicBezTo>
                    <a:pt x="15" y="21"/>
                    <a:pt x="15" y="21"/>
                    <a:pt x="15" y="24"/>
                  </a:cubicBezTo>
                  <a:cubicBezTo>
                    <a:pt x="14" y="27"/>
                    <a:pt x="13" y="25"/>
                    <a:pt x="12" y="28"/>
                  </a:cubicBezTo>
                  <a:cubicBezTo>
                    <a:pt x="11" y="30"/>
                    <a:pt x="11" y="30"/>
                    <a:pt x="13" y="32"/>
                  </a:cubicBezTo>
                  <a:cubicBezTo>
                    <a:pt x="15" y="35"/>
                    <a:pt x="11" y="33"/>
                    <a:pt x="10" y="35"/>
                  </a:cubicBezTo>
                  <a:cubicBezTo>
                    <a:pt x="9" y="38"/>
                    <a:pt x="8" y="38"/>
                    <a:pt x="10" y="40"/>
                  </a:cubicBezTo>
                  <a:cubicBezTo>
                    <a:pt x="12" y="42"/>
                    <a:pt x="10" y="42"/>
                    <a:pt x="8" y="43"/>
                  </a:cubicBezTo>
                  <a:cubicBezTo>
                    <a:pt x="6" y="45"/>
                    <a:pt x="6" y="48"/>
                    <a:pt x="7" y="49"/>
                  </a:cubicBezTo>
                  <a:cubicBezTo>
                    <a:pt x="8" y="50"/>
                    <a:pt x="0" y="53"/>
                    <a:pt x="7" y="54"/>
                  </a:cubicBezTo>
                  <a:cubicBezTo>
                    <a:pt x="15" y="55"/>
                    <a:pt x="2" y="59"/>
                    <a:pt x="4" y="62"/>
                  </a:cubicBezTo>
                  <a:cubicBezTo>
                    <a:pt x="7" y="65"/>
                    <a:pt x="9" y="66"/>
                    <a:pt x="12" y="64"/>
                  </a:cubicBezTo>
                  <a:cubicBezTo>
                    <a:pt x="16" y="63"/>
                    <a:pt x="22" y="65"/>
                    <a:pt x="26" y="62"/>
                  </a:cubicBezTo>
                  <a:cubicBezTo>
                    <a:pt x="31" y="59"/>
                    <a:pt x="36" y="55"/>
                    <a:pt x="43" y="56"/>
                  </a:cubicBezTo>
                  <a:cubicBezTo>
                    <a:pt x="50" y="56"/>
                    <a:pt x="61" y="59"/>
                    <a:pt x="64" y="63"/>
                  </a:cubicBezTo>
                  <a:cubicBezTo>
                    <a:pt x="68" y="67"/>
                    <a:pt x="71" y="71"/>
                    <a:pt x="71" y="70"/>
                  </a:cubicBezTo>
                  <a:cubicBezTo>
                    <a:pt x="71" y="68"/>
                    <a:pt x="67" y="65"/>
                    <a:pt x="69" y="66"/>
                  </a:cubicBezTo>
                  <a:cubicBezTo>
                    <a:pt x="71" y="66"/>
                    <a:pt x="74" y="67"/>
                    <a:pt x="75" y="67"/>
                  </a:cubicBezTo>
                  <a:cubicBezTo>
                    <a:pt x="75" y="66"/>
                    <a:pt x="71" y="62"/>
                    <a:pt x="73" y="62"/>
                  </a:cubicBezTo>
                  <a:cubicBezTo>
                    <a:pt x="74" y="62"/>
                    <a:pt x="80" y="61"/>
                    <a:pt x="77" y="60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940"/>
            <p:cNvSpPr/>
            <p:nvPr/>
          </p:nvSpPr>
          <p:spPr bwMode="auto">
            <a:xfrm>
              <a:off x="4186141" y="4310755"/>
              <a:ext cx="276261" cy="252576"/>
            </a:xfrm>
            <a:custGeom>
              <a:avLst/>
              <a:gdLst>
                <a:gd name="T0" fmla="*/ 23 w 41"/>
                <a:gd name="T1" fmla="*/ 1 h 40"/>
                <a:gd name="T2" fmla="*/ 15 w 41"/>
                <a:gd name="T3" fmla="*/ 33 h 40"/>
                <a:gd name="T4" fmla="*/ 41 w 41"/>
                <a:gd name="T5" fmla="*/ 21 h 40"/>
                <a:gd name="T6" fmla="*/ 23 w 41"/>
                <a:gd name="T7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40">
                  <a:moveTo>
                    <a:pt x="23" y="1"/>
                  </a:moveTo>
                  <a:cubicBezTo>
                    <a:pt x="6" y="2"/>
                    <a:pt x="0" y="25"/>
                    <a:pt x="15" y="33"/>
                  </a:cubicBezTo>
                  <a:cubicBezTo>
                    <a:pt x="28" y="40"/>
                    <a:pt x="40" y="28"/>
                    <a:pt x="41" y="21"/>
                  </a:cubicBezTo>
                  <a:cubicBezTo>
                    <a:pt x="41" y="13"/>
                    <a:pt x="39" y="0"/>
                    <a:pt x="23" y="1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941"/>
            <p:cNvSpPr/>
            <p:nvPr/>
          </p:nvSpPr>
          <p:spPr bwMode="auto">
            <a:xfrm>
              <a:off x="4213767" y="4333421"/>
              <a:ext cx="241728" cy="210481"/>
            </a:xfrm>
            <a:custGeom>
              <a:avLst/>
              <a:gdLst>
                <a:gd name="T0" fmla="*/ 23 w 36"/>
                <a:gd name="T1" fmla="*/ 1 h 33"/>
                <a:gd name="T2" fmla="*/ 9 w 36"/>
                <a:gd name="T3" fmla="*/ 24 h 33"/>
                <a:gd name="T4" fmla="*/ 34 w 36"/>
                <a:gd name="T5" fmla="*/ 14 h 33"/>
                <a:gd name="T6" fmla="*/ 23 w 36"/>
                <a:gd name="T7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3">
                  <a:moveTo>
                    <a:pt x="23" y="1"/>
                  </a:moveTo>
                  <a:cubicBezTo>
                    <a:pt x="12" y="0"/>
                    <a:pt x="0" y="9"/>
                    <a:pt x="9" y="24"/>
                  </a:cubicBezTo>
                  <a:cubicBezTo>
                    <a:pt x="15" y="33"/>
                    <a:pt x="36" y="28"/>
                    <a:pt x="34" y="14"/>
                  </a:cubicBezTo>
                  <a:cubicBezTo>
                    <a:pt x="34" y="14"/>
                    <a:pt x="34" y="2"/>
                    <a:pt x="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942"/>
            <p:cNvSpPr/>
            <p:nvPr/>
          </p:nvSpPr>
          <p:spPr bwMode="auto">
            <a:xfrm>
              <a:off x="4248300" y="4326945"/>
              <a:ext cx="189931" cy="178099"/>
            </a:xfrm>
            <a:custGeom>
              <a:avLst/>
              <a:gdLst>
                <a:gd name="T0" fmla="*/ 9 w 28"/>
                <a:gd name="T1" fmla="*/ 5 h 28"/>
                <a:gd name="T2" fmla="*/ 16 w 28"/>
                <a:gd name="T3" fmla="*/ 27 h 28"/>
                <a:gd name="T4" fmla="*/ 27 w 28"/>
                <a:gd name="T5" fmla="*/ 14 h 28"/>
                <a:gd name="T6" fmla="*/ 9 w 28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8">
                  <a:moveTo>
                    <a:pt x="9" y="5"/>
                  </a:moveTo>
                  <a:cubicBezTo>
                    <a:pt x="0" y="10"/>
                    <a:pt x="3" y="25"/>
                    <a:pt x="16" y="27"/>
                  </a:cubicBezTo>
                  <a:cubicBezTo>
                    <a:pt x="26" y="28"/>
                    <a:pt x="28" y="20"/>
                    <a:pt x="27" y="14"/>
                  </a:cubicBezTo>
                  <a:cubicBezTo>
                    <a:pt x="26" y="9"/>
                    <a:pt x="20" y="0"/>
                    <a:pt x="9" y="5"/>
                  </a:cubicBezTo>
                  <a:close/>
                </a:path>
              </a:pathLst>
            </a:custGeom>
            <a:solidFill>
              <a:srgbClr val="C2D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943"/>
            <p:cNvSpPr/>
            <p:nvPr/>
          </p:nvSpPr>
          <p:spPr bwMode="auto">
            <a:xfrm>
              <a:off x="4269020" y="4339897"/>
              <a:ext cx="155398" cy="145718"/>
            </a:xfrm>
            <a:custGeom>
              <a:avLst/>
              <a:gdLst>
                <a:gd name="T0" fmla="*/ 7 w 23"/>
                <a:gd name="T1" fmla="*/ 5 h 23"/>
                <a:gd name="T2" fmla="*/ 13 w 23"/>
                <a:gd name="T3" fmla="*/ 22 h 23"/>
                <a:gd name="T4" fmla="*/ 22 w 23"/>
                <a:gd name="T5" fmla="*/ 12 h 23"/>
                <a:gd name="T6" fmla="*/ 7 w 23"/>
                <a:gd name="T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3">
                  <a:moveTo>
                    <a:pt x="7" y="5"/>
                  </a:moveTo>
                  <a:cubicBezTo>
                    <a:pt x="0" y="9"/>
                    <a:pt x="2" y="21"/>
                    <a:pt x="13" y="22"/>
                  </a:cubicBezTo>
                  <a:cubicBezTo>
                    <a:pt x="21" y="23"/>
                    <a:pt x="23" y="16"/>
                    <a:pt x="22" y="12"/>
                  </a:cubicBezTo>
                  <a:cubicBezTo>
                    <a:pt x="21" y="7"/>
                    <a:pt x="14" y="0"/>
                    <a:pt x="7" y="5"/>
                  </a:cubicBezTo>
                  <a:close/>
                </a:path>
              </a:pathLst>
            </a:custGeom>
            <a:solidFill>
              <a:srgbClr val="005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944"/>
            <p:cNvSpPr/>
            <p:nvPr/>
          </p:nvSpPr>
          <p:spPr bwMode="auto">
            <a:xfrm>
              <a:off x="4448589" y="4498568"/>
              <a:ext cx="265902" cy="336768"/>
            </a:xfrm>
            <a:custGeom>
              <a:avLst/>
              <a:gdLst>
                <a:gd name="T0" fmla="*/ 16 w 39"/>
                <a:gd name="T1" fmla="*/ 29 h 53"/>
                <a:gd name="T2" fmla="*/ 10 w 39"/>
                <a:gd name="T3" fmla="*/ 5 h 53"/>
                <a:gd name="T4" fmla="*/ 5 w 39"/>
                <a:gd name="T5" fmla="*/ 25 h 53"/>
                <a:gd name="T6" fmla="*/ 29 w 39"/>
                <a:gd name="T7" fmla="*/ 47 h 53"/>
                <a:gd name="T8" fmla="*/ 39 w 39"/>
                <a:gd name="T9" fmla="*/ 48 h 53"/>
                <a:gd name="T10" fmla="*/ 26 w 39"/>
                <a:gd name="T11" fmla="*/ 37 h 53"/>
                <a:gd name="T12" fmla="*/ 16 w 39"/>
                <a:gd name="T13" fmla="*/ 2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3">
                  <a:moveTo>
                    <a:pt x="16" y="29"/>
                  </a:moveTo>
                  <a:cubicBezTo>
                    <a:pt x="11" y="21"/>
                    <a:pt x="10" y="9"/>
                    <a:pt x="10" y="5"/>
                  </a:cubicBezTo>
                  <a:cubicBezTo>
                    <a:pt x="10" y="0"/>
                    <a:pt x="0" y="8"/>
                    <a:pt x="5" y="25"/>
                  </a:cubicBezTo>
                  <a:cubicBezTo>
                    <a:pt x="10" y="42"/>
                    <a:pt x="24" y="44"/>
                    <a:pt x="29" y="47"/>
                  </a:cubicBezTo>
                  <a:cubicBezTo>
                    <a:pt x="33" y="51"/>
                    <a:pt x="39" y="53"/>
                    <a:pt x="39" y="48"/>
                  </a:cubicBezTo>
                  <a:cubicBezTo>
                    <a:pt x="39" y="42"/>
                    <a:pt x="31" y="39"/>
                    <a:pt x="26" y="37"/>
                  </a:cubicBezTo>
                  <a:cubicBezTo>
                    <a:pt x="21" y="34"/>
                    <a:pt x="16" y="29"/>
                    <a:pt x="16" y="29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945"/>
            <p:cNvSpPr/>
            <p:nvPr/>
          </p:nvSpPr>
          <p:spPr bwMode="auto">
            <a:xfrm>
              <a:off x="4327726" y="4744667"/>
              <a:ext cx="372952" cy="116573"/>
            </a:xfrm>
            <a:custGeom>
              <a:avLst/>
              <a:gdLst>
                <a:gd name="T0" fmla="*/ 38 w 55"/>
                <a:gd name="T1" fmla="*/ 10 h 18"/>
                <a:gd name="T2" fmla="*/ 9 w 55"/>
                <a:gd name="T3" fmla="*/ 1 h 18"/>
                <a:gd name="T4" fmla="*/ 1 w 55"/>
                <a:gd name="T5" fmla="*/ 4 h 18"/>
                <a:gd name="T6" fmla="*/ 28 w 55"/>
                <a:gd name="T7" fmla="*/ 11 h 18"/>
                <a:gd name="T8" fmla="*/ 49 w 55"/>
                <a:gd name="T9" fmla="*/ 17 h 18"/>
                <a:gd name="T10" fmla="*/ 53 w 55"/>
                <a:gd name="T11" fmla="*/ 15 h 18"/>
                <a:gd name="T12" fmla="*/ 38 w 55"/>
                <a:gd name="T13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8">
                  <a:moveTo>
                    <a:pt x="38" y="10"/>
                  </a:moveTo>
                  <a:cubicBezTo>
                    <a:pt x="30" y="6"/>
                    <a:pt x="17" y="0"/>
                    <a:pt x="9" y="1"/>
                  </a:cubicBezTo>
                  <a:cubicBezTo>
                    <a:pt x="9" y="1"/>
                    <a:pt x="2" y="1"/>
                    <a:pt x="1" y="4"/>
                  </a:cubicBezTo>
                  <a:cubicBezTo>
                    <a:pt x="0" y="6"/>
                    <a:pt x="16" y="8"/>
                    <a:pt x="28" y="11"/>
                  </a:cubicBezTo>
                  <a:cubicBezTo>
                    <a:pt x="39" y="15"/>
                    <a:pt x="46" y="18"/>
                    <a:pt x="49" y="17"/>
                  </a:cubicBezTo>
                  <a:cubicBezTo>
                    <a:pt x="53" y="17"/>
                    <a:pt x="55" y="16"/>
                    <a:pt x="53" y="15"/>
                  </a:cubicBezTo>
                  <a:cubicBezTo>
                    <a:pt x="52" y="14"/>
                    <a:pt x="45" y="14"/>
                    <a:pt x="38" y="10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946"/>
            <p:cNvSpPr/>
            <p:nvPr/>
          </p:nvSpPr>
          <p:spPr bwMode="auto">
            <a:xfrm>
              <a:off x="3823550" y="4310755"/>
              <a:ext cx="276261" cy="213718"/>
            </a:xfrm>
            <a:custGeom>
              <a:avLst/>
              <a:gdLst>
                <a:gd name="T0" fmla="*/ 9 w 41"/>
                <a:gd name="T1" fmla="*/ 16 h 34"/>
                <a:gd name="T2" fmla="*/ 11 w 41"/>
                <a:gd name="T3" fmla="*/ 34 h 34"/>
                <a:gd name="T4" fmla="*/ 35 w 41"/>
                <a:gd name="T5" fmla="*/ 27 h 34"/>
                <a:gd name="T6" fmla="*/ 39 w 41"/>
                <a:gd name="T7" fmla="*/ 19 h 34"/>
                <a:gd name="T8" fmla="*/ 20 w 41"/>
                <a:gd name="T9" fmla="*/ 3 h 34"/>
                <a:gd name="T10" fmla="*/ 9 w 41"/>
                <a:gd name="T11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4">
                  <a:moveTo>
                    <a:pt x="9" y="16"/>
                  </a:moveTo>
                  <a:cubicBezTo>
                    <a:pt x="6" y="25"/>
                    <a:pt x="0" y="34"/>
                    <a:pt x="11" y="34"/>
                  </a:cubicBezTo>
                  <a:cubicBezTo>
                    <a:pt x="23" y="34"/>
                    <a:pt x="31" y="29"/>
                    <a:pt x="35" y="27"/>
                  </a:cubicBezTo>
                  <a:cubicBezTo>
                    <a:pt x="39" y="25"/>
                    <a:pt x="41" y="22"/>
                    <a:pt x="39" y="19"/>
                  </a:cubicBezTo>
                  <a:cubicBezTo>
                    <a:pt x="39" y="19"/>
                    <a:pt x="26" y="6"/>
                    <a:pt x="20" y="3"/>
                  </a:cubicBezTo>
                  <a:cubicBezTo>
                    <a:pt x="15" y="0"/>
                    <a:pt x="11" y="6"/>
                    <a:pt x="9" y="16"/>
                  </a:cubicBezTo>
                  <a:close/>
                </a:path>
              </a:pathLst>
            </a:custGeom>
            <a:solidFill>
              <a:srgbClr val="BF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947"/>
            <p:cNvSpPr/>
            <p:nvPr/>
          </p:nvSpPr>
          <p:spPr bwMode="auto">
            <a:xfrm>
              <a:off x="3074191" y="3760269"/>
              <a:ext cx="424752" cy="372388"/>
            </a:xfrm>
            <a:custGeom>
              <a:avLst/>
              <a:gdLst>
                <a:gd name="T0" fmla="*/ 9 w 63"/>
                <a:gd name="T1" fmla="*/ 54 h 59"/>
                <a:gd name="T2" fmla="*/ 31 w 63"/>
                <a:gd name="T3" fmla="*/ 51 h 59"/>
                <a:gd name="T4" fmla="*/ 44 w 63"/>
                <a:gd name="T5" fmla="*/ 51 h 59"/>
                <a:gd name="T6" fmla="*/ 58 w 63"/>
                <a:gd name="T7" fmla="*/ 59 h 59"/>
                <a:gd name="T8" fmla="*/ 43 w 63"/>
                <a:gd name="T9" fmla="*/ 47 h 59"/>
                <a:gd name="T10" fmla="*/ 35 w 63"/>
                <a:gd name="T11" fmla="*/ 39 h 59"/>
                <a:gd name="T12" fmla="*/ 29 w 63"/>
                <a:gd name="T13" fmla="*/ 30 h 59"/>
                <a:gd name="T14" fmla="*/ 20 w 63"/>
                <a:gd name="T15" fmla="*/ 11 h 59"/>
                <a:gd name="T16" fmla="*/ 18 w 63"/>
                <a:gd name="T17" fmla="*/ 19 h 59"/>
                <a:gd name="T18" fmla="*/ 28 w 63"/>
                <a:gd name="T19" fmla="*/ 33 h 59"/>
                <a:gd name="T20" fmla="*/ 11 w 63"/>
                <a:gd name="T21" fmla="*/ 28 h 59"/>
                <a:gd name="T22" fmla="*/ 14 w 63"/>
                <a:gd name="T23" fmla="*/ 33 h 59"/>
                <a:gd name="T24" fmla="*/ 28 w 63"/>
                <a:gd name="T25" fmla="*/ 38 h 59"/>
                <a:gd name="T26" fmla="*/ 11 w 63"/>
                <a:gd name="T27" fmla="*/ 39 h 59"/>
                <a:gd name="T28" fmla="*/ 16 w 63"/>
                <a:gd name="T29" fmla="*/ 44 h 59"/>
                <a:gd name="T30" fmla="*/ 28 w 63"/>
                <a:gd name="T31" fmla="*/ 47 h 59"/>
                <a:gd name="T32" fmla="*/ 9 w 63"/>
                <a:gd name="T33" fmla="*/ 5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59">
                  <a:moveTo>
                    <a:pt x="9" y="54"/>
                  </a:moveTo>
                  <a:cubicBezTo>
                    <a:pt x="12" y="56"/>
                    <a:pt x="17" y="53"/>
                    <a:pt x="31" y="51"/>
                  </a:cubicBezTo>
                  <a:cubicBezTo>
                    <a:pt x="36" y="51"/>
                    <a:pt x="41" y="51"/>
                    <a:pt x="44" y="51"/>
                  </a:cubicBezTo>
                  <a:cubicBezTo>
                    <a:pt x="52" y="53"/>
                    <a:pt x="56" y="59"/>
                    <a:pt x="58" y="59"/>
                  </a:cubicBezTo>
                  <a:cubicBezTo>
                    <a:pt x="61" y="59"/>
                    <a:pt x="63" y="58"/>
                    <a:pt x="43" y="47"/>
                  </a:cubicBezTo>
                  <a:cubicBezTo>
                    <a:pt x="43" y="47"/>
                    <a:pt x="38" y="44"/>
                    <a:pt x="35" y="39"/>
                  </a:cubicBezTo>
                  <a:cubicBezTo>
                    <a:pt x="33" y="37"/>
                    <a:pt x="31" y="32"/>
                    <a:pt x="29" y="30"/>
                  </a:cubicBezTo>
                  <a:cubicBezTo>
                    <a:pt x="25" y="23"/>
                    <a:pt x="22" y="16"/>
                    <a:pt x="20" y="11"/>
                  </a:cubicBezTo>
                  <a:cubicBezTo>
                    <a:pt x="14" y="0"/>
                    <a:pt x="15" y="12"/>
                    <a:pt x="18" y="19"/>
                  </a:cubicBezTo>
                  <a:cubicBezTo>
                    <a:pt x="22" y="26"/>
                    <a:pt x="28" y="33"/>
                    <a:pt x="28" y="33"/>
                  </a:cubicBezTo>
                  <a:cubicBezTo>
                    <a:pt x="28" y="33"/>
                    <a:pt x="17" y="31"/>
                    <a:pt x="11" y="28"/>
                  </a:cubicBezTo>
                  <a:cubicBezTo>
                    <a:pt x="5" y="25"/>
                    <a:pt x="6" y="31"/>
                    <a:pt x="14" y="33"/>
                  </a:cubicBezTo>
                  <a:cubicBezTo>
                    <a:pt x="22" y="36"/>
                    <a:pt x="28" y="38"/>
                    <a:pt x="28" y="38"/>
                  </a:cubicBezTo>
                  <a:cubicBezTo>
                    <a:pt x="28" y="38"/>
                    <a:pt x="21" y="39"/>
                    <a:pt x="11" y="39"/>
                  </a:cubicBezTo>
                  <a:cubicBezTo>
                    <a:pt x="0" y="39"/>
                    <a:pt x="6" y="44"/>
                    <a:pt x="16" y="44"/>
                  </a:cubicBezTo>
                  <a:cubicBezTo>
                    <a:pt x="26" y="45"/>
                    <a:pt x="29" y="46"/>
                    <a:pt x="28" y="47"/>
                  </a:cubicBezTo>
                  <a:cubicBezTo>
                    <a:pt x="27" y="49"/>
                    <a:pt x="5" y="52"/>
                    <a:pt x="9" y="54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948"/>
            <p:cNvSpPr/>
            <p:nvPr/>
          </p:nvSpPr>
          <p:spPr bwMode="auto">
            <a:xfrm>
              <a:off x="4455496" y="4764096"/>
              <a:ext cx="245183" cy="90668"/>
            </a:xfrm>
            <a:custGeom>
              <a:avLst/>
              <a:gdLst>
                <a:gd name="T0" fmla="*/ 30 w 36"/>
                <a:gd name="T1" fmla="*/ 13 h 14"/>
                <a:gd name="T2" fmla="*/ 10 w 36"/>
                <a:gd name="T3" fmla="*/ 5 h 14"/>
                <a:gd name="T4" fmla="*/ 6 w 36"/>
                <a:gd name="T5" fmla="*/ 6 h 14"/>
                <a:gd name="T6" fmla="*/ 29 w 36"/>
                <a:gd name="T7" fmla="*/ 14 h 14"/>
                <a:gd name="T8" fmla="*/ 30 w 36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4">
                  <a:moveTo>
                    <a:pt x="30" y="13"/>
                  </a:moveTo>
                  <a:cubicBezTo>
                    <a:pt x="23" y="13"/>
                    <a:pt x="10" y="5"/>
                    <a:pt x="10" y="5"/>
                  </a:cubicBezTo>
                  <a:cubicBezTo>
                    <a:pt x="0" y="0"/>
                    <a:pt x="2" y="6"/>
                    <a:pt x="6" y="6"/>
                  </a:cubicBezTo>
                  <a:cubicBezTo>
                    <a:pt x="9" y="7"/>
                    <a:pt x="27" y="14"/>
                    <a:pt x="29" y="14"/>
                  </a:cubicBezTo>
                  <a:cubicBezTo>
                    <a:pt x="31" y="14"/>
                    <a:pt x="36" y="12"/>
                    <a:pt x="30" y="13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949"/>
            <p:cNvSpPr/>
            <p:nvPr/>
          </p:nvSpPr>
          <p:spPr bwMode="auto">
            <a:xfrm>
              <a:off x="4320820" y="4346373"/>
              <a:ext cx="82878" cy="71239"/>
            </a:xfrm>
            <a:custGeom>
              <a:avLst/>
              <a:gdLst>
                <a:gd name="T0" fmla="*/ 5 w 12"/>
                <a:gd name="T1" fmla="*/ 3 h 11"/>
                <a:gd name="T2" fmla="*/ 8 w 12"/>
                <a:gd name="T3" fmla="*/ 10 h 11"/>
                <a:gd name="T4" fmla="*/ 11 w 12"/>
                <a:gd name="T5" fmla="*/ 5 h 11"/>
                <a:gd name="T6" fmla="*/ 5 w 12"/>
                <a:gd name="T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5" y="3"/>
                  </a:moveTo>
                  <a:cubicBezTo>
                    <a:pt x="0" y="7"/>
                    <a:pt x="6" y="11"/>
                    <a:pt x="8" y="10"/>
                  </a:cubicBezTo>
                  <a:cubicBezTo>
                    <a:pt x="10" y="9"/>
                    <a:pt x="12" y="7"/>
                    <a:pt x="11" y="5"/>
                  </a:cubicBezTo>
                  <a:cubicBezTo>
                    <a:pt x="11" y="5"/>
                    <a:pt x="9" y="0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950"/>
            <p:cNvSpPr/>
            <p:nvPr/>
          </p:nvSpPr>
          <p:spPr bwMode="auto">
            <a:xfrm>
              <a:off x="3668152" y="3779698"/>
              <a:ext cx="884035" cy="670298"/>
            </a:xfrm>
            <a:custGeom>
              <a:avLst/>
              <a:gdLst>
                <a:gd name="T0" fmla="*/ 52 w 131"/>
                <a:gd name="T1" fmla="*/ 9 h 106"/>
                <a:gd name="T2" fmla="*/ 11 w 131"/>
                <a:gd name="T3" fmla="*/ 31 h 106"/>
                <a:gd name="T4" fmla="*/ 40 w 131"/>
                <a:gd name="T5" fmla="*/ 52 h 106"/>
                <a:gd name="T6" fmla="*/ 94 w 131"/>
                <a:gd name="T7" fmla="*/ 79 h 106"/>
                <a:gd name="T8" fmla="*/ 120 w 131"/>
                <a:gd name="T9" fmla="*/ 96 h 106"/>
                <a:gd name="T10" fmla="*/ 123 w 131"/>
                <a:gd name="T11" fmla="*/ 73 h 106"/>
                <a:gd name="T12" fmla="*/ 52 w 131"/>
                <a:gd name="T13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06">
                  <a:moveTo>
                    <a:pt x="52" y="9"/>
                  </a:moveTo>
                  <a:cubicBezTo>
                    <a:pt x="29" y="0"/>
                    <a:pt x="21" y="21"/>
                    <a:pt x="11" y="31"/>
                  </a:cubicBezTo>
                  <a:cubicBezTo>
                    <a:pt x="0" y="41"/>
                    <a:pt x="22" y="45"/>
                    <a:pt x="40" y="52"/>
                  </a:cubicBezTo>
                  <a:cubicBezTo>
                    <a:pt x="58" y="60"/>
                    <a:pt x="77" y="77"/>
                    <a:pt x="94" y="79"/>
                  </a:cubicBezTo>
                  <a:cubicBezTo>
                    <a:pt x="111" y="81"/>
                    <a:pt x="120" y="86"/>
                    <a:pt x="120" y="96"/>
                  </a:cubicBezTo>
                  <a:cubicBezTo>
                    <a:pt x="121" y="106"/>
                    <a:pt x="131" y="91"/>
                    <a:pt x="123" y="73"/>
                  </a:cubicBezTo>
                  <a:cubicBezTo>
                    <a:pt x="116" y="56"/>
                    <a:pt x="76" y="18"/>
                    <a:pt x="52" y="9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951"/>
            <p:cNvSpPr/>
            <p:nvPr/>
          </p:nvSpPr>
          <p:spPr bwMode="auto">
            <a:xfrm>
              <a:off x="3889161" y="4346373"/>
              <a:ext cx="189931" cy="158670"/>
            </a:xfrm>
            <a:custGeom>
              <a:avLst/>
              <a:gdLst>
                <a:gd name="T0" fmla="*/ 5 w 28"/>
                <a:gd name="T1" fmla="*/ 25 h 25"/>
                <a:gd name="T2" fmla="*/ 17 w 28"/>
                <a:gd name="T3" fmla="*/ 23 h 25"/>
                <a:gd name="T4" fmla="*/ 24 w 28"/>
                <a:gd name="T5" fmla="*/ 19 h 25"/>
                <a:gd name="T6" fmla="*/ 28 w 28"/>
                <a:gd name="T7" fmla="*/ 16 h 25"/>
                <a:gd name="T8" fmla="*/ 22 w 28"/>
                <a:gd name="T9" fmla="*/ 12 h 25"/>
                <a:gd name="T10" fmla="*/ 9 w 28"/>
                <a:gd name="T11" fmla="*/ 0 h 25"/>
                <a:gd name="T12" fmla="*/ 10 w 28"/>
                <a:gd name="T13" fmla="*/ 6 h 25"/>
                <a:gd name="T14" fmla="*/ 15 w 28"/>
                <a:gd name="T15" fmla="*/ 13 h 25"/>
                <a:gd name="T16" fmla="*/ 4 w 28"/>
                <a:gd name="T17" fmla="*/ 11 h 25"/>
                <a:gd name="T18" fmla="*/ 11 w 28"/>
                <a:gd name="T19" fmla="*/ 17 h 25"/>
                <a:gd name="T20" fmla="*/ 5 w 28"/>
                <a:gd name="T21" fmla="*/ 19 h 25"/>
                <a:gd name="T22" fmla="*/ 8 w 28"/>
                <a:gd name="T23" fmla="*/ 22 h 25"/>
                <a:gd name="T24" fmla="*/ 5 w 28"/>
                <a:gd name="T2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25">
                  <a:moveTo>
                    <a:pt x="5" y="25"/>
                  </a:moveTo>
                  <a:cubicBezTo>
                    <a:pt x="9" y="25"/>
                    <a:pt x="14" y="25"/>
                    <a:pt x="17" y="23"/>
                  </a:cubicBezTo>
                  <a:cubicBezTo>
                    <a:pt x="20" y="21"/>
                    <a:pt x="21" y="20"/>
                    <a:pt x="24" y="19"/>
                  </a:cubicBezTo>
                  <a:cubicBezTo>
                    <a:pt x="27" y="19"/>
                    <a:pt x="28" y="19"/>
                    <a:pt x="28" y="16"/>
                  </a:cubicBezTo>
                  <a:cubicBezTo>
                    <a:pt x="28" y="16"/>
                    <a:pt x="25" y="15"/>
                    <a:pt x="22" y="12"/>
                  </a:cubicBezTo>
                  <a:cubicBezTo>
                    <a:pt x="20" y="9"/>
                    <a:pt x="12" y="0"/>
                    <a:pt x="9" y="0"/>
                  </a:cubicBezTo>
                  <a:cubicBezTo>
                    <a:pt x="7" y="0"/>
                    <a:pt x="7" y="3"/>
                    <a:pt x="10" y="6"/>
                  </a:cubicBezTo>
                  <a:cubicBezTo>
                    <a:pt x="13" y="10"/>
                    <a:pt x="16" y="9"/>
                    <a:pt x="15" y="13"/>
                  </a:cubicBezTo>
                  <a:cubicBezTo>
                    <a:pt x="15" y="14"/>
                    <a:pt x="6" y="10"/>
                    <a:pt x="4" y="11"/>
                  </a:cubicBezTo>
                  <a:cubicBezTo>
                    <a:pt x="3" y="12"/>
                    <a:pt x="8" y="16"/>
                    <a:pt x="11" y="17"/>
                  </a:cubicBezTo>
                  <a:cubicBezTo>
                    <a:pt x="13" y="18"/>
                    <a:pt x="10" y="18"/>
                    <a:pt x="5" y="19"/>
                  </a:cubicBezTo>
                  <a:cubicBezTo>
                    <a:pt x="0" y="21"/>
                    <a:pt x="4" y="22"/>
                    <a:pt x="8" y="22"/>
                  </a:cubicBezTo>
                  <a:cubicBezTo>
                    <a:pt x="11" y="22"/>
                    <a:pt x="1" y="24"/>
                    <a:pt x="5" y="25"/>
                  </a:cubicBezTo>
                  <a:close/>
                </a:path>
              </a:pathLst>
            </a:custGeom>
            <a:solidFill>
              <a:srgbClr val="9F4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952"/>
            <p:cNvSpPr/>
            <p:nvPr/>
          </p:nvSpPr>
          <p:spPr bwMode="auto">
            <a:xfrm>
              <a:off x="3902974" y="4346373"/>
              <a:ext cx="189931" cy="158670"/>
            </a:xfrm>
            <a:custGeom>
              <a:avLst/>
              <a:gdLst>
                <a:gd name="T0" fmla="*/ 1 w 28"/>
                <a:gd name="T1" fmla="*/ 24 h 25"/>
                <a:gd name="T2" fmla="*/ 17 w 28"/>
                <a:gd name="T3" fmla="*/ 20 h 25"/>
                <a:gd name="T4" fmla="*/ 25 w 28"/>
                <a:gd name="T5" fmla="*/ 18 h 25"/>
                <a:gd name="T6" fmla="*/ 18 w 28"/>
                <a:gd name="T7" fmla="*/ 13 h 25"/>
                <a:gd name="T8" fmla="*/ 6 w 28"/>
                <a:gd name="T9" fmla="*/ 2 h 25"/>
                <a:gd name="T10" fmla="*/ 15 w 28"/>
                <a:gd name="T11" fmla="*/ 15 h 25"/>
                <a:gd name="T12" fmla="*/ 2 w 28"/>
                <a:gd name="T13" fmla="*/ 11 h 25"/>
                <a:gd name="T14" fmla="*/ 13 w 28"/>
                <a:gd name="T15" fmla="*/ 17 h 25"/>
                <a:gd name="T16" fmla="*/ 1 w 28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5">
                  <a:moveTo>
                    <a:pt x="1" y="24"/>
                  </a:moveTo>
                  <a:cubicBezTo>
                    <a:pt x="1" y="25"/>
                    <a:pt x="13" y="23"/>
                    <a:pt x="17" y="20"/>
                  </a:cubicBezTo>
                  <a:cubicBezTo>
                    <a:pt x="20" y="18"/>
                    <a:pt x="23" y="19"/>
                    <a:pt x="25" y="18"/>
                  </a:cubicBezTo>
                  <a:cubicBezTo>
                    <a:pt x="28" y="17"/>
                    <a:pt x="21" y="18"/>
                    <a:pt x="18" y="13"/>
                  </a:cubicBezTo>
                  <a:cubicBezTo>
                    <a:pt x="15" y="8"/>
                    <a:pt x="8" y="0"/>
                    <a:pt x="6" y="2"/>
                  </a:cubicBezTo>
                  <a:cubicBezTo>
                    <a:pt x="4" y="3"/>
                    <a:pt x="17" y="12"/>
                    <a:pt x="15" y="15"/>
                  </a:cubicBezTo>
                  <a:cubicBezTo>
                    <a:pt x="14" y="17"/>
                    <a:pt x="4" y="10"/>
                    <a:pt x="2" y="11"/>
                  </a:cubicBezTo>
                  <a:cubicBezTo>
                    <a:pt x="0" y="13"/>
                    <a:pt x="12" y="15"/>
                    <a:pt x="13" y="17"/>
                  </a:cubicBezTo>
                  <a:cubicBezTo>
                    <a:pt x="13" y="20"/>
                    <a:pt x="1" y="23"/>
                    <a:pt x="1" y="24"/>
                  </a:cubicBezTo>
                  <a:close/>
                </a:path>
              </a:pathLst>
            </a:custGeom>
            <a:solidFill>
              <a:srgbClr val="68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953"/>
            <p:cNvSpPr/>
            <p:nvPr/>
          </p:nvSpPr>
          <p:spPr bwMode="auto">
            <a:xfrm>
              <a:off x="4058372" y="4359326"/>
              <a:ext cx="183024" cy="369149"/>
            </a:xfrm>
            <a:custGeom>
              <a:avLst/>
              <a:gdLst>
                <a:gd name="T0" fmla="*/ 7 w 27"/>
                <a:gd name="T1" fmla="*/ 3 h 58"/>
                <a:gd name="T2" fmla="*/ 2 w 27"/>
                <a:gd name="T3" fmla="*/ 29 h 58"/>
                <a:gd name="T4" fmla="*/ 25 w 27"/>
                <a:gd name="T5" fmla="*/ 57 h 58"/>
                <a:gd name="T6" fmla="*/ 13 w 27"/>
                <a:gd name="T7" fmla="*/ 46 h 58"/>
                <a:gd name="T8" fmla="*/ 11 w 27"/>
                <a:gd name="T9" fmla="*/ 6 h 58"/>
                <a:gd name="T10" fmla="*/ 7 w 27"/>
                <a:gd name="T11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8">
                  <a:moveTo>
                    <a:pt x="7" y="3"/>
                  </a:moveTo>
                  <a:cubicBezTo>
                    <a:pt x="5" y="6"/>
                    <a:pt x="0" y="12"/>
                    <a:pt x="2" y="29"/>
                  </a:cubicBezTo>
                  <a:cubicBezTo>
                    <a:pt x="5" y="54"/>
                    <a:pt x="23" y="58"/>
                    <a:pt x="25" y="57"/>
                  </a:cubicBezTo>
                  <a:cubicBezTo>
                    <a:pt x="27" y="55"/>
                    <a:pt x="17" y="56"/>
                    <a:pt x="13" y="46"/>
                  </a:cubicBezTo>
                  <a:cubicBezTo>
                    <a:pt x="8" y="37"/>
                    <a:pt x="7" y="12"/>
                    <a:pt x="11" y="6"/>
                  </a:cubicBezTo>
                  <a:cubicBezTo>
                    <a:pt x="15" y="0"/>
                    <a:pt x="9" y="0"/>
                    <a:pt x="7" y="3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954"/>
            <p:cNvSpPr/>
            <p:nvPr/>
          </p:nvSpPr>
          <p:spPr bwMode="auto">
            <a:xfrm>
              <a:off x="4072185" y="3893032"/>
              <a:ext cx="41439" cy="35621"/>
            </a:xfrm>
            <a:custGeom>
              <a:avLst/>
              <a:gdLst>
                <a:gd name="T0" fmla="*/ 1 w 6"/>
                <a:gd name="T1" fmla="*/ 3 h 6"/>
                <a:gd name="T2" fmla="*/ 3 w 6"/>
                <a:gd name="T3" fmla="*/ 6 h 6"/>
                <a:gd name="T4" fmla="*/ 6 w 6"/>
                <a:gd name="T5" fmla="*/ 3 h 6"/>
                <a:gd name="T6" fmla="*/ 3 w 6"/>
                <a:gd name="T7" fmla="*/ 0 h 6"/>
                <a:gd name="T8" fmla="*/ 1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3"/>
                  </a:move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Oval 1955"/>
            <p:cNvSpPr>
              <a:spLocks noChangeArrowheads="1"/>
            </p:cNvSpPr>
            <p:nvPr/>
          </p:nvSpPr>
          <p:spPr bwMode="auto">
            <a:xfrm>
              <a:off x="4151609" y="3935129"/>
              <a:ext cx="13813" cy="1295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2494"/>
            <p:cNvSpPr/>
            <p:nvPr/>
          </p:nvSpPr>
          <p:spPr bwMode="auto">
            <a:xfrm>
              <a:off x="4721398" y="4245992"/>
              <a:ext cx="58707" cy="51810"/>
            </a:xfrm>
            <a:custGeom>
              <a:avLst/>
              <a:gdLst>
                <a:gd name="T0" fmla="*/ 2 w 9"/>
                <a:gd name="T1" fmla="*/ 2 h 8"/>
                <a:gd name="T2" fmla="*/ 2 w 9"/>
                <a:gd name="T3" fmla="*/ 7 h 8"/>
                <a:gd name="T4" fmla="*/ 7 w 9"/>
                <a:gd name="T5" fmla="*/ 6 h 8"/>
                <a:gd name="T6" fmla="*/ 7 w 9"/>
                <a:gd name="T7" fmla="*/ 1 h 8"/>
                <a:gd name="T8" fmla="*/ 2 w 9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2" y="2"/>
                  </a:moveTo>
                  <a:cubicBezTo>
                    <a:pt x="0" y="4"/>
                    <a:pt x="1" y="6"/>
                    <a:pt x="2" y="7"/>
                  </a:cubicBezTo>
                  <a:cubicBezTo>
                    <a:pt x="4" y="8"/>
                    <a:pt x="6" y="8"/>
                    <a:pt x="7" y="6"/>
                  </a:cubicBezTo>
                  <a:cubicBezTo>
                    <a:pt x="9" y="5"/>
                    <a:pt x="8" y="3"/>
                    <a:pt x="7" y="1"/>
                  </a:cubicBezTo>
                  <a:cubicBezTo>
                    <a:pt x="5" y="0"/>
                    <a:pt x="3" y="0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2495"/>
            <p:cNvSpPr/>
            <p:nvPr/>
          </p:nvSpPr>
          <p:spPr bwMode="auto">
            <a:xfrm>
              <a:off x="4835355" y="4297802"/>
              <a:ext cx="27626" cy="22668"/>
            </a:xfrm>
            <a:custGeom>
              <a:avLst/>
              <a:gdLst>
                <a:gd name="T0" fmla="*/ 0 w 4"/>
                <a:gd name="T1" fmla="*/ 1 h 4"/>
                <a:gd name="T2" fmla="*/ 1 w 4"/>
                <a:gd name="T3" fmla="*/ 4 h 4"/>
                <a:gd name="T4" fmla="*/ 3 w 4"/>
                <a:gd name="T5" fmla="*/ 4 h 4"/>
                <a:gd name="T6" fmla="*/ 3 w 4"/>
                <a:gd name="T7" fmla="*/ 1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3" y="4"/>
                    <a:pt x="3" y="4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0" name="组合 219"/>
          <p:cNvGrpSpPr/>
          <p:nvPr/>
        </p:nvGrpSpPr>
        <p:grpSpPr>
          <a:xfrm rot="18804366">
            <a:off x="8728547" y="2079022"/>
            <a:ext cx="1043942" cy="1016782"/>
            <a:chOff x="1503976" y="1336428"/>
            <a:chExt cx="4376321" cy="4431323"/>
          </a:xfrm>
        </p:grpSpPr>
        <p:sp>
          <p:nvSpPr>
            <p:cNvPr id="221" name="AutoShape 1059"/>
            <p:cNvSpPr>
              <a:spLocks noChangeAspect="1" noChangeArrowheads="1" noTextEdit="1"/>
            </p:cNvSpPr>
            <p:nvPr/>
          </p:nvSpPr>
          <p:spPr bwMode="auto">
            <a:xfrm>
              <a:off x="1507498" y="1336428"/>
              <a:ext cx="4372796" cy="443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1061"/>
            <p:cNvSpPr/>
            <p:nvPr/>
          </p:nvSpPr>
          <p:spPr bwMode="auto">
            <a:xfrm>
              <a:off x="1507498" y="1339992"/>
              <a:ext cx="4369273" cy="2088262"/>
            </a:xfrm>
            <a:custGeom>
              <a:avLst/>
              <a:gdLst>
                <a:gd name="T0" fmla="*/ 725 w 1451"/>
                <a:gd name="T1" fmla="*/ 0 h 686"/>
                <a:gd name="T2" fmla="*/ 0 w 1451"/>
                <a:gd name="T3" fmla="*/ 686 h 686"/>
                <a:gd name="T4" fmla="*/ 1451 w 1451"/>
                <a:gd name="T5" fmla="*/ 686 h 686"/>
                <a:gd name="T6" fmla="*/ 725 w 1451"/>
                <a:gd name="T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1" h="686">
                  <a:moveTo>
                    <a:pt x="725" y="0"/>
                  </a:moveTo>
                  <a:cubicBezTo>
                    <a:pt x="338" y="0"/>
                    <a:pt x="22" y="303"/>
                    <a:pt x="0" y="686"/>
                  </a:cubicBezTo>
                  <a:cubicBezTo>
                    <a:pt x="1451" y="686"/>
                    <a:pt x="1451" y="686"/>
                    <a:pt x="1451" y="686"/>
                  </a:cubicBezTo>
                  <a:cubicBezTo>
                    <a:pt x="1429" y="303"/>
                    <a:pt x="1113" y="0"/>
                    <a:pt x="725" y="0"/>
                  </a:cubicBezTo>
                  <a:close/>
                </a:path>
              </a:pathLst>
            </a:custGeom>
            <a:solidFill>
              <a:srgbClr val="00A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1062"/>
            <p:cNvSpPr/>
            <p:nvPr/>
          </p:nvSpPr>
          <p:spPr bwMode="auto">
            <a:xfrm>
              <a:off x="1503976" y="3428255"/>
              <a:ext cx="4376321" cy="2335932"/>
            </a:xfrm>
            <a:custGeom>
              <a:avLst/>
              <a:gdLst>
                <a:gd name="T0" fmla="*/ 0 w 1453"/>
                <a:gd name="T1" fmla="*/ 41 h 767"/>
                <a:gd name="T2" fmla="*/ 726 w 1453"/>
                <a:gd name="T3" fmla="*/ 767 h 767"/>
                <a:gd name="T4" fmla="*/ 1453 w 1453"/>
                <a:gd name="T5" fmla="*/ 41 h 767"/>
                <a:gd name="T6" fmla="*/ 1452 w 1453"/>
                <a:gd name="T7" fmla="*/ 0 h 767"/>
                <a:gd name="T8" fmla="*/ 1 w 1453"/>
                <a:gd name="T9" fmla="*/ 0 h 767"/>
                <a:gd name="T10" fmla="*/ 0 w 1453"/>
                <a:gd name="T11" fmla="*/ 41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3" h="767">
                  <a:moveTo>
                    <a:pt x="0" y="41"/>
                  </a:moveTo>
                  <a:cubicBezTo>
                    <a:pt x="0" y="442"/>
                    <a:pt x="325" y="767"/>
                    <a:pt x="726" y="767"/>
                  </a:cubicBezTo>
                  <a:cubicBezTo>
                    <a:pt x="1128" y="767"/>
                    <a:pt x="1453" y="442"/>
                    <a:pt x="1453" y="41"/>
                  </a:cubicBezTo>
                  <a:cubicBezTo>
                    <a:pt x="1453" y="27"/>
                    <a:pt x="1452" y="13"/>
                    <a:pt x="145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3"/>
                    <a:pt x="0" y="27"/>
                    <a:pt x="0" y="41"/>
                  </a:cubicBezTo>
                  <a:close/>
                </a:path>
              </a:pathLst>
            </a:custGeom>
            <a:solidFill>
              <a:srgbClr val="005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7" name="组合 266"/>
          <p:cNvGrpSpPr/>
          <p:nvPr/>
        </p:nvGrpSpPr>
        <p:grpSpPr>
          <a:xfrm>
            <a:off x="8668041" y="2312009"/>
            <a:ext cx="1065723" cy="625334"/>
            <a:chOff x="2901950" y="4981575"/>
            <a:chExt cx="982663" cy="484188"/>
          </a:xfrm>
        </p:grpSpPr>
        <p:sp>
          <p:nvSpPr>
            <p:cNvPr id="268" name="Freeform 1797"/>
            <p:cNvSpPr/>
            <p:nvPr/>
          </p:nvSpPr>
          <p:spPr bwMode="auto">
            <a:xfrm>
              <a:off x="3149600" y="5295900"/>
              <a:ext cx="298450" cy="71438"/>
            </a:xfrm>
            <a:custGeom>
              <a:avLst/>
              <a:gdLst>
                <a:gd name="T0" fmla="*/ 7 w 96"/>
                <a:gd name="T1" fmla="*/ 6 h 23"/>
                <a:gd name="T2" fmla="*/ 26 w 96"/>
                <a:gd name="T3" fmla="*/ 9 h 23"/>
                <a:gd name="T4" fmla="*/ 50 w 96"/>
                <a:gd name="T5" fmla="*/ 16 h 23"/>
                <a:gd name="T6" fmla="*/ 71 w 96"/>
                <a:gd name="T7" fmla="*/ 13 h 23"/>
                <a:gd name="T8" fmla="*/ 91 w 96"/>
                <a:gd name="T9" fmla="*/ 22 h 23"/>
                <a:gd name="T10" fmla="*/ 96 w 96"/>
                <a:gd name="T11" fmla="*/ 4 h 23"/>
                <a:gd name="T12" fmla="*/ 11 w 96"/>
                <a:gd name="T13" fmla="*/ 1 h 23"/>
                <a:gd name="T14" fmla="*/ 7 w 96"/>
                <a:gd name="T15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3">
                  <a:moveTo>
                    <a:pt x="7" y="6"/>
                  </a:moveTo>
                  <a:cubicBezTo>
                    <a:pt x="10" y="7"/>
                    <a:pt x="17" y="5"/>
                    <a:pt x="26" y="9"/>
                  </a:cubicBezTo>
                  <a:cubicBezTo>
                    <a:pt x="34" y="14"/>
                    <a:pt x="39" y="16"/>
                    <a:pt x="50" y="16"/>
                  </a:cubicBezTo>
                  <a:cubicBezTo>
                    <a:pt x="60" y="16"/>
                    <a:pt x="63" y="12"/>
                    <a:pt x="71" y="13"/>
                  </a:cubicBezTo>
                  <a:cubicBezTo>
                    <a:pt x="79" y="14"/>
                    <a:pt x="86" y="23"/>
                    <a:pt x="91" y="22"/>
                  </a:cubicBezTo>
                  <a:cubicBezTo>
                    <a:pt x="96" y="21"/>
                    <a:pt x="96" y="4"/>
                    <a:pt x="96" y="4"/>
                  </a:cubicBezTo>
                  <a:cubicBezTo>
                    <a:pt x="94" y="3"/>
                    <a:pt x="23" y="1"/>
                    <a:pt x="11" y="1"/>
                  </a:cubicBezTo>
                  <a:cubicBezTo>
                    <a:pt x="0" y="0"/>
                    <a:pt x="5" y="4"/>
                    <a:pt x="7" y="6"/>
                  </a:cubicBezTo>
                  <a:close/>
                </a:path>
              </a:pathLst>
            </a:custGeom>
            <a:solidFill>
              <a:srgbClr val="0E2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1798"/>
            <p:cNvSpPr/>
            <p:nvPr/>
          </p:nvSpPr>
          <p:spPr bwMode="auto">
            <a:xfrm>
              <a:off x="3184525" y="5299075"/>
              <a:ext cx="260350" cy="46038"/>
            </a:xfrm>
            <a:custGeom>
              <a:avLst/>
              <a:gdLst>
                <a:gd name="T0" fmla="*/ 83 w 84"/>
                <a:gd name="T1" fmla="*/ 12 h 15"/>
                <a:gd name="T2" fmla="*/ 84 w 84"/>
                <a:gd name="T3" fmla="*/ 4 h 15"/>
                <a:gd name="T4" fmla="*/ 2 w 84"/>
                <a:gd name="T5" fmla="*/ 2 h 15"/>
                <a:gd name="T6" fmla="*/ 7 w 84"/>
                <a:gd name="T7" fmla="*/ 4 h 15"/>
                <a:gd name="T8" fmla="*/ 11 w 84"/>
                <a:gd name="T9" fmla="*/ 5 h 15"/>
                <a:gd name="T10" fmla="*/ 15 w 84"/>
                <a:gd name="T11" fmla="*/ 6 h 15"/>
                <a:gd name="T12" fmla="*/ 19 w 84"/>
                <a:gd name="T13" fmla="*/ 6 h 15"/>
                <a:gd name="T14" fmla="*/ 23 w 84"/>
                <a:gd name="T15" fmla="*/ 7 h 15"/>
                <a:gd name="T16" fmla="*/ 28 w 84"/>
                <a:gd name="T17" fmla="*/ 8 h 15"/>
                <a:gd name="T18" fmla="*/ 31 w 84"/>
                <a:gd name="T19" fmla="*/ 7 h 15"/>
                <a:gd name="T20" fmla="*/ 34 w 84"/>
                <a:gd name="T21" fmla="*/ 7 h 15"/>
                <a:gd name="T22" fmla="*/ 36 w 84"/>
                <a:gd name="T23" fmla="*/ 8 h 15"/>
                <a:gd name="T24" fmla="*/ 40 w 84"/>
                <a:gd name="T25" fmla="*/ 7 h 15"/>
                <a:gd name="T26" fmla="*/ 40 w 84"/>
                <a:gd name="T27" fmla="*/ 11 h 15"/>
                <a:gd name="T28" fmla="*/ 47 w 84"/>
                <a:gd name="T29" fmla="*/ 7 h 15"/>
                <a:gd name="T30" fmla="*/ 50 w 84"/>
                <a:gd name="T31" fmla="*/ 7 h 15"/>
                <a:gd name="T32" fmla="*/ 55 w 84"/>
                <a:gd name="T33" fmla="*/ 7 h 15"/>
                <a:gd name="T34" fmla="*/ 59 w 84"/>
                <a:gd name="T35" fmla="*/ 7 h 15"/>
                <a:gd name="T36" fmla="*/ 63 w 84"/>
                <a:gd name="T37" fmla="*/ 8 h 15"/>
                <a:gd name="T38" fmla="*/ 66 w 84"/>
                <a:gd name="T39" fmla="*/ 8 h 15"/>
                <a:gd name="T40" fmla="*/ 68 w 84"/>
                <a:gd name="T41" fmla="*/ 8 h 15"/>
                <a:gd name="T42" fmla="*/ 72 w 84"/>
                <a:gd name="T43" fmla="*/ 8 h 15"/>
                <a:gd name="T44" fmla="*/ 75 w 84"/>
                <a:gd name="T45" fmla="*/ 9 h 15"/>
                <a:gd name="T46" fmla="*/ 80 w 84"/>
                <a:gd name="T47" fmla="*/ 8 h 15"/>
                <a:gd name="T48" fmla="*/ 82 w 84"/>
                <a:gd name="T49" fmla="*/ 11 h 15"/>
                <a:gd name="T50" fmla="*/ 83 w 84"/>
                <a:gd name="T5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" h="15">
                  <a:moveTo>
                    <a:pt x="83" y="12"/>
                  </a:moveTo>
                  <a:cubicBezTo>
                    <a:pt x="84" y="10"/>
                    <a:pt x="84" y="4"/>
                    <a:pt x="84" y="4"/>
                  </a:cubicBezTo>
                  <a:cubicBezTo>
                    <a:pt x="84" y="4"/>
                    <a:pt x="5" y="0"/>
                    <a:pt x="2" y="2"/>
                  </a:cubicBezTo>
                  <a:cubicBezTo>
                    <a:pt x="0" y="3"/>
                    <a:pt x="6" y="5"/>
                    <a:pt x="7" y="4"/>
                  </a:cubicBezTo>
                  <a:cubicBezTo>
                    <a:pt x="8" y="4"/>
                    <a:pt x="10" y="4"/>
                    <a:pt x="11" y="5"/>
                  </a:cubicBezTo>
                  <a:cubicBezTo>
                    <a:pt x="13" y="6"/>
                    <a:pt x="14" y="6"/>
                    <a:pt x="15" y="6"/>
                  </a:cubicBezTo>
                  <a:cubicBezTo>
                    <a:pt x="17" y="6"/>
                    <a:pt x="18" y="5"/>
                    <a:pt x="19" y="6"/>
                  </a:cubicBezTo>
                  <a:cubicBezTo>
                    <a:pt x="21" y="7"/>
                    <a:pt x="23" y="9"/>
                    <a:pt x="23" y="7"/>
                  </a:cubicBezTo>
                  <a:cubicBezTo>
                    <a:pt x="23" y="4"/>
                    <a:pt x="28" y="6"/>
                    <a:pt x="28" y="8"/>
                  </a:cubicBezTo>
                  <a:cubicBezTo>
                    <a:pt x="28" y="10"/>
                    <a:pt x="29" y="10"/>
                    <a:pt x="31" y="7"/>
                  </a:cubicBezTo>
                  <a:cubicBezTo>
                    <a:pt x="33" y="4"/>
                    <a:pt x="35" y="5"/>
                    <a:pt x="34" y="7"/>
                  </a:cubicBezTo>
                  <a:cubicBezTo>
                    <a:pt x="34" y="9"/>
                    <a:pt x="35" y="11"/>
                    <a:pt x="36" y="8"/>
                  </a:cubicBezTo>
                  <a:cubicBezTo>
                    <a:pt x="36" y="5"/>
                    <a:pt x="42" y="5"/>
                    <a:pt x="40" y="7"/>
                  </a:cubicBezTo>
                  <a:cubicBezTo>
                    <a:pt x="38" y="9"/>
                    <a:pt x="38" y="14"/>
                    <a:pt x="40" y="11"/>
                  </a:cubicBezTo>
                  <a:cubicBezTo>
                    <a:pt x="42" y="8"/>
                    <a:pt x="48" y="6"/>
                    <a:pt x="47" y="7"/>
                  </a:cubicBezTo>
                  <a:cubicBezTo>
                    <a:pt x="47" y="7"/>
                    <a:pt x="47" y="10"/>
                    <a:pt x="50" y="7"/>
                  </a:cubicBezTo>
                  <a:cubicBezTo>
                    <a:pt x="52" y="4"/>
                    <a:pt x="54" y="6"/>
                    <a:pt x="55" y="7"/>
                  </a:cubicBezTo>
                  <a:cubicBezTo>
                    <a:pt x="56" y="9"/>
                    <a:pt x="59" y="9"/>
                    <a:pt x="59" y="7"/>
                  </a:cubicBezTo>
                  <a:cubicBezTo>
                    <a:pt x="60" y="6"/>
                    <a:pt x="62" y="6"/>
                    <a:pt x="63" y="8"/>
                  </a:cubicBezTo>
                  <a:cubicBezTo>
                    <a:pt x="64" y="9"/>
                    <a:pt x="66" y="9"/>
                    <a:pt x="66" y="8"/>
                  </a:cubicBezTo>
                  <a:cubicBezTo>
                    <a:pt x="67" y="7"/>
                    <a:pt x="67" y="6"/>
                    <a:pt x="68" y="8"/>
                  </a:cubicBezTo>
                  <a:cubicBezTo>
                    <a:pt x="68" y="10"/>
                    <a:pt x="71" y="11"/>
                    <a:pt x="72" y="8"/>
                  </a:cubicBezTo>
                  <a:cubicBezTo>
                    <a:pt x="73" y="6"/>
                    <a:pt x="74" y="7"/>
                    <a:pt x="75" y="9"/>
                  </a:cubicBezTo>
                  <a:cubicBezTo>
                    <a:pt x="76" y="11"/>
                    <a:pt x="78" y="11"/>
                    <a:pt x="80" y="8"/>
                  </a:cubicBezTo>
                  <a:cubicBezTo>
                    <a:pt x="82" y="6"/>
                    <a:pt x="82" y="8"/>
                    <a:pt x="82" y="11"/>
                  </a:cubicBezTo>
                  <a:cubicBezTo>
                    <a:pt x="82" y="13"/>
                    <a:pt x="82" y="15"/>
                    <a:pt x="83" y="12"/>
                  </a:cubicBezTo>
                  <a:close/>
                </a:path>
              </a:pathLst>
            </a:custGeom>
            <a:solidFill>
              <a:srgbClr val="072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1799"/>
            <p:cNvSpPr/>
            <p:nvPr/>
          </p:nvSpPr>
          <p:spPr bwMode="auto">
            <a:xfrm>
              <a:off x="3556000" y="5310188"/>
              <a:ext cx="106363" cy="155575"/>
            </a:xfrm>
            <a:custGeom>
              <a:avLst/>
              <a:gdLst>
                <a:gd name="T0" fmla="*/ 1 w 34"/>
                <a:gd name="T1" fmla="*/ 46 h 50"/>
                <a:gd name="T2" fmla="*/ 27 w 34"/>
                <a:gd name="T3" fmla="*/ 31 h 50"/>
                <a:gd name="T4" fmla="*/ 31 w 34"/>
                <a:gd name="T5" fmla="*/ 8 h 50"/>
                <a:gd name="T6" fmla="*/ 7 w 34"/>
                <a:gd name="T7" fmla="*/ 4 h 50"/>
                <a:gd name="T8" fmla="*/ 10 w 34"/>
                <a:gd name="T9" fmla="*/ 26 h 50"/>
                <a:gd name="T10" fmla="*/ 1 w 34"/>
                <a:gd name="T11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0">
                  <a:moveTo>
                    <a:pt x="1" y="46"/>
                  </a:moveTo>
                  <a:cubicBezTo>
                    <a:pt x="2" y="50"/>
                    <a:pt x="19" y="43"/>
                    <a:pt x="27" y="31"/>
                  </a:cubicBezTo>
                  <a:cubicBezTo>
                    <a:pt x="34" y="20"/>
                    <a:pt x="31" y="8"/>
                    <a:pt x="31" y="8"/>
                  </a:cubicBezTo>
                  <a:cubicBezTo>
                    <a:pt x="31" y="8"/>
                    <a:pt x="7" y="0"/>
                    <a:pt x="7" y="4"/>
                  </a:cubicBezTo>
                  <a:cubicBezTo>
                    <a:pt x="7" y="8"/>
                    <a:pt x="12" y="18"/>
                    <a:pt x="10" y="26"/>
                  </a:cubicBezTo>
                  <a:cubicBezTo>
                    <a:pt x="8" y="35"/>
                    <a:pt x="0" y="42"/>
                    <a:pt x="1" y="46"/>
                  </a:cubicBezTo>
                  <a:close/>
                </a:path>
              </a:pathLst>
            </a:custGeom>
            <a:solidFill>
              <a:srgbClr val="0E2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1800"/>
            <p:cNvSpPr/>
            <p:nvPr/>
          </p:nvSpPr>
          <p:spPr bwMode="auto">
            <a:xfrm>
              <a:off x="3575050" y="5319713"/>
              <a:ext cx="84138" cy="100013"/>
            </a:xfrm>
            <a:custGeom>
              <a:avLst/>
              <a:gdLst>
                <a:gd name="T0" fmla="*/ 21 w 27"/>
                <a:gd name="T1" fmla="*/ 25 h 32"/>
                <a:gd name="T2" fmla="*/ 25 w 27"/>
                <a:gd name="T3" fmla="*/ 6 h 32"/>
                <a:gd name="T4" fmla="*/ 3 w 27"/>
                <a:gd name="T5" fmla="*/ 1 h 32"/>
                <a:gd name="T6" fmla="*/ 5 w 27"/>
                <a:gd name="T7" fmla="*/ 7 h 32"/>
                <a:gd name="T8" fmla="*/ 8 w 27"/>
                <a:gd name="T9" fmla="*/ 11 h 32"/>
                <a:gd name="T10" fmla="*/ 10 w 27"/>
                <a:gd name="T11" fmla="*/ 8 h 32"/>
                <a:gd name="T12" fmla="*/ 12 w 27"/>
                <a:gd name="T13" fmla="*/ 19 h 32"/>
                <a:gd name="T14" fmla="*/ 14 w 27"/>
                <a:gd name="T15" fmla="*/ 13 h 32"/>
                <a:gd name="T16" fmla="*/ 15 w 27"/>
                <a:gd name="T17" fmla="*/ 21 h 32"/>
                <a:gd name="T18" fmla="*/ 18 w 27"/>
                <a:gd name="T19" fmla="*/ 15 h 32"/>
                <a:gd name="T20" fmla="*/ 21 w 27"/>
                <a:gd name="T21" fmla="*/ 16 h 32"/>
                <a:gd name="T22" fmla="*/ 21 w 27"/>
                <a:gd name="T23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32">
                  <a:moveTo>
                    <a:pt x="21" y="25"/>
                  </a:moveTo>
                  <a:cubicBezTo>
                    <a:pt x="27" y="18"/>
                    <a:pt x="25" y="6"/>
                    <a:pt x="25" y="6"/>
                  </a:cubicBezTo>
                  <a:cubicBezTo>
                    <a:pt x="25" y="6"/>
                    <a:pt x="5" y="0"/>
                    <a:pt x="3" y="1"/>
                  </a:cubicBezTo>
                  <a:cubicBezTo>
                    <a:pt x="0" y="3"/>
                    <a:pt x="4" y="5"/>
                    <a:pt x="5" y="7"/>
                  </a:cubicBezTo>
                  <a:cubicBezTo>
                    <a:pt x="7" y="9"/>
                    <a:pt x="7" y="13"/>
                    <a:pt x="8" y="11"/>
                  </a:cubicBezTo>
                  <a:cubicBezTo>
                    <a:pt x="9" y="9"/>
                    <a:pt x="8" y="7"/>
                    <a:pt x="10" y="8"/>
                  </a:cubicBezTo>
                  <a:cubicBezTo>
                    <a:pt x="12" y="10"/>
                    <a:pt x="12" y="19"/>
                    <a:pt x="12" y="19"/>
                  </a:cubicBezTo>
                  <a:cubicBezTo>
                    <a:pt x="13" y="19"/>
                    <a:pt x="12" y="12"/>
                    <a:pt x="14" y="13"/>
                  </a:cubicBezTo>
                  <a:cubicBezTo>
                    <a:pt x="16" y="13"/>
                    <a:pt x="15" y="18"/>
                    <a:pt x="15" y="21"/>
                  </a:cubicBezTo>
                  <a:cubicBezTo>
                    <a:pt x="15" y="23"/>
                    <a:pt x="17" y="19"/>
                    <a:pt x="18" y="15"/>
                  </a:cubicBezTo>
                  <a:cubicBezTo>
                    <a:pt x="19" y="10"/>
                    <a:pt x="21" y="11"/>
                    <a:pt x="21" y="16"/>
                  </a:cubicBezTo>
                  <a:cubicBezTo>
                    <a:pt x="21" y="22"/>
                    <a:pt x="15" y="32"/>
                    <a:pt x="21" y="25"/>
                  </a:cubicBezTo>
                  <a:close/>
                </a:path>
              </a:pathLst>
            </a:custGeom>
            <a:solidFill>
              <a:srgbClr val="072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1801"/>
            <p:cNvSpPr/>
            <p:nvPr/>
          </p:nvSpPr>
          <p:spPr bwMode="auto">
            <a:xfrm>
              <a:off x="3094038" y="5059363"/>
              <a:ext cx="784225" cy="292100"/>
            </a:xfrm>
            <a:custGeom>
              <a:avLst/>
              <a:gdLst>
                <a:gd name="T0" fmla="*/ 218 w 253"/>
                <a:gd name="T1" fmla="*/ 2 h 94"/>
                <a:gd name="T2" fmla="*/ 174 w 253"/>
                <a:gd name="T3" fmla="*/ 6 h 94"/>
                <a:gd name="T4" fmla="*/ 82 w 253"/>
                <a:gd name="T5" fmla="*/ 30 h 94"/>
                <a:gd name="T6" fmla="*/ 6 w 253"/>
                <a:gd name="T7" fmla="*/ 53 h 94"/>
                <a:gd name="T8" fmla="*/ 7 w 253"/>
                <a:gd name="T9" fmla="*/ 76 h 94"/>
                <a:gd name="T10" fmla="*/ 49 w 253"/>
                <a:gd name="T11" fmla="*/ 80 h 94"/>
                <a:gd name="T12" fmla="*/ 126 w 253"/>
                <a:gd name="T13" fmla="*/ 84 h 94"/>
                <a:gd name="T14" fmla="*/ 199 w 253"/>
                <a:gd name="T15" fmla="*/ 93 h 94"/>
                <a:gd name="T16" fmla="*/ 236 w 253"/>
                <a:gd name="T17" fmla="*/ 90 h 94"/>
                <a:gd name="T18" fmla="*/ 246 w 253"/>
                <a:gd name="T19" fmla="*/ 78 h 94"/>
                <a:gd name="T20" fmla="*/ 252 w 253"/>
                <a:gd name="T21" fmla="*/ 67 h 94"/>
                <a:gd name="T22" fmla="*/ 249 w 253"/>
                <a:gd name="T23" fmla="*/ 50 h 94"/>
                <a:gd name="T24" fmla="*/ 243 w 253"/>
                <a:gd name="T25" fmla="*/ 17 h 94"/>
                <a:gd name="T26" fmla="*/ 218 w 253"/>
                <a:gd name="T27" fmla="*/ 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3" h="94">
                  <a:moveTo>
                    <a:pt x="218" y="2"/>
                  </a:moveTo>
                  <a:cubicBezTo>
                    <a:pt x="209" y="0"/>
                    <a:pt x="174" y="6"/>
                    <a:pt x="174" y="6"/>
                  </a:cubicBezTo>
                  <a:cubicBezTo>
                    <a:pt x="153" y="8"/>
                    <a:pt x="92" y="26"/>
                    <a:pt x="82" y="30"/>
                  </a:cubicBezTo>
                  <a:cubicBezTo>
                    <a:pt x="72" y="34"/>
                    <a:pt x="13" y="51"/>
                    <a:pt x="6" y="53"/>
                  </a:cubicBezTo>
                  <a:cubicBezTo>
                    <a:pt x="0" y="55"/>
                    <a:pt x="4" y="69"/>
                    <a:pt x="7" y="76"/>
                  </a:cubicBezTo>
                  <a:cubicBezTo>
                    <a:pt x="9" y="84"/>
                    <a:pt x="33" y="79"/>
                    <a:pt x="49" y="80"/>
                  </a:cubicBezTo>
                  <a:cubicBezTo>
                    <a:pt x="66" y="81"/>
                    <a:pt x="108" y="83"/>
                    <a:pt x="126" y="84"/>
                  </a:cubicBezTo>
                  <a:cubicBezTo>
                    <a:pt x="144" y="84"/>
                    <a:pt x="182" y="93"/>
                    <a:pt x="199" y="93"/>
                  </a:cubicBezTo>
                  <a:cubicBezTo>
                    <a:pt x="215" y="94"/>
                    <a:pt x="226" y="93"/>
                    <a:pt x="236" y="90"/>
                  </a:cubicBezTo>
                  <a:cubicBezTo>
                    <a:pt x="247" y="86"/>
                    <a:pt x="241" y="77"/>
                    <a:pt x="246" y="78"/>
                  </a:cubicBezTo>
                  <a:cubicBezTo>
                    <a:pt x="252" y="78"/>
                    <a:pt x="252" y="70"/>
                    <a:pt x="252" y="67"/>
                  </a:cubicBezTo>
                  <a:cubicBezTo>
                    <a:pt x="253" y="64"/>
                    <a:pt x="252" y="55"/>
                    <a:pt x="249" y="50"/>
                  </a:cubicBezTo>
                  <a:cubicBezTo>
                    <a:pt x="247" y="45"/>
                    <a:pt x="246" y="23"/>
                    <a:pt x="243" y="17"/>
                  </a:cubicBezTo>
                  <a:cubicBezTo>
                    <a:pt x="241" y="11"/>
                    <a:pt x="228" y="4"/>
                    <a:pt x="218" y="2"/>
                  </a:cubicBezTo>
                  <a:close/>
                </a:path>
              </a:pathLst>
            </a:custGeom>
            <a:solidFill>
              <a:srgbClr val="0096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1802"/>
            <p:cNvSpPr/>
            <p:nvPr/>
          </p:nvSpPr>
          <p:spPr bwMode="auto">
            <a:xfrm>
              <a:off x="3133725" y="4981575"/>
              <a:ext cx="627063" cy="258763"/>
            </a:xfrm>
            <a:custGeom>
              <a:avLst/>
              <a:gdLst>
                <a:gd name="T0" fmla="*/ 159 w 202"/>
                <a:gd name="T1" fmla="*/ 0 h 83"/>
                <a:gd name="T2" fmla="*/ 139 w 202"/>
                <a:gd name="T3" fmla="*/ 7 h 83"/>
                <a:gd name="T4" fmla="*/ 113 w 202"/>
                <a:gd name="T5" fmla="*/ 14 h 83"/>
                <a:gd name="T6" fmla="*/ 86 w 202"/>
                <a:gd name="T7" fmla="*/ 28 h 83"/>
                <a:gd name="T8" fmla="*/ 59 w 202"/>
                <a:gd name="T9" fmla="*/ 42 h 83"/>
                <a:gd name="T10" fmla="*/ 30 w 202"/>
                <a:gd name="T11" fmla="*/ 56 h 83"/>
                <a:gd name="T12" fmla="*/ 13 w 202"/>
                <a:gd name="T13" fmla="*/ 63 h 83"/>
                <a:gd name="T14" fmla="*/ 0 w 202"/>
                <a:gd name="T15" fmla="*/ 75 h 83"/>
                <a:gd name="T16" fmla="*/ 39 w 202"/>
                <a:gd name="T17" fmla="*/ 74 h 83"/>
                <a:gd name="T18" fmla="*/ 163 w 202"/>
                <a:gd name="T19" fmla="*/ 48 h 83"/>
                <a:gd name="T20" fmla="*/ 195 w 202"/>
                <a:gd name="T21" fmla="*/ 29 h 83"/>
                <a:gd name="T22" fmla="*/ 159 w 202"/>
                <a:gd name="T2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83">
                  <a:moveTo>
                    <a:pt x="159" y="0"/>
                  </a:moveTo>
                  <a:cubicBezTo>
                    <a:pt x="152" y="0"/>
                    <a:pt x="145" y="7"/>
                    <a:pt x="139" y="7"/>
                  </a:cubicBezTo>
                  <a:cubicBezTo>
                    <a:pt x="133" y="7"/>
                    <a:pt x="122" y="11"/>
                    <a:pt x="113" y="14"/>
                  </a:cubicBezTo>
                  <a:cubicBezTo>
                    <a:pt x="105" y="18"/>
                    <a:pt x="98" y="25"/>
                    <a:pt x="86" y="28"/>
                  </a:cubicBezTo>
                  <a:cubicBezTo>
                    <a:pt x="74" y="31"/>
                    <a:pt x="72" y="34"/>
                    <a:pt x="59" y="42"/>
                  </a:cubicBezTo>
                  <a:cubicBezTo>
                    <a:pt x="47" y="50"/>
                    <a:pt x="37" y="56"/>
                    <a:pt x="30" y="56"/>
                  </a:cubicBezTo>
                  <a:cubicBezTo>
                    <a:pt x="24" y="56"/>
                    <a:pt x="21" y="61"/>
                    <a:pt x="13" y="63"/>
                  </a:cubicBezTo>
                  <a:cubicBezTo>
                    <a:pt x="4" y="64"/>
                    <a:pt x="1" y="72"/>
                    <a:pt x="0" y="75"/>
                  </a:cubicBezTo>
                  <a:cubicBezTo>
                    <a:pt x="0" y="78"/>
                    <a:pt x="22" y="83"/>
                    <a:pt x="39" y="74"/>
                  </a:cubicBezTo>
                  <a:cubicBezTo>
                    <a:pt x="55" y="66"/>
                    <a:pt x="145" y="54"/>
                    <a:pt x="163" y="48"/>
                  </a:cubicBezTo>
                  <a:cubicBezTo>
                    <a:pt x="180" y="42"/>
                    <a:pt x="202" y="33"/>
                    <a:pt x="195" y="29"/>
                  </a:cubicBezTo>
                  <a:cubicBezTo>
                    <a:pt x="195" y="29"/>
                    <a:pt x="167" y="0"/>
                    <a:pt x="159" y="0"/>
                  </a:cubicBezTo>
                  <a:close/>
                </a:path>
              </a:pathLst>
            </a:custGeom>
            <a:solidFill>
              <a:srgbClr val="F18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1803"/>
            <p:cNvSpPr/>
            <p:nvPr/>
          </p:nvSpPr>
          <p:spPr bwMode="auto">
            <a:xfrm>
              <a:off x="3733800" y="5276850"/>
              <a:ext cx="117475" cy="30163"/>
            </a:xfrm>
            <a:custGeom>
              <a:avLst/>
              <a:gdLst>
                <a:gd name="T0" fmla="*/ 7 w 38"/>
                <a:gd name="T1" fmla="*/ 6 h 10"/>
                <a:gd name="T2" fmla="*/ 22 w 38"/>
                <a:gd name="T3" fmla="*/ 5 h 10"/>
                <a:gd name="T4" fmla="*/ 38 w 38"/>
                <a:gd name="T5" fmla="*/ 6 h 10"/>
                <a:gd name="T6" fmla="*/ 14 w 38"/>
                <a:gd name="T7" fmla="*/ 2 h 10"/>
                <a:gd name="T8" fmla="*/ 7 w 38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7" y="6"/>
                  </a:moveTo>
                  <a:cubicBezTo>
                    <a:pt x="11" y="6"/>
                    <a:pt x="14" y="4"/>
                    <a:pt x="22" y="5"/>
                  </a:cubicBezTo>
                  <a:cubicBezTo>
                    <a:pt x="30" y="5"/>
                    <a:pt x="38" y="10"/>
                    <a:pt x="38" y="6"/>
                  </a:cubicBezTo>
                  <a:cubicBezTo>
                    <a:pt x="38" y="6"/>
                    <a:pt x="28" y="0"/>
                    <a:pt x="14" y="2"/>
                  </a:cubicBezTo>
                  <a:cubicBezTo>
                    <a:pt x="0" y="4"/>
                    <a:pt x="3" y="7"/>
                    <a:pt x="7" y="6"/>
                  </a:cubicBezTo>
                  <a:close/>
                </a:path>
              </a:pathLst>
            </a:custGeom>
            <a:solidFill>
              <a:srgbClr val="007A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1804"/>
            <p:cNvSpPr/>
            <p:nvPr/>
          </p:nvSpPr>
          <p:spPr bwMode="auto">
            <a:xfrm>
              <a:off x="3565525" y="5202238"/>
              <a:ext cx="123825" cy="96838"/>
            </a:xfrm>
            <a:custGeom>
              <a:avLst/>
              <a:gdLst>
                <a:gd name="T0" fmla="*/ 6 w 40"/>
                <a:gd name="T1" fmla="*/ 29 h 31"/>
                <a:gd name="T2" fmla="*/ 20 w 40"/>
                <a:gd name="T3" fmla="*/ 27 h 31"/>
                <a:gd name="T4" fmla="*/ 34 w 40"/>
                <a:gd name="T5" fmla="*/ 26 h 31"/>
                <a:gd name="T6" fmla="*/ 39 w 40"/>
                <a:gd name="T7" fmla="*/ 18 h 31"/>
                <a:gd name="T8" fmla="*/ 34 w 40"/>
                <a:gd name="T9" fmla="*/ 6 h 31"/>
                <a:gd name="T10" fmla="*/ 6 w 40"/>
                <a:gd name="T11" fmla="*/ 0 h 31"/>
                <a:gd name="T12" fmla="*/ 2 w 40"/>
                <a:gd name="T13" fmla="*/ 8 h 31"/>
                <a:gd name="T14" fmla="*/ 3 w 40"/>
                <a:gd name="T15" fmla="*/ 17 h 31"/>
                <a:gd name="T16" fmla="*/ 5 w 40"/>
                <a:gd name="T17" fmla="*/ 24 h 31"/>
                <a:gd name="T18" fmla="*/ 6 w 40"/>
                <a:gd name="T1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1">
                  <a:moveTo>
                    <a:pt x="6" y="29"/>
                  </a:moveTo>
                  <a:cubicBezTo>
                    <a:pt x="7" y="31"/>
                    <a:pt x="16" y="27"/>
                    <a:pt x="20" y="27"/>
                  </a:cubicBezTo>
                  <a:cubicBezTo>
                    <a:pt x="24" y="26"/>
                    <a:pt x="31" y="26"/>
                    <a:pt x="34" y="26"/>
                  </a:cubicBezTo>
                  <a:cubicBezTo>
                    <a:pt x="38" y="25"/>
                    <a:pt x="38" y="25"/>
                    <a:pt x="39" y="18"/>
                  </a:cubicBezTo>
                  <a:cubicBezTo>
                    <a:pt x="40" y="12"/>
                    <a:pt x="39" y="11"/>
                    <a:pt x="34" y="6"/>
                  </a:cubicBezTo>
                  <a:cubicBezTo>
                    <a:pt x="29" y="1"/>
                    <a:pt x="6" y="0"/>
                    <a:pt x="6" y="0"/>
                  </a:cubicBezTo>
                  <a:cubicBezTo>
                    <a:pt x="0" y="0"/>
                    <a:pt x="1" y="5"/>
                    <a:pt x="2" y="8"/>
                  </a:cubicBezTo>
                  <a:cubicBezTo>
                    <a:pt x="2" y="11"/>
                    <a:pt x="3" y="13"/>
                    <a:pt x="3" y="17"/>
                  </a:cubicBezTo>
                  <a:cubicBezTo>
                    <a:pt x="3" y="20"/>
                    <a:pt x="1" y="24"/>
                    <a:pt x="5" y="24"/>
                  </a:cubicBezTo>
                  <a:cubicBezTo>
                    <a:pt x="9" y="24"/>
                    <a:pt x="4" y="28"/>
                    <a:pt x="6" y="29"/>
                  </a:cubicBezTo>
                  <a:close/>
                </a:path>
              </a:pathLst>
            </a:custGeom>
            <a:solidFill>
              <a:srgbClr val="F18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1805"/>
            <p:cNvSpPr/>
            <p:nvPr/>
          </p:nvSpPr>
          <p:spPr bwMode="auto">
            <a:xfrm>
              <a:off x="3581400" y="5214938"/>
              <a:ext cx="104775" cy="74613"/>
            </a:xfrm>
            <a:custGeom>
              <a:avLst/>
              <a:gdLst>
                <a:gd name="T0" fmla="*/ 17 w 34"/>
                <a:gd name="T1" fmla="*/ 18 h 24"/>
                <a:gd name="T2" fmla="*/ 8 w 34"/>
                <a:gd name="T3" fmla="*/ 23 h 24"/>
                <a:gd name="T4" fmla="*/ 33 w 34"/>
                <a:gd name="T5" fmla="*/ 20 h 24"/>
                <a:gd name="T6" fmla="*/ 34 w 34"/>
                <a:gd name="T7" fmla="*/ 13 h 24"/>
                <a:gd name="T8" fmla="*/ 8 w 34"/>
                <a:gd name="T9" fmla="*/ 0 h 24"/>
                <a:gd name="T10" fmla="*/ 18 w 34"/>
                <a:gd name="T11" fmla="*/ 7 h 24"/>
                <a:gd name="T12" fmla="*/ 4 w 34"/>
                <a:gd name="T13" fmla="*/ 6 h 24"/>
                <a:gd name="T14" fmla="*/ 14 w 34"/>
                <a:gd name="T15" fmla="*/ 9 h 24"/>
                <a:gd name="T16" fmla="*/ 11 w 34"/>
                <a:gd name="T17" fmla="*/ 13 h 24"/>
                <a:gd name="T18" fmla="*/ 7 w 34"/>
                <a:gd name="T19" fmla="*/ 16 h 24"/>
                <a:gd name="T20" fmla="*/ 17 w 34"/>
                <a:gd name="T21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24">
                  <a:moveTo>
                    <a:pt x="17" y="18"/>
                  </a:moveTo>
                  <a:cubicBezTo>
                    <a:pt x="10" y="20"/>
                    <a:pt x="4" y="24"/>
                    <a:pt x="8" y="23"/>
                  </a:cubicBezTo>
                  <a:cubicBezTo>
                    <a:pt x="11" y="22"/>
                    <a:pt x="33" y="20"/>
                    <a:pt x="33" y="20"/>
                  </a:cubicBezTo>
                  <a:cubicBezTo>
                    <a:pt x="33" y="20"/>
                    <a:pt x="34" y="17"/>
                    <a:pt x="34" y="13"/>
                  </a:cubicBezTo>
                  <a:cubicBezTo>
                    <a:pt x="34" y="9"/>
                    <a:pt x="8" y="0"/>
                    <a:pt x="8" y="0"/>
                  </a:cubicBezTo>
                  <a:cubicBezTo>
                    <a:pt x="4" y="1"/>
                    <a:pt x="16" y="6"/>
                    <a:pt x="18" y="7"/>
                  </a:cubicBezTo>
                  <a:cubicBezTo>
                    <a:pt x="20" y="9"/>
                    <a:pt x="8" y="4"/>
                    <a:pt x="4" y="6"/>
                  </a:cubicBezTo>
                  <a:cubicBezTo>
                    <a:pt x="0" y="7"/>
                    <a:pt x="9" y="7"/>
                    <a:pt x="14" y="9"/>
                  </a:cubicBezTo>
                  <a:cubicBezTo>
                    <a:pt x="20" y="11"/>
                    <a:pt x="18" y="13"/>
                    <a:pt x="11" y="13"/>
                  </a:cubicBezTo>
                  <a:cubicBezTo>
                    <a:pt x="3" y="12"/>
                    <a:pt x="0" y="16"/>
                    <a:pt x="7" y="16"/>
                  </a:cubicBezTo>
                  <a:cubicBezTo>
                    <a:pt x="13" y="17"/>
                    <a:pt x="24" y="16"/>
                    <a:pt x="17" y="18"/>
                  </a:cubicBezTo>
                  <a:close/>
                </a:path>
              </a:pathLst>
            </a:custGeom>
            <a:solidFill>
              <a:srgbClr val="EB6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1806"/>
            <p:cNvSpPr/>
            <p:nvPr/>
          </p:nvSpPr>
          <p:spPr bwMode="auto">
            <a:xfrm>
              <a:off x="3143250" y="4991100"/>
              <a:ext cx="581025" cy="220663"/>
            </a:xfrm>
            <a:custGeom>
              <a:avLst/>
              <a:gdLst>
                <a:gd name="T0" fmla="*/ 6 w 187"/>
                <a:gd name="T1" fmla="*/ 69 h 71"/>
                <a:gd name="T2" fmla="*/ 0 w 187"/>
                <a:gd name="T3" fmla="*/ 68 h 71"/>
                <a:gd name="T4" fmla="*/ 8 w 187"/>
                <a:gd name="T5" fmla="*/ 71 h 71"/>
                <a:gd name="T6" fmla="*/ 123 w 187"/>
                <a:gd name="T7" fmla="*/ 37 h 71"/>
                <a:gd name="T8" fmla="*/ 187 w 187"/>
                <a:gd name="T9" fmla="*/ 23 h 71"/>
                <a:gd name="T10" fmla="*/ 161 w 187"/>
                <a:gd name="T11" fmla="*/ 0 h 71"/>
                <a:gd name="T12" fmla="*/ 180 w 187"/>
                <a:gd name="T13" fmla="*/ 20 h 71"/>
                <a:gd name="T14" fmla="*/ 174 w 187"/>
                <a:gd name="T15" fmla="*/ 22 h 71"/>
                <a:gd name="T16" fmla="*/ 150 w 187"/>
                <a:gd name="T17" fmla="*/ 6 h 71"/>
                <a:gd name="T18" fmla="*/ 167 w 187"/>
                <a:gd name="T19" fmla="*/ 22 h 71"/>
                <a:gd name="T20" fmla="*/ 157 w 187"/>
                <a:gd name="T21" fmla="*/ 24 h 71"/>
                <a:gd name="T22" fmla="*/ 134 w 187"/>
                <a:gd name="T23" fmla="*/ 7 h 71"/>
                <a:gd name="T24" fmla="*/ 152 w 187"/>
                <a:gd name="T25" fmla="*/ 25 h 71"/>
                <a:gd name="T26" fmla="*/ 138 w 187"/>
                <a:gd name="T27" fmla="*/ 28 h 71"/>
                <a:gd name="T28" fmla="*/ 119 w 187"/>
                <a:gd name="T29" fmla="*/ 13 h 71"/>
                <a:gd name="T30" fmla="*/ 130 w 187"/>
                <a:gd name="T31" fmla="*/ 29 h 71"/>
                <a:gd name="T32" fmla="*/ 118 w 187"/>
                <a:gd name="T33" fmla="*/ 31 h 71"/>
                <a:gd name="T34" fmla="*/ 102 w 187"/>
                <a:gd name="T35" fmla="*/ 20 h 71"/>
                <a:gd name="T36" fmla="*/ 115 w 187"/>
                <a:gd name="T37" fmla="*/ 33 h 71"/>
                <a:gd name="T38" fmla="*/ 101 w 187"/>
                <a:gd name="T39" fmla="*/ 37 h 71"/>
                <a:gd name="T40" fmla="*/ 85 w 187"/>
                <a:gd name="T41" fmla="*/ 27 h 71"/>
                <a:gd name="T42" fmla="*/ 96 w 187"/>
                <a:gd name="T43" fmla="*/ 39 h 71"/>
                <a:gd name="T44" fmla="*/ 75 w 187"/>
                <a:gd name="T45" fmla="*/ 43 h 71"/>
                <a:gd name="T46" fmla="*/ 65 w 187"/>
                <a:gd name="T47" fmla="*/ 38 h 71"/>
                <a:gd name="T48" fmla="*/ 72 w 187"/>
                <a:gd name="T49" fmla="*/ 45 h 71"/>
                <a:gd name="T50" fmla="*/ 58 w 187"/>
                <a:gd name="T51" fmla="*/ 49 h 71"/>
                <a:gd name="T52" fmla="*/ 49 w 187"/>
                <a:gd name="T53" fmla="*/ 47 h 71"/>
                <a:gd name="T54" fmla="*/ 51 w 187"/>
                <a:gd name="T55" fmla="*/ 53 h 71"/>
                <a:gd name="T56" fmla="*/ 40 w 187"/>
                <a:gd name="T57" fmla="*/ 50 h 71"/>
                <a:gd name="T58" fmla="*/ 43 w 187"/>
                <a:gd name="T59" fmla="*/ 56 h 71"/>
                <a:gd name="T60" fmla="*/ 35 w 187"/>
                <a:gd name="T61" fmla="*/ 59 h 71"/>
                <a:gd name="T62" fmla="*/ 27 w 187"/>
                <a:gd name="T63" fmla="*/ 54 h 71"/>
                <a:gd name="T64" fmla="*/ 30 w 187"/>
                <a:gd name="T65" fmla="*/ 59 h 71"/>
                <a:gd name="T66" fmla="*/ 24 w 187"/>
                <a:gd name="T67" fmla="*/ 61 h 71"/>
                <a:gd name="T68" fmla="*/ 19 w 187"/>
                <a:gd name="T69" fmla="*/ 59 h 71"/>
                <a:gd name="T70" fmla="*/ 21 w 187"/>
                <a:gd name="T71" fmla="*/ 62 h 71"/>
                <a:gd name="T72" fmla="*/ 16 w 187"/>
                <a:gd name="T73" fmla="*/ 65 h 71"/>
                <a:gd name="T74" fmla="*/ 8 w 187"/>
                <a:gd name="T75" fmla="*/ 62 h 71"/>
                <a:gd name="T76" fmla="*/ 9 w 187"/>
                <a:gd name="T77" fmla="*/ 68 h 71"/>
                <a:gd name="T78" fmla="*/ 6 w 187"/>
                <a:gd name="T79" fmla="*/ 6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7" h="71">
                  <a:moveTo>
                    <a:pt x="6" y="69"/>
                  </a:moveTo>
                  <a:cubicBezTo>
                    <a:pt x="3" y="69"/>
                    <a:pt x="0" y="68"/>
                    <a:pt x="0" y="68"/>
                  </a:cubicBezTo>
                  <a:cubicBezTo>
                    <a:pt x="1" y="69"/>
                    <a:pt x="4" y="71"/>
                    <a:pt x="8" y="71"/>
                  </a:cubicBezTo>
                  <a:cubicBezTo>
                    <a:pt x="12" y="71"/>
                    <a:pt x="105" y="44"/>
                    <a:pt x="123" y="37"/>
                  </a:cubicBezTo>
                  <a:cubicBezTo>
                    <a:pt x="141" y="30"/>
                    <a:pt x="187" y="26"/>
                    <a:pt x="187" y="23"/>
                  </a:cubicBezTo>
                  <a:cubicBezTo>
                    <a:pt x="187" y="20"/>
                    <a:pt x="161" y="0"/>
                    <a:pt x="161" y="0"/>
                  </a:cubicBezTo>
                  <a:cubicBezTo>
                    <a:pt x="159" y="2"/>
                    <a:pt x="182" y="19"/>
                    <a:pt x="180" y="20"/>
                  </a:cubicBezTo>
                  <a:cubicBezTo>
                    <a:pt x="178" y="21"/>
                    <a:pt x="176" y="21"/>
                    <a:pt x="174" y="22"/>
                  </a:cubicBezTo>
                  <a:cubicBezTo>
                    <a:pt x="171" y="23"/>
                    <a:pt x="152" y="5"/>
                    <a:pt x="150" y="6"/>
                  </a:cubicBezTo>
                  <a:cubicBezTo>
                    <a:pt x="149" y="6"/>
                    <a:pt x="165" y="19"/>
                    <a:pt x="167" y="22"/>
                  </a:cubicBezTo>
                  <a:cubicBezTo>
                    <a:pt x="168" y="25"/>
                    <a:pt x="161" y="24"/>
                    <a:pt x="157" y="24"/>
                  </a:cubicBezTo>
                  <a:cubicBezTo>
                    <a:pt x="152" y="24"/>
                    <a:pt x="137" y="8"/>
                    <a:pt x="134" y="7"/>
                  </a:cubicBezTo>
                  <a:cubicBezTo>
                    <a:pt x="132" y="6"/>
                    <a:pt x="150" y="23"/>
                    <a:pt x="152" y="25"/>
                  </a:cubicBezTo>
                  <a:cubicBezTo>
                    <a:pt x="154" y="27"/>
                    <a:pt x="142" y="27"/>
                    <a:pt x="138" y="28"/>
                  </a:cubicBezTo>
                  <a:cubicBezTo>
                    <a:pt x="134" y="29"/>
                    <a:pt x="122" y="13"/>
                    <a:pt x="119" y="13"/>
                  </a:cubicBezTo>
                  <a:cubicBezTo>
                    <a:pt x="117" y="13"/>
                    <a:pt x="131" y="25"/>
                    <a:pt x="130" y="29"/>
                  </a:cubicBezTo>
                  <a:cubicBezTo>
                    <a:pt x="129" y="31"/>
                    <a:pt x="122" y="31"/>
                    <a:pt x="118" y="31"/>
                  </a:cubicBezTo>
                  <a:cubicBezTo>
                    <a:pt x="115" y="31"/>
                    <a:pt x="104" y="20"/>
                    <a:pt x="102" y="20"/>
                  </a:cubicBezTo>
                  <a:cubicBezTo>
                    <a:pt x="99" y="21"/>
                    <a:pt x="114" y="31"/>
                    <a:pt x="115" y="33"/>
                  </a:cubicBezTo>
                  <a:cubicBezTo>
                    <a:pt x="116" y="35"/>
                    <a:pt x="103" y="37"/>
                    <a:pt x="101" y="37"/>
                  </a:cubicBezTo>
                  <a:cubicBezTo>
                    <a:pt x="99" y="37"/>
                    <a:pt x="85" y="26"/>
                    <a:pt x="85" y="27"/>
                  </a:cubicBezTo>
                  <a:cubicBezTo>
                    <a:pt x="83" y="28"/>
                    <a:pt x="97" y="37"/>
                    <a:pt x="96" y="39"/>
                  </a:cubicBezTo>
                  <a:cubicBezTo>
                    <a:pt x="95" y="40"/>
                    <a:pt x="78" y="43"/>
                    <a:pt x="75" y="43"/>
                  </a:cubicBezTo>
                  <a:cubicBezTo>
                    <a:pt x="72" y="43"/>
                    <a:pt x="67" y="37"/>
                    <a:pt x="65" y="38"/>
                  </a:cubicBezTo>
                  <a:cubicBezTo>
                    <a:pt x="64" y="38"/>
                    <a:pt x="71" y="44"/>
                    <a:pt x="72" y="45"/>
                  </a:cubicBezTo>
                  <a:cubicBezTo>
                    <a:pt x="72" y="46"/>
                    <a:pt x="62" y="50"/>
                    <a:pt x="58" y="49"/>
                  </a:cubicBezTo>
                  <a:cubicBezTo>
                    <a:pt x="54" y="49"/>
                    <a:pt x="49" y="45"/>
                    <a:pt x="49" y="47"/>
                  </a:cubicBezTo>
                  <a:cubicBezTo>
                    <a:pt x="50" y="48"/>
                    <a:pt x="58" y="50"/>
                    <a:pt x="51" y="53"/>
                  </a:cubicBezTo>
                  <a:cubicBezTo>
                    <a:pt x="44" y="56"/>
                    <a:pt x="40" y="50"/>
                    <a:pt x="40" y="50"/>
                  </a:cubicBezTo>
                  <a:cubicBezTo>
                    <a:pt x="39" y="55"/>
                    <a:pt x="45" y="54"/>
                    <a:pt x="43" y="56"/>
                  </a:cubicBezTo>
                  <a:cubicBezTo>
                    <a:pt x="41" y="58"/>
                    <a:pt x="38" y="58"/>
                    <a:pt x="35" y="59"/>
                  </a:cubicBezTo>
                  <a:cubicBezTo>
                    <a:pt x="32" y="59"/>
                    <a:pt x="29" y="56"/>
                    <a:pt x="27" y="54"/>
                  </a:cubicBezTo>
                  <a:cubicBezTo>
                    <a:pt x="25" y="53"/>
                    <a:pt x="28" y="57"/>
                    <a:pt x="30" y="59"/>
                  </a:cubicBezTo>
                  <a:cubicBezTo>
                    <a:pt x="32" y="61"/>
                    <a:pt x="26" y="62"/>
                    <a:pt x="24" y="61"/>
                  </a:cubicBezTo>
                  <a:cubicBezTo>
                    <a:pt x="21" y="61"/>
                    <a:pt x="18" y="58"/>
                    <a:pt x="19" y="59"/>
                  </a:cubicBezTo>
                  <a:cubicBezTo>
                    <a:pt x="19" y="60"/>
                    <a:pt x="22" y="61"/>
                    <a:pt x="21" y="62"/>
                  </a:cubicBezTo>
                  <a:cubicBezTo>
                    <a:pt x="21" y="64"/>
                    <a:pt x="17" y="64"/>
                    <a:pt x="16" y="65"/>
                  </a:cubicBezTo>
                  <a:cubicBezTo>
                    <a:pt x="11" y="67"/>
                    <a:pt x="9" y="62"/>
                    <a:pt x="8" y="62"/>
                  </a:cubicBezTo>
                  <a:cubicBezTo>
                    <a:pt x="7" y="63"/>
                    <a:pt x="12" y="66"/>
                    <a:pt x="9" y="68"/>
                  </a:cubicBezTo>
                  <a:cubicBezTo>
                    <a:pt x="9" y="68"/>
                    <a:pt x="7" y="69"/>
                    <a:pt x="6" y="69"/>
                  </a:cubicBezTo>
                  <a:close/>
                </a:path>
              </a:pathLst>
            </a:custGeom>
            <a:solidFill>
              <a:srgbClr val="EB6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1807"/>
            <p:cNvSpPr/>
            <p:nvPr/>
          </p:nvSpPr>
          <p:spPr bwMode="auto">
            <a:xfrm>
              <a:off x="3770313" y="5173663"/>
              <a:ext cx="77788" cy="74613"/>
            </a:xfrm>
            <a:custGeom>
              <a:avLst/>
              <a:gdLst>
                <a:gd name="T0" fmla="*/ 0 w 25"/>
                <a:gd name="T1" fmla="*/ 11 h 24"/>
                <a:gd name="T2" fmla="*/ 13 w 25"/>
                <a:gd name="T3" fmla="*/ 21 h 24"/>
                <a:gd name="T4" fmla="*/ 12 w 25"/>
                <a:gd name="T5" fmla="*/ 0 h 24"/>
                <a:gd name="T6" fmla="*/ 0 w 25"/>
                <a:gd name="T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4">
                  <a:moveTo>
                    <a:pt x="0" y="11"/>
                  </a:moveTo>
                  <a:cubicBezTo>
                    <a:pt x="0" y="12"/>
                    <a:pt x="1" y="24"/>
                    <a:pt x="13" y="21"/>
                  </a:cubicBezTo>
                  <a:cubicBezTo>
                    <a:pt x="25" y="19"/>
                    <a:pt x="23" y="1"/>
                    <a:pt x="12" y="0"/>
                  </a:cubicBezTo>
                  <a:cubicBezTo>
                    <a:pt x="0" y="0"/>
                    <a:pt x="0" y="10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1808"/>
            <p:cNvSpPr/>
            <p:nvPr/>
          </p:nvSpPr>
          <p:spPr bwMode="auto">
            <a:xfrm>
              <a:off x="3773488" y="5180013"/>
              <a:ext cx="68263" cy="65088"/>
            </a:xfrm>
            <a:custGeom>
              <a:avLst/>
              <a:gdLst>
                <a:gd name="T0" fmla="*/ 0 w 22"/>
                <a:gd name="T1" fmla="*/ 9 h 21"/>
                <a:gd name="T2" fmla="*/ 11 w 22"/>
                <a:gd name="T3" fmla="*/ 19 h 21"/>
                <a:gd name="T4" fmla="*/ 11 w 22"/>
                <a:gd name="T5" fmla="*/ 0 h 21"/>
                <a:gd name="T6" fmla="*/ 0 w 22"/>
                <a:gd name="T7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1">
                  <a:moveTo>
                    <a:pt x="0" y="9"/>
                  </a:moveTo>
                  <a:cubicBezTo>
                    <a:pt x="0" y="10"/>
                    <a:pt x="1" y="21"/>
                    <a:pt x="11" y="19"/>
                  </a:cubicBezTo>
                  <a:cubicBezTo>
                    <a:pt x="22" y="17"/>
                    <a:pt x="21" y="1"/>
                    <a:pt x="11" y="0"/>
                  </a:cubicBezTo>
                  <a:cubicBezTo>
                    <a:pt x="0" y="0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FCE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1809"/>
            <p:cNvSpPr/>
            <p:nvPr/>
          </p:nvSpPr>
          <p:spPr bwMode="auto">
            <a:xfrm>
              <a:off x="3779838" y="5186363"/>
              <a:ext cx="52388" cy="50800"/>
            </a:xfrm>
            <a:custGeom>
              <a:avLst/>
              <a:gdLst>
                <a:gd name="T0" fmla="*/ 0 w 17"/>
                <a:gd name="T1" fmla="*/ 7 h 16"/>
                <a:gd name="T2" fmla="*/ 9 w 17"/>
                <a:gd name="T3" fmla="*/ 14 h 16"/>
                <a:gd name="T4" fmla="*/ 8 w 17"/>
                <a:gd name="T5" fmla="*/ 0 h 16"/>
                <a:gd name="T6" fmla="*/ 0 w 17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6">
                  <a:moveTo>
                    <a:pt x="0" y="7"/>
                  </a:moveTo>
                  <a:cubicBezTo>
                    <a:pt x="0" y="8"/>
                    <a:pt x="1" y="16"/>
                    <a:pt x="9" y="14"/>
                  </a:cubicBezTo>
                  <a:cubicBezTo>
                    <a:pt x="17" y="13"/>
                    <a:pt x="16" y="0"/>
                    <a:pt x="8" y="0"/>
                  </a:cubicBezTo>
                  <a:cubicBezTo>
                    <a:pt x="1" y="0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907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Oval 1810"/>
            <p:cNvSpPr>
              <a:spLocks noChangeArrowheads="1"/>
            </p:cNvSpPr>
            <p:nvPr/>
          </p:nvSpPr>
          <p:spPr bwMode="auto">
            <a:xfrm>
              <a:off x="3792538" y="5192713"/>
              <a:ext cx="23813" cy="28575"/>
            </a:xfrm>
            <a:prstGeom prst="ellipse">
              <a:avLst/>
            </a:prstGeom>
            <a:solidFill>
              <a:srgbClr val="542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Oval 1811"/>
            <p:cNvSpPr>
              <a:spLocks noChangeArrowheads="1"/>
            </p:cNvSpPr>
            <p:nvPr/>
          </p:nvSpPr>
          <p:spPr bwMode="auto">
            <a:xfrm>
              <a:off x="3810000" y="51895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1812"/>
            <p:cNvSpPr/>
            <p:nvPr/>
          </p:nvSpPr>
          <p:spPr bwMode="auto">
            <a:xfrm>
              <a:off x="3113088" y="5056188"/>
              <a:ext cx="762000" cy="185738"/>
            </a:xfrm>
            <a:custGeom>
              <a:avLst/>
              <a:gdLst>
                <a:gd name="T0" fmla="*/ 216 w 246"/>
                <a:gd name="T1" fmla="*/ 3 h 60"/>
                <a:gd name="T2" fmla="*/ 181 w 246"/>
                <a:gd name="T3" fmla="*/ 3 h 60"/>
                <a:gd name="T4" fmla="*/ 86 w 246"/>
                <a:gd name="T5" fmla="*/ 27 h 60"/>
                <a:gd name="T6" fmla="*/ 37 w 246"/>
                <a:gd name="T7" fmla="*/ 42 h 60"/>
                <a:gd name="T8" fmla="*/ 5 w 246"/>
                <a:gd name="T9" fmla="*/ 56 h 60"/>
                <a:gd name="T10" fmla="*/ 14 w 246"/>
                <a:gd name="T11" fmla="*/ 59 h 60"/>
                <a:gd name="T12" fmla="*/ 56 w 246"/>
                <a:gd name="T13" fmla="*/ 55 h 60"/>
                <a:gd name="T14" fmla="*/ 87 w 246"/>
                <a:gd name="T15" fmla="*/ 50 h 60"/>
                <a:gd name="T16" fmla="*/ 109 w 246"/>
                <a:gd name="T17" fmla="*/ 44 h 60"/>
                <a:gd name="T18" fmla="*/ 141 w 246"/>
                <a:gd name="T19" fmla="*/ 47 h 60"/>
                <a:gd name="T20" fmla="*/ 153 w 246"/>
                <a:gd name="T21" fmla="*/ 39 h 60"/>
                <a:gd name="T22" fmla="*/ 188 w 246"/>
                <a:gd name="T23" fmla="*/ 33 h 60"/>
                <a:gd name="T24" fmla="*/ 221 w 246"/>
                <a:gd name="T25" fmla="*/ 36 h 60"/>
                <a:gd name="T26" fmla="*/ 238 w 246"/>
                <a:gd name="T27" fmla="*/ 22 h 60"/>
                <a:gd name="T28" fmla="*/ 216 w 246"/>
                <a:gd name="T29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6" h="60">
                  <a:moveTo>
                    <a:pt x="216" y="3"/>
                  </a:moveTo>
                  <a:cubicBezTo>
                    <a:pt x="201" y="0"/>
                    <a:pt x="185" y="2"/>
                    <a:pt x="181" y="3"/>
                  </a:cubicBezTo>
                  <a:cubicBezTo>
                    <a:pt x="178" y="4"/>
                    <a:pt x="100" y="22"/>
                    <a:pt x="86" y="27"/>
                  </a:cubicBezTo>
                  <a:cubicBezTo>
                    <a:pt x="71" y="32"/>
                    <a:pt x="44" y="41"/>
                    <a:pt x="37" y="42"/>
                  </a:cubicBezTo>
                  <a:cubicBezTo>
                    <a:pt x="30" y="43"/>
                    <a:pt x="10" y="52"/>
                    <a:pt x="5" y="56"/>
                  </a:cubicBezTo>
                  <a:cubicBezTo>
                    <a:pt x="0" y="59"/>
                    <a:pt x="6" y="60"/>
                    <a:pt x="14" y="59"/>
                  </a:cubicBezTo>
                  <a:cubicBezTo>
                    <a:pt x="22" y="58"/>
                    <a:pt x="43" y="54"/>
                    <a:pt x="56" y="55"/>
                  </a:cubicBezTo>
                  <a:cubicBezTo>
                    <a:pt x="69" y="56"/>
                    <a:pt x="78" y="52"/>
                    <a:pt x="87" y="50"/>
                  </a:cubicBezTo>
                  <a:cubicBezTo>
                    <a:pt x="96" y="48"/>
                    <a:pt x="97" y="47"/>
                    <a:pt x="109" y="44"/>
                  </a:cubicBezTo>
                  <a:cubicBezTo>
                    <a:pt x="122" y="41"/>
                    <a:pt x="132" y="47"/>
                    <a:pt x="141" y="47"/>
                  </a:cubicBezTo>
                  <a:cubicBezTo>
                    <a:pt x="150" y="47"/>
                    <a:pt x="147" y="44"/>
                    <a:pt x="153" y="39"/>
                  </a:cubicBezTo>
                  <a:cubicBezTo>
                    <a:pt x="159" y="34"/>
                    <a:pt x="176" y="32"/>
                    <a:pt x="188" y="33"/>
                  </a:cubicBezTo>
                  <a:cubicBezTo>
                    <a:pt x="200" y="34"/>
                    <a:pt x="208" y="36"/>
                    <a:pt x="221" y="36"/>
                  </a:cubicBezTo>
                  <a:cubicBezTo>
                    <a:pt x="246" y="36"/>
                    <a:pt x="239" y="30"/>
                    <a:pt x="238" y="22"/>
                  </a:cubicBezTo>
                  <a:cubicBezTo>
                    <a:pt x="238" y="15"/>
                    <a:pt x="230" y="7"/>
                    <a:pt x="216" y="3"/>
                  </a:cubicBezTo>
                  <a:close/>
                </a:path>
              </a:pathLst>
            </a:custGeom>
            <a:solidFill>
              <a:srgbClr val="00A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1814"/>
            <p:cNvSpPr/>
            <p:nvPr/>
          </p:nvSpPr>
          <p:spPr bwMode="auto">
            <a:xfrm>
              <a:off x="3367088" y="5056188"/>
              <a:ext cx="493713" cy="117475"/>
            </a:xfrm>
            <a:custGeom>
              <a:avLst/>
              <a:gdLst>
                <a:gd name="T0" fmla="*/ 74 w 159"/>
                <a:gd name="T1" fmla="*/ 10 h 38"/>
                <a:gd name="T2" fmla="*/ 0 w 159"/>
                <a:gd name="T3" fmla="*/ 33 h 38"/>
                <a:gd name="T4" fmla="*/ 76 w 159"/>
                <a:gd name="T5" fmla="*/ 23 h 38"/>
                <a:gd name="T6" fmla="*/ 135 w 159"/>
                <a:gd name="T7" fmla="*/ 22 h 38"/>
                <a:gd name="T8" fmla="*/ 155 w 159"/>
                <a:gd name="T9" fmla="*/ 25 h 38"/>
                <a:gd name="T10" fmla="*/ 128 w 159"/>
                <a:gd name="T11" fmla="*/ 3 h 38"/>
                <a:gd name="T12" fmla="*/ 74 w 159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38">
                  <a:moveTo>
                    <a:pt x="74" y="10"/>
                  </a:moveTo>
                  <a:cubicBezTo>
                    <a:pt x="44" y="18"/>
                    <a:pt x="1" y="28"/>
                    <a:pt x="0" y="33"/>
                  </a:cubicBezTo>
                  <a:cubicBezTo>
                    <a:pt x="0" y="38"/>
                    <a:pt x="46" y="32"/>
                    <a:pt x="76" y="23"/>
                  </a:cubicBezTo>
                  <a:cubicBezTo>
                    <a:pt x="106" y="15"/>
                    <a:pt x="131" y="20"/>
                    <a:pt x="135" y="22"/>
                  </a:cubicBezTo>
                  <a:cubicBezTo>
                    <a:pt x="139" y="25"/>
                    <a:pt x="151" y="30"/>
                    <a:pt x="155" y="25"/>
                  </a:cubicBezTo>
                  <a:cubicBezTo>
                    <a:pt x="159" y="20"/>
                    <a:pt x="149" y="6"/>
                    <a:pt x="128" y="3"/>
                  </a:cubicBezTo>
                  <a:cubicBezTo>
                    <a:pt x="106" y="0"/>
                    <a:pt x="74" y="10"/>
                    <a:pt x="74" y="10"/>
                  </a:cubicBezTo>
                  <a:close/>
                </a:path>
              </a:pathLst>
            </a:custGeom>
            <a:solidFill>
              <a:srgbClr val="44B8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1815"/>
            <p:cNvSpPr/>
            <p:nvPr/>
          </p:nvSpPr>
          <p:spPr bwMode="auto">
            <a:xfrm>
              <a:off x="3711575" y="5195888"/>
              <a:ext cx="173038" cy="114300"/>
            </a:xfrm>
            <a:custGeom>
              <a:avLst/>
              <a:gdLst>
                <a:gd name="T0" fmla="*/ 42 w 56"/>
                <a:gd name="T1" fmla="*/ 6 h 37"/>
                <a:gd name="T2" fmla="*/ 29 w 56"/>
                <a:gd name="T3" fmla="*/ 21 h 37"/>
                <a:gd name="T4" fmla="*/ 13 w 56"/>
                <a:gd name="T5" fmla="*/ 29 h 37"/>
                <a:gd name="T6" fmla="*/ 41 w 56"/>
                <a:gd name="T7" fmla="*/ 28 h 37"/>
                <a:gd name="T8" fmla="*/ 52 w 56"/>
                <a:gd name="T9" fmla="*/ 31 h 37"/>
                <a:gd name="T10" fmla="*/ 52 w 56"/>
                <a:gd name="T11" fmla="*/ 10 h 37"/>
                <a:gd name="T12" fmla="*/ 42 w 56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7">
                  <a:moveTo>
                    <a:pt x="42" y="6"/>
                  </a:moveTo>
                  <a:cubicBezTo>
                    <a:pt x="41" y="11"/>
                    <a:pt x="41" y="20"/>
                    <a:pt x="29" y="21"/>
                  </a:cubicBezTo>
                  <a:cubicBezTo>
                    <a:pt x="18" y="22"/>
                    <a:pt x="0" y="32"/>
                    <a:pt x="13" y="29"/>
                  </a:cubicBezTo>
                  <a:cubicBezTo>
                    <a:pt x="26" y="25"/>
                    <a:pt x="35" y="27"/>
                    <a:pt x="41" y="28"/>
                  </a:cubicBezTo>
                  <a:cubicBezTo>
                    <a:pt x="48" y="29"/>
                    <a:pt x="48" y="37"/>
                    <a:pt x="52" y="31"/>
                  </a:cubicBezTo>
                  <a:cubicBezTo>
                    <a:pt x="56" y="23"/>
                    <a:pt x="52" y="10"/>
                    <a:pt x="52" y="10"/>
                  </a:cubicBezTo>
                  <a:cubicBezTo>
                    <a:pt x="50" y="5"/>
                    <a:pt x="44" y="0"/>
                    <a:pt x="42" y="6"/>
                  </a:cubicBezTo>
                  <a:close/>
                </a:path>
              </a:pathLst>
            </a:custGeom>
            <a:solidFill>
              <a:srgbClr val="259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1816"/>
            <p:cNvSpPr/>
            <p:nvPr/>
          </p:nvSpPr>
          <p:spPr bwMode="auto">
            <a:xfrm>
              <a:off x="3748088" y="5295901"/>
              <a:ext cx="103188" cy="46038"/>
            </a:xfrm>
            <a:custGeom>
              <a:avLst/>
              <a:gdLst>
                <a:gd name="T0" fmla="*/ 14 w 33"/>
                <a:gd name="T1" fmla="*/ 2 h 15"/>
                <a:gd name="T2" fmla="*/ 1 w 33"/>
                <a:gd name="T3" fmla="*/ 7 h 15"/>
                <a:gd name="T4" fmla="*/ 25 w 33"/>
                <a:gd name="T5" fmla="*/ 13 h 15"/>
                <a:gd name="T6" fmla="*/ 32 w 33"/>
                <a:gd name="T7" fmla="*/ 4 h 15"/>
                <a:gd name="T8" fmla="*/ 14 w 33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5">
                  <a:moveTo>
                    <a:pt x="14" y="2"/>
                  </a:moveTo>
                  <a:cubicBezTo>
                    <a:pt x="6" y="2"/>
                    <a:pt x="0" y="5"/>
                    <a:pt x="1" y="7"/>
                  </a:cubicBezTo>
                  <a:cubicBezTo>
                    <a:pt x="2" y="9"/>
                    <a:pt x="16" y="15"/>
                    <a:pt x="25" y="13"/>
                  </a:cubicBezTo>
                  <a:cubicBezTo>
                    <a:pt x="33" y="11"/>
                    <a:pt x="32" y="4"/>
                    <a:pt x="32" y="4"/>
                  </a:cubicBezTo>
                  <a:cubicBezTo>
                    <a:pt x="28" y="0"/>
                    <a:pt x="23" y="1"/>
                    <a:pt x="14" y="2"/>
                  </a:cubicBezTo>
                  <a:close/>
                </a:path>
              </a:pathLst>
            </a:custGeom>
            <a:solidFill>
              <a:srgbClr val="259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1817"/>
            <p:cNvSpPr/>
            <p:nvPr/>
          </p:nvSpPr>
          <p:spPr bwMode="auto">
            <a:xfrm>
              <a:off x="3802063" y="5245101"/>
              <a:ext cx="73025" cy="57150"/>
            </a:xfrm>
            <a:custGeom>
              <a:avLst/>
              <a:gdLst>
                <a:gd name="T0" fmla="*/ 16 w 24"/>
                <a:gd name="T1" fmla="*/ 6 h 18"/>
                <a:gd name="T2" fmla="*/ 2 w 24"/>
                <a:gd name="T3" fmla="*/ 8 h 18"/>
                <a:gd name="T4" fmla="*/ 13 w 24"/>
                <a:gd name="T5" fmla="*/ 10 h 18"/>
                <a:gd name="T6" fmla="*/ 22 w 24"/>
                <a:gd name="T7" fmla="*/ 14 h 18"/>
                <a:gd name="T8" fmla="*/ 24 w 24"/>
                <a:gd name="T9" fmla="*/ 3 h 18"/>
                <a:gd name="T10" fmla="*/ 16 w 24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8">
                  <a:moveTo>
                    <a:pt x="16" y="6"/>
                  </a:moveTo>
                  <a:cubicBezTo>
                    <a:pt x="13" y="7"/>
                    <a:pt x="4" y="7"/>
                    <a:pt x="2" y="8"/>
                  </a:cubicBezTo>
                  <a:cubicBezTo>
                    <a:pt x="0" y="9"/>
                    <a:pt x="7" y="9"/>
                    <a:pt x="13" y="10"/>
                  </a:cubicBezTo>
                  <a:cubicBezTo>
                    <a:pt x="18" y="11"/>
                    <a:pt x="19" y="18"/>
                    <a:pt x="22" y="14"/>
                  </a:cubicBezTo>
                  <a:cubicBezTo>
                    <a:pt x="24" y="11"/>
                    <a:pt x="24" y="6"/>
                    <a:pt x="24" y="3"/>
                  </a:cubicBezTo>
                  <a:cubicBezTo>
                    <a:pt x="23" y="0"/>
                    <a:pt x="20" y="5"/>
                    <a:pt x="16" y="6"/>
                  </a:cubicBezTo>
                  <a:close/>
                </a:path>
              </a:pathLst>
            </a:custGeom>
            <a:solidFill>
              <a:srgbClr val="41A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1818"/>
            <p:cNvSpPr/>
            <p:nvPr/>
          </p:nvSpPr>
          <p:spPr bwMode="auto">
            <a:xfrm>
              <a:off x="3659188" y="5202238"/>
              <a:ext cx="101600" cy="158750"/>
            </a:xfrm>
            <a:custGeom>
              <a:avLst/>
              <a:gdLst>
                <a:gd name="T0" fmla="*/ 18 w 33"/>
                <a:gd name="T1" fmla="*/ 1 h 51"/>
                <a:gd name="T2" fmla="*/ 10 w 33"/>
                <a:gd name="T3" fmla="*/ 36 h 51"/>
                <a:gd name="T4" fmla="*/ 29 w 33"/>
                <a:gd name="T5" fmla="*/ 47 h 51"/>
                <a:gd name="T6" fmla="*/ 13 w 33"/>
                <a:gd name="T7" fmla="*/ 27 h 51"/>
                <a:gd name="T8" fmla="*/ 18 w 33"/>
                <a:gd name="T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1">
                  <a:moveTo>
                    <a:pt x="18" y="1"/>
                  </a:moveTo>
                  <a:cubicBezTo>
                    <a:pt x="17" y="0"/>
                    <a:pt x="0" y="17"/>
                    <a:pt x="10" y="36"/>
                  </a:cubicBezTo>
                  <a:cubicBezTo>
                    <a:pt x="18" y="51"/>
                    <a:pt x="33" y="48"/>
                    <a:pt x="29" y="47"/>
                  </a:cubicBezTo>
                  <a:cubicBezTo>
                    <a:pt x="24" y="46"/>
                    <a:pt x="17" y="38"/>
                    <a:pt x="13" y="27"/>
                  </a:cubicBezTo>
                  <a:cubicBezTo>
                    <a:pt x="9" y="15"/>
                    <a:pt x="20" y="2"/>
                    <a:pt x="18" y="1"/>
                  </a:cubicBezTo>
                  <a:close/>
                </a:path>
              </a:pathLst>
            </a:custGeom>
            <a:solidFill>
              <a:srgbClr val="008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1819"/>
            <p:cNvSpPr/>
            <p:nvPr/>
          </p:nvSpPr>
          <p:spPr bwMode="auto">
            <a:xfrm>
              <a:off x="2901950" y="5084763"/>
              <a:ext cx="288925" cy="358775"/>
            </a:xfrm>
            <a:custGeom>
              <a:avLst/>
              <a:gdLst>
                <a:gd name="T0" fmla="*/ 24 w 93"/>
                <a:gd name="T1" fmla="*/ 114 h 116"/>
                <a:gd name="T2" fmla="*/ 67 w 93"/>
                <a:gd name="T3" fmla="*/ 87 h 116"/>
                <a:gd name="T4" fmla="*/ 88 w 93"/>
                <a:gd name="T5" fmla="*/ 62 h 116"/>
                <a:gd name="T6" fmla="*/ 86 w 93"/>
                <a:gd name="T7" fmla="*/ 47 h 116"/>
                <a:gd name="T8" fmla="*/ 66 w 93"/>
                <a:gd name="T9" fmla="*/ 34 h 116"/>
                <a:gd name="T10" fmla="*/ 1 w 93"/>
                <a:gd name="T11" fmla="*/ 2 h 116"/>
                <a:gd name="T12" fmla="*/ 15 w 93"/>
                <a:gd name="T13" fmla="*/ 20 h 116"/>
                <a:gd name="T14" fmla="*/ 30 w 93"/>
                <a:gd name="T15" fmla="*/ 34 h 116"/>
                <a:gd name="T16" fmla="*/ 46 w 93"/>
                <a:gd name="T17" fmla="*/ 70 h 116"/>
                <a:gd name="T18" fmla="*/ 24 w 93"/>
                <a:gd name="T19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116">
                  <a:moveTo>
                    <a:pt x="24" y="114"/>
                  </a:moveTo>
                  <a:cubicBezTo>
                    <a:pt x="27" y="116"/>
                    <a:pt x="54" y="102"/>
                    <a:pt x="67" y="87"/>
                  </a:cubicBezTo>
                  <a:cubicBezTo>
                    <a:pt x="80" y="71"/>
                    <a:pt x="82" y="67"/>
                    <a:pt x="88" y="62"/>
                  </a:cubicBezTo>
                  <a:cubicBezTo>
                    <a:pt x="93" y="56"/>
                    <a:pt x="92" y="48"/>
                    <a:pt x="86" y="47"/>
                  </a:cubicBezTo>
                  <a:cubicBezTo>
                    <a:pt x="79" y="45"/>
                    <a:pt x="72" y="40"/>
                    <a:pt x="66" y="34"/>
                  </a:cubicBezTo>
                  <a:cubicBezTo>
                    <a:pt x="59" y="28"/>
                    <a:pt x="3" y="0"/>
                    <a:pt x="1" y="2"/>
                  </a:cubicBezTo>
                  <a:cubicBezTo>
                    <a:pt x="0" y="3"/>
                    <a:pt x="10" y="14"/>
                    <a:pt x="15" y="20"/>
                  </a:cubicBezTo>
                  <a:cubicBezTo>
                    <a:pt x="20" y="26"/>
                    <a:pt x="23" y="30"/>
                    <a:pt x="30" y="34"/>
                  </a:cubicBezTo>
                  <a:cubicBezTo>
                    <a:pt x="37" y="39"/>
                    <a:pt x="48" y="61"/>
                    <a:pt x="46" y="70"/>
                  </a:cubicBezTo>
                  <a:cubicBezTo>
                    <a:pt x="44" y="78"/>
                    <a:pt x="22" y="112"/>
                    <a:pt x="24" y="114"/>
                  </a:cubicBezTo>
                  <a:close/>
                </a:path>
              </a:pathLst>
            </a:custGeom>
            <a:solidFill>
              <a:srgbClr val="68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1820"/>
            <p:cNvSpPr/>
            <p:nvPr/>
          </p:nvSpPr>
          <p:spPr bwMode="auto">
            <a:xfrm>
              <a:off x="2930525" y="5108576"/>
              <a:ext cx="241300" cy="307975"/>
            </a:xfrm>
            <a:custGeom>
              <a:avLst/>
              <a:gdLst>
                <a:gd name="T0" fmla="*/ 23 w 78"/>
                <a:gd name="T1" fmla="*/ 96 h 99"/>
                <a:gd name="T2" fmla="*/ 62 w 78"/>
                <a:gd name="T3" fmla="*/ 69 h 99"/>
                <a:gd name="T4" fmla="*/ 78 w 78"/>
                <a:gd name="T5" fmla="*/ 46 h 99"/>
                <a:gd name="T6" fmla="*/ 64 w 78"/>
                <a:gd name="T7" fmla="*/ 39 h 99"/>
                <a:gd name="T8" fmla="*/ 2 w 78"/>
                <a:gd name="T9" fmla="*/ 0 h 99"/>
                <a:gd name="T10" fmla="*/ 10 w 78"/>
                <a:gd name="T11" fmla="*/ 8 h 99"/>
                <a:gd name="T12" fmla="*/ 16 w 78"/>
                <a:gd name="T13" fmla="*/ 14 h 99"/>
                <a:gd name="T14" fmla="*/ 23 w 78"/>
                <a:gd name="T15" fmla="*/ 21 h 99"/>
                <a:gd name="T16" fmla="*/ 31 w 78"/>
                <a:gd name="T17" fmla="*/ 34 h 99"/>
                <a:gd name="T18" fmla="*/ 37 w 78"/>
                <a:gd name="T19" fmla="*/ 43 h 99"/>
                <a:gd name="T20" fmla="*/ 41 w 78"/>
                <a:gd name="T21" fmla="*/ 63 h 99"/>
                <a:gd name="T22" fmla="*/ 40 w 78"/>
                <a:gd name="T23" fmla="*/ 69 h 99"/>
                <a:gd name="T24" fmla="*/ 35 w 78"/>
                <a:gd name="T25" fmla="*/ 82 h 99"/>
                <a:gd name="T26" fmla="*/ 23 w 78"/>
                <a:gd name="T27" fmla="*/ 9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99">
                  <a:moveTo>
                    <a:pt x="23" y="96"/>
                  </a:moveTo>
                  <a:cubicBezTo>
                    <a:pt x="26" y="99"/>
                    <a:pt x="57" y="76"/>
                    <a:pt x="62" y="69"/>
                  </a:cubicBezTo>
                  <a:cubicBezTo>
                    <a:pt x="67" y="62"/>
                    <a:pt x="78" y="51"/>
                    <a:pt x="78" y="46"/>
                  </a:cubicBezTo>
                  <a:cubicBezTo>
                    <a:pt x="77" y="41"/>
                    <a:pt x="72" y="45"/>
                    <a:pt x="64" y="39"/>
                  </a:cubicBezTo>
                  <a:cubicBezTo>
                    <a:pt x="56" y="32"/>
                    <a:pt x="2" y="0"/>
                    <a:pt x="2" y="0"/>
                  </a:cubicBezTo>
                  <a:cubicBezTo>
                    <a:pt x="0" y="2"/>
                    <a:pt x="7" y="6"/>
                    <a:pt x="10" y="8"/>
                  </a:cubicBezTo>
                  <a:cubicBezTo>
                    <a:pt x="13" y="11"/>
                    <a:pt x="16" y="11"/>
                    <a:pt x="16" y="14"/>
                  </a:cubicBezTo>
                  <a:cubicBezTo>
                    <a:pt x="15" y="16"/>
                    <a:pt x="20" y="19"/>
                    <a:pt x="23" y="21"/>
                  </a:cubicBezTo>
                  <a:cubicBezTo>
                    <a:pt x="25" y="23"/>
                    <a:pt x="32" y="32"/>
                    <a:pt x="31" y="34"/>
                  </a:cubicBezTo>
                  <a:cubicBezTo>
                    <a:pt x="30" y="35"/>
                    <a:pt x="33" y="39"/>
                    <a:pt x="37" y="43"/>
                  </a:cubicBezTo>
                  <a:cubicBezTo>
                    <a:pt x="40" y="47"/>
                    <a:pt x="42" y="60"/>
                    <a:pt x="41" y="63"/>
                  </a:cubicBezTo>
                  <a:cubicBezTo>
                    <a:pt x="39" y="65"/>
                    <a:pt x="39" y="67"/>
                    <a:pt x="40" y="69"/>
                  </a:cubicBezTo>
                  <a:cubicBezTo>
                    <a:pt x="42" y="72"/>
                    <a:pt x="40" y="77"/>
                    <a:pt x="35" y="82"/>
                  </a:cubicBezTo>
                  <a:cubicBezTo>
                    <a:pt x="31" y="87"/>
                    <a:pt x="20" y="93"/>
                    <a:pt x="23" y="96"/>
                  </a:cubicBezTo>
                  <a:close/>
                </a:path>
              </a:pathLst>
            </a:custGeom>
            <a:solidFill>
              <a:srgbClr val="815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1821"/>
            <p:cNvSpPr/>
            <p:nvPr/>
          </p:nvSpPr>
          <p:spPr bwMode="auto">
            <a:xfrm>
              <a:off x="2976563" y="5153026"/>
              <a:ext cx="185738" cy="247650"/>
            </a:xfrm>
            <a:custGeom>
              <a:avLst/>
              <a:gdLst>
                <a:gd name="T0" fmla="*/ 14 w 60"/>
                <a:gd name="T1" fmla="*/ 77 h 80"/>
                <a:gd name="T2" fmla="*/ 32 w 60"/>
                <a:gd name="T3" fmla="*/ 66 h 80"/>
                <a:gd name="T4" fmla="*/ 54 w 60"/>
                <a:gd name="T5" fmla="*/ 39 h 80"/>
                <a:gd name="T6" fmla="*/ 55 w 60"/>
                <a:gd name="T7" fmla="*/ 31 h 80"/>
                <a:gd name="T8" fmla="*/ 36 w 60"/>
                <a:gd name="T9" fmla="*/ 21 h 80"/>
                <a:gd name="T10" fmla="*/ 2 w 60"/>
                <a:gd name="T11" fmla="*/ 1 h 80"/>
                <a:gd name="T12" fmla="*/ 13 w 60"/>
                <a:gd name="T13" fmla="*/ 9 h 80"/>
                <a:gd name="T14" fmla="*/ 46 w 60"/>
                <a:gd name="T15" fmla="*/ 32 h 80"/>
                <a:gd name="T16" fmla="*/ 15 w 60"/>
                <a:gd name="T17" fmla="*/ 21 h 80"/>
                <a:gd name="T18" fmla="*/ 47 w 60"/>
                <a:gd name="T19" fmla="*/ 38 h 80"/>
                <a:gd name="T20" fmla="*/ 32 w 60"/>
                <a:gd name="T21" fmla="*/ 50 h 80"/>
                <a:gd name="T22" fmla="*/ 23 w 60"/>
                <a:gd name="T23" fmla="*/ 54 h 80"/>
                <a:gd name="T24" fmla="*/ 41 w 60"/>
                <a:gd name="T25" fmla="*/ 51 h 80"/>
                <a:gd name="T26" fmla="*/ 14 w 60"/>
                <a:gd name="T27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80">
                  <a:moveTo>
                    <a:pt x="14" y="77"/>
                  </a:moveTo>
                  <a:cubicBezTo>
                    <a:pt x="12" y="80"/>
                    <a:pt x="29" y="70"/>
                    <a:pt x="32" y="66"/>
                  </a:cubicBezTo>
                  <a:cubicBezTo>
                    <a:pt x="35" y="63"/>
                    <a:pt x="49" y="43"/>
                    <a:pt x="54" y="39"/>
                  </a:cubicBezTo>
                  <a:cubicBezTo>
                    <a:pt x="59" y="35"/>
                    <a:pt x="60" y="33"/>
                    <a:pt x="55" y="31"/>
                  </a:cubicBezTo>
                  <a:cubicBezTo>
                    <a:pt x="49" y="30"/>
                    <a:pt x="42" y="25"/>
                    <a:pt x="36" y="21"/>
                  </a:cubicBezTo>
                  <a:cubicBezTo>
                    <a:pt x="27" y="14"/>
                    <a:pt x="4" y="0"/>
                    <a:pt x="2" y="1"/>
                  </a:cubicBezTo>
                  <a:cubicBezTo>
                    <a:pt x="0" y="2"/>
                    <a:pt x="10" y="6"/>
                    <a:pt x="13" y="9"/>
                  </a:cubicBezTo>
                  <a:cubicBezTo>
                    <a:pt x="16" y="13"/>
                    <a:pt x="45" y="29"/>
                    <a:pt x="46" y="32"/>
                  </a:cubicBezTo>
                  <a:cubicBezTo>
                    <a:pt x="47" y="34"/>
                    <a:pt x="15" y="19"/>
                    <a:pt x="15" y="21"/>
                  </a:cubicBezTo>
                  <a:cubicBezTo>
                    <a:pt x="15" y="22"/>
                    <a:pt x="43" y="36"/>
                    <a:pt x="47" y="38"/>
                  </a:cubicBezTo>
                  <a:cubicBezTo>
                    <a:pt x="51" y="40"/>
                    <a:pt x="39" y="47"/>
                    <a:pt x="32" y="50"/>
                  </a:cubicBezTo>
                  <a:cubicBezTo>
                    <a:pt x="25" y="53"/>
                    <a:pt x="21" y="52"/>
                    <a:pt x="23" y="54"/>
                  </a:cubicBezTo>
                  <a:cubicBezTo>
                    <a:pt x="24" y="56"/>
                    <a:pt x="41" y="49"/>
                    <a:pt x="41" y="51"/>
                  </a:cubicBezTo>
                  <a:cubicBezTo>
                    <a:pt x="41" y="53"/>
                    <a:pt x="17" y="74"/>
                    <a:pt x="14" y="77"/>
                  </a:cubicBezTo>
                  <a:close/>
                </a:path>
              </a:pathLst>
            </a:custGeom>
            <a:solidFill>
              <a:srgbClr val="E17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Oval 1822"/>
            <p:cNvSpPr>
              <a:spLocks noChangeArrowheads="1"/>
            </p:cNvSpPr>
            <p:nvPr/>
          </p:nvSpPr>
          <p:spPr bwMode="auto">
            <a:xfrm>
              <a:off x="3813175" y="5091113"/>
              <a:ext cx="9525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Oval 1823"/>
            <p:cNvSpPr>
              <a:spLocks noChangeArrowheads="1"/>
            </p:cNvSpPr>
            <p:nvPr/>
          </p:nvSpPr>
          <p:spPr bwMode="auto">
            <a:xfrm>
              <a:off x="3795713" y="5084763"/>
              <a:ext cx="3175" cy="3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4" name="组合 293"/>
          <p:cNvGrpSpPr/>
          <p:nvPr/>
        </p:nvGrpSpPr>
        <p:grpSpPr>
          <a:xfrm>
            <a:off x="97496" y="111695"/>
            <a:ext cx="4202791" cy="767085"/>
            <a:chOff x="97496" y="111695"/>
            <a:chExt cx="4202791" cy="767085"/>
          </a:xfrm>
        </p:grpSpPr>
        <p:grpSp>
          <p:nvGrpSpPr>
            <p:cNvPr id="295" name="组合 294"/>
            <p:cNvGrpSpPr/>
            <p:nvPr/>
          </p:nvGrpSpPr>
          <p:grpSpPr>
            <a:xfrm>
              <a:off x="97496" y="111695"/>
              <a:ext cx="1235972" cy="767085"/>
              <a:chOff x="2974047" y="3601599"/>
              <a:chExt cx="1888934" cy="1275831"/>
            </a:xfrm>
          </p:grpSpPr>
          <p:sp>
            <p:nvSpPr>
              <p:cNvPr id="299" name="Freeform 1936"/>
              <p:cNvSpPr/>
              <p:nvPr/>
            </p:nvSpPr>
            <p:spPr bwMode="auto">
              <a:xfrm>
                <a:off x="3222682" y="3601599"/>
                <a:ext cx="1509077" cy="1275831"/>
              </a:xfrm>
              <a:custGeom>
                <a:avLst/>
                <a:gdLst>
                  <a:gd name="T0" fmla="*/ 189 w 224"/>
                  <a:gd name="T1" fmla="*/ 105 h 202"/>
                  <a:gd name="T2" fmla="*/ 149 w 224"/>
                  <a:gd name="T3" fmla="*/ 54 h 202"/>
                  <a:gd name="T4" fmla="*/ 102 w 224"/>
                  <a:gd name="T5" fmla="*/ 20 h 202"/>
                  <a:gd name="T6" fmla="*/ 52 w 224"/>
                  <a:gd name="T7" fmla="*/ 11 h 202"/>
                  <a:gd name="T8" fmla="*/ 27 w 224"/>
                  <a:gd name="T9" fmla="*/ 60 h 202"/>
                  <a:gd name="T10" fmla="*/ 8 w 224"/>
                  <a:gd name="T11" fmla="*/ 98 h 202"/>
                  <a:gd name="T12" fmla="*/ 7 w 224"/>
                  <a:gd name="T13" fmla="*/ 157 h 202"/>
                  <a:gd name="T14" fmla="*/ 47 w 224"/>
                  <a:gd name="T15" fmla="*/ 183 h 202"/>
                  <a:gd name="T16" fmla="*/ 70 w 224"/>
                  <a:gd name="T17" fmla="*/ 184 h 202"/>
                  <a:gd name="T18" fmla="*/ 134 w 224"/>
                  <a:gd name="T19" fmla="*/ 194 h 202"/>
                  <a:gd name="T20" fmla="*/ 160 w 224"/>
                  <a:gd name="T21" fmla="*/ 188 h 202"/>
                  <a:gd name="T22" fmla="*/ 200 w 224"/>
                  <a:gd name="T23" fmla="*/ 196 h 202"/>
                  <a:gd name="T24" fmla="*/ 219 w 224"/>
                  <a:gd name="T25" fmla="*/ 195 h 202"/>
                  <a:gd name="T26" fmla="*/ 216 w 224"/>
                  <a:gd name="T27" fmla="*/ 184 h 202"/>
                  <a:gd name="T28" fmla="*/ 190 w 224"/>
                  <a:gd name="T29" fmla="*/ 155 h 202"/>
                  <a:gd name="T30" fmla="*/ 189 w 224"/>
                  <a:gd name="T31" fmla="*/ 105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4" h="202">
                    <a:moveTo>
                      <a:pt x="189" y="105"/>
                    </a:moveTo>
                    <a:cubicBezTo>
                      <a:pt x="184" y="85"/>
                      <a:pt x="160" y="66"/>
                      <a:pt x="149" y="54"/>
                    </a:cubicBezTo>
                    <a:cubicBezTo>
                      <a:pt x="139" y="42"/>
                      <a:pt x="109" y="26"/>
                      <a:pt x="102" y="20"/>
                    </a:cubicBezTo>
                    <a:cubicBezTo>
                      <a:pt x="95" y="15"/>
                      <a:pt x="68" y="0"/>
                      <a:pt x="52" y="11"/>
                    </a:cubicBezTo>
                    <a:cubicBezTo>
                      <a:pt x="35" y="22"/>
                      <a:pt x="29" y="50"/>
                      <a:pt x="27" y="60"/>
                    </a:cubicBezTo>
                    <a:cubicBezTo>
                      <a:pt x="25" y="73"/>
                      <a:pt x="14" y="88"/>
                      <a:pt x="8" y="98"/>
                    </a:cubicBezTo>
                    <a:cubicBezTo>
                      <a:pt x="2" y="107"/>
                      <a:pt x="0" y="140"/>
                      <a:pt x="7" y="157"/>
                    </a:cubicBezTo>
                    <a:cubicBezTo>
                      <a:pt x="14" y="174"/>
                      <a:pt x="36" y="182"/>
                      <a:pt x="47" y="183"/>
                    </a:cubicBezTo>
                    <a:cubicBezTo>
                      <a:pt x="59" y="184"/>
                      <a:pt x="54" y="183"/>
                      <a:pt x="70" y="184"/>
                    </a:cubicBezTo>
                    <a:cubicBezTo>
                      <a:pt x="85" y="186"/>
                      <a:pt x="115" y="197"/>
                      <a:pt x="134" y="194"/>
                    </a:cubicBezTo>
                    <a:cubicBezTo>
                      <a:pt x="152" y="192"/>
                      <a:pt x="151" y="188"/>
                      <a:pt x="160" y="188"/>
                    </a:cubicBezTo>
                    <a:cubicBezTo>
                      <a:pt x="170" y="188"/>
                      <a:pt x="192" y="193"/>
                      <a:pt x="200" y="196"/>
                    </a:cubicBezTo>
                    <a:cubicBezTo>
                      <a:pt x="209" y="199"/>
                      <a:pt x="219" y="202"/>
                      <a:pt x="219" y="195"/>
                    </a:cubicBezTo>
                    <a:cubicBezTo>
                      <a:pt x="219" y="195"/>
                      <a:pt x="224" y="188"/>
                      <a:pt x="216" y="184"/>
                    </a:cubicBezTo>
                    <a:cubicBezTo>
                      <a:pt x="200" y="177"/>
                      <a:pt x="194" y="169"/>
                      <a:pt x="190" y="155"/>
                    </a:cubicBezTo>
                    <a:cubicBezTo>
                      <a:pt x="187" y="141"/>
                      <a:pt x="193" y="124"/>
                      <a:pt x="189" y="105"/>
                    </a:cubicBezTo>
                    <a:close/>
                  </a:path>
                </a:pathLst>
              </a:custGeom>
              <a:solidFill>
                <a:srgbClr val="0028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Freeform 1937"/>
              <p:cNvSpPr/>
              <p:nvPr/>
            </p:nvSpPr>
            <p:spPr bwMode="auto">
              <a:xfrm>
                <a:off x="3274480" y="3734364"/>
                <a:ext cx="797705" cy="987637"/>
              </a:xfrm>
              <a:custGeom>
                <a:avLst/>
                <a:gdLst>
                  <a:gd name="T0" fmla="*/ 37 w 118"/>
                  <a:gd name="T1" fmla="*/ 21 h 156"/>
                  <a:gd name="T2" fmla="*/ 18 w 118"/>
                  <a:gd name="T3" fmla="*/ 54 h 156"/>
                  <a:gd name="T4" fmla="*/ 9 w 118"/>
                  <a:gd name="T5" fmla="*/ 79 h 156"/>
                  <a:gd name="T6" fmla="*/ 13 w 118"/>
                  <a:gd name="T7" fmla="*/ 135 h 156"/>
                  <a:gd name="T8" fmla="*/ 62 w 118"/>
                  <a:gd name="T9" fmla="*/ 154 h 156"/>
                  <a:gd name="T10" fmla="*/ 118 w 118"/>
                  <a:gd name="T11" fmla="*/ 66 h 156"/>
                  <a:gd name="T12" fmla="*/ 102 w 118"/>
                  <a:gd name="T13" fmla="*/ 12 h 156"/>
                  <a:gd name="T14" fmla="*/ 80 w 118"/>
                  <a:gd name="T15" fmla="*/ 2 h 156"/>
                  <a:gd name="T16" fmla="*/ 37 w 118"/>
                  <a:gd name="T17" fmla="*/ 2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" h="156">
                    <a:moveTo>
                      <a:pt x="37" y="21"/>
                    </a:moveTo>
                    <a:cubicBezTo>
                      <a:pt x="27" y="35"/>
                      <a:pt x="18" y="45"/>
                      <a:pt x="18" y="54"/>
                    </a:cubicBezTo>
                    <a:cubicBezTo>
                      <a:pt x="18" y="63"/>
                      <a:pt x="12" y="68"/>
                      <a:pt x="9" y="79"/>
                    </a:cubicBezTo>
                    <a:cubicBezTo>
                      <a:pt x="6" y="91"/>
                      <a:pt x="0" y="123"/>
                      <a:pt x="13" y="135"/>
                    </a:cubicBezTo>
                    <a:cubicBezTo>
                      <a:pt x="25" y="147"/>
                      <a:pt x="40" y="153"/>
                      <a:pt x="62" y="154"/>
                    </a:cubicBezTo>
                    <a:cubicBezTo>
                      <a:pt x="85" y="156"/>
                      <a:pt x="118" y="66"/>
                      <a:pt x="118" y="66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2" y="12"/>
                      <a:pt x="92" y="3"/>
                      <a:pt x="80" y="2"/>
                    </a:cubicBezTo>
                    <a:cubicBezTo>
                      <a:pt x="68" y="0"/>
                      <a:pt x="48" y="6"/>
                      <a:pt x="37" y="21"/>
                    </a:cubicBezTo>
                    <a:close/>
                  </a:path>
                </a:pathLst>
              </a:custGeom>
              <a:solidFill>
                <a:srgbClr val="005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1938"/>
              <p:cNvSpPr/>
              <p:nvPr/>
            </p:nvSpPr>
            <p:spPr bwMode="auto">
              <a:xfrm>
                <a:off x="2974047" y="3695506"/>
                <a:ext cx="1757712" cy="1168973"/>
              </a:xfrm>
              <a:custGeom>
                <a:avLst/>
                <a:gdLst>
                  <a:gd name="T0" fmla="*/ 227 w 261"/>
                  <a:gd name="T1" fmla="*/ 82 h 185"/>
                  <a:gd name="T2" fmla="*/ 167 w 261"/>
                  <a:gd name="T3" fmla="*/ 23 h 185"/>
                  <a:gd name="T4" fmla="*/ 136 w 261"/>
                  <a:gd name="T5" fmla="*/ 13 h 185"/>
                  <a:gd name="T6" fmla="*/ 97 w 261"/>
                  <a:gd name="T7" fmla="*/ 48 h 185"/>
                  <a:gd name="T8" fmla="*/ 78 w 261"/>
                  <a:gd name="T9" fmla="*/ 63 h 185"/>
                  <a:gd name="T10" fmla="*/ 65 w 261"/>
                  <a:gd name="T11" fmla="*/ 57 h 185"/>
                  <a:gd name="T12" fmla="*/ 56 w 261"/>
                  <a:gd name="T13" fmla="*/ 38 h 185"/>
                  <a:gd name="T14" fmla="*/ 33 w 261"/>
                  <a:gd name="T15" fmla="*/ 4 h 185"/>
                  <a:gd name="T16" fmla="*/ 20 w 261"/>
                  <a:gd name="T17" fmla="*/ 15 h 185"/>
                  <a:gd name="T18" fmla="*/ 11 w 261"/>
                  <a:gd name="T19" fmla="*/ 45 h 185"/>
                  <a:gd name="T20" fmla="*/ 4 w 261"/>
                  <a:gd name="T21" fmla="*/ 68 h 185"/>
                  <a:gd name="T22" fmla="*/ 22 w 261"/>
                  <a:gd name="T23" fmla="*/ 75 h 185"/>
                  <a:gd name="T24" fmla="*/ 49 w 261"/>
                  <a:gd name="T25" fmla="*/ 67 h 185"/>
                  <a:gd name="T26" fmla="*/ 70 w 261"/>
                  <a:gd name="T27" fmla="*/ 72 h 185"/>
                  <a:gd name="T28" fmla="*/ 79 w 261"/>
                  <a:gd name="T29" fmla="*/ 112 h 185"/>
                  <a:gd name="T30" fmla="*/ 92 w 261"/>
                  <a:gd name="T31" fmla="*/ 154 h 185"/>
                  <a:gd name="T32" fmla="*/ 152 w 261"/>
                  <a:gd name="T33" fmla="*/ 176 h 185"/>
                  <a:gd name="T34" fmla="*/ 185 w 261"/>
                  <a:gd name="T35" fmla="*/ 172 h 185"/>
                  <a:gd name="T36" fmla="*/ 219 w 261"/>
                  <a:gd name="T37" fmla="*/ 167 h 185"/>
                  <a:gd name="T38" fmla="*/ 258 w 261"/>
                  <a:gd name="T39" fmla="*/ 178 h 185"/>
                  <a:gd name="T40" fmla="*/ 248 w 261"/>
                  <a:gd name="T41" fmla="*/ 164 h 185"/>
                  <a:gd name="T42" fmla="*/ 229 w 261"/>
                  <a:gd name="T43" fmla="*/ 133 h 185"/>
                  <a:gd name="T44" fmla="*/ 227 w 261"/>
                  <a:gd name="T45" fmla="*/ 82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1" h="185">
                    <a:moveTo>
                      <a:pt x="227" y="82"/>
                    </a:moveTo>
                    <a:cubicBezTo>
                      <a:pt x="222" y="71"/>
                      <a:pt x="184" y="32"/>
                      <a:pt x="167" y="23"/>
                    </a:cubicBezTo>
                    <a:cubicBezTo>
                      <a:pt x="149" y="14"/>
                      <a:pt x="141" y="8"/>
                      <a:pt x="136" y="13"/>
                    </a:cubicBezTo>
                    <a:cubicBezTo>
                      <a:pt x="130" y="17"/>
                      <a:pt x="107" y="37"/>
                      <a:pt x="97" y="48"/>
                    </a:cubicBezTo>
                    <a:cubicBezTo>
                      <a:pt x="87" y="59"/>
                      <a:pt x="81" y="64"/>
                      <a:pt x="78" y="63"/>
                    </a:cubicBezTo>
                    <a:cubicBezTo>
                      <a:pt x="78" y="63"/>
                      <a:pt x="69" y="61"/>
                      <a:pt x="65" y="57"/>
                    </a:cubicBezTo>
                    <a:cubicBezTo>
                      <a:pt x="61" y="54"/>
                      <a:pt x="59" y="48"/>
                      <a:pt x="56" y="38"/>
                    </a:cubicBezTo>
                    <a:cubicBezTo>
                      <a:pt x="52" y="26"/>
                      <a:pt x="40" y="9"/>
                      <a:pt x="33" y="4"/>
                    </a:cubicBezTo>
                    <a:cubicBezTo>
                      <a:pt x="27" y="0"/>
                      <a:pt x="22" y="6"/>
                      <a:pt x="20" y="15"/>
                    </a:cubicBezTo>
                    <a:cubicBezTo>
                      <a:pt x="18" y="24"/>
                      <a:pt x="14" y="35"/>
                      <a:pt x="11" y="45"/>
                    </a:cubicBezTo>
                    <a:cubicBezTo>
                      <a:pt x="8" y="54"/>
                      <a:pt x="0" y="63"/>
                      <a:pt x="4" y="68"/>
                    </a:cubicBezTo>
                    <a:cubicBezTo>
                      <a:pt x="7" y="72"/>
                      <a:pt x="14" y="75"/>
                      <a:pt x="22" y="75"/>
                    </a:cubicBezTo>
                    <a:cubicBezTo>
                      <a:pt x="30" y="75"/>
                      <a:pt x="44" y="66"/>
                      <a:pt x="49" y="67"/>
                    </a:cubicBezTo>
                    <a:cubicBezTo>
                      <a:pt x="54" y="68"/>
                      <a:pt x="65" y="64"/>
                      <a:pt x="70" y="72"/>
                    </a:cubicBezTo>
                    <a:cubicBezTo>
                      <a:pt x="75" y="80"/>
                      <a:pt x="79" y="98"/>
                      <a:pt x="79" y="112"/>
                    </a:cubicBezTo>
                    <a:cubicBezTo>
                      <a:pt x="79" y="126"/>
                      <a:pt x="85" y="149"/>
                      <a:pt x="92" y="154"/>
                    </a:cubicBezTo>
                    <a:cubicBezTo>
                      <a:pt x="99" y="158"/>
                      <a:pt x="129" y="171"/>
                      <a:pt x="152" y="176"/>
                    </a:cubicBezTo>
                    <a:cubicBezTo>
                      <a:pt x="175" y="180"/>
                      <a:pt x="178" y="175"/>
                      <a:pt x="185" y="172"/>
                    </a:cubicBezTo>
                    <a:cubicBezTo>
                      <a:pt x="192" y="169"/>
                      <a:pt x="203" y="162"/>
                      <a:pt x="219" y="167"/>
                    </a:cubicBezTo>
                    <a:cubicBezTo>
                      <a:pt x="235" y="171"/>
                      <a:pt x="255" y="185"/>
                      <a:pt x="258" y="178"/>
                    </a:cubicBezTo>
                    <a:cubicBezTo>
                      <a:pt x="261" y="171"/>
                      <a:pt x="256" y="169"/>
                      <a:pt x="248" y="164"/>
                    </a:cubicBezTo>
                    <a:cubicBezTo>
                      <a:pt x="241" y="160"/>
                      <a:pt x="230" y="157"/>
                      <a:pt x="229" y="133"/>
                    </a:cubicBezTo>
                    <a:cubicBezTo>
                      <a:pt x="228" y="109"/>
                      <a:pt x="232" y="93"/>
                      <a:pt x="227" y="82"/>
                    </a:cubicBezTo>
                    <a:close/>
                  </a:path>
                </a:pathLst>
              </a:custGeom>
              <a:solidFill>
                <a:srgbClr val="FBC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Freeform 1939"/>
              <p:cNvSpPr/>
              <p:nvPr/>
            </p:nvSpPr>
            <p:spPr bwMode="auto">
              <a:xfrm>
                <a:off x="3018938" y="3740840"/>
                <a:ext cx="542163" cy="446865"/>
              </a:xfrm>
              <a:custGeom>
                <a:avLst/>
                <a:gdLst>
                  <a:gd name="T0" fmla="*/ 77 w 80"/>
                  <a:gd name="T1" fmla="*/ 60 h 71"/>
                  <a:gd name="T2" fmla="*/ 70 w 80"/>
                  <a:gd name="T3" fmla="*/ 58 h 71"/>
                  <a:gd name="T4" fmla="*/ 68 w 80"/>
                  <a:gd name="T5" fmla="*/ 57 h 71"/>
                  <a:gd name="T6" fmla="*/ 45 w 80"/>
                  <a:gd name="T7" fmla="*/ 39 h 71"/>
                  <a:gd name="T8" fmla="*/ 23 w 80"/>
                  <a:gd name="T9" fmla="*/ 2 h 71"/>
                  <a:gd name="T10" fmla="*/ 22 w 80"/>
                  <a:gd name="T11" fmla="*/ 6 h 71"/>
                  <a:gd name="T12" fmla="*/ 17 w 80"/>
                  <a:gd name="T13" fmla="*/ 10 h 71"/>
                  <a:gd name="T14" fmla="*/ 18 w 80"/>
                  <a:gd name="T15" fmla="*/ 16 h 71"/>
                  <a:gd name="T16" fmla="*/ 15 w 80"/>
                  <a:gd name="T17" fmla="*/ 18 h 71"/>
                  <a:gd name="T18" fmla="*/ 15 w 80"/>
                  <a:gd name="T19" fmla="*/ 24 h 71"/>
                  <a:gd name="T20" fmla="*/ 12 w 80"/>
                  <a:gd name="T21" fmla="*/ 28 h 71"/>
                  <a:gd name="T22" fmla="*/ 13 w 80"/>
                  <a:gd name="T23" fmla="*/ 32 h 71"/>
                  <a:gd name="T24" fmla="*/ 10 w 80"/>
                  <a:gd name="T25" fmla="*/ 35 h 71"/>
                  <a:gd name="T26" fmla="*/ 10 w 80"/>
                  <a:gd name="T27" fmla="*/ 40 h 71"/>
                  <a:gd name="T28" fmla="*/ 8 w 80"/>
                  <a:gd name="T29" fmla="*/ 43 h 71"/>
                  <a:gd name="T30" fmla="*/ 7 w 80"/>
                  <a:gd name="T31" fmla="*/ 49 h 71"/>
                  <a:gd name="T32" fmla="*/ 7 w 80"/>
                  <a:gd name="T33" fmla="*/ 54 h 71"/>
                  <a:gd name="T34" fmla="*/ 4 w 80"/>
                  <a:gd name="T35" fmla="*/ 62 h 71"/>
                  <a:gd name="T36" fmla="*/ 12 w 80"/>
                  <a:gd name="T37" fmla="*/ 64 h 71"/>
                  <a:gd name="T38" fmla="*/ 26 w 80"/>
                  <a:gd name="T39" fmla="*/ 62 h 71"/>
                  <a:gd name="T40" fmla="*/ 43 w 80"/>
                  <a:gd name="T41" fmla="*/ 56 h 71"/>
                  <a:gd name="T42" fmla="*/ 64 w 80"/>
                  <a:gd name="T43" fmla="*/ 63 h 71"/>
                  <a:gd name="T44" fmla="*/ 71 w 80"/>
                  <a:gd name="T45" fmla="*/ 70 h 71"/>
                  <a:gd name="T46" fmla="*/ 69 w 80"/>
                  <a:gd name="T47" fmla="*/ 66 h 71"/>
                  <a:gd name="T48" fmla="*/ 75 w 80"/>
                  <a:gd name="T49" fmla="*/ 67 h 71"/>
                  <a:gd name="T50" fmla="*/ 73 w 80"/>
                  <a:gd name="T51" fmla="*/ 62 h 71"/>
                  <a:gd name="T52" fmla="*/ 77 w 80"/>
                  <a:gd name="T53" fmla="*/ 6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0" h="71">
                    <a:moveTo>
                      <a:pt x="77" y="60"/>
                    </a:moveTo>
                    <a:cubicBezTo>
                      <a:pt x="75" y="58"/>
                      <a:pt x="72" y="59"/>
                      <a:pt x="70" y="58"/>
                    </a:cubicBezTo>
                    <a:cubicBezTo>
                      <a:pt x="69" y="57"/>
                      <a:pt x="68" y="57"/>
                      <a:pt x="68" y="57"/>
                    </a:cubicBezTo>
                    <a:cubicBezTo>
                      <a:pt x="68" y="57"/>
                      <a:pt x="51" y="52"/>
                      <a:pt x="45" y="39"/>
                    </a:cubicBezTo>
                    <a:cubicBezTo>
                      <a:pt x="39" y="26"/>
                      <a:pt x="24" y="0"/>
                      <a:pt x="23" y="2"/>
                    </a:cubicBezTo>
                    <a:cubicBezTo>
                      <a:pt x="21" y="4"/>
                      <a:pt x="22" y="3"/>
                      <a:pt x="22" y="6"/>
                    </a:cubicBezTo>
                    <a:cubicBezTo>
                      <a:pt x="22" y="8"/>
                      <a:pt x="17" y="8"/>
                      <a:pt x="17" y="10"/>
                    </a:cubicBezTo>
                    <a:cubicBezTo>
                      <a:pt x="18" y="13"/>
                      <a:pt x="20" y="14"/>
                      <a:pt x="18" y="16"/>
                    </a:cubicBezTo>
                    <a:cubicBezTo>
                      <a:pt x="17" y="18"/>
                      <a:pt x="14" y="16"/>
                      <a:pt x="15" y="18"/>
                    </a:cubicBezTo>
                    <a:cubicBezTo>
                      <a:pt x="15" y="21"/>
                      <a:pt x="15" y="21"/>
                      <a:pt x="15" y="24"/>
                    </a:cubicBezTo>
                    <a:cubicBezTo>
                      <a:pt x="14" y="27"/>
                      <a:pt x="13" y="25"/>
                      <a:pt x="12" y="28"/>
                    </a:cubicBezTo>
                    <a:cubicBezTo>
                      <a:pt x="11" y="30"/>
                      <a:pt x="11" y="30"/>
                      <a:pt x="13" y="32"/>
                    </a:cubicBezTo>
                    <a:cubicBezTo>
                      <a:pt x="15" y="35"/>
                      <a:pt x="11" y="33"/>
                      <a:pt x="10" y="35"/>
                    </a:cubicBezTo>
                    <a:cubicBezTo>
                      <a:pt x="9" y="38"/>
                      <a:pt x="8" y="38"/>
                      <a:pt x="10" y="40"/>
                    </a:cubicBezTo>
                    <a:cubicBezTo>
                      <a:pt x="12" y="42"/>
                      <a:pt x="10" y="42"/>
                      <a:pt x="8" y="43"/>
                    </a:cubicBezTo>
                    <a:cubicBezTo>
                      <a:pt x="6" y="45"/>
                      <a:pt x="6" y="48"/>
                      <a:pt x="7" y="49"/>
                    </a:cubicBezTo>
                    <a:cubicBezTo>
                      <a:pt x="8" y="50"/>
                      <a:pt x="0" y="53"/>
                      <a:pt x="7" y="54"/>
                    </a:cubicBezTo>
                    <a:cubicBezTo>
                      <a:pt x="15" y="55"/>
                      <a:pt x="2" y="59"/>
                      <a:pt x="4" y="62"/>
                    </a:cubicBezTo>
                    <a:cubicBezTo>
                      <a:pt x="7" y="65"/>
                      <a:pt x="9" y="66"/>
                      <a:pt x="12" y="64"/>
                    </a:cubicBezTo>
                    <a:cubicBezTo>
                      <a:pt x="16" y="63"/>
                      <a:pt x="22" y="65"/>
                      <a:pt x="26" y="62"/>
                    </a:cubicBezTo>
                    <a:cubicBezTo>
                      <a:pt x="31" y="59"/>
                      <a:pt x="36" y="55"/>
                      <a:pt x="43" y="56"/>
                    </a:cubicBezTo>
                    <a:cubicBezTo>
                      <a:pt x="50" y="56"/>
                      <a:pt x="61" y="59"/>
                      <a:pt x="64" y="63"/>
                    </a:cubicBezTo>
                    <a:cubicBezTo>
                      <a:pt x="68" y="67"/>
                      <a:pt x="71" y="71"/>
                      <a:pt x="71" y="70"/>
                    </a:cubicBezTo>
                    <a:cubicBezTo>
                      <a:pt x="71" y="68"/>
                      <a:pt x="67" y="65"/>
                      <a:pt x="69" y="66"/>
                    </a:cubicBezTo>
                    <a:cubicBezTo>
                      <a:pt x="71" y="66"/>
                      <a:pt x="74" y="67"/>
                      <a:pt x="75" y="67"/>
                    </a:cubicBezTo>
                    <a:cubicBezTo>
                      <a:pt x="75" y="66"/>
                      <a:pt x="71" y="62"/>
                      <a:pt x="73" y="62"/>
                    </a:cubicBezTo>
                    <a:cubicBezTo>
                      <a:pt x="74" y="62"/>
                      <a:pt x="80" y="61"/>
                      <a:pt x="77" y="60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1940"/>
              <p:cNvSpPr/>
              <p:nvPr/>
            </p:nvSpPr>
            <p:spPr bwMode="auto">
              <a:xfrm>
                <a:off x="4186141" y="4310755"/>
                <a:ext cx="276261" cy="252576"/>
              </a:xfrm>
              <a:custGeom>
                <a:avLst/>
                <a:gdLst>
                  <a:gd name="T0" fmla="*/ 23 w 41"/>
                  <a:gd name="T1" fmla="*/ 1 h 40"/>
                  <a:gd name="T2" fmla="*/ 15 w 41"/>
                  <a:gd name="T3" fmla="*/ 33 h 40"/>
                  <a:gd name="T4" fmla="*/ 41 w 41"/>
                  <a:gd name="T5" fmla="*/ 21 h 40"/>
                  <a:gd name="T6" fmla="*/ 23 w 41"/>
                  <a:gd name="T7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40">
                    <a:moveTo>
                      <a:pt x="23" y="1"/>
                    </a:moveTo>
                    <a:cubicBezTo>
                      <a:pt x="6" y="2"/>
                      <a:pt x="0" y="25"/>
                      <a:pt x="15" y="33"/>
                    </a:cubicBezTo>
                    <a:cubicBezTo>
                      <a:pt x="28" y="40"/>
                      <a:pt x="40" y="28"/>
                      <a:pt x="41" y="21"/>
                    </a:cubicBezTo>
                    <a:cubicBezTo>
                      <a:pt x="41" y="13"/>
                      <a:pt x="39" y="0"/>
                      <a:pt x="23" y="1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1941"/>
              <p:cNvSpPr/>
              <p:nvPr/>
            </p:nvSpPr>
            <p:spPr bwMode="auto">
              <a:xfrm>
                <a:off x="4213767" y="4333421"/>
                <a:ext cx="241728" cy="210481"/>
              </a:xfrm>
              <a:custGeom>
                <a:avLst/>
                <a:gdLst>
                  <a:gd name="T0" fmla="*/ 23 w 36"/>
                  <a:gd name="T1" fmla="*/ 1 h 33"/>
                  <a:gd name="T2" fmla="*/ 9 w 36"/>
                  <a:gd name="T3" fmla="*/ 24 h 33"/>
                  <a:gd name="T4" fmla="*/ 34 w 36"/>
                  <a:gd name="T5" fmla="*/ 14 h 33"/>
                  <a:gd name="T6" fmla="*/ 23 w 36"/>
                  <a:gd name="T7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3">
                    <a:moveTo>
                      <a:pt x="23" y="1"/>
                    </a:moveTo>
                    <a:cubicBezTo>
                      <a:pt x="12" y="0"/>
                      <a:pt x="0" y="9"/>
                      <a:pt x="9" y="24"/>
                    </a:cubicBezTo>
                    <a:cubicBezTo>
                      <a:pt x="15" y="33"/>
                      <a:pt x="36" y="28"/>
                      <a:pt x="34" y="14"/>
                    </a:cubicBezTo>
                    <a:cubicBezTo>
                      <a:pt x="34" y="14"/>
                      <a:pt x="34" y="2"/>
                      <a:pt x="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1942"/>
              <p:cNvSpPr/>
              <p:nvPr/>
            </p:nvSpPr>
            <p:spPr bwMode="auto">
              <a:xfrm>
                <a:off x="4248300" y="4326945"/>
                <a:ext cx="189931" cy="178099"/>
              </a:xfrm>
              <a:custGeom>
                <a:avLst/>
                <a:gdLst>
                  <a:gd name="T0" fmla="*/ 9 w 28"/>
                  <a:gd name="T1" fmla="*/ 5 h 28"/>
                  <a:gd name="T2" fmla="*/ 16 w 28"/>
                  <a:gd name="T3" fmla="*/ 27 h 28"/>
                  <a:gd name="T4" fmla="*/ 27 w 28"/>
                  <a:gd name="T5" fmla="*/ 14 h 28"/>
                  <a:gd name="T6" fmla="*/ 9 w 28"/>
                  <a:gd name="T7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8">
                    <a:moveTo>
                      <a:pt x="9" y="5"/>
                    </a:moveTo>
                    <a:cubicBezTo>
                      <a:pt x="0" y="10"/>
                      <a:pt x="3" y="25"/>
                      <a:pt x="16" y="27"/>
                    </a:cubicBezTo>
                    <a:cubicBezTo>
                      <a:pt x="26" y="28"/>
                      <a:pt x="28" y="20"/>
                      <a:pt x="27" y="14"/>
                    </a:cubicBezTo>
                    <a:cubicBezTo>
                      <a:pt x="26" y="9"/>
                      <a:pt x="20" y="0"/>
                      <a:pt x="9" y="5"/>
                    </a:cubicBezTo>
                    <a:close/>
                  </a:path>
                </a:pathLst>
              </a:custGeom>
              <a:solidFill>
                <a:srgbClr val="C2DC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Freeform 1943"/>
              <p:cNvSpPr/>
              <p:nvPr/>
            </p:nvSpPr>
            <p:spPr bwMode="auto">
              <a:xfrm>
                <a:off x="4269020" y="4339897"/>
                <a:ext cx="155398" cy="145718"/>
              </a:xfrm>
              <a:custGeom>
                <a:avLst/>
                <a:gdLst>
                  <a:gd name="T0" fmla="*/ 7 w 23"/>
                  <a:gd name="T1" fmla="*/ 5 h 23"/>
                  <a:gd name="T2" fmla="*/ 13 w 23"/>
                  <a:gd name="T3" fmla="*/ 22 h 23"/>
                  <a:gd name="T4" fmla="*/ 22 w 23"/>
                  <a:gd name="T5" fmla="*/ 12 h 23"/>
                  <a:gd name="T6" fmla="*/ 7 w 23"/>
                  <a:gd name="T7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3">
                    <a:moveTo>
                      <a:pt x="7" y="5"/>
                    </a:moveTo>
                    <a:cubicBezTo>
                      <a:pt x="0" y="9"/>
                      <a:pt x="2" y="21"/>
                      <a:pt x="13" y="22"/>
                    </a:cubicBezTo>
                    <a:cubicBezTo>
                      <a:pt x="21" y="23"/>
                      <a:pt x="23" y="16"/>
                      <a:pt x="22" y="12"/>
                    </a:cubicBezTo>
                    <a:cubicBezTo>
                      <a:pt x="21" y="7"/>
                      <a:pt x="14" y="0"/>
                      <a:pt x="7" y="5"/>
                    </a:cubicBezTo>
                    <a:close/>
                  </a:path>
                </a:pathLst>
              </a:custGeom>
              <a:solidFill>
                <a:srgbClr val="0051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1944"/>
              <p:cNvSpPr/>
              <p:nvPr/>
            </p:nvSpPr>
            <p:spPr bwMode="auto">
              <a:xfrm>
                <a:off x="4448589" y="4498568"/>
                <a:ext cx="265902" cy="336768"/>
              </a:xfrm>
              <a:custGeom>
                <a:avLst/>
                <a:gdLst>
                  <a:gd name="T0" fmla="*/ 16 w 39"/>
                  <a:gd name="T1" fmla="*/ 29 h 53"/>
                  <a:gd name="T2" fmla="*/ 10 w 39"/>
                  <a:gd name="T3" fmla="*/ 5 h 53"/>
                  <a:gd name="T4" fmla="*/ 5 w 39"/>
                  <a:gd name="T5" fmla="*/ 25 h 53"/>
                  <a:gd name="T6" fmla="*/ 29 w 39"/>
                  <a:gd name="T7" fmla="*/ 47 h 53"/>
                  <a:gd name="T8" fmla="*/ 39 w 39"/>
                  <a:gd name="T9" fmla="*/ 48 h 53"/>
                  <a:gd name="T10" fmla="*/ 26 w 39"/>
                  <a:gd name="T11" fmla="*/ 37 h 53"/>
                  <a:gd name="T12" fmla="*/ 16 w 39"/>
                  <a:gd name="T13" fmla="*/ 2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53">
                    <a:moveTo>
                      <a:pt x="16" y="29"/>
                    </a:moveTo>
                    <a:cubicBezTo>
                      <a:pt x="11" y="21"/>
                      <a:pt x="10" y="9"/>
                      <a:pt x="10" y="5"/>
                    </a:cubicBezTo>
                    <a:cubicBezTo>
                      <a:pt x="10" y="0"/>
                      <a:pt x="0" y="8"/>
                      <a:pt x="5" y="25"/>
                    </a:cubicBezTo>
                    <a:cubicBezTo>
                      <a:pt x="10" y="42"/>
                      <a:pt x="24" y="44"/>
                      <a:pt x="29" y="47"/>
                    </a:cubicBezTo>
                    <a:cubicBezTo>
                      <a:pt x="33" y="51"/>
                      <a:pt x="39" y="53"/>
                      <a:pt x="39" y="48"/>
                    </a:cubicBezTo>
                    <a:cubicBezTo>
                      <a:pt x="39" y="42"/>
                      <a:pt x="31" y="39"/>
                      <a:pt x="26" y="37"/>
                    </a:cubicBezTo>
                    <a:cubicBezTo>
                      <a:pt x="21" y="34"/>
                      <a:pt x="16" y="29"/>
                      <a:pt x="16" y="29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Freeform 1945"/>
              <p:cNvSpPr/>
              <p:nvPr/>
            </p:nvSpPr>
            <p:spPr bwMode="auto">
              <a:xfrm>
                <a:off x="4327726" y="4744667"/>
                <a:ext cx="372952" cy="116573"/>
              </a:xfrm>
              <a:custGeom>
                <a:avLst/>
                <a:gdLst>
                  <a:gd name="T0" fmla="*/ 38 w 55"/>
                  <a:gd name="T1" fmla="*/ 10 h 18"/>
                  <a:gd name="T2" fmla="*/ 9 w 55"/>
                  <a:gd name="T3" fmla="*/ 1 h 18"/>
                  <a:gd name="T4" fmla="*/ 1 w 55"/>
                  <a:gd name="T5" fmla="*/ 4 h 18"/>
                  <a:gd name="T6" fmla="*/ 28 w 55"/>
                  <a:gd name="T7" fmla="*/ 11 h 18"/>
                  <a:gd name="T8" fmla="*/ 49 w 55"/>
                  <a:gd name="T9" fmla="*/ 17 h 18"/>
                  <a:gd name="T10" fmla="*/ 53 w 55"/>
                  <a:gd name="T11" fmla="*/ 15 h 18"/>
                  <a:gd name="T12" fmla="*/ 38 w 55"/>
                  <a:gd name="T13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8">
                    <a:moveTo>
                      <a:pt x="38" y="10"/>
                    </a:moveTo>
                    <a:cubicBezTo>
                      <a:pt x="30" y="6"/>
                      <a:pt x="17" y="0"/>
                      <a:pt x="9" y="1"/>
                    </a:cubicBezTo>
                    <a:cubicBezTo>
                      <a:pt x="9" y="1"/>
                      <a:pt x="2" y="1"/>
                      <a:pt x="1" y="4"/>
                    </a:cubicBezTo>
                    <a:cubicBezTo>
                      <a:pt x="0" y="6"/>
                      <a:pt x="16" y="8"/>
                      <a:pt x="28" y="11"/>
                    </a:cubicBezTo>
                    <a:cubicBezTo>
                      <a:pt x="39" y="15"/>
                      <a:pt x="46" y="18"/>
                      <a:pt x="49" y="17"/>
                    </a:cubicBezTo>
                    <a:cubicBezTo>
                      <a:pt x="53" y="17"/>
                      <a:pt x="55" y="16"/>
                      <a:pt x="53" y="15"/>
                    </a:cubicBezTo>
                    <a:cubicBezTo>
                      <a:pt x="52" y="14"/>
                      <a:pt x="45" y="14"/>
                      <a:pt x="38" y="10"/>
                    </a:cubicBezTo>
                    <a:close/>
                  </a:path>
                </a:pathLst>
              </a:custGeom>
              <a:solidFill>
                <a:srgbClr val="FBC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Freeform 1946"/>
              <p:cNvSpPr/>
              <p:nvPr/>
            </p:nvSpPr>
            <p:spPr bwMode="auto">
              <a:xfrm>
                <a:off x="3823550" y="4310755"/>
                <a:ext cx="276261" cy="213718"/>
              </a:xfrm>
              <a:custGeom>
                <a:avLst/>
                <a:gdLst>
                  <a:gd name="T0" fmla="*/ 9 w 41"/>
                  <a:gd name="T1" fmla="*/ 16 h 34"/>
                  <a:gd name="T2" fmla="*/ 11 w 41"/>
                  <a:gd name="T3" fmla="*/ 34 h 34"/>
                  <a:gd name="T4" fmla="*/ 35 w 41"/>
                  <a:gd name="T5" fmla="*/ 27 h 34"/>
                  <a:gd name="T6" fmla="*/ 39 w 41"/>
                  <a:gd name="T7" fmla="*/ 19 h 34"/>
                  <a:gd name="T8" fmla="*/ 20 w 41"/>
                  <a:gd name="T9" fmla="*/ 3 h 34"/>
                  <a:gd name="T10" fmla="*/ 9 w 41"/>
                  <a:gd name="T11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4">
                    <a:moveTo>
                      <a:pt x="9" y="16"/>
                    </a:moveTo>
                    <a:cubicBezTo>
                      <a:pt x="6" y="25"/>
                      <a:pt x="0" y="34"/>
                      <a:pt x="11" y="34"/>
                    </a:cubicBezTo>
                    <a:cubicBezTo>
                      <a:pt x="23" y="34"/>
                      <a:pt x="31" y="29"/>
                      <a:pt x="35" y="27"/>
                    </a:cubicBezTo>
                    <a:cubicBezTo>
                      <a:pt x="39" y="25"/>
                      <a:pt x="41" y="22"/>
                      <a:pt x="39" y="19"/>
                    </a:cubicBezTo>
                    <a:cubicBezTo>
                      <a:pt x="39" y="19"/>
                      <a:pt x="26" y="6"/>
                      <a:pt x="20" y="3"/>
                    </a:cubicBezTo>
                    <a:cubicBezTo>
                      <a:pt x="15" y="0"/>
                      <a:pt x="11" y="6"/>
                      <a:pt x="9" y="16"/>
                    </a:cubicBezTo>
                    <a:close/>
                  </a:path>
                </a:pathLst>
              </a:custGeom>
              <a:solidFill>
                <a:srgbClr val="BF5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Freeform 1947"/>
              <p:cNvSpPr/>
              <p:nvPr/>
            </p:nvSpPr>
            <p:spPr bwMode="auto">
              <a:xfrm>
                <a:off x="3074191" y="3760269"/>
                <a:ext cx="424752" cy="372388"/>
              </a:xfrm>
              <a:custGeom>
                <a:avLst/>
                <a:gdLst>
                  <a:gd name="T0" fmla="*/ 9 w 63"/>
                  <a:gd name="T1" fmla="*/ 54 h 59"/>
                  <a:gd name="T2" fmla="*/ 31 w 63"/>
                  <a:gd name="T3" fmla="*/ 51 h 59"/>
                  <a:gd name="T4" fmla="*/ 44 w 63"/>
                  <a:gd name="T5" fmla="*/ 51 h 59"/>
                  <a:gd name="T6" fmla="*/ 58 w 63"/>
                  <a:gd name="T7" fmla="*/ 59 h 59"/>
                  <a:gd name="T8" fmla="*/ 43 w 63"/>
                  <a:gd name="T9" fmla="*/ 47 h 59"/>
                  <a:gd name="T10" fmla="*/ 35 w 63"/>
                  <a:gd name="T11" fmla="*/ 39 h 59"/>
                  <a:gd name="T12" fmla="*/ 29 w 63"/>
                  <a:gd name="T13" fmla="*/ 30 h 59"/>
                  <a:gd name="T14" fmla="*/ 20 w 63"/>
                  <a:gd name="T15" fmla="*/ 11 h 59"/>
                  <a:gd name="T16" fmla="*/ 18 w 63"/>
                  <a:gd name="T17" fmla="*/ 19 h 59"/>
                  <a:gd name="T18" fmla="*/ 28 w 63"/>
                  <a:gd name="T19" fmla="*/ 33 h 59"/>
                  <a:gd name="T20" fmla="*/ 11 w 63"/>
                  <a:gd name="T21" fmla="*/ 28 h 59"/>
                  <a:gd name="T22" fmla="*/ 14 w 63"/>
                  <a:gd name="T23" fmla="*/ 33 h 59"/>
                  <a:gd name="T24" fmla="*/ 28 w 63"/>
                  <a:gd name="T25" fmla="*/ 38 h 59"/>
                  <a:gd name="T26" fmla="*/ 11 w 63"/>
                  <a:gd name="T27" fmla="*/ 39 h 59"/>
                  <a:gd name="T28" fmla="*/ 16 w 63"/>
                  <a:gd name="T29" fmla="*/ 44 h 59"/>
                  <a:gd name="T30" fmla="*/ 28 w 63"/>
                  <a:gd name="T31" fmla="*/ 47 h 59"/>
                  <a:gd name="T32" fmla="*/ 9 w 63"/>
                  <a:gd name="T33" fmla="*/ 5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59">
                    <a:moveTo>
                      <a:pt x="9" y="54"/>
                    </a:moveTo>
                    <a:cubicBezTo>
                      <a:pt x="12" y="56"/>
                      <a:pt x="17" y="53"/>
                      <a:pt x="31" y="51"/>
                    </a:cubicBezTo>
                    <a:cubicBezTo>
                      <a:pt x="36" y="51"/>
                      <a:pt x="41" y="51"/>
                      <a:pt x="44" y="51"/>
                    </a:cubicBezTo>
                    <a:cubicBezTo>
                      <a:pt x="52" y="53"/>
                      <a:pt x="56" y="59"/>
                      <a:pt x="58" y="59"/>
                    </a:cubicBezTo>
                    <a:cubicBezTo>
                      <a:pt x="61" y="59"/>
                      <a:pt x="63" y="58"/>
                      <a:pt x="43" y="47"/>
                    </a:cubicBezTo>
                    <a:cubicBezTo>
                      <a:pt x="43" y="47"/>
                      <a:pt x="38" y="44"/>
                      <a:pt x="35" y="39"/>
                    </a:cubicBezTo>
                    <a:cubicBezTo>
                      <a:pt x="33" y="37"/>
                      <a:pt x="31" y="32"/>
                      <a:pt x="29" y="30"/>
                    </a:cubicBezTo>
                    <a:cubicBezTo>
                      <a:pt x="25" y="23"/>
                      <a:pt x="22" y="16"/>
                      <a:pt x="20" y="11"/>
                    </a:cubicBezTo>
                    <a:cubicBezTo>
                      <a:pt x="14" y="0"/>
                      <a:pt x="15" y="12"/>
                      <a:pt x="18" y="19"/>
                    </a:cubicBezTo>
                    <a:cubicBezTo>
                      <a:pt x="22" y="26"/>
                      <a:pt x="28" y="33"/>
                      <a:pt x="28" y="33"/>
                    </a:cubicBezTo>
                    <a:cubicBezTo>
                      <a:pt x="28" y="33"/>
                      <a:pt x="17" y="31"/>
                      <a:pt x="11" y="28"/>
                    </a:cubicBezTo>
                    <a:cubicBezTo>
                      <a:pt x="5" y="25"/>
                      <a:pt x="6" y="31"/>
                      <a:pt x="14" y="33"/>
                    </a:cubicBezTo>
                    <a:cubicBezTo>
                      <a:pt x="22" y="36"/>
                      <a:pt x="28" y="38"/>
                      <a:pt x="28" y="38"/>
                    </a:cubicBezTo>
                    <a:cubicBezTo>
                      <a:pt x="28" y="38"/>
                      <a:pt x="21" y="39"/>
                      <a:pt x="11" y="39"/>
                    </a:cubicBezTo>
                    <a:cubicBezTo>
                      <a:pt x="0" y="39"/>
                      <a:pt x="6" y="44"/>
                      <a:pt x="16" y="44"/>
                    </a:cubicBezTo>
                    <a:cubicBezTo>
                      <a:pt x="26" y="45"/>
                      <a:pt x="29" y="46"/>
                      <a:pt x="28" y="47"/>
                    </a:cubicBezTo>
                    <a:cubicBezTo>
                      <a:pt x="27" y="49"/>
                      <a:pt x="5" y="52"/>
                      <a:pt x="9" y="54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Freeform 1948"/>
              <p:cNvSpPr/>
              <p:nvPr/>
            </p:nvSpPr>
            <p:spPr bwMode="auto">
              <a:xfrm>
                <a:off x="4455496" y="4764096"/>
                <a:ext cx="245183" cy="90668"/>
              </a:xfrm>
              <a:custGeom>
                <a:avLst/>
                <a:gdLst>
                  <a:gd name="T0" fmla="*/ 30 w 36"/>
                  <a:gd name="T1" fmla="*/ 13 h 14"/>
                  <a:gd name="T2" fmla="*/ 10 w 36"/>
                  <a:gd name="T3" fmla="*/ 5 h 14"/>
                  <a:gd name="T4" fmla="*/ 6 w 36"/>
                  <a:gd name="T5" fmla="*/ 6 h 14"/>
                  <a:gd name="T6" fmla="*/ 29 w 36"/>
                  <a:gd name="T7" fmla="*/ 14 h 14"/>
                  <a:gd name="T8" fmla="*/ 30 w 36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4">
                    <a:moveTo>
                      <a:pt x="30" y="13"/>
                    </a:moveTo>
                    <a:cubicBezTo>
                      <a:pt x="23" y="13"/>
                      <a:pt x="10" y="5"/>
                      <a:pt x="10" y="5"/>
                    </a:cubicBezTo>
                    <a:cubicBezTo>
                      <a:pt x="0" y="0"/>
                      <a:pt x="2" y="6"/>
                      <a:pt x="6" y="6"/>
                    </a:cubicBezTo>
                    <a:cubicBezTo>
                      <a:pt x="9" y="7"/>
                      <a:pt x="27" y="14"/>
                      <a:pt x="29" y="14"/>
                    </a:cubicBezTo>
                    <a:cubicBezTo>
                      <a:pt x="31" y="14"/>
                      <a:pt x="36" y="12"/>
                      <a:pt x="30" y="13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Freeform 1949"/>
              <p:cNvSpPr/>
              <p:nvPr/>
            </p:nvSpPr>
            <p:spPr bwMode="auto">
              <a:xfrm>
                <a:off x="4320820" y="4346373"/>
                <a:ext cx="82878" cy="71239"/>
              </a:xfrm>
              <a:custGeom>
                <a:avLst/>
                <a:gdLst>
                  <a:gd name="T0" fmla="*/ 5 w 12"/>
                  <a:gd name="T1" fmla="*/ 3 h 11"/>
                  <a:gd name="T2" fmla="*/ 8 w 12"/>
                  <a:gd name="T3" fmla="*/ 10 h 11"/>
                  <a:gd name="T4" fmla="*/ 11 w 12"/>
                  <a:gd name="T5" fmla="*/ 5 h 11"/>
                  <a:gd name="T6" fmla="*/ 5 w 12"/>
                  <a:gd name="T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5" y="3"/>
                    </a:moveTo>
                    <a:cubicBezTo>
                      <a:pt x="0" y="7"/>
                      <a:pt x="6" y="11"/>
                      <a:pt x="8" y="10"/>
                    </a:cubicBezTo>
                    <a:cubicBezTo>
                      <a:pt x="10" y="9"/>
                      <a:pt x="12" y="7"/>
                      <a:pt x="11" y="5"/>
                    </a:cubicBezTo>
                    <a:cubicBezTo>
                      <a:pt x="11" y="5"/>
                      <a:pt x="9" y="0"/>
                      <a:pt x="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Freeform 1950"/>
              <p:cNvSpPr/>
              <p:nvPr/>
            </p:nvSpPr>
            <p:spPr bwMode="auto">
              <a:xfrm>
                <a:off x="3668152" y="3779698"/>
                <a:ext cx="884035" cy="670298"/>
              </a:xfrm>
              <a:custGeom>
                <a:avLst/>
                <a:gdLst>
                  <a:gd name="T0" fmla="*/ 52 w 131"/>
                  <a:gd name="T1" fmla="*/ 9 h 106"/>
                  <a:gd name="T2" fmla="*/ 11 w 131"/>
                  <a:gd name="T3" fmla="*/ 31 h 106"/>
                  <a:gd name="T4" fmla="*/ 40 w 131"/>
                  <a:gd name="T5" fmla="*/ 52 h 106"/>
                  <a:gd name="T6" fmla="*/ 94 w 131"/>
                  <a:gd name="T7" fmla="*/ 79 h 106"/>
                  <a:gd name="T8" fmla="*/ 120 w 131"/>
                  <a:gd name="T9" fmla="*/ 96 h 106"/>
                  <a:gd name="T10" fmla="*/ 123 w 131"/>
                  <a:gd name="T11" fmla="*/ 73 h 106"/>
                  <a:gd name="T12" fmla="*/ 52 w 131"/>
                  <a:gd name="T13" fmla="*/ 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106">
                    <a:moveTo>
                      <a:pt x="52" y="9"/>
                    </a:moveTo>
                    <a:cubicBezTo>
                      <a:pt x="29" y="0"/>
                      <a:pt x="21" y="21"/>
                      <a:pt x="11" y="31"/>
                    </a:cubicBezTo>
                    <a:cubicBezTo>
                      <a:pt x="0" y="41"/>
                      <a:pt x="22" y="45"/>
                      <a:pt x="40" y="52"/>
                    </a:cubicBezTo>
                    <a:cubicBezTo>
                      <a:pt x="58" y="60"/>
                      <a:pt x="77" y="77"/>
                      <a:pt x="94" y="79"/>
                    </a:cubicBezTo>
                    <a:cubicBezTo>
                      <a:pt x="111" y="81"/>
                      <a:pt x="120" y="86"/>
                      <a:pt x="120" y="96"/>
                    </a:cubicBezTo>
                    <a:cubicBezTo>
                      <a:pt x="121" y="106"/>
                      <a:pt x="131" y="91"/>
                      <a:pt x="123" y="73"/>
                    </a:cubicBezTo>
                    <a:cubicBezTo>
                      <a:pt x="116" y="56"/>
                      <a:pt x="76" y="18"/>
                      <a:pt x="52" y="9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951"/>
              <p:cNvSpPr/>
              <p:nvPr/>
            </p:nvSpPr>
            <p:spPr bwMode="auto">
              <a:xfrm>
                <a:off x="3889161" y="4346373"/>
                <a:ext cx="189931" cy="158670"/>
              </a:xfrm>
              <a:custGeom>
                <a:avLst/>
                <a:gdLst>
                  <a:gd name="T0" fmla="*/ 5 w 28"/>
                  <a:gd name="T1" fmla="*/ 25 h 25"/>
                  <a:gd name="T2" fmla="*/ 17 w 28"/>
                  <a:gd name="T3" fmla="*/ 23 h 25"/>
                  <a:gd name="T4" fmla="*/ 24 w 28"/>
                  <a:gd name="T5" fmla="*/ 19 h 25"/>
                  <a:gd name="T6" fmla="*/ 28 w 28"/>
                  <a:gd name="T7" fmla="*/ 16 h 25"/>
                  <a:gd name="T8" fmla="*/ 22 w 28"/>
                  <a:gd name="T9" fmla="*/ 12 h 25"/>
                  <a:gd name="T10" fmla="*/ 9 w 28"/>
                  <a:gd name="T11" fmla="*/ 0 h 25"/>
                  <a:gd name="T12" fmla="*/ 10 w 28"/>
                  <a:gd name="T13" fmla="*/ 6 h 25"/>
                  <a:gd name="T14" fmla="*/ 15 w 28"/>
                  <a:gd name="T15" fmla="*/ 13 h 25"/>
                  <a:gd name="T16" fmla="*/ 4 w 28"/>
                  <a:gd name="T17" fmla="*/ 11 h 25"/>
                  <a:gd name="T18" fmla="*/ 11 w 28"/>
                  <a:gd name="T19" fmla="*/ 17 h 25"/>
                  <a:gd name="T20" fmla="*/ 5 w 28"/>
                  <a:gd name="T21" fmla="*/ 19 h 25"/>
                  <a:gd name="T22" fmla="*/ 8 w 28"/>
                  <a:gd name="T23" fmla="*/ 22 h 25"/>
                  <a:gd name="T24" fmla="*/ 5 w 28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5">
                    <a:moveTo>
                      <a:pt x="5" y="25"/>
                    </a:moveTo>
                    <a:cubicBezTo>
                      <a:pt x="9" y="25"/>
                      <a:pt x="14" y="25"/>
                      <a:pt x="17" y="23"/>
                    </a:cubicBezTo>
                    <a:cubicBezTo>
                      <a:pt x="20" y="21"/>
                      <a:pt x="21" y="20"/>
                      <a:pt x="24" y="19"/>
                    </a:cubicBezTo>
                    <a:cubicBezTo>
                      <a:pt x="27" y="19"/>
                      <a:pt x="28" y="19"/>
                      <a:pt x="28" y="16"/>
                    </a:cubicBezTo>
                    <a:cubicBezTo>
                      <a:pt x="28" y="16"/>
                      <a:pt x="25" y="15"/>
                      <a:pt x="22" y="12"/>
                    </a:cubicBezTo>
                    <a:cubicBezTo>
                      <a:pt x="20" y="9"/>
                      <a:pt x="12" y="0"/>
                      <a:pt x="9" y="0"/>
                    </a:cubicBezTo>
                    <a:cubicBezTo>
                      <a:pt x="7" y="0"/>
                      <a:pt x="7" y="3"/>
                      <a:pt x="10" y="6"/>
                    </a:cubicBezTo>
                    <a:cubicBezTo>
                      <a:pt x="13" y="10"/>
                      <a:pt x="16" y="9"/>
                      <a:pt x="15" y="13"/>
                    </a:cubicBezTo>
                    <a:cubicBezTo>
                      <a:pt x="15" y="14"/>
                      <a:pt x="6" y="10"/>
                      <a:pt x="4" y="11"/>
                    </a:cubicBezTo>
                    <a:cubicBezTo>
                      <a:pt x="3" y="12"/>
                      <a:pt x="8" y="16"/>
                      <a:pt x="11" y="17"/>
                    </a:cubicBezTo>
                    <a:cubicBezTo>
                      <a:pt x="13" y="18"/>
                      <a:pt x="10" y="18"/>
                      <a:pt x="5" y="19"/>
                    </a:cubicBezTo>
                    <a:cubicBezTo>
                      <a:pt x="0" y="21"/>
                      <a:pt x="4" y="22"/>
                      <a:pt x="8" y="22"/>
                    </a:cubicBezTo>
                    <a:cubicBezTo>
                      <a:pt x="11" y="22"/>
                      <a:pt x="1" y="24"/>
                      <a:pt x="5" y="25"/>
                    </a:cubicBezTo>
                    <a:close/>
                  </a:path>
                </a:pathLst>
              </a:custGeom>
              <a:solidFill>
                <a:srgbClr val="9F4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1952"/>
              <p:cNvSpPr/>
              <p:nvPr/>
            </p:nvSpPr>
            <p:spPr bwMode="auto">
              <a:xfrm>
                <a:off x="3902974" y="4346373"/>
                <a:ext cx="189931" cy="158670"/>
              </a:xfrm>
              <a:custGeom>
                <a:avLst/>
                <a:gdLst>
                  <a:gd name="T0" fmla="*/ 1 w 28"/>
                  <a:gd name="T1" fmla="*/ 24 h 25"/>
                  <a:gd name="T2" fmla="*/ 17 w 28"/>
                  <a:gd name="T3" fmla="*/ 20 h 25"/>
                  <a:gd name="T4" fmla="*/ 25 w 28"/>
                  <a:gd name="T5" fmla="*/ 18 h 25"/>
                  <a:gd name="T6" fmla="*/ 18 w 28"/>
                  <a:gd name="T7" fmla="*/ 13 h 25"/>
                  <a:gd name="T8" fmla="*/ 6 w 28"/>
                  <a:gd name="T9" fmla="*/ 2 h 25"/>
                  <a:gd name="T10" fmla="*/ 15 w 28"/>
                  <a:gd name="T11" fmla="*/ 15 h 25"/>
                  <a:gd name="T12" fmla="*/ 2 w 28"/>
                  <a:gd name="T13" fmla="*/ 11 h 25"/>
                  <a:gd name="T14" fmla="*/ 13 w 28"/>
                  <a:gd name="T15" fmla="*/ 17 h 25"/>
                  <a:gd name="T16" fmla="*/ 1 w 28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5">
                    <a:moveTo>
                      <a:pt x="1" y="24"/>
                    </a:moveTo>
                    <a:cubicBezTo>
                      <a:pt x="1" y="25"/>
                      <a:pt x="13" y="23"/>
                      <a:pt x="17" y="20"/>
                    </a:cubicBezTo>
                    <a:cubicBezTo>
                      <a:pt x="20" y="18"/>
                      <a:pt x="23" y="19"/>
                      <a:pt x="25" y="18"/>
                    </a:cubicBezTo>
                    <a:cubicBezTo>
                      <a:pt x="28" y="17"/>
                      <a:pt x="21" y="18"/>
                      <a:pt x="18" y="13"/>
                    </a:cubicBezTo>
                    <a:cubicBezTo>
                      <a:pt x="15" y="8"/>
                      <a:pt x="8" y="0"/>
                      <a:pt x="6" y="2"/>
                    </a:cubicBezTo>
                    <a:cubicBezTo>
                      <a:pt x="4" y="3"/>
                      <a:pt x="17" y="12"/>
                      <a:pt x="15" y="15"/>
                    </a:cubicBezTo>
                    <a:cubicBezTo>
                      <a:pt x="14" y="17"/>
                      <a:pt x="4" y="10"/>
                      <a:pt x="2" y="11"/>
                    </a:cubicBezTo>
                    <a:cubicBezTo>
                      <a:pt x="0" y="13"/>
                      <a:pt x="12" y="15"/>
                      <a:pt x="13" y="17"/>
                    </a:cubicBezTo>
                    <a:cubicBezTo>
                      <a:pt x="13" y="20"/>
                      <a:pt x="1" y="23"/>
                      <a:pt x="1" y="24"/>
                    </a:cubicBezTo>
                    <a:close/>
                  </a:path>
                </a:pathLst>
              </a:custGeom>
              <a:solidFill>
                <a:srgbClr val="683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1953"/>
              <p:cNvSpPr/>
              <p:nvPr/>
            </p:nvSpPr>
            <p:spPr bwMode="auto">
              <a:xfrm>
                <a:off x="4058372" y="4359326"/>
                <a:ext cx="183024" cy="369149"/>
              </a:xfrm>
              <a:custGeom>
                <a:avLst/>
                <a:gdLst>
                  <a:gd name="T0" fmla="*/ 7 w 27"/>
                  <a:gd name="T1" fmla="*/ 3 h 58"/>
                  <a:gd name="T2" fmla="*/ 2 w 27"/>
                  <a:gd name="T3" fmla="*/ 29 h 58"/>
                  <a:gd name="T4" fmla="*/ 25 w 27"/>
                  <a:gd name="T5" fmla="*/ 57 h 58"/>
                  <a:gd name="T6" fmla="*/ 13 w 27"/>
                  <a:gd name="T7" fmla="*/ 46 h 58"/>
                  <a:gd name="T8" fmla="*/ 11 w 27"/>
                  <a:gd name="T9" fmla="*/ 6 h 58"/>
                  <a:gd name="T10" fmla="*/ 7 w 27"/>
                  <a:gd name="T11" fmla="*/ 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58">
                    <a:moveTo>
                      <a:pt x="7" y="3"/>
                    </a:moveTo>
                    <a:cubicBezTo>
                      <a:pt x="5" y="6"/>
                      <a:pt x="0" y="12"/>
                      <a:pt x="2" y="29"/>
                    </a:cubicBezTo>
                    <a:cubicBezTo>
                      <a:pt x="5" y="54"/>
                      <a:pt x="23" y="58"/>
                      <a:pt x="25" y="57"/>
                    </a:cubicBezTo>
                    <a:cubicBezTo>
                      <a:pt x="27" y="55"/>
                      <a:pt x="17" y="56"/>
                      <a:pt x="13" y="46"/>
                    </a:cubicBezTo>
                    <a:cubicBezTo>
                      <a:pt x="8" y="37"/>
                      <a:pt x="7" y="12"/>
                      <a:pt x="11" y="6"/>
                    </a:cubicBezTo>
                    <a:cubicBezTo>
                      <a:pt x="15" y="0"/>
                      <a:pt x="9" y="0"/>
                      <a:pt x="7" y="3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1954"/>
              <p:cNvSpPr/>
              <p:nvPr/>
            </p:nvSpPr>
            <p:spPr bwMode="auto">
              <a:xfrm>
                <a:off x="4072185" y="3893032"/>
                <a:ext cx="41439" cy="35621"/>
              </a:xfrm>
              <a:custGeom>
                <a:avLst/>
                <a:gdLst>
                  <a:gd name="T0" fmla="*/ 1 w 6"/>
                  <a:gd name="T1" fmla="*/ 3 h 6"/>
                  <a:gd name="T2" fmla="*/ 3 w 6"/>
                  <a:gd name="T3" fmla="*/ 6 h 6"/>
                  <a:gd name="T4" fmla="*/ 6 w 6"/>
                  <a:gd name="T5" fmla="*/ 3 h 6"/>
                  <a:gd name="T6" fmla="*/ 3 w 6"/>
                  <a:gd name="T7" fmla="*/ 0 h 6"/>
                  <a:gd name="T8" fmla="*/ 1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3"/>
                    </a:moveTo>
                    <a:cubicBezTo>
                      <a:pt x="0" y="5"/>
                      <a:pt x="2" y="6"/>
                      <a:pt x="3" y="6"/>
                    </a:cubicBezTo>
                    <a:cubicBezTo>
                      <a:pt x="5" y="6"/>
                      <a:pt x="6" y="5"/>
                      <a:pt x="6" y="3"/>
                    </a:cubicBezTo>
                    <a:cubicBezTo>
                      <a:pt x="6" y="2"/>
                      <a:pt x="5" y="0"/>
                      <a:pt x="3" y="0"/>
                    </a:cubicBezTo>
                    <a:cubicBezTo>
                      <a:pt x="2" y="0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Oval 1955"/>
              <p:cNvSpPr>
                <a:spLocks noChangeArrowheads="1"/>
              </p:cNvSpPr>
              <p:nvPr/>
            </p:nvSpPr>
            <p:spPr bwMode="auto">
              <a:xfrm>
                <a:off x="4151609" y="3935129"/>
                <a:ext cx="13813" cy="1295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2494"/>
              <p:cNvSpPr/>
              <p:nvPr/>
            </p:nvSpPr>
            <p:spPr bwMode="auto">
              <a:xfrm>
                <a:off x="4721398" y="4245992"/>
                <a:ext cx="58707" cy="51810"/>
              </a:xfrm>
              <a:custGeom>
                <a:avLst/>
                <a:gdLst>
                  <a:gd name="T0" fmla="*/ 2 w 9"/>
                  <a:gd name="T1" fmla="*/ 2 h 8"/>
                  <a:gd name="T2" fmla="*/ 2 w 9"/>
                  <a:gd name="T3" fmla="*/ 7 h 8"/>
                  <a:gd name="T4" fmla="*/ 7 w 9"/>
                  <a:gd name="T5" fmla="*/ 6 h 8"/>
                  <a:gd name="T6" fmla="*/ 7 w 9"/>
                  <a:gd name="T7" fmla="*/ 1 h 8"/>
                  <a:gd name="T8" fmla="*/ 2 w 9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2" y="2"/>
                    </a:moveTo>
                    <a:cubicBezTo>
                      <a:pt x="0" y="4"/>
                      <a:pt x="1" y="6"/>
                      <a:pt x="2" y="7"/>
                    </a:cubicBezTo>
                    <a:cubicBezTo>
                      <a:pt x="4" y="8"/>
                      <a:pt x="6" y="8"/>
                      <a:pt x="7" y="6"/>
                    </a:cubicBezTo>
                    <a:cubicBezTo>
                      <a:pt x="9" y="5"/>
                      <a:pt x="8" y="3"/>
                      <a:pt x="7" y="1"/>
                    </a:cubicBezTo>
                    <a:cubicBezTo>
                      <a:pt x="5" y="0"/>
                      <a:pt x="3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2495"/>
              <p:cNvSpPr/>
              <p:nvPr/>
            </p:nvSpPr>
            <p:spPr bwMode="auto">
              <a:xfrm>
                <a:off x="4835355" y="4297802"/>
                <a:ext cx="27626" cy="22668"/>
              </a:xfrm>
              <a:custGeom>
                <a:avLst/>
                <a:gdLst>
                  <a:gd name="T0" fmla="*/ 0 w 4"/>
                  <a:gd name="T1" fmla="*/ 1 h 4"/>
                  <a:gd name="T2" fmla="*/ 1 w 4"/>
                  <a:gd name="T3" fmla="*/ 4 h 4"/>
                  <a:gd name="T4" fmla="*/ 3 w 4"/>
                  <a:gd name="T5" fmla="*/ 4 h 4"/>
                  <a:gd name="T6" fmla="*/ 3 w 4"/>
                  <a:gd name="T7" fmla="*/ 1 h 4"/>
                  <a:gd name="T8" fmla="*/ 0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0" y="2"/>
                      <a:pt x="0" y="3"/>
                      <a:pt x="1" y="4"/>
                    </a:cubicBezTo>
                    <a:cubicBezTo>
                      <a:pt x="1" y="4"/>
                      <a:pt x="3" y="4"/>
                      <a:pt x="3" y="4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296" name="图片 295" descr="泡泡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5261" y="571307"/>
              <a:ext cx="155947" cy="155947"/>
            </a:xfrm>
            <a:prstGeom prst="rect">
              <a:avLst/>
            </a:prstGeom>
          </p:spPr>
        </p:pic>
        <p:pic>
          <p:nvPicPr>
            <p:cNvPr id="297" name="图片 296" descr="泡泡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31982" y="139435"/>
              <a:ext cx="324653" cy="324653"/>
            </a:xfrm>
            <a:prstGeom prst="rect">
              <a:avLst/>
            </a:prstGeom>
          </p:spPr>
        </p:pic>
        <p:sp>
          <p:nvSpPr>
            <p:cNvPr id="298" name="文本框 16"/>
            <p:cNvSpPr txBox="1"/>
            <p:nvPr/>
          </p:nvSpPr>
          <p:spPr>
            <a:xfrm>
              <a:off x="1699413" y="307035"/>
              <a:ext cx="26008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5666"/>
                  </a:solidFill>
                </a:rPr>
                <a:t>ADD TITLE HERE</a:t>
              </a:r>
              <a:endParaRPr lang="zh-CN" altLang="en-US" sz="2800" b="1" dirty="0">
                <a:solidFill>
                  <a:srgbClr val="005666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/>
          <p:nvPr/>
        </p:nvGrpSpPr>
        <p:grpSpPr>
          <a:xfrm>
            <a:off x="1240999" y="738213"/>
            <a:ext cx="5664201" cy="4060831"/>
            <a:chOff x="1904439" y="-355318"/>
            <a:chExt cx="5664201" cy="4060831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501464" y="790859"/>
              <a:ext cx="31750" cy="479426"/>
            </a:xfrm>
            <a:prstGeom prst="rect">
              <a:avLst/>
            </a:prstGeom>
            <a:solidFill>
              <a:srgbClr val="291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3531627" y="790859"/>
              <a:ext cx="339725" cy="177800"/>
            </a:xfrm>
            <a:custGeom>
              <a:avLst/>
              <a:gdLst>
                <a:gd name="T0" fmla="*/ 214 w 214"/>
                <a:gd name="T1" fmla="*/ 112 h 112"/>
                <a:gd name="T2" fmla="*/ 0 w 214"/>
                <a:gd name="T3" fmla="*/ 112 h 112"/>
                <a:gd name="T4" fmla="*/ 0 w 214"/>
                <a:gd name="T5" fmla="*/ 0 h 112"/>
                <a:gd name="T6" fmla="*/ 214 w 214"/>
                <a:gd name="T7" fmla="*/ 0 h 112"/>
                <a:gd name="T8" fmla="*/ 131 w 214"/>
                <a:gd name="T9" fmla="*/ 56 h 112"/>
                <a:gd name="T10" fmla="*/ 214 w 214"/>
                <a:gd name="T1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4" h="112">
                  <a:moveTo>
                    <a:pt x="214" y="112"/>
                  </a:moveTo>
                  <a:lnTo>
                    <a:pt x="0" y="112"/>
                  </a:lnTo>
                  <a:lnTo>
                    <a:pt x="0" y="0"/>
                  </a:lnTo>
                  <a:lnTo>
                    <a:pt x="214" y="0"/>
                  </a:lnTo>
                  <a:lnTo>
                    <a:pt x="131" y="56"/>
                  </a:lnTo>
                  <a:lnTo>
                    <a:pt x="214" y="112"/>
                  </a:lnTo>
                  <a:close/>
                </a:path>
              </a:pathLst>
            </a:custGeom>
            <a:solidFill>
              <a:srgbClr val="E4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3415739" y="1013109"/>
              <a:ext cx="1501775" cy="2008190"/>
            </a:xfrm>
            <a:custGeom>
              <a:avLst/>
              <a:gdLst>
                <a:gd name="T0" fmla="*/ 561 w 946"/>
                <a:gd name="T1" fmla="*/ 0 h 1265"/>
                <a:gd name="T2" fmla="*/ 0 w 946"/>
                <a:gd name="T3" fmla="*/ 1265 h 1265"/>
                <a:gd name="T4" fmla="*/ 946 w 946"/>
                <a:gd name="T5" fmla="*/ 1265 h 1265"/>
                <a:gd name="T6" fmla="*/ 946 w 946"/>
                <a:gd name="T7" fmla="*/ 0 h 1265"/>
                <a:gd name="T8" fmla="*/ 561 w 946"/>
                <a:gd name="T9" fmla="*/ 0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6" h="1265">
                  <a:moveTo>
                    <a:pt x="561" y="0"/>
                  </a:moveTo>
                  <a:lnTo>
                    <a:pt x="0" y="1265"/>
                  </a:lnTo>
                  <a:lnTo>
                    <a:pt x="946" y="1265"/>
                  </a:lnTo>
                  <a:lnTo>
                    <a:pt x="946" y="0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rgbClr val="36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3415739" y="1013109"/>
              <a:ext cx="1501775" cy="2008190"/>
            </a:xfrm>
            <a:custGeom>
              <a:avLst/>
              <a:gdLst>
                <a:gd name="T0" fmla="*/ 561 w 946"/>
                <a:gd name="T1" fmla="*/ 0 h 1265"/>
                <a:gd name="T2" fmla="*/ 0 w 946"/>
                <a:gd name="T3" fmla="*/ 1265 h 1265"/>
                <a:gd name="T4" fmla="*/ 946 w 946"/>
                <a:gd name="T5" fmla="*/ 1265 h 1265"/>
                <a:gd name="T6" fmla="*/ 946 w 946"/>
                <a:gd name="T7" fmla="*/ 0 h 1265"/>
                <a:gd name="T8" fmla="*/ 561 w 946"/>
                <a:gd name="T9" fmla="*/ 0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6" h="1265">
                  <a:moveTo>
                    <a:pt x="561" y="0"/>
                  </a:moveTo>
                  <a:lnTo>
                    <a:pt x="0" y="1265"/>
                  </a:lnTo>
                  <a:lnTo>
                    <a:pt x="946" y="1265"/>
                  </a:lnTo>
                  <a:lnTo>
                    <a:pt x="946" y="0"/>
                  </a:lnTo>
                  <a:lnTo>
                    <a:pt x="5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4909577" y="1013109"/>
              <a:ext cx="1492250" cy="2008190"/>
            </a:xfrm>
            <a:custGeom>
              <a:avLst/>
              <a:gdLst>
                <a:gd name="T0" fmla="*/ 379 w 940"/>
                <a:gd name="T1" fmla="*/ 0 h 1265"/>
                <a:gd name="T2" fmla="*/ 0 w 940"/>
                <a:gd name="T3" fmla="*/ 0 h 1265"/>
                <a:gd name="T4" fmla="*/ 0 w 940"/>
                <a:gd name="T5" fmla="*/ 1265 h 1265"/>
                <a:gd name="T6" fmla="*/ 940 w 940"/>
                <a:gd name="T7" fmla="*/ 1265 h 1265"/>
                <a:gd name="T8" fmla="*/ 379 w 940"/>
                <a:gd name="T9" fmla="*/ 0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1265">
                  <a:moveTo>
                    <a:pt x="379" y="0"/>
                  </a:moveTo>
                  <a:lnTo>
                    <a:pt x="0" y="0"/>
                  </a:lnTo>
                  <a:lnTo>
                    <a:pt x="0" y="1265"/>
                  </a:lnTo>
                  <a:lnTo>
                    <a:pt x="940" y="1265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2F3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4225364" y="-352143"/>
              <a:ext cx="692150" cy="1614490"/>
            </a:xfrm>
            <a:custGeom>
              <a:avLst/>
              <a:gdLst>
                <a:gd name="T0" fmla="*/ 0 w 348"/>
                <a:gd name="T1" fmla="*/ 780 h 812"/>
                <a:gd name="T2" fmla="*/ 215 w 348"/>
                <a:gd name="T3" fmla="*/ 700 h 812"/>
                <a:gd name="T4" fmla="*/ 348 w 348"/>
                <a:gd name="T5" fmla="*/ 783 h 812"/>
                <a:gd name="T6" fmla="*/ 344 w 348"/>
                <a:gd name="T7" fmla="*/ 0 h 812"/>
                <a:gd name="T8" fmla="*/ 0 w 348"/>
                <a:gd name="T9" fmla="*/ 78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812">
                  <a:moveTo>
                    <a:pt x="0" y="780"/>
                  </a:moveTo>
                  <a:cubicBezTo>
                    <a:pt x="133" y="812"/>
                    <a:pt x="215" y="700"/>
                    <a:pt x="215" y="700"/>
                  </a:cubicBezTo>
                  <a:cubicBezTo>
                    <a:pt x="215" y="700"/>
                    <a:pt x="242" y="780"/>
                    <a:pt x="348" y="783"/>
                  </a:cubicBezTo>
                  <a:cubicBezTo>
                    <a:pt x="344" y="0"/>
                    <a:pt x="344" y="0"/>
                    <a:pt x="344" y="0"/>
                  </a:cubicBezTo>
                  <a:lnTo>
                    <a:pt x="0" y="78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4909577" y="-355318"/>
              <a:ext cx="681038" cy="1612902"/>
            </a:xfrm>
            <a:custGeom>
              <a:avLst/>
              <a:gdLst>
                <a:gd name="T0" fmla="*/ 0 w 343"/>
                <a:gd name="T1" fmla="*/ 0 h 811"/>
                <a:gd name="T2" fmla="*/ 0 w 343"/>
                <a:gd name="T3" fmla="*/ 1 h 811"/>
                <a:gd name="T4" fmla="*/ 0 w 343"/>
                <a:gd name="T5" fmla="*/ 784 h 811"/>
                <a:gd name="T6" fmla="*/ 7 w 343"/>
                <a:gd name="T7" fmla="*/ 785 h 811"/>
                <a:gd name="T8" fmla="*/ 141 w 343"/>
                <a:gd name="T9" fmla="*/ 708 h 811"/>
                <a:gd name="T10" fmla="*/ 343 w 343"/>
                <a:gd name="T11" fmla="*/ 777 h 811"/>
                <a:gd name="T12" fmla="*/ 0 w 343"/>
                <a:gd name="T1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3" h="81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784"/>
                    <a:pt x="0" y="784"/>
                    <a:pt x="0" y="784"/>
                  </a:cubicBezTo>
                  <a:cubicBezTo>
                    <a:pt x="2" y="785"/>
                    <a:pt x="4" y="785"/>
                    <a:pt x="7" y="785"/>
                  </a:cubicBezTo>
                  <a:cubicBezTo>
                    <a:pt x="118" y="785"/>
                    <a:pt x="141" y="708"/>
                    <a:pt x="141" y="708"/>
                  </a:cubicBezTo>
                  <a:cubicBezTo>
                    <a:pt x="141" y="708"/>
                    <a:pt x="199" y="811"/>
                    <a:pt x="343" y="77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5046102" y="1889410"/>
              <a:ext cx="1198563" cy="1603377"/>
            </a:xfrm>
            <a:custGeom>
              <a:avLst/>
              <a:gdLst>
                <a:gd name="T0" fmla="*/ 447 w 755"/>
                <a:gd name="T1" fmla="*/ 0 h 1010"/>
                <a:gd name="T2" fmla="*/ 0 w 755"/>
                <a:gd name="T3" fmla="*/ 1010 h 1010"/>
                <a:gd name="T4" fmla="*/ 750 w 755"/>
                <a:gd name="T5" fmla="*/ 1010 h 1010"/>
                <a:gd name="T6" fmla="*/ 755 w 755"/>
                <a:gd name="T7" fmla="*/ 0 h 1010"/>
                <a:gd name="T8" fmla="*/ 447 w 755"/>
                <a:gd name="T9" fmla="*/ 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5" h="1010">
                  <a:moveTo>
                    <a:pt x="447" y="0"/>
                  </a:moveTo>
                  <a:lnTo>
                    <a:pt x="0" y="1010"/>
                  </a:lnTo>
                  <a:lnTo>
                    <a:pt x="750" y="1010"/>
                  </a:lnTo>
                  <a:lnTo>
                    <a:pt x="755" y="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415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6236727" y="1889410"/>
              <a:ext cx="1193800" cy="1603377"/>
            </a:xfrm>
            <a:custGeom>
              <a:avLst/>
              <a:gdLst>
                <a:gd name="T0" fmla="*/ 305 w 752"/>
                <a:gd name="T1" fmla="*/ 0 h 1010"/>
                <a:gd name="T2" fmla="*/ 0 w 752"/>
                <a:gd name="T3" fmla="*/ 0 h 1010"/>
                <a:gd name="T4" fmla="*/ 0 w 752"/>
                <a:gd name="T5" fmla="*/ 1010 h 1010"/>
                <a:gd name="T6" fmla="*/ 752 w 752"/>
                <a:gd name="T7" fmla="*/ 1010 h 1010"/>
                <a:gd name="T8" fmla="*/ 305 w 752"/>
                <a:gd name="T9" fmla="*/ 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1010">
                  <a:moveTo>
                    <a:pt x="305" y="0"/>
                  </a:moveTo>
                  <a:lnTo>
                    <a:pt x="0" y="0"/>
                  </a:lnTo>
                  <a:lnTo>
                    <a:pt x="0" y="1010"/>
                  </a:lnTo>
                  <a:lnTo>
                    <a:pt x="752" y="1010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3B4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5692214" y="798796"/>
              <a:ext cx="552450" cy="1287464"/>
            </a:xfrm>
            <a:custGeom>
              <a:avLst/>
              <a:gdLst>
                <a:gd name="T0" fmla="*/ 0 w 278"/>
                <a:gd name="T1" fmla="*/ 623 h 648"/>
                <a:gd name="T2" fmla="*/ 172 w 278"/>
                <a:gd name="T3" fmla="*/ 559 h 648"/>
                <a:gd name="T4" fmla="*/ 278 w 278"/>
                <a:gd name="T5" fmla="*/ 626 h 648"/>
                <a:gd name="T6" fmla="*/ 274 w 278"/>
                <a:gd name="T7" fmla="*/ 0 h 648"/>
                <a:gd name="T8" fmla="*/ 0 w 278"/>
                <a:gd name="T9" fmla="*/ 62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648">
                  <a:moveTo>
                    <a:pt x="0" y="623"/>
                  </a:moveTo>
                  <a:cubicBezTo>
                    <a:pt x="106" y="648"/>
                    <a:pt x="172" y="559"/>
                    <a:pt x="172" y="559"/>
                  </a:cubicBezTo>
                  <a:cubicBezTo>
                    <a:pt x="172" y="559"/>
                    <a:pt x="194" y="623"/>
                    <a:pt x="278" y="626"/>
                  </a:cubicBezTo>
                  <a:cubicBezTo>
                    <a:pt x="274" y="0"/>
                    <a:pt x="274" y="0"/>
                    <a:pt x="274" y="0"/>
                  </a:cubicBezTo>
                  <a:lnTo>
                    <a:pt x="0" y="6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6236727" y="795621"/>
              <a:ext cx="546100" cy="1289052"/>
            </a:xfrm>
            <a:custGeom>
              <a:avLst/>
              <a:gdLst>
                <a:gd name="T0" fmla="*/ 0 w 274"/>
                <a:gd name="T1" fmla="*/ 0 h 648"/>
                <a:gd name="T2" fmla="*/ 0 w 274"/>
                <a:gd name="T3" fmla="*/ 1 h 648"/>
                <a:gd name="T4" fmla="*/ 0 w 274"/>
                <a:gd name="T5" fmla="*/ 627 h 648"/>
                <a:gd name="T6" fmla="*/ 6 w 274"/>
                <a:gd name="T7" fmla="*/ 627 h 648"/>
                <a:gd name="T8" fmla="*/ 113 w 274"/>
                <a:gd name="T9" fmla="*/ 566 h 648"/>
                <a:gd name="T10" fmla="*/ 274 w 274"/>
                <a:gd name="T11" fmla="*/ 621 h 648"/>
                <a:gd name="T12" fmla="*/ 0 w 274"/>
                <a:gd name="T13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648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627"/>
                    <a:pt x="0" y="627"/>
                    <a:pt x="0" y="627"/>
                  </a:cubicBezTo>
                  <a:cubicBezTo>
                    <a:pt x="2" y="627"/>
                    <a:pt x="4" y="627"/>
                    <a:pt x="6" y="627"/>
                  </a:cubicBezTo>
                  <a:cubicBezTo>
                    <a:pt x="95" y="627"/>
                    <a:pt x="113" y="566"/>
                    <a:pt x="113" y="566"/>
                  </a:cubicBezTo>
                  <a:cubicBezTo>
                    <a:pt x="113" y="566"/>
                    <a:pt x="159" y="648"/>
                    <a:pt x="274" y="6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2180664" y="1921160"/>
              <a:ext cx="1200150" cy="1604965"/>
            </a:xfrm>
            <a:custGeom>
              <a:avLst/>
              <a:gdLst>
                <a:gd name="T0" fmla="*/ 447 w 756"/>
                <a:gd name="T1" fmla="*/ 0 h 1011"/>
                <a:gd name="T2" fmla="*/ 0 w 756"/>
                <a:gd name="T3" fmla="*/ 1011 h 1011"/>
                <a:gd name="T4" fmla="*/ 756 w 756"/>
                <a:gd name="T5" fmla="*/ 1011 h 1011"/>
                <a:gd name="T6" fmla="*/ 756 w 756"/>
                <a:gd name="T7" fmla="*/ 0 h 1011"/>
                <a:gd name="T8" fmla="*/ 447 w 756"/>
                <a:gd name="T9" fmla="*/ 0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1011">
                  <a:moveTo>
                    <a:pt x="447" y="0"/>
                  </a:moveTo>
                  <a:lnTo>
                    <a:pt x="0" y="1011"/>
                  </a:lnTo>
                  <a:lnTo>
                    <a:pt x="756" y="1011"/>
                  </a:lnTo>
                  <a:lnTo>
                    <a:pt x="756" y="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415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2180664" y="1921160"/>
              <a:ext cx="1200150" cy="1604965"/>
            </a:xfrm>
            <a:custGeom>
              <a:avLst/>
              <a:gdLst>
                <a:gd name="T0" fmla="*/ 447 w 756"/>
                <a:gd name="T1" fmla="*/ 0 h 1011"/>
                <a:gd name="T2" fmla="*/ 0 w 756"/>
                <a:gd name="T3" fmla="*/ 1011 h 1011"/>
                <a:gd name="T4" fmla="*/ 756 w 756"/>
                <a:gd name="T5" fmla="*/ 1011 h 1011"/>
                <a:gd name="T6" fmla="*/ 756 w 756"/>
                <a:gd name="T7" fmla="*/ 0 h 1011"/>
                <a:gd name="T8" fmla="*/ 447 w 756"/>
                <a:gd name="T9" fmla="*/ 0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1011">
                  <a:moveTo>
                    <a:pt x="447" y="0"/>
                  </a:moveTo>
                  <a:lnTo>
                    <a:pt x="0" y="1011"/>
                  </a:lnTo>
                  <a:lnTo>
                    <a:pt x="756" y="1011"/>
                  </a:lnTo>
                  <a:lnTo>
                    <a:pt x="756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3372877" y="1921160"/>
              <a:ext cx="1192213" cy="1604965"/>
            </a:xfrm>
            <a:custGeom>
              <a:avLst/>
              <a:gdLst>
                <a:gd name="T0" fmla="*/ 304 w 751"/>
                <a:gd name="T1" fmla="*/ 0 h 1011"/>
                <a:gd name="T2" fmla="*/ 0 w 751"/>
                <a:gd name="T3" fmla="*/ 0 h 1011"/>
                <a:gd name="T4" fmla="*/ 0 w 751"/>
                <a:gd name="T5" fmla="*/ 1011 h 1011"/>
                <a:gd name="T6" fmla="*/ 751 w 751"/>
                <a:gd name="T7" fmla="*/ 1011 h 1011"/>
                <a:gd name="T8" fmla="*/ 304 w 751"/>
                <a:gd name="T9" fmla="*/ 0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" h="1011">
                  <a:moveTo>
                    <a:pt x="304" y="0"/>
                  </a:moveTo>
                  <a:lnTo>
                    <a:pt x="0" y="0"/>
                  </a:lnTo>
                  <a:lnTo>
                    <a:pt x="0" y="1011"/>
                  </a:lnTo>
                  <a:lnTo>
                    <a:pt x="751" y="101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3B4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3372877" y="1921160"/>
              <a:ext cx="1192213" cy="1604965"/>
            </a:xfrm>
            <a:custGeom>
              <a:avLst/>
              <a:gdLst>
                <a:gd name="T0" fmla="*/ 304 w 751"/>
                <a:gd name="T1" fmla="*/ 0 h 1011"/>
                <a:gd name="T2" fmla="*/ 0 w 751"/>
                <a:gd name="T3" fmla="*/ 0 h 1011"/>
                <a:gd name="T4" fmla="*/ 0 w 751"/>
                <a:gd name="T5" fmla="*/ 1011 h 1011"/>
                <a:gd name="T6" fmla="*/ 751 w 751"/>
                <a:gd name="T7" fmla="*/ 1011 h 1011"/>
                <a:gd name="T8" fmla="*/ 304 w 751"/>
                <a:gd name="T9" fmla="*/ 0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" h="1011">
                  <a:moveTo>
                    <a:pt x="304" y="0"/>
                  </a:moveTo>
                  <a:lnTo>
                    <a:pt x="0" y="0"/>
                  </a:lnTo>
                  <a:lnTo>
                    <a:pt x="0" y="1011"/>
                  </a:lnTo>
                  <a:lnTo>
                    <a:pt x="751" y="1011"/>
                  </a:lnTo>
                  <a:lnTo>
                    <a:pt x="30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2826777" y="830546"/>
              <a:ext cx="554038" cy="1290639"/>
            </a:xfrm>
            <a:custGeom>
              <a:avLst/>
              <a:gdLst>
                <a:gd name="T0" fmla="*/ 0 w 278"/>
                <a:gd name="T1" fmla="*/ 623 h 649"/>
                <a:gd name="T2" fmla="*/ 172 w 278"/>
                <a:gd name="T3" fmla="*/ 560 h 649"/>
                <a:gd name="T4" fmla="*/ 278 w 278"/>
                <a:gd name="T5" fmla="*/ 626 h 649"/>
                <a:gd name="T6" fmla="*/ 274 w 278"/>
                <a:gd name="T7" fmla="*/ 0 h 649"/>
                <a:gd name="T8" fmla="*/ 0 w 278"/>
                <a:gd name="T9" fmla="*/ 623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649">
                  <a:moveTo>
                    <a:pt x="0" y="623"/>
                  </a:moveTo>
                  <a:cubicBezTo>
                    <a:pt x="106" y="649"/>
                    <a:pt x="172" y="560"/>
                    <a:pt x="172" y="560"/>
                  </a:cubicBezTo>
                  <a:cubicBezTo>
                    <a:pt x="172" y="560"/>
                    <a:pt x="194" y="623"/>
                    <a:pt x="278" y="626"/>
                  </a:cubicBezTo>
                  <a:cubicBezTo>
                    <a:pt x="274" y="0"/>
                    <a:pt x="274" y="0"/>
                    <a:pt x="274" y="0"/>
                  </a:cubicBezTo>
                  <a:lnTo>
                    <a:pt x="0" y="6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3372877" y="830546"/>
              <a:ext cx="544513" cy="1285877"/>
            </a:xfrm>
            <a:custGeom>
              <a:avLst/>
              <a:gdLst>
                <a:gd name="T0" fmla="*/ 0 w 274"/>
                <a:gd name="T1" fmla="*/ 0 h 647"/>
                <a:gd name="T2" fmla="*/ 0 w 274"/>
                <a:gd name="T3" fmla="*/ 0 h 647"/>
                <a:gd name="T4" fmla="*/ 0 w 274"/>
                <a:gd name="T5" fmla="*/ 626 h 647"/>
                <a:gd name="T6" fmla="*/ 2 w 274"/>
                <a:gd name="T7" fmla="*/ 626 h 647"/>
                <a:gd name="T8" fmla="*/ 113 w 274"/>
                <a:gd name="T9" fmla="*/ 565 h 647"/>
                <a:gd name="T10" fmla="*/ 274 w 274"/>
                <a:gd name="T11" fmla="*/ 620 h 647"/>
                <a:gd name="T12" fmla="*/ 0 w 274"/>
                <a:gd name="T13" fmla="*/ 0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64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2" y="626"/>
                    <a:pt x="0" y="626"/>
                    <a:pt x="2" y="626"/>
                  </a:cubicBezTo>
                  <a:cubicBezTo>
                    <a:pt x="91" y="626"/>
                    <a:pt x="113" y="565"/>
                    <a:pt x="113" y="565"/>
                  </a:cubicBezTo>
                  <a:cubicBezTo>
                    <a:pt x="113" y="565"/>
                    <a:pt x="159" y="647"/>
                    <a:pt x="274" y="6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3252227" y="2502186"/>
              <a:ext cx="4316413" cy="1106489"/>
            </a:xfrm>
            <a:custGeom>
              <a:avLst/>
              <a:gdLst>
                <a:gd name="T0" fmla="*/ 2171 w 2171"/>
                <a:gd name="T1" fmla="*/ 556 h 556"/>
                <a:gd name="T2" fmla="*/ 0 w 2171"/>
                <a:gd name="T3" fmla="*/ 556 h 556"/>
                <a:gd name="T4" fmla="*/ 1113 w 2171"/>
                <a:gd name="T5" fmla="*/ 0 h 556"/>
                <a:gd name="T6" fmla="*/ 2171 w 2171"/>
                <a:gd name="T7" fmla="*/ 55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556">
                  <a:moveTo>
                    <a:pt x="2171" y="556"/>
                  </a:move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514" y="0"/>
                    <a:pt x="1113" y="0"/>
                  </a:cubicBezTo>
                  <a:cubicBezTo>
                    <a:pt x="1712" y="0"/>
                    <a:pt x="2171" y="556"/>
                    <a:pt x="2171" y="556"/>
                  </a:cubicBezTo>
                </a:path>
              </a:pathLst>
            </a:custGeom>
            <a:solidFill>
              <a:srgbClr val="B4B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4226952" y="2075148"/>
              <a:ext cx="171450" cy="738189"/>
            </a:xfrm>
            <a:custGeom>
              <a:avLst/>
              <a:gdLst>
                <a:gd name="T0" fmla="*/ 107 w 108"/>
                <a:gd name="T1" fmla="*/ 0 h 465"/>
                <a:gd name="T2" fmla="*/ 0 w 108"/>
                <a:gd name="T3" fmla="*/ 465 h 465"/>
                <a:gd name="T4" fmla="*/ 108 w 108"/>
                <a:gd name="T5" fmla="*/ 465 h 465"/>
                <a:gd name="T6" fmla="*/ 108 w 108"/>
                <a:gd name="T7" fmla="*/ 1 h 465"/>
                <a:gd name="T8" fmla="*/ 107 w 108"/>
                <a:gd name="T9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465">
                  <a:moveTo>
                    <a:pt x="107" y="0"/>
                  </a:moveTo>
                  <a:lnTo>
                    <a:pt x="0" y="465"/>
                  </a:lnTo>
                  <a:lnTo>
                    <a:pt x="108" y="465"/>
                  </a:lnTo>
                  <a:lnTo>
                    <a:pt x="108" y="1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858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4398402" y="2076736"/>
              <a:ext cx="168275" cy="736601"/>
            </a:xfrm>
            <a:custGeom>
              <a:avLst/>
              <a:gdLst>
                <a:gd name="T0" fmla="*/ 0 w 106"/>
                <a:gd name="T1" fmla="*/ 0 h 464"/>
                <a:gd name="T2" fmla="*/ 0 w 106"/>
                <a:gd name="T3" fmla="*/ 464 h 464"/>
                <a:gd name="T4" fmla="*/ 106 w 106"/>
                <a:gd name="T5" fmla="*/ 464 h 464"/>
                <a:gd name="T6" fmla="*/ 0 w 106"/>
                <a:gd name="T7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464">
                  <a:moveTo>
                    <a:pt x="0" y="0"/>
                  </a:moveTo>
                  <a:lnTo>
                    <a:pt x="0" y="464"/>
                  </a:lnTo>
                  <a:lnTo>
                    <a:pt x="106" y="4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4287277" y="2325973"/>
              <a:ext cx="111125" cy="625476"/>
            </a:xfrm>
            <a:custGeom>
              <a:avLst/>
              <a:gdLst>
                <a:gd name="T0" fmla="*/ 69 w 70"/>
                <a:gd name="T1" fmla="*/ 0 h 394"/>
                <a:gd name="T2" fmla="*/ 65 w 70"/>
                <a:gd name="T3" fmla="*/ 109 h 394"/>
                <a:gd name="T4" fmla="*/ 32 w 70"/>
                <a:gd name="T5" fmla="*/ 77 h 394"/>
                <a:gd name="T6" fmla="*/ 65 w 70"/>
                <a:gd name="T7" fmla="*/ 122 h 394"/>
                <a:gd name="T8" fmla="*/ 64 w 70"/>
                <a:gd name="T9" fmla="*/ 170 h 394"/>
                <a:gd name="T10" fmla="*/ 12 w 70"/>
                <a:gd name="T11" fmla="*/ 121 h 394"/>
                <a:gd name="T12" fmla="*/ 64 w 70"/>
                <a:gd name="T13" fmla="*/ 188 h 394"/>
                <a:gd name="T14" fmla="*/ 61 w 70"/>
                <a:gd name="T15" fmla="*/ 239 h 394"/>
                <a:gd name="T16" fmla="*/ 0 w 70"/>
                <a:gd name="T17" fmla="*/ 179 h 394"/>
                <a:gd name="T18" fmla="*/ 61 w 70"/>
                <a:gd name="T19" fmla="*/ 256 h 394"/>
                <a:gd name="T20" fmla="*/ 56 w 70"/>
                <a:gd name="T21" fmla="*/ 394 h 394"/>
                <a:gd name="T22" fmla="*/ 70 w 70"/>
                <a:gd name="T23" fmla="*/ 394 h 394"/>
                <a:gd name="T24" fmla="*/ 70 w 70"/>
                <a:gd name="T25" fmla="*/ 23 h 394"/>
                <a:gd name="T26" fmla="*/ 69 w 70"/>
                <a:gd name="T27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394">
                  <a:moveTo>
                    <a:pt x="69" y="0"/>
                  </a:moveTo>
                  <a:lnTo>
                    <a:pt x="65" y="109"/>
                  </a:lnTo>
                  <a:lnTo>
                    <a:pt x="32" y="77"/>
                  </a:lnTo>
                  <a:lnTo>
                    <a:pt x="65" y="122"/>
                  </a:lnTo>
                  <a:lnTo>
                    <a:pt x="64" y="170"/>
                  </a:lnTo>
                  <a:lnTo>
                    <a:pt x="12" y="121"/>
                  </a:lnTo>
                  <a:lnTo>
                    <a:pt x="64" y="188"/>
                  </a:lnTo>
                  <a:lnTo>
                    <a:pt x="61" y="239"/>
                  </a:lnTo>
                  <a:lnTo>
                    <a:pt x="0" y="179"/>
                  </a:lnTo>
                  <a:lnTo>
                    <a:pt x="61" y="256"/>
                  </a:lnTo>
                  <a:lnTo>
                    <a:pt x="56" y="394"/>
                  </a:lnTo>
                  <a:lnTo>
                    <a:pt x="70" y="394"/>
                  </a:lnTo>
                  <a:lnTo>
                    <a:pt x="70" y="2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291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4398402" y="2362486"/>
              <a:ext cx="109538" cy="588963"/>
            </a:xfrm>
            <a:custGeom>
              <a:avLst/>
              <a:gdLst>
                <a:gd name="T0" fmla="*/ 6 w 69"/>
                <a:gd name="T1" fmla="*/ 235 h 371"/>
                <a:gd name="T2" fmla="*/ 69 w 69"/>
                <a:gd name="T3" fmla="*/ 156 h 371"/>
                <a:gd name="T4" fmla="*/ 6 w 69"/>
                <a:gd name="T5" fmla="*/ 217 h 371"/>
                <a:gd name="T6" fmla="*/ 4 w 69"/>
                <a:gd name="T7" fmla="*/ 167 h 371"/>
                <a:gd name="T8" fmla="*/ 56 w 69"/>
                <a:gd name="T9" fmla="*/ 98 h 371"/>
                <a:gd name="T10" fmla="*/ 4 w 69"/>
                <a:gd name="T11" fmla="*/ 148 h 371"/>
                <a:gd name="T12" fmla="*/ 2 w 69"/>
                <a:gd name="T13" fmla="*/ 98 h 371"/>
                <a:gd name="T14" fmla="*/ 34 w 69"/>
                <a:gd name="T15" fmla="*/ 52 h 371"/>
                <a:gd name="T16" fmla="*/ 2 w 69"/>
                <a:gd name="T17" fmla="*/ 87 h 371"/>
                <a:gd name="T18" fmla="*/ 0 w 69"/>
                <a:gd name="T19" fmla="*/ 0 h 371"/>
                <a:gd name="T20" fmla="*/ 0 w 69"/>
                <a:gd name="T21" fmla="*/ 371 h 371"/>
                <a:gd name="T22" fmla="*/ 11 w 69"/>
                <a:gd name="T23" fmla="*/ 371 h 371"/>
                <a:gd name="T24" fmla="*/ 6 w 69"/>
                <a:gd name="T25" fmla="*/ 235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371">
                  <a:moveTo>
                    <a:pt x="6" y="235"/>
                  </a:moveTo>
                  <a:lnTo>
                    <a:pt x="69" y="156"/>
                  </a:lnTo>
                  <a:lnTo>
                    <a:pt x="6" y="217"/>
                  </a:lnTo>
                  <a:lnTo>
                    <a:pt x="4" y="167"/>
                  </a:lnTo>
                  <a:lnTo>
                    <a:pt x="56" y="98"/>
                  </a:lnTo>
                  <a:lnTo>
                    <a:pt x="4" y="148"/>
                  </a:lnTo>
                  <a:lnTo>
                    <a:pt x="2" y="98"/>
                  </a:lnTo>
                  <a:lnTo>
                    <a:pt x="34" y="52"/>
                  </a:lnTo>
                  <a:lnTo>
                    <a:pt x="2" y="87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11" y="371"/>
                  </a:lnTo>
                  <a:lnTo>
                    <a:pt x="6" y="235"/>
                  </a:lnTo>
                  <a:close/>
                </a:path>
              </a:pathLst>
            </a:custGeom>
            <a:solidFill>
              <a:srgbClr val="17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4738127" y="1959260"/>
              <a:ext cx="171450" cy="736601"/>
            </a:xfrm>
            <a:custGeom>
              <a:avLst/>
              <a:gdLst>
                <a:gd name="T0" fmla="*/ 108 w 108"/>
                <a:gd name="T1" fmla="*/ 0 h 464"/>
                <a:gd name="T2" fmla="*/ 0 w 108"/>
                <a:gd name="T3" fmla="*/ 464 h 464"/>
                <a:gd name="T4" fmla="*/ 108 w 108"/>
                <a:gd name="T5" fmla="*/ 464 h 464"/>
                <a:gd name="T6" fmla="*/ 108 w 108"/>
                <a:gd name="T7" fmla="*/ 0 h 464"/>
                <a:gd name="T8" fmla="*/ 108 w 108"/>
                <a:gd name="T9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464">
                  <a:moveTo>
                    <a:pt x="108" y="0"/>
                  </a:moveTo>
                  <a:lnTo>
                    <a:pt x="0" y="464"/>
                  </a:lnTo>
                  <a:lnTo>
                    <a:pt x="108" y="464"/>
                  </a:lnTo>
                  <a:lnTo>
                    <a:pt x="10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858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4909577" y="1959260"/>
              <a:ext cx="168275" cy="736601"/>
            </a:xfrm>
            <a:custGeom>
              <a:avLst/>
              <a:gdLst>
                <a:gd name="T0" fmla="*/ 0 w 106"/>
                <a:gd name="T1" fmla="*/ 0 h 464"/>
                <a:gd name="T2" fmla="*/ 0 w 106"/>
                <a:gd name="T3" fmla="*/ 464 h 464"/>
                <a:gd name="T4" fmla="*/ 106 w 106"/>
                <a:gd name="T5" fmla="*/ 464 h 464"/>
                <a:gd name="T6" fmla="*/ 0 w 106"/>
                <a:gd name="T7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464">
                  <a:moveTo>
                    <a:pt x="0" y="0"/>
                  </a:moveTo>
                  <a:lnTo>
                    <a:pt x="0" y="464"/>
                  </a:lnTo>
                  <a:lnTo>
                    <a:pt x="106" y="4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4798452" y="2210086"/>
              <a:ext cx="111125" cy="623888"/>
            </a:xfrm>
            <a:custGeom>
              <a:avLst/>
              <a:gdLst>
                <a:gd name="T0" fmla="*/ 68 w 70"/>
                <a:gd name="T1" fmla="*/ 0 h 393"/>
                <a:gd name="T2" fmla="*/ 66 w 70"/>
                <a:gd name="T3" fmla="*/ 108 h 393"/>
                <a:gd name="T4" fmla="*/ 32 w 70"/>
                <a:gd name="T5" fmla="*/ 76 h 393"/>
                <a:gd name="T6" fmla="*/ 65 w 70"/>
                <a:gd name="T7" fmla="*/ 122 h 393"/>
                <a:gd name="T8" fmla="*/ 63 w 70"/>
                <a:gd name="T9" fmla="*/ 169 h 393"/>
                <a:gd name="T10" fmla="*/ 12 w 70"/>
                <a:gd name="T11" fmla="*/ 120 h 393"/>
                <a:gd name="T12" fmla="*/ 63 w 70"/>
                <a:gd name="T13" fmla="*/ 188 h 393"/>
                <a:gd name="T14" fmla="*/ 61 w 70"/>
                <a:gd name="T15" fmla="*/ 239 h 393"/>
                <a:gd name="T16" fmla="*/ 0 w 70"/>
                <a:gd name="T17" fmla="*/ 179 h 393"/>
                <a:gd name="T18" fmla="*/ 61 w 70"/>
                <a:gd name="T19" fmla="*/ 256 h 393"/>
                <a:gd name="T20" fmla="*/ 56 w 70"/>
                <a:gd name="T21" fmla="*/ 393 h 393"/>
                <a:gd name="T22" fmla="*/ 70 w 70"/>
                <a:gd name="T23" fmla="*/ 393 h 393"/>
                <a:gd name="T24" fmla="*/ 70 w 70"/>
                <a:gd name="T25" fmla="*/ 24 h 393"/>
                <a:gd name="T26" fmla="*/ 68 w 70"/>
                <a:gd name="T27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393">
                  <a:moveTo>
                    <a:pt x="68" y="0"/>
                  </a:moveTo>
                  <a:lnTo>
                    <a:pt x="66" y="108"/>
                  </a:lnTo>
                  <a:lnTo>
                    <a:pt x="32" y="76"/>
                  </a:lnTo>
                  <a:lnTo>
                    <a:pt x="65" y="122"/>
                  </a:lnTo>
                  <a:lnTo>
                    <a:pt x="63" y="169"/>
                  </a:lnTo>
                  <a:lnTo>
                    <a:pt x="12" y="120"/>
                  </a:lnTo>
                  <a:lnTo>
                    <a:pt x="63" y="188"/>
                  </a:lnTo>
                  <a:lnTo>
                    <a:pt x="61" y="239"/>
                  </a:lnTo>
                  <a:lnTo>
                    <a:pt x="0" y="179"/>
                  </a:lnTo>
                  <a:lnTo>
                    <a:pt x="61" y="256"/>
                  </a:lnTo>
                  <a:lnTo>
                    <a:pt x="56" y="393"/>
                  </a:lnTo>
                  <a:lnTo>
                    <a:pt x="70" y="393"/>
                  </a:lnTo>
                  <a:lnTo>
                    <a:pt x="70" y="2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291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4909577" y="2248186"/>
              <a:ext cx="109538" cy="585788"/>
            </a:xfrm>
            <a:custGeom>
              <a:avLst/>
              <a:gdLst>
                <a:gd name="T0" fmla="*/ 6 w 69"/>
                <a:gd name="T1" fmla="*/ 234 h 369"/>
                <a:gd name="T2" fmla="*/ 69 w 69"/>
                <a:gd name="T3" fmla="*/ 155 h 369"/>
                <a:gd name="T4" fmla="*/ 6 w 69"/>
                <a:gd name="T5" fmla="*/ 215 h 369"/>
                <a:gd name="T6" fmla="*/ 5 w 69"/>
                <a:gd name="T7" fmla="*/ 165 h 369"/>
                <a:gd name="T8" fmla="*/ 56 w 69"/>
                <a:gd name="T9" fmla="*/ 96 h 369"/>
                <a:gd name="T10" fmla="*/ 3 w 69"/>
                <a:gd name="T11" fmla="*/ 146 h 369"/>
                <a:gd name="T12" fmla="*/ 2 w 69"/>
                <a:gd name="T13" fmla="*/ 96 h 369"/>
                <a:gd name="T14" fmla="*/ 35 w 69"/>
                <a:gd name="T15" fmla="*/ 51 h 369"/>
                <a:gd name="T16" fmla="*/ 2 w 69"/>
                <a:gd name="T17" fmla="*/ 85 h 369"/>
                <a:gd name="T18" fmla="*/ 0 w 69"/>
                <a:gd name="T19" fmla="*/ 0 h 369"/>
                <a:gd name="T20" fmla="*/ 0 w 69"/>
                <a:gd name="T21" fmla="*/ 369 h 369"/>
                <a:gd name="T22" fmla="*/ 11 w 69"/>
                <a:gd name="T23" fmla="*/ 369 h 369"/>
                <a:gd name="T24" fmla="*/ 6 w 69"/>
                <a:gd name="T25" fmla="*/ 234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369">
                  <a:moveTo>
                    <a:pt x="6" y="234"/>
                  </a:moveTo>
                  <a:lnTo>
                    <a:pt x="69" y="155"/>
                  </a:lnTo>
                  <a:lnTo>
                    <a:pt x="6" y="215"/>
                  </a:lnTo>
                  <a:lnTo>
                    <a:pt x="5" y="165"/>
                  </a:lnTo>
                  <a:lnTo>
                    <a:pt x="56" y="96"/>
                  </a:lnTo>
                  <a:lnTo>
                    <a:pt x="3" y="146"/>
                  </a:lnTo>
                  <a:lnTo>
                    <a:pt x="2" y="96"/>
                  </a:lnTo>
                  <a:lnTo>
                    <a:pt x="35" y="51"/>
                  </a:lnTo>
                  <a:lnTo>
                    <a:pt x="2" y="85"/>
                  </a:lnTo>
                  <a:lnTo>
                    <a:pt x="0" y="0"/>
                  </a:lnTo>
                  <a:lnTo>
                    <a:pt x="0" y="369"/>
                  </a:lnTo>
                  <a:lnTo>
                    <a:pt x="11" y="369"/>
                  </a:lnTo>
                  <a:lnTo>
                    <a:pt x="6" y="234"/>
                  </a:lnTo>
                  <a:close/>
                </a:path>
              </a:pathLst>
            </a:custGeom>
            <a:solidFill>
              <a:srgbClr val="17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5147702" y="1983073"/>
              <a:ext cx="150813" cy="657226"/>
            </a:xfrm>
            <a:custGeom>
              <a:avLst/>
              <a:gdLst>
                <a:gd name="T0" fmla="*/ 95 w 95"/>
                <a:gd name="T1" fmla="*/ 0 h 414"/>
                <a:gd name="T2" fmla="*/ 0 w 95"/>
                <a:gd name="T3" fmla="*/ 414 h 414"/>
                <a:gd name="T4" fmla="*/ 95 w 95"/>
                <a:gd name="T5" fmla="*/ 414 h 414"/>
                <a:gd name="T6" fmla="*/ 95 w 95"/>
                <a:gd name="T7" fmla="*/ 0 h 414"/>
                <a:gd name="T8" fmla="*/ 95 w 95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414">
                  <a:moveTo>
                    <a:pt x="95" y="0"/>
                  </a:moveTo>
                  <a:lnTo>
                    <a:pt x="0" y="414"/>
                  </a:lnTo>
                  <a:lnTo>
                    <a:pt x="95" y="414"/>
                  </a:ln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858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5298514" y="1983073"/>
              <a:ext cx="150813" cy="657226"/>
            </a:xfrm>
            <a:custGeom>
              <a:avLst/>
              <a:gdLst>
                <a:gd name="T0" fmla="*/ 0 w 95"/>
                <a:gd name="T1" fmla="*/ 0 h 414"/>
                <a:gd name="T2" fmla="*/ 0 w 95"/>
                <a:gd name="T3" fmla="*/ 414 h 414"/>
                <a:gd name="T4" fmla="*/ 95 w 95"/>
                <a:gd name="T5" fmla="*/ 414 h 414"/>
                <a:gd name="T6" fmla="*/ 0 w 95"/>
                <a:gd name="T7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14">
                  <a:moveTo>
                    <a:pt x="0" y="0"/>
                  </a:moveTo>
                  <a:lnTo>
                    <a:pt x="0" y="414"/>
                  </a:lnTo>
                  <a:lnTo>
                    <a:pt x="95" y="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5200089" y="2206911"/>
              <a:ext cx="98425" cy="557213"/>
            </a:xfrm>
            <a:custGeom>
              <a:avLst/>
              <a:gdLst>
                <a:gd name="T0" fmla="*/ 61 w 62"/>
                <a:gd name="T1" fmla="*/ 0 h 351"/>
                <a:gd name="T2" fmla="*/ 58 w 62"/>
                <a:gd name="T3" fmla="*/ 97 h 351"/>
                <a:gd name="T4" fmla="*/ 28 w 62"/>
                <a:gd name="T5" fmla="*/ 68 h 351"/>
                <a:gd name="T6" fmla="*/ 58 w 62"/>
                <a:gd name="T7" fmla="*/ 109 h 351"/>
                <a:gd name="T8" fmla="*/ 57 w 62"/>
                <a:gd name="T9" fmla="*/ 151 h 351"/>
                <a:gd name="T10" fmla="*/ 11 w 62"/>
                <a:gd name="T11" fmla="*/ 107 h 351"/>
                <a:gd name="T12" fmla="*/ 56 w 62"/>
                <a:gd name="T13" fmla="*/ 167 h 351"/>
                <a:gd name="T14" fmla="*/ 55 w 62"/>
                <a:gd name="T15" fmla="*/ 212 h 351"/>
                <a:gd name="T16" fmla="*/ 0 w 62"/>
                <a:gd name="T17" fmla="*/ 160 h 351"/>
                <a:gd name="T18" fmla="*/ 55 w 62"/>
                <a:gd name="T19" fmla="*/ 229 h 351"/>
                <a:gd name="T20" fmla="*/ 50 w 62"/>
                <a:gd name="T21" fmla="*/ 351 h 351"/>
                <a:gd name="T22" fmla="*/ 62 w 62"/>
                <a:gd name="T23" fmla="*/ 351 h 351"/>
                <a:gd name="T24" fmla="*/ 62 w 62"/>
                <a:gd name="T25" fmla="*/ 21 h 351"/>
                <a:gd name="T26" fmla="*/ 61 w 62"/>
                <a:gd name="T27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351">
                  <a:moveTo>
                    <a:pt x="61" y="0"/>
                  </a:moveTo>
                  <a:lnTo>
                    <a:pt x="58" y="97"/>
                  </a:lnTo>
                  <a:lnTo>
                    <a:pt x="28" y="68"/>
                  </a:lnTo>
                  <a:lnTo>
                    <a:pt x="58" y="109"/>
                  </a:lnTo>
                  <a:lnTo>
                    <a:pt x="57" y="151"/>
                  </a:lnTo>
                  <a:lnTo>
                    <a:pt x="11" y="107"/>
                  </a:lnTo>
                  <a:lnTo>
                    <a:pt x="56" y="167"/>
                  </a:lnTo>
                  <a:lnTo>
                    <a:pt x="55" y="212"/>
                  </a:lnTo>
                  <a:lnTo>
                    <a:pt x="0" y="160"/>
                  </a:lnTo>
                  <a:lnTo>
                    <a:pt x="55" y="229"/>
                  </a:lnTo>
                  <a:lnTo>
                    <a:pt x="50" y="351"/>
                  </a:lnTo>
                  <a:lnTo>
                    <a:pt x="62" y="351"/>
                  </a:lnTo>
                  <a:lnTo>
                    <a:pt x="62" y="2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291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5298514" y="2240248"/>
              <a:ext cx="98425" cy="523876"/>
            </a:xfrm>
            <a:custGeom>
              <a:avLst/>
              <a:gdLst>
                <a:gd name="T0" fmla="*/ 6 w 62"/>
                <a:gd name="T1" fmla="*/ 209 h 330"/>
                <a:gd name="T2" fmla="*/ 62 w 62"/>
                <a:gd name="T3" fmla="*/ 139 h 330"/>
                <a:gd name="T4" fmla="*/ 5 w 62"/>
                <a:gd name="T5" fmla="*/ 193 h 330"/>
                <a:gd name="T6" fmla="*/ 4 w 62"/>
                <a:gd name="T7" fmla="*/ 148 h 330"/>
                <a:gd name="T8" fmla="*/ 50 w 62"/>
                <a:gd name="T9" fmla="*/ 86 h 330"/>
                <a:gd name="T10" fmla="*/ 4 w 62"/>
                <a:gd name="T11" fmla="*/ 131 h 330"/>
                <a:gd name="T12" fmla="*/ 3 w 62"/>
                <a:gd name="T13" fmla="*/ 86 h 330"/>
                <a:gd name="T14" fmla="*/ 32 w 62"/>
                <a:gd name="T15" fmla="*/ 46 h 330"/>
                <a:gd name="T16" fmla="*/ 3 w 62"/>
                <a:gd name="T17" fmla="*/ 76 h 330"/>
                <a:gd name="T18" fmla="*/ 0 w 62"/>
                <a:gd name="T19" fmla="*/ 0 h 330"/>
                <a:gd name="T20" fmla="*/ 0 w 62"/>
                <a:gd name="T21" fmla="*/ 330 h 330"/>
                <a:gd name="T22" fmla="*/ 10 w 62"/>
                <a:gd name="T23" fmla="*/ 330 h 330"/>
                <a:gd name="T24" fmla="*/ 6 w 62"/>
                <a:gd name="T25" fmla="*/ 20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330">
                  <a:moveTo>
                    <a:pt x="6" y="209"/>
                  </a:moveTo>
                  <a:lnTo>
                    <a:pt x="62" y="139"/>
                  </a:lnTo>
                  <a:lnTo>
                    <a:pt x="5" y="193"/>
                  </a:lnTo>
                  <a:lnTo>
                    <a:pt x="4" y="148"/>
                  </a:lnTo>
                  <a:lnTo>
                    <a:pt x="50" y="86"/>
                  </a:lnTo>
                  <a:lnTo>
                    <a:pt x="4" y="131"/>
                  </a:lnTo>
                  <a:lnTo>
                    <a:pt x="3" y="86"/>
                  </a:lnTo>
                  <a:lnTo>
                    <a:pt x="32" y="46"/>
                  </a:lnTo>
                  <a:lnTo>
                    <a:pt x="3" y="76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10" y="330"/>
                  </a:lnTo>
                  <a:lnTo>
                    <a:pt x="6" y="209"/>
                  </a:lnTo>
                  <a:close/>
                </a:path>
              </a:pathLst>
            </a:custGeom>
            <a:solidFill>
              <a:srgbClr val="17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5971614" y="2094198"/>
              <a:ext cx="144463" cy="630238"/>
            </a:xfrm>
            <a:custGeom>
              <a:avLst/>
              <a:gdLst>
                <a:gd name="T0" fmla="*/ 91 w 91"/>
                <a:gd name="T1" fmla="*/ 0 h 397"/>
                <a:gd name="T2" fmla="*/ 0 w 91"/>
                <a:gd name="T3" fmla="*/ 397 h 397"/>
                <a:gd name="T4" fmla="*/ 91 w 91"/>
                <a:gd name="T5" fmla="*/ 397 h 397"/>
                <a:gd name="T6" fmla="*/ 91 w 91"/>
                <a:gd name="T7" fmla="*/ 2 h 397"/>
                <a:gd name="T8" fmla="*/ 91 w 91"/>
                <a:gd name="T9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97">
                  <a:moveTo>
                    <a:pt x="91" y="0"/>
                  </a:moveTo>
                  <a:lnTo>
                    <a:pt x="0" y="397"/>
                  </a:lnTo>
                  <a:lnTo>
                    <a:pt x="91" y="397"/>
                  </a:lnTo>
                  <a:lnTo>
                    <a:pt x="91" y="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858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6116077" y="2097373"/>
              <a:ext cx="147638" cy="627063"/>
            </a:xfrm>
            <a:custGeom>
              <a:avLst/>
              <a:gdLst>
                <a:gd name="T0" fmla="*/ 0 w 93"/>
                <a:gd name="T1" fmla="*/ 0 h 395"/>
                <a:gd name="T2" fmla="*/ 0 w 93"/>
                <a:gd name="T3" fmla="*/ 395 h 395"/>
                <a:gd name="T4" fmla="*/ 93 w 93"/>
                <a:gd name="T5" fmla="*/ 395 h 395"/>
                <a:gd name="T6" fmla="*/ 0 w 93"/>
                <a:gd name="T7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395">
                  <a:moveTo>
                    <a:pt x="0" y="0"/>
                  </a:moveTo>
                  <a:lnTo>
                    <a:pt x="0" y="395"/>
                  </a:lnTo>
                  <a:lnTo>
                    <a:pt x="93" y="3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/>
            <p:cNvSpPr/>
            <p:nvPr/>
          </p:nvSpPr>
          <p:spPr bwMode="auto">
            <a:xfrm>
              <a:off x="6022414" y="2310098"/>
              <a:ext cx="93663" cy="536576"/>
            </a:xfrm>
            <a:custGeom>
              <a:avLst/>
              <a:gdLst>
                <a:gd name="T0" fmla="*/ 59 w 59"/>
                <a:gd name="T1" fmla="*/ 0 h 338"/>
                <a:gd name="T2" fmla="*/ 56 w 59"/>
                <a:gd name="T3" fmla="*/ 92 h 338"/>
                <a:gd name="T4" fmla="*/ 28 w 59"/>
                <a:gd name="T5" fmla="*/ 66 h 338"/>
                <a:gd name="T6" fmla="*/ 55 w 59"/>
                <a:gd name="T7" fmla="*/ 104 h 338"/>
                <a:gd name="T8" fmla="*/ 55 w 59"/>
                <a:gd name="T9" fmla="*/ 145 h 338"/>
                <a:gd name="T10" fmla="*/ 11 w 59"/>
                <a:gd name="T11" fmla="*/ 104 h 338"/>
                <a:gd name="T12" fmla="*/ 54 w 59"/>
                <a:gd name="T13" fmla="*/ 161 h 338"/>
                <a:gd name="T14" fmla="*/ 53 w 59"/>
                <a:gd name="T15" fmla="*/ 205 h 338"/>
                <a:gd name="T16" fmla="*/ 0 w 59"/>
                <a:gd name="T17" fmla="*/ 154 h 338"/>
                <a:gd name="T18" fmla="*/ 53 w 59"/>
                <a:gd name="T19" fmla="*/ 219 h 338"/>
                <a:gd name="T20" fmla="*/ 48 w 59"/>
                <a:gd name="T21" fmla="*/ 338 h 338"/>
                <a:gd name="T22" fmla="*/ 59 w 59"/>
                <a:gd name="T23" fmla="*/ 338 h 338"/>
                <a:gd name="T24" fmla="*/ 59 w 59"/>
                <a:gd name="T25" fmla="*/ 21 h 338"/>
                <a:gd name="T26" fmla="*/ 59 w 59"/>
                <a:gd name="T27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338">
                  <a:moveTo>
                    <a:pt x="59" y="0"/>
                  </a:moveTo>
                  <a:lnTo>
                    <a:pt x="56" y="92"/>
                  </a:lnTo>
                  <a:lnTo>
                    <a:pt x="28" y="66"/>
                  </a:lnTo>
                  <a:lnTo>
                    <a:pt x="55" y="104"/>
                  </a:lnTo>
                  <a:lnTo>
                    <a:pt x="55" y="145"/>
                  </a:lnTo>
                  <a:lnTo>
                    <a:pt x="11" y="104"/>
                  </a:lnTo>
                  <a:lnTo>
                    <a:pt x="54" y="161"/>
                  </a:lnTo>
                  <a:lnTo>
                    <a:pt x="53" y="205"/>
                  </a:lnTo>
                  <a:lnTo>
                    <a:pt x="0" y="154"/>
                  </a:lnTo>
                  <a:lnTo>
                    <a:pt x="53" y="219"/>
                  </a:lnTo>
                  <a:lnTo>
                    <a:pt x="48" y="338"/>
                  </a:lnTo>
                  <a:lnTo>
                    <a:pt x="59" y="338"/>
                  </a:lnTo>
                  <a:lnTo>
                    <a:pt x="59" y="2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291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8"/>
            <p:cNvSpPr/>
            <p:nvPr/>
          </p:nvSpPr>
          <p:spPr bwMode="auto">
            <a:xfrm>
              <a:off x="6116077" y="2343436"/>
              <a:ext cx="95250" cy="503238"/>
            </a:xfrm>
            <a:custGeom>
              <a:avLst/>
              <a:gdLst>
                <a:gd name="T0" fmla="*/ 6 w 60"/>
                <a:gd name="T1" fmla="*/ 199 h 317"/>
                <a:gd name="T2" fmla="*/ 60 w 60"/>
                <a:gd name="T3" fmla="*/ 133 h 317"/>
                <a:gd name="T4" fmla="*/ 6 w 60"/>
                <a:gd name="T5" fmla="*/ 184 h 317"/>
                <a:gd name="T6" fmla="*/ 5 w 60"/>
                <a:gd name="T7" fmla="*/ 141 h 317"/>
                <a:gd name="T8" fmla="*/ 49 w 60"/>
                <a:gd name="T9" fmla="*/ 83 h 317"/>
                <a:gd name="T10" fmla="*/ 4 w 60"/>
                <a:gd name="T11" fmla="*/ 125 h 317"/>
                <a:gd name="T12" fmla="*/ 2 w 60"/>
                <a:gd name="T13" fmla="*/ 83 h 317"/>
                <a:gd name="T14" fmla="*/ 30 w 60"/>
                <a:gd name="T15" fmla="*/ 43 h 317"/>
                <a:gd name="T16" fmla="*/ 2 w 60"/>
                <a:gd name="T17" fmla="*/ 73 h 317"/>
                <a:gd name="T18" fmla="*/ 0 w 60"/>
                <a:gd name="T19" fmla="*/ 0 h 317"/>
                <a:gd name="T20" fmla="*/ 0 w 60"/>
                <a:gd name="T21" fmla="*/ 317 h 317"/>
                <a:gd name="T22" fmla="*/ 11 w 60"/>
                <a:gd name="T23" fmla="*/ 317 h 317"/>
                <a:gd name="T24" fmla="*/ 6 w 60"/>
                <a:gd name="T25" fmla="*/ 19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317">
                  <a:moveTo>
                    <a:pt x="6" y="199"/>
                  </a:moveTo>
                  <a:lnTo>
                    <a:pt x="60" y="133"/>
                  </a:lnTo>
                  <a:lnTo>
                    <a:pt x="6" y="184"/>
                  </a:lnTo>
                  <a:lnTo>
                    <a:pt x="5" y="141"/>
                  </a:lnTo>
                  <a:lnTo>
                    <a:pt x="49" y="83"/>
                  </a:lnTo>
                  <a:lnTo>
                    <a:pt x="4" y="125"/>
                  </a:lnTo>
                  <a:lnTo>
                    <a:pt x="2" y="83"/>
                  </a:lnTo>
                  <a:lnTo>
                    <a:pt x="30" y="43"/>
                  </a:lnTo>
                  <a:lnTo>
                    <a:pt x="2" y="73"/>
                  </a:lnTo>
                  <a:lnTo>
                    <a:pt x="0" y="0"/>
                  </a:lnTo>
                  <a:lnTo>
                    <a:pt x="0" y="317"/>
                  </a:lnTo>
                  <a:lnTo>
                    <a:pt x="11" y="317"/>
                  </a:lnTo>
                  <a:lnTo>
                    <a:pt x="6" y="199"/>
                  </a:lnTo>
                  <a:close/>
                </a:path>
              </a:pathLst>
            </a:custGeom>
            <a:solidFill>
              <a:srgbClr val="17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5555689" y="2230723"/>
              <a:ext cx="141288" cy="609601"/>
            </a:xfrm>
            <a:custGeom>
              <a:avLst/>
              <a:gdLst>
                <a:gd name="T0" fmla="*/ 87 w 89"/>
                <a:gd name="T1" fmla="*/ 0 h 384"/>
                <a:gd name="T2" fmla="*/ 0 w 89"/>
                <a:gd name="T3" fmla="*/ 384 h 384"/>
                <a:gd name="T4" fmla="*/ 89 w 89"/>
                <a:gd name="T5" fmla="*/ 384 h 384"/>
                <a:gd name="T6" fmla="*/ 89 w 89"/>
                <a:gd name="T7" fmla="*/ 0 h 384"/>
                <a:gd name="T8" fmla="*/ 87 w 89"/>
                <a:gd name="T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384">
                  <a:moveTo>
                    <a:pt x="87" y="0"/>
                  </a:moveTo>
                  <a:lnTo>
                    <a:pt x="0" y="384"/>
                  </a:lnTo>
                  <a:lnTo>
                    <a:pt x="89" y="384"/>
                  </a:lnTo>
                  <a:lnTo>
                    <a:pt x="89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858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5696977" y="2230723"/>
              <a:ext cx="138113" cy="609601"/>
            </a:xfrm>
            <a:custGeom>
              <a:avLst/>
              <a:gdLst>
                <a:gd name="T0" fmla="*/ 0 w 87"/>
                <a:gd name="T1" fmla="*/ 0 h 384"/>
                <a:gd name="T2" fmla="*/ 0 w 87"/>
                <a:gd name="T3" fmla="*/ 384 h 384"/>
                <a:gd name="T4" fmla="*/ 87 w 87"/>
                <a:gd name="T5" fmla="*/ 384 h 384"/>
                <a:gd name="T6" fmla="*/ 0 w 87"/>
                <a:gd name="T7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84">
                  <a:moveTo>
                    <a:pt x="0" y="0"/>
                  </a:moveTo>
                  <a:lnTo>
                    <a:pt x="0" y="384"/>
                  </a:lnTo>
                  <a:lnTo>
                    <a:pt x="87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5604902" y="2438686"/>
              <a:ext cx="92075" cy="519113"/>
            </a:xfrm>
            <a:custGeom>
              <a:avLst/>
              <a:gdLst>
                <a:gd name="T0" fmla="*/ 56 w 58"/>
                <a:gd name="T1" fmla="*/ 0 h 327"/>
                <a:gd name="T2" fmla="*/ 54 w 58"/>
                <a:gd name="T3" fmla="*/ 90 h 327"/>
                <a:gd name="T4" fmla="*/ 26 w 58"/>
                <a:gd name="T5" fmla="*/ 64 h 327"/>
                <a:gd name="T6" fmla="*/ 54 w 58"/>
                <a:gd name="T7" fmla="*/ 100 h 327"/>
                <a:gd name="T8" fmla="*/ 53 w 58"/>
                <a:gd name="T9" fmla="*/ 140 h 327"/>
                <a:gd name="T10" fmla="*/ 10 w 58"/>
                <a:gd name="T11" fmla="*/ 100 h 327"/>
                <a:gd name="T12" fmla="*/ 51 w 58"/>
                <a:gd name="T13" fmla="*/ 155 h 327"/>
                <a:gd name="T14" fmla="*/ 50 w 58"/>
                <a:gd name="T15" fmla="*/ 198 h 327"/>
                <a:gd name="T16" fmla="*/ 0 w 58"/>
                <a:gd name="T17" fmla="*/ 148 h 327"/>
                <a:gd name="T18" fmla="*/ 50 w 58"/>
                <a:gd name="T19" fmla="*/ 213 h 327"/>
                <a:gd name="T20" fmla="*/ 46 w 58"/>
                <a:gd name="T21" fmla="*/ 327 h 327"/>
                <a:gd name="T22" fmla="*/ 58 w 58"/>
                <a:gd name="T23" fmla="*/ 327 h 327"/>
                <a:gd name="T24" fmla="*/ 58 w 58"/>
                <a:gd name="T25" fmla="*/ 20 h 327"/>
                <a:gd name="T26" fmla="*/ 56 w 58"/>
                <a:gd name="T27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327">
                  <a:moveTo>
                    <a:pt x="56" y="0"/>
                  </a:moveTo>
                  <a:lnTo>
                    <a:pt x="54" y="90"/>
                  </a:lnTo>
                  <a:lnTo>
                    <a:pt x="26" y="64"/>
                  </a:lnTo>
                  <a:lnTo>
                    <a:pt x="54" y="100"/>
                  </a:lnTo>
                  <a:lnTo>
                    <a:pt x="53" y="140"/>
                  </a:lnTo>
                  <a:lnTo>
                    <a:pt x="10" y="100"/>
                  </a:lnTo>
                  <a:lnTo>
                    <a:pt x="51" y="155"/>
                  </a:lnTo>
                  <a:lnTo>
                    <a:pt x="50" y="198"/>
                  </a:lnTo>
                  <a:lnTo>
                    <a:pt x="0" y="148"/>
                  </a:lnTo>
                  <a:lnTo>
                    <a:pt x="50" y="213"/>
                  </a:lnTo>
                  <a:lnTo>
                    <a:pt x="46" y="327"/>
                  </a:lnTo>
                  <a:lnTo>
                    <a:pt x="58" y="327"/>
                  </a:lnTo>
                  <a:lnTo>
                    <a:pt x="58" y="2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291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5696977" y="2470436"/>
              <a:ext cx="88900" cy="487363"/>
            </a:xfrm>
            <a:custGeom>
              <a:avLst/>
              <a:gdLst>
                <a:gd name="T0" fmla="*/ 5 w 56"/>
                <a:gd name="T1" fmla="*/ 194 h 307"/>
                <a:gd name="T2" fmla="*/ 56 w 56"/>
                <a:gd name="T3" fmla="*/ 128 h 307"/>
                <a:gd name="T4" fmla="*/ 5 w 56"/>
                <a:gd name="T5" fmla="*/ 179 h 307"/>
                <a:gd name="T6" fmla="*/ 3 w 56"/>
                <a:gd name="T7" fmla="*/ 137 h 307"/>
                <a:gd name="T8" fmla="*/ 46 w 56"/>
                <a:gd name="T9" fmla="*/ 80 h 307"/>
                <a:gd name="T10" fmla="*/ 2 w 56"/>
                <a:gd name="T11" fmla="*/ 122 h 307"/>
                <a:gd name="T12" fmla="*/ 1 w 56"/>
                <a:gd name="T13" fmla="*/ 80 h 307"/>
                <a:gd name="T14" fmla="*/ 28 w 56"/>
                <a:gd name="T15" fmla="*/ 41 h 307"/>
                <a:gd name="T16" fmla="*/ 1 w 56"/>
                <a:gd name="T17" fmla="*/ 70 h 307"/>
                <a:gd name="T18" fmla="*/ 0 w 56"/>
                <a:gd name="T19" fmla="*/ 0 h 307"/>
                <a:gd name="T20" fmla="*/ 0 w 56"/>
                <a:gd name="T21" fmla="*/ 307 h 307"/>
                <a:gd name="T22" fmla="*/ 10 w 56"/>
                <a:gd name="T23" fmla="*/ 307 h 307"/>
                <a:gd name="T24" fmla="*/ 5 w 56"/>
                <a:gd name="T25" fmla="*/ 19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307">
                  <a:moveTo>
                    <a:pt x="5" y="194"/>
                  </a:moveTo>
                  <a:lnTo>
                    <a:pt x="56" y="128"/>
                  </a:lnTo>
                  <a:lnTo>
                    <a:pt x="5" y="179"/>
                  </a:lnTo>
                  <a:lnTo>
                    <a:pt x="3" y="137"/>
                  </a:lnTo>
                  <a:lnTo>
                    <a:pt x="46" y="80"/>
                  </a:lnTo>
                  <a:lnTo>
                    <a:pt x="2" y="122"/>
                  </a:lnTo>
                  <a:lnTo>
                    <a:pt x="1" y="80"/>
                  </a:lnTo>
                  <a:lnTo>
                    <a:pt x="28" y="41"/>
                  </a:lnTo>
                  <a:lnTo>
                    <a:pt x="1" y="70"/>
                  </a:lnTo>
                  <a:lnTo>
                    <a:pt x="0" y="0"/>
                  </a:lnTo>
                  <a:lnTo>
                    <a:pt x="0" y="307"/>
                  </a:lnTo>
                  <a:lnTo>
                    <a:pt x="10" y="307"/>
                  </a:lnTo>
                  <a:lnTo>
                    <a:pt x="5" y="194"/>
                  </a:lnTo>
                  <a:close/>
                </a:path>
              </a:pathLst>
            </a:custGeom>
            <a:solidFill>
              <a:srgbClr val="17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3"/>
            <p:cNvSpPr/>
            <p:nvPr/>
          </p:nvSpPr>
          <p:spPr bwMode="auto">
            <a:xfrm>
              <a:off x="5268352" y="2649824"/>
              <a:ext cx="171450" cy="735014"/>
            </a:xfrm>
            <a:custGeom>
              <a:avLst/>
              <a:gdLst>
                <a:gd name="T0" fmla="*/ 107 w 108"/>
                <a:gd name="T1" fmla="*/ 0 h 463"/>
                <a:gd name="T2" fmla="*/ 0 w 108"/>
                <a:gd name="T3" fmla="*/ 463 h 463"/>
                <a:gd name="T4" fmla="*/ 108 w 108"/>
                <a:gd name="T5" fmla="*/ 463 h 463"/>
                <a:gd name="T6" fmla="*/ 108 w 108"/>
                <a:gd name="T7" fmla="*/ 0 h 463"/>
                <a:gd name="T8" fmla="*/ 107 w 108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463">
                  <a:moveTo>
                    <a:pt x="107" y="0"/>
                  </a:moveTo>
                  <a:lnTo>
                    <a:pt x="0" y="463"/>
                  </a:lnTo>
                  <a:lnTo>
                    <a:pt x="108" y="463"/>
                  </a:lnTo>
                  <a:lnTo>
                    <a:pt x="108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9EA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5439802" y="2649824"/>
              <a:ext cx="169863" cy="735014"/>
            </a:xfrm>
            <a:custGeom>
              <a:avLst/>
              <a:gdLst>
                <a:gd name="T0" fmla="*/ 0 w 107"/>
                <a:gd name="T1" fmla="*/ 0 h 463"/>
                <a:gd name="T2" fmla="*/ 0 w 107"/>
                <a:gd name="T3" fmla="*/ 463 h 463"/>
                <a:gd name="T4" fmla="*/ 107 w 107"/>
                <a:gd name="T5" fmla="*/ 463 h 463"/>
                <a:gd name="T6" fmla="*/ 0 w 107"/>
                <a:gd name="T7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463">
                  <a:moveTo>
                    <a:pt x="0" y="0"/>
                  </a:moveTo>
                  <a:lnTo>
                    <a:pt x="0" y="463"/>
                  </a:lnTo>
                  <a:lnTo>
                    <a:pt x="107" y="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5"/>
            <p:cNvSpPr/>
            <p:nvPr/>
          </p:nvSpPr>
          <p:spPr bwMode="auto">
            <a:xfrm>
              <a:off x="5328677" y="2900649"/>
              <a:ext cx="111125" cy="625476"/>
            </a:xfrm>
            <a:custGeom>
              <a:avLst/>
              <a:gdLst>
                <a:gd name="T0" fmla="*/ 69 w 70"/>
                <a:gd name="T1" fmla="*/ 0 h 394"/>
                <a:gd name="T2" fmla="*/ 65 w 70"/>
                <a:gd name="T3" fmla="*/ 109 h 394"/>
                <a:gd name="T4" fmla="*/ 33 w 70"/>
                <a:gd name="T5" fmla="*/ 76 h 394"/>
                <a:gd name="T6" fmla="*/ 65 w 70"/>
                <a:gd name="T7" fmla="*/ 121 h 394"/>
                <a:gd name="T8" fmla="*/ 64 w 70"/>
                <a:gd name="T9" fmla="*/ 170 h 394"/>
                <a:gd name="T10" fmla="*/ 13 w 70"/>
                <a:gd name="T11" fmla="*/ 120 h 394"/>
                <a:gd name="T12" fmla="*/ 64 w 70"/>
                <a:gd name="T13" fmla="*/ 188 h 394"/>
                <a:gd name="T14" fmla="*/ 61 w 70"/>
                <a:gd name="T15" fmla="*/ 239 h 394"/>
                <a:gd name="T16" fmla="*/ 0 w 70"/>
                <a:gd name="T17" fmla="*/ 179 h 394"/>
                <a:gd name="T18" fmla="*/ 61 w 70"/>
                <a:gd name="T19" fmla="*/ 256 h 394"/>
                <a:gd name="T20" fmla="*/ 56 w 70"/>
                <a:gd name="T21" fmla="*/ 394 h 394"/>
                <a:gd name="T22" fmla="*/ 70 w 70"/>
                <a:gd name="T23" fmla="*/ 394 h 394"/>
                <a:gd name="T24" fmla="*/ 70 w 70"/>
                <a:gd name="T25" fmla="*/ 23 h 394"/>
                <a:gd name="T26" fmla="*/ 69 w 70"/>
                <a:gd name="T27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394">
                  <a:moveTo>
                    <a:pt x="69" y="0"/>
                  </a:moveTo>
                  <a:lnTo>
                    <a:pt x="65" y="109"/>
                  </a:lnTo>
                  <a:lnTo>
                    <a:pt x="33" y="76"/>
                  </a:lnTo>
                  <a:lnTo>
                    <a:pt x="65" y="121"/>
                  </a:lnTo>
                  <a:lnTo>
                    <a:pt x="64" y="170"/>
                  </a:lnTo>
                  <a:lnTo>
                    <a:pt x="13" y="120"/>
                  </a:lnTo>
                  <a:lnTo>
                    <a:pt x="64" y="188"/>
                  </a:lnTo>
                  <a:lnTo>
                    <a:pt x="61" y="239"/>
                  </a:lnTo>
                  <a:lnTo>
                    <a:pt x="0" y="179"/>
                  </a:lnTo>
                  <a:lnTo>
                    <a:pt x="61" y="256"/>
                  </a:lnTo>
                  <a:lnTo>
                    <a:pt x="56" y="394"/>
                  </a:lnTo>
                  <a:lnTo>
                    <a:pt x="70" y="394"/>
                  </a:lnTo>
                  <a:lnTo>
                    <a:pt x="70" y="2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22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6"/>
            <p:cNvSpPr/>
            <p:nvPr/>
          </p:nvSpPr>
          <p:spPr bwMode="auto">
            <a:xfrm>
              <a:off x="5439802" y="2937162"/>
              <a:ext cx="109538" cy="588963"/>
            </a:xfrm>
            <a:custGeom>
              <a:avLst/>
              <a:gdLst>
                <a:gd name="T0" fmla="*/ 6 w 69"/>
                <a:gd name="T1" fmla="*/ 235 h 371"/>
                <a:gd name="T2" fmla="*/ 69 w 69"/>
                <a:gd name="T3" fmla="*/ 156 h 371"/>
                <a:gd name="T4" fmla="*/ 6 w 69"/>
                <a:gd name="T5" fmla="*/ 217 h 371"/>
                <a:gd name="T6" fmla="*/ 4 w 69"/>
                <a:gd name="T7" fmla="*/ 166 h 371"/>
                <a:gd name="T8" fmla="*/ 56 w 69"/>
                <a:gd name="T9" fmla="*/ 97 h 371"/>
                <a:gd name="T10" fmla="*/ 4 w 69"/>
                <a:gd name="T11" fmla="*/ 148 h 371"/>
                <a:gd name="T12" fmla="*/ 3 w 69"/>
                <a:gd name="T13" fmla="*/ 97 h 371"/>
                <a:gd name="T14" fmla="*/ 34 w 69"/>
                <a:gd name="T15" fmla="*/ 52 h 371"/>
                <a:gd name="T16" fmla="*/ 3 w 69"/>
                <a:gd name="T17" fmla="*/ 86 h 371"/>
                <a:gd name="T18" fmla="*/ 0 w 69"/>
                <a:gd name="T19" fmla="*/ 0 h 371"/>
                <a:gd name="T20" fmla="*/ 0 w 69"/>
                <a:gd name="T21" fmla="*/ 371 h 371"/>
                <a:gd name="T22" fmla="*/ 11 w 69"/>
                <a:gd name="T23" fmla="*/ 371 h 371"/>
                <a:gd name="T24" fmla="*/ 6 w 69"/>
                <a:gd name="T25" fmla="*/ 235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371">
                  <a:moveTo>
                    <a:pt x="6" y="235"/>
                  </a:moveTo>
                  <a:lnTo>
                    <a:pt x="69" y="156"/>
                  </a:lnTo>
                  <a:lnTo>
                    <a:pt x="6" y="217"/>
                  </a:lnTo>
                  <a:lnTo>
                    <a:pt x="4" y="166"/>
                  </a:lnTo>
                  <a:lnTo>
                    <a:pt x="56" y="97"/>
                  </a:lnTo>
                  <a:lnTo>
                    <a:pt x="4" y="148"/>
                  </a:lnTo>
                  <a:lnTo>
                    <a:pt x="3" y="97"/>
                  </a:lnTo>
                  <a:lnTo>
                    <a:pt x="34" y="52"/>
                  </a:lnTo>
                  <a:lnTo>
                    <a:pt x="3" y="86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11" y="371"/>
                  </a:lnTo>
                  <a:lnTo>
                    <a:pt x="6" y="235"/>
                  </a:lnTo>
                  <a:close/>
                </a:path>
              </a:pathLst>
            </a:custGeom>
            <a:solidFill>
              <a:srgbClr val="301B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7"/>
            <p:cNvSpPr/>
            <p:nvPr/>
          </p:nvSpPr>
          <p:spPr bwMode="auto">
            <a:xfrm>
              <a:off x="5816039" y="2667286"/>
              <a:ext cx="134938" cy="587376"/>
            </a:xfrm>
            <a:custGeom>
              <a:avLst/>
              <a:gdLst>
                <a:gd name="T0" fmla="*/ 85 w 85"/>
                <a:gd name="T1" fmla="*/ 0 h 370"/>
                <a:gd name="T2" fmla="*/ 0 w 85"/>
                <a:gd name="T3" fmla="*/ 370 h 370"/>
                <a:gd name="T4" fmla="*/ 85 w 85"/>
                <a:gd name="T5" fmla="*/ 370 h 370"/>
                <a:gd name="T6" fmla="*/ 85 w 85"/>
                <a:gd name="T7" fmla="*/ 1 h 370"/>
                <a:gd name="T8" fmla="*/ 85 w 85"/>
                <a:gd name="T9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70">
                  <a:moveTo>
                    <a:pt x="85" y="0"/>
                  </a:moveTo>
                  <a:lnTo>
                    <a:pt x="0" y="370"/>
                  </a:lnTo>
                  <a:lnTo>
                    <a:pt x="85" y="370"/>
                  </a:lnTo>
                  <a:lnTo>
                    <a:pt x="85" y="1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9EA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8"/>
            <p:cNvSpPr/>
            <p:nvPr/>
          </p:nvSpPr>
          <p:spPr bwMode="auto">
            <a:xfrm>
              <a:off x="5950977" y="2668874"/>
              <a:ext cx="134938" cy="585788"/>
            </a:xfrm>
            <a:custGeom>
              <a:avLst/>
              <a:gdLst>
                <a:gd name="T0" fmla="*/ 0 w 85"/>
                <a:gd name="T1" fmla="*/ 0 h 369"/>
                <a:gd name="T2" fmla="*/ 0 w 85"/>
                <a:gd name="T3" fmla="*/ 369 h 369"/>
                <a:gd name="T4" fmla="*/ 85 w 85"/>
                <a:gd name="T5" fmla="*/ 369 h 369"/>
                <a:gd name="T6" fmla="*/ 0 w 85"/>
                <a:gd name="T7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369">
                  <a:moveTo>
                    <a:pt x="0" y="0"/>
                  </a:moveTo>
                  <a:lnTo>
                    <a:pt x="0" y="369"/>
                  </a:lnTo>
                  <a:lnTo>
                    <a:pt x="85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5863664" y="2868899"/>
              <a:ext cx="87313" cy="498476"/>
            </a:xfrm>
            <a:custGeom>
              <a:avLst/>
              <a:gdLst>
                <a:gd name="T0" fmla="*/ 55 w 55"/>
                <a:gd name="T1" fmla="*/ 0 h 314"/>
                <a:gd name="T2" fmla="*/ 52 w 55"/>
                <a:gd name="T3" fmla="*/ 86 h 314"/>
                <a:gd name="T4" fmla="*/ 25 w 55"/>
                <a:gd name="T5" fmla="*/ 61 h 314"/>
                <a:gd name="T6" fmla="*/ 51 w 55"/>
                <a:gd name="T7" fmla="*/ 96 h 314"/>
                <a:gd name="T8" fmla="*/ 50 w 55"/>
                <a:gd name="T9" fmla="*/ 135 h 314"/>
                <a:gd name="T10" fmla="*/ 10 w 55"/>
                <a:gd name="T11" fmla="*/ 96 h 314"/>
                <a:gd name="T12" fmla="*/ 50 w 55"/>
                <a:gd name="T13" fmla="*/ 149 h 314"/>
                <a:gd name="T14" fmla="*/ 49 w 55"/>
                <a:gd name="T15" fmla="*/ 190 h 314"/>
                <a:gd name="T16" fmla="*/ 0 w 55"/>
                <a:gd name="T17" fmla="*/ 142 h 314"/>
                <a:gd name="T18" fmla="*/ 49 w 55"/>
                <a:gd name="T19" fmla="*/ 204 h 314"/>
                <a:gd name="T20" fmla="*/ 44 w 55"/>
                <a:gd name="T21" fmla="*/ 314 h 314"/>
                <a:gd name="T22" fmla="*/ 55 w 55"/>
                <a:gd name="T23" fmla="*/ 314 h 314"/>
                <a:gd name="T24" fmla="*/ 55 w 55"/>
                <a:gd name="T25" fmla="*/ 18 h 314"/>
                <a:gd name="T26" fmla="*/ 55 w 55"/>
                <a:gd name="T27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314">
                  <a:moveTo>
                    <a:pt x="55" y="0"/>
                  </a:moveTo>
                  <a:lnTo>
                    <a:pt x="52" y="86"/>
                  </a:lnTo>
                  <a:lnTo>
                    <a:pt x="25" y="61"/>
                  </a:lnTo>
                  <a:lnTo>
                    <a:pt x="51" y="96"/>
                  </a:lnTo>
                  <a:lnTo>
                    <a:pt x="50" y="135"/>
                  </a:lnTo>
                  <a:lnTo>
                    <a:pt x="10" y="96"/>
                  </a:lnTo>
                  <a:lnTo>
                    <a:pt x="50" y="149"/>
                  </a:lnTo>
                  <a:lnTo>
                    <a:pt x="49" y="190"/>
                  </a:lnTo>
                  <a:lnTo>
                    <a:pt x="0" y="142"/>
                  </a:lnTo>
                  <a:lnTo>
                    <a:pt x="49" y="204"/>
                  </a:lnTo>
                  <a:lnTo>
                    <a:pt x="44" y="314"/>
                  </a:lnTo>
                  <a:lnTo>
                    <a:pt x="55" y="314"/>
                  </a:lnTo>
                  <a:lnTo>
                    <a:pt x="55" y="1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422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5950977" y="2897474"/>
              <a:ext cx="87313" cy="469901"/>
            </a:xfrm>
            <a:custGeom>
              <a:avLst/>
              <a:gdLst>
                <a:gd name="T0" fmla="*/ 5 w 55"/>
                <a:gd name="T1" fmla="*/ 187 h 296"/>
                <a:gd name="T2" fmla="*/ 55 w 55"/>
                <a:gd name="T3" fmla="*/ 124 h 296"/>
                <a:gd name="T4" fmla="*/ 5 w 55"/>
                <a:gd name="T5" fmla="*/ 173 h 296"/>
                <a:gd name="T6" fmla="*/ 4 w 55"/>
                <a:gd name="T7" fmla="*/ 132 h 296"/>
                <a:gd name="T8" fmla="*/ 45 w 55"/>
                <a:gd name="T9" fmla="*/ 78 h 296"/>
                <a:gd name="T10" fmla="*/ 4 w 55"/>
                <a:gd name="T11" fmla="*/ 118 h 296"/>
                <a:gd name="T12" fmla="*/ 2 w 55"/>
                <a:gd name="T13" fmla="*/ 78 h 296"/>
                <a:gd name="T14" fmla="*/ 28 w 55"/>
                <a:gd name="T15" fmla="*/ 42 h 296"/>
                <a:gd name="T16" fmla="*/ 2 w 55"/>
                <a:gd name="T17" fmla="*/ 69 h 296"/>
                <a:gd name="T18" fmla="*/ 0 w 55"/>
                <a:gd name="T19" fmla="*/ 0 h 296"/>
                <a:gd name="T20" fmla="*/ 0 w 55"/>
                <a:gd name="T21" fmla="*/ 296 h 296"/>
                <a:gd name="T22" fmla="*/ 10 w 55"/>
                <a:gd name="T23" fmla="*/ 296 h 296"/>
                <a:gd name="T24" fmla="*/ 5 w 55"/>
                <a:gd name="T25" fmla="*/ 18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296">
                  <a:moveTo>
                    <a:pt x="5" y="187"/>
                  </a:moveTo>
                  <a:lnTo>
                    <a:pt x="55" y="124"/>
                  </a:lnTo>
                  <a:lnTo>
                    <a:pt x="5" y="173"/>
                  </a:lnTo>
                  <a:lnTo>
                    <a:pt x="4" y="132"/>
                  </a:lnTo>
                  <a:lnTo>
                    <a:pt x="45" y="78"/>
                  </a:lnTo>
                  <a:lnTo>
                    <a:pt x="4" y="118"/>
                  </a:lnTo>
                  <a:lnTo>
                    <a:pt x="2" y="78"/>
                  </a:lnTo>
                  <a:lnTo>
                    <a:pt x="28" y="42"/>
                  </a:lnTo>
                  <a:lnTo>
                    <a:pt x="2" y="69"/>
                  </a:lnTo>
                  <a:lnTo>
                    <a:pt x="0" y="0"/>
                  </a:lnTo>
                  <a:lnTo>
                    <a:pt x="0" y="296"/>
                  </a:lnTo>
                  <a:lnTo>
                    <a:pt x="10" y="296"/>
                  </a:lnTo>
                  <a:lnTo>
                    <a:pt x="5" y="187"/>
                  </a:lnTo>
                  <a:close/>
                </a:path>
              </a:pathLst>
            </a:custGeom>
            <a:solidFill>
              <a:srgbClr val="301B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4971489" y="2333911"/>
              <a:ext cx="168275" cy="735014"/>
            </a:xfrm>
            <a:custGeom>
              <a:avLst/>
              <a:gdLst>
                <a:gd name="T0" fmla="*/ 106 w 106"/>
                <a:gd name="T1" fmla="*/ 0 h 463"/>
                <a:gd name="T2" fmla="*/ 0 w 106"/>
                <a:gd name="T3" fmla="*/ 463 h 463"/>
                <a:gd name="T4" fmla="*/ 106 w 106"/>
                <a:gd name="T5" fmla="*/ 463 h 463"/>
                <a:gd name="T6" fmla="*/ 106 w 106"/>
                <a:gd name="T7" fmla="*/ 0 h 463"/>
                <a:gd name="T8" fmla="*/ 106 w 10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63">
                  <a:moveTo>
                    <a:pt x="106" y="0"/>
                  </a:moveTo>
                  <a:lnTo>
                    <a:pt x="0" y="463"/>
                  </a:lnTo>
                  <a:lnTo>
                    <a:pt x="106" y="463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9EA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5139764" y="2333911"/>
              <a:ext cx="171450" cy="735014"/>
            </a:xfrm>
            <a:custGeom>
              <a:avLst/>
              <a:gdLst>
                <a:gd name="T0" fmla="*/ 0 w 108"/>
                <a:gd name="T1" fmla="*/ 0 h 463"/>
                <a:gd name="T2" fmla="*/ 0 w 108"/>
                <a:gd name="T3" fmla="*/ 463 h 463"/>
                <a:gd name="T4" fmla="*/ 108 w 108"/>
                <a:gd name="T5" fmla="*/ 463 h 463"/>
                <a:gd name="T6" fmla="*/ 0 w 108"/>
                <a:gd name="T7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463">
                  <a:moveTo>
                    <a:pt x="0" y="0"/>
                  </a:moveTo>
                  <a:lnTo>
                    <a:pt x="0" y="463"/>
                  </a:lnTo>
                  <a:lnTo>
                    <a:pt x="108" y="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5030227" y="2584736"/>
              <a:ext cx="109538" cy="625476"/>
            </a:xfrm>
            <a:custGeom>
              <a:avLst/>
              <a:gdLst>
                <a:gd name="T0" fmla="*/ 69 w 69"/>
                <a:gd name="T1" fmla="*/ 0 h 394"/>
                <a:gd name="T2" fmla="*/ 65 w 69"/>
                <a:gd name="T3" fmla="*/ 108 h 394"/>
                <a:gd name="T4" fmla="*/ 33 w 69"/>
                <a:gd name="T5" fmla="*/ 76 h 394"/>
                <a:gd name="T6" fmla="*/ 65 w 69"/>
                <a:gd name="T7" fmla="*/ 121 h 394"/>
                <a:gd name="T8" fmla="*/ 64 w 69"/>
                <a:gd name="T9" fmla="*/ 170 h 394"/>
                <a:gd name="T10" fmla="*/ 13 w 69"/>
                <a:gd name="T11" fmla="*/ 120 h 394"/>
                <a:gd name="T12" fmla="*/ 63 w 69"/>
                <a:gd name="T13" fmla="*/ 187 h 394"/>
                <a:gd name="T14" fmla="*/ 61 w 69"/>
                <a:gd name="T15" fmla="*/ 239 h 394"/>
                <a:gd name="T16" fmla="*/ 0 w 69"/>
                <a:gd name="T17" fmla="*/ 179 h 394"/>
                <a:gd name="T18" fmla="*/ 61 w 69"/>
                <a:gd name="T19" fmla="*/ 256 h 394"/>
                <a:gd name="T20" fmla="*/ 56 w 69"/>
                <a:gd name="T21" fmla="*/ 394 h 394"/>
                <a:gd name="T22" fmla="*/ 69 w 69"/>
                <a:gd name="T23" fmla="*/ 394 h 394"/>
                <a:gd name="T24" fmla="*/ 69 w 69"/>
                <a:gd name="T25" fmla="*/ 23 h 394"/>
                <a:gd name="T26" fmla="*/ 69 w 69"/>
                <a:gd name="T27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394">
                  <a:moveTo>
                    <a:pt x="69" y="0"/>
                  </a:moveTo>
                  <a:lnTo>
                    <a:pt x="65" y="108"/>
                  </a:lnTo>
                  <a:lnTo>
                    <a:pt x="33" y="76"/>
                  </a:lnTo>
                  <a:lnTo>
                    <a:pt x="65" y="121"/>
                  </a:lnTo>
                  <a:lnTo>
                    <a:pt x="64" y="170"/>
                  </a:lnTo>
                  <a:lnTo>
                    <a:pt x="13" y="120"/>
                  </a:lnTo>
                  <a:lnTo>
                    <a:pt x="63" y="187"/>
                  </a:lnTo>
                  <a:lnTo>
                    <a:pt x="61" y="239"/>
                  </a:lnTo>
                  <a:lnTo>
                    <a:pt x="0" y="179"/>
                  </a:lnTo>
                  <a:lnTo>
                    <a:pt x="61" y="256"/>
                  </a:lnTo>
                  <a:lnTo>
                    <a:pt x="56" y="394"/>
                  </a:lnTo>
                  <a:lnTo>
                    <a:pt x="69" y="394"/>
                  </a:lnTo>
                  <a:lnTo>
                    <a:pt x="69" y="2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22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5139764" y="2621249"/>
              <a:ext cx="111125" cy="588963"/>
            </a:xfrm>
            <a:custGeom>
              <a:avLst/>
              <a:gdLst>
                <a:gd name="T0" fmla="*/ 8 w 70"/>
                <a:gd name="T1" fmla="*/ 235 h 371"/>
                <a:gd name="T2" fmla="*/ 70 w 70"/>
                <a:gd name="T3" fmla="*/ 156 h 371"/>
                <a:gd name="T4" fmla="*/ 6 w 70"/>
                <a:gd name="T5" fmla="*/ 217 h 371"/>
                <a:gd name="T6" fmla="*/ 5 w 70"/>
                <a:gd name="T7" fmla="*/ 166 h 371"/>
                <a:gd name="T8" fmla="*/ 58 w 70"/>
                <a:gd name="T9" fmla="*/ 97 h 371"/>
                <a:gd name="T10" fmla="*/ 5 w 70"/>
                <a:gd name="T11" fmla="*/ 148 h 371"/>
                <a:gd name="T12" fmla="*/ 4 w 70"/>
                <a:gd name="T13" fmla="*/ 97 h 371"/>
                <a:gd name="T14" fmla="*/ 35 w 70"/>
                <a:gd name="T15" fmla="*/ 52 h 371"/>
                <a:gd name="T16" fmla="*/ 3 w 70"/>
                <a:gd name="T17" fmla="*/ 87 h 371"/>
                <a:gd name="T18" fmla="*/ 0 w 70"/>
                <a:gd name="T19" fmla="*/ 0 h 371"/>
                <a:gd name="T20" fmla="*/ 0 w 70"/>
                <a:gd name="T21" fmla="*/ 371 h 371"/>
                <a:gd name="T22" fmla="*/ 13 w 70"/>
                <a:gd name="T23" fmla="*/ 371 h 371"/>
                <a:gd name="T24" fmla="*/ 8 w 70"/>
                <a:gd name="T25" fmla="*/ 235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371">
                  <a:moveTo>
                    <a:pt x="8" y="235"/>
                  </a:moveTo>
                  <a:lnTo>
                    <a:pt x="70" y="156"/>
                  </a:lnTo>
                  <a:lnTo>
                    <a:pt x="6" y="217"/>
                  </a:lnTo>
                  <a:lnTo>
                    <a:pt x="5" y="166"/>
                  </a:lnTo>
                  <a:lnTo>
                    <a:pt x="58" y="97"/>
                  </a:lnTo>
                  <a:lnTo>
                    <a:pt x="5" y="148"/>
                  </a:lnTo>
                  <a:lnTo>
                    <a:pt x="4" y="97"/>
                  </a:lnTo>
                  <a:lnTo>
                    <a:pt x="35" y="52"/>
                  </a:lnTo>
                  <a:lnTo>
                    <a:pt x="3" y="87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13" y="371"/>
                  </a:lnTo>
                  <a:lnTo>
                    <a:pt x="8" y="235"/>
                  </a:lnTo>
                  <a:close/>
                </a:path>
              </a:pathLst>
            </a:custGeom>
            <a:solidFill>
              <a:srgbClr val="301B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5"/>
            <p:cNvSpPr/>
            <p:nvPr/>
          </p:nvSpPr>
          <p:spPr bwMode="auto">
            <a:xfrm>
              <a:off x="4511114" y="2264061"/>
              <a:ext cx="171450" cy="735014"/>
            </a:xfrm>
            <a:custGeom>
              <a:avLst/>
              <a:gdLst>
                <a:gd name="T0" fmla="*/ 108 w 108"/>
                <a:gd name="T1" fmla="*/ 0 h 463"/>
                <a:gd name="T2" fmla="*/ 0 w 108"/>
                <a:gd name="T3" fmla="*/ 463 h 463"/>
                <a:gd name="T4" fmla="*/ 108 w 108"/>
                <a:gd name="T5" fmla="*/ 463 h 463"/>
                <a:gd name="T6" fmla="*/ 108 w 108"/>
                <a:gd name="T7" fmla="*/ 0 h 463"/>
                <a:gd name="T8" fmla="*/ 108 w 108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463">
                  <a:moveTo>
                    <a:pt x="108" y="0"/>
                  </a:moveTo>
                  <a:lnTo>
                    <a:pt x="0" y="463"/>
                  </a:lnTo>
                  <a:lnTo>
                    <a:pt x="108" y="463"/>
                  </a:lnTo>
                  <a:lnTo>
                    <a:pt x="10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EA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6"/>
            <p:cNvSpPr/>
            <p:nvPr/>
          </p:nvSpPr>
          <p:spPr bwMode="auto">
            <a:xfrm>
              <a:off x="4682564" y="2264061"/>
              <a:ext cx="168275" cy="735014"/>
            </a:xfrm>
            <a:custGeom>
              <a:avLst/>
              <a:gdLst>
                <a:gd name="T0" fmla="*/ 0 w 106"/>
                <a:gd name="T1" fmla="*/ 0 h 463"/>
                <a:gd name="T2" fmla="*/ 0 w 106"/>
                <a:gd name="T3" fmla="*/ 463 h 463"/>
                <a:gd name="T4" fmla="*/ 106 w 106"/>
                <a:gd name="T5" fmla="*/ 463 h 463"/>
                <a:gd name="T6" fmla="*/ 0 w 106"/>
                <a:gd name="T7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463">
                  <a:moveTo>
                    <a:pt x="0" y="0"/>
                  </a:moveTo>
                  <a:lnTo>
                    <a:pt x="0" y="463"/>
                  </a:lnTo>
                  <a:lnTo>
                    <a:pt x="106" y="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7"/>
            <p:cNvSpPr/>
            <p:nvPr/>
          </p:nvSpPr>
          <p:spPr bwMode="auto">
            <a:xfrm>
              <a:off x="4571439" y="2514886"/>
              <a:ext cx="111125" cy="623888"/>
            </a:xfrm>
            <a:custGeom>
              <a:avLst/>
              <a:gdLst>
                <a:gd name="T0" fmla="*/ 69 w 70"/>
                <a:gd name="T1" fmla="*/ 0 h 393"/>
                <a:gd name="T2" fmla="*/ 66 w 70"/>
                <a:gd name="T3" fmla="*/ 107 h 393"/>
                <a:gd name="T4" fmla="*/ 32 w 70"/>
                <a:gd name="T5" fmla="*/ 76 h 393"/>
                <a:gd name="T6" fmla="*/ 65 w 70"/>
                <a:gd name="T7" fmla="*/ 121 h 393"/>
                <a:gd name="T8" fmla="*/ 64 w 70"/>
                <a:gd name="T9" fmla="*/ 169 h 393"/>
                <a:gd name="T10" fmla="*/ 14 w 70"/>
                <a:gd name="T11" fmla="*/ 120 h 393"/>
                <a:gd name="T12" fmla="*/ 64 w 70"/>
                <a:gd name="T13" fmla="*/ 188 h 393"/>
                <a:gd name="T14" fmla="*/ 62 w 70"/>
                <a:gd name="T15" fmla="*/ 239 h 393"/>
                <a:gd name="T16" fmla="*/ 0 w 70"/>
                <a:gd name="T17" fmla="*/ 179 h 393"/>
                <a:gd name="T18" fmla="*/ 61 w 70"/>
                <a:gd name="T19" fmla="*/ 255 h 393"/>
                <a:gd name="T20" fmla="*/ 56 w 70"/>
                <a:gd name="T21" fmla="*/ 393 h 393"/>
                <a:gd name="T22" fmla="*/ 70 w 70"/>
                <a:gd name="T23" fmla="*/ 393 h 393"/>
                <a:gd name="T24" fmla="*/ 70 w 70"/>
                <a:gd name="T25" fmla="*/ 23 h 393"/>
                <a:gd name="T26" fmla="*/ 69 w 70"/>
                <a:gd name="T27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393">
                  <a:moveTo>
                    <a:pt x="69" y="0"/>
                  </a:moveTo>
                  <a:lnTo>
                    <a:pt x="66" y="107"/>
                  </a:lnTo>
                  <a:lnTo>
                    <a:pt x="32" y="76"/>
                  </a:lnTo>
                  <a:lnTo>
                    <a:pt x="65" y="121"/>
                  </a:lnTo>
                  <a:lnTo>
                    <a:pt x="64" y="169"/>
                  </a:lnTo>
                  <a:lnTo>
                    <a:pt x="14" y="120"/>
                  </a:lnTo>
                  <a:lnTo>
                    <a:pt x="64" y="188"/>
                  </a:lnTo>
                  <a:lnTo>
                    <a:pt x="62" y="239"/>
                  </a:lnTo>
                  <a:lnTo>
                    <a:pt x="0" y="179"/>
                  </a:lnTo>
                  <a:lnTo>
                    <a:pt x="61" y="255"/>
                  </a:lnTo>
                  <a:lnTo>
                    <a:pt x="56" y="393"/>
                  </a:lnTo>
                  <a:lnTo>
                    <a:pt x="70" y="393"/>
                  </a:lnTo>
                  <a:lnTo>
                    <a:pt x="70" y="2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22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8"/>
            <p:cNvSpPr/>
            <p:nvPr/>
          </p:nvSpPr>
          <p:spPr bwMode="auto">
            <a:xfrm>
              <a:off x="4571439" y="2514886"/>
              <a:ext cx="111125" cy="623888"/>
            </a:xfrm>
            <a:custGeom>
              <a:avLst/>
              <a:gdLst>
                <a:gd name="T0" fmla="*/ 69 w 70"/>
                <a:gd name="T1" fmla="*/ 0 h 393"/>
                <a:gd name="T2" fmla="*/ 66 w 70"/>
                <a:gd name="T3" fmla="*/ 107 h 393"/>
                <a:gd name="T4" fmla="*/ 32 w 70"/>
                <a:gd name="T5" fmla="*/ 76 h 393"/>
                <a:gd name="T6" fmla="*/ 65 w 70"/>
                <a:gd name="T7" fmla="*/ 121 h 393"/>
                <a:gd name="T8" fmla="*/ 64 w 70"/>
                <a:gd name="T9" fmla="*/ 169 h 393"/>
                <a:gd name="T10" fmla="*/ 14 w 70"/>
                <a:gd name="T11" fmla="*/ 120 h 393"/>
                <a:gd name="T12" fmla="*/ 64 w 70"/>
                <a:gd name="T13" fmla="*/ 188 h 393"/>
                <a:gd name="T14" fmla="*/ 62 w 70"/>
                <a:gd name="T15" fmla="*/ 239 h 393"/>
                <a:gd name="T16" fmla="*/ 0 w 70"/>
                <a:gd name="T17" fmla="*/ 179 h 393"/>
                <a:gd name="T18" fmla="*/ 61 w 70"/>
                <a:gd name="T19" fmla="*/ 255 h 393"/>
                <a:gd name="T20" fmla="*/ 56 w 70"/>
                <a:gd name="T21" fmla="*/ 393 h 393"/>
                <a:gd name="T22" fmla="*/ 70 w 70"/>
                <a:gd name="T23" fmla="*/ 393 h 393"/>
                <a:gd name="T24" fmla="*/ 70 w 70"/>
                <a:gd name="T25" fmla="*/ 23 h 393"/>
                <a:gd name="T26" fmla="*/ 69 w 70"/>
                <a:gd name="T27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393">
                  <a:moveTo>
                    <a:pt x="69" y="0"/>
                  </a:moveTo>
                  <a:lnTo>
                    <a:pt x="66" y="107"/>
                  </a:lnTo>
                  <a:lnTo>
                    <a:pt x="32" y="76"/>
                  </a:lnTo>
                  <a:lnTo>
                    <a:pt x="65" y="121"/>
                  </a:lnTo>
                  <a:lnTo>
                    <a:pt x="64" y="169"/>
                  </a:lnTo>
                  <a:lnTo>
                    <a:pt x="14" y="120"/>
                  </a:lnTo>
                  <a:lnTo>
                    <a:pt x="64" y="188"/>
                  </a:lnTo>
                  <a:lnTo>
                    <a:pt x="62" y="239"/>
                  </a:lnTo>
                  <a:lnTo>
                    <a:pt x="0" y="179"/>
                  </a:lnTo>
                  <a:lnTo>
                    <a:pt x="61" y="255"/>
                  </a:lnTo>
                  <a:lnTo>
                    <a:pt x="56" y="393"/>
                  </a:lnTo>
                  <a:lnTo>
                    <a:pt x="70" y="393"/>
                  </a:lnTo>
                  <a:lnTo>
                    <a:pt x="70" y="23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9"/>
            <p:cNvSpPr/>
            <p:nvPr/>
          </p:nvSpPr>
          <p:spPr bwMode="auto">
            <a:xfrm>
              <a:off x="4682564" y="2551399"/>
              <a:ext cx="109538" cy="587376"/>
            </a:xfrm>
            <a:custGeom>
              <a:avLst/>
              <a:gdLst>
                <a:gd name="T0" fmla="*/ 6 w 69"/>
                <a:gd name="T1" fmla="*/ 235 h 370"/>
                <a:gd name="T2" fmla="*/ 69 w 69"/>
                <a:gd name="T3" fmla="*/ 156 h 370"/>
                <a:gd name="T4" fmla="*/ 6 w 69"/>
                <a:gd name="T5" fmla="*/ 216 h 370"/>
                <a:gd name="T6" fmla="*/ 5 w 69"/>
                <a:gd name="T7" fmla="*/ 166 h 370"/>
                <a:gd name="T8" fmla="*/ 56 w 69"/>
                <a:gd name="T9" fmla="*/ 97 h 370"/>
                <a:gd name="T10" fmla="*/ 4 w 69"/>
                <a:gd name="T11" fmla="*/ 147 h 370"/>
                <a:gd name="T12" fmla="*/ 2 w 69"/>
                <a:gd name="T13" fmla="*/ 97 h 370"/>
                <a:gd name="T14" fmla="*/ 35 w 69"/>
                <a:gd name="T15" fmla="*/ 52 h 370"/>
                <a:gd name="T16" fmla="*/ 2 w 69"/>
                <a:gd name="T17" fmla="*/ 86 h 370"/>
                <a:gd name="T18" fmla="*/ 0 w 69"/>
                <a:gd name="T19" fmla="*/ 0 h 370"/>
                <a:gd name="T20" fmla="*/ 0 w 69"/>
                <a:gd name="T21" fmla="*/ 370 h 370"/>
                <a:gd name="T22" fmla="*/ 12 w 69"/>
                <a:gd name="T23" fmla="*/ 370 h 370"/>
                <a:gd name="T24" fmla="*/ 6 w 69"/>
                <a:gd name="T25" fmla="*/ 235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370">
                  <a:moveTo>
                    <a:pt x="6" y="235"/>
                  </a:moveTo>
                  <a:lnTo>
                    <a:pt x="69" y="156"/>
                  </a:lnTo>
                  <a:lnTo>
                    <a:pt x="6" y="216"/>
                  </a:lnTo>
                  <a:lnTo>
                    <a:pt x="5" y="166"/>
                  </a:lnTo>
                  <a:lnTo>
                    <a:pt x="56" y="97"/>
                  </a:lnTo>
                  <a:lnTo>
                    <a:pt x="4" y="147"/>
                  </a:lnTo>
                  <a:lnTo>
                    <a:pt x="2" y="97"/>
                  </a:lnTo>
                  <a:lnTo>
                    <a:pt x="35" y="52"/>
                  </a:lnTo>
                  <a:lnTo>
                    <a:pt x="2" y="86"/>
                  </a:lnTo>
                  <a:lnTo>
                    <a:pt x="0" y="0"/>
                  </a:lnTo>
                  <a:lnTo>
                    <a:pt x="0" y="370"/>
                  </a:lnTo>
                  <a:lnTo>
                    <a:pt x="12" y="370"/>
                  </a:lnTo>
                  <a:lnTo>
                    <a:pt x="6" y="235"/>
                  </a:lnTo>
                  <a:close/>
                </a:path>
              </a:pathLst>
            </a:custGeom>
            <a:solidFill>
              <a:srgbClr val="301B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4682564" y="2551399"/>
              <a:ext cx="109538" cy="587376"/>
            </a:xfrm>
            <a:custGeom>
              <a:avLst/>
              <a:gdLst>
                <a:gd name="T0" fmla="*/ 6 w 69"/>
                <a:gd name="T1" fmla="*/ 235 h 370"/>
                <a:gd name="T2" fmla="*/ 69 w 69"/>
                <a:gd name="T3" fmla="*/ 156 h 370"/>
                <a:gd name="T4" fmla="*/ 6 w 69"/>
                <a:gd name="T5" fmla="*/ 216 h 370"/>
                <a:gd name="T6" fmla="*/ 5 w 69"/>
                <a:gd name="T7" fmla="*/ 166 h 370"/>
                <a:gd name="T8" fmla="*/ 56 w 69"/>
                <a:gd name="T9" fmla="*/ 97 h 370"/>
                <a:gd name="T10" fmla="*/ 4 w 69"/>
                <a:gd name="T11" fmla="*/ 147 h 370"/>
                <a:gd name="T12" fmla="*/ 2 w 69"/>
                <a:gd name="T13" fmla="*/ 97 h 370"/>
                <a:gd name="T14" fmla="*/ 35 w 69"/>
                <a:gd name="T15" fmla="*/ 52 h 370"/>
                <a:gd name="T16" fmla="*/ 2 w 69"/>
                <a:gd name="T17" fmla="*/ 86 h 370"/>
                <a:gd name="T18" fmla="*/ 0 w 69"/>
                <a:gd name="T19" fmla="*/ 0 h 370"/>
                <a:gd name="T20" fmla="*/ 0 w 69"/>
                <a:gd name="T21" fmla="*/ 370 h 370"/>
                <a:gd name="T22" fmla="*/ 12 w 69"/>
                <a:gd name="T23" fmla="*/ 370 h 370"/>
                <a:gd name="T24" fmla="*/ 6 w 69"/>
                <a:gd name="T25" fmla="*/ 235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370">
                  <a:moveTo>
                    <a:pt x="6" y="235"/>
                  </a:moveTo>
                  <a:lnTo>
                    <a:pt x="69" y="156"/>
                  </a:lnTo>
                  <a:lnTo>
                    <a:pt x="6" y="216"/>
                  </a:lnTo>
                  <a:lnTo>
                    <a:pt x="5" y="166"/>
                  </a:lnTo>
                  <a:lnTo>
                    <a:pt x="56" y="97"/>
                  </a:lnTo>
                  <a:lnTo>
                    <a:pt x="4" y="147"/>
                  </a:lnTo>
                  <a:lnTo>
                    <a:pt x="2" y="97"/>
                  </a:lnTo>
                  <a:lnTo>
                    <a:pt x="35" y="52"/>
                  </a:lnTo>
                  <a:lnTo>
                    <a:pt x="2" y="86"/>
                  </a:lnTo>
                  <a:lnTo>
                    <a:pt x="0" y="0"/>
                  </a:lnTo>
                  <a:lnTo>
                    <a:pt x="0" y="370"/>
                  </a:lnTo>
                  <a:lnTo>
                    <a:pt x="12" y="370"/>
                  </a:lnTo>
                  <a:lnTo>
                    <a:pt x="6" y="2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1"/>
            <p:cNvSpPr/>
            <p:nvPr/>
          </p:nvSpPr>
          <p:spPr bwMode="auto">
            <a:xfrm>
              <a:off x="6050989" y="2903824"/>
              <a:ext cx="758825" cy="706439"/>
            </a:xfrm>
            <a:custGeom>
              <a:avLst/>
              <a:gdLst>
                <a:gd name="T0" fmla="*/ 349 w 382"/>
                <a:gd name="T1" fmla="*/ 0 h 355"/>
                <a:gd name="T2" fmla="*/ 0 w 382"/>
                <a:gd name="T3" fmla="*/ 354 h 355"/>
                <a:gd name="T4" fmla="*/ 141 w 382"/>
                <a:gd name="T5" fmla="*/ 355 h 355"/>
                <a:gd name="T6" fmla="*/ 382 w 382"/>
                <a:gd name="T7" fmla="*/ 22 h 355"/>
                <a:gd name="T8" fmla="*/ 349 w 382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355">
                  <a:moveTo>
                    <a:pt x="349" y="0"/>
                  </a:moveTo>
                  <a:cubicBezTo>
                    <a:pt x="215" y="26"/>
                    <a:pt x="57" y="193"/>
                    <a:pt x="0" y="354"/>
                  </a:cubicBezTo>
                  <a:cubicBezTo>
                    <a:pt x="141" y="355"/>
                    <a:pt x="141" y="355"/>
                    <a:pt x="141" y="355"/>
                  </a:cubicBezTo>
                  <a:cubicBezTo>
                    <a:pt x="189" y="220"/>
                    <a:pt x="260" y="100"/>
                    <a:pt x="382" y="22"/>
                  </a:cubicBezTo>
                  <a:cubicBezTo>
                    <a:pt x="365" y="11"/>
                    <a:pt x="367" y="12"/>
                    <a:pt x="349" y="0"/>
                  </a:cubicBezTo>
                  <a:close/>
                </a:path>
              </a:pathLst>
            </a:custGeom>
            <a:solidFill>
              <a:srgbClr val="318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2"/>
            <p:cNvSpPr/>
            <p:nvPr/>
          </p:nvSpPr>
          <p:spPr bwMode="auto">
            <a:xfrm>
              <a:off x="1904439" y="2935574"/>
              <a:ext cx="3789363" cy="769939"/>
            </a:xfrm>
            <a:custGeom>
              <a:avLst/>
              <a:gdLst>
                <a:gd name="T0" fmla="*/ 1906 w 1906"/>
                <a:gd name="T1" fmla="*/ 387 h 387"/>
                <a:gd name="T2" fmla="*/ 0 w 1906"/>
                <a:gd name="T3" fmla="*/ 387 h 387"/>
                <a:gd name="T4" fmla="*/ 953 w 1906"/>
                <a:gd name="T5" fmla="*/ 0 h 387"/>
                <a:gd name="T6" fmla="*/ 1906 w 1906"/>
                <a:gd name="T7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6" h="387">
                  <a:moveTo>
                    <a:pt x="1906" y="387"/>
                  </a:moveTo>
                  <a:cubicBezTo>
                    <a:pt x="0" y="387"/>
                    <a:pt x="0" y="387"/>
                    <a:pt x="0" y="387"/>
                  </a:cubicBezTo>
                  <a:cubicBezTo>
                    <a:pt x="0" y="387"/>
                    <a:pt x="427" y="0"/>
                    <a:pt x="953" y="0"/>
                  </a:cubicBezTo>
                  <a:cubicBezTo>
                    <a:pt x="1480" y="0"/>
                    <a:pt x="1906" y="387"/>
                    <a:pt x="1906" y="387"/>
                  </a:cubicBezTo>
                </a:path>
              </a:pathLst>
            </a:custGeom>
            <a:solidFill>
              <a:srgbClr val="C7CB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3"/>
            <p:cNvSpPr/>
            <p:nvPr/>
          </p:nvSpPr>
          <p:spPr bwMode="auto">
            <a:xfrm>
              <a:off x="1904439" y="2937162"/>
              <a:ext cx="1811338" cy="768351"/>
            </a:xfrm>
            <a:custGeom>
              <a:avLst/>
              <a:gdLst>
                <a:gd name="T0" fmla="*/ 911 w 911"/>
                <a:gd name="T1" fmla="*/ 0 h 386"/>
                <a:gd name="T2" fmla="*/ 0 w 911"/>
                <a:gd name="T3" fmla="*/ 386 h 386"/>
                <a:gd name="T4" fmla="*/ 598 w 911"/>
                <a:gd name="T5" fmla="*/ 386 h 386"/>
                <a:gd name="T6" fmla="*/ 688 w 911"/>
                <a:gd name="T7" fmla="*/ 223 h 386"/>
                <a:gd name="T8" fmla="*/ 911 w 911"/>
                <a:gd name="T9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1" h="386">
                  <a:moveTo>
                    <a:pt x="911" y="0"/>
                  </a:moveTo>
                  <a:cubicBezTo>
                    <a:pt x="404" y="19"/>
                    <a:pt x="0" y="386"/>
                    <a:pt x="0" y="386"/>
                  </a:cubicBezTo>
                  <a:cubicBezTo>
                    <a:pt x="598" y="386"/>
                    <a:pt x="598" y="386"/>
                    <a:pt x="598" y="386"/>
                  </a:cubicBezTo>
                  <a:cubicBezTo>
                    <a:pt x="623" y="330"/>
                    <a:pt x="653" y="276"/>
                    <a:pt x="688" y="223"/>
                  </a:cubicBezTo>
                  <a:cubicBezTo>
                    <a:pt x="750" y="133"/>
                    <a:pt x="825" y="60"/>
                    <a:pt x="911" y="0"/>
                  </a:cubicBezTo>
                  <a:close/>
                </a:path>
              </a:pathLst>
            </a:custGeom>
            <a:solidFill>
              <a:srgbClr val="C7CB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4"/>
            <p:cNvSpPr/>
            <p:nvPr/>
          </p:nvSpPr>
          <p:spPr bwMode="auto">
            <a:xfrm>
              <a:off x="3093477" y="2935574"/>
              <a:ext cx="1911350" cy="769939"/>
            </a:xfrm>
            <a:custGeom>
              <a:avLst/>
              <a:gdLst>
                <a:gd name="T0" fmla="*/ 961 w 961"/>
                <a:gd name="T1" fmla="*/ 157 h 387"/>
                <a:gd name="T2" fmla="*/ 355 w 961"/>
                <a:gd name="T3" fmla="*/ 0 h 387"/>
                <a:gd name="T4" fmla="*/ 313 w 961"/>
                <a:gd name="T5" fmla="*/ 1 h 387"/>
                <a:gd name="T6" fmla="*/ 90 w 961"/>
                <a:gd name="T7" fmla="*/ 224 h 387"/>
                <a:gd name="T8" fmla="*/ 0 w 961"/>
                <a:gd name="T9" fmla="*/ 387 h 387"/>
                <a:gd name="T10" fmla="*/ 805 w 961"/>
                <a:gd name="T11" fmla="*/ 387 h 387"/>
                <a:gd name="T12" fmla="*/ 961 w 961"/>
                <a:gd name="T13" fmla="*/ 15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1" h="387">
                  <a:moveTo>
                    <a:pt x="961" y="157"/>
                  </a:moveTo>
                  <a:cubicBezTo>
                    <a:pt x="796" y="73"/>
                    <a:pt x="585" y="0"/>
                    <a:pt x="355" y="0"/>
                  </a:cubicBezTo>
                  <a:cubicBezTo>
                    <a:pt x="341" y="0"/>
                    <a:pt x="327" y="0"/>
                    <a:pt x="313" y="1"/>
                  </a:cubicBezTo>
                  <a:cubicBezTo>
                    <a:pt x="227" y="61"/>
                    <a:pt x="152" y="134"/>
                    <a:pt x="90" y="224"/>
                  </a:cubicBezTo>
                  <a:cubicBezTo>
                    <a:pt x="55" y="277"/>
                    <a:pt x="25" y="331"/>
                    <a:pt x="0" y="387"/>
                  </a:cubicBezTo>
                  <a:cubicBezTo>
                    <a:pt x="805" y="387"/>
                    <a:pt x="805" y="387"/>
                    <a:pt x="805" y="387"/>
                  </a:cubicBezTo>
                  <a:cubicBezTo>
                    <a:pt x="838" y="296"/>
                    <a:pt x="880" y="209"/>
                    <a:pt x="961" y="157"/>
                  </a:cubicBezTo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5"/>
            <p:cNvSpPr/>
            <p:nvPr/>
          </p:nvSpPr>
          <p:spPr bwMode="auto">
            <a:xfrm>
              <a:off x="4693677" y="3248312"/>
              <a:ext cx="1000125" cy="457201"/>
            </a:xfrm>
            <a:custGeom>
              <a:avLst/>
              <a:gdLst>
                <a:gd name="T0" fmla="*/ 156 w 503"/>
                <a:gd name="T1" fmla="*/ 0 h 230"/>
                <a:gd name="T2" fmla="*/ 0 w 503"/>
                <a:gd name="T3" fmla="*/ 230 h 230"/>
                <a:gd name="T4" fmla="*/ 503 w 503"/>
                <a:gd name="T5" fmla="*/ 230 h 230"/>
                <a:gd name="T6" fmla="*/ 156 w 503"/>
                <a:gd name="T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3" h="230">
                  <a:moveTo>
                    <a:pt x="156" y="0"/>
                  </a:moveTo>
                  <a:cubicBezTo>
                    <a:pt x="75" y="52"/>
                    <a:pt x="33" y="139"/>
                    <a:pt x="0" y="230"/>
                  </a:cubicBezTo>
                  <a:cubicBezTo>
                    <a:pt x="503" y="230"/>
                    <a:pt x="503" y="230"/>
                    <a:pt x="503" y="230"/>
                  </a:cubicBezTo>
                  <a:cubicBezTo>
                    <a:pt x="503" y="230"/>
                    <a:pt x="368" y="107"/>
                    <a:pt x="156" y="0"/>
                  </a:cubicBezTo>
                  <a:close/>
                </a:path>
              </a:pathLst>
            </a:custGeom>
            <a:solidFill>
              <a:srgbClr val="C7CB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6"/>
            <p:cNvSpPr/>
            <p:nvPr/>
          </p:nvSpPr>
          <p:spPr bwMode="auto">
            <a:xfrm>
              <a:off x="4476189" y="3191162"/>
              <a:ext cx="420688" cy="514351"/>
            </a:xfrm>
            <a:custGeom>
              <a:avLst/>
              <a:gdLst>
                <a:gd name="T0" fmla="*/ 206 w 212"/>
                <a:gd name="T1" fmla="*/ 0 h 259"/>
                <a:gd name="T2" fmla="*/ 192 w 212"/>
                <a:gd name="T3" fmla="*/ 6 h 259"/>
                <a:gd name="T4" fmla="*/ 172 w 212"/>
                <a:gd name="T5" fmla="*/ 17 h 259"/>
                <a:gd name="T6" fmla="*/ 147 w 212"/>
                <a:gd name="T7" fmla="*/ 33 h 259"/>
                <a:gd name="T8" fmla="*/ 120 w 212"/>
                <a:gd name="T9" fmla="*/ 55 h 259"/>
                <a:gd name="T10" fmla="*/ 92 w 212"/>
                <a:gd name="T11" fmla="*/ 83 h 259"/>
                <a:gd name="T12" fmla="*/ 85 w 212"/>
                <a:gd name="T13" fmla="*/ 91 h 259"/>
                <a:gd name="T14" fmla="*/ 78 w 212"/>
                <a:gd name="T15" fmla="*/ 99 h 259"/>
                <a:gd name="T16" fmla="*/ 65 w 212"/>
                <a:gd name="T17" fmla="*/ 117 h 259"/>
                <a:gd name="T18" fmla="*/ 53 w 212"/>
                <a:gd name="T19" fmla="*/ 135 h 259"/>
                <a:gd name="T20" fmla="*/ 42 w 212"/>
                <a:gd name="T21" fmla="*/ 154 h 259"/>
                <a:gd name="T22" fmla="*/ 32 w 212"/>
                <a:gd name="T23" fmla="*/ 173 h 259"/>
                <a:gd name="T24" fmla="*/ 22 w 212"/>
                <a:gd name="T25" fmla="*/ 193 h 259"/>
                <a:gd name="T26" fmla="*/ 13 w 212"/>
                <a:gd name="T27" fmla="*/ 213 h 259"/>
                <a:gd name="T28" fmla="*/ 6 w 212"/>
                <a:gd name="T29" fmla="*/ 233 h 259"/>
                <a:gd name="T30" fmla="*/ 1 w 212"/>
                <a:gd name="T31" fmla="*/ 252 h 259"/>
                <a:gd name="T32" fmla="*/ 0 w 212"/>
                <a:gd name="T33" fmla="*/ 259 h 259"/>
                <a:gd name="T34" fmla="*/ 46 w 212"/>
                <a:gd name="T35" fmla="*/ 259 h 259"/>
                <a:gd name="T36" fmla="*/ 50 w 212"/>
                <a:gd name="T37" fmla="*/ 246 h 259"/>
                <a:gd name="T38" fmla="*/ 55 w 212"/>
                <a:gd name="T39" fmla="*/ 227 h 259"/>
                <a:gd name="T40" fmla="*/ 60 w 212"/>
                <a:gd name="T41" fmla="*/ 208 h 259"/>
                <a:gd name="T42" fmla="*/ 74 w 212"/>
                <a:gd name="T43" fmla="*/ 170 h 259"/>
                <a:gd name="T44" fmla="*/ 82 w 212"/>
                <a:gd name="T45" fmla="*/ 151 h 259"/>
                <a:gd name="T46" fmla="*/ 92 w 212"/>
                <a:gd name="T47" fmla="*/ 133 h 259"/>
                <a:gd name="T48" fmla="*/ 102 w 212"/>
                <a:gd name="T49" fmla="*/ 116 h 259"/>
                <a:gd name="T50" fmla="*/ 107 w 212"/>
                <a:gd name="T51" fmla="*/ 107 h 259"/>
                <a:gd name="T52" fmla="*/ 112 w 212"/>
                <a:gd name="T53" fmla="*/ 99 h 259"/>
                <a:gd name="T54" fmla="*/ 123 w 212"/>
                <a:gd name="T55" fmla="*/ 84 h 259"/>
                <a:gd name="T56" fmla="*/ 135 w 212"/>
                <a:gd name="T57" fmla="*/ 70 h 259"/>
                <a:gd name="T58" fmla="*/ 157 w 212"/>
                <a:gd name="T59" fmla="*/ 45 h 259"/>
                <a:gd name="T60" fmla="*/ 178 w 212"/>
                <a:gd name="T61" fmla="*/ 26 h 259"/>
                <a:gd name="T62" fmla="*/ 196 w 212"/>
                <a:gd name="T63" fmla="*/ 13 h 259"/>
                <a:gd name="T64" fmla="*/ 212 w 212"/>
                <a:gd name="T65" fmla="*/ 3 h 259"/>
                <a:gd name="T66" fmla="*/ 212 w 212"/>
                <a:gd name="T67" fmla="*/ 3 h 259"/>
                <a:gd name="T68" fmla="*/ 206 w 212"/>
                <a:gd name="T69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59">
                  <a:moveTo>
                    <a:pt x="206" y="0"/>
                  </a:moveTo>
                  <a:cubicBezTo>
                    <a:pt x="203" y="1"/>
                    <a:pt x="198" y="3"/>
                    <a:pt x="192" y="6"/>
                  </a:cubicBezTo>
                  <a:cubicBezTo>
                    <a:pt x="186" y="9"/>
                    <a:pt x="179" y="12"/>
                    <a:pt x="172" y="17"/>
                  </a:cubicBezTo>
                  <a:cubicBezTo>
                    <a:pt x="164" y="21"/>
                    <a:pt x="156" y="27"/>
                    <a:pt x="147" y="33"/>
                  </a:cubicBezTo>
                  <a:cubicBezTo>
                    <a:pt x="138" y="40"/>
                    <a:pt x="129" y="47"/>
                    <a:pt x="120" y="55"/>
                  </a:cubicBezTo>
                  <a:cubicBezTo>
                    <a:pt x="110" y="64"/>
                    <a:pt x="101" y="73"/>
                    <a:pt x="92" y="83"/>
                  </a:cubicBezTo>
                  <a:cubicBezTo>
                    <a:pt x="90" y="86"/>
                    <a:pt x="87" y="89"/>
                    <a:pt x="85" y="91"/>
                  </a:cubicBezTo>
                  <a:cubicBezTo>
                    <a:pt x="83" y="94"/>
                    <a:pt x="81" y="97"/>
                    <a:pt x="78" y="99"/>
                  </a:cubicBezTo>
                  <a:cubicBezTo>
                    <a:pt x="74" y="105"/>
                    <a:pt x="70" y="111"/>
                    <a:pt x="65" y="117"/>
                  </a:cubicBezTo>
                  <a:cubicBezTo>
                    <a:pt x="61" y="123"/>
                    <a:pt x="57" y="129"/>
                    <a:pt x="53" y="135"/>
                  </a:cubicBezTo>
                  <a:cubicBezTo>
                    <a:pt x="50" y="141"/>
                    <a:pt x="46" y="147"/>
                    <a:pt x="42" y="154"/>
                  </a:cubicBezTo>
                  <a:cubicBezTo>
                    <a:pt x="39" y="160"/>
                    <a:pt x="35" y="167"/>
                    <a:pt x="32" y="173"/>
                  </a:cubicBezTo>
                  <a:cubicBezTo>
                    <a:pt x="28" y="180"/>
                    <a:pt x="25" y="186"/>
                    <a:pt x="22" y="193"/>
                  </a:cubicBezTo>
                  <a:cubicBezTo>
                    <a:pt x="19" y="200"/>
                    <a:pt x="16" y="206"/>
                    <a:pt x="13" y="213"/>
                  </a:cubicBezTo>
                  <a:cubicBezTo>
                    <a:pt x="10" y="219"/>
                    <a:pt x="8" y="226"/>
                    <a:pt x="6" y="233"/>
                  </a:cubicBezTo>
                  <a:cubicBezTo>
                    <a:pt x="4" y="239"/>
                    <a:pt x="2" y="246"/>
                    <a:pt x="1" y="252"/>
                  </a:cubicBezTo>
                  <a:cubicBezTo>
                    <a:pt x="1" y="255"/>
                    <a:pt x="0" y="257"/>
                    <a:pt x="0" y="259"/>
                  </a:cubicBezTo>
                  <a:cubicBezTo>
                    <a:pt x="46" y="259"/>
                    <a:pt x="46" y="259"/>
                    <a:pt x="46" y="259"/>
                  </a:cubicBezTo>
                  <a:cubicBezTo>
                    <a:pt x="47" y="254"/>
                    <a:pt x="49" y="250"/>
                    <a:pt x="50" y="246"/>
                  </a:cubicBezTo>
                  <a:cubicBezTo>
                    <a:pt x="52" y="239"/>
                    <a:pt x="54" y="233"/>
                    <a:pt x="55" y="227"/>
                  </a:cubicBezTo>
                  <a:cubicBezTo>
                    <a:pt x="57" y="221"/>
                    <a:pt x="58" y="214"/>
                    <a:pt x="60" y="208"/>
                  </a:cubicBezTo>
                  <a:cubicBezTo>
                    <a:pt x="64" y="195"/>
                    <a:pt x="68" y="182"/>
                    <a:pt x="74" y="170"/>
                  </a:cubicBezTo>
                  <a:cubicBezTo>
                    <a:pt x="76" y="163"/>
                    <a:pt x="79" y="157"/>
                    <a:pt x="82" y="151"/>
                  </a:cubicBezTo>
                  <a:cubicBezTo>
                    <a:pt x="85" y="145"/>
                    <a:pt x="88" y="139"/>
                    <a:pt x="92" y="133"/>
                  </a:cubicBezTo>
                  <a:cubicBezTo>
                    <a:pt x="95" y="127"/>
                    <a:pt x="98" y="121"/>
                    <a:pt x="102" y="116"/>
                  </a:cubicBezTo>
                  <a:cubicBezTo>
                    <a:pt x="103" y="113"/>
                    <a:pt x="105" y="110"/>
                    <a:pt x="107" y="107"/>
                  </a:cubicBezTo>
                  <a:cubicBezTo>
                    <a:pt x="109" y="105"/>
                    <a:pt x="110" y="102"/>
                    <a:pt x="112" y="99"/>
                  </a:cubicBezTo>
                  <a:cubicBezTo>
                    <a:pt x="116" y="94"/>
                    <a:pt x="120" y="89"/>
                    <a:pt x="123" y="84"/>
                  </a:cubicBezTo>
                  <a:cubicBezTo>
                    <a:pt x="127" y="79"/>
                    <a:pt x="131" y="74"/>
                    <a:pt x="135" y="70"/>
                  </a:cubicBezTo>
                  <a:cubicBezTo>
                    <a:pt x="142" y="61"/>
                    <a:pt x="150" y="53"/>
                    <a:pt x="157" y="45"/>
                  </a:cubicBezTo>
                  <a:cubicBezTo>
                    <a:pt x="165" y="38"/>
                    <a:pt x="172" y="32"/>
                    <a:pt x="178" y="26"/>
                  </a:cubicBezTo>
                  <a:cubicBezTo>
                    <a:pt x="185" y="21"/>
                    <a:pt x="191" y="16"/>
                    <a:pt x="196" y="13"/>
                  </a:cubicBezTo>
                  <a:cubicBezTo>
                    <a:pt x="206" y="6"/>
                    <a:pt x="212" y="3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0" y="2"/>
                    <a:pt x="208" y="1"/>
                    <a:pt x="206" y="0"/>
                  </a:cubicBezTo>
                </a:path>
              </a:pathLst>
            </a:custGeom>
            <a:solidFill>
              <a:srgbClr val="805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7"/>
            <p:cNvSpPr/>
            <p:nvPr/>
          </p:nvSpPr>
          <p:spPr bwMode="auto">
            <a:xfrm>
              <a:off x="4265052" y="3108612"/>
              <a:ext cx="436563" cy="596901"/>
            </a:xfrm>
            <a:custGeom>
              <a:avLst/>
              <a:gdLst>
                <a:gd name="T0" fmla="*/ 215 w 220"/>
                <a:gd name="T1" fmla="*/ 0 h 300"/>
                <a:gd name="T2" fmla="*/ 200 w 220"/>
                <a:gd name="T3" fmla="*/ 10 h 300"/>
                <a:gd name="T4" fmla="*/ 180 w 220"/>
                <a:gd name="T5" fmla="*/ 25 h 300"/>
                <a:gd name="T6" fmla="*/ 155 w 220"/>
                <a:gd name="T7" fmla="*/ 46 h 300"/>
                <a:gd name="T8" fmla="*/ 128 w 220"/>
                <a:gd name="T9" fmla="*/ 73 h 300"/>
                <a:gd name="T10" fmla="*/ 99 w 220"/>
                <a:gd name="T11" fmla="*/ 106 h 300"/>
                <a:gd name="T12" fmla="*/ 85 w 220"/>
                <a:gd name="T13" fmla="*/ 125 h 300"/>
                <a:gd name="T14" fmla="*/ 72 w 220"/>
                <a:gd name="T15" fmla="*/ 144 h 300"/>
                <a:gd name="T16" fmla="*/ 59 w 220"/>
                <a:gd name="T17" fmla="*/ 164 h 300"/>
                <a:gd name="T18" fmla="*/ 53 w 220"/>
                <a:gd name="T19" fmla="*/ 175 h 300"/>
                <a:gd name="T20" fmla="*/ 47 w 220"/>
                <a:gd name="T21" fmla="*/ 185 h 300"/>
                <a:gd name="T22" fmla="*/ 25 w 220"/>
                <a:gd name="T23" fmla="*/ 228 h 300"/>
                <a:gd name="T24" fmla="*/ 15 w 220"/>
                <a:gd name="T25" fmla="*/ 250 h 300"/>
                <a:gd name="T26" fmla="*/ 7 w 220"/>
                <a:gd name="T27" fmla="*/ 272 h 300"/>
                <a:gd name="T28" fmla="*/ 0 w 220"/>
                <a:gd name="T29" fmla="*/ 300 h 300"/>
                <a:gd name="T30" fmla="*/ 47 w 220"/>
                <a:gd name="T31" fmla="*/ 300 h 300"/>
                <a:gd name="T32" fmla="*/ 51 w 220"/>
                <a:gd name="T33" fmla="*/ 285 h 300"/>
                <a:gd name="T34" fmla="*/ 63 w 220"/>
                <a:gd name="T35" fmla="*/ 243 h 300"/>
                <a:gd name="T36" fmla="*/ 79 w 220"/>
                <a:gd name="T37" fmla="*/ 201 h 300"/>
                <a:gd name="T38" fmla="*/ 83 w 220"/>
                <a:gd name="T39" fmla="*/ 190 h 300"/>
                <a:gd name="T40" fmla="*/ 88 w 220"/>
                <a:gd name="T41" fmla="*/ 180 h 300"/>
                <a:gd name="T42" fmla="*/ 98 w 220"/>
                <a:gd name="T43" fmla="*/ 160 h 300"/>
                <a:gd name="T44" fmla="*/ 109 w 220"/>
                <a:gd name="T45" fmla="*/ 140 h 300"/>
                <a:gd name="T46" fmla="*/ 120 w 220"/>
                <a:gd name="T47" fmla="*/ 121 h 300"/>
                <a:gd name="T48" fmla="*/ 144 w 220"/>
                <a:gd name="T49" fmla="*/ 87 h 300"/>
                <a:gd name="T50" fmla="*/ 167 w 220"/>
                <a:gd name="T51" fmla="*/ 57 h 300"/>
                <a:gd name="T52" fmla="*/ 188 w 220"/>
                <a:gd name="T53" fmla="*/ 33 h 300"/>
                <a:gd name="T54" fmla="*/ 205 w 220"/>
                <a:gd name="T55" fmla="*/ 16 h 300"/>
                <a:gd name="T56" fmla="*/ 220 w 220"/>
                <a:gd name="T57" fmla="*/ 2 h 300"/>
                <a:gd name="T58" fmla="*/ 215 w 220"/>
                <a:gd name="T59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0" h="300">
                  <a:moveTo>
                    <a:pt x="215" y="0"/>
                  </a:moveTo>
                  <a:cubicBezTo>
                    <a:pt x="212" y="2"/>
                    <a:pt x="207" y="5"/>
                    <a:pt x="200" y="10"/>
                  </a:cubicBezTo>
                  <a:cubicBezTo>
                    <a:pt x="195" y="14"/>
                    <a:pt x="188" y="19"/>
                    <a:pt x="180" y="25"/>
                  </a:cubicBezTo>
                  <a:cubicBezTo>
                    <a:pt x="173" y="31"/>
                    <a:pt x="164" y="38"/>
                    <a:pt x="155" y="46"/>
                  </a:cubicBezTo>
                  <a:cubicBezTo>
                    <a:pt x="146" y="54"/>
                    <a:pt x="137" y="63"/>
                    <a:pt x="128" y="73"/>
                  </a:cubicBezTo>
                  <a:cubicBezTo>
                    <a:pt x="118" y="83"/>
                    <a:pt x="109" y="94"/>
                    <a:pt x="99" y="106"/>
                  </a:cubicBezTo>
                  <a:cubicBezTo>
                    <a:pt x="95" y="112"/>
                    <a:pt x="90" y="118"/>
                    <a:pt x="85" y="125"/>
                  </a:cubicBezTo>
                  <a:cubicBezTo>
                    <a:pt x="81" y="131"/>
                    <a:pt x="76" y="137"/>
                    <a:pt x="72" y="144"/>
                  </a:cubicBezTo>
                  <a:cubicBezTo>
                    <a:pt x="68" y="151"/>
                    <a:pt x="63" y="157"/>
                    <a:pt x="59" y="164"/>
                  </a:cubicBezTo>
                  <a:cubicBezTo>
                    <a:pt x="53" y="175"/>
                    <a:pt x="53" y="175"/>
                    <a:pt x="53" y="175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39" y="199"/>
                    <a:pt x="32" y="214"/>
                    <a:pt x="25" y="228"/>
                  </a:cubicBezTo>
                  <a:cubicBezTo>
                    <a:pt x="21" y="236"/>
                    <a:pt x="18" y="243"/>
                    <a:pt x="15" y="250"/>
                  </a:cubicBezTo>
                  <a:cubicBezTo>
                    <a:pt x="12" y="257"/>
                    <a:pt x="10" y="265"/>
                    <a:pt x="7" y="272"/>
                  </a:cubicBezTo>
                  <a:cubicBezTo>
                    <a:pt x="4" y="281"/>
                    <a:pt x="2" y="291"/>
                    <a:pt x="0" y="300"/>
                  </a:cubicBezTo>
                  <a:cubicBezTo>
                    <a:pt x="47" y="300"/>
                    <a:pt x="47" y="300"/>
                    <a:pt x="47" y="300"/>
                  </a:cubicBezTo>
                  <a:cubicBezTo>
                    <a:pt x="48" y="295"/>
                    <a:pt x="50" y="290"/>
                    <a:pt x="51" y="285"/>
                  </a:cubicBezTo>
                  <a:cubicBezTo>
                    <a:pt x="55" y="272"/>
                    <a:pt x="59" y="258"/>
                    <a:pt x="63" y="243"/>
                  </a:cubicBezTo>
                  <a:cubicBezTo>
                    <a:pt x="68" y="229"/>
                    <a:pt x="73" y="215"/>
                    <a:pt x="79" y="201"/>
                  </a:cubicBezTo>
                  <a:cubicBezTo>
                    <a:pt x="83" y="190"/>
                    <a:pt x="83" y="190"/>
                    <a:pt x="83" y="190"/>
                  </a:cubicBezTo>
                  <a:cubicBezTo>
                    <a:pt x="88" y="180"/>
                    <a:pt x="88" y="180"/>
                    <a:pt x="88" y="180"/>
                  </a:cubicBezTo>
                  <a:cubicBezTo>
                    <a:pt x="91" y="173"/>
                    <a:pt x="95" y="166"/>
                    <a:pt x="98" y="160"/>
                  </a:cubicBezTo>
                  <a:cubicBezTo>
                    <a:pt x="102" y="153"/>
                    <a:pt x="106" y="147"/>
                    <a:pt x="109" y="140"/>
                  </a:cubicBezTo>
                  <a:cubicBezTo>
                    <a:pt x="113" y="134"/>
                    <a:pt x="117" y="127"/>
                    <a:pt x="120" y="121"/>
                  </a:cubicBezTo>
                  <a:cubicBezTo>
                    <a:pt x="128" y="109"/>
                    <a:pt x="136" y="98"/>
                    <a:pt x="144" y="87"/>
                  </a:cubicBezTo>
                  <a:cubicBezTo>
                    <a:pt x="152" y="76"/>
                    <a:pt x="159" y="66"/>
                    <a:pt x="167" y="57"/>
                  </a:cubicBezTo>
                  <a:cubicBezTo>
                    <a:pt x="174" y="48"/>
                    <a:pt x="181" y="40"/>
                    <a:pt x="188" y="33"/>
                  </a:cubicBezTo>
                  <a:cubicBezTo>
                    <a:pt x="194" y="27"/>
                    <a:pt x="200" y="21"/>
                    <a:pt x="205" y="16"/>
                  </a:cubicBezTo>
                  <a:cubicBezTo>
                    <a:pt x="213" y="9"/>
                    <a:pt x="219" y="4"/>
                    <a:pt x="220" y="2"/>
                  </a:cubicBezTo>
                  <a:cubicBezTo>
                    <a:pt x="219" y="2"/>
                    <a:pt x="217" y="1"/>
                    <a:pt x="215" y="0"/>
                  </a:cubicBezTo>
                </a:path>
              </a:pathLst>
            </a:custGeom>
            <a:solidFill>
              <a:srgbClr val="805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8"/>
            <p:cNvSpPr/>
            <p:nvPr/>
          </p:nvSpPr>
          <p:spPr bwMode="auto">
            <a:xfrm>
              <a:off x="4028514" y="3051462"/>
              <a:ext cx="496888" cy="654051"/>
            </a:xfrm>
            <a:custGeom>
              <a:avLst/>
              <a:gdLst>
                <a:gd name="T0" fmla="*/ 249 w 250"/>
                <a:gd name="T1" fmla="*/ 0 h 329"/>
                <a:gd name="T2" fmla="*/ 226 w 250"/>
                <a:gd name="T3" fmla="*/ 7 h 329"/>
                <a:gd name="T4" fmla="*/ 201 w 250"/>
                <a:gd name="T5" fmla="*/ 20 h 329"/>
                <a:gd name="T6" fmla="*/ 172 w 250"/>
                <a:gd name="T7" fmla="*/ 40 h 329"/>
                <a:gd name="T8" fmla="*/ 140 w 250"/>
                <a:gd name="T9" fmla="*/ 69 h 329"/>
                <a:gd name="T10" fmla="*/ 124 w 250"/>
                <a:gd name="T11" fmla="*/ 86 h 329"/>
                <a:gd name="T12" fmla="*/ 116 w 250"/>
                <a:gd name="T13" fmla="*/ 96 h 329"/>
                <a:gd name="T14" fmla="*/ 109 w 250"/>
                <a:gd name="T15" fmla="*/ 105 h 329"/>
                <a:gd name="T16" fmla="*/ 93 w 250"/>
                <a:gd name="T17" fmla="*/ 126 h 329"/>
                <a:gd name="T18" fmla="*/ 79 w 250"/>
                <a:gd name="T19" fmla="*/ 147 h 329"/>
                <a:gd name="T20" fmla="*/ 53 w 250"/>
                <a:gd name="T21" fmla="*/ 193 h 329"/>
                <a:gd name="T22" fmla="*/ 41 w 250"/>
                <a:gd name="T23" fmla="*/ 217 h 329"/>
                <a:gd name="T24" fmla="*/ 30 w 250"/>
                <a:gd name="T25" fmla="*/ 240 h 329"/>
                <a:gd name="T26" fmla="*/ 11 w 250"/>
                <a:gd name="T27" fmla="*/ 288 h 329"/>
                <a:gd name="T28" fmla="*/ 0 w 250"/>
                <a:gd name="T29" fmla="*/ 329 h 329"/>
                <a:gd name="T30" fmla="*/ 45 w 250"/>
                <a:gd name="T31" fmla="*/ 329 h 329"/>
                <a:gd name="T32" fmla="*/ 54 w 250"/>
                <a:gd name="T33" fmla="*/ 302 h 329"/>
                <a:gd name="T34" fmla="*/ 61 w 250"/>
                <a:gd name="T35" fmla="*/ 279 h 329"/>
                <a:gd name="T36" fmla="*/ 68 w 250"/>
                <a:gd name="T37" fmla="*/ 255 h 329"/>
                <a:gd name="T38" fmla="*/ 76 w 250"/>
                <a:gd name="T39" fmla="*/ 231 h 329"/>
                <a:gd name="T40" fmla="*/ 85 w 250"/>
                <a:gd name="T41" fmla="*/ 208 h 329"/>
                <a:gd name="T42" fmla="*/ 106 w 250"/>
                <a:gd name="T43" fmla="*/ 162 h 329"/>
                <a:gd name="T44" fmla="*/ 118 w 250"/>
                <a:gd name="T45" fmla="*/ 141 h 329"/>
                <a:gd name="T46" fmla="*/ 130 w 250"/>
                <a:gd name="T47" fmla="*/ 120 h 329"/>
                <a:gd name="T48" fmla="*/ 156 w 250"/>
                <a:gd name="T49" fmla="*/ 83 h 329"/>
                <a:gd name="T50" fmla="*/ 182 w 250"/>
                <a:gd name="T51" fmla="*/ 52 h 329"/>
                <a:gd name="T52" fmla="*/ 208 w 250"/>
                <a:gd name="T53" fmla="*/ 29 h 329"/>
                <a:gd name="T54" fmla="*/ 230 w 250"/>
                <a:gd name="T55" fmla="*/ 14 h 329"/>
                <a:gd name="T56" fmla="*/ 245 w 250"/>
                <a:gd name="T57" fmla="*/ 6 h 329"/>
                <a:gd name="T58" fmla="*/ 249 w 250"/>
                <a:gd name="T59" fmla="*/ 4 h 329"/>
                <a:gd name="T60" fmla="*/ 250 w 250"/>
                <a:gd name="T61" fmla="*/ 4 h 329"/>
                <a:gd name="T62" fmla="*/ 249 w 250"/>
                <a:gd name="T63" fmla="*/ 0 h 329"/>
                <a:gd name="T64" fmla="*/ 249 w 250"/>
                <a:gd name="T65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0" h="329">
                  <a:moveTo>
                    <a:pt x="249" y="0"/>
                  </a:moveTo>
                  <a:cubicBezTo>
                    <a:pt x="246" y="0"/>
                    <a:pt x="238" y="2"/>
                    <a:pt x="226" y="7"/>
                  </a:cubicBezTo>
                  <a:cubicBezTo>
                    <a:pt x="219" y="10"/>
                    <a:pt x="211" y="14"/>
                    <a:pt x="201" y="20"/>
                  </a:cubicBezTo>
                  <a:cubicBezTo>
                    <a:pt x="192" y="25"/>
                    <a:pt x="182" y="32"/>
                    <a:pt x="172" y="40"/>
                  </a:cubicBezTo>
                  <a:cubicBezTo>
                    <a:pt x="161" y="49"/>
                    <a:pt x="151" y="58"/>
                    <a:pt x="140" y="69"/>
                  </a:cubicBezTo>
                  <a:cubicBezTo>
                    <a:pt x="135" y="75"/>
                    <a:pt x="129" y="80"/>
                    <a:pt x="124" y="86"/>
                  </a:cubicBezTo>
                  <a:cubicBezTo>
                    <a:pt x="121" y="89"/>
                    <a:pt x="119" y="92"/>
                    <a:pt x="116" y="96"/>
                  </a:cubicBezTo>
                  <a:cubicBezTo>
                    <a:pt x="114" y="99"/>
                    <a:pt x="111" y="102"/>
                    <a:pt x="109" y="105"/>
                  </a:cubicBezTo>
                  <a:cubicBezTo>
                    <a:pt x="103" y="112"/>
                    <a:pt x="99" y="119"/>
                    <a:pt x="93" y="126"/>
                  </a:cubicBezTo>
                  <a:cubicBezTo>
                    <a:pt x="89" y="133"/>
                    <a:pt x="84" y="140"/>
                    <a:pt x="79" y="147"/>
                  </a:cubicBezTo>
                  <a:cubicBezTo>
                    <a:pt x="70" y="162"/>
                    <a:pt x="61" y="177"/>
                    <a:pt x="53" y="193"/>
                  </a:cubicBezTo>
                  <a:cubicBezTo>
                    <a:pt x="49" y="201"/>
                    <a:pt x="45" y="209"/>
                    <a:pt x="41" y="217"/>
                  </a:cubicBezTo>
                  <a:cubicBezTo>
                    <a:pt x="37" y="225"/>
                    <a:pt x="33" y="232"/>
                    <a:pt x="30" y="240"/>
                  </a:cubicBezTo>
                  <a:cubicBezTo>
                    <a:pt x="22" y="256"/>
                    <a:pt x="16" y="272"/>
                    <a:pt x="11" y="288"/>
                  </a:cubicBezTo>
                  <a:cubicBezTo>
                    <a:pt x="6" y="302"/>
                    <a:pt x="2" y="315"/>
                    <a:pt x="0" y="329"/>
                  </a:cubicBezTo>
                  <a:cubicBezTo>
                    <a:pt x="45" y="329"/>
                    <a:pt x="45" y="329"/>
                    <a:pt x="45" y="329"/>
                  </a:cubicBezTo>
                  <a:cubicBezTo>
                    <a:pt x="48" y="320"/>
                    <a:pt x="52" y="311"/>
                    <a:pt x="54" y="302"/>
                  </a:cubicBezTo>
                  <a:cubicBezTo>
                    <a:pt x="57" y="294"/>
                    <a:pt x="59" y="287"/>
                    <a:pt x="61" y="279"/>
                  </a:cubicBezTo>
                  <a:cubicBezTo>
                    <a:pt x="64" y="271"/>
                    <a:pt x="66" y="263"/>
                    <a:pt x="68" y="255"/>
                  </a:cubicBezTo>
                  <a:cubicBezTo>
                    <a:pt x="71" y="247"/>
                    <a:pt x="73" y="239"/>
                    <a:pt x="76" y="231"/>
                  </a:cubicBezTo>
                  <a:cubicBezTo>
                    <a:pt x="79" y="223"/>
                    <a:pt x="82" y="216"/>
                    <a:pt x="85" y="208"/>
                  </a:cubicBezTo>
                  <a:cubicBezTo>
                    <a:pt x="91" y="192"/>
                    <a:pt x="99" y="177"/>
                    <a:pt x="106" y="162"/>
                  </a:cubicBezTo>
                  <a:cubicBezTo>
                    <a:pt x="110" y="155"/>
                    <a:pt x="114" y="148"/>
                    <a:pt x="118" y="141"/>
                  </a:cubicBezTo>
                  <a:cubicBezTo>
                    <a:pt x="122" y="134"/>
                    <a:pt x="125" y="127"/>
                    <a:pt x="130" y="120"/>
                  </a:cubicBezTo>
                  <a:cubicBezTo>
                    <a:pt x="138" y="107"/>
                    <a:pt x="147" y="94"/>
                    <a:pt x="156" y="83"/>
                  </a:cubicBezTo>
                  <a:cubicBezTo>
                    <a:pt x="164" y="72"/>
                    <a:pt x="173" y="61"/>
                    <a:pt x="182" y="52"/>
                  </a:cubicBezTo>
                  <a:cubicBezTo>
                    <a:pt x="191" y="43"/>
                    <a:pt x="200" y="36"/>
                    <a:pt x="208" y="29"/>
                  </a:cubicBezTo>
                  <a:cubicBezTo>
                    <a:pt x="216" y="23"/>
                    <a:pt x="223" y="18"/>
                    <a:pt x="230" y="14"/>
                  </a:cubicBezTo>
                  <a:cubicBezTo>
                    <a:pt x="236" y="10"/>
                    <a:pt x="241" y="8"/>
                    <a:pt x="245" y="6"/>
                  </a:cubicBezTo>
                  <a:cubicBezTo>
                    <a:pt x="247" y="5"/>
                    <a:pt x="248" y="5"/>
                    <a:pt x="249" y="4"/>
                  </a:cubicBezTo>
                  <a:cubicBezTo>
                    <a:pt x="250" y="4"/>
                    <a:pt x="250" y="4"/>
                    <a:pt x="250" y="4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9" y="0"/>
                    <a:pt x="249" y="0"/>
                    <a:pt x="249" y="0"/>
                  </a:cubicBezTo>
                </a:path>
              </a:pathLst>
            </a:custGeom>
            <a:solidFill>
              <a:srgbClr val="805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9"/>
            <p:cNvSpPr/>
            <p:nvPr/>
          </p:nvSpPr>
          <p:spPr bwMode="auto">
            <a:xfrm>
              <a:off x="3785627" y="2994312"/>
              <a:ext cx="533400" cy="711201"/>
            </a:xfrm>
            <a:custGeom>
              <a:avLst/>
              <a:gdLst>
                <a:gd name="T0" fmla="*/ 262 w 268"/>
                <a:gd name="T1" fmla="*/ 0 h 358"/>
                <a:gd name="T2" fmla="*/ 241 w 268"/>
                <a:gd name="T3" fmla="*/ 7 h 358"/>
                <a:gd name="T4" fmla="*/ 214 w 268"/>
                <a:gd name="T5" fmla="*/ 22 h 358"/>
                <a:gd name="T6" fmla="*/ 181 w 268"/>
                <a:gd name="T7" fmla="*/ 45 h 358"/>
                <a:gd name="T8" fmla="*/ 146 w 268"/>
                <a:gd name="T9" fmla="*/ 78 h 358"/>
                <a:gd name="T10" fmla="*/ 129 w 268"/>
                <a:gd name="T11" fmla="*/ 97 h 358"/>
                <a:gd name="T12" fmla="*/ 120 w 268"/>
                <a:gd name="T13" fmla="*/ 108 h 358"/>
                <a:gd name="T14" fmla="*/ 112 w 268"/>
                <a:gd name="T15" fmla="*/ 119 h 358"/>
                <a:gd name="T16" fmla="*/ 108 w 268"/>
                <a:gd name="T17" fmla="*/ 124 h 358"/>
                <a:gd name="T18" fmla="*/ 104 w 268"/>
                <a:gd name="T19" fmla="*/ 130 h 358"/>
                <a:gd name="T20" fmla="*/ 96 w 268"/>
                <a:gd name="T21" fmla="*/ 142 h 358"/>
                <a:gd name="T22" fmla="*/ 80 w 268"/>
                <a:gd name="T23" fmla="*/ 166 h 358"/>
                <a:gd name="T24" fmla="*/ 53 w 268"/>
                <a:gd name="T25" fmla="*/ 218 h 358"/>
                <a:gd name="T26" fmla="*/ 40 w 268"/>
                <a:gd name="T27" fmla="*/ 245 h 358"/>
                <a:gd name="T28" fmla="*/ 28 w 268"/>
                <a:gd name="T29" fmla="*/ 272 h 358"/>
                <a:gd name="T30" fmla="*/ 23 w 268"/>
                <a:gd name="T31" fmla="*/ 285 h 358"/>
                <a:gd name="T32" fmla="*/ 18 w 268"/>
                <a:gd name="T33" fmla="*/ 298 h 358"/>
                <a:gd name="T34" fmla="*/ 8 w 268"/>
                <a:gd name="T35" fmla="*/ 325 h 358"/>
                <a:gd name="T36" fmla="*/ 0 w 268"/>
                <a:gd name="T37" fmla="*/ 358 h 358"/>
                <a:gd name="T38" fmla="*/ 47 w 268"/>
                <a:gd name="T39" fmla="*/ 358 h 358"/>
                <a:gd name="T40" fmla="*/ 52 w 268"/>
                <a:gd name="T41" fmla="*/ 338 h 358"/>
                <a:gd name="T42" fmla="*/ 67 w 268"/>
                <a:gd name="T43" fmla="*/ 286 h 358"/>
                <a:gd name="T44" fmla="*/ 75 w 268"/>
                <a:gd name="T45" fmla="*/ 259 h 358"/>
                <a:gd name="T46" fmla="*/ 85 w 268"/>
                <a:gd name="T47" fmla="*/ 232 h 358"/>
                <a:gd name="T48" fmla="*/ 108 w 268"/>
                <a:gd name="T49" fmla="*/ 181 h 358"/>
                <a:gd name="T50" fmla="*/ 120 w 268"/>
                <a:gd name="T51" fmla="*/ 157 h 358"/>
                <a:gd name="T52" fmla="*/ 127 w 268"/>
                <a:gd name="T53" fmla="*/ 145 h 358"/>
                <a:gd name="T54" fmla="*/ 130 w 268"/>
                <a:gd name="T55" fmla="*/ 139 h 358"/>
                <a:gd name="T56" fmla="*/ 133 w 268"/>
                <a:gd name="T57" fmla="*/ 133 h 358"/>
                <a:gd name="T58" fmla="*/ 162 w 268"/>
                <a:gd name="T59" fmla="*/ 91 h 358"/>
                <a:gd name="T60" fmla="*/ 192 w 268"/>
                <a:gd name="T61" fmla="*/ 57 h 358"/>
                <a:gd name="T62" fmla="*/ 220 w 268"/>
                <a:gd name="T63" fmla="*/ 31 h 358"/>
                <a:gd name="T64" fmla="*/ 245 w 268"/>
                <a:gd name="T65" fmla="*/ 14 h 358"/>
                <a:gd name="T66" fmla="*/ 262 w 268"/>
                <a:gd name="T67" fmla="*/ 5 h 358"/>
                <a:gd name="T68" fmla="*/ 266 w 268"/>
                <a:gd name="T69" fmla="*/ 3 h 358"/>
                <a:gd name="T70" fmla="*/ 268 w 268"/>
                <a:gd name="T71" fmla="*/ 3 h 358"/>
                <a:gd name="T72" fmla="*/ 267 w 268"/>
                <a:gd name="T73" fmla="*/ 1 h 358"/>
                <a:gd name="T74" fmla="*/ 262 w 268"/>
                <a:gd name="T75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8" h="358">
                  <a:moveTo>
                    <a:pt x="262" y="0"/>
                  </a:moveTo>
                  <a:cubicBezTo>
                    <a:pt x="257" y="1"/>
                    <a:pt x="250" y="3"/>
                    <a:pt x="241" y="7"/>
                  </a:cubicBezTo>
                  <a:cubicBezTo>
                    <a:pt x="233" y="11"/>
                    <a:pt x="224" y="15"/>
                    <a:pt x="214" y="22"/>
                  </a:cubicBezTo>
                  <a:cubicBezTo>
                    <a:pt x="204" y="28"/>
                    <a:pt x="193" y="36"/>
                    <a:pt x="181" y="45"/>
                  </a:cubicBezTo>
                  <a:cubicBezTo>
                    <a:pt x="170" y="55"/>
                    <a:pt x="158" y="66"/>
                    <a:pt x="146" y="78"/>
                  </a:cubicBezTo>
                  <a:cubicBezTo>
                    <a:pt x="140" y="84"/>
                    <a:pt x="134" y="90"/>
                    <a:pt x="129" y="97"/>
                  </a:cubicBezTo>
                  <a:cubicBezTo>
                    <a:pt x="126" y="101"/>
                    <a:pt x="123" y="104"/>
                    <a:pt x="120" y="108"/>
                  </a:cubicBezTo>
                  <a:cubicBezTo>
                    <a:pt x="118" y="111"/>
                    <a:pt x="115" y="115"/>
                    <a:pt x="112" y="119"/>
                  </a:cubicBezTo>
                  <a:cubicBezTo>
                    <a:pt x="111" y="121"/>
                    <a:pt x="109" y="123"/>
                    <a:pt x="108" y="124"/>
                  </a:cubicBezTo>
                  <a:cubicBezTo>
                    <a:pt x="107" y="126"/>
                    <a:pt x="105" y="128"/>
                    <a:pt x="104" y="130"/>
                  </a:cubicBezTo>
                  <a:cubicBezTo>
                    <a:pt x="101" y="134"/>
                    <a:pt x="98" y="138"/>
                    <a:pt x="96" y="142"/>
                  </a:cubicBezTo>
                  <a:cubicBezTo>
                    <a:pt x="91" y="150"/>
                    <a:pt x="85" y="158"/>
                    <a:pt x="80" y="166"/>
                  </a:cubicBezTo>
                  <a:cubicBezTo>
                    <a:pt x="71" y="183"/>
                    <a:pt x="61" y="200"/>
                    <a:pt x="53" y="218"/>
                  </a:cubicBezTo>
                  <a:cubicBezTo>
                    <a:pt x="49" y="227"/>
                    <a:pt x="44" y="236"/>
                    <a:pt x="40" y="245"/>
                  </a:cubicBezTo>
                  <a:cubicBezTo>
                    <a:pt x="36" y="254"/>
                    <a:pt x="32" y="263"/>
                    <a:pt x="28" y="272"/>
                  </a:cubicBezTo>
                  <a:cubicBezTo>
                    <a:pt x="27" y="276"/>
                    <a:pt x="25" y="281"/>
                    <a:pt x="23" y="285"/>
                  </a:cubicBezTo>
                  <a:cubicBezTo>
                    <a:pt x="21" y="289"/>
                    <a:pt x="19" y="294"/>
                    <a:pt x="18" y="298"/>
                  </a:cubicBezTo>
                  <a:cubicBezTo>
                    <a:pt x="14" y="307"/>
                    <a:pt x="11" y="316"/>
                    <a:pt x="8" y="325"/>
                  </a:cubicBezTo>
                  <a:cubicBezTo>
                    <a:pt x="5" y="336"/>
                    <a:pt x="2" y="347"/>
                    <a:pt x="0" y="358"/>
                  </a:cubicBezTo>
                  <a:cubicBezTo>
                    <a:pt x="47" y="358"/>
                    <a:pt x="47" y="358"/>
                    <a:pt x="47" y="358"/>
                  </a:cubicBezTo>
                  <a:cubicBezTo>
                    <a:pt x="49" y="351"/>
                    <a:pt x="51" y="345"/>
                    <a:pt x="52" y="338"/>
                  </a:cubicBezTo>
                  <a:cubicBezTo>
                    <a:pt x="57" y="321"/>
                    <a:pt x="62" y="303"/>
                    <a:pt x="67" y="286"/>
                  </a:cubicBezTo>
                  <a:cubicBezTo>
                    <a:pt x="70" y="277"/>
                    <a:pt x="73" y="268"/>
                    <a:pt x="75" y="259"/>
                  </a:cubicBezTo>
                  <a:cubicBezTo>
                    <a:pt x="78" y="250"/>
                    <a:pt x="82" y="241"/>
                    <a:pt x="85" y="232"/>
                  </a:cubicBezTo>
                  <a:cubicBezTo>
                    <a:pt x="92" y="215"/>
                    <a:pt x="100" y="198"/>
                    <a:pt x="108" y="181"/>
                  </a:cubicBezTo>
                  <a:cubicBezTo>
                    <a:pt x="112" y="173"/>
                    <a:pt x="116" y="165"/>
                    <a:pt x="120" y="157"/>
                  </a:cubicBezTo>
                  <a:cubicBezTo>
                    <a:pt x="122" y="153"/>
                    <a:pt x="125" y="149"/>
                    <a:pt x="127" y="145"/>
                  </a:cubicBezTo>
                  <a:cubicBezTo>
                    <a:pt x="128" y="143"/>
                    <a:pt x="129" y="141"/>
                    <a:pt x="130" y="139"/>
                  </a:cubicBezTo>
                  <a:cubicBezTo>
                    <a:pt x="131" y="137"/>
                    <a:pt x="132" y="135"/>
                    <a:pt x="133" y="133"/>
                  </a:cubicBezTo>
                  <a:cubicBezTo>
                    <a:pt x="142" y="118"/>
                    <a:pt x="152" y="104"/>
                    <a:pt x="162" y="91"/>
                  </a:cubicBezTo>
                  <a:cubicBezTo>
                    <a:pt x="172" y="79"/>
                    <a:pt x="182" y="67"/>
                    <a:pt x="192" y="57"/>
                  </a:cubicBezTo>
                  <a:cubicBezTo>
                    <a:pt x="202" y="47"/>
                    <a:pt x="211" y="38"/>
                    <a:pt x="220" y="31"/>
                  </a:cubicBezTo>
                  <a:cubicBezTo>
                    <a:pt x="229" y="24"/>
                    <a:pt x="238" y="18"/>
                    <a:pt x="245" y="14"/>
                  </a:cubicBezTo>
                  <a:cubicBezTo>
                    <a:pt x="252" y="10"/>
                    <a:pt x="258" y="7"/>
                    <a:pt x="262" y="5"/>
                  </a:cubicBezTo>
                  <a:cubicBezTo>
                    <a:pt x="264" y="4"/>
                    <a:pt x="265" y="4"/>
                    <a:pt x="266" y="3"/>
                  </a:cubicBezTo>
                  <a:cubicBezTo>
                    <a:pt x="267" y="3"/>
                    <a:pt x="268" y="3"/>
                    <a:pt x="268" y="3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65" y="0"/>
                    <a:pt x="264" y="0"/>
                    <a:pt x="262" y="0"/>
                  </a:cubicBezTo>
                </a:path>
              </a:pathLst>
            </a:custGeom>
            <a:solidFill>
              <a:srgbClr val="805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0"/>
            <p:cNvSpPr/>
            <p:nvPr/>
          </p:nvSpPr>
          <p:spPr bwMode="auto">
            <a:xfrm>
              <a:off x="3534802" y="2953037"/>
              <a:ext cx="573088" cy="752476"/>
            </a:xfrm>
            <a:custGeom>
              <a:avLst/>
              <a:gdLst>
                <a:gd name="T0" fmla="*/ 276 w 288"/>
                <a:gd name="T1" fmla="*/ 0 h 378"/>
                <a:gd name="T2" fmla="*/ 261 w 288"/>
                <a:gd name="T3" fmla="*/ 6 h 378"/>
                <a:gd name="T4" fmla="*/ 232 w 288"/>
                <a:gd name="T5" fmla="*/ 21 h 378"/>
                <a:gd name="T6" fmla="*/ 198 w 288"/>
                <a:gd name="T7" fmla="*/ 46 h 378"/>
                <a:gd name="T8" fmla="*/ 161 w 288"/>
                <a:gd name="T9" fmla="*/ 81 h 378"/>
                <a:gd name="T10" fmla="*/ 152 w 288"/>
                <a:gd name="T11" fmla="*/ 91 h 378"/>
                <a:gd name="T12" fmla="*/ 143 w 288"/>
                <a:gd name="T13" fmla="*/ 101 h 378"/>
                <a:gd name="T14" fmla="*/ 125 w 288"/>
                <a:gd name="T15" fmla="*/ 123 h 378"/>
                <a:gd name="T16" fmla="*/ 108 w 288"/>
                <a:gd name="T17" fmla="*/ 147 h 378"/>
                <a:gd name="T18" fmla="*/ 92 w 288"/>
                <a:gd name="T19" fmla="*/ 173 h 378"/>
                <a:gd name="T20" fmla="*/ 84 w 288"/>
                <a:gd name="T21" fmla="*/ 186 h 378"/>
                <a:gd name="T22" fmla="*/ 76 w 288"/>
                <a:gd name="T23" fmla="*/ 199 h 378"/>
                <a:gd name="T24" fmla="*/ 69 w 288"/>
                <a:gd name="T25" fmla="*/ 213 h 378"/>
                <a:gd name="T26" fmla="*/ 62 w 288"/>
                <a:gd name="T27" fmla="*/ 226 h 378"/>
                <a:gd name="T28" fmla="*/ 55 w 288"/>
                <a:gd name="T29" fmla="*/ 240 h 378"/>
                <a:gd name="T30" fmla="*/ 48 w 288"/>
                <a:gd name="T31" fmla="*/ 254 h 378"/>
                <a:gd name="T32" fmla="*/ 41 w 288"/>
                <a:gd name="T33" fmla="*/ 268 h 378"/>
                <a:gd name="T34" fmla="*/ 35 w 288"/>
                <a:gd name="T35" fmla="*/ 282 h 378"/>
                <a:gd name="T36" fmla="*/ 12 w 288"/>
                <a:gd name="T37" fmla="*/ 337 h 378"/>
                <a:gd name="T38" fmla="*/ 3 w 288"/>
                <a:gd name="T39" fmla="*/ 364 h 378"/>
                <a:gd name="T40" fmla="*/ 0 w 288"/>
                <a:gd name="T41" fmla="*/ 378 h 378"/>
                <a:gd name="T42" fmla="*/ 46 w 288"/>
                <a:gd name="T43" fmla="*/ 378 h 378"/>
                <a:gd name="T44" fmla="*/ 46 w 288"/>
                <a:gd name="T45" fmla="*/ 377 h 378"/>
                <a:gd name="T46" fmla="*/ 55 w 288"/>
                <a:gd name="T47" fmla="*/ 351 h 378"/>
                <a:gd name="T48" fmla="*/ 64 w 288"/>
                <a:gd name="T49" fmla="*/ 325 h 378"/>
                <a:gd name="T50" fmla="*/ 73 w 288"/>
                <a:gd name="T51" fmla="*/ 297 h 378"/>
                <a:gd name="T52" fmla="*/ 78 w 288"/>
                <a:gd name="T53" fmla="*/ 283 h 378"/>
                <a:gd name="T54" fmla="*/ 83 w 288"/>
                <a:gd name="T55" fmla="*/ 269 h 378"/>
                <a:gd name="T56" fmla="*/ 88 w 288"/>
                <a:gd name="T57" fmla="*/ 255 h 378"/>
                <a:gd name="T58" fmla="*/ 94 w 288"/>
                <a:gd name="T59" fmla="*/ 241 h 378"/>
                <a:gd name="T60" fmla="*/ 99 w 288"/>
                <a:gd name="T61" fmla="*/ 228 h 378"/>
                <a:gd name="T62" fmla="*/ 106 w 288"/>
                <a:gd name="T63" fmla="*/ 214 h 378"/>
                <a:gd name="T64" fmla="*/ 112 w 288"/>
                <a:gd name="T65" fmla="*/ 201 h 378"/>
                <a:gd name="T66" fmla="*/ 119 w 288"/>
                <a:gd name="T67" fmla="*/ 188 h 378"/>
                <a:gd name="T68" fmla="*/ 147 w 288"/>
                <a:gd name="T69" fmla="*/ 138 h 378"/>
                <a:gd name="T70" fmla="*/ 177 w 288"/>
                <a:gd name="T71" fmla="*/ 94 h 378"/>
                <a:gd name="T72" fmla="*/ 208 w 288"/>
                <a:gd name="T73" fmla="*/ 58 h 378"/>
                <a:gd name="T74" fmla="*/ 238 w 288"/>
                <a:gd name="T75" fmla="*/ 31 h 378"/>
                <a:gd name="T76" fmla="*/ 264 w 288"/>
                <a:gd name="T77" fmla="*/ 13 h 378"/>
                <a:gd name="T78" fmla="*/ 282 w 288"/>
                <a:gd name="T79" fmla="*/ 4 h 378"/>
                <a:gd name="T80" fmla="*/ 287 w 288"/>
                <a:gd name="T81" fmla="*/ 2 h 378"/>
                <a:gd name="T82" fmla="*/ 288 w 288"/>
                <a:gd name="T83" fmla="*/ 1 h 378"/>
                <a:gd name="T84" fmla="*/ 276 w 288"/>
                <a:gd name="T85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8" h="378">
                  <a:moveTo>
                    <a:pt x="276" y="0"/>
                  </a:moveTo>
                  <a:cubicBezTo>
                    <a:pt x="272" y="1"/>
                    <a:pt x="267" y="3"/>
                    <a:pt x="261" y="6"/>
                  </a:cubicBezTo>
                  <a:cubicBezTo>
                    <a:pt x="252" y="10"/>
                    <a:pt x="243" y="15"/>
                    <a:pt x="232" y="21"/>
                  </a:cubicBezTo>
                  <a:cubicBezTo>
                    <a:pt x="221" y="28"/>
                    <a:pt x="210" y="36"/>
                    <a:pt x="198" y="46"/>
                  </a:cubicBezTo>
                  <a:cubicBezTo>
                    <a:pt x="186" y="56"/>
                    <a:pt x="174" y="68"/>
                    <a:pt x="161" y="81"/>
                  </a:cubicBezTo>
                  <a:cubicBezTo>
                    <a:pt x="158" y="84"/>
                    <a:pt x="155" y="87"/>
                    <a:pt x="152" y="91"/>
                  </a:cubicBezTo>
                  <a:cubicBezTo>
                    <a:pt x="149" y="94"/>
                    <a:pt x="146" y="98"/>
                    <a:pt x="143" y="101"/>
                  </a:cubicBezTo>
                  <a:cubicBezTo>
                    <a:pt x="137" y="108"/>
                    <a:pt x="131" y="116"/>
                    <a:pt x="125" y="123"/>
                  </a:cubicBezTo>
                  <a:cubicBezTo>
                    <a:pt x="120" y="131"/>
                    <a:pt x="114" y="139"/>
                    <a:pt x="108" y="147"/>
                  </a:cubicBezTo>
                  <a:cubicBezTo>
                    <a:pt x="103" y="156"/>
                    <a:pt x="97" y="164"/>
                    <a:pt x="92" y="173"/>
                  </a:cubicBezTo>
                  <a:cubicBezTo>
                    <a:pt x="89" y="177"/>
                    <a:pt x="87" y="181"/>
                    <a:pt x="84" y="186"/>
                  </a:cubicBezTo>
                  <a:cubicBezTo>
                    <a:pt x="81" y="190"/>
                    <a:pt x="79" y="195"/>
                    <a:pt x="76" y="199"/>
                  </a:cubicBezTo>
                  <a:cubicBezTo>
                    <a:pt x="74" y="204"/>
                    <a:pt x="71" y="208"/>
                    <a:pt x="69" y="213"/>
                  </a:cubicBezTo>
                  <a:cubicBezTo>
                    <a:pt x="62" y="226"/>
                    <a:pt x="62" y="226"/>
                    <a:pt x="62" y="226"/>
                  </a:cubicBezTo>
                  <a:cubicBezTo>
                    <a:pt x="55" y="240"/>
                    <a:pt x="55" y="240"/>
                    <a:pt x="55" y="240"/>
                  </a:cubicBezTo>
                  <a:cubicBezTo>
                    <a:pt x="52" y="245"/>
                    <a:pt x="50" y="249"/>
                    <a:pt x="48" y="254"/>
                  </a:cubicBezTo>
                  <a:cubicBezTo>
                    <a:pt x="46" y="259"/>
                    <a:pt x="43" y="263"/>
                    <a:pt x="41" y="268"/>
                  </a:cubicBezTo>
                  <a:cubicBezTo>
                    <a:pt x="39" y="272"/>
                    <a:pt x="37" y="277"/>
                    <a:pt x="35" y="282"/>
                  </a:cubicBezTo>
                  <a:cubicBezTo>
                    <a:pt x="26" y="300"/>
                    <a:pt x="18" y="319"/>
                    <a:pt x="12" y="337"/>
                  </a:cubicBezTo>
                  <a:cubicBezTo>
                    <a:pt x="9" y="346"/>
                    <a:pt x="6" y="355"/>
                    <a:pt x="3" y="364"/>
                  </a:cubicBezTo>
                  <a:cubicBezTo>
                    <a:pt x="2" y="368"/>
                    <a:pt x="1" y="373"/>
                    <a:pt x="0" y="378"/>
                  </a:cubicBezTo>
                  <a:cubicBezTo>
                    <a:pt x="46" y="378"/>
                    <a:pt x="46" y="378"/>
                    <a:pt x="46" y="378"/>
                  </a:cubicBezTo>
                  <a:cubicBezTo>
                    <a:pt x="46" y="378"/>
                    <a:pt x="46" y="378"/>
                    <a:pt x="46" y="377"/>
                  </a:cubicBezTo>
                  <a:cubicBezTo>
                    <a:pt x="49" y="369"/>
                    <a:pt x="52" y="360"/>
                    <a:pt x="55" y="351"/>
                  </a:cubicBezTo>
                  <a:cubicBezTo>
                    <a:pt x="58" y="343"/>
                    <a:pt x="61" y="334"/>
                    <a:pt x="64" y="325"/>
                  </a:cubicBezTo>
                  <a:cubicBezTo>
                    <a:pt x="67" y="315"/>
                    <a:pt x="70" y="306"/>
                    <a:pt x="73" y="297"/>
                  </a:cubicBezTo>
                  <a:cubicBezTo>
                    <a:pt x="74" y="292"/>
                    <a:pt x="76" y="288"/>
                    <a:pt x="78" y="283"/>
                  </a:cubicBezTo>
                  <a:cubicBezTo>
                    <a:pt x="79" y="278"/>
                    <a:pt x="81" y="274"/>
                    <a:pt x="83" y="269"/>
                  </a:cubicBezTo>
                  <a:cubicBezTo>
                    <a:pt x="84" y="264"/>
                    <a:pt x="86" y="260"/>
                    <a:pt x="88" y="255"/>
                  </a:cubicBezTo>
                  <a:cubicBezTo>
                    <a:pt x="94" y="241"/>
                    <a:pt x="94" y="241"/>
                    <a:pt x="94" y="241"/>
                  </a:cubicBezTo>
                  <a:cubicBezTo>
                    <a:pt x="99" y="228"/>
                    <a:pt x="99" y="228"/>
                    <a:pt x="99" y="228"/>
                  </a:cubicBezTo>
                  <a:cubicBezTo>
                    <a:pt x="102" y="223"/>
                    <a:pt x="104" y="219"/>
                    <a:pt x="106" y="214"/>
                  </a:cubicBezTo>
                  <a:cubicBezTo>
                    <a:pt x="108" y="210"/>
                    <a:pt x="110" y="205"/>
                    <a:pt x="112" y="201"/>
                  </a:cubicBezTo>
                  <a:cubicBezTo>
                    <a:pt x="114" y="197"/>
                    <a:pt x="116" y="192"/>
                    <a:pt x="119" y="188"/>
                  </a:cubicBezTo>
                  <a:cubicBezTo>
                    <a:pt x="128" y="171"/>
                    <a:pt x="137" y="154"/>
                    <a:pt x="147" y="138"/>
                  </a:cubicBezTo>
                  <a:cubicBezTo>
                    <a:pt x="157" y="122"/>
                    <a:pt x="167" y="108"/>
                    <a:pt x="177" y="94"/>
                  </a:cubicBezTo>
                  <a:cubicBezTo>
                    <a:pt x="188" y="81"/>
                    <a:pt x="198" y="68"/>
                    <a:pt x="208" y="58"/>
                  </a:cubicBezTo>
                  <a:cubicBezTo>
                    <a:pt x="219" y="47"/>
                    <a:pt x="229" y="38"/>
                    <a:pt x="238" y="31"/>
                  </a:cubicBezTo>
                  <a:cubicBezTo>
                    <a:pt x="248" y="23"/>
                    <a:pt x="257" y="17"/>
                    <a:pt x="264" y="13"/>
                  </a:cubicBezTo>
                  <a:cubicBezTo>
                    <a:pt x="272" y="8"/>
                    <a:pt x="278" y="5"/>
                    <a:pt x="282" y="4"/>
                  </a:cubicBezTo>
                  <a:cubicBezTo>
                    <a:pt x="284" y="3"/>
                    <a:pt x="286" y="2"/>
                    <a:pt x="287" y="2"/>
                  </a:cubicBezTo>
                  <a:cubicBezTo>
                    <a:pt x="287" y="2"/>
                    <a:pt x="287" y="2"/>
                    <a:pt x="288" y="1"/>
                  </a:cubicBezTo>
                  <a:cubicBezTo>
                    <a:pt x="284" y="1"/>
                    <a:pt x="280" y="0"/>
                    <a:pt x="276" y="0"/>
                  </a:cubicBezTo>
                </a:path>
              </a:pathLst>
            </a:custGeom>
            <a:solidFill>
              <a:srgbClr val="805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1"/>
            <p:cNvSpPr/>
            <p:nvPr/>
          </p:nvSpPr>
          <p:spPr bwMode="auto">
            <a:xfrm>
              <a:off x="3268102" y="2935574"/>
              <a:ext cx="619125" cy="769939"/>
            </a:xfrm>
            <a:custGeom>
              <a:avLst/>
              <a:gdLst>
                <a:gd name="T0" fmla="*/ 298 w 311"/>
                <a:gd name="T1" fmla="*/ 0 h 387"/>
                <a:gd name="T2" fmla="*/ 294 w 311"/>
                <a:gd name="T3" fmla="*/ 2 h 387"/>
                <a:gd name="T4" fmla="*/ 267 w 311"/>
                <a:gd name="T5" fmla="*/ 19 h 387"/>
                <a:gd name="T6" fmla="*/ 233 w 311"/>
                <a:gd name="T7" fmla="*/ 43 h 387"/>
                <a:gd name="T8" fmla="*/ 195 w 311"/>
                <a:gd name="T9" fmla="*/ 76 h 387"/>
                <a:gd name="T10" fmla="*/ 175 w 311"/>
                <a:gd name="T11" fmla="*/ 95 h 387"/>
                <a:gd name="T12" fmla="*/ 166 w 311"/>
                <a:gd name="T13" fmla="*/ 105 h 387"/>
                <a:gd name="T14" fmla="*/ 156 w 311"/>
                <a:gd name="T15" fmla="*/ 116 h 387"/>
                <a:gd name="T16" fmla="*/ 137 w 311"/>
                <a:gd name="T17" fmla="*/ 138 h 387"/>
                <a:gd name="T18" fmla="*/ 118 w 311"/>
                <a:gd name="T19" fmla="*/ 162 h 387"/>
                <a:gd name="T20" fmla="*/ 100 w 311"/>
                <a:gd name="T21" fmla="*/ 187 h 387"/>
                <a:gd name="T22" fmla="*/ 92 w 311"/>
                <a:gd name="T23" fmla="*/ 200 h 387"/>
                <a:gd name="T24" fmla="*/ 83 w 311"/>
                <a:gd name="T25" fmla="*/ 213 h 387"/>
                <a:gd name="T26" fmla="*/ 75 w 311"/>
                <a:gd name="T27" fmla="*/ 226 h 387"/>
                <a:gd name="T28" fmla="*/ 67 w 311"/>
                <a:gd name="T29" fmla="*/ 239 h 387"/>
                <a:gd name="T30" fmla="*/ 51 w 311"/>
                <a:gd name="T31" fmla="*/ 265 h 387"/>
                <a:gd name="T32" fmla="*/ 37 w 311"/>
                <a:gd name="T33" fmla="*/ 292 h 387"/>
                <a:gd name="T34" fmla="*/ 30 w 311"/>
                <a:gd name="T35" fmla="*/ 305 h 387"/>
                <a:gd name="T36" fmla="*/ 24 w 311"/>
                <a:gd name="T37" fmla="*/ 319 h 387"/>
                <a:gd name="T38" fmla="*/ 5 w 311"/>
                <a:gd name="T39" fmla="*/ 371 h 387"/>
                <a:gd name="T40" fmla="*/ 0 w 311"/>
                <a:gd name="T41" fmla="*/ 387 h 387"/>
                <a:gd name="T42" fmla="*/ 45 w 311"/>
                <a:gd name="T43" fmla="*/ 387 h 387"/>
                <a:gd name="T44" fmla="*/ 45 w 311"/>
                <a:gd name="T45" fmla="*/ 386 h 387"/>
                <a:gd name="T46" fmla="*/ 66 w 311"/>
                <a:gd name="T47" fmla="*/ 337 h 387"/>
                <a:gd name="T48" fmla="*/ 72 w 311"/>
                <a:gd name="T49" fmla="*/ 324 h 387"/>
                <a:gd name="T50" fmla="*/ 77 w 311"/>
                <a:gd name="T51" fmla="*/ 311 h 387"/>
                <a:gd name="T52" fmla="*/ 83 w 311"/>
                <a:gd name="T53" fmla="*/ 297 h 387"/>
                <a:gd name="T54" fmla="*/ 88 w 311"/>
                <a:gd name="T55" fmla="*/ 284 h 387"/>
                <a:gd name="T56" fmla="*/ 94 w 311"/>
                <a:gd name="T57" fmla="*/ 270 h 387"/>
                <a:gd name="T58" fmla="*/ 100 w 311"/>
                <a:gd name="T59" fmla="*/ 257 h 387"/>
                <a:gd name="T60" fmla="*/ 107 w 311"/>
                <a:gd name="T61" fmla="*/ 244 h 387"/>
                <a:gd name="T62" fmla="*/ 114 w 311"/>
                <a:gd name="T63" fmla="*/ 230 h 387"/>
                <a:gd name="T64" fmla="*/ 121 w 311"/>
                <a:gd name="T65" fmla="*/ 217 h 387"/>
                <a:gd name="T66" fmla="*/ 128 w 311"/>
                <a:gd name="T67" fmla="*/ 205 h 387"/>
                <a:gd name="T68" fmla="*/ 144 w 311"/>
                <a:gd name="T69" fmla="*/ 179 h 387"/>
                <a:gd name="T70" fmla="*/ 160 w 311"/>
                <a:gd name="T71" fmla="*/ 155 h 387"/>
                <a:gd name="T72" fmla="*/ 176 w 311"/>
                <a:gd name="T73" fmla="*/ 132 h 387"/>
                <a:gd name="T74" fmla="*/ 210 w 311"/>
                <a:gd name="T75" fmla="*/ 90 h 387"/>
                <a:gd name="T76" fmla="*/ 243 w 311"/>
                <a:gd name="T77" fmla="*/ 55 h 387"/>
                <a:gd name="T78" fmla="*/ 273 w 311"/>
                <a:gd name="T79" fmla="*/ 28 h 387"/>
                <a:gd name="T80" fmla="*/ 298 w 311"/>
                <a:gd name="T81" fmla="*/ 9 h 387"/>
                <a:gd name="T82" fmla="*/ 311 w 311"/>
                <a:gd name="T83" fmla="*/ 1 h 387"/>
                <a:gd name="T84" fmla="*/ 298 w 311"/>
                <a:gd name="T85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1" h="387">
                  <a:moveTo>
                    <a:pt x="298" y="0"/>
                  </a:moveTo>
                  <a:cubicBezTo>
                    <a:pt x="297" y="1"/>
                    <a:pt x="296" y="1"/>
                    <a:pt x="294" y="2"/>
                  </a:cubicBezTo>
                  <a:cubicBezTo>
                    <a:pt x="286" y="6"/>
                    <a:pt x="277" y="12"/>
                    <a:pt x="267" y="19"/>
                  </a:cubicBezTo>
                  <a:cubicBezTo>
                    <a:pt x="256" y="26"/>
                    <a:pt x="245" y="34"/>
                    <a:pt x="233" y="43"/>
                  </a:cubicBezTo>
                  <a:cubicBezTo>
                    <a:pt x="220" y="53"/>
                    <a:pt x="208" y="64"/>
                    <a:pt x="195" y="76"/>
                  </a:cubicBezTo>
                  <a:cubicBezTo>
                    <a:pt x="188" y="82"/>
                    <a:pt x="182" y="88"/>
                    <a:pt x="175" y="95"/>
                  </a:cubicBezTo>
                  <a:cubicBezTo>
                    <a:pt x="172" y="98"/>
                    <a:pt x="169" y="102"/>
                    <a:pt x="166" y="105"/>
                  </a:cubicBezTo>
                  <a:cubicBezTo>
                    <a:pt x="162" y="109"/>
                    <a:pt x="159" y="112"/>
                    <a:pt x="156" y="116"/>
                  </a:cubicBezTo>
                  <a:cubicBezTo>
                    <a:pt x="149" y="123"/>
                    <a:pt x="143" y="130"/>
                    <a:pt x="137" y="138"/>
                  </a:cubicBezTo>
                  <a:cubicBezTo>
                    <a:pt x="131" y="146"/>
                    <a:pt x="124" y="154"/>
                    <a:pt x="118" y="162"/>
                  </a:cubicBezTo>
                  <a:cubicBezTo>
                    <a:pt x="112" y="170"/>
                    <a:pt x="106" y="178"/>
                    <a:pt x="100" y="187"/>
                  </a:cubicBezTo>
                  <a:cubicBezTo>
                    <a:pt x="98" y="191"/>
                    <a:pt x="95" y="195"/>
                    <a:pt x="92" y="200"/>
                  </a:cubicBezTo>
                  <a:cubicBezTo>
                    <a:pt x="89" y="204"/>
                    <a:pt x="86" y="208"/>
                    <a:pt x="83" y="213"/>
                  </a:cubicBezTo>
                  <a:cubicBezTo>
                    <a:pt x="75" y="226"/>
                    <a:pt x="75" y="226"/>
                    <a:pt x="75" y="226"/>
                  </a:cubicBezTo>
                  <a:cubicBezTo>
                    <a:pt x="72" y="230"/>
                    <a:pt x="70" y="234"/>
                    <a:pt x="67" y="239"/>
                  </a:cubicBezTo>
                  <a:cubicBezTo>
                    <a:pt x="62" y="248"/>
                    <a:pt x="56" y="256"/>
                    <a:pt x="51" y="265"/>
                  </a:cubicBezTo>
                  <a:cubicBezTo>
                    <a:pt x="46" y="274"/>
                    <a:pt x="41" y="283"/>
                    <a:pt x="37" y="292"/>
                  </a:cubicBezTo>
                  <a:cubicBezTo>
                    <a:pt x="35" y="296"/>
                    <a:pt x="32" y="301"/>
                    <a:pt x="30" y="305"/>
                  </a:cubicBezTo>
                  <a:cubicBezTo>
                    <a:pt x="28" y="310"/>
                    <a:pt x="26" y="314"/>
                    <a:pt x="24" y="319"/>
                  </a:cubicBezTo>
                  <a:cubicBezTo>
                    <a:pt x="16" y="336"/>
                    <a:pt x="10" y="354"/>
                    <a:pt x="5" y="371"/>
                  </a:cubicBezTo>
                  <a:cubicBezTo>
                    <a:pt x="3" y="376"/>
                    <a:pt x="2" y="382"/>
                    <a:pt x="0" y="387"/>
                  </a:cubicBezTo>
                  <a:cubicBezTo>
                    <a:pt x="45" y="387"/>
                    <a:pt x="45" y="387"/>
                    <a:pt x="45" y="387"/>
                  </a:cubicBezTo>
                  <a:cubicBezTo>
                    <a:pt x="45" y="386"/>
                    <a:pt x="45" y="386"/>
                    <a:pt x="45" y="386"/>
                  </a:cubicBezTo>
                  <a:cubicBezTo>
                    <a:pt x="52" y="370"/>
                    <a:pt x="59" y="354"/>
                    <a:pt x="66" y="337"/>
                  </a:cubicBezTo>
                  <a:cubicBezTo>
                    <a:pt x="68" y="332"/>
                    <a:pt x="70" y="328"/>
                    <a:pt x="72" y="324"/>
                  </a:cubicBezTo>
                  <a:cubicBezTo>
                    <a:pt x="74" y="319"/>
                    <a:pt x="75" y="315"/>
                    <a:pt x="77" y="311"/>
                  </a:cubicBezTo>
                  <a:cubicBezTo>
                    <a:pt x="79" y="306"/>
                    <a:pt x="81" y="302"/>
                    <a:pt x="83" y="297"/>
                  </a:cubicBezTo>
                  <a:cubicBezTo>
                    <a:pt x="84" y="293"/>
                    <a:pt x="86" y="288"/>
                    <a:pt x="88" y="284"/>
                  </a:cubicBezTo>
                  <a:cubicBezTo>
                    <a:pt x="90" y="279"/>
                    <a:pt x="92" y="275"/>
                    <a:pt x="94" y="270"/>
                  </a:cubicBezTo>
                  <a:cubicBezTo>
                    <a:pt x="96" y="266"/>
                    <a:pt x="98" y="261"/>
                    <a:pt x="100" y="257"/>
                  </a:cubicBezTo>
                  <a:cubicBezTo>
                    <a:pt x="102" y="252"/>
                    <a:pt x="105" y="248"/>
                    <a:pt x="107" y="244"/>
                  </a:cubicBezTo>
                  <a:cubicBezTo>
                    <a:pt x="114" y="230"/>
                    <a:pt x="114" y="230"/>
                    <a:pt x="114" y="230"/>
                  </a:cubicBezTo>
                  <a:cubicBezTo>
                    <a:pt x="116" y="226"/>
                    <a:pt x="118" y="222"/>
                    <a:pt x="121" y="217"/>
                  </a:cubicBezTo>
                  <a:cubicBezTo>
                    <a:pt x="123" y="213"/>
                    <a:pt x="126" y="209"/>
                    <a:pt x="128" y="205"/>
                  </a:cubicBezTo>
                  <a:cubicBezTo>
                    <a:pt x="133" y="196"/>
                    <a:pt x="138" y="188"/>
                    <a:pt x="144" y="179"/>
                  </a:cubicBezTo>
                  <a:cubicBezTo>
                    <a:pt x="149" y="171"/>
                    <a:pt x="154" y="163"/>
                    <a:pt x="160" y="155"/>
                  </a:cubicBezTo>
                  <a:cubicBezTo>
                    <a:pt x="165" y="147"/>
                    <a:pt x="170" y="139"/>
                    <a:pt x="176" y="132"/>
                  </a:cubicBezTo>
                  <a:cubicBezTo>
                    <a:pt x="187" y="117"/>
                    <a:pt x="199" y="103"/>
                    <a:pt x="210" y="90"/>
                  </a:cubicBezTo>
                  <a:cubicBezTo>
                    <a:pt x="221" y="77"/>
                    <a:pt x="232" y="66"/>
                    <a:pt x="243" y="55"/>
                  </a:cubicBezTo>
                  <a:cubicBezTo>
                    <a:pt x="254" y="45"/>
                    <a:pt x="264" y="36"/>
                    <a:pt x="273" y="28"/>
                  </a:cubicBezTo>
                  <a:cubicBezTo>
                    <a:pt x="283" y="20"/>
                    <a:pt x="291" y="14"/>
                    <a:pt x="298" y="9"/>
                  </a:cubicBezTo>
                  <a:cubicBezTo>
                    <a:pt x="303" y="5"/>
                    <a:pt x="307" y="3"/>
                    <a:pt x="311" y="1"/>
                  </a:cubicBezTo>
                  <a:cubicBezTo>
                    <a:pt x="306" y="0"/>
                    <a:pt x="302" y="0"/>
                    <a:pt x="298" y="0"/>
                  </a:cubicBezTo>
                </a:path>
              </a:pathLst>
            </a:custGeom>
            <a:solidFill>
              <a:srgbClr val="805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-2" y="4487594"/>
            <a:ext cx="12192004" cy="2567354"/>
            <a:chOff x="2151061" y="3925893"/>
            <a:chExt cx="6513515" cy="1936753"/>
          </a:xfrm>
        </p:grpSpPr>
        <p:sp>
          <p:nvSpPr>
            <p:cNvPr id="2" name="Freeform 72"/>
            <p:cNvSpPr/>
            <p:nvPr/>
          </p:nvSpPr>
          <p:spPr bwMode="auto">
            <a:xfrm>
              <a:off x="2151061" y="3925893"/>
              <a:ext cx="6500814" cy="1439865"/>
            </a:xfrm>
            <a:custGeom>
              <a:avLst/>
              <a:gdLst>
                <a:gd name="T0" fmla="*/ 3163 w 3267"/>
                <a:gd name="T1" fmla="*/ 79 h 724"/>
                <a:gd name="T2" fmla="*/ 3037 w 3267"/>
                <a:gd name="T3" fmla="*/ 0 h 724"/>
                <a:gd name="T4" fmla="*/ 3037 w 3267"/>
                <a:gd name="T5" fmla="*/ 0 h 724"/>
                <a:gd name="T6" fmla="*/ 2911 w 3267"/>
                <a:gd name="T7" fmla="*/ 79 h 724"/>
                <a:gd name="T8" fmla="*/ 2785 w 3267"/>
                <a:gd name="T9" fmla="*/ 0 h 724"/>
                <a:gd name="T10" fmla="*/ 2785 w 3267"/>
                <a:gd name="T11" fmla="*/ 0 h 724"/>
                <a:gd name="T12" fmla="*/ 2659 w 3267"/>
                <a:gd name="T13" fmla="*/ 79 h 724"/>
                <a:gd name="T14" fmla="*/ 2533 w 3267"/>
                <a:gd name="T15" fmla="*/ 0 h 724"/>
                <a:gd name="T16" fmla="*/ 2533 w 3267"/>
                <a:gd name="T17" fmla="*/ 0 h 724"/>
                <a:gd name="T18" fmla="*/ 2407 w 3267"/>
                <a:gd name="T19" fmla="*/ 79 h 724"/>
                <a:gd name="T20" fmla="*/ 2281 w 3267"/>
                <a:gd name="T21" fmla="*/ 0 h 724"/>
                <a:gd name="T22" fmla="*/ 2281 w 3267"/>
                <a:gd name="T23" fmla="*/ 0 h 724"/>
                <a:gd name="T24" fmla="*/ 2155 w 3267"/>
                <a:gd name="T25" fmla="*/ 79 h 724"/>
                <a:gd name="T26" fmla="*/ 2029 w 3267"/>
                <a:gd name="T27" fmla="*/ 0 h 724"/>
                <a:gd name="T28" fmla="*/ 2029 w 3267"/>
                <a:gd name="T29" fmla="*/ 0 h 724"/>
                <a:gd name="T30" fmla="*/ 1903 w 3267"/>
                <a:gd name="T31" fmla="*/ 79 h 724"/>
                <a:gd name="T32" fmla="*/ 1777 w 3267"/>
                <a:gd name="T33" fmla="*/ 0 h 724"/>
                <a:gd name="T34" fmla="*/ 1777 w 3267"/>
                <a:gd name="T35" fmla="*/ 0 h 724"/>
                <a:gd name="T36" fmla="*/ 1651 w 3267"/>
                <a:gd name="T37" fmla="*/ 79 h 724"/>
                <a:gd name="T38" fmla="*/ 1525 w 3267"/>
                <a:gd name="T39" fmla="*/ 0 h 724"/>
                <a:gd name="T40" fmla="*/ 1525 w 3267"/>
                <a:gd name="T41" fmla="*/ 0 h 724"/>
                <a:gd name="T42" fmla="*/ 1399 w 3267"/>
                <a:gd name="T43" fmla="*/ 79 h 724"/>
                <a:gd name="T44" fmla="*/ 1273 w 3267"/>
                <a:gd name="T45" fmla="*/ 0 h 724"/>
                <a:gd name="T46" fmla="*/ 1273 w 3267"/>
                <a:gd name="T47" fmla="*/ 0 h 724"/>
                <a:gd name="T48" fmla="*/ 1147 w 3267"/>
                <a:gd name="T49" fmla="*/ 79 h 724"/>
                <a:gd name="T50" fmla="*/ 1021 w 3267"/>
                <a:gd name="T51" fmla="*/ 0 h 724"/>
                <a:gd name="T52" fmla="*/ 1021 w 3267"/>
                <a:gd name="T53" fmla="*/ 0 h 724"/>
                <a:gd name="T54" fmla="*/ 895 w 3267"/>
                <a:gd name="T55" fmla="*/ 79 h 724"/>
                <a:gd name="T56" fmla="*/ 769 w 3267"/>
                <a:gd name="T57" fmla="*/ 0 h 724"/>
                <a:gd name="T58" fmla="*/ 769 w 3267"/>
                <a:gd name="T59" fmla="*/ 0 h 724"/>
                <a:gd name="T60" fmla="*/ 643 w 3267"/>
                <a:gd name="T61" fmla="*/ 79 h 724"/>
                <a:gd name="T62" fmla="*/ 517 w 3267"/>
                <a:gd name="T63" fmla="*/ 0 h 724"/>
                <a:gd name="T64" fmla="*/ 517 w 3267"/>
                <a:gd name="T65" fmla="*/ 0 h 724"/>
                <a:gd name="T66" fmla="*/ 391 w 3267"/>
                <a:gd name="T67" fmla="*/ 79 h 724"/>
                <a:gd name="T68" fmla="*/ 265 w 3267"/>
                <a:gd name="T69" fmla="*/ 0 h 724"/>
                <a:gd name="T70" fmla="*/ 265 w 3267"/>
                <a:gd name="T71" fmla="*/ 0 h 724"/>
                <a:gd name="T72" fmla="*/ 139 w 3267"/>
                <a:gd name="T73" fmla="*/ 79 h 724"/>
                <a:gd name="T74" fmla="*/ 13 w 3267"/>
                <a:gd name="T75" fmla="*/ 0 h 724"/>
                <a:gd name="T76" fmla="*/ 0 w 3267"/>
                <a:gd name="T77" fmla="*/ 0 h 724"/>
                <a:gd name="T78" fmla="*/ 0 w 3267"/>
                <a:gd name="T79" fmla="*/ 724 h 724"/>
                <a:gd name="T80" fmla="*/ 3267 w 3267"/>
                <a:gd name="T81" fmla="*/ 724 h 724"/>
                <a:gd name="T82" fmla="*/ 3267 w 3267"/>
                <a:gd name="T83" fmla="*/ 42 h 724"/>
                <a:gd name="T84" fmla="*/ 3163 w 3267"/>
                <a:gd name="T85" fmla="*/ 79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67" h="724">
                  <a:moveTo>
                    <a:pt x="3163" y="79"/>
                  </a:moveTo>
                  <a:cubicBezTo>
                    <a:pt x="3096" y="79"/>
                    <a:pt x="3042" y="44"/>
                    <a:pt x="3037" y="0"/>
                  </a:cubicBezTo>
                  <a:cubicBezTo>
                    <a:pt x="3037" y="0"/>
                    <a:pt x="3037" y="0"/>
                    <a:pt x="3037" y="0"/>
                  </a:cubicBezTo>
                  <a:cubicBezTo>
                    <a:pt x="3032" y="44"/>
                    <a:pt x="2978" y="79"/>
                    <a:pt x="2911" y="79"/>
                  </a:cubicBezTo>
                  <a:cubicBezTo>
                    <a:pt x="2844" y="79"/>
                    <a:pt x="2790" y="44"/>
                    <a:pt x="2785" y="0"/>
                  </a:cubicBezTo>
                  <a:cubicBezTo>
                    <a:pt x="2785" y="0"/>
                    <a:pt x="2785" y="0"/>
                    <a:pt x="2785" y="0"/>
                  </a:cubicBezTo>
                  <a:cubicBezTo>
                    <a:pt x="2780" y="44"/>
                    <a:pt x="2726" y="79"/>
                    <a:pt x="2659" y="79"/>
                  </a:cubicBezTo>
                  <a:cubicBezTo>
                    <a:pt x="2592" y="79"/>
                    <a:pt x="2538" y="44"/>
                    <a:pt x="2533" y="0"/>
                  </a:cubicBezTo>
                  <a:cubicBezTo>
                    <a:pt x="2533" y="0"/>
                    <a:pt x="2533" y="0"/>
                    <a:pt x="2533" y="0"/>
                  </a:cubicBezTo>
                  <a:cubicBezTo>
                    <a:pt x="2528" y="44"/>
                    <a:pt x="2474" y="79"/>
                    <a:pt x="2407" y="79"/>
                  </a:cubicBezTo>
                  <a:cubicBezTo>
                    <a:pt x="2340" y="79"/>
                    <a:pt x="2286" y="44"/>
                    <a:pt x="2281" y="0"/>
                  </a:cubicBezTo>
                  <a:cubicBezTo>
                    <a:pt x="2281" y="0"/>
                    <a:pt x="2281" y="0"/>
                    <a:pt x="2281" y="0"/>
                  </a:cubicBezTo>
                  <a:cubicBezTo>
                    <a:pt x="2276" y="44"/>
                    <a:pt x="2222" y="79"/>
                    <a:pt x="2155" y="79"/>
                  </a:cubicBezTo>
                  <a:cubicBezTo>
                    <a:pt x="2088" y="79"/>
                    <a:pt x="2034" y="44"/>
                    <a:pt x="2029" y="0"/>
                  </a:cubicBezTo>
                  <a:cubicBezTo>
                    <a:pt x="2029" y="0"/>
                    <a:pt x="2029" y="0"/>
                    <a:pt x="2029" y="0"/>
                  </a:cubicBezTo>
                  <a:cubicBezTo>
                    <a:pt x="2024" y="44"/>
                    <a:pt x="1970" y="79"/>
                    <a:pt x="1903" y="79"/>
                  </a:cubicBezTo>
                  <a:cubicBezTo>
                    <a:pt x="1836" y="79"/>
                    <a:pt x="1782" y="44"/>
                    <a:pt x="1777" y="0"/>
                  </a:cubicBezTo>
                  <a:cubicBezTo>
                    <a:pt x="1777" y="0"/>
                    <a:pt x="1777" y="0"/>
                    <a:pt x="1777" y="0"/>
                  </a:cubicBezTo>
                  <a:cubicBezTo>
                    <a:pt x="1772" y="44"/>
                    <a:pt x="1718" y="79"/>
                    <a:pt x="1651" y="79"/>
                  </a:cubicBezTo>
                  <a:cubicBezTo>
                    <a:pt x="1584" y="79"/>
                    <a:pt x="1530" y="44"/>
                    <a:pt x="1525" y="0"/>
                  </a:cubicBezTo>
                  <a:cubicBezTo>
                    <a:pt x="1525" y="0"/>
                    <a:pt x="1525" y="0"/>
                    <a:pt x="1525" y="0"/>
                  </a:cubicBezTo>
                  <a:cubicBezTo>
                    <a:pt x="1520" y="44"/>
                    <a:pt x="1466" y="79"/>
                    <a:pt x="1399" y="79"/>
                  </a:cubicBezTo>
                  <a:cubicBezTo>
                    <a:pt x="1332" y="79"/>
                    <a:pt x="1278" y="44"/>
                    <a:pt x="1273" y="0"/>
                  </a:cubicBezTo>
                  <a:cubicBezTo>
                    <a:pt x="1273" y="0"/>
                    <a:pt x="1273" y="0"/>
                    <a:pt x="1273" y="0"/>
                  </a:cubicBezTo>
                  <a:cubicBezTo>
                    <a:pt x="1268" y="44"/>
                    <a:pt x="1214" y="79"/>
                    <a:pt x="1147" y="79"/>
                  </a:cubicBezTo>
                  <a:cubicBezTo>
                    <a:pt x="1080" y="79"/>
                    <a:pt x="1026" y="44"/>
                    <a:pt x="1021" y="0"/>
                  </a:cubicBezTo>
                  <a:cubicBezTo>
                    <a:pt x="1021" y="0"/>
                    <a:pt x="1021" y="0"/>
                    <a:pt x="1021" y="0"/>
                  </a:cubicBezTo>
                  <a:cubicBezTo>
                    <a:pt x="1016" y="44"/>
                    <a:pt x="962" y="79"/>
                    <a:pt x="895" y="79"/>
                  </a:cubicBezTo>
                  <a:cubicBezTo>
                    <a:pt x="828" y="79"/>
                    <a:pt x="774" y="44"/>
                    <a:pt x="769" y="0"/>
                  </a:cubicBezTo>
                  <a:cubicBezTo>
                    <a:pt x="769" y="0"/>
                    <a:pt x="769" y="0"/>
                    <a:pt x="769" y="0"/>
                  </a:cubicBezTo>
                  <a:cubicBezTo>
                    <a:pt x="764" y="44"/>
                    <a:pt x="710" y="79"/>
                    <a:pt x="643" y="79"/>
                  </a:cubicBezTo>
                  <a:cubicBezTo>
                    <a:pt x="576" y="79"/>
                    <a:pt x="522" y="44"/>
                    <a:pt x="517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12" y="44"/>
                    <a:pt x="458" y="79"/>
                    <a:pt x="391" y="79"/>
                  </a:cubicBezTo>
                  <a:cubicBezTo>
                    <a:pt x="324" y="79"/>
                    <a:pt x="270" y="44"/>
                    <a:pt x="265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60" y="44"/>
                    <a:pt x="206" y="79"/>
                    <a:pt x="139" y="79"/>
                  </a:cubicBezTo>
                  <a:cubicBezTo>
                    <a:pt x="72" y="79"/>
                    <a:pt x="18" y="44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4"/>
                    <a:pt x="0" y="724"/>
                    <a:pt x="0" y="724"/>
                  </a:cubicBezTo>
                  <a:cubicBezTo>
                    <a:pt x="3267" y="724"/>
                    <a:pt x="3267" y="724"/>
                    <a:pt x="3267" y="724"/>
                  </a:cubicBezTo>
                  <a:cubicBezTo>
                    <a:pt x="3267" y="42"/>
                    <a:pt x="3267" y="42"/>
                    <a:pt x="3267" y="42"/>
                  </a:cubicBezTo>
                  <a:cubicBezTo>
                    <a:pt x="3245" y="64"/>
                    <a:pt x="3206" y="79"/>
                    <a:pt x="3163" y="79"/>
                  </a:cubicBezTo>
                  <a:close/>
                </a:path>
              </a:pathLst>
            </a:custGeom>
            <a:solidFill>
              <a:srgbClr val="005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" name="Freeform 73"/>
            <p:cNvSpPr/>
            <p:nvPr/>
          </p:nvSpPr>
          <p:spPr bwMode="auto">
            <a:xfrm>
              <a:off x="2151062" y="4303719"/>
              <a:ext cx="6513513" cy="811214"/>
            </a:xfrm>
            <a:custGeom>
              <a:avLst/>
              <a:gdLst>
                <a:gd name="T0" fmla="*/ 3182 w 3276"/>
                <a:gd name="T1" fmla="*/ 0 h 408"/>
                <a:gd name="T2" fmla="*/ 3160 w 3276"/>
                <a:gd name="T3" fmla="*/ 41 h 408"/>
                <a:gd name="T4" fmla="*/ 2934 w 3276"/>
                <a:gd name="T5" fmla="*/ 16 h 408"/>
                <a:gd name="T6" fmla="*/ 2930 w 3276"/>
                <a:gd name="T7" fmla="*/ 0 h 408"/>
                <a:gd name="T8" fmla="*/ 2930 w 3276"/>
                <a:gd name="T9" fmla="*/ 0 h 408"/>
                <a:gd name="T10" fmla="*/ 2682 w 3276"/>
                <a:gd name="T11" fmla="*/ 16 h 408"/>
                <a:gd name="T12" fmla="*/ 2678 w 3276"/>
                <a:gd name="T13" fmla="*/ 0 h 408"/>
                <a:gd name="T14" fmla="*/ 2678 w 3276"/>
                <a:gd name="T15" fmla="*/ 0 h 408"/>
                <a:gd name="T16" fmla="*/ 2430 w 3276"/>
                <a:gd name="T17" fmla="*/ 16 h 408"/>
                <a:gd name="T18" fmla="*/ 2426 w 3276"/>
                <a:gd name="T19" fmla="*/ 0 h 408"/>
                <a:gd name="T20" fmla="*/ 2426 w 3276"/>
                <a:gd name="T21" fmla="*/ 0 h 408"/>
                <a:gd name="T22" fmla="*/ 2178 w 3276"/>
                <a:gd name="T23" fmla="*/ 16 h 408"/>
                <a:gd name="T24" fmla="*/ 2174 w 3276"/>
                <a:gd name="T25" fmla="*/ 0 h 408"/>
                <a:gd name="T26" fmla="*/ 2174 w 3276"/>
                <a:gd name="T27" fmla="*/ 0 h 408"/>
                <a:gd name="T28" fmla="*/ 1926 w 3276"/>
                <a:gd name="T29" fmla="*/ 16 h 408"/>
                <a:gd name="T30" fmla="*/ 1922 w 3276"/>
                <a:gd name="T31" fmla="*/ 0 h 408"/>
                <a:gd name="T32" fmla="*/ 1922 w 3276"/>
                <a:gd name="T33" fmla="*/ 0 h 408"/>
                <a:gd name="T34" fmla="*/ 1674 w 3276"/>
                <a:gd name="T35" fmla="*/ 16 h 408"/>
                <a:gd name="T36" fmla="*/ 1670 w 3276"/>
                <a:gd name="T37" fmla="*/ 0 h 408"/>
                <a:gd name="T38" fmla="*/ 1670 w 3276"/>
                <a:gd name="T39" fmla="*/ 0 h 408"/>
                <a:gd name="T40" fmla="*/ 1422 w 3276"/>
                <a:gd name="T41" fmla="*/ 16 h 408"/>
                <a:gd name="T42" fmla="*/ 1418 w 3276"/>
                <a:gd name="T43" fmla="*/ 0 h 408"/>
                <a:gd name="T44" fmla="*/ 1418 w 3276"/>
                <a:gd name="T45" fmla="*/ 0 h 408"/>
                <a:gd name="T46" fmla="*/ 1170 w 3276"/>
                <a:gd name="T47" fmla="*/ 16 h 408"/>
                <a:gd name="T48" fmla="*/ 1166 w 3276"/>
                <a:gd name="T49" fmla="*/ 0 h 408"/>
                <a:gd name="T50" fmla="*/ 1166 w 3276"/>
                <a:gd name="T51" fmla="*/ 0 h 408"/>
                <a:gd name="T52" fmla="*/ 918 w 3276"/>
                <a:gd name="T53" fmla="*/ 16 h 408"/>
                <a:gd name="T54" fmla="*/ 914 w 3276"/>
                <a:gd name="T55" fmla="*/ 0 h 408"/>
                <a:gd name="T56" fmla="*/ 914 w 3276"/>
                <a:gd name="T57" fmla="*/ 0 h 408"/>
                <a:gd name="T58" fmla="*/ 901 w 3276"/>
                <a:gd name="T59" fmla="*/ 0 h 408"/>
                <a:gd name="T60" fmla="*/ 788 w 3276"/>
                <a:gd name="T61" fmla="*/ 78 h 408"/>
                <a:gd name="T62" fmla="*/ 662 w 3276"/>
                <a:gd name="T63" fmla="*/ 0 h 408"/>
                <a:gd name="T64" fmla="*/ 410 w 3276"/>
                <a:gd name="T65" fmla="*/ 0 h 408"/>
                <a:gd name="T66" fmla="*/ 284 w 3276"/>
                <a:gd name="T67" fmla="*/ 78 h 408"/>
                <a:gd name="T68" fmla="*/ 158 w 3276"/>
                <a:gd name="T69" fmla="*/ 0 h 408"/>
                <a:gd name="T70" fmla="*/ 0 w 3276"/>
                <a:gd name="T71" fmla="*/ 75 h 408"/>
                <a:gd name="T72" fmla="*/ 901 w 3276"/>
                <a:gd name="T73" fmla="*/ 408 h 408"/>
                <a:gd name="T74" fmla="*/ 3276 w 3276"/>
                <a:gd name="T75" fmla="*/ 408 h 408"/>
                <a:gd name="T76" fmla="*/ 3182 w 3276"/>
                <a:gd name="T77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76" h="408">
                  <a:moveTo>
                    <a:pt x="3182" y="0"/>
                  </a:moveTo>
                  <a:cubicBezTo>
                    <a:pt x="3182" y="0"/>
                    <a:pt x="3182" y="0"/>
                    <a:pt x="3182" y="0"/>
                  </a:cubicBezTo>
                  <a:cubicBezTo>
                    <a:pt x="3180" y="15"/>
                    <a:pt x="3173" y="29"/>
                    <a:pt x="3160" y="41"/>
                  </a:cubicBezTo>
                  <a:cubicBezTo>
                    <a:pt x="3160" y="41"/>
                    <a:pt x="3160" y="41"/>
                    <a:pt x="3160" y="41"/>
                  </a:cubicBezTo>
                  <a:cubicBezTo>
                    <a:pt x="3138" y="64"/>
                    <a:pt x="3099" y="78"/>
                    <a:pt x="3056" y="78"/>
                  </a:cubicBezTo>
                  <a:cubicBezTo>
                    <a:pt x="2998" y="78"/>
                    <a:pt x="2949" y="52"/>
                    <a:pt x="2934" y="16"/>
                  </a:cubicBezTo>
                  <a:cubicBezTo>
                    <a:pt x="2932" y="11"/>
                    <a:pt x="2931" y="5"/>
                    <a:pt x="2930" y="0"/>
                  </a:cubicBezTo>
                  <a:cubicBezTo>
                    <a:pt x="2930" y="0"/>
                    <a:pt x="2930" y="0"/>
                    <a:pt x="2930" y="0"/>
                  </a:cubicBezTo>
                  <a:cubicBezTo>
                    <a:pt x="2930" y="0"/>
                    <a:pt x="2930" y="0"/>
                    <a:pt x="2930" y="0"/>
                  </a:cubicBezTo>
                  <a:cubicBezTo>
                    <a:pt x="2930" y="0"/>
                    <a:pt x="2930" y="0"/>
                    <a:pt x="2930" y="0"/>
                  </a:cubicBezTo>
                  <a:cubicBezTo>
                    <a:pt x="2925" y="43"/>
                    <a:pt x="2871" y="78"/>
                    <a:pt x="2804" y="78"/>
                  </a:cubicBezTo>
                  <a:cubicBezTo>
                    <a:pt x="2746" y="78"/>
                    <a:pt x="2697" y="52"/>
                    <a:pt x="2682" y="16"/>
                  </a:cubicBezTo>
                  <a:cubicBezTo>
                    <a:pt x="2680" y="11"/>
                    <a:pt x="2679" y="5"/>
                    <a:pt x="2678" y="0"/>
                  </a:cubicBezTo>
                  <a:cubicBezTo>
                    <a:pt x="2678" y="0"/>
                    <a:pt x="2678" y="0"/>
                    <a:pt x="2678" y="0"/>
                  </a:cubicBezTo>
                  <a:cubicBezTo>
                    <a:pt x="2678" y="0"/>
                    <a:pt x="2678" y="0"/>
                    <a:pt x="2678" y="0"/>
                  </a:cubicBezTo>
                  <a:cubicBezTo>
                    <a:pt x="2678" y="0"/>
                    <a:pt x="2678" y="0"/>
                    <a:pt x="2678" y="0"/>
                  </a:cubicBezTo>
                  <a:cubicBezTo>
                    <a:pt x="2673" y="43"/>
                    <a:pt x="2619" y="78"/>
                    <a:pt x="2552" y="78"/>
                  </a:cubicBezTo>
                  <a:cubicBezTo>
                    <a:pt x="2494" y="78"/>
                    <a:pt x="2445" y="52"/>
                    <a:pt x="2430" y="16"/>
                  </a:cubicBezTo>
                  <a:cubicBezTo>
                    <a:pt x="2428" y="11"/>
                    <a:pt x="2427" y="5"/>
                    <a:pt x="2426" y="0"/>
                  </a:cubicBezTo>
                  <a:cubicBezTo>
                    <a:pt x="2426" y="0"/>
                    <a:pt x="2426" y="0"/>
                    <a:pt x="2426" y="0"/>
                  </a:cubicBezTo>
                  <a:cubicBezTo>
                    <a:pt x="2426" y="0"/>
                    <a:pt x="2426" y="0"/>
                    <a:pt x="2426" y="0"/>
                  </a:cubicBezTo>
                  <a:cubicBezTo>
                    <a:pt x="2426" y="0"/>
                    <a:pt x="2426" y="0"/>
                    <a:pt x="2426" y="0"/>
                  </a:cubicBezTo>
                  <a:cubicBezTo>
                    <a:pt x="2421" y="43"/>
                    <a:pt x="2367" y="78"/>
                    <a:pt x="2300" y="78"/>
                  </a:cubicBezTo>
                  <a:cubicBezTo>
                    <a:pt x="2242" y="78"/>
                    <a:pt x="2193" y="52"/>
                    <a:pt x="2178" y="16"/>
                  </a:cubicBezTo>
                  <a:cubicBezTo>
                    <a:pt x="2176" y="11"/>
                    <a:pt x="2175" y="5"/>
                    <a:pt x="2174" y="0"/>
                  </a:cubicBezTo>
                  <a:cubicBezTo>
                    <a:pt x="2174" y="0"/>
                    <a:pt x="2174" y="0"/>
                    <a:pt x="2174" y="0"/>
                  </a:cubicBezTo>
                  <a:cubicBezTo>
                    <a:pt x="2174" y="0"/>
                    <a:pt x="2174" y="0"/>
                    <a:pt x="2174" y="0"/>
                  </a:cubicBezTo>
                  <a:cubicBezTo>
                    <a:pt x="2174" y="0"/>
                    <a:pt x="2174" y="0"/>
                    <a:pt x="2174" y="0"/>
                  </a:cubicBezTo>
                  <a:cubicBezTo>
                    <a:pt x="2169" y="43"/>
                    <a:pt x="2115" y="78"/>
                    <a:pt x="2048" y="78"/>
                  </a:cubicBezTo>
                  <a:cubicBezTo>
                    <a:pt x="1990" y="78"/>
                    <a:pt x="1941" y="52"/>
                    <a:pt x="1926" y="16"/>
                  </a:cubicBezTo>
                  <a:cubicBezTo>
                    <a:pt x="1924" y="11"/>
                    <a:pt x="1923" y="5"/>
                    <a:pt x="1922" y="0"/>
                  </a:cubicBezTo>
                  <a:cubicBezTo>
                    <a:pt x="1922" y="0"/>
                    <a:pt x="1922" y="0"/>
                    <a:pt x="1922" y="0"/>
                  </a:cubicBezTo>
                  <a:cubicBezTo>
                    <a:pt x="1922" y="0"/>
                    <a:pt x="1922" y="0"/>
                    <a:pt x="1922" y="0"/>
                  </a:cubicBezTo>
                  <a:cubicBezTo>
                    <a:pt x="1922" y="0"/>
                    <a:pt x="1922" y="0"/>
                    <a:pt x="1922" y="0"/>
                  </a:cubicBezTo>
                  <a:cubicBezTo>
                    <a:pt x="1917" y="43"/>
                    <a:pt x="1863" y="78"/>
                    <a:pt x="1796" y="78"/>
                  </a:cubicBezTo>
                  <a:cubicBezTo>
                    <a:pt x="1738" y="78"/>
                    <a:pt x="1689" y="52"/>
                    <a:pt x="1674" y="16"/>
                  </a:cubicBezTo>
                  <a:cubicBezTo>
                    <a:pt x="1672" y="11"/>
                    <a:pt x="1671" y="5"/>
                    <a:pt x="1670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65" y="43"/>
                    <a:pt x="1611" y="78"/>
                    <a:pt x="1544" y="78"/>
                  </a:cubicBezTo>
                  <a:cubicBezTo>
                    <a:pt x="1486" y="78"/>
                    <a:pt x="1437" y="52"/>
                    <a:pt x="1422" y="16"/>
                  </a:cubicBezTo>
                  <a:cubicBezTo>
                    <a:pt x="1420" y="11"/>
                    <a:pt x="1419" y="5"/>
                    <a:pt x="1418" y="0"/>
                  </a:cubicBezTo>
                  <a:cubicBezTo>
                    <a:pt x="1418" y="0"/>
                    <a:pt x="1418" y="0"/>
                    <a:pt x="1418" y="0"/>
                  </a:cubicBezTo>
                  <a:cubicBezTo>
                    <a:pt x="1418" y="0"/>
                    <a:pt x="1418" y="0"/>
                    <a:pt x="1418" y="0"/>
                  </a:cubicBezTo>
                  <a:cubicBezTo>
                    <a:pt x="1418" y="0"/>
                    <a:pt x="1418" y="0"/>
                    <a:pt x="1418" y="0"/>
                  </a:cubicBezTo>
                  <a:cubicBezTo>
                    <a:pt x="1413" y="43"/>
                    <a:pt x="1359" y="78"/>
                    <a:pt x="1292" y="78"/>
                  </a:cubicBezTo>
                  <a:cubicBezTo>
                    <a:pt x="1234" y="78"/>
                    <a:pt x="1185" y="52"/>
                    <a:pt x="1170" y="16"/>
                  </a:cubicBezTo>
                  <a:cubicBezTo>
                    <a:pt x="1168" y="11"/>
                    <a:pt x="1167" y="5"/>
                    <a:pt x="1166" y="0"/>
                  </a:cubicBezTo>
                  <a:cubicBezTo>
                    <a:pt x="1166" y="0"/>
                    <a:pt x="1166" y="0"/>
                    <a:pt x="1166" y="0"/>
                  </a:cubicBezTo>
                  <a:cubicBezTo>
                    <a:pt x="1166" y="0"/>
                    <a:pt x="1166" y="0"/>
                    <a:pt x="1166" y="0"/>
                  </a:cubicBezTo>
                  <a:cubicBezTo>
                    <a:pt x="1166" y="0"/>
                    <a:pt x="1166" y="0"/>
                    <a:pt x="1166" y="0"/>
                  </a:cubicBezTo>
                  <a:cubicBezTo>
                    <a:pt x="1161" y="43"/>
                    <a:pt x="1107" y="78"/>
                    <a:pt x="1040" y="78"/>
                  </a:cubicBezTo>
                  <a:cubicBezTo>
                    <a:pt x="982" y="78"/>
                    <a:pt x="933" y="52"/>
                    <a:pt x="918" y="16"/>
                  </a:cubicBezTo>
                  <a:cubicBezTo>
                    <a:pt x="916" y="11"/>
                    <a:pt x="915" y="5"/>
                    <a:pt x="914" y="0"/>
                  </a:cubicBezTo>
                  <a:cubicBezTo>
                    <a:pt x="914" y="0"/>
                    <a:pt x="914" y="0"/>
                    <a:pt x="914" y="0"/>
                  </a:cubicBezTo>
                  <a:cubicBezTo>
                    <a:pt x="914" y="0"/>
                    <a:pt x="914" y="0"/>
                    <a:pt x="914" y="0"/>
                  </a:cubicBezTo>
                  <a:cubicBezTo>
                    <a:pt x="914" y="0"/>
                    <a:pt x="914" y="0"/>
                    <a:pt x="914" y="0"/>
                  </a:cubicBezTo>
                  <a:cubicBezTo>
                    <a:pt x="914" y="0"/>
                    <a:pt x="914" y="0"/>
                    <a:pt x="914" y="0"/>
                  </a:cubicBezTo>
                  <a:cubicBezTo>
                    <a:pt x="901" y="0"/>
                    <a:pt x="901" y="0"/>
                    <a:pt x="901" y="0"/>
                  </a:cubicBezTo>
                  <a:cubicBezTo>
                    <a:pt x="901" y="32"/>
                    <a:pt x="901" y="32"/>
                    <a:pt x="901" y="32"/>
                  </a:cubicBezTo>
                  <a:cubicBezTo>
                    <a:pt x="880" y="59"/>
                    <a:pt x="837" y="78"/>
                    <a:pt x="788" y="78"/>
                  </a:cubicBezTo>
                  <a:cubicBezTo>
                    <a:pt x="721" y="78"/>
                    <a:pt x="667" y="43"/>
                    <a:pt x="662" y="0"/>
                  </a:cubicBezTo>
                  <a:cubicBezTo>
                    <a:pt x="662" y="0"/>
                    <a:pt x="662" y="0"/>
                    <a:pt x="662" y="0"/>
                  </a:cubicBezTo>
                  <a:cubicBezTo>
                    <a:pt x="657" y="43"/>
                    <a:pt x="603" y="78"/>
                    <a:pt x="536" y="78"/>
                  </a:cubicBezTo>
                  <a:cubicBezTo>
                    <a:pt x="469" y="78"/>
                    <a:pt x="415" y="43"/>
                    <a:pt x="410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05" y="43"/>
                    <a:pt x="351" y="78"/>
                    <a:pt x="284" y="78"/>
                  </a:cubicBezTo>
                  <a:cubicBezTo>
                    <a:pt x="217" y="78"/>
                    <a:pt x="163" y="43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3" y="43"/>
                    <a:pt x="99" y="78"/>
                    <a:pt x="32" y="78"/>
                  </a:cubicBezTo>
                  <a:cubicBezTo>
                    <a:pt x="21" y="78"/>
                    <a:pt x="10" y="77"/>
                    <a:pt x="0" y="75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901" y="408"/>
                    <a:pt x="901" y="408"/>
                    <a:pt x="901" y="408"/>
                  </a:cubicBezTo>
                  <a:cubicBezTo>
                    <a:pt x="901" y="408"/>
                    <a:pt x="901" y="408"/>
                    <a:pt x="901" y="408"/>
                  </a:cubicBezTo>
                  <a:cubicBezTo>
                    <a:pt x="3276" y="408"/>
                    <a:pt x="3276" y="408"/>
                    <a:pt x="3276" y="408"/>
                  </a:cubicBezTo>
                  <a:cubicBezTo>
                    <a:pt x="3276" y="75"/>
                    <a:pt x="3276" y="75"/>
                    <a:pt x="3276" y="75"/>
                  </a:cubicBezTo>
                  <a:cubicBezTo>
                    <a:pt x="3225" y="66"/>
                    <a:pt x="3186" y="36"/>
                    <a:pt x="3182" y="0"/>
                  </a:cubicBezTo>
                  <a:close/>
                </a:path>
              </a:pathLst>
            </a:custGeom>
            <a:solidFill>
              <a:srgbClr val="2B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79"/>
            <p:cNvSpPr/>
            <p:nvPr/>
          </p:nvSpPr>
          <p:spPr bwMode="auto">
            <a:xfrm>
              <a:off x="2151063" y="4697419"/>
              <a:ext cx="6513513" cy="811214"/>
            </a:xfrm>
            <a:custGeom>
              <a:avLst/>
              <a:gdLst>
                <a:gd name="T0" fmla="*/ 3041 w 3252"/>
                <a:gd name="T1" fmla="*/ 16 h 408"/>
                <a:gd name="T2" fmla="*/ 3037 w 3252"/>
                <a:gd name="T3" fmla="*/ 0 h 408"/>
                <a:gd name="T4" fmla="*/ 3037 w 3252"/>
                <a:gd name="T5" fmla="*/ 0 h 408"/>
                <a:gd name="T6" fmla="*/ 2789 w 3252"/>
                <a:gd name="T7" fmla="*/ 16 h 408"/>
                <a:gd name="T8" fmla="*/ 2785 w 3252"/>
                <a:gd name="T9" fmla="*/ 0 h 408"/>
                <a:gd name="T10" fmla="*/ 2785 w 3252"/>
                <a:gd name="T11" fmla="*/ 0 h 408"/>
                <a:gd name="T12" fmla="*/ 2537 w 3252"/>
                <a:gd name="T13" fmla="*/ 16 h 408"/>
                <a:gd name="T14" fmla="*/ 2533 w 3252"/>
                <a:gd name="T15" fmla="*/ 0 h 408"/>
                <a:gd name="T16" fmla="*/ 2533 w 3252"/>
                <a:gd name="T17" fmla="*/ 0 h 408"/>
                <a:gd name="T18" fmla="*/ 2285 w 3252"/>
                <a:gd name="T19" fmla="*/ 16 h 408"/>
                <a:gd name="T20" fmla="*/ 2281 w 3252"/>
                <a:gd name="T21" fmla="*/ 0 h 408"/>
                <a:gd name="T22" fmla="*/ 2281 w 3252"/>
                <a:gd name="T23" fmla="*/ 0 h 408"/>
                <a:gd name="T24" fmla="*/ 2033 w 3252"/>
                <a:gd name="T25" fmla="*/ 16 h 408"/>
                <a:gd name="T26" fmla="*/ 2029 w 3252"/>
                <a:gd name="T27" fmla="*/ 0 h 408"/>
                <a:gd name="T28" fmla="*/ 2029 w 3252"/>
                <a:gd name="T29" fmla="*/ 0 h 408"/>
                <a:gd name="T30" fmla="*/ 1781 w 3252"/>
                <a:gd name="T31" fmla="*/ 16 h 408"/>
                <a:gd name="T32" fmla="*/ 1777 w 3252"/>
                <a:gd name="T33" fmla="*/ 0 h 408"/>
                <a:gd name="T34" fmla="*/ 1777 w 3252"/>
                <a:gd name="T35" fmla="*/ 0 h 408"/>
                <a:gd name="T36" fmla="*/ 1529 w 3252"/>
                <a:gd name="T37" fmla="*/ 16 h 408"/>
                <a:gd name="T38" fmla="*/ 1525 w 3252"/>
                <a:gd name="T39" fmla="*/ 0 h 408"/>
                <a:gd name="T40" fmla="*/ 1525 w 3252"/>
                <a:gd name="T41" fmla="*/ 0 h 408"/>
                <a:gd name="T42" fmla="*/ 1277 w 3252"/>
                <a:gd name="T43" fmla="*/ 16 h 408"/>
                <a:gd name="T44" fmla="*/ 1273 w 3252"/>
                <a:gd name="T45" fmla="*/ 0 h 408"/>
                <a:gd name="T46" fmla="*/ 1273 w 3252"/>
                <a:gd name="T47" fmla="*/ 0 h 408"/>
                <a:gd name="T48" fmla="*/ 1013 w 3252"/>
                <a:gd name="T49" fmla="*/ 0 h 408"/>
                <a:gd name="T50" fmla="*/ 769 w 3252"/>
                <a:gd name="T51" fmla="*/ 0 h 408"/>
                <a:gd name="T52" fmla="*/ 643 w 3252"/>
                <a:gd name="T53" fmla="*/ 78 h 408"/>
                <a:gd name="T54" fmla="*/ 517 w 3252"/>
                <a:gd name="T55" fmla="*/ 0 h 408"/>
                <a:gd name="T56" fmla="*/ 265 w 3252"/>
                <a:gd name="T57" fmla="*/ 0 h 408"/>
                <a:gd name="T58" fmla="*/ 139 w 3252"/>
                <a:gd name="T59" fmla="*/ 78 h 408"/>
                <a:gd name="T60" fmla="*/ 0 w 3252"/>
                <a:gd name="T61" fmla="*/ 0 h 408"/>
                <a:gd name="T62" fmla="*/ 1008 w 3252"/>
                <a:gd name="T63" fmla="*/ 408 h 408"/>
                <a:gd name="T64" fmla="*/ 3252 w 3252"/>
                <a:gd name="T65" fmla="*/ 408 h 408"/>
                <a:gd name="T66" fmla="*/ 3163 w 3252"/>
                <a:gd name="T67" fmla="*/ 7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52" h="408">
                  <a:moveTo>
                    <a:pt x="3163" y="78"/>
                  </a:moveTo>
                  <a:cubicBezTo>
                    <a:pt x="3105" y="78"/>
                    <a:pt x="3056" y="52"/>
                    <a:pt x="3041" y="16"/>
                  </a:cubicBezTo>
                  <a:cubicBezTo>
                    <a:pt x="3039" y="11"/>
                    <a:pt x="3038" y="5"/>
                    <a:pt x="3037" y="0"/>
                  </a:cubicBezTo>
                  <a:cubicBezTo>
                    <a:pt x="3037" y="0"/>
                    <a:pt x="3037" y="0"/>
                    <a:pt x="3037" y="0"/>
                  </a:cubicBezTo>
                  <a:cubicBezTo>
                    <a:pt x="3037" y="0"/>
                    <a:pt x="3037" y="0"/>
                    <a:pt x="3037" y="0"/>
                  </a:cubicBezTo>
                  <a:cubicBezTo>
                    <a:pt x="3037" y="0"/>
                    <a:pt x="3037" y="0"/>
                    <a:pt x="3037" y="0"/>
                  </a:cubicBezTo>
                  <a:cubicBezTo>
                    <a:pt x="3032" y="44"/>
                    <a:pt x="2978" y="78"/>
                    <a:pt x="2911" y="78"/>
                  </a:cubicBezTo>
                  <a:cubicBezTo>
                    <a:pt x="2853" y="78"/>
                    <a:pt x="2804" y="52"/>
                    <a:pt x="2789" y="16"/>
                  </a:cubicBezTo>
                  <a:cubicBezTo>
                    <a:pt x="2787" y="11"/>
                    <a:pt x="2786" y="5"/>
                    <a:pt x="2785" y="0"/>
                  </a:cubicBezTo>
                  <a:cubicBezTo>
                    <a:pt x="2785" y="0"/>
                    <a:pt x="2785" y="0"/>
                    <a:pt x="2785" y="0"/>
                  </a:cubicBezTo>
                  <a:cubicBezTo>
                    <a:pt x="2785" y="0"/>
                    <a:pt x="2785" y="0"/>
                    <a:pt x="2785" y="0"/>
                  </a:cubicBezTo>
                  <a:cubicBezTo>
                    <a:pt x="2785" y="0"/>
                    <a:pt x="2785" y="0"/>
                    <a:pt x="2785" y="0"/>
                  </a:cubicBezTo>
                  <a:cubicBezTo>
                    <a:pt x="2780" y="44"/>
                    <a:pt x="2726" y="78"/>
                    <a:pt x="2659" y="78"/>
                  </a:cubicBezTo>
                  <a:cubicBezTo>
                    <a:pt x="2601" y="78"/>
                    <a:pt x="2552" y="52"/>
                    <a:pt x="2537" y="16"/>
                  </a:cubicBezTo>
                  <a:cubicBezTo>
                    <a:pt x="2535" y="11"/>
                    <a:pt x="2534" y="5"/>
                    <a:pt x="2533" y="0"/>
                  </a:cubicBezTo>
                  <a:cubicBezTo>
                    <a:pt x="2533" y="0"/>
                    <a:pt x="2533" y="0"/>
                    <a:pt x="2533" y="0"/>
                  </a:cubicBezTo>
                  <a:cubicBezTo>
                    <a:pt x="2533" y="0"/>
                    <a:pt x="2533" y="0"/>
                    <a:pt x="2533" y="0"/>
                  </a:cubicBezTo>
                  <a:cubicBezTo>
                    <a:pt x="2533" y="0"/>
                    <a:pt x="2533" y="0"/>
                    <a:pt x="2533" y="0"/>
                  </a:cubicBezTo>
                  <a:cubicBezTo>
                    <a:pt x="2528" y="44"/>
                    <a:pt x="2474" y="78"/>
                    <a:pt x="2407" y="78"/>
                  </a:cubicBezTo>
                  <a:cubicBezTo>
                    <a:pt x="2349" y="78"/>
                    <a:pt x="2300" y="52"/>
                    <a:pt x="2285" y="16"/>
                  </a:cubicBezTo>
                  <a:cubicBezTo>
                    <a:pt x="2283" y="11"/>
                    <a:pt x="2282" y="5"/>
                    <a:pt x="2281" y="0"/>
                  </a:cubicBezTo>
                  <a:cubicBezTo>
                    <a:pt x="2281" y="0"/>
                    <a:pt x="2281" y="0"/>
                    <a:pt x="2281" y="0"/>
                  </a:cubicBezTo>
                  <a:cubicBezTo>
                    <a:pt x="2281" y="0"/>
                    <a:pt x="2281" y="0"/>
                    <a:pt x="2281" y="0"/>
                  </a:cubicBezTo>
                  <a:cubicBezTo>
                    <a:pt x="2281" y="0"/>
                    <a:pt x="2281" y="0"/>
                    <a:pt x="2281" y="0"/>
                  </a:cubicBezTo>
                  <a:cubicBezTo>
                    <a:pt x="2276" y="44"/>
                    <a:pt x="2222" y="78"/>
                    <a:pt x="2155" y="78"/>
                  </a:cubicBezTo>
                  <a:cubicBezTo>
                    <a:pt x="2097" y="78"/>
                    <a:pt x="2048" y="52"/>
                    <a:pt x="2033" y="16"/>
                  </a:cubicBezTo>
                  <a:cubicBezTo>
                    <a:pt x="2031" y="11"/>
                    <a:pt x="2030" y="5"/>
                    <a:pt x="2029" y="0"/>
                  </a:cubicBezTo>
                  <a:cubicBezTo>
                    <a:pt x="2029" y="0"/>
                    <a:pt x="2029" y="0"/>
                    <a:pt x="2029" y="0"/>
                  </a:cubicBezTo>
                  <a:cubicBezTo>
                    <a:pt x="2029" y="0"/>
                    <a:pt x="2029" y="0"/>
                    <a:pt x="2029" y="0"/>
                  </a:cubicBezTo>
                  <a:cubicBezTo>
                    <a:pt x="2029" y="0"/>
                    <a:pt x="2029" y="0"/>
                    <a:pt x="2029" y="0"/>
                  </a:cubicBezTo>
                  <a:cubicBezTo>
                    <a:pt x="2024" y="44"/>
                    <a:pt x="1970" y="78"/>
                    <a:pt x="1903" y="78"/>
                  </a:cubicBezTo>
                  <a:cubicBezTo>
                    <a:pt x="1845" y="78"/>
                    <a:pt x="1796" y="52"/>
                    <a:pt x="1781" y="16"/>
                  </a:cubicBezTo>
                  <a:cubicBezTo>
                    <a:pt x="1779" y="11"/>
                    <a:pt x="1778" y="5"/>
                    <a:pt x="1777" y="0"/>
                  </a:cubicBezTo>
                  <a:cubicBezTo>
                    <a:pt x="1777" y="0"/>
                    <a:pt x="1777" y="0"/>
                    <a:pt x="1777" y="0"/>
                  </a:cubicBezTo>
                  <a:cubicBezTo>
                    <a:pt x="1777" y="0"/>
                    <a:pt x="1777" y="0"/>
                    <a:pt x="1777" y="0"/>
                  </a:cubicBezTo>
                  <a:cubicBezTo>
                    <a:pt x="1777" y="0"/>
                    <a:pt x="1777" y="0"/>
                    <a:pt x="1777" y="0"/>
                  </a:cubicBezTo>
                  <a:cubicBezTo>
                    <a:pt x="1772" y="44"/>
                    <a:pt x="1718" y="78"/>
                    <a:pt x="1651" y="78"/>
                  </a:cubicBezTo>
                  <a:cubicBezTo>
                    <a:pt x="1593" y="78"/>
                    <a:pt x="1544" y="52"/>
                    <a:pt x="1529" y="16"/>
                  </a:cubicBezTo>
                  <a:cubicBezTo>
                    <a:pt x="1527" y="11"/>
                    <a:pt x="1526" y="5"/>
                    <a:pt x="1525" y="0"/>
                  </a:cubicBezTo>
                  <a:cubicBezTo>
                    <a:pt x="1525" y="0"/>
                    <a:pt x="1525" y="0"/>
                    <a:pt x="1525" y="0"/>
                  </a:cubicBezTo>
                  <a:cubicBezTo>
                    <a:pt x="1525" y="0"/>
                    <a:pt x="1525" y="0"/>
                    <a:pt x="1525" y="0"/>
                  </a:cubicBezTo>
                  <a:cubicBezTo>
                    <a:pt x="1525" y="0"/>
                    <a:pt x="1525" y="0"/>
                    <a:pt x="1525" y="0"/>
                  </a:cubicBezTo>
                  <a:cubicBezTo>
                    <a:pt x="1520" y="44"/>
                    <a:pt x="1466" y="78"/>
                    <a:pt x="1399" y="78"/>
                  </a:cubicBezTo>
                  <a:cubicBezTo>
                    <a:pt x="1341" y="78"/>
                    <a:pt x="1292" y="52"/>
                    <a:pt x="1277" y="16"/>
                  </a:cubicBezTo>
                  <a:cubicBezTo>
                    <a:pt x="1275" y="11"/>
                    <a:pt x="1274" y="5"/>
                    <a:pt x="1273" y="0"/>
                  </a:cubicBezTo>
                  <a:cubicBezTo>
                    <a:pt x="1273" y="0"/>
                    <a:pt x="1273" y="0"/>
                    <a:pt x="1273" y="0"/>
                  </a:cubicBezTo>
                  <a:cubicBezTo>
                    <a:pt x="1273" y="0"/>
                    <a:pt x="1273" y="0"/>
                    <a:pt x="1273" y="0"/>
                  </a:cubicBezTo>
                  <a:cubicBezTo>
                    <a:pt x="1273" y="0"/>
                    <a:pt x="1273" y="0"/>
                    <a:pt x="1273" y="0"/>
                  </a:cubicBezTo>
                  <a:cubicBezTo>
                    <a:pt x="1268" y="44"/>
                    <a:pt x="1214" y="78"/>
                    <a:pt x="1147" y="78"/>
                  </a:cubicBezTo>
                  <a:cubicBezTo>
                    <a:pt x="1089" y="78"/>
                    <a:pt x="1013" y="32"/>
                    <a:pt x="1013" y="0"/>
                  </a:cubicBezTo>
                  <a:cubicBezTo>
                    <a:pt x="1013" y="31"/>
                    <a:pt x="944" y="78"/>
                    <a:pt x="895" y="78"/>
                  </a:cubicBezTo>
                  <a:cubicBezTo>
                    <a:pt x="828" y="78"/>
                    <a:pt x="774" y="44"/>
                    <a:pt x="769" y="0"/>
                  </a:cubicBezTo>
                  <a:cubicBezTo>
                    <a:pt x="769" y="0"/>
                    <a:pt x="769" y="0"/>
                    <a:pt x="769" y="0"/>
                  </a:cubicBezTo>
                  <a:cubicBezTo>
                    <a:pt x="764" y="44"/>
                    <a:pt x="710" y="78"/>
                    <a:pt x="643" y="78"/>
                  </a:cubicBezTo>
                  <a:cubicBezTo>
                    <a:pt x="576" y="78"/>
                    <a:pt x="522" y="44"/>
                    <a:pt x="517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12" y="44"/>
                    <a:pt x="458" y="78"/>
                    <a:pt x="391" y="78"/>
                  </a:cubicBezTo>
                  <a:cubicBezTo>
                    <a:pt x="324" y="78"/>
                    <a:pt x="270" y="44"/>
                    <a:pt x="265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60" y="44"/>
                    <a:pt x="206" y="78"/>
                    <a:pt x="139" y="78"/>
                  </a:cubicBezTo>
                  <a:cubicBezTo>
                    <a:pt x="72" y="78"/>
                    <a:pt x="18" y="44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1008" y="408"/>
                    <a:pt x="1008" y="408"/>
                    <a:pt x="1008" y="408"/>
                  </a:cubicBezTo>
                  <a:cubicBezTo>
                    <a:pt x="1008" y="408"/>
                    <a:pt x="1008" y="408"/>
                    <a:pt x="1008" y="408"/>
                  </a:cubicBezTo>
                  <a:cubicBezTo>
                    <a:pt x="3252" y="408"/>
                    <a:pt x="3252" y="408"/>
                    <a:pt x="3252" y="408"/>
                  </a:cubicBezTo>
                  <a:cubicBezTo>
                    <a:pt x="3252" y="54"/>
                    <a:pt x="3252" y="54"/>
                    <a:pt x="3252" y="54"/>
                  </a:cubicBezTo>
                  <a:cubicBezTo>
                    <a:pt x="3229" y="69"/>
                    <a:pt x="3198" y="78"/>
                    <a:pt x="3163" y="78"/>
                  </a:cubicBezTo>
                  <a:close/>
                </a:path>
              </a:pathLst>
            </a:custGeom>
            <a:solidFill>
              <a:srgbClr val="3A9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91"/>
            <p:cNvSpPr/>
            <p:nvPr/>
          </p:nvSpPr>
          <p:spPr bwMode="auto">
            <a:xfrm>
              <a:off x="2151062" y="5049845"/>
              <a:ext cx="6513513" cy="812801"/>
            </a:xfrm>
            <a:custGeom>
              <a:avLst/>
              <a:gdLst>
                <a:gd name="T0" fmla="*/ 3182 w 3276"/>
                <a:gd name="T1" fmla="*/ 1 h 409"/>
                <a:gd name="T2" fmla="*/ 3160 w 3276"/>
                <a:gd name="T3" fmla="*/ 42 h 409"/>
                <a:gd name="T4" fmla="*/ 2934 w 3276"/>
                <a:gd name="T5" fmla="*/ 16 h 409"/>
                <a:gd name="T6" fmla="*/ 2930 w 3276"/>
                <a:gd name="T7" fmla="*/ 1 h 409"/>
                <a:gd name="T8" fmla="*/ 2930 w 3276"/>
                <a:gd name="T9" fmla="*/ 0 h 409"/>
                <a:gd name="T10" fmla="*/ 2682 w 3276"/>
                <a:gd name="T11" fmla="*/ 16 h 409"/>
                <a:gd name="T12" fmla="*/ 2678 w 3276"/>
                <a:gd name="T13" fmla="*/ 1 h 409"/>
                <a:gd name="T14" fmla="*/ 2678 w 3276"/>
                <a:gd name="T15" fmla="*/ 0 h 409"/>
                <a:gd name="T16" fmla="*/ 2430 w 3276"/>
                <a:gd name="T17" fmla="*/ 16 h 409"/>
                <a:gd name="T18" fmla="*/ 2426 w 3276"/>
                <a:gd name="T19" fmla="*/ 1 h 409"/>
                <a:gd name="T20" fmla="*/ 2426 w 3276"/>
                <a:gd name="T21" fmla="*/ 0 h 409"/>
                <a:gd name="T22" fmla="*/ 2178 w 3276"/>
                <a:gd name="T23" fmla="*/ 16 h 409"/>
                <a:gd name="T24" fmla="*/ 2174 w 3276"/>
                <a:gd name="T25" fmla="*/ 1 h 409"/>
                <a:gd name="T26" fmla="*/ 2174 w 3276"/>
                <a:gd name="T27" fmla="*/ 0 h 409"/>
                <a:gd name="T28" fmla="*/ 1926 w 3276"/>
                <a:gd name="T29" fmla="*/ 16 h 409"/>
                <a:gd name="T30" fmla="*/ 1922 w 3276"/>
                <a:gd name="T31" fmla="*/ 1 h 409"/>
                <a:gd name="T32" fmla="*/ 1922 w 3276"/>
                <a:gd name="T33" fmla="*/ 0 h 409"/>
                <a:gd name="T34" fmla="*/ 1674 w 3276"/>
                <a:gd name="T35" fmla="*/ 16 h 409"/>
                <a:gd name="T36" fmla="*/ 1670 w 3276"/>
                <a:gd name="T37" fmla="*/ 1 h 409"/>
                <a:gd name="T38" fmla="*/ 1670 w 3276"/>
                <a:gd name="T39" fmla="*/ 0 h 409"/>
                <a:gd name="T40" fmla="*/ 1422 w 3276"/>
                <a:gd name="T41" fmla="*/ 16 h 409"/>
                <a:gd name="T42" fmla="*/ 1418 w 3276"/>
                <a:gd name="T43" fmla="*/ 1 h 409"/>
                <a:gd name="T44" fmla="*/ 1418 w 3276"/>
                <a:gd name="T45" fmla="*/ 0 h 409"/>
                <a:gd name="T46" fmla="*/ 1170 w 3276"/>
                <a:gd name="T47" fmla="*/ 16 h 409"/>
                <a:gd name="T48" fmla="*/ 1166 w 3276"/>
                <a:gd name="T49" fmla="*/ 1 h 409"/>
                <a:gd name="T50" fmla="*/ 1166 w 3276"/>
                <a:gd name="T51" fmla="*/ 0 h 409"/>
                <a:gd name="T52" fmla="*/ 909 w 3276"/>
                <a:gd name="T53" fmla="*/ 0 h 409"/>
                <a:gd name="T54" fmla="*/ 662 w 3276"/>
                <a:gd name="T55" fmla="*/ 0 h 409"/>
                <a:gd name="T56" fmla="*/ 536 w 3276"/>
                <a:gd name="T57" fmla="*/ 79 h 409"/>
                <a:gd name="T58" fmla="*/ 410 w 3276"/>
                <a:gd name="T59" fmla="*/ 0 h 409"/>
                <a:gd name="T60" fmla="*/ 158 w 3276"/>
                <a:gd name="T61" fmla="*/ 0 h 409"/>
                <a:gd name="T62" fmla="*/ 32 w 3276"/>
                <a:gd name="T63" fmla="*/ 79 h 409"/>
                <a:gd name="T64" fmla="*/ 0 w 3276"/>
                <a:gd name="T65" fmla="*/ 409 h 409"/>
                <a:gd name="T66" fmla="*/ 901 w 3276"/>
                <a:gd name="T67" fmla="*/ 409 h 409"/>
                <a:gd name="T68" fmla="*/ 3276 w 3276"/>
                <a:gd name="T69" fmla="*/ 76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76" h="409">
                  <a:moveTo>
                    <a:pt x="3182" y="1"/>
                  </a:moveTo>
                  <a:cubicBezTo>
                    <a:pt x="3182" y="1"/>
                    <a:pt x="3182" y="1"/>
                    <a:pt x="3182" y="1"/>
                  </a:cubicBezTo>
                  <a:cubicBezTo>
                    <a:pt x="3180" y="16"/>
                    <a:pt x="3173" y="30"/>
                    <a:pt x="3160" y="42"/>
                  </a:cubicBezTo>
                  <a:cubicBezTo>
                    <a:pt x="3160" y="42"/>
                    <a:pt x="3160" y="42"/>
                    <a:pt x="3160" y="42"/>
                  </a:cubicBezTo>
                  <a:cubicBezTo>
                    <a:pt x="3138" y="64"/>
                    <a:pt x="3099" y="79"/>
                    <a:pt x="3056" y="79"/>
                  </a:cubicBezTo>
                  <a:cubicBezTo>
                    <a:pt x="2998" y="79"/>
                    <a:pt x="2949" y="52"/>
                    <a:pt x="2934" y="16"/>
                  </a:cubicBezTo>
                  <a:cubicBezTo>
                    <a:pt x="2932" y="11"/>
                    <a:pt x="2931" y="6"/>
                    <a:pt x="2930" y="1"/>
                  </a:cubicBezTo>
                  <a:cubicBezTo>
                    <a:pt x="2930" y="1"/>
                    <a:pt x="2930" y="1"/>
                    <a:pt x="2930" y="1"/>
                  </a:cubicBezTo>
                  <a:cubicBezTo>
                    <a:pt x="2930" y="0"/>
                    <a:pt x="2930" y="0"/>
                    <a:pt x="2930" y="0"/>
                  </a:cubicBezTo>
                  <a:cubicBezTo>
                    <a:pt x="2930" y="0"/>
                    <a:pt x="2930" y="0"/>
                    <a:pt x="2930" y="0"/>
                  </a:cubicBezTo>
                  <a:cubicBezTo>
                    <a:pt x="2925" y="44"/>
                    <a:pt x="2871" y="79"/>
                    <a:pt x="2804" y="79"/>
                  </a:cubicBezTo>
                  <a:cubicBezTo>
                    <a:pt x="2746" y="79"/>
                    <a:pt x="2697" y="52"/>
                    <a:pt x="2682" y="16"/>
                  </a:cubicBezTo>
                  <a:cubicBezTo>
                    <a:pt x="2680" y="11"/>
                    <a:pt x="2679" y="6"/>
                    <a:pt x="2678" y="1"/>
                  </a:cubicBezTo>
                  <a:cubicBezTo>
                    <a:pt x="2678" y="1"/>
                    <a:pt x="2678" y="1"/>
                    <a:pt x="2678" y="1"/>
                  </a:cubicBezTo>
                  <a:cubicBezTo>
                    <a:pt x="2678" y="0"/>
                    <a:pt x="2678" y="0"/>
                    <a:pt x="2678" y="0"/>
                  </a:cubicBezTo>
                  <a:cubicBezTo>
                    <a:pt x="2678" y="0"/>
                    <a:pt x="2678" y="0"/>
                    <a:pt x="2678" y="0"/>
                  </a:cubicBezTo>
                  <a:cubicBezTo>
                    <a:pt x="2673" y="44"/>
                    <a:pt x="2619" y="79"/>
                    <a:pt x="2552" y="79"/>
                  </a:cubicBezTo>
                  <a:cubicBezTo>
                    <a:pt x="2494" y="79"/>
                    <a:pt x="2445" y="52"/>
                    <a:pt x="2430" y="16"/>
                  </a:cubicBezTo>
                  <a:cubicBezTo>
                    <a:pt x="2428" y="11"/>
                    <a:pt x="2427" y="6"/>
                    <a:pt x="2426" y="1"/>
                  </a:cubicBezTo>
                  <a:cubicBezTo>
                    <a:pt x="2426" y="1"/>
                    <a:pt x="2426" y="1"/>
                    <a:pt x="2426" y="1"/>
                  </a:cubicBezTo>
                  <a:cubicBezTo>
                    <a:pt x="2426" y="0"/>
                    <a:pt x="2426" y="0"/>
                    <a:pt x="2426" y="0"/>
                  </a:cubicBezTo>
                  <a:cubicBezTo>
                    <a:pt x="2426" y="0"/>
                    <a:pt x="2426" y="0"/>
                    <a:pt x="2426" y="0"/>
                  </a:cubicBezTo>
                  <a:cubicBezTo>
                    <a:pt x="2421" y="44"/>
                    <a:pt x="2367" y="79"/>
                    <a:pt x="2300" y="79"/>
                  </a:cubicBezTo>
                  <a:cubicBezTo>
                    <a:pt x="2242" y="79"/>
                    <a:pt x="2193" y="52"/>
                    <a:pt x="2178" y="16"/>
                  </a:cubicBezTo>
                  <a:cubicBezTo>
                    <a:pt x="2176" y="11"/>
                    <a:pt x="2175" y="6"/>
                    <a:pt x="2174" y="1"/>
                  </a:cubicBezTo>
                  <a:cubicBezTo>
                    <a:pt x="2174" y="1"/>
                    <a:pt x="2174" y="1"/>
                    <a:pt x="2174" y="1"/>
                  </a:cubicBezTo>
                  <a:cubicBezTo>
                    <a:pt x="2174" y="0"/>
                    <a:pt x="2174" y="0"/>
                    <a:pt x="2174" y="0"/>
                  </a:cubicBezTo>
                  <a:cubicBezTo>
                    <a:pt x="2174" y="0"/>
                    <a:pt x="2174" y="0"/>
                    <a:pt x="2174" y="0"/>
                  </a:cubicBezTo>
                  <a:cubicBezTo>
                    <a:pt x="2169" y="44"/>
                    <a:pt x="2115" y="79"/>
                    <a:pt x="2048" y="79"/>
                  </a:cubicBezTo>
                  <a:cubicBezTo>
                    <a:pt x="1990" y="79"/>
                    <a:pt x="1941" y="52"/>
                    <a:pt x="1926" y="16"/>
                  </a:cubicBezTo>
                  <a:cubicBezTo>
                    <a:pt x="1924" y="11"/>
                    <a:pt x="1923" y="6"/>
                    <a:pt x="1922" y="1"/>
                  </a:cubicBezTo>
                  <a:cubicBezTo>
                    <a:pt x="1922" y="1"/>
                    <a:pt x="1922" y="1"/>
                    <a:pt x="1922" y="1"/>
                  </a:cubicBezTo>
                  <a:cubicBezTo>
                    <a:pt x="1922" y="0"/>
                    <a:pt x="1922" y="0"/>
                    <a:pt x="1922" y="0"/>
                  </a:cubicBezTo>
                  <a:cubicBezTo>
                    <a:pt x="1922" y="0"/>
                    <a:pt x="1922" y="0"/>
                    <a:pt x="1922" y="0"/>
                  </a:cubicBezTo>
                  <a:cubicBezTo>
                    <a:pt x="1917" y="44"/>
                    <a:pt x="1863" y="79"/>
                    <a:pt x="1796" y="79"/>
                  </a:cubicBezTo>
                  <a:cubicBezTo>
                    <a:pt x="1738" y="79"/>
                    <a:pt x="1689" y="52"/>
                    <a:pt x="1674" y="16"/>
                  </a:cubicBezTo>
                  <a:cubicBezTo>
                    <a:pt x="1672" y="11"/>
                    <a:pt x="1671" y="6"/>
                    <a:pt x="1670" y="1"/>
                  </a:cubicBezTo>
                  <a:cubicBezTo>
                    <a:pt x="1670" y="1"/>
                    <a:pt x="1670" y="1"/>
                    <a:pt x="1670" y="1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65" y="44"/>
                    <a:pt x="1611" y="79"/>
                    <a:pt x="1544" y="79"/>
                  </a:cubicBezTo>
                  <a:cubicBezTo>
                    <a:pt x="1486" y="79"/>
                    <a:pt x="1437" y="52"/>
                    <a:pt x="1422" y="16"/>
                  </a:cubicBezTo>
                  <a:cubicBezTo>
                    <a:pt x="1420" y="11"/>
                    <a:pt x="1419" y="6"/>
                    <a:pt x="1418" y="1"/>
                  </a:cubicBezTo>
                  <a:cubicBezTo>
                    <a:pt x="1418" y="1"/>
                    <a:pt x="1418" y="1"/>
                    <a:pt x="1418" y="1"/>
                  </a:cubicBezTo>
                  <a:cubicBezTo>
                    <a:pt x="1418" y="0"/>
                    <a:pt x="1418" y="0"/>
                    <a:pt x="1418" y="0"/>
                  </a:cubicBezTo>
                  <a:cubicBezTo>
                    <a:pt x="1418" y="0"/>
                    <a:pt x="1418" y="0"/>
                    <a:pt x="1418" y="0"/>
                  </a:cubicBezTo>
                  <a:cubicBezTo>
                    <a:pt x="1413" y="44"/>
                    <a:pt x="1359" y="79"/>
                    <a:pt x="1292" y="79"/>
                  </a:cubicBezTo>
                  <a:cubicBezTo>
                    <a:pt x="1234" y="79"/>
                    <a:pt x="1185" y="52"/>
                    <a:pt x="1170" y="16"/>
                  </a:cubicBezTo>
                  <a:cubicBezTo>
                    <a:pt x="1168" y="11"/>
                    <a:pt x="1167" y="6"/>
                    <a:pt x="1166" y="1"/>
                  </a:cubicBezTo>
                  <a:cubicBezTo>
                    <a:pt x="1166" y="1"/>
                    <a:pt x="1166" y="1"/>
                    <a:pt x="1166" y="1"/>
                  </a:cubicBezTo>
                  <a:cubicBezTo>
                    <a:pt x="1166" y="0"/>
                    <a:pt x="1166" y="0"/>
                    <a:pt x="1166" y="0"/>
                  </a:cubicBezTo>
                  <a:cubicBezTo>
                    <a:pt x="1166" y="0"/>
                    <a:pt x="1166" y="0"/>
                    <a:pt x="1166" y="0"/>
                  </a:cubicBezTo>
                  <a:cubicBezTo>
                    <a:pt x="1161" y="44"/>
                    <a:pt x="1107" y="79"/>
                    <a:pt x="1040" y="79"/>
                  </a:cubicBezTo>
                  <a:cubicBezTo>
                    <a:pt x="982" y="79"/>
                    <a:pt x="909" y="60"/>
                    <a:pt x="909" y="0"/>
                  </a:cubicBezTo>
                  <a:cubicBezTo>
                    <a:pt x="909" y="50"/>
                    <a:pt x="837" y="79"/>
                    <a:pt x="788" y="79"/>
                  </a:cubicBezTo>
                  <a:cubicBezTo>
                    <a:pt x="721" y="79"/>
                    <a:pt x="667" y="44"/>
                    <a:pt x="662" y="0"/>
                  </a:cubicBezTo>
                  <a:cubicBezTo>
                    <a:pt x="662" y="0"/>
                    <a:pt x="662" y="0"/>
                    <a:pt x="662" y="0"/>
                  </a:cubicBezTo>
                  <a:cubicBezTo>
                    <a:pt x="657" y="44"/>
                    <a:pt x="603" y="79"/>
                    <a:pt x="536" y="79"/>
                  </a:cubicBezTo>
                  <a:cubicBezTo>
                    <a:pt x="469" y="79"/>
                    <a:pt x="415" y="44"/>
                    <a:pt x="410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05" y="44"/>
                    <a:pt x="351" y="79"/>
                    <a:pt x="284" y="79"/>
                  </a:cubicBezTo>
                  <a:cubicBezTo>
                    <a:pt x="217" y="79"/>
                    <a:pt x="163" y="44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3" y="44"/>
                    <a:pt x="99" y="79"/>
                    <a:pt x="32" y="79"/>
                  </a:cubicBezTo>
                  <a:cubicBezTo>
                    <a:pt x="21" y="79"/>
                    <a:pt x="10" y="78"/>
                    <a:pt x="0" y="76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901" y="409"/>
                    <a:pt x="901" y="409"/>
                    <a:pt x="901" y="409"/>
                  </a:cubicBezTo>
                  <a:cubicBezTo>
                    <a:pt x="901" y="409"/>
                    <a:pt x="901" y="409"/>
                    <a:pt x="901" y="409"/>
                  </a:cubicBezTo>
                  <a:cubicBezTo>
                    <a:pt x="3276" y="409"/>
                    <a:pt x="3276" y="409"/>
                    <a:pt x="3276" y="409"/>
                  </a:cubicBezTo>
                  <a:cubicBezTo>
                    <a:pt x="3276" y="76"/>
                    <a:pt x="3276" y="76"/>
                    <a:pt x="3276" y="76"/>
                  </a:cubicBezTo>
                  <a:cubicBezTo>
                    <a:pt x="3225" y="67"/>
                    <a:pt x="3186" y="37"/>
                    <a:pt x="3182" y="1"/>
                  </a:cubicBezTo>
                  <a:close/>
                </a:path>
              </a:pathLst>
            </a:custGeom>
            <a:solidFill>
              <a:srgbClr val="40AD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8540427" y="4424675"/>
            <a:ext cx="2025651" cy="1941515"/>
            <a:chOff x="2152089" y="2813337"/>
            <a:chExt cx="2025651" cy="1941515"/>
          </a:xfrm>
        </p:grpSpPr>
        <p:sp>
          <p:nvSpPr>
            <p:cNvPr id="80" name="Freeform 80"/>
            <p:cNvSpPr/>
            <p:nvPr/>
          </p:nvSpPr>
          <p:spPr bwMode="auto">
            <a:xfrm>
              <a:off x="2152089" y="4281776"/>
              <a:ext cx="981075" cy="473076"/>
            </a:xfrm>
            <a:custGeom>
              <a:avLst/>
              <a:gdLst>
                <a:gd name="T0" fmla="*/ 0 w 618"/>
                <a:gd name="T1" fmla="*/ 0 h 298"/>
                <a:gd name="T2" fmla="*/ 186 w 618"/>
                <a:gd name="T3" fmla="*/ 298 h 298"/>
                <a:gd name="T4" fmla="*/ 613 w 618"/>
                <a:gd name="T5" fmla="*/ 298 h 298"/>
                <a:gd name="T6" fmla="*/ 618 w 618"/>
                <a:gd name="T7" fmla="*/ 0 h 298"/>
                <a:gd name="T8" fmla="*/ 0 w 618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8" h="298">
                  <a:moveTo>
                    <a:pt x="0" y="0"/>
                  </a:moveTo>
                  <a:lnTo>
                    <a:pt x="186" y="298"/>
                  </a:lnTo>
                  <a:lnTo>
                    <a:pt x="613" y="298"/>
                  </a:lnTo>
                  <a:lnTo>
                    <a:pt x="6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3125227" y="4281776"/>
              <a:ext cx="1052513" cy="473076"/>
            </a:xfrm>
            <a:custGeom>
              <a:avLst/>
              <a:gdLst>
                <a:gd name="T0" fmla="*/ 663 w 663"/>
                <a:gd name="T1" fmla="*/ 0 h 298"/>
                <a:gd name="T2" fmla="*/ 0 w 663"/>
                <a:gd name="T3" fmla="*/ 0 h 298"/>
                <a:gd name="T4" fmla="*/ 0 w 663"/>
                <a:gd name="T5" fmla="*/ 298 h 298"/>
                <a:gd name="T6" fmla="*/ 416 w 663"/>
                <a:gd name="T7" fmla="*/ 298 h 298"/>
                <a:gd name="T8" fmla="*/ 663 w 663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298">
                  <a:moveTo>
                    <a:pt x="663" y="0"/>
                  </a:moveTo>
                  <a:lnTo>
                    <a:pt x="0" y="0"/>
                  </a:lnTo>
                  <a:lnTo>
                    <a:pt x="0" y="298"/>
                  </a:lnTo>
                  <a:lnTo>
                    <a:pt x="416" y="298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rgbClr val="003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2296552" y="2813337"/>
              <a:ext cx="827088" cy="1412877"/>
            </a:xfrm>
            <a:custGeom>
              <a:avLst/>
              <a:gdLst>
                <a:gd name="T0" fmla="*/ 0 w 416"/>
                <a:gd name="T1" fmla="*/ 711 h 711"/>
                <a:gd name="T2" fmla="*/ 416 w 416"/>
                <a:gd name="T3" fmla="*/ 711 h 711"/>
                <a:gd name="T4" fmla="*/ 416 w 416"/>
                <a:gd name="T5" fmla="*/ 0 h 711"/>
                <a:gd name="T6" fmla="*/ 0 w 416"/>
                <a:gd name="T7" fmla="*/ 711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6" h="711">
                  <a:moveTo>
                    <a:pt x="0" y="711"/>
                  </a:moveTo>
                  <a:cubicBezTo>
                    <a:pt x="416" y="711"/>
                    <a:pt x="416" y="711"/>
                    <a:pt x="416" y="711"/>
                  </a:cubicBezTo>
                  <a:cubicBezTo>
                    <a:pt x="416" y="711"/>
                    <a:pt x="416" y="95"/>
                    <a:pt x="416" y="0"/>
                  </a:cubicBezTo>
                  <a:cubicBezTo>
                    <a:pt x="59" y="261"/>
                    <a:pt x="0" y="711"/>
                    <a:pt x="0" y="711"/>
                  </a:cubicBezTo>
                  <a:close/>
                </a:path>
              </a:pathLst>
            </a:custGeom>
            <a:solidFill>
              <a:srgbClr val="F1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3183964" y="2994312"/>
              <a:ext cx="719138" cy="1225552"/>
            </a:xfrm>
            <a:custGeom>
              <a:avLst/>
              <a:gdLst>
                <a:gd name="T0" fmla="*/ 0 w 362"/>
                <a:gd name="T1" fmla="*/ 0 h 617"/>
                <a:gd name="T2" fmla="*/ 0 w 362"/>
                <a:gd name="T3" fmla="*/ 617 h 617"/>
                <a:gd name="T4" fmla="*/ 362 w 362"/>
                <a:gd name="T5" fmla="*/ 617 h 617"/>
                <a:gd name="T6" fmla="*/ 0 w 362"/>
                <a:gd name="T7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2" h="617">
                  <a:moveTo>
                    <a:pt x="0" y="0"/>
                  </a:moveTo>
                  <a:cubicBezTo>
                    <a:pt x="0" y="82"/>
                    <a:pt x="0" y="617"/>
                    <a:pt x="0" y="617"/>
                  </a:cubicBezTo>
                  <a:cubicBezTo>
                    <a:pt x="362" y="617"/>
                    <a:pt x="362" y="617"/>
                    <a:pt x="362" y="617"/>
                  </a:cubicBezTo>
                  <a:cubicBezTo>
                    <a:pt x="362" y="617"/>
                    <a:pt x="311" y="226"/>
                    <a:pt x="0" y="0"/>
                  </a:cubicBezTo>
                  <a:close/>
                </a:path>
              </a:pathLst>
            </a:custGeom>
            <a:solidFill>
              <a:srgbClr val="E9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2204477" y="4372264"/>
              <a:ext cx="928688" cy="82550"/>
            </a:xfrm>
            <a:custGeom>
              <a:avLst/>
              <a:gdLst>
                <a:gd name="T0" fmla="*/ 0 w 585"/>
                <a:gd name="T1" fmla="*/ 0 h 52"/>
                <a:gd name="T2" fmla="*/ 34 w 585"/>
                <a:gd name="T3" fmla="*/ 52 h 52"/>
                <a:gd name="T4" fmla="*/ 585 w 585"/>
                <a:gd name="T5" fmla="*/ 52 h 52"/>
                <a:gd name="T6" fmla="*/ 585 w 585"/>
                <a:gd name="T7" fmla="*/ 0 h 52"/>
                <a:gd name="T8" fmla="*/ 0 w 585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2">
                  <a:moveTo>
                    <a:pt x="0" y="0"/>
                  </a:moveTo>
                  <a:lnTo>
                    <a:pt x="34" y="52"/>
                  </a:lnTo>
                  <a:lnTo>
                    <a:pt x="585" y="52"/>
                  </a:lnTo>
                  <a:lnTo>
                    <a:pt x="5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3125227" y="4372264"/>
              <a:ext cx="977900" cy="82550"/>
            </a:xfrm>
            <a:custGeom>
              <a:avLst/>
              <a:gdLst>
                <a:gd name="T0" fmla="*/ 616 w 616"/>
                <a:gd name="T1" fmla="*/ 0 h 52"/>
                <a:gd name="T2" fmla="*/ 0 w 616"/>
                <a:gd name="T3" fmla="*/ 0 h 52"/>
                <a:gd name="T4" fmla="*/ 0 w 616"/>
                <a:gd name="T5" fmla="*/ 52 h 52"/>
                <a:gd name="T6" fmla="*/ 573 w 616"/>
                <a:gd name="T7" fmla="*/ 52 h 52"/>
                <a:gd name="T8" fmla="*/ 616 w 616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6" h="52">
                  <a:moveTo>
                    <a:pt x="616" y="0"/>
                  </a:moveTo>
                  <a:lnTo>
                    <a:pt x="0" y="0"/>
                  </a:lnTo>
                  <a:lnTo>
                    <a:pt x="0" y="52"/>
                  </a:lnTo>
                  <a:lnTo>
                    <a:pt x="573" y="52"/>
                  </a:lnTo>
                  <a:lnTo>
                    <a:pt x="616" y="0"/>
                  </a:lnTo>
                  <a:close/>
                </a:path>
              </a:pathLst>
            </a:custGeom>
            <a:solidFill>
              <a:srgbClr val="E9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9884131" y="3321836"/>
            <a:ext cx="1318705" cy="1363844"/>
            <a:chOff x="5144928" y="972766"/>
            <a:chExt cx="1830701" cy="1816263"/>
          </a:xfrm>
        </p:grpSpPr>
        <p:sp>
          <p:nvSpPr>
            <p:cNvPr id="95" name="Freeform 1690"/>
            <p:cNvSpPr/>
            <p:nvPr/>
          </p:nvSpPr>
          <p:spPr bwMode="auto">
            <a:xfrm>
              <a:off x="5168004" y="1227748"/>
              <a:ext cx="830738" cy="627650"/>
            </a:xfrm>
            <a:custGeom>
              <a:avLst/>
              <a:gdLst>
                <a:gd name="T0" fmla="*/ 6 w 111"/>
                <a:gd name="T1" fmla="*/ 15 h 82"/>
                <a:gd name="T2" fmla="*/ 20 w 111"/>
                <a:gd name="T3" fmla="*/ 31 h 82"/>
                <a:gd name="T4" fmla="*/ 45 w 111"/>
                <a:gd name="T5" fmla="*/ 56 h 82"/>
                <a:gd name="T6" fmla="*/ 92 w 111"/>
                <a:gd name="T7" fmla="*/ 79 h 82"/>
                <a:gd name="T8" fmla="*/ 99 w 111"/>
                <a:gd name="T9" fmla="*/ 43 h 82"/>
                <a:gd name="T10" fmla="*/ 4 w 111"/>
                <a:gd name="T11" fmla="*/ 0 h 82"/>
                <a:gd name="T12" fmla="*/ 6 w 111"/>
                <a:gd name="T13" fmla="*/ 1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82">
                  <a:moveTo>
                    <a:pt x="6" y="15"/>
                  </a:moveTo>
                  <a:cubicBezTo>
                    <a:pt x="12" y="24"/>
                    <a:pt x="15" y="22"/>
                    <a:pt x="20" y="31"/>
                  </a:cubicBezTo>
                  <a:cubicBezTo>
                    <a:pt x="25" y="40"/>
                    <a:pt x="34" y="48"/>
                    <a:pt x="45" y="56"/>
                  </a:cubicBezTo>
                  <a:cubicBezTo>
                    <a:pt x="56" y="64"/>
                    <a:pt x="73" y="75"/>
                    <a:pt x="92" y="79"/>
                  </a:cubicBezTo>
                  <a:cubicBezTo>
                    <a:pt x="111" y="82"/>
                    <a:pt x="99" y="43"/>
                    <a:pt x="99" y="4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0" y="7"/>
                    <a:pt x="6" y="15"/>
                  </a:cubicBezTo>
                  <a:close/>
                </a:path>
              </a:pathLst>
            </a:custGeom>
            <a:solidFill>
              <a:srgbClr val="DAE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691"/>
            <p:cNvSpPr/>
            <p:nvPr/>
          </p:nvSpPr>
          <p:spPr bwMode="auto">
            <a:xfrm>
              <a:off x="5144928" y="972766"/>
              <a:ext cx="1830701" cy="1816263"/>
            </a:xfrm>
            <a:custGeom>
              <a:avLst/>
              <a:gdLst>
                <a:gd name="T0" fmla="*/ 179 w 244"/>
                <a:gd name="T1" fmla="*/ 233 h 237"/>
                <a:gd name="T2" fmla="*/ 192 w 244"/>
                <a:gd name="T3" fmla="*/ 234 h 237"/>
                <a:gd name="T4" fmla="*/ 216 w 244"/>
                <a:gd name="T5" fmla="*/ 224 h 237"/>
                <a:gd name="T6" fmla="*/ 242 w 244"/>
                <a:gd name="T7" fmla="*/ 225 h 237"/>
                <a:gd name="T8" fmla="*/ 217 w 244"/>
                <a:gd name="T9" fmla="*/ 195 h 237"/>
                <a:gd name="T10" fmla="*/ 205 w 244"/>
                <a:gd name="T11" fmla="*/ 166 h 237"/>
                <a:gd name="T12" fmla="*/ 208 w 244"/>
                <a:gd name="T13" fmla="*/ 118 h 237"/>
                <a:gd name="T14" fmla="*/ 192 w 244"/>
                <a:gd name="T15" fmla="*/ 70 h 237"/>
                <a:gd name="T16" fmla="*/ 165 w 244"/>
                <a:gd name="T17" fmla="*/ 40 h 237"/>
                <a:gd name="T18" fmla="*/ 179 w 244"/>
                <a:gd name="T19" fmla="*/ 20 h 237"/>
                <a:gd name="T20" fmla="*/ 192 w 244"/>
                <a:gd name="T21" fmla="*/ 8 h 237"/>
                <a:gd name="T22" fmla="*/ 172 w 244"/>
                <a:gd name="T23" fmla="*/ 1 h 237"/>
                <a:gd name="T24" fmla="*/ 131 w 244"/>
                <a:gd name="T25" fmla="*/ 16 h 237"/>
                <a:gd name="T26" fmla="*/ 111 w 244"/>
                <a:gd name="T27" fmla="*/ 10 h 237"/>
                <a:gd name="T28" fmla="*/ 70 w 244"/>
                <a:gd name="T29" fmla="*/ 4 h 237"/>
                <a:gd name="T30" fmla="*/ 36 w 244"/>
                <a:gd name="T31" fmla="*/ 16 h 237"/>
                <a:gd name="T32" fmla="*/ 12 w 244"/>
                <a:gd name="T33" fmla="*/ 26 h 237"/>
                <a:gd name="T34" fmla="*/ 17 w 244"/>
                <a:gd name="T35" fmla="*/ 49 h 237"/>
                <a:gd name="T36" fmla="*/ 63 w 244"/>
                <a:gd name="T37" fmla="*/ 69 h 237"/>
                <a:gd name="T38" fmla="*/ 95 w 244"/>
                <a:gd name="T39" fmla="*/ 86 h 237"/>
                <a:gd name="T40" fmla="*/ 89 w 244"/>
                <a:gd name="T41" fmla="*/ 114 h 237"/>
                <a:gd name="T42" fmla="*/ 123 w 244"/>
                <a:gd name="T43" fmla="*/ 157 h 237"/>
                <a:gd name="T44" fmla="*/ 129 w 244"/>
                <a:gd name="T45" fmla="*/ 146 h 237"/>
                <a:gd name="T46" fmla="*/ 129 w 244"/>
                <a:gd name="T47" fmla="*/ 128 h 237"/>
                <a:gd name="T48" fmla="*/ 139 w 244"/>
                <a:gd name="T49" fmla="*/ 132 h 237"/>
                <a:gd name="T50" fmla="*/ 181 w 244"/>
                <a:gd name="T51" fmla="*/ 165 h 237"/>
                <a:gd name="T52" fmla="*/ 194 w 244"/>
                <a:gd name="T53" fmla="*/ 193 h 237"/>
                <a:gd name="T54" fmla="*/ 189 w 244"/>
                <a:gd name="T55" fmla="*/ 214 h 237"/>
                <a:gd name="T56" fmla="*/ 179 w 244"/>
                <a:gd name="T57" fmla="*/ 23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4" h="237">
                  <a:moveTo>
                    <a:pt x="179" y="233"/>
                  </a:moveTo>
                  <a:cubicBezTo>
                    <a:pt x="178" y="237"/>
                    <a:pt x="187" y="235"/>
                    <a:pt x="192" y="234"/>
                  </a:cubicBezTo>
                  <a:cubicBezTo>
                    <a:pt x="197" y="232"/>
                    <a:pt x="206" y="223"/>
                    <a:pt x="216" y="224"/>
                  </a:cubicBezTo>
                  <a:cubicBezTo>
                    <a:pt x="225" y="225"/>
                    <a:pt x="241" y="230"/>
                    <a:pt x="242" y="225"/>
                  </a:cubicBezTo>
                  <a:cubicBezTo>
                    <a:pt x="244" y="219"/>
                    <a:pt x="226" y="201"/>
                    <a:pt x="217" y="195"/>
                  </a:cubicBezTo>
                  <a:cubicBezTo>
                    <a:pt x="207" y="189"/>
                    <a:pt x="204" y="173"/>
                    <a:pt x="205" y="166"/>
                  </a:cubicBezTo>
                  <a:cubicBezTo>
                    <a:pt x="206" y="160"/>
                    <a:pt x="210" y="133"/>
                    <a:pt x="208" y="118"/>
                  </a:cubicBezTo>
                  <a:cubicBezTo>
                    <a:pt x="206" y="103"/>
                    <a:pt x="201" y="81"/>
                    <a:pt x="192" y="70"/>
                  </a:cubicBezTo>
                  <a:cubicBezTo>
                    <a:pt x="182" y="58"/>
                    <a:pt x="166" y="45"/>
                    <a:pt x="165" y="40"/>
                  </a:cubicBezTo>
                  <a:cubicBezTo>
                    <a:pt x="163" y="35"/>
                    <a:pt x="172" y="24"/>
                    <a:pt x="179" y="20"/>
                  </a:cubicBezTo>
                  <a:cubicBezTo>
                    <a:pt x="185" y="17"/>
                    <a:pt x="193" y="10"/>
                    <a:pt x="192" y="8"/>
                  </a:cubicBezTo>
                  <a:cubicBezTo>
                    <a:pt x="190" y="6"/>
                    <a:pt x="182" y="0"/>
                    <a:pt x="172" y="1"/>
                  </a:cubicBezTo>
                  <a:cubicBezTo>
                    <a:pt x="163" y="2"/>
                    <a:pt x="144" y="6"/>
                    <a:pt x="131" y="16"/>
                  </a:cubicBezTo>
                  <a:cubicBezTo>
                    <a:pt x="131" y="16"/>
                    <a:pt x="122" y="14"/>
                    <a:pt x="111" y="10"/>
                  </a:cubicBezTo>
                  <a:cubicBezTo>
                    <a:pt x="100" y="6"/>
                    <a:pt x="83" y="1"/>
                    <a:pt x="70" y="4"/>
                  </a:cubicBezTo>
                  <a:cubicBezTo>
                    <a:pt x="57" y="7"/>
                    <a:pt x="44" y="11"/>
                    <a:pt x="36" y="16"/>
                  </a:cubicBezTo>
                  <a:cubicBezTo>
                    <a:pt x="28" y="20"/>
                    <a:pt x="19" y="22"/>
                    <a:pt x="12" y="26"/>
                  </a:cubicBezTo>
                  <a:cubicBezTo>
                    <a:pt x="4" y="31"/>
                    <a:pt x="0" y="37"/>
                    <a:pt x="17" y="49"/>
                  </a:cubicBezTo>
                  <a:cubicBezTo>
                    <a:pt x="35" y="60"/>
                    <a:pt x="47" y="65"/>
                    <a:pt x="63" y="69"/>
                  </a:cubicBezTo>
                  <a:cubicBezTo>
                    <a:pt x="79" y="73"/>
                    <a:pt x="94" y="77"/>
                    <a:pt x="95" y="86"/>
                  </a:cubicBezTo>
                  <a:cubicBezTo>
                    <a:pt x="95" y="86"/>
                    <a:pt x="87" y="101"/>
                    <a:pt x="89" y="114"/>
                  </a:cubicBezTo>
                  <a:cubicBezTo>
                    <a:pt x="91" y="127"/>
                    <a:pt x="114" y="155"/>
                    <a:pt x="123" y="157"/>
                  </a:cubicBezTo>
                  <a:cubicBezTo>
                    <a:pt x="131" y="159"/>
                    <a:pt x="131" y="157"/>
                    <a:pt x="129" y="146"/>
                  </a:cubicBezTo>
                  <a:cubicBezTo>
                    <a:pt x="126" y="135"/>
                    <a:pt x="128" y="129"/>
                    <a:pt x="129" y="128"/>
                  </a:cubicBezTo>
                  <a:cubicBezTo>
                    <a:pt x="130" y="127"/>
                    <a:pt x="131" y="130"/>
                    <a:pt x="139" y="132"/>
                  </a:cubicBezTo>
                  <a:cubicBezTo>
                    <a:pt x="147" y="134"/>
                    <a:pt x="169" y="147"/>
                    <a:pt x="181" y="165"/>
                  </a:cubicBezTo>
                  <a:cubicBezTo>
                    <a:pt x="192" y="183"/>
                    <a:pt x="194" y="186"/>
                    <a:pt x="194" y="193"/>
                  </a:cubicBezTo>
                  <a:cubicBezTo>
                    <a:pt x="194" y="200"/>
                    <a:pt x="193" y="208"/>
                    <a:pt x="189" y="214"/>
                  </a:cubicBezTo>
                  <a:cubicBezTo>
                    <a:pt x="184" y="221"/>
                    <a:pt x="179" y="229"/>
                    <a:pt x="179" y="233"/>
                  </a:cubicBezTo>
                  <a:close/>
                </a:path>
              </a:pathLst>
            </a:custGeom>
            <a:solidFill>
              <a:srgbClr val="005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692"/>
            <p:cNvSpPr/>
            <p:nvPr/>
          </p:nvSpPr>
          <p:spPr bwMode="auto">
            <a:xfrm>
              <a:off x="5406457" y="1251284"/>
              <a:ext cx="142304" cy="129454"/>
            </a:xfrm>
            <a:custGeom>
              <a:avLst/>
              <a:gdLst>
                <a:gd name="T0" fmla="*/ 7 w 19"/>
                <a:gd name="T1" fmla="*/ 2 h 17"/>
                <a:gd name="T2" fmla="*/ 9 w 19"/>
                <a:gd name="T3" fmla="*/ 15 h 17"/>
                <a:gd name="T4" fmla="*/ 18 w 19"/>
                <a:gd name="T5" fmla="*/ 7 h 17"/>
                <a:gd name="T6" fmla="*/ 7 w 19"/>
                <a:gd name="T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7">
                  <a:moveTo>
                    <a:pt x="7" y="2"/>
                  </a:moveTo>
                  <a:cubicBezTo>
                    <a:pt x="0" y="4"/>
                    <a:pt x="2" y="14"/>
                    <a:pt x="9" y="15"/>
                  </a:cubicBezTo>
                  <a:cubicBezTo>
                    <a:pt x="16" y="17"/>
                    <a:pt x="19" y="10"/>
                    <a:pt x="18" y="7"/>
                  </a:cubicBezTo>
                  <a:cubicBezTo>
                    <a:pt x="17" y="4"/>
                    <a:pt x="15" y="0"/>
                    <a:pt x="7" y="2"/>
                  </a:cubicBezTo>
                  <a:close/>
                </a:path>
              </a:pathLst>
            </a:custGeom>
            <a:solidFill>
              <a:srgbClr val="004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693"/>
            <p:cNvSpPr/>
            <p:nvPr/>
          </p:nvSpPr>
          <p:spPr bwMode="auto">
            <a:xfrm>
              <a:off x="5437225" y="1266976"/>
              <a:ext cx="96151" cy="90226"/>
            </a:xfrm>
            <a:custGeom>
              <a:avLst/>
              <a:gdLst>
                <a:gd name="T0" fmla="*/ 1 w 13"/>
                <a:gd name="T1" fmla="*/ 5 h 12"/>
                <a:gd name="T2" fmla="*/ 5 w 13"/>
                <a:gd name="T3" fmla="*/ 12 h 12"/>
                <a:gd name="T4" fmla="*/ 12 w 13"/>
                <a:gd name="T5" fmla="*/ 7 h 12"/>
                <a:gd name="T6" fmla="*/ 8 w 13"/>
                <a:gd name="T7" fmla="*/ 1 h 12"/>
                <a:gd name="T8" fmla="*/ 1 w 13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" y="5"/>
                  </a:moveTo>
                  <a:cubicBezTo>
                    <a:pt x="0" y="8"/>
                    <a:pt x="2" y="11"/>
                    <a:pt x="5" y="12"/>
                  </a:cubicBezTo>
                  <a:cubicBezTo>
                    <a:pt x="8" y="12"/>
                    <a:pt x="11" y="11"/>
                    <a:pt x="12" y="7"/>
                  </a:cubicBezTo>
                  <a:cubicBezTo>
                    <a:pt x="13" y="4"/>
                    <a:pt x="11" y="1"/>
                    <a:pt x="8" y="1"/>
                  </a:cubicBezTo>
                  <a:cubicBezTo>
                    <a:pt x="5" y="0"/>
                    <a:pt x="2" y="2"/>
                    <a:pt x="1" y="5"/>
                  </a:cubicBezTo>
                  <a:close/>
                </a:path>
              </a:pathLst>
            </a:custGeom>
            <a:solidFill>
              <a:srgbClr val="BDD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694"/>
            <p:cNvSpPr/>
            <p:nvPr/>
          </p:nvSpPr>
          <p:spPr bwMode="auto">
            <a:xfrm>
              <a:off x="5444917" y="1270900"/>
              <a:ext cx="80767" cy="78456"/>
            </a:xfrm>
            <a:custGeom>
              <a:avLst/>
              <a:gdLst>
                <a:gd name="T0" fmla="*/ 1 w 11"/>
                <a:gd name="T1" fmla="*/ 4 h 10"/>
                <a:gd name="T2" fmla="*/ 5 w 11"/>
                <a:gd name="T3" fmla="*/ 10 h 10"/>
                <a:gd name="T4" fmla="*/ 10 w 11"/>
                <a:gd name="T5" fmla="*/ 6 h 10"/>
                <a:gd name="T6" fmla="*/ 7 w 11"/>
                <a:gd name="T7" fmla="*/ 1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0" y="7"/>
                    <a:pt x="2" y="9"/>
                    <a:pt x="5" y="10"/>
                  </a:cubicBezTo>
                  <a:cubicBezTo>
                    <a:pt x="7" y="10"/>
                    <a:pt x="10" y="9"/>
                    <a:pt x="10" y="6"/>
                  </a:cubicBezTo>
                  <a:cubicBezTo>
                    <a:pt x="11" y="4"/>
                    <a:pt x="9" y="1"/>
                    <a:pt x="7" y="1"/>
                  </a:cubicBezTo>
                  <a:cubicBezTo>
                    <a:pt x="4" y="0"/>
                    <a:pt x="1" y="2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695"/>
            <p:cNvSpPr/>
            <p:nvPr/>
          </p:nvSpPr>
          <p:spPr bwMode="auto">
            <a:xfrm>
              <a:off x="5452609" y="1270900"/>
              <a:ext cx="65383" cy="70611"/>
            </a:xfrm>
            <a:custGeom>
              <a:avLst/>
              <a:gdLst>
                <a:gd name="T0" fmla="*/ 1 w 9"/>
                <a:gd name="T1" fmla="*/ 4 h 9"/>
                <a:gd name="T2" fmla="*/ 4 w 9"/>
                <a:gd name="T3" fmla="*/ 8 h 9"/>
                <a:gd name="T4" fmla="*/ 8 w 9"/>
                <a:gd name="T5" fmla="*/ 5 h 9"/>
                <a:gd name="T6" fmla="*/ 5 w 9"/>
                <a:gd name="T7" fmla="*/ 1 h 9"/>
                <a:gd name="T8" fmla="*/ 1 w 9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4"/>
                  </a:moveTo>
                  <a:cubicBezTo>
                    <a:pt x="0" y="6"/>
                    <a:pt x="1" y="8"/>
                    <a:pt x="4" y="8"/>
                  </a:cubicBezTo>
                  <a:cubicBezTo>
                    <a:pt x="6" y="9"/>
                    <a:pt x="8" y="7"/>
                    <a:pt x="8" y="5"/>
                  </a:cubicBezTo>
                  <a:cubicBezTo>
                    <a:pt x="9" y="3"/>
                    <a:pt x="7" y="1"/>
                    <a:pt x="5" y="1"/>
                  </a:cubicBezTo>
                  <a:cubicBezTo>
                    <a:pt x="3" y="0"/>
                    <a:pt x="1" y="2"/>
                    <a:pt x="1" y="4"/>
                  </a:cubicBezTo>
                  <a:close/>
                </a:path>
              </a:pathLst>
            </a:custGeom>
            <a:solidFill>
              <a:srgbClr val="121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696"/>
            <p:cNvSpPr/>
            <p:nvPr/>
          </p:nvSpPr>
          <p:spPr bwMode="auto">
            <a:xfrm>
              <a:off x="6767944" y="2451665"/>
              <a:ext cx="199993" cy="270675"/>
            </a:xfrm>
            <a:custGeom>
              <a:avLst/>
              <a:gdLst>
                <a:gd name="T0" fmla="*/ 14 w 27"/>
                <a:gd name="T1" fmla="*/ 27 h 35"/>
                <a:gd name="T2" fmla="*/ 8 w 27"/>
                <a:gd name="T3" fmla="*/ 29 h 35"/>
                <a:gd name="T4" fmla="*/ 27 w 27"/>
                <a:gd name="T5" fmla="*/ 31 h 35"/>
                <a:gd name="T6" fmla="*/ 0 w 27"/>
                <a:gd name="T7" fmla="*/ 2 h 35"/>
                <a:gd name="T8" fmla="*/ 12 w 27"/>
                <a:gd name="T9" fmla="*/ 19 h 35"/>
                <a:gd name="T10" fmla="*/ 14 w 27"/>
                <a:gd name="T11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5">
                  <a:moveTo>
                    <a:pt x="14" y="27"/>
                  </a:moveTo>
                  <a:cubicBezTo>
                    <a:pt x="10" y="28"/>
                    <a:pt x="2" y="28"/>
                    <a:pt x="8" y="29"/>
                  </a:cubicBezTo>
                  <a:cubicBezTo>
                    <a:pt x="13" y="30"/>
                    <a:pt x="27" y="35"/>
                    <a:pt x="27" y="31"/>
                  </a:cubicBezTo>
                  <a:cubicBezTo>
                    <a:pt x="23" y="16"/>
                    <a:pt x="0" y="0"/>
                    <a:pt x="0" y="2"/>
                  </a:cubicBezTo>
                  <a:cubicBezTo>
                    <a:pt x="0" y="5"/>
                    <a:pt x="8" y="14"/>
                    <a:pt x="12" y="19"/>
                  </a:cubicBezTo>
                  <a:cubicBezTo>
                    <a:pt x="16" y="23"/>
                    <a:pt x="18" y="27"/>
                    <a:pt x="14" y="27"/>
                  </a:cubicBezTo>
                  <a:close/>
                </a:path>
              </a:pathLst>
            </a:custGeom>
            <a:solidFill>
              <a:srgbClr val="246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697"/>
            <p:cNvSpPr/>
            <p:nvPr/>
          </p:nvSpPr>
          <p:spPr bwMode="auto">
            <a:xfrm>
              <a:off x="6475648" y="2483047"/>
              <a:ext cx="192301" cy="290288"/>
            </a:xfrm>
            <a:custGeom>
              <a:avLst/>
              <a:gdLst>
                <a:gd name="T0" fmla="*/ 17 w 26"/>
                <a:gd name="T1" fmla="*/ 0 h 38"/>
                <a:gd name="T2" fmla="*/ 12 w 26"/>
                <a:gd name="T3" fmla="*/ 19 h 38"/>
                <a:gd name="T4" fmla="*/ 3 w 26"/>
                <a:gd name="T5" fmla="*/ 38 h 38"/>
                <a:gd name="T6" fmla="*/ 16 w 26"/>
                <a:gd name="T7" fmla="*/ 36 h 38"/>
                <a:gd name="T8" fmla="*/ 25 w 26"/>
                <a:gd name="T9" fmla="*/ 31 h 38"/>
                <a:gd name="T10" fmla="*/ 10 w 26"/>
                <a:gd name="T11" fmla="*/ 34 h 38"/>
                <a:gd name="T12" fmla="*/ 14 w 26"/>
                <a:gd name="T13" fmla="*/ 21 h 38"/>
                <a:gd name="T14" fmla="*/ 17 w 26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8">
                  <a:moveTo>
                    <a:pt x="17" y="0"/>
                  </a:moveTo>
                  <a:cubicBezTo>
                    <a:pt x="17" y="0"/>
                    <a:pt x="15" y="15"/>
                    <a:pt x="12" y="19"/>
                  </a:cubicBezTo>
                  <a:cubicBezTo>
                    <a:pt x="9" y="23"/>
                    <a:pt x="0" y="37"/>
                    <a:pt x="3" y="38"/>
                  </a:cubicBezTo>
                  <a:cubicBezTo>
                    <a:pt x="6" y="38"/>
                    <a:pt x="11" y="38"/>
                    <a:pt x="16" y="36"/>
                  </a:cubicBezTo>
                  <a:cubicBezTo>
                    <a:pt x="19" y="35"/>
                    <a:pt x="26" y="31"/>
                    <a:pt x="25" y="31"/>
                  </a:cubicBezTo>
                  <a:cubicBezTo>
                    <a:pt x="22" y="30"/>
                    <a:pt x="12" y="34"/>
                    <a:pt x="10" y="34"/>
                  </a:cubicBezTo>
                  <a:cubicBezTo>
                    <a:pt x="8" y="33"/>
                    <a:pt x="12" y="27"/>
                    <a:pt x="14" y="21"/>
                  </a:cubicBezTo>
                  <a:cubicBezTo>
                    <a:pt x="16" y="16"/>
                    <a:pt x="19" y="1"/>
                    <a:pt x="17" y="0"/>
                  </a:cubicBezTo>
                  <a:close/>
                </a:path>
              </a:pathLst>
            </a:custGeom>
            <a:solidFill>
              <a:srgbClr val="0041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698"/>
            <p:cNvSpPr/>
            <p:nvPr/>
          </p:nvSpPr>
          <p:spPr bwMode="auto">
            <a:xfrm>
              <a:off x="6129507" y="988457"/>
              <a:ext cx="442292" cy="215756"/>
            </a:xfrm>
            <a:custGeom>
              <a:avLst/>
              <a:gdLst>
                <a:gd name="T0" fmla="*/ 1 w 59"/>
                <a:gd name="T1" fmla="*/ 15 h 28"/>
                <a:gd name="T2" fmla="*/ 20 w 59"/>
                <a:gd name="T3" fmla="*/ 25 h 28"/>
                <a:gd name="T4" fmla="*/ 48 w 59"/>
                <a:gd name="T5" fmla="*/ 9 h 28"/>
                <a:gd name="T6" fmla="*/ 59 w 59"/>
                <a:gd name="T7" fmla="*/ 7 h 28"/>
                <a:gd name="T8" fmla="*/ 42 w 59"/>
                <a:gd name="T9" fmla="*/ 0 h 28"/>
                <a:gd name="T10" fmla="*/ 1 w 59"/>
                <a:gd name="T11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28">
                  <a:moveTo>
                    <a:pt x="1" y="15"/>
                  </a:moveTo>
                  <a:cubicBezTo>
                    <a:pt x="0" y="18"/>
                    <a:pt x="11" y="28"/>
                    <a:pt x="20" y="25"/>
                  </a:cubicBezTo>
                  <a:cubicBezTo>
                    <a:pt x="29" y="22"/>
                    <a:pt x="43" y="11"/>
                    <a:pt x="48" y="9"/>
                  </a:cubicBezTo>
                  <a:cubicBezTo>
                    <a:pt x="53" y="7"/>
                    <a:pt x="58" y="9"/>
                    <a:pt x="59" y="7"/>
                  </a:cubicBezTo>
                  <a:cubicBezTo>
                    <a:pt x="59" y="7"/>
                    <a:pt x="56" y="0"/>
                    <a:pt x="42" y="0"/>
                  </a:cubicBezTo>
                  <a:cubicBezTo>
                    <a:pt x="28" y="0"/>
                    <a:pt x="2" y="11"/>
                    <a:pt x="1" y="15"/>
                  </a:cubicBezTo>
                  <a:close/>
                </a:path>
              </a:pathLst>
            </a:custGeom>
            <a:solidFill>
              <a:srgbClr val="005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699"/>
            <p:cNvSpPr/>
            <p:nvPr/>
          </p:nvSpPr>
          <p:spPr bwMode="auto">
            <a:xfrm>
              <a:off x="5248769" y="996303"/>
              <a:ext cx="1449947" cy="1180768"/>
            </a:xfrm>
            <a:custGeom>
              <a:avLst/>
              <a:gdLst>
                <a:gd name="T0" fmla="*/ 110 w 193"/>
                <a:gd name="T1" fmla="*/ 15 h 154"/>
                <a:gd name="T2" fmla="*/ 74 w 193"/>
                <a:gd name="T3" fmla="*/ 2 h 154"/>
                <a:gd name="T4" fmla="*/ 27 w 193"/>
                <a:gd name="T5" fmla="*/ 12 h 154"/>
                <a:gd name="T6" fmla="*/ 3 w 193"/>
                <a:gd name="T7" fmla="*/ 22 h 154"/>
                <a:gd name="T8" fmla="*/ 18 w 193"/>
                <a:gd name="T9" fmla="*/ 25 h 154"/>
                <a:gd name="T10" fmla="*/ 54 w 193"/>
                <a:gd name="T11" fmla="*/ 22 h 154"/>
                <a:gd name="T12" fmla="*/ 106 w 193"/>
                <a:gd name="T13" fmla="*/ 50 h 154"/>
                <a:gd name="T14" fmla="*/ 121 w 193"/>
                <a:gd name="T15" fmla="*/ 89 h 154"/>
                <a:gd name="T16" fmla="*/ 149 w 193"/>
                <a:gd name="T17" fmla="*/ 112 h 154"/>
                <a:gd name="T18" fmla="*/ 189 w 193"/>
                <a:gd name="T19" fmla="*/ 149 h 154"/>
                <a:gd name="T20" fmla="*/ 193 w 193"/>
                <a:gd name="T21" fmla="*/ 128 h 154"/>
                <a:gd name="T22" fmla="*/ 170 w 193"/>
                <a:gd name="T23" fmla="*/ 61 h 154"/>
                <a:gd name="T24" fmla="*/ 126 w 193"/>
                <a:gd name="T25" fmla="*/ 32 h 154"/>
                <a:gd name="T26" fmla="*/ 110 w 193"/>
                <a:gd name="T27" fmla="*/ 1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3" h="154">
                  <a:moveTo>
                    <a:pt x="110" y="15"/>
                  </a:moveTo>
                  <a:cubicBezTo>
                    <a:pt x="110" y="15"/>
                    <a:pt x="82" y="3"/>
                    <a:pt x="74" y="2"/>
                  </a:cubicBezTo>
                  <a:cubicBezTo>
                    <a:pt x="58" y="0"/>
                    <a:pt x="33" y="9"/>
                    <a:pt x="27" y="12"/>
                  </a:cubicBezTo>
                  <a:cubicBezTo>
                    <a:pt x="22" y="14"/>
                    <a:pt x="7" y="20"/>
                    <a:pt x="3" y="22"/>
                  </a:cubicBezTo>
                  <a:cubicBezTo>
                    <a:pt x="0" y="25"/>
                    <a:pt x="10" y="26"/>
                    <a:pt x="18" y="25"/>
                  </a:cubicBezTo>
                  <a:cubicBezTo>
                    <a:pt x="25" y="25"/>
                    <a:pt x="39" y="27"/>
                    <a:pt x="54" y="22"/>
                  </a:cubicBezTo>
                  <a:cubicBezTo>
                    <a:pt x="70" y="17"/>
                    <a:pt x="96" y="39"/>
                    <a:pt x="106" y="50"/>
                  </a:cubicBezTo>
                  <a:cubicBezTo>
                    <a:pt x="116" y="61"/>
                    <a:pt x="118" y="74"/>
                    <a:pt x="121" y="89"/>
                  </a:cubicBezTo>
                  <a:cubicBezTo>
                    <a:pt x="123" y="98"/>
                    <a:pt x="138" y="109"/>
                    <a:pt x="149" y="112"/>
                  </a:cubicBezTo>
                  <a:cubicBezTo>
                    <a:pt x="169" y="118"/>
                    <a:pt x="182" y="140"/>
                    <a:pt x="189" y="149"/>
                  </a:cubicBezTo>
                  <a:cubicBezTo>
                    <a:pt x="192" y="154"/>
                    <a:pt x="193" y="134"/>
                    <a:pt x="193" y="128"/>
                  </a:cubicBezTo>
                  <a:cubicBezTo>
                    <a:pt x="193" y="128"/>
                    <a:pt x="189" y="79"/>
                    <a:pt x="170" y="61"/>
                  </a:cubicBezTo>
                  <a:cubicBezTo>
                    <a:pt x="156" y="48"/>
                    <a:pt x="134" y="37"/>
                    <a:pt x="126" y="32"/>
                  </a:cubicBezTo>
                  <a:cubicBezTo>
                    <a:pt x="119" y="26"/>
                    <a:pt x="113" y="16"/>
                    <a:pt x="110" y="15"/>
                  </a:cubicBezTo>
                  <a:close/>
                </a:path>
              </a:pathLst>
            </a:custGeom>
            <a:solidFill>
              <a:srgbClr val="005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700"/>
            <p:cNvSpPr/>
            <p:nvPr/>
          </p:nvSpPr>
          <p:spPr bwMode="auto">
            <a:xfrm>
              <a:off x="5571834" y="1243439"/>
              <a:ext cx="415369" cy="219677"/>
            </a:xfrm>
            <a:custGeom>
              <a:avLst/>
              <a:gdLst>
                <a:gd name="T0" fmla="*/ 30 w 55"/>
                <a:gd name="T1" fmla="*/ 4 h 29"/>
                <a:gd name="T2" fmla="*/ 4 w 55"/>
                <a:gd name="T3" fmla="*/ 9 h 29"/>
                <a:gd name="T4" fmla="*/ 28 w 55"/>
                <a:gd name="T5" fmla="*/ 25 h 29"/>
                <a:gd name="T6" fmla="*/ 53 w 55"/>
                <a:gd name="T7" fmla="*/ 21 h 29"/>
                <a:gd name="T8" fmla="*/ 30 w 55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9">
                  <a:moveTo>
                    <a:pt x="30" y="4"/>
                  </a:moveTo>
                  <a:cubicBezTo>
                    <a:pt x="12" y="0"/>
                    <a:pt x="0" y="1"/>
                    <a:pt x="4" y="9"/>
                  </a:cubicBezTo>
                  <a:cubicBezTo>
                    <a:pt x="7" y="16"/>
                    <a:pt x="12" y="21"/>
                    <a:pt x="28" y="25"/>
                  </a:cubicBezTo>
                  <a:cubicBezTo>
                    <a:pt x="45" y="29"/>
                    <a:pt x="55" y="26"/>
                    <a:pt x="53" y="21"/>
                  </a:cubicBezTo>
                  <a:cubicBezTo>
                    <a:pt x="52" y="16"/>
                    <a:pt x="47" y="8"/>
                    <a:pt x="30" y="4"/>
                  </a:cubicBezTo>
                  <a:close/>
                </a:path>
              </a:pathLst>
            </a:custGeom>
            <a:solidFill>
              <a:srgbClr val="DAE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701"/>
            <p:cNvSpPr/>
            <p:nvPr/>
          </p:nvSpPr>
          <p:spPr bwMode="auto">
            <a:xfrm>
              <a:off x="5902591" y="1580801"/>
              <a:ext cx="253837" cy="564885"/>
            </a:xfrm>
            <a:custGeom>
              <a:avLst/>
              <a:gdLst>
                <a:gd name="T0" fmla="*/ 32 w 34"/>
                <a:gd name="T1" fmla="*/ 32 h 74"/>
                <a:gd name="T2" fmla="*/ 24 w 34"/>
                <a:gd name="T3" fmla="*/ 11 h 74"/>
                <a:gd name="T4" fmla="*/ 9 w 34"/>
                <a:gd name="T5" fmla="*/ 17 h 74"/>
                <a:gd name="T6" fmla="*/ 5 w 34"/>
                <a:gd name="T7" fmla="*/ 53 h 74"/>
                <a:gd name="T8" fmla="*/ 27 w 34"/>
                <a:gd name="T9" fmla="*/ 73 h 74"/>
                <a:gd name="T10" fmla="*/ 26 w 34"/>
                <a:gd name="T11" fmla="*/ 53 h 74"/>
                <a:gd name="T12" fmla="*/ 32 w 34"/>
                <a:gd name="T13" fmla="*/ 3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74">
                  <a:moveTo>
                    <a:pt x="32" y="32"/>
                  </a:moveTo>
                  <a:cubicBezTo>
                    <a:pt x="34" y="23"/>
                    <a:pt x="24" y="11"/>
                    <a:pt x="24" y="11"/>
                  </a:cubicBezTo>
                  <a:cubicBezTo>
                    <a:pt x="15" y="0"/>
                    <a:pt x="9" y="10"/>
                    <a:pt x="9" y="17"/>
                  </a:cubicBezTo>
                  <a:cubicBezTo>
                    <a:pt x="9" y="24"/>
                    <a:pt x="0" y="41"/>
                    <a:pt x="5" y="53"/>
                  </a:cubicBezTo>
                  <a:cubicBezTo>
                    <a:pt x="9" y="65"/>
                    <a:pt x="26" y="74"/>
                    <a:pt x="27" y="73"/>
                  </a:cubicBezTo>
                  <a:cubicBezTo>
                    <a:pt x="28" y="72"/>
                    <a:pt x="24" y="62"/>
                    <a:pt x="26" y="53"/>
                  </a:cubicBezTo>
                  <a:cubicBezTo>
                    <a:pt x="27" y="45"/>
                    <a:pt x="29" y="42"/>
                    <a:pt x="32" y="32"/>
                  </a:cubicBezTo>
                  <a:close/>
                </a:path>
              </a:pathLst>
            </a:custGeom>
            <a:solidFill>
              <a:srgbClr val="005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702"/>
            <p:cNvSpPr/>
            <p:nvPr/>
          </p:nvSpPr>
          <p:spPr bwMode="auto">
            <a:xfrm>
              <a:off x="6287192" y="1977006"/>
              <a:ext cx="346141" cy="407972"/>
            </a:xfrm>
            <a:custGeom>
              <a:avLst/>
              <a:gdLst>
                <a:gd name="T0" fmla="*/ 24 w 46"/>
                <a:gd name="T1" fmla="*/ 6 h 53"/>
                <a:gd name="T2" fmla="*/ 3 w 46"/>
                <a:gd name="T3" fmla="*/ 3 h 53"/>
                <a:gd name="T4" fmla="*/ 24 w 46"/>
                <a:gd name="T5" fmla="*/ 24 h 53"/>
                <a:gd name="T6" fmla="*/ 40 w 46"/>
                <a:gd name="T7" fmla="*/ 51 h 53"/>
                <a:gd name="T8" fmla="*/ 46 w 46"/>
                <a:gd name="T9" fmla="*/ 43 h 53"/>
                <a:gd name="T10" fmla="*/ 42 w 46"/>
                <a:gd name="T11" fmla="*/ 27 h 53"/>
                <a:gd name="T12" fmla="*/ 24 w 46"/>
                <a:gd name="T13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53">
                  <a:moveTo>
                    <a:pt x="24" y="6"/>
                  </a:moveTo>
                  <a:cubicBezTo>
                    <a:pt x="12" y="2"/>
                    <a:pt x="7" y="0"/>
                    <a:pt x="3" y="3"/>
                  </a:cubicBezTo>
                  <a:cubicBezTo>
                    <a:pt x="0" y="6"/>
                    <a:pt x="17" y="16"/>
                    <a:pt x="24" y="24"/>
                  </a:cubicBezTo>
                  <a:cubicBezTo>
                    <a:pt x="32" y="33"/>
                    <a:pt x="39" y="49"/>
                    <a:pt x="40" y="51"/>
                  </a:cubicBezTo>
                  <a:cubicBezTo>
                    <a:pt x="42" y="53"/>
                    <a:pt x="46" y="51"/>
                    <a:pt x="46" y="43"/>
                  </a:cubicBezTo>
                  <a:cubicBezTo>
                    <a:pt x="46" y="35"/>
                    <a:pt x="44" y="30"/>
                    <a:pt x="42" y="27"/>
                  </a:cubicBezTo>
                  <a:cubicBezTo>
                    <a:pt x="41" y="24"/>
                    <a:pt x="35" y="10"/>
                    <a:pt x="24" y="6"/>
                  </a:cubicBezTo>
                  <a:close/>
                </a:path>
              </a:pathLst>
            </a:custGeom>
            <a:solidFill>
              <a:srgbClr val="DAE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703"/>
            <p:cNvSpPr/>
            <p:nvPr/>
          </p:nvSpPr>
          <p:spPr bwMode="auto">
            <a:xfrm>
              <a:off x="5987203" y="1631798"/>
              <a:ext cx="149996" cy="474661"/>
            </a:xfrm>
            <a:custGeom>
              <a:avLst/>
              <a:gdLst>
                <a:gd name="T0" fmla="*/ 10 w 20"/>
                <a:gd name="T1" fmla="*/ 3 h 62"/>
                <a:gd name="T2" fmla="*/ 3 w 20"/>
                <a:gd name="T3" fmla="*/ 7 h 62"/>
                <a:gd name="T4" fmla="*/ 3 w 20"/>
                <a:gd name="T5" fmla="*/ 37 h 62"/>
                <a:gd name="T6" fmla="*/ 14 w 20"/>
                <a:gd name="T7" fmla="*/ 62 h 62"/>
                <a:gd name="T8" fmla="*/ 13 w 20"/>
                <a:gd name="T9" fmla="*/ 49 h 62"/>
                <a:gd name="T10" fmla="*/ 19 w 20"/>
                <a:gd name="T11" fmla="*/ 21 h 62"/>
                <a:gd name="T12" fmla="*/ 10 w 20"/>
                <a:gd name="T13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62">
                  <a:moveTo>
                    <a:pt x="10" y="3"/>
                  </a:moveTo>
                  <a:cubicBezTo>
                    <a:pt x="7" y="0"/>
                    <a:pt x="3" y="2"/>
                    <a:pt x="3" y="7"/>
                  </a:cubicBezTo>
                  <a:cubicBezTo>
                    <a:pt x="3" y="12"/>
                    <a:pt x="7" y="24"/>
                    <a:pt x="3" y="37"/>
                  </a:cubicBezTo>
                  <a:cubicBezTo>
                    <a:pt x="0" y="51"/>
                    <a:pt x="12" y="62"/>
                    <a:pt x="14" y="62"/>
                  </a:cubicBezTo>
                  <a:cubicBezTo>
                    <a:pt x="15" y="62"/>
                    <a:pt x="13" y="59"/>
                    <a:pt x="13" y="49"/>
                  </a:cubicBezTo>
                  <a:cubicBezTo>
                    <a:pt x="13" y="40"/>
                    <a:pt x="18" y="30"/>
                    <a:pt x="19" y="21"/>
                  </a:cubicBezTo>
                  <a:cubicBezTo>
                    <a:pt x="20" y="13"/>
                    <a:pt x="10" y="3"/>
                    <a:pt x="10" y="3"/>
                  </a:cubicBezTo>
                  <a:close/>
                </a:path>
              </a:pathLst>
            </a:custGeom>
            <a:solidFill>
              <a:srgbClr val="246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704"/>
            <p:cNvSpPr/>
            <p:nvPr/>
          </p:nvSpPr>
          <p:spPr bwMode="auto">
            <a:xfrm>
              <a:off x="6075663" y="1694563"/>
              <a:ext cx="15384" cy="15691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2 h 2"/>
                <a:gd name="T4" fmla="*/ 2 w 2"/>
                <a:gd name="T5" fmla="*/ 2 h 2"/>
                <a:gd name="T6" fmla="*/ 1 w 2"/>
                <a:gd name="T7" fmla="*/ 0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705"/>
            <p:cNvSpPr/>
            <p:nvPr/>
          </p:nvSpPr>
          <p:spPr bwMode="auto">
            <a:xfrm>
              <a:off x="6098739" y="1733792"/>
              <a:ext cx="7692" cy="784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706"/>
            <p:cNvSpPr/>
            <p:nvPr/>
          </p:nvSpPr>
          <p:spPr bwMode="auto">
            <a:xfrm>
              <a:off x="6602565" y="2353596"/>
              <a:ext cx="330757" cy="396205"/>
            </a:xfrm>
            <a:custGeom>
              <a:avLst/>
              <a:gdLst>
                <a:gd name="T0" fmla="*/ 13 w 44"/>
                <a:gd name="T1" fmla="*/ 42 h 52"/>
                <a:gd name="T2" fmla="*/ 40 w 44"/>
                <a:gd name="T3" fmla="*/ 42 h 52"/>
                <a:gd name="T4" fmla="*/ 30 w 44"/>
                <a:gd name="T5" fmla="*/ 22 h 52"/>
                <a:gd name="T6" fmla="*/ 14 w 44"/>
                <a:gd name="T7" fmla="*/ 5 h 52"/>
                <a:gd name="T8" fmla="*/ 10 w 44"/>
                <a:gd name="T9" fmla="*/ 13 h 52"/>
                <a:gd name="T10" fmla="*/ 13 w 44"/>
                <a:gd name="T11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52">
                  <a:moveTo>
                    <a:pt x="13" y="42"/>
                  </a:moveTo>
                  <a:cubicBezTo>
                    <a:pt x="19" y="38"/>
                    <a:pt x="37" y="44"/>
                    <a:pt x="40" y="42"/>
                  </a:cubicBezTo>
                  <a:cubicBezTo>
                    <a:pt x="44" y="39"/>
                    <a:pt x="36" y="26"/>
                    <a:pt x="30" y="22"/>
                  </a:cubicBezTo>
                  <a:cubicBezTo>
                    <a:pt x="22" y="16"/>
                    <a:pt x="16" y="10"/>
                    <a:pt x="14" y="5"/>
                  </a:cubicBezTo>
                  <a:cubicBezTo>
                    <a:pt x="11" y="0"/>
                    <a:pt x="7" y="4"/>
                    <a:pt x="10" y="13"/>
                  </a:cubicBezTo>
                  <a:cubicBezTo>
                    <a:pt x="13" y="21"/>
                    <a:pt x="0" y="52"/>
                    <a:pt x="13" y="42"/>
                  </a:cubicBezTo>
                  <a:close/>
                </a:path>
              </a:pathLst>
            </a:custGeom>
            <a:solidFill>
              <a:srgbClr val="005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707"/>
            <p:cNvSpPr/>
            <p:nvPr/>
          </p:nvSpPr>
          <p:spPr bwMode="auto">
            <a:xfrm>
              <a:off x="6344883" y="1317973"/>
              <a:ext cx="361525" cy="835560"/>
            </a:xfrm>
            <a:custGeom>
              <a:avLst/>
              <a:gdLst>
                <a:gd name="T0" fmla="*/ 6 w 48"/>
                <a:gd name="T1" fmla="*/ 10 h 109"/>
                <a:gd name="T2" fmla="*/ 21 w 48"/>
                <a:gd name="T3" fmla="*/ 52 h 109"/>
                <a:gd name="T4" fmla="*/ 46 w 48"/>
                <a:gd name="T5" fmla="*/ 88 h 109"/>
                <a:gd name="T6" fmla="*/ 26 w 48"/>
                <a:gd name="T7" fmla="*/ 22 h 109"/>
                <a:gd name="T8" fmla="*/ 6 w 48"/>
                <a:gd name="T9" fmla="*/ 1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09">
                  <a:moveTo>
                    <a:pt x="6" y="10"/>
                  </a:moveTo>
                  <a:cubicBezTo>
                    <a:pt x="11" y="16"/>
                    <a:pt x="17" y="25"/>
                    <a:pt x="21" y="52"/>
                  </a:cubicBezTo>
                  <a:cubicBezTo>
                    <a:pt x="25" y="79"/>
                    <a:pt x="44" y="109"/>
                    <a:pt x="46" y="88"/>
                  </a:cubicBezTo>
                  <a:cubicBezTo>
                    <a:pt x="48" y="68"/>
                    <a:pt x="43" y="43"/>
                    <a:pt x="26" y="22"/>
                  </a:cubicBezTo>
                  <a:cubicBezTo>
                    <a:pt x="9" y="0"/>
                    <a:pt x="0" y="3"/>
                    <a:pt x="6" y="10"/>
                  </a:cubicBezTo>
                  <a:close/>
                </a:path>
              </a:pathLst>
            </a:custGeom>
            <a:solidFill>
              <a:srgbClr val="246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708"/>
            <p:cNvSpPr/>
            <p:nvPr/>
          </p:nvSpPr>
          <p:spPr bwMode="auto">
            <a:xfrm>
              <a:off x="5633370" y="1259130"/>
              <a:ext cx="330757" cy="168682"/>
            </a:xfrm>
            <a:custGeom>
              <a:avLst/>
              <a:gdLst>
                <a:gd name="T0" fmla="*/ 23 w 44"/>
                <a:gd name="T1" fmla="*/ 3 h 22"/>
                <a:gd name="T2" fmla="*/ 4 w 44"/>
                <a:gd name="T3" fmla="*/ 6 h 22"/>
                <a:gd name="T4" fmla="*/ 40 w 44"/>
                <a:gd name="T5" fmla="*/ 21 h 22"/>
                <a:gd name="T6" fmla="*/ 42 w 44"/>
                <a:gd name="T7" fmla="*/ 15 h 22"/>
                <a:gd name="T8" fmla="*/ 23 w 44"/>
                <a:gd name="T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2">
                  <a:moveTo>
                    <a:pt x="23" y="3"/>
                  </a:moveTo>
                  <a:cubicBezTo>
                    <a:pt x="10" y="0"/>
                    <a:pt x="0" y="2"/>
                    <a:pt x="4" y="6"/>
                  </a:cubicBezTo>
                  <a:cubicBezTo>
                    <a:pt x="10" y="13"/>
                    <a:pt x="36" y="22"/>
                    <a:pt x="40" y="21"/>
                  </a:cubicBezTo>
                  <a:cubicBezTo>
                    <a:pt x="44" y="21"/>
                    <a:pt x="44" y="19"/>
                    <a:pt x="42" y="15"/>
                  </a:cubicBezTo>
                  <a:cubicBezTo>
                    <a:pt x="39" y="11"/>
                    <a:pt x="36" y="6"/>
                    <a:pt x="23" y="3"/>
                  </a:cubicBezTo>
                  <a:close/>
                </a:path>
              </a:pathLst>
            </a:custGeom>
            <a:solidFill>
              <a:srgbClr val="E8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709"/>
            <p:cNvSpPr/>
            <p:nvPr/>
          </p:nvSpPr>
          <p:spPr bwMode="auto">
            <a:xfrm>
              <a:off x="5460301" y="1270900"/>
              <a:ext cx="23076" cy="23537"/>
            </a:xfrm>
            <a:custGeom>
              <a:avLst/>
              <a:gdLst>
                <a:gd name="T0" fmla="*/ 0 w 3"/>
                <a:gd name="T1" fmla="*/ 1 h 3"/>
                <a:gd name="T2" fmla="*/ 1 w 3"/>
                <a:gd name="T3" fmla="*/ 3 h 3"/>
                <a:gd name="T4" fmla="*/ 3 w 3"/>
                <a:gd name="T5" fmla="*/ 2 h 3"/>
                <a:gd name="T6" fmla="*/ 2 w 3"/>
                <a:gd name="T7" fmla="*/ 0 h 3"/>
                <a:gd name="T8" fmla="*/ 0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2"/>
                    <a:pt x="0" y="2"/>
                    <a:pt x="1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710"/>
            <p:cNvSpPr/>
            <p:nvPr/>
          </p:nvSpPr>
          <p:spPr bwMode="auto">
            <a:xfrm>
              <a:off x="6137199" y="988457"/>
              <a:ext cx="426908" cy="176528"/>
            </a:xfrm>
            <a:custGeom>
              <a:avLst/>
              <a:gdLst>
                <a:gd name="T0" fmla="*/ 41 w 57"/>
                <a:gd name="T1" fmla="*/ 0 h 23"/>
                <a:gd name="T2" fmla="*/ 2 w 57"/>
                <a:gd name="T3" fmla="*/ 16 h 23"/>
                <a:gd name="T4" fmla="*/ 13 w 57"/>
                <a:gd name="T5" fmla="*/ 21 h 23"/>
                <a:gd name="T6" fmla="*/ 46 w 57"/>
                <a:gd name="T7" fmla="*/ 6 h 23"/>
                <a:gd name="T8" fmla="*/ 54 w 57"/>
                <a:gd name="T9" fmla="*/ 3 h 23"/>
                <a:gd name="T10" fmla="*/ 41 w 57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23">
                  <a:moveTo>
                    <a:pt x="41" y="0"/>
                  </a:moveTo>
                  <a:cubicBezTo>
                    <a:pt x="32" y="0"/>
                    <a:pt x="0" y="8"/>
                    <a:pt x="2" y="16"/>
                  </a:cubicBezTo>
                  <a:cubicBezTo>
                    <a:pt x="5" y="23"/>
                    <a:pt x="9" y="23"/>
                    <a:pt x="13" y="21"/>
                  </a:cubicBezTo>
                  <a:cubicBezTo>
                    <a:pt x="18" y="20"/>
                    <a:pt x="39" y="6"/>
                    <a:pt x="46" y="6"/>
                  </a:cubicBezTo>
                  <a:cubicBezTo>
                    <a:pt x="53" y="7"/>
                    <a:pt x="57" y="4"/>
                    <a:pt x="54" y="3"/>
                  </a:cubicBezTo>
                  <a:cubicBezTo>
                    <a:pt x="54" y="3"/>
                    <a:pt x="49" y="0"/>
                    <a:pt x="41" y="0"/>
                  </a:cubicBezTo>
                  <a:close/>
                </a:path>
              </a:pathLst>
            </a:custGeom>
            <a:solidFill>
              <a:srgbClr val="246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711"/>
            <p:cNvSpPr/>
            <p:nvPr/>
          </p:nvSpPr>
          <p:spPr bwMode="auto">
            <a:xfrm>
              <a:off x="6406419" y="1004148"/>
              <a:ext cx="15384" cy="23537"/>
            </a:xfrm>
            <a:custGeom>
              <a:avLst/>
              <a:gdLst>
                <a:gd name="T0" fmla="*/ 0 w 2"/>
                <a:gd name="T1" fmla="*/ 1 h 3"/>
                <a:gd name="T2" fmla="*/ 1 w 2"/>
                <a:gd name="T3" fmla="*/ 2 h 3"/>
                <a:gd name="T4" fmla="*/ 2 w 2"/>
                <a:gd name="T5" fmla="*/ 2 h 3"/>
                <a:gd name="T6" fmla="*/ 1 w 2"/>
                <a:gd name="T7" fmla="*/ 0 h 3"/>
                <a:gd name="T8" fmla="*/ 0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712"/>
            <p:cNvSpPr/>
            <p:nvPr/>
          </p:nvSpPr>
          <p:spPr bwMode="auto">
            <a:xfrm>
              <a:off x="6352575" y="1019840"/>
              <a:ext cx="7692" cy="784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1410662" y="5374353"/>
            <a:ext cx="1360652" cy="958030"/>
            <a:chOff x="2974047" y="3601599"/>
            <a:chExt cx="1888934" cy="1275831"/>
          </a:xfrm>
        </p:grpSpPr>
        <p:sp>
          <p:nvSpPr>
            <p:cNvPr id="146" name="Freeform 1936"/>
            <p:cNvSpPr/>
            <p:nvPr/>
          </p:nvSpPr>
          <p:spPr bwMode="auto">
            <a:xfrm>
              <a:off x="3222682" y="3601599"/>
              <a:ext cx="1509077" cy="1275831"/>
            </a:xfrm>
            <a:custGeom>
              <a:avLst/>
              <a:gdLst>
                <a:gd name="T0" fmla="*/ 189 w 224"/>
                <a:gd name="T1" fmla="*/ 105 h 202"/>
                <a:gd name="T2" fmla="*/ 149 w 224"/>
                <a:gd name="T3" fmla="*/ 54 h 202"/>
                <a:gd name="T4" fmla="*/ 102 w 224"/>
                <a:gd name="T5" fmla="*/ 20 h 202"/>
                <a:gd name="T6" fmla="*/ 52 w 224"/>
                <a:gd name="T7" fmla="*/ 11 h 202"/>
                <a:gd name="T8" fmla="*/ 27 w 224"/>
                <a:gd name="T9" fmla="*/ 60 h 202"/>
                <a:gd name="T10" fmla="*/ 8 w 224"/>
                <a:gd name="T11" fmla="*/ 98 h 202"/>
                <a:gd name="T12" fmla="*/ 7 w 224"/>
                <a:gd name="T13" fmla="*/ 157 h 202"/>
                <a:gd name="T14" fmla="*/ 47 w 224"/>
                <a:gd name="T15" fmla="*/ 183 h 202"/>
                <a:gd name="T16" fmla="*/ 70 w 224"/>
                <a:gd name="T17" fmla="*/ 184 h 202"/>
                <a:gd name="T18" fmla="*/ 134 w 224"/>
                <a:gd name="T19" fmla="*/ 194 h 202"/>
                <a:gd name="T20" fmla="*/ 160 w 224"/>
                <a:gd name="T21" fmla="*/ 188 h 202"/>
                <a:gd name="T22" fmla="*/ 200 w 224"/>
                <a:gd name="T23" fmla="*/ 196 h 202"/>
                <a:gd name="T24" fmla="*/ 219 w 224"/>
                <a:gd name="T25" fmla="*/ 195 h 202"/>
                <a:gd name="T26" fmla="*/ 216 w 224"/>
                <a:gd name="T27" fmla="*/ 184 h 202"/>
                <a:gd name="T28" fmla="*/ 190 w 224"/>
                <a:gd name="T29" fmla="*/ 155 h 202"/>
                <a:gd name="T30" fmla="*/ 189 w 224"/>
                <a:gd name="T31" fmla="*/ 10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4" h="202">
                  <a:moveTo>
                    <a:pt x="189" y="105"/>
                  </a:moveTo>
                  <a:cubicBezTo>
                    <a:pt x="184" y="85"/>
                    <a:pt x="160" y="66"/>
                    <a:pt x="149" y="54"/>
                  </a:cubicBezTo>
                  <a:cubicBezTo>
                    <a:pt x="139" y="42"/>
                    <a:pt x="109" y="26"/>
                    <a:pt x="102" y="20"/>
                  </a:cubicBezTo>
                  <a:cubicBezTo>
                    <a:pt x="95" y="15"/>
                    <a:pt x="68" y="0"/>
                    <a:pt x="52" y="11"/>
                  </a:cubicBezTo>
                  <a:cubicBezTo>
                    <a:pt x="35" y="22"/>
                    <a:pt x="29" y="50"/>
                    <a:pt x="27" y="60"/>
                  </a:cubicBezTo>
                  <a:cubicBezTo>
                    <a:pt x="25" y="73"/>
                    <a:pt x="14" y="88"/>
                    <a:pt x="8" y="98"/>
                  </a:cubicBezTo>
                  <a:cubicBezTo>
                    <a:pt x="2" y="107"/>
                    <a:pt x="0" y="140"/>
                    <a:pt x="7" y="157"/>
                  </a:cubicBezTo>
                  <a:cubicBezTo>
                    <a:pt x="14" y="174"/>
                    <a:pt x="36" y="182"/>
                    <a:pt x="47" y="183"/>
                  </a:cubicBezTo>
                  <a:cubicBezTo>
                    <a:pt x="59" y="184"/>
                    <a:pt x="54" y="183"/>
                    <a:pt x="70" y="184"/>
                  </a:cubicBezTo>
                  <a:cubicBezTo>
                    <a:pt x="85" y="186"/>
                    <a:pt x="115" y="197"/>
                    <a:pt x="134" y="194"/>
                  </a:cubicBezTo>
                  <a:cubicBezTo>
                    <a:pt x="152" y="192"/>
                    <a:pt x="151" y="188"/>
                    <a:pt x="160" y="188"/>
                  </a:cubicBezTo>
                  <a:cubicBezTo>
                    <a:pt x="170" y="188"/>
                    <a:pt x="192" y="193"/>
                    <a:pt x="200" y="196"/>
                  </a:cubicBezTo>
                  <a:cubicBezTo>
                    <a:pt x="209" y="199"/>
                    <a:pt x="219" y="202"/>
                    <a:pt x="219" y="195"/>
                  </a:cubicBezTo>
                  <a:cubicBezTo>
                    <a:pt x="219" y="195"/>
                    <a:pt x="224" y="188"/>
                    <a:pt x="216" y="184"/>
                  </a:cubicBezTo>
                  <a:cubicBezTo>
                    <a:pt x="200" y="177"/>
                    <a:pt x="194" y="169"/>
                    <a:pt x="190" y="155"/>
                  </a:cubicBezTo>
                  <a:cubicBezTo>
                    <a:pt x="187" y="141"/>
                    <a:pt x="193" y="124"/>
                    <a:pt x="189" y="105"/>
                  </a:cubicBezTo>
                  <a:close/>
                </a:path>
              </a:pathLst>
            </a:custGeom>
            <a:solidFill>
              <a:srgbClr val="002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937"/>
            <p:cNvSpPr/>
            <p:nvPr/>
          </p:nvSpPr>
          <p:spPr bwMode="auto">
            <a:xfrm>
              <a:off x="3274480" y="3734364"/>
              <a:ext cx="797705" cy="987637"/>
            </a:xfrm>
            <a:custGeom>
              <a:avLst/>
              <a:gdLst>
                <a:gd name="T0" fmla="*/ 37 w 118"/>
                <a:gd name="T1" fmla="*/ 21 h 156"/>
                <a:gd name="T2" fmla="*/ 18 w 118"/>
                <a:gd name="T3" fmla="*/ 54 h 156"/>
                <a:gd name="T4" fmla="*/ 9 w 118"/>
                <a:gd name="T5" fmla="*/ 79 h 156"/>
                <a:gd name="T6" fmla="*/ 13 w 118"/>
                <a:gd name="T7" fmla="*/ 135 h 156"/>
                <a:gd name="T8" fmla="*/ 62 w 118"/>
                <a:gd name="T9" fmla="*/ 154 h 156"/>
                <a:gd name="T10" fmla="*/ 118 w 118"/>
                <a:gd name="T11" fmla="*/ 66 h 156"/>
                <a:gd name="T12" fmla="*/ 102 w 118"/>
                <a:gd name="T13" fmla="*/ 12 h 156"/>
                <a:gd name="T14" fmla="*/ 80 w 118"/>
                <a:gd name="T15" fmla="*/ 2 h 156"/>
                <a:gd name="T16" fmla="*/ 37 w 118"/>
                <a:gd name="T17" fmla="*/ 2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56">
                  <a:moveTo>
                    <a:pt x="37" y="21"/>
                  </a:moveTo>
                  <a:cubicBezTo>
                    <a:pt x="27" y="35"/>
                    <a:pt x="18" y="45"/>
                    <a:pt x="18" y="54"/>
                  </a:cubicBezTo>
                  <a:cubicBezTo>
                    <a:pt x="18" y="63"/>
                    <a:pt x="12" y="68"/>
                    <a:pt x="9" y="79"/>
                  </a:cubicBezTo>
                  <a:cubicBezTo>
                    <a:pt x="6" y="91"/>
                    <a:pt x="0" y="123"/>
                    <a:pt x="13" y="135"/>
                  </a:cubicBezTo>
                  <a:cubicBezTo>
                    <a:pt x="25" y="147"/>
                    <a:pt x="40" y="153"/>
                    <a:pt x="62" y="154"/>
                  </a:cubicBezTo>
                  <a:cubicBezTo>
                    <a:pt x="85" y="156"/>
                    <a:pt x="118" y="66"/>
                    <a:pt x="118" y="66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2"/>
                    <a:pt x="92" y="3"/>
                    <a:pt x="80" y="2"/>
                  </a:cubicBezTo>
                  <a:cubicBezTo>
                    <a:pt x="68" y="0"/>
                    <a:pt x="48" y="6"/>
                    <a:pt x="37" y="21"/>
                  </a:cubicBezTo>
                  <a:close/>
                </a:path>
              </a:pathLst>
            </a:custGeom>
            <a:solidFill>
              <a:srgbClr val="005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938"/>
            <p:cNvSpPr/>
            <p:nvPr/>
          </p:nvSpPr>
          <p:spPr bwMode="auto">
            <a:xfrm>
              <a:off x="2974047" y="3695506"/>
              <a:ext cx="1757712" cy="1168973"/>
            </a:xfrm>
            <a:custGeom>
              <a:avLst/>
              <a:gdLst>
                <a:gd name="T0" fmla="*/ 227 w 261"/>
                <a:gd name="T1" fmla="*/ 82 h 185"/>
                <a:gd name="T2" fmla="*/ 167 w 261"/>
                <a:gd name="T3" fmla="*/ 23 h 185"/>
                <a:gd name="T4" fmla="*/ 136 w 261"/>
                <a:gd name="T5" fmla="*/ 13 h 185"/>
                <a:gd name="T6" fmla="*/ 97 w 261"/>
                <a:gd name="T7" fmla="*/ 48 h 185"/>
                <a:gd name="T8" fmla="*/ 78 w 261"/>
                <a:gd name="T9" fmla="*/ 63 h 185"/>
                <a:gd name="T10" fmla="*/ 65 w 261"/>
                <a:gd name="T11" fmla="*/ 57 h 185"/>
                <a:gd name="T12" fmla="*/ 56 w 261"/>
                <a:gd name="T13" fmla="*/ 38 h 185"/>
                <a:gd name="T14" fmla="*/ 33 w 261"/>
                <a:gd name="T15" fmla="*/ 4 h 185"/>
                <a:gd name="T16" fmla="*/ 20 w 261"/>
                <a:gd name="T17" fmla="*/ 15 h 185"/>
                <a:gd name="T18" fmla="*/ 11 w 261"/>
                <a:gd name="T19" fmla="*/ 45 h 185"/>
                <a:gd name="T20" fmla="*/ 4 w 261"/>
                <a:gd name="T21" fmla="*/ 68 h 185"/>
                <a:gd name="T22" fmla="*/ 22 w 261"/>
                <a:gd name="T23" fmla="*/ 75 h 185"/>
                <a:gd name="T24" fmla="*/ 49 w 261"/>
                <a:gd name="T25" fmla="*/ 67 h 185"/>
                <a:gd name="T26" fmla="*/ 70 w 261"/>
                <a:gd name="T27" fmla="*/ 72 h 185"/>
                <a:gd name="T28" fmla="*/ 79 w 261"/>
                <a:gd name="T29" fmla="*/ 112 h 185"/>
                <a:gd name="T30" fmla="*/ 92 w 261"/>
                <a:gd name="T31" fmla="*/ 154 h 185"/>
                <a:gd name="T32" fmla="*/ 152 w 261"/>
                <a:gd name="T33" fmla="*/ 176 h 185"/>
                <a:gd name="T34" fmla="*/ 185 w 261"/>
                <a:gd name="T35" fmla="*/ 172 h 185"/>
                <a:gd name="T36" fmla="*/ 219 w 261"/>
                <a:gd name="T37" fmla="*/ 167 h 185"/>
                <a:gd name="T38" fmla="*/ 258 w 261"/>
                <a:gd name="T39" fmla="*/ 178 h 185"/>
                <a:gd name="T40" fmla="*/ 248 w 261"/>
                <a:gd name="T41" fmla="*/ 164 h 185"/>
                <a:gd name="T42" fmla="*/ 229 w 261"/>
                <a:gd name="T43" fmla="*/ 133 h 185"/>
                <a:gd name="T44" fmla="*/ 227 w 261"/>
                <a:gd name="T45" fmla="*/ 8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85">
                  <a:moveTo>
                    <a:pt x="227" y="82"/>
                  </a:moveTo>
                  <a:cubicBezTo>
                    <a:pt x="222" y="71"/>
                    <a:pt x="184" y="32"/>
                    <a:pt x="167" y="23"/>
                  </a:cubicBezTo>
                  <a:cubicBezTo>
                    <a:pt x="149" y="14"/>
                    <a:pt x="141" y="8"/>
                    <a:pt x="136" y="13"/>
                  </a:cubicBezTo>
                  <a:cubicBezTo>
                    <a:pt x="130" y="17"/>
                    <a:pt x="107" y="37"/>
                    <a:pt x="97" y="48"/>
                  </a:cubicBezTo>
                  <a:cubicBezTo>
                    <a:pt x="87" y="59"/>
                    <a:pt x="81" y="64"/>
                    <a:pt x="78" y="63"/>
                  </a:cubicBezTo>
                  <a:cubicBezTo>
                    <a:pt x="78" y="63"/>
                    <a:pt x="69" y="61"/>
                    <a:pt x="65" y="57"/>
                  </a:cubicBezTo>
                  <a:cubicBezTo>
                    <a:pt x="61" y="54"/>
                    <a:pt x="59" y="48"/>
                    <a:pt x="56" y="38"/>
                  </a:cubicBezTo>
                  <a:cubicBezTo>
                    <a:pt x="52" y="26"/>
                    <a:pt x="40" y="9"/>
                    <a:pt x="33" y="4"/>
                  </a:cubicBezTo>
                  <a:cubicBezTo>
                    <a:pt x="27" y="0"/>
                    <a:pt x="22" y="6"/>
                    <a:pt x="20" y="15"/>
                  </a:cubicBezTo>
                  <a:cubicBezTo>
                    <a:pt x="18" y="24"/>
                    <a:pt x="14" y="35"/>
                    <a:pt x="11" y="45"/>
                  </a:cubicBezTo>
                  <a:cubicBezTo>
                    <a:pt x="8" y="54"/>
                    <a:pt x="0" y="63"/>
                    <a:pt x="4" y="68"/>
                  </a:cubicBezTo>
                  <a:cubicBezTo>
                    <a:pt x="7" y="72"/>
                    <a:pt x="14" y="75"/>
                    <a:pt x="22" y="75"/>
                  </a:cubicBezTo>
                  <a:cubicBezTo>
                    <a:pt x="30" y="75"/>
                    <a:pt x="44" y="66"/>
                    <a:pt x="49" y="67"/>
                  </a:cubicBezTo>
                  <a:cubicBezTo>
                    <a:pt x="54" y="68"/>
                    <a:pt x="65" y="64"/>
                    <a:pt x="70" y="72"/>
                  </a:cubicBezTo>
                  <a:cubicBezTo>
                    <a:pt x="75" y="80"/>
                    <a:pt x="79" y="98"/>
                    <a:pt x="79" y="112"/>
                  </a:cubicBezTo>
                  <a:cubicBezTo>
                    <a:pt x="79" y="126"/>
                    <a:pt x="85" y="149"/>
                    <a:pt x="92" y="154"/>
                  </a:cubicBezTo>
                  <a:cubicBezTo>
                    <a:pt x="99" y="158"/>
                    <a:pt x="129" y="171"/>
                    <a:pt x="152" y="176"/>
                  </a:cubicBezTo>
                  <a:cubicBezTo>
                    <a:pt x="175" y="180"/>
                    <a:pt x="178" y="175"/>
                    <a:pt x="185" y="172"/>
                  </a:cubicBezTo>
                  <a:cubicBezTo>
                    <a:pt x="192" y="169"/>
                    <a:pt x="203" y="162"/>
                    <a:pt x="219" y="167"/>
                  </a:cubicBezTo>
                  <a:cubicBezTo>
                    <a:pt x="235" y="171"/>
                    <a:pt x="255" y="185"/>
                    <a:pt x="258" y="178"/>
                  </a:cubicBezTo>
                  <a:cubicBezTo>
                    <a:pt x="261" y="171"/>
                    <a:pt x="256" y="169"/>
                    <a:pt x="248" y="164"/>
                  </a:cubicBezTo>
                  <a:cubicBezTo>
                    <a:pt x="241" y="160"/>
                    <a:pt x="230" y="157"/>
                    <a:pt x="229" y="133"/>
                  </a:cubicBezTo>
                  <a:cubicBezTo>
                    <a:pt x="228" y="109"/>
                    <a:pt x="232" y="93"/>
                    <a:pt x="227" y="82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939"/>
            <p:cNvSpPr/>
            <p:nvPr/>
          </p:nvSpPr>
          <p:spPr bwMode="auto">
            <a:xfrm>
              <a:off x="3018938" y="3740840"/>
              <a:ext cx="542163" cy="446865"/>
            </a:xfrm>
            <a:custGeom>
              <a:avLst/>
              <a:gdLst>
                <a:gd name="T0" fmla="*/ 77 w 80"/>
                <a:gd name="T1" fmla="*/ 60 h 71"/>
                <a:gd name="T2" fmla="*/ 70 w 80"/>
                <a:gd name="T3" fmla="*/ 58 h 71"/>
                <a:gd name="T4" fmla="*/ 68 w 80"/>
                <a:gd name="T5" fmla="*/ 57 h 71"/>
                <a:gd name="T6" fmla="*/ 45 w 80"/>
                <a:gd name="T7" fmla="*/ 39 h 71"/>
                <a:gd name="T8" fmla="*/ 23 w 80"/>
                <a:gd name="T9" fmla="*/ 2 h 71"/>
                <a:gd name="T10" fmla="*/ 22 w 80"/>
                <a:gd name="T11" fmla="*/ 6 h 71"/>
                <a:gd name="T12" fmla="*/ 17 w 80"/>
                <a:gd name="T13" fmla="*/ 10 h 71"/>
                <a:gd name="T14" fmla="*/ 18 w 80"/>
                <a:gd name="T15" fmla="*/ 16 h 71"/>
                <a:gd name="T16" fmla="*/ 15 w 80"/>
                <a:gd name="T17" fmla="*/ 18 h 71"/>
                <a:gd name="T18" fmla="*/ 15 w 80"/>
                <a:gd name="T19" fmla="*/ 24 h 71"/>
                <a:gd name="T20" fmla="*/ 12 w 80"/>
                <a:gd name="T21" fmla="*/ 28 h 71"/>
                <a:gd name="T22" fmla="*/ 13 w 80"/>
                <a:gd name="T23" fmla="*/ 32 h 71"/>
                <a:gd name="T24" fmla="*/ 10 w 80"/>
                <a:gd name="T25" fmla="*/ 35 h 71"/>
                <a:gd name="T26" fmla="*/ 10 w 80"/>
                <a:gd name="T27" fmla="*/ 40 h 71"/>
                <a:gd name="T28" fmla="*/ 8 w 80"/>
                <a:gd name="T29" fmla="*/ 43 h 71"/>
                <a:gd name="T30" fmla="*/ 7 w 80"/>
                <a:gd name="T31" fmla="*/ 49 h 71"/>
                <a:gd name="T32" fmla="*/ 7 w 80"/>
                <a:gd name="T33" fmla="*/ 54 h 71"/>
                <a:gd name="T34" fmla="*/ 4 w 80"/>
                <a:gd name="T35" fmla="*/ 62 h 71"/>
                <a:gd name="T36" fmla="*/ 12 w 80"/>
                <a:gd name="T37" fmla="*/ 64 h 71"/>
                <a:gd name="T38" fmla="*/ 26 w 80"/>
                <a:gd name="T39" fmla="*/ 62 h 71"/>
                <a:gd name="T40" fmla="*/ 43 w 80"/>
                <a:gd name="T41" fmla="*/ 56 h 71"/>
                <a:gd name="T42" fmla="*/ 64 w 80"/>
                <a:gd name="T43" fmla="*/ 63 h 71"/>
                <a:gd name="T44" fmla="*/ 71 w 80"/>
                <a:gd name="T45" fmla="*/ 70 h 71"/>
                <a:gd name="T46" fmla="*/ 69 w 80"/>
                <a:gd name="T47" fmla="*/ 66 h 71"/>
                <a:gd name="T48" fmla="*/ 75 w 80"/>
                <a:gd name="T49" fmla="*/ 67 h 71"/>
                <a:gd name="T50" fmla="*/ 73 w 80"/>
                <a:gd name="T51" fmla="*/ 62 h 71"/>
                <a:gd name="T52" fmla="*/ 77 w 80"/>
                <a:gd name="T5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71">
                  <a:moveTo>
                    <a:pt x="77" y="60"/>
                  </a:moveTo>
                  <a:cubicBezTo>
                    <a:pt x="75" y="58"/>
                    <a:pt x="72" y="59"/>
                    <a:pt x="70" y="58"/>
                  </a:cubicBezTo>
                  <a:cubicBezTo>
                    <a:pt x="69" y="57"/>
                    <a:pt x="68" y="57"/>
                    <a:pt x="68" y="57"/>
                  </a:cubicBezTo>
                  <a:cubicBezTo>
                    <a:pt x="68" y="57"/>
                    <a:pt x="51" y="52"/>
                    <a:pt x="45" y="39"/>
                  </a:cubicBezTo>
                  <a:cubicBezTo>
                    <a:pt x="39" y="26"/>
                    <a:pt x="24" y="0"/>
                    <a:pt x="23" y="2"/>
                  </a:cubicBezTo>
                  <a:cubicBezTo>
                    <a:pt x="21" y="4"/>
                    <a:pt x="22" y="3"/>
                    <a:pt x="22" y="6"/>
                  </a:cubicBezTo>
                  <a:cubicBezTo>
                    <a:pt x="22" y="8"/>
                    <a:pt x="17" y="8"/>
                    <a:pt x="17" y="10"/>
                  </a:cubicBezTo>
                  <a:cubicBezTo>
                    <a:pt x="18" y="13"/>
                    <a:pt x="20" y="14"/>
                    <a:pt x="18" y="16"/>
                  </a:cubicBezTo>
                  <a:cubicBezTo>
                    <a:pt x="17" y="18"/>
                    <a:pt x="14" y="16"/>
                    <a:pt x="15" y="18"/>
                  </a:cubicBezTo>
                  <a:cubicBezTo>
                    <a:pt x="15" y="21"/>
                    <a:pt x="15" y="21"/>
                    <a:pt x="15" y="24"/>
                  </a:cubicBezTo>
                  <a:cubicBezTo>
                    <a:pt x="14" y="27"/>
                    <a:pt x="13" y="25"/>
                    <a:pt x="12" y="28"/>
                  </a:cubicBezTo>
                  <a:cubicBezTo>
                    <a:pt x="11" y="30"/>
                    <a:pt x="11" y="30"/>
                    <a:pt x="13" y="32"/>
                  </a:cubicBezTo>
                  <a:cubicBezTo>
                    <a:pt x="15" y="35"/>
                    <a:pt x="11" y="33"/>
                    <a:pt x="10" y="35"/>
                  </a:cubicBezTo>
                  <a:cubicBezTo>
                    <a:pt x="9" y="38"/>
                    <a:pt x="8" y="38"/>
                    <a:pt x="10" y="40"/>
                  </a:cubicBezTo>
                  <a:cubicBezTo>
                    <a:pt x="12" y="42"/>
                    <a:pt x="10" y="42"/>
                    <a:pt x="8" y="43"/>
                  </a:cubicBezTo>
                  <a:cubicBezTo>
                    <a:pt x="6" y="45"/>
                    <a:pt x="6" y="48"/>
                    <a:pt x="7" y="49"/>
                  </a:cubicBezTo>
                  <a:cubicBezTo>
                    <a:pt x="8" y="50"/>
                    <a:pt x="0" y="53"/>
                    <a:pt x="7" y="54"/>
                  </a:cubicBezTo>
                  <a:cubicBezTo>
                    <a:pt x="15" y="55"/>
                    <a:pt x="2" y="59"/>
                    <a:pt x="4" y="62"/>
                  </a:cubicBezTo>
                  <a:cubicBezTo>
                    <a:pt x="7" y="65"/>
                    <a:pt x="9" y="66"/>
                    <a:pt x="12" y="64"/>
                  </a:cubicBezTo>
                  <a:cubicBezTo>
                    <a:pt x="16" y="63"/>
                    <a:pt x="22" y="65"/>
                    <a:pt x="26" y="62"/>
                  </a:cubicBezTo>
                  <a:cubicBezTo>
                    <a:pt x="31" y="59"/>
                    <a:pt x="36" y="55"/>
                    <a:pt x="43" y="56"/>
                  </a:cubicBezTo>
                  <a:cubicBezTo>
                    <a:pt x="50" y="56"/>
                    <a:pt x="61" y="59"/>
                    <a:pt x="64" y="63"/>
                  </a:cubicBezTo>
                  <a:cubicBezTo>
                    <a:pt x="68" y="67"/>
                    <a:pt x="71" y="71"/>
                    <a:pt x="71" y="70"/>
                  </a:cubicBezTo>
                  <a:cubicBezTo>
                    <a:pt x="71" y="68"/>
                    <a:pt x="67" y="65"/>
                    <a:pt x="69" y="66"/>
                  </a:cubicBezTo>
                  <a:cubicBezTo>
                    <a:pt x="71" y="66"/>
                    <a:pt x="74" y="67"/>
                    <a:pt x="75" y="67"/>
                  </a:cubicBezTo>
                  <a:cubicBezTo>
                    <a:pt x="75" y="66"/>
                    <a:pt x="71" y="62"/>
                    <a:pt x="73" y="62"/>
                  </a:cubicBezTo>
                  <a:cubicBezTo>
                    <a:pt x="74" y="62"/>
                    <a:pt x="80" y="61"/>
                    <a:pt x="77" y="60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940"/>
            <p:cNvSpPr/>
            <p:nvPr/>
          </p:nvSpPr>
          <p:spPr bwMode="auto">
            <a:xfrm>
              <a:off x="4186141" y="4310755"/>
              <a:ext cx="276261" cy="252576"/>
            </a:xfrm>
            <a:custGeom>
              <a:avLst/>
              <a:gdLst>
                <a:gd name="T0" fmla="*/ 23 w 41"/>
                <a:gd name="T1" fmla="*/ 1 h 40"/>
                <a:gd name="T2" fmla="*/ 15 w 41"/>
                <a:gd name="T3" fmla="*/ 33 h 40"/>
                <a:gd name="T4" fmla="*/ 41 w 41"/>
                <a:gd name="T5" fmla="*/ 21 h 40"/>
                <a:gd name="T6" fmla="*/ 23 w 41"/>
                <a:gd name="T7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40">
                  <a:moveTo>
                    <a:pt x="23" y="1"/>
                  </a:moveTo>
                  <a:cubicBezTo>
                    <a:pt x="6" y="2"/>
                    <a:pt x="0" y="25"/>
                    <a:pt x="15" y="33"/>
                  </a:cubicBezTo>
                  <a:cubicBezTo>
                    <a:pt x="28" y="40"/>
                    <a:pt x="40" y="28"/>
                    <a:pt x="41" y="21"/>
                  </a:cubicBezTo>
                  <a:cubicBezTo>
                    <a:pt x="41" y="13"/>
                    <a:pt x="39" y="0"/>
                    <a:pt x="23" y="1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941"/>
            <p:cNvSpPr/>
            <p:nvPr/>
          </p:nvSpPr>
          <p:spPr bwMode="auto">
            <a:xfrm>
              <a:off x="4213767" y="4333421"/>
              <a:ext cx="241728" cy="210481"/>
            </a:xfrm>
            <a:custGeom>
              <a:avLst/>
              <a:gdLst>
                <a:gd name="T0" fmla="*/ 23 w 36"/>
                <a:gd name="T1" fmla="*/ 1 h 33"/>
                <a:gd name="T2" fmla="*/ 9 w 36"/>
                <a:gd name="T3" fmla="*/ 24 h 33"/>
                <a:gd name="T4" fmla="*/ 34 w 36"/>
                <a:gd name="T5" fmla="*/ 14 h 33"/>
                <a:gd name="T6" fmla="*/ 23 w 36"/>
                <a:gd name="T7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3">
                  <a:moveTo>
                    <a:pt x="23" y="1"/>
                  </a:moveTo>
                  <a:cubicBezTo>
                    <a:pt x="12" y="0"/>
                    <a:pt x="0" y="9"/>
                    <a:pt x="9" y="24"/>
                  </a:cubicBezTo>
                  <a:cubicBezTo>
                    <a:pt x="15" y="33"/>
                    <a:pt x="36" y="28"/>
                    <a:pt x="34" y="14"/>
                  </a:cubicBezTo>
                  <a:cubicBezTo>
                    <a:pt x="34" y="14"/>
                    <a:pt x="34" y="2"/>
                    <a:pt x="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942"/>
            <p:cNvSpPr/>
            <p:nvPr/>
          </p:nvSpPr>
          <p:spPr bwMode="auto">
            <a:xfrm>
              <a:off x="4248300" y="4326945"/>
              <a:ext cx="189931" cy="178099"/>
            </a:xfrm>
            <a:custGeom>
              <a:avLst/>
              <a:gdLst>
                <a:gd name="T0" fmla="*/ 9 w 28"/>
                <a:gd name="T1" fmla="*/ 5 h 28"/>
                <a:gd name="T2" fmla="*/ 16 w 28"/>
                <a:gd name="T3" fmla="*/ 27 h 28"/>
                <a:gd name="T4" fmla="*/ 27 w 28"/>
                <a:gd name="T5" fmla="*/ 14 h 28"/>
                <a:gd name="T6" fmla="*/ 9 w 28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8">
                  <a:moveTo>
                    <a:pt x="9" y="5"/>
                  </a:moveTo>
                  <a:cubicBezTo>
                    <a:pt x="0" y="10"/>
                    <a:pt x="3" y="25"/>
                    <a:pt x="16" y="27"/>
                  </a:cubicBezTo>
                  <a:cubicBezTo>
                    <a:pt x="26" y="28"/>
                    <a:pt x="28" y="20"/>
                    <a:pt x="27" y="14"/>
                  </a:cubicBezTo>
                  <a:cubicBezTo>
                    <a:pt x="26" y="9"/>
                    <a:pt x="20" y="0"/>
                    <a:pt x="9" y="5"/>
                  </a:cubicBezTo>
                  <a:close/>
                </a:path>
              </a:pathLst>
            </a:custGeom>
            <a:solidFill>
              <a:srgbClr val="C2D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943"/>
            <p:cNvSpPr/>
            <p:nvPr/>
          </p:nvSpPr>
          <p:spPr bwMode="auto">
            <a:xfrm>
              <a:off x="4269020" y="4339897"/>
              <a:ext cx="155398" cy="145718"/>
            </a:xfrm>
            <a:custGeom>
              <a:avLst/>
              <a:gdLst>
                <a:gd name="T0" fmla="*/ 7 w 23"/>
                <a:gd name="T1" fmla="*/ 5 h 23"/>
                <a:gd name="T2" fmla="*/ 13 w 23"/>
                <a:gd name="T3" fmla="*/ 22 h 23"/>
                <a:gd name="T4" fmla="*/ 22 w 23"/>
                <a:gd name="T5" fmla="*/ 12 h 23"/>
                <a:gd name="T6" fmla="*/ 7 w 23"/>
                <a:gd name="T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3">
                  <a:moveTo>
                    <a:pt x="7" y="5"/>
                  </a:moveTo>
                  <a:cubicBezTo>
                    <a:pt x="0" y="9"/>
                    <a:pt x="2" y="21"/>
                    <a:pt x="13" y="22"/>
                  </a:cubicBezTo>
                  <a:cubicBezTo>
                    <a:pt x="21" y="23"/>
                    <a:pt x="23" y="16"/>
                    <a:pt x="22" y="12"/>
                  </a:cubicBezTo>
                  <a:cubicBezTo>
                    <a:pt x="21" y="7"/>
                    <a:pt x="14" y="0"/>
                    <a:pt x="7" y="5"/>
                  </a:cubicBezTo>
                  <a:close/>
                </a:path>
              </a:pathLst>
            </a:custGeom>
            <a:solidFill>
              <a:srgbClr val="005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944"/>
            <p:cNvSpPr/>
            <p:nvPr/>
          </p:nvSpPr>
          <p:spPr bwMode="auto">
            <a:xfrm>
              <a:off x="4448589" y="4498568"/>
              <a:ext cx="265902" cy="336768"/>
            </a:xfrm>
            <a:custGeom>
              <a:avLst/>
              <a:gdLst>
                <a:gd name="T0" fmla="*/ 16 w 39"/>
                <a:gd name="T1" fmla="*/ 29 h 53"/>
                <a:gd name="T2" fmla="*/ 10 w 39"/>
                <a:gd name="T3" fmla="*/ 5 h 53"/>
                <a:gd name="T4" fmla="*/ 5 w 39"/>
                <a:gd name="T5" fmla="*/ 25 h 53"/>
                <a:gd name="T6" fmla="*/ 29 w 39"/>
                <a:gd name="T7" fmla="*/ 47 h 53"/>
                <a:gd name="T8" fmla="*/ 39 w 39"/>
                <a:gd name="T9" fmla="*/ 48 h 53"/>
                <a:gd name="T10" fmla="*/ 26 w 39"/>
                <a:gd name="T11" fmla="*/ 37 h 53"/>
                <a:gd name="T12" fmla="*/ 16 w 39"/>
                <a:gd name="T13" fmla="*/ 2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3">
                  <a:moveTo>
                    <a:pt x="16" y="29"/>
                  </a:moveTo>
                  <a:cubicBezTo>
                    <a:pt x="11" y="21"/>
                    <a:pt x="10" y="9"/>
                    <a:pt x="10" y="5"/>
                  </a:cubicBezTo>
                  <a:cubicBezTo>
                    <a:pt x="10" y="0"/>
                    <a:pt x="0" y="8"/>
                    <a:pt x="5" y="25"/>
                  </a:cubicBezTo>
                  <a:cubicBezTo>
                    <a:pt x="10" y="42"/>
                    <a:pt x="24" y="44"/>
                    <a:pt x="29" y="47"/>
                  </a:cubicBezTo>
                  <a:cubicBezTo>
                    <a:pt x="33" y="51"/>
                    <a:pt x="39" y="53"/>
                    <a:pt x="39" y="48"/>
                  </a:cubicBezTo>
                  <a:cubicBezTo>
                    <a:pt x="39" y="42"/>
                    <a:pt x="31" y="39"/>
                    <a:pt x="26" y="37"/>
                  </a:cubicBezTo>
                  <a:cubicBezTo>
                    <a:pt x="21" y="34"/>
                    <a:pt x="16" y="29"/>
                    <a:pt x="16" y="29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945"/>
            <p:cNvSpPr/>
            <p:nvPr/>
          </p:nvSpPr>
          <p:spPr bwMode="auto">
            <a:xfrm>
              <a:off x="4327726" y="4744667"/>
              <a:ext cx="372952" cy="116573"/>
            </a:xfrm>
            <a:custGeom>
              <a:avLst/>
              <a:gdLst>
                <a:gd name="T0" fmla="*/ 38 w 55"/>
                <a:gd name="T1" fmla="*/ 10 h 18"/>
                <a:gd name="T2" fmla="*/ 9 w 55"/>
                <a:gd name="T3" fmla="*/ 1 h 18"/>
                <a:gd name="T4" fmla="*/ 1 w 55"/>
                <a:gd name="T5" fmla="*/ 4 h 18"/>
                <a:gd name="T6" fmla="*/ 28 w 55"/>
                <a:gd name="T7" fmla="*/ 11 h 18"/>
                <a:gd name="T8" fmla="*/ 49 w 55"/>
                <a:gd name="T9" fmla="*/ 17 h 18"/>
                <a:gd name="T10" fmla="*/ 53 w 55"/>
                <a:gd name="T11" fmla="*/ 15 h 18"/>
                <a:gd name="T12" fmla="*/ 38 w 55"/>
                <a:gd name="T13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8">
                  <a:moveTo>
                    <a:pt x="38" y="10"/>
                  </a:moveTo>
                  <a:cubicBezTo>
                    <a:pt x="30" y="6"/>
                    <a:pt x="17" y="0"/>
                    <a:pt x="9" y="1"/>
                  </a:cubicBezTo>
                  <a:cubicBezTo>
                    <a:pt x="9" y="1"/>
                    <a:pt x="2" y="1"/>
                    <a:pt x="1" y="4"/>
                  </a:cubicBezTo>
                  <a:cubicBezTo>
                    <a:pt x="0" y="6"/>
                    <a:pt x="16" y="8"/>
                    <a:pt x="28" y="11"/>
                  </a:cubicBezTo>
                  <a:cubicBezTo>
                    <a:pt x="39" y="15"/>
                    <a:pt x="46" y="18"/>
                    <a:pt x="49" y="17"/>
                  </a:cubicBezTo>
                  <a:cubicBezTo>
                    <a:pt x="53" y="17"/>
                    <a:pt x="55" y="16"/>
                    <a:pt x="53" y="15"/>
                  </a:cubicBezTo>
                  <a:cubicBezTo>
                    <a:pt x="52" y="14"/>
                    <a:pt x="45" y="14"/>
                    <a:pt x="38" y="10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946"/>
            <p:cNvSpPr/>
            <p:nvPr/>
          </p:nvSpPr>
          <p:spPr bwMode="auto">
            <a:xfrm>
              <a:off x="3823550" y="4310755"/>
              <a:ext cx="276261" cy="213718"/>
            </a:xfrm>
            <a:custGeom>
              <a:avLst/>
              <a:gdLst>
                <a:gd name="T0" fmla="*/ 9 w 41"/>
                <a:gd name="T1" fmla="*/ 16 h 34"/>
                <a:gd name="T2" fmla="*/ 11 w 41"/>
                <a:gd name="T3" fmla="*/ 34 h 34"/>
                <a:gd name="T4" fmla="*/ 35 w 41"/>
                <a:gd name="T5" fmla="*/ 27 h 34"/>
                <a:gd name="T6" fmla="*/ 39 w 41"/>
                <a:gd name="T7" fmla="*/ 19 h 34"/>
                <a:gd name="T8" fmla="*/ 20 w 41"/>
                <a:gd name="T9" fmla="*/ 3 h 34"/>
                <a:gd name="T10" fmla="*/ 9 w 41"/>
                <a:gd name="T11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4">
                  <a:moveTo>
                    <a:pt x="9" y="16"/>
                  </a:moveTo>
                  <a:cubicBezTo>
                    <a:pt x="6" y="25"/>
                    <a:pt x="0" y="34"/>
                    <a:pt x="11" y="34"/>
                  </a:cubicBezTo>
                  <a:cubicBezTo>
                    <a:pt x="23" y="34"/>
                    <a:pt x="31" y="29"/>
                    <a:pt x="35" y="27"/>
                  </a:cubicBezTo>
                  <a:cubicBezTo>
                    <a:pt x="39" y="25"/>
                    <a:pt x="41" y="22"/>
                    <a:pt x="39" y="19"/>
                  </a:cubicBezTo>
                  <a:cubicBezTo>
                    <a:pt x="39" y="19"/>
                    <a:pt x="26" y="6"/>
                    <a:pt x="20" y="3"/>
                  </a:cubicBezTo>
                  <a:cubicBezTo>
                    <a:pt x="15" y="0"/>
                    <a:pt x="11" y="6"/>
                    <a:pt x="9" y="16"/>
                  </a:cubicBezTo>
                  <a:close/>
                </a:path>
              </a:pathLst>
            </a:custGeom>
            <a:solidFill>
              <a:srgbClr val="BF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947"/>
            <p:cNvSpPr/>
            <p:nvPr/>
          </p:nvSpPr>
          <p:spPr bwMode="auto">
            <a:xfrm>
              <a:off x="3074191" y="3760269"/>
              <a:ext cx="424752" cy="372388"/>
            </a:xfrm>
            <a:custGeom>
              <a:avLst/>
              <a:gdLst>
                <a:gd name="T0" fmla="*/ 9 w 63"/>
                <a:gd name="T1" fmla="*/ 54 h 59"/>
                <a:gd name="T2" fmla="*/ 31 w 63"/>
                <a:gd name="T3" fmla="*/ 51 h 59"/>
                <a:gd name="T4" fmla="*/ 44 w 63"/>
                <a:gd name="T5" fmla="*/ 51 h 59"/>
                <a:gd name="T6" fmla="*/ 58 w 63"/>
                <a:gd name="T7" fmla="*/ 59 h 59"/>
                <a:gd name="T8" fmla="*/ 43 w 63"/>
                <a:gd name="T9" fmla="*/ 47 h 59"/>
                <a:gd name="T10" fmla="*/ 35 w 63"/>
                <a:gd name="T11" fmla="*/ 39 h 59"/>
                <a:gd name="T12" fmla="*/ 29 w 63"/>
                <a:gd name="T13" fmla="*/ 30 h 59"/>
                <a:gd name="T14" fmla="*/ 20 w 63"/>
                <a:gd name="T15" fmla="*/ 11 h 59"/>
                <a:gd name="T16" fmla="*/ 18 w 63"/>
                <a:gd name="T17" fmla="*/ 19 h 59"/>
                <a:gd name="T18" fmla="*/ 28 w 63"/>
                <a:gd name="T19" fmla="*/ 33 h 59"/>
                <a:gd name="T20" fmla="*/ 11 w 63"/>
                <a:gd name="T21" fmla="*/ 28 h 59"/>
                <a:gd name="T22" fmla="*/ 14 w 63"/>
                <a:gd name="T23" fmla="*/ 33 h 59"/>
                <a:gd name="T24" fmla="*/ 28 w 63"/>
                <a:gd name="T25" fmla="*/ 38 h 59"/>
                <a:gd name="T26" fmla="*/ 11 w 63"/>
                <a:gd name="T27" fmla="*/ 39 h 59"/>
                <a:gd name="T28" fmla="*/ 16 w 63"/>
                <a:gd name="T29" fmla="*/ 44 h 59"/>
                <a:gd name="T30" fmla="*/ 28 w 63"/>
                <a:gd name="T31" fmla="*/ 47 h 59"/>
                <a:gd name="T32" fmla="*/ 9 w 63"/>
                <a:gd name="T33" fmla="*/ 5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59">
                  <a:moveTo>
                    <a:pt x="9" y="54"/>
                  </a:moveTo>
                  <a:cubicBezTo>
                    <a:pt x="12" y="56"/>
                    <a:pt x="17" y="53"/>
                    <a:pt x="31" y="51"/>
                  </a:cubicBezTo>
                  <a:cubicBezTo>
                    <a:pt x="36" y="51"/>
                    <a:pt x="41" y="51"/>
                    <a:pt x="44" y="51"/>
                  </a:cubicBezTo>
                  <a:cubicBezTo>
                    <a:pt x="52" y="53"/>
                    <a:pt x="56" y="59"/>
                    <a:pt x="58" y="59"/>
                  </a:cubicBezTo>
                  <a:cubicBezTo>
                    <a:pt x="61" y="59"/>
                    <a:pt x="63" y="58"/>
                    <a:pt x="43" y="47"/>
                  </a:cubicBezTo>
                  <a:cubicBezTo>
                    <a:pt x="43" y="47"/>
                    <a:pt x="38" y="44"/>
                    <a:pt x="35" y="39"/>
                  </a:cubicBezTo>
                  <a:cubicBezTo>
                    <a:pt x="33" y="37"/>
                    <a:pt x="31" y="32"/>
                    <a:pt x="29" y="30"/>
                  </a:cubicBezTo>
                  <a:cubicBezTo>
                    <a:pt x="25" y="23"/>
                    <a:pt x="22" y="16"/>
                    <a:pt x="20" y="11"/>
                  </a:cubicBezTo>
                  <a:cubicBezTo>
                    <a:pt x="14" y="0"/>
                    <a:pt x="15" y="12"/>
                    <a:pt x="18" y="19"/>
                  </a:cubicBezTo>
                  <a:cubicBezTo>
                    <a:pt x="22" y="26"/>
                    <a:pt x="28" y="33"/>
                    <a:pt x="28" y="33"/>
                  </a:cubicBezTo>
                  <a:cubicBezTo>
                    <a:pt x="28" y="33"/>
                    <a:pt x="17" y="31"/>
                    <a:pt x="11" y="28"/>
                  </a:cubicBezTo>
                  <a:cubicBezTo>
                    <a:pt x="5" y="25"/>
                    <a:pt x="6" y="31"/>
                    <a:pt x="14" y="33"/>
                  </a:cubicBezTo>
                  <a:cubicBezTo>
                    <a:pt x="22" y="36"/>
                    <a:pt x="28" y="38"/>
                    <a:pt x="28" y="38"/>
                  </a:cubicBezTo>
                  <a:cubicBezTo>
                    <a:pt x="28" y="38"/>
                    <a:pt x="21" y="39"/>
                    <a:pt x="11" y="39"/>
                  </a:cubicBezTo>
                  <a:cubicBezTo>
                    <a:pt x="0" y="39"/>
                    <a:pt x="6" y="44"/>
                    <a:pt x="16" y="44"/>
                  </a:cubicBezTo>
                  <a:cubicBezTo>
                    <a:pt x="26" y="45"/>
                    <a:pt x="29" y="46"/>
                    <a:pt x="28" y="47"/>
                  </a:cubicBezTo>
                  <a:cubicBezTo>
                    <a:pt x="27" y="49"/>
                    <a:pt x="5" y="52"/>
                    <a:pt x="9" y="54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948"/>
            <p:cNvSpPr/>
            <p:nvPr/>
          </p:nvSpPr>
          <p:spPr bwMode="auto">
            <a:xfrm>
              <a:off x="4455496" y="4764096"/>
              <a:ext cx="245183" cy="90668"/>
            </a:xfrm>
            <a:custGeom>
              <a:avLst/>
              <a:gdLst>
                <a:gd name="T0" fmla="*/ 30 w 36"/>
                <a:gd name="T1" fmla="*/ 13 h 14"/>
                <a:gd name="T2" fmla="*/ 10 w 36"/>
                <a:gd name="T3" fmla="*/ 5 h 14"/>
                <a:gd name="T4" fmla="*/ 6 w 36"/>
                <a:gd name="T5" fmla="*/ 6 h 14"/>
                <a:gd name="T6" fmla="*/ 29 w 36"/>
                <a:gd name="T7" fmla="*/ 14 h 14"/>
                <a:gd name="T8" fmla="*/ 30 w 36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4">
                  <a:moveTo>
                    <a:pt x="30" y="13"/>
                  </a:moveTo>
                  <a:cubicBezTo>
                    <a:pt x="23" y="13"/>
                    <a:pt x="10" y="5"/>
                    <a:pt x="10" y="5"/>
                  </a:cubicBezTo>
                  <a:cubicBezTo>
                    <a:pt x="0" y="0"/>
                    <a:pt x="2" y="6"/>
                    <a:pt x="6" y="6"/>
                  </a:cubicBezTo>
                  <a:cubicBezTo>
                    <a:pt x="9" y="7"/>
                    <a:pt x="27" y="14"/>
                    <a:pt x="29" y="14"/>
                  </a:cubicBezTo>
                  <a:cubicBezTo>
                    <a:pt x="31" y="14"/>
                    <a:pt x="36" y="12"/>
                    <a:pt x="30" y="13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949"/>
            <p:cNvSpPr/>
            <p:nvPr/>
          </p:nvSpPr>
          <p:spPr bwMode="auto">
            <a:xfrm>
              <a:off x="4320820" y="4346373"/>
              <a:ext cx="82878" cy="71239"/>
            </a:xfrm>
            <a:custGeom>
              <a:avLst/>
              <a:gdLst>
                <a:gd name="T0" fmla="*/ 5 w 12"/>
                <a:gd name="T1" fmla="*/ 3 h 11"/>
                <a:gd name="T2" fmla="*/ 8 w 12"/>
                <a:gd name="T3" fmla="*/ 10 h 11"/>
                <a:gd name="T4" fmla="*/ 11 w 12"/>
                <a:gd name="T5" fmla="*/ 5 h 11"/>
                <a:gd name="T6" fmla="*/ 5 w 12"/>
                <a:gd name="T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5" y="3"/>
                  </a:moveTo>
                  <a:cubicBezTo>
                    <a:pt x="0" y="7"/>
                    <a:pt x="6" y="11"/>
                    <a:pt x="8" y="10"/>
                  </a:cubicBezTo>
                  <a:cubicBezTo>
                    <a:pt x="10" y="9"/>
                    <a:pt x="12" y="7"/>
                    <a:pt x="11" y="5"/>
                  </a:cubicBezTo>
                  <a:cubicBezTo>
                    <a:pt x="11" y="5"/>
                    <a:pt x="9" y="0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950"/>
            <p:cNvSpPr/>
            <p:nvPr/>
          </p:nvSpPr>
          <p:spPr bwMode="auto">
            <a:xfrm>
              <a:off x="3668152" y="3779698"/>
              <a:ext cx="884035" cy="670298"/>
            </a:xfrm>
            <a:custGeom>
              <a:avLst/>
              <a:gdLst>
                <a:gd name="T0" fmla="*/ 52 w 131"/>
                <a:gd name="T1" fmla="*/ 9 h 106"/>
                <a:gd name="T2" fmla="*/ 11 w 131"/>
                <a:gd name="T3" fmla="*/ 31 h 106"/>
                <a:gd name="T4" fmla="*/ 40 w 131"/>
                <a:gd name="T5" fmla="*/ 52 h 106"/>
                <a:gd name="T6" fmla="*/ 94 w 131"/>
                <a:gd name="T7" fmla="*/ 79 h 106"/>
                <a:gd name="T8" fmla="*/ 120 w 131"/>
                <a:gd name="T9" fmla="*/ 96 h 106"/>
                <a:gd name="T10" fmla="*/ 123 w 131"/>
                <a:gd name="T11" fmla="*/ 73 h 106"/>
                <a:gd name="T12" fmla="*/ 52 w 131"/>
                <a:gd name="T13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06">
                  <a:moveTo>
                    <a:pt x="52" y="9"/>
                  </a:moveTo>
                  <a:cubicBezTo>
                    <a:pt x="29" y="0"/>
                    <a:pt x="21" y="21"/>
                    <a:pt x="11" y="31"/>
                  </a:cubicBezTo>
                  <a:cubicBezTo>
                    <a:pt x="0" y="41"/>
                    <a:pt x="22" y="45"/>
                    <a:pt x="40" y="52"/>
                  </a:cubicBezTo>
                  <a:cubicBezTo>
                    <a:pt x="58" y="60"/>
                    <a:pt x="77" y="77"/>
                    <a:pt x="94" y="79"/>
                  </a:cubicBezTo>
                  <a:cubicBezTo>
                    <a:pt x="111" y="81"/>
                    <a:pt x="120" y="86"/>
                    <a:pt x="120" y="96"/>
                  </a:cubicBezTo>
                  <a:cubicBezTo>
                    <a:pt x="121" y="106"/>
                    <a:pt x="131" y="91"/>
                    <a:pt x="123" y="73"/>
                  </a:cubicBezTo>
                  <a:cubicBezTo>
                    <a:pt x="116" y="56"/>
                    <a:pt x="76" y="18"/>
                    <a:pt x="52" y="9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951"/>
            <p:cNvSpPr/>
            <p:nvPr/>
          </p:nvSpPr>
          <p:spPr bwMode="auto">
            <a:xfrm>
              <a:off x="3889161" y="4346373"/>
              <a:ext cx="189931" cy="158670"/>
            </a:xfrm>
            <a:custGeom>
              <a:avLst/>
              <a:gdLst>
                <a:gd name="T0" fmla="*/ 5 w 28"/>
                <a:gd name="T1" fmla="*/ 25 h 25"/>
                <a:gd name="T2" fmla="*/ 17 w 28"/>
                <a:gd name="T3" fmla="*/ 23 h 25"/>
                <a:gd name="T4" fmla="*/ 24 w 28"/>
                <a:gd name="T5" fmla="*/ 19 h 25"/>
                <a:gd name="T6" fmla="*/ 28 w 28"/>
                <a:gd name="T7" fmla="*/ 16 h 25"/>
                <a:gd name="T8" fmla="*/ 22 w 28"/>
                <a:gd name="T9" fmla="*/ 12 h 25"/>
                <a:gd name="T10" fmla="*/ 9 w 28"/>
                <a:gd name="T11" fmla="*/ 0 h 25"/>
                <a:gd name="T12" fmla="*/ 10 w 28"/>
                <a:gd name="T13" fmla="*/ 6 h 25"/>
                <a:gd name="T14" fmla="*/ 15 w 28"/>
                <a:gd name="T15" fmla="*/ 13 h 25"/>
                <a:gd name="T16" fmla="*/ 4 w 28"/>
                <a:gd name="T17" fmla="*/ 11 h 25"/>
                <a:gd name="T18" fmla="*/ 11 w 28"/>
                <a:gd name="T19" fmla="*/ 17 h 25"/>
                <a:gd name="T20" fmla="*/ 5 w 28"/>
                <a:gd name="T21" fmla="*/ 19 h 25"/>
                <a:gd name="T22" fmla="*/ 8 w 28"/>
                <a:gd name="T23" fmla="*/ 22 h 25"/>
                <a:gd name="T24" fmla="*/ 5 w 28"/>
                <a:gd name="T2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25">
                  <a:moveTo>
                    <a:pt x="5" y="25"/>
                  </a:moveTo>
                  <a:cubicBezTo>
                    <a:pt x="9" y="25"/>
                    <a:pt x="14" y="25"/>
                    <a:pt x="17" y="23"/>
                  </a:cubicBezTo>
                  <a:cubicBezTo>
                    <a:pt x="20" y="21"/>
                    <a:pt x="21" y="20"/>
                    <a:pt x="24" y="19"/>
                  </a:cubicBezTo>
                  <a:cubicBezTo>
                    <a:pt x="27" y="19"/>
                    <a:pt x="28" y="19"/>
                    <a:pt x="28" y="16"/>
                  </a:cubicBezTo>
                  <a:cubicBezTo>
                    <a:pt x="28" y="16"/>
                    <a:pt x="25" y="15"/>
                    <a:pt x="22" y="12"/>
                  </a:cubicBezTo>
                  <a:cubicBezTo>
                    <a:pt x="20" y="9"/>
                    <a:pt x="12" y="0"/>
                    <a:pt x="9" y="0"/>
                  </a:cubicBezTo>
                  <a:cubicBezTo>
                    <a:pt x="7" y="0"/>
                    <a:pt x="7" y="3"/>
                    <a:pt x="10" y="6"/>
                  </a:cubicBezTo>
                  <a:cubicBezTo>
                    <a:pt x="13" y="10"/>
                    <a:pt x="16" y="9"/>
                    <a:pt x="15" y="13"/>
                  </a:cubicBezTo>
                  <a:cubicBezTo>
                    <a:pt x="15" y="14"/>
                    <a:pt x="6" y="10"/>
                    <a:pt x="4" y="11"/>
                  </a:cubicBezTo>
                  <a:cubicBezTo>
                    <a:pt x="3" y="12"/>
                    <a:pt x="8" y="16"/>
                    <a:pt x="11" y="17"/>
                  </a:cubicBezTo>
                  <a:cubicBezTo>
                    <a:pt x="13" y="18"/>
                    <a:pt x="10" y="18"/>
                    <a:pt x="5" y="19"/>
                  </a:cubicBezTo>
                  <a:cubicBezTo>
                    <a:pt x="0" y="21"/>
                    <a:pt x="4" y="22"/>
                    <a:pt x="8" y="22"/>
                  </a:cubicBezTo>
                  <a:cubicBezTo>
                    <a:pt x="11" y="22"/>
                    <a:pt x="1" y="24"/>
                    <a:pt x="5" y="25"/>
                  </a:cubicBezTo>
                  <a:close/>
                </a:path>
              </a:pathLst>
            </a:custGeom>
            <a:solidFill>
              <a:srgbClr val="9F4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952"/>
            <p:cNvSpPr/>
            <p:nvPr/>
          </p:nvSpPr>
          <p:spPr bwMode="auto">
            <a:xfrm>
              <a:off x="3902974" y="4346373"/>
              <a:ext cx="189931" cy="158670"/>
            </a:xfrm>
            <a:custGeom>
              <a:avLst/>
              <a:gdLst>
                <a:gd name="T0" fmla="*/ 1 w 28"/>
                <a:gd name="T1" fmla="*/ 24 h 25"/>
                <a:gd name="T2" fmla="*/ 17 w 28"/>
                <a:gd name="T3" fmla="*/ 20 h 25"/>
                <a:gd name="T4" fmla="*/ 25 w 28"/>
                <a:gd name="T5" fmla="*/ 18 h 25"/>
                <a:gd name="T6" fmla="*/ 18 w 28"/>
                <a:gd name="T7" fmla="*/ 13 h 25"/>
                <a:gd name="T8" fmla="*/ 6 w 28"/>
                <a:gd name="T9" fmla="*/ 2 h 25"/>
                <a:gd name="T10" fmla="*/ 15 w 28"/>
                <a:gd name="T11" fmla="*/ 15 h 25"/>
                <a:gd name="T12" fmla="*/ 2 w 28"/>
                <a:gd name="T13" fmla="*/ 11 h 25"/>
                <a:gd name="T14" fmla="*/ 13 w 28"/>
                <a:gd name="T15" fmla="*/ 17 h 25"/>
                <a:gd name="T16" fmla="*/ 1 w 28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5">
                  <a:moveTo>
                    <a:pt x="1" y="24"/>
                  </a:moveTo>
                  <a:cubicBezTo>
                    <a:pt x="1" y="25"/>
                    <a:pt x="13" y="23"/>
                    <a:pt x="17" y="20"/>
                  </a:cubicBezTo>
                  <a:cubicBezTo>
                    <a:pt x="20" y="18"/>
                    <a:pt x="23" y="19"/>
                    <a:pt x="25" y="18"/>
                  </a:cubicBezTo>
                  <a:cubicBezTo>
                    <a:pt x="28" y="17"/>
                    <a:pt x="21" y="18"/>
                    <a:pt x="18" y="13"/>
                  </a:cubicBezTo>
                  <a:cubicBezTo>
                    <a:pt x="15" y="8"/>
                    <a:pt x="8" y="0"/>
                    <a:pt x="6" y="2"/>
                  </a:cubicBezTo>
                  <a:cubicBezTo>
                    <a:pt x="4" y="3"/>
                    <a:pt x="17" y="12"/>
                    <a:pt x="15" y="15"/>
                  </a:cubicBezTo>
                  <a:cubicBezTo>
                    <a:pt x="14" y="17"/>
                    <a:pt x="4" y="10"/>
                    <a:pt x="2" y="11"/>
                  </a:cubicBezTo>
                  <a:cubicBezTo>
                    <a:pt x="0" y="13"/>
                    <a:pt x="12" y="15"/>
                    <a:pt x="13" y="17"/>
                  </a:cubicBezTo>
                  <a:cubicBezTo>
                    <a:pt x="13" y="20"/>
                    <a:pt x="1" y="23"/>
                    <a:pt x="1" y="24"/>
                  </a:cubicBezTo>
                  <a:close/>
                </a:path>
              </a:pathLst>
            </a:custGeom>
            <a:solidFill>
              <a:srgbClr val="68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53"/>
            <p:cNvSpPr/>
            <p:nvPr/>
          </p:nvSpPr>
          <p:spPr bwMode="auto">
            <a:xfrm>
              <a:off x="4058372" y="4359326"/>
              <a:ext cx="183024" cy="369149"/>
            </a:xfrm>
            <a:custGeom>
              <a:avLst/>
              <a:gdLst>
                <a:gd name="T0" fmla="*/ 7 w 27"/>
                <a:gd name="T1" fmla="*/ 3 h 58"/>
                <a:gd name="T2" fmla="*/ 2 w 27"/>
                <a:gd name="T3" fmla="*/ 29 h 58"/>
                <a:gd name="T4" fmla="*/ 25 w 27"/>
                <a:gd name="T5" fmla="*/ 57 h 58"/>
                <a:gd name="T6" fmla="*/ 13 w 27"/>
                <a:gd name="T7" fmla="*/ 46 h 58"/>
                <a:gd name="T8" fmla="*/ 11 w 27"/>
                <a:gd name="T9" fmla="*/ 6 h 58"/>
                <a:gd name="T10" fmla="*/ 7 w 27"/>
                <a:gd name="T11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8">
                  <a:moveTo>
                    <a:pt x="7" y="3"/>
                  </a:moveTo>
                  <a:cubicBezTo>
                    <a:pt x="5" y="6"/>
                    <a:pt x="0" y="12"/>
                    <a:pt x="2" y="29"/>
                  </a:cubicBezTo>
                  <a:cubicBezTo>
                    <a:pt x="5" y="54"/>
                    <a:pt x="23" y="58"/>
                    <a:pt x="25" y="57"/>
                  </a:cubicBezTo>
                  <a:cubicBezTo>
                    <a:pt x="27" y="55"/>
                    <a:pt x="17" y="56"/>
                    <a:pt x="13" y="46"/>
                  </a:cubicBezTo>
                  <a:cubicBezTo>
                    <a:pt x="8" y="37"/>
                    <a:pt x="7" y="12"/>
                    <a:pt x="11" y="6"/>
                  </a:cubicBezTo>
                  <a:cubicBezTo>
                    <a:pt x="15" y="0"/>
                    <a:pt x="9" y="0"/>
                    <a:pt x="7" y="3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54"/>
            <p:cNvSpPr/>
            <p:nvPr/>
          </p:nvSpPr>
          <p:spPr bwMode="auto">
            <a:xfrm>
              <a:off x="4072185" y="3893032"/>
              <a:ext cx="41439" cy="35621"/>
            </a:xfrm>
            <a:custGeom>
              <a:avLst/>
              <a:gdLst>
                <a:gd name="T0" fmla="*/ 1 w 6"/>
                <a:gd name="T1" fmla="*/ 3 h 6"/>
                <a:gd name="T2" fmla="*/ 3 w 6"/>
                <a:gd name="T3" fmla="*/ 6 h 6"/>
                <a:gd name="T4" fmla="*/ 6 w 6"/>
                <a:gd name="T5" fmla="*/ 3 h 6"/>
                <a:gd name="T6" fmla="*/ 3 w 6"/>
                <a:gd name="T7" fmla="*/ 0 h 6"/>
                <a:gd name="T8" fmla="*/ 1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3"/>
                  </a:move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Oval 1955"/>
            <p:cNvSpPr>
              <a:spLocks noChangeArrowheads="1"/>
            </p:cNvSpPr>
            <p:nvPr/>
          </p:nvSpPr>
          <p:spPr bwMode="auto">
            <a:xfrm>
              <a:off x="4151609" y="3935129"/>
              <a:ext cx="13813" cy="1295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2494"/>
            <p:cNvSpPr/>
            <p:nvPr/>
          </p:nvSpPr>
          <p:spPr bwMode="auto">
            <a:xfrm>
              <a:off x="4721398" y="4245992"/>
              <a:ext cx="58707" cy="51810"/>
            </a:xfrm>
            <a:custGeom>
              <a:avLst/>
              <a:gdLst>
                <a:gd name="T0" fmla="*/ 2 w 9"/>
                <a:gd name="T1" fmla="*/ 2 h 8"/>
                <a:gd name="T2" fmla="*/ 2 w 9"/>
                <a:gd name="T3" fmla="*/ 7 h 8"/>
                <a:gd name="T4" fmla="*/ 7 w 9"/>
                <a:gd name="T5" fmla="*/ 6 h 8"/>
                <a:gd name="T6" fmla="*/ 7 w 9"/>
                <a:gd name="T7" fmla="*/ 1 h 8"/>
                <a:gd name="T8" fmla="*/ 2 w 9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2" y="2"/>
                  </a:moveTo>
                  <a:cubicBezTo>
                    <a:pt x="0" y="4"/>
                    <a:pt x="1" y="6"/>
                    <a:pt x="2" y="7"/>
                  </a:cubicBezTo>
                  <a:cubicBezTo>
                    <a:pt x="4" y="8"/>
                    <a:pt x="6" y="8"/>
                    <a:pt x="7" y="6"/>
                  </a:cubicBezTo>
                  <a:cubicBezTo>
                    <a:pt x="9" y="5"/>
                    <a:pt x="8" y="3"/>
                    <a:pt x="7" y="1"/>
                  </a:cubicBezTo>
                  <a:cubicBezTo>
                    <a:pt x="5" y="0"/>
                    <a:pt x="3" y="0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2495"/>
            <p:cNvSpPr/>
            <p:nvPr/>
          </p:nvSpPr>
          <p:spPr bwMode="auto">
            <a:xfrm>
              <a:off x="4835355" y="4297802"/>
              <a:ext cx="27626" cy="22668"/>
            </a:xfrm>
            <a:custGeom>
              <a:avLst/>
              <a:gdLst>
                <a:gd name="T0" fmla="*/ 0 w 4"/>
                <a:gd name="T1" fmla="*/ 1 h 4"/>
                <a:gd name="T2" fmla="*/ 1 w 4"/>
                <a:gd name="T3" fmla="*/ 4 h 4"/>
                <a:gd name="T4" fmla="*/ 3 w 4"/>
                <a:gd name="T5" fmla="*/ 4 h 4"/>
                <a:gd name="T6" fmla="*/ 3 w 4"/>
                <a:gd name="T7" fmla="*/ 1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3" y="4"/>
                    <a:pt x="3" y="4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6354078" y="6011236"/>
            <a:ext cx="785813" cy="725366"/>
            <a:chOff x="4833938" y="3582988"/>
            <a:chExt cx="673100" cy="676275"/>
          </a:xfrm>
        </p:grpSpPr>
        <p:sp>
          <p:nvSpPr>
            <p:cNvPr id="169" name="Freeform 1775"/>
            <p:cNvSpPr/>
            <p:nvPr/>
          </p:nvSpPr>
          <p:spPr bwMode="auto">
            <a:xfrm>
              <a:off x="5143500" y="3592513"/>
              <a:ext cx="357188" cy="347663"/>
            </a:xfrm>
            <a:custGeom>
              <a:avLst/>
              <a:gdLst>
                <a:gd name="T0" fmla="*/ 64 w 115"/>
                <a:gd name="T1" fmla="*/ 51 h 112"/>
                <a:gd name="T2" fmla="*/ 61 w 115"/>
                <a:gd name="T3" fmla="*/ 49 h 112"/>
                <a:gd name="T4" fmla="*/ 23 w 115"/>
                <a:gd name="T5" fmla="*/ 2 h 112"/>
                <a:gd name="T6" fmla="*/ 0 w 115"/>
                <a:gd name="T7" fmla="*/ 35 h 112"/>
                <a:gd name="T8" fmla="*/ 18 w 115"/>
                <a:gd name="T9" fmla="*/ 84 h 112"/>
                <a:gd name="T10" fmla="*/ 31 w 115"/>
                <a:gd name="T11" fmla="*/ 96 h 112"/>
                <a:gd name="T12" fmla="*/ 81 w 115"/>
                <a:gd name="T13" fmla="*/ 112 h 112"/>
                <a:gd name="T14" fmla="*/ 113 w 115"/>
                <a:gd name="T15" fmla="*/ 86 h 112"/>
                <a:gd name="T16" fmla="*/ 64 w 115"/>
                <a:gd name="T17" fmla="*/ 5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2">
                  <a:moveTo>
                    <a:pt x="64" y="51"/>
                  </a:moveTo>
                  <a:cubicBezTo>
                    <a:pt x="63" y="51"/>
                    <a:pt x="61" y="49"/>
                    <a:pt x="61" y="49"/>
                  </a:cubicBezTo>
                  <a:cubicBezTo>
                    <a:pt x="57" y="42"/>
                    <a:pt x="29" y="4"/>
                    <a:pt x="23" y="2"/>
                  </a:cubicBezTo>
                  <a:cubicBezTo>
                    <a:pt x="18" y="0"/>
                    <a:pt x="0" y="30"/>
                    <a:pt x="0" y="35"/>
                  </a:cubicBezTo>
                  <a:cubicBezTo>
                    <a:pt x="0" y="39"/>
                    <a:pt x="18" y="84"/>
                    <a:pt x="18" y="84"/>
                  </a:cubicBezTo>
                  <a:cubicBezTo>
                    <a:pt x="21" y="87"/>
                    <a:pt x="28" y="93"/>
                    <a:pt x="31" y="96"/>
                  </a:cubicBezTo>
                  <a:cubicBezTo>
                    <a:pt x="31" y="96"/>
                    <a:pt x="76" y="112"/>
                    <a:pt x="81" y="112"/>
                  </a:cubicBezTo>
                  <a:cubicBezTo>
                    <a:pt x="85" y="111"/>
                    <a:pt x="115" y="92"/>
                    <a:pt x="113" y="86"/>
                  </a:cubicBezTo>
                  <a:cubicBezTo>
                    <a:pt x="110" y="81"/>
                    <a:pt x="70" y="55"/>
                    <a:pt x="64" y="51"/>
                  </a:cubicBezTo>
                  <a:close/>
                </a:path>
              </a:pathLst>
            </a:custGeom>
            <a:solidFill>
              <a:srgbClr val="B00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776"/>
            <p:cNvSpPr/>
            <p:nvPr/>
          </p:nvSpPr>
          <p:spPr bwMode="auto">
            <a:xfrm>
              <a:off x="4852988" y="3660775"/>
              <a:ext cx="582613" cy="577850"/>
            </a:xfrm>
            <a:custGeom>
              <a:avLst/>
              <a:gdLst>
                <a:gd name="T0" fmla="*/ 7 w 188"/>
                <a:gd name="T1" fmla="*/ 123 h 186"/>
                <a:gd name="T2" fmla="*/ 18 w 188"/>
                <a:gd name="T3" fmla="*/ 133 h 186"/>
                <a:gd name="T4" fmla="*/ 35 w 188"/>
                <a:gd name="T5" fmla="*/ 155 h 186"/>
                <a:gd name="T6" fmla="*/ 59 w 188"/>
                <a:gd name="T7" fmla="*/ 172 h 186"/>
                <a:gd name="T8" fmla="*/ 69 w 188"/>
                <a:gd name="T9" fmla="*/ 182 h 186"/>
                <a:gd name="T10" fmla="*/ 90 w 188"/>
                <a:gd name="T11" fmla="*/ 183 h 186"/>
                <a:gd name="T12" fmla="*/ 120 w 188"/>
                <a:gd name="T13" fmla="*/ 183 h 186"/>
                <a:gd name="T14" fmla="*/ 133 w 188"/>
                <a:gd name="T15" fmla="*/ 186 h 186"/>
                <a:gd name="T16" fmla="*/ 144 w 188"/>
                <a:gd name="T17" fmla="*/ 182 h 186"/>
                <a:gd name="T18" fmla="*/ 174 w 188"/>
                <a:gd name="T19" fmla="*/ 163 h 186"/>
                <a:gd name="T20" fmla="*/ 187 w 188"/>
                <a:gd name="T21" fmla="*/ 154 h 186"/>
                <a:gd name="T22" fmla="*/ 173 w 188"/>
                <a:gd name="T23" fmla="*/ 45 h 186"/>
                <a:gd name="T24" fmla="*/ 178 w 188"/>
                <a:gd name="T25" fmla="*/ 11 h 186"/>
                <a:gd name="T26" fmla="*/ 176 w 188"/>
                <a:gd name="T27" fmla="*/ 7 h 186"/>
                <a:gd name="T28" fmla="*/ 173 w 188"/>
                <a:gd name="T29" fmla="*/ 5 h 186"/>
                <a:gd name="T30" fmla="*/ 139 w 188"/>
                <a:gd name="T31" fmla="*/ 12 h 186"/>
                <a:gd name="T32" fmla="*/ 28 w 188"/>
                <a:gd name="T33" fmla="*/ 4 h 186"/>
                <a:gd name="T34" fmla="*/ 20 w 188"/>
                <a:gd name="T35" fmla="*/ 18 h 186"/>
                <a:gd name="T36" fmla="*/ 4 w 188"/>
                <a:gd name="T37" fmla="*/ 48 h 186"/>
                <a:gd name="T38" fmla="*/ 0 w 188"/>
                <a:gd name="T39" fmla="*/ 59 h 186"/>
                <a:gd name="T40" fmla="*/ 3 w 188"/>
                <a:gd name="T41" fmla="*/ 72 h 186"/>
                <a:gd name="T42" fmla="*/ 5 w 188"/>
                <a:gd name="T43" fmla="*/ 102 h 186"/>
                <a:gd name="T44" fmla="*/ 7 w 188"/>
                <a:gd name="T45" fmla="*/ 12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8" h="186">
                  <a:moveTo>
                    <a:pt x="7" y="123"/>
                  </a:moveTo>
                  <a:cubicBezTo>
                    <a:pt x="9" y="130"/>
                    <a:pt x="18" y="133"/>
                    <a:pt x="18" y="133"/>
                  </a:cubicBezTo>
                  <a:cubicBezTo>
                    <a:pt x="18" y="133"/>
                    <a:pt x="23" y="144"/>
                    <a:pt x="35" y="155"/>
                  </a:cubicBezTo>
                  <a:cubicBezTo>
                    <a:pt x="47" y="167"/>
                    <a:pt x="59" y="172"/>
                    <a:pt x="59" y="172"/>
                  </a:cubicBezTo>
                  <a:cubicBezTo>
                    <a:pt x="59" y="172"/>
                    <a:pt x="62" y="180"/>
                    <a:pt x="69" y="182"/>
                  </a:cubicBezTo>
                  <a:cubicBezTo>
                    <a:pt x="76" y="185"/>
                    <a:pt x="88" y="185"/>
                    <a:pt x="90" y="183"/>
                  </a:cubicBezTo>
                  <a:cubicBezTo>
                    <a:pt x="92" y="182"/>
                    <a:pt x="114" y="184"/>
                    <a:pt x="120" y="183"/>
                  </a:cubicBezTo>
                  <a:cubicBezTo>
                    <a:pt x="126" y="182"/>
                    <a:pt x="129" y="186"/>
                    <a:pt x="133" y="186"/>
                  </a:cubicBezTo>
                  <a:cubicBezTo>
                    <a:pt x="137" y="185"/>
                    <a:pt x="142" y="184"/>
                    <a:pt x="144" y="182"/>
                  </a:cubicBezTo>
                  <a:cubicBezTo>
                    <a:pt x="146" y="179"/>
                    <a:pt x="169" y="163"/>
                    <a:pt x="174" y="163"/>
                  </a:cubicBezTo>
                  <a:cubicBezTo>
                    <a:pt x="178" y="163"/>
                    <a:pt x="188" y="157"/>
                    <a:pt x="187" y="154"/>
                  </a:cubicBezTo>
                  <a:cubicBezTo>
                    <a:pt x="186" y="152"/>
                    <a:pt x="172" y="51"/>
                    <a:pt x="173" y="45"/>
                  </a:cubicBezTo>
                  <a:cubicBezTo>
                    <a:pt x="173" y="39"/>
                    <a:pt x="184" y="18"/>
                    <a:pt x="178" y="11"/>
                  </a:cubicBezTo>
                  <a:cubicBezTo>
                    <a:pt x="178" y="10"/>
                    <a:pt x="177" y="8"/>
                    <a:pt x="176" y="7"/>
                  </a:cubicBezTo>
                  <a:cubicBezTo>
                    <a:pt x="175" y="6"/>
                    <a:pt x="173" y="5"/>
                    <a:pt x="173" y="5"/>
                  </a:cubicBezTo>
                  <a:cubicBezTo>
                    <a:pt x="165" y="0"/>
                    <a:pt x="145" y="12"/>
                    <a:pt x="139" y="12"/>
                  </a:cubicBezTo>
                  <a:cubicBezTo>
                    <a:pt x="133" y="13"/>
                    <a:pt x="31" y="4"/>
                    <a:pt x="28" y="4"/>
                  </a:cubicBezTo>
                  <a:cubicBezTo>
                    <a:pt x="26" y="3"/>
                    <a:pt x="20" y="13"/>
                    <a:pt x="20" y="18"/>
                  </a:cubicBezTo>
                  <a:cubicBezTo>
                    <a:pt x="20" y="23"/>
                    <a:pt x="6" y="46"/>
                    <a:pt x="4" y="48"/>
                  </a:cubicBezTo>
                  <a:cubicBezTo>
                    <a:pt x="2" y="50"/>
                    <a:pt x="0" y="55"/>
                    <a:pt x="0" y="59"/>
                  </a:cubicBezTo>
                  <a:cubicBezTo>
                    <a:pt x="0" y="63"/>
                    <a:pt x="4" y="66"/>
                    <a:pt x="3" y="72"/>
                  </a:cubicBezTo>
                  <a:cubicBezTo>
                    <a:pt x="3" y="78"/>
                    <a:pt x="6" y="100"/>
                    <a:pt x="5" y="102"/>
                  </a:cubicBezTo>
                  <a:cubicBezTo>
                    <a:pt x="3" y="104"/>
                    <a:pt x="4" y="116"/>
                    <a:pt x="7" y="123"/>
                  </a:cubicBezTo>
                  <a:close/>
                </a:path>
              </a:pathLst>
            </a:custGeom>
            <a:solidFill>
              <a:srgbClr val="E60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777"/>
            <p:cNvSpPr/>
            <p:nvPr/>
          </p:nvSpPr>
          <p:spPr bwMode="auto">
            <a:xfrm>
              <a:off x="4899025" y="3841750"/>
              <a:ext cx="350838" cy="358775"/>
            </a:xfrm>
            <a:custGeom>
              <a:avLst/>
              <a:gdLst>
                <a:gd name="T0" fmla="*/ 103 w 113"/>
                <a:gd name="T1" fmla="*/ 3 h 116"/>
                <a:gd name="T2" fmla="*/ 1 w 113"/>
                <a:gd name="T3" fmla="*/ 80 h 116"/>
                <a:gd name="T4" fmla="*/ 16 w 113"/>
                <a:gd name="T5" fmla="*/ 102 h 116"/>
                <a:gd name="T6" fmla="*/ 39 w 113"/>
                <a:gd name="T7" fmla="*/ 116 h 116"/>
                <a:gd name="T8" fmla="*/ 111 w 113"/>
                <a:gd name="T9" fmla="*/ 10 h 116"/>
                <a:gd name="T10" fmla="*/ 103 w 113"/>
                <a:gd name="T11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16">
                  <a:moveTo>
                    <a:pt x="103" y="3"/>
                  </a:moveTo>
                  <a:cubicBezTo>
                    <a:pt x="98" y="0"/>
                    <a:pt x="0" y="67"/>
                    <a:pt x="1" y="80"/>
                  </a:cubicBezTo>
                  <a:cubicBezTo>
                    <a:pt x="2" y="90"/>
                    <a:pt x="13" y="100"/>
                    <a:pt x="16" y="102"/>
                  </a:cubicBezTo>
                  <a:cubicBezTo>
                    <a:pt x="18" y="105"/>
                    <a:pt x="28" y="115"/>
                    <a:pt x="39" y="116"/>
                  </a:cubicBezTo>
                  <a:cubicBezTo>
                    <a:pt x="52" y="116"/>
                    <a:pt x="113" y="15"/>
                    <a:pt x="111" y="10"/>
                  </a:cubicBezTo>
                  <a:cubicBezTo>
                    <a:pt x="110" y="8"/>
                    <a:pt x="105" y="4"/>
                    <a:pt x="103" y="3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778"/>
            <p:cNvSpPr/>
            <p:nvPr/>
          </p:nvSpPr>
          <p:spPr bwMode="auto">
            <a:xfrm>
              <a:off x="5103813" y="3887788"/>
              <a:ext cx="192088" cy="371475"/>
            </a:xfrm>
            <a:custGeom>
              <a:avLst/>
              <a:gdLst>
                <a:gd name="T0" fmla="*/ 54 w 62"/>
                <a:gd name="T1" fmla="*/ 11 h 120"/>
                <a:gd name="T2" fmla="*/ 4 w 62"/>
                <a:gd name="T3" fmla="*/ 114 h 120"/>
                <a:gd name="T4" fmla="*/ 42 w 62"/>
                <a:gd name="T5" fmla="*/ 115 h 120"/>
                <a:gd name="T6" fmla="*/ 61 w 62"/>
                <a:gd name="T7" fmla="*/ 12 h 120"/>
                <a:gd name="T8" fmla="*/ 54 w 62"/>
                <a:gd name="T9" fmla="*/ 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20">
                  <a:moveTo>
                    <a:pt x="54" y="11"/>
                  </a:moveTo>
                  <a:cubicBezTo>
                    <a:pt x="39" y="36"/>
                    <a:pt x="0" y="110"/>
                    <a:pt x="4" y="114"/>
                  </a:cubicBezTo>
                  <a:cubicBezTo>
                    <a:pt x="9" y="120"/>
                    <a:pt x="33" y="120"/>
                    <a:pt x="42" y="115"/>
                  </a:cubicBezTo>
                  <a:cubicBezTo>
                    <a:pt x="50" y="111"/>
                    <a:pt x="61" y="16"/>
                    <a:pt x="61" y="12"/>
                  </a:cubicBezTo>
                  <a:cubicBezTo>
                    <a:pt x="62" y="2"/>
                    <a:pt x="60" y="0"/>
                    <a:pt x="54" y="11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779"/>
            <p:cNvSpPr/>
            <p:nvPr/>
          </p:nvSpPr>
          <p:spPr bwMode="auto">
            <a:xfrm>
              <a:off x="5272088" y="3897313"/>
              <a:ext cx="136525" cy="344488"/>
            </a:xfrm>
            <a:custGeom>
              <a:avLst/>
              <a:gdLst>
                <a:gd name="T0" fmla="*/ 19 w 44"/>
                <a:gd name="T1" fmla="*/ 20 h 111"/>
                <a:gd name="T2" fmla="*/ 8 w 44"/>
                <a:gd name="T3" fmla="*/ 109 h 111"/>
                <a:gd name="T4" fmla="*/ 41 w 44"/>
                <a:gd name="T5" fmla="*/ 83 h 111"/>
                <a:gd name="T6" fmla="*/ 29 w 44"/>
                <a:gd name="T7" fmla="*/ 13 h 111"/>
                <a:gd name="T8" fmla="*/ 19 w 44"/>
                <a:gd name="T9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1">
                  <a:moveTo>
                    <a:pt x="19" y="20"/>
                  </a:moveTo>
                  <a:cubicBezTo>
                    <a:pt x="19" y="20"/>
                    <a:pt x="0" y="106"/>
                    <a:pt x="8" y="109"/>
                  </a:cubicBezTo>
                  <a:cubicBezTo>
                    <a:pt x="16" y="111"/>
                    <a:pt x="44" y="100"/>
                    <a:pt x="41" y="83"/>
                  </a:cubicBezTo>
                  <a:cubicBezTo>
                    <a:pt x="37" y="65"/>
                    <a:pt x="32" y="23"/>
                    <a:pt x="29" y="13"/>
                  </a:cubicBezTo>
                  <a:cubicBezTo>
                    <a:pt x="26" y="3"/>
                    <a:pt x="20" y="0"/>
                    <a:pt x="19" y="20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780"/>
            <p:cNvSpPr/>
            <p:nvPr/>
          </p:nvSpPr>
          <p:spPr bwMode="auto">
            <a:xfrm>
              <a:off x="4833938" y="3797300"/>
              <a:ext cx="366713" cy="211138"/>
            </a:xfrm>
            <a:custGeom>
              <a:avLst/>
              <a:gdLst>
                <a:gd name="T0" fmla="*/ 106 w 118"/>
                <a:gd name="T1" fmla="*/ 1 h 68"/>
                <a:gd name="T2" fmla="*/ 4 w 118"/>
                <a:gd name="T3" fmla="*/ 26 h 68"/>
                <a:gd name="T4" fmla="*/ 7 w 118"/>
                <a:gd name="T5" fmla="*/ 64 h 68"/>
                <a:gd name="T6" fmla="*/ 107 w 118"/>
                <a:gd name="T7" fmla="*/ 9 h 68"/>
                <a:gd name="T8" fmla="*/ 106 w 118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68">
                  <a:moveTo>
                    <a:pt x="106" y="1"/>
                  </a:moveTo>
                  <a:cubicBezTo>
                    <a:pt x="102" y="1"/>
                    <a:pt x="8" y="17"/>
                    <a:pt x="4" y="26"/>
                  </a:cubicBezTo>
                  <a:cubicBezTo>
                    <a:pt x="0" y="35"/>
                    <a:pt x="1" y="59"/>
                    <a:pt x="7" y="64"/>
                  </a:cubicBezTo>
                  <a:cubicBezTo>
                    <a:pt x="12" y="68"/>
                    <a:pt x="83" y="25"/>
                    <a:pt x="107" y="9"/>
                  </a:cubicBezTo>
                  <a:cubicBezTo>
                    <a:pt x="118" y="1"/>
                    <a:pt x="116" y="0"/>
                    <a:pt x="106" y="1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781"/>
            <p:cNvSpPr/>
            <p:nvPr/>
          </p:nvSpPr>
          <p:spPr bwMode="auto">
            <a:xfrm>
              <a:off x="4846638" y="3702050"/>
              <a:ext cx="341313" cy="136525"/>
            </a:xfrm>
            <a:custGeom>
              <a:avLst/>
              <a:gdLst>
                <a:gd name="T0" fmla="*/ 27 w 110"/>
                <a:gd name="T1" fmla="*/ 2 h 44"/>
                <a:gd name="T2" fmla="*/ 2 w 110"/>
                <a:gd name="T3" fmla="*/ 36 h 44"/>
                <a:gd name="T4" fmla="*/ 90 w 110"/>
                <a:gd name="T5" fmla="*/ 21 h 44"/>
                <a:gd name="T6" fmla="*/ 97 w 110"/>
                <a:gd name="T7" fmla="*/ 10 h 44"/>
                <a:gd name="T8" fmla="*/ 27 w 110"/>
                <a:gd name="T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44">
                  <a:moveTo>
                    <a:pt x="27" y="2"/>
                  </a:moveTo>
                  <a:cubicBezTo>
                    <a:pt x="9" y="0"/>
                    <a:pt x="0" y="29"/>
                    <a:pt x="2" y="36"/>
                  </a:cubicBezTo>
                  <a:cubicBezTo>
                    <a:pt x="5" y="44"/>
                    <a:pt x="90" y="21"/>
                    <a:pt x="90" y="21"/>
                  </a:cubicBezTo>
                  <a:cubicBezTo>
                    <a:pt x="110" y="19"/>
                    <a:pt x="107" y="13"/>
                    <a:pt x="97" y="10"/>
                  </a:cubicBezTo>
                  <a:cubicBezTo>
                    <a:pt x="87" y="8"/>
                    <a:pt x="45" y="5"/>
                    <a:pt x="27" y="2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782"/>
            <p:cNvSpPr/>
            <p:nvPr/>
          </p:nvSpPr>
          <p:spPr bwMode="auto">
            <a:xfrm>
              <a:off x="5207000" y="3729038"/>
              <a:ext cx="150813" cy="152400"/>
            </a:xfrm>
            <a:custGeom>
              <a:avLst/>
              <a:gdLst>
                <a:gd name="T0" fmla="*/ 25 w 49"/>
                <a:gd name="T1" fmla="*/ 44 h 49"/>
                <a:gd name="T2" fmla="*/ 41 w 49"/>
                <a:gd name="T3" fmla="*/ 7 h 49"/>
                <a:gd name="T4" fmla="*/ 6 w 49"/>
                <a:gd name="T5" fmla="*/ 25 h 49"/>
                <a:gd name="T6" fmla="*/ 11 w 49"/>
                <a:gd name="T7" fmla="*/ 39 h 49"/>
                <a:gd name="T8" fmla="*/ 12 w 49"/>
                <a:gd name="T9" fmla="*/ 38 h 49"/>
                <a:gd name="T10" fmla="*/ 11 w 49"/>
                <a:gd name="T11" fmla="*/ 39 h 49"/>
                <a:gd name="T12" fmla="*/ 25 w 49"/>
                <a:gd name="T13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9">
                  <a:moveTo>
                    <a:pt x="25" y="44"/>
                  </a:moveTo>
                  <a:cubicBezTo>
                    <a:pt x="31" y="38"/>
                    <a:pt x="49" y="14"/>
                    <a:pt x="41" y="7"/>
                  </a:cubicBezTo>
                  <a:cubicBezTo>
                    <a:pt x="34" y="0"/>
                    <a:pt x="11" y="19"/>
                    <a:pt x="6" y="25"/>
                  </a:cubicBezTo>
                  <a:cubicBezTo>
                    <a:pt x="0" y="31"/>
                    <a:pt x="11" y="39"/>
                    <a:pt x="11" y="39"/>
                  </a:cubicBezTo>
                  <a:cubicBezTo>
                    <a:pt x="11" y="38"/>
                    <a:pt x="12" y="38"/>
                    <a:pt x="12" y="38"/>
                  </a:cubicBezTo>
                  <a:cubicBezTo>
                    <a:pt x="12" y="38"/>
                    <a:pt x="11" y="39"/>
                    <a:pt x="11" y="39"/>
                  </a:cubicBezTo>
                  <a:cubicBezTo>
                    <a:pt x="11" y="39"/>
                    <a:pt x="20" y="49"/>
                    <a:pt x="25" y="44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783"/>
            <p:cNvSpPr/>
            <p:nvPr/>
          </p:nvSpPr>
          <p:spPr bwMode="auto">
            <a:xfrm>
              <a:off x="5334000" y="3773488"/>
              <a:ext cx="68263" cy="144463"/>
            </a:xfrm>
            <a:custGeom>
              <a:avLst/>
              <a:gdLst>
                <a:gd name="T0" fmla="*/ 12 w 22"/>
                <a:gd name="T1" fmla="*/ 1 h 47"/>
                <a:gd name="T2" fmla="*/ 0 w 22"/>
                <a:gd name="T3" fmla="*/ 35 h 47"/>
                <a:gd name="T4" fmla="*/ 20 w 22"/>
                <a:gd name="T5" fmla="*/ 31 h 47"/>
                <a:gd name="T6" fmla="*/ 12 w 22"/>
                <a:gd name="T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7">
                  <a:moveTo>
                    <a:pt x="12" y="1"/>
                  </a:moveTo>
                  <a:cubicBezTo>
                    <a:pt x="6" y="2"/>
                    <a:pt x="0" y="31"/>
                    <a:pt x="0" y="35"/>
                  </a:cubicBezTo>
                  <a:cubicBezTo>
                    <a:pt x="1" y="39"/>
                    <a:pt x="18" y="47"/>
                    <a:pt x="20" y="31"/>
                  </a:cubicBezTo>
                  <a:cubicBezTo>
                    <a:pt x="22" y="15"/>
                    <a:pt x="18" y="0"/>
                    <a:pt x="12" y="1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784"/>
            <p:cNvSpPr/>
            <p:nvPr/>
          </p:nvSpPr>
          <p:spPr bwMode="auto">
            <a:xfrm>
              <a:off x="5402263" y="3803650"/>
              <a:ext cx="104775" cy="109538"/>
            </a:xfrm>
            <a:custGeom>
              <a:avLst/>
              <a:gdLst>
                <a:gd name="T0" fmla="*/ 3 w 34"/>
                <a:gd name="T1" fmla="*/ 9 h 35"/>
                <a:gd name="T2" fmla="*/ 4 w 34"/>
                <a:gd name="T3" fmla="*/ 29 h 35"/>
                <a:gd name="T4" fmla="*/ 25 w 34"/>
                <a:gd name="T5" fmla="*/ 24 h 35"/>
                <a:gd name="T6" fmla="*/ 12 w 34"/>
                <a:gd name="T7" fmla="*/ 6 h 35"/>
                <a:gd name="T8" fmla="*/ 3 w 34"/>
                <a:gd name="T9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" y="9"/>
                  </a:moveTo>
                  <a:cubicBezTo>
                    <a:pt x="3" y="9"/>
                    <a:pt x="3" y="23"/>
                    <a:pt x="4" y="29"/>
                  </a:cubicBezTo>
                  <a:cubicBezTo>
                    <a:pt x="4" y="35"/>
                    <a:pt x="15" y="32"/>
                    <a:pt x="25" y="24"/>
                  </a:cubicBezTo>
                  <a:cubicBezTo>
                    <a:pt x="34" y="17"/>
                    <a:pt x="19" y="11"/>
                    <a:pt x="12" y="6"/>
                  </a:cubicBezTo>
                  <a:cubicBezTo>
                    <a:pt x="5" y="0"/>
                    <a:pt x="0" y="0"/>
                    <a:pt x="3" y="9"/>
                  </a:cubicBezTo>
                  <a:close/>
                </a:path>
              </a:pathLst>
            </a:custGeom>
            <a:solidFill>
              <a:srgbClr val="BB3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785"/>
            <p:cNvSpPr/>
            <p:nvPr/>
          </p:nvSpPr>
          <p:spPr bwMode="auto">
            <a:xfrm>
              <a:off x="5165725" y="3689350"/>
              <a:ext cx="146050" cy="71438"/>
            </a:xfrm>
            <a:custGeom>
              <a:avLst/>
              <a:gdLst>
                <a:gd name="T0" fmla="*/ 15 w 47"/>
                <a:gd name="T1" fmla="*/ 3 h 23"/>
                <a:gd name="T2" fmla="*/ 12 w 47"/>
                <a:gd name="T3" fmla="*/ 22 h 23"/>
                <a:gd name="T4" fmla="*/ 46 w 47"/>
                <a:gd name="T5" fmla="*/ 9 h 23"/>
                <a:gd name="T6" fmla="*/ 15 w 47"/>
                <a:gd name="T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23">
                  <a:moveTo>
                    <a:pt x="15" y="3"/>
                  </a:moveTo>
                  <a:cubicBezTo>
                    <a:pt x="0" y="5"/>
                    <a:pt x="8" y="21"/>
                    <a:pt x="12" y="22"/>
                  </a:cubicBezTo>
                  <a:cubicBezTo>
                    <a:pt x="16" y="23"/>
                    <a:pt x="45" y="15"/>
                    <a:pt x="46" y="9"/>
                  </a:cubicBezTo>
                  <a:cubicBezTo>
                    <a:pt x="47" y="2"/>
                    <a:pt x="31" y="0"/>
                    <a:pt x="15" y="3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786"/>
            <p:cNvSpPr/>
            <p:nvPr/>
          </p:nvSpPr>
          <p:spPr bwMode="auto">
            <a:xfrm>
              <a:off x="5168900" y="3582988"/>
              <a:ext cx="111125" cy="103188"/>
            </a:xfrm>
            <a:custGeom>
              <a:avLst/>
              <a:gdLst>
                <a:gd name="T0" fmla="*/ 10 w 36"/>
                <a:gd name="T1" fmla="*/ 10 h 33"/>
                <a:gd name="T2" fmla="*/ 6 w 36"/>
                <a:gd name="T3" fmla="*/ 31 h 33"/>
                <a:gd name="T4" fmla="*/ 26 w 36"/>
                <a:gd name="T5" fmla="*/ 31 h 33"/>
                <a:gd name="T6" fmla="*/ 29 w 36"/>
                <a:gd name="T7" fmla="*/ 21 h 33"/>
                <a:gd name="T8" fmla="*/ 10 w 36"/>
                <a:gd name="T9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3">
                  <a:moveTo>
                    <a:pt x="10" y="10"/>
                  </a:moveTo>
                  <a:cubicBezTo>
                    <a:pt x="3" y="19"/>
                    <a:pt x="0" y="31"/>
                    <a:pt x="6" y="31"/>
                  </a:cubicBezTo>
                  <a:cubicBezTo>
                    <a:pt x="12" y="32"/>
                    <a:pt x="26" y="31"/>
                    <a:pt x="26" y="31"/>
                  </a:cubicBezTo>
                  <a:cubicBezTo>
                    <a:pt x="36" y="33"/>
                    <a:pt x="35" y="29"/>
                    <a:pt x="29" y="21"/>
                  </a:cubicBezTo>
                  <a:cubicBezTo>
                    <a:pt x="23" y="14"/>
                    <a:pt x="17" y="0"/>
                    <a:pt x="10" y="10"/>
                  </a:cubicBezTo>
                  <a:close/>
                </a:path>
              </a:pathLst>
            </a:custGeom>
            <a:solidFill>
              <a:srgbClr val="BB3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787"/>
            <p:cNvSpPr/>
            <p:nvPr/>
          </p:nvSpPr>
          <p:spPr bwMode="auto">
            <a:xfrm>
              <a:off x="5314950" y="3676650"/>
              <a:ext cx="90488" cy="90488"/>
            </a:xfrm>
            <a:custGeom>
              <a:avLst/>
              <a:gdLst>
                <a:gd name="T0" fmla="*/ 2 w 29"/>
                <a:gd name="T1" fmla="*/ 7 h 29"/>
                <a:gd name="T2" fmla="*/ 10 w 29"/>
                <a:gd name="T3" fmla="*/ 20 h 29"/>
                <a:gd name="T4" fmla="*/ 24 w 29"/>
                <a:gd name="T5" fmla="*/ 27 h 29"/>
                <a:gd name="T6" fmla="*/ 25 w 29"/>
                <a:gd name="T7" fmla="*/ 4 h 29"/>
                <a:gd name="T8" fmla="*/ 2 w 29"/>
                <a:gd name="T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" y="7"/>
                  </a:moveTo>
                  <a:cubicBezTo>
                    <a:pt x="0" y="11"/>
                    <a:pt x="10" y="20"/>
                    <a:pt x="10" y="20"/>
                  </a:cubicBezTo>
                  <a:cubicBezTo>
                    <a:pt x="10" y="20"/>
                    <a:pt x="20" y="29"/>
                    <a:pt x="24" y="27"/>
                  </a:cubicBezTo>
                  <a:cubicBezTo>
                    <a:pt x="28" y="25"/>
                    <a:pt x="29" y="8"/>
                    <a:pt x="25" y="4"/>
                  </a:cubicBezTo>
                  <a:cubicBezTo>
                    <a:pt x="21" y="0"/>
                    <a:pt x="4" y="3"/>
                    <a:pt x="2" y="7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788"/>
            <p:cNvSpPr/>
            <p:nvPr/>
          </p:nvSpPr>
          <p:spPr bwMode="auto">
            <a:xfrm>
              <a:off x="5175250" y="3605213"/>
              <a:ext cx="65088" cy="77788"/>
            </a:xfrm>
            <a:custGeom>
              <a:avLst/>
              <a:gdLst>
                <a:gd name="T0" fmla="*/ 7 w 21"/>
                <a:gd name="T1" fmla="*/ 5 h 25"/>
                <a:gd name="T2" fmla="*/ 2 w 21"/>
                <a:gd name="T3" fmla="*/ 21 h 25"/>
                <a:gd name="T4" fmla="*/ 17 w 21"/>
                <a:gd name="T5" fmla="*/ 20 h 25"/>
                <a:gd name="T6" fmla="*/ 13 w 21"/>
                <a:gd name="T7" fmla="*/ 1 h 25"/>
                <a:gd name="T8" fmla="*/ 7 w 21"/>
                <a:gd name="T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5">
                  <a:moveTo>
                    <a:pt x="7" y="5"/>
                  </a:moveTo>
                  <a:cubicBezTo>
                    <a:pt x="7" y="5"/>
                    <a:pt x="0" y="18"/>
                    <a:pt x="2" y="21"/>
                  </a:cubicBezTo>
                  <a:cubicBezTo>
                    <a:pt x="4" y="25"/>
                    <a:pt x="12" y="21"/>
                    <a:pt x="17" y="20"/>
                  </a:cubicBezTo>
                  <a:cubicBezTo>
                    <a:pt x="21" y="20"/>
                    <a:pt x="17" y="1"/>
                    <a:pt x="13" y="1"/>
                  </a:cubicBezTo>
                  <a:cubicBezTo>
                    <a:pt x="9" y="0"/>
                    <a:pt x="9" y="3"/>
                    <a:pt x="7" y="5"/>
                  </a:cubicBezTo>
                  <a:close/>
                </a:path>
              </a:pathLst>
            </a:custGeom>
            <a:solidFill>
              <a:srgbClr val="BF4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789"/>
            <p:cNvSpPr/>
            <p:nvPr/>
          </p:nvSpPr>
          <p:spPr bwMode="auto">
            <a:xfrm>
              <a:off x="5410200" y="3838575"/>
              <a:ext cx="74613" cy="68263"/>
            </a:xfrm>
            <a:custGeom>
              <a:avLst/>
              <a:gdLst>
                <a:gd name="T0" fmla="*/ 4 w 24"/>
                <a:gd name="T1" fmla="*/ 5 h 22"/>
                <a:gd name="T2" fmla="*/ 4 w 24"/>
                <a:gd name="T3" fmla="*/ 20 h 22"/>
                <a:gd name="T4" fmla="*/ 20 w 24"/>
                <a:gd name="T5" fmla="*/ 14 h 22"/>
                <a:gd name="T6" fmla="*/ 24 w 24"/>
                <a:gd name="T7" fmla="*/ 8 h 22"/>
                <a:gd name="T8" fmla="*/ 4 w 24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2">
                  <a:moveTo>
                    <a:pt x="4" y="5"/>
                  </a:moveTo>
                  <a:cubicBezTo>
                    <a:pt x="3" y="10"/>
                    <a:pt x="0" y="18"/>
                    <a:pt x="4" y="20"/>
                  </a:cubicBezTo>
                  <a:cubicBezTo>
                    <a:pt x="7" y="22"/>
                    <a:pt x="20" y="14"/>
                    <a:pt x="20" y="14"/>
                  </a:cubicBezTo>
                  <a:cubicBezTo>
                    <a:pt x="22" y="12"/>
                    <a:pt x="24" y="12"/>
                    <a:pt x="24" y="8"/>
                  </a:cubicBezTo>
                  <a:cubicBezTo>
                    <a:pt x="23" y="4"/>
                    <a:pt x="4" y="0"/>
                    <a:pt x="4" y="5"/>
                  </a:cubicBezTo>
                  <a:close/>
                </a:path>
              </a:pathLst>
            </a:custGeom>
            <a:solidFill>
              <a:srgbClr val="BF4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790"/>
            <p:cNvSpPr/>
            <p:nvPr/>
          </p:nvSpPr>
          <p:spPr bwMode="auto">
            <a:xfrm>
              <a:off x="5126038" y="3940175"/>
              <a:ext cx="157163" cy="306388"/>
            </a:xfrm>
            <a:custGeom>
              <a:avLst/>
              <a:gdLst>
                <a:gd name="T0" fmla="*/ 0 w 51"/>
                <a:gd name="T1" fmla="*/ 95 h 99"/>
                <a:gd name="T2" fmla="*/ 13 w 51"/>
                <a:gd name="T3" fmla="*/ 99 h 99"/>
                <a:gd name="T4" fmla="*/ 26 w 51"/>
                <a:gd name="T5" fmla="*/ 95 h 99"/>
                <a:gd name="T6" fmla="*/ 47 w 51"/>
                <a:gd name="T7" fmla="*/ 1 h 99"/>
                <a:gd name="T8" fmla="*/ 0 w 51"/>
                <a:gd name="T9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9">
                  <a:moveTo>
                    <a:pt x="0" y="95"/>
                  </a:moveTo>
                  <a:cubicBezTo>
                    <a:pt x="1" y="99"/>
                    <a:pt x="7" y="99"/>
                    <a:pt x="13" y="99"/>
                  </a:cubicBezTo>
                  <a:cubicBezTo>
                    <a:pt x="18" y="99"/>
                    <a:pt x="23" y="99"/>
                    <a:pt x="26" y="95"/>
                  </a:cubicBezTo>
                  <a:cubicBezTo>
                    <a:pt x="33" y="85"/>
                    <a:pt x="51" y="1"/>
                    <a:pt x="47" y="1"/>
                  </a:cubicBezTo>
                  <a:cubicBezTo>
                    <a:pt x="44" y="0"/>
                    <a:pt x="0" y="92"/>
                    <a:pt x="0" y="95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791"/>
            <p:cNvSpPr/>
            <p:nvPr/>
          </p:nvSpPr>
          <p:spPr bwMode="auto">
            <a:xfrm>
              <a:off x="5289550" y="3927475"/>
              <a:ext cx="90488" cy="301625"/>
            </a:xfrm>
            <a:custGeom>
              <a:avLst/>
              <a:gdLst>
                <a:gd name="T0" fmla="*/ 16 w 29"/>
                <a:gd name="T1" fmla="*/ 5 h 97"/>
                <a:gd name="T2" fmla="*/ 3 w 29"/>
                <a:gd name="T3" fmla="*/ 95 h 97"/>
                <a:gd name="T4" fmla="*/ 23 w 29"/>
                <a:gd name="T5" fmla="*/ 87 h 97"/>
                <a:gd name="T6" fmla="*/ 18 w 29"/>
                <a:gd name="T7" fmla="*/ 2 h 97"/>
                <a:gd name="T8" fmla="*/ 16 w 29"/>
                <a:gd name="T9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7">
                  <a:moveTo>
                    <a:pt x="16" y="5"/>
                  </a:moveTo>
                  <a:cubicBezTo>
                    <a:pt x="16" y="5"/>
                    <a:pt x="0" y="94"/>
                    <a:pt x="3" y="95"/>
                  </a:cubicBezTo>
                  <a:cubicBezTo>
                    <a:pt x="6" y="97"/>
                    <a:pt x="18" y="93"/>
                    <a:pt x="23" y="87"/>
                  </a:cubicBezTo>
                  <a:cubicBezTo>
                    <a:pt x="29" y="81"/>
                    <a:pt x="20" y="4"/>
                    <a:pt x="18" y="2"/>
                  </a:cubicBezTo>
                  <a:cubicBezTo>
                    <a:pt x="17" y="0"/>
                    <a:pt x="16" y="2"/>
                    <a:pt x="16" y="5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792"/>
            <p:cNvSpPr/>
            <p:nvPr/>
          </p:nvSpPr>
          <p:spPr bwMode="auto">
            <a:xfrm>
              <a:off x="4843463" y="3810000"/>
              <a:ext cx="303213" cy="173038"/>
            </a:xfrm>
            <a:custGeom>
              <a:avLst/>
              <a:gdLst>
                <a:gd name="T0" fmla="*/ 1 w 98"/>
                <a:gd name="T1" fmla="*/ 43 h 56"/>
                <a:gd name="T2" fmla="*/ 6 w 98"/>
                <a:gd name="T3" fmla="*/ 56 h 56"/>
                <a:gd name="T4" fmla="*/ 98 w 98"/>
                <a:gd name="T5" fmla="*/ 4 h 56"/>
                <a:gd name="T6" fmla="*/ 5 w 98"/>
                <a:gd name="T7" fmla="*/ 31 h 56"/>
                <a:gd name="T8" fmla="*/ 1 w 98"/>
                <a:gd name="T9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6">
                  <a:moveTo>
                    <a:pt x="1" y="43"/>
                  </a:moveTo>
                  <a:cubicBezTo>
                    <a:pt x="2" y="49"/>
                    <a:pt x="2" y="55"/>
                    <a:pt x="6" y="56"/>
                  </a:cubicBezTo>
                  <a:cubicBezTo>
                    <a:pt x="9" y="56"/>
                    <a:pt x="98" y="8"/>
                    <a:pt x="98" y="4"/>
                  </a:cubicBezTo>
                  <a:cubicBezTo>
                    <a:pt x="97" y="0"/>
                    <a:pt x="15" y="23"/>
                    <a:pt x="5" y="31"/>
                  </a:cubicBezTo>
                  <a:cubicBezTo>
                    <a:pt x="0" y="34"/>
                    <a:pt x="1" y="39"/>
                    <a:pt x="1" y="43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793"/>
            <p:cNvSpPr/>
            <p:nvPr/>
          </p:nvSpPr>
          <p:spPr bwMode="auto">
            <a:xfrm>
              <a:off x="4859338" y="3725863"/>
              <a:ext cx="296863" cy="93663"/>
            </a:xfrm>
            <a:custGeom>
              <a:avLst/>
              <a:gdLst>
                <a:gd name="T0" fmla="*/ 9 w 96"/>
                <a:gd name="T1" fmla="*/ 6 h 30"/>
                <a:gd name="T2" fmla="*/ 2 w 96"/>
                <a:gd name="T3" fmla="*/ 27 h 30"/>
                <a:gd name="T4" fmla="*/ 92 w 96"/>
                <a:gd name="T5" fmla="*/ 10 h 30"/>
                <a:gd name="T6" fmla="*/ 94 w 96"/>
                <a:gd name="T7" fmla="*/ 7 h 30"/>
                <a:gd name="T8" fmla="*/ 9 w 96"/>
                <a:gd name="T9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0">
                  <a:moveTo>
                    <a:pt x="9" y="6"/>
                  </a:moveTo>
                  <a:cubicBezTo>
                    <a:pt x="3" y="12"/>
                    <a:pt x="0" y="25"/>
                    <a:pt x="2" y="27"/>
                  </a:cubicBezTo>
                  <a:cubicBezTo>
                    <a:pt x="4" y="30"/>
                    <a:pt x="92" y="10"/>
                    <a:pt x="92" y="10"/>
                  </a:cubicBezTo>
                  <a:cubicBezTo>
                    <a:pt x="94" y="9"/>
                    <a:pt x="96" y="8"/>
                    <a:pt x="94" y="7"/>
                  </a:cubicBezTo>
                  <a:cubicBezTo>
                    <a:pt x="92" y="6"/>
                    <a:pt x="15" y="0"/>
                    <a:pt x="9" y="6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794"/>
            <p:cNvSpPr/>
            <p:nvPr/>
          </p:nvSpPr>
          <p:spPr bwMode="auto">
            <a:xfrm>
              <a:off x="4914900" y="3871913"/>
              <a:ext cx="300038" cy="315913"/>
            </a:xfrm>
            <a:custGeom>
              <a:avLst/>
              <a:gdLst>
                <a:gd name="T0" fmla="*/ 0 w 97"/>
                <a:gd name="T1" fmla="*/ 70 h 102"/>
                <a:gd name="T2" fmla="*/ 14 w 97"/>
                <a:gd name="T3" fmla="*/ 92 h 102"/>
                <a:gd name="T4" fmla="*/ 97 w 97"/>
                <a:gd name="T5" fmla="*/ 3 h 102"/>
                <a:gd name="T6" fmla="*/ 0 w 97"/>
                <a:gd name="T7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102">
                  <a:moveTo>
                    <a:pt x="0" y="70"/>
                  </a:moveTo>
                  <a:cubicBezTo>
                    <a:pt x="0" y="70"/>
                    <a:pt x="1" y="82"/>
                    <a:pt x="14" y="92"/>
                  </a:cubicBezTo>
                  <a:cubicBezTo>
                    <a:pt x="27" y="102"/>
                    <a:pt x="97" y="5"/>
                    <a:pt x="97" y="3"/>
                  </a:cubicBezTo>
                  <a:cubicBezTo>
                    <a:pt x="96" y="0"/>
                    <a:pt x="9" y="52"/>
                    <a:pt x="0" y="70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795"/>
            <p:cNvSpPr/>
            <p:nvPr/>
          </p:nvSpPr>
          <p:spPr bwMode="auto">
            <a:xfrm>
              <a:off x="4945063" y="4098925"/>
              <a:ext cx="22225" cy="20638"/>
            </a:xfrm>
            <a:custGeom>
              <a:avLst/>
              <a:gdLst>
                <a:gd name="T0" fmla="*/ 1 w 7"/>
                <a:gd name="T1" fmla="*/ 1 h 7"/>
                <a:gd name="T2" fmla="*/ 2 w 7"/>
                <a:gd name="T3" fmla="*/ 6 h 7"/>
                <a:gd name="T4" fmla="*/ 6 w 7"/>
                <a:gd name="T5" fmla="*/ 6 h 7"/>
                <a:gd name="T6" fmla="*/ 6 w 7"/>
                <a:gd name="T7" fmla="*/ 1 h 7"/>
                <a:gd name="T8" fmla="*/ 1 w 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1"/>
                  </a:moveTo>
                  <a:cubicBezTo>
                    <a:pt x="0" y="3"/>
                    <a:pt x="0" y="5"/>
                    <a:pt x="2" y="6"/>
                  </a:cubicBezTo>
                  <a:cubicBezTo>
                    <a:pt x="3" y="7"/>
                    <a:pt x="5" y="7"/>
                    <a:pt x="6" y="6"/>
                  </a:cubicBezTo>
                  <a:cubicBezTo>
                    <a:pt x="7" y="4"/>
                    <a:pt x="7" y="3"/>
                    <a:pt x="6" y="1"/>
                  </a:cubicBezTo>
                  <a:cubicBezTo>
                    <a:pt x="4" y="0"/>
                    <a:pt x="3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796"/>
            <p:cNvSpPr/>
            <p:nvPr/>
          </p:nvSpPr>
          <p:spPr bwMode="auto">
            <a:xfrm>
              <a:off x="4964113" y="4073525"/>
              <a:ext cx="9525" cy="9525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3 h 3"/>
                <a:gd name="T4" fmla="*/ 3 w 3"/>
                <a:gd name="T5" fmla="*/ 3 h 3"/>
                <a:gd name="T6" fmla="*/ 3 w 3"/>
                <a:gd name="T7" fmla="*/ 0 h 3"/>
                <a:gd name="T8" fmla="*/ 1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1" name="TextBox 375"/>
          <p:cNvSpPr txBox="1"/>
          <p:nvPr/>
        </p:nvSpPr>
        <p:spPr>
          <a:xfrm>
            <a:off x="7139892" y="1450454"/>
            <a:ext cx="4426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5200" b="1" dirty="0">
                <a:solidFill>
                  <a:srgbClr val="005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</a:t>
            </a:r>
            <a:r>
              <a:rPr lang="zh-CN" altLang="en-US" sz="5200" b="1" dirty="0">
                <a:solidFill>
                  <a:srgbClr val="00ABC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</a:t>
            </a:r>
            <a:r>
              <a:rPr lang="zh-CN" altLang="en-US" sz="5200" b="1" dirty="0">
                <a:solidFill>
                  <a:srgbClr val="005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聆听</a:t>
            </a:r>
          </a:p>
        </p:txBody>
      </p:sp>
      <p:sp>
        <p:nvSpPr>
          <p:cNvPr id="192" name="矩形 191"/>
          <p:cNvSpPr/>
          <p:nvPr/>
        </p:nvSpPr>
        <p:spPr>
          <a:xfrm>
            <a:off x="9355316" y="2340233"/>
            <a:ext cx="2168737" cy="367030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r"/>
            <a:r>
              <a:rPr lang="zh-CN" altLang="en-US">
                <a:solidFill>
                  <a:srgbClr val="005666"/>
                </a:solidFill>
                <a:latin typeface="时尚中黑简体" pitchFamily="2" charset="-122"/>
                <a:ea typeface="时尚中黑简体" pitchFamily="2" charset="-122"/>
              </a:rPr>
              <a:t>汇报人</a:t>
            </a:r>
            <a:r>
              <a:rPr lang="en-US" altLang="zh-CN">
                <a:solidFill>
                  <a:srgbClr val="005666"/>
                </a:solidFill>
                <a:latin typeface="时尚中黑简体" pitchFamily="2" charset="-122"/>
                <a:ea typeface="时尚中黑简体" pitchFamily="2" charset="-122"/>
              </a:rPr>
              <a:t>/</a:t>
            </a:r>
            <a:r>
              <a:rPr lang="zh-CN" altLang="en-US">
                <a:solidFill>
                  <a:srgbClr val="005666"/>
                </a:solidFill>
                <a:latin typeface="时尚中黑简体" pitchFamily="2" charset="-122"/>
                <a:ea typeface="时尚中黑简体" pitchFamily="2" charset="-122"/>
              </a:rPr>
              <a:t>喜爱</a:t>
            </a:r>
            <a:r>
              <a:rPr lang="en-US" altLang="zh-CN">
                <a:solidFill>
                  <a:srgbClr val="005666"/>
                </a:solidFill>
                <a:latin typeface="时尚中黑简体" pitchFamily="2" charset="-122"/>
                <a:ea typeface="时尚中黑简体" pitchFamily="2" charset="-122"/>
              </a:rPr>
              <a:t>PPT</a:t>
            </a:r>
            <a:endParaRPr lang="zh-CN" altLang="en-US" sz="2400" b="1" dirty="0">
              <a:solidFill>
                <a:srgbClr val="005666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2874" y="823143"/>
            <a:ext cx="1223889" cy="5448301"/>
          </a:xfrm>
          <a:prstGeom prst="rect">
            <a:avLst/>
          </a:prstGeom>
          <a:solidFill>
            <a:srgbClr val="005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6" name="组合 245"/>
          <p:cNvGrpSpPr/>
          <p:nvPr/>
        </p:nvGrpSpPr>
        <p:grpSpPr>
          <a:xfrm>
            <a:off x="2658020" y="3553901"/>
            <a:ext cx="1229784" cy="1227667"/>
            <a:chOff x="2003425" y="2111375"/>
            <a:chExt cx="922338" cy="920750"/>
          </a:xfrm>
        </p:grpSpPr>
        <p:sp>
          <p:nvSpPr>
            <p:cNvPr id="1085" name="Freeform 61"/>
            <p:cNvSpPr/>
            <p:nvPr/>
          </p:nvSpPr>
          <p:spPr bwMode="auto">
            <a:xfrm>
              <a:off x="2003425" y="2111375"/>
              <a:ext cx="922338" cy="920750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232" y="5"/>
                </a:cxn>
                <a:cxn ang="0">
                  <a:pos x="178" y="23"/>
                </a:cxn>
                <a:cxn ang="0">
                  <a:pos x="128" y="49"/>
                </a:cxn>
                <a:cxn ang="0">
                  <a:pos x="85" y="85"/>
                </a:cxn>
                <a:cxn ang="0">
                  <a:pos x="51" y="128"/>
                </a:cxn>
                <a:cxn ang="0">
                  <a:pos x="23" y="177"/>
                </a:cxn>
                <a:cxn ang="0">
                  <a:pos x="7" y="231"/>
                </a:cxn>
                <a:cxn ang="0">
                  <a:pos x="0" y="290"/>
                </a:cxn>
                <a:cxn ang="0">
                  <a:pos x="2" y="319"/>
                </a:cxn>
                <a:cxn ang="0">
                  <a:pos x="13" y="377"/>
                </a:cxn>
                <a:cxn ang="0">
                  <a:pos x="36" y="427"/>
                </a:cxn>
                <a:cxn ang="0">
                  <a:pos x="67" y="475"/>
                </a:cxn>
                <a:cxn ang="0">
                  <a:pos x="106" y="514"/>
                </a:cxn>
                <a:cxn ang="0">
                  <a:pos x="152" y="545"/>
                </a:cxn>
                <a:cxn ang="0">
                  <a:pos x="204" y="567"/>
                </a:cxn>
                <a:cxn ang="0">
                  <a:pos x="260" y="578"/>
                </a:cxn>
                <a:cxn ang="0">
                  <a:pos x="291" y="580"/>
                </a:cxn>
                <a:cxn ang="0">
                  <a:pos x="348" y="575"/>
                </a:cxn>
                <a:cxn ang="0">
                  <a:pos x="404" y="557"/>
                </a:cxn>
                <a:cxn ang="0">
                  <a:pos x="453" y="531"/>
                </a:cxn>
                <a:cxn ang="0">
                  <a:pos x="496" y="495"/>
                </a:cxn>
                <a:cxn ang="0">
                  <a:pos x="532" y="452"/>
                </a:cxn>
                <a:cxn ang="0">
                  <a:pos x="558" y="403"/>
                </a:cxn>
                <a:cxn ang="0">
                  <a:pos x="574" y="349"/>
                </a:cxn>
                <a:cxn ang="0">
                  <a:pos x="581" y="290"/>
                </a:cxn>
                <a:cxn ang="0">
                  <a:pos x="579" y="261"/>
                </a:cxn>
                <a:cxn ang="0">
                  <a:pos x="568" y="203"/>
                </a:cxn>
                <a:cxn ang="0">
                  <a:pos x="545" y="151"/>
                </a:cxn>
                <a:cxn ang="0">
                  <a:pos x="514" y="105"/>
                </a:cxn>
                <a:cxn ang="0">
                  <a:pos x="474" y="66"/>
                </a:cxn>
                <a:cxn ang="0">
                  <a:pos x="429" y="35"/>
                </a:cxn>
                <a:cxn ang="0">
                  <a:pos x="376" y="13"/>
                </a:cxn>
                <a:cxn ang="0">
                  <a:pos x="321" y="2"/>
                </a:cxn>
                <a:cxn ang="0">
                  <a:pos x="291" y="0"/>
                </a:cxn>
              </a:cxnLst>
              <a:rect l="0" t="0" r="r" b="b"/>
              <a:pathLst>
                <a:path w="581" h="580">
                  <a:moveTo>
                    <a:pt x="291" y="0"/>
                  </a:moveTo>
                  <a:lnTo>
                    <a:pt x="291" y="0"/>
                  </a:lnTo>
                  <a:lnTo>
                    <a:pt x="260" y="2"/>
                  </a:lnTo>
                  <a:lnTo>
                    <a:pt x="232" y="5"/>
                  </a:lnTo>
                  <a:lnTo>
                    <a:pt x="204" y="13"/>
                  </a:lnTo>
                  <a:lnTo>
                    <a:pt x="178" y="23"/>
                  </a:lnTo>
                  <a:lnTo>
                    <a:pt x="152" y="35"/>
                  </a:lnTo>
                  <a:lnTo>
                    <a:pt x="128" y="49"/>
                  </a:lnTo>
                  <a:lnTo>
                    <a:pt x="106" y="66"/>
                  </a:lnTo>
                  <a:lnTo>
                    <a:pt x="85" y="85"/>
                  </a:lnTo>
                  <a:lnTo>
                    <a:pt x="67" y="105"/>
                  </a:lnTo>
                  <a:lnTo>
                    <a:pt x="51" y="128"/>
                  </a:lnTo>
                  <a:lnTo>
                    <a:pt x="36" y="151"/>
                  </a:lnTo>
                  <a:lnTo>
                    <a:pt x="23" y="177"/>
                  </a:lnTo>
                  <a:lnTo>
                    <a:pt x="13" y="203"/>
                  </a:lnTo>
                  <a:lnTo>
                    <a:pt x="7" y="231"/>
                  </a:lnTo>
                  <a:lnTo>
                    <a:pt x="2" y="261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" y="319"/>
                  </a:lnTo>
                  <a:lnTo>
                    <a:pt x="7" y="349"/>
                  </a:lnTo>
                  <a:lnTo>
                    <a:pt x="13" y="377"/>
                  </a:lnTo>
                  <a:lnTo>
                    <a:pt x="23" y="403"/>
                  </a:lnTo>
                  <a:lnTo>
                    <a:pt x="36" y="427"/>
                  </a:lnTo>
                  <a:lnTo>
                    <a:pt x="51" y="452"/>
                  </a:lnTo>
                  <a:lnTo>
                    <a:pt x="67" y="475"/>
                  </a:lnTo>
                  <a:lnTo>
                    <a:pt x="85" y="495"/>
                  </a:lnTo>
                  <a:lnTo>
                    <a:pt x="106" y="514"/>
                  </a:lnTo>
                  <a:lnTo>
                    <a:pt x="128" y="531"/>
                  </a:lnTo>
                  <a:lnTo>
                    <a:pt x="152" y="545"/>
                  </a:lnTo>
                  <a:lnTo>
                    <a:pt x="178" y="557"/>
                  </a:lnTo>
                  <a:lnTo>
                    <a:pt x="204" y="567"/>
                  </a:lnTo>
                  <a:lnTo>
                    <a:pt x="232" y="575"/>
                  </a:lnTo>
                  <a:lnTo>
                    <a:pt x="260" y="578"/>
                  </a:lnTo>
                  <a:lnTo>
                    <a:pt x="291" y="580"/>
                  </a:lnTo>
                  <a:lnTo>
                    <a:pt x="291" y="580"/>
                  </a:lnTo>
                  <a:lnTo>
                    <a:pt x="321" y="578"/>
                  </a:lnTo>
                  <a:lnTo>
                    <a:pt x="348" y="575"/>
                  </a:lnTo>
                  <a:lnTo>
                    <a:pt x="376" y="567"/>
                  </a:lnTo>
                  <a:lnTo>
                    <a:pt x="404" y="557"/>
                  </a:lnTo>
                  <a:lnTo>
                    <a:pt x="429" y="545"/>
                  </a:lnTo>
                  <a:lnTo>
                    <a:pt x="453" y="531"/>
                  </a:lnTo>
                  <a:lnTo>
                    <a:pt x="474" y="514"/>
                  </a:lnTo>
                  <a:lnTo>
                    <a:pt x="496" y="495"/>
                  </a:lnTo>
                  <a:lnTo>
                    <a:pt x="514" y="475"/>
                  </a:lnTo>
                  <a:lnTo>
                    <a:pt x="532" y="452"/>
                  </a:lnTo>
                  <a:lnTo>
                    <a:pt x="545" y="427"/>
                  </a:lnTo>
                  <a:lnTo>
                    <a:pt x="558" y="403"/>
                  </a:lnTo>
                  <a:lnTo>
                    <a:pt x="568" y="377"/>
                  </a:lnTo>
                  <a:lnTo>
                    <a:pt x="574" y="349"/>
                  </a:lnTo>
                  <a:lnTo>
                    <a:pt x="579" y="319"/>
                  </a:lnTo>
                  <a:lnTo>
                    <a:pt x="581" y="290"/>
                  </a:lnTo>
                  <a:lnTo>
                    <a:pt x="581" y="290"/>
                  </a:lnTo>
                  <a:lnTo>
                    <a:pt x="579" y="261"/>
                  </a:lnTo>
                  <a:lnTo>
                    <a:pt x="574" y="231"/>
                  </a:lnTo>
                  <a:lnTo>
                    <a:pt x="568" y="203"/>
                  </a:lnTo>
                  <a:lnTo>
                    <a:pt x="558" y="177"/>
                  </a:lnTo>
                  <a:lnTo>
                    <a:pt x="545" y="151"/>
                  </a:lnTo>
                  <a:lnTo>
                    <a:pt x="532" y="128"/>
                  </a:lnTo>
                  <a:lnTo>
                    <a:pt x="514" y="105"/>
                  </a:lnTo>
                  <a:lnTo>
                    <a:pt x="496" y="85"/>
                  </a:lnTo>
                  <a:lnTo>
                    <a:pt x="474" y="66"/>
                  </a:lnTo>
                  <a:lnTo>
                    <a:pt x="453" y="49"/>
                  </a:lnTo>
                  <a:lnTo>
                    <a:pt x="429" y="35"/>
                  </a:lnTo>
                  <a:lnTo>
                    <a:pt x="404" y="23"/>
                  </a:lnTo>
                  <a:lnTo>
                    <a:pt x="376" y="13"/>
                  </a:lnTo>
                  <a:lnTo>
                    <a:pt x="348" y="5"/>
                  </a:lnTo>
                  <a:lnTo>
                    <a:pt x="321" y="2"/>
                  </a:lnTo>
                  <a:lnTo>
                    <a:pt x="291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FCC5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86" name="Freeform 62"/>
            <p:cNvSpPr/>
            <p:nvPr/>
          </p:nvSpPr>
          <p:spPr bwMode="auto">
            <a:xfrm>
              <a:off x="2224088" y="2332038"/>
              <a:ext cx="682625" cy="681038"/>
            </a:xfrm>
            <a:custGeom>
              <a:avLst/>
              <a:gdLst/>
              <a:ahLst/>
              <a:cxnLst>
                <a:cxn ang="0">
                  <a:pos x="234" y="429"/>
                </a:cxn>
                <a:cxn ang="0">
                  <a:pos x="106" y="302"/>
                </a:cxn>
                <a:cxn ang="0">
                  <a:pos x="106" y="302"/>
                </a:cxn>
                <a:cxn ang="0">
                  <a:pos x="0" y="197"/>
                </a:cxn>
                <a:cxn ang="0">
                  <a:pos x="0" y="105"/>
                </a:cxn>
                <a:cxn ang="0">
                  <a:pos x="106" y="105"/>
                </a:cxn>
                <a:cxn ang="0">
                  <a:pos x="106" y="0"/>
                </a:cxn>
                <a:cxn ang="0">
                  <a:pos x="196" y="0"/>
                </a:cxn>
                <a:cxn ang="0">
                  <a:pos x="303" y="105"/>
                </a:cxn>
                <a:cxn ang="0">
                  <a:pos x="303" y="105"/>
                </a:cxn>
                <a:cxn ang="0">
                  <a:pos x="430" y="233"/>
                </a:cxn>
                <a:cxn ang="0">
                  <a:pos x="430" y="233"/>
                </a:cxn>
                <a:cxn ang="0">
                  <a:pos x="424" y="251"/>
                </a:cxn>
                <a:cxn ang="0">
                  <a:pos x="417" y="267"/>
                </a:cxn>
                <a:cxn ang="0">
                  <a:pos x="409" y="284"/>
                </a:cxn>
                <a:cxn ang="0">
                  <a:pos x="401" y="300"/>
                </a:cxn>
                <a:cxn ang="0">
                  <a:pos x="391" y="315"/>
                </a:cxn>
                <a:cxn ang="0">
                  <a:pos x="380" y="329"/>
                </a:cxn>
                <a:cxn ang="0">
                  <a:pos x="368" y="342"/>
                </a:cxn>
                <a:cxn ang="0">
                  <a:pos x="357" y="356"/>
                </a:cxn>
                <a:cxn ang="0">
                  <a:pos x="344" y="369"/>
                </a:cxn>
                <a:cxn ang="0">
                  <a:pos x="331" y="380"/>
                </a:cxn>
                <a:cxn ang="0">
                  <a:pos x="316" y="390"/>
                </a:cxn>
                <a:cxn ang="0">
                  <a:pos x="299" y="400"/>
                </a:cxn>
                <a:cxn ang="0">
                  <a:pos x="285" y="410"/>
                </a:cxn>
                <a:cxn ang="0">
                  <a:pos x="268" y="416"/>
                </a:cxn>
                <a:cxn ang="0">
                  <a:pos x="250" y="424"/>
                </a:cxn>
                <a:cxn ang="0">
                  <a:pos x="234" y="429"/>
                </a:cxn>
                <a:cxn ang="0">
                  <a:pos x="234" y="429"/>
                </a:cxn>
              </a:cxnLst>
              <a:rect l="0" t="0" r="r" b="b"/>
              <a:pathLst>
                <a:path w="430" h="429">
                  <a:moveTo>
                    <a:pt x="234" y="429"/>
                  </a:moveTo>
                  <a:lnTo>
                    <a:pt x="106" y="302"/>
                  </a:lnTo>
                  <a:lnTo>
                    <a:pt x="106" y="302"/>
                  </a:lnTo>
                  <a:lnTo>
                    <a:pt x="0" y="197"/>
                  </a:lnTo>
                  <a:lnTo>
                    <a:pt x="0" y="105"/>
                  </a:lnTo>
                  <a:lnTo>
                    <a:pt x="106" y="105"/>
                  </a:lnTo>
                  <a:lnTo>
                    <a:pt x="106" y="0"/>
                  </a:lnTo>
                  <a:lnTo>
                    <a:pt x="196" y="0"/>
                  </a:lnTo>
                  <a:lnTo>
                    <a:pt x="303" y="105"/>
                  </a:lnTo>
                  <a:lnTo>
                    <a:pt x="303" y="105"/>
                  </a:lnTo>
                  <a:lnTo>
                    <a:pt x="430" y="233"/>
                  </a:lnTo>
                  <a:lnTo>
                    <a:pt x="430" y="233"/>
                  </a:lnTo>
                  <a:lnTo>
                    <a:pt x="424" y="251"/>
                  </a:lnTo>
                  <a:lnTo>
                    <a:pt x="417" y="267"/>
                  </a:lnTo>
                  <a:lnTo>
                    <a:pt x="409" y="284"/>
                  </a:lnTo>
                  <a:lnTo>
                    <a:pt x="401" y="300"/>
                  </a:lnTo>
                  <a:lnTo>
                    <a:pt x="391" y="315"/>
                  </a:lnTo>
                  <a:lnTo>
                    <a:pt x="380" y="329"/>
                  </a:lnTo>
                  <a:lnTo>
                    <a:pt x="368" y="342"/>
                  </a:lnTo>
                  <a:lnTo>
                    <a:pt x="357" y="356"/>
                  </a:lnTo>
                  <a:lnTo>
                    <a:pt x="344" y="369"/>
                  </a:lnTo>
                  <a:lnTo>
                    <a:pt x="331" y="380"/>
                  </a:lnTo>
                  <a:lnTo>
                    <a:pt x="316" y="390"/>
                  </a:lnTo>
                  <a:lnTo>
                    <a:pt x="299" y="400"/>
                  </a:lnTo>
                  <a:lnTo>
                    <a:pt x="285" y="410"/>
                  </a:lnTo>
                  <a:lnTo>
                    <a:pt x="268" y="416"/>
                  </a:lnTo>
                  <a:lnTo>
                    <a:pt x="250" y="424"/>
                  </a:lnTo>
                  <a:lnTo>
                    <a:pt x="234" y="429"/>
                  </a:lnTo>
                  <a:lnTo>
                    <a:pt x="234" y="429"/>
                  </a:lnTo>
                  <a:close/>
                </a:path>
              </a:pathLst>
            </a:custGeom>
            <a:solidFill>
              <a:srgbClr val="D59B2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5" name="Freeform 81"/>
            <p:cNvSpPr/>
            <p:nvPr/>
          </p:nvSpPr>
          <p:spPr bwMode="auto">
            <a:xfrm>
              <a:off x="2224088" y="2332038"/>
              <a:ext cx="481013" cy="479425"/>
            </a:xfrm>
            <a:custGeom>
              <a:avLst/>
              <a:gdLst/>
              <a:ahLst/>
              <a:cxnLst>
                <a:cxn ang="0">
                  <a:pos x="106" y="105"/>
                </a:cxn>
                <a:cxn ang="0">
                  <a:pos x="106" y="0"/>
                </a:cxn>
                <a:cxn ang="0">
                  <a:pos x="196" y="0"/>
                </a:cxn>
                <a:cxn ang="0">
                  <a:pos x="196" y="105"/>
                </a:cxn>
                <a:cxn ang="0">
                  <a:pos x="303" y="105"/>
                </a:cxn>
                <a:cxn ang="0">
                  <a:pos x="303" y="197"/>
                </a:cxn>
                <a:cxn ang="0">
                  <a:pos x="196" y="197"/>
                </a:cxn>
                <a:cxn ang="0">
                  <a:pos x="196" y="302"/>
                </a:cxn>
                <a:cxn ang="0">
                  <a:pos x="106" y="302"/>
                </a:cxn>
                <a:cxn ang="0">
                  <a:pos x="106" y="197"/>
                </a:cxn>
                <a:cxn ang="0">
                  <a:pos x="0" y="197"/>
                </a:cxn>
                <a:cxn ang="0">
                  <a:pos x="0" y="105"/>
                </a:cxn>
                <a:cxn ang="0">
                  <a:pos x="106" y="105"/>
                </a:cxn>
                <a:cxn ang="0">
                  <a:pos x="106" y="105"/>
                </a:cxn>
              </a:cxnLst>
              <a:rect l="0" t="0" r="r" b="b"/>
              <a:pathLst>
                <a:path w="303" h="302">
                  <a:moveTo>
                    <a:pt x="106" y="105"/>
                  </a:moveTo>
                  <a:lnTo>
                    <a:pt x="106" y="0"/>
                  </a:lnTo>
                  <a:lnTo>
                    <a:pt x="196" y="0"/>
                  </a:lnTo>
                  <a:lnTo>
                    <a:pt x="196" y="105"/>
                  </a:lnTo>
                  <a:lnTo>
                    <a:pt x="303" y="105"/>
                  </a:lnTo>
                  <a:lnTo>
                    <a:pt x="303" y="197"/>
                  </a:lnTo>
                  <a:lnTo>
                    <a:pt x="196" y="197"/>
                  </a:lnTo>
                  <a:lnTo>
                    <a:pt x="196" y="302"/>
                  </a:lnTo>
                  <a:lnTo>
                    <a:pt x="106" y="302"/>
                  </a:lnTo>
                  <a:lnTo>
                    <a:pt x="106" y="197"/>
                  </a:lnTo>
                  <a:lnTo>
                    <a:pt x="0" y="197"/>
                  </a:lnTo>
                  <a:lnTo>
                    <a:pt x="0" y="105"/>
                  </a:lnTo>
                  <a:lnTo>
                    <a:pt x="106" y="105"/>
                  </a:lnTo>
                  <a:lnTo>
                    <a:pt x="106" y="1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245" name="组合 244"/>
          <p:cNvGrpSpPr/>
          <p:nvPr/>
        </p:nvGrpSpPr>
        <p:grpSpPr>
          <a:xfrm>
            <a:off x="2658020" y="2144201"/>
            <a:ext cx="1229784" cy="1229784"/>
            <a:chOff x="2003425" y="1054100"/>
            <a:chExt cx="922338" cy="922338"/>
          </a:xfrm>
        </p:grpSpPr>
        <p:sp>
          <p:nvSpPr>
            <p:cNvPr id="1087" name="Freeform 63"/>
            <p:cNvSpPr/>
            <p:nvPr/>
          </p:nvSpPr>
          <p:spPr bwMode="auto">
            <a:xfrm>
              <a:off x="2003425" y="1054100"/>
              <a:ext cx="922338" cy="922338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232" y="7"/>
                </a:cxn>
                <a:cxn ang="0">
                  <a:pos x="178" y="23"/>
                </a:cxn>
                <a:cxn ang="0">
                  <a:pos x="128" y="51"/>
                </a:cxn>
                <a:cxn ang="0">
                  <a:pos x="85" y="85"/>
                </a:cxn>
                <a:cxn ang="0">
                  <a:pos x="51" y="130"/>
                </a:cxn>
                <a:cxn ang="0">
                  <a:pos x="23" y="179"/>
                </a:cxn>
                <a:cxn ang="0">
                  <a:pos x="7" y="233"/>
                </a:cxn>
                <a:cxn ang="0">
                  <a:pos x="0" y="292"/>
                </a:cxn>
                <a:cxn ang="0">
                  <a:pos x="2" y="321"/>
                </a:cxn>
                <a:cxn ang="0">
                  <a:pos x="13" y="377"/>
                </a:cxn>
                <a:cxn ang="0">
                  <a:pos x="36" y="429"/>
                </a:cxn>
                <a:cxn ang="0">
                  <a:pos x="67" y="477"/>
                </a:cxn>
                <a:cxn ang="0">
                  <a:pos x="106" y="516"/>
                </a:cxn>
                <a:cxn ang="0">
                  <a:pos x="152" y="547"/>
                </a:cxn>
                <a:cxn ang="0">
                  <a:pos x="204" y="568"/>
                </a:cxn>
                <a:cxn ang="0">
                  <a:pos x="260" y="580"/>
                </a:cxn>
                <a:cxn ang="0">
                  <a:pos x="291" y="581"/>
                </a:cxn>
                <a:cxn ang="0">
                  <a:pos x="348" y="575"/>
                </a:cxn>
                <a:cxn ang="0">
                  <a:pos x="404" y="558"/>
                </a:cxn>
                <a:cxn ang="0">
                  <a:pos x="453" y="532"/>
                </a:cxn>
                <a:cxn ang="0">
                  <a:pos x="496" y="496"/>
                </a:cxn>
                <a:cxn ang="0">
                  <a:pos x="532" y="454"/>
                </a:cxn>
                <a:cxn ang="0">
                  <a:pos x="558" y="405"/>
                </a:cxn>
                <a:cxn ang="0">
                  <a:pos x="574" y="349"/>
                </a:cxn>
                <a:cxn ang="0">
                  <a:pos x="581" y="292"/>
                </a:cxn>
                <a:cxn ang="0">
                  <a:pos x="579" y="262"/>
                </a:cxn>
                <a:cxn ang="0">
                  <a:pos x="568" y="205"/>
                </a:cxn>
                <a:cxn ang="0">
                  <a:pos x="545" y="153"/>
                </a:cxn>
                <a:cxn ang="0">
                  <a:pos x="514" y="107"/>
                </a:cxn>
                <a:cxn ang="0">
                  <a:pos x="474" y="67"/>
                </a:cxn>
                <a:cxn ang="0">
                  <a:pos x="429" y="36"/>
                </a:cxn>
                <a:cxn ang="0">
                  <a:pos x="376" y="13"/>
                </a:cxn>
                <a:cxn ang="0">
                  <a:pos x="321" y="2"/>
                </a:cxn>
                <a:cxn ang="0">
                  <a:pos x="291" y="0"/>
                </a:cxn>
              </a:cxnLst>
              <a:rect l="0" t="0" r="r" b="b"/>
              <a:pathLst>
                <a:path w="581" h="581">
                  <a:moveTo>
                    <a:pt x="291" y="0"/>
                  </a:moveTo>
                  <a:lnTo>
                    <a:pt x="291" y="0"/>
                  </a:lnTo>
                  <a:lnTo>
                    <a:pt x="260" y="2"/>
                  </a:lnTo>
                  <a:lnTo>
                    <a:pt x="232" y="7"/>
                  </a:lnTo>
                  <a:lnTo>
                    <a:pt x="204" y="13"/>
                  </a:lnTo>
                  <a:lnTo>
                    <a:pt x="178" y="23"/>
                  </a:lnTo>
                  <a:lnTo>
                    <a:pt x="152" y="36"/>
                  </a:lnTo>
                  <a:lnTo>
                    <a:pt x="128" y="51"/>
                  </a:lnTo>
                  <a:lnTo>
                    <a:pt x="106" y="67"/>
                  </a:lnTo>
                  <a:lnTo>
                    <a:pt x="85" y="85"/>
                  </a:lnTo>
                  <a:lnTo>
                    <a:pt x="67" y="107"/>
                  </a:lnTo>
                  <a:lnTo>
                    <a:pt x="51" y="130"/>
                  </a:lnTo>
                  <a:lnTo>
                    <a:pt x="36" y="153"/>
                  </a:lnTo>
                  <a:lnTo>
                    <a:pt x="23" y="179"/>
                  </a:lnTo>
                  <a:lnTo>
                    <a:pt x="13" y="205"/>
                  </a:lnTo>
                  <a:lnTo>
                    <a:pt x="7" y="233"/>
                  </a:lnTo>
                  <a:lnTo>
                    <a:pt x="2" y="262"/>
                  </a:lnTo>
                  <a:lnTo>
                    <a:pt x="0" y="292"/>
                  </a:lnTo>
                  <a:lnTo>
                    <a:pt x="0" y="292"/>
                  </a:lnTo>
                  <a:lnTo>
                    <a:pt x="2" y="321"/>
                  </a:lnTo>
                  <a:lnTo>
                    <a:pt x="7" y="349"/>
                  </a:lnTo>
                  <a:lnTo>
                    <a:pt x="13" y="377"/>
                  </a:lnTo>
                  <a:lnTo>
                    <a:pt x="23" y="405"/>
                  </a:lnTo>
                  <a:lnTo>
                    <a:pt x="36" y="429"/>
                  </a:lnTo>
                  <a:lnTo>
                    <a:pt x="51" y="454"/>
                  </a:lnTo>
                  <a:lnTo>
                    <a:pt x="67" y="477"/>
                  </a:lnTo>
                  <a:lnTo>
                    <a:pt x="85" y="496"/>
                  </a:lnTo>
                  <a:lnTo>
                    <a:pt x="106" y="516"/>
                  </a:lnTo>
                  <a:lnTo>
                    <a:pt x="128" y="532"/>
                  </a:lnTo>
                  <a:lnTo>
                    <a:pt x="152" y="547"/>
                  </a:lnTo>
                  <a:lnTo>
                    <a:pt x="178" y="558"/>
                  </a:lnTo>
                  <a:lnTo>
                    <a:pt x="204" y="568"/>
                  </a:lnTo>
                  <a:lnTo>
                    <a:pt x="232" y="575"/>
                  </a:lnTo>
                  <a:lnTo>
                    <a:pt x="260" y="580"/>
                  </a:lnTo>
                  <a:lnTo>
                    <a:pt x="291" y="581"/>
                  </a:lnTo>
                  <a:lnTo>
                    <a:pt x="291" y="581"/>
                  </a:lnTo>
                  <a:lnTo>
                    <a:pt x="321" y="580"/>
                  </a:lnTo>
                  <a:lnTo>
                    <a:pt x="348" y="575"/>
                  </a:lnTo>
                  <a:lnTo>
                    <a:pt x="376" y="568"/>
                  </a:lnTo>
                  <a:lnTo>
                    <a:pt x="404" y="558"/>
                  </a:lnTo>
                  <a:lnTo>
                    <a:pt x="429" y="547"/>
                  </a:lnTo>
                  <a:lnTo>
                    <a:pt x="453" y="532"/>
                  </a:lnTo>
                  <a:lnTo>
                    <a:pt x="474" y="516"/>
                  </a:lnTo>
                  <a:lnTo>
                    <a:pt x="496" y="496"/>
                  </a:lnTo>
                  <a:lnTo>
                    <a:pt x="514" y="477"/>
                  </a:lnTo>
                  <a:lnTo>
                    <a:pt x="532" y="454"/>
                  </a:lnTo>
                  <a:lnTo>
                    <a:pt x="545" y="429"/>
                  </a:lnTo>
                  <a:lnTo>
                    <a:pt x="558" y="405"/>
                  </a:lnTo>
                  <a:lnTo>
                    <a:pt x="568" y="377"/>
                  </a:lnTo>
                  <a:lnTo>
                    <a:pt x="574" y="349"/>
                  </a:lnTo>
                  <a:lnTo>
                    <a:pt x="579" y="321"/>
                  </a:lnTo>
                  <a:lnTo>
                    <a:pt x="581" y="292"/>
                  </a:lnTo>
                  <a:lnTo>
                    <a:pt x="581" y="292"/>
                  </a:lnTo>
                  <a:lnTo>
                    <a:pt x="579" y="262"/>
                  </a:lnTo>
                  <a:lnTo>
                    <a:pt x="574" y="233"/>
                  </a:lnTo>
                  <a:lnTo>
                    <a:pt x="568" y="205"/>
                  </a:lnTo>
                  <a:lnTo>
                    <a:pt x="558" y="179"/>
                  </a:lnTo>
                  <a:lnTo>
                    <a:pt x="545" y="153"/>
                  </a:lnTo>
                  <a:lnTo>
                    <a:pt x="532" y="130"/>
                  </a:lnTo>
                  <a:lnTo>
                    <a:pt x="514" y="107"/>
                  </a:lnTo>
                  <a:lnTo>
                    <a:pt x="496" y="85"/>
                  </a:lnTo>
                  <a:lnTo>
                    <a:pt x="474" y="67"/>
                  </a:lnTo>
                  <a:lnTo>
                    <a:pt x="453" y="51"/>
                  </a:lnTo>
                  <a:lnTo>
                    <a:pt x="429" y="36"/>
                  </a:lnTo>
                  <a:lnTo>
                    <a:pt x="404" y="23"/>
                  </a:lnTo>
                  <a:lnTo>
                    <a:pt x="376" y="13"/>
                  </a:lnTo>
                  <a:lnTo>
                    <a:pt x="348" y="7"/>
                  </a:lnTo>
                  <a:lnTo>
                    <a:pt x="321" y="2"/>
                  </a:lnTo>
                  <a:lnTo>
                    <a:pt x="291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3F637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88" name="Freeform 64"/>
            <p:cNvSpPr/>
            <p:nvPr/>
          </p:nvSpPr>
          <p:spPr bwMode="auto">
            <a:xfrm>
              <a:off x="2297113" y="1150938"/>
              <a:ext cx="628650" cy="825500"/>
            </a:xfrm>
            <a:custGeom>
              <a:avLst/>
              <a:gdLst/>
              <a:ahLst/>
              <a:cxnLst>
                <a:cxn ang="0">
                  <a:pos x="69" y="21"/>
                </a:cxn>
                <a:cxn ang="0">
                  <a:pos x="150" y="82"/>
                </a:cxn>
                <a:cxn ang="0">
                  <a:pos x="150" y="72"/>
                </a:cxn>
                <a:cxn ang="0">
                  <a:pos x="154" y="54"/>
                </a:cxn>
                <a:cxn ang="0">
                  <a:pos x="157" y="39"/>
                </a:cxn>
                <a:cxn ang="0">
                  <a:pos x="162" y="28"/>
                </a:cxn>
                <a:cxn ang="0">
                  <a:pos x="167" y="18"/>
                </a:cxn>
                <a:cxn ang="0">
                  <a:pos x="173" y="10"/>
                </a:cxn>
                <a:cxn ang="0">
                  <a:pos x="178" y="5"/>
                </a:cxn>
                <a:cxn ang="0">
                  <a:pos x="185" y="2"/>
                </a:cxn>
                <a:cxn ang="0">
                  <a:pos x="190" y="0"/>
                </a:cxn>
                <a:cxn ang="0">
                  <a:pos x="193" y="2"/>
                </a:cxn>
                <a:cxn ang="0">
                  <a:pos x="394" y="203"/>
                </a:cxn>
                <a:cxn ang="0">
                  <a:pos x="394" y="260"/>
                </a:cxn>
                <a:cxn ang="0">
                  <a:pos x="373" y="344"/>
                </a:cxn>
                <a:cxn ang="0">
                  <a:pos x="329" y="416"/>
                </a:cxn>
                <a:cxn ang="0">
                  <a:pos x="268" y="471"/>
                </a:cxn>
                <a:cxn ang="0">
                  <a:pos x="191" y="507"/>
                </a:cxn>
                <a:cxn ang="0">
                  <a:pos x="106" y="520"/>
                </a:cxn>
                <a:cxn ang="0">
                  <a:pos x="19" y="456"/>
                </a:cxn>
                <a:cxn ang="0">
                  <a:pos x="18" y="453"/>
                </a:cxn>
                <a:cxn ang="0">
                  <a:pos x="18" y="452"/>
                </a:cxn>
                <a:cxn ang="0">
                  <a:pos x="18" y="435"/>
                </a:cxn>
                <a:cxn ang="0">
                  <a:pos x="19" y="412"/>
                </a:cxn>
                <a:cxn ang="0">
                  <a:pos x="21" y="389"/>
                </a:cxn>
                <a:cxn ang="0">
                  <a:pos x="21" y="366"/>
                </a:cxn>
                <a:cxn ang="0">
                  <a:pos x="23" y="345"/>
                </a:cxn>
                <a:cxn ang="0">
                  <a:pos x="24" y="322"/>
                </a:cxn>
                <a:cxn ang="0">
                  <a:pos x="24" y="299"/>
                </a:cxn>
                <a:cxn ang="0">
                  <a:pos x="26" y="276"/>
                </a:cxn>
                <a:cxn ang="0">
                  <a:pos x="28" y="254"/>
                </a:cxn>
                <a:cxn ang="0">
                  <a:pos x="29" y="231"/>
                </a:cxn>
                <a:cxn ang="0">
                  <a:pos x="31" y="208"/>
                </a:cxn>
                <a:cxn ang="0">
                  <a:pos x="33" y="200"/>
                </a:cxn>
                <a:cxn ang="0">
                  <a:pos x="33" y="191"/>
                </a:cxn>
                <a:cxn ang="0">
                  <a:pos x="33" y="183"/>
                </a:cxn>
                <a:cxn ang="0">
                  <a:pos x="33" y="175"/>
                </a:cxn>
                <a:cxn ang="0">
                  <a:pos x="33" y="167"/>
                </a:cxn>
                <a:cxn ang="0">
                  <a:pos x="31" y="160"/>
                </a:cxn>
                <a:cxn ang="0">
                  <a:pos x="29" y="155"/>
                </a:cxn>
                <a:cxn ang="0">
                  <a:pos x="26" y="152"/>
                </a:cxn>
                <a:cxn ang="0">
                  <a:pos x="21" y="147"/>
                </a:cxn>
                <a:cxn ang="0">
                  <a:pos x="15" y="141"/>
                </a:cxn>
                <a:cxn ang="0">
                  <a:pos x="173" y="298"/>
                </a:cxn>
                <a:cxn ang="0">
                  <a:pos x="8" y="132"/>
                </a:cxn>
                <a:cxn ang="0">
                  <a:pos x="5" y="128"/>
                </a:cxn>
                <a:cxn ang="0">
                  <a:pos x="3" y="121"/>
                </a:cxn>
                <a:cxn ang="0">
                  <a:pos x="2" y="116"/>
                </a:cxn>
                <a:cxn ang="0">
                  <a:pos x="0" y="111"/>
                </a:cxn>
                <a:cxn ang="0">
                  <a:pos x="0" y="105"/>
                </a:cxn>
                <a:cxn ang="0">
                  <a:pos x="23" y="21"/>
                </a:cxn>
                <a:cxn ang="0">
                  <a:pos x="46" y="21"/>
                </a:cxn>
              </a:cxnLst>
              <a:rect l="0" t="0" r="r" b="b"/>
              <a:pathLst>
                <a:path w="396" h="520">
                  <a:moveTo>
                    <a:pt x="46" y="6"/>
                  </a:moveTo>
                  <a:lnTo>
                    <a:pt x="54" y="6"/>
                  </a:lnTo>
                  <a:lnTo>
                    <a:pt x="69" y="21"/>
                  </a:lnTo>
                  <a:lnTo>
                    <a:pt x="69" y="6"/>
                  </a:lnTo>
                  <a:lnTo>
                    <a:pt x="75" y="6"/>
                  </a:lnTo>
                  <a:lnTo>
                    <a:pt x="150" y="82"/>
                  </a:lnTo>
                  <a:lnTo>
                    <a:pt x="150" y="80"/>
                  </a:lnTo>
                  <a:lnTo>
                    <a:pt x="150" y="75"/>
                  </a:lnTo>
                  <a:lnTo>
                    <a:pt x="150" y="72"/>
                  </a:lnTo>
                  <a:lnTo>
                    <a:pt x="152" y="65"/>
                  </a:lnTo>
                  <a:lnTo>
                    <a:pt x="152" y="60"/>
                  </a:lnTo>
                  <a:lnTo>
                    <a:pt x="154" y="54"/>
                  </a:lnTo>
                  <a:lnTo>
                    <a:pt x="154" y="49"/>
                  </a:lnTo>
                  <a:lnTo>
                    <a:pt x="155" y="44"/>
                  </a:lnTo>
                  <a:lnTo>
                    <a:pt x="157" y="39"/>
                  </a:lnTo>
                  <a:lnTo>
                    <a:pt x="159" y="36"/>
                  </a:lnTo>
                  <a:lnTo>
                    <a:pt x="159" y="31"/>
                  </a:lnTo>
                  <a:lnTo>
                    <a:pt x="162" y="28"/>
                  </a:lnTo>
                  <a:lnTo>
                    <a:pt x="163" y="24"/>
                  </a:lnTo>
                  <a:lnTo>
                    <a:pt x="165" y="21"/>
                  </a:lnTo>
                  <a:lnTo>
                    <a:pt x="167" y="18"/>
                  </a:lnTo>
                  <a:lnTo>
                    <a:pt x="168" y="15"/>
                  </a:lnTo>
                  <a:lnTo>
                    <a:pt x="170" y="11"/>
                  </a:lnTo>
                  <a:lnTo>
                    <a:pt x="173" y="10"/>
                  </a:lnTo>
                  <a:lnTo>
                    <a:pt x="175" y="8"/>
                  </a:lnTo>
                  <a:lnTo>
                    <a:pt x="177" y="6"/>
                  </a:lnTo>
                  <a:lnTo>
                    <a:pt x="178" y="5"/>
                  </a:lnTo>
                  <a:lnTo>
                    <a:pt x="180" y="3"/>
                  </a:lnTo>
                  <a:lnTo>
                    <a:pt x="183" y="2"/>
                  </a:lnTo>
                  <a:lnTo>
                    <a:pt x="185" y="2"/>
                  </a:lnTo>
                  <a:lnTo>
                    <a:pt x="186" y="0"/>
                  </a:lnTo>
                  <a:lnTo>
                    <a:pt x="188" y="0"/>
                  </a:lnTo>
                  <a:lnTo>
                    <a:pt x="190" y="0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93" y="2"/>
                  </a:lnTo>
                  <a:lnTo>
                    <a:pt x="195" y="2"/>
                  </a:lnTo>
                  <a:lnTo>
                    <a:pt x="394" y="203"/>
                  </a:lnTo>
                  <a:lnTo>
                    <a:pt x="394" y="203"/>
                  </a:lnTo>
                  <a:lnTo>
                    <a:pt x="396" y="231"/>
                  </a:lnTo>
                  <a:lnTo>
                    <a:pt x="396" y="231"/>
                  </a:lnTo>
                  <a:lnTo>
                    <a:pt x="394" y="260"/>
                  </a:lnTo>
                  <a:lnTo>
                    <a:pt x="389" y="288"/>
                  </a:lnTo>
                  <a:lnTo>
                    <a:pt x="383" y="316"/>
                  </a:lnTo>
                  <a:lnTo>
                    <a:pt x="373" y="344"/>
                  </a:lnTo>
                  <a:lnTo>
                    <a:pt x="360" y="368"/>
                  </a:lnTo>
                  <a:lnTo>
                    <a:pt x="347" y="393"/>
                  </a:lnTo>
                  <a:lnTo>
                    <a:pt x="329" y="416"/>
                  </a:lnTo>
                  <a:lnTo>
                    <a:pt x="311" y="435"/>
                  </a:lnTo>
                  <a:lnTo>
                    <a:pt x="289" y="455"/>
                  </a:lnTo>
                  <a:lnTo>
                    <a:pt x="268" y="471"/>
                  </a:lnTo>
                  <a:lnTo>
                    <a:pt x="244" y="486"/>
                  </a:lnTo>
                  <a:lnTo>
                    <a:pt x="219" y="497"/>
                  </a:lnTo>
                  <a:lnTo>
                    <a:pt x="191" y="507"/>
                  </a:lnTo>
                  <a:lnTo>
                    <a:pt x="163" y="514"/>
                  </a:lnTo>
                  <a:lnTo>
                    <a:pt x="136" y="519"/>
                  </a:lnTo>
                  <a:lnTo>
                    <a:pt x="106" y="520"/>
                  </a:lnTo>
                  <a:lnTo>
                    <a:pt x="106" y="520"/>
                  </a:lnTo>
                  <a:lnTo>
                    <a:pt x="83" y="520"/>
                  </a:lnTo>
                  <a:lnTo>
                    <a:pt x="19" y="456"/>
                  </a:lnTo>
                  <a:lnTo>
                    <a:pt x="19" y="455"/>
                  </a:lnTo>
                  <a:lnTo>
                    <a:pt x="19" y="455"/>
                  </a:lnTo>
                  <a:lnTo>
                    <a:pt x="18" y="453"/>
                  </a:lnTo>
                  <a:lnTo>
                    <a:pt x="18" y="453"/>
                  </a:lnTo>
                  <a:lnTo>
                    <a:pt x="18" y="452"/>
                  </a:lnTo>
                  <a:lnTo>
                    <a:pt x="18" y="452"/>
                  </a:lnTo>
                  <a:lnTo>
                    <a:pt x="18" y="450"/>
                  </a:lnTo>
                  <a:lnTo>
                    <a:pt x="18" y="443"/>
                  </a:lnTo>
                  <a:lnTo>
                    <a:pt x="18" y="435"/>
                  </a:lnTo>
                  <a:lnTo>
                    <a:pt x="19" y="427"/>
                  </a:lnTo>
                  <a:lnTo>
                    <a:pt x="19" y="420"/>
                  </a:lnTo>
                  <a:lnTo>
                    <a:pt x="19" y="412"/>
                  </a:lnTo>
                  <a:lnTo>
                    <a:pt x="19" y="406"/>
                  </a:lnTo>
                  <a:lnTo>
                    <a:pt x="19" y="398"/>
                  </a:lnTo>
                  <a:lnTo>
                    <a:pt x="21" y="389"/>
                  </a:lnTo>
                  <a:lnTo>
                    <a:pt x="21" y="383"/>
                  </a:lnTo>
                  <a:lnTo>
                    <a:pt x="21" y="375"/>
                  </a:lnTo>
                  <a:lnTo>
                    <a:pt x="21" y="366"/>
                  </a:lnTo>
                  <a:lnTo>
                    <a:pt x="23" y="360"/>
                  </a:lnTo>
                  <a:lnTo>
                    <a:pt x="23" y="352"/>
                  </a:lnTo>
                  <a:lnTo>
                    <a:pt x="23" y="345"/>
                  </a:lnTo>
                  <a:lnTo>
                    <a:pt x="23" y="337"/>
                  </a:lnTo>
                  <a:lnTo>
                    <a:pt x="23" y="329"/>
                  </a:lnTo>
                  <a:lnTo>
                    <a:pt x="24" y="322"/>
                  </a:lnTo>
                  <a:lnTo>
                    <a:pt x="24" y="314"/>
                  </a:lnTo>
                  <a:lnTo>
                    <a:pt x="24" y="306"/>
                  </a:lnTo>
                  <a:lnTo>
                    <a:pt x="24" y="299"/>
                  </a:lnTo>
                  <a:lnTo>
                    <a:pt x="26" y="291"/>
                  </a:lnTo>
                  <a:lnTo>
                    <a:pt x="26" y="285"/>
                  </a:lnTo>
                  <a:lnTo>
                    <a:pt x="26" y="276"/>
                  </a:lnTo>
                  <a:lnTo>
                    <a:pt x="26" y="268"/>
                  </a:lnTo>
                  <a:lnTo>
                    <a:pt x="28" y="262"/>
                  </a:lnTo>
                  <a:lnTo>
                    <a:pt x="28" y="254"/>
                  </a:lnTo>
                  <a:lnTo>
                    <a:pt x="28" y="245"/>
                  </a:lnTo>
                  <a:lnTo>
                    <a:pt x="29" y="239"/>
                  </a:lnTo>
                  <a:lnTo>
                    <a:pt x="29" y="231"/>
                  </a:lnTo>
                  <a:lnTo>
                    <a:pt x="29" y="224"/>
                  </a:lnTo>
                  <a:lnTo>
                    <a:pt x="31" y="216"/>
                  </a:lnTo>
                  <a:lnTo>
                    <a:pt x="31" y="208"/>
                  </a:lnTo>
                  <a:lnTo>
                    <a:pt x="31" y="206"/>
                  </a:lnTo>
                  <a:lnTo>
                    <a:pt x="31" y="203"/>
                  </a:lnTo>
                  <a:lnTo>
                    <a:pt x="33" y="200"/>
                  </a:lnTo>
                  <a:lnTo>
                    <a:pt x="33" y="198"/>
                  </a:lnTo>
                  <a:lnTo>
                    <a:pt x="33" y="195"/>
                  </a:lnTo>
                  <a:lnTo>
                    <a:pt x="33" y="191"/>
                  </a:lnTo>
                  <a:lnTo>
                    <a:pt x="33" y="190"/>
                  </a:lnTo>
                  <a:lnTo>
                    <a:pt x="33" y="186"/>
                  </a:lnTo>
                  <a:lnTo>
                    <a:pt x="33" y="183"/>
                  </a:lnTo>
                  <a:lnTo>
                    <a:pt x="33" y="182"/>
                  </a:lnTo>
                  <a:lnTo>
                    <a:pt x="33" y="178"/>
                  </a:lnTo>
                  <a:lnTo>
                    <a:pt x="33" y="175"/>
                  </a:lnTo>
                  <a:lnTo>
                    <a:pt x="33" y="173"/>
                  </a:lnTo>
                  <a:lnTo>
                    <a:pt x="33" y="170"/>
                  </a:lnTo>
                  <a:lnTo>
                    <a:pt x="33" y="167"/>
                  </a:lnTo>
                  <a:lnTo>
                    <a:pt x="31" y="165"/>
                  </a:lnTo>
                  <a:lnTo>
                    <a:pt x="31" y="162"/>
                  </a:lnTo>
                  <a:lnTo>
                    <a:pt x="31" y="160"/>
                  </a:lnTo>
                  <a:lnTo>
                    <a:pt x="31" y="159"/>
                  </a:lnTo>
                  <a:lnTo>
                    <a:pt x="29" y="157"/>
                  </a:lnTo>
                  <a:lnTo>
                    <a:pt x="29" y="155"/>
                  </a:lnTo>
                  <a:lnTo>
                    <a:pt x="28" y="155"/>
                  </a:lnTo>
                  <a:lnTo>
                    <a:pt x="26" y="154"/>
                  </a:lnTo>
                  <a:lnTo>
                    <a:pt x="26" y="152"/>
                  </a:lnTo>
                  <a:lnTo>
                    <a:pt x="24" y="150"/>
                  </a:lnTo>
                  <a:lnTo>
                    <a:pt x="23" y="149"/>
                  </a:lnTo>
                  <a:lnTo>
                    <a:pt x="21" y="147"/>
                  </a:lnTo>
                  <a:lnTo>
                    <a:pt x="19" y="146"/>
                  </a:lnTo>
                  <a:lnTo>
                    <a:pt x="16" y="142"/>
                  </a:lnTo>
                  <a:lnTo>
                    <a:pt x="15" y="141"/>
                  </a:lnTo>
                  <a:lnTo>
                    <a:pt x="13" y="137"/>
                  </a:lnTo>
                  <a:lnTo>
                    <a:pt x="10" y="134"/>
                  </a:lnTo>
                  <a:lnTo>
                    <a:pt x="173" y="298"/>
                  </a:lnTo>
                  <a:lnTo>
                    <a:pt x="173" y="298"/>
                  </a:lnTo>
                  <a:lnTo>
                    <a:pt x="10" y="134"/>
                  </a:lnTo>
                  <a:lnTo>
                    <a:pt x="8" y="132"/>
                  </a:lnTo>
                  <a:lnTo>
                    <a:pt x="6" y="131"/>
                  </a:lnTo>
                  <a:lnTo>
                    <a:pt x="6" y="129"/>
                  </a:lnTo>
                  <a:lnTo>
                    <a:pt x="5" y="128"/>
                  </a:lnTo>
                  <a:lnTo>
                    <a:pt x="5" y="126"/>
                  </a:lnTo>
                  <a:lnTo>
                    <a:pt x="3" y="123"/>
                  </a:lnTo>
                  <a:lnTo>
                    <a:pt x="3" y="121"/>
                  </a:lnTo>
                  <a:lnTo>
                    <a:pt x="2" y="119"/>
                  </a:lnTo>
                  <a:lnTo>
                    <a:pt x="2" y="118"/>
                  </a:lnTo>
                  <a:lnTo>
                    <a:pt x="2" y="116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0" y="105"/>
                  </a:lnTo>
                  <a:lnTo>
                    <a:pt x="0" y="6"/>
                  </a:lnTo>
                  <a:lnTo>
                    <a:pt x="8" y="6"/>
                  </a:lnTo>
                  <a:lnTo>
                    <a:pt x="23" y="21"/>
                  </a:lnTo>
                  <a:lnTo>
                    <a:pt x="23" y="6"/>
                  </a:lnTo>
                  <a:lnTo>
                    <a:pt x="29" y="6"/>
                  </a:lnTo>
                  <a:lnTo>
                    <a:pt x="46" y="21"/>
                  </a:lnTo>
                  <a:lnTo>
                    <a:pt x="46" y="6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1E344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6" name="Freeform 82"/>
            <p:cNvSpPr>
              <a:spLocks noEditPoints="1"/>
            </p:cNvSpPr>
            <p:nvPr/>
          </p:nvSpPr>
          <p:spPr bwMode="auto">
            <a:xfrm>
              <a:off x="2297113" y="1150938"/>
              <a:ext cx="334963" cy="73025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21" y="95"/>
                </a:cxn>
                <a:cxn ang="0">
                  <a:pos x="11" y="93"/>
                </a:cxn>
                <a:cxn ang="0">
                  <a:pos x="0" y="105"/>
                </a:cxn>
                <a:cxn ang="0">
                  <a:pos x="2" y="119"/>
                </a:cxn>
                <a:cxn ang="0">
                  <a:pos x="10" y="134"/>
                </a:cxn>
                <a:cxn ang="0">
                  <a:pos x="29" y="157"/>
                </a:cxn>
                <a:cxn ang="0">
                  <a:pos x="33" y="186"/>
                </a:cxn>
                <a:cxn ang="0">
                  <a:pos x="26" y="268"/>
                </a:cxn>
                <a:cxn ang="0">
                  <a:pos x="18" y="450"/>
                </a:cxn>
                <a:cxn ang="0">
                  <a:pos x="21" y="456"/>
                </a:cxn>
                <a:cxn ang="0">
                  <a:pos x="47" y="460"/>
                </a:cxn>
                <a:cxn ang="0">
                  <a:pos x="57" y="453"/>
                </a:cxn>
                <a:cxn ang="0">
                  <a:pos x="52" y="329"/>
                </a:cxn>
                <a:cxn ang="0">
                  <a:pos x="46" y="208"/>
                </a:cxn>
                <a:cxn ang="0">
                  <a:pos x="44" y="165"/>
                </a:cxn>
                <a:cxn ang="0">
                  <a:pos x="57" y="146"/>
                </a:cxn>
                <a:cxn ang="0">
                  <a:pos x="72" y="128"/>
                </a:cxn>
                <a:cxn ang="0">
                  <a:pos x="77" y="105"/>
                </a:cxn>
                <a:cxn ang="0">
                  <a:pos x="65" y="93"/>
                </a:cxn>
                <a:cxn ang="0">
                  <a:pos x="59" y="95"/>
                </a:cxn>
                <a:cxn ang="0">
                  <a:pos x="54" y="6"/>
                </a:cxn>
                <a:cxn ang="0">
                  <a:pos x="44" y="93"/>
                </a:cxn>
                <a:cxn ang="0">
                  <a:pos x="34" y="95"/>
                </a:cxn>
                <a:cxn ang="0">
                  <a:pos x="180" y="219"/>
                </a:cxn>
                <a:cxn ang="0">
                  <a:pos x="172" y="335"/>
                </a:cxn>
                <a:cxn ang="0">
                  <a:pos x="167" y="455"/>
                </a:cxn>
                <a:cxn ang="0">
                  <a:pos x="177" y="460"/>
                </a:cxn>
                <a:cxn ang="0">
                  <a:pos x="208" y="456"/>
                </a:cxn>
                <a:cxn ang="0">
                  <a:pos x="211" y="452"/>
                </a:cxn>
                <a:cxn ang="0">
                  <a:pos x="201" y="278"/>
                </a:cxn>
                <a:cxn ang="0">
                  <a:pos x="196" y="8"/>
                </a:cxn>
                <a:cxn ang="0">
                  <a:pos x="191" y="0"/>
                </a:cxn>
                <a:cxn ang="0">
                  <a:pos x="175" y="8"/>
                </a:cxn>
                <a:cxn ang="0">
                  <a:pos x="154" y="49"/>
                </a:cxn>
                <a:cxn ang="0">
                  <a:pos x="150" y="90"/>
                </a:cxn>
                <a:cxn ang="0">
                  <a:pos x="157" y="146"/>
                </a:cxn>
                <a:cxn ang="0">
                  <a:pos x="173" y="201"/>
                </a:cxn>
                <a:cxn ang="0">
                  <a:pos x="191" y="455"/>
                </a:cxn>
                <a:cxn ang="0">
                  <a:pos x="195" y="226"/>
                </a:cxn>
                <a:cxn ang="0">
                  <a:pos x="196" y="221"/>
                </a:cxn>
                <a:cxn ang="0">
                  <a:pos x="181" y="224"/>
                </a:cxn>
                <a:cxn ang="0">
                  <a:pos x="188" y="229"/>
                </a:cxn>
                <a:cxn ang="0">
                  <a:pos x="186" y="456"/>
                </a:cxn>
                <a:cxn ang="0">
                  <a:pos x="191" y="455"/>
                </a:cxn>
                <a:cxn ang="0">
                  <a:pos x="39" y="218"/>
                </a:cxn>
                <a:cxn ang="0">
                  <a:pos x="44" y="211"/>
                </a:cxn>
                <a:cxn ang="0">
                  <a:pos x="33" y="214"/>
                </a:cxn>
                <a:cxn ang="0">
                  <a:pos x="37" y="218"/>
                </a:cxn>
                <a:cxn ang="0">
                  <a:pos x="36" y="456"/>
                </a:cxn>
                <a:cxn ang="0">
                  <a:pos x="41" y="455"/>
                </a:cxn>
              </a:cxnLst>
              <a:rect l="0" t="0" r="r" b="b"/>
              <a:pathLst>
                <a:path w="211" h="460">
                  <a:moveTo>
                    <a:pt x="33" y="93"/>
                  </a:moveTo>
                  <a:lnTo>
                    <a:pt x="29" y="6"/>
                  </a:lnTo>
                  <a:lnTo>
                    <a:pt x="23" y="6"/>
                  </a:lnTo>
                  <a:lnTo>
                    <a:pt x="23" y="93"/>
                  </a:lnTo>
                  <a:lnTo>
                    <a:pt x="23" y="93"/>
                  </a:lnTo>
                  <a:lnTo>
                    <a:pt x="21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1" y="93"/>
                  </a:lnTo>
                  <a:lnTo>
                    <a:pt x="8" y="6"/>
                  </a:lnTo>
                  <a:lnTo>
                    <a:pt x="0" y="6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0" y="113"/>
                  </a:lnTo>
                  <a:lnTo>
                    <a:pt x="2" y="119"/>
                  </a:lnTo>
                  <a:lnTo>
                    <a:pt x="5" y="128"/>
                  </a:lnTo>
                  <a:lnTo>
                    <a:pt x="10" y="134"/>
                  </a:lnTo>
                  <a:lnTo>
                    <a:pt x="10" y="134"/>
                  </a:lnTo>
                  <a:lnTo>
                    <a:pt x="19" y="146"/>
                  </a:lnTo>
                  <a:lnTo>
                    <a:pt x="26" y="152"/>
                  </a:lnTo>
                  <a:lnTo>
                    <a:pt x="29" y="157"/>
                  </a:lnTo>
                  <a:lnTo>
                    <a:pt x="31" y="165"/>
                  </a:lnTo>
                  <a:lnTo>
                    <a:pt x="31" y="165"/>
                  </a:lnTo>
                  <a:lnTo>
                    <a:pt x="33" y="186"/>
                  </a:lnTo>
                  <a:lnTo>
                    <a:pt x="31" y="208"/>
                  </a:lnTo>
                  <a:lnTo>
                    <a:pt x="31" y="208"/>
                  </a:lnTo>
                  <a:lnTo>
                    <a:pt x="26" y="268"/>
                  </a:lnTo>
                  <a:lnTo>
                    <a:pt x="23" y="329"/>
                  </a:lnTo>
                  <a:lnTo>
                    <a:pt x="18" y="450"/>
                  </a:lnTo>
                  <a:lnTo>
                    <a:pt x="18" y="450"/>
                  </a:lnTo>
                  <a:lnTo>
                    <a:pt x="18" y="453"/>
                  </a:lnTo>
                  <a:lnTo>
                    <a:pt x="21" y="456"/>
                  </a:lnTo>
                  <a:lnTo>
                    <a:pt x="21" y="456"/>
                  </a:lnTo>
                  <a:lnTo>
                    <a:pt x="28" y="460"/>
                  </a:lnTo>
                  <a:lnTo>
                    <a:pt x="37" y="460"/>
                  </a:lnTo>
                  <a:lnTo>
                    <a:pt x="47" y="460"/>
                  </a:lnTo>
                  <a:lnTo>
                    <a:pt x="55" y="456"/>
                  </a:lnTo>
                  <a:lnTo>
                    <a:pt x="55" y="456"/>
                  </a:lnTo>
                  <a:lnTo>
                    <a:pt x="57" y="453"/>
                  </a:lnTo>
                  <a:lnTo>
                    <a:pt x="59" y="450"/>
                  </a:lnTo>
                  <a:lnTo>
                    <a:pt x="59" y="450"/>
                  </a:lnTo>
                  <a:lnTo>
                    <a:pt x="52" y="329"/>
                  </a:lnTo>
                  <a:lnTo>
                    <a:pt x="49" y="268"/>
                  </a:lnTo>
                  <a:lnTo>
                    <a:pt x="46" y="208"/>
                  </a:lnTo>
                  <a:lnTo>
                    <a:pt x="46" y="208"/>
                  </a:lnTo>
                  <a:lnTo>
                    <a:pt x="44" y="186"/>
                  </a:lnTo>
                  <a:lnTo>
                    <a:pt x="44" y="165"/>
                  </a:lnTo>
                  <a:lnTo>
                    <a:pt x="44" y="165"/>
                  </a:lnTo>
                  <a:lnTo>
                    <a:pt x="46" y="157"/>
                  </a:lnTo>
                  <a:lnTo>
                    <a:pt x="51" y="152"/>
                  </a:lnTo>
                  <a:lnTo>
                    <a:pt x="57" y="146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72" y="128"/>
                  </a:lnTo>
                  <a:lnTo>
                    <a:pt x="73" y="119"/>
                  </a:lnTo>
                  <a:lnTo>
                    <a:pt x="77" y="113"/>
                  </a:lnTo>
                  <a:lnTo>
                    <a:pt x="77" y="105"/>
                  </a:lnTo>
                  <a:lnTo>
                    <a:pt x="75" y="6"/>
                  </a:lnTo>
                  <a:lnTo>
                    <a:pt x="69" y="6"/>
                  </a:lnTo>
                  <a:lnTo>
                    <a:pt x="65" y="93"/>
                  </a:lnTo>
                  <a:lnTo>
                    <a:pt x="65" y="93"/>
                  </a:lnTo>
                  <a:lnTo>
                    <a:pt x="64" y="95"/>
                  </a:lnTo>
                  <a:lnTo>
                    <a:pt x="59" y="95"/>
                  </a:lnTo>
                  <a:lnTo>
                    <a:pt x="55" y="95"/>
                  </a:lnTo>
                  <a:lnTo>
                    <a:pt x="54" y="93"/>
                  </a:lnTo>
                  <a:lnTo>
                    <a:pt x="54" y="6"/>
                  </a:lnTo>
                  <a:lnTo>
                    <a:pt x="46" y="6"/>
                  </a:lnTo>
                  <a:lnTo>
                    <a:pt x="44" y="93"/>
                  </a:lnTo>
                  <a:lnTo>
                    <a:pt x="44" y="93"/>
                  </a:lnTo>
                  <a:lnTo>
                    <a:pt x="42" y="95"/>
                  </a:lnTo>
                  <a:lnTo>
                    <a:pt x="37" y="95"/>
                  </a:lnTo>
                  <a:lnTo>
                    <a:pt x="34" y="95"/>
                  </a:lnTo>
                  <a:lnTo>
                    <a:pt x="33" y="93"/>
                  </a:lnTo>
                  <a:lnTo>
                    <a:pt x="33" y="93"/>
                  </a:lnTo>
                  <a:close/>
                  <a:moveTo>
                    <a:pt x="180" y="219"/>
                  </a:moveTo>
                  <a:lnTo>
                    <a:pt x="180" y="219"/>
                  </a:lnTo>
                  <a:lnTo>
                    <a:pt x="175" y="278"/>
                  </a:lnTo>
                  <a:lnTo>
                    <a:pt x="172" y="335"/>
                  </a:lnTo>
                  <a:lnTo>
                    <a:pt x="165" y="452"/>
                  </a:lnTo>
                  <a:lnTo>
                    <a:pt x="165" y="452"/>
                  </a:lnTo>
                  <a:lnTo>
                    <a:pt x="167" y="455"/>
                  </a:lnTo>
                  <a:lnTo>
                    <a:pt x="168" y="456"/>
                  </a:lnTo>
                  <a:lnTo>
                    <a:pt x="168" y="456"/>
                  </a:lnTo>
                  <a:lnTo>
                    <a:pt x="177" y="460"/>
                  </a:lnTo>
                  <a:lnTo>
                    <a:pt x="188" y="460"/>
                  </a:lnTo>
                  <a:lnTo>
                    <a:pt x="199" y="460"/>
                  </a:lnTo>
                  <a:lnTo>
                    <a:pt x="208" y="456"/>
                  </a:lnTo>
                  <a:lnTo>
                    <a:pt x="208" y="456"/>
                  </a:lnTo>
                  <a:lnTo>
                    <a:pt x="211" y="455"/>
                  </a:lnTo>
                  <a:lnTo>
                    <a:pt x="211" y="452"/>
                  </a:lnTo>
                  <a:lnTo>
                    <a:pt x="211" y="452"/>
                  </a:lnTo>
                  <a:lnTo>
                    <a:pt x="204" y="335"/>
                  </a:lnTo>
                  <a:lnTo>
                    <a:pt x="201" y="278"/>
                  </a:lnTo>
                  <a:lnTo>
                    <a:pt x="196" y="219"/>
                  </a:lnTo>
                  <a:lnTo>
                    <a:pt x="196" y="8"/>
                  </a:lnTo>
                  <a:lnTo>
                    <a:pt x="196" y="8"/>
                  </a:lnTo>
                  <a:lnTo>
                    <a:pt x="196" y="5"/>
                  </a:lnTo>
                  <a:lnTo>
                    <a:pt x="195" y="2"/>
                  </a:lnTo>
                  <a:lnTo>
                    <a:pt x="191" y="0"/>
                  </a:lnTo>
                  <a:lnTo>
                    <a:pt x="190" y="0"/>
                  </a:lnTo>
                  <a:lnTo>
                    <a:pt x="183" y="2"/>
                  </a:lnTo>
                  <a:lnTo>
                    <a:pt x="175" y="8"/>
                  </a:lnTo>
                  <a:lnTo>
                    <a:pt x="167" y="18"/>
                  </a:lnTo>
                  <a:lnTo>
                    <a:pt x="159" y="31"/>
                  </a:lnTo>
                  <a:lnTo>
                    <a:pt x="154" y="49"/>
                  </a:lnTo>
                  <a:lnTo>
                    <a:pt x="150" y="72"/>
                  </a:lnTo>
                  <a:lnTo>
                    <a:pt x="150" y="72"/>
                  </a:lnTo>
                  <a:lnTo>
                    <a:pt x="150" y="90"/>
                  </a:lnTo>
                  <a:lnTo>
                    <a:pt x="152" y="108"/>
                  </a:lnTo>
                  <a:lnTo>
                    <a:pt x="154" y="128"/>
                  </a:lnTo>
                  <a:lnTo>
                    <a:pt x="157" y="146"/>
                  </a:lnTo>
                  <a:lnTo>
                    <a:pt x="160" y="165"/>
                  </a:lnTo>
                  <a:lnTo>
                    <a:pt x="165" y="183"/>
                  </a:lnTo>
                  <a:lnTo>
                    <a:pt x="173" y="201"/>
                  </a:lnTo>
                  <a:lnTo>
                    <a:pt x="180" y="219"/>
                  </a:lnTo>
                  <a:lnTo>
                    <a:pt x="180" y="219"/>
                  </a:lnTo>
                  <a:close/>
                  <a:moveTo>
                    <a:pt x="191" y="455"/>
                  </a:moveTo>
                  <a:lnTo>
                    <a:pt x="190" y="229"/>
                  </a:lnTo>
                  <a:lnTo>
                    <a:pt x="190" y="229"/>
                  </a:lnTo>
                  <a:lnTo>
                    <a:pt x="195" y="226"/>
                  </a:lnTo>
                  <a:lnTo>
                    <a:pt x="195" y="224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80" y="221"/>
                  </a:lnTo>
                  <a:lnTo>
                    <a:pt x="180" y="221"/>
                  </a:lnTo>
                  <a:lnTo>
                    <a:pt x="181" y="224"/>
                  </a:lnTo>
                  <a:lnTo>
                    <a:pt x="183" y="227"/>
                  </a:lnTo>
                  <a:lnTo>
                    <a:pt x="188" y="229"/>
                  </a:lnTo>
                  <a:lnTo>
                    <a:pt x="188" y="229"/>
                  </a:lnTo>
                  <a:lnTo>
                    <a:pt x="185" y="456"/>
                  </a:lnTo>
                  <a:lnTo>
                    <a:pt x="185" y="456"/>
                  </a:lnTo>
                  <a:lnTo>
                    <a:pt x="186" y="456"/>
                  </a:lnTo>
                  <a:lnTo>
                    <a:pt x="188" y="458"/>
                  </a:lnTo>
                  <a:lnTo>
                    <a:pt x="191" y="456"/>
                  </a:lnTo>
                  <a:lnTo>
                    <a:pt x="191" y="455"/>
                  </a:lnTo>
                  <a:lnTo>
                    <a:pt x="191" y="455"/>
                  </a:lnTo>
                  <a:close/>
                  <a:moveTo>
                    <a:pt x="41" y="455"/>
                  </a:moveTo>
                  <a:lnTo>
                    <a:pt x="39" y="218"/>
                  </a:lnTo>
                  <a:lnTo>
                    <a:pt x="39" y="218"/>
                  </a:lnTo>
                  <a:lnTo>
                    <a:pt x="42" y="216"/>
                  </a:lnTo>
                  <a:lnTo>
                    <a:pt x="44" y="211"/>
                  </a:lnTo>
                  <a:lnTo>
                    <a:pt x="31" y="211"/>
                  </a:lnTo>
                  <a:lnTo>
                    <a:pt x="31" y="211"/>
                  </a:lnTo>
                  <a:lnTo>
                    <a:pt x="33" y="214"/>
                  </a:lnTo>
                  <a:lnTo>
                    <a:pt x="33" y="216"/>
                  </a:lnTo>
                  <a:lnTo>
                    <a:pt x="37" y="218"/>
                  </a:lnTo>
                  <a:lnTo>
                    <a:pt x="37" y="218"/>
                  </a:lnTo>
                  <a:lnTo>
                    <a:pt x="34" y="455"/>
                  </a:lnTo>
                  <a:lnTo>
                    <a:pt x="34" y="455"/>
                  </a:lnTo>
                  <a:lnTo>
                    <a:pt x="36" y="456"/>
                  </a:lnTo>
                  <a:lnTo>
                    <a:pt x="37" y="456"/>
                  </a:lnTo>
                  <a:lnTo>
                    <a:pt x="41" y="456"/>
                  </a:lnTo>
                  <a:lnTo>
                    <a:pt x="41" y="455"/>
                  </a:lnTo>
                  <a:lnTo>
                    <a:pt x="41" y="4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253" name="组合 252"/>
          <p:cNvGrpSpPr/>
          <p:nvPr/>
        </p:nvGrpSpPr>
        <p:grpSpPr>
          <a:xfrm>
            <a:off x="5468953" y="4961485"/>
            <a:ext cx="1227667" cy="1229784"/>
            <a:chOff x="4111625" y="3167063"/>
            <a:chExt cx="920750" cy="922338"/>
          </a:xfrm>
        </p:grpSpPr>
        <p:sp>
          <p:nvSpPr>
            <p:cNvPr id="1065" name="Freeform 41"/>
            <p:cNvSpPr/>
            <p:nvPr/>
          </p:nvSpPr>
          <p:spPr bwMode="auto">
            <a:xfrm>
              <a:off x="4111625" y="3167063"/>
              <a:ext cx="920750" cy="922338"/>
            </a:xfrm>
            <a:custGeom>
              <a:avLst/>
              <a:gdLst/>
              <a:ahLst/>
              <a:cxnLst>
                <a:cxn ang="0">
                  <a:pos x="290" y="0"/>
                </a:cxn>
                <a:cxn ang="0">
                  <a:pos x="231" y="5"/>
                </a:cxn>
                <a:cxn ang="0">
                  <a:pos x="177" y="23"/>
                </a:cxn>
                <a:cxn ang="0">
                  <a:pos x="128" y="49"/>
                </a:cxn>
                <a:cxn ang="0">
                  <a:pos x="86" y="85"/>
                </a:cxn>
                <a:cxn ang="0">
                  <a:pos x="50" y="127"/>
                </a:cxn>
                <a:cxn ang="0">
                  <a:pos x="23" y="176"/>
                </a:cxn>
                <a:cxn ang="0">
                  <a:pos x="5" y="230"/>
                </a:cxn>
                <a:cxn ang="0">
                  <a:pos x="0" y="289"/>
                </a:cxn>
                <a:cxn ang="0">
                  <a:pos x="2" y="319"/>
                </a:cxn>
                <a:cxn ang="0">
                  <a:pos x="14" y="376"/>
                </a:cxn>
                <a:cxn ang="0">
                  <a:pos x="35" y="428"/>
                </a:cxn>
                <a:cxn ang="0">
                  <a:pos x="66" y="474"/>
                </a:cxn>
                <a:cxn ang="0">
                  <a:pos x="105" y="514"/>
                </a:cxn>
                <a:cxn ang="0">
                  <a:pos x="151" y="545"/>
                </a:cxn>
                <a:cxn ang="0">
                  <a:pos x="203" y="568"/>
                </a:cxn>
                <a:cxn ang="0">
                  <a:pos x="261" y="579"/>
                </a:cxn>
                <a:cxn ang="0">
                  <a:pos x="290" y="581"/>
                </a:cxn>
                <a:cxn ang="0">
                  <a:pos x="349" y="574"/>
                </a:cxn>
                <a:cxn ang="0">
                  <a:pos x="403" y="558"/>
                </a:cxn>
                <a:cxn ang="0">
                  <a:pos x="452" y="530"/>
                </a:cxn>
                <a:cxn ang="0">
                  <a:pos x="494" y="496"/>
                </a:cxn>
                <a:cxn ang="0">
                  <a:pos x="530" y="451"/>
                </a:cxn>
                <a:cxn ang="0">
                  <a:pos x="557" y="402"/>
                </a:cxn>
                <a:cxn ang="0">
                  <a:pos x="575" y="348"/>
                </a:cxn>
                <a:cxn ang="0">
                  <a:pos x="580" y="289"/>
                </a:cxn>
                <a:cxn ang="0">
                  <a:pos x="578" y="260"/>
                </a:cxn>
                <a:cxn ang="0">
                  <a:pos x="566" y="203"/>
                </a:cxn>
                <a:cxn ang="0">
                  <a:pos x="545" y="152"/>
                </a:cxn>
                <a:cxn ang="0">
                  <a:pos x="514" y="104"/>
                </a:cxn>
                <a:cxn ang="0">
                  <a:pos x="475" y="65"/>
                </a:cxn>
                <a:cxn ang="0">
                  <a:pos x="427" y="34"/>
                </a:cxn>
                <a:cxn ang="0">
                  <a:pos x="377" y="13"/>
                </a:cxn>
                <a:cxn ang="0">
                  <a:pos x="319" y="1"/>
                </a:cxn>
                <a:cxn ang="0">
                  <a:pos x="290" y="0"/>
                </a:cxn>
              </a:cxnLst>
              <a:rect l="0" t="0" r="r" b="b"/>
              <a:pathLst>
                <a:path w="580" h="581">
                  <a:moveTo>
                    <a:pt x="290" y="0"/>
                  </a:moveTo>
                  <a:lnTo>
                    <a:pt x="290" y="0"/>
                  </a:lnTo>
                  <a:lnTo>
                    <a:pt x="261" y="1"/>
                  </a:lnTo>
                  <a:lnTo>
                    <a:pt x="231" y="5"/>
                  </a:lnTo>
                  <a:lnTo>
                    <a:pt x="203" y="13"/>
                  </a:lnTo>
                  <a:lnTo>
                    <a:pt x="177" y="23"/>
                  </a:lnTo>
                  <a:lnTo>
                    <a:pt x="151" y="34"/>
                  </a:lnTo>
                  <a:lnTo>
                    <a:pt x="128" y="49"/>
                  </a:lnTo>
                  <a:lnTo>
                    <a:pt x="105" y="65"/>
                  </a:lnTo>
                  <a:lnTo>
                    <a:pt x="86" y="85"/>
                  </a:lnTo>
                  <a:lnTo>
                    <a:pt x="66" y="104"/>
                  </a:lnTo>
                  <a:lnTo>
                    <a:pt x="50" y="127"/>
                  </a:lnTo>
                  <a:lnTo>
                    <a:pt x="35" y="152"/>
                  </a:lnTo>
                  <a:lnTo>
                    <a:pt x="23" y="176"/>
                  </a:lnTo>
                  <a:lnTo>
                    <a:pt x="14" y="203"/>
                  </a:lnTo>
                  <a:lnTo>
                    <a:pt x="5" y="230"/>
                  </a:lnTo>
                  <a:lnTo>
                    <a:pt x="2" y="260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2" y="319"/>
                  </a:lnTo>
                  <a:lnTo>
                    <a:pt x="5" y="348"/>
                  </a:lnTo>
                  <a:lnTo>
                    <a:pt x="14" y="376"/>
                  </a:lnTo>
                  <a:lnTo>
                    <a:pt x="23" y="402"/>
                  </a:lnTo>
                  <a:lnTo>
                    <a:pt x="35" y="428"/>
                  </a:lnTo>
                  <a:lnTo>
                    <a:pt x="50" y="451"/>
                  </a:lnTo>
                  <a:lnTo>
                    <a:pt x="66" y="474"/>
                  </a:lnTo>
                  <a:lnTo>
                    <a:pt x="86" y="496"/>
                  </a:lnTo>
                  <a:lnTo>
                    <a:pt x="105" y="514"/>
                  </a:lnTo>
                  <a:lnTo>
                    <a:pt x="128" y="530"/>
                  </a:lnTo>
                  <a:lnTo>
                    <a:pt x="151" y="545"/>
                  </a:lnTo>
                  <a:lnTo>
                    <a:pt x="177" y="558"/>
                  </a:lnTo>
                  <a:lnTo>
                    <a:pt x="203" y="568"/>
                  </a:lnTo>
                  <a:lnTo>
                    <a:pt x="231" y="574"/>
                  </a:lnTo>
                  <a:lnTo>
                    <a:pt x="261" y="579"/>
                  </a:lnTo>
                  <a:lnTo>
                    <a:pt x="290" y="581"/>
                  </a:lnTo>
                  <a:lnTo>
                    <a:pt x="290" y="581"/>
                  </a:lnTo>
                  <a:lnTo>
                    <a:pt x="319" y="579"/>
                  </a:lnTo>
                  <a:lnTo>
                    <a:pt x="349" y="574"/>
                  </a:lnTo>
                  <a:lnTo>
                    <a:pt x="377" y="568"/>
                  </a:lnTo>
                  <a:lnTo>
                    <a:pt x="403" y="558"/>
                  </a:lnTo>
                  <a:lnTo>
                    <a:pt x="427" y="545"/>
                  </a:lnTo>
                  <a:lnTo>
                    <a:pt x="452" y="530"/>
                  </a:lnTo>
                  <a:lnTo>
                    <a:pt x="475" y="514"/>
                  </a:lnTo>
                  <a:lnTo>
                    <a:pt x="494" y="496"/>
                  </a:lnTo>
                  <a:lnTo>
                    <a:pt x="514" y="474"/>
                  </a:lnTo>
                  <a:lnTo>
                    <a:pt x="530" y="451"/>
                  </a:lnTo>
                  <a:lnTo>
                    <a:pt x="545" y="428"/>
                  </a:lnTo>
                  <a:lnTo>
                    <a:pt x="557" y="402"/>
                  </a:lnTo>
                  <a:lnTo>
                    <a:pt x="566" y="376"/>
                  </a:lnTo>
                  <a:lnTo>
                    <a:pt x="575" y="348"/>
                  </a:lnTo>
                  <a:lnTo>
                    <a:pt x="578" y="319"/>
                  </a:lnTo>
                  <a:lnTo>
                    <a:pt x="580" y="289"/>
                  </a:lnTo>
                  <a:lnTo>
                    <a:pt x="580" y="289"/>
                  </a:lnTo>
                  <a:lnTo>
                    <a:pt x="578" y="260"/>
                  </a:lnTo>
                  <a:lnTo>
                    <a:pt x="575" y="230"/>
                  </a:lnTo>
                  <a:lnTo>
                    <a:pt x="566" y="203"/>
                  </a:lnTo>
                  <a:lnTo>
                    <a:pt x="557" y="176"/>
                  </a:lnTo>
                  <a:lnTo>
                    <a:pt x="545" y="152"/>
                  </a:lnTo>
                  <a:lnTo>
                    <a:pt x="530" y="127"/>
                  </a:lnTo>
                  <a:lnTo>
                    <a:pt x="514" y="104"/>
                  </a:lnTo>
                  <a:lnTo>
                    <a:pt x="494" y="85"/>
                  </a:lnTo>
                  <a:lnTo>
                    <a:pt x="475" y="65"/>
                  </a:lnTo>
                  <a:lnTo>
                    <a:pt x="452" y="49"/>
                  </a:lnTo>
                  <a:lnTo>
                    <a:pt x="427" y="34"/>
                  </a:lnTo>
                  <a:lnTo>
                    <a:pt x="403" y="23"/>
                  </a:lnTo>
                  <a:lnTo>
                    <a:pt x="377" y="13"/>
                  </a:lnTo>
                  <a:lnTo>
                    <a:pt x="349" y="5"/>
                  </a:lnTo>
                  <a:lnTo>
                    <a:pt x="319" y="1"/>
                  </a:lnTo>
                  <a:lnTo>
                    <a:pt x="29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16C5C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8" name="Freeform 44"/>
            <p:cNvSpPr/>
            <p:nvPr/>
          </p:nvSpPr>
          <p:spPr bwMode="auto">
            <a:xfrm>
              <a:off x="4270375" y="3325813"/>
              <a:ext cx="762000" cy="760413"/>
            </a:xfrm>
            <a:custGeom>
              <a:avLst/>
              <a:gdLst/>
              <a:ahLst/>
              <a:cxnLst>
                <a:cxn ang="0">
                  <a:pos x="324" y="55"/>
                </a:cxn>
                <a:cxn ang="0">
                  <a:pos x="311" y="44"/>
                </a:cxn>
                <a:cxn ang="0">
                  <a:pos x="296" y="32"/>
                </a:cxn>
                <a:cxn ang="0">
                  <a:pos x="280" y="22"/>
                </a:cxn>
                <a:cxn ang="0">
                  <a:pos x="264" y="14"/>
                </a:cxn>
                <a:cxn ang="0">
                  <a:pos x="247" y="8"/>
                </a:cxn>
                <a:cxn ang="0">
                  <a:pos x="228" y="3"/>
                </a:cxn>
                <a:cxn ang="0">
                  <a:pos x="210" y="1"/>
                </a:cxn>
                <a:cxn ang="0">
                  <a:pos x="190" y="0"/>
                </a:cxn>
                <a:cxn ang="0">
                  <a:pos x="170" y="1"/>
                </a:cxn>
                <a:cxn ang="0">
                  <a:pos x="152" y="3"/>
                </a:cxn>
                <a:cxn ang="0">
                  <a:pos x="133" y="8"/>
                </a:cxn>
                <a:cxn ang="0">
                  <a:pos x="116" y="14"/>
                </a:cxn>
                <a:cxn ang="0">
                  <a:pos x="100" y="22"/>
                </a:cxn>
                <a:cxn ang="0">
                  <a:pos x="84" y="32"/>
                </a:cxn>
                <a:cxn ang="0">
                  <a:pos x="69" y="44"/>
                </a:cxn>
                <a:cxn ang="0">
                  <a:pos x="56" y="55"/>
                </a:cxn>
                <a:cxn ang="0">
                  <a:pos x="43" y="68"/>
                </a:cxn>
                <a:cxn ang="0">
                  <a:pos x="33" y="83"/>
                </a:cxn>
                <a:cxn ang="0">
                  <a:pos x="23" y="99"/>
                </a:cxn>
                <a:cxn ang="0">
                  <a:pos x="15" y="116"/>
                </a:cxn>
                <a:cxn ang="0">
                  <a:pos x="8" y="134"/>
                </a:cxn>
                <a:cxn ang="0">
                  <a:pos x="3" y="152"/>
                </a:cxn>
                <a:cxn ang="0">
                  <a:pos x="0" y="170"/>
                </a:cxn>
                <a:cxn ang="0">
                  <a:pos x="0" y="189"/>
                </a:cxn>
                <a:cxn ang="0">
                  <a:pos x="0" y="209"/>
                </a:cxn>
                <a:cxn ang="0">
                  <a:pos x="3" y="229"/>
                </a:cxn>
                <a:cxn ang="0">
                  <a:pos x="8" y="247"/>
                </a:cxn>
                <a:cxn ang="0">
                  <a:pos x="15" y="263"/>
                </a:cxn>
                <a:cxn ang="0">
                  <a:pos x="23" y="281"/>
                </a:cxn>
                <a:cxn ang="0">
                  <a:pos x="33" y="296"/>
                </a:cxn>
                <a:cxn ang="0">
                  <a:pos x="43" y="310"/>
                </a:cxn>
                <a:cxn ang="0">
                  <a:pos x="56" y="324"/>
                </a:cxn>
                <a:cxn ang="0">
                  <a:pos x="210" y="479"/>
                </a:cxn>
                <a:cxn ang="0">
                  <a:pos x="264" y="471"/>
                </a:cxn>
                <a:cxn ang="0">
                  <a:pos x="311" y="453"/>
                </a:cxn>
                <a:cxn ang="0">
                  <a:pos x="357" y="428"/>
                </a:cxn>
                <a:cxn ang="0">
                  <a:pos x="394" y="396"/>
                </a:cxn>
                <a:cxn ang="0">
                  <a:pos x="427" y="356"/>
                </a:cxn>
                <a:cxn ang="0">
                  <a:pos x="453" y="312"/>
                </a:cxn>
                <a:cxn ang="0">
                  <a:pos x="471" y="263"/>
                </a:cxn>
                <a:cxn ang="0">
                  <a:pos x="480" y="211"/>
                </a:cxn>
              </a:cxnLst>
              <a:rect l="0" t="0" r="r" b="b"/>
              <a:pathLst>
                <a:path w="480" h="479">
                  <a:moveTo>
                    <a:pt x="480" y="211"/>
                  </a:moveTo>
                  <a:lnTo>
                    <a:pt x="324" y="55"/>
                  </a:lnTo>
                  <a:lnTo>
                    <a:pt x="318" y="49"/>
                  </a:lnTo>
                  <a:lnTo>
                    <a:pt x="311" y="44"/>
                  </a:lnTo>
                  <a:lnTo>
                    <a:pt x="303" y="37"/>
                  </a:lnTo>
                  <a:lnTo>
                    <a:pt x="296" y="32"/>
                  </a:lnTo>
                  <a:lnTo>
                    <a:pt x="288" y="27"/>
                  </a:lnTo>
                  <a:lnTo>
                    <a:pt x="280" y="22"/>
                  </a:lnTo>
                  <a:lnTo>
                    <a:pt x="272" y="18"/>
                  </a:lnTo>
                  <a:lnTo>
                    <a:pt x="264" y="14"/>
                  </a:lnTo>
                  <a:lnTo>
                    <a:pt x="255" y="11"/>
                  </a:lnTo>
                  <a:lnTo>
                    <a:pt x="247" y="8"/>
                  </a:lnTo>
                  <a:lnTo>
                    <a:pt x="237" y="6"/>
                  </a:lnTo>
                  <a:lnTo>
                    <a:pt x="228" y="3"/>
                  </a:lnTo>
                  <a:lnTo>
                    <a:pt x="219" y="1"/>
                  </a:lnTo>
                  <a:lnTo>
                    <a:pt x="210" y="1"/>
                  </a:lnTo>
                  <a:lnTo>
                    <a:pt x="200" y="0"/>
                  </a:lnTo>
                  <a:lnTo>
                    <a:pt x="190" y="0"/>
                  </a:lnTo>
                  <a:lnTo>
                    <a:pt x="180" y="0"/>
                  </a:lnTo>
                  <a:lnTo>
                    <a:pt x="170" y="1"/>
                  </a:lnTo>
                  <a:lnTo>
                    <a:pt x="161" y="1"/>
                  </a:lnTo>
                  <a:lnTo>
                    <a:pt x="152" y="3"/>
                  </a:lnTo>
                  <a:lnTo>
                    <a:pt x="143" y="6"/>
                  </a:lnTo>
                  <a:lnTo>
                    <a:pt x="133" y="8"/>
                  </a:lnTo>
                  <a:lnTo>
                    <a:pt x="125" y="11"/>
                  </a:lnTo>
                  <a:lnTo>
                    <a:pt x="116" y="14"/>
                  </a:lnTo>
                  <a:lnTo>
                    <a:pt x="108" y="18"/>
                  </a:lnTo>
                  <a:lnTo>
                    <a:pt x="100" y="22"/>
                  </a:lnTo>
                  <a:lnTo>
                    <a:pt x="92" y="27"/>
                  </a:lnTo>
                  <a:lnTo>
                    <a:pt x="84" y="32"/>
                  </a:lnTo>
                  <a:lnTo>
                    <a:pt x="75" y="37"/>
                  </a:lnTo>
                  <a:lnTo>
                    <a:pt x="69" y="44"/>
                  </a:lnTo>
                  <a:lnTo>
                    <a:pt x="62" y="49"/>
                  </a:lnTo>
                  <a:lnTo>
                    <a:pt x="56" y="55"/>
                  </a:lnTo>
                  <a:lnTo>
                    <a:pt x="49" y="62"/>
                  </a:lnTo>
                  <a:lnTo>
                    <a:pt x="43" y="68"/>
                  </a:lnTo>
                  <a:lnTo>
                    <a:pt x="38" y="76"/>
                  </a:lnTo>
                  <a:lnTo>
                    <a:pt x="33" y="83"/>
                  </a:lnTo>
                  <a:lnTo>
                    <a:pt x="28" y="91"/>
                  </a:lnTo>
                  <a:lnTo>
                    <a:pt x="23" y="99"/>
                  </a:lnTo>
                  <a:lnTo>
                    <a:pt x="18" y="108"/>
                  </a:lnTo>
                  <a:lnTo>
                    <a:pt x="15" y="116"/>
                  </a:lnTo>
                  <a:lnTo>
                    <a:pt x="12" y="124"/>
                  </a:lnTo>
                  <a:lnTo>
                    <a:pt x="8" y="134"/>
                  </a:lnTo>
                  <a:lnTo>
                    <a:pt x="5" y="142"/>
                  </a:lnTo>
                  <a:lnTo>
                    <a:pt x="3" y="152"/>
                  </a:lnTo>
                  <a:lnTo>
                    <a:pt x="2" y="162"/>
                  </a:lnTo>
                  <a:lnTo>
                    <a:pt x="0" y="170"/>
                  </a:lnTo>
                  <a:lnTo>
                    <a:pt x="0" y="180"/>
                  </a:lnTo>
                  <a:lnTo>
                    <a:pt x="0" y="189"/>
                  </a:lnTo>
                  <a:lnTo>
                    <a:pt x="0" y="199"/>
                  </a:lnTo>
                  <a:lnTo>
                    <a:pt x="0" y="209"/>
                  </a:lnTo>
                  <a:lnTo>
                    <a:pt x="2" y="219"/>
                  </a:lnTo>
                  <a:lnTo>
                    <a:pt x="3" y="229"/>
                  </a:lnTo>
                  <a:lnTo>
                    <a:pt x="5" y="237"/>
                  </a:lnTo>
                  <a:lnTo>
                    <a:pt x="8" y="247"/>
                  </a:lnTo>
                  <a:lnTo>
                    <a:pt x="12" y="255"/>
                  </a:lnTo>
                  <a:lnTo>
                    <a:pt x="15" y="263"/>
                  </a:lnTo>
                  <a:lnTo>
                    <a:pt x="18" y="273"/>
                  </a:lnTo>
                  <a:lnTo>
                    <a:pt x="23" y="281"/>
                  </a:lnTo>
                  <a:lnTo>
                    <a:pt x="28" y="288"/>
                  </a:lnTo>
                  <a:lnTo>
                    <a:pt x="33" y="296"/>
                  </a:lnTo>
                  <a:lnTo>
                    <a:pt x="38" y="304"/>
                  </a:lnTo>
                  <a:lnTo>
                    <a:pt x="43" y="310"/>
                  </a:lnTo>
                  <a:lnTo>
                    <a:pt x="49" y="317"/>
                  </a:lnTo>
                  <a:lnTo>
                    <a:pt x="56" y="324"/>
                  </a:lnTo>
                  <a:lnTo>
                    <a:pt x="210" y="479"/>
                  </a:lnTo>
                  <a:lnTo>
                    <a:pt x="210" y="479"/>
                  </a:lnTo>
                  <a:lnTo>
                    <a:pt x="237" y="476"/>
                  </a:lnTo>
                  <a:lnTo>
                    <a:pt x="264" y="471"/>
                  </a:lnTo>
                  <a:lnTo>
                    <a:pt x="288" y="463"/>
                  </a:lnTo>
                  <a:lnTo>
                    <a:pt x="311" y="453"/>
                  </a:lnTo>
                  <a:lnTo>
                    <a:pt x="334" y="441"/>
                  </a:lnTo>
                  <a:lnTo>
                    <a:pt x="357" y="428"/>
                  </a:lnTo>
                  <a:lnTo>
                    <a:pt x="377" y="412"/>
                  </a:lnTo>
                  <a:lnTo>
                    <a:pt x="394" y="396"/>
                  </a:lnTo>
                  <a:lnTo>
                    <a:pt x="412" y="376"/>
                  </a:lnTo>
                  <a:lnTo>
                    <a:pt x="427" y="356"/>
                  </a:lnTo>
                  <a:lnTo>
                    <a:pt x="442" y="335"/>
                  </a:lnTo>
                  <a:lnTo>
                    <a:pt x="453" y="312"/>
                  </a:lnTo>
                  <a:lnTo>
                    <a:pt x="463" y="288"/>
                  </a:lnTo>
                  <a:lnTo>
                    <a:pt x="471" y="263"/>
                  </a:lnTo>
                  <a:lnTo>
                    <a:pt x="476" y="237"/>
                  </a:lnTo>
                  <a:lnTo>
                    <a:pt x="480" y="211"/>
                  </a:lnTo>
                  <a:lnTo>
                    <a:pt x="480" y="211"/>
                  </a:lnTo>
                  <a:close/>
                </a:path>
              </a:pathLst>
            </a:custGeom>
            <a:solidFill>
              <a:srgbClr val="049DA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10" name="Freeform 86"/>
            <p:cNvSpPr>
              <a:spLocks noEditPoints="1"/>
            </p:cNvSpPr>
            <p:nvPr/>
          </p:nvSpPr>
          <p:spPr bwMode="auto">
            <a:xfrm>
              <a:off x="4270375" y="3325813"/>
              <a:ext cx="603250" cy="601663"/>
            </a:xfrm>
            <a:custGeom>
              <a:avLst/>
              <a:gdLst/>
              <a:ahLst/>
              <a:cxnLst>
                <a:cxn ang="0">
                  <a:pos x="280" y="22"/>
                </a:cxn>
                <a:cxn ang="0">
                  <a:pos x="365" y="116"/>
                </a:cxn>
                <a:cxn ang="0">
                  <a:pos x="377" y="229"/>
                </a:cxn>
                <a:cxn ang="0">
                  <a:pos x="311" y="337"/>
                </a:cxn>
                <a:cxn ang="0">
                  <a:pos x="190" y="379"/>
                </a:cxn>
                <a:cxn ang="0">
                  <a:pos x="84" y="348"/>
                </a:cxn>
                <a:cxn ang="0">
                  <a:pos x="8" y="247"/>
                </a:cxn>
                <a:cxn ang="0">
                  <a:pos x="8" y="134"/>
                </a:cxn>
                <a:cxn ang="0">
                  <a:pos x="84" y="32"/>
                </a:cxn>
                <a:cxn ang="0">
                  <a:pos x="190" y="0"/>
                </a:cxn>
                <a:cxn ang="0">
                  <a:pos x="285" y="212"/>
                </a:cxn>
                <a:cxn ang="0">
                  <a:pos x="241" y="243"/>
                </a:cxn>
                <a:cxn ang="0">
                  <a:pos x="205" y="227"/>
                </a:cxn>
                <a:cxn ang="0">
                  <a:pos x="172" y="245"/>
                </a:cxn>
                <a:cxn ang="0">
                  <a:pos x="134" y="214"/>
                </a:cxn>
                <a:cxn ang="0">
                  <a:pos x="149" y="162"/>
                </a:cxn>
                <a:cxn ang="0">
                  <a:pos x="205" y="144"/>
                </a:cxn>
                <a:cxn ang="0">
                  <a:pos x="229" y="216"/>
                </a:cxn>
                <a:cxn ang="0">
                  <a:pos x="242" y="222"/>
                </a:cxn>
                <a:cxn ang="0">
                  <a:pos x="270" y="180"/>
                </a:cxn>
                <a:cxn ang="0">
                  <a:pos x="249" y="126"/>
                </a:cxn>
                <a:cxn ang="0">
                  <a:pos x="170" y="116"/>
                </a:cxn>
                <a:cxn ang="0">
                  <a:pos x="118" y="157"/>
                </a:cxn>
                <a:cxn ang="0">
                  <a:pos x="115" y="225"/>
                </a:cxn>
                <a:cxn ang="0">
                  <a:pos x="192" y="268"/>
                </a:cxn>
                <a:cxn ang="0">
                  <a:pos x="270" y="265"/>
                </a:cxn>
                <a:cxn ang="0">
                  <a:pos x="149" y="286"/>
                </a:cxn>
                <a:cxn ang="0">
                  <a:pos x="97" y="245"/>
                </a:cxn>
                <a:cxn ang="0">
                  <a:pos x="85" y="178"/>
                </a:cxn>
                <a:cxn ang="0">
                  <a:pos x="138" y="104"/>
                </a:cxn>
                <a:cxn ang="0">
                  <a:pos x="200" y="88"/>
                </a:cxn>
                <a:cxn ang="0">
                  <a:pos x="280" y="121"/>
                </a:cxn>
                <a:cxn ang="0">
                  <a:pos x="206" y="178"/>
                </a:cxn>
                <a:cxn ang="0">
                  <a:pos x="192" y="163"/>
                </a:cxn>
                <a:cxn ang="0">
                  <a:pos x="165" y="206"/>
                </a:cxn>
                <a:cxn ang="0">
                  <a:pos x="187" y="220"/>
                </a:cxn>
                <a:cxn ang="0">
                  <a:pos x="190" y="13"/>
                </a:cxn>
                <a:cxn ang="0">
                  <a:pos x="92" y="44"/>
                </a:cxn>
                <a:cxn ang="0">
                  <a:pos x="21" y="137"/>
                </a:cxn>
                <a:cxn ang="0">
                  <a:pos x="21" y="242"/>
                </a:cxn>
                <a:cxn ang="0">
                  <a:pos x="92" y="337"/>
                </a:cxn>
                <a:cxn ang="0">
                  <a:pos x="190" y="366"/>
                </a:cxn>
                <a:cxn ang="0">
                  <a:pos x="303" y="325"/>
                </a:cxn>
                <a:cxn ang="0">
                  <a:pos x="363" y="225"/>
                </a:cxn>
                <a:cxn ang="0">
                  <a:pos x="352" y="121"/>
                </a:cxn>
                <a:cxn ang="0">
                  <a:pos x="273" y="34"/>
                </a:cxn>
                <a:cxn ang="0">
                  <a:pos x="190" y="21"/>
                </a:cxn>
                <a:cxn ang="0">
                  <a:pos x="95" y="49"/>
                </a:cxn>
                <a:cxn ang="0">
                  <a:pos x="28" y="139"/>
                </a:cxn>
                <a:cxn ang="0">
                  <a:pos x="28" y="240"/>
                </a:cxn>
                <a:cxn ang="0">
                  <a:pos x="95" y="330"/>
                </a:cxn>
                <a:cxn ang="0">
                  <a:pos x="190" y="360"/>
                </a:cxn>
                <a:cxn ang="0">
                  <a:pos x="298" y="320"/>
                </a:cxn>
                <a:cxn ang="0">
                  <a:pos x="355" y="224"/>
                </a:cxn>
                <a:cxn ang="0">
                  <a:pos x="345" y="124"/>
                </a:cxn>
                <a:cxn ang="0">
                  <a:pos x="270" y="40"/>
                </a:cxn>
              </a:cxnLst>
              <a:rect l="0" t="0" r="r" b="b"/>
              <a:pathLst>
                <a:path w="380" h="379">
                  <a:moveTo>
                    <a:pt x="190" y="0"/>
                  </a:moveTo>
                  <a:lnTo>
                    <a:pt x="190" y="0"/>
                  </a:lnTo>
                  <a:lnTo>
                    <a:pt x="210" y="1"/>
                  </a:lnTo>
                  <a:lnTo>
                    <a:pt x="228" y="3"/>
                  </a:lnTo>
                  <a:lnTo>
                    <a:pt x="247" y="8"/>
                  </a:lnTo>
                  <a:lnTo>
                    <a:pt x="264" y="14"/>
                  </a:lnTo>
                  <a:lnTo>
                    <a:pt x="280" y="22"/>
                  </a:lnTo>
                  <a:lnTo>
                    <a:pt x="296" y="32"/>
                  </a:lnTo>
                  <a:lnTo>
                    <a:pt x="311" y="44"/>
                  </a:lnTo>
                  <a:lnTo>
                    <a:pt x="324" y="55"/>
                  </a:lnTo>
                  <a:lnTo>
                    <a:pt x="337" y="68"/>
                  </a:lnTo>
                  <a:lnTo>
                    <a:pt x="347" y="83"/>
                  </a:lnTo>
                  <a:lnTo>
                    <a:pt x="357" y="99"/>
                  </a:lnTo>
                  <a:lnTo>
                    <a:pt x="365" y="116"/>
                  </a:lnTo>
                  <a:lnTo>
                    <a:pt x="372" y="134"/>
                  </a:lnTo>
                  <a:lnTo>
                    <a:pt x="377" y="152"/>
                  </a:lnTo>
                  <a:lnTo>
                    <a:pt x="380" y="170"/>
                  </a:lnTo>
                  <a:lnTo>
                    <a:pt x="380" y="189"/>
                  </a:lnTo>
                  <a:lnTo>
                    <a:pt x="380" y="189"/>
                  </a:lnTo>
                  <a:lnTo>
                    <a:pt x="380" y="209"/>
                  </a:lnTo>
                  <a:lnTo>
                    <a:pt x="377" y="229"/>
                  </a:lnTo>
                  <a:lnTo>
                    <a:pt x="372" y="247"/>
                  </a:lnTo>
                  <a:lnTo>
                    <a:pt x="365" y="263"/>
                  </a:lnTo>
                  <a:lnTo>
                    <a:pt x="357" y="281"/>
                  </a:lnTo>
                  <a:lnTo>
                    <a:pt x="347" y="296"/>
                  </a:lnTo>
                  <a:lnTo>
                    <a:pt x="337" y="310"/>
                  </a:lnTo>
                  <a:lnTo>
                    <a:pt x="324" y="324"/>
                  </a:lnTo>
                  <a:lnTo>
                    <a:pt x="311" y="337"/>
                  </a:lnTo>
                  <a:lnTo>
                    <a:pt x="296" y="348"/>
                  </a:lnTo>
                  <a:lnTo>
                    <a:pt x="280" y="356"/>
                  </a:lnTo>
                  <a:lnTo>
                    <a:pt x="264" y="364"/>
                  </a:lnTo>
                  <a:lnTo>
                    <a:pt x="247" y="371"/>
                  </a:lnTo>
                  <a:lnTo>
                    <a:pt x="228" y="376"/>
                  </a:lnTo>
                  <a:lnTo>
                    <a:pt x="210" y="379"/>
                  </a:lnTo>
                  <a:lnTo>
                    <a:pt x="190" y="379"/>
                  </a:lnTo>
                  <a:lnTo>
                    <a:pt x="190" y="379"/>
                  </a:lnTo>
                  <a:lnTo>
                    <a:pt x="170" y="379"/>
                  </a:lnTo>
                  <a:lnTo>
                    <a:pt x="152" y="376"/>
                  </a:lnTo>
                  <a:lnTo>
                    <a:pt x="133" y="371"/>
                  </a:lnTo>
                  <a:lnTo>
                    <a:pt x="116" y="364"/>
                  </a:lnTo>
                  <a:lnTo>
                    <a:pt x="100" y="356"/>
                  </a:lnTo>
                  <a:lnTo>
                    <a:pt x="84" y="348"/>
                  </a:lnTo>
                  <a:lnTo>
                    <a:pt x="69" y="337"/>
                  </a:lnTo>
                  <a:lnTo>
                    <a:pt x="56" y="324"/>
                  </a:lnTo>
                  <a:lnTo>
                    <a:pt x="43" y="310"/>
                  </a:lnTo>
                  <a:lnTo>
                    <a:pt x="33" y="296"/>
                  </a:lnTo>
                  <a:lnTo>
                    <a:pt x="23" y="281"/>
                  </a:lnTo>
                  <a:lnTo>
                    <a:pt x="15" y="263"/>
                  </a:lnTo>
                  <a:lnTo>
                    <a:pt x="8" y="247"/>
                  </a:lnTo>
                  <a:lnTo>
                    <a:pt x="3" y="229"/>
                  </a:lnTo>
                  <a:lnTo>
                    <a:pt x="0" y="209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0" y="170"/>
                  </a:lnTo>
                  <a:lnTo>
                    <a:pt x="3" y="152"/>
                  </a:lnTo>
                  <a:lnTo>
                    <a:pt x="8" y="134"/>
                  </a:lnTo>
                  <a:lnTo>
                    <a:pt x="15" y="116"/>
                  </a:lnTo>
                  <a:lnTo>
                    <a:pt x="23" y="99"/>
                  </a:lnTo>
                  <a:lnTo>
                    <a:pt x="33" y="83"/>
                  </a:lnTo>
                  <a:lnTo>
                    <a:pt x="43" y="68"/>
                  </a:lnTo>
                  <a:lnTo>
                    <a:pt x="56" y="55"/>
                  </a:lnTo>
                  <a:lnTo>
                    <a:pt x="69" y="44"/>
                  </a:lnTo>
                  <a:lnTo>
                    <a:pt x="84" y="32"/>
                  </a:lnTo>
                  <a:lnTo>
                    <a:pt x="100" y="22"/>
                  </a:lnTo>
                  <a:lnTo>
                    <a:pt x="116" y="14"/>
                  </a:lnTo>
                  <a:lnTo>
                    <a:pt x="133" y="8"/>
                  </a:lnTo>
                  <a:lnTo>
                    <a:pt x="152" y="3"/>
                  </a:lnTo>
                  <a:lnTo>
                    <a:pt x="170" y="1"/>
                  </a:lnTo>
                  <a:lnTo>
                    <a:pt x="190" y="0"/>
                  </a:lnTo>
                  <a:lnTo>
                    <a:pt x="190" y="0"/>
                  </a:lnTo>
                  <a:close/>
                  <a:moveTo>
                    <a:pt x="296" y="170"/>
                  </a:moveTo>
                  <a:lnTo>
                    <a:pt x="296" y="170"/>
                  </a:lnTo>
                  <a:lnTo>
                    <a:pt x="295" y="188"/>
                  </a:lnTo>
                  <a:lnTo>
                    <a:pt x="291" y="198"/>
                  </a:lnTo>
                  <a:lnTo>
                    <a:pt x="288" y="206"/>
                  </a:lnTo>
                  <a:lnTo>
                    <a:pt x="288" y="206"/>
                  </a:lnTo>
                  <a:lnTo>
                    <a:pt x="285" y="212"/>
                  </a:lnTo>
                  <a:lnTo>
                    <a:pt x="280" y="219"/>
                  </a:lnTo>
                  <a:lnTo>
                    <a:pt x="273" y="225"/>
                  </a:lnTo>
                  <a:lnTo>
                    <a:pt x="267" y="232"/>
                  </a:lnTo>
                  <a:lnTo>
                    <a:pt x="267" y="232"/>
                  </a:lnTo>
                  <a:lnTo>
                    <a:pt x="259" y="237"/>
                  </a:lnTo>
                  <a:lnTo>
                    <a:pt x="249" y="242"/>
                  </a:lnTo>
                  <a:lnTo>
                    <a:pt x="241" y="243"/>
                  </a:lnTo>
                  <a:lnTo>
                    <a:pt x="231" y="245"/>
                  </a:lnTo>
                  <a:lnTo>
                    <a:pt x="231" y="245"/>
                  </a:lnTo>
                  <a:lnTo>
                    <a:pt x="219" y="243"/>
                  </a:lnTo>
                  <a:lnTo>
                    <a:pt x="211" y="240"/>
                  </a:lnTo>
                  <a:lnTo>
                    <a:pt x="211" y="240"/>
                  </a:lnTo>
                  <a:lnTo>
                    <a:pt x="206" y="235"/>
                  </a:lnTo>
                  <a:lnTo>
                    <a:pt x="205" y="227"/>
                  </a:lnTo>
                  <a:lnTo>
                    <a:pt x="205" y="227"/>
                  </a:lnTo>
                  <a:lnTo>
                    <a:pt x="198" y="235"/>
                  </a:lnTo>
                  <a:lnTo>
                    <a:pt x="190" y="240"/>
                  </a:lnTo>
                  <a:lnTo>
                    <a:pt x="190" y="240"/>
                  </a:lnTo>
                  <a:lnTo>
                    <a:pt x="182" y="243"/>
                  </a:lnTo>
                  <a:lnTo>
                    <a:pt x="172" y="245"/>
                  </a:lnTo>
                  <a:lnTo>
                    <a:pt x="172" y="245"/>
                  </a:lnTo>
                  <a:lnTo>
                    <a:pt x="164" y="243"/>
                  </a:lnTo>
                  <a:lnTo>
                    <a:pt x="156" y="242"/>
                  </a:lnTo>
                  <a:lnTo>
                    <a:pt x="149" y="238"/>
                  </a:lnTo>
                  <a:lnTo>
                    <a:pt x="144" y="235"/>
                  </a:lnTo>
                  <a:lnTo>
                    <a:pt x="139" y="229"/>
                  </a:lnTo>
                  <a:lnTo>
                    <a:pt x="136" y="222"/>
                  </a:lnTo>
                  <a:lnTo>
                    <a:pt x="134" y="214"/>
                  </a:lnTo>
                  <a:lnTo>
                    <a:pt x="134" y="206"/>
                  </a:lnTo>
                  <a:lnTo>
                    <a:pt x="134" y="206"/>
                  </a:lnTo>
                  <a:lnTo>
                    <a:pt x="134" y="193"/>
                  </a:lnTo>
                  <a:lnTo>
                    <a:pt x="138" y="181"/>
                  </a:lnTo>
                  <a:lnTo>
                    <a:pt x="143" y="171"/>
                  </a:lnTo>
                  <a:lnTo>
                    <a:pt x="149" y="162"/>
                  </a:lnTo>
                  <a:lnTo>
                    <a:pt x="149" y="162"/>
                  </a:lnTo>
                  <a:lnTo>
                    <a:pt x="157" y="152"/>
                  </a:lnTo>
                  <a:lnTo>
                    <a:pt x="167" y="147"/>
                  </a:lnTo>
                  <a:lnTo>
                    <a:pt x="177" y="142"/>
                  </a:lnTo>
                  <a:lnTo>
                    <a:pt x="190" y="142"/>
                  </a:lnTo>
                  <a:lnTo>
                    <a:pt x="190" y="142"/>
                  </a:lnTo>
                  <a:lnTo>
                    <a:pt x="198" y="142"/>
                  </a:lnTo>
                  <a:lnTo>
                    <a:pt x="205" y="144"/>
                  </a:lnTo>
                  <a:lnTo>
                    <a:pt x="210" y="148"/>
                  </a:lnTo>
                  <a:lnTo>
                    <a:pt x="215" y="153"/>
                  </a:lnTo>
                  <a:lnTo>
                    <a:pt x="219" y="145"/>
                  </a:lnTo>
                  <a:lnTo>
                    <a:pt x="246" y="145"/>
                  </a:lnTo>
                  <a:lnTo>
                    <a:pt x="229" y="214"/>
                  </a:lnTo>
                  <a:lnTo>
                    <a:pt x="229" y="214"/>
                  </a:lnTo>
                  <a:lnTo>
                    <a:pt x="229" y="216"/>
                  </a:lnTo>
                  <a:lnTo>
                    <a:pt x="229" y="216"/>
                  </a:lnTo>
                  <a:lnTo>
                    <a:pt x="229" y="217"/>
                  </a:lnTo>
                  <a:lnTo>
                    <a:pt x="229" y="217"/>
                  </a:lnTo>
                  <a:lnTo>
                    <a:pt x="229" y="222"/>
                  </a:lnTo>
                  <a:lnTo>
                    <a:pt x="234" y="224"/>
                  </a:lnTo>
                  <a:lnTo>
                    <a:pt x="234" y="224"/>
                  </a:lnTo>
                  <a:lnTo>
                    <a:pt x="242" y="222"/>
                  </a:lnTo>
                  <a:lnTo>
                    <a:pt x="249" y="219"/>
                  </a:lnTo>
                  <a:lnTo>
                    <a:pt x="255" y="212"/>
                  </a:lnTo>
                  <a:lnTo>
                    <a:pt x="262" y="204"/>
                  </a:lnTo>
                  <a:lnTo>
                    <a:pt x="262" y="204"/>
                  </a:lnTo>
                  <a:lnTo>
                    <a:pt x="265" y="196"/>
                  </a:lnTo>
                  <a:lnTo>
                    <a:pt x="269" y="188"/>
                  </a:lnTo>
                  <a:lnTo>
                    <a:pt x="270" y="180"/>
                  </a:lnTo>
                  <a:lnTo>
                    <a:pt x="272" y="170"/>
                  </a:lnTo>
                  <a:lnTo>
                    <a:pt x="272" y="170"/>
                  </a:lnTo>
                  <a:lnTo>
                    <a:pt x="270" y="157"/>
                  </a:lnTo>
                  <a:lnTo>
                    <a:pt x="265" y="145"/>
                  </a:lnTo>
                  <a:lnTo>
                    <a:pt x="259" y="135"/>
                  </a:lnTo>
                  <a:lnTo>
                    <a:pt x="249" y="126"/>
                  </a:lnTo>
                  <a:lnTo>
                    <a:pt x="249" y="126"/>
                  </a:lnTo>
                  <a:lnTo>
                    <a:pt x="239" y="121"/>
                  </a:lnTo>
                  <a:lnTo>
                    <a:pt x="228" y="116"/>
                  </a:lnTo>
                  <a:lnTo>
                    <a:pt x="215" y="112"/>
                  </a:lnTo>
                  <a:lnTo>
                    <a:pt x="200" y="112"/>
                  </a:lnTo>
                  <a:lnTo>
                    <a:pt x="200" y="112"/>
                  </a:lnTo>
                  <a:lnTo>
                    <a:pt x="185" y="112"/>
                  </a:lnTo>
                  <a:lnTo>
                    <a:pt x="170" y="116"/>
                  </a:lnTo>
                  <a:lnTo>
                    <a:pt x="157" y="121"/>
                  </a:lnTo>
                  <a:lnTo>
                    <a:pt x="146" y="127"/>
                  </a:lnTo>
                  <a:lnTo>
                    <a:pt x="146" y="127"/>
                  </a:lnTo>
                  <a:lnTo>
                    <a:pt x="138" y="134"/>
                  </a:lnTo>
                  <a:lnTo>
                    <a:pt x="129" y="142"/>
                  </a:lnTo>
                  <a:lnTo>
                    <a:pt x="123" y="148"/>
                  </a:lnTo>
                  <a:lnTo>
                    <a:pt x="118" y="157"/>
                  </a:lnTo>
                  <a:lnTo>
                    <a:pt x="115" y="166"/>
                  </a:lnTo>
                  <a:lnTo>
                    <a:pt x="111" y="176"/>
                  </a:lnTo>
                  <a:lnTo>
                    <a:pt x="110" y="186"/>
                  </a:lnTo>
                  <a:lnTo>
                    <a:pt x="110" y="196"/>
                  </a:lnTo>
                  <a:lnTo>
                    <a:pt x="110" y="196"/>
                  </a:lnTo>
                  <a:lnTo>
                    <a:pt x="111" y="212"/>
                  </a:lnTo>
                  <a:lnTo>
                    <a:pt x="115" y="225"/>
                  </a:lnTo>
                  <a:lnTo>
                    <a:pt x="123" y="238"/>
                  </a:lnTo>
                  <a:lnTo>
                    <a:pt x="131" y="248"/>
                  </a:lnTo>
                  <a:lnTo>
                    <a:pt x="131" y="248"/>
                  </a:lnTo>
                  <a:lnTo>
                    <a:pt x="144" y="256"/>
                  </a:lnTo>
                  <a:lnTo>
                    <a:pt x="157" y="263"/>
                  </a:lnTo>
                  <a:lnTo>
                    <a:pt x="174" y="266"/>
                  </a:lnTo>
                  <a:lnTo>
                    <a:pt x="192" y="268"/>
                  </a:lnTo>
                  <a:lnTo>
                    <a:pt x="192" y="268"/>
                  </a:lnTo>
                  <a:lnTo>
                    <a:pt x="210" y="266"/>
                  </a:lnTo>
                  <a:lnTo>
                    <a:pt x="226" y="263"/>
                  </a:lnTo>
                  <a:lnTo>
                    <a:pt x="242" y="256"/>
                  </a:lnTo>
                  <a:lnTo>
                    <a:pt x="257" y="247"/>
                  </a:lnTo>
                  <a:lnTo>
                    <a:pt x="270" y="265"/>
                  </a:lnTo>
                  <a:lnTo>
                    <a:pt x="270" y="265"/>
                  </a:lnTo>
                  <a:lnTo>
                    <a:pt x="251" y="276"/>
                  </a:lnTo>
                  <a:lnTo>
                    <a:pt x="231" y="284"/>
                  </a:lnTo>
                  <a:lnTo>
                    <a:pt x="211" y="291"/>
                  </a:lnTo>
                  <a:lnTo>
                    <a:pt x="188" y="292"/>
                  </a:lnTo>
                  <a:lnTo>
                    <a:pt x="188" y="292"/>
                  </a:lnTo>
                  <a:lnTo>
                    <a:pt x="169" y="291"/>
                  </a:lnTo>
                  <a:lnTo>
                    <a:pt x="149" y="286"/>
                  </a:lnTo>
                  <a:lnTo>
                    <a:pt x="149" y="286"/>
                  </a:lnTo>
                  <a:lnTo>
                    <a:pt x="133" y="278"/>
                  </a:lnTo>
                  <a:lnTo>
                    <a:pt x="116" y="268"/>
                  </a:lnTo>
                  <a:lnTo>
                    <a:pt x="116" y="268"/>
                  </a:lnTo>
                  <a:lnTo>
                    <a:pt x="110" y="261"/>
                  </a:lnTo>
                  <a:lnTo>
                    <a:pt x="102" y="253"/>
                  </a:lnTo>
                  <a:lnTo>
                    <a:pt x="97" y="245"/>
                  </a:lnTo>
                  <a:lnTo>
                    <a:pt x="92" y="237"/>
                  </a:lnTo>
                  <a:lnTo>
                    <a:pt x="89" y="229"/>
                  </a:lnTo>
                  <a:lnTo>
                    <a:pt x="85" y="219"/>
                  </a:lnTo>
                  <a:lnTo>
                    <a:pt x="84" y="207"/>
                  </a:lnTo>
                  <a:lnTo>
                    <a:pt x="84" y="198"/>
                  </a:lnTo>
                  <a:lnTo>
                    <a:pt x="84" y="198"/>
                  </a:lnTo>
                  <a:lnTo>
                    <a:pt x="85" y="178"/>
                  </a:lnTo>
                  <a:lnTo>
                    <a:pt x="90" y="160"/>
                  </a:lnTo>
                  <a:lnTo>
                    <a:pt x="97" y="144"/>
                  </a:lnTo>
                  <a:lnTo>
                    <a:pt x="108" y="129"/>
                  </a:lnTo>
                  <a:lnTo>
                    <a:pt x="108" y="129"/>
                  </a:lnTo>
                  <a:lnTo>
                    <a:pt x="116" y="119"/>
                  </a:lnTo>
                  <a:lnTo>
                    <a:pt x="126" y="111"/>
                  </a:lnTo>
                  <a:lnTo>
                    <a:pt x="138" y="104"/>
                  </a:lnTo>
                  <a:lnTo>
                    <a:pt x="149" y="98"/>
                  </a:lnTo>
                  <a:lnTo>
                    <a:pt x="149" y="98"/>
                  </a:lnTo>
                  <a:lnTo>
                    <a:pt x="161" y="94"/>
                  </a:lnTo>
                  <a:lnTo>
                    <a:pt x="174" y="90"/>
                  </a:lnTo>
                  <a:lnTo>
                    <a:pt x="187" y="88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19" y="90"/>
                  </a:lnTo>
                  <a:lnTo>
                    <a:pt x="236" y="93"/>
                  </a:lnTo>
                  <a:lnTo>
                    <a:pt x="252" y="99"/>
                  </a:lnTo>
                  <a:lnTo>
                    <a:pt x="267" y="108"/>
                  </a:lnTo>
                  <a:lnTo>
                    <a:pt x="267" y="108"/>
                  </a:lnTo>
                  <a:lnTo>
                    <a:pt x="273" y="114"/>
                  </a:lnTo>
                  <a:lnTo>
                    <a:pt x="280" y="121"/>
                  </a:lnTo>
                  <a:lnTo>
                    <a:pt x="285" y="127"/>
                  </a:lnTo>
                  <a:lnTo>
                    <a:pt x="288" y="135"/>
                  </a:lnTo>
                  <a:lnTo>
                    <a:pt x="291" y="144"/>
                  </a:lnTo>
                  <a:lnTo>
                    <a:pt x="295" y="152"/>
                  </a:lnTo>
                  <a:lnTo>
                    <a:pt x="296" y="170"/>
                  </a:lnTo>
                  <a:lnTo>
                    <a:pt x="296" y="170"/>
                  </a:lnTo>
                  <a:close/>
                  <a:moveTo>
                    <a:pt x="206" y="178"/>
                  </a:moveTo>
                  <a:lnTo>
                    <a:pt x="206" y="178"/>
                  </a:lnTo>
                  <a:lnTo>
                    <a:pt x="205" y="171"/>
                  </a:lnTo>
                  <a:lnTo>
                    <a:pt x="201" y="166"/>
                  </a:lnTo>
                  <a:lnTo>
                    <a:pt x="201" y="166"/>
                  </a:lnTo>
                  <a:lnTo>
                    <a:pt x="197" y="163"/>
                  </a:lnTo>
                  <a:lnTo>
                    <a:pt x="192" y="163"/>
                  </a:lnTo>
                  <a:lnTo>
                    <a:pt x="192" y="163"/>
                  </a:lnTo>
                  <a:lnTo>
                    <a:pt x="185" y="163"/>
                  </a:lnTo>
                  <a:lnTo>
                    <a:pt x="180" y="166"/>
                  </a:lnTo>
                  <a:lnTo>
                    <a:pt x="175" y="171"/>
                  </a:lnTo>
                  <a:lnTo>
                    <a:pt x="172" y="178"/>
                  </a:lnTo>
                  <a:lnTo>
                    <a:pt x="172" y="178"/>
                  </a:lnTo>
                  <a:lnTo>
                    <a:pt x="167" y="193"/>
                  </a:lnTo>
                  <a:lnTo>
                    <a:pt x="165" y="206"/>
                  </a:lnTo>
                  <a:lnTo>
                    <a:pt x="165" y="206"/>
                  </a:lnTo>
                  <a:lnTo>
                    <a:pt x="165" y="214"/>
                  </a:lnTo>
                  <a:lnTo>
                    <a:pt x="169" y="219"/>
                  </a:lnTo>
                  <a:lnTo>
                    <a:pt x="172" y="222"/>
                  </a:lnTo>
                  <a:lnTo>
                    <a:pt x="179" y="222"/>
                  </a:lnTo>
                  <a:lnTo>
                    <a:pt x="179" y="222"/>
                  </a:lnTo>
                  <a:lnTo>
                    <a:pt x="187" y="220"/>
                  </a:lnTo>
                  <a:lnTo>
                    <a:pt x="193" y="216"/>
                  </a:lnTo>
                  <a:lnTo>
                    <a:pt x="193" y="216"/>
                  </a:lnTo>
                  <a:lnTo>
                    <a:pt x="198" y="209"/>
                  </a:lnTo>
                  <a:lnTo>
                    <a:pt x="201" y="199"/>
                  </a:lnTo>
                  <a:lnTo>
                    <a:pt x="206" y="178"/>
                  </a:lnTo>
                  <a:lnTo>
                    <a:pt x="206" y="178"/>
                  </a:lnTo>
                  <a:close/>
                  <a:moveTo>
                    <a:pt x="190" y="13"/>
                  </a:moveTo>
                  <a:lnTo>
                    <a:pt x="190" y="13"/>
                  </a:lnTo>
                  <a:lnTo>
                    <a:pt x="172" y="14"/>
                  </a:lnTo>
                  <a:lnTo>
                    <a:pt x="154" y="16"/>
                  </a:lnTo>
                  <a:lnTo>
                    <a:pt x="138" y="21"/>
                  </a:lnTo>
                  <a:lnTo>
                    <a:pt x="121" y="27"/>
                  </a:lnTo>
                  <a:lnTo>
                    <a:pt x="107" y="34"/>
                  </a:lnTo>
                  <a:lnTo>
                    <a:pt x="92" y="44"/>
                  </a:lnTo>
                  <a:lnTo>
                    <a:pt x="77" y="54"/>
                  </a:lnTo>
                  <a:lnTo>
                    <a:pt x="66" y="65"/>
                  </a:lnTo>
                  <a:lnTo>
                    <a:pt x="54" y="78"/>
                  </a:lnTo>
                  <a:lnTo>
                    <a:pt x="43" y="91"/>
                  </a:lnTo>
                  <a:lnTo>
                    <a:pt x="35" y="106"/>
                  </a:lnTo>
                  <a:lnTo>
                    <a:pt x="28" y="121"/>
                  </a:lnTo>
                  <a:lnTo>
                    <a:pt x="21" y="137"/>
                  </a:lnTo>
                  <a:lnTo>
                    <a:pt x="17" y="153"/>
                  </a:lnTo>
                  <a:lnTo>
                    <a:pt x="15" y="171"/>
                  </a:lnTo>
                  <a:lnTo>
                    <a:pt x="13" y="189"/>
                  </a:lnTo>
                  <a:lnTo>
                    <a:pt x="13" y="189"/>
                  </a:lnTo>
                  <a:lnTo>
                    <a:pt x="15" y="207"/>
                  </a:lnTo>
                  <a:lnTo>
                    <a:pt x="17" y="225"/>
                  </a:lnTo>
                  <a:lnTo>
                    <a:pt x="21" y="242"/>
                  </a:lnTo>
                  <a:lnTo>
                    <a:pt x="28" y="258"/>
                  </a:lnTo>
                  <a:lnTo>
                    <a:pt x="35" y="274"/>
                  </a:lnTo>
                  <a:lnTo>
                    <a:pt x="43" y="289"/>
                  </a:lnTo>
                  <a:lnTo>
                    <a:pt x="54" y="302"/>
                  </a:lnTo>
                  <a:lnTo>
                    <a:pt x="66" y="315"/>
                  </a:lnTo>
                  <a:lnTo>
                    <a:pt x="77" y="325"/>
                  </a:lnTo>
                  <a:lnTo>
                    <a:pt x="92" y="337"/>
                  </a:lnTo>
                  <a:lnTo>
                    <a:pt x="107" y="345"/>
                  </a:lnTo>
                  <a:lnTo>
                    <a:pt x="121" y="353"/>
                  </a:lnTo>
                  <a:lnTo>
                    <a:pt x="138" y="358"/>
                  </a:lnTo>
                  <a:lnTo>
                    <a:pt x="154" y="363"/>
                  </a:lnTo>
                  <a:lnTo>
                    <a:pt x="172" y="366"/>
                  </a:lnTo>
                  <a:lnTo>
                    <a:pt x="190" y="366"/>
                  </a:lnTo>
                  <a:lnTo>
                    <a:pt x="190" y="366"/>
                  </a:lnTo>
                  <a:lnTo>
                    <a:pt x="208" y="366"/>
                  </a:lnTo>
                  <a:lnTo>
                    <a:pt x="226" y="363"/>
                  </a:lnTo>
                  <a:lnTo>
                    <a:pt x="242" y="358"/>
                  </a:lnTo>
                  <a:lnTo>
                    <a:pt x="259" y="353"/>
                  </a:lnTo>
                  <a:lnTo>
                    <a:pt x="273" y="345"/>
                  </a:lnTo>
                  <a:lnTo>
                    <a:pt x="288" y="337"/>
                  </a:lnTo>
                  <a:lnTo>
                    <a:pt x="303" y="325"/>
                  </a:lnTo>
                  <a:lnTo>
                    <a:pt x="314" y="315"/>
                  </a:lnTo>
                  <a:lnTo>
                    <a:pt x="326" y="302"/>
                  </a:lnTo>
                  <a:lnTo>
                    <a:pt x="336" y="289"/>
                  </a:lnTo>
                  <a:lnTo>
                    <a:pt x="345" y="274"/>
                  </a:lnTo>
                  <a:lnTo>
                    <a:pt x="352" y="258"/>
                  </a:lnTo>
                  <a:lnTo>
                    <a:pt x="359" y="242"/>
                  </a:lnTo>
                  <a:lnTo>
                    <a:pt x="363" y="225"/>
                  </a:lnTo>
                  <a:lnTo>
                    <a:pt x="365" y="207"/>
                  </a:lnTo>
                  <a:lnTo>
                    <a:pt x="367" y="189"/>
                  </a:lnTo>
                  <a:lnTo>
                    <a:pt x="367" y="189"/>
                  </a:lnTo>
                  <a:lnTo>
                    <a:pt x="365" y="171"/>
                  </a:lnTo>
                  <a:lnTo>
                    <a:pt x="363" y="153"/>
                  </a:lnTo>
                  <a:lnTo>
                    <a:pt x="359" y="137"/>
                  </a:lnTo>
                  <a:lnTo>
                    <a:pt x="352" y="121"/>
                  </a:lnTo>
                  <a:lnTo>
                    <a:pt x="345" y="106"/>
                  </a:lnTo>
                  <a:lnTo>
                    <a:pt x="336" y="91"/>
                  </a:lnTo>
                  <a:lnTo>
                    <a:pt x="326" y="78"/>
                  </a:lnTo>
                  <a:lnTo>
                    <a:pt x="314" y="65"/>
                  </a:lnTo>
                  <a:lnTo>
                    <a:pt x="303" y="54"/>
                  </a:lnTo>
                  <a:lnTo>
                    <a:pt x="288" y="44"/>
                  </a:lnTo>
                  <a:lnTo>
                    <a:pt x="273" y="34"/>
                  </a:lnTo>
                  <a:lnTo>
                    <a:pt x="259" y="27"/>
                  </a:lnTo>
                  <a:lnTo>
                    <a:pt x="242" y="21"/>
                  </a:lnTo>
                  <a:lnTo>
                    <a:pt x="226" y="16"/>
                  </a:lnTo>
                  <a:lnTo>
                    <a:pt x="208" y="14"/>
                  </a:lnTo>
                  <a:lnTo>
                    <a:pt x="190" y="13"/>
                  </a:lnTo>
                  <a:lnTo>
                    <a:pt x="190" y="13"/>
                  </a:lnTo>
                  <a:close/>
                  <a:moveTo>
                    <a:pt x="190" y="21"/>
                  </a:moveTo>
                  <a:lnTo>
                    <a:pt x="190" y="21"/>
                  </a:lnTo>
                  <a:lnTo>
                    <a:pt x="172" y="21"/>
                  </a:lnTo>
                  <a:lnTo>
                    <a:pt x="156" y="24"/>
                  </a:lnTo>
                  <a:lnTo>
                    <a:pt x="139" y="27"/>
                  </a:lnTo>
                  <a:lnTo>
                    <a:pt x="125" y="34"/>
                  </a:lnTo>
                  <a:lnTo>
                    <a:pt x="110" y="40"/>
                  </a:lnTo>
                  <a:lnTo>
                    <a:pt x="95" y="49"/>
                  </a:lnTo>
                  <a:lnTo>
                    <a:pt x="82" y="58"/>
                  </a:lnTo>
                  <a:lnTo>
                    <a:pt x="71" y="70"/>
                  </a:lnTo>
                  <a:lnTo>
                    <a:pt x="59" y="81"/>
                  </a:lnTo>
                  <a:lnTo>
                    <a:pt x="49" y="94"/>
                  </a:lnTo>
                  <a:lnTo>
                    <a:pt x="41" y="109"/>
                  </a:lnTo>
                  <a:lnTo>
                    <a:pt x="35" y="124"/>
                  </a:lnTo>
                  <a:lnTo>
                    <a:pt x="28" y="139"/>
                  </a:lnTo>
                  <a:lnTo>
                    <a:pt x="23" y="155"/>
                  </a:lnTo>
                  <a:lnTo>
                    <a:pt x="21" y="173"/>
                  </a:lnTo>
                  <a:lnTo>
                    <a:pt x="20" y="189"/>
                  </a:lnTo>
                  <a:lnTo>
                    <a:pt x="20" y="189"/>
                  </a:lnTo>
                  <a:lnTo>
                    <a:pt x="21" y="207"/>
                  </a:lnTo>
                  <a:lnTo>
                    <a:pt x="23" y="224"/>
                  </a:lnTo>
                  <a:lnTo>
                    <a:pt x="28" y="240"/>
                  </a:lnTo>
                  <a:lnTo>
                    <a:pt x="35" y="256"/>
                  </a:lnTo>
                  <a:lnTo>
                    <a:pt x="41" y="271"/>
                  </a:lnTo>
                  <a:lnTo>
                    <a:pt x="49" y="284"/>
                  </a:lnTo>
                  <a:lnTo>
                    <a:pt x="59" y="297"/>
                  </a:lnTo>
                  <a:lnTo>
                    <a:pt x="71" y="309"/>
                  </a:lnTo>
                  <a:lnTo>
                    <a:pt x="82" y="320"/>
                  </a:lnTo>
                  <a:lnTo>
                    <a:pt x="95" y="330"/>
                  </a:lnTo>
                  <a:lnTo>
                    <a:pt x="110" y="338"/>
                  </a:lnTo>
                  <a:lnTo>
                    <a:pt x="125" y="346"/>
                  </a:lnTo>
                  <a:lnTo>
                    <a:pt x="139" y="351"/>
                  </a:lnTo>
                  <a:lnTo>
                    <a:pt x="156" y="356"/>
                  </a:lnTo>
                  <a:lnTo>
                    <a:pt x="172" y="358"/>
                  </a:lnTo>
                  <a:lnTo>
                    <a:pt x="190" y="360"/>
                  </a:lnTo>
                  <a:lnTo>
                    <a:pt x="190" y="360"/>
                  </a:lnTo>
                  <a:lnTo>
                    <a:pt x="208" y="358"/>
                  </a:lnTo>
                  <a:lnTo>
                    <a:pt x="224" y="356"/>
                  </a:lnTo>
                  <a:lnTo>
                    <a:pt x="241" y="351"/>
                  </a:lnTo>
                  <a:lnTo>
                    <a:pt x="255" y="346"/>
                  </a:lnTo>
                  <a:lnTo>
                    <a:pt x="270" y="338"/>
                  </a:lnTo>
                  <a:lnTo>
                    <a:pt x="285" y="330"/>
                  </a:lnTo>
                  <a:lnTo>
                    <a:pt x="298" y="320"/>
                  </a:lnTo>
                  <a:lnTo>
                    <a:pt x="309" y="309"/>
                  </a:lnTo>
                  <a:lnTo>
                    <a:pt x="321" y="297"/>
                  </a:lnTo>
                  <a:lnTo>
                    <a:pt x="331" y="284"/>
                  </a:lnTo>
                  <a:lnTo>
                    <a:pt x="339" y="271"/>
                  </a:lnTo>
                  <a:lnTo>
                    <a:pt x="345" y="256"/>
                  </a:lnTo>
                  <a:lnTo>
                    <a:pt x="352" y="240"/>
                  </a:lnTo>
                  <a:lnTo>
                    <a:pt x="355" y="224"/>
                  </a:lnTo>
                  <a:lnTo>
                    <a:pt x="359" y="207"/>
                  </a:lnTo>
                  <a:lnTo>
                    <a:pt x="360" y="189"/>
                  </a:lnTo>
                  <a:lnTo>
                    <a:pt x="360" y="189"/>
                  </a:lnTo>
                  <a:lnTo>
                    <a:pt x="359" y="173"/>
                  </a:lnTo>
                  <a:lnTo>
                    <a:pt x="355" y="155"/>
                  </a:lnTo>
                  <a:lnTo>
                    <a:pt x="352" y="139"/>
                  </a:lnTo>
                  <a:lnTo>
                    <a:pt x="345" y="124"/>
                  </a:lnTo>
                  <a:lnTo>
                    <a:pt x="339" y="109"/>
                  </a:lnTo>
                  <a:lnTo>
                    <a:pt x="331" y="94"/>
                  </a:lnTo>
                  <a:lnTo>
                    <a:pt x="321" y="81"/>
                  </a:lnTo>
                  <a:lnTo>
                    <a:pt x="309" y="70"/>
                  </a:lnTo>
                  <a:lnTo>
                    <a:pt x="298" y="58"/>
                  </a:lnTo>
                  <a:lnTo>
                    <a:pt x="285" y="49"/>
                  </a:lnTo>
                  <a:lnTo>
                    <a:pt x="270" y="40"/>
                  </a:lnTo>
                  <a:lnTo>
                    <a:pt x="255" y="34"/>
                  </a:lnTo>
                  <a:lnTo>
                    <a:pt x="241" y="27"/>
                  </a:lnTo>
                  <a:lnTo>
                    <a:pt x="224" y="24"/>
                  </a:lnTo>
                  <a:lnTo>
                    <a:pt x="208" y="21"/>
                  </a:lnTo>
                  <a:lnTo>
                    <a:pt x="190" y="21"/>
                  </a:lnTo>
                  <a:lnTo>
                    <a:pt x="19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247" name="组合 246"/>
          <p:cNvGrpSpPr/>
          <p:nvPr/>
        </p:nvGrpSpPr>
        <p:grpSpPr>
          <a:xfrm>
            <a:off x="4063486" y="3553902"/>
            <a:ext cx="1229784" cy="1227668"/>
            <a:chOff x="3057525" y="2111375"/>
            <a:chExt cx="922338" cy="920751"/>
          </a:xfrm>
        </p:grpSpPr>
        <p:sp>
          <p:nvSpPr>
            <p:cNvPr id="1081" name="Freeform 57"/>
            <p:cNvSpPr/>
            <p:nvPr/>
          </p:nvSpPr>
          <p:spPr bwMode="auto">
            <a:xfrm>
              <a:off x="3057525" y="2111375"/>
              <a:ext cx="922338" cy="920750"/>
            </a:xfrm>
            <a:custGeom>
              <a:avLst/>
              <a:gdLst/>
              <a:ahLst/>
              <a:cxnLst>
                <a:cxn ang="0">
                  <a:pos x="290" y="0"/>
                </a:cxn>
                <a:cxn ang="0">
                  <a:pos x="233" y="5"/>
                </a:cxn>
                <a:cxn ang="0">
                  <a:pos x="177" y="23"/>
                </a:cxn>
                <a:cxn ang="0">
                  <a:pos x="128" y="49"/>
                </a:cxn>
                <a:cxn ang="0">
                  <a:pos x="85" y="85"/>
                </a:cxn>
                <a:cxn ang="0">
                  <a:pos x="49" y="128"/>
                </a:cxn>
                <a:cxn ang="0">
                  <a:pos x="23" y="177"/>
                </a:cxn>
                <a:cxn ang="0">
                  <a:pos x="7" y="231"/>
                </a:cxn>
                <a:cxn ang="0">
                  <a:pos x="0" y="290"/>
                </a:cxn>
                <a:cxn ang="0">
                  <a:pos x="2" y="319"/>
                </a:cxn>
                <a:cxn ang="0">
                  <a:pos x="13" y="377"/>
                </a:cxn>
                <a:cxn ang="0">
                  <a:pos x="35" y="427"/>
                </a:cxn>
                <a:cxn ang="0">
                  <a:pos x="66" y="475"/>
                </a:cxn>
                <a:cxn ang="0">
                  <a:pos x="105" y="514"/>
                </a:cxn>
                <a:cxn ang="0">
                  <a:pos x="152" y="545"/>
                </a:cxn>
                <a:cxn ang="0">
                  <a:pos x="205" y="567"/>
                </a:cxn>
                <a:cxn ang="0">
                  <a:pos x="260" y="578"/>
                </a:cxn>
                <a:cxn ang="0">
                  <a:pos x="290" y="580"/>
                </a:cxn>
                <a:cxn ang="0">
                  <a:pos x="349" y="575"/>
                </a:cxn>
                <a:cxn ang="0">
                  <a:pos x="403" y="557"/>
                </a:cxn>
                <a:cxn ang="0">
                  <a:pos x="452" y="531"/>
                </a:cxn>
                <a:cxn ang="0">
                  <a:pos x="496" y="495"/>
                </a:cxn>
                <a:cxn ang="0">
                  <a:pos x="530" y="452"/>
                </a:cxn>
                <a:cxn ang="0">
                  <a:pos x="558" y="403"/>
                </a:cxn>
                <a:cxn ang="0">
                  <a:pos x="574" y="349"/>
                </a:cxn>
                <a:cxn ang="0">
                  <a:pos x="581" y="290"/>
                </a:cxn>
                <a:cxn ang="0">
                  <a:pos x="579" y="261"/>
                </a:cxn>
                <a:cxn ang="0">
                  <a:pos x="568" y="203"/>
                </a:cxn>
                <a:cxn ang="0">
                  <a:pos x="545" y="151"/>
                </a:cxn>
                <a:cxn ang="0">
                  <a:pos x="514" y="105"/>
                </a:cxn>
                <a:cxn ang="0">
                  <a:pos x="475" y="66"/>
                </a:cxn>
                <a:cxn ang="0">
                  <a:pos x="429" y="35"/>
                </a:cxn>
                <a:cxn ang="0">
                  <a:pos x="376" y="13"/>
                </a:cxn>
                <a:cxn ang="0">
                  <a:pos x="319" y="2"/>
                </a:cxn>
                <a:cxn ang="0">
                  <a:pos x="290" y="0"/>
                </a:cxn>
              </a:cxnLst>
              <a:rect l="0" t="0" r="r" b="b"/>
              <a:pathLst>
                <a:path w="581" h="580">
                  <a:moveTo>
                    <a:pt x="290" y="0"/>
                  </a:moveTo>
                  <a:lnTo>
                    <a:pt x="290" y="0"/>
                  </a:lnTo>
                  <a:lnTo>
                    <a:pt x="260" y="2"/>
                  </a:lnTo>
                  <a:lnTo>
                    <a:pt x="233" y="5"/>
                  </a:lnTo>
                  <a:lnTo>
                    <a:pt x="205" y="13"/>
                  </a:lnTo>
                  <a:lnTo>
                    <a:pt x="177" y="23"/>
                  </a:lnTo>
                  <a:lnTo>
                    <a:pt x="152" y="35"/>
                  </a:lnTo>
                  <a:lnTo>
                    <a:pt x="128" y="49"/>
                  </a:lnTo>
                  <a:lnTo>
                    <a:pt x="105" y="66"/>
                  </a:lnTo>
                  <a:lnTo>
                    <a:pt x="85" y="85"/>
                  </a:lnTo>
                  <a:lnTo>
                    <a:pt x="66" y="105"/>
                  </a:lnTo>
                  <a:lnTo>
                    <a:pt x="49" y="128"/>
                  </a:lnTo>
                  <a:lnTo>
                    <a:pt x="35" y="151"/>
                  </a:lnTo>
                  <a:lnTo>
                    <a:pt x="23" y="177"/>
                  </a:lnTo>
                  <a:lnTo>
                    <a:pt x="13" y="203"/>
                  </a:lnTo>
                  <a:lnTo>
                    <a:pt x="7" y="231"/>
                  </a:lnTo>
                  <a:lnTo>
                    <a:pt x="2" y="261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" y="319"/>
                  </a:lnTo>
                  <a:lnTo>
                    <a:pt x="7" y="349"/>
                  </a:lnTo>
                  <a:lnTo>
                    <a:pt x="13" y="377"/>
                  </a:lnTo>
                  <a:lnTo>
                    <a:pt x="23" y="403"/>
                  </a:lnTo>
                  <a:lnTo>
                    <a:pt x="35" y="427"/>
                  </a:lnTo>
                  <a:lnTo>
                    <a:pt x="49" y="452"/>
                  </a:lnTo>
                  <a:lnTo>
                    <a:pt x="66" y="475"/>
                  </a:lnTo>
                  <a:lnTo>
                    <a:pt x="85" y="495"/>
                  </a:lnTo>
                  <a:lnTo>
                    <a:pt x="105" y="514"/>
                  </a:lnTo>
                  <a:lnTo>
                    <a:pt x="128" y="531"/>
                  </a:lnTo>
                  <a:lnTo>
                    <a:pt x="152" y="545"/>
                  </a:lnTo>
                  <a:lnTo>
                    <a:pt x="177" y="557"/>
                  </a:lnTo>
                  <a:lnTo>
                    <a:pt x="205" y="567"/>
                  </a:lnTo>
                  <a:lnTo>
                    <a:pt x="233" y="575"/>
                  </a:lnTo>
                  <a:lnTo>
                    <a:pt x="260" y="578"/>
                  </a:lnTo>
                  <a:lnTo>
                    <a:pt x="290" y="580"/>
                  </a:lnTo>
                  <a:lnTo>
                    <a:pt x="290" y="580"/>
                  </a:lnTo>
                  <a:lnTo>
                    <a:pt x="319" y="578"/>
                  </a:lnTo>
                  <a:lnTo>
                    <a:pt x="349" y="575"/>
                  </a:lnTo>
                  <a:lnTo>
                    <a:pt x="376" y="567"/>
                  </a:lnTo>
                  <a:lnTo>
                    <a:pt x="403" y="557"/>
                  </a:lnTo>
                  <a:lnTo>
                    <a:pt x="429" y="545"/>
                  </a:lnTo>
                  <a:lnTo>
                    <a:pt x="452" y="531"/>
                  </a:lnTo>
                  <a:lnTo>
                    <a:pt x="475" y="514"/>
                  </a:lnTo>
                  <a:lnTo>
                    <a:pt x="496" y="495"/>
                  </a:lnTo>
                  <a:lnTo>
                    <a:pt x="514" y="475"/>
                  </a:lnTo>
                  <a:lnTo>
                    <a:pt x="530" y="452"/>
                  </a:lnTo>
                  <a:lnTo>
                    <a:pt x="545" y="427"/>
                  </a:lnTo>
                  <a:lnTo>
                    <a:pt x="558" y="403"/>
                  </a:lnTo>
                  <a:lnTo>
                    <a:pt x="568" y="377"/>
                  </a:lnTo>
                  <a:lnTo>
                    <a:pt x="574" y="349"/>
                  </a:lnTo>
                  <a:lnTo>
                    <a:pt x="579" y="319"/>
                  </a:lnTo>
                  <a:lnTo>
                    <a:pt x="581" y="290"/>
                  </a:lnTo>
                  <a:lnTo>
                    <a:pt x="581" y="290"/>
                  </a:lnTo>
                  <a:lnTo>
                    <a:pt x="579" y="261"/>
                  </a:lnTo>
                  <a:lnTo>
                    <a:pt x="574" y="231"/>
                  </a:lnTo>
                  <a:lnTo>
                    <a:pt x="568" y="203"/>
                  </a:lnTo>
                  <a:lnTo>
                    <a:pt x="558" y="177"/>
                  </a:lnTo>
                  <a:lnTo>
                    <a:pt x="545" y="151"/>
                  </a:lnTo>
                  <a:lnTo>
                    <a:pt x="530" y="128"/>
                  </a:lnTo>
                  <a:lnTo>
                    <a:pt x="514" y="105"/>
                  </a:lnTo>
                  <a:lnTo>
                    <a:pt x="496" y="85"/>
                  </a:lnTo>
                  <a:lnTo>
                    <a:pt x="475" y="66"/>
                  </a:lnTo>
                  <a:lnTo>
                    <a:pt x="452" y="49"/>
                  </a:lnTo>
                  <a:lnTo>
                    <a:pt x="429" y="35"/>
                  </a:lnTo>
                  <a:lnTo>
                    <a:pt x="403" y="23"/>
                  </a:lnTo>
                  <a:lnTo>
                    <a:pt x="376" y="13"/>
                  </a:lnTo>
                  <a:lnTo>
                    <a:pt x="349" y="5"/>
                  </a:lnTo>
                  <a:lnTo>
                    <a:pt x="319" y="2"/>
                  </a:lnTo>
                  <a:lnTo>
                    <a:pt x="29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16C5C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82" name="Freeform 58"/>
            <p:cNvSpPr/>
            <p:nvPr/>
          </p:nvSpPr>
          <p:spPr bwMode="auto">
            <a:xfrm>
              <a:off x="3182938" y="2211388"/>
              <a:ext cx="796925" cy="820738"/>
            </a:xfrm>
            <a:custGeom>
              <a:avLst/>
              <a:gdLst/>
              <a:ahLst/>
              <a:cxnLst>
                <a:cxn ang="0">
                  <a:pos x="5" y="351"/>
                </a:cxn>
                <a:cxn ang="0">
                  <a:pos x="1" y="346"/>
                </a:cxn>
                <a:cxn ang="0">
                  <a:pos x="0" y="340"/>
                </a:cxn>
                <a:cxn ang="0">
                  <a:pos x="0" y="111"/>
                </a:cxn>
                <a:cxn ang="0">
                  <a:pos x="1" y="106"/>
                </a:cxn>
                <a:cxn ang="0">
                  <a:pos x="6" y="101"/>
                </a:cxn>
                <a:cxn ang="0">
                  <a:pos x="11" y="99"/>
                </a:cxn>
                <a:cxn ang="0">
                  <a:pos x="26" y="99"/>
                </a:cxn>
                <a:cxn ang="0">
                  <a:pos x="32" y="99"/>
                </a:cxn>
                <a:cxn ang="0">
                  <a:pos x="37" y="103"/>
                </a:cxn>
                <a:cxn ang="0">
                  <a:pos x="158" y="181"/>
                </a:cxn>
                <a:cxn ang="0">
                  <a:pos x="167" y="183"/>
                </a:cxn>
                <a:cxn ang="0">
                  <a:pos x="173" y="186"/>
                </a:cxn>
                <a:cxn ang="0">
                  <a:pos x="315" y="234"/>
                </a:cxn>
                <a:cxn ang="0">
                  <a:pos x="194" y="112"/>
                </a:cxn>
                <a:cxn ang="0">
                  <a:pos x="155" y="39"/>
                </a:cxn>
                <a:cxn ang="0">
                  <a:pos x="194" y="0"/>
                </a:cxn>
                <a:cxn ang="0">
                  <a:pos x="268" y="39"/>
                </a:cxn>
                <a:cxn ang="0">
                  <a:pos x="389" y="160"/>
                </a:cxn>
                <a:cxn ang="0">
                  <a:pos x="391" y="157"/>
                </a:cxn>
                <a:cxn ang="0">
                  <a:pos x="396" y="152"/>
                </a:cxn>
                <a:cxn ang="0">
                  <a:pos x="401" y="150"/>
                </a:cxn>
                <a:cxn ang="0">
                  <a:pos x="415" y="150"/>
                </a:cxn>
                <a:cxn ang="0">
                  <a:pos x="420" y="152"/>
                </a:cxn>
                <a:cxn ang="0">
                  <a:pos x="425" y="153"/>
                </a:cxn>
                <a:cxn ang="0">
                  <a:pos x="502" y="230"/>
                </a:cxn>
                <a:cxn ang="0">
                  <a:pos x="499" y="270"/>
                </a:cxn>
                <a:cxn ang="0">
                  <a:pos x="499" y="270"/>
                </a:cxn>
                <a:cxn ang="0">
                  <a:pos x="484" y="327"/>
                </a:cxn>
                <a:cxn ang="0">
                  <a:pos x="459" y="378"/>
                </a:cxn>
                <a:cxn ang="0">
                  <a:pos x="459" y="378"/>
                </a:cxn>
                <a:cxn ang="0">
                  <a:pos x="438" y="409"/>
                </a:cxn>
                <a:cxn ang="0">
                  <a:pos x="414" y="435"/>
                </a:cxn>
                <a:cxn ang="0">
                  <a:pos x="386" y="459"/>
                </a:cxn>
                <a:cxn ang="0">
                  <a:pos x="355" y="479"/>
                </a:cxn>
                <a:cxn ang="0">
                  <a:pos x="322" y="495"/>
                </a:cxn>
                <a:cxn ang="0">
                  <a:pos x="288" y="507"/>
                </a:cxn>
                <a:cxn ang="0">
                  <a:pos x="250" y="515"/>
                </a:cxn>
                <a:cxn ang="0">
                  <a:pos x="211" y="517"/>
                </a:cxn>
                <a:cxn ang="0">
                  <a:pos x="190" y="517"/>
                </a:cxn>
                <a:cxn ang="0">
                  <a:pos x="167" y="513"/>
                </a:cxn>
              </a:cxnLst>
              <a:rect l="0" t="0" r="r" b="b"/>
              <a:pathLst>
                <a:path w="502" h="517">
                  <a:moveTo>
                    <a:pt x="167" y="513"/>
                  </a:moveTo>
                  <a:lnTo>
                    <a:pt x="5" y="351"/>
                  </a:lnTo>
                  <a:lnTo>
                    <a:pt x="1" y="348"/>
                  </a:lnTo>
                  <a:lnTo>
                    <a:pt x="1" y="346"/>
                  </a:lnTo>
                  <a:lnTo>
                    <a:pt x="0" y="343"/>
                  </a:lnTo>
                  <a:lnTo>
                    <a:pt x="0" y="340"/>
                  </a:lnTo>
                  <a:lnTo>
                    <a:pt x="0" y="114"/>
                  </a:lnTo>
                  <a:lnTo>
                    <a:pt x="0" y="111"/>
                  </a:lnTo>
                  <a:lnTo>
                    <a:pt x="1" y="108"/>
                  </a:lnTo>
                  <a:lnTo>
                    <a:pt x="1" y="106"/>
                  </a:lnTo>
                  <a:lnTo>
                    <a:pt x="5" y="103"/>
                  </a:lnTo>
                  <a:lnTo>
                    <a:pt x="6" y="101"/>
                  </a:lnTo>
                  <a:lnTo>
                    <a:pt x="10" y="99"/>
                  </a:lnTo>
                  <a:lnTo>
                    <a:pt x="11" y="99"/>
                  </a:lnTo>
                  <a:lnTo>
                    <a:pt x="14" y="99"/>
                  </a:lnTo>
                  <a:lnTo>
                    <a:pt x="26" y="99"/>
                  </a:lnTo>
                  <a:lnTo>
                    <a:pt x="29" y="99"/>
                  </a:lnTo>
                  <a:lnTo>
                    <a:pt x="32" y="99"/>
                  </a:lnTo>
                  <a:lnTo>
                    <a:pt x="36" y="101"/>
                  </a:lnTo>
                  <a:lnTo>
                    <a:pt x="37" y="103"/>
                  </a:lnTo>
                  <a:lnTo>
                    <a:pt x="114" y="181"/>
                  </a:lnTo>
                  <a:lnTo>
                    <a:pt x="158" y="181"/>
                  </a:lnTo>
                  <a:lnTo>
                    <a:pt x="163" y="181"/>
                  </a:lnTo>
                  <a:lnTo>
                    <a:pt x="167" y="183"/>
                  </a:lnTo>
                  <a:lnTo>
                    <a:pt x="170" y="184"/>
                  </a:lnTo>
                  <a:lnTo>
                    <a:pt x="173" y="186"/>
                  </a:lnTo>
                  <a:lnTo>
                    <a:pt x="221" y="234"/>
                  </a:lnTo>
                  <a:lnTo>
                    <a:pt x="315" y="234"/>
                  </a:lnTo>
                  <a:lnTo>
                    <a:pt x="194" y="112"/>
                  </a:lnTo>
                  <a:lnTo>
                    <a:pt x="194" y="112"/>
                  </a:lnTo>
                  <a:lnTo>
                    <a:pt x="155" y="73"/>
                  </a:lnTo>
                  <a:lnTo>
                    <a:pt x="155" y="39"/>
                  </a:lnTo>
                  <a:lnTo>
                    <a:pt x="194" y="39"/>
                  </a:lnTo>
                  <a:lnTo>
                    <a:pt x="194" y="0"/>
                  </a:lnTo>
                  <a:lnTo>
                    <a:pt x="229" y="0"/>
                  </a:lnTo>
                  <a:lnTo>
                    <a:pt x="268" y="39"/>
                  </a:lnTo>
                  <a:lnTo>
                    <a:pt x="268" y="39"/>
                  </a:lnTo>
                  <a:lnTo>
                    <a:pt x="389" y="160"/>
                  </a:lnTo>
                  <a:lnTo>
                    <a:pt x="389" y="158"/>
                  </a:lnTo>
                  <a:lnTo>
                    <a:pt x="391" y="157"/>
                  </a:lnTo>
                  <a:lnTo>
                    <a:pt x="392" y="153"/>
                  </a:lnTo>
                  <a:lnTo>
                    <a:pt x="396" y="152"/>
                  </a:lnTo>
                  <a:lnTo>
                    <a:pt x="397" y="152"/>
                  </a:lnTo>
                  <a:lnTo>
                    <a:pt x="401" y="150"/>
                  </a:lnTo>
                  <a:lnTo>
                    <a:pt x="404" y="150"/>
                  </a:lnTo>
                  <a:lnTo>
                    <a:pt x="415" y="150"/>
                  </a:lnTo>
                  <a:lnTo>
                    <a:pt x="419" y="150"/>
                  </a:lnTo>
                  <a:lnTo>
                    <a:pt x="420" y="152"/>
                  </a:lnTo>
                  <a:lnTo>
                    <a:pt x="423" y="152"/>
                  </a:lnTo>
                  <a:lnTo>
                    <a:pt x="425" y="153"/>
                  </a:lnTo>
                  <a:lnTo>
                    <a:pt x="502" y="230"/>
                  </a:lnTo>
                  <a:lnTo>
                    <a:pt x="502" y="230"/>
                  </a:lnTo>
                  <a:lnTo>
                    <a:pt x="500" y="250"/>
                  </a:lnTo>
                  <a:lnTo>
                    <a:pt x="499" y="270"/>
                  </a:lnTo>
                  <a:lnTo>
                    <a:pt x="499" y="270"/>
                  </a:lnTo>
                  <a:lnTo>
                    <a:pt x="499" y="270"/>
                  </a:lnTo>
                  <a:lnTo>
                    <a:pt x="492" y="299"/>
                  </a:lnTo>
                  <a:lnTo>
                    <a:pt x="484" y="327"/>
                  </a:lnTo>
                  <a:lnTo>
                    <a:pt x="473" y="353"/>
                  </a:lnTo>
                  <a:lnTo>
                    <a:pt x="459" y="378"/>
                  </a:lnTo>
                  <a:lnTo>
                    <a:pt x="459" y="378"/>
                  </a:lnTo>
                  <a:lnTo>
                    <a:pt x="459" y="378"/>
                  </a:lnTo>
                  <a:lnTo>
                    <a:pt x="450" y="394"/>
                  </a:lnTo>
                  <a:lnTo>
                    <a:pt x="438" y="409"/>
                  </a:lnTo>
                  <a:lnTo>
                    <a:pt x="427" y="422"/>
                  </a:lnTo>
                  <a:lnTo>
                    <a:pt x="414" y="435"/>
                  </a:lnTo>
                  <a:lnTo>
                    <a:pt x="401" y="448"/>
                  </a:lnTo>
                  <a:lnTo>
                    <a:pt x="386" y="459"/>
                  </a:lnTo>
                  <a:lnTo>
                    <a:pt x="371" y="469"/>
                  </a:lnTo>
                  <a:lnTo>
                    <a:pt x="355" y="479"/>
                  </a:lnTo>
                  <a:lnTo>
                    <a:pt x="338" y="487"/>
                  </a:lnTo>
                  <a:lnTo>
                    <a:pt x="322" y="495"/>
                  </a:lnTo>
                  <a:lnTo>
                    <a:pt x="306" y="502"/>
                  </a:lnTo>
                  <a:lnTo>
                    <a:pt x="288" y="507"/>
                  </a:lnTo>
                  <a:lnTo>
                    <a:pt x="268" y="512"/>
                  </a:lnTo>
                  <a:lnTo>
                    <a:pt x="250" y="515"/>
                  </a:lnTo>
                  <a:lnTo>
                    <a:pt x="230" y="517"/>
                  </a:lnTo>
                  <a:lnTo>
                    <a:pt x="211" y="517"/>
                  </a:lnTo>
                  <a:lnTo>
                    <a:pt x="211" y="517"/>
                  </a:lnTo>
                  <a:lnTo>
                    <a:pt x="190" y="517"/>
                  </a:lnTo>
                  <a:lnTo>
                    <a:pt x="167" y="513"/>
                  </a:lnTo>
                  <a:lnTo>
                    <a:pt x="167" y="513"/>
                  </a:lnTo>
                  <a:close/>
                </a:path>
              </a:pathLst>
            </a:custGeom>
            <a:solidFill>
              <a:srgbClr val="049DA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11" name="Freeform 87"/>
            <p:cNvSpPr>
              <a:spLocks noEditPoints="1"/>
            </p:cNvSpPr>
            <p:nvPr/>
          </p:nvSpPr>
          <p:spPr bwMode="auto">
            <a:xfrm>
              <a:off x="3182938" y="2368550"/>
              <a:ext cx="682625" cy="40640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2" y="0"/>
                </a:cxn>
                <a:cxn ang="0">
                  <a:pos x="41" y="9"/>
                </a:cxn>
                <a:cxn ang="0">
                  <a:pos x="42" y="135"/>
                </a:cxn>
                <a:cxn ang="0">
                  <a:pos x="387" y="66"/>
                </a:cxn>
                <a:cxn ang="0">
                  <a:pos x="389" y="59"/>
                </a:cxn>
                <a:cxn ang="0">
                  <a:pos x="397" y="53"/>
                </a:cxn>
                <a:cxn ang="0">
                  <a:pos x="415" y="51"/>
                </a:cxn>
                <a:cxn ang="0">
                  <a:pos x="420" y="53"/>
                </a:cxn>
                <a:cxn ang="0">
                  <a:pos x="428" y="59"/>
                </a:cxn>
                <a:cxn ang="0">
                  <a:pos x="430" y="241"/>
                </a:cxn>
                <a:cxn ang="0">
                  <a:pos x="428" y="247"/>
                </a:cxn>
                <a:cxn ang="0">
                  <a:pos x="420" y="256"/>
                </a:cxn>
                <a:cxn ang="0">
                  <a:pos x="404" y="256"/>
                </a:cxn>
                <a:cxn ang="0">
                  <a:pos x="397" y="256"/>
                </a:cxn>
                <a:cxn ang="0">
                  <a:pos x="389" y="247"/>
                </a:cxn>
                <a:cxn ang="0">
                  <a:pos x="387" y="179"/>
                </a:cxn>
                <a:cxn ang="0">
                  <a:pos x="42" y="241"/>
                </a:cxn>
                <a:cxn ang="0">
                  <a:pos x="41" y="247"/>
                </a:cxn>
                <a:cxn ang="0">
                  <a:pos x="32" y="256"/>
                </a:cxn>
                <a:cxn ang="0">
                  <a:pos x="14" y="256"/>
                </a:cxn>
                <a:cxn ang="0">
                  <a:pos x="10" y="256"/>
                </a:cxn>
                <a:cxn ang="0">
                  <a:pos x="1" y="247"/>
                </a:cxn>
                <a:cxn ang="0">
                  <a:pos x="0" y="15"/>
                </a:cxn>
                <a:cxn ang="0">
                  <a:pos x="1" y="9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58" y="82"/>
                </a:cxn>
                <a:cxn ang="0">
                  <a:pos x="167" y="84"/>
                </a:cxn>
                <a:cxn ang="0">
                  <a:pos x="178" y="94"/>
                </a:cxn>
                <a:cxn ang="0">
                  <a:pos x="180" y="102"/>
                </a:cxn>
                <a:cxn ang="0">
                  <a:pos x="178" y="110"/>
                </a:cxn>
                <a:cxn ang="0">
                  <a:pos x="167" y="121"/>
                </a:cxn>
                <a:cxn ang="0">
                  <a:pos x="73" y="123"/>
                </a:cxn>
                <a:cxn ang="0">
                  <a:pos x="65" y="121"/>
                </a:cxn>
                <a:cxn ang="0">
                  <a:pos x="55" y="110"/>
                </a:cxn>
                <a:cxn ang="0">
                  <a:pos x="54" y="102"/>
                </a:cxn>
                <a:cxn ang="0">
                  <a:pos x="55" y="94"/>
                </a:cxn>
                <a:cxn ang="0">
                  <a:pos x="65" y="84"/>
                </a:cxn>
                <a:cxn ang="0">
                  <a:pos x="73" y="82"/>
                </a:cxn>
              </a:cxnLst>
              <a:rect l="0" t="0" r="r" b="b"/>
              <a:pathLst>
                <a:path w="430" h="256">
                  <a:moveTo>
                    <a:pt x="14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7" y="4"/>
                  </a:lnTo>
                  <a:lnTo>
                    <a:pt x="41" y="9"/>
                  </a:lnTo>
                  <a:lnTo>
                    <a:pt x="42" y="15"/>
                  </a:lnTo>
                  <a:lnTo>
                    <a:pt x="42" y="135"/>
                  </a:lnTo>
                  <a:lnTo>
                    <a:pt x="387" y="135"/>
                  </a:lnTo>
                  <a:lnTo>
                    <a:pt x="387" y="66"/>
                  </a:lnTo>
                  <a:lnTo>
                    <a:pt x="387" y="66"/>
                  </a:lnTo>
                  <a:lnTo>
                    <a:pt x="389" y="59"/>
                  </a:lnTo>
                  <a:lnTo>
                    <a:pt x="392" y="54"/>
                  </a:lnTo>
                  <a:lnTo>
                    <a:pt x="397" y="53"/>
                  </a:lnTo>
                  <a:lnTo>
                    <a:pt x="404" y="51"/>
                  </a:lnTo>
                  <a:lnTo>
                    <a:pt x="415" y="51"/>
                  </a:lnTo>
                  <a:lnTo>
                    <a:pt x="415" y="51"/>
                  </a:lnTo>
                  <a:lnTo>
                    <a:pt x="420" y="53"/>
                  </a:lnTo>
                  <a:lnTo>
                    <a:pt x="425" y="54"/>
                  </a:lnTo>
                  <a:lnTo>
                    <a:pt x="428" y="59"/>
                  </a:lnTo>
                  <a:lnTo>
                    <a:pt x="430" y="66"/>
                  </a:lnTo>
                  <a:lnTo>
                    <a:pt x="430" y="241"/>
                  </a:lnTo>
                  <a:lnTo>
                    <a:pt x="430" y="241"/>
                  </a:lnTo>
                  <a:lnTo>
                    <a:pt x="428" y="247"/>
                  </a:lnTo>
                  <a:lnTo>
                    <a:pt x="425" y="252"/>
                  </a:lnTo>
                  <a:lnTo>
                    <a:pt x="420" y="256"/>
                  </a:lnTo>
                  <a:lnTo>
                    <a:pt x="415" y="256"/>
                  </a:lnTo>
                  <a:lnTo>
                    <a:pt x="404" y="256"/>
                  </a:lnTo>
                  <a:lnTo>
                    <a:pt x="404" y="256"/>
                  </a:lnTo>
                  <a:lnTo>
                    <a:pt x="397" y="256"/>
                  </a:lnTo>
                  <a:lnTo>
                    <a:pt x="392" y="252"/>
                  </a:lnTo>
                  <a:lnTo>
                    <a:pt x="389" y="247"/>
                  </a:lnTo>
                  <a:lnTo>
                    <a:pt x="387" y="241"/>
                  </a:lnTo>
                  <a:lnTo>
                    <a:pt x="387" y="179"/>
                  </a:lnTo>
                  <a:lnTo>
                    <a:pt x="42" y="179"/>
                  </a:lnTo>
                  <a:lnTo>
                    <a:pt x="42" y="241"/>
                  </a:lnTo>
                  <a:lnTo>
                    <a:pt x="42" y="241"/>
                  </a:lnTo>
                  <a:lnTo>
                    <a:pt x="41" y="247"/>
                  </a:lnTo>
                  <a:lnTo>
                    <a:pt x="37" y="252"/>
                  </a:lnTo>
                  <a:lnTo>
                    <a:pt x="32" y="256"/>
                  </a:lnTo>
                  <a:lnTo>
                    <a:pt x="26" y="256"/>
                  </a:lnTo>
                  <a:lnTo>
                    <a:pt x="14" y="256"/>
                  </a:lnTo>
                  <a:lnTo>
                    <a:pt x="14" y="256"/>
                  </a:lnTo>
                  <a:lnTo>
                    <a:pt x="10" y="256"/>
                  </a:lnTo>
                  <a:lnTo>
                    <a:pt x="5" y="252"/>
                  </a:lnTo>
                  <a:lnTo>
                    <a:pt x="1" y="247"/>
                  </a:lnTo>
                  <a:lnTo>
                    <a:pt x="0" y="24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9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close/>
                  <a:moveTo>
                    <a:pt x="73" y="82"/>
                  </a:moveTo>
                  <a:lnTo>
                    <a:pt x="158" y="82"/>
                  </a:lnTo>
                  <a:lnTo>
                    <a:pt x="158" y="82"/>
                  </a:lnTo>
                  <a:lnTo>
                    <a:pt x="167" y="84"/>
                  </a:lnTo>
                  <a:lnTo>
                    <a:pt x="173" y="87"/>
                  </a:lnTo>
                  <a:lnTo>
                    <a:pt x="178" y="94"/>
                  </a:lnTo>
                  <a:lnTo>
                    <a:pt x="180" y="102"/>
                  </a:lnTo>
                  <a:lnTo>
                    <a:pt x="180" y="102"/>
                  </a:lnTo>
                  <a:lnTo>
                    <a:pt x="180" y="102"/>
                  </a:lnTo>
                  <a:lnTo>
                    <a:pt x="178" y="110"/>
                  </a:lnTo>
                  <a:lnTo>
                    <a:pt x="173" y="117"/>
                  </a:lnTo>
                  <a:lnTo>
                    <a:pt x="167" y="121"/>
                  </a:lnTo>
                  <a:lnTo>
                    <a:pt x="158" y="123"/>
                  </a:lnTo>
                  <a:lnTo>
                    <a:pt x="73" y="123"/>
                  </a:lnTo>
                  <a:lnTo>
                    <a:pt x="73" y="123"/>
                  </a:lnTo>
                  <a:lnTo>
                    <a:pt x="65" y="121"/>
                  </a:lnTo>
                  <a:lnTo>
                    <a:pt x="59" y="117"/>
                  </a:lnTo>
                  <a:lnTo>
                    <a:pt x="55" y="110"/>
                  </a:lnTo>
                  <a:lnTo>
                    <a:pt x="54" y="102"/>
                  </a:lnTo>
                  <a:lnTo>
                    <a:pt x="54" y="102"/>
                  </a:lnTo>
                  <a:lnTo>
                    <a:pt x="54" y="102"/>
                  </a:lnTo>
                  <a:lnTo>
                    <a:pt x="55" y="94"/>
                  </a:lnTo>
                  <a:lnTo>
                    <a:pt x="59" y="87"/>
                  </a:lnTo>
                  <a:lnTo>
                    <a:pt x="65" y="84"/>
                  </a:lnTo>
                  <a:lnTo>
                    <a:pt x="73" y="82"/>
                  </a:lnTo>
                  <a:lnTo>
                    <a:pt x="73" y="82"/>
                  </a:lnTo>
                  <a:close/>
                </a:path>
              </a:pathLst>
            </a:custGeom>
            <a:solidFill>
              <a:srgbClr val="334D5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12" name="Freeform 88"/>
            <p:cNvSpPr/>
            <p:nvPr/>
          </p:nvSpPr>
          <p:spPr bwMode="auto">
            <a:xfrm>
              <a:off x="3429000" y="2211388"/>
              <a:ext cx="179388" cy="177800"/>
            </a:xfrm>
            <a:custGeom>
              <a:avLst/>
              <a:gdLst/>
              <a:ahLst/>
              <a:cxnLst>
                <a:cxn ang="0">
                  <a:pos x="39" y="39"/>
                </a:cxn>
                <a:cxn ang="0">
                  <a:pos x="39" y="0"/>
                </a:cxn>
                <a:cxn ang="0">
                  <a:pos x="74" y="0"/>
                </a:cxn>
                <a:cxn ang="0">
                  <a:pos x="74" y="39"/>
                </a:cxn>
                <a:cxn ang="0">
                  <a:pos x="113" y="39"/>
                </a:cxn>
                <a:cxn ang="0">
                  <a:pos x="113" y="73"/>
                </a:cxn>
                <a:cxn ang="0">
                  <a:pos x="74" y="73"/>
                </a:cxn>
                <a:cxn ang="0">
                  <a:pos x="74" y="112"/>
                </a:cxn>
                <a:cxn ang="0">
                  <a:pos x="39" y="112"/>
                </a:cxn>
                <a:cxn ang="0">
                  <a:pos x="39" y="73"/>
                </a:cxn>
                <a:cxn ang="0">
                  <a:pos x="0" y="73"/>
                </a:cxn>
                <a:cxn ang="0">
                  <a:pos x="0" y="39"/>
                </a:cxn>
                <a:cxn ang="0">
                  <a:pos x="39" y="39"/>
                </a:cxn>
                <a:cxn ang="0">
                  <a:pos x="39" y="39"/>
                </a:cxn>
              </a:cxnLst>
              <a:rect l="0" t="0" r="r" b="b"/>
              <a:pathLst>
                <a:path w="113" h="112">
                  <a:moveTo>
                    <a:pt x="39" y="39"/>
                  </a:moveTo>
                  <a:lnTo>
                    <a:pt x="39" y="0"/>
                  </a:lnTo>
                  <a:lnTo>
                    <a:pt x="74" y="0"/>
                  </a:lnTo>
                  <a:lnTo>
                    <a:pt x="74" y="39"/>
                  </a:lnTo>
                  <a:lnTo>
                    <a:pt x="113" y="39"/>
                  </a:lnTo>
                  <a:lnTo>
                    <a:pt x="113" y="73"/>
                  </a:lnTo>
                  <a:lnTo>
                    <a:pt x="74" y="73"/>
                  </a:lnTo>
                  <a:lnTo>
                    <a:pt x="74" y="112"/>
                  </a:lnTo>
                  <a:lnTo>
                    <a:pt x="39" y="112"/>
                  </a:lnTo>
                  <a:lnTo>
                    <a:pt x="39" y="73"/>
                  </a:lnTo>
                  <a:lnTo>
                    <a:pt x="0" y="73"/>
                  </a:lnTo>
                  <a:lnTo>
                    <a:pt x="0" y="39"/>
                  </a:lnTo>
                  <a:lnTo>
                    <a:pt x="39" y="39"/>
                  </a:lnTo>
                  <a:lnTo>
                    <a:pt x="39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250" name="组合 249"/>
          <p:cNvGrpSpPr/>
          <p:nvPr/>
        </p:nvGrpSpPr>
        <p:grpSpPr>
          <a:xfrm>
            <a:off x="8277770" y="3553901"/>
            <a:ext cx="1229784" cy="1227667"/>
            <a:chOff x="6218238" y="2111375"/>
            <a:chExt cx="922338" cy="920750"/>
          </a:xfrm>
        </p:grpSpPr>
        <p:sp>
          <p:nvSpPr>
            <p:cNvPr id="1077" name="Freeform 53"/>
            <p:cNvSpPr/>
            <p:nvPr/>
          </p:nvSpPr>
          <p:spPr bwMode="auto">
            <a:xfrm>
              <a:off x="6218238" y="2111375"/>
              <a:ext cx="922338" cy="920750"/>
            </a:xfrm>
            <a:custGeom>
              <a:avLst/>
              <a:gdLst/>
              <a:ahLst/>
              <a:cxnLst>
                <a:cxn ang="0">
                  <a:pos x="290" y="0"/>
                </a:cxn>
                <a:cxn ang="0">
                  <a:pos x="233" y="5"/>
                </a:cxn>
                <a:cxn ang="0">
                  <a:pos x="177" y="23"/>
                </a:cxn>
                <a:cxn ang="0">
                  <a:pos x="128" y="49"/>
                </a:cxn>
                <a:cxn ang="0">
                  <a:pos x="85" y="85"/>
                </a:cxn>
                <a:cxn ang="0">
                  <a:pos x="49" y="128"/>
                </a:cxn>
                <a:cxn ang="0">
                  <a:pos x="23" y="177"/>
                </a:cxn>
                <a:cxn ang="0">
                  <a:pos x="7" y="231"/>
                </a:cxn>
                <a:cxn ang="0">
                  <a:pos x="0" y="290"/>
                </a:cxn>
                <a:cxn ang="0">
                  <a:pos x="2" y="319"/>
                </a:cxn>
                <a:cxn ang="0">
                  <a:pos x="13" y="377"/>
                </a:cxn>
                <a:cxn ang="0">
                  <a:pos x="35" y="427"/>
                </a:cxn>
                <a:cxn ang="0">
                  <a:pos x="67" y="475"/>
                </a:cxn>
                <a:cxn ang="0">
                  <a:pos x="107" y="514"/>
                </a:cxn>
                <a:cxn ang="0">
                  <a:pos x="152" y="545"/>
                </a:cxn>
                <a:cxn ang="0">
                  <a:pos x="205" y="567"/>
                </a:cxn>
                <a:cxn ang="0">
                  <a:pos x="260" y="578"/>
                </a:cxn>
                <a:cxn ang="0">
                  <a:pos x="290" y="580"/>
                </a:cxn>
                <a:cxn ang="0">
                  <a:pos x="349" y="575"/>
                </a:cxn>
                <a:cxn ang="0">
                  <a:pos x="403" y="557"/>
                </a:cxn>
                <a:cxn ang="0">
                  <a:pos x="453" y="531"/>
                </a:cxn>
                <a:cxn ang="0">
                  <a:pos x="496" y="495"/>
                </a:cxn>
                <a:cxn ang="0">
                  <a:pos x="530" y="452"/>
                </a:cxn>
                <a:cxn ang="0">
                  <a:pos x="558" y="403"/>
                </a:cxn>
                <a:cxn ang="0">
                  <a:pos x="574" y="349"/>
                </a:cxn>
                <a:cxn ang="0">
                  <a:pos x="581" y="290"/>
                </a:cxn>
                <a:cxn ang="0">
                  <a:pos x="579" y="261"/>
                </a:cxn>
                <a:cxn ang="0">
                  <a:pos x="568" y="203"/>
                </a:cxn>
                <a:cxn ang="0">
                  <a:pos x="545" y="151"/>
                </a:cxn>
                <a:cxn ang="0">
                  <a:pos x="514" y="105"/>
                </a:cxn>
                <a:cxn ang="0">
                  <a:pos x="475" y="66"/>
                </a:cxn>
                <a:cxn ang="0">
                  <a:pos x="429" y="35"/>
                </a:cxn>
                <a:cxn ang="0">
                  <a:pos x="377" y="13"/>
                </a:cxn>
                <a:cxn ang="0">
                  <a:pos x="319" y="2"/>
                </a:cxn>
                <a:cxn ang="0">
                  <a:pos x="290" y="0"/>
                </a:cxn>
              </a:cxnLst>
              <a:rect l="0" t="0" r="r" b="b"/>
              <a:pathLst>
                <a:path w="581" h="580">
                  <a:moveTo>
                    <a:pt x="290" y="0"/>
                  </a:moveTo>
                  <a:lnTo>
                    <a:pt x="290" y="0"/>
                  </a:lnTo>
                  <a:lnTo>
                    <a:pt x="260" y="2"/>
                  </a:lnTo>
                  <a:lnTo>
                    <a:pt x="233" y="5"/>
                  </a:lnTo>
                  <a:lnTo>
                    <a:pt x="205" y="13"/>
                  </a:lnTo>
                  <a:lnTo>
                    <a:pt x="177" y="23"/>
                  </a:lnTo>
                  <a:lnTo>
                    <a:pt x="152" y="35"/>
                  </a:lnTo>
                  <a:lnTo>
                    <a:pt x="128" y="49"/>
                  </a:lnTo>
                  <a:lnTo>
                    <a:pt x="107" y="66"/>
                  </a:lnTo>
                  <a:lnTo>
                    <a:pt x="85" y="85"/>
                  </a:lnTo>
                  <a:lnTo>
                    <a:pt x="67" y="105"/>
                  </a:lnTo>
                  <a:lnTo>
                    <a:pt x="49" y="128"/>
                  </a:lnTo>
                  <a:lnTo>
                    <a:pt x="35" y="151"/>
                  </a:lnTo>
                  <a:lnTo>
                    <a:pt x="23" y="177"/>
                  </a:lnTo>
                  <a:lnTo>
                    <a:pt x="13" y="203"/>
                  </a:lnTo>
                  <a:lnTo>
                    <a:pt x="7" y="231"/>
                  </a:lnTo>
                  <a:lnTo>
                    <a:pt x="2" y="261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" y="319"/>
                  </a:lnTo>
                  <a:lnTo>
                    <a:pt x="7" y="349"/>
                  </a:lnTo>
                  <a:lnTo>
                    <a:pt x="13" y="377"/>
                  </a:lnTo>
                  <a:lnTo>
                    <a:pt x="23" y="403"/>
                  </a:lnTo>
                  <a:lnTo>
                    <a:pt x="35" y="427"/>
                  </a:lnTo>
                  <a:lnTo>
                    <a:pt x="49" y="452"/>
                  </a:lnTo>
                  <a:lnTo>
                    <a:pt x="67" y="475"/>
                  </a:lnTo>
                  <a:lnTo>
                    <a:pt x="85" y="495"/>
                  </a:lnTo>
                  <a:lnTo>
                    <a:pt x="107" y="514"/>
                  </a:lnTo>
                  <a:lnTo>
                    <a:pt x="128" y="531"/>
                  </a:lnTo>
                  <a:lnTo>
                    <a:pt x="152" y="545"/>
                  </a:lnTo>
                  <a:lnTo>
                    <a:pt x="177" y="557"/>
                  </a:lnTo>
                  <a:lnTo>
                    <a:pt x="205" y="567"/>
                  </a:lnTo>
                  <a:lnTo>
                    <a:pt x="233" y="575"/>
                  </a:lnTo>
                  <a:lnTo>
                    <a:pt x="260" y="578"/>
                  </a:lnTo>
                  <a:lnTo>
                    <a:pt x="290" y="580"/>
                  </a:lnTo>
                  <a:lnTo>
                    <a:pt x="290" y="580"/>
                  </a:lnTo>
                  <a:lnTo>
                    <a:pt x="319" y="578"/>
                  </a:lnTo>
                  <a:lnTo>
                    <a:pt x="349" y="575"/>
                  </a:lnTo>
                  <a:lnTo>
                    <a:pt x="377" y="567"/>
                  </a:lnTo>
                  <a:lnTo>
                    <a:pt x="403" y="557"/>
                  </a:lnTo>
                  <a:lnTo>
                    <a:pt x="429" y="545"/>
                  </a:lnTo>
                  <a:lnTo>
                    <a:pt x="453" y="531"/>
                  </a:lnTo>
                  <a:lnTo>
                    <a:pt x="475" y="514"/>
                  </a:lnTo>
                  <a:lnTo>
                    <a:pt x="496" y="495"/>
                  </a:lnTo>
                  <a:lnTo>
                    <a:pt x="514" y="475"/>
                  </a:lnTo>
                  <a:lnTo>
                    <a:pt x="530" y="452"/>
                  </a:lnTo>
                  <a:lnTo>
                    <a:pt x="545" y="427"/>
                  </a:lnTo>
                  <a:lnTo>
                    <a:pt x="558" y="403"/>
                  </a:lnTo>
                  <a:lnTo>
                    <a:pt x="568" y="377"/>
                  </a:lnTo>
                  <a:lnTo>
                    <a:pt x="574" y="349"/>
                  </a:lnTo>
                  <a:lnTo>
                    <a:pt x="579" y="319"/>
                  </a:lnTo>
                  <a:lnTo>
                    <a:pt x="581" y="290"/>
                  </a:lnTo>
                  <a:lnTo>
                    <a:pt x="581" y="290"/>
                  </a:lnTo>
                  <a:lnTo>
                    <a:pt x="579" y="261"/>
                  </a:lnTo>
                  <a:lnTo>
                    <a:pt x="574" y="231"/>
                  </a:lnTo>
                  <a:lnTo>
                    <a:pt x="568" y="203"/>
                  </a:lnTo>
                  <a:lnTo>
                    <a:pt x="558" y="177"/>
                  </a:lnTo>
                  <a:lnTo>
                    <a:pt x="545" y="151"/>
                  </a:lnTo>
                  <a:lnTo>
                    <a:pt x="530" y="128"/>
                  </a:lnTo>
                  <a:lnTo>
                    <a:pt x="514" y="105"/>
                  </a:lnTo>
                  <a:lnTo>
                    <a:pt x="496" y="85"/>
                  </a:lnTo>
                  <a:lnTo>
                    <a:pt x="475" y="66"/>
                  </a:lnTo>
                  <a:lnTo>
                    <a:pt x="453" y="49"/>
                  </a:lnTo>
                  <a:lnTo>
                    <a:pt x="429" y="35"/>
                  </a:lnTo>
                  <a:lnTo>
                    <a:pt x="403" y="23"/>
                  </a:lnTo>
                  <a:lnTo>
                    <a:pt x="377" y="13"/>
                  </a:lnTo>
                  <a:lnTo>
                    <a:pt x="349" y="5"/>
                  </a:lnTo>
                  <a:lnTo>
                    <a:pt x="319" y="2"/>
                  </a:lnTo>
                  <a:lnTo>
                    <a:pt x="29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25A58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78" name="Freeform 54"/>
            <p:cNvSpPr>
              <a:spLocks noEditPoints="1"/>
            </p:cNvSpPr>
            <p:nvPr/>
          </p:nvSpPr>
          <p:spPr bwMode="auto">
            <a:xfrm>
              <a:off x="6384925" y="2289175"/>
              <a:ext cx="755650" cy="742950"/>
            </a:xfrm>
            <a:custGeom>
              <a:avLst/>
              <a:gdLst/>
              <a:ahLst/>
              <a:cxnLst>
                <a:cxn ang="0">
                  <a:pos x="209" y="468"/>
                </a:cxn>
                <a:cxn ang="0">
                  <a:pos x="0" y="258"/>
                </a:cxn>
                <a:cxn ang="0">
                  <a:pos x="0" y="98"/>
                </a:cxn>
                <a:cxn ang="0">
                  <a:pos x="56" y="98"/>
                </a:cxn>
                <a:cxn ang="0">
                  <a:pos x="75" y="116"/>
                </a:cxn>
                <a:cxn ang="0">
                  <a:pos x="77" y="98"/>
                </a:cxn>
                <a:cxn ang="0">
                  <a:pos x="132" y="98"/>
                </a:cxn>
                <a:cxn ang="0">
                  <a:pos x="173" y="139"/>
                </a:cxn>
                <a:cxn ang="0">
                  <a:pos x="173" y="0"/>
                </a:cxn>
                <a:cxn ang="0">
                  <a:pos x="196" y="0"/>
                </a:cxn>
                <a:cxn ang="0">
                  <a:pos x="294" y="98"/>
                </a:cxn>
                <a:cxn ang="0">
                  <a:pos x="334" y="98"/>
                </a:cxn>
                <a:cxn ang="0">
                  <a:pos x="353" y="117"/>
                </a:cxn>
                <a:cxn ang="0">
                  <a:pos x="355" y="98"/>
                </a:cxn>
                <a:cxn ang="0">
                  <a:pos x="396" y="98"/>
                </a:cxn>
                <a:cxn ang="0">
                  <a:pos x="476" y="178"/>
                </a:cxn>
                <a:cxn ang="0">
                  <a:pos x="476" y="178"/>
                </a:cxn>
                <a:cxn ang="0">
                  <a:pos x="476" y="178"/>
                </a:cxn>
                <a:cxn ang="0">
                  <a:pos x="474" y="206"/>
                </a:cxn>
                <a:cxn ang="0">
                  <a:pos x="469" y="234"/>
                </a:cxn>
                <a:cxn ang="0">
                  <a:pos x="463" y="260"/>
                </a:cxn>
                <a:cxn ang="0">
                  <a:pos x="455" y="286"/>
                </a:cxn>
                <a:cxn ang="0">
                  <a:pos x="443" y="311"/>
                </a:cxn>
                <a:cxn ang="0">
                  <a:pos x="430" y="333"/>
                </a:cxn>
                <a:cxn ang="0">
                  <a:pos x="415" y="355"/>
                </a:cxn>
                <a:cxn ang="0">
                  <a:pos x="397" y="376"/>
                </a:cxn>
                <a:cxn ang="0">
                  <a:pos x="379" y="394"/>
                </a:cxn>
                <a:cxn ang="0">
                  <a:pos x="358" y="410"/>
                </a:cxn>
                <a:cxn ang="0">
                  <a:pos x="337" y="425"/>
                </a:cxn>
                <a:cxn ang="0">
                  <a:pos x="314" y="438"/>
                </a:cxn>
                <a:cxn ang="0">
                  <a:pos x="289" y="450"/>
                </a:cxn>
                <a:cxn ang="0">
                  <a:pos x="263" y="458"/>
                </a:cxn>
                <a:cxn ang="0">
                  <a:pos x="236" y="464"/>
                </a:cxn>
                <a:cxn ang="0">
                  <a:pos x="209" y="468"/>
                </a:cxn>
                <a:cxn ang="0">
                  <a:pos x="209" y="468"/>
                </a:cxn>
                <a:cxn ang="0">
                  <a:pos x="69" y="167"/>
                </a:cxn>
                <a:cxn ang="0">
                  <a:pos x="69" y="167"/>
                </a:cxn>
                <a:cxn ang="0">
                  <a:pos x="0" y="98"/>
                </a:cxn>
                <a:cxn ang="0">
                  <a:pos x="69" y="167"/>
                </a:cxn>
                <a:cxn ang="0">
                  <a:pos x="69" y="167"/>
                </a:cxn>
              </a:cxnLst>
              <a:rect l="0" t="0" r="r" b="b"/>
              <a:pathLst>
                <a:path w="476" h="468">
                  <a:moveTo>
                    <a:pt x="209" y="468"/>
                  </a:moveTo>
                  <a:lnTo>
                    <a:pt x="0" y="258"/>
                  </a:lnTo>
                  <a:lnTo>
                    <a:pt x="0" y="98"/>
                  </a:lnTo>
                  <a:lnTo>
                    <a:pt x="56" y="98"/>
                  </a:lnTo>
                  <a:lnTo>
                    <a:pt x="75" y="116"/>
                  </a:lnTo>
                  <a:lnTo>
                    <a:pt x="77" y="98"/>
                  </a:lnTo>
                  <a:lnTo>
                    <a:pt x="132" y="98"/>
                  </a:lnTo>
                  <a:lnTo>
                    <a:pt x="173" y="139"/>
                  </a:lnTo>
                  <a:lnTo>
                    <a:pt x="173" y="0"/>
                  </a:lnTo>
                  <a:lnTo>
                    <a:pt x="196" y="0"/>
                  </a:lnTo>
                  <a:lnTo>
                    <a:pt x="294" y="98"/>
                  </a:lnTo>
                  <a:lnTo>
                    <a:pt x="334" y="98"/>
                  </a:lnTo>
                  <a:lnTo>
                    <a:pt x="353" y="117"/>
                  </a:lnTo>
                  <a:lnTo>
                    <a:pt x="355" y="98"/>
                  </a:lnTo>
                  <a:lnTo>
                    <a:pt x="396" y="98"/>
                  </a:lnTo>
                  <a:lnTo>
                    <a:pt x="476" y="178"/>
                  </a:lnTo>
                  <a:lnTo>
                    <a:pt x="476" y="178"/>
                  </a:lnTo>
                  <a:lnTo>
                    <a:pt x="476" y="178"/>
                  </a:lnTo>
                  <a:lnTo>
                    <a:pt x="474" y="206"/>
                  </a:lnTo>
                  <a:lnTo>
                    <a:pt x="469" y="234"/>
                  </a:lnTo>
                  <a:lnTo>
                    <a:pt x="463" y="260"/>
                  </a:lnTo>
                  <a:lnTo>
                    <a:pt x="455" y="286"/>
                  </a:lnTo>
                  <a:lnTo>
                    <a:pt x="443" y="311"/>
                  </a:lnTo>
                  <a:lnTo>
                    <a:pt x="430" y="333"/>
                  </a:lnTo>
                  <a:lnTo>
                    <a:pt x="415" y="355"/>
                  </a:lnTo>
                  <a:lnTo>
                    <a:pt x="397" y="376"/>
                  </a:lnTo>
                  <a:lnTo>
                    <a:pt x="379" y="394"/>
                  </a:lnTo>
                  <a:lnTo>
                    <a:pt x="358" y="410"/>
                  </a:lnTo>
                  <a:lnTo>
                    <a:pt x="337" y="425"/>
                  </a:lnTo>
                  <a:lnTo>
                    <a:pt x="314" y="438"/>
                  </a:lnTo>
                  <a:lnTo>
                    <a:pt x="289" y="450"/>
                  </a:lnTo>
                  <a:lnTo>
                    <a:pt x="263" y="458"/>
                  </a:lnTo>
                  <a:lnTo>
                    <a:pt x="236" y="464"/>
                  </a:lnTo>
                  <a:lnTo>
                    <a:pt x="209" y="468"/>
                  </a:lnTo>
                  <a:lnTo>
                    <a:pt x="209" y="468"/>
                  </a:lnTo>
                  <a:close/>
                  <a:moveTo>
                    <a:pt x="69" y="167"/>
                  </a:moveTo>
                  <a:lnTo>
                    <a:pt x="69" y="167"/>
                  </a:lnTo>
                  <a:lnTo>
                    <a:pt x="0" y="98"/>
                  </a:lnTo>
                  <a:lnTo>
                    <a:pt x="69" y="167"/>
                  </a:lnTo>
                  <a:lnTo>
                    <a:pt x="69" y="167"/>
                  </a:lnTo>
                  <a:close/>
                </a:path>
              </a:pathLst>
            </a:custGeom>
            <a:solidFill>
              <a:srgbClr val="BF323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14" name="Freeform 90"/>
            <p:cNvSpPr>
              <a:spLocks noEditPoints="1"/>
            </p:cNvSpPr>
            <p:nvPr/>
          </p:nvSpPr>
          <p:spPr bwMode="auto">
            <a:xfrm>
              <a:off x="6384925" y="2289175"/>
              <a:ext cx="628650" cy="565150"/>
            </a:xfrm>
            <a:custGeom>
              <a:avLst/>
              <a:gdLst/>
              <a:ahLst/>
              <a:cxnLst>
                <a:cxn ang="0">
                  <a:pos x="173" y="0"/>
                </a:cxn>
                <a:cxn ang="0">
                  <a:pos x="196" y="0"/>
                </a:cxn>
                <a:cxn ang="0">
                  <a:pos x="196" y="356"/>
                </a:cxn>
                <a:cxn ang="0">
                  <a:pos x="173" y="356"/>
                </a:cxn>
                <a:cxn ang="0">
                  <a:pos x="173" y="0"/>
                </a:cxn>
                <a:cxn ang="0">
                  <a:pos x="173" y="0"/>
                </a:cxn>
                <a:cxn ang="0">
                  <a:pos x="0" y="98"/>
                </a:cxn>
                <a:cxn ang="0">
                  <a:pos x="56" y="98"/>
                </a:cxn>
                <a:cxn ang="0">
                  <a:pos x="67" y="191"/>
                </a:cxn>
                <a:cxn ang="0">
                  <a:pos x="77" y="98"/>
                </a:cxn>
                <a:cxn ang="0">
                  <a:pos x="132" y="98"/>
                </a:cxn>
                <a:cxn ang="0">
                  <a:pos x="132" y="258"/>
                </a:cxn>
                <a:cxn ang="0">
                  <a:pos x="98" y="258"/>
                </a:cxn>
                <a:cxn ang="0">
                  <a:pos x="98" y="139"/>
                </a:cxn>
                <a:cxn ang="0">
                  <a:pos x="80" y="258"/>
                </a:cxn>
                <a:cxn ang="0">
                  <a:pos x="52" y="258"/>
                </a:cxn>
                <a:cxn ang="0">
                  <a:pos x="36" y="139"/>
                </a:cxn>
                <a:cxn ang="0">
                  <a:pos x="36" y="258"/>
                </a:cxn>
                <a:cxn ang="0">
                  <a:pos x="0" y="258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268" y="98"/>
                </a:cxn>
                <a:cxn ang="0">
                  <a:pos x="278" y="209"/>
                </a:cxn>
                <a:cxn ang="0">
                  <a:pos x="289" y="98"/>
                </a:cxn>
                <a:cxn ang="0">
                  <a:pos x="334" y="98"/>
                </a:cxn>
                <a:cxn ang="0">
                  <a:pos x="345" y="209"/>
                </a:cxn>
                <a:cxn ang="0">
                  <a:pos x="355" y="98"/>
                </a:cxn>
                <a:cxn ang="0">
                  <a:pos x="396" y="98"/>
                </a:cxn>
                <a:cxn ang="0">
                  <a:pos x="376" y="258"/>
                </a:cxn>
                <a:cxn ang="0">
                  <a:pos x="324" y="258"/>
                </a:cxn>
                <a:cxn ang="0">
                  <a:pos x="312" y="165"/>
                </a:cxn>
                <a:cxn ang="0">
                  <a:pos x="299" y="258"/>
                </a:cxn>
                <a:cxn ang="0">
                  <a:pos x="247" y="258"/>
                </a:cxn>
                <a:cxn ang="0">
                  <a:pos x="227" y="98"/>
                </a:cxn>
                <a:cxn ang="0">
                  <a:pos x="268" y="98"/>
                </a:cxn>
                <a:cxn ang="0">
                  <a:pos x="268" y="98"/>
                </a:cxn>
              </a:cxnLst>
              <a:rect l="0" t="0" r="r" b="b"/>
              <a:pathLst>
                <a:path w="396" h="356">
                  <a:moveTo>
                    <a:pt x="173" y="0"/>
                  </a:moveTo>
                  <a:lnTo>
                    <a:pt x="196" y="0"/>
                  </a:lnTo>
                  <a:lnTo>
                    <a:pt x="196" y="356"/>
                  </a:lnTo>
                  <a:lnTo>
                    <a:pt x="173" y="356"/>
                  </a:lnTo>
                  <a:lnTo>
                    <a:pt x="173" y="0"/>
                  </a:lnTo>
                  <a:lnTo>
                    <a:pt x="173" y="0"/>
                  </a:lnTo>
                  <a:close/>
                  <a:moveTo>
                    <a:pt x="0" y="98"/>
                  </a:moveTo>
                  <a:lnTo>
                    <a:pt x="56" y="98"/>
                  </a:lnTo>
                  <a:lnTo>
                    <a:pt x="67" y="191"/>
                  </a:lnTo>
                  <a:lnTo>
                    <a:pt x="77" y="98"/>
                  </a:lnTo>
                  <a:lnTo>
                    <a:pt x="132" y="98"/>
                  </a:lnTo>
                  <a:lnTo>
                    <a:pt x="132" y="258"/>
                  </a:lnTo>
                  <a:lnTo>
                    <a:pt x="98" y="258"/>
                  </a:lnTo>
                  <a:lnTo>
                    <a:pt x="98" y="139"/>
                  </a:lnTo>
                  <a:lnTo>
                    <a:pt x="80" y="258"/>
                  </a:lnTo>
                  <a:lnTo>
                    <a:pt x="52" y="258"/>
                  </a:lnTo>
                  <a:lnTo>
                    <a:pt x="36" y="139"/>
                  </a:lnTo>
                  <a:lnTo>
                    <a:pt x="36" y="258"/>
                  </a:lnTo>
                  <a:lnTo>
                    <a:pt x="0" y="258"/>
                  </a:lnTo>
                  <a:lnTo>
                    <a:pt x="0" y="98"/>
                  </a:lnTo>
                  <a:lnTo>
                    <a:pt x="0" y="98"/>
                  </a:lnTo>
                  <a:close/>
                  <a:moveTo>
                    <a:pt x="268" y="98"/>
                  </a:moveTo>
                  <a:lnTo>
                    <a:pt x="278" y="209"/>
                  </a:lnTo>
                  <a:lnTo>
                    <a:pt x="289" y="98"/>
                  </a:lnTo>
                  <a:lnTo>
                    <a:pt x="334" y="98"/>
                  </a:lnTo>
                  <a:lnTo>
                    <a:pt x="345" y="209"/>
                  </a:lnTo>
                  <a:lnTo>
                    <a:pt x="355" y="98"/>
                  </a:lnTo>
                  <a:lnTo>
                    <a:pt x="396" y="98"/>
                  </a:lnTo>
                  <a:lnTo>
                    <a:pt x="376" y="258"/>
                  </a:lnTo>
                  <a:lnTo>
                    <a:pt x="324" y="258"/>
                  </a:lnTo>
                  <a:lnTo>
                    <a:pt x="312" y="165"/>
                  </a:lnTo>
                  <a:lnTo>
                    <a:pt x="299" y="258"/>
                  </a:lnTo>
                  <a:lnTo>
                    <a:pt x="247" y="258"/>
                  </a:lnTo>
                  <a:lnTo>
                    <a:pt x="227" y="98"/>
                  </a:lnTo>
                  <a:lnTo>
                    <a:pt x="268" y="98"/>
                  </a:lnTo>
                  <a:lnTo>
                    <a:pt x="268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252" name="组合 251"/>
          <p:cNvGrpSpPr/>
          <p:nvPr/>
        </p:nvGrpSpPr>
        <p:grpSpPr>
          <a:xfrm>
            <a:off x="6872304" y="4961485"/>
            <a:ext cx="1229784" cy="1229784"/>
            <a:chOff x="5164138" y="3167063"/>
            <a:chExt cx="922338" cy="922338"/>
          </a:xfrm>
        </p:grpSpPr>
        <p:sp>
          <p:nvSpPr>
            <p:cNvPr id="1064" name="Freeform 40"/>
            <p:cNvSpPr/>
            <p:nvPr/>
          </p:nvSpPr>
          <p:spPr bwMode="auto">
            <a:xfrm>
              <a:off x="5164138" y="3167063"/>
              <a:ext cx="922338" cy="922338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232" y="5"/>
                </a:cxn>
                <a:cxn ang="0">
                  <a:pos x="178" y="23"/>
                </a:cxn>
                <a:cxn ang="0">
                  <a:pos x="129" y="49"/>
                </a:cxn>
                <a:cxn ang="0">
                  <a:pos x="85" y="85"/>
                </a:cxn>
                <a:cxn ang="0">
                  <a:pos x="51" y="127"/>
                </a:cxn>
                <a:cxn ang="0">
                  <a:pos x="23" y="176"/>
                </a:cxn>
                <a:cxn ang="0">
                  <a:pos x="7" y="230"/>
                </a:cxn>
                <a:cxn ang="0">
                  <a:pos x="0" y="289"/>
                </a:cxn>
                <a:cxn ang="0">
                  <a:pos x="2" y="319"/>
                </a:cxn>
                <a:cxn ang="0">
                  <a:pos x="13" y="376"/>
                </a:cxn>
                <a:cxn ang="0">
                  <a:pos x="36" y="428"/>
                </a:cxn>
                <a:cxn ang="0">
                  <a:pos x="67" y="474"/>
                </a:cxn>
                <a:cxn ang="0">
                  <a:pos x="106" y="514"/>
                </a:cxn>
                <a:cxn ang="0">
                  <a:pos x="152" y="545"/>
                </a:cxn>
                <a:cxn ang="0">
                  <a:pos x="205" y="568"/>
                </a:cxn>
                <a:cxn ang="0">
                  <a:pos x="262" y="579"/>
                </a:cxn>
                <a:cxn ang="0">
                  <a:pos x="291" y="581"/>
                </a:cxn>
                <a:cxn ang="0">
                  <a:pos x="348" y="574"/>
                </a:cxn>
                <a:cxn ang="0">
                  <a:pos x="404" y="558"/>
                </a:cxn>
                <a:cxn ang="0">
                  <a:pos x="453" y="530"/>
                </a:cxn>
                <a:cxn ang="0">
                  <a:pos x="496" y="496"/>
                </a:cxn>
                <a:cxn ang="0">
                  <a:pos x="532" y="451"/>
                </a:cxn>
                <a:cxn ang="0">
                  <a:pos x="558" y="402"/>
                </a:cxn>
                <a:cxn ang="0">
                  <a:pos x="574" y="348"/>
                </a:cxn>
                <a:cxn ang="0">
                  <a:pos x="581" y="289"/>
                </a:cxn>
                <a:cxn ang="0">
                  <a:pos x="579" y="260"/>
                </a:cxn>
                <a:cxn ang="0">
                  <a:pos x="568" y="203"/>
                </a:cxn>
                <a:cxn ang="0">
                  <a:pos x="546" y="152"/>
                </a:cxn>
                <a:cxn ang="0">
                  <a:pos x="514" y="104"/>
                </a:cxn>
                <a:cxn ang="0">
                  <a:pos x="474" y="65"/>
                </a:cxn>
                <a:cxn ang="0">
                  <a:pos x="429" y="34"/>
                </a:cxn>
                <a:cxn ang="0">
                  <a:pos x="376" y="13"/>
                </a:cxn>
                <a:cxn ang="0">
                  <a:pos x="321" y="1"/>
                </a:cxn>
                <a:cxn ang="0">
                  <a:pos x="291" y="0"/>
                </a:cxn>
              </a:cxnLst>
              <a:rect l="0" t="0" r="r" b="b"/>
              <a:pathLst>
                <a:path w="581" h="581">
                  <a:moveTo>
                    <a:pt x="291" y="0"/>
                  </a:moveTo>
                  <a:lnTo>
                    <a:pt x="291" y="0"/>
                  </a:lnTo>
                  <a:lnTo>
                    <a:pt x="262" y="1"/>
                  </a:lnTo>
                  <a:lnTo>
                    <a:pt x="232" y="5"/>
                  </a:lnTo>
                  <a:lnTo>
                    <a:pt x="205" y="13"/>
                  </a:lnTo>
                  <a:lnTo>
                    <a:pt x="178" y="23"/>
                  </a:lnTo>
                  <a:lnTo>
                    <a:pt x="152" y="34"/>
                  </a:lnTo>
                  <a:lnTo>
                    <a:pt x="129" y="49"/>
                  </a:lnTo>
                  <a:lnTo>
                    <a:pt x="106" y="65"/>
                  </a:lnTo>
                  <a:lnTo>
                    <a:pt x="85" y="85"/>
                  </a:lnTo>
                  <a:lnTo>
                    <a:pt x="67" y="104"/>
                  </a:lnTo>
                  <a:lnTo>
                    <a:pt x="51" y="127"/>
                  </a:lnTo>
                  <a:lnTo>
                    <a:pt x="36" y="152"/>
                  </a:lnTo>
                  <a:lnTo>
                    <a:pt x="23" y="176"/>
                  </a:lnTo>
                  <a:lnTo>
                    <a:pt x="13" y="203"/>
                  </a:lnTo>
                  <a:lnTo>
                    <a:pt x="7" y="230"/>
                  </a:lnTo>
                  <a:lnTo>
                    <a:pt x="2" y="260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2" y="319"/>
                  </a:lnTo>
                  <a:lnTo>
                    <a:pt x="7" y="348"/>
                  </a:lnTo>
                  <a:lnTo>
                    <a:pt x="13" y="376"/>
                  </a:lnTo>
                  <a:lnTo>
                    <a:pt x="23" y="402"/>
                  </a:lnTo>
                  <a:lnTo>
                    <a:pt x="36" y="428"/>
                  </a:lnTo>
                  <a:lnTo>
                    <a:pt x="51" y="451"/>
                  </a:lnTo>
                  <a:lnTo>
                    <a:pt x="67" y="474"/>
                  </a:lnTo>
                  <a:lnTo>
                    <a:pt x="85" y="496"/>
                  </a:lnTo>
                  <a:lnTo>
                    <a:pt x="106" y="514"/>
                  </a:lnTo>
                  <a:lnTo>
                    <a:pt x="129" y="530"/>
                  </a:lnTo>
                  <a:lnTo>
                    <a:pt x="152" y="545"/>
                  </a:lnTo>
                  <a:lnTo>
                    <a:pt x="178" y="558"/>
                  </a:lnTo>
                  <a:lnTo>
                    <a:pt x="205" y="568"/>
                  </a:lnTo>
                  <a:lnTo>
                    <a:pt x="232" y="574"/>
                  </a:lnTo>
                  <a:lnTo>
                    <a:pt x="262" y="579"/>
                  </a:lnTo>
                  <a:lnTo>
                    <a:pt x="291" y="581"/>
                  </a:lnTo>
                  <a:lnTo>
                    <a:pt x="291" y="581"/>
                  </a:lnTo>
                  <a:lnTo>
                    <a:pt x="321" y="579"/>
                  </a:lnTo>
                  <a:lnTo>
                    <a:pt x="348" y="574"/>
                  </a:lnTo>
                  <a:lnTo>
                    <a:pt x="376" y="568"/>
                  </a:lnTo>
                  <a:lnTo>
                    <a:pt x="404" y="558"/>
                  </a:lnTo>
                  <a:lnTo>
                    <a:pt x="429" y="545"/>
                  </a:lnTo>
                  <a:lnTo>
                    <a:pt x="453" y="530"/>
                  </a:lnTo>
                  <a:lnTo>
                    <a:pt x="474" y="514"/>
                  </a:lnTo>
                  <a:lnTo>
                    <a:pt x="496" y="496"/>
                  </a:lnTo>
                  <a:lnTo>
                    <a:pt x="514" y="474"/>
                  </a:lnTo>
                  <a:lnTo>
                    <a:pt x="532" y="451"/>
                  </a:lnTo>
                  <a:lnTo>
                    <a:pt x="546" y="428"/>
                  </a:lnTo>
                  <a:lnTo>
                    <a:pt x="558" y="402"/>
                  </a:lnTo>
                  <a:lnTo>
                    <a:pt x="568" y="376"/>
                  </a:lnTo>
                  <a:lnTo>
                    <a:pt x="574" y="348"/>
                  </a:lnTo>
                  <a:lnTo>
                    <a:pt x="579" y="319"/>
                  </a:lnTo>
                  <a:lnTo>
                    <a:pt x="581" y="289"/>
                  </a:lnTo>
                  <a:lnTo>
                    <a:pt x="581" y="289"/>
                  </a:lnTo>
                  <a:lnTo>
                    <a:pt x="579" y="260"/>
                  </a:lnTo>
                  <a:lnTo>
                    <a:pt x="574" y="230"/>
                  </a:lnTo>
                  <a:lnTo>
                    <a:pt x="568" y="203"/>
                  </a:lnTo>
                  <a:lnTo>
                    <a:pt x="558" y="176"/>
                  </a:lnTo>
                  <a:lnTo>
                    <a:pt x="546" y="152"/>
                  </a:lnTo>
                  <a:lnTo>
                    <a:pt x="532" y="127"/>
                  </a:lnTo>
                  <a:lnTo>
                    <a:pt x="514" y="104"/>
                  </a:lnTo>
                  <a:lnTo>
                    <a:pt x="496" y="85"/>
                  </a:lnTo>
                  <a:lnTo>
                    <a:pt x="474" y="65"/>
                  </a:lnTo>
                  <a:lnTo>
                    <a:pt x="453" y="49"/>
                  </a:lnTo>
                  <a:lnTo>
                    <a:pt x="429" y="34"/>
                  </a:lnTo>
                  <a:lnTo>
                    <a:pt x="404" y="23"/>
                  </a:lnTo>
                  <a:lnTo>
                    <a:pt x="376" y="13"/>
                  </a:lnTo>
                  <a:lnTo>
                    <a:pt x="348" y="5"/>
                  </a:lnTo>
                  <a:lnTo>
                    <a:pt x="321" y="1"/>
                  </a:lnTo>
                  <a:lnTo>
                    <a:pt x="291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FCC5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9" name="Freeform 45"/>
            <p:cNvSpPr/>
            <p:nvPr/>
          </p:nvSpPr>
          <p:spPr bwMode="auto">
            <a:xfrm>
              <a:off x="5332413" y="3335338"/>
              <a:ext cx="750888" cy="750888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213" y="2"/>
                </a:cxn>
                <a:cxn ang="0">
                  <a:pos x="231" y="5"/>
                </a:cxn>
                <a:cxn ang="0">
                  <a:pos x="247" y="10"/>
                </a:cxn>
                <a:cxn ang="0">
                  <a:pos x="264" y="18"/>
                </a:cxn>
                <a:cxn ang="0">
                  <a:pos x="280" y="26"/>
                </a:cxn>
                <a:cxn ang="0">
                  <a:pos x="295" y="36"/>
                </a:cxn>
                <a:cxn ang="0">
                  <a:pos x="308" y="48"/>
                </a:cxn>
                <a:cxn ang="0">
                  <a:pos x="473" y="213"/>
                </a:cxn>
                <a:cxn ang="0">
                  <a:pos x="470" y="237"/>
                </a:cxn>
                <a:cxn ang="0">
                  <a:pos x="457" y="286"/>
                </a:cxn>
                <a:cxn ang="0">
                  <a:pos x="436" y="331"/>
                </a:cxn>
                <a:cxn ang="0">
                  <a:pos x="406" y="372"/>
                </a:cxn>
                <a:cxn ang="0">
                  <a:pos x="372" y="406"/>
                </a:cxn>
                <a:cxn ang="0">
                  <a:pos x="332" y="434"/>
                </a:cxn>
                <a:cxn ang="0">
                  <a:pos x="287" y="455"/>
                </a:cxn>
                <a:cxn ang="0">
                  <a:pos x="239" y="468"/>
                </a:cxn>
                <a:cxn ang="0">
                  <a:pos x="54" y="314"/>
                </a:cxn>
                <a:cxn ang="0">
                  <a:pos x="43" y="301"/>
                </a:cxn>
                <a:cxn ang="0">
                  <a:pos x="31" y="286"/>
                </a:cxn>
                <a:cxn ang="0">
                  <a:pos x="23" y="272"/>
                </a:cxn>
                <a:cxn ang="0">
                  <a:pos x="15" y="255"/>
                </a:cxn>
                <a:cxn ang="0">
                  <a:pos x="9" y="239"/>
                </a:cxn>
                <a:cxn ang="0">
                  <a:pos x="4" y="221"/>
                </a:cxn>
                <a:cxn ang="0">
                  <a:pos x="2" y="203"/>
                </a:cxn>
                <a:cxn ang="0">
                  <a:pos x="0" y="183"/>
                </a:cxn>
                <a:cxn ang="0">
                  <a:pos x="2" y="165"/>
                </a:cxn>
                <a:cxn ang="0">
                  <a:pos x="4" y="147"/>
                </a:cxn>
                <a:cxn ang="0">
                  <a:pos x="9" y="129"/>
                </a:cxn>
                <a:cxn ang="0">
                  <a:pos x="15" y="111"/>
                </a:cxn>
                <a:cxn ang="0">
                  <a:pos x="23" y="97"/>
                </a:cxn>
                <a:cxn ang="0">
                  <a:pos x="31" y="80"/>
                </a:cxn>
                <a:cxn ang="0">
                  <a:pos x="43" y="67"/>
                </a:cxn>
                <a:cxn ang="0">
                  <a:pos x="54" y="54"/>
                </a:cxn>
                <a:cxn ang="0">
                  <a:pos x="67" y="41"/>
                </a:cxn>
                <a:cxn ang="0">
                  <a:pos x="82" y="31"/>
                </a:cxn>
                <a:cxn ang="0">
                  <a:pos x="97" y="21"/>
                </a:cxn>
                <a:cxn ang="0">
                  <a:pos x="113" y="15"/>
                </a:cxn>
                <a:cxn ang="0">
                  <a:pos x="130" y="8"/>
                </a:cxn>
                <a:cxn ang="0">
                  <a:pos x="148" y="3"/>
                </a:cxn>
                <a:cxn ang="0">
                  <a:pos x="166" y="0"/>
                </a:cxn>
                <a:cxn ang="0">
                  <a:pos x="185" y="0"/>
                </a:cxn>
              </a:cxnLst>
              <a:rect l="0" t="0" r="r" b="b"/>
              <a:pathLst>
                <a:path w="473" h="473">
                  <a:moveTo>
                    <a:pt x="185" y="0"/>
                  </a:moveTo>
                  <a:lnTo>
                    <a:pt x="193" y="0"/>
                  </a:lnTo>
                  <a:lnTo>
                    <a:pt x="203" y="0"/>
                  </a:lnTo>
                  <a:lnTo>
                    <a:pt x="213" y="2"/>
                  </a:lnTo>
                  <a:lnTo>
                    <a:pt x="221" y="3"/>
                  </a:lnTo>
                  <a:lnTo>
                    <a:pt x="231" y="5"/>
                  </a:lnTo>
                  <a:lnTo>
                    <a:pt x="239" y="8"/>
                  </a:lnTo>
                  <a:lnTo>
                    <a:pt x="247" y="10"/>
                  </a:lnTo>
                  <a:lnTo>
                    <a:pt x="256" y="15"/>
                  </a:lnTo>
                  <a:lnTo>
                    <a:pt x="264" y="18"/>
                  </a:lnTo>
                  <a:lnTo>
                    <a:pt x="272" y="21"/>
                  </a:lnTo>
                  <a:lnTo>
                    <a:pt x="280" y="26"/>
                  </a:lnTo>
                  <a:lnTo>
                    <a:pt x="288" y="31"/>
                  </a:lnTo>
                  <a:lnTo>
                    <a:pt x="295" y="36"/>
                  </a:lnTo>
                  <a:lnTo>
                    <a:pt x="301" y="41"/>
                  </a:lnTo>
                  <a:lnTo>
                    <a:pt x="308" y="48"/>
                  </a:lnTo>
                  <a:lnTo>
                    <a:pt x="314" y="54"/>
                  </a:lnTo>
                  <a:lnTo>
                    <a:pt x="473" y="213"/>
                  </a:lnTo>
                  <a:lnTo>
                    <a:pt x="473" y="213"/>
                  </a:lnTo>
                  <a:lnTo>
                    <a:pt x="470" y="237"/>
                  </a:lnTo>
                  <a:lnTo>
                    <a:pt x="463" y="262"/>
                  </a:lnTo>
                  <a:lnTo>
                    <a:pt x="457" y="286"/>
                  </a:lnTo>
                  <a:lnTo>
                    <a:pt x="447" y="309"/>
                  </a:lnTo>
                  <a:lnTo>
                    <a:pt x="436" y="331"/>
                  </a:lnTo>
                  <a:lnTo>
                    <a:pt x="421" y="352"/>
                  </a:lnTo>
                  <a:lnTo>
                    <a:pt x="406" y="372"/>
                  </a:lnTo>
                  <a:lnTo>
                    <a:pt x="390" y="390"/>
                  </a:lnTo>
                  <a:lnTo>
                    <a:pt x="372" y="406"/>
                  </a:lnTo>
                  <a:lnTo>
                    <a:pt x="352" y="421"/>
                  </a:lnTo>
                  <a:lnTo>
                    <a:pt x="332" y="434"/>
                  </a:lnTo>
                  <a:lnTo>
                    <a:pt x="310" y="445"/>
                  </a:lnTo>
                  <a:lnTo>
                    <a:pt x="287" y="455"/>
                  </a:lnTo>
                  <a:lnTo>
                    <a:pt x="264" y="463"/>
                  </a:lnTo>
                  <a:lnTo>
                    <a:pt x="239" y="468"/>
                  </a:lnTo>
                  <a:lnTo>
                    <a:pt x="213" y="473"/>
                  </a:lnTo>
                  <a:lnTo>
                    <a:pt x="54" y="314"/>
                  </a:lnTo>
                  <a:lnTo>
                    <a:pt x="48" y="308"/>
                  </a:lnTo>
                  <a:lnTo>
                    <a:pt x="43" y="301"/>
                  </a:lnTo>
                  <a:lnTo>
                    <a:pt x="36" y="295"/>
                  </a:lnTo>
                  <a:lnTo>
                    <a:pt x="31" y="286"/>
                  </a:lnTo>
                  <a:lnTo>
                    <a:pt x="27" y="280"/>
                  </a:lnTo>
                  <a:lnTo>
                    <a:pt x="23" y="272"/>
                  </a:lnTo>
                  <a:lnTo>
                    <a:pt x="18" y="264"/>
                  </a:lnTo>
                  <a:lnTo>
                    <a:pt x="15" y="255"/>
                  </a:lnTo>
                  <a:lnTo>
                    <a:pt x="12" y="247"/>
                  </a:lnTo>
                  <a:lnTo>
                    <a:pt x="9" y="239"/>
                  </a:lnTo>
                  <a:lnTo>
                    <a:pt x="7" y="229"/>
                  </a:lnTo>
                  <a:lnTo>
                    <a:pt x="4" y="221"/>
                  </a:lnTo>
                  <a:lnTo>
                    <a:pt x="2" y="211"/>
                  </a:lnTo>
                  <a:lnTo>
                    <a:pt x="2" y="203"/>
                  </a:lnTo>
                  <a:lnTo>
                    <a:pt x="0" y="193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2" y="165"/>
                  </a:lnTo>
                  <a:lnTo>
                    <a:pt x="2" y="156"/>
                  </a:lnTo>
                  <a:lnTo>
                    <a:pt x="4" y="147"/>
                  </a:lnTo>
                  <a:lnTo>
                    <a:pt x="7" y="138"/>
                  </a:lnTo>
                  <a:lnTo>
                    <a:pt x="9" y="129"/>
                  </a:lnTo>
                  <a:lnTo>
                    <a:pt x="12" y="121"/>
                  </a:lnTo>
                  <a:lnTo>
                    <a:pt x="15" y="111"/>
                  </a:lnTo>
                  <a:lnTo>
                    <a:pt x="18" y="103"/>
                  </a:lnTo>
                  <a:lnTo>
                    <a:pt x="23" y="97"/>
                  </a:lnTo>
                  <a:lnTo>
                    <a:pt x="27" y="88"/>
                  </a:lnTo>
                  <a:lnTo>
                    <a:pt x="31" y="80"/>
                  </a:lnTo>
                  <a:lnTo>
                    <a:pt x="36" y="74"/>
                  </a:lnTo>
                  <a:lnTo>
                    <a:pt x="43" y="67"/>
                  </a:lnTo>
                  <a:lnTo>
                    <a:pt x="48" y="61"/>
                  </a:lnTo>
                  <a:lnTo>
                    <a:pt x="54" y="54"/>
                  </a:lnTo>
                  <a:lnTo>
                    <a:pt x="61" y="48"/>
                  </a:lnTo>
                  <a:lnTo>
                    <a:pt x="67" y="41"/>
                  </a:lnTo>
                  <a:lnTo>
                    <a:pt x="74" y="36"/>
                  </a:lnTo>
                  <a:lnTo>
                    <a:pt x="82" y="31"/>
                  </a:lnTo>
                  <a:lnTo>
                    <a:pt x="89" y="26"/>
                  </a:lnTo>
                  <a:lnTo>
                    <a:pt x="97" y="21"/>
                  </a:lnTo>
                  <a:lnTo>
                    <a:pt x="105" y="18"/>
                  </a:lnTo>
                  <a:lnTo>
                    <a:pt x="113" y="15"/>
                  </a:lnTo>
                  <a:lnTo>
                    <a:pt x="121" y="10"/>
                  </a:lnTo>
                  <a:lnTo>
                    <a:pt x="130" y="8"/>
                  </a:lnTo>
                  <a:lnTo>
                    <a:pt x="139" y="5"/>
                  </a:lnTo>
                  <a:lnTo>
                    <a:pt x="148" y="3"/>
                  </a:lnTo>
                  <a:lnTo>
                    <a:pt x="157" y="2"/>
                  </a:lnTo>
                  <a:lnTo>
                    <a:pt x="166" y="0"/>
                  </a:lnTo>
                  <a:lnTo>
                    <a:pt x="175" y="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D59B2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15" name="Freeform 91"/>
            <p:cNvSpPr>
              <a:spLocks noEditPoints="1"/>
            </p:cNvSpPr>
            <p:nvPr/>
          </p:nvSpPr>
          <p:spPr bwMode="auto">
            <a:xfrm>
              <a:off x="5332413" y="3335338"/>
              <a:ext cx="584200" cy="584200"/>
            </a:xfrm>
            <a:custGeom>
              <a:avLst/>
              <a:gdLst/>
              <a:ahLst/>
              <a:cxnLst>
                <a:cxn ang="0">
                  <a:pos x="113" y="15"/>
                </a:cxn>
                <a:cxn ang="0">
                  <a:pos x="31" y="80"/>
                </a:cxn>
                <a:cxn ang="0">
                  <a:pos x="0" y="183"/>
                </a:cxn>
                <a:cxn ang="0">
                  <a:pos x="23" y="272"/>
                </a:cxn>
                <a:cxn ang="0">
                  <a:pos x="97" y="345"/>
                </a:cxn>
                <a:cxn ang="0">
                  <a:pos x="185" y="368"/>
                </a:cxn>
                <a:cxn ang="0">
                  <a:pos x="288" y="337"/>
                </a:cxn>
                <a:cxn ang="0">
                  <a:pos x="354" y="255"/>
                </a:cxn>
                <a:cxn ang="0">
                  <a:pos x="368" y="165"/>
                </a:cxn>
                <a:cxn ang="0">
                  <a:pos x="328" y="67"/>
                </a:cxn>
                <a:cxn ang="0">
                  <a:pos x="239" y="8"/>
                </a:cxn>
                <a:cxn ang="0">
                  <a:pos x="185" y="25"/>
                </a:cxn>
                <a:cxn ang="0">
                  <a:pos x="95" y="52"/>
                </a:cxn>
                <a:cxn ang="0">
                  <a:pos x="38" y="121"/>
                </a:cxn>
                <a:cxn ang="0">
                  <a:pos x="27" y="200"/>
                </a:cxn>
                <a:cxn ang="0">
                  <a:pos x="63" y="285"/>
                </a:cxn>
                <a:cxn ang="0">
                  <a:pos x="138" y="336"/>
                </a:cxn>
                <a:cxn ang="0">
                  <a:pos x="216" y="340"/>
                </a:cxn>
                <a:cxn ang="0">
                  <a:pos x="296" y="296"/>
                </a:cxn>
                <a:cxn ang="0">
                  <a:pos x="341" y="216"/>
                </a:cxn>
                <a:cxn ang="0">
                  <a:pos x="337" y="136"/>
                </a:cxn>
                <a:cxn ang="0">
                  <a:pos x="287" y="61"/>
                </a:cxn>
                <a:cxn ang="0">
                  <a:pos x="202" y="25"/>
                </a:cxn>
                <a:cxn ang="0">
                  <a:pos x="287" y="192"/>
                </a:cxn>
                <a:cxn ang="0">
                  <a:pos x="262" y="226"/>
                </a:cxn>
                <a:cxn ang="0">
                  <a:pos x="224" y="239"/>
                </a:cxn>
                <a:cxn ang="0">
                  <a:pos x="198" y="221"/>
                </a:cxn>
                <a:cxn ang="0">
                  <a:pos x="167" y="239"/>
                </a:cxn>
                <a:cxn ang="0">
                  <a:pos x="131" y="216"/>
                </a:cxn>
                <a:cxn ang="0">
                  <a:pos x="136" y="165"/>
                </a:cxn>
                <a:cxn ang="0">
                  <a:pos x="184" y="136"/>
                </a:cxn>
                <a:cxn ang="0">
                  <a:pos x="215" y="139"/>
                </a:cxn>
                <a:cxn ang="0">
                  <a:pos x="223" y="211"/>
                </a:cxn>
                <a:cxn ang="0">
                  <a:pos x="244" y="213"/>
                </a:cxn>
                <a:cxn ang="0">
                  <a:pos x="265" y="174"/>
                </a:cxn>
                <a:cxn ang="0">
                  <a:pos x="244" y="120"/>
                </a:cxn>
                <a:cxn ang="0">
                  <a:pos x="195" y="106"/>
                </a:cxn>
                <a:cxn ang="0">
                  <a:pos x="131" y="128"/>
                </a:cxn>
                <a:cxn ang="0">
                  <a:pos x="105" y="180"/>
                </a:cxn>
                <a:cxn ang="0">
                  <a:pos x="126" y="242"/>
                </a:cxn>
                <a:cxn ang="0">
                  <a:pos x="187" y="262"/>
                </a:cxn>
                <a:cxn ang="0">
                  <a:pos x="264" y="259"/>
                </a:cxn>
                <a:cxn ang="0">
                  <a:pos x="164" y="285"/>
                </a:cxn>
                <a:cxn ang="0">
                  <a:pos x="103" y="255"/>
                </a:cxn>
                <a:cxn ang="0">
                  <a:pos x="79" y="201"/>
                </a:cxn>
                <a:cxn ang="0">
                  <a:pos x="103" y="123"/>
                </a:cxn>
                <a:cxn ang="0">
                  <a:pos x="143" y="92"/>
                </a:cxn>
                <a:cxn ang="0">
                  <a:pos x="213" y="84"/>
                </a:cxn>
                <a:cxn ang="0">
                  <a:pos x="274" y="115"/>
                </a:cxn>
                <a:cxn ang="0">
                  <a:pos x="292" y="164"/>
                </a:cxn>
                <a:cxn ang="0">
                  <a:pos x="192" y="157"/>
                </a:cxn>
                <a:cxn ang="0">
                  <a:pos x="166" y="172"/>
                </a:cxn>
                <a:cxn ang="0">
                  <a:pos x="162" y="213"/>
                </a:cxn>
                <a:cxn ang="0">
                  <a:pos x="188" y="210"/>
                </a:cxn>
              </a:cxnLst>
              <a:rect l="0" t="0" r="r" b="b"/>
              <a:pathLst>
                <a:path w="368" h="368">
                  <a:moveTo>
                    <a:pt x="185" y="0"/>
                  </a:moveTo>
                  <a:lnTo>
                    <a:pt x="185" y="0"/>
                  </a:lnTo>
                  <a:lnTo>
                    <a:pt x="166" y="0"/>
                  </a:lnTo>
                  <a:lnTo>
                    <a:pt x="148" y="3"/>
                  </a:lnTo>
                  <a:lnTo>
                    <a:pt x="130" y="8"/>
                  </a:lnTo>
                  <a:lnTo>
                    <a:pt x="113" y="15"/>
                  </a:lnTo>
                  <a:lnTo>
                    <a:pt x="97" y="21"/>
                  </a:lnTo>
                  <a:lnTo>
                    <a:pt x="82" y="31"/>
                  </a:lnTo>
                  <a:lnTo>
                    <a:pt x="67" y="41"/>
                  </a:lnTo>
                  <a:lnTo>
                    <a:pt x="54" y="54"/>
                  </a:lnTo>
                  <a:lnTo>
                    <a:pt x="43" y="67"/>
                  </a:lnTo>
                  <a:lnTo>
                    <a:pt x="31" y="80"/>
                  </a:lnTo>
                  <a:lnTo>
                    <a:pt x="23" y="97"/>
                  </a:lnTo>
                  <a:lnTo>
                    <a:pt x="15" y="111"/>
                  </a:lnTo>
                  <a:lnTo>
                    <a:pt x="9" y="129"/>
                  </a:lnTo>
                  <a:lnTo>
                    <a:pt x="4" y="147"/>
                  </a:lnTo>
                  <a:lnTo>
                    <a:pt x="2" y="165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2" y="203"/>
                  </a:lnTo>
                  <a:lnTo>
                    <a:pt x="4" y="221"/>
                  </a:lnTo>
                  <a:lnTo>
                    <a:pt x="9" y="239"/>
                  </a:lnTo>
                  <a:lnTo>
                    <a:pt x="15" y="255"/>
                  </a:lnTo>
                  <a:lnTo>
                    <a:pt x="23" y="272"/>
                  </a:lnTo>
                  <a:lnTo>
                    <a:pt x="31" y="286"/>
                  </a:lnTo>
                  <a:lnTo>
                    <a:pt x="43" y="301"/>
                  </a:lnTo>
                  <a:lnTo>
                    <a:pt x="54" y="314"/>
                  </a:lnTo>
                  <a:lnTo>
                    <a:pt x="67" y="326"/>
                  </a:lnTo>
                  <a:lnTo>
                    <a:pt x="82" y="337"/>
                  </a:lnTo>
                  <a:lnTo>
                    <a:pt x="97" y="345"/>
                  </a:lnTo>
                  <a:lnTo>
                    <a:pt x="113" y="354"/>
                  </a:lnTo>
                  <a:lnTo>
                    <a:pt x="130" y="360"/>
                  </a:lnTo>
                  <a:lnTo>
                    <a:pt x="148" y="363"/>
                  </a:lnTo>
                  <a:lnTo>
                    <a:pt x="166" y="367"/>
                  </a:lnTo>
                  <a:lnTo>
                    <a:pt x="185" y="368"/>
                  </a:lnTo>
                  <a:lnTo>
                    <a:pt x="185" y="368"/>
                  </a:lnTo>
                  <a:lnTo>
                    <a:pt x="203" y="367"/>
                  </a:lnTo>
                  <a:lnTo>
                    <a:pt x="221" y="363"/>
                  </a:lnTo>
                  <a:lnTo>
                    <a:pt x="239" y="360"/>
                  </a:lnTo>
                  <a:lnTo>
                    <a:pt x="256" y="354"/>
                  </a:lnTo>
                  <a:lnTo>
                    <a:pt x="272" y="345"/>
                  </a:lnTo>
                  <a:lnTo>
                    <a:pt x="288" y="337"/>
                  </a:lnTo>
                  <a:lnTo>
                    <a:pt x="301" y="326"/>
                  </a:lnTo>
                  <a:lnTo>
                    <a:pt x="314" y="314"/>
                  </a:lnTo>
                  <a:lnTo>
                    <a:pt x="328" y="301"/>
                  </a:lnTo>
                  <a:lnTo>
                    <a:pt x="337" y="286"/>
                  </a:lnTo>
                  <a:lnTo>
                    <a:pt x="347" y="272"/>
                  </a:lnTo>
                  <a:lnTo>
                    <a:pt x="354" y="255"/>
                  </a:lnTo>
                  <a:lnTo>
                    <a:pt x="360" y="239"/>
                  </a:lnTo>
                  <a:lnTo>
                    <a:pt x="365" y="221"/>
                  </a:lnTo>
                  <a:lnTo>
                    <a:pt x="368" y="203"/>
                  </a:lnTo>
                  <a:lnTo>
                    <a:pt x="368" y="183"/>
                  </a:lnTo>
                  <a:lnTo>
                    <a:pt x="368" y="183"/>
                  </a:lnTo>
                  <a:lnTo>
                    <a:pt x="368" y="165"/>
                  </a:lnTo>
                  <a:lnTo>
                    <a:pt x="365" y="147"/>
                  </a:lnTo>
                  <a:lnTo>
                    <a:pt x="360" y="129"/>
                  </a:lnTo>
                  <a:lnTo>
                    <a:pt x="354" y="111"/>
                  </a:lnTo>
                  <a:lnTo>
                    <a:pt x="347" y="97"/>
                  </a:lnTo>
                  <a:lnTo>
                    <a:pt x="337" y="80"/>
                  </a:lnTo>
                  <a:lnTo>
                    <a:pt x="328" y="67"/>
                  </a:lnTo>
                  <a:lnTo>
                    <a:pt x="314" y="54"/>
                  </a:lnTo>
                  <a:lnTo>
                    <a:pt x="301" y="41"/>
                  </a:lnTo>
                  <a:lnTo>
                    <a:pt x="288" y="31"/>
                  </a:lnTo>
                  <a:lnTo>
                    <a:pt x="272" y="21"/>
                  </a:lnTo>
                  <a:lnTo>
                    <a:pt x="256" y="15"/>
                  </a:lnTo>
                  <a:lnTo>
                    <a:pt x="239" y="8"/>
                  </a:lnTo>
                  <a:lnTo>
                    <a:pt x="221" y="3"/>
                  </a:lnTo>
                  <a:lnTo>
                    <a:pt x="203" y="0"/>
                  </a:lnTo>
                  <a:lnTo>
                    <a:pt x="185" y="0"/>
                  </a:lnTo>
                  <a:lnTo>
                    <a:pt x="185" y="0"/>
                  </a:lnTo>
                  <a:close/>
                  <a:moveTo>
                    <a:pt x="185" y="25"/>
                  </a:moveTo>
                  <a:lnTo>
                    <a:pt x="185" y="25"/>
                  </a:lnTo>
                  <a:lnTo>
                    <a:pt x="169" y="25"/>
                  </a:lnTo>
                  <a:lnTo>
                    <a:pt x="152" y="28"/>
                  </a:lnTo>
                  <a:lnTo>
                    <a:pt x="138" y="31"/>
                  </a:lnTo>
                  <a:lnTo>
                    <a:pt x="123" y="38"/>
                  </a:lnTo>
                  <a:lnTo>
                    <a:pt x="108" y="44"/>
                  </a:lnTo>
                  <a:lnTo>
                    <a:pt x="95" y="52"/>
                  </a:lnTo>
                  <a:lnTo>
                    <a:pt x="84" y="61"/>
                  </a:lnTo>
                  <a:lnTo>
                    <a:pt x="72" y="70"/>
                  </a:lnTo>
                  <a:lnTo>
                    <a:pt x="63" y="82"/>
                  </a:lnTo>
                  <a:lnTo>
                    <a:pt x="53" y="95"/>
                  </a:lnTo>
                  <a:lnTo>
                    <a:pt x="45" y="108"/>
                  </a:lnTo>
                  <a:lnTo>
                    <a:pt x="38" y="121"/>
                  </a:lnTo>
                  <a:lnTo>
                    <a:pt x="33" y="136"/>
                  </a:lnTo>
                  <a:lnTo>
                    <a:pt x="28" y="152"/>
                  </a:lnTo>
                  <a:lnTo>
                    <a:pt x="27" y="167"/>
                  </a:lnTo>
                  <a:lnTo>
                    <a:pt x="25" y="183"/>
                  </a:lnTo>
                  <a:lnTo>
                    <a:pt x="25" y="183"/>
                  </a:lnTo>
                  <a:lnTo>
                    <a:pt x="27" y="200"/>
                  </a:lnTo>
                  <a:lnTo>
                    <a:pt x="28" y="216"/>
                  </a:lnTo>
                  <a:lnTo>
                    <a:pt x="33" y="231"/>
                  </a:lnTo>
                  <a:lnTo>
                    <a:pt x="38" y="246"/>
                  </a:lnTo>
                  <a:lnTo>
                    <a:pt x="45" y="260"/>
                  </a:lnTo>
                  <a:lnTo>
                    <a:pt x="53" y="273"/>
                  </a:lnTo>
                  <a:lnTo>
                    <a:pt x="63" y="285"/>
                  </a:lnTo>
                  <a:lnTo>
                    <a:pt x="72" y="296"/>
                  </a:lnTo>
                  <a:lnTo>
                    <a:pt x="84" y="306"/>
                  </a:lnTo>
                  <a:lnTo>
                    <a:pt x="95" y="316"/>
                  </a:lnTo>
                  <a:lnTo>
                    <a:pt x="108" y="324"/>
                  </a:lnTo>
                  <a:lnTo>
                    <a:pt x="123" y="331"/>
                  </a:lnTo>
                  <a:lnTo>
                    <a:pt x="138" y="336"/>
                  </a:lnTo>
                  <a:lnTo>
                    <a:pt x="152" y="340"/>
                  </a:lnTo>
                  <a:lnTo>
                    <a:pt x="169" y="342"/>
                  </a:lnTo>
                  <a:lnTo>
                    <a:pt x="185" y="342"/>
                  </a:lnTo>
                  <a:lnTo>
                    <a:pt x="185" y="342"/>
                  </a:lnTo>
                  <a:lnTo>
                    <a:pt x="202" y="342"/>
                  </a:lnTo>
                  <a:lnTo>
                    <a:pt x="216" y="340"/>
                  </a:lnTo>
                  <a:lnTo>
                    <a:pt x="233" y="336"/>
                  </a:lnTo>
                  <a:lnTo>
                    <a:pt x="247" y="331"/>
                  </a:lnTo>
                  <a:lnTo>
                    <a:pt x="260" y="324"/>
                  </a:lnTo>
                  <a:lnTo>
                    <a:pt x="274" y="316"/>
                  </a:lnTo>
                  <a:lnTo>
                    <a:pt x="287" y="306"/>
                  </a:lnTo>
                  <a:lnTo>
                    <a:pt x="296" y="296"/>
                  </a:lnTo>
                  <a:lnTo>
                    <a:pt x="308" y="285"/>
                  </a:lnTo>
                  <a:lnTo>
                    <a:pt x="316" y="273"/>
                  </a:lnTo>
                  <a:lnTo>
                    <a:pt x="324" y="260"/>
                  </a:lnTo>
                  <a:lnTo>
                    <a:pt x="331" y="246"/>
                  </a:lnTo>
                  <a:lnTo>
                    <a:pt x="337" y="231"/>
                  </a:lnTo>
                  <a:lnTo>
                    <a:pt x="341" y="216"/>
                  </a:lnTo>
                  <a:lnTo>
                    <a:pt x="342" y="200"/>
                  </a:lnTo>
                  <a:lnTo>
                    <a:pt x="344" y="183"/>
                  </a:lnTo>
                  <a:lnTo>
                    <a:pt x="344" y="183"/>
                  </a:lnTo>
                  <a:lnTo>
                    <a:pt x="342" y="167"/>
                  </a:lnTo>
                  <a:lnTo>
                    <a:pt x="341" y="152"/>
                  </a:lnTo>
                  <a:lnTo>
                    <a:pt x="337" y="136"/>
                  </a:lnTo>
                  <a:lnTo>
                    <a:pt x="331" y="121"/>
                  </a:lnTo>
                  <a:lnTo>
                    <a:pt x="324" y="108"/>
                  </a:lnTo>
                  <a:lnTo>
                    <a:pt x="316" y="95"/>
                  </a:lnTo>
                  <a:lnTo>
                    <a:pt x="308" y="82"/>
                  </a:lnTo>
                  <a:lnTo>
                    <a:pt x="296" y="70"/>
                  </a:lnTo>
                  <a:lnTo>
                    <a:pt x="287" y="61"/>
                  </a:lnTo>
                  <a:lnTo>
                    <a:pt x="274" y="52"/>
                  </a:lnTo>
                  <a:lnTo>
                    <a:pt x="260" y="44"/>
                  </a:lnTo>
                  <a:lnTo>
                    <a:pt x="247" y="38"/>
                  </a:lnTo>
                  <a:lnTo>
                    <a:pt x="233" y="31"/>
                  </a:lnTo>
                  <a:lnTo>
                    <a:pt x="216" y="28"/>
                  </a:lnTo>
                  <a:lnTo>
                    <a:pt x="202" y="25"/>
                  </a:lnTo>
                  <a:lnTo>
                    <a:pt x="185" y="25"/>
                  </a:lnTo>
                  <a:lnTo>
                    <a:pt x="185" y="25"/>
                  </a:lnTo>
                  <a:close/>
                  <a:moveTo>
                    <a:pt x="292" y="164"/>
                  </a:moveTo>
                  <a:lnTo>
                    <a:pt x="292" y="164"/>
                  </a:lnTo>
                  <a:lnTo>
                    <a:pt x="288" y="182"/>
                  </a:lnTo>
                  <a:lnTo>
                    <a:pt x="287" y="192"/>
                  </a:lnTo>
                  <a:lnTo>
                    <a:pt x="283" y="200"/>
                  </a:lnTo>
                  <a:lnTo>
                    <a:pt x="283" y="200"/>
                  </a:lnTo>
                  <a:lnTo>
                    <a:pt x="278" y="206"/>
                  </a:lnTo>
                  <a:lnTo>
                    <a:pt x="274" y="213"/>
                  </a:lnTo>
                  <a:lnTo>
                    <a:pt x="269" y="219"/>
                  </a:lnTo>
                  <a:lnTo>
                    <a:pt x="262" y="226"/>
                  </a:lnTo>
                  <a:lnTo>
                    <a:pt x="262" y="226"/>
                  </a:lnTo>
                  <a:lnTo>
                    <a:pt x="252" y="231"/>
                  </a:lnTo>
                  <a:lnTo>
                    <a:pt x="244" y="236"/>
                  </a:lnTo>
                  <a:lnTo>
                    <a:pt x="234" y="237"/>
                  </a:lnTo>
                  <a:lnTo>
                    <a:pt x="224" y="239"/>
                  </a:lnTo>
                  <a:lnTo>
                    <a:pt x="224" y="239"/>
                  </a:lnTo>
                  <a:lnTo>
                    <a:pt x="215" y="237"/>
                  </a:lnTo>
                  <a:lnTo>
                    <a:pt x="206" y="234"/>
                  </a:lnTo>
                  <a:lnTo>
                    <a:pt x="206" y="234"/>
                  </a:lnTo>
                  <a:lnTo>
                    <a:pt x="202" y="229"/>
                  </a:lnTo>
                  <a:lnTo>
                    <a:pt x="198" y="221"/>
                  </a:lnTo>
                  <a:lnTo>
                    <a:pt x="198" y="221"/>
                  </a:lnTo>
                  <a:lnTo>
                    <a:pt x="192" y="229"/>
                  </a:lnTo>
                  <a:lnTo>
                    <a:pt x="185" y="234"/>
                  </a:lnTo>
                  <a:lnTo>
                    <a:pt x="185" y="234"/>
                  </a:lnTo>
                  <a:lnTo>
                    <a:pt x="177" y="237"/>
                  </a:lnTo>
                  <a:lnTo>
                    <a:pt x="167" y="239"/>
                  </a:lnTo>
                  <a:lnTo>
                    <a:pt x="167" y="239"/>
                  </a:lnTo>
                  <a:lnTo>
                    <a:pt x="157" y="237"/>
                  </a:lnTo>
                  <a:lnTo>
                    <a:pt x="151" y="236"/>
                  </a:lnTo>
                  <a:lnTo>
                    <a:pt x="144" y="232"/>
                  </a:lnTo>
                  <a:lnTo>
                    <a:pt x="138" y="229"/>
                  </a:lnTo>
                  <a:lnTo>
                    <a:pt x="134" y="223"/>
                  </a:lnTo>
                  <a:lnTo>
                    <a:pt x="131" y="216"/>
                  </a:lnTo>
                  <a:lnTo>
                    <a:pt x="130" y="208"/>
                  </a:lnTo>
                  <a:lnTo>
                    <a:pt x="128" y="200"/>
                  </a:lnTo>
                  <a:lnTo>
                    <a:pt x="128" y="200"/>
                  </a:lnTo>
                  <a:lnTo>
                    <a:pt x="130" y="187"/>
                  </a:lnTo>
                  <a:lnTo>
                    <a:pt x="133" y="175"/>
                  </a:lnTo>
                  <a:lnTo>
                    <a:pt x="136" y="165"/>
                  </a:lnTo>
                  <a:lnTo>
                    <a:pt x="143" y="156"/>
                  </a:lnTo>
                  <a:lnTo>
                    <a:pt x="143" y="156"/>
                  </a:lnTo>
                  <a:lnTo>
                    <a:pt x="151" y="146"/>
                  </a:lnTo>
                  <a:lnTo>
                    <a:pt x="161" y="141"/>
                  </a:lnTo>
                  <a:lnTo>
                    <a:pt x="172" y="136"/>
                  </a:lnTo>
                  <a:lnTo>
                    <a:pt x="184" y="136"/>
                  </a:lnTo>
                  <a:lnTo>
                    <a:pt x="184" y="136"/>
                  </a:lnTo>
                  <a:lnTo>
                    <a:pt x="192" y="136"/>
                  </a:lnTo>
                  <a:lnTo>
                    <a:pt x="198" y="138"/>
                  </a:lnTo>
                  <a:lnTo>
                    <a:pt x="205" y="142"/>
                  </a:lnTo>
                  <a:lnTo>
                    <a:pt x="208" y="147"/>
                  </a:lnTo>
                  <a:lnTo>
                    <a:pt x="215" y="139"/>
                  </a:lnTo>
                  <a:lnTo>
                    <a:pt x="241" y="139"/>
                  </a:lnTo>
                  <a:lnTo>
                    <a:pt x="224" y="208"/>
                  </a:lnTo>
                  <a:lnTo>
                    <a:pt x="224" y="208"/>
                  </a:lnTo>
                  <a:lnTo>
                    <a:pt x="223" y="210"/>
                  </a:lnTo>
                  <a:lnTo>
                    <a:pt x="223" y="210"/>
                  </a:lnTo>
                  <a:lnTo>
                    <a:pt x="223" y="211"/>
                  </a:lnTo>
                  <a:lnTo>
                    <a:pt x="223" y="211"/>
                  </a:lnTo>
                  <a:lnTo>
                    <a:pt x="224" y="216"/>
                  </a:lnTo>
                  <a:lnTo>
                    <a:pt x="229" y="218"/>
                  </a:lnTo>
                  <a:lnTo>
                    <a:pt x="229" y="218"/>
                  </a:lnTo>
                  <a:lnTo>
                    <a:pt x="236" y="216"/>
                  </a:lnTo>
                  <a:lnTo>
                    <a:pt x="244" y="213"/>
                  </a:lnTo>
                  <a:lnTo>
                    <a:pt x="251" y="206"/>
                  </a:lnTo>
                  <a:lnTo>
                    <a:pt x="257" y="198"/>
                  </a:lnTo>
                  <a:lnTo>
                    <a:pt x="257" y="198"/>
                  </a:lnTo>
                  <a:lnTo>
                    <a:pt x="260" y="190"/>
                  </a:lnTo>
                  <a:lnTo>
                    <a:pt x="264" y="182"/>
                  </a:lnTo>
                  <a:lnTo>
                    <a:pt x="265" y="174"/>
                  </a:lnTo>
                  <a:lnTo>
                    <a:pt x="265" y="164"/>
                  </a:lnTo>
                  <a:lnTo>
                    <a:pt x="265" y="164"/>
                  </a:lnTo>
                  <a:lnTo>
                    <a:pt x="264" y="151"/>
                  </a:lnTo>
                  <a:lnTo>
                    <a:pt x="260" y="139"/>
                  </a:lnTo>
                  <a:lnTo>
                    <a:pt x="254" y="129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34" y="115"/>
                  </a:lnTo>
                  <a:lnTo>
                    <a:pt x="221" y="110"/>
                  </a:lnTo>
                  <a:lnTo>
                    <a:pt x="210" y="106"/>
                  </a:lnTo>
                  <a:lnTo>
                    <a:pt x="195" y="106"/>
                  </a:lnTo>
                  <a:lnTo>
                    <a:pt x="195" y="106"/>
                  </a:lnTo>
                  <a:lnTo>
                    <a:pt x="179" y="106"/>
                  </a:lnTo>
                  <a:lnTo>
                    <a:pt x="166" y="110"/>
                  </a:lnTo>
                  <a:lnTo>
                    <a:pt x="152" y="115"/>
                  </a:lnTo>
                  <a:lnTo>
                    <a:pt x="141" y="121"/>
                  </a:lnTo>
                  <a:lnTo>
                    <a:pt x="141" y="121"/>
                  </a:lnTo>
                  <a:lnTo>
                    <a:pt x="131" y="128"/>
                  </a:lnTo>
                  <a:lnTo>
                    <a:pt x="125" y="136"/>
                  </a:lnTo>
                  <a:lnTo>
                    <a:pt x="118" y="142"/>
                  </a:lnTo>
                  <a:lnTo>
                    <a:pt x="113" y="151"/>
                  </a:lnTo>
                  <a:lnTo>
                    <a:pt x="110" y="160"/>
                  </a:lnTo>
                  <a:lnTo>
                    <a:pt x="107" y="170"/>
                  </a:lnTo>
                  <a:lnTo>
                    <a:pt x="105" y="180"/>
                  </a:lnTo>
                  <a:lnTo>
                    <a:pt x="105" y="190"/>
                  </a:lnTo>
                  <a:lnTo>
                    <a:pt x="105" y="190"/>
                  </a:lnTo>
                  <a:lnTo>
                    <a:pt x="105" y="206"/>
                  </a:lnTo>
                  <a:lnTo>
                    <a:pt x="110" y="219"/>
                  </a:lnTo>
                  <a:lnTo>
                    <a:pt x="117" y="232"/>
                  </a:lnTo>
                  <a:lnTo>
                    <a:pt x="126" y="242"/>
                  </a:lnTo>
                  <a:lnTo>
                    <a:pt x="126" y="242"/>
                  </a:lnTo>
                  <a:lnTo>
                    <a:pt x="139" y="250"/>
                  </a:lnTo>
                  <a:lnTo>
                    <a:pt x="152" y="257"/>
                  </a:lnTo>
                  <a:lnTo>
                    <a:pt x="169" y="260"/>
                  </a:lnTo>
                  <a:lnTo>
                    <a:pt x="187" y="262"/>
                  </a:lnTo>
                  <a:lnTo>
                    <a:pt x="187" y="262"/>
                  </a:lnTo>
                  <a:lnTo>
                    <a:pt x="203" y="260"/>
                  </a:lnTo>
                  <a:lnTo>
                    <a:pt x="221" y="257"/>
                  </a:lnTo>
                  <a:lnTo>
                    <a:pt x="236" y="250"/>
                  </a:lnTo>
                  <a:lnTo>
                    <a:pt x="251" y="241"/>
                  </a:lnTo>
                  <a:lnTo>
                    <a:pt x="264" y="259"/>
                  </a:lnTo>
                  <a:lnTo>
                    <a:pt x="264" y="259"/>
                  </a:lnTo>
                  <a:lnTo>
                    <a:pt x="246" y="270"/>
                  </a:lnTo>
                  <a:lnTo>
                    <a:pt x="226" y="278"/>
                  </a:lnTo>
                  <a:lnTo>
                    <a:pt x="205" y="285"/>
                  </a:lnTo>
                  <a:lnTo>
                    <a:pt x="184" y="286"/>
                  </a:lnTo>
                  <a:lnTo>
                    <a:pt x="184" y="286"/>
                  </a:lnTo>
                  <a:lnTo>
                    <a:pt x="164" y="285"/>
                  </a:lnTo>
                  <a:lnTo>
                    <a:pt x="144" y="280"/>
                  </a:lnTo>
                  <a:lnTo>
                    <a:pt x="144" y="280"/>
                  </a:lnTo>
                  <a:lnTo>
                    <a:pt x="126" y="272"/>
                  </a:lnTo>
                  <a:lnTo>
                    <a:pt x="112" y="262"/>
                  </a:lnTo>
                  <a:lnTo>
                    <a:pt x="112" y="262"/>
                  </a:lnTo>
                  <a:lnTo>
                    <a:pt x="103" y="255"/>
                  </a:lnTo>
                  <a:lnTo>
                    <a:pt x="97" y="247"/>
                  </a:lnTo>
                  <a:lnTo>
                    <a:pt x="92" y="239"/>
                  </a:lnTo>
                  <a:lnTo>
                    <a:pt x="87" y="231"/>
                  </a:lnTo>
                  <a:lnTo>
                    <a:pt x="84" y="223"/>
                  </a:lnTo>
                  <a:lnTo>
                    <a:pt x="81" y="213"/>
                  </a:lnTo>
                  <a:lnTo>
                    <a:pt x="79" y="201"/>
                  </a:lnTo>
                  <a:lnTo>
                    <a:pt x="79" y="192"/>
                  </a:lnTo>
                  <a:lnTo>
                    <a:pt x="79" y="192"/>
                  </a:lnTo>
                  <a:lnTo>
                    <a:pt x="81" y="172"/>
                  </a:lnTo>
                  <a:lnTo>
                    <a:pt x="85" y="154"/>
                  </a:lnTo>
                  <a:lnTo>
                    <a:pt x="92" y="138"/>
                  </a:lnTo>
                  <a:lnTo>
                    <a:pt x="103" y="123"/>
                  </a:lnTo>
                  <a:lnTo>
                    <a:pt x="103" y="123"/>
                  </a:lnTo>
                  <a:lnTo>
                    <a:pt x="112" y="113"/>
                  </a:lnTo>
                  <a:lnTo>
                    <a:pt x="121" y="105"/>
                  </a:lnTo>
                  <a:lnTo>
                    <a:pt x="131" y="98"/>
                  </a:lnTo>
                  <a:lnTo>
                    <a:pt x="143" y="92"/>
                  </a:lnTo>
                  <a:lnTo>
                    <a:pt x="143" y="92"/>
                  </a:lnTo>
                  <a:lnTo>
                    <a:pt x="156" y="88"/>
                  </a:lnTo>
                  <a:lnTo>
                    <a:pt x="167" y="84"/>
                  </a:lnTo>
                  <a:lnTo>
                    <a:pt x="180" y="82"/>
                  </a:lnTo>
                  <a:lnTo>
                    <a:pt x="195" y="82"/>
                  </a:lnTo>
                  <a:lnTo>
                    <a:pt x="195" y="82"/>
                  </a:lnTo>
                  <a:lnTo>
                    <a:pt x="213" y="84"/>
                  </a:lnTo>
                  <a:lnTo>
                    <a:pt x="231" y="87"/>
                  </a:lnTo>
                  <a:lnTo>
                    <a:pt x="247" y="93"/>
                  </a:lnTo>
                  <a:lnTo>
                    <a:pt x="262" y="102"/>
                  </a:lnTo>
                  <a:lnTo>
                    <a:pt x="262" y="102"/>
                  </a:lnTo>
                  <a:lnTo>
                    <a:pt x="269" y="108"/>
                  </a:lnTo>
                  <a:lnTo>
                    <a:pt x="274" y="115"/>
                  </a:lnTo>
                  <a:lnTo>
                    <a:pt x="280" y="121"/>
                  </a:lnTo>
                  <a:lnTo>
                    <a:pt x="283" y="129"/>
                  </a:lnTo>
                  <a:lnTo>
                    <a:pt x="287" y="138"/>
                  </a:lnTo>
                  <a:lnTo>
                    <a:pt x="288" y="146"/>
                  </a:lnTo>
                  <a:lnTo>
                    <a:pt x="292" y="164"/>
                  </a:lnTo>
                  <a:lnTo>
                    <a:pt x="292" y="164"/>
                  </a:lnTo>
                  <a:close/>
                  <a:moveTo>
                    <a:pt x="202" y="172"/>
                  </a:moveTo>
                  <a:lnTo>
                    <a:pt x="202" y="172"/>
                  </a:lnTo>
                  <a:lnTo>
                    <a:pt x="200" y="165"/>
                  </a:lnTo>
                  <a:lnTo>
                    <a:pt x="197" y="160"/>
                  </a:lnTo>
                  <a:lnTo>
                    <a:pt x="197" y="160"/>
                  </a:lnTo>
                  <a:lnTo>
                    <a:pt x="192" y="157"/>
                  </a:lnTo>
                  <a:lnTo>
                    <a:pt x="187" y="157"/>
                  </a:lnTo>
                  <a:lnTo>
                    <a:pt x="187" y="157"/>
                  </a:lnTo>
                  <a:lnTo>
                    <a:pt x="180" y="157"/>
                  </a:lnTo>
                  <a:lnTo>
                    <a:pt x="175" y="160"/>
                  </a:lnTo>
                  <a:lnTo>
                    <a:pt x="170" y="165"/>
                  </a:lnTo>
                  <a:lnTo>
                    <a:pt x="166" y="172"/>
                  </a:lnTo>
                  <a:lnTo>
                    <a:pt x="166" y="172"/>
                  </a:lnTo>
                  <a:lnTo>
                    <a:pt x="161" y="187"/>
                  </a:lnTo>
                  <a:lnTo>
                    <a:pt x="161" y="200"/>
                  </a:lnTo>
                  <a:lnTo>
                    <a:pt x="161" y="200"/>
                  </a:lnTo>
                  <a:lnTo>
                    <a:pt x="161" y="208"/>
                  </a:lnTo>
                  <a:lnTo>
                    <a:pt x="162" y="213"/>
                  </a:lnTo>
                  <a:lnTo>
                    <a:pt x="167" y="216"/>
                  </a:lnTo>
                  <a:lnTo>
                    <a:pt x="172" y="216"/>
                  </a:lnTo>
                  <a:lnTo>
                    <a:pt x="172" y="216"/>
                  </a:lnTo>
                  <a:lnTo>
                    <a:pt x="180" y="214"/>
                  </a:lnTo>
                  <a:lnTo>
                    <a:pt x="188" y="210"/>
                  </a:lnTo>
                  <a:lnTo>
                    <a:pt x="188" y="210"/>
                  </a:lnTo>
                  <a:lnTo>
                    <a:pt x="193" y="203"/>
                  </a:lnTo>
                  <a:lnTo>
                    <a:pt x="197" y="193"/>
                  </a:lnTo>
                  <a:lnTo>
                    <a:pt x="202" y="172"/>
                  </a:lnTo>
                  <a:lnTo>
                    <a:pt x="202" y="1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255" name="组合 254"/>
          <p:cNvGrpSpPr/>
          <p:nvPr/>
        </p:nvGrpSpPr>
        <p:grpSpPr>
          <a:xfrm>
            <a:off x="2658020" y="4961485"/>
            <a:ext cx="1229784" cy="1229784"/>
            <a:chOff x="2003425" y="3167063"/>
            <a:chExt cx="922338" cy="922338"/>
          </a:xfrm>
        </p:grpSpPr>
        <p:sp>
          <p:nvSpPr>
            <p:cNvPr id="1067" name="Freeform 43"/>
            <p:cNvSpPr/>
            <p:nvPr/>
          </p:nvSpPr>
          <p:spPr bwMode="auto">
            <a:xfrm>
              <a:off x="2003425" y="3167063"/>
              <a:ext cx="922338" cy="922338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232" y="5"/>
                </a:cxn>
                <a:cxn ang="0">
                  <a:pos x="178" y="23"/>
                </a:cxn>
                <a:cxn ang="0">
                  <a:pos x="128" y="49"/>
                </a:cxn>
                <a:cxn ang="0">
                  <a:pos x="85" y="85"/>
                </a:cxn>
                <a:cxn ang="0">
                  <a:pos x="51" y="127"/>
                </a:cxn>
                <a:cxn ang="0">
                  <a:pos x="23" y="176"/>
                </a:cxn>
                <a:cxn ang="0">
                  <a:pos x="7" y="230"/>
                </a:cxn>
                <a:cxn ang="0">
                  <a:pos x="0" y="289"/>
                </a:cxn>
                <a:cxn ang="0">
                  <a:pos x="2" y="319"/>
                </a:cxn>
                <a:cxn ang="0">
                  <a:pos x="13" y="376"/>
                </a:cxn>
                <a:cxn ang="0">
                  <a:pos x="36" y="428"/>
                </a:cxn>
                <a:cxn ang="0">
                  <a:pos x="67" y="474"/>
                </a:cxn>
                <a:cxn ang="0">
                  <a:pos x="106" y="514"/>
                </a:cxn>
                <a:cxn ang="0">
                  <a:pos x="152" y="545"/>
                </a:cxn>
                <a:cxn ang="0">
                  <a:pos x="204" y="568"/>
                </a:cxn>
                <a:cxn ang="0">
                  <a:pos x="260" y="579"/>
                </a:cxn>
                <a:cxn ang="0">
                  <a:pos x="291" y="581"/>
                </a:cxn>
                <a:cxn ang="0">
                  <a:pos x="348" y="574"/>
                </a:cxn>
                <a:cxn ang="0">
                  <a:pos x="404" y="558"/>
                </a:cxn>
                <a:cxn ang="0">
                  <a:pos x="453" y="530"/>
                </a:cxn>
                <a:cxn ang="0">
                  <a:pos x="496" y="496"/>
                </a:cxn>
                <a:cxn ang="0">
                  <a:pos x="532" y="451"/>
                </a:cxn>
                <a:cxn ang="0">
                  <a:pos x="558" y="402"/>
                </a:cxn>
                <a:cxn ang="0">
                  <a:pos x="574" y="348"/>
                </a:cxn>
                <a:cxn ang="0">
                  <a:pos x="581" y="289"/>
                </a:cxn>
                <a:cxn ang="0">
                  <a:pos x="579" y="260"/>
                </a:cxn>
                <a:cxn ang="0">
                  <a:pos x="568" y="203"/>
                </a:cxn>
                <a:cxn ang="0">
                  <a:pos x="545" y="152"/>
                </a:cxn>
                <a:cxn ang="0">
                  <a:pos x="514" y="104"/>
                </a:cxn>
                <a:cxn ang="0">
                  <a:pos x="474" y="65"/>
                </a:cxn>
                <a:cxn ang="0">
                  <a:pos x="429" y="34"/>
                </a:cxn>
                <a:cxn ang="0">
                  <a:pos x="376" y="13"/>
                </a:cxn>
                <a:cxn ang="0">
                  <a:pos x="321" y="1"/>
                </a:cxn>
                <a:cxn ang="0">
                  <a:pos x="291" y="0"/>
                </a:cxn>
              </a:cxnLst>
              <a:rect l="0" t="0" r="r" b="b"/>
              <a:pathLst>
                <a:path w="581" h="581">
                  <a:moveTo>
                    <a:pt x="291" y="0"/>
                  </a:moveTo>
                  <a:lnTo>
                    <a:pt x="291" y="0"/>
                  </a:lnTo>
                  <a:lnTo>
                    <a:pt x="260" y="1"/>
                  </a:lnTo>
                  <a:lnTo>
                    <a:pt x="232" y="5"/>
                  </a:lnTo>
                  <a:lnTo>
                    <a:pt x="204" y="13"/>
                  </a:lnTo>
                  <a:lnTo>
                    <a:pt x="178" y="23"/>
                  </a:lnTo>
                  <a:lnTo>
                    <a:pt x="152" y="34"/>
                  </a:lnTo>
                  <a:lnTo>
                    <a:pt x="128" y="49"/>
                  </a:lnTo>
                  <a:lnTo>
                    <a:pt x="106" y="65"/>
                  </a:lnTo>
                  <a:lnTo>
                    <a:pt x="85" y="85"/>
                  </a:lnTo>
                  <a:lnTo>
                    <a:pt x="67" y="104"/>
                  </a:lnTo>
                  <a:lnTo>
                    <a:pt x="51" y="127"/>
                  </a:lnTo>
                  <a:lnTo>
                    <a:pt x="36" y="152"/>
                  </a:lnTo>
                  <a:lnTo>
                    <a:pt x="23" y="176"/>
                  </a:lnTo>
                  <a:lnTo>
                    <a:pt x="13" y="203"/>
                  </a:lnTo>
                  <a:lnTo>
                    <a:pt x="7" y="230"/>
                  </a:lnTo>
                  <a:lnTo>
                    <a:pt x="2" y="260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2" y="319"/>
                  </a:lnTo>
                  <a:lnTo>
                    <a:pt x="7" y="348"/>
                  </a:lnTo>
                  <a:lnTo>
                    <a:pt x="13" y="376"/>
                  </a:lnTo>
                  <a:lnTo>
                    <a:pt x="23" y="402"/>
                  </a:lnTo>
                  <a:lnTo>
                    <a:pt x="36" y="428"/>
                  </a:lnTo>
                  <a:lnTo>
                    <a:pt x="51" y="451"/>
                  </a:lnTo>
                  <a:lnTo>
                    <a:pt x="67" y="474"/>
                  </a:lnTo>
                  <a:lnTo>
                    <a:pt x="85" y="496"/>
                  </a:lnTo>
                  <a:lnTo>
                    <a:pt x="106" y="514"/>
                  </a:lnTo>
                  <a:lnTo>
                    <a:pt x="128" y="530"/>
                  </a:lnTo>
                  <a:lnTo>
                    <a:pt x="152" y="545"/>
                  </a:lnTo>
                  <a:lnTo>
                    <a:pt x="178" y="558"/>
                  </a:lnTo>
                  <a:lnTo>
                    <a:pt x="204" y="568"/>
                  </a:lnTo>
                  <a:lnTo>
                    <a:pt x="232" y="574"/>
                  </a:lnTo>
                  <a:lnTo>
                    <a:pt x="260" y="579"/>
                  </a:lnTo>
                  <a:lnTo>
                    <a:pt x="291" y="581"/>
                  </a:lnTo>
                  <a:lnTo>
                    <a:pt x="291" y="581"/>
                  </a:lnTo>
                  <a:lnTo>
                    <a:pt x="321" y="579"/>
                  </a:lnTo>
                  <a:lnTo>
                    <a:pt x="348" y="574"/>
                  </a:lnTo>
                  <a:lnTo>
                    <a:pt x="376" y="568"/>
                  </a:lnTo>
                  <a:lnTo>
                    <a:pt x="404" y="558"/>
                  </a:lnTo>
                  <a:lnTo>
                    <a:pt x="429" y="545"/>
                  </a:lnTo>
                  <a:lnTo>
                    <a:pt x="453" y="530"/>
                  </a:lnTo>
                  <a:lnTo>
                    <a:pt x="474" y="514"/>
                  </a:lnTo>
                  <a:lnTo>
                    <a:pt x="496" y="496"/>
                  </a:lnTo>
                  <a:lnTo>
                    <a:pt x="514" y="474"/>
                  </a:lnTo>
                  <a:lnTo>
                    <a:pt x="532" y="451"/>
                  </a:lnTo>
                  <a:lnTo>
                    <a:pt x="545" y="428"/>
                  </a:lnTo>
                  <a:lnTo>
                    <a:pt x="558" y="402"/>
                  </a:lnTo>
                  <a:lnTo>
                    <a:pt x="568" y="376"/>
                  </a:lnTo>
                  <a:lnTo>
                    <a:pt x="574" y="348"/>
                  </a:lnTo>
                  <a:lnTo>
                    <a:pt x="579" y="319"/>
                  </a:lnTo>
                  <a:lnTo>
                    <a:pt x="581" y="289"/>
                  </a:lnTo>
                  <a:lnTo>
                    <a:pt x="581" y="289"/>
                  </a:lnTo>
                  <a:lnTo>
                    <a:pt x="579" y="260"/>
                  </a:lnTo>
                  <a:lnTo>
                    <a:pt x="574" y="230"/>
                  </a:lnTo>
                  <a:lnTo>
                    <a:pt x="568" y="203"/>
                  </a:lnTo>
                  <a:lnTo>
                    <a:pt x="558" y="176"/>
                  </a:lnTo>
                  <a:lnTo>
                    <a:pt x="545" y="152"/>
                  </a:lnTo>
                  <a:lnTo>
                    <a:pt x="532" y="127"/>
                  </a:lnTo>
                  <a:lnTo>
                    <a:pt x="514" y="104"/>
                  </a:lnTo>
                  <a:lnTo>
                    <a:pt x="496" y="85"/>
                  </a:lnTo>
                  <a:lnTo>
                    <a:pt x="474" y="65"/>
                  </a:lnTo>
                  <a:lnTo>
                    <a:pt x="453" y="49"/>
                  </a:lnTo>
                  <a:lnTo>
                    <a:pt x="429" y="34"/>
                  </a:lnTo>
                  <a:lnTo>
                    <a:pt x="404" y="23"/>
                  </a:lnTo>
                  <a:lnTo>
                    <a:pt x="376" y="13"/>
                  </a:lnTo>
                  <a:lnTo>
                    <a:pt x="348" y="5"/>
                  </a:lnTo>
                  <a:lnTo>
                    <a:pt x="321" y="1"/>
                  </a:lnTo>
                  <a:lnTo>
                    <a:pt x="291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25A58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71" name="Freeform 47"/>
            <p:cNvSpPr/>
            <p:nvPr/>
          </p:nvSpPr>
          <p:spPr bwMode="auto">
            <a:xfrm>
              <a:off x="2162175" y="3325813"/>
              <a:ext cx="760413" cy="760413"/>
            </a:xfrm>
            <a:custGeom>
              <a:avLst/>
              <a:gdLst/>
              <a:ahLst/>
              <a:cxnLst>
                <a:cxn ang="0">
                  <a:pos x="325" y="55"/>
                </a:cxn>
                <a:cxn ang="0">
                  <a:pos x="311" y="44"/>
                </a:cxn>
                <a:cxn ang="0">
                  <a:pos x="298" y="32"/>
                </a:cxn>
                <a:cxn ang="0">
                  <a:pos x="281" y="22"/>
                </a:cxn>
                <a:cxn ang="0">
                  <a:pos x="265" y="14"/>
                </a:cxn>
                <a:cxn ang="0">
                  <a:pos x="247" y="8"/>
                </a:cxn>
                <a:cxn ang="0">
                  <a:pos x="229" y="3"/>
                </a:cxn>
                <a:cxn ang="0">
                  <a:pos x="209" y="1"/>
                </a:cxn>
                <a:cxn ang="0">
                  <a:pos x="191" y="0"/>
                </a:cxn>
                <a:cxn ang="0">
                  <a:pos x="172" y="1"/>
                </a:cxn>
                <a:cxn ang="0">
                  <a:pos x="152" y="3"/>
                </a:cxn>
                <a:cxn ang="0">
                  <a:pos x="134" y="8"/>
                </a:cxn>
                <a:cxn ang="0">
                  <a:pos x="116" y="14"/>
                </a:cxn>
                <a:cxn ang="0">
                  <a:pos x="100" y="22"/>
                </a:cxn>
                <a:cxn ang="0">
                  <a:pos x="85" y="32"/>
                </a:cxn>
                <a:cxn ang="0">
                  <a:pos x="70" y="44"/>
                </a:cxn>
                <a:cxn ang="0">
                  <a:pos x="55" y="55"/>
                </a:cxn>
                <a:cxn ang="0">
                  <a:pos x="44" y="68"/>
                </a:cxn>
                <a:cxn ang="0">
                  <a:pos x="33" y="83"/>
                </a:cxn>
                <a:cxn ang="0">
                  <a:pos x="23" y="99"/>
                </a:cxn>
                <a:cxn ang="0">
                  <a:pos x="15" y="116"/>
                </a:cxn>
                <a:cxn ang="0">
                  <a:pos x="10" y="134"/>
                </a:cxn>
                <a:cxn ang="0">
                  <a:pos x="5" y="152"/>
                </a:cxn>
                <a:cxn ang="0">
                  <a:pos x="1" y="170"/>
                </a:cxn>
                <a:cxn ang="0">
                  <a:pos x="0" y="189"/>
                </a:cxn>
                <a:cxn ang="0">
                  <a:pos x="1" y="209"/>
                </a:cxn>
                <a:cxn ang="0">
                  <a:pos x="5" y="229"/>
                </a:cxn>
                <a:cxn ang="0">
                  <a:pos x="10" y="247"/>
                </a:cxn>
                <a:cxn ang="0">
                  <a:pos x="15" y="263"/>
                </a:cxn>
                <a:cxn ang="0">
                  <a:pos x="23" y="281"/>
                </a:cxn>
                <a:cxn ang="0">
                  <a:pos x="33" y="296"/>
                </a:cxn>
                <a:cxn ang="0">
                  <a:pos x="44" y="310"/>
                </a:cxn>
                <a:cxn ang="0">
                  <a:pos x="55" y="324"/>
                </a:cxn>
                <a:cxn ang="0">
                  <a:pos x="211" y="479"/>
                </a:cxn>
                <a:cxn ang="0">
                  <a:pos x="263" y="471"/>
                </a:cxn>
                <a:cxn ang="0">
                  <a:pos x="312" y="453"/>
                </a:cxn>
                <a:cxn ang="0">
                  <a:pos x="356" y="428"/>
                </a:cxn>
                <a:cxn ang="0">
                  <a:pos x="396" y="396"/>
                </a:cxn>
                <a:cxn ang="0">
                  <a:pos x="428" y="356"/>
                </a:cxn>
                <a:cxn ang="0">
                  <a:pos x="455" y="312"/>
                </a:cxn>
                <a:cxn ang="0">
                  <a:pos x="471" y="263"/>
                </a:cxn>
                <a:cxn ang="0">
                  <a:pos x="479" y="211"/>
                </a:cxn>
              </a:cxnLst>
              <a:rect l="0" t="0" r="r" b="b"/>
              <a:pathLst>
                <a:path w="479" h="479">
                  <a:moveTo>
                    <a:pt x="479" y="211"/>
                  </a:moveTo>
                  <a:lnTo>
                    <a:pt x="325" y="55"/>
                  </a:lnTo>
                  <a:lnTo>
                    <a:pt x="319" y="49"/>
                  </a:lnTo>
                  <a:lnTo>
                    <a:pt x="311" y="44"/>
                  </a:lnTo>
                  <a:lnTo>
                    <a:pt x="304" y="37"/>
                  </a:lnTo>
                  <a:lnTo>
                    <a:pt x="298" y="32"/>
                  </a:lnTo>
                  <a:lnTo>
                    <a:pt x="289" y="27"/>
                  </a:lnTo>
                  <a:lnTo>
                    <a:pt x="281" y="22"/>
                  </a:lnTo>
                  <a:lnTo>
                    <a:pt x="273" y="18"/>
                  </a:lnTo>
                  <a:lnTo>
                    <a:pt x="265" y="14"/>
                  </a:lnTo>
                  <a:lnTo>
                    <a:pt x="257" y="11"/>
                  </a:lnTo>
                  <a:lnTo>
                    <a:pt x="247" y="8"/>
                  </a:lnTo>
                  <a:lnTo>
                    <a:pt x="239" y="6"/>
                  </a:lnTo>
                  <a:lnTo>
                    <a:pt x="229" y="3"/>
                  </a:lnTo>
                  <a:lnTo>
                    <a:pt x="219" y="1"/>
                  </a:lnTo>
                  <a:lnTo>
                    <a:pt x="209" y="1"/>
                  </a:lnTo>
                  <a:lnTo>
                    <a:pt x="201" y="0"/>
                  </a:lnTo>
                  <a:lnTo>
                    <a:pt x="191" y="0"/>
                  </a:lnTo>
                  <a:lnTo>
                    <a:pt x="181" y="0"/>
                  </a:lnTo>
                  <a:lnTo>
                    <a:pt x="172" y="1"/>
                  </a:lnTo>
                  <a:lnTo>
                    <a:pt x="162" y="1"/>
                  </a:lnTo>
                  <a:lnTo>
                    <a:pt x="152" y="3"/>
                  </a:lnTo>
                  <a:lnTo>
                    <a:pt x="144" y="6"/>
                  </a:lnTo>
                  <a:lnTo>
                    <a:pt x="134" y="8"/>
                  </a:lnTo>
                  <a:lnTo>
                    <a:pt x="126" y="11"/>
                  </a:lnTo>
                  <a:lnTo>
                    <a:pt x="116" y="14"/>
                  </a:lnTo>
                  <a:lnTo>
                    <a:pt x="108" y="18"/>
                  </a:lnTo>
                  <a:lnTo>
                    <a:pt x="100" y="22"/>
                  </a:lnTo>
                  <a:lnTo>
                    <a:pt x="91" y="27"/>
                  </a:lnTo>
                  <a:lnTo>
                    <a:pt x="85" y="32"/>
                  </a:lnTo>
                  <a:lnTo>
                    <a:pt x="77" y="37"/>
                  </a:lnTo>
                  <a:lnTo>
                    <a:pt x="70" y="44"/>
                  </a:lnTo>
                  <a:lnTo>
                    <a:pt x="62" y="49"/>
                  </a:lnTo>
                  <a:lnTo>
                    <a:pt x="55" y="55"/>
                  </a:lnTo>
                  <a:lnTo>
                    <a:pt x="51" y="62"/>
                  </a:lnTo>
                  <a:lnTo>
                    <a:pt x="44" y="68"/>
                  </a:lnTo>
                  <a:lnTo>
                    <a:pt x="37" y="76"/>
                  </a:lnTo>
                  <a:lnTo>
                    <a:pt x="33" y="83"/>
                  </a:lnTo>
                  <a:lnTo>
                    <a:pt x="28" y="91"/>
                  </a:lnTo>
                  <a:lnTo>
                    <a:pt x="23" y="99"/>
                  </a:lnTo>
                  <a:lnTo>
                    <a:pt x="19" y="108"/>
                  </a:lnTo>
                  <a:lnTo>
                    <a:pt x="15" y="116"/>
                  </a:lnTo>
                  <a:lnTo>
                    <a:pt x="11" y="124"/>
                  </a:lnTo>
                  <a:lnTo>
                    <a:pt x="10" y="134"/>
                  </a:lnTo>
                  <a:lnTo>
                    <a:pt x="6" y="142"/>
                  </a:lnTo>
                  <a:lnTo>
                    <a:pt x="5" y="152"/>
                  </a:lnTo>
                  <a:lnTo>
                    <a:pt x="3" y="162"/>
                  </a:lnTo>
                  <a:lnTo>
                    <a:pt x="1" y="170"/>
                  </a:lnTo>
                  <a:lnTo>
                    <a:pt x="0" y="180"/>
                  </a:lnTo>
                  <a:lnTo>
                    <a:pt x="0" y="189"/>
                  </a:lnTo>
                  <a:lnTo>
                    <a:pt x="0" y="199"/>
                  </a:lnTo>
                  <a:lnTo>
                    <a:pt x="1" y="209"/>
                  </a:lnTo>
                  <a:lnTo>
                    <a:pt x="3" y="219"/>
                  </a:lnTo>
                  <a:lnTo>
                    <a:pt x="5" y="229"/>
                  </a:lnTo>
                  <a:lnTo>
                    <a:pt x="6" y="237"/>
                  </a:lnTo>
                  <a:lnTo>
                    <a:pt x="10" y="247"/>
                  </a:lnTo>
                  <a:lnTo>
                    <a:pt x="11" y="255"/>
                  </a:lnTo>
                  <a:lnTo>
                    <a:pt x="15" y="263"/>
                  </a:lnTo>
                  <a:lnTo>
                    <a:pt x="19" y="273"/>
                  </a:lnTo>
                  <a:lnTo>
                    <a:pt x="23" y="281"/>
                  </a:lnTo>
                  <a:lnTo>
                    <a:pt x="28" y="288"/>
                  </a:lnTo>
                  <a:lnTo>
                    <a:pt x="33" y="296"/>
                  </a:lnTo>
                  <a:lnTo>
                    <a:pt x="37" y="304"/>
                  </a:lnTo>
                  <a:lnTo>
                    <a:pt x="44" y="310"/>
                  </a:lnTo>
                  <a:lnTo>
                    <a:pt x="51" y="317"/>
                  </a:lnTo>
                  <a:lnTo>
                    <a:pt x="55" y="324"/>
                  </a:lnTo>
                  <a:lnTo>
                    <a:pt x="211" y="479"/>
                  </a:lnTo>
                  <a:lnTo>
                    <a:pt x="211" y="479"/>
                  </a:lnTo>
                  <a:lnTo>
                    <a:pt x="237" y="476"/>
                  </a:lnTo>
                  <a:lnTo>
                    <a:pt x="263" y="471"/>
                  </a:lnTo>
                  <a:lnTo>
                    <a:pt x="288" y="463"/>
                  </a:lnTo>
                  <a:lnTo>
                    <a:pt x="312" y="453"/>
                  </a:lnTo>
                  <a:lnTo>
                    <a:pt x="335" y="441"/>
                  </a:lnTo>
                  <a:lnTo>
                    <a:pt x="356" y="428"/>
                  </a:lnTo>
                  <a:lnTo>
                    <a:pt x="376" y="412"/>
                  </a:lnTo>
                  <a:lnTo>
                    <a:pt x="396" y="396"/>
                  </a:lnTo>
                  <a:lnTo>
                    <a:pt x="412" y="376"/>
                  </a:lnTo>
                  <a:lnTo>
                    <a:pt x="428" y="356"/>
                  </a:lnTo>
                  <a:lnTo>
                    <a:pt x="442" y="335"/>
                  </a:lnTo>
                  <a:lnTo>
                    <a:pt x="455" y="312"/>
                  </a:lnTo>
                  <a:lnTo>
                    <a:pt x="464" y="288"/>
                  </a:lnTo>
                  <a:lnTo>
                    <a:pt x="471" y="263"/>
                  </a:lnTo>
                  <a:lnTo>
                    <a:pt x="478" y="237"/>
                  </a:lnTo>
                  <a:lnTo>
                    <a:pt x="479" y="211"/>
                  </a:lnTo>
                  <a:lnTo>
                    <a:pt x="479" y="211"/>
                  </a:lnTo>
                  <a:close/>
                </a:path>
              </a:pathLst>
            </a:custGeom>
            <a:solidFill>
              <a:srgbClr val="BF323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17" name="Freeform 93"/>
            <p:cNvSpPr>
              <a:spLocks noEditPoints="1"/>
            </p:cNvSpPr>
            <p:nvPr/>
          </p:nvSpPr>
          <p:spPr bwMode="auto">
            <a:xfrm>
              <a:off x="2162175" y="3325813"/>
              <a:ext cx="604838" cy="601663"/>
            </a:xfrm>
            <a:custGeom>
              <a:avLst/>
              <a:gdLst/>
              <a:ahLst/>
              <a:cxnLst>
                <a:cxn ang="0">
                  <a:pos x="247" y="8"/>
                </a:cxn>
                <a:cxn ang="0">
                  <a:pos x="325" y="55"/>
                </a:cxn>
                <a:cxn ang="0">
                  <a:pos x="373" y="134"/>
                </a:cxn>
                <a:cxn ang="0">
                  <a:pos x="379" y="209"/>
                </a:cxn>
                <a:cxn ang="0">
                  <a:pos x="348" y="296"/>
                </a:cxn>
                <a:cxn ang="0">
                  <a:pos x="281" y="356"/>
                </a:cxn>
                <a:cxn ang="0">
                  <a:pos x="191" y="379"/>
                </a:cxn>
                <a:cxn ang="0">
                  <a:pos x="116" y="364"/>
                </a:cxn>
                <a:cxn ang="0">
                  <a:pos x="44" y="310"/>
                </a:cxn>
                <a:cxn ang="0">
                  <a:pos x="5" y="229"/>
                </a:cxn>
                <a:cxn ang="0">
                  <a:pos x="5" y="152"/>
                </a:cxn>
                <a:cxn ang="0">
                  <a:pos x="44" y="68"/>
                </a:cxn>
                <a:cxn ang="0">
                  <a:pos x="116" y="14"/>
                </a:cxn>
                <a:cxn ang="0">
                  <a:pos x="191" y="0"/>
                </a:cxn>
                <a:cxn ang="0">
                  <a:pos x="88" y="225"/>
                </a:cxn>
                <a:cxn ang="0">
                  <a:pos x="122" y="193"/>
                </a:cxn>
                <a:cxn ang="0">
                  <a:pos x="147" y="163"/>
                </a:cxn>
                <a:cxn ang="0">
                  <a:pos x="137" y="150"/>
                </a:cxn>
                <a:cxn ang="0">
                  <a:pos x="121" y="153"/>
                </a:cxn>
                <a:cxn ang="0">
                  <a:pos x="82" y="152"/>
                </a:cxn>
                <a:cxn ang="0">
                  <a:pos x="103" y="129"/>
                </a:cxn>
                <a:cxn ang="0">
                  <a:pos x="160" y="129"/>
                </a:cxn>
                <a:cxn ang="0">
                  <a:pos x="181" y="152"/>
                </a:cxn>
                <a:cxn ang="0">
                  <a:pos x="176" y="184"/>
                </a:cxn>
                <a:cxn ang="0">
                  <a:pos x="136" y="219"/>
                </a:cxn>
                <a:cxn ang="0">
                  <a:pos x="260" y="230"/>
                </a:cxn>
                <a:cxn ang="0">
                  <a:pos x="291" y="204"/>
                </a:cxn>
                <a:cxn ang="0">
                  <a:pos x="260" y="255"/>
                </a:cxn>
                <a:cxn ang="0">
                  <a:pos x="226" y="204"/>
                </a:cxn>
                <a:cxn ang="0">
                  <a:pos x="173" y="14"/>
                </a:cxn>
                <a:cxn ang="0">
                  <a:pos x="91" y="44"/>
                </a:cxn>
                <a:cxn ang="0">
                  <a:pos x="36" y="106"/>
                </a:cxn>
                <a:cxn ang="0">
                  <a:pos x="15" y="189"/>
                </a:cxn>
                <a:cxn ang="0">
                  <a:pos x="28" y="258"/>
                </a:cxn>
                <a:cxn ang="0">
                  <a:pos x="78" y="325"/>
                </a:cxn>
                <a:cxn ang="0">
                  <a:pos x="155" y="363"/>
                </a:cxn>
                <a:cxn ang="0">
                  <a:pos x="226" y="363"/>
                </a:cxn>
                <a:cxn ang="0">
                  <a:pos x="302" y="325"/>
                </a:cxn>
                <a:cxn ang="0">
                  <a:pos x="353" y="258"/>
                </a:cxn>
                <a:cxn ang="0">
                  <a:pos x="366" y="189"/>
                </a:cxn>
                <a:cxn ang="0">
                  <a:pos x="345" y="106"/>
                </a:cxn>
                <a:cxn ang="0">
                  <a:pos x="289" y="44"/>
                </a:cxn>
                <a:cxn ang="0">
                  <a:pos x="209" y="14"/>
                </a:cxn>
                <a:cxn ang="0">
                  <a:pos x="173" y="21"/>
                </a:cxn>
                <a:cxn ang="0">
                  <a:pos x="96" y="49"/>
                </a:cxn>
                <a:cxn ang="0">
                  <a:pos x="41" y="109"/>
                </a:cxn>
                <a:cxn ang="0">
                  <a:pos x="21" y="189"/>
                </a:cxn>
                <a:cxn ang="0">
                  <a:pos x="34" y="256"/>
                </a:cxn>
                <a:cxn ang="0">
                  <a:pos x="83" y="320"/>
                </a:cxn>
                <a:cxn ang="0">
                  <a:pos x="157" y="356"/>
                </a:cxn>
                <a:cxn ang="0">
                  <a:pos x="224" y="356"/>
                </a:cxn>
                <a:cxn ang="0">
                  <a:pos x="298" y="320"/>
                </a:cxn>
                <a:cxn ang="0">
                  <a:pos x="347" y="256"/>
                </a:cxn>
                <a:cxn ang="0">
                  <a:pos x="360" y="189"/>
                </a:cxn>
                <a:cxn ang="0">
                  <a:pos x="340" y="109"/>
                </a:cxn>
                <a:cxn ang="0">
                  <a:pos x="284" y="49"/>
                </a:cxn>
                <a:cxn ang="0">
                  <a:pos x="208" y="21"/>
                </a:cxn>
              </a:cxnLst>
              <a:rect l="0" t="0" r="r" b="b"/>
              <a:pathLst>
                <a:path w="381" h="379">
                  <a:moveTo>
                    <a:pt x="191" y="0"/>
                  </a:moveTo>
                  <a:lnTo>
                    <a:pt x="191" y="0"/>
                  </a:lnTo>
                  <a:lnTo>
                    <a:pt x="209" y="1"/>
                  </a:lnTo>
                  <a:lnTo>
                    <a:pt x="229" y="3"/>
                  </a:lnTo>
                  <a:lnTo>
                    <a:pt x="247" y="8"/>
                  </a:lnTo>
                  <a:lnTo>
                    <a:pt x="265" y="14"/>
                  </a:lnTo>
                  <a:lnTo>
                    <a:pt x="281" y="22"/>
                  </a:lnTo>
                  <a:lnTo>
                    <a:pt x="298" y="32"/>
                  </a:lnTo>
                  <a:lnTo>
                    <a:pt x="311" y="44"/>
                  </a:lnTo>
                  <a:lnTo>
                    <a:pt x="325" y="55"/>
                  </a:lnTo>
                  <a:lnTo>
                    <a:pt x="337" y="68"/>
                  </a:lnTo>
                  <a:lnTo>
                    <a:pt x="348" y="83"/>
                  </a:lnTo>
                  <a:lnTo>
                    <a:pt x="358" y="99"/>
                  </a:lnTo>
                  <a:lnTo>
                    <a:pt x="366" y="116"/>
                  </a:lnTo>
                  <a:lnTo>
                    <a:pt x="373" y="134"/>
                  </a:lnTo>
                  <a:lnTo>
                    <a:pt x="376" y="152"/>
                  </a:lnTo>
                  <a:lnTo>
                    <a:pt x="379" y="170"/>
                  </a:lnTo>
                  <a:lnTo>
                    <a:pt x="381" y="189"/>
                  </a:lnTo>
                  <a:lnTo>
                    <a:pt x="381" y="189"/>
                  </a:lnTo>
                  <a:lnTo>
                    <a:pt x="379" y="209"/>
                  </a:lnTo>
                  <a:lnTo>
                    <a:pt x="376" y="229"/>
                  </a:lnTo>
                  <a:lnTo>
                    <a:pt x="373" y="247"/>
                  </a:lnTo>
                  <a:lnTo>
                    <a:pt x="366" y="263"/>
                  </a:lnTo>
                  <a:lnTo>
                    <a:pt x="358" y="281"/>
                  </a:lnTo>
                  <a:lnTo>
                    <a:pt x="348" y="296"/>
                  </a:lnTo>
                  <a:lnTo>
                    <a:pt x="337" y="310"/>
                  </a:lnTo>
                  <a:lnTo>
                    <a:pt x="325" y="324"/>
                  </a:lnTo>
                  <a:lnTo>
                    <a:pt x="311" y="337"/>
                  </a:lnTo>
                  <a:lnTo>
                    <a:pt x="298" y="348"/>
                  </a:lnTo>
                  <a:lnTo>
                    <a:pt x="281" y="356"/>
                  </a:lnTo>
                  <a:lnTo>
                    <a:pt x="265" y="364"/>
                  </a:lnTo>
                  <a:lnTo>
                    <a:pt x="247" y="371"/>
                  </a:lnTo>
                  <a:lnTo>
                    <a:pt x="229" y="376"/>
                  </a:lnTo>
                  <a:lnTo>
                    <a:pt x="209" y="379"/>
                  </a:lnTo>
                  <a:lnTo>
                    <a:pt x="191" y="379"/>
                  </a:lnTo>
                  <a:lnTo>
                    <a:pt x="191" y="379"/>
                  </a:lnTo>
                  <a:lnTo>
                    <a:pt x="172" y="379"/>
                  </a:lnTo>
                  <a:lnTo>
                    <a:pt x="152" y="376"/>
                  </a:lnTo>
                  <a:lnTo>
                    <a:pt x="134" y="371"/>
                  </a:lnTo>
                  <a:lnTo>
                    <a:pt x="116" y="364"/>
                  </a:lnTo>
                  <a:lnTo>
                    <a:pt x="100" y="356"/>
                  </a:lnTo>
                  <a:lnTo>
                    <a:pt x="85" y="348"/>
                  </a:lnTo>
                  <a:lnTo>
                    <a:pt x="70" y="337"/>
                  </a:lnTo>
                  <a:lnTo>
                    <a:pt x="55" y="324"/>
                  </a:lnTo>
                  <a:lnTo>
                    <a:pt x="44" y="310"/>
                  </a:lnTo>
                  <a:lnTo>
                    <a:pt x="33" y="296"/>
                  </a:lnTo>
                  <a:lnTo>
                    <a:pt x="23" y="281"/>
                  </a:lnTo>
                  <a:lnTo>
                    <a:pt x="15" y="263"/>
                  </a:lnTo>
                  <a:lnTo>
                    <a:pt x="10" y="247"/>
                  </a:lnTo>
                  <a:lnTo>
                    <a:pt x="5" y="229"/>
                  </a:lnTo>
                  <a:lnTo>
                    <a:pt x="1" y="209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1" y="170"/>
                  </a:lnTo>
                  <a:lnTo>
                    <a:pt x="5" y="152"/>
                  </a:lnTo>
                  <a:lnTo>
                    <a:pt x="10" y="134"/>
                  </a:lnTo>
                  <a:lnTo>
                    <a:pt x="15" y="116"/>
                  </a:lnTo>
                  <a:lnTo>
                    <a:pt x="23" y="99"/>
                  </a:lnTo>
                  <a:lnTo>
                    <a:pt x="33" y="83"/>
                  </a:lnTo>
                  <a:lnTo>
                    <a:pt x="44" y="68"/>
                  </a:lnTo>
                  <a:lnTo>
                    <a:pt x="55" y="55"/>
                  </a:lnTo>
                  <a:lnTo>
                    <a:pt x="70" y="44"/>
                  </a:lnTo>
                  <a:lnTo>
                    <a:pt x="85" y="32"/>
                  </a:lnTo>
                  <a:lnTo>
                    <a:pt x="100" y="22"/>
                  </a:lnTo>
                  <a:lnTo>
                    <a:pt x="116" y="14"/>
                  </a:lnTo>
                  <a:lnTo>
                    <a:pt x="134" y="8"/>
                  </a:lnTo>
                  <a:lnTo>
                    <a:pt x="152" y="3"/>
                  </a:lnTo>
                  <a:lnTo>
                    <a:pt x="172" y="1"/>
                  </a:lnTo>
                  <a:lnTo>
                    <a:pt x="191" y="0"/>
                  </a:lnTo>
                  <a:lnTo>
                    <a:pt x="191" y="0"/>
                  </a:lnTo>
                  <a:close/>
                  <a:moveTo>
                    <a:pt x="183" y="255"/>
                  </a:moveTo>
                  <a:lnTo>
                    <a:pt x="77" y="255"/>
                  </a:lnTo>
                  <a:lnTo>
                    <a:pt x="77" y="255"/>
                  </a:lnTo>
                  <a:lnTo>
                    <a:pt x="80" y="240"/>
                  </a:lnTo>
                  <a:lnTo>
                    <a:pt x="88" y="225"/>
                  </a:lnTo>
                  <a:lnTo>
                    <a:pt x="88" y="225"/>
                  </a:lnTo>
                  <a:lnTo>
                    <a:pt x="93" y="217"/>
                  </a:lnTo>
                  <a:lnTo>
                    <a:pt x="101" y="211"/>
                  </a:lnTo>
                  <a:lnTo>
                    <a:pt x="122" y="193"/>
                  </a:lnTo>
                  <a:lnTo>
                    <a:pt x="122" y="193"/>
                  </a:lnTo>
                  <a:lnTo>
                    <a:pt x="136" y="181"/>
                  </a:lnTo>
                  <a:lnTo>
                    <a:pt x="142" y="175"/>
                  </a:lnTo>
                  <a:lnTo>
                    <a:pt x="142" y="175"/>
                  </a:lnTo>
                  <a:lnTo>
                    <a:pt x="145" y="168"/>
                  </a:lnTo>
                  <a:lnTo>
                    <a:pt x="147" y="163"/>
                  </a:lnTo>
                  <a:lnTo>
                    <a:pt x="147" y="163"/>
                  </a:lnTo>
                  <a:lnTo>
                    <a:pt x="145" y="158"/>
                  </a:lnTo>
                  <a:lnTo>
                    <a:pt x="142" y="153"/>
                  </a:lnTo>
                  <a:lnTo>
                    <a:pt x="142" y="153"/>
                  </a:lnTo>
                  <a:lnTo>
                    <a:pt x="137" y="150"/>
                  </a:lnTo>
                  <a:lnTo>
                    <a:pt x="132" y="148"/>
                  </a:lnTo>
                  <a:lnTo>
                    <a:pt x="132" y="148"/>
                  </a:lnTo>
                  <a:lnTo>
                    <a:pt x="126" y="15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118" y="158"/>
                  </a:lnTo>
                  <a:lnTo>
                    <a:pt x="114" y="168"/>
                  </a:lnTo>
                  <a:lnTo>
                    <a:pt x="78" y="165"/>
                  </a:lnTo>
                  <a:lnTo>
                    <a:pt x="78" y="165"/>
                  </a:lnTo>
                  <a:lnTo>
                    <a:pt x="82" y="152"/>
                  </a:lnTo>
                  <a:lnTo>
                    <a:pt x="87" y="142"/>
                  </a:lnTo>
                  <a:lnTo>
                    <a:pt x="87" y="142"/>
                  </a:lnTo>
                  <a:lnTo>
                    <a:pt x="93" y="134"/>
                  </a:lnTo>
                  <a:lnTo>
                    <a:pt x="103" y="129"/>
                  </a:lnTo>
                  <a:lnTo>
                    <a:pt x="103" y="129"/>
                  </a:lnTo>
                  <a:lnTo>
                    <a:pt x="114" y="126"/>
                  </a:lnTo>
                  <a:lnTo>
                    <a:pt x="131" y="124"/>
                  </a:lnTo>
                  <a:lnTo>
                    <a:pt x="131" y="124"/>
                  </a:lnTo>
                  <a:lnTo>
                    <a:pt x="147" y="126"/>
                  </a:lnTo>
                  <a:lnTo>
                    <a:pt x="160" y="129"/>
                  </a:lnTo>
                  <a:lnTo>
                    <a:pt x="160" y="129"/>
                  </a:lnTo>
                  <a:lnTo>
                    <a:pt x="170" y="134"/>
                  </a:lnTo>
                  <a:lnTo>
                    <a:pt x="176" y="142"/>
                  </a:lnTo>
                  <a:lnTo>
                    <a:pt x="176" y="142"/>
                  </a:lnTo>
                  <a:lnTo>
                    <a:pt x="181" y="152"/>
                  </a:lnTo>
                  <a:lnTo>
                    <a:pt x="183" y="162"/>
                  </a:lnTo>
                  <a:lnTo>
                    <a:pt x="183" y="162"/>
                  </a:lnTo>
                  <a:lnTo>
                    <a:pt x="181" y="173"/>
                  </a:lnTo>
                  <a:lnTo>
                    <a:pt x="176" y="184"/>
                  </a:lnTo>
                  <a:lnTo>
                    <a:pt x="176" y="184"/>
                  </a:lnTo>
                  <a:lnTo>
                    <a:pt x="167" y="196"/>
                  </a:lnTo>
                  <a:lnTo>
                    <a:pt x="150" y="207"/>
                  </a:lnTo>
                  <a:lnTo>
                    <a:pt x="150" y="207"/>
                  </a:lnTo>
                  <a:lnTo>
                    <a:pt x="136" y="219"/>
                  </a:lnTo>
                  <a:lnTo>
                    <a:pt x="136" y="219"/>
                  </a:lnTo>
                  <a:lnTo>
                    <a:pt x="127" y="225"/>
                  </a:lnTo>
                  <a:lnTo>
                    <a:pt x="183" y="225"/>
                  </a:lnTo>
                  <a:lnTo>
                    <a:pt x="183" y="255"/>
                  </a:lnTo>
                  <a:lnTo>
                    <a:pt x="183" y="255"/>
                  </a:lnTo>
                  <a:close/>
                  <a:moveTo>
                    <a:pt x="260" y="230"/>
                  </a:moveTo>
                  <a:lnTo>
                    <a:pt x="194" y="230"/>
                  </a:lnTo>
                  <a:lnTo>
                    <a:pt x="194" y="202"/>
                  </a:lnTo>
                  <a:lnTo>
                    <a:pt x="260" y="124"/>
                  </a:lnTo>
                  <a:lnTo>
                    <a:pt x="291" y="124"/>
                  </a:lnTo>
                  <a:lnTo>
                    <a:pt x="291" y="204"/>
                  </a:lnTo>
                  <a:lnTo>
                    <a:pt x="307" y="204"/>
                  </a:lnTo>
                  <a:lnTo>
                    <a:pt x="307" y="230"/>
                  </a:lnTo>
                  <a:lnTo>
                    <a:pt x="291" y="230"/>
                  </a:lnTo>
                  <a:lnTo>
                    <a:pt x="291" y="255"/>
                  </a:lnTo>
                  <a:lnTo>
                    <a:pt x="260" y="255"/>
                  </a:lnTo>
                  <a:lnTo>
                    <a:pt x="260" y="230"/>
                  </a:lnTo>
                  <a:lnTo>
                    <a:pt x="260" y="230"/>
                  </a:lnTo>
                  <a:close/>
                  <a:moveTo>
                    <a:pt x="260" y="204"/>
                  </a:moveTo>
                  <a:lnTo>
                    <a:pt x="260" y="163"/>
                  </a:lnTo>
                  <a:lnTo>
                    <a:pt x="226" y="204"/>
                  </a:lnTo>
                  <a:lnTo>
                    <a:pt x="260" y="204"/>
                  </a:lnTo>
                  <a:lnTo>
                    <a:pt x="260" y="204"/>
                  </a:lnTo>
                  <a:close/>
                  <a:moveTo>
                    <a:pt x="191" y="13"/>
                  </a:moveTo>
                  <a:lnTo>
                    <a:pt x="191" y="13"/>
                  </a:lnTo>
                  <a:lnTo>
                    <a:pt x="173" y="14"/>
                  </a:lnTo>
                  <a:lnTo>
                    <a:pt x="155" y="16"/>
                  </a:lnTo>
                  <a:lnTo>
                    <a:pt x="137" y="21"/>
                  </a:lnTo>
                  <a:lnTo>
                    <a:pt x="122" y="27"/>
                  </a:lnTo>
                  <a:lnTo>
                    <a:pt x="106" y="34"/>
                  </a:lnTo>
                  <a:lnTo>
                    <a:pt x="91" y="44"/>
                  </a:lnTo>
                  <a:lnTo>
                    <a:pt x="78" y="54"/>
                  </a:lnTo>
                  <a:lnTo>
                    <a:pt x="65" y="65"/>
                  </a:lnTo>
                  <a:lnTo>
                    <a:pt x="54" y="78"/>
                  </a:lnTo>
                  <a:lnTo>
                    <a:pt x="44" y="91"/>
                  </a:lnTo>
                  <a:lnTo>
                    <a:pt x="36" y="106"/>
                  </a:lnTo>
                  <a:lnTo>
                    <a:pt x="28" y="121"/>
                  </a:lnTo>
                  <a:lnTo>
                    <a:pt x="21" y="137"/>
                  </a:lnTo>
                  <a:lnTo>
                    <a:pt x="18" y="153"/>
                  </a:lnTo>
                  <a:lnTo>
                    <a:pt x="15" y="171"/>
                  </a:lnTo>
                  <a:lnTo>
                    <a:pt x="15" y="189"/>
                  </a:lnTo>
                  <a:lnTo>
                    <a:pt x="15" y="189"/>
                  </a:lnTo>
                  <a:lnTo>
                    <a:pt x="15" y="207"/>
                  </a:lnTo>
                  <a:lnTo>
                    <a:pt x="18" y="225"/>
                  </a:lnTo>
                  <a:lnTo>
                    <a:pt x="21" y="242"/>
                  </a:lnTo>
                  <a:lnTo>
                    <a:pt x="28" y="258"/>
                  </a:lnTo>
                  <a:lnTo>
                    <a:pt x="36" y="274"/>
                  </a:lnTo>
                  <a:lnTo>
                    <a:pt x="44" y="289"/>
                  </a:lnTo>
                  <a:lnTo>
                    <a:pt x="54" y="302"/>
                  </a:lnTo>
                  <a:lnTo>
                    <a:pt x="65" y="315"/>
                  </a:lnTo>
                  <a:lnTo>
                    <a:pt x="78" y="325"/>
                  </a:lnTo>
                  <a:lnTo>
                    <a:pt x="91" y="337"/>
                  </a:lnTo>
                  <a:lnTo>
                    <a:pt x="106" y="345"/>
                  </a:lnTo>
                  <a:lnTo>
                    <a:pt x="122" y="353"/>
                  </a:lnTo>
                  <a:lnTo>
                    <a:pt x="137" y="358"/>
                  </a:lnTo>
                  <a:lnTo>
                    <a:pt x="155" y="363"/>
                  </a:lnTo>
                  <a:lnTo>
                    <a:pt x="173" y="366"/>
                  </a:lnTo>
                  <a:lnTo>
                    <a:pt x="191" y="366"/>
                  </a:lnTo>
                  <a:lnTo>
                    <a:pt x="191" y="366"/>
                  </a:lnTo>
                  <a:lnTo>
                    <a:pt x="209" y="366"/>
                  </a:lnTo>
                  <a:lnTo>
                    <a:pt x="226" y="363"/>
                  </a:lnTo>
                  <a:lnTo>
                    <a:pt x="244" y="358"/>
                  </a:lnTo>
                  <a:lnTo>
                    <a:pt x="260" y="353"/>
                  </a:lnTo>
                  <a:lnTo>
                    <a:pt x="275" y="345"/>
                  </a:lnTo>
                  <a:lnTo>
                    <a:pt x="289" y="337"/>
                  </a:lnTo>
                  <a:lnTo>
                    <a:pt x="302" y="325"/>
                  </a:lnTo>
                  <a:lnTo>
                    <a:pt x="316" y="315"/>
                  </a:lnTo>
                  <a:lnTo>
                    <a:pt x="327" y="302"/>
                  </a:lnTo>
                  <a:lnTo>
                    <a:pt x="337" y="289"/>
                  </a:lnTo>
                  <a:lnTo>
                    <a:pt x="345" y="274"/>
                  </a:lnTo>
                  <a:lnTo>
                    <a:pt x="353" y="258"/>
                  </a:lnTo>
                  <a:lnTo>
                    <a:pt x="360" y="242"/>
                  </a:lnTo>
                  <a:lnTo>
                    <a:pt x="363" y="225"/>
                  </a:lnTo>
                  <a:lnTo>
                    <a:pt x="366" y="207"/>
                  </a:lnTo>
                  <a:lnTo>
                    <a:pt x="366" y="189"/>
                  </a:lnTo>
                  <a:lnTo>
                    <a:pt x="366" y="189"/>
                  </a:lnTo>
                  <a:lnTo>
                    <a:pt x="366" y="171"/>
                  </a:lnTo>
                  <a:lnTo>
                    <a:pt x="363" y="153"/>
                  </a:lnTo>
                  <a:lnTo>
                    <a:pt x="360" y="137"/>
                  </a:lnTo>
                  <a:lnTo>
                    <a:pt x="353" y="121"/>
                  </a:lnTo>
                  <a:lnTo>
                    <a:pt x="345" y="106"/>
                  </a:lnTo>
                  <a:lnTo>
                    <a:pt x="337" y="91"/>
                  </a:lnTo>
                  <a:lnTo>
                    <a:pt x="327" y="78"/>
                  </a:lnTo>
                  <a:lnTo>
                    <a:pt x="316" y="65"/>
                  </a:lnTo>
                  <a:lnTo>
                    <a:pt x="302" y="54"/>
                  </a:lnTo>
                  <a:lnTo>
                    <a:pt x="289" y="44"/>
                  </a:lnTo>
                  <a:lnTo>
                    <a:pt x="275" y="34"/>
                  </a:lnTo>
                  <a:lnTo>
                    <a:pt x="260" y="27"/>
                  </a:lnTo>
                  <a:lnTo>
                    <a:pt x="244" y="21"/>
                  </a:lnTo>
                  <a:lnTo>
                    <a:pt x="226" y="16"/>
                  </a:lnTo>
                  <a:lnTo>
                    <a:pt x="209" y="14"/>
                  </a:lnTo>
                  <a:lnTo>
                    <a:pt x="191" y="13"/>
                  </a:lnTo>
                  <a:lnTo>
                    <a:pt x="191" y="13"/>
                  </a:lnTo>
                  <a:close/>
                  <a:moveTo>
                    <a:pt x="191" y="21"/>
                  </a:moveTo>
                  <a:lnTo>
                    <a:pt x="191" y="21"/>
                  </a:lnTo>
                  <a:lnTo>
                    <a:pt x="173" y="21"/>
                  </a:lnTo>
                  <a:lnTo>
                    <a:pt x="157" y="24"/>
                  </a:lnTo>
                  <a:lnTo>
                    <a:pt x="140" y="27"/>
                  </a:lnTo>
                  <a:lnTo>
                    <a:pt x="124" y="34"/>
                  </a:lnTo>
                  <a:lnTo>
                    <a:pt x="109" y="40"/>
                  </a:lnTo>
                  <a:lnTo>
                    <a:pt x="96" y="49"/>
                  </a:lnTo>
                  <a:lnTo>
                    <a:pt x="83" y="58"/>
                  </a:lnTo>
                  <a:lnTo>
                    <a:pt x="70" y="70"/>
                  </a:lnTo>
                  <a:lnTo>
                    <a:pt x="60" y="81"/>
                  </a:lnTo>
                  <a:lnTo>
                    <a:pt x="51" y="94"/>
                  </a:lnTo>
                  <a:lnTo>
                    <a:pt x="41" y="109"/>
                  </a:lnTo>
                  <a:lnTo>
                    <a:pt x="34" y="124"/>
                  </a:lnTo>
                  <a:lnTo>
                    <a:pt x="29" y="139"/>
                  </a:lnTo>
                  <a:lnTo>
                    <a:pt x="24" y="155"/>
                  </a:lnTo>
                  <a:lnTo>
                    <a:pt x="23" y="173"/>
                  </a:lnTo>
                  <a:lnTo>
                    <a:pt x="21" y="189"/>
                  </a:lnTo>
                  <a:lnTo>
                    <a:pt x="21" y="189"/>
                  </a:lnTo>
                  <a:lnTo>
                    <a:pt x="23" y="207"/>
                  </a:lnTo>
                  <a:lnTo>
                    <a:pt x="24" y="224"/>
                  </a:lnTo>
                  <a:lnTo>
                    <a:pt x="29" y="240"/>
                  </a:lnTo>
                  <a:lnTo>
                    <a:pt x="34" y="256"/>
                  </a:lnTo>
                  <a:lnTo>
                    <a:pt x="41" y="271"/>
                  </a:lnTo>
                  <a:lnTo>
                    <a:pt x="51" y="284"/>
                  </a:lnTo>
                  <a:lnTo>
                    <a:pt x="60" y="297"/>
                  </a:lnTo>
                  <a:lnTo>
                    <a:pt x="70" y="309"/>
                  </a:lnTo>
                  <a:lnTo>
                    <a:pt x="83" y="320"/>
                  </a:lnTo>
                  <a:lnTo>
                    <a:pt x="96" y="330"/>
                  </a:lnTo>
                  <a:lnTo>
                    <a:pt x="109" y="338"/>
                  </a:lnTo>
                  <a:lnTo>
                    <a:pt x="124" y="346"/>
                  </a:lnTo>
                  <a:lnTo>
                    <a:pt x="140" y="351"/>
                  </a:lnTo>
                  <a:lnTo>
                    <a:pt x="157" y="356"/>
                  </a:lnTo>
                  <a:lnTo>
                    <a:pt x="173" y="358"/>
                  </a:lnTo>
                  <a:lnTo>
                    <a:pt x="191" y="360"/>
                  </a:lnTo>
                  <a:lnTo>
                    <a:pt x="191" y="360"/>
                  </a:lnTo>
                  <a:lnTo>
                    <a:pt x="208" y="358"/>
                  </a:lnTo>
                  <a:lnTo>
                    <a:pt x="224" y="356"/>
                  </a:lnTo>
                  <a:lnTo>
                    <a:pt x="240" y="351"/>
                  </a:lnTo>
                  <a:lnTo>
                    <a:pt x="257" y="346"/>
                  </a:lnTo>
                  <a:lnTo>
                    <a:pt x="271" y="338"/>
                  </a:lnTo>
                  <a:lnTo>
                    <a:pt x="284" y="330"/>
                  </a:lnTo>
                  <a:lnTo>
                    <a:pt x="298" y="320"/>
                  </a:lnTo>
                  <a:lnTo>
                    <a:pt x="311" y="309"/>
                  </a:lnTo>
                  <a:lnTo>
                    <a:pt x="320" y="297"/>
                  </a:lnTo>
                  <a:lnTo>
                    <a:pt x="330" y="284"/>
                  </a:lnTo>
                  <a:lnTo>
                    <a:pt x="340" y="271"/>
                  </a:lnTo>
                  <a:lnTo>
                    <a:pt x="347" y="256"/>
                  </a:lnTo>
                  <a:lnTo>
                    <a:pt x="352" y="240"/>
                  </a:lnTo>
                  <a:lnTo>
                    <a:pt x="356" y="224"/>
                  </a:lnTo>
                  <a:lnTo>
                    <a:pt x="360" y="207"/>
                  </a:lnTo>
                  <a:lnTo>
                    <a:pt x="360" y="189"/>
                  </a:lnTo>
                  <a:lnTo>
                    <a:pt x="360" y="189"/>
                  </a:lnTo>
                  <a:lnTo>
                    <a:pt x="360" y="173"/>
                  </a:lnTo>
                  <a:lnTo>
                    <a:pt x="356" y="155"/>
                  </a:lnTo>
                  <a:lnTo>
                    <a:pt x="352" y="139"/>
                  </a:lnTo>
                  <a:lnTo>
                    <a:pt x="347" y="124"/>
                  </a:lnTo>
                  <a:lnTo>
                    <a:pt x="340" y="109"/>
                  </a:lnTo>
                  <a:lnTo>
                    <a:pt x="330" y="94"/>
                  </a:lnTo>
                  <a:lnTo>
                    <a:pt x="320" y="81"/>
                  </a:lnTo>
                  <a:lnTo>
                    <a:pt x="311" y="70"/>
                  </a:lnTo>
                  <a:lnTo>
                    <a:pt x="298" y="58"/>
                  </a:lnTo>
                  <a:lnTo>
                    <a:pt x="284" y="49"/>
                  </a:lnTo>
                  <a:lnTo>
                    <a:pt x="271" y="40"/>
                  </a:lnTo>
                  <a:lnTo>
                    <a:pt x="257" y="34"/>
                  </a:lnTo>
                  <a:lnTo>
                    <a:pt x="240" y="27"/>
                  </a:lnTo>
                  <a:lnTo>
                    <a:pt x="224" y="24"/>
                  </a:lnTo>
                  <a:lnTo>
                    <a:pt x="208" y="21"/>
                  </a:lnTo>
                  <a:lnTo>
                    <a:pt x="191" y="21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241" name="组合 240"/>
          <p:cNvGrpSpPr/>
          <p:nvPr/>
        </p:nvGrpSpPr>
        <p:grpSpPr>
          <a:xfrm>
            <a:off x="8277770" y="2144201"/>
            <a:ext cx="1229784" cy="1229784"/>
            <a:chOff x="6218238" y="1054100"/>
            <a:chExt cx="922338" cy="922338"/>
          </a:xfrm>
        </p:grpSpPr>
        <p:sp>
          <p:nvSpPr>
            <p:cNvPr id="1099" name="Freeform 75"/>
            <p:cNvSpPr/>
            <p:nvPr/>
          </p:nvSpPr>
          <p:spPr bwMode="auto">
            <a:xfrm>
              <a:off x="6218238" y="1054100"/>
              <a:ext cx="922338" cy="922338"/>
            </a:xfrm>
            <a:custGeom>
              <a:avLst/>
              <a:gdLst/>
              <a:ahLst/>
              <a:cxnLst>
                <a:cxn ang="0">
                  <a:pos x="290" y="0"/>
                </a:cxn>
                <a:cxn ang="0">
                  <a:pos x="233" y="7"/>
                </a:cxn>
                <a:cxn ang="0">
                  <a:pos x="177" y="23"/>
                </a:cxn>
                <a:cxn ang="0">
                  <a:pos x="128" y="51"/>
                </a:cxn>
                <a:cxn ang="0">
                  <a:pos x="85" y="85"/>
                </a:cxn>
                <a:cxn ang="0">
                  <a:pos x="49" y="130"/>
                </a:cxn>
                <a:cxn ang="0">
                  <a:pos x="23" y="179"/>
                </a:cxn>
                <a:cxn ang="0">
                  <a:pos x="7" y="233"/>
                </a:cxn>
                <a:cxn ang="0">
                  <a:pos x="0" y="292"/>
                </a:cxn>
                <a:cxn ang="0">
                  <a:pos x="2" y="321"/>
                </a:cxn>
                <a:cxn ang="0">
                  <a:pos x="13" y="377"/>
                </a:cxn>
                <a:cxn ang="0">
                  <a:pos x="35" y="429"/>
                </a:cxn>
                <a:cxn ang="0">
                  <a:pos x="67" y="477"/>
                </a:cxn>
                <a:cxn ang="0">
                  <a:pos x="107" y="516"/>
                </a:cxn>
                <a:cxn ang="0">
                  <a:pos x="152" y="547"/>
                </a:cxn>
                <a:cxn ang="0">
                  <a:pos x="205" y="568"/>
                </a:cxn>
                <a:cxn ang="0">
                  <a:pos x="260" y="580"/>
                </a:cxn>
                <a:cxn ang="0">
                  <a:pos x="290" y="581"/>
                </a:cxn>
                <a:cxn ang="0">
                  <a:pos x="349" y="575"/>
                </a:cxn>
                <a:cxn ang="0">
                  <a:pos x="403" y="558"/>
                </a:cxn>
                <a:cxn ang="0">
                  <a:pos x="453" y="532"/>
                </a:cxn>
                <a:cxn ang="0">
                  <a:pos x="496" y="496"/>
                </a:cxn>
                <a:cxn ang="0">
                  <a:pos x="530" y="454"/>
                </a:cxn>
                <a:cxn ang="0">
                  <a:pos x="558" y="405"/>
                </a:cxn>
                <a:cxn ang="0">
                  <a:pos x="574" y="349"/>
                </a:cxn>
                <a:cxn ang="0">
                  <a:pos x="581" y="292"/>
                </a:cxn>
                <a:cxn ang="0">
                  <a:pos x="579" y="262"/>
                </a:cxn>
                <a:cxn ang="0">
                  <a:pos x="568" y="205"/>
                </a:cxn>
                <a:cxn ang="0">
                  <a:pos x="545" y="153"/>
                </a:cxn>
                <a:cxn ang="0">
                  <a:pos x="514" y="107"/>
                </a:cxn>
                <a:cxn ang="0">
                  <a:pos x="475" y="67"/>
                </a:cxn>
                <a:cxn ang="0">
                  <a:pos x="429" y="36"/>
                </a:cxn>
                <a:cxn ang="0">
                  <a:pos x="377" y="13"/>
                </a:cxn>
                <a:cxn ang="0">
                  <a:pos x="319" y="2"/>
                </a:cxn>
                <a:cxn ang="0">
                  <a:pos x="290" y="0"/>
                </a:cxn>
              </a:cxnLst>
              <a:rect l="0" t="0" r="r" b="b"/>
              <a:pathLst>
                <a:path w="581" h="581">
                  <a:moveTo>
                    <a:pt x="290" y="0"/>
                  </a:moveTo>
                  <a:lnTo>
                    <a:pt x="290" y="0"/>
                  </a:lnTo>
                  <a:lnTo>
                    <a:pt x="260" y="2"/>
                  </a:lnTo>
                  <a:lnTo>
                    <a:pt x="233" y="7"/>
                  </a:lnTo>
                  <a:lnTo>
                    <a:pt x="205" y="13"/>
                  </a:lnTo>
                  <a:lnTo>
                    <a:pt x="177" y="23"/>
                  </a:lnTo>
                  <a:lnTo>
                    <a:pt x="152" y="36"/>
                  </a:lnTo>
                  <a:lnTo>
                    <a:pt x="128" y="51"/>
                  </a:lnTo>
                  <a:lnTo>
                    <a:pt x="107" y="67"/>
                  </a:lnTo>
                  <a:lnTo>
                    <a:pt x="85" y="85"/>
                  </a:lnTo>
                  <a:lnTo>
                    <a:pt x="67" y="107"/>
                  </a:lnTo>
                  <a:lnTo>
                    <a:pt x="49" y="130"/>
                  </a:lnTo>
                  <a:lnTo>
                    <a:pt x="35" y="153"/>
                  </a:lnTo>
                  <a:lnTo>
                    <a:pt x="23" y="179"/>
                  </a:lnTo>
                  <a:lnTo>
                    <a:pt x="13" y="205"/>
                  </a:lnTo>
                  <a:lnTo>
                    <a:pt x="7" y="233"/>
                  </a:lnTo>
                  <a:lnTo>
                    <a:pt x="2" y="262"/>
                  </a:lnTo>
                  <a:lnTo>
                    <a:pt x="0" y="292"/>
                  </a:lnTo>
                  <a:lnTo>
                    <a:pt x="0" y="292"/>
                  </a:lnTo>
                  <a:lnTo>
                    <a:pt x="2" y="321"/>
                  </a:lnTo>
                  <a:lnTo>
                    <a:pt x="7" y="349"/>
                  </a:lnTo>
                  <a:lnTo>
                    <a:pt x="13" y="377"/>
                  </a:lnTo>
                  <a:lnTo>
                    <a:pt x="23" y="405"/>
                  </a:lnTo>
                  <a:lnTo>
                    <a:pt x="35" y="429"/>
                  </a:lnTo>
                  <a:lnTo>
                    <a:pt x="49" y="454"/>
                  </a:lnTo>
                  <a:lnTo>
                    <a:pt x="67" y="477"/>
                  </a:lnTo>
                  <a:lnTo>
                    <a:pt x="85" y="496"/>
                  </a:lnTo>
                  <a:lnTo>
                    <a:pt x="107" y="516"/>
                  </a:lnTo>
                  <a:lnTo>
                    <a:pt x="128" y="532"/>
                  </a:lnTo>
                  <a:lnTo>
                    <a:pt x="152" y="547"/>
                  </a:lnTo>
                  <a:lnTo>
                    <a:pt x="177" y="558"/>
                  </a:lnTo>
                  <a:lnTo>
                    <a:pt x="205" y="568"/>
                  </a:lnTo>
                  <a:lnTo>
                    <a:pt x="233" y="575"/>
                  </a:lnTo>
                  <a:lnTo>
                    <a:pt x="260" y="580"/>
                  </a:lnTo>
                  <a:lnTo>
                    <a:pt x="290" y="581"/>
                  </a:lnTo>
                  <a:lnTo>
                    <a:pt x="290" y="581"/>
                  </a:lnTo>
                  <a:lnTo>
                    <a:pt x="319" y="580"/>
                  </a:lnTo>
                  <a:lnTo>
                    <a:pt x="349" y="575"/>
                  </a:lnTo>
                  <a:lnTo>
                    <a:pt x="377" y="568"/>
                  </a:lnTo>
                  <a:lnTo>
                    <a:pt x="403" y="558"/>
                  </a:lnTo>
                  <a:lnTo>
                    <a:pt x="429" y="547"/>
                  </a:lnTo>
                  <a:lnTo>
                    <a:pt x="453" y="532"/>
                  </a:lnTo>
                  <a:lnTo>
                    <a:pt x="475" y="516"/>
                  </a:lnTo>
                  <a:lnTo>
                    <a:pt x="496" y="496"/>
                  </a:lnTo>
                  <a:lnTo>
                    <a:pt x="514" y="477"/>
                  </a:lnTo>
                  <a:lnTo>
                    <a:pt x="530" y="454"/>
                  </a:lnTo>
                  <a:lnTo>
                    <a:pt x="545" y="429"/>
                  </a:lnTo>
                  <a:lnTo>
                    <a:pt x="558" y="405"/>
                  </a:lnTo>
                  <a:lnTo>
                    <a:pt x="568" y="377"/>
                  </a:lnTo>
                  <a:lnTo>
                    <a:pt x="574" y="349"/>
                  </a:lnTo>
                  <a:lnTo>
                    <a:pt x="579" y="321"/>
                  </a:lnTo>
                  <a:lnTo>
                    <a:pt x="581" y="292"/>
                  </a:lnTo>
                  <a:lnTo>
                    <a:pt x="581" y="292"/>
                  </a:lnTo>
                  <a:lnTo>
                    <a:pt x="579" y="262"/>
                  </a:lnTo>
                  <a:lnTo>
                    <a:pt x="574" y="233"/>
                  </a:lnTo>
                  <a:lnTo>
                    <a:pt x="568" y="205"/>
                  </a:lnTo>
                  <a:lnTo>
                    <a:pt x="558" y="179"/>
                  </a:lnTo>
                  <a:lnTo>
                    <a:pt x="545" y="153"/>
                  </a:lnTo>
                  <a:lnTo>
                    <a:pt x="530" y="130"/>
                  </a:lnTo>
                  <a:lnTo>
                    <a:pt x="514" y="107"/>
                  </a:lnTo>
                  <a:lnTo>
                    <a:pt x="496" y="85"/>
                  </a:lnTo>
                  <a:lnTo>
                    <a:pt x="475" y="67"/>
                  </a:lnTo>
                  <a:lnTo>
                    <a:pt x="453" y="51"/>
                  </a:lnTo>
                  <a:lnTo>
                    <a:pt x="429" y="36"/>
                  </a:lnTo>
                  <a:lnTo>
                    <a:pt x="403" y="23"/>
                  </a:lnTo>
                  <a:lnTo>
                    <a:pt x="377" y="13"/>
                  </a:lnTo>
                  <a:lnTo>
                    <a:pt x="349" y="7"/>
                  </a:lnTo>
                  <a:lnTo>
                    <a:pt x="319" y="2"/>
                  </a:lnTo>
                  <a:lnTo>
                    <a:pt x="29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8AD497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0" name="Freeform 76"/>
            <p:cNvSpPr/>
            <p:nvPr/>
          </p:nvSpPr>
          <p:spPr bwMode="auto">
            <a:xfrm>
              <a:off x="6442075" y="1260475"/>
              <a:ext cx="698500" cy="715963"/>
            </a:xfrm>
            <a:custGeom>
              <a:avLst/>
              <a:gdLst/>
              <a:ahLst/>
              <a:cxnLst>
                <a:cxn ang="0">
                  <a:pos x="352" y="3"/>
                </a:cxn>
                <a:cxn ang="0">
                  <a:pos x="348" y="0"/>
                </a:cxn>
                <a:cxn ang="0">
                  <a:pos x="343" y="0"/>
                </a:cxn>
                <a:cxn ang="0">
                  <a:pos x="339" y="0"/>
                </a:cxn>
                <a:cxn ang="0">
                  <a:pos x="289" y="18"/>
                </a:cxn>
                <a:cxn ang="0">
                  <a:pos x="285" y="21"/>
                </a:cxn>
                <a:cxn ang="0">
                  <a:pos x="281" y="23"/>
                </a:cxn>
                <a:cxn ang="0">
                  <a:pos x="278" y="27"/>
                </a:cxn>
                <a:cxn ang="0">
                  <a:pos x="265" y="62"/>
                </a:cxn>
                <a:cxn ang="0">
                  <a:pos x="28" y="101"/>
                </a:cxn>
                <a:cxn ang="0">
                  <a:pos x="18" y="103"/>
                </a:cxn>
                <a:cxn ang="0">
                  <a:pos x="11" y="106"/>
                </a:cxn>
                <a:cxn ang="0">
                  <a:pos x="6" y="108"/>
                </a:cxn>
                <a:cxn ang="0">
                  <a:pos x="3" y="113"/>
                </a:cxn>
                <a:cxn ang="0">
                  <a:pos x="2" y="116"/>
                </a:cxn>
                <a:cxn ang="0">
                  <a:pos x="0" y="121"/>
                </a:cxn>
                <a:cxn ang="0">
                  <a:pos x="0" y="127"/>
                </a:cxn>
                <a:cxn ang="0">
                  <a:pos x="6" y="203"/>
                </a:cxn>
                <a:cxn ang="0">
                  <a:pos x="6" y="209"/>
                </a:cxn>
                <a:cxn ang="0">
                  <a:pos x="8" y="214"/>
                </a:cxn>
                <a:cxn ang="0">
                  <a:pos x="11" y="219"/>
                </a:cxn>
                <a:cxn ang="0">
                  <a:pos x="47" y="255"/>
                </a:cxn>
                <a:cxn ang="0">
                  <a:pos x="44" y="260"/>
                </a:cxn>
                <a:cxn ang="0">
                  <a:pos x="41" y="268"/>
                </a:cxn>
                <a:cxn ang="0">
                  <a:pos x="39" y="278"/>
                </a:cxn>
                <a:cxn ang="0">
                  <a:pos x="39" y="283"/>
                </a:cxn>
                <a:cxn ang="0">
                  <a:pos x="39" y="283"/>
                </a:cxn>
                <a:cxn ang="0">
                  <a:pos x="39" y="283"/>
                </a:cxn>
                <a:cxn ang="0">
                  <a:pos x="39" y="283"/>
                </a:cxn>
                <a:cxn ang="0">
                  <a:pos x="44" y="288"/>
                </a:cxn>
                <a:cxn ang="0">
                  <a:pos x="39" y="289"/>
                </a:cxn>
                <a:cxn ang="0">
                  <a:pos x="34" y="291"/>
                </a:cxn>
                <a:cxn ang="0">
                  <a:pos x="31" y="294"/>
                </a:cxn>
                <a:cxn ang="0">
                  <a:pos x="28" y="299"/>
                </a:cxn>
                <a:cxn ang="0">
                  <a:pos x="24" y="302"/>
                </a:cxn>
                <a:cxn ang="0">
                  <a:pos x="23" y="309"/>
                </a:cxn>
                <a:cxn ang="0">
                  <a:pos x="23" y="314"/>
                </a:cxn>
                <a:cxn ang="0">
                  <a:pos x="23" y="319"/>
                </a:cxn>
                <a:cxn ang="0">
                  <a:pos x="24" y="324"/>
                </a:cxn>
                <a:cxn ang="0">
                  <a:pos x="28" y="329"/>
                </a:cxn>
                <a:cxn ang="0">
                  <a:pos x="31" y="333"/>
                </a:cxn>
                <a:cxn ang="0">
                  <a:pos x="149" y="451"/>
                </a:cxn>
                <a:cxn ang="0">
                  <a:pos x="178" y="450"/>
                </a:cxn>
                <a:cxn ang="0">
                  <a:pos x="236" y="438"/>
                </a:cxn>
                <a:cxn ang="0">
                  <a:pos x="288" y="417"/>
                </a:cxn>
                <a:cxn ang="0">
                  <a:pos x="334" y="386"/>
                </a:cxn>
                <a:cxn ang="0">
                  <a:pos x="373" y="347"/>
                </a:cxn>
                <a:cxn ang="0">
                  <a:pos x="404" y="299"/>
                </a:cxn>
                <a:cxn ang="0">
                  <a:pos x="427" y="247"/>
                </a:cxn>
                <a:cxn ang="0">
                  <a:pos x="438" y="191"/>
                </a:cxn>
                <a:cxn ang="0">
                  <a:pos x="440" y="162"/>
                </a:cxn>
                <a:cxn ang="0">
                  <a:pos x="437" y="119"/>
                </a:cxn>
                <a:cxn ang="0">
                  <a:pos x="429" y="80"/>
                </a:cxn>
              </a:cxnLst>
              <a:rect l="0" t="0" r="r" b="b"/>
              <a:pathLst>
                <a:path w="440" h="451">
                  <a:moveTo>
                    <a:pt x="429" y="80"/>
                  </a:moveTo>
                  <a:lnTo>
                    <a:pt x="352" y="3"/>
                  </a:lnTo>
                  <a:lnTo>
                    <a:pt x="350" y="1"/>
                  </a:lnTo>
                  <a:lnTo>
                    <a:pt x="348" y="0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342" y="0"/>
                  </a:lnTo>
                  <a:lnTo>
                    <a:pt x="339" y="0"/>
                  </a:lnTo>
                  <a:lnTo>
                    <a:pt x="293" y="18"/>
                  </a:lnTo>
                  <a:lnTo>
                    <a:pt x="289" y="18"/>
                  </a:lnTo>
                  <a:lnTo>
                    <a:pt x="286" y="19"/>
                  </a:lnTo>
                  <a:lnTo>
                    <a:pt x="285" y="21"/>
                  </a:lnTo>
                  <a:lnTo>
                    <a:pt x="283" y="21"/>
                  </a:lnTo>
                  <a:lnTo>
                    <a:pt x="281" y="23"/>
                  </a:lnTo>
                  <a:lnTo>
                    <a:pt x="280" y="24"/>
                  </a:lnTo>
                  <a:lnTo>
                    <a:pt x="278" y="27"/>
                  </a:lnTo>
                  <a:lnTo>
                    <a:pt x="276" y="31"/>
                  </a:lnTo>
                  <a:lnTo>
                    <a:pt x="265" y="62"/>
                  </a:lnTo>
                  <a:lnTo>
                    <a:pt x="33" y="99"/>
                  </a:lnTo>
                  <a:lnTo>
                    <a:pt x="28" y="101"/>
                  </a:lnTo>
                  <a:lnTo>
                    <a:pt x="23" y="103"/>
                  </a:lnTo>
                  <a:lnTo>
                    <a:pt x="18" y="103"/>
                  </a:lnTo>
                  <a:lnTo>
                    <a:pt x="15" y="104"/>
                  </a:lnTo>
                  <a:lnTo>
                    <a:pt x="11" y="106"/>
                  </a:lnTo>
                  <a:lnTo>
                    <a:pt x="8" y="106"/>
                  </a:lnTo>
                  <a:lnTo>
                    <a:pt x="6" y="108"/>
                  </a:lnTo>
                  <a:lnTo>
                    <a:pt x="5" y="109"/>
                  </a:lnTo>
                  <a:lnTo>
                    <a:pt x="3" y="113"/>
                  </a:lnTo>
                  <a:lnTo>
                    <a:pt x="2" y="114"/>
                  </a:lnTo>
                  <a:lnTo>
                    <a:pt x="2" y="116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0" y="124"/>
                  </a:lnTo>
                  <a:lnTo>
                    <a:pt x="0" y="127"/>
                  </a:lnTo>
                  <a:lnTo>
                    <a:pt x="0" y="132"/>
                  </a:lnTo>
                  <a:lnTo>
                    <a:pt x="6" y="203"/>
                  </a:lnTo>
                  <a:lnTo>
                    <a:pt x="6" y="206"/>
                  </a:lnTo>
                  <a:lnTo>
                    <a:pt x="6" y="209"/>
                  </a:lnTo>
                  <a:lnTo>
                    <a:pt x="8" y="211"/>
                  </a:lnTo>
                  <a:lnTo>
                    <a:pt x="8" y="214"/>
                  </a:lnTo>
                  <a:lnTo>
                    <a:pt x="10" y="216"/>
                  </a:lnTo>
                  <a:lnTo>
                    <a:pt x="11" y="219"/>
                  </a:lnTo>
                  <a:lnTo>
                    <a:pt x="11" y="221"/>
                  </a:lnTo>
                  <a:lnTo>
                    <a:pt x="47" y="255"/>
                  </a:lnTo>
                  <a:lnTo>
                    <a:pt x="47" y="257"/>
                  </a:lnTo>
                  <a:lnTo>
                    <a:pt x="44" y="260"/>
                  </a:lnTo>
                  <a:lnTo>
                    <a:pt x="42" y="265"/>
                  </a:lnTo>
                  <a:lnTo>
                    <a:pt x="41" y="268"/>
                  </a:lnTo>
                  <a:lnTo>
                    <a:pt x="41" y="273"/>
                  </a:lnTo>
                  <a:lnTo>
                    <a:pt x="39" y="278"/>
                  </a:lnTo>
                  <a:lnTo>
                    <a:pt x="39" y="281"/>
                  </a:lnTo>
                  <a:lnTo>
                    <a:pt x="39" y="283"/>
                  </a:lnTo>
                  <a:lnTo>
                    <a:pt x="39" y="283"/>
                  </a:lnTo>
                  <a:lnTo>
                    <a:pt x="39" y="283"/>
                  </a:lnTo>
                  <a:lnTo>
                    <a:pt x="39" y="283"/>
                  </a:lnTo>
                  <a:lnTo>
                    <a:pt x="39" y="283"/>
                  </a:lnTo>
                  <a:lnTo>
                    <a:pt x="39" y="283"/>
                  </a:lnTo>
                  <a:lnTo>
                    <a:pt x="39" y="283"/>
                  </a:lnTo>
                  <a:lnTo>
                    <a:pt x="39" y="283"/>
                  </a:lnTo>
                  <a:lnTo>
                    <a:pt x="44" y="288"/>
                  </a:lnTo>
                  <a:lnTo>
                    <a:pt x="41" y="288"/>
                  </a:lnTo>
                  <a:lnTo>
                    <a:pt x="39" y="289"/>
                  </a:lnTo>
                  <a:lnTo>
                    <a:pt x="36" y="289"/>
                  </a:lnTo>
                  <a:lnTo>
                    <a:pt x="34" y="291"/>
                  </a:lnTo>
                  <a:lnTo>
                    <a:pt x="33" y="293"/>
                  </a:lnTo>
                  <a:lnTo>
                    <a:pt x="31" y="294"/>
                  </a:lnTo>
                  <a:lnTo>
                    <a:pt x="29" y="296"/>
                  </a:lnTo>
                  <a:lnTo>
                    <a:pt x="28" y="299"/>
                  </a:lnTo>
                  <a:lnTo>
                    <a:pt x="26" y="301"/>
                  </a:lnTo>
                  <a:lnTo>
                    <a:pt x="24" y="302"/>
                  </a:lnTo>
                  <a:lnTo>
                    <a:pt x="24" y="306"/>
                  </a:lnTo>
                  <a:lnTo>
                    <a:pt x="23" y="309"/>
                  </a:lnTo>
                  <a:lnTo>
                    <a:pt x="23" y="311"/>
                  </a:lnTo>
                  <a:lnTo>
                    <a:pt x="23" y="314"/>
                  </a:lnTo>
                  <a:lnTo>
                    <a:pt x="23" y="317"/>
                  </a:lnTo>
                  <a:lnTo>
                    <a:pt x="23" y="319"/>
                  </a:lnTo>
                  <a:lnTo>
                    <a:pt x="24" y="322"/>
                  </a:lnTo>
                  <a:lnTo>
                    <a:pt x="24" y="324"/>
                  </a:lnTo>
                  <a:lnTo>
                    <a:pt x="26" y="327"/>
                  </a:lnTo>
                  <a:lnTo>
                    <a:pt x="28" y="329"/>
                  </a:lnTo>
                  <a:lnTo>
                    <a:pt x="29" y="330"/>
                  </a:lnTo>
                  <a:lnTo>
                    <a:pt x="31" y="333"/>
                  </a:lnTo>
                  <a:lnTo>
                    <a:pt x="149" y="451"/>
                  </a:lnTo>
                  <a:lnTo>
                    <a:pt x="149" y="451"/>
                  </a:lnTo>
                  <a:lnTo>
                    <a:pt x="149" y="451"/>
                  </a:lnTo>
                  <a:lnTo>
                    <a:pt x="178" y="450"/>
                  </a:lnTo>
                  <a:lnTo>
                    <a:pt x="208" y="445"/>
                  </a:lnTo>
                  <a:lnTo>
                    <a:pt x="236" y="438"/>
                  </a:lnTo>
                  <a:lnTo>
                    <a:pt x="262" y="428"/>
                  </a:lnTo>
                  <a:lnTo>
                    <a:pt x="288" y="417"/>
                  </a:lnTo>
                  <a:lnTo>
                    <a:pt x="312" y="402"/>
                  </a:lnTo>
                  <a:lnTo>
                    <a:pt x="334" y="386"/>
                  </a:lnTo>
                  <a:lnTo>
                    <a:pt x="355" y="366"/>
                  </a:lnTo>
                  <a:lnTo>
                    <a:pt x="373" y="347"/>
                  </a:lnTo>
                  <a:lnTo>
                    <a:pt x="389" y="324"/>
                  </a:lnTo>
                  <a:lnTo>
                    <a:pt x="404" y="299"/>
                  </a:lnTo>
                  <a:lnTo>
                    <a:pt x="417" y="275"/>
                  </a:lnTo>
                  <a:lnTo>
                    <a:pt x="427" y="247"/>
                  </a:lnTo>
                  <a:lnTo>
                    <a:pt x="433" y="219"/>
                  </a:lnTo>
                  <a:lnTo>
                    <a:pt x="438" y="191"/>
                  </a:lnTo>
                  <a:lnTo>
                    <a:pt x="440" y="162"/>
                  </a:lnTo>
                  <a:lnTo>
                    <a:pt x="440" y="162"/>
                  </a:lnTo>
                  <a:lnTo>
                    <a:pt x="438" y="140"/>
                  </a:lnTo>
                  <a:lnTo>
                    <a:pt x="437" y="119"/>
                  </a:lnTo>
                  <a:lnTo>
                    <a:pt x="433" y="99"/>
                  </a:lnTo>
                  <a:lnTo>
                    <a:pt x="429" y="80"/>
                  </a:lnTo>
                  <a:lnTo>
                    <a:pt x="429" y="80"/>
                  </a:lnTo>
                  <a:close/>
                </a:path>
              </a:pathLst>
            </a:custGeom>
            <a:solidFill>
              <a:srgbClr val="5BA66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18" name="Freeform 94"/>
            <p:cNvSpPr>
              <a:spLocks noEditPoints="1"/>
            </p:cNvSpPr>
            <p:nvPr/>
          </p:nvSpPr>
          <p:spPr bwMode="auto">
            <a:xfrm>
              <a:off x="6442075" y="1260475"/>
              <a:ext cx="563563" cy="539750"/>
            </a:xfrm>
            <a:custGeom>
              <a:avLst/>
              <a:gdLst/>
              <a:ahLst/>
              <a:cxnLst>
                <a:cxn ang="0">
                  <a:pos x="186" y="240"/>
                </a:cxn>
                <a:cxn ang="0">
                  <a:pos x="213" y="273"/>
                </a:cxn>
                <a:cxn ang="0">
                  <a:pos x="214" y="283"/>
                </a:cxn>
                <a:cxn ang="0">
                  <a:pos x="195" y="281"/>
                </a:cxn>
                <a:cxn ang="0">
                  <a:pos x="186" y="263"/>
                </a:cxn>
                <a:cxn ang="0">
                  <a:pos x="85" y="257"/>
                </a:cxn>
                <a:cxn ang="0">
                  <a:pos x="59" y="276"/>
                </a:cxn>
                <a:cxn ang="0">
                  <a:pos x="59" y="283"/>
                </a:cxn>
                <a:cxn ang="0">
                  <a:pos x="39" y="283"/>
                </a:cxn>
                <a:cxn ang="0">
                  <a:pos x="42" y="265"/>
                </a:cxn>
                <a:cxn ang="0">
                  <a:pos x="75" y="237"/>
                </a:cxn>
                <a:cxn ang="0">
                  <a:pos x="6" y="203"/>
                </a:cxn>
                <a:cxn ang="0">
                  <a:pos x="21" y="225"/>
                </a:cxn>
                <a:cxn ang="0">
                  <a:pos x="227" y="224"/>
                </a:cxn>
                <a:cxn ang="0">
                  <a:pos x="296" y="47"/>
                </a:cxn>
                <a:cxn ang="0">
                  <a:pos x="350" y="21"/>
                </a:cxn>
                <a:cxn ang="0">
                  <a:pos x="352" y="3"/>
                </a:cxn>
                <a:cxn ang="0">
                  <a:pos x="293" y="18"/>
                </a:cxn>
                <a:cxn ang="0">
                  <a:pos x="33" y="99"/>
                </a:cxn>
                <a:cxn ang="0">
                  <a:pos x="2" y="114"/>
                </a:cxn>
                <a:cxn ang="0">
                  <a:pos x="44" y="176"/>
                </a:cxn>
                <a:cxn ang="0">
                  <a:pos x="28" y="204"/>
                </a:cxn>
                <a:cxn ang="0">
                  <a:pos x="67" y="175"/>
                </a:cxn>
                <a:cxn ang="0">
                  <a:pos x="67" y="175"/>
                </a:cxn>
                <a:cxn ang="0">
                  <a:pos x="114" y="170"/>
                </a:cxn>
                <a:cxn ang="0">
                  <a:pos x="157" y="207"/>
                </a:cxn>
                <a:cxn ang="0">
                  <a:pos x="219" y="193"/>
                </a:cxn>
                <a:cxn ang="0">
                  <a:pos x="200" y="207"/>
                </a:cxn>
                <a:cxn ang="0">
                  <a:pos x="213" y="139"/>
                </a:cxn>
                <a:cxn ang="0">
                  <a:pos x="190" y="140"/>
                </a:cxn>
                <a:cxn ang="0">
                  <a:pos x="190" y="140"/>
                </a:cxn>
                <a:cxn ang="0">
                  <a:pos x="139" y="145"/>
                </a:cxn>
                <a:cxn ang="0">
                  <a:pos x="92" y="111"/>
                </a:cxn>
                <a:cxn ang="0">
                  <a:pos x="21" y="142"/>
                </a:cxn>
                <a:cxn ang="0">
                  <a:pos x="39" y="119"/>
                </a:cxn>
                <a:cxn ang="0">
                  <a:pos x="204" y="286"/>
                </a:cxn>
                <a:cxn ang="0">
                  <a:pos x="226" y="299"/>
                </a:cxn>
                <a:cxn ang="0">
                  <a:pos x="231" y="319"/>
                </a:cxn>
                <a:cxn ang="0">
                  <a:pos x="214" y="338"/>
                </a:cxn>
                <a:cxn ang="0">
                  <a:pos x="193" y="338"/>
                </a:cxn>
                <a:cxn ang="0">
                  <a:pos x="177" y="319"/>
                </a:cxn>
                <a:cxn ang="0">
                  <a:pos x="182" y="299"/>
                </a:cxn>
                <a:cxn ang="0">
                  <a:pos x="204" y="286"/>
                </a:cxn>
                <a:cxn ang="0">
                  <a:pos x="213" y="306"/>
                </a:cxn>
                <a:cxn ang="0">
                  <a:pos x="213" y="322"/>
                </a:cxn>
                <a:cxn ang="0">
                  <a:pos x="196" y="322"/>
                </a:cxn>
                <a:cxn ang="0">
                  <a:pos x="196" y="306"/>
                </a:cxn>
                <a:cxn ang="0">
                  <a:pos x="49" y="286"/>
                </a:cxn>
                <a:cxn ang="0">
                  <a:pos x="72" y="299"/>
                </a:cxn>
                <a:cxn ang="0">
                  <a:pos x="77" y="319"/>
                </a:cxn>
                <a:cxn ang="0">
                  <a:pos x="60" y="338"/>
                </a:cxn>
                <a:cxn ang="0">
                  <a:pos x="39" y="338"/>
                </a:cxn>
                <a:cxn ang="0">
                  <a:pos x="23" y="319"/>
                </a:cxn>
                <a:cxn ang="0">
                  <a:pos x="28" y="299"/>
                </a:cxn>
                <a:cxn ang="0">
                  <a:pos x="49" y="286"/>
                </a:cxn>
                <a:cxn ang="0">
                  <a:pos x="57" y="306"/>
                </a:cxn>
                <a:cxn ang="0">
                  <a:pos x="57" y="322"/>
                </a:cxn>
                <a:cxn ang="0">
                  <a:pos x="41" y="322"/>
                </a:cxn>
                <a:cxn ang="0">
                  <a:pos x="41" y="306"/>
                </a:cxn>
              </a:cxnLst>
              <a:rect l="0" t="0" r="r" b="b"/>
              <a:pathLst>
                <a:path w="355" h="340">
                  <a:moveTo>
                    <a:pt x="85" y="237"/>
                  </a:moveTo>
                  <a:lnTo>
                    <a:pt x="168" y="237"/>
                  </a:lnTo>
                  <a:lnTo>
                    <a:pt x="168" y="237"/>
                  </a:lnTo>
                  <a:lnTo>
                    <a:pt x="178" y="237"/>
                  </a:lnTo>
                  <a:lnTo>
                    <a:pt x="186" y="240"/>
                  </a:lnTo>
                  <a:lnTo>
                    <a:pt x="193" y="245"/>
                  </a:lnTo>
                  <a:lnTo>
                    <a:pt x="200" y="250"/>
                  </a:lnTo>
                  <a:lnTo>
                    <a:pt x="206" y="257"/>
                  </a:lnTo>
                  <a:lnTo>
                    <a:pt x="209" y="265"/>
                  </a:lnTo>
                  <a:lnTo>
                    <a:pt x="213" y="273"/>
                  </a:lnTo>
                  <a:lnTo>
                    <a:pt x="214" y="281"/>
                  </a:lnTo>
                  <a:lnTo>
                    <a:pt x="214" y="281"/>
                  </a:lnTo>
                  <a:lnTo>
                    <a:pt x="214" y="281"/>
                  </a:lnTo>
                  <a:lnTo>
                    <a:pt x="214" y="283"/>
                  </a:lnTo>
                  <a:lnTo>
                    <a:pt x="214" y="283"/>
                  </a:lnTo>
                  <a:lnTo>
                    <a:pt x="204" y="281"/>
                  </a:lnTo>
                  <a:lnTo>
                    <a:pt x="204" y="281"/>
                  </a:lnTo>
                  <a:lnTo>
                    <a:pt x="195" y="283"/>
                  </a:lnTo>
                  <a:lnTo>
                    <a:pt x="195" y="283"/>
                  </a:lnTo>
                  <a:lnTo>
                    <a:pt x="195" y="281"/>
                  </a:lnTo>
                  <a:lnTo>
                    <a:pt x="195" y="281"/>
                  </a:lnTo>
                  <a:lnTo>
                    <a:pt x="195" y="281"/>
                  </a:lnTo>
                  <a:lnTo>
                    <a:pt x="193" y="276"/>
                  </a:lnTo>
                  <a:lnTo>
                    <a:pt x="191" y="271"/>
                  </a:lnTo>
                  <a:lnTo>
                    <a:pt x="186" y="263"/>
                  </a:lnTo>
                  <a:lnTo>
                    <a:pt x="178" y="258"/>
                  </a:lnTo>
                  <a:lnTo>
                    <a:pt x="173" y="257"/>
                  </a:lnTo>
                  <a:lnTo>
                    <a:pt x="168" y="257"/>
                  </a:lnTo>
                  <a:lnTo>
                    <a:pt x="85" y="257"/>
                  </a:lnTo>
                  <a:lnTo>
                    <a:pt x="85" y="257"/>
                  </a:lnTo>
                  <a:lnTo>
                    <a:pt x="80" y="257"/>
                  </a:lnTo>
                  <a:lnTo>
                    <a:pt x="75" y="258"/>
                  </a:lnTo>
                  <a:lnTo>
                    <a:pt x="67" y="263"/>
                  </a:lnTo>
                  <a:lnTo>
                    <a:pt x="60" y="271"/>
                  </a:lnTo>
                  <a:lnTo>
                    <a:pt x="59" y="276"/>
                  </a:lnTo>
                  <a:lnTo>
                    <a:pt x="59" y="281"/>
                  </a:lnTo>
                  <a:lnTo>
                    <a:pt x="59" y="281"/>
                  </a:lnTo>
                  <a:lnTo>
                    <a:pt x="59" y="281"/>
                  </a:lnTo>
                  <a:lnTo>
                    <a:pt x="59" y="283"/>
                  </a:lnTo>
                  <a:lnTo>
                    <a:pt x="59" y="283"/>
                  </a:lnTo>
                  <a:lnTo>
                    <a:pt x="49" y="281"/>
                  </a:lnTo>
                  <a:lnTo>
                    <a:pt x="49" y="281"/>
                  </a:lnTo>
                  <a:lnTo>
                    <a:pt x="44" y="283"/>
                  </a:lnTo>
                  <a:lnTo>
                    <a:pt x="39" y="283"/>
                  </a:lnTo>
                  <a:lnTo>
                    <a:pt x="39" y="283"/>
                  </a:lnTo>
                  <a:lnTo>
                    <a:pt x="39" y="281"/>
                  </a:lnTo>
                  <a:lnTo>
                    <a:pt x="39" y="281"/>
                  </a:lnTo>
                  <a:lnTo>
                    <a:pt x="39" y="281"/>
                  </a:lnTo>
                  <a:lnTo>
                    <a:pt x="41" y="273"/>
                  </a:lnTo>
                  <a:lnTo>
                    <a:pt x="42" y="265"/>
                  </a:lnTo>
                  <a:lnTo>
                    <a:pt x="47" y="257"/>
                  </a:lnTo>
                  <a:lnTo>
                    <a:pt x="52" y="250"/>
                  </a:lnTo>
                  <a:lnTo>
                    <a:pt x="59" y="245"/>
                  </a:lnTo>
                  <a:lnTo>
                    <a:pt x="67" y="240"/>
                  </a:lnTo>
                  <a:lnTo>
                    <a:pt x="75" y="237"/>
                  </a:lnTo>
                  <a:lnTo>
                    <a:pt x="85" y="237"/>
                  </a:lnTo>
                  <a:lnTo>
                    <a:pt x="85" y="237"/>
                  </a:lnTo>
                  <a:close/>
                  <a:moveTo>
                    <a:pt x="0" y="132"/>
                  </a:moveTo>
                  <a:lnTo>
                    <a:pt x="6" y="203"/>
                  </a:lnTo>
                  <a:lnTo>
                    <a:pt x="6" y="203"/>
                  </a:lnTo>
                  <a:lnTo>
                    <a:pt x="8" y="214"/>
                  </a:lnTo>
                  <a:lnTo>
                    <a:pt x="11" y="219"/>
                  </a:lnTo>
                  <a:lnTo>
                    <a:pt x="13" y="222"/>
                  </a:lnTo>
                  <a:lnTo>
                    <a:pt x="18" y="224"/>
                  </a:lnTo>
                  <a:lnTo>
                    <a:pt x="21" y="225"/>
                  </a:lnTo>
                  <a:lnTo>
                    <a:pt x="34" y="227"/>
                  </a:lnTo>
                  <a:lnTo>
                    <a:pt x="211" y="227"/>
                  </a:lnTo>
                  <a:lnTo>
                    <a:pt x="211" y="227"/>
                  </a:lnTo>
                  <a:lnTo>
                    <a:pt x="221" y="225"/>
                  </a:lnTo>
                  <a:lnTo>
                    <a:pt x="227" y="224"/>
                  </a:lnTo>
                  <a:lnTo>
                    <a:pt x="232" y="219"/>
                  </a:lnTo>
                  <a:lnTo>
                    <a:pt x="237" y="207"/>
                  </a:lnTo>
                  <a:lnTo>
                    <a:pt x="293" y="54"/>
                  </a:lnTo>
                  <a:lnTo>
                    <a:pt x="293" y="54"/>
                  </a:lnTo>
                  <a:lnTo>
                    <a:pt x="296" y="47"/>
                  </a:lnTo>
                  <a:lnTo>
                    <a:pt x="299" y="42"/>
                  </a:lnTo>
                  <a:lnTo>
                    <a:pt x="304" y="39"/>
                  </a:lnTo>
                  <a:lnTo>
                    <a:pt x="311" y="36"/>
                  </a:lnTo>
                  <a:lnTo>
                    <a:pt x="350" y="21"/>
                  </a:lnTo>
                  <a:lnTo>
                    <a:pt x="350" y="21"/>
                  </a:lnTo>
                  <a:lnTo>
                    <a:pt x="353" y="18"/>
                  </a:lnTo>
                  <a:lnTo>
                    <a:pt x="355" y="14"/>
                  </a:lnTo>
                  <a:lnTo>
                    <a:pt x="355" y="11"/>
                  </a:lnTo>
                  <a:lnTo>
                    <a:pt x="353" y="6"/>
                  </a:lnTo>
                  <a:lnTo>
                    <a:pt x="352" y="3"/>
                  </a:lnTo>
                  <a:lnTo>
                    <a:pt x="348" y="0"/>
                  </a:lnTo>
                  <a:lnTo>
                    <a:pt x="343" y="0"/>
                  </a:lnTo>
                  <a:lnTo>
                    <a:pt x="339" y="0"/>
                  </a:lnTo>
                  <a:lnTo>
                    <a:pt x="293" y="18"/>
                  </a:lnTo>
                  <a:lnTo>
                    <a:pt x="293" y="18"/>
                  </a:lnTo>
                  <a:lnTo>
                    <a:pt x="283" y="21"/>
                  </a:lnTo>
                  <a:lnTo>
                    <a:pt x="280" y="24"/>
                  </a:lnTo>
                  <a:lnTo>
                    <a:pt x="276" y="31"/>
                  </a:lnTo>
                  <a:lnTo>
                    <a:pt x="265" y="62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15" y="104"/>
                  </a:lnTo>
                  <a:lnTo>
                    <a:pt x="8" y="106"/>
                  </a:lnTo>
                  <a:lnTo>
                    <a:pt x="5" y="109"/>
                  </a:lnTo>
                  <a:lnTo>
                    <a:pt x="2" y="114"/>
                  </a:lnTo>
                  <a:lnTo>
                    <a:pt x="0" y="119"/>
                  </a:lnTo>
                  <a:lnTo>
                    <a:pt x="0" y="132"/>
                  </a:lnTo>
                  <a:lnTo>
                    <a:pt x="0" y="132"/>
                  </a:lnTo>
                  <a:close/>
                  <a:moveTo>
                    <a:pt x="24" y="178"/>
                  </a:moveTo>
                  <a:lnTo>
                    <a:pt x="44" y="176"/>
                  </a:lnTo>
                  <a:lnTo>
                    <a:pt x="46" y="207"/>
                  </a:lnTo>
                  <a:lnTo>
                    <a:pt x="36" y="207"/>
                  </a:lnTo>
                  <a:lnTo>
                    <a:pt x="36" y="207"/>
                  </a:lnTo>
                  <a:lnTo>
                    <a:pt x="31" y="206"/>
                  </a:lnTo>
                  <a:lnTo>
                    <a:pt x="28" y="204"/>
                  </a:lnTo>
                  <a:lnTo>
                    <a:pt x="26" y="203"/>
                  </a:lnTo>
                  <a:lnTo>
                    <a:pt x="26" y="198"/>
                  </a:lnTo>
                  <a:lnTo>
                    <a:pt x="24" y="178"/>
                  </a:lnTo>
                  <a:lnTo>
                    <a:pt x="24" y="178"/>
                  </a:lnTo>
                  <a:close/>
                  <a:moveTo>
                    <a:pt x="67" y="175"/>
                  </a:moveTo>
                  <a:lnTo>
                    <a:pt x="92" y="171"/>
                  </a:lnTo>
                  <a:lnTo>
                    <a:pt x="92" y="207"/>
                  </a:lnTo>
                  <a:lnTo>
                    <a:pt x="69" y="207"/>
                  </a:lnTo>
                  <a:lnTo>
                    <a:pt x="67" y="175"/>
                  </a:lnTo>
                  <a:lnTo>
                    <a:pt x="67" y="175"/>
                  </a:lnTo>
                  <a:close/>
                  <a:moveTo>
                    <a:pt x="114" y="170"/>
                  </a:moveTo>
                  <a:lnTo>
                    <a:pt x="137" y="167"/>
                  </a:lnTo>
                  <a:lnTo>
                    <a:pt x="134" y="207"/>
                  </a:lnTo>
                  <a:lnTo>
                    <a:pt x="114" y="207"/>
                  </a:lnTo>
                  <a:lnTo>
                    <a:pt x="114" y="170"/>
                  </a:lnTo>
                  <a:lnTo>
                    <a:pt x="114" y="170"/>
                  </a:lnTo>
                  <a:close/>
                  <a:moveTo>
                    <a:pt x="160" y="165"/>
                  </a:moveTo>
                  <a:lnTo>
                    <a:pt x="185" y="163"/>
                  </a:lnTo>
                  <a:lnTo>
                    <a:pt x="175" y="207"/>
                  </a:lnTo>
                  <a:lnTo>
                    <a:pt x="157" y="207"/>
                  </a:lnTo>
                  <a:lnTo>
                    <a:pt x="160" y="165"/>
                  </a:lnTo>
                  <a:lnTo>
                    <a:pt x="160" y="165"/>
                  </a:lnTo>
                  <a:close/>
                  <a:moveTo>
                    <a:pt x="208" y="160"/>
                  </a:moveTo>
                  <a:lnTo>
                    <a:pt x="232" y="158"/>
                  </a:lnTo>
                  <a:lnTo>
                    <a:pt x="219" y="193"/>
                  </a:lnTo>
                  <a:lnTo>
                    <a:pt x="219" y="193"/>
                  </a:lnTo>
                  <a:lnTo>
                    <a:pt x="216" y="201"/>
                  </a:lnTo>
                  <a:lnTo>
                    <a:pt x="213" y="204"/>
                  </a:lnTo>
                  <a:lnTo>
                    <a:pt x="208" y="206"/>
                  </a:lnTo>
                  <a:lnTo>
                    <a:pt x="200" y="207"/>
                  </a:lnTo>
                  <a:lnTo>
                    <a:pt x="198" y="207"/>
                  </a:lnTo>
                  <a:lnTo>
                    <a:pt x="208" y="160"/>
                  </a:lnTo>
                  <a:lnTo>
                    <a:pt x="208" y="160"/>
                  </a:lnTo>
                  <a:close/>
                  <a:moveTo>
                    <a:pt x="240" y="135"/>
                  </a:moveTo>
                  <a:lnTo>
                    <a:pt x="213" y="139"/>
                  </a:lnTo>
                  <a:lnTo>
                    <a:pt x="224" y="88"/>
                  </a:lnTo>
                  <a:lnTo>
                    <a:pt x="258" y="83"/>
                  </a:lnTo>
                  <a:lnTo>
                    <a:pt x="240" y="135"/>
                  </a:lnTo>
                  <a:lnTo>
                    <a:pt x="240" y="135"/>
                  </a:lnTo>
                  <a:close/>
                  <a:moveTo>
                    <a:pt x="190" y="140"/>
                  </a:moveTo>
                  <a:lnTo>
                    <a:pt x="162" y="144"/>
                  </a:lnTo>
                  <a:lnTo>
                    <a:pt x="167" y="98"/>
                  </a:lnTo>
                  <a:lnTo>
                    <a:pt x="201" y="93"/>
                  </a:lnTo>
                  <a:lnTo>
                    <a:pt x="190" y="140"/>
                  </a:lnTo>
                  <a:lnTo>
                    <a:pt x="190" y="140"/>
                  </a:lnTo>
                  <a:close/>
                  <a:moveTo>
                    <a:pt x="139" y="145"/>
                  </a:moveTo>
                  <a:lnTo>
                    <a:pt x="114" y="147"/>
                  </a:lnTo>
                  <a:lnTo>
                    <a:pt x="114" y="106"/>
                  </a:lnTo>
                  <a:lnTo>
                    <a:pt x="144" y="101"/>
                  </a:lnTo>
                  <a:lnTo>
                    <a:pt x="139" y="145"/>
                  </a:lnTo>
                  <a:lnTo>
                    <a:pt x="139" y="145"/>
                  </a:lnTo>
                  <a:close/>
                  <a:moveTo>
                    <a:pt x="92" y="150"/>
                  </a:moveTo>
                  <a:lnTo>
                    <a:pt x="67" y="152"/>
                  </a:lnTo>
                  <a:lnTo>
                    <a:pt x="65" y="114"/>
                  </a:lnTo>
                  <a:lnTo>
                    <a:pt x="92" y="111"/>
                  </a:lnTo>
                  <a:lnTo>
                    <a:pt x="92" y="150"/>
                  </a:lnTo>
                  <a:lnTo>
                    <a:pt x="92" y="150"/>
                  </a:lnTo>
                  <a:close/>
                  <a:moveTo>
                    <a:pt x="44" y="153"/>
                  </a:moveTo>
                  <a:lnTo>
                    <a:pt x="23" y="157"/>
                  </a:lnTo>
                  <a:lnTo>
                    <a:pt x="21" y="142"/>
                  </a:lnTo>
                  <a:lnTo>
                    <a:pt x="21" y="142"/>
                  </a:lnTo>
                  <a:lnTo>
                    <a:pt x="21" y="132"/>
                  </a:lnTo>
                  <a:lnTo>
                    <a:pt x="23" y="126"/>
                  </a:lnTo>
                  <a:lnTo>
                    <a:pt x="29" y="121"/>
                  </a:lnTo>
                  <a:lnTo>
                    <a:pt x="39" y="119"/>
                  </a:lnTo>
                  <a:lnTo>
                    <a:pt x="42" y="117"/>
                  </a:lnTo>
                  <a:lnTo>
                    <a:pt x="44" y="153"/>
                  </a:lnTo>
                  <a:lnTo>
                    <a:pt x="44" y="153"/>
                  </a:lnTo>
                  <a:close/>
                  <a:moveTo>
                    <a:pt x="204" y="286"/>
                  </a:moveTo>
                  <a:lnTo>
                    <a:pt x="204" y="286"/>
                  </a:lnTo>
                  <a:lnTo>
                    <a:pt x="209" y="288"/>
                  </a:lnTo>
                  <a:lnTo>
                    <a:pt x="214" y="289"/>
                  </a:lnTo>
                  <a:lnTo>
                    <a:pt x="219" y="291"/>
                  </a:lnTo>
                  <a:lnTo>
                    <a:pt x="222" y="294"/>
                  </a:lnTo>
                  <a:lnTo>
                    <a:pt x="226" y="299"/>
                  </a:lnTo>
                  <a:lnTo>
                    <a:pt x="229" y="302"/>
                  </a:lnTo>
                  <a:lnTo>
                    <a:pt x="231" y="309"/>
                  </a:lnTo>
                  <a:lnTo>
                    <a:pt x="231" y="314"/>
                  </a:lnTo>
                  <a:lnTo>
                    <a:pt x="231" y="314"/>
                  </a:lnTo>
                  <a:lnTo>
                    <a:pt x="231" y="319"/>
                  </a:lnTo>
                  <a:lnTo>
                    <a:pt x="229" y="324"/>
                  </a:lnTo>
                  <a:lnTo>
                    <a:pt x="226" y="329"/>
                  </a:lnTo>
                  <a:lnTo>
                    <a:pt x="222" y="333"/>
                  </a:lnTo>
                  <a:lnTo>
                    <a:pt x="219" y="337"/>
                  </a:lnTo>
                  <a:lnTo>
                    <a:pt x="214" y="338"/>
                  </a:lnTo>
                  <a:lnTo>
                    <a:pt x="209" y="340"/>
                  </a:lnTo>
                  <a:lnTo>
                    <a:pt x="204" y="340"/>
                  </a:lnTo>
                  <a:lnTo>
                    <a:pt x="204" y="340"/>
                  </a:lnTo>
                  <a:lnTo>
                    <a:pt x="198" y="340"/>
                  </a:lnTo>
                  <a:lnTo>
                    <a:pt x="193" y="338"/>
                  </a:lnTo>
                  <a:lnTo>
                    <a:pt x="188" y="337"/>
                  </a:lnTo>
                  <a:lnTo>
                    <a:pt x="185" y="333"/>
                  </a:lnTo>
                  <a:lnTo>
                    <a:pt x="182" y="329"/>
                  </a:lnTo>
                  <a:lnTo>
                    <a:pt x="178" y="324"/>
                  </a:lnTo>
                  <a:lnTo>
                    <a:pt x="177" y="319"/>
                  </a:lnTo>
                  <a:lnTo>
                    <a:pt x="177" y="314"/>
                  </a:lnTo>
                  <a:lnTo>
                    <a:pt x="177" y="314"/>
                  </a:lnTo>
                  <a:lnTo>
                    <a:pt x="177" y="309"/>
                  </a:lnTo>
                  <a:lnTo>
                    <a:pt x="178" y="302"/>
                  </a:lnTo>
                  <a:lnTo>
                    <a:pt x="182" y="299"/>
                  </a:lnTo>
                  <a:lnTo>
                    <a:pt x="185" y="294"/>
                  </a:lnTo>
                  <a:lnTo>
                    <a:pt x="188" y="291"/>
                  </a:lnTo>
                  <a:lnTo>
                    <a:pt x="193" y="289"/>
                  </a:lnTo>
                  <a:lnTo>
                    <a:pt x="198" y="288"/>
                  </a:lnTo>
                  <a:lnTo>
                    <a:pt x="204" y="286"/>
                  </a:lnTo>
                  <a:lnTo>
                    <a:pt x="204" y="286"/>
                  </a:lnTo>
                  <a:close/>
                  <a:moveTo>
                    <a:pt x="204" y="302"/>
                  </a:moveTo>
                  <a:lnTo>
                    <a:pt x="204" y="302"/>
                  </a:lnTo>
                  <a:lnTo>
                    <a:pt x="208" y="302"/>
                  </a:lnTo>
                  <a:lnTo>
                    <a:pt x="213" y="306"/>
                  </a:lnTo>
                  <a:lnTo>
                    <a:pt x="214" y="309"/>
                  </a:lnTo>
                  <a:lnTo>
                    <a:pt x="216" y="314"/>
                  </a:lnTo>
                  <a:lnTo>
                    <a:pt x="216" y="314"/>
                  </a:lnTo>
                  <a:lnTo>
                    <a:pt x="214" y="319"/>
                  </a:lnTo>
                  <a:lnTo>
                    <a:pt x="213" y="322"/>
                  </a:lnTo>
                  <a:lnTo>
                    <a:pt x="208" y="324"/>
                  </a:lnTo>
                  <a:lnTo>
                    <a:pt x="204" y="325"/>
                  </a:lnTo>
                  <a:lnTo>
                    <a:pt x="204" y="325"/>
                  </a:lnTo>
                  <a:lnTo>
                    <a:pt x="200" y="324"/>
                  </a:lnTo>
                  <a:lnTo>
                    <a:pt x="196" y="322"/>
                  </a:lnTo>
                  <a:lnTo>
                    <a:pt x="193" y="319"/>
                  </a:lnTo>
                  <a:lnTo>
                    <a:pt x="191" y="314"/>
                  </a:lnTo>
                  <a:lnTo>
                    <a:pt x="191" y="314"/>
                  </a:lnTo>
                  <a:lnTo>
                    <a:pt x="193" y="309"/>
                  </a:lnTo>
                  <a:lnTo>
                    <a:pt x="196" y="306"/>
                  </a:lnTo>
                  <a:lnTo>
                    <a:pt x="200" y="302"/>
                  </a:lnTo>
                  <a:lnTo>
                    <a:pt x="204" y="302"/>
                  </a:lnTo>
                  <a:lnTo>
                    <a:pt x="204" y="302"/>
                  </a:lnTo>
                  <a:close/>
                  <a:moveTo>
                    <a:pt x="49" y="286"/>
                  </a:moveTo>
                  <a:lnTo>
                    <a:pt x="49" y="286"/>
                  </a:lnTo>
                  <a:lnTo>
                    <a:pt x="56" y="288"/>
                  </a:lnTo>
                  <a:lnTo>
                    <a:pt x="60" y="289"/>
                  </a:lnTo>
                  <a:lnTo>
                    <a:pt x="65" y="291"/>
                  </a:lnTo>
                  <a:lnTo>
                    <a:pt x="69" y="294"/>
                  </a:lnTo>
                  <a:lnTo>
                    <a:pt x="72" y="299"/>
                  </a:lnTo>
                  <a:lnTo>
                    <a:pt x="75" y="302"/>
                  </a:lnTo>
                  <a:lnTo>
                    <a:pt x="77" y="309"/>
                  </a:lnTo>
                  <a:lnTo>
                    <a:pt x="77" y="314"/>
                  </a:lnTo>
                  <a:lnTo>
                    <a:pt x="77" y="314"/>
                  </a:lnTo>
                  <a:lnTo>
                    <a:pt x="77" y="319"/>
                  </a:lnTo>
                  <a:lnTo>
                    <a:pt x="75" y="324"/>
                  </a:lnTo>
                  <a:lnTo>
                    <a:pt x="72" y="329"/>
                  </a:lnTo>
                  <a:lnTo>
                    <a:pt x="69" y="333"/>
                  </a:lnTo>
                  <a:lnTo>
                    <a:pt x="65" y="337"/>
                  </a:lnTo>
                  <a:lnTo>
                    <a:pt x="60" y="338"/>
                  </a:lnTo>
                  <a:lnTo>
                    <a:pt x="56" y="340"/>
                  </a:lnTo>
                  <a:lnTo>
                    <a:pt x="49" y="340"/>
                  </a:lnTo>
                  <a:lnTo>
                    <a:pt x="49" y="340"/>
                  </a:lnTo>
                  <a:lnTo>
                    <a:pt x="44" y="340"/>
                  </a:lnTo>
                  <a:lnTo>
                    <a:pt x="39" y="338"/>
                  </a:lnTo>
                  <a:lnTo>
                    <a:pt x="34" y="337"/>
                  </a:lnTo>
                  <a:lnTo>
                    <a:pt x="31" y="333"/>
                  </a:lnTo>
                  <a:lnTo>
                    <a:pt x="28" y="329"/>
                  </a:lnTo>
                  <a:lnTo>
                    <a:pt x="24" y="324"/>
                  </a:lnTo>
                  <a:lnTo>
                    <a:pt x="23" y="319"/>
                  </a:lnTo>
                  <a:lnTo>
                    <a:pt x="23" y="314"/>
                  </a:lnTo>
                  <a:lnTo>
                    <a:pt x="23" y="314"/>
                  </a:lnTo>
                  <a:lnTo>
                    <a:pt x="23" y="309"/>
                  </a:lnTo>
                  <a:lnTo>
                    <a:pt x="24" y="302"/>
                  </a:lnTo>
                  <a:lnTo>
                    <a:pt x="28" y="299"/>
                  </a:lnTo>
                  <a:lnTo>
                    <a:pt x="31" y="294"/>
                  </a:lnTo>
                  <a:lnTo>
                    <a:pt x="34" y="291"/>
                  </a:lnTo>
                  <a:lnTo>
                    <a:pt x="39" y="289"/>
                  </a:lnTo>
                  <a:lnTo>
                    <a:pt x="44" y="288"/>
                  </a:lnTo>
                  <a:lnTo>
                    <a:pt x="49" y="286"/>
                  </a:lnTo>
                  <a:lnTo>
                    <a:pt x="49" y="286"/>
                  </a:lnTo>
                  <a:close/>
                  <a:moveTo>
                    <a:pt x="49" y="302"/>
                  </a:moveTo>
                  <a:lnTo>
                    <a:pt x="49" y="302"/>
                  </a:lnTo>
                  <a:lnTo>
                    <a:pt x="54" y="302"/>
                  </a:lnTo>
                  <a:lnTo>
                    <a:pt x="57" y="306"/>
                  </a:lnTo>
                  <a:lnTo>
                    <a:pt x="60" y="309"/>
                  </a:lnTo>
                  <a:lnTo>
                    <a:pt x="60" y="314"/>
                  </a:lnTo>
                  <a:lnTo>
                    <a:pt x="60" y="314"/>
                  </a:lnTo>
                  <a:lnTo>
                    <a:pt x="60" y="319"/>
                  </a:lnTo>
                  <a:lnTo>
                    <a:pt x="57" y="322"/>
                  </a:lnTo>
                  <a:lnTo>
                    <a:pt x="54" y="324"/>
                  </a:lnTo>
                  <a:lnTo>
                    <a:pt x="49" y="325"/>
                  </a:lnTo>
                  <a:lnTo>
                    <a:pt x="49" y="325"/>
                  </a:lnTo>
                  <a:lnTo>
                    <a:pt x="46" y="324"/>
                  </a:lnTo>
                  <a:lnTo>
                    <a:pt x="41" y="322"/>
                  </a:lnTo>
                  <a:lnTo>
                    <a:pt x="39" y="319"/>
                  </a:lnTo>
                  <a:lnTo>
                    <a:pt x="38" y="314"/>
                  </a:lnTo>
                  <a:lnTo>
                    <a:pt x="38" y="314"/>
                  </a:lnTo>
                  <a:lnTo>
                    <a:pt x="39" y="309"/>
                  </a:lnTo>
                  <a:lnTo>
                    <a:pt x="41" y="306"/>
                  </a:lnTo>
                  <a:lnTo>
                    <a:pt x="46" y="302"/>
                  </a:lnTo>
                  <a:lnTo>
                    <a:pt x="49" y="302"/>
                  </a:lnTo>
                  <a:lnTo>
                    <a:pt x="49" y="30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259" name="组合 258"/>
          <p:cNvGrpSpPr/>
          <p:nvPr/>
        </p:nvGrpSpPr>
        <p:grpSpPr>
          <a:xfrm>
            <a:off x="9702312" y="4929740"/>
            <a:ext cx="1229784" cy="1229784"/>
            <a:chOff x="5164138" y="4221163"/>
            <a:chExt cx="922338" cy="922338"/>
          </a:xfrm>
        </p:grpSpPr>
        <p:sp>
          <p:nvSpPr>
            <p:cNvPr id="1061" name="Freeform 37"/>
            <p:cNvSpPr/>
            <p:nvPr/>
          </p:nvSpPr>
          <p:spPr bwMode="auto">
            <a:xfrm>
              <a:off x="5164138" y="4221163"/>
              <a:ext cx="922338" cy="922338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232" y="7"/>
                </a:cxn>
                <a:cxn ang="0">
                  <a:pos x="178" y="23"/>
                </a:cxn>
                <a:cxn ang="0">
                  <a:pos x="129" y="49"/>
                </a:cxn>
                <a:cxn ang="0">
                  <a:pos x="85" y="85"/>
                </a:cxn>
                <a:cxn ang="0">
                  <a:pos x="51" y="128"/>
                </a:cxn>
                <a:cxn ang="0">
                  <a:pos x="23" y="177"/>
                </a:cxn>
                <a:cxn ang="0">
                  <a:pos x="7" y="232"/>
                </a:cxn>
                <a:cxn ang="0">
                  <a:pos x="0" y="290"/>
                </a:cxn>
                <a:cxn ang="0">
                  <a:pos x="2" y="321"/>
                </a:cxn>
                <a:cxn ang="0">
                  <a:pos x="13" y="376"/>
                </a:cxn>
                <a:cxn ang="0">
                  <a:pos x="36" y="429"/>
                </a:cxn>
                <a:cxn ang="0">
                  <a:pos x="67" y="475"/>
                </a:cxn>
                <a:cxn ang="0">
                  <a:pos x="106" y="514"/>
                </a:cxn>
                <a:cxn ang="0">
                  <a:pos x="152" y="545"/>
                </a:cxn>
                <a:cxn ang="0">
                  <a:pos x="205" y="568"/>
                </a:cxn>
                <a:cxn ang="0">
                  <a:pos x="262" y="579"/>
                </a:cxn>
                <a:cxn ang="0">
                  <a:pos x="291" y="581"/>
                </a:cxn>
                <a:cxn ang="0">
                  <a:pos x="348" y="574"/>
                </a:cxn>
                <a:cxn ang="0">
                  <a:pos x="404" y="558"/>
                </a:cxn>
                <a:cxn ang="0">
                  <a:pos x="453" y="530"/>
                </a:cxn>
                <a:cxn ang="0">
                  <a:pos x="496" y="496"/>
                </a:cxn>
                <a:cxn ang="0">
                  <a:pos x="532" y="453"/>
                </a:cxn>
                <a:cxn ang="0">
                  <a:pos x="558" y="403"/>
                </a:cxn>
                <a:cxn ang="0">
                  <a:pos x="574" y="349"/>
                </a:cxn>
                <a:cxn ang="0">
                  <a:pos x="581" y="290"/>
                </a:cxn>
                <a:cxn ang="0">
                  <a:pos x="579" y="260"/>
                </a:cxn>
                <a:cxn ang="0">
                  <a:pos x="568" y="205"/>
                </a:cxn>
                <a:cxn ang="0">
                  <a:pos x="546" y="152"/>
                </a:cxn>
                <a:cxn ang="0">
                  <a:pos x="514" y="106"/>
                </a:cxn>
                <a:cxn ang="0">
                  <a:pos x="474" y="67"/>
                </a:cxn>
                <a:cxn ang="0">
                  <a:pos x="429" y="36"/>
                </a:cxn>
                <a:cxn ang="0">
                  <a:pos x="376" y="13"/>
                </a:cxn>
                <a:cxn ang="0">
                  <a:pos x="321" y="2"/>
                </a:cxn>
                <a:cxn ang="0">
                  <a:pos x="291" y="0"/>
                </a:cxn>
              </a:cxnLst>
              <a:rect l="0" t="0" r="r" b="b"/>
              <a:pathLst>
                <a:path w="581" h="581">
                  <a:moveTo>
                    <a:pt x="291" y="0"/>
                  </a:moveTo>
                  <a:lnTo>
                    <a:pt x="291" y="0"/>
                  </a:lnTo>
                  <a:lnTo>
                    <a:pt x="262" y="2"/>
                  </a:lnTo>
                  <a:lnTo>
                    <a:pt x="232" y="7"/>
                  </a:lnTo>
                  <a:lnTo>
                    <a:pt x="205" y="13"/>
                  </a:lnTo>
                  <a:lnTo>
                    <a:pt x="178" y="23"/>
                  </a:lnTo>
                  <a:lnTo>
                    <a:pt x="152" y="36"/>
                  </a:lnTo>
                  <a:lnTo>
                    <a:pt x="129" y="49"/>
                  </a:lnTo>
                  <a:lnTo>
                    <a:pt x="106" y="67"/>
                  </a:lnTo>
                  <a:lnTo>
                    <a:pt x="85" y="85"/>
                  </a:lnTo>
                  <a:lnTo>
                    <a:pt x="67" y="106"/>
                  </a:lnTo>
                  <a:lnTo>
                    <a:pt x="51" y="128"/>
                  </a:lnTo>
                  <a:lnTo>
                    <a:pt x="36" y="152"/>
                  </a:lnTo>
                  <a:lnTo>
                    <a:pt x="23" y="177"/>
                  </a:lnTo>
                  <a:lnTo>
                    <a:pt x="13" y="205"/>
                  </a:lnTo>
                  <a:lnTo>
                    <a:pt x="7" y="232"/>
                  </a:lnTo>
                  <a:lnTo>
                    <a:pt x="2" y="260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" y="321"/>
                  </a:lnTo>
                  <a:lnTo>
                    <a:pt x="7" y="349"/>
                  </a:lnTo>
                  <a:lnTo>
                    <a:pt x="13" y="376"/>
                  </a:lnTo>
                  <a:lnTo>
                    <a:pt x="23" y="403"/>
                  </a:lnTo>
                  <a:lnTo>
                    <a:pt x="36" y="429"/>
                  </a:lnTo>
                  <a:lnTo>
                    <a:pt x="51" y="453"/>
                  </a:lnTo>
                  <a:lnTo>
                    <a:pt x="67" y="475"/>
                  </a:lnTo>
                  <a:lnTo>
                    <a:pt x="85" y="496"/>
                  </a:lnTo>
                  <a:lnTo>
                    <a:pt x="106" y="514"/>
                  </a:lnTo>
                  <a:lnTo>
                    <a:pt x="129" y="530"/>
                  </a:lnTo>
                  <a:lnTo>
                    <a:pt x="152" y="545"/>
                  </a:lnTo>
                  <a:lnTo>
                    <a:pt x="178" y="558"/>
                  </a:lnTo>
                  <a:lnTo>
                    <a:pt x="205" y="568"/>
                  </a:lnTo>
                  <a:lnTo>
                    <a:pt x="232" y="574"/>
                  </a:lnTo>
                  <a:lnTo>
                    <a:pt x="262" y="579"/>
                  </a:lnTo>
                  <a:lnTo>
                    <a:pt x="291" y="581"/>
                  </a:lnTo>
                  <a:lnTo>
                    <a:pt x="291" y="581"/>
                  </a:lnTo>
                  <a:lnTo>
                    <a:pt x="321" y="579"/>
                  </a:lnTo>
                  <a:lnTo>
                    <a:pt x="348" y="574"/>
                  </a:lnTo>
                  <a:lnTo>
                    <a:pt x="376" y="568"/>
                  </a:lnTo>
                  <a:lnTo>
                    <a:pt x="404" y="558"/>
                  </a:lnTo>
                  <a:lnTo>
                    <a:pt x="429" y="545"/>
                  </a:lnTo>
                  <a:lnTo>
                    <a:pt x="453" y="530"/>
                  </a:lnTo>
                  <a:lnTo>
                    <a:pt x="474" y="514"/>
                  </a:lnTo>
                  <a:lnTo>
                    <a:pt x="496" y="496"/>
                  </a:lnTo>
                  <a:lnTo>
                    <a:pt x="514" y="475"/>
                  </a:lnTo>
                  <a:lnTo>
                    <a:pt x="532" y="453"/>
                  </a:lnTo>
                  <a:lnTo>
                    <a:pt x="546" y="429"/>
                  </a:lnTo>
                  <a:lnTo>
                    <a:pt x="558" y="403"/>
                  </a:lnTo>
                  <a:lnTo>
                    <a:pt x="568" y="376"/>
                  </a:lnTo>
                  <a:lnTo>
                    <a:pt x="574" y="349"/>
                  </a:lnTo>
                  <a:lnTo>
                    <a:pt x="579" y="321"/>
                  </a:lnTo>
                  <a:lnTo>
                    <a:pt x="581" y="290"/>
                  </a:lnTo>
                  <a:lnTo>
                    <a:pt x="581" y="290"/>
                  </a:lnTo>
                  <a:lnTo>
                    <a:pt x="579" y="260"/>
                  </a:lnTo>
                  <a:lnTo>
                    <a:pt x="574" y="232"/>
                  </a:lnTo>
                  <a:lnTo>
                    <a:pt x="568" y="205"/>
                  </a:lnTo>
                  <a:lnTo>
                    <a:pt x="558" y="177"/>
                  </a:lnTo>
                  <a:lnTo>
                    <a:pt x="546" y="152"/>
                  </a:lnTo>
                  <a:lnTo>
                    <a:pt x="532" y="128"/>
                  </a:lnTo>
                  <a:lnTo>
                    <a:pt x="514" y="106"/>
                  </a:lnTo>
                  <a:lnTo>
                    <a:pt x="496" y="85"/>
                  </a:lnTo>
                  <a:lnTo>
                    <a:pt x="474" y="67"/>
                  </a:lnTo>
                  <a:lnTo>
                    <a:pt x="453" y="49"/>
                  </a:lnTo>
                  <a:lnTo>
                    <a:pt x="429" y="36"/>
                  </a:lnTo>
                  <a:lnTo>
                    <a:pt x="404" y="23"/>
                  </a:lnTo>
                  <a:lnTo>
                    <a:pt x="376" y="13"/>
                  </a:lnTo>
                  <a:lnTo>
                    <a:pt x="348" y="7"/>
                  </a:lnTo>
                  <a:lnTo>
                    <a:pt x="321" y="2"/>
                  </a:lnTo>
                  <a:lnTo>
                    <a:pt x="291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16C5C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2" name="Freeform 38"/>
            <p:cNvSpPr/>
            <p:nvPr/>
          </p:nvSpPr>
          <p:spPr bwMode="auto">
            <a:xfrm>
              <a:off x="5294313" y="4384675"/>
              <a:ext cx="792163" cy="758825"/>
            </a:xfrm>
            <a:custGeom>
              <a:avLst/>
              <a:gdLst/>
              <a:ahLst/>
              <a:cxnLst>
                <a:cxn ang="0">
                  <a:pos x="329" y="25"/>
                </a:cxn>
                <a:cxn ang="0">
                  <a:pos x="327" y="25"/>
                </a:cxn>
                <a:cxn ang="0">
                  <a:pos x="324" y="30"/>
                </a:cxn>
                <a:cxn ang="0">
                  <a:pos x="294" y="2"/>
                </a:cxn>
                <a:cxn ang="0">
                  <a:pos x="291" y="0"/>
                </a:cxn>
                <a:cxn ang="0">
                  <a:pos x="286" y="0"/>
                </a:cxn>
                <a:cxn ang="0">
                  <a:pos x="280" y="2"/>
                </a:cxn>
                <a:cxn ang="0">
                  <a:pos x="275" y="3"/>
                </a:cxn>
                <a:cxn ang="0">
                  <a:pos x="268" y="7"/>
                </a:cxn>
                <a:cxn ang="0">
                  <a:pos x="263" y="10"/>
                </a:cxn>
                <a:cxn ang="0">
                  <a:pos x="258" y="15"/>
                </a:cxn>
                <a:cxn ang="0">
                  <a:pos x="253" y="20"/>
                </a:cxn>
                <a:cxn ang="0">
                  <a:pos x="252" y="25"/>
                </a:cxn>
                <a:cxn ang="0">
                  <a:pos x="250" y="30"/>
                </a:cxn>
                <a:cxn ang="0">
                  <a:pos x="248" y="35"/>
                </a:cxn>
                <a:cxn ang="0">
                  <a:pos x="247" y="39"/>
                </a:cxn>
                <a:cxn ang="0">
                  <a:pos x="245" y="46"/>
                </a:cxn>
                <a:cxn ang="0">
                  <a:pos x="242" y="54"/>
                </a:cxn>
                <a:cxn ang="0">
                  <a:pos x="237" y="59"/>
                </a:cxn>
                <a:cxn ang="0">
                  <a:pos x="234" y="66"/>
                </a:cxn>
                <a:cxn ang="0">
                  <a:pos x="229" y="71"/>
                </a:cxn>
                <a:cxn ang="0">
                  <a:pos x="222" y="75"/>
                </a:cxn>
                <a:cxn ang="0">
                  <a:pos x="51" y="206"/>
                </a:cxn>
                <a:cxn ang="0">
                  <a:pos x="46" y="205"/>
                </a:cxn>
                <a:cxn ang="0">
                  <a:pos x="39" y="205"/>
                </a:cxn>
                <a:cxn ang="0">
                  <a:pos x="33" y="206"/>
                </a:cxn>
                <a:cxn ang="0">
                  <a:pos x="26" y="210"/>
                </a:cxn>
                <a:cxn ang="0">
                  <a:pos x="19" y="215"/>
                </a:cxn>
                <a:cxn ang="0">
                  <a:pos x="15" y="223"/>
                </a:cxn>
                <a:cxn ang="0">
                  <a:pos x="11" y="231"/>
                </a:cxn>
                <a:cxn ang="0">
                  <a:pos x="11" y="241"/>
                </a:cxn>
                <a:cxn ang="0">
                  <a:pos x="13" y="251"/>
                </a:cxn>
                <a:cxn ang="0">
                  <a:pos x="18" y="259"/>
                </a:cxn>
                <a:cxn ang="0">
                  <a:pos x="55" y="298"/>
                </a:cxn>
                <a:cxn ang="0">
                  <a:pos x="49" y="295"/>
                </a:cxn>
                <a:cxn ang="0">
                  <a:pos x="41" y="295"/>
                </a:cxn>
                <a:cxn ang="0">
                  <a:pos x="34" y="295"/>
                </a:cxn>
                <a:cxn ang="0">
                  <a:pos x="26" y="296"/>
                </a:cxn>
                <a:cxn ang="0">
                  <a:pos x="18" y="301"/>
                </a:cxn>
                <a:cxn ang="0">
                  <a:pos x="10" y="308"/>
                </a:cxn>
                <a:cxn ang="0">
                  <a:pos x="3" y="318"/>
                </a:cxn>
                <a:cxn ang="0">
                  <a:pos x="0" y="329"/>
                </a:cxn>
                <a:cxn ang="0">
                  <a:pos x="0" y="341"/>
                </a:cxn>
                <a:cxn ang="0">
                  <a:pos x="3" y="352"/>
                </a:cxn>
                <a:cxn ang="0">
                  <a:pos x="10" y="362"/>
                </a:cxn>
                <a:cxn ang="0">
                  <a:pos x="131" y="467"/>
                </a:cxn>
                <a:cxn ang="0">
                  <a:pos x="209" y="478"/>
                </a:cxn>
                <a:cxn ang="0">
                  <a:pos x="266" y="471"/>
                </a:cxn>
                <a:cxn ang="0">
                  <a:pos x="345" y="444"/>
                </a:cxn>
                <a:cxn ang="0">
                  <a:pos x="412" y="395"/>
                </a:cxn>
                <a:cxn ang="0">
                  <a:pos x="461" y="329"/>
                </a:cxn>
                <a:cxn ang="0">
                  <a:pos x="492" y="251"/>
                </a:cxn>
                <a:cxn ang="0">
                  <a:pos x="499" y="193"/>
                </a:cxn>
              </a:cxnLst>
              <a:rect l="0" t="0" r="r" b="b"/>
              <a:pathLst>
                <a:path w="499" h="478">
                  <a:moveTo>
                    <a:pt x="499" y="193"/>
                  </a:moveTo>
                  <a:lnTo>
                    <a:pt x="329" y="25"/>
                  </a:lnTo>
                  <a:lnTo>
                    <a:pt x="329" y="25"/>
                  </a:lnTo>
                  <a:lnTo>
                    <a:pt x="329" y="23"/>
                  </a:lnTo>
                  <a:lnTo>
                    <a:pt x="327" y="25"/>
                  </a:lnTo>
                  <a:lnTo>
                    <a:pt x="327" y="25"/>
                  </a:lnTo>
                  <a:lnTo>
                    <a:pt x="325" y="26"/>
                  </a:lnTo>
                  <a:lnTo>
                    <a:pt x="324" y="28"/>
                  </a:lnTo>
                  <a:lnTo>
                    <a:pt x="324" y="30"/>
                  </a:lnTo>
                  <a:lnTo>
                    <a:pt x="322" y="30"/>
                  </a:lnTo>
                  <a:lnTo>
                    <a:pt x="322" y="30"/>
                  </a:lnTo>
                  <a:lnTo>
                    <a:pt x="294" y="2"/>
                  </a:lnTo>
                  <a:lnTo>
                    <a:pt x="294" y="2"/>
                  </a:lnTo>
                  <a:lnTo>
                    <a:pt x="293" y="2"/>
                  </a:lnTo>
                  <a:lnTo>
                    <a:pt x="291" y="0"/>
                  </a:lnTo>
                  <a:lnTo>
                    <a:pt x="289" y="0"/>
                  </a:lnTo>
                  <a:lnTo>
                    <a:pt x="288" y="0"/>
                  </a:lnTo>
                  <a:lnTo>
                    <a:pt x="286" y="0"/>
                  </a:lnTo>
                  <a:lnTo>
                    <a:pt x="284" y="0"/>
                  </a:lnTo>
                  <a:lnTo>
                    <a:pt x="283" y="2"/>
                  </a:lnTo>
                  <a:lnTo>
                    <a:pt x="280" y="2"/>
                  </a:lnTo>
                  <a:lnTo>
                    <a:pt x="278" y="3"/>
                  </a:lnTo>
                  <a:lnTo>
                    <a:pt x="276" y="3"/>
                  </a:lnTo>
                  <a:lnTo>
                    <a:pt x="275" y="3"/>
                  </a:lnTo>
                  <a:lnTo>
                    <a:pt x="273" y="5"/>
                  </a:lnTo>
                  <a:lnTo>
                    <a:pt x="270" y="7"/>
                  </a:lnTo>
                  <a:lnTo>
                    <a:pt x="268" y="7"/>
                  </a:lnTo>
                  <a:lnTo>
                    <a:pt x="266" y="8"/>
                  </a:lnTo>
                  <a:lnTo>
                    <a:pt x="265" y="10"/>
                  </a:lnTo>
                  <a:lnTo>
                    <a:pt x="263" y="10"/>
                  </a:lnTo>
                  <a:lnTo>
                    <a:pt x="262" y="12"/>
                  </a:lnTo>
                  <a:lnTo>
                    <a:pt x="260" y="13"/>
                  </a:lnTo>
                  <a:lnTo>
                    <a:pt x="258" y="15"/>
                  </a:lnTo>
                  <a:lnTo>
                    <a:pt x="257" y="17"/>
                  </a:lnTo>
                  <a:lnTo>
                    <a:pt x="255" y="18"/>
                  </a:lnTo>
                  <a:lnTo>
                    <a:pt x="253" y="20"/>
                  </a:lnTo>
                  <a:lnTo>
                    <a:pt x="253" y="21"/>
                  </a:lnTo>
                  <a:lnTo>
                    <a:pt x="252" y="23"/>
                  </a:lnTo>
                  <a:lnTo>
                    <a:pt x="252" y="25"/>
                  </a:lnTo>
                  <a:lnTo>
                    <a:pt x="250" y="26"/>
                  </a:lnTo>
                  <a:lnTo>
                    <a:pt x="250" y="28"/>
                  </a:lnTo>
                  <a:lnTo>
                    <a:pt x="250" y="30"/>
                  </a:lnTo>
                  <a:lnTo>
                    <a:pt x="250" y="31"/>
                  </a:lnTo>
                  <a:lnTo>
                    <a:pt x="248" y="33"/>
                  </a:lnTo>
                  <a:lnTo>
                    <a:pt x="248" y="35"/>
                  </a:lnTo>
                  <a:lnTo>
                    <a:pt x="248" y="36"/>
                  </a:lnTo>
                  <a:lnTo>
                    <a:pt x="248" y="38"/>
                  </a:lnTo>
                  <a:lnTo>
                    <a:pt x="247" y="39"/>
                  </a:lnTo>
                  <a:lnTo>
                    <a:pt x="247" y="41"/>
                  </a:lnTo>
                  <a:lnTo>
                    <a:pt x="245" y="43"/>
                  </a:lnTo>
                  <a:lnTo>
                    <a:pt x="245" y="46"/>
                  </a:lnTo>
                  <a:lnTo>
                    <a:pt x="244" y="49"/>
                  </a:lnTo>
                  <a:lnTo>
                    <a:pt x="242" y="51"/>
                  </a:lnTo>
                  <a:lnTo>
                    <a:pt x="242" y="54"/>
                  </a:lnTo>
                  <a:lnTo>
                    <a:pt x="240" y="56"/>
                  </a:lnTo>
                  <a:lnTo>
                    <a:pt x="239" y="57"/>
                  </a:lnTo>
                  <a:lnTo>
                    <a:pt x="237" y="59"/>
                  </a:lnTo>
                  <a:lnTo>
                    <a:pt x="237" y="61"/>
                  </a:lnTo>
                  <a:lnTo>
                    <a:pt x="235" y="64"/>
                  </a:lnTo>
                  <a:lnTo>
                    <a:pt x="234" y="66"/>
                  </a:lnTo>
                  <a:lnTo>
                    <a:pt x="232" y="67"/>
                  </a:lnTo>
                  <a:lnTo>
                    <a:pt x="230" y="69"/>
                  </a:lnTo>
                  <a:lnTo>
                    <a:pt x="229" y="71"/>
                  </a:lnTo>
                  <a:lnTo>
                    <a:pt x="226" y="72"/>
                  </a:lnTo>
                  <a:lnTo>
                    <a:pt x="224" y="74"/>
                  </a:lnTo>
                  <a:lnTo>
                    <a:pt x="222" y="75"/>
                  </a:lnTo>
                  <a:lnTo>
                    <a:pt x="55" y="208"/>
                  </a:lnTo>
                  <a:lnTo>
                    <a:pt x="52" y="206"/>
                  </a:lnTo>
                  <a:lnTo>
                    <a:pt x="51" y="206"/>
                  </a:lnTo>
                  <a:lnTo>
                    <a:pt x="49" y="206"/>
                  </a:lnTo>
                  <a:lnTo>
                    <a:pt x="47" y="205"/>
                  </a:lnTo>
                  <a:lnTo>
                    <a:pt x="46" y="205"/>
                  </a:lnTo>
                  <a:lnTo>
                    <a:pt x="42" y="205"/>
                  </a:lnTo>
                  <a:lnTo>
                    <a:pt x="41" y="205"/>
                  </a:lnTo>
                  <a:lnTo>
                    <a:pt x="39" y="205"/>
                  </a:lnTo>
                  <a:lnTo>
                    <a:pt x="37" y="205"/>
                  </a:lnTo>
                  <a:lnTo>
                    <a:pt x="36" y="206"/>
                  </a:lnTo>
                  <a:lnTo>
                    <a:pt x="33" y="206"/>
                  </a:lnTo>
                  <a:lnTo>
                    <a:pt x="31" y="208"/>
                  </a:lnTo>
                  <a:lnTo>
                    <a:pt x="29" y="208"/>
                  </a:lnTo>
                  <a:lnTo>
                    <a:pt x="26" y="210"/>
                  </a:lnTo>
                  <a:lnTo>
                    <a:pt x="24" y="211"/>
                  </a:lnTo>
                  <a:lnTo>
                    <a:pt x="23" y="213"/>
                  </a:lnTo>
                  <a:lnTo>
                    <a:pt x="19" y="215"/>
                  </a:lnTo>
                  <a:lnTo>
                    <a:pt x="18" y="216"/>
                  </a:lnTo>
                  <a:lnTo>
                    <a:pt x="16" y="219"/>
                  </a:lnTo>
                  <a:lnTo>
                    <a:pt x="15" y="223"/>
                  </a:lnTo>
                  <a:lnTo>
                    <a:pt x="13" y="224"/>
                  </a:lnTo>
                  <a:lnTo>
                    <a:pt x="13" y="228"/>
                  </a:lnTo>
                  <a:lnTo>
                    <a:pt x="11" y="231"/>
                  </a:lnTo>
                  <a:lnTo>
                    <a:pt x="11" y="234"/>
                  </a:lnTo>
                  <a:lnTo>
                    <a:pt x="11" y="237"/>
                  </a:lnTo>
                  <a:lnTo>
                    <a:pt x="11" y="241"/>
                  </a:lnTo>
                  <a:lnTo>
                    <a:pt x="11" y="244"/>
                  </a:lnTo>
                  <a:lnTo>
                    <a:pt x="11" y="247"/>
                  </a:lnTo>
                  <a:lnTo>
                    <a:pt x="13" y="251"/>
                  </a:lnTo>
                  <a:lnTo>
                    <a:pt x="13" y="254"/>
                  </a:lnTo>
                  <a:lnTo>
                    <a:pt x="15" y="257"/>
                  </a:lnTo>
                  <a:lnTo>
                    <a:pt x="18" y="259"/>
                  </a:lnTo>
                  <a:lnTo>
                    <a:pt x="19" y="262"/>
                  </a:lnTo>
                  <a:lnTo>
                    <a:pt x="57" y="298"/>
                  </a:lnTo>
                  <a:lnTo>
                    <a:pt x="55" y="298"/>
                  </a:lnTo>
                  <a:lnTo>
                    <a:pt x="54" y="296"/>
                  </a:lnTo>
                  <a:lnTo>
                    <a:pt x="51" y="296"/>
                  </a:lnTo>
                  <a:lnTo>
                    <a:pt x="49" y="295"/>
                  </a:lnTo>
                  <a:lnTo>
                    <a:pt x="46" y="295"/>
                  </a:lnTo>
                  <a:lnTo>
                    <a:pt x="44" y="295"/>
                  </a:lnTo>
                  <a:lnTo>
                    <a:pt x="41" y="295"/>
                  </a:lnTo>
                  <a:lnTo>
                    <a:pt x="39" y="295"/>
                  </a:lnTo>
                  <a:lnTo>
                    <a:pt x="36" y="295"/>
                  </a:lnTo>
                  <a:lnTo>
                    <a:pt x="34" y="295"/>
                  </a:lnTo>
                  <a:lnTo>
                    <a:pt x="31" y="295"/>
                  </a:lnTo>
                  <a:lnTo>
                    <a:pt x="29" y="295"/>
                  </a:lnTo>
                  <a:lnTo>
                    <a:pt x="26" y="296"/>
                  </a:lnTo>
                  <a:lnTo>
                    <a:pt x="24" y="298"/>
                  </a:lnTo>
                  <a:lnTo>
                    <a:pt x="21" y="300"/>
                  </a:lnTo>
                  <a:lnTo>
                    <a:pt x="18" y="301"/>
                  </a:lnTo>
                  <a:lnTo>
                    <a:pt x="15" y="303"/>
                  </a:lnTo>
                  <a:lnTo>
                    <a:pt x="13" y="305"/>
                  </a:lnTo>
                  <a:lnTo>
                    <a:pt x="10" y="308"/>
                  </a:lnTo>
                  <a:lnTo>
                    <a:pt x="8" y="311"/>
                  </a:lnTo>
                  <a:lnTo>
                    <a:pt x="5" y="314"/>
                  </a:lnTo>
                  <a:lnTo>
                    <a:pt x="3" y="318"/>
                  </a:lnTo>
                  <a:lnTo>
                    <a:pt x="1" y="321"/>
                  </a:lnTo>
                  <a:lnTo>
                    <a:pt x="1" y="324"/>
                  </a:lnTo>
                  <a:lnTo>
                    <a:pt x="0" y="329"/>
                  </a:lnTo>
                  <a:lnTo>
                    <a:pt x="0" y="332"/>
                  </a:lnTo>
                  <a:lnTo>
                    <a:pt x="0" y="337"/>
                  </a:lnTo>
                  <a:lnTo>
                    <a:pt x="0" y="341"/>
                  </a:lnTo>
                  <a:lnTo>
                    <a:pt x="0" y="345"/>
                  </a:lnTo>
                  <a:lnTo>
                    <a:pt x="1" y="349"/>
                  </a:lnTo>
                  <a:lnTo>
                    <a:pt x="3" y="352"/>
                  </a:lnTo>
                  <a:lnTo>
                    <a:pt x="5" y="355"/>
                  </a:lnTo>
                  <a:lnTo>
                    <a:pt x="6" y="360"/>
                  </a:lnTo>
                  <a:lnTo>
                    <a:pt x="10" y="362"/>
                  </a:lnTo>
                  <a:lnTo>
                    <a:pt x="106" y="458"/>
                  </a:lnTo>
                  <a:lnTo>
                    <a:pt x="106" y="458"/>
                  </a:lnTo>
                  <a:lnTo>
                    <a:pt x="131" y="467"/>
                  </a:lnTo>
                  <a:lnTo>
                    <a:pt x="155" y="473"/>
                  </a:lnTo>
                  <a:lnTo>
                    <a:pt x="181" y="476"/>
                  </a:lnTo>
                  <a:lnTo>
                    <a:pt x="209" y="478"/>
                  </a:lnTo>
                  <a:lnTo>
                    <a:pt x="209" y="478"/>
                  </a:lnTo>
                  <a:lnTo>
                    <a:pt x="239" y="476"/>
                  </a:lnTo>
                  <a:lnTo>
                    <a:pt x="266" y="471"/>
                  </a:lnTo>
                  <a:lnTo>
                    <a:pt x="294" y="465"/>
                  </a:lnTo>
                  <a:lnTo>
                    <a:pt x="320" y="455"/>
                  </a:lnTo>
                  <a:lnTo>
                    <a:pt x="345" y="444"/>
                  </a:lnTo>
                  <a:lnTo>
                    <a:pt x="370" y="429"/>
                  </a:lnTo>
                  <a:lnTo>
                    <a:pt x="391" y="413"/>
                  </a:lnTo>
                  <a:lnTo>
                    <a:pt x="412" y="395"/>
                  </a:lnTo>
                  <a:lnTo>
                    <a:pt x="430" y="375"/>
                  </a:lnTo>
                  <a:lnTo>
                    <a:pt x="446" y="352"/>
                  </a:lnTo>
                  <a:lnTo>
                    <a:pt x="461" y="329"/>
                  </a:lnTo>
                  <a:lnTo>
                    <a:pt x="474" y="305"/>
                  </a:lnTo>
                  <a:lnTo>
                    <a:pt x="484" y="278"/>
                  </a:lnTo>
                  <a:lnTo>
                    <a:pt x="492" y="251"/>
                  </a:lnTo>
                  <a:lnTo>
                    <a:pt x="497" y="223"/>
                  </a:lnTo>
                  <a:lnTo>
                    <a:pt x="499" y="193"/>
                  </a:lnTo>
                  <a:lnTo>
                    <a:pt x="499" y="193"/>
                  </a:lnTo>
                  <a:close/>
                </a:path>
              </a:pathLst>
            </a:custGeom>
            <a:solidFill>
              <a:srgbClr val="049DA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21" name="Freeform 97"/>
            <p:cNvSpPr>
              <a:spLocks noEditPoints="1"/>
            </p:cNvSpPr>
            <p:nvPr/>
          </p:nvSpPr>
          <p:spPr bwMode="auto">
            <a:xfrm>
              <a:off x="5294313" y="4384675"/>
              <a:ext cx="665163" cy="595313"/>
            </a:xfrm>
            <a:custGeom>
              <a:avLst/>
              <a:gdLst/>
              <a:ahLst/>
              <a:cxnLst>
                <a:cxn ang="0">
                  <a:pos x="39" y="205"/>
                </a:cxn>
                <a:cxn ang="0">
                  <a:pos x="222" y="75"/>
                </a:cxn>
                <a:cxn ang="0">
                  <a:pos x="245" y="43"/>
                </a:cxn>
                <a:cxn ang="0">
                  <a:pos x="257" y="17"/>
                </a:cxn>
                <a:cxn ang="0">
                  <a:pos x="278" y="3"/>
                </a:cxn>
                <a:cxn ang="0">
                  <a:pos x="294" y="2"/>
                </a:cxn>
                <a:cxn ang="0">
                  <a:pos x="280" y="25"/>
                </a:cxn>
                <a:cxn ang="0">
                  <a:pos x="281" y="38"/>
                </a:cxn>
                <a:cxn ang="0">
                  <a:pos x="306" y="48"/>
                </a:cxn>
                <a:cxn ang="0">
                  <a:pos x="327" y="25"/>
                </a:cxn>
                <a:cxn ang="0">
                  <a:pos x="330" y="30"/>
                </a:cxn>
                <a:cxn ang="0">
                  <a:pos x="327" y="64"/>
                </a:cxn>
                <a:cxn ang="0">
                  <a:pos x="307" y="80"/>
                </a:cxn>
                <a:cxn ang="0">
                  <a:pos x="276" y="84"/>
                </a:cxn>
                <a:cxn ang="0">
                  <a:pos x="77" y="234"/>
                </a:cxn>
                <a:cxn ang="0">
                  <a:pos x="70" y="257"/>
                </a:cxn>
                <a:cxn ang="0">
                  <a:pos x="54" y="270"/>
                </a:cxn>
                <a:cxn ang="0">
                  <a:pos x="28" y="267"/>
                </a:cxn>
                <a:cxn ang="0">
                  <a:pos x="13" y="254"/>
                </a:cxn>
                <a:cxn ang="0">
                  <a:pos x="13" y="228"/>
                </a:cxn>
                <a:cxn ang="0">
                  <a:pos x="23" y="213"/>
                </a:cxn>
                <a:cxn ang="0">
                  <a:pos x="39" y="295"/>
                </a:cxn>
                <a:cxn ang="0">
                  <a:pos x="280" y="165"/>
                </a:cxn>
                <a:cxn ang="0">
                  <a:pos x="314" y="131"/>
                </a:cxn>
                <a:cxn ang="0">
                  <a:pos x="324" y="107"/>
                </a:cxn>
                <a:cxn ang="0">
                  <a:pos x="348" y="89"/>
                </a:cxn>
                <a:cxn ang="0">
                  <a:pos x="376" y="87"/>
                </a:cxn>
                <a:cxn ang="0">
                  <a:pos x="363" y="107"/>
                </a:cxn>
                <a:cxn ang="0">
                  <a:pos x="355" y="125"/>
                </a:cxn>
                <a:cxn ang="0">
                  <a:pos x="370" y="143"/>
                </a:cxn>
                <a:cxn ang="0">
                  <a:pos x="384" y="144"/>
                </a:cxn>
                <a:cxn ang="0">
                  <a:pos x="414" y="120"/>
                </a:cxn>
                <a:cxn ang="0">
                  <a:pos x="419" y="134"/>
                </a:cxn>
                <a:cxn ang="0">
                  <a:pos x="410" y="161"/>
                </a:cxn>
                <a:cxn ang="0">
                  <a:pos x="391" y="180"/>
                </a:cxn>
                <a:cxn ang="0">
                  <a:pos x="358" y="183"/>
                </a:cxn>
                <a:cxn ang="0">
                  <a:pos x="306" y="198"/>
                </a:cxn>
                <a:cxn ang="0">
                  <a:pos x="75" y="354"/>
                </a:cxn>
                <a:cxn ang="0">
                  <a:pos x="54" y="372"/>
                </a:cxn>
                <a:cxn ang="0">
                  <a:pos x="23" y="372"/>
                </a:cxn>
                <a:cxn ang="0">
                  <a:pos x="5" y="355"/>
                </a:cxn>
                <a:cxn ang="0">
                  <a:pos x="1" y="324"/>
                </a:cxn>
                <a:cxn ang="0">
                  <a:pos x="18" y="301"/>
                </a:cxn>
                <a:cxn ang="0">
                  <a:pos x="51" y="314"/>
                </a:cxn>
                <a:cxn ang="0">
                  <a:pos x="51" y="355"/>
                </a:cxn>
                <a:cxn ang="0">
                  <a:pos x="16" y="336"/>
                </a:cxn>
                <a:cxn ang="0">
                  <a:pos x="31" y="224"/>
                </a:cxn>
                <a:cxn ang="0">
                  <a:pos x="62" y="236"/>
                </a:cxn>
                <a:cxn ang="0">
                  <a:pos x="36" y="257"/>
                </a:cxn>
                <a:cxn ang="0">
                  <a:pos x="31" y="224"/>
                </a:cxn>
              </a:cxnLst>
              <a:rect l="0" t="0" r="r" b="b"/>
              <a:pathLst>
                <a:path w="419" h="375">
                  <a:moveTo>
                    <a:pt x="23" y="213"/>
                  </a:moveTo>
                  <a:lnTo>
                    <a:pt x="23" y="213"/>
                  </a:lnTo>
                  <a:lnTo>
                    <a:pt x="31" y="208"/>
                  </a:lnTo>
                  <a:lnTo>
                    <a:pt x="39" y="205"/>
                  </a:lnTo>
                  <a:lnTo>
                    <a:pt x="47" y="205"/>
                  </a:lnTo>
                  <a:lnTo>
                    <a:pt x="55" y="208"/>
                  </a:lnTo>
                  <a:lnTo>
                    <a:pt x="222" y="75"/>
                  </a:lnTo>
                  <a:lnTo>
                    <a:pt x="222" y="75"/>
                  </a:lnTo>
                  <a:lnTo>
                    <a:pt x="230" y="69"/>
                  </a:lnTo>
                  <a:lnTo>
                    <a:pt x="237" y="61"/>
                  </a:lnTo>
                  <a:lnTo>
                    <a:pt x="242" y="54"/>
                  </a:lnTo>
                  <a:lnTo>
                    <a:pt x="245" y="43"/>
                  </a:lnTo>
                  <a:lnTo>
                    <a:pt x="245" y="43"/>
                  </a:lnTo>
                  <a:lnTo>
                    <a:pt x="250" y="30"/>
                  </a:lnTo>
                  <a:lnTo>
                    <a:pt x="252" y="23"/>
                  </a:lnTo>
                  <a:lnTo>
                    <a:pt x="257" y="17"/>
                  </a:lnTo>
                  <a:lnTo>
                    <a:pt x="257" y="17"/>
                  </a:lnTo>
                  <a:lnTo>
                    <a:pt x="263" y="12"/>
                  </a:lnTo>
                  <a:lnTo>
                    <a:pt x="270" y="7"/>
                  </a:lnTo>
                  <a:lnTo>
                    <a:pt x="278" y="3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93" y="2"/>
                  </a:lnTo>
                  <a:lnTo>
                    <a:pt x="294" y="2"/>
                  </a:lnTo>
                  <a:lnTo>
                    <a:pt x="294" y="3"/>
                  </a:lnTo>
                  <a:lnTo>
                    <a:pt x="294" y="3"/>
                  </a:lnTo>
                  <a:lnTo>
                    <a:pt x="284" y="18"/>
                  </a:lnTo>
                  <a:lnTo>
                    <a:pt x="280" y="25"/>
                  </a:lnTo>
                  <a:lnTo>
                    <a:pt x="278" y="30"/>
                  </a:lnTo>
                  <a:lnTo>
                    <a:pt x="278" y="30"/>
                  </a:lnTo>
                  <a:lnTo>
                    <a:pt x="280" y="33"/>
                  </a:lnTo>
                  <a:lnTo>
                    <a:pt x="281" y="38"/>
                  </a:lnTo>
                  <a:lnTo>
                    <a:pt x="289" y="44"/>
                  </a:lnTo>
                  <a:lnTo>
                    <a:pt x="298" y="49"/>
                  </a:lnTo>
                  <a:lnTo>
                    <a:pt x="302" y="49"/>
                  </a:lnTo>
                  <a:lnTo>
                    <a:pt x="306" y="48"/>
                  </a:lnTo>
                  <a:lnTo>
                    <a:pt x="306" y="48"/>
                  </a:lnTo>
                  <a:lnTo>
                    <a:pt x="314" y="41"/>
                  </a:lnTo>
                  <a:lnTo>
                    <a:pt x="319" y="36"/>
                  </a:lnTo>
                  <a:lnTo>
                    <a:pt x="327" y="25"/>
                  </a:lnTo>
                  <a:lnTo>
                    <a:pt x="327" y="25"/>
                  </a:lnTo>
                  <a:lnTo>
                    <a:pt x="329" y="23"/>
                  </a:lnTo>
                  <a:lnTo>
                    <a:pt x="329" y="25"/>
                  </a:lnTo>
                  <a:lnTo>
                    <a:pt x="330" y="30"/>
                  </a:lnTo>
                  <a:lnTo>
                    <a:pt x="332" y="43"/>
                  </a:lnTo>
                  <a:lnTo>
                    <a:pt x="332" y="43"/>
                  </a:lnTo>
                  <a:lnTo>
                    <a:pt x="329" y="57"/>
                  </a:lnTo>
                  <a:lnTo>
                    <a:pt x="327" y="64"/>
                  </a:lnTo>
                  <a:lnTo>
                    <a:pt x="322" y="69"/>
                  </a:lnTo>
                  <a:lnTo>
                    <a:pt x="322" y="69"/>
                  </a:lnTo>
                  <a:lnTo>
                    <a:pt x="314" y="75"/>
                  </a:lnTo>
                  <a:lnTo>
                    <a:pt x="307" y="80"/>
                  </a:lnTo>
                  <a:lnTo>
                    <a:pt x="298" y="82"/>
                  </a:lnTo>
                  <a:lnTo>
                    <a:pt x="288" y="82"/>
                  </a:lnTo>
                  <a:lnTo>
                    <a:pt x="288" y="82"/>
                  </a:lnTo>
                  <a:lnTo>
                    <a:pt x="276" y="84"/>
                  </a:lnTo>
                  <a:lnTo>
                    <a:pt x="266" y="87"/>
                  </a:lnTo>
                  <a:lnTo>
                    <a:pt x="257" y="92"/>
                  </a:lnTo>
                  <a:lnTo>
                    <a:pt x="247" y="100"/>
                  </a:lnTo>
                  <a:lnTo>
                    <a:pt x="77" y="234"/>
                  </a:lnTo>
                  <a:lnTo>
                    <a:pt x="77" y="234"/>
                  </a:lnTo>
                  <a:lnTo>
                    <a:pt x="77" y="242"/>
                  </a:lnTo>
                  <a:lnTo>
                    <a:pt x="75" y="251"/>
                  </a:lnTo>
                  <a:lnTo>
                    <a:pt x="70" y="257"/>
                  </a:lnTo>
                  <a:lnTo>
                    <a:pt x="64" y="265"/>
                  </a:lnTo>
                  <a:lnTo>
                    <a:pt x="64" y="265"/>
                  </a:lnTo>
                  <a:lnTo>
                    <a:pt x="59" y="267"/>
                  </a:lnTo>
                  <a:lnTo>
                    <a:pt x="54" y="270"/>
                  </a:lnTo>
                  <a:lnTo>
                    <a:pt x="47" y="270"/>
                  </a:lnTo>
                  <a:lnTo>
                    <a:pt x="41" y="270"/>
                  </a:lnTo>
                  <a:lnTo>
                    <a:pt x="34" y="270"/>
                  </a:lnTo>
                  <a:lnTo>
                    <a:pt x="28" y="267"/>
                  </a:lnTo>
                  <a:lnTo>
                    <a:pt x="23" y="264"/>
                  </a:lnTo>
                  <a:lnTo>
                    <a:pt x="18" y="259"/>
                  </a:lnTo>
                  <a:lnTo>
                    <a:pt x="18" y="259"/>
                  </a:lnTo>
                  <a:lnTo>
                    <a:pt x="13" y="254"/>
                  </a:lnTo>
                  <a:lnTo>
                    <a:pt x="11" y="247"/>
                  </a:lnTo>
                  <a:lnTo>
                    <a:pt x="11" y="241"/>
                  </a:lnTo>
                  <a:lnTo>
                    <a:pt x="11" y="234"/>
                  </a:lnTo>
                  <a:lnTo>
                    <a:pt x="13" y="228"/>
                  </a:lnTo>
                  <a:lnTo>
                    <a:pt x="15" y="223"/>
                  </a:lnTo>
                  <a:lnTo>
                    <a:pt x="18" y="216"/>
                  </a:lnTo>
                  <a:lnTo>
                    <a:pt x="23" y="213"/>
                  </a:lnTo>
                  <a:lnTo>
                    <a:pt x="23" y="213"/>
                  </a:lnTo>
                  <a:close/>
                  <a:moveTo>
                    <a:pt x="18" y="301"/>
                  </a:moveTo>
                  <a:lnTo>
                    <a:pt x="18" y="301"/>
                  </a:lnTo>
                  <a:lnTo>
                    <a:pt x="29" y="295"/>
                  </a:lnTo>
                  <a:lnTo>
                    <a:pt x="39" y="295"/>
                  </a:lnTo>
                  <a:lnTo>
                    <a:pt x="49" y="295"/>
                  </a:lnTo>
                  <a:lnTo>
                    <a:pt x="57" y="300"/>
                  </a:lnTo>
                  <a:lnTo>
                    <a:pt x="280" y="165"/>
                  </a:lnTo>
                  <a:lnTo>
                    <a:pt x="280" y="165"/>
                  </a:lnTo>
                  <a:lnTo>
                    <a:pt x="291" y="157"/>
                  </a:lnTo>
                  <a:lnTo>
                    <a:pt x="299" y="151"/>
                  </a:lnTo>
                  <a:lnTo>
                    <a:pt x="306" y="143"/>
                  </a:lnTo>
                  <a:lnTo>
                    <a:pt x="314" y="131"/>
                  </a:lnTo>
                  <a:lnTo>
                    <a:pt x="314" y="131"/>
                  </a:lnTo>
                  <a:lnTo>
                    <a:pt x="317" y="123"/>
                  </a:lnTo>
                  <a:lnTo>
                    <a:pt x="320" y="115"/>
                  </a:lnTo>
                  <a:lnTo>
                    <a:pt x="324" y="107"/>
                  </a:lnTo>
                  <a:lnTo>
                    <a:pt x="330" y="100"/>
                  </a:lnTo>
                  <a:lnTo>
                    <a:pt x="330" y="100"/>
                  </a:lnTo>
                  <a:lnTo>
                    <a:pt x="338" y="93"/>
                  </a:lnTo>
                  <a:lnTo>
                    <a:pt x="348" y="89"/>
                  </a:lnTo>
                  <a:lnTo>
                    <a:pt x="358" y="87"/>
                  </a:lnTo>
                  <a:lnTo>
                    <a:pt x="368" y="85"/>
                  </a:lnTo>
                  <a:lnTo>
                    <a:pt x="368" y="85"/>
                  </a:lnTo>
                  <a:lnTo>
                    <a:pt x="376" y="87"/>
                  </a:lnTo>
                  <a:lnTo>
                    <a:pt x="378" y="89"/>
                  </a:lnTo>
                  <a:lnTo>
                    <a:pt x="378" y="90"/>
                  </a:lnTo>
                  <a:lnTo>
                    <a:pt x="378" y="90"/>
                  </a:lnTo>
                  <a:lnTo>
                    <a:pt x="363" y="107"/>
                  </a:lnTo>
                  <a:lnTo>
                    <a:pt x="356" y="113"/>
                  </a:lnTo>
                  <a:lnTo>
                    <a:pt x="355" y="120"/>
                  </a:lnTo>
                  <a:lnTo>
                    <a:pt x="355" y="120"/>
                  </a:lnTo>
                  <a:lnTo>
                    <a:pt x="355" y="125"/>
                  </a:lnTo>
                  <a:lnTo>
                    <a:pt x="356" y="129"/>
                  </a:lnTo>
                  <a:lnTo>
                    <a:pt x="360" y="134"/>
                  </a:lnTo>
                  <a:lnTo>
                    <a:pt x="365" y="138"/>
                  </a:lnTo>
                  <a:lnTo>
                    <a:pt x="370" y="143"/>
                  </a:lnTo>
                  <a:lnTo>
                    <a:pt x="376" y="144"/>
                  </a:lnTo>
                  <a:lnTo>
                    <a:pt x="381" y="146"/>
                  </a:lnTo>
                  <a:lnTo>
                    <a:pt x="384" y="144"/>
                  </a:lnTo>
                  <a:lnTo>
                    <a:pt x="384" y="144"/>
                  </a:lnTo>
                  <a:lnTo>
                    <a:pt x="396" y="138"/>
                  </a:lnTo>
                  <a:lnTo>
                    <a:pt x="402" y="131"/>
                  </a:lnTo>
                  <a:lnTo>
                    <a:pt x="414" y="120"/>
                  </a:lnTo>
                  <a:lnTo>
                    <a:pt x="414" y="120"/>
                  </a:lnTo>
                  <a:lnTo>
                    <a:pt x="415" y="120"/>
                  </a:lnTo>
                  <a:lnTo>
                    <a:pt x="417" y="120"/>
                  </a:lnTo>
                  <a:lnTo>
                    <a:pt x="419" y="126"/>
                  </a:lnTo>
                  <a:lnTo>
                    <a:pt x="419" y="134"/>
                  </a:lnTo>
                  <a:lnTo>
                    <a:pt x="417" y="143"/>
                  </a:lnTo>
                  <a:lnTo>
                    <a:pt x="417" y="143"/>
                  </a:lnTo>
                  <a:lnTo>
                    <a:pt x="414" y="151"/>
                  </a:lnTo>
                  <a:lnTo>
                    <a:pt x="410" y="161"/>
                  </a:lnTo>
                  <a:lnTo>
                    <a:pt x="407" y="167"/>
                  </a:lnTo>
                  <a:lnTo>
                    <a:pt x="402" y="172"/>
                  </a:lnTo>
                  <a:lnTo>
                    <a:pt x="402" y="172"/>
                  </a:lnTo>
                  <a:lnTo>
                    <a:pt x="391" y="180"/>
                  </a:lnTo>
                  <a:lnTo>
                    <a:pt x="381" y="183"/>
                  </a:lnTo>
                  <a:lnTo>
                    <a:pt x="371" y="185"/>
                  </a:lnTo>
                  <a:lnTo>
                    <a:pt x="358" y="183"/>
                  </a:lnTo>
                  <a:lnTo>
                    <a:pt x="358" y="183"/>
                  </a:lnTo>
                  <a:lnTo>
                    <a:pt x="343" y="183"/>
                  </a:lnTo>
                  <a:lnTo>
                    <a:pt x="330" y="185"/>
                  </a:lnTo>
                  <a:lnTo>
                    <a:pt x="319" y="192"/>
                  </a:lnTo>
                  <a:lnTo>
                    <a:pt x="306" y="198"/>
                  </a:lnTo>
                  <a:lnTo>
                    <a:pt x="78" y="334"/>
                  </a:lnTo>
                  <a:lnTo>
                    <a:pt x="78" y="334"/>
                  </a:lnTo>
                  <a:lnTo>
                    <a:pt x="78" y="344"/>
                  </a:lnTo>
                  <a:lnTo>
                    <a:pt x="75" y="354"/>
                  </a:lnTo>
                  <a:lnTo>
                    <a:pt x="70" y="362"/>
                  </a:lnTo>
                  <a:lnTo>
                    <a:pt x="60" y="370"/>
                  </a:lnTo>
                  <a:lnTo>
                    <a:pt x="60" y="370"/>
                  </a:lnTo>
                  <a:lnTo>
                    <a:pt x="54" y="372"/>
                  </a:lnTo>
                  <a:lnTo>
                    <a:pt x="46" y="373"/>
                  </a:lnTo>
                  <a:lnTo>
                    <a:pt x="39" y="375"/>
                  </a:lnTo>
                  <a:lnTo>
                    <a:pt x="31" y="373"/>
                  </a:lnTo>
                  <a:lnTo>
                    <a:pt x="23" y="372"/>
                  </a:lnTo>
                  <a:lnTo>
                    <a:pt x="16" y="367"/>
                  </a:lnTo>
                  <a:lnTo>
                    <a:pt x="10" y="362"/>
                  </a:lnTo>
                  <a:lnTo>
                    <a:pt x="5" y="355"/>
                  </a:lnTo>
                  <a:lnTo>
                    <a:pt x="5" y="355"/>
                  </a:lnTo>
                  <a:lnTo>
                    <a:pt x="1" y="349"/>
                  </a:lnTo>
                  <a:lnTo>
                    <a:pt x="0" y="341"/>
                  </a:lnTo>
                  <a:lnTo>
                    <a:pt x="0" y="332"/>
                  </a:lnTo>
                  <a:lnTo>
                    <a:pt x="1" y="324"/>
                  </a:lnTo>
                  <a:lnTo>
                    <a:pt x="3" y="318"/>
                  </a:lnTo>
                  <a:lnTo>
                    <a:pt x="8" y="311"/>
                  </a:lnTo>
                  <a:lnTo>
                    <a:pt x="13" y="305"/>
                  </a:lnTo>
                  <a:lnTo>
                    <a:pt x="18" y="301"/>
                  </a:lnTo>
                  <a:lnTo>
                    <a:pt x="18" y="301"/>
                  </a:lnTo>
                  <a:close/>
                  <a:moveTo>
                    <a:pt x="26" y="316"/>
                  </a:moveTo>
                  <a:lnTo>
                    <a:pt x="39" y="314"/>
                  </a:lnTo>
                  <a:lnTo>
                    <a:pt x="51" y="314"/>
                  </a:lnTo>
                  <a:lnTo>
                    <a:pt x="55" y="324"/>
                  </a:lnTo>
                  <a:lnTo>
                    <a:pt x="62" y="334"/>
                  </a:lnTo>
                  <a:lnTo>
                    <a:pt x="57" y="344"/>
                  </a:lnTo>
                  <a:lnTo>
                    <a:pt x="51" y="355"/>
                  </a:lnTo>
                  <a:lnTo>
                    <a:pt x="39" y="355"/>
                  </a:lnTo>
                  <a:lnTo>
                    <a:pt x="28" y="355"/>
                  </a:lnTo>
                  <a:lnTo>
                    <a:pt x="21" y="345"/>
                  </a:lnTo>
                  <a:lnTo>
                    <a:pt x="16" y="336"/>
                  </a:lnTo>
                  <a:lnTo>
                    <a:pt x="21" y="326"/>
                  </a:lnTo>
                  <a:lnTo>
                    <a:pt x="26" y="316"/>
                  </a:lnTo>
                  <a:lnTo>
                    <a:pt x="26" y="316"/>
                  </a:lnTo>
                  <a:close/>
                  <a:moveTo>
                    <a:pt x="31" y="224"/>
                  </a:moveTo>
                  <a:lnTo>
                    <a:pt x="41" y="223"/>
                  </a:lnTo>
                  <a:lnTo>
                    <a:pt x="51" y="221"/>
                  </a:lnTo>
                  <a:lnTo>
                    <a:pt x="55" y="228"/>
                  </a:lnTo>
                  <a:lnTo>
                    <a:pt x="62" y="236"/>
                  </a:lnTo>
                  <a:lnTo>
                    <a:pt x="59" y="244"/>
                  </a:lnTo>
                  <a:lnTo>
                    <a:pt x="55" y="254"/>
                  </a:lnTo>
                  <a:lnTo>
                    <a:pt x="46" y="255"/>
                  </a:lnTo>
                  <a:lnTo>
                    <a:pt x="36" y="257"/>
                  </a:lnTo>
                  <a:lnTo>
                    <a:pt x="31" y="249"/>
                  </a:lnTo>
                  <a:lnTo>
                    <a:pt x="24" y="241"/>
                  </a:lnTo>
                  <a:lnTo>
                    <a:pt x="28" y="233"/>
                  </a:lnTo>
                  <a:lnTo>
                    <a:pt x="31" y="224"/>
                  </a:lnTo>
                  <a:lnTo>
                    <a:pt x="31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256" name="组合 255"/>
          <p:cNvGrpSpPr/>
          <p:nvPr/>
        </p:nvGrpSpPr>
        <p:grpSpPr>
          <a:xfrm>
            <a:off x="5519757" y="3596231"/>
            <a:ext cx="1229784" cy="1229784"/>
            <a:chOff x="2003425" y="4221163"/>
            <a:chExt cx="922338" cy="922338"/>
          </a:xfrm>
        </p:grpSpPr>
        <p:sp>
          <p:nvSpPr>
            <p:cNvPr id="1055" name="Freeform 31"/>
            <p:cNvSpPr/>
            <p:nvPr/>
          </p:nvSpPr>
          <p:spPr bwMode="auto">
            <a:xfrm>
              <a:off x="2003425" y="4221163"/>
              <a:ext cx="922338" cy="922338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232" y="7"/>
                </a:cxn>
                <a:cxn ang="0">
                  <a:pos x="178" y="23"/>
                </a:cxn>
                <a:cxn ang="0">
                  <a:pos x="128" y="49"/>
                </a:cxn>
                <a:cxn ang="0">
                  <a:pos x="85" y="85"/>
                </a:cxn>
                <a:cxn ang="0">
                  <a:pos x="51" y="128"/>
                </a:cxn>
                <a:cxn ang="0">
                  <a:pos x="23" y="177"/>
                </a:cxn>
                <a:cxn ang="0">
                  <a:pos x="7" y="232"/>
                </a:cxn>
                <a:cxn ang="0">
                  <a:pos x="0" y="290"/>
                </a:cxn>
                <a:cxn ang="0">
                  <a:pos x="2" y="321"/>
                </a:cxn>
                <a:cxn ang="0">
                  <a:pos x="13" y="376"/>
                </a:cxn>
                <a:cxn ang="0">
                  <a:pos x="36" y="429"/>
                </a:cxn>
                <a:cxn ang="0">
                  <a:pos x="67" y="475"/>
                </a:cxn>
                <a:cxn ang="0">
                  <a:pos x="106" y="514"/>
                </a:cxn>
                <a:cxn ang="0">
                  <a:pos x="152" y="545"/>
                </a:cxn>
                <a:cxn ang="0">
                  <a:pos x="204" y="568"/>
                </a:cxn>
                <a:cxn ang="0">
                  <a:pos x="260" y="579"/>
                </a:cxn>
                <a:cxn ang="0">
                  <a:pos x="291" y="581"/>
                </a:cxn>
                <a:cxn ang="0">
                  <a:pos x="348" y="574"/>
                </a:cxn>
                <a:cxn ang="0">
                  <a:pos x="404" y="558"/>
                </a:cxn>
                <a:cxn ang="0">
                  <a:pos x="453" y="530"/>
                </a:cxn>
                <a:cxn ang="0">
                  <a:pos x="496" y="496"/>
                </a:cxn>
                <a:cxn ang="0">
                  <a:pos x="532" y="453"/>
                </a:cxn>
                <a:cxn ang="0">
                  <a:pos x="558" y="403"/>
                </a:cxn>
                <a:cxn ang="0">
                  <a:pos x="574" y="349"/>
                </a:cxn>
                <a:cxn ang="0">
                  <a:pos x="581" y="290"/>
                </a:cxn>
                <a:cxn ang="0">
                  <a:pos x="579" y="260"/>
                </a:cxn>
                <a:cxn ang="0">
                  <a:pos x="568" y="205"/>
                </a:cxn>
                <a:cxn ang="0">
                  <a:pos x="545" y="152"/>
                </a:cxn>
                <a:cxn ang="0">
                  <a:pos x="514" y="106"/>
                </a:cxn>
                <a:cxn ang="0">
                  <a:pos x="474" y="67"/>
                </a:cxn>
                <a:cxn ang="0">
                  <a:pos x="429" y="36"/>
                </a:cxn>
                <a:cxn ang="0">
                  <a:pos x="376" y="13"/>
                </a:cxn>
                <a:cxn ang="0">
                  <a:pos x="321" y="2"/>
                </a:cxn>
                <a:cxn ang="0">
                  <a:pos x="291" y="0"/>
                </a:cxn>
              </a:cxnLst>
              <a:rect l="0" t="0" r="r" b="b"/>
              <a:pathLst>
                <a:path w="581" h="581">
                  <a:moveTo>
                    <a:pt x="291" y="0"/>
                  </a:moveTo>
                  <a:lnTo>
                    <a:pt x="291" y="0"/>
                  </a:lnTo>
                  <a:lnTo>
                    <a:pt x="260" y="2"/>
                  </a:lnTo>
                  <a:lnTo>
                    <a:pt x="232" y="7"/>
                  </a:lnTo>
                  <a:lnTo>
                    <a:pt x="204" y="13"/>
                  </a:lnTo>
                  <a:lnTo>
                    <a:pt x="178" y="23"/>
                  </a:lnTo>
                  <a:lnTo>
                    <a:pt x="152" y="36"/>
                  </a:lnTo>
                  <a:lnTo>
                    <a:pt x="128" y="49"/>
                  </a:lnTo>
                  <a:lnTo>
                    <a:pt x="106" y="67"/>
                  </a:lnTo>
                  <a:lnTo>
                    <a:pt x="85" y="85"/>
                  </a:lnTo>
                  <a:lnTo>
                    <a:pt x="67" y="106"/>
                  </a:lnTo>
                  <a:lnTo>
                    <a:pt x="51" y="128"/>
                  </a:lnTo>
                  <a:lnTo>
                    <a:pt x="36" y="152"/>
                  </a:lnTo>
                  <a:lnTo>
                    <a:pt x="23" y="177"/>
                  </a:lnTo>
                  <a:lnTo>
                    <a:pt x="13" y="205"/>
                  </a:lnTo>
                  <a:lnTo>
                    <a:pt x="7" y="232"/>
                  </a:lnTo>
                  <a:lnTo>
                    <a:pt x="2" y="260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" y="321"/>
                  </a:lnTo>
                  <a:lnTo>
                    <a:pt x="7" y="349"/>
                  </a:lnTo>
                  <a:lnTo>
                    <a:pt x="13" y="376"/>
                  </a:lnTo>
                  <a:lnTo>
                    <a:pt x="23" y="403"/>
                  </a:lnTo>
                  <a:lnTo>
                    <a:pt x="36" y="429"/>
                  </a:lnTo>
                  <a:lnTo>
                    <a:pt x="51" y="453"/>
                  </a:lnTo>
                  <a:lnTo>
                    <a:pt x="67" y="475"/>
                  </a:lnTo>
                  <a:lnTo>
                    <a:pt x="85" y="496"/>
                  </a:lnTo>
                  <a:lnTo>
                    <a:pt x="106" y="514"/>
                  </a:lnTo>
                  <a:lnTo>
                    <a:pt x="128" y="530"/>
                  </a:lnTo>
                  <a:lnTo>
                    <a:pt x="152" y="545"/>
                  </a:lnTo>
                  <a:lnTo>
                    <a:pt x="178" y="558"/>
                  </a:lnTo>
                  <a:lnTo>
                    <a:pt x="204" y="568"/>
                  </a:lnTo>
                  <a:lnTo>
                    <a:pt x="232" y="574"/>
                  </a:lnTo>
                  <a:lnTo>
                    <a:pt x="260" y="579"/>
                  </a:lnTo>
                  <a:lnTo>
                    <a:pt x="291" y="581"/>
                  </a:lnTo>
                  <a:lnTo>
                    <a:pt x="291" y="581"/>
                  </a:lnTo>
                  <a:lnTo>
                    <a:pt x="321" y="579"/>
                  </a:lnTo>
                  <a:lnTo>
                    <a:pt x="348" y="574"/>
                  </a:lnTo>
                  <a:lnTo>
                    <a:pt x="376" y="568"/>
                  </a:lnTo>
                  <a:lnTo>
                    <a:pt x="404" y="558"/>
                  </a:lnTo>
                  <a:lnTo>
                    <a:pt x="429" y="545"/>
                  </a:lnTo>
                  <a:lnTo>
                    <a:pt x="453" y="530"/>
                  </a:lnTo>
                  <a:lnTo>
                    <a:pt x="474" y="514"/>
                  </a:lnTo>
                  <a:lnTo>
                    <a:pt x="496" y="496"/>
                  </a:lnTo>
                  <a:lnTo>
                    <a:pt x="514" y="475"/>
                  </a:lnTo>
                  <a:lnTo>
                    <a:pt x="532" y="453"/>
                  </a:lnTo>
                  <a:lnTo>
                    <a:pt x="545" y="429"/>
                  </a:lnTo>
                  <a:lnTo>
                    <a:pt x="558" y="403"/>
                  </a:lnTo>
                  <a:lnTo>
                    <a:pt x="568" y="376"/>
                  </a:lnTo>
                  <a:lnTo>
                    <a:pt x="574" y="349"/>
                  </a:lnTo>
                  <a:lnTo>
                    <a:pt x="579" y="321"/>
                  </a:lnTo>
                  <a:lnTo>
                    <a:pt x="581" y="290"/>
                  </a:lnTo>
                  <a:lnTo>
                    <a:pt x="581" y="290"/>
                  </a:lnTo>
                  <a:lnTo>
                    <a:pt x="579" y="260"/>
                  </a:lnTo>
                  <a:lnTo>
                    <a:pt x="574" y="232"/>
                  </a:lnTo>
                  <a:lnTo>
                    <a:pt x="568" y="205"/>
                  </a:lnTo>
                  <a:lnTo>
                    <a:pt x="558" y="177"/>
                  </a:lnTo>
                  <a:lnTo>
                    <a:pt x="545" y="152"/>
                  </a:lnTo>
                  <a:lnTo>
                    <a:pt x="532" y="128"/>
                  </a:lnTo>
                  <a:lnTo>
                    <a:pt x="514" y="106"/>
                  </a:lnTo>
                  <a:lnTo>
                    <a:pt x="496" y="85"/>
                  </a:lnTo>
                  <a:lnTo>
                    <a:pt x="474" y="67"/>
                  </a:lnTo>
                  <a:lnTo>
                    <a:pt x="453" y="49"/>
                  </a:lnTo>
                  <a:lnTo>
                    <a:pt x="429" y="36"/>
                  </a:lnTo>
                  <a:lnTo>
                    <a:pt x="404" y="23"/>
                  </a:lnTo>
                  <a:lnTo>
                    <a:pt x="376" y="13"/>
                  </a:lnTo>
                  <a:lnTo>
                    <a:pt x="348" y="7"/>
                  </a:lnTo>
                  <a:lnTo>
                    <a:pt x="321" y="2"/>
                  </a:lnTo>
                  <a:lnTo>
                    <a:pt x="291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8AD497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56" name="Freeform 32"/>
            <p:cNvSpPr/>
            <p:nvPr/>
          </p:nvSpPr>
          <p:spPr bwMode="auto">
            <a:xfrm>
              <a:off x="2120900" y="4375150"/>
              <a:ext cx="784225" cy="760413"/>
            </a:xfrm>
            <a:custGeom>
              <a:avLst/>
              <a:gdLst/>
              <a:ahLst/>
              <a:cxnLst>
                <a:cxn ang="0">
                  <a:pos x="44" y="258"/>
                </a:cxn>
                <a:cxn ang="0">
                  <a:pos x="34" y="248"/>
                </a:cxn>
                <a:cxn ang="0">
                  <a:pos x="26" y="237"/>
                </a:cxn>
                <a:cxn ang="0">
                  <a:pos x="18" y="224"/>
                </a:cxn>
                <a:cxn ang="0">
                  <a:pos x="11" y="212"/>
                </a:cxn>
                <a:cxn ang="0">
                  <a:pos x="6" y="198"/>
                </a:cxn>
                <a:cxn ang="0">
                  <a:pos x="3" y="183"/>
                </a:cxn>
                <a:cxn ang="0">
                  <a:pos x="1" y="168"/>
                </a:cxn>
                <a:cxn ang="0">
                  <a:pos x="0" y="153"/>
                </a:cxn>
                <a:cxn ang="0">
                  <a:pos x="0" y="137"/>
                </a:cxn>
                <a:cxn ang="0">
                  <a:pos x="3" y="122"/>
                </a:cxn>
                <a:cxn ang="0">
                  <a:pos x="6" y="108"/>
                </a:cxn>
                <a:cxn ang="0">
                  <a:pos x="11" y="95"/>
                </a:cxn>
                <a:cxn ang="0">
                  <a:pos x="18" y="81"/>
                </a:cxn>
                <a:cxn ang="0">
                  <a:pos x="24" y="68"/>
                </a:cxn>
                <a:cxn ang="0">
                  <a:pos x="34" y="57"/>
                </a:cxn>
                <a:cxn ang="0">
                  <a:pos x="42" y="45"/>
                </a:cxn>
                <a:cxn ang="0">
                  <a:pos x="54" y="36"/>
                </a:cxn>
                <a:cxn ang="0">
                  <a:pos x="65" y="27"/>
                </a:cxn>
                <a:cxn ang="0">
                  <a:pos x="78" y="19"/>
                </a:cxn>
                <a:cxn ang="0">
                  <a:pos x="91" y="13"/>
                </a:cxn>
                <a:cxn ang="0">
                  <a:pos x="106" y="8"/>
                </a:cxn>
                <a:cxn ang="0">
                  <a:pos x="121" y="3"/>
                </a:cxn>
                <a:cxn ang="0">
                  <a:pos x="135" y="1"/>
                </a:cxn>
                <a:cxn ang="0">
                  <a:pos x="152" y="0"/>
                </a:cxn>
                <a:cxn ang="0">
                  <a:pos x="166" y="1"/>
                </a:cxn>
                <a:cxn ang="0">
                  <a:pos x="181" y="3"/>
                </a:cxn>
                <a:cxn ang="0">
                  <a:pos x="196" y="6"/>
                </a:cxn>
                <a:cxn ang="0">
                  <a:pos x="209" y="11"/>
                </a:cxn>
                <a:cxn ang="0">
                  <a:pos x="222" y="18"/>
                </a:cxn>
                <a:cxn ang="0">
                  <a:pos x="235" y="26"/>
                </a:cxn>
                <a:cxn ang="0">
                  <a:pos x="247" y="34"/>
                </a:cxn>
                <a:cxn ang="0">
                  <a:pos x="258" y="44"/>
                </a:cxn>
                <a:cxn ang="0">
                  <a:pos x="494" y="279"/>
                </a:cxn>
                <a:cxn ang="0">
                  <a:pos x="487" y="299"/>
                </a:cxn>
                <a:cxn ang="0">
                  <a:pos x="469" y="335"/>
                </a:cxn>
                <a:cxn ang="0">
                  <a:pos x="448" y="368"/>
                </a:cxn>
                <a:cxn ang="0">
                  <a:pos x="422" y="397"/>
                </a:cxn>
                <a:cxn ang="0">
                  <a:pos x="392" y="423"/>
                </a:cxn>
                <a:cxn ang="0">
                  <a:pos x="360" y="446"/>
                </a:cxn>
                <a:cxn ang="0">
                  <a:pos x="324" y="463"/>
                </a:cxn>
                <a:cxn ang="0">
                  <a:pos x="284" y="476"/>
                </a:cxn>
                <a:cxn ang="0">
                  <a:pos x="265" y="479"/>
                </a:cxn>
              </a:cxnLst>
              <a:rect l="0" t="0" r="r" b="b"/>
              <a:pathLst>
                <a:path w="494" h="479">
                  <a:moveTo>
                    <a:pt x="265" y="479"/>
                  </a:moveTo>
                  <a:lnTo>
                    <a:pt x="44" y="258"/>
                  </a:lnTo>
                  <a:lnTo>
                    <a:pt x="39" y="253"/>
                  </a:lnTo>
                  <a:lnTo>
                    <a:pt x="34" y="248"/>
                  </a:lnTo>
                  <a:lnTo>
                    <a:pt x="29" y="243"/>
                  </a:lnTo>
                  <a:lnTo>
                    <a:pt x="26" y="237"/>
                  </a:lnTo>
                  <a:lnTo>
                    <a:pt x="21" y="230"/>
                  </a:lnTo>
                  <a:lnTo>
                    <a:pt x="18" y="224"/>
                  </a:lnTo>
                  <a:lnTo>
                    <a:pt x="14" y="219"/>
                  </a:lnTo>
                  <a:lnTo>
                    <a:pt x="11" y="212"/>
                  </a:lnTo>
                  <a:lnTo>
                    <a:pt x="9" y="204"/>
                  </a:lnTo>
                  <a:lnTo>
                    <a:pt x="6" y="198"/>
                  </a:lnTo>
                  <a:lnTo>
                    <a:pt x="5" y="191"/>
                  </a:lnTo>
                  <a:lnTo>
                    <a:pt x="3" y="183"/>
                  </a:lnTo>
                  <a:lnTo>
                    <a:pt x="1" y="176"/>
                  </a:lnTo>
                  <a:lnTo>
                    <a:pt x="1" y="168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5"/>
                  </a:lnTo>
                  <a:lnTo>
                    <a:pt x="0" y="137"/>
                  </a:lnTo>
                  <a:lnTo>
                    <a:pt x="1" y="131"/>
                  </a:lnTo>
                  <a:lnTo>
                    <a:pt x="3" y="122"/>
                  </a:lnTo>
                  <a:lnTo>
                    <a:pt x="5" y="116"/>
                  </a:lnTo>
                  <a:lnTo>
                    <a:pt x="6" y="108"/>
                  </a:lnTo>
                  <a:lnTo>
                    <a:pt x="8" y="101"/>
                  </a:lnTo>
                  <a:lnTo>
                    <a:pt x="11" y="95"/>
                  </a:lnTo>
                  <a:lnTo>
                    <a:pt x="14" y="88"/>
                  </a:lnTo>
                  <a:lnTo>
                    <a:pt x="18" y="81"/>
                  </a:lnTo>
                  <a:lnTo>
                    <a:pt x="21" y="75"/>
                  </a:lnTo>
                  <a:lnTo>
                    <a:pt x="24" y="68"/>
                  </a:lnTo>
                  <a:lnTo>
                    <a:pt x="29" y="63"/>
                  </a:lnTo>
                  <a:lnTo>
                    <a:pt x="34" y="57"/>
                  </a:lnTo>
                  <a:lnTo>
                    <a:pt x="37" y="52"/>
                  </a:lnTo>
                  <a:lnTo>
                    <a:pt x="42" y="45"/>
                  </a:lnTo>
                  <a:lnTo>
                    <a:pt x="49" y="41"/>
                  </a:lnTo>
                  <a:lnTo>
                    <a:pt x="54" y="36"/>
                  </a:lnTo>
                  <a:lnTo>
                    <a:pt x="59" y="31"/>
                  </a:lnTo>
                  <a:lnTo>
                    <a:pt x="65" y="27"/>
                  </a:lnTo>
                  <a:lnTo>
                    <a:pt x="72" y="23"/>
                  </a:lnTo>
                  <a:lnTo>
                    <a:pt x="78" y="19"/>
                  </a:lnTo>
                  <a:lnTo>
                    <a:pt x="85" y="16"/>
                  </a:lnTo>
                  <a:lnTo>
                    <a:pt x="91" y="13"/>
                  </a:lnTo>
                  <a:lnTo>
                    <a:pt x="98" y="9"/>
                  </a:lnTo>
                  <a:lnTo>
                    <a:pt x="106" y="8"/>
                  </a:lnTo>
                  <a:lnTo>
                    <a:pt x="113" y="5"/>
                  </a:lnTo>
                  <a:lnTo>
                    <a:pt x="121" y="3"/>
                  </a:lnTo>
                  <a:lnTo>
                    <a:pt x="127" y="1"/>
                  </a:lnTo>
                  <a:lnTo>
                    <a:pt x="135" y="1"/>
                  </a:lnTo>
                  <a:lnTo>
                    <a:pt x="144" y="0"/>
                  </a:lnTo>
                  <a:lnTo>
                    <a:pt x="152" y="0"/>
                  </a:lnTo>
                  <a:lnTo>
                    <a:pt x="158" y="0"/>
                  </a:lnTo>
                  <a:lnTo>
                    <a:pt x="166" y="1"/>
                  </a:lnTo>
                  <a:lnTo>
                    <a:pt x="173" y="1"/>
                  </a:lnTo>
                  <a:lnTo>
                    <a:pt x="181" y="3"/>
                  </a:lnTo>
                  <a:lnTo>
                    <a:pt x="188" y="5"/>
                  </a:lnTo>
                  <a:lnTo>
                    <a:pt x="196" y="6"/>
                  </a:lnTo>
                  <a:lnTo>
                    <a:pt x="202" y="9"/>
                  </a:lnTo>
                  <a:lnTo>
                    <a:pt x="209" y="11"/>
                  </a:lnTo>
                  <a:lnTo>
                    <a:pt x="216" y="14"/>
                  </a:lnTo>
                  <a:lnTo>
                    <a:pt x="222" y="18"/>
                  </a:lnTo>
                  <a:lnTo>
                    <a:pt x="229" y="21"/>
                  </a:lnTo>
                  <a:lnTo>
                    <a:pt x="235" y="26"/>
                  </a:lnTo>
                  <a:lnTo>
                    <a:pt x="242" y="29"/>
                  </a:lnTo>
                  <a:lnTo>
                    <a:pt x="247" y="34"/>
                  </a:lnTo>
                  <a:lnTo>
                    <a:pt x="253" y="39"/>
                  </a:lnTo>
                  <a:lnTo>
                    <a:pt x="258" y="44"/>
                  </a:lnTo>
                  <a:lnTo>
                    <a:pt x="263" y="49"/>
                  </a:lnTo>
                  <a:lnTo>
                    <a:pt x="494" y="279"/>
                  </a:lnTo>
                  <a:lnTo>
                    <a:pt x="494" y="279"/>
                  </a:lnTo>
                  <a:lnTo>
                    <a:pt x="487" y="299"/>
                  </a:lnTo>
                  <a:lnTo>
                    <a:pt x="479" y="317"/>
                  </a:lnTo>
                  <a:lnTo>
                    <a:pt x="469" y="335"/>
                  </a:lnTo>
                  <a:lnTo>
                    <a:pt x="459" y="351"/>
                  </a:lnTo>
                  <a:lnTo>
                    <a:pt x="448" y="368"/>
                  </a:lnTo>
                  <a:lnTo>
                    <a:pt x="436" y="384"/>
                  </a:lnTo>
                  <a:lnTo>
                    <a:pt x="422" y="397"/>
                  </a:lnTo>
                  <a:lnTo>
                    <a:pt x="407" y="412"/>
                  </a:lnTo>
                  <a:lnTo>
                    <a:pt x="392" y="423"/>
                  </a:lnTo>
                  <a:lnTo>
                    <a:pt x="376" y="435"/>
                  </a:lnTo>
                  <a:lnTo>
                    <a:pt x="360" y="446"/>
                  </a:lnTo>
                  <a:lnTo>
                    <a:pt x="342" y="455"/>
                  </a:lnTo>
                  <a:lnTo>
                    <a:pt x="324" y="463"/>
                  </a:lnTo>
                  <a:lnTo>
                    <a:pt x="304" y="471"/>
                  </a:lnTo>
                  <a:lnTo>
                    <a:pt x="284" y="476"/>
                  </a:lnTo>
                  <a:lnTo>
                    <a:pt x="265" y="479"/>
                  </a:lnTo>
                  <a:lnTo>
                    <a:pt x="265" y="479"/>
                  </a:lnTo>
                  <a:close/>
                </a:path>
              </a:pathLst>
            </a:custGeom>
            <a:solidFill>
              <a:srgbClr val="5BA66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22" name="Freeform 98"/>
            <p:cNvSpPr>
              <a:spLocks noEditPoints="1"/>
            </p:cNvSpPr>
            <p:nvPr/>
          </p:nvSpPr>
          <p:spPr bwMode="auto">
            <a:xfrm>
              <a:off x="2203450" y="4457700"/>
              <a:ext cx="519113" cy="488950"/>
            </a:xfrm>
            <a:custGeom>
              <a:avLst/>
              <a:gdLst/>
              <a:ahLst/>
              <a:cxnLst>
                <a:cxn ang="0">
                  <a:pos x="196" y="74"/>
                </a:cxn>
                <a:cxn ang="0">
                  <a:pos x="198" y="85"/>
                </a:cxn>
                <a:cxn ang="0">
                  <a:pos x="188" y="108"/>
                </a:cxn>
                <a:cxn ang="0">
                  <a:pos x="160" y="128"/>
                </a:cxn>
                <a:cxn ang="0">
                  <a:pos x="316" y="270"/>
                </a:cxn>
                <a:cxn ang="0">
                  <a:pos x="324" y="206"/>
                </a:cxn>
                <a:cxn ang="0">
                  <a:pos x="327" y="231"/>
                </a:cxn>
                <a:cxn ang="0">
                  <a:pos x="316" y="270"/>
                </a:cxn>
                <a:cxn ang="0">
                  <a:pos x="308" y="177"/>
                </a:cxn>
                <a:cxn ang="0">
                  <a:pos x="252" y="149"/>
                </a:cxn>
                <a:cxn ang="0">
                  <a:pos x="296" y="167"/>
                </a:cxn>
                <a:cxn ang="0">
                  <a:pos x="219" y="155"/>
                </a:cxn>
                <a:cxn ang="0">
                  <a:pos x="175" y="198"/>
                </a:cxn>
                <a:cxn ang="0">
                  <a:pos x="193" y="172"/>
                </a:cxn>
                <a:cxn ang="0">
                  <a:pos x="219" y="155"/>
                </a:cxn>
                <a:cxn ang="0">
                  <a:pos x="221" y="239"/>
                </a:cxn>
                <a:cxn ang="0">
                  <a:pos x="186" y="278"/>
                </a:cxn>
                <a:cxn ang="0">
                  <a:pos x="170" y="241"/>
                </a:cxn>
                <a:cxn ang="0">
                  <a:pos x="168" y="231"/>
                </a:cxn>
                <a:cxn ang="0">
                  <a:pos x="250" y="254"/>
                </a:cxn>
                <a:cxn ang="0">
                  <a:pos x="276" y="301"/>
                </a:cxn>
                <a:cxn ang="0">
                  <a:pos x="260" y="306"/>
                </a:cxn>
                <a:cxn ang="0">
                  <a:pos x="232" y="306"/>
                </a:cxn>
                <a:cxn ang="0">
                  <a:pos x="244" y="208"/>
                </a:cxn>
                <a:cxn ang="0">
                  <a:pos x="254" y="208"/>
                </a:cxn>
                <a:cxn ang="0">
                  <a:pos x="268" y="226"/>
                </a:cxn>
                <a:cxn ang="0">
                  <a:pos x="265" y="241"/>
                </a:cxn>
                <a:cxn ang="0">
                  <a:pos x="250" y="250"/>
                </a:cxn>
                <a:cxn ang="0">
                  <a:pos x="229" y="241"/>
                </a:cxn>
                <a:cxn ang="0">
                  <a:pos x="227" y="224"/>
                </a:cxn>
                <a:cxn ang="0">
                  <a:pos x="244" y="208"/>
                </a:cxn>
                <a:cxn ang="0">
                  <a:pos x="70" y="195"/>
                </a:cxn>
                <a:cxn ang="0">
                  <a:pos x="132" y="160"/>
                </a:cxn>
                <a:cxn ang="0">
                  <a:pos x="118" y="198"/>
                </a:cxn>
                <a:cxn ang="0">
                  <a:pos x="103" y="200"/>
                </a:cxn>
                <a:cxn ang="0">
                  <a:pos x="70" y="195"/>
                </a:cxn>
                <a:cxn ang="0">
                  <a:pos x="0" y="105"/>
                </a:cxn>
                <a:cxn ang="0">
                  <a:pos x="33" y="175"/>
                </a:cxn>
                <a:cxn ang="0">
                  <a:pos x="5" y="133"/>
                </a:cxn>
                <a:cxn ang="0">
                  <a:pos x="0" y="105"/>
                </a:cxn>
                <a:cxn ang="0">
                  <a:pos x="64" y="7"/>
                </a:cxn>
                <a:cxn ang="0">
                  <a:pos x="8" y="62"/>
                </a:cxn>
                <a:cxn ang="0">
                  <a:pos x="23" y="36"/>
                </a:cxn>
                <a:cxn ang="0">
                  <a:pos x="46" y="16"/>
                </a:cxn>
                <a:cxn ang="0">
                  <a:pos x="64" y="7"/>
                </a:cxn>
                <a:cxn ang="0">
                  <a:pos x="95" y="74"/>
                </a:cxn>
                <a:cxn ang="0">
                  <a:pos x="111" y="75"/>
                </a:cxn>
                <a:cxn ang="0">
                  <a:pos x="123" y="87"/>
                </a:cxn>
                <a:cxn ang="0">
                  <a:pos x="126" y="97"/>
                </a:cxn>
                <a:cxn ang="0">
                  <a:pos x="124" y="111"/>
                </a:cxn>
                <a:cxn ang="0">
                  <a:pos x="114" y="123"/>
                </a:cxn>
                <a:cxn ang="0">
                  <a:pos x="105" y="126"/>
                </a:cxn>
                <a:cxn ang="0">
                  <a:pos x="88" y="124"/>
                </a:cxn>
                <a:cxn ang="0">
                  <a:pos x="77" y="115"/>
                </a:cxn>
                <a:cxn ang="0">
                  <a:pos x="74" y="105"/>
                </a:cxn>
                <a:cxn ang="0">
                  <a:pos x="75" y="88"/>
                </a:cxn>
                <a:cxn ang="0">
                  <a:pos x="85" y="77"/>
                </a:cxn>
                <a:cxn ang="0">
                  <a:pos x="95" y="74"/>
                </a:cxn>
                <a:cxn ang="0">
                  <a:pos x="116" y="65"/>
                </a:cxn>
                <a:cxn ang="0">
                  <a:pos x="116" y="2"/>
                </a:cxn>
                <a:cxn ang="0">
                  <a:pos x="144" y="11"/>
                </a:cxn>
                <a:cxn ang="0">
                  <a:pos x="168" y="28"/>
                </a:cxn>
              </a:cxnLst>
              <a:rect l="0" t="0" r="r" b="b"/>
              <a:pathLst>
                <a:path w="327" h="308">
                  <a:moveTo>
                    <a:pt x="160" y="128"/>
                  </a:moveTo>
                  <a:lnTo>
                    <a:pt x="136" y="103"/>
                  </a:lnTo>
                  <a:lnTo>
                    <a:pt x="196" y="74"/>
                  </a:lnTo>
                  <a:lnTo>
                    <a:pt x="196" y="74"/>
                  </a:lnTo>
                  <a:lnTo>
                    <a:pt x="198" y="85"/>
                  </a:lnTo>
                  <a:lnTo>
                    <a:pt x="198" y="85"/>
                  </a:lnTo>
                  <a:lnTo>
                    <a:pt x="200" y="103"/>
                  </a:lnTo>
                  <a:lnTo>
                    <a:pt x="200" y="103"/>
                  </a:lnTo>
                  <a:lnTo>
                    <a:pt x="188" y="108"/>
                  </a:lnTo>
                  <a:lnTo>
                    <a:pt x="178" y="113"/>
                  </a:lnTo>
                  <a:lnTo>
                    <a:pt x="168" y="119"/>
                  </a:lnTo>
                  <a:lnTo>
                    <a:pt x="160" y="128"/>
                  </a:lnTo>
                  <a:lnTo>
                    <a:pt x="160" y="128"/>
                  </a:lnTo>
                  <a:close/>
                  <a:moveTo>
                    <a:pt x="316" y="270"/>
                  </a:moveTo>
                  <a:lnTo>
                    <a:pt x="316" y="270"/>
                  </a:lnTo>
                  <a:lnTo>
                    <a:pt x="275" y="231"/>
                  </a:lnTo>
                  <a:lnTo>
                    <a:pt x="324" y="206"/>
                  </a:lnTo>
                  <a:lnTo>
                    <a:pt x="324" y="206"/>
                  </a:lnTo>
                  <a:lnTo>
                    <a:pt x="326" y="216"/>
                  </a:lnTo>
                  <a:lnTo>
                    <a:pt x="326" y="216"/>
                  </a:lnTo>
                  <a:lnTo>
                    <a:pt x="327" y="231"/>
                  </a:lnTo>
                  <a:lnTo>
                    <a:pt x="326" y="244"/>
                  </a:lnTo>
                  <a:lnTo>
                    <a:pt x="321" y="257"/>
                  </a:lnTo>
                  <a:lnTo>
                    <a:pt x="316" y="270"/>
                  </a:lnTo>
                  <a:lnTo>
                    <a:pt x="316" y="270"/>
                  </a:lnTo>
                  <a:close/>
                  <a:moveTo>
                    <a:pt x="308" y="177"/>
                  </a:moveTo>
                  <a:lnTo>
                    <a:pt x="308" y="177"/>
                  </a:lnTo>
                  <a:lnTo>
                    <a:pt x="260" y="201"/>
                  </a:lnTo>
                  <a:lnTo>
                    <a:pt x="252" y="149"/>
                  </a:lnTo>
                  <a:lnTo>
                    <a:pt x="252" y="149"/>
                  </a:lnTo>
                  <a:lnTo>
                    <a:pt x="268" y="152"/>
                  </a:lnTo>
                  <a:lnTo>
                    <a:pt x="283" y="159"/>
                  </a:lnTo>
                  <a:lnTo>
                    <a:pt x="296" y="167"/>
                  </a:lnTo>
                  <a:lnTo>
                    <a:pt x="308" y="177"/>
                  </a:lnTo>
                  <a:lnTo>
                    <a:pt x="308" y="177"/>
                  </a:lnTo>
                  <a:close/>
                  <a:moveTo>
                    <a:pt x="219" y="155"/>
                  </a:moveTo>
                  <a:lnTo>
                    <a:pt x="219" y="155"/>
                  </a:lnTo>
                  <a:lnTo>
                    <a:pt x="227" y="206"/>
                  </a:lnTo>
                  <a:lnTo>
                    <a:pt x="175" y="198"/>
                  </a:lnTo>
                  <a:lnTo>
                    <a:pt x="175" y="198"/>
                  </a:lnTo>
                  <a:lnTo>
                    <a:pt x="182" y="185"/>
                  </a:lnTo>
                  <a:lnTo>
                    <a:pt x="193" y="172"/>
                  </a:lnTo>
                  <a:lnTo>
                    <a:pt x="204" y="162"/>
                  </a:lnTo>
                  <a:lnTo>
                    <a:pt x="219" y="155"/>
                  </a:lnTo>
                  <a:lnTo>
                    <a:pt x="219" y="155"/>
                  </a:lnTo>
                  <a:close/>
                  <a:moveTo>
                    <a:pt x="168" y="231"/>
                  </a:moveTo>
                  <a:lnTo>
                    <a:pt x="168" y="231"/>
                  </a:lnTo>
                  <a:lnTo>
                    <a:pt x="221" y="239"/>
                  </a:lnTo>
                  <a:lnTo>
                    <a:pt x="195" y="288"/>
                  </a:lnTo>
                  <a:lnTo>
                    <a:pt x="195" y="288"/>
                  </a:lnTo>
                  <a:lnTo>
                    <a:pt x="186" y="278"/>
                  </a:lnTo>
                  <a:lnTo>
                    <a:pt x="178" y="267"/>
                  </a:lnTo>
                  <a:lnTo>
                    <a:pt x="173" y="254"/>
                  </a:lnTo>
                  <a:lnTo>
                    <a:pt x="170" y="241"/>
                  </a:lnTo>
                  <a:lnTo>
                    <a:pt x="170" y="241"/>
                  </a:lnTo>
                  <a:lnTo>
                    <a:pt x="168" y="231"/>
                  </a:lnTo>
                  <a:lnTo>
                    <a:pt x="168" y="231"/>
                  </a:lnTo>
                  <a:close/>
                  <a:moveTo>
                    <a:pt x="224" y="304"/>
                  </a:moveTo>
                  <a:lnTo>
                    <a:pt x="224" y="304"/>
                  </a:lnTo>
                  <a:lnTo>
                    <a:pt x="250" y="254"/>
                  </a:lnTo>
                  <a:lnTo>
                    <a:pt x="293" y="293"/>
                  </a:lnTo>
                  <a:lnTo>
                    <a:pt x="293" y="293"/>
                  </a:lnTo>
                  <a:lnTo>
                    <a:pt x="276" y="301"/>
                  </a:lnTo>
                  <a:lnTo>
                    <a:pt x="268" y="304"/>
                  </a:lnTo>
                  <a:lnTo>
                    <a:pt x="260" y="306"/>
                  </a:lnTo>
                  <a:lnTo>
                    <a:pt x="260" y="306"/>
                  </a:lnTo>
                  <a:lnTo>
                    <a:pt x="250" y="308"/>
                  </a:lnTo>
                  <a:lnTo>
                    <a:pt x="242" y="308"/>
                  </a:lnTo>
                  <a:lnTo>
                    <a:pt x="232" y="306"/>
                  </a:lnTo>
                  <a:lnTo>
                    <a:pt x="224" y="304"/>
                  </a:lnTo>
                  <a:lnTo>
                    <a:pt x="224" y="304"/>
                  </a:lnTo>
                  <a:close/>
                  <a:moveTo>
                    <a:pt x="244" y="208"/>
                  </a:moveTo>
                  <a:lnTo>
                    <a:pt x="244" y="208"/>
                  </a:lnTo>
                  <a:lnTo>
                    <a:pt x="244" y="208"/>
                  </a:lnTo>
                  <a:lnTo>
                    <a:pt x="254" y="208"/>
                  </a:lnTo>
                  <a:lnTo>
                    <a:pt x="260" y="211"/>
                  </a:lnTo>
                  <a:lnTo>
                    <a:pt x="265" y="218"/>
                  </a:lnTo>
                  <a:lnTo>
                    <a:pt x="268" y="226"/>
                  </a:lnTo>
                  <a:lnTo>
                    <a:pt x="268" y="226"/>
                  </a:lnTo>
                  <a:lnTo>
                    <a:pt x="268" y="234"/>
                  </a:lnTo>
                  <a:lnTo>
                    <a:pt x="265" y="241"/>
                  </a:lnTo>
                  <a:lnTo>
                    <a:pt x="258" y="247"/>
                  </a:lnTo>
                  <a:lnTo>
                    <a:pt x="250" y="250"/>
                  </a:lnTo>
                  <a:lnTo>
                    <a:pt x="250" y="250"/>
                  </a:lnTo>
                  <a:lnTo>
                    <a:pt x="242" y="249"/>
                  </a:lnTo>
                  <a:lnTo>
                    <a:pt x="236" y="245"/>
                  </a:lnTo>
                  <a:lnTo>
                    <a:pt x="229" y="241"/>
                  </a:lnTo>
                  <a:lnTo>
                    <a:pt x="227" y="232"/>
                  </a:lnTo>
                  <a:lnTo>
                    <a:pt x="227" y="232"/>
                  </a:lnTo>
                  <a:lnTo>
                    <a:pt x="227" y="224"/>
                  </a:lnTo>
                  <a:lnTo>
                    <a:pt x="231" y="216"/>
                  </a:lnTo>
                  <a:lnTo>
                    <a:pt x="237" y="211"/>
                  </a:lnTo>
                  <a:lnTo>
                    <a:pt x="244" y="208"/>
                  </a:lnTo>
                  <a:lnTo>
                    <a:pt x="244" y="208"/>
                  </a:lnTo>
                  <a:close/>
                  <a:moveTo>
                    <a:pt x="70" y="195"/>
                  </a:moveTo>
                  <a:lnTo>
                    <a:pt x="70" y="195"/>
                  </a:lnTo>
                  <a:lnTo>
                    <a:pt x="103" y="133"/>
                  </a:lnTo>
                  <a:lnTo>
                    <a:pt x="132" y="160"/>
                  </a:lnTo>
                  <a:lnTo>
                    <a:pt x="132" y="160"/>
                  </a:lnTo>
                  <a:lnTo>
                    <a:pt x="123" y="178"/>
                  </a:lnTo>
                  <a:lnTo>
                    <a:pt x="118" y="198"/>
                  </a:lnTo>
                  <a:lnTo>
                    <a:pt x="118" y="198"/>
                  </a:lnTo>
                  <a:lnTo>
                    <a:pt x="114" y="198"/>
                  </a:lnTo>
                  <a:lnTo>
                    <a:pt x="114" y="198"/>
                  </a:lnTo>
                  <a:lnTo>
                    <a:pt x="103" y="200"/>
                  </a:lnTo>
                  <a:lnTo>
                    <a:pt x="92" y="200"/>
                  </a:lnTo>
                  <a:lnTo>
                    <a:pt x="80" y="198"/>
                  </a:lnTo>
                  <a:lnTo>
                    <a:pt x="70" y="195"/>
                  </a:lnTo>
                  <a:lnTo>
                    <a:pt x="70" y="195"/>
                  </a:lnTo>
                  <a:close/>
                  <a:moveTo>
                    <a:pt x="0" y="105"/>
                  </a:moveTo>
                  <a:lnTo>
                    <a:pt x="0" y="105"/>
                  </a:lnTo>
                  <a:lnTo>
                    <a:pt x="65" y="115"/>
                  </a:lnTo>
                  <a:lnTo>
                    <a:pt x="33" y="175"/>
                  </a:lnTo>
                  <a:lnTo>
                    <a:pt x="33" y="175"/>
                  </a:lnTo>
                  <a:lnTo>
                    <a:pt x="21" y="162"/>
                  </a:lnTo>
                  <a:lnTo>
                    <a:pt x="13" y="149"/>
                  </a:lnTo>
                  <a:lnTo>
                    <a:pt x="5" y="133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0" y="105"/>
                  </a:lnTo>
                  <a:lnTo>
                    <a:pt x="0" y="105"/>
                  </a:lnTo>
                  <a:close/>
                  <a:moveTo>
                    <a:pt x="64" y="7"/>
                  </a:moveTo>
                  <a:lnTo>
                    <a:pt x="64" y="7"/>
                  </a:lnTo>
                  <a:lnTo>
                    <a:pt x="74" y="7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1" y="52"/>
                  </a:lnTo>
                  <a:lnTo>
                    <a:pt x="16" y="44"/>
                  </a:lnTo>
                  <a:lnTo>
                    <a:pt x="23" y="36"/>
                  </a:lnTo>
                  <a:lnTo>
                    <a:pt x="29" y="29"/>
                  </a:lnTo>
                  <a:lnTo>
                    <a:pt x="38" y="23"/>
                  </a:lnTo>
                  <a:lnTo>
                    <a:pt x="46" y="16"/>
                  </a:lnTo>
                  <a:lnTo>
                    <a:pt x="54" y="11"/>
                  </a:lnTo>
                  <a:lnTo>
                    <a:pt x="64" y="7"/>
                  </a:lnTo>
                  <a:lnTo>
                    <a:pt x="64" y="7"/>
                  </a:lnTo>
                  <a:close/>
                  <a:moveTo>
                    <a:pt x="95" y="74"/>
                  </a:moveTo>
                  <a:lnTo>
                    <a:pt x="95" y="74"/>
                  </a:lnTo>
                  <a:lnTo>
                    <a:pt x="95" y="74"/>
                  </a:lnTo>
                  <a:lnTo>
                    <a:pt x="101" y="74"/>
                  </a:lnTo>
                  <a:lnTo>
                    <a:pt x="106" y="74"/>
                  </a:lnTo>
                  <a:lnTo>
                    <a:pt x="111" y="75"/>
                  </a:lnTo>
                  <a:lnTo>
                    <a:pt x="116" y="79"/>
                  </a:lnTo>
                  <a:lnTo>
                    <a:pt x="119" y="82"/>
                  </a:lnTo>
                  <a:lnTo>
                    <a:pt x="123" y="87"/>
                  </a:lnTo>
                  <a:lnTo>
                    <a:pt x="124" y="90"/>
                  </a:lnTo>
                  <a:lnTo>
                    <a:pt x="126" y="97"/>
                  </a:lnTo>
                  <a:lnTo>
                    <a:pt x="126" y="97"/>
                  </a:lnTo>
                  <a:lnTo>
                    <a:pt x="126" y="101"/>
                  </a:lnTo>
                  <a:lnTo>
                    <a:pt x="126" y="106"/>
                  </a:lnTo>
                  <a:lnTo>
                    <a:pt x="124" y="111"/>
                  </a:lnTo>
                  <a:lnTo>
                    <a:pt x="121" y="116"/>
                  </a:lnTo>
                  <a:lnTo>
                    <a:pt x="118" y="119"/>
                  </a:lnTo>
                  <a:lnTo>
                    <a:pt x="114" y="123"/>
                  </a:lnTo>
                  <a:lnTo>
                    <a:pt x="110" y="126"/>
                  </a:lnTo>
                  <a:lnTo>
                    <a:pt x="105" y="126"/>
                  </a:lnTo>
                  <a:lnTo>
                    <a:pt x="105" y="126"/>
                  </a:lnTo>
                  <a:lnTo>
                    <a:pt x="98" y="128"/>
                  </a:lnTo>
                  <a:lnTo>
                    <a:pt x="93" y="126"/>
                  </a:lnTo>
                  <a:lnTo>
                    <a:pt x="88" y="124"/>
                  </a:lnTo>
                  <a:lnTo>
                    <a:pt x="83" y="123"/>
                  </a:lnTo>
                  <a:lnTo>
                    <a:pt x="80" y="118"/>
                  </a:lnTo>
                  <a:lnTo>
                    <a:pt x="77" y="115"/>
                  </a:lnTo>
                  <a:lnTo>
                    <a:pt x="75" y="110"/>
                  </a:lnTo>
                  <a:lnTo>
                    <a:pt x="74" y="105"/>
                  </a:lnTo>
                  <a:lnTo>
                    <a:pt x="74" y="105"/>
                  </a:lnTo>
                  <a:lnTo>
                    <a:pt x="74" y="98"/>
                  </a:lnTo>
                  <a:lnTo>
                    <a:pt x="74" y="93"/>
                  </a:lnTo>
                  <a:lnTo>
                    <a:pt x="75" y="88"/>
                  </a:lnTo>
                  <a:lnTo>
                    <a:pt x="78" y="85"/>
                  </a:lnTo>
                  <a:lnTo>
                    <a:pt x="82" y="80"/>
                  </a:lnTo>
                  <a:lnTo>
                    <a:pt x="85" y="77"/>
                  </a:lnTo>
                  <a:lnTo>
                    <a:pt x="90" y="75"/>
                  </a:lnTo>
                  <a:lnTo>
                    <a:pt x="95" y="74"/>
                  </a:lnTo>
                  <a:lnTo>
                    <a:pt x="95" y="74"/>
                  </a:lnTo>
                  <a:close/>
                  <a:moveTo>
                    <a:pt x="175" y="36"/>
                  </a:moveTo>
                  <a:lnTo>
                    <a:pt x="175" y="36"/>
                  </a:lnTo>
                  <a:lnTo>
                    <a:pt x="116" y="65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16" y="2"/>
                  </a:lnTo>
                  <a:lnTo>
                    <a:pt x="126" y="3"/>
                  </a:lnTo>
                  <a:lnTo>
                    <a:pt x="136" y="7"/>
                  </a:lnTo>
                  <a:lnTo>
                    <a:pt x="144" y="11"/>
                  </a:lnTo>
                  <a:lnTo>
                    <a:pt x="154" y="16"/>
                  </a:lnTo>
                  <a:lnTo>
                    <a:pt x="162" y="21"/>
                  </a:lnTo>
                  <a:lnTo>
                    <a:pt x="168" y="28"/>
                  </a:lnTo>
                  <a:lnTo>
                    <a:pt x="175" y="36"/>
                  </a:lnTo>
                  <a:lnTo>
                    <a:pt x="175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23" name="Freeform 99"/>
            <p:cNvSpPr>
              <a:spLocks noEditPoints="1"/>
            </p:cNvSpPr>
            <p:nvPr/>
          </p:nvSpPr>
          <p:spPr bwMode="auto">
            <a:xfrm>
              <a:off x="2120900" y="4375150"/>
              <a:ext cx="666750" cy="636588"/>
            </a:xfrm>
            <a:custGeom>
              <a:avLst/>
              <a:gdLst/>
              <a:ahLst/>
              <a:cxnLst>
                <a:cxn ang="0">
                  <a:pos x="306" y="160"/>
                </a:cxn>
                <a:cxn ang="0">
                  <a:pos x="350" y="171"/>
                </a:cxn>
                <a:cxn ang="0">
                  <a:pos x="387" y="199"/>
                </a:cxn>
                <a:cxn ang="0">
                  <a:pos x="412" y="239"/>
                </a:cxn>
                <a:cxn ang="0">
                  <a:pos x="420" y="275"/>
                </a:cxn>
                <a:cxn ang="0">
                  <a:pos x="414" y="320"/>
                </a:cxn>
                <a:cxn ang="0">
                  <a:pos x="389" y="360"/>
                </a:cxn>
                <a:cxn ang="0">
                  <a:pos x="353" y="389"/>
                </a:cxn>
                <a:cxn ang="0">
                  <a:pos x="319" y="399"/>
                </a:cxn>
                <a:cxn ang="0">
                  <a:pos x="271" y="397"/>
                </a:cxn>
                <a:cxn ang="0">
                  <a:pos x="229" y="378"/>
                </a:cxn>
                <a:cxn ang="0">
                  <a:pos x="198" y="343"/>
                </a:cxn>
                <a:cxn ang="0">
                  <a:pos x="181" y="299"/>
                </a:cxn>
                <a:cxn ang="0">
                  <a:pos x="181" y="263"/>
                </a:cxn>
                <a:cxn ang="0">
                  <a:pos x="196" y="219"/>
                </a:cxn>
                <a:cxn ang="0">
                  <a:pos x="227" y="185"/>
                </a:cxn>
                <a:cxn ang="0">
                  <a:pos x="270" y="165"/>
                </a:cxn>
                <a:cxn ang="0">
                  <a:pos x="134" y="44"/>
                </a:cxn>
                <a:cxn ang="0">
                  <a:pos x="178" y="45"/>
                </a:cxn>
                <a:cxn ang="0">
                  <a:pos x="217" y="63"/>
                </a:cxn>
                <a:cxn ang="0">
                  <a:pos x="245" y="95"/>
                </a:cxn>
                <a:cxn ang="0">
                  <a:pos x="260" y="135"/>
                </a:cxn>
                <a:cxn ang="0">
                  <a:pos x="279" y="149"/>
                </a:cxn>
                <a:cxn ang="0">
                  <a:pos x="304" y="147"/>
                </a:cxn>
                <a:cxn ang="0">
                  <a:pos x="294" y="99"/>
                </a:cxn>
                <a:cxn ang="0">
                  <a:pos x="263" y="49"/>
                </a:cxn>
                <a:cxn ang="0">
                  <a:pos x="216" y="14"/>
                </a:cxn>
                <a:cxn ang="0">
                  <a:pos x="158" y="0"/>
                </a:cxn>
                <a:cxn ang="0">
                  <a:pos x="113" y="5"/>
                </a:cxn>
                <a:cxn ang="0">
                  <a:pos x="59" y="31"/>
                </a:cxn>
                <a:cxn ang="0">
                  <a:pos x="21" y="75"/>
                </a:cxn>
                <a:cxn ang="0">
                  <a:pos x="1" y="131"/>
                </a:cxn>
                <a:cxn ang="0">
                  <a:pos x="1" y="176"/>
                </a:cxn>
                <a:cxn ang="0">
                  <a:pos x="21" y="230"/>
                </a:cxn>
                <a:cxn ang="0">
                  <a:pos x="59" y="273"/>
                </a:cxn>
                <a:cxn ang="0">
                  <a:pos x="109" y="299"/>
                </a:cxn>
                <a:cxn ang="0">
                  <a:pos x="168" y="304"/>
                </a:cxn>
                <a:cxn ang="0">
                  <a:pos x="165" y="281"/>
                </a:cxn>
                <a:cxn ang="0">
                  <a:pos x="145" y="261"/>
                </a:cxn>
                <a:cxn ang="0">
                  <a:pos x="104" y="252"/>
                </a:cxn>
                <a:cxn ang="0">
                  <a:pos x="70" y="227"/>
                </a:cxn>
                <a:cxn ang="0">
                  <a:pos x="49" y="191"/>
                </a:cxn>
                <a:cxn ang="0">
                  <a:pos x="42" y="158"/>
                </a:cxn>
                <a:cxn ang="0">
                  <a:pos x="47" y="116"/>
                </a:cxn>
                <a:cxn ang="0">
                  <a:pos x="70" y="80"/>
                </a:cxn>
                <a:cxn ang="0">
                  <a:pos x="103" y="54"/>
                </a:cxn>
                <a:cxn ang="0">
                  <a:pos x="134" y="44"/>
                </a:cxn>
                <a:cxn ang="0">
                  <a:pos x="320" y="196"/>
                </a:cxn>
                <a:cxn ang="0">
                  <a:pos x="374" y="235"/>
                </a:cxn>
                <a:cxn ang="0">
                  <a:pos x="387" y="284"/>
                </a:cxn>
                <a:cxn ang="0">
                  <a:pos x="360" y="345"/>
                </a:cxn>
                <a:cxn ang="0">
                  <a:pos x="314" y="366"/>
                </a:cxn>
                <a:cxn ang="0">
                  <a:pos x="248" y="351"/>
                </a:cxn>
                <a:cxn ang="0">
                  <a:pos x="214" y="294"/>
                </a:cxn>
                <a:cxn ang="0">
                  <a:pos x="220" y="243"/>
                </a:cxn>
                <a:cxn ang="0">
                  <a:pos x="270" y="199"/>
                </a:cxn>
              </a:cxnLst>
              <a:rect l="0" t="0" r="r" b="b"/>
              <a:pathLst>
                <a:path w="420" h="401">
                  <a:moveTo>
                    <a:pt x="281" y="162"/>
                  </a:moveTo>
                  <a:lnTo>
                    <a:pt x="281" y="162"/>
                  </a:lnTo>
                  <a:lnTo>
                    <a:pt x="292" y="160"/>
                  </a:lnTo>
                  <a:lnTo>
                    <a:pt x="306" y="160"/>
                  </a:lnTo>
                  <a:lnTo>
                    <a:pt x="317" y="162"/>
                  </a:lnTo>
                  <a:lnTo>
                    <a:pt x="328" y="163"/>
                  </a:lnTo>
                  <a:lnTo>
                    <a:pt x="340" y="167"/>
                  </a:lnTo>
                  <a:lnTo>
                    <a:pt x="350" y="171"/>
                  </a:lnTo>
                  <a:lnTo>
                    <a:pt x="361" y="176"/>
                  </a:lnTo>
                  <a:lnTo>
                    <a:pt x="371" y="183"/>
                  </a:lnTo>
                  <a:lnTo>
                    <a:pt x="379" y="191"/>
                  </a:lnTo>
                  <a:lnTo>
                    <a:pt x="387" y="199"/>
                  </a:lnTo>
                  <a:lnTo>
                    <a:pt x="396" y="207"/>
                  </a:lnTo>
                  <a:lnTo>
                    <a:pt x="402" y="217"/>
                  </a:lnTo>
                  <a:lnTo>
                    <a:pt x="407" y="227"/>
                  </a:lnTo>
                  <a:lnTo>
                    <a:pt x="412" y="239"/>
                  </a:lnTo>
                  <a:lnTo>
                    <a:pt x="415" y="250"/>
                  </a:lnTo>
                  <a:lnTo>
                    <a:pt x="418" y="261"/>
                  </a:lnTo>
                  <a:lnTo>
                    <a:pt x="418" y="261"/>
                  </a:lnTo>
                  <a:lnTo>
                    <a:pt x="420" y="275"/>
                  </a:lnTo>
                  <a:lnTo>
                    <a:pt x="420" y="286"/>
                  </a:lnTo>
                  <a:lnTo>
                    <a:pt x="418" y="297"/>
                  </a:lnTo>
                  <a:lnTo>
                    <a:pt x="417" y="309"/>
                  </a:lnTo>
                  <a:lnTo>
                    <a:pt x="414" y="320"/>
                  </a:lnTo>
                  <a:lnTo>
                    <a:pt x="409" y="332"/>
                  </a:lnTo>
                  <a:lnTo>
                    <a:pt x="404" y="342"/>
                  </a:lnTo>
                  <a:lnTo>
                    <a:pt x="397" y="351"/>
                  </a:lnTo>
                  <a:lnTo>
                    <a:pt x="389" y="360"/>
                  </a:lnTo>
                  <a:lnTo>
                    <a:pt x="381" y="368"/>
                  </a:lnTo>
                  <a:lnTo>
                    <a:pt x="373" y="376"/>
                  </a:lnTo>
                  <a:lnTo>
                    <a:pt x="363" y="383"/>
                  </a:lnTo>
                  <a:lnTo>
                    <a:pt x="353" y="389"/>
                  </a:lnTo>
                  <a:lnTo>
                    <a:pt x="342" y="392"/>
                  </a:lnTo>
                  <a:lnTo>
                    <a:pt x="330" y="397"/>
                  </a:lnTo>
                  <a:lnTo>
                    <a:pt x="319" y="399"/>
                  </a:lnTo>
                  <a:lnTo>
                    <a:pt x="319" y="399"/>
                  </a:lnTo>
                  <a:lnTo>
                    <a:pt x="306" y="401"/>
                  </a:lnTo>
                  <a:lnTo>
                    <a:pt x="294" y="401"/>
                  </a:lnTo>
                  <a:lnTo>
                    <a:pt x="283" y="399"/>
                  </a:lnTo>
                  <a:lnTo>
                    <a:pt x="271" y="397"/>
                  </a:lnTo>
                  <a:lnTo>
                    <a:pt x="260" y="394"/>
                  </a:lnTo>
                  <a:lnTo>
                    <a:pt x="248" y="389"/>
                  </a:lnTo>
                  <a:lnTo>
                    <a:pt x="238" y="384"/>
                  </a:lnTo>
                  <a:lnTo>
                    <a:pt x="229" y="378"/>
                  </a:lnTo>
                  <a:lnTo>
                    <a:pt x="220" y="371"/>
                  </a:lnTo>
                  <a:lnTo>
                    <a:pt x="212" y="363"/>
                  </a:lnTo>
                  <a:lnTo>
                    <a:pt x="204" y="353"/>
                  </a:lnTo>
                  <a:lnTo>
                    <a:pt x="198" y="343"/>
                  </a:lnTo>
                  <a:lnTo>
                    <a:pt x="191" y="333"/>
                  </a:lnTo>
                  <a:lnTo>
                    <a:pt x="188" y="324"/>
                  </a:lnTo>
                  <a:lnTo>
                    <a:pt x="183" y="311"/>
                  </a:lnTo>
                  <a:lnTo>
                    <a:pt x="181" y="299"/>
                  </a:lnTo>
                  <a:lnTo>
                    <a:pt x="181" y="299"/>
                  </a:lnTo>
                  <a:lnTo>
                    <a:pt x="180" y="288"/>
                  </a:lnTo>
                  <a:lnTo>
                    <a:pt x="180" y="275"/>
                  </a:lnTo>
                  <a:lnTo>
                    <a:pt x="181" y="263"/>
                  </a:lnTo>
                  <a:lnTo>
                    <a:pt x="183" y="252"/>
                  </a:lnTo>
                  <a:lnTo>
                    <a:pt x="186" y="240"/>
                  </a:lnTo>
                  <a:lnTo>
                    <a:pt x="191" y="230"/>
                  </a:lnTo>
                  <a:lnTo>
                    <a:pt x="196" y="219"/>
                  </a:lnTo>
                  <a:lnTo>
                    <a:pt x="202" y="209"/>
                  </a:lnTo>
                  <a:lnTo>
                    <a:pt x="209" y="201"/>
                  </a:lnTo>
                  <a:lnTo>
                    <a:pt x="217" y="193"/>
                  </a:lnTo>
                  <a:lnTo>
                    <a:pt x="227" y="185"/>
                  </a:lnTo>
                  <a:lnTo>
                    <a:pt x="237" y="178"/>
                  </a:lnTo>
                  <a:lnTo>
                    <a:pt x="247" y="173"/>
                  </a:lnTo>
                  <a:lnTo>
                    <a:pt x="258" y="168"/>
                  </a:lnTo>
                  <a:lnTo>
                    <a:pt x="270" y="165"/>
                  </a:lnTo>
                  <a:lnTo>
                    <a:pt x="281" y="162"/>
                  </a:lnTo>
                  <a:lnTo>
                    <a:pt x="281" y="162"/>
                  </a:lnTo>
                  <a:close/>
                  <a:moveTo>
                    <a:pt x="134" y="44"/>
                  </a:moveTo>
                  <a:lnTo>
                    <a:pt x="134" y="44"/>
                  </a:lnTo>
                  <a:lnTo>
                    <a:pt x="145" y="42"/>
                  </a:lnTo>
                  <a:lnTo>
                    <a:pt x="157" y="42"/>
                  </a:lnTo>
                  <a:lnTo>
                    <a:pt x="168" y="44"/>
                  </a:lnTo>
                  <a:lnTo>
                    <a:pt x="178" y="45"/>
                  </a:lnTo>
                  <a:lnTo>
                    <a:pt x="188" y="49"/>
                  </a:lnTo>
                  <a:lnTo>
                    <a:pt x="198" y="52"/>
                  </a:lnTo>
                  <a:lnTo>
                    <a:pt x="207" y="57"/>
                  </a:lnTo>
                  <a:lnTo>
                    <a:pt x="217" y="63"/>
                  </a:lnTo>
                  <a:lnTo>
                    <a:pt x="225" y="70"/>
                  </a:lnTo>
                  <a:lnTo>
                    <a:pt x="232" y="77"/>
                  </a:lnTo>
                  <a:lnTo>
                    <a:pt x="238" y="85"/>
                  </a:lnTo>
                  <a:lnTo>
                    <a:pt x="245" y="95"/>
                  </a:lnTo>
                  <a:lnTo>
                    <a:pt x="250" y="103"/>
                  </a:lnTo>
                  <a:lnTo>
                    <a:pt x="255" y="114"/>
                  </a:lnTo>
                  <a:lnTo>
                    <a:pt x="258" y="124"/>
                  </a:lnTo>
                  <a:lnTo>
                    <a:pt x="260" y="135"/>
                  </a:lnTo>
                  <a:lnTo>
                    <a:pt x="260" y="135"/>
                  </a:lnTo>
                  <a:lnTo>
                    <a:pt x="261" y="152"/>
                  </a:lnTo>
                  <a:lnTo>
                    <a:pt x="261" y="152"/>
                  </a:lnTo>
                  <a:lnTo>
                    <a:pt x="279" y="149"/>
                  </a:lnTo>
                  <a:lnTo>
                    <a:pt x="279" y="149"/>
                  </a:lnTo>
                  <a:lnTo>
                    <a:pt x="291" y="147"/>
                  </a:lnTo>
                  <a:lnTo>
                    <a:pt x="304" y="147"/>
                  </a:lnTo>
                  <a:lnTo>
                    <a:pt x="304" y="147"/>
                  </a:lnTo>
                  <a:lnTo>
                    <a:pt x="302" y="129"/>
                  </a:lnTo>
                  <a:lnTo>
                    <a:pt x="302" y="129"/>
                  </a:lnTo>
                  <a:lnTo>
                    <a:pt x="299" y="113"/>
                  </a:lnTo>
                  <a:lnTo>
                    <a:pt x="294" y="99"/>
                  </a:lnTo>
                  <a:lnTo>
                    <a:pt x="288" y="85"/>
                  </a:lnTo>
                  <a:lnTo>
                    <a:pt x="281" y="72"/>
                  </a:lnTo>
                  <a:lnTo>
                    <a:pt x="273" y="60"/>
                  </a:lnTo>
                  <a:lnTo>
                    <a:pt x="263" y="49"/>
                  </a:lnTo>
                  <a:lnTo>
                    <a:pt x="253" y="39"/>
                  </a:lnTo>
                  <a:lnTo>
                    <a:pt x="242" y="29"/>
                  </a:lnTo>
                  <a:lnTo>
                    <a:pt x="229" y="21"/>
                  </a:lnTo>
                  <a:lnTo>
                    <a:pt x="216" y="14"/>
                  </a:lnTo>
                  <a:lnTo>
                    <a:pt x="202" y="9"/>
                  </a:lnTo>
                  <a:lnTo>
                    <a:pt x="188" y="5"/>
                  </a:lnTo>
                  <a:lnTo>
                    <a:pt x="173" y="1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13" y="5"/>
                  </a:lnTo>
                  <a:lnTo>
                    <a:pt x="98" y="9"/>
                  </a:lnTo>
                  <a:lnTo>
                    <a:pt x="85" y="16"/>
                  </a:lnTo>
                  <a:lnTo>
                    <a:pt x="72" y="23"/>
                  </a:lnTo>
                  <a:lnTo>
                    <a:pt x="59" y="31"/>
                  </a:lnTo>
                  <a:lnTo>
                    <a:pt x="49" y="41"/>
                  </a:lnTo>
                  <a:lnTo>
                    <a:pt x="37" y="52"/>
                  </a:lnTo>
                  <a:lnTo>
                    <a:pt x="29" y="63"/>
                  </a:lnTo>
                  <a:lnTo>
                    <a:pt x="21" y="75"/>
                  </a:lnTo>
                  <a:lnTo>
                    <a:pt x="14" y="88"/>
                  </a:lnTo>
                  <a:lnTo>
                    <a:pt x="8" y="101"/>
                  </a:lnTo>
                  <a:lnTo>
                    <a:pt x="5" y="116"/>
                  </a:lnTo>
                  <a:lnTo>
                    <a:pt x="1" y="131"/>
                  </a:lnTo>
                  <a:lnTo>
                    <a:pt x="0" y="145"/>
                  </a:lnTo>
                  <a:lnTo>
                    <a:pt x="0" y="160"/>
                  </a:lnTo>
                  <a:lnTo>
                    <a:pt x="1" y="176"/>
                  </a:lnTo>
                  <a:lnTo>
                    <a:pt x="1" y="176"/>
                  </a:lnTo>
                  <a:lnTo>
                    <a:pt x="5" y="191"/>
                  </a:lnTo>
                  <a:lnTo>
                    <a:pt x="9" y="204"/>
                  </a:lnTo>
                  <a:lnTo>
                    <a:pt x="14" y="219"/>
                  </a:lnTo>
                  <a:lnTo>
                    <a:pt x="21" y="230"/>
                  </a:lnTo>
                  <a:lnTo>
                    <a:pt x="29" y="243"/>
                  </a:lnTo>
                  <a:lnTo>
                    <a:pt x="39" y="253"/>
                  </a:lnTo>
                  <a:lnTo>
                    <a:pt x="49" y="263"/>
                  </a:lnTo>
                  <a:lnTo>
                    <a:pt x="59" y="273"/>
                  </a:lnTo>
                  <a:lnTo>
                    <a:pt x="72" y="281"/>
                  </a:lnTo>
                  <a:lnTo>
                    <a:pt x="83" y="288"/>
                  </a:lnTo>
                  <a:lnTo>
                    <a:pt x="96" y="294"/>
                  </a:lnTo>
                  <a:lnTo>
                    <a:pt x="109" y="299"/>
                  </a:lnTo>
                  <a:lnTo>
                    <a:pt x="124" y="302"/>
                  </a:lnTo>
                  <a:lnTo>
                    <a:pt x="139" y="304"/>
                  </a:lnTo>
                  <a:lnTo>
                    <a:pt x="153" y="304"/>
                  </a:lnTo>
                  <a:lnTo>
                    <a:pt x="168" y="304"/>
                  </a:lnTo>
                  <a:lnTo>
                    <a:pt x="168" y="304"/>
                  </a:lnTo>
                  <a:lnTo>
                    <a:pt x="166" y="301"/>
                  </a:lnTo>
                  <a:lnTo>
                    <a:pt x="166" y="301"/>
                  </a:lnTo>
                  <a:lnTo>
                    <a:pt x="165" y="281"/>
                  </a:lnTo>
                  <a:lnTo>
                    <a:pt x="166" y="261"/>
                  </a:lnTo>
                  <a:lnTo>
                    <a:pt x="166" y="261"/>
                  </a:lnTo>
                  <a:lnTo>
                    <a:pt x="155" y="263"/>
                  </a:lnTo>
                  <a:lnTo>
                    <a:pt x="145" y="261"/>
                  </a:lnTo>
                  <a:lnTo>
                    <a:pt x="134" y="261"/>
                  </a:lnTo>
                  <a:lnTo>
                    <a:pt x="124" y="258"/>
                  </a:lnTo>
                  <a:lnTo>
                    <a:pt x="114" y="255"/>
                  </a:lnTo>
                  <a:lnTo>
                    <a:pt x="104" y="252"/>
                  </a:lnTo>
                  <a:lnTo>
                    <a:pt x="95" y="247"/>
                  </a:lnTo>
                  <a:lnTo>
                    <a:pt x="86" y="240"/>
                  </a:lnTo>
                  <a:lnTo>
                    <a:pt x="78" y="234"/>
                  </a:lnTo>
                  <a:lnTo>
                    <a:pt x="70" y="227"/>
                  </a:lnTo>
                  <a:lnTo>
                    <a:pt x="63" y="219"/>
                  </a:lnTo>
                  <a:lnTo>
                    <a:pt x="59" y="211"/>
                  </a:lnTo>
                  <a:lnTo>
                    <a:pt x="52" y="201"/>
                  </a:lnTo>
                  <a:lnTo>
                    <a:pt x="49" y="191"/>
                  </a:lnTo>
                  <a:lnTo>
                    <a:pt x="45" y="180"/>
                  </a:lnTo>
                  <a:lnTo>
                    <a:pt x="42" y="170"/>
                  </a:lnTo>
                  <a:lnTo>
                    <a:pt x="42" y="170"/>
                  </a:lnTo>
                  <a:lnTo>
                    <a:pt x="42" y="158"/>
                  </a:lnTo>
                  <a:lnTo>
                    <a:pt x="42" y="147"/>
                  </a:lnTo>
                  <a:lnTo>
                    <a:pt x="42" y="135"/>
                  </a:lnTo>
                  <a:lnTo>
                    <a:pt x="45" y="126"/>
                  </a:lnTo>
                  <a:lnTo>
                    <a:pt x="47" y="116"/>
                  </a:lnTo>
                  <a:lnTo>
                    <a:pt x="52" y="106"/>
                  </a:lnTo>
                  <a:lnTo>
                    <a:pt x="57" y="96"/>
                  </a:lnTo>
                  <a:lnTo>
                    <a:pt x="62" y="88"/>
                  </a:lnTo>
                  <a:lnTo>
                    <a:pt x="70" y="80"/>
                  </a:lnTo>
                  <a:lnTo>
                    <a:pt x="77" y="72"/>
                  </a:lnTo>
                  <a:lnTo>
                    <a:pt x="85" y="65"/>
                  </a:lnTo>
                  <a:lnTo>
                    <a:pt x="93" y="59"/>
                  </a:lnTo>
                  <a:lnTo>
                    <a:pt x="103" y="54"/>
                  </a:lnTo>
                  <a:lnTo>
                    <a:pt x="113" y="49"/>
                  </a:lnTo>
                  <a:lnTo>
                    <a:pt x="124" y="45"/>
                  </a:lnTo>
                  <a:lnTo>
                    <a:pt x="134" y="44"/>
                  </a:lnTo>
                  <a:lnTo>
                    <a:pt x="134" y="44"/>
                  </a:lnTo>
                  <a:close/>
                  <a:moveTo>
                    <a:pt x="286" y="194"/>
                  </a:moveTo>
                  <a:lnTo>
                    <a:pt x="286" y="194"/>
                  </a:lnTo>
                  <a:lnTo>
                    <a:pt x="304" y="193"/>
                  </a:lnTo>
                  <a:lnTo>
                    <a:pt x="320" y="196"/>
                  </a:lnTo>
                  <a:lnTo>
                    <a:pt x="337" y="201"/>
                  </a:lnTo>
                  <a:lnTo>
                    <a:pt x="351" y="211"/>
                  </a:lnTo>
                  <a:lnTo>
                    <a:pt x="363" y="221"/>
                  </a:lnTo>
                  <a:lnTo>
                    <a:pt x="374" y="235"/>
                  </a:lnTo>
                  <a:lnTo>
                    <a:pt x="381" y="250"/>
                  </a:lnTo>
                  <a:lnTo>
                    <a:pt x="386" y="266"/>
                  </a:lnTo>
                  <a:lnTo>
                    <a:pt x="386" y="266"/>
                  </a:lnTo>
                  <a:lnTo>
                    <a:pt x="387" y="284"/>
                  </a:lnTo>
                  <a:lnTo>
                    <a:pt x="384" y="301"/>
                  </a:lnTo>
                  <a:lnTo>
                    <a:pt x="379" y="317"/>
                  </a:lnTo>
                  <a:lnTo>
                    <a:pt x="369" y="332"/>
                  </a:lnTo>
                  <a:lnTo>
                    <a:pt x="360" y="345"/>
                  </a:lnTo>
                  <a:lnTo>
                    <a:pt x="346" y="355"/>
                  </a:lnTo>
                  <a:lnTo>
                    <a:pt x="330" y="363"/>
                  </a:lnTo>
                  <a:lnTo>
                    <a:pt x="314" y="366"/>
                  </a:lnTo>
                  <a:lnTo>
                    <a:pt x="314" y="366"/>
                  </a:lnTo>
                  <a:lnTo>
                    <a:pt x="296" y="368"/>
                  </a:lnTo>
                  <a:lnTo>
                    <a:pt x="279" y="365"/>
                  </a:lnTo>
                  <a:lnTo>
                    <a:pt x="263" y="360"/>
                  </a:lnTo>
                  <a:lnTo>
                    <a:pt x="248" y="351"/>
                  </a:lnTo>
                  <a:lnTo>
                    <a:pt x="235" y="340"/>
                  </a:lnTo>
                  <a:lnTo>
                    <a:pt x="225" y="327"/>
                  </a:lnTo>
                  <a:lnTo>
                    <a:pt x="217" y="311"/>
                  </a:lnTo>
                  <a:lnTo>
                    <a:pt x="214" y="294"/>
                  </a:lnTo>
                  <a:lnTo>
                    <a:pt x="214" y="294"/>
                  </a:lnTo>
                  <a:lnTo>
                    <a:pt x="212" y="276"/>
                  </a:lnTo>
                  <a:lnTo>
                    <a:pt x="216" y="260"/>
                  </a:lnTo>
                  <a:lnTo>
                    <a:pt x="220" y="243"/>
                  </a:lnTo>
                  <a:lnTo>
                    <a:pt x="229" y="229"/>
                  </a:lnTo>
                  <a:lnTo>
                    <a:pt x="240" y="217"/>
                  </a:lnTo>
                  <a:lnTo>
                    <a:pt x="253" y="206"/>
                  </a:lnTo>
                  <a:lnTo>
                    <a:pt x="270" y="199"/>
                  </a:lnTo>
                  <a:lnTo>
                    <a:pt x="286" y="194"/>
                  </a:lnTo>
                  <a:lnTo>
                    <a:pt x="286" y="194"/>
                  </a:lnTo>
                  <a:close/>
                </a:path>
              </a:pathLst>
            </a:custGeom>
            <a:solidFill>
              <a:srgbClr val="334D5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1128" name="Freeform 104"/>
          <p:cNvSpPr>
            <a:spLocks noEditPoints="1"/>
          </p:cNvSpPr>
          <p:nvPr/>
        </p:nvSpPr>
        <p:spPr bwMode="auto">
          <a:xfrm>
            <a:off x="6425686" y="1490152"/>
            <a:ext cx="984251" cy="9842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5" y="465"/>
              </a:cxn>
              <a:cxn ang="0">
                <a:pos x="465" y="465"/>
              </a:cxn>
              <a:cxn ang="0">
                <a:pos x="465" y="465"/>
              </a:cxn>
            </a:cxnLst>
            <a:rect l="0" t="0" r="r" b="b"/>
            <a:pathLst>
              <a:path w="465" h="4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5" y="465"/>
                </a:moveTo>
                <a:lnTo>
                  <a:pt x="465" y="465"/>
                </a:lnTo>
                <a:lnTo>
                  <a:pt x="465" y="465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29" name="Freeform 105"/>
          <p:cNvSpPr>
            <a:spLocks noEditPoints="1"/>
          </p:cNvSpPr>
          <p:nvPr/>
        </p:nvSpPr>
        <p:spPr bwMode="auto">
          <a:xfrm>
            <a:off x="6425686" y="1490153"/>
            <a:ext cx="984251" cy="9800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5" y="463"/>
              </a:cxn>
              <a:cxn ang="0">
                <a:pos x="465" y="463"/>
              </a:cxn>
              <a:cxn ang="0">
                <a:pos x="465" y="463"/>
              </a:cxn>
            </a:cxnLst>
            <a:rect l="0" t="0" r="r" b="b"/>
            <a:pathLst>
              <a:path w="465" h="46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5" y="463"/>
                </a:moveTo>
                <a:lnTo>
                  <a:pt x="465" y="463"/>
                </a:lnTo>
                <a:lnTo>
                  <a:pt x="465" y="463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30" name="Freeform 106"/>
          <p:cNvSpPr>
            <a:spLocks noEditPoints="1"/>
          </p:cNvSpPr>
          <p:nvPr/>
        </p:nvSpPr>
        <p:spPr bwMode="auto">
          <a:xfrm>
            <a:off x="6425686" y="1490153"/>
            <a:ext cx="984251" cy="9800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5" y="463"/>
              </a:cxn>
              <a:cxn ang="0">
                <a:pos x="465" y="463"/>
              </a:cxn>
              <a:cxn ang="0">
                <a:pos x="465" y="463"/>
              </a:cxn>
            </a:cxnLst>
            <a:rect l="0" t="0" r="r" b="b"/>
            <a:pathLst>
              <a:path w="465" h="46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5" y="463"/>
                </a:moveTo>
                <a:lnTo>
                  <a:pt x="465" y="463"/>
                </a:lnTo>
                <a:lnTo>
                  <a:pt x="465" y="463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31" name="Freeform 107"/>
          <p:cNvSpPr>
            <a:spLocks noEditPoints="1"/>
          </p:cNvSpPr>
          <p:nvPr/>
        </p:nvSpPr>
        <p:spPr bwMode="auto">
          <a:xfrm>
            <a:off x="6429921" y="1479569"/>
            <a:ext cx="980017" cy="9800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3" y="463"/>
              </a:cxn>
              <a:cxn ang="0">
                <a:pos x="463" y="463"/>
              </a:cxn>
              <a:cxn ang="0">
                <a:pos x="463" y="463"/>
              </a:cxn>
            </a:cxnLst>
            <a:rect l="0" t="0" r="r" b="b"/>
            <a:pathLst>
              <a:path w="463" h="46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3" y="463"/>
                </a:moveTo>
                <a:lnTo>
                  <a:pt x="463" y="463"/>
                </a:lnTo>
                <a:lnTo>
                  <a:pt x="463" y="463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32" name="Freeform 108"/>
          <p:cNvSpPr>
            <a:spLocks noEditPoints="1"/>
          </p:cNvSpPr>
          <p:nvPr/>
        </p:nvSpPr>
        <p:spPr bwMode="auto">
          <a:xfrm>
            <a:off x="6262704" y="1392785"/>
            <a:ext cx="984251" cy="9842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5" y="465"/>
              </a:cxn>
              <a:cxn ang="0">
                <a:pos x="465" y="465"/>
              </a:cxn>
              <a:cxn ang="0">
                <a:pos x="465" y="465"/>
              </a:cxn>
            </a:cxnLst>
            <a:rect l="0" t="0" r="r" b="b"/>
            <a:pathLst>
              <a:path w="465" h="4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5" y="465"/>
                </a:moveTo>
                <a:lnTo>
                  <a:pt x="465" y="465"/>
                </a:lnTo>
                <a:lnTo>
                  <a:pt x="465" y="465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33" name="Freeform 109"/>
          <p:cNvSpPr>
            <a:spLocks noEditPoints="1"/>
          </p:cNvSpPr>
          <p:nvPr/>
        </p:nvSpPr>
        <p:spPr bwMode="auto">
          <a:xfrm>
            <a:off x="6429921" y="1479569"/>
            <a:ext cx="980017" cy="9800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3" y="463"/>
              </a:cxn>
              <a:cxn ang="0">
                <a:pos x="463" y="463"/>
              </a:cxn>
              <a:cxn ang="0">
                <a:pos x="463" y="463"/>
              </a:cxn>
            </a:cxnLst>
            <a:rect l="0" t="0" r="r" b="b"/>
            <a:pathLst>
              <a:path w="463" h="46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3" y="463"/>
                </a:moveTo>
                <a:lnTo>
                  <a:pt x="463" y="463"/>
                </a:lnTo>
                <a:lnTo>
                  <a:pt x="463" y="463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34" name="Freeform 110"/>
          <p:cNvSpPr>
            <a:spLocks noEditPoints="1"/>
          </p:cNvSpPr>
          <p:nvPr/>
        </p:nvSpPr>
        <p:spPr bwMode="auto">
          <a:xfrm>
            <a:off x="6429921" y="1477452"/>
            <a:ext cx="980017" cy="98213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3" y="464"/>
              </a:cxn>
              <a:cxn ang="0">
                <a:pos x="463" y="464"/>
              </a:cxn>
              <a:cxn ang="0">
                <a:pos x="463" y="464"/>
              </a:cxn>
            </a:cxnLst>
            <a:rect l="0" t="0" r="r" b="b"/>
            <a:pathLst>
              <a:path w="463" h="46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3" y="464"/>
                </a:moveTo>
                <a:lnTo>
                  <a:pt x="463" y="464"/>
                </a:lnTo>
                <a:lnTo>
                  <a:pt x="463" y="464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35" name="Freeform 111"/>
          <p:cNvSpPr>
            <a:spLocks noEditPoints="1"/>
          </p:cNvSpPr>
          <p:nvPr/>
        </p:nvSpPr>
        <p:spPr bwMode="auto">
          <a:xfrm>
            <a:off x="6429921" y="1477453"/>
            <a:ext cx="980017" cy="9800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3" y="463"/>
              </a:cxn>
              <a:cxn ang="0">
                <a:pos x="463" y="463"/>
              </a:cxn>
              <a:cxn ang="0">
                <a:pos x="463" y="463"/>
              </a:cxn>
            </a:cxnLst>
            <a:rect l="0" t="0" r="r" b="b"/>
            <a:pathLst>
              <a:path w="463" h="46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3" y="463"/>
                </a:moveTo>
                <a:lnTo>
                  <a:pt x="463" y="463"/>
                </a:lnTo>
                <a:lnTo>
                  <a:pt x="463" y="463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36" name="Freeform 112"/>
          <p:cNvSpPr>
            <a:spLocks noEditPoints="1"/>
          </p:cNvSpPr>
          <p:nvPr/>
        </p:nvSpPr>
        <p:spPr bwMode="auto">
          <a:xfrm>
            <a:off x="6429921" y="1473220"/>
            <a:ext cx="980017" cy="9800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3" y="463"/>
              </a:cxn>
              <a:cxn ang="0">
                <a:pos x="463" y="463"/>
              </a:cxn>
              <a:cxn ang="0">
                <a:pos x="463" y="463"/>
              </a:cxn>
            </a:cxnLst>
            <a:rect l="0" t="0" r="r" b="b"/>
            <a:pathLst>
              <a:path w="463" h="46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3" y="463"/>
                </a:moveTo>
                <a:lnTo>
                  <a:pt x="463" y="463"/>
                </a:lnTo>
                <a:lnTo>
                  <a:pt x="463" y="463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37" name="Freeform 113"/>
          <p:cNvSpPr>
            <a:spLocks noEditPoints="1"/>
          </p:cNvSpPr>
          <p:nvPr/>
        </p:nvSpPr>
        <p:spPr bwMode="auto">
          <a:xfrm>
            <a:off x="6429921" y="1468986"/>
            <a:ext cx="980017" cy="9800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3" y="463"/>
              </a:cxn>
              <a:cxn ang="0">
                <a:pos x="463" y="463"/>
              </a:cxn>
              <a:cxn ang="0">
                <a:pos x="463" y="463"/>
              </a:cxn>
            </a:cxnLst>
            <a:rect l="0" t="0" r="r" b="b"/>
            <a:pathLst>
              <a:path w="463" h="46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3" y="463"/>
                </a:moveTo>
                <a:lnTo>
                  <a:pt x="463" y="463"/>
                </a:lnTo>
                <a:lnTo>
                  <a:pt x="463" y="463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38" name="Freeform 114"/>
          <p:cNvSpPr>
            <a:spLocks noEditPoints="1"/>
          </p:cNvSpPr>
          <p:nvPr/>
        </p:nvSpPr>
        <p:spPr bwMode="auto">
          <a:xfrm>
            <a:off x="6429921" y="1468986"/>
            <a:ext cx="980017" cy="9800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3" y="463"/>
              </a:cxn>
              <a:cxn ang="0">
                <a:pos x="463" y="463"/>
              </a:cxn>
              <a:cxn ang="0">
                <a:pos x="463" y="463"/>
              </a:cxn>
            </a:cxnLst>
            <a:rect l="0" t="0" r="r" b="b"/>
            <a:pathLst>
              <a:path w="463" h="46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3" y="463"/>
                </a:moveTo>
                <a:lnTo>
                  <a:pt x="463" y="463"/>
                </a:lnTo>
                <a:lnTo>
                  <a:pt x="463" y="463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39" name="Freeform 115"/>
          <p:cNvSpPr>
            <a:spLocks noEditPoints="1"/>
          </p:cNvSpPr>
          <p:nvPr/>
        </p:nvSpPr>
        <p:spPr bwMode="auto">
          <a:xfrm>
            <a:off x="6429921" y="1468986"/>
            <a:ext cx="980017" cy="9800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3" y="463"/>
              </a:cxn>
              <a:cxn ang="0">
                <a:pos x="463" y="463"/>
              </a:cxn>
              <a:cxn ang="0">
                <a:pos x="463" y="463"/>
              </a:cxn>
            </a:cxnLst>
            <a:rect l="0" t="0" r="r" b="b"/>
            <a:pathLst>
              <a:path w="463" h="46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3" y="463"/>
                </a:moveTo>
                <a:lnTo>
                  <a:pt x="463" y="463"/>
                </a:lnTo>
                <a:lnTo>
                  <a:pt x="463" y="463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40" name="Freeform 116"/>
          <p:cNvSpPr>
            <a:spLocks noEditPoints="1"/>
          </p:cNvSpPr>
          <p:nvPr/>
        </p:nvSpPr>
        <p:spPr bwMode="auto">
          <a:xfrm>
            <a:off x="6429921" y="1466869"/>
            <a:ext cx="980017" cy="9800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3" y="463"/>
              </a:cxn>
              <a:cxn ang="0">
                <a:pos x="463" y="463"/>
              </a:cxn>
              <a:cxn ang="0">
                <a:pos x="463" y="463"/>
              </a:cxn>
            </a:cxnLst>
            <a:rect l="0" t="0" r="r" b="b"/>
            <a:pathLst>
              <a:path w="463" h="46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3" y="463"/>
                </a:moveTo>
                <a:lnTo>
                  <a:pt x="463" y="463"/>
                </a:lnTo>
                <a:lnTo>
                  <a:pt x="463" y="463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41" name="Freeform 117"/>
          <p:cNvSpPr>
            <a:spLocks noEditPoints="1"/>
          </p:cNvSpPr>
          <p:nvPr/>
        </p:nvSpPr>
        <p:spPr bwMode="auto">
          <a:xfrm>
            <a:off x="6429921" y="1462635"/>
            <a:ext cx="980017" cy="9842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3" y="465"/>
              </a:cxn>
              <a:cxn ang="0">
                <a:pos x="463" y="465"/>
              </a:cxn>
              <a:cxn ang="0">
                <a:pos x="463" y="465"/>
              </a:cxn>
            </a:cxnLst>
            <a:rect l="0" t="0" r="r" b="b"/>
            <a:pathLst>
              <a:path w="463" h="4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3" y="465"/>
                </a:moveTo>
                <a:lnTo>
                  <a:pt x="463" y="465"/>
                </a:lnTo>
                <a:lnTo>
                  <a:pt x="463" y="465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42" name="Freeform 118"/>
          <p:cNvSpPr>
            <a:spLocks noEditPoints="1"/>
          </p:cNvSpPr>
          <p:nvPr/>
        </p:nvSpPr>
        <p:spPr bwMode="auto">
          <a:xfrm>
            <a:off x="6429921" y="1458401"/>
            <a:ext cx="980017" cy="9842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3" y="465"/>
              </a:cxn>
              <a:cxn ang="0">
                <a:pos x="463" y="465"/>
              </a:cxn>
              <a:cxn ang="0">
                <a:pos x="463" y="465"/>
              </a:cxn>
            </a:cxnLst>
            <a:rect l="0" t="0" r="r" b="b"/>
            <a:pathLst>
              <a:path w="463" h="4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3" y="465"/>
                </a:moveTo>
                <a:lnTo>
                  <a:pt x="463" y="465"/>
                </a:lnTo>
                <a:lnTo>
                  <a:pt x="463" y="465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43" name="Freeform 119"/>
          <p:cNvSpPr>
            <a:spLocks noEditPoints="1"/>
          </p:cNvSpPr>
          <p:nvPr/>
        </p:nvSpPr>
        <p:spPr bwMode="auto">
          <a:xfrm>
            <a:off x="6425686" y="1447819"/>
            <a:ext cx="984251" cy="98213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5" y="464"/>
              </a:cxn>
              <a:cxn ang="0">
                <a:pos x="465" y="464"/>
              </a:cxn>
              <a:cxn ang="0">
                <a:pos x="465" y="464"/>
              </a:cxn>
            </a:cxnLst>
            <a:rect l="0" t="0" r="r" b="b"/>
            <a:pathLst>
              <a:path w="465" h="46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5" y="464"/>
                </a:moveTo>
                <a:lnTo>
                  <a:pt x="465" y="464"/>
                </a:lnTo>
                <a:lnTo>
                  <a:pt x="465" y="464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44" name="Freeform 120"/>
          <p:cNvSpPr>
            <a:spLocks noEditPoints="1"/>
          </p:cNvSpPr>
          <p:nvPr/>
        </p:nvSpPr>
        <p:spPr bwMode="auto">
          <a:xfrm>
            <a:off x="6425686" y="1445701"/>
            <a:ext cx="984251" cy="9842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5" y="465"/>
              </a:cxn>
              <a:cxn ang="0">
                <a:pos x="465" y="465"/>
              </a:cxn>
              <a:cxn ang="0">
                <a:pos x="465" y="465"/>
              </a:cxn>
            </a:cxnLst>
            <a:rect l="0" t="0" r="r" b="b"/>
            <a:pathLst>
              <a:path w="465" h="4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5" y="465"/>
                </a:moveTo>
                <a:lnTo>
                  <a:pt x="465" y="465"/>
                </a:lnTo>
                <a:lnTo>
                  <a:pt x="465" y="465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45" name="Freeform 121"/>
          <p:cNvSpPr>
            <a:spLocks noEditPoints="1"/>
          </p:cNvSpPr>
          <p:nvPr/>
        </p:nvSpPr>
        <p:spPr bwMode="auto">
          <a:xfrm>
            <a:off x="6404521" y="1401252"/>
            <a:ext cx="980017" cy="98213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3" y="464"/>
              </a:cxn>
              <a:cxn ang="0">
                <a:pos x="463" y="464"/>
              </a:cxn>
              <a:cxn ang="0">
                <a:pos x="463" y="464"/>
              </a:cxn>
            </a:cxnLst>
            <a:rect l="0" t="0" r="r" b="b"/>
            <a:pathLst>
              <a:path w="463" h="46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3" y="464"/>
                </a:moveTo>
                <a:lnTo>
                  <a:pt x="463" y="464"/>
                </a:lnTo>
                <a:lnTo>
                  <a:pt x="463" y="464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46" name="Freeform 122"/>
          <p:cNvSpPr>
            <a:spLocks noEditPoints="1"/>
          </p:cNvSpPr>
          <p:nvPr/>
        </p:nvSpPr>
        <p:spPr bwMode="auto">
          <a:xfrm>
            <a:off x="6398171" y="1392785"/>
            <a:ext cx="980017" cy="9842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3" y="465"/>
              </a:cxn>
              <a:cxn ang="0">
                <a:pos x="463" y="465"/>
              </a:cxn>
              <a:cxn ang="0">
                <a:pos x="463" y="465"/>
              </a:cxn>
            </a:cxnLst>
            <a:rect l="0" t="0" r="r" b="b"/>
            <a:pathLst>
              <a:path w="463" h="4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3" y="465"/>
                </a:moveTo>
                <a:lnTo>
                  <a:pt x="463" y="465"/>
                </a:lnTo>
                <a:lnTo>
                  <a:pt x="463" y="465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47" name="Freeform 123"/>
          <p:cNvSpPr>
            <a:spLocks noEditPoints="1"/>
          </p:cNvSpPr>
          <p:nvPr/>
        </p:nvSpPr>
        <p:spPr bwMode="auto">
          <a:xfrm>
            <a:off x="6383354" y="1386436"/>
            <a:ext cx="980017" cy="9800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3" y="463"/>
              </a:cxn>
              <a:cxn ang="0">
                <a:pos x="463" y="463"/>
              </a:cxn>
              <a:cxn ang="0">
                <a:pos x="463" y="463"/>
              </a:cxn>
            </a:cxnLst>
            <a:rect l="0" t="0" r="r" b="b"/>
            <a:pathLst>
              <a:path w="463" h="46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3" y="463"/>
                </a:moveTo>
                <a:lnTo>
                  <a:pt x="463" y="463"/>
                </a:lnTo>
                <a:lnTo>
                  <a:pt x="463" y="463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48" name="Freeform 124"/>
          <p:cNvSpPr>
            <a:spLocks noEditPoints="1"/>
          </p:cNvSpPr>
          <p:nvPr/>
        </p:nvSpPr>
        <p:spPr bwMode="auto">
          <a:xfrm>
            <a:off x="6377004" y="1382202"/>
            <a:ext cx="984251" cy="9800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5" y="463"/>
              </a:cxn>
              <a:cxn ang="0">
                <a:pos x="465" y="463"/>
              </a:cxn>
              <a:cxn ang="0">
                <a:pos x="465" y="463"/>
              </a:cxn>
            </a:cxnLst>
            <a:rect l="0" t="0" r="r" b="b"/>
            <a:pathLst>
              <a:path w="465" h="46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5" y="463"/>
                </a:moveTo>
                <a:lnTo>
                  <a:pt x="465" y="463"/>
                </a:lnTo>
                <a:lnTo>
                  <a:pt x="465" y="463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49" name="Freeform 125"/>
          <p:cNvSpPr>
            <a:spLocks noEditPoints="1"/>
          </p:cNvSpPr>
          <p:nvPr/>
        </p:nvSpPr>
        <p:spPr bwMode="auto">
          <a:xfrm>
            <a:off x="6294453" y="1375852"/>
            <a:ext cx="982133" cy="9842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4" y="465"/>
              </a:cxn>
              <a:cxn ang="0">
                <a:pos x="464" y="465"/>
              </a:cxn>
              <a:cxn ang="0">
                <a:pos x="464" y="465"/>
              </a:cxn>
            </a:cxnLst>
            <a:rect l="0" t="0" r="r" b="b"/>
            <a:pathLst>
              <a:path w="464" h="4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4" y="465"/>
                </a:moveTo>
                <a:lnTo>
                  <a:pt x="464" y="465"/>
                </a:lnTo>
                <a:lnTo>
                  <a:pt x="464" y="465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50" name="Freeform 126"/>
          <p:cNvSpPr>
            <a:spLocks noEditPoints="1"/>
          </p:cNvSpPr>
          <p:nvPr/>
        </p:nvSpPr>
        <p:spPr bwMode="auto">
          <a:xfrm>
            <a:off x="6266937" y="1392786"/>
            <a:ext cx="982133" cy="9800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4" y="463"/>
              </a:cxn>
              <a:cxn ang="0">
                <a:pos x="464" y="463"/>
              </a:cxn>
              <a:cxn ang="0">
                <a:pos x="464" y="463"/>
              </a:cxn>
            </a:cxnLst>
            <a:rect l="0" t="0" r="r" b="b"/>
            <a:pathLst>
              <a:path w="464" h="46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4" y="463"/>
                </a:moveTo>
                <a:lnTo>
                  <a:pt x="464" y="463"/>
                </a:lnTo>
                <a:lnTo>
                  <a:pt x="464" y="463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51" name="Freeform 127"/>
          <p:cNvSpPr>
            <a:spLocks noEditPoints="1"/>
          </p:cNvSpPr>
          <p:nvPr/>
        </p:nvSpPr>
        <p:spPr bwMode="auto">
          <a:xfrm>
            <a:off x="6300805" y="1371619"/>
            <a:ext cx="980017" cy="9842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3" y="465"/>
              </a:cxn>
              <a:cxn ang="0">
                <a:pos x="463" y="465"/>
              </a:cxn>
              <a:cxn ang="0">
                <a:pos x="463" y="465"/>
              </a:cxn>
            </a:cxnLst>
            <a:rect l="0" t="0" r="r" b="b"/>
            <a:pathLst>
              <a:path w="463" h="4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3" y="465"/>
                </a:moveTo>
                <a:lnTo>
                  <a:pt x="463" y="465"/>
                </a:lnTo>
                <a:lnTo>
                  <a:pt x="463" y="465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52" name="Freeform 128"/>
          <p:cNvSpPr>
            <a:spLocks noEditPoints="1"/>
          </p:cNvSpPr>
          <p:nvPr/>
        </p:nvSpPr>
        <p:spPr bwMode="auto">
          <a:xfrm>
            <a:off x="6256353" y="1401252"/>
            <a:ext cx="982133" cy="98213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4" y="464"/>
              </a:cxn>
              <a:cxn ang="0">
                <a:pos x="464" y="464"/>
              </a:cxn>
              <a:cxn ang="0">
                <a:pos x="464" y="464"/>
              </a:cxn>
            </a:cxnLst>
            <a:rect l="0" t="0" r="r" b="b"/>
            <a:pathLst>
              <a:path w="464" h="46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4" y="464"/>
                </a:moveTo>
                <a:lnTo>
                  <a:pt x="464" y="464"/>
                </a:lnTo>
                <a:lnTo>
                  <a:pt x="464" y="464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53" name="Freeform 129"/>
          <p:cNvSpPr>
            <a:spLocks noEditPoints="1"/>
          </p:cNvSpPr>
          <p:nvPr/>
        </p:nvSpPr>
        <p:spPr bwMode="auto">
          <a:xfrm>
            <a:off x="6241538" y="1424535"/>
            <a:ext cx="980017" cy="9842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3" y="465"/>
              </a:cxn>
              <a:cxn ang="0">
                <a:pos x="463" y="465"/>
              </a:cxn>
              <a:cxn ang="0">
                <a:pos x="463" y="465"/>
              </a:cxn>
            </a:cxnLst>
            <a:rect l="0" t="0" r="r" b="b"/>
            <a:pathLst>
              <a:path w="463" h="4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3" y="465"/>
                </a:moveTo>
                <a:lnTo>
                  <a:pt x="463" y="465"/>
                </a:lnTo>
                <a:lnTo>
                  <a:pt x="463" y="465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54" name="Freeform 130"/>
          <p:cNvSpPr>
            <a:spLocks noEditPoints="1"/>
          </p:cNvSpPr>
          <p:nvPr/>
        </p:nvSpPr>
        <p:spPr bwMode="auto">
          <a:xfrm>
            <a:off x="6241538" y="1428769"/>
            <a:ext cx="980017" cy="9800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3" y="463"/>
              </a:cxn>
              <a:cxn ang="0">
                <a:pos x="463" y="463"/>
              </a:cxn>
              <a:cxn ang="0">
                <a:pos x="463" y="463"/>
              </a:cxn>
            </a:cxnLst>
            <a:rect l="0" t="0" r="r" b="b"/>
            <a:pathLst>
              <a:path w="463" h="46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3" y="463"/>
                </a:moveTo>
                <a:lnTo>
                  <a:pt x="463" y="463"/>
                </a:lnTo>
                <a:lnTo>
                  <a:pt x="463" y="463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55" name="Freeform 131"/>
          <p:cNvSpPr>
            <a:spLocks noEditPoints="1"/>
          </p:cNvSpPr>
          <p:nvPr/>
        </p:nvSpPr>
        <p:spPr bwMode="auto">
          <a:xfrm>
            <a:off x="6239420" y="1428768"/>
            <a:ext cx="982133" cy="98213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4" y="464"/>
              </a:cxn>
              <a:cxn ang="0">
                <a:pos x="464" y="464"/>
              </a:cxn>
              <a:cxn ang="0">
                <a:pos x="464" y="464"/>
              </a:cxn>
            </a:cxnLst>
            <a:rect l="0" t="0" r="r" b="b"/>
            <a:pathLst>
              <a:path w="464" h="46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4" y="464"/>
                </a:moveTo>
                <a:lnTo>
                  <a:pt x="464" y="464"/>
                </a:lnTo>
                <a:lnTo>
                  <a:pt x="464" y="464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56" name="Freeform 132"/>
          <p:cNvSpPr>
            <a:spLocks noEditPoints="1"/>
          </p:cNvSpPr>
          <p:nvPr/>
        </p:nvSpPr>
        <p:spPr bwMode="auto">
          <a:xfrm>
            <a:off x="6239421" y="1430885"/>
            <a:ext cx="980017" cy="9842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3" y="465"/>
              </a:cxn>
              <a:cxn ang="0">
                <a:pos x="463" y="465"/>
              </a:cxn>
              <a:cxn ang="0">
                <a:pos x="463" y="465"/>
              </a:cxn>
            </a:cxnLst>
            <a:rect l="0" t="0" r="r" b="b"/>
            <a:pathLst>
              <a:path w="463" h="4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3" y="465"/>
                </a:moveTo>
                <a:lnTo>
                  <a:pt x="463" y="465"/>
                </a:lnTo>
                <a:lnTo>
                  <a:pt x="463" y="465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57" name="Freeform 133"/>
          <p:cNvSpPr>
            <a:spLocks noEditPoints="1"/>
          </p:cNvSpPr>
          <p:nvPr/>
        </p:nvSpPr>
        <p:spPr bwMode="auto">
          <a:xfrm>
            <a:off x="6235186" y="1439352"/>
            <a:ext cx="984251" cy="98213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5" y="464"/>
              </a:cxn>
              <a:cxn ang="0">
                <a:pos x="465" y="464"/>
              </a:cxn>
              <a:cxn ang="0">
                <a:pos x="465" y="464"/>
              </a:cxn>
            </a:cxnLst>
            <a:rect l="0" t="0" r="r" b="b"/>
            <a:pathLst>
              <a:path w="465" h="46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5" y="464"/>
                </a:moveTo>
                <a:lnTo>
                  <a:pt x="465" y="464"/>
                </a:lnTo>
                <a:lnTo>
                  <a:pt x="465" y="464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58" name="Freeform 134"/>
          <p:cNvSpPr>
            <a:spLocks noEditPoints="1"/>
          </p:cNvSpPr>
          <p:nvPr/>
        </p:nvSpPr>
        <p:spPr bwMode="auto">
          <a:xfrm>
            <a:off x="6235187" y="1441468"/>
            <a:ext cx="980017" cy="9842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3" y="465"/>
              </a:cxn>
              <a:cxn ang="0">
                <a:pos x="463" y="465"/>
              </a:cxn>
              <a:cxn ang="0">
                <a:pos x="463" y="465"/>
              </a:cxn>
            </a:cxnLst>
            <a:rect l="0" t="0" r="r" b="b"/>
            <a:pathLst>
              <a:path w="463" h="4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3" y="465"/>
                </a:moveTo>
                <a:lnTo>
                  <a:pt x="463" y="465"/>
                </a:lnTo>
                <a:lnTo>
                  <a:pt x="463" y="465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59" name="Freeform 135"/>
          <p:cNvSpPr>
            <a:spLocks noEditPoints="1"/>
          </p:cNvSpPr>
          <p:nvPr/>
        </p:nvSpPr>
        <p:spPr bwMode="auto">
          <a:xfrm>
            <a:off x="6230953" y="1452052"/>
            <a:ext cx="984251" cy="9842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5" y="465"/>
              </a:cxn>
              <a:cxn ang="0">
                <a:pos x="465" y="465"/>
              </a:cxn>
              <a:cxn ang="0">
                <a:pos x="465" y="465"/>
              </a:cxn>
            </a:cxnLst>
            <a:rect l="0" t="0" r="r" b="b"/>
            <a:pathLst>
              <a:path w="465" h="4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5" y="465"/>
                </a:moveTo>
                <a:lnTo>
                  <a:pt x="465" y="465"/>
                </a:lnTo>
                <a:lnTo>
                  <a:pt x="465" y="465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60" name="Freeform 136"/>
          <p:cNvSpPr>
            <a:spLocks noEditPoints="1"/>
          </p:cNvSpPr>
          <p:nvPr/>
        </p:nvSpPr>
        <p:spPr bwMode="auto">
          <a:xfrm>
            <a:off x="6230953" y="1458402"/>
            <a:ext cx="984251" cy="9800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5" y="463"/>
              </a:cxn>
              <a:cxn ang="0">
                <a:pos x="465" y="463"/>
              </a:cxn>
              <a:cxn ang="0">
                <a:pos x="465" y="463"/>
              </a:cxn>
            </a:cxnLst>
            <a:rect l="0" t="0" r="r" b="b"/>
            <a:pathLst>
              <a:path w="465" h="46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5" y="463"/>
                </a:moveTo>
                <a:lnTo>
                  <a:pt x="465" y="463"/>
                </a:lnTo>
                <a:lnTo>
                  <a:pt x="465" y="463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61" name="Freeform 137"/>
          <p:cNvSpPr>
            <a:spLocks noEditPoints="1"/>
          </p:cNvSpPr>
          <p:nvPr/>
        </p:nvSpPr>
        <p:spPr bwMode="auto">
          <a:xfrm>
            <a:off x="6230953" y="1462635"/>
            <a:ext cx="984251" cy="9842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5" y="465"/>
              </a:cxn>
              <a:cxn ang="0">
                <a:pos x="465" y="465"/>
              </a:cxn>
              <a:cxn ang="0">
                <a:pos x="465" y="465"/>
              </a:cxn>
            </a:cxnLst>
            <a:rect l="0" t="0" r="r" b="b"/>
            <a:pathLst>
              <a:path w="465" h="4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5" y="465"/>
                </a:moveTo>
                <a:lnTo>
                  <a:pt x="465" y="465"/>
                </a:lnTo>
                <a:lnTo>
                  <a:pt x="465" y="465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62" name="Freeform 138"/>
          <p:cNvSpPr>
            <a:spLocks noEditPoints="1"/>
          </p:cNvSpPr>
          <p:nvPr/>
        </p:nvSpPr>
        <p:spPr bwMode="auto">
          <a:xfrm>
            <a:off x="6230953" y="1468985"/>
            <a:ext cx="984251" cy="9842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5" y="465"/>
              </a:cxn>
              <a:cxn ang="0">
                <a:pos x="465" y="465"/>
              </a:cxn>
              <a:cxn ang="0">
                <a:pos x="465" y="465"/>
              </a:cxn>
            </a:cxnLst>
            <a:rect l="0" t="0" r="r" b="b"/>
            <a:pathLst>
              <a:path w="465" h="4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5" y="465"/>
                </a:moveTo>
                <a:lnTo>
                  <a:pt x="465" y="465"/>
                </a:lnTo>
                <a:lnTo>
                  <a:pt x="465" y="465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63" name="Freeform 139"/>
          <p:cNvSpPr>
            <a:spLocks noEditPoints="1"/>
          </p:cNvSpPr>
          <p:nvPr/>
        </p:nvSpPr>
        <p:spPr bwMode="auto">
          <a:xfrm>
            <a:off x="6230953" y="1477452"/>
            <a:ext cx="984251" cy="98213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5" y="464"/>
              </a:cxn>
              <a:cxn ang="0">
                <a:pos x="465" y="464"/>
              </a:cxn>
              <a:cxn ang="0">
                <a:pos x="465" y="464"/>
              </a:cxn>
            </a:cxnLst>
            <a:rect l="0" t="0" r="r" b="b"/>
            <a:pathLst>
              <a:path w="465" h="46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5" y="464"/>
                </a:moveTo>
                <a:lnTo>
                  <a:pt x="465" y="464"/>
                </a:lnTo>
                <a:lnTo>
                  <a:pt x="465" y="464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64" name="Freeform 140"/>
          <p:cNvSpPr>
            <a:spLocks noEditPoints="1"/>
          </p:cNvSpPr>
          <p:nvPr/>
        </p:nvSpPr>
        <p:spPr bwMode="auto">
          <a:xfrm>
            <a:off x="6230953" y="1477452"/>
            <a:ext cx="984251" cy="98213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5" y="464"/>
              </a:cxn>
              <a:cxn ang="0">
                <a:pos x="465" y="464"/>
              </a:cxn>
              <a:cxn ang="0">
                <a:pos x="465" y="464"/>
              </a:cxn>
            </a:cxnLst>
            <a:rect l="0" t="0" r="r" b="b"/>
            <a:pathLst>
              <a:path w="465" h="46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5" y="464"/>
                </a:moveTo>
                <a:lnTo>
                  <a:pt x="465" y="464"/>
                </a:lnTo>
                <a:lnTo>
                  <a:pt x="465" y="464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65" name="Freeform 141"/>
          <p:cNvSpPr>
            <a:spLocks noEditPoints="1"/>
          </p:cNvSpPr>
          <p:nvPr/>
        </p:nvSpPr>
        <p:spPr bwMode="auto">
          <a:xfrm>
            <a:off x="6230953" y="1479569"/>
            <a:ext cx="984251" cy="9800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5" y="463"/>
              </a:cxn>
              <a:cxn ang="0">
                <a:pos x="465" y="463"/>
              </a:cxn>
              <a:cxn ang="0">
                <a:pos x="465" y="463"/>
              </a:cxn>
            </a:cxnLst>
            <a:rect l="0" t="0" r="r" b="b"/>
            <a:pathLst>
              <a:path w="465" h="46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5" y="463"/>
                </a:moveTo>
                <a:lnTo>
                  <a:pt x="465" y="463"/>
                </a:lnTo>
                <a:lnTo>
                  <a:pt x="465" y="463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66" name="Freeform 142"/>
          <p:cNvSpPr>
            <a:spLocks noEditPoints="1"/>
          </p:cNvSpPr>
          <p:nvPr/>
        </p:nvSpPr>
        <p:spPr bwMode="auto">
          <a:xfrm>
            <a:off x="6230953" y="1479569"/>
            <a:ext cx="984251" cy="9800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5" y="463"/>
              </a:cxn>
              <a:cxn ang="0">
                <a:pos x="465" y="463"/>
              </a:cxn>
              <a:cxn ang="0">
                <a:pos x="465" y="463"/>
              </a:cxn>
            </a:cxnLst>
            <a:rect l="0" t="0" r="r" b="b"/>
            <a:pathLst>
              <a:path w="465" h="46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5" y="463"/>
                </a:moveTo>
                <a:lnTo>
                  <a:pt x="465" y="463"/>
                </a:lnTo>
                <a:lnTo>
                  <a:pt x="465" y="463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67" name="Freeform 143"/>
          <p:cNvSpPr>
            <a:spLocks noEditPoints="1"/>
          </p:cNvSpPr>
          <p:nvPr/>
        </p:nvSpPr>
        <p:spPr bwMode="auto">
          <a:xfrm>
            <a:off x="6230953" y="1479568"/>
            <a:ext cx="984251" cy="9842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5" y="465"/>
              </a:cxn>
              <a:cxn ang="0">
                <a:pos x="465" y="465"/>
              </a:cxn>
              <a:cxn ang="0">
                <a:pos x="465" y="465"/>
              </a:cxn>
            </a:cxnLst>
            <a:rect l="0" t="0" r="r" b="b"/>
            <a:pathLst>
              <a:path w="465" h="4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5" y="465"/>
                </a:moveTo>
                <a:lnTo>
                  <a:pt x="465" y="465"/>
                </a:lnTo>
                <a:lnTo>
                  <a:pt x="465" y="465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68" name="Freeform 144"/>
          <p:cNvSpPr>
            <a:spLocks noEditPoints="1"/>
          </p:cNvSpPr>
          <p:nvPr/>
        </p:nvSpPr>
        <p:spPr bwMode="auto">
          <a:xfrm>
            <a:off x="6230953" y="1479568"/>
            <a:ext cx="984251" cy="9842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5" y="465"/>
              </a:cxn>
              <a:cxn ang="0">
                <a:pos x="465" y="465"/>
              </a:cxn>
              <a:cxn ang="0">
                <a:pos x="465" y="465"/>
              </a:cxn>
            </a:cxnLst>
            <a:rect l="0" t="0" r="r" b="b"/>
            <a:pathLst>
              <a:path w="465" h="4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5" y="465"/>
                </a:moveTo>
                <a:lnTo>
                  <a:pt x="465" y="465"/>
                </a:lnTo>
                <a:lnTo>
                  <a:pt x="465" y="465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69" name="Freeform 145"/>
          <p:cNvSpPr>
            <a:spLocks noEditPoints="1"/>
          </p:cNvSpPr>
          <p:nvPr/>
        </p:nvSpPr>
        <p:spPr bwMode="auto">
          <a:xfrm>
            <a:off x="6230953" y="1483802"/>
            <a:ext cx="984251" cy="9800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5" y="463"/>
              </a:cxn>
              <a:cxn ang="0">
                <a:pos x="465" y="463"/>
              </a:cxn>
              <a:cxn ang="0">
                <a:pos x="465" y="463"/>
              </a:cxn>
            </a:cxnLst>
            <a:rect l="0" t="0" r="r" b="b"/>
            <a:pathLst>
              <a:path w="465" h="46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5" y="463"/>
                </a:moveTo>
                <a:lnTo>
                  <a:pt x="465" y="463"/>
                </a:lnTo>
                <a:lnTo>
                  <a:pt x="465" y="463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70" name="Freeform 146"/>
          <p:cNvSpPr>
            <a:spLocks noEditPoints="1"/>
          </p:cNvSpPr>
          <p:nvPr/>
        </p:nvSpPr>
        <p:spPr bwMode="auto">
          <a:xfrm>
            <a:off x="6235187" y="1485919"/>
            <a:ext cx="980017" cy="9842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3" y="465"/>
              </a:cxn>
              <a:cxn ang="0">
                <a:pos x="463" y="465"/>
              </a:cxn>
              <a:cxn ang="0">
                <a:pos x="463" y="465"/>
              </a:cxn>
            </a:cxnLst>
            <a:rect l="0" t="0" r="r" b="b"/>
            <a:pathLst>
              <a:path w="463" h="4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3" y="465"/>
                </a:moveTo>
                <a:lnTo>
                  <a:pt x="463" y="465"/>
                </a:lnTo>
                <a:lnTo>
                  <a:pt x="463" y="465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71" name="Freeform 147"/>
          <p:cNvSpPr>
            <a:spLocks noEditPoints="1"/>
          </p:cNvSpPr>
          <p:nvPr/>
        </p:nvSpPr>
        <p:spPr bwMode="auto">
          <a:xfrm>
            <a:off x="6235187" y="1490153"/>
            <a:ext cx="980017" cy="9800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3" y="463"/>
              </a:cxn>
              <a:cxn ang="0">
                <a:pos x="463" y="463"/>
              </a:cxn>
              <a:cxn ang="0">
                <a:pos x="463" y="463"/>
              </a:cxn>
            </a:cxnLst>
            <a:rect l="0" t="0" r="r" b="b"/>
            <a:pathLst>
              <a:path w="463" h="46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3" y="463"/>
                </a:moveTo>
                <a:lnTo>
                  <a:pt x="463" y="463"/>
                </a:lnTo>
                <a:lnTo>
                  <a:pt x="463" y="463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72" name="Freeform 148"/>
          <p:cNvSpPr>
            <a:spLocks noEditPoints="1"/>
          </p:cNvSpPr>
          <p:nvPr/>
        </p:nvSpPr>
        <p:spPr bwMode="auto">
          <a:xfrm>
            <a:off x="6459553" y="1172653"/>
            <a:ext cx="984251" cy="9800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5" y="463"/>
              </a:cxn>
              <a:cxn ang="0">
                <a:pos x="465" y="463"/>
              </a:cxn>
              <a:cxn ang="0">
                <a:pos x="465" y="463"/>
              </a:cxn>
            </a:cxnLst>
            <a:rect l="0" t="0" r="r" b="b"/>
            <a:pathLst>
              <a:path w="465" h="46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5" y="463"/>
                </a:moveTo>
                <a:lnTo>
                  <a:pt x="465" y="463"/>
                </a:lnTo>
                <a:lnTo>
                  <a:pt x="465" y="463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73" name="Freeform 149"/>
          <p:cNvSpPr>
            <a:spLocks noEditPoints="1"/>
          </p:cNvSpPr>
          <p:nvPr/>
        </p:nvSpPr>
        <p:spPr bwMode="auto">
          <a:xfrm>
            <a:off x="6463787" y="1172653"/>
            <a:ext cx="980017" cy="9800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3" y="463"/>
              </a:cxn>
              <a:cxn ang="0">
                <a:pos x="463" y="463"/>
              </a:cxn>
              <a:cxn ang="0">
                <a:pos x="463" y="463"/>
              </a:cxn>
            </a:cxnLst>
            <a:rect l="0" t="0" r="r" b="b"/>
            <a:pathLst>
              <a:path w="463" h="46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3" y="463"/>
                </a:moveTo>
                <a:lnTo>
                  <a:pt x="463" y="463"/>
                </a:lnTo>
                <a:lnTo>
                  <a:pt x="463" y="463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74" name="Freeform 150"/>
          <p:cNvSpPr>
            <a:spLocks noEditPoints="1"/>
          </p:cNvSpPr>
          <p:nvPr/>
        </p:nvSpPr>
        <p:spPr bwMode="auto">
          <a:xfrm>
            <a:off x="6463787" y="1172652"/>
            <a:ext cx="980017" cy="98213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3" y="464"/>
              </a:cxn>
              <a:cxn ang="0">
                <a:pos x="463" y="464"/>
              </a:cxn>
              <a:cxn ang="0">
                <a:pos x="463" y="464"/>
              </a:cxn>
            </a:cxnLst>
            <a:rect l="0" t="0" r="r" b="b"/>
            <a:pathLst>
              <a:path w="463" h="46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3" y="464"/>
                </a:moveTo>
                <a:lnTo>
                  <a:pt x="463" y="464"/>
                </a:lnTo>
                <a:lnTo>
                  <a:pt x="463" y="464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75" name="Freeform 151"/>
          <p:cNvSpPr>
            <a:spLocks noEditPoints="1"/>
          </p:cNvSpPr>
          <p:nvPr/>
        </p:nvSpPr>
        <p:spPr bwMode="auto">
          <a:xfrm>
            <a:off x="6463787" y="1174769"/>
            <a:ext cx="980017" cy="9800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3" y="463"/>
              </a:cxn>
              <a:cxn ang="0">
                <a:pos x="463" y="463"/>
              </a:cxn>
              <a:cxn ang="0">
                <a:pos x="463" y="463"/>
              </a:cxn>
            </a:cxnLst>
            <a:rect l="0" t="0" r="r" b="b"/>
            <a:pathLst>
              <a:path w="463" h="46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3" y="463"/>
                </a:moveTo>
                <a:lnTo>
                  <a:pt x="463" y="463"/>
                </a:lnTo>
                <a:lnTo>
                  <a:pt x="463" y="463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76" name="Freeform 152"/>
          <p:cNvSpPr>
            <a:spLocks noEditPoints="1"/>
          </p:cNvSpPr>
          <p:nvPr/>
        </p:nvSpPr>
        <p:spPr bwMode="auto">
          <a:xfrm>
            <a:off x="6463786" y="1174769"/>
            <a:ext cx="984251" cy="9800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5" y="463"/>
              </a:cxn>
              <a:cxn ang="0">
                <a:pos x="465" y="463"/>
              </a:cxn>
              <a:cxn ang="0">
                <a:pos x="465" y="463"/>
              </a:cxn>
            </a:cxnLst>
            <a:rect l="0" t="0" r="r" b="b"/>
            <a:pathLst>
              <a:path w="465" h="46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5" y="463"/>
                </a:moveTo>
                <a:lnTo>
                  <a:pt x="465" y="463"/>
                </a:lnTo>
                <a:lnTo>
                  <a:pt x="465" y="463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77" name="Freeform 153"/>
          <p:cNvSpPr>
            <a:spLocks noEditPoints="1"/>
          </p:cNvSpPr>
          <p:nvPr/>
        </p:nvSpPr>
        <p:spPr bwMode="auto">
          <a:xfrm>
            <a:off x="6463786" y="1174769"/>
            <a:ext cx="984251" cy="9800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5" y="463"/>
              </a:cxn>
              <a:cxn ang="0">
                <a:pos x="465" y="463"/>
              </a:cxn>
              <a:cxn ang="0">
                <a:pos x="465" y="463"/>
              </a:cxn>
            </a:cxnLst>
            <a:rect l="0" t="0" r="r" b="b"/>
            <a:pathLst>
              <a:path w="465" h="46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5" y="463"/>
                </a:moveTo>
                <a:lnTo>
                  <a:pt x="465" y="463"/>
                </a:lnTo>
                <a:lnTo>
                  <a:pt x="465" y="463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78" name="Freeform 154"/>
          <p:cNvSpPr>
            <a:spLocks noEditPoints="1"/>
          </p:cNvSpPr>
          <p:nvPr/>
        </p:nvSpPr>
        <p:spPr bwMode="auto">
          <a:xfrm>
            <a:off x="6463786" y="1174768"/>
            <a:ext cx="984251" cy="9842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5" y="465"/>
              </a:cxn>
              <a:cxn ang="0">
                <a:pos x="465" y="465"/>
              </a:cxn>
              <a:cxn ang="0">
                <a:pos x="465" y="465"/>
              </a:cxn>
            </a:cxnLst>
            <a:rect l="0" t="0" r="r" b="b"/>
            <a:pathLst>
              <a:path w="465" h="4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5" y="465"/>
                </a:moveTo>
                <a:lnTo>
                  <a:pt x="465" y="465"/>
                </a:lnTo>
                <a:lnTo>
                  <a:pt x="465" y="465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79" name="Freeform 155"/>
          <p:cNvSpPr>
            <a:spLocks noEditPoints="1"/>
          </p:cNvSpPr>
          <p:nvPr/>
        </p:nvSpPr>
        <p:spPr bwMode="auto">
          <a:xfrm>
            <a:off x="6468021" y="1174768"/>
            <a:ext cx="980017" cy="9842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3" y="465"/>
              </a:cxn>
              <a:cxn ang="0">
                <a:pos x="463" y="465"/>
              </a:cxn>
              <a:cxn ang="0">
                <a:pos x="463" y="465"/>
              </a:cxn>
            </a:cxnLst>
            <a:rect l="0" t="0" r="r" b="b"/>
            <a:pathLst>
              <a:path w="463" h="4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3" y="465"/>
                </a:moveTo>
                <a:lnTo>
                  <a:pt x="463" y="465"/>
                </a:lnTo>
                <a:lnTo>
                  <a:pt x="463" y="465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180" name="Freeform 156"/>
          <p:cNvSpPr>
            <a:spLocks noEditPoints="1"/>
          </p:cNvSpPr>
          <p:nvPr/>
        </p:nvSpPr>
        <p:spPr bwMode="auto">
          <a:xfrm>
            <a:off x="6468021" y="1179002"/>
            <a:ext cx="980017" cy="9800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63" y="463"/>
              </a:cxn>
              <a:cxn ang="0">
                <a:pos x="463" y="463"/>
              </a:cxn>
              <a:cxn ang="0">
                <a:pos x="463" y="463"/>
              </a:cxn>
            </a:cxnLst>
            <a:rect l="0" t="0" r="r" b="b"/>
            <a:pathLst>
              <a:path w="463" h="46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463" y="463"/>
                </a:moveTo>
                <a:lnTo>
                  <a:pt x="463" y="463"/>
                </a:lnTo>
                <a:lnTo>
                  <a:pt x="463" y="463"/>
                </a:lnTo>
                <a:close/>
              </a:path>
            </a:pathLst>
          </a:custGeom>
          <a:solidFill>
            <a:srgbClr val="334D5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grpSp>
        <p:nvGrpSpPr>
          <p:cNvPr id="239" name="组合 238"/>
          <p:cNvGrpSpPr/>
          <p:nvPr/>
        </p:nvGrpSpPr>
        <p:grpSpPr>
          <a:xfrm>
            <a:off x="6872304" y="738735"/>
            <a:ext cx="1229784" cy="1229784"/>
            <a:chOff x="5164138" y="0"/>
            <a:chExt cx="922338" cy="922338"/>
          </a:xfrm>
        </p:grpSpPr>
        <p:sp>
          <p:nvSpPr>
            <p:cNvPr id="1075" name="Freeform 51"/>
            <p:cNvSpPr/>
            <p:nvPr/>
          </p:nvSpPr>
          <p:spPr bwMode="auto">
            <a:xfrm>
              <a:off x="5164138" y="0"/>
              <a:ext cx="922338" cy="922338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232" y="7"/>
                </a:cxn>
                <a:cxn ang="0">
                  <a:pos x="178" y="23"/>
                </a:cxn>
                <a:cxn ang="0">
                  <a:pos x="129" y="49"/>
                </a:cxn>
                <a:cxn ang="0">
                  <a:pos x="85" y="85"/>
                </a:cxn>
                <a:cxn ang="0">
                  <a:pos x="51" y="128"/>
                </a:cxn>
                <a:cxn ang="0">
                  <a:pos x="23" y="177"/>
                </a:cxn>
                <a:cxn ang="0">
                  <a:pos x="7" y="232"/>
                </a:cxn>
                <a:cxn ang="0">
                  <a:pos x="0" y="290"/>
                </a:cxn>
                <a:cxn ang="0">
                  <a:pos x="2" y="321"/>
                </a:cxn>
                <a:cxn ang="0">
                  <a:pos x="13" y="376"/>
                </a:cxn>
                <a:cxn ang="0">
                  <a:pos x="36" y="429"/>
                </a:cxn>
                <a:cxn ang="0">
                  <a:pos x="67" y="475"/>
                </a:cxn>
                <a:cxn ang="0">
                  <a:pos x="106" y="514"/>
                </a:cxn>
                <a:cxn ang="0">
                  <a:pos x="152" y="545"/>
                </a:cxn>
                <a:cxn ang="0">
                  <a:pos x="205" y="568"/>
                </a:cxn>
                <a:cxn ang="0">
                  <a:pos x="262" y="579"/>
                </a:cxn>
                <a:cxn ang="0">
                  <a:pos x="291" y="581"/>
                </a:cxn>
                <a:cxn ang="0">
                  <a:pos x="348" y="574"/>
                </a:cxn>
                <a:cxn ang="0">
                  <a:pos x="404" y="558"/>
                </a:cxn>
                <a:cxn ang="0">
                  <a:pos x="453" y="532"/>
                </a:cxn>
                <a:cxn ang="0">
                  <a:pos x="496" y="496"/>
                </a:cxn>
                <a:cxn ang="0">
                  <a:pos x="532" y="453"/>
                </a:cxn>
                <a:cxn ang="0">
                  <a:pos x="558" y="403"/>
                </a:cxn>
                <a:cxn ang="0">
                  <a:pos x="574" y="349"/>
                </a:cxn>
                <a:cxn ang="0">
                  <a:pos x="581" y="290"/>
                </a:cxn>
                <a:cxn ang="0">
                  <a:pos x="579" y="260"/>
                </a:cxn>
                <a:cxn ang="0">
                  <a:pos x="568" y="205"/>
                </a:cxn>
                <a:cxn ang="0">
                  <a:pos x="546" y="152"/>
                </a:cxn>
                <a:cxn ang="0">
                  <a:pos x="514" y="106"/>
                </a:cxn>
                <a:cxn ang="0">
                  <a:pos x="474" y="67"/>
                </a:cxn>
                <a:cxn ang="0">
                  <a:pos x="429" y="36"/>
                </a:cxn>
                <a:cxn ang="0">
                  <a:pos x="376" y="13"/>
                </a:cxn>
                <a:cxn ang="0">
                  <a:pos x="321" y="2"/>
                </a:cxn>
                <a:cxn ang="0">
                  <a:pos x="291" y="0"/>
                </a:cxn>
              </a:cxnLst>
              <a:rect l="0" t="0" r="r" b="b"/>
              <a:pathLst>
                <a:path w="581" h="581">
                  <a:moveTo>
                    <a:pt x="291" y="0"/>
                  </a:moveTo>
                  <a:lnTo>
                    <a:pt x="291" y="0"/>
                  </a:lnTo>
                  <a:lnTo>
                    <a:pt x="262" y="2"/>
                  </a:lnTo>
                  <a:lnTo>
                    <a:pt x="232" y="7"/>
                  </a:lnTo>
                  <a:lnTo>
                    <a:pt x="205" y="13"/>
                  </a:lnTo>
                  <a:lnTo>
                    <a:pt x="178" y="23"/>
                  </a:lnTo>
                  <a:lnTo>
                    <a:pt x="152" y="36"/>
                  </a:lnTo>
                  <a:lnTo>
                    <a:pt x="129" y="49"/>
                  </a:lnTo>
                  <a:lnTo>
                    <a:pt x="106" y="67"/>
                  </a:lnTo>
                  <a:lnTo>
                    <a:pt x="85" y="85"/>
                  </a:lnTo>
                  <a:lnTo>
                    <a:pt x="67" y="106"/>
                  </a:lnTo>
                  <a:lnTo>
                    <a:pt x="51" y="128"/>
                  </a:lnTo>
                  <a:lnTo>
                    <a:pt x="36" y="152"/>
                  </a:lnTo>
                  <a:lnTo>
                    <a:pt x="23" y="177"/>
                  </a:lnTo>
                  <a:lnTo>
                    <a:pt x="13" y="205"/>
                  </a:lnTo>
                  <a:lnTo>
                    <a:pt x="7" y="232"/>
                  </a:lnTo>
                  <a:lnTo>
                    <a:pt x="2" y="260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" y="321"/>
                  </a:lnTo>
                  <a:lnTo>
                    <a:pt x="7" y="349"/>
                  </a:lnTo>
                  <a:lnTo>
                    <a:pt x="13" y="376"/>
                  </a:lnTo>
                  <a:lnTo>
                    <a:pt x="23" y="403"/>
                  </a:lnTo>
                  <a:lnTo>
                    <a:pt x="36" y="429"/>
                  </a:lnTo>
                  <a:lnTo>
                    <a:pt x="51" y="453"/>
                  </a:lnTo>
                  <a:lnTo>
                    <a:pt x="67" y="475"/>
                  </a:lnTo>
                  <a:lnTo>
                    <a:pt x="85" y="496"/>
                  </a:lnTo>
                  <a:lnTo>
                    <a:pt x="106" y="514"/>
                  </a:lnTo>
                  <a:lnTo>
                    <a:pt x="129" y="532"/>
                  </a:lnTo>
                  <a:lnTo>
                    <a:pt x="152" y="545"/>
                  </a:lnTo>
                  <a:lnTo>
                    <a:pt x="178" y="558"/>
                  </a:lnTo>
                  <a:lnTo>
                    <a:pt x="205" y="568"/>
                  </a:lnTo>
                  <a:lnTo>
                    <a:pt x="232" y="574"/>
                  </a:lnTo>
                  <a:lnTo>
                    <a:pt x="262" y="579"/>
                  </a:lnTo>
                  <a:lnTo>
                    <a:pt x="291" y="581"/>
                  </a:lnTo>
                  <a:lnTo>
                    <a:pt x="291" y="581"/>
                  </a:lnTo>
                  <a:lnTo>
                    <a:pt x="321" y="579"/>
                  </a:lnTo>
                  <a:lnTo>
                    <a:pt x="348" y="574"/>
                  </a:lnTo>
                  <a:lnTo>
                    <a:pt x="376" y="568"/>
                  </a:lnTo>
                  <a:lnTo>
                    <a:pt x="404" y="558"/>
                  </a:lnTo>
                  <a:lnTo>
                    <a:pt x="429" y="545"/>
                  </a:lnTo>
                  <a:lnTo>
                    <a:pt x="453" y="532"/>
                  </a:lnTo>
                  <a:lnTo>
                    <a:pt x="474" y="514"/>
                  </a:lnTo>
                  <a:lnTo>
                    <a:pt x="496" y="496"/>
                  </a:lnTo>
                  <a:lnTo>
                    <a:pt x="514" y="475"/>
                  </a:lnTo>
                  <a:lnTo>
                    <a:pt x="532" y="453"/>
                  </a:lnTo>
                  <a:lnTo>
                    <a:pt x="546" y="429"/>
                  </a:lnTo>
                  <a:lnTo>
                    <a:pt x="558" y="403"/>
                  </a:lnTo>
                  <a:lnTo>
                    <a:pt x="568" y="376"/>
                  </a:lnTo>
                  <a:lnTo>
                    <a:pt x="574" y="349"/>
                  </a:lnTo>
                  <a:lnTo>
                    <a:pt x="579" y="321"/>
                  </a:lnTo>
                  <a:lnTo>
                    <a:pt x="581" y="290"/>
                  </a:lnTo>
                  <a:lnTo>
                    <a:pt x="581" y="290"/>
                  </a:lnTo>
                  <a:lnTo>
                    <a:pt x="579" y="260"/>
                  </a:lnTo>
                  <a:lnTo>
                    <a:pt x="574" y="232"/>
                  </a:lnTo>
                  <a:lnTo>
                    <a:pt x="568" y="205"/>
                  </a:lnTo>
                  <a:lnTo>
                    <a:pt x="558" y="177"/>
                  </a:lnTo>
                  <a:lnTo>
                    <a:pt x="546" y="152"/>
                  </a:lnTo>
                  <a:lnTo>
                    <a:pt x="532" y="128"/>
                  </a:lnTo>
                  <a:lnTo>
                    <a:pt x="514" y="106"/>
                  </a:lnTo>
                  <a:lnTo>
                    <a:pt x="496" y="85"/>
                  </a:lnTo>
                  <a:lnTo>
                    <a:pt x="474" y="67"/>
                  </a:lnTo>
                  <a:lnTo>
                    <a:pt x="453" y="49"/>
                  </a:lnTo>
                  <a:lnTo>
                    <a:pt x="429" y="36"/>
                  </a:lnTo>
                  <a:lnTo>
                    <a:pt x="404" y="23"/>
                  </a:lnTo>
                  <a:lnTo>
                    <a:pt x="376" y="13"/>
                  </a:lnTo>
                  <a:lnTo>
                    <a:pt x="348" y="7"/>
                  </a:lnTo>
                  <a:lnTo>
                    <a:pt x="321" y="2"/>
                  </a:lnTo>
                  <a:lnTo>
                    <a:pt x="291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16C5C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76" name="Freeform 52"/>
            <p:cNvSpPr/>
            <p:nvPr/>
          </p:nvSpPr>
          <p:spPr bwMode="auto">
            <a:xfrm>
              <a:off x="5327650" y="254000"/>
              <a:ext cx="755650" cy="668338"/>
            </a:xfrm>
            <a:custGeom>
              <a:avLst/>
              <a:gdLst/>
              <a:ahLst/>
              <a:cxnLst>
                <a:cxn ang="0">
                  <a:pos x="21" y="256"/>
                </a:cxn>
                <a:cxn ang="0">
                  <a:pos x="18" y="251"/>
                </a:cxn>
                <a:cxn ang="0">
                  <a:pos x="16" y="244"/>
                </a:cxn>
                <a:cxn ang="0">
                  <a:pos x="12" y="171"/>
                </a:cxn>
                <a:cxn ang="0">
                  <a:pos x="12" y="166"/>
                </a:cxn>
                <a:cxn ang="0">
                  <a:pos x="8" y="131"/>
                </a:cxn>
                <a:cxn ang="0">
                  <a:pos x="8" y="125"/>
                </a:cxn>
                <a:cxn ang="0">
                  <a:pos x="12" y="118"/>
                </a:cxn>
                <a:cxn ang="0">
                  <a:pos x="15" y="113"/>
                </a:cxn>
                <a:cxn ang="0">
                  <a:pos x="20" y="107"/>
                </a:cxn>
                <a:cxn ang="0">
                  <a:pos x="23" y="105"/>
                </a:cxn>
                <a:cxn ang="0">
                  <a:pos x="7" y="89"/>
                </a:cxn>
                <a:cxn ang="0">
                  <a:pos x="5" y="87"/>
                </a:cxn>
                <a:cxn ang="0">
                  <a:pos x="0" y="67"/>
                </a:cxn>
                <a:cxn ang="0">
                  <a:pos x="0" y="64"/>
                </a:cxn>
                <a:cxn ang="0">
                  <a:pos x="2" y="63"/>
                </a:cxn>
                <a:cxn ang="0">
                  <a:pos x="3" y="63"/>
                </a:cxn>
                <a:cxn ang="0">
                  <a:pos x="5" y="63"/>
                </a:cxn>
                <a:cxn ang="0">
                  <a:pos x="41" y="66"/>
                </a:cxn>
                <a:cxn ang="0">
                  <a:pos x="43" y="67"/>
                </a:cxn>
                <a:cxn ang="0">
                  <a:pos x="52" y="77"/>
                </a:cxn>
                <a:cxn ang="0">
                  <a:pos x="66" y="36"/>
                </a:cxn>
                <a:cxn ang="0">
                  <a:pos x="69" y="30"/>
                </a:cxn>
                <a:cxn ang="0">
                  <a:pos x="72" y="22"/>
                </a:cxn>
                <a:cxn ang="0">
                  <a:pos x="75" y="15"/>
                </a:cxn>
                <a:cxn ang="0">
                  <a:pos x="79" y="10"/>
                </a:cxn>
                <a:cxn ang="0">
                  <a:pos x="84" y="5"/>
                </a:cxn>
                <a:cxn ang="0">
                  <a:pos x="88" y="2"/>
                </a:cxn>
                <a:cxn ang="0">
                  <a:pos x="95" y="0"/>
                </a:cxn>
                <a:cxn ang="0">
                  <a:pos x="103" y="0"/>
                </a:cxn>
                <a:cxn ang="0">
                  <a:pos x="115" y="0"/>
                </a:cxn>
                <a:cxn ang="0">
                  <a:pos x="126" y="0"/>
                </a:cxn>
                <a:cxn ang="0">
                  <a:pos x="137" y="0"/>
                </a:cxn>
                <a:cxn ang="0">
                  <a:pos x="149" y="0"/>
                </a:cxn>
                <a:cxn ang="0">
                  <a:pos x="159" y="0"/>
                </a:cxn>
                <a:cxn ang="0">
                  <a:pos x="170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05" y="0"/>
                </a:cxn>
                <a:cxn ang="0">
                  <a:pos x="216" y="0"/>
                </a:cxn>
                <a:cxn ang="0">
                  <a:pos x="227" y="0"/>
                </a:cxn>
                <a:cxn ang="0">
                  <a:pos x="239" y="0"/>
                </a:cxn>
                <a:cxn ang="0">
                  <a:pos x="249" y="0"/>
                </a:cxn>
                <a:cxn ang="0">
                  <a:pos x="260" y="0"/>
                </a:cxn>
                <a:cxn ang="0">
                  <a:pos x="272" y="0"/>
                </a:cxn>
                <a:cxn ang="0">
                  <a:pos x="281" y="0"/>
                </a:cxn>
                <a:cxn ang="0">
                  <a:pos x="286" y="2"/>
                </a:cxn>
                <a:cxn ang="0">
                  <a:pos x="291" y="5"/>
                </a:cxn>
                <a:cxn ang="0">
                  <a:pos x="350" y="64"/>
                </a:cxn>
                <a:cxn ang="0">
                  <a:pos x="371" y="63"/>
                </a:cxn>
                <a:cxn ang="0">
                  <a:pos x="373" y="63"/>
                </a:cxn>
                <a:cxn ang="0">
                  <a:pos x="476" y="166"/>
                </a:cxn>
                <a:cxn ang="0">
                  <a:pos x="471" y="192"/>
                </a:cxn>
                <a:cxn ang="0">
                  <a:pos x="455" y="243"/>
                </a:cxn>
                <a:cxn ang="0">
                  <a:pos x="432" y="288"/>
                </a:cxn>
                <a:cxn ang="0">
                  <a:pos x="399" y="329"/>
                </a:cxn>
                <a:cxn ang="0">
                  <a:pos x="362" y="364"/>
                </a:cxn>
                <a:cxn ang="0">
                  <a:pos x="317" y="390"/>
                </a:cxn>
                <a:cxn ang="0">
                  <a:pos x="268" y="409"/>
                </a:cxn>
                <a:cxn ang="0">
                  <a:pos x="214" y="419"/>
                </a:cxn>
                <a:cxn ang="0">
                  <a:pos x="188" y="421"/>
                </a:cxn>
                <a:cxn ang="0">
                  <a:pos x="187" y="421"/>
                </a:cxn>
              </a:cxnLst>
              <a:rect l="0" t="0" r="r" b="b"/>
              <a:pathLst>
                <a:path w="476" h="421">
                  <a:moveTo>
                    <a:pt x="187" y="421"/>
                  </a:moveTo>
                  <a:lnTo>
                    <a:pt x="21" y="256"/>
                  </a:lnTo>
                  <a:lnTo>
                    <a:pt x="20" y="254"/>
                  </a:lnTo>
                  <a:lnTo>
                    <a:pt x="18" y="251"/>
                  </a:lnTo>
                  <a:lnTo>
                    <a:pt x="16" y="247"/>
                  </a:lnTo>
                  <a:lnTo>
                    <a:pt x="16" y="244"/>
                  </a:lnTo>
                  <a:lnTo>
                    <a:pt x="16" y="211"/>
                  </a:lnTo>
                  <a:lnTo>
                    <a:pt x="12" y="171"/>
                  </a:lnTo>
                  <a:lnTo>
                    <a:pt x="16" y="171"/>
                  </a:lnTo>
                  <a:lnTo>
                    <a:pt x="12" y="166"/>
                  </a:lnTo>
                  <a:lnTo>
                    <a:pt x="8" y="135"/>
                  </a:lnTo>
                  <a:lnTo>
                    <a:pt x="8" y="131"/>
                  </a:lnTo>
                  <a:lnTo>
                    <a:pt x="8" y="128"/>
                  </a:lnTo>
                  <a:lnTo>
                    <a:pt x="8" y="125"/>
                  </a:lnTo>
                  <a:lnTo>
                    <a:pt x="10" y="121"/>
                  </a:lnTo>
                  <a:lnTo>
                    <a:pt x="12" y="118"/>
                  </a:lnTo>
                  <a:lnTo>
                    <a:pt x="13" y="115"/>
                  </a:lnTo>
                  <a:lnTo>
                    <a:pt x="15" y="113"/>
                  </a:lnTo>
                  <a:lnTo>
                    <a:pt x="16" y="110"/>
                  </a:lnTo>
                  <a:lnTo>
                    <a:pt x="20" y="107"/>
                  </a:lnTo>
                  <a:lnTo>
                    <a:pt x="21" y="105"/>
                  </a:lnTo>
                  <a:lnTo>
                    <a:pt x="23" y="105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5"/>
                  </a:lnTo>
                  <a:lnTo>
                    <a:pt x="0" y="67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3" y="63"/>
                  </a:lnTo>
                  <a:lnTo>
                    <a:pt x="3" y="63"/>
                  </a:lnTo>
                  <a:lnTo>
                    <a:pt x="5" y="63"/>
                  </a:lnTo>
                  <a:lnTo>
                    <a:pt x="39" y="66"/>
                  </a:lnTo>
                  <a:lnTo>
                    <a:pt x="41" y="66"/>
                  </a:lnTo>
                  <a:lnTo>
                    <a:pt x="41" y="66"/>
                  </a:lnTo>
                  <a:lnTo>
                    <a:pt x="43" y="67"/>
                  </a:lnTo>
                  <a:lnTo>
                    <a:pt x="43" y="67"/>
                  </a:lnTo>
                  <a:lnTo>
                    <a:pt x="52" y="77"/>
                  </a:lnTo>
                  <a:lnTo>
                    <a:pt x="64" y="41"/>
                  </a:lnTo>
                  <a:lnTo>
                    <a:pt x="66" y="36"/>
                  </a:lnTo>
                  <a:lnTo>
                    <a:pt x="67" y="33"/>
                  </a:lnTo>
                  <a:lnTo>
                    <a:pt x="69" y="30"/>
                  </a:lnTo>
                  <a:lnTo>
                    <a:pt x="70" y="25"/>
                  </a:lnTo>
                  <a:lnTo>
                    <a:pt x="72" y="22"/>
                  </a:lnTo>
                  <a:lnTo>
                    <a:pt x="74" y="18"/>
                  </a:lnTo>
                  <a:lnTo>
                    <a:pt x="75" y="15"/>
                  </a:lnTo>
                  <a:lnTo>
                    <a:pt x="77" y="13"/>
                  </a:lnTo>
                  <a:lnTo>
                    <a:pt x="79" y="10"/>
                  </a:lnTo>
                  <a:lnTo>
                    <a:pt x="80" y="7"/>
                  </a:lnTo>
                  <a:lnTo>
                    <a:pt x="84" y="5"/>
                  </a:lnTo>
                  <a:lnTo>
                    <a:pt x="85" y="4"/>
                  </a:lnTo>
                  <a:lnTo>
                    <a:pt x="88" y="2"/>
                  </a:lnTo>
                  <a:lnTo>
                    <a:pt x="92" y="2"/>
                  </a:lnTo>
                  <a:lnTo>
                    <a:pt x="95" y="0"/>
                  </a:lnTo>
                  <a:lnTo>
                    <a:pt x="98" y="0"/>
                  </a:lnTo>
                  <a:lnTo>
                    <a:pt x="103" y="0"/>
                  </a:lnTo>
                  <a:lnTo>
                    <a:pt x="108" y="0"/>
                  </a:lnTo>
                  <a:lnTo>
                    <a:pt x="115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1" y="0"/>
                  </a:lnTo>
                  <a:lnTo>
                    <a:pt x="137" y="0"/>
                  </a:lnTo>
                  <a:lnTo>
                    <a:pt x="142" y="0"/>
                  </a:lnTo>
                  <a:lnTo>
                    <a:pt x="149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5" y="0"/>
                  </a:lnTo>
                  <a:lnTo>
                    <a:pt x="170" y="0"/>
                  </a:lnTo>
                  <a:lnTo>
                    <a:pt x="177" y="0"/>
                  </a:lnTo>
                  <a:lnTo>
                    <a:pt x="182" y="0"/>
                  </a:lnTo>
                  <a:lnTo>
                    <a:pt x="188" y="0"/>
                  </a:lnTo>
                  <a:lnTo>
                    <a:pt x="193" y="0"/>
                  </a:lnTo>
                  <a:lnTo>
                    <a:pt x="198" y="0"/>
                  </a:lnTo>
                  <a:lnTo>
                    <a:pt x="205" y="0"/>
                  </a:lnTo>
                  <a:lnTo>
                    <a:pt x="209" y="0"/>
                  </a:lnTo>
                  <a:lnTo>
                    <a:pt x="216" y="0"/>
                  </a:lnTo>
                  <a:lnTo>
                    <a:pt x="221" y="0"/>
                  </a:lnTo>
                  <a:lnTo>
                    <a:pt x="227" y="0"/>
                  </a:lnTo>
                  <a:lnTo>
                    <a:pt x="232" y="0"/>
                  </a:lnTo>
                  <a:lnTo>
                    <a:pt x="239" y="0"/>
                  </a:lnTo>
                  <a:lnTo>
                    <a:pt x="244" y="0"/>
                  </a:lnTo>
                  <a:lnTo>
                    <a:pt x="249" y="0"/>
                  </a:lnTo>
                  <a:lnTo>
                    <a:pt x="255" y="0"/>
                  </a:lnTo>
                  <a:lnTo>
                    <a:pt x="260" y="0"/>
                  </a:lnTo>
                  <a:lnTo>
                    <a:pt x="267" y="0"/>
                  </a:lnTo>
                  <a:lnTo>
                    <a:pt x="272" y="0"/>
                  </a:lnTo>
                  <a:lnTo>
                    <a:pt x="278" y="0"/>
                  </a:lnTo>
                  <a:lnTo>
                    <a:pt x="281" y="0"/>
                  </a:lnTo>
                  <a:lnTo>
                    <a:pt x="285" y="2"/>
                  </a:lnTo>
                  <a:lnTo>
                    <a:pt x="286" y="2"/>
                  </a:lnTo>
                  <a:lnTo>
                    <a:pt x="290" y="4"/>
                  </a:lnTo>
                  <a:lnTo>
                    <a:pt x="291" y="5"/>
                  </a:lnTo>
                  <a:lnTo>
                    <a:pt x="295" y="7"/>
                  </a:lnTo>
                  <a:lnTo>
                    <a:pt x="350" y="64"/>
                  </a:lnTo>
                  <a:lnTo>
                    <a:pt x="370" y="63"/>
                  </a:lnTo>
                  <a:lnTo>
                    <a:pt x="371" y="63"/>
                  </a:lnTo>
                  <a:lnTo>
                    <a:pt x="373" y="63"/>
                  </a:lnTo>
                  <a:lnTo>
                    <a:pt x="373" y="63"/>
                  </a:lnTo>
                  <a:lnTo>
                    <a:pt x="375" y="63"/>
                  </a:lnTo>
                  <a:lnTo>
                    <a:pt x="476" y="166"/>
                  </a:lnTo>
                  <a:lnTo>
                    <a:pt x="476" y="166"/>
                  </a:lnTo>
                  <a:lnTo>
                    <a:pt x="471" y="192"/>
                  </a:lnTo>
                  <a:lnTo>
                    <a:pt x="465" y="218"/>
                  </a:lnTo>
                  <a:lnTo>
                    <a:pt x="455" y="243"/>
                  </a:lnTo>
                  <a:lnTo>
                    <a:pt x="445" y="265"/>
                  </a:lnTo>
                  <a:lnTo>
                    <a:pt x="432" y="288"/>
                  </a:lnTo>
                  <a:lnTo>
                    <a:pt x="416" y="310"/>
                  </a:lnTo>
                  <a:lnTo>
                    <a:pt x="399" y="329"/>
                  </a:lnTo>
                  <a:lnTo>
                    <a:pt x="381" y="347"/>
                  </a:lnTo>
                  <a:lnTo>
                    <a:pt x="362" y="364"/>
                  </a:lnTo>
                  <a:lnTo>
                    <a:pt x="339" y="378"/>
                  </a:lnTo>
                  <a:lnTo>
                    <a:pt x="317" y="390"/>
                  </a:lnTo>
                  <a:lnTo>
                    <a:pt x="293" y="401"/>
                  </a:lnTo>
                  <a:lnTo>
                    <a:pt x="268" y="409"/>
                  </a:lnTo>
                  <a:lnTo>
                    <a:pt x="242" y="416"/>
                  </a:lnTo>
                  <a:lnTo>
                    <a:pt x="214" y="419"/>
                  </a:lnTo>
                  <a:lnTo>
                    <a:pt x="188" y="421"/>
                  </a:lnTo>
                  <a:lnTo>
                    <a:pt x="188" y="421"/>
                  </a:lnTo>
                  <a:lnTo>
                    <a:pt x="187" y="421"/>
                  </a:lnTo>
                  <a:lnTo>
                    <a:pt x="187" y="421"/>
                  </a:lnTo>
                  <a:close/>
                </a:path>
              </a:pathLst>
            </a:custGeom>
            <a:solidFill>
              <a:srgbClr val="049DA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81" name="Freeform 157"/>
            <p:cNvSpPr>
              <a:spLocks noEditPoints="1"/>
            </p:cNvSpPr>
            <p:nvPr/>
          </p:nvSpPr>
          <p:spPr bwMode="auto">
            <a:xfrm>
              <a:off x="5327650" y="254000"/>
              <a:ext cx="595313" cy="414338"/>
            </a:xfrm>
            <a:custGeom>
              <a:avLst/>
              <a:gdLst/>
              <a:ahLst/>
              <a:cxnLst>
                <a:cxn ang="0">
                  <a:pos x="360" y="244"/>
                </a:cxn>
                <a:cxn ang="0">
                  <a:pos x="358" y="251"/>
                </a:cxn>
                <a:cxn ang="0">
                  <a:pos x="349" y="259"/>
                </a:cxn>
                <a:cxn ang="0">
                  <a:pos x="329" y="261"/>
                </a:cxn>
                <a:cxn ang="0">
                  <a:pos x="322" y="259"/>
                </a:cxn>
                <a:cxn ang="0">
                  <a:pos x="313" y="251"/>
                </a:cxn>
                <a:cxn ang="0">
                  <a:pos x="311" y="211"/>
                </a:cxn>
                <a:cxn ang="0">
                  <a:pos x="64" y="244"/>
                </a:cxn>
                <a:cxn ang="0">
                  <a:pos x="62" y="251"/>
                </a:cxn>
                <a:cxn ang="0">
                  <a:pos x="52" y="259"/>
                </a:cxn>
                <a:cxn ang="0">
                  <a:pos x="34" y="261"/>
                </a:cxn>
                <a:cxn ang="0">
                  <a:pos x="26" y="259"/>
                </a:cxn>
                <a:cxn ang="0">
                  <a:pos x="18" y="251"/>
                </a:cxn>
                <a:cxn ang="0">
                  <a:pos x="16" y="211"/>
                </a:cxn>
                <a:cxn ang="0">
                  <a:pos x="363" y="171"/>
                </a:cxn>
                <a:cxn ang="0">
                  <a:pos x="360" y="211"/>
                </a:cxn>
                <a:cxn ang="0">
                  <a:pos x="49" y="90"/>
                </a:cxn>
                <a:cxn ang="0">
                  <a:pos x="64" y="41"/>
                </a:cxn>
                <a:cxn ang="0">
                  <a:pos x="77" y="13"/>
                </a:cxn>
                <a:cxn ang="0">
                  <a:pos x="85" y="4"/>
                </a:cxn>
                <a:cxn ang="0">
                  <a:pos x="98" y="0"/>
                </a:cxn>
                <a:cxn ang="0">
                  <a:pos x="278" y="0"/>
                </a:cxn>
                <a:cxn ang="0">
                  <a:pos x="285" y="2"/>
                </a:cxn>
                <a:cxn ang="0">
                  <a:pos x="295" y="7"/>
                </a:cxn>
                <a:cxn ang="0">
                  <a:pos x="306" y="25"/>
                </a:cxn>
                <a:cxn ang="0">
                  <a:pos x="326" y="90"/>
                </a:cxn>
                <a:cxn ang="0">
                  <a:pos x="332" y="71"/>
                </a:cxn>
                <a:cxn ang="0">
                  <a:pos x="332" y="67"/>
                </a:cxn>
                <a:cxn ang="0">
                  <a:pos x="370" y="63"/>
                </a:cxn>
                <a:cxn ang="0">
                  <a:pos x="375" y="63"/>
                </a:cxn>
                <a:cxn ang="0">
                  <a:pos x="375" y="67"/>
                </a:cxn>
                <a:cxn ang="0">
                  <a:pos x="370" y="85"/>
                </a:cxn>
                <a:cxn ang="0">
                  <a:pos x="365" y="90"/>
                </a:cxn>
                <a:cxn ang="0">
                  <a:pos x="335" y="95"/>
                </a:cxn>
                <a:cxn ang="0">
                  <a:pos x="349" y="100"/>
                </a:cxn>
                <a:cxn ang="0">
                  <a:pos x="358" y="110"/>
                </a:cxn>
                <a:cxn ang="0">
                  <a:pos x="365" y="121"/>
                </a:cxn>
                <a:cxn ang="0">
                  <a:pos x="367" y="135"/>
                </a:cxn>
                <a:cxn ang="0">
                  <a:pos x="12" y="166"/>
                </a:cxn>
                <a:cxn ang="0">
                  <a:pos x="8" y="135"/>
                </a:cxn>
                <a:cxn ang="0">
                  <a:pos x="10" y="121"/>
                </a:cxn>
                <a:cxn ang="0">
                  <a:pos x="16" y="110"/>
                </a:cxn>
                <a:cxn ang="0">
                  <a:pos x="28" y="100"/>
                </a:cxn>
                <a:cxn ang="0">
                  <a:pos x="38" y="90"/>
                </a:cxn>
                <a:cxn ang="0">
                  <a:pos x="10" y="90"/>
                </a:cxn>
                <a:cxn ang="0">
                  <a:pos x="5" y="85"/>
                </a:cxn>
                <a:cxn ang="0">
                  <a:pos x="0" y="67"/>
                </a:cxn>
                <a:cxn ang="0">
                  <a:pos x="2" y="63"/>
                </a:cxn>
                <a:cxn ang="0">
                  <a:pos x="39" y="66"/>
                </a:cxn>
                <a:cxn ang="0">
                  <a:pos x="43" y="67"/>
                </a:cxn>
                <a:cxn ang="0">
                  <a:pos x="44" y="85"/>
                </a:cxn>
              </a:cxnLst>
              <a:rect l="0" t="0" r="r" b="b"/>
              <a:pathLst>
                <a:path w="375" h="261">
                  <a:moveTo>
                    <a:pt x="360" y="211"/>
                  </a:moveTo>
                  <a:lnTo>
                    <a:pt x="360" y="244"/>
                  </a:lnTo>
                  <a:lnTo>
                    <a:pt x="360" y="244"/>
                  </a:lnTo>
                  <a:lnTo>
                    <a:pt x="358" y="251"/>
                  </a:lnTo>
                  <a:lnTo>
                    <a:pt x="353" y="256"/>
                  </a:lnTo>
                  <a:lnTo>
                    <a:pt x="349" y="259"/>
                  </a:lnTo>
                  <a:lnTo>
                    <a:pt x="342" y="261"/>
                  </a:lnTo>
                  <a:lnTo>
                    <a:pt x="329" y="261"/>
                  </a:lnTo>
                  <a:lnTo>
                    <a:pt x="329" y="261"/>
                  </a:lnTo>
                  <a:lnTo>
                    <a:pt x="322" y="259"/>
                  </a:lnTo>
                  <a:lnTo>
                    <a:pt x="317" y="256"/>
                  </a:lnTo>
                  <a:lnTo>
                    <a:pt x="313" y="251"/>
                  </a:lnTo>
                  <a:lnTo>
                    <a:pt x="311" y="244"/>
                  </a:lnTo>
                  <a:lnTo>
                    <a:pt x="311" y="211"/>
                  </a:lnTo>
                  <a:lnTo>
                    <a:pt x="64" y="211"/>
                  </a:lnTo>
                  <a:lnTo>
                    <a:pt x="64" y="244"/>
                  </a:lnTo>
                  <a:lnTo>
                    <a:pt x="64" y="244"/>
                  </a:lnTo>
                  <a:lnTo>
                    <a:pt x="62" y="251"/>
                  </a:lnTo>
                  <a:lnTo>
                    <a:pt x="59" y="256"/>
                  </a:lnTo>
                  <a:lnTo>
                    <a:pt x="52" y="259"/>
                  </a:lnTo>
                  <a:lnTo>
                    <a:pt x="46" y="261"/>
                  </a:lnTo>
                  <a:lnTo>
                    <a:pt x="34" y="261"/>
                  </a:lnTo>
                  <a:lnTo>
                    <a:pt x="34" y="261"/>
                  </a:lnTo>
                  <a:lnTo>
                    <a:pt x="26" y="259"/>
                  </a:lnTo>
                  <a:lnTo>
                    <a:pt x="21" y="256"/>
                  </a:lnTo>
                  <a:lnTo>
                    <a:pt x="18" y="251"/>
                  </a:lnTo>
                  <a:lnTo>
                    <a:pt x="16" y="244"/>
                  </a:lnTo>
                  <a:lnTo>
                    <a:pt x="16" y="211"/>
                  </a:lnTo>
                  <a:lnTo>
                    <a:pt x="12" y="171"/>
                  </a:lnTo>
                  <a:lnTo>
                    <a:pt x="363" y="171"/>
                  </a:lnTo>
                  <a:lnTo>
                    <a:pt x="360" y="211"/>
                  </a:lnTo>
                  <a:lnTo>
                    <a:pt x="360" y="211"/>
                  </a:lnTo>
                  <a:close/>
                  <a:moveTo>
                    <a:pt x="44" y="85"/>
                  </a:moveTo>
                  <a:lnTo>
                    <a:pt x="49" y="90"/>
                  </a:lnTo>
                  <a:lnTo>
                    <a:pt x="64" y="41"/>
                  </a:lnTo>
                  <a:lnTo>
                    <a:pt x="64" y="41"/>
                  </a:lnTo>
                  <a:lnTo>
                    <a:pt x="70" y="25"/>
                  </a:lnTo>
                  <a:lnTo>
                    <a:pt x="77" y="13"/>
                  </a:lnTo>
                  <a:lnTo>
                    <a:pt x="80" y="7"/>
                  </a:lnTo>
                  <a:lnTo>
                    <a:pt x="85" y="4"/>
                  </a:lnTo>
                  <a:lnTo>
                    <a:pt x="92" y="2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85" y="2"/>
                  </a:lnTo>
                  <a:lnTo>
                    <a:pt x="290" y="4"/>
                  </a:lnTo>
                  <a:lnTo>
                    <a:pt x="295" y="7"/>
                  </a:lnTo>
                  <a:lnTo>
                    <a:pt x="298" y="13"/>
                  </a:lnTo>
                  <a:lnTo>
                    <a:pt x="306" y="25"/>
                  </a:lnTo>
                  <a:lnTo>
                    <a:pt x="311" y="41"/>
                  </a:lnTo>
                  <a:lnTo>
                    <a:pt x="326" y="90"/>
                  </a:lnTo>
                  <a:lnTo>
                    <a:pt x="332" y="85"/>
                  </a:lnTo>
                  <a:lnTo>
                    <a:pt x="332" y="71"/>
                  </a:lnTo>
                  <a:lnTo>
                    <a:pt x="332" y="71"/>
                  </a:lnTo>
                  <a:lnTo>
                    <a:pt x="332" y="67"/>
                  </a:lnTo>
                  <a:lnTo>
                    <a:pt x="335" y="66"/>
                  </a:lnTo>
                  <a:lnTo>
                    <a:pt x="370" y="63"/>
                  </a:lnTo>
                  <a:lnTo>
                    <a:pt x="370" y="63"/>
                  </a:lnTo>
                  <a:lnTo>
                    <a:pt x="375" y="63"/>
                  </a:lnTo>
                  <a:lnTo>
                    <a:pt x="375" y="64"/>
                  </a:lnTo>
                  <a:lnTo>
                    <a:pt x="375" y="67"/>
                  </a:lnTo>
                  <a:lnTo>
                    <a:pt x="370" y="85"/>
                  </a:lnTo>
                  <a:lnTo>
                    <a:pt x="370" y="85"/>
                  </a:lnTo>
                  <a:lnTo>
                    <a:pt x="368" y="89"/>
                  </a:lnTo>
                  <a:lnTo>
                    <a:pt x="365" y="90"/>
                  </a:lnTo>
                  <a:lnTo>
                    <a:pt x="337" y="90"/>
                  </a:lnTo>
                  <a:lnTo>
                    <a:pt x="335" y="95"/>
                  </a:lnTo>
                  <a:lnTo>
                    <a:pt x="335" y="95"/>
                  </a:lnTo>
                  <a:lnTo>
                    <a:pt x="349" y="100"/>
                  </a:lnTo>
                  <a:lnTo>
                    <a:pt x="353" y="105"/>
                  </a:lnTo>
                  <a:lnTo>
                    <a:pt x="358" y="110"/>
                  </a:lnTo>
                  <a:lnTo>
                    <a:pt x="362" y="115"/>
                  </a:lnTo>
                  <a:lnTo>
                    <a:pt x="365" y="121"/>
                  </a:lnTo>
                  <a:lnTo>
                    <a:pt x="367" y="128"/>
                  </a:lnTo>
                  <a:lnTo>
                    <a:pt x="367" y="135"/>
                  </a:lnTo>
                  <a:lnTo>
                    <a:pt x="363" y="166"/>
                  </a:lnTo>
                  <a:lnTo>
                    <a:pt x="12" y="166"/>
                  </a:lnTo>
                  <a:lnTo>
                    <a:pt x="8" y="135"/>
                  </a:lnTo>
                  <a:lnTo>
                    <a:pt x="8" y="135"/>
                  </a:lnTo>
                  <a:lnTo>
                    <a:pt x="8" y="128"/>
                  </a:lnTo>
                  <a:lnTo>
                    <a:pt x="10" y="121"/>
                  </a:lnTo>
                  <a:lnTo>
                    <a:pt x="13" y="115"/>
                  </a:lnTo>
                  <a:lnTo>
                    <a:pt x="16" y="110"/>
                  </a:lnTo>
                  <a:lnTo>
                    <a:pt x="21" y="105"/>
                  </a:lnTo>
                  <a:lnTo>
                    <a:pt x="28" y="100"/>
                  </a:lnTo>
                  <a:lnTo>
                    <a:pt x="39" y="95"/>
                  </a:lnTo>
                  <a:lnTo>
                    <a:pt x="38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7" y="89"/>
                  </a:lnTo>
                  <a:lnTo>
                    <a:pt x="5" y="85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2" y="63"/>
                  </a:lnTo>
                  <a:lnTo>
                    <a:pt x="5" y="63"/>
                  </a:lnTo>
                  <a:lnTo>
                    <a:pt x="39" y="66"/>
                  </a:lnTo>
                  <a:lnTo>
                    <a:pt x="39" y="66"/>
                  </a:lnTo>
                  <a:lnTo>
                    <a:pt x="43" y="67"/>
                  </a:lnTo>
                  <a:lnTo>
                    <a:pt x="44" y="71"/>
                  </a:lnTo>
                  <a:lnTo>
                    <a:pt x="44" y="85"/>
                  </a:lnTo>
                  <a:lnTo>
                    <a:pt x="44" y="85"/>
                  </a:lnTo>
                  <a:close/>
                </a:path>
              </a:pathLst>
            </a:custGeom>
            <a:solidFill>
              <a:srgbClr val="334D5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82" name="Freeform 158"/>
            <p:cNvSpPr/>
            <p:nvPr/>
          </p:nvSpPr>
          <p:spPr bwMode="auto">
            <a:xfrm>
              <a:off x="5545138" y="546100"/>
              <a:ext cx="161925" cy="2540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95" y="0"/>
                </a:cxn>
                <a:cxn ang="0">
                  <a:pos x="95" y="0"/>
                </a:cxn>
                <a:cxn ang="0">
                  <a:pos x="99" y="1"/>
                </a:cxn>
                <a:cxn ang="0">
                  <a:pos x="102" y="5"/>
                </a:cxn>
                <a:cxn ang="0">
                  <a:pos x="102" y="11"/>
                </a:cxn>
                <a:cxn ang="0">
                  <a:pos x="102" y="11"/>
                </a:cxn>
                <a:cxn ang="0">
                  <a:pos x="99" y="14"/>
                </a:cxn>
                <a:cxn ang="0">
                  <a:pos x="95" y="16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02" h="16">
                  <a:moveTo>
                    <a:pt x="7" y="0"/>
                  </a:moveTo>
                  <a:lnTo>
                    <a:pt x="95" y="0"/>
                  </a:lnTo>
                  <a:lnTo>
                    <a:pt x="95" y="0"/>
                  </a:lnTo>
                  <a:lnTo>
                    <a:pt x="99" y="1"/>
                  </a:lnTo>
                  <a:lnTo>
                    <a:pt x="102" y="5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99" y="14"/>
                  </a:lnTo>
                  <a:lnTo>
                    <a:pt x="95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83" name="Freeform 159"/>
            <p:cNvSpPr/>
            <p:nvPr/>
          </p:nvSpPr>
          <p:spPr bwMode="auto">
            <a:xfrm>
              <a:off x="5438775" y="288925"/>
              <a:ext cx="371475" cy="114300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234" y="72"/>
                </a:cxn>
                <a:cxn ang="0">
                  <a:pos x="221" y="24"/>
                </a:cxn>
                <a:cxn ang="0">
                  <a:pos x="221" y="24"/>
                </a:cxn>
                <a:cxn ang="0">
                  <a:pos x="215" y="11"/>
                </a:cxn>
                <a:cxn ang="0">
                  <a:pos x="211" y="3"/>
                </a:cxn>
                <a:cxn ang="0">
                  <a:pos x="210" y="0"/>
                </a:cxn>
                <a:cxn ang="0">
                  <a:pos x="208" y="0"/>
                </a:cxn>
                <a:cxn ang="0">
                  <a:pos x="208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5" y="0"/>
                </a:cxn>
                <a:cxn ang="0">
                  <a:pos x="23" y="3"/>
                </a:cxn>
                <a:cxn ang="0">
                  <a:pos x="20" y="11"/>
                </a:cxn>
                <a:cxn ang="0">
                  <a:pos x="15" y="24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234" h="72">
                  <a:moveTo>
                    <a:pt x="0" y="72"/>
                  </a:moveTo>
                  <a:lnTo>
                    <a:pt x="234" y="72"/>
                  </a:lnTo>
                  <a:lnTo>
                    <a:pt x="221" y="24"/>
                  </a:lnTo>
                  <a:lnTo>
                    <a:pt x="221" y="24"/>
                  </a:lnTo>
                  <a:lnTo>
                    <a:pt x="215" y="11"/>
                  </a:lnTo>
                  <a:lnTo>
                    <a:pt x="211" y="3"/>
                  </a:lnTo>
                  <a:lnTo>
                    <a:pt x="210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3" y="3"/>
                  </a:lnTo>
                  <a:lnTo>
                    <a:pt x="20" y="11"/>
                  </a:lnTo>
                  <a:lnTo>
                    <a:pt x="15" y="24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16C5C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84" name="Freeform 160"/>
            <p:cNvSpPr/>
            <p:nvPr/>
          </p:nvSpPr>
          <p:spPr bwMode="auto">
            <a:xfrm>
              <a:off x="5781675" y="444500"/>
              <a:ext cx="109538" cy="52388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22" y="6"/>
                </a:cxn>
                <a:cxn ang="0">
                  <a:pos x="10" y="13"/>
                </a:cxn>
                <a:cxn ang="0">
                  <a:pos x="4" y="18"/>
                </a:cxn>
                <a:cxn ang="0">
                  <a:pos x="2" y="21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8"/>
                </a:cxn>
                <a:cxn ang="0">
                  <a:pos x="2" y="31"/>
                </a:cxn>
                <a:cxn ang="0">
                  <a:pos x="4" y="31"/>
                </a:cxn>
                <a:cxn ang="0">
                  <a:pos x="13" y="33"/>
                </a:cxn>
                <a:cxn ang="0">
                  <a:pos x="35" y="33"/>
                </a:cxn>
                <a:cxn ang="0">
                  <a:pos x="35" y="33"/>
                </a:cxn>
                <a:cxn ang="0">
                  <a:pos x="48" y="33"/>
                </a:cxn>
                <a:cxn ang="0">
                  <a:pos x="56" y="31"/>
                </a:cxn>
                <a:cxn ang="0">
                  <a:pos x="63" y="29"/>
                </a:cxn>
                <a:cxn ang="0">
                  <a:pos x="66" y="26"/>
                </a:cxn>
                <a:cxn ang="0">
                  <a:pos x="69" y="23"/>
                </a:cxn>
                <a:cxn ang="0">
                  <a:pos x="69" y="19"/>
                </a:cxn>
                <a:cxn ang="0">
                  <a:pos x="69" y="11"/>
                </a:cxn>
                <a:cxn ang="0">
                  <a:pos x="69" y="11"/>
                </a:cxn>
                <a:cxn ang="0">
                  <a:pos x="69" y="8"/>
                </a:cxn>
                <a:cxn ang="0">
                  <a:pos x="67" y="5"/>
                </a:cxn>
                <a:cxn ang="0">
                  <a:pos x="64" y="3"/>
                </a:cxn>
                <a:cxn ang="0">
                  <a:pos x="59" y="1"/>
                </a:cxn>
                <a:cxn ang="0">
                  <a:pos x="49" y="0"/>
                </a:cxn>
                <a:cxn ang="0">
                  <a:pos x="35" y="3"/>
                </a:cxn>
                <a:cxn ang="0">
                  <a:pos x="35" y="3"/>
                </a:cxn>
              </a:cxnLst>
              <a:rect l="0" t="0" r="r" b="b"/>
              <a:pathLst>
                <a:path w="69" h="33">
                  <a:moveTo>
                    <a:pt x="35" y="3"/>
                  </a:moveTo>
                  <a:lnTo>
                    <a:pt x="35" y="3"/>
                  </a:lnTo>
                  <a:lnTo>
                    <a:pt x="22" y="6"/>
                  </a:lnTo>
                  <a:lnTo>
                    <a:pt x="10" y="13"/>
                  </a:lnTo>
                  <a:lnTo>
                    <a:pt x="4" y="18"/>
                  </a:lnTo>
                  <a:lnTo>
                    <a:pt x="2" y="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13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48" y="33"/>
                  </a:lnTo>
                  <a:lnTo>
                    <a:pt x="56" y="31"/>
                  </a:lnTo>
                  <a:lnTo>
                    <a:pt x="63" y="29"/>
                  </a:lnTo>
                  <a:lnTo>
                    <a:pt x="66" y="26"/>
                  </a:lnTo>
                  <a:lnTo>
                    <a:pt x="69" y="23"/>
                  </a:lnTo>
                  <a:lnTo>
                    <a:pt x="69" y="19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69" y="8"/>
                  </a:lnTo>
                  <a:lnTo>
                    <a:pt x="67" y="5"/>
                  </a:lnTo>
                  <a:lnTo>
                    <a:pt x="64" y="3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solidFill>
              <a:srgbClr val="FFCC5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85" name="Freeform 161"/>
            <p:cNvSpPr/>
            <p:nvPr/>
          </p:nvSpPr>
          <p:spPr bwMode="auto">
            <a:xfrm>
              <a:off x="5359400" y="444500"/>
              <a:ext cx="107950" cy="52388"/>
            </a:xfrm>
            <a:custGeom>
              <a:avLst/>
              <a:gdLst/>
              <a:ahLst/>
              <a:cxnLst>
                <a:cxn ang="0">
                  <a:pos x="34" y="3"/>
                </a:cxn>
                <a:cxn ang="0">
                  <a:pos x="34" y="3"/>
                </a:cxn>
                <a:cxn ang="0">
                  <a:pos x="49" y="6"/>
                </a:cxn>
                <a:cxn ang="0">
                  <a:pos x="59" y="13"/>
                </a:cxn>
                <a:cxn ang="0">
                  <a:pos x="65" y="18"/>
                </a:cxn>
                <a:cxn ang="0">
                  <a:pos x="68" y="21"/>
                </a:cxn>
                <a:cxn ang="0">
                  <a:pos x="68" y="24"/>
                </a:cxn>
                <a:cxn ang="0">
                  <a:pos x="68" y="24"/>
                </a:cxn>
                <a:cxn ang="0">
                  <a:pos x="68" y="28"/>
                </a:cxn>
                <a:cxn ang="0">
                  <a:pos x="67" y="31"/>
                </a:cxn>
                <a:cxn ang="0">
                  <a:pos x="65" y="31"/>
                </a:cxn>
                <a:cxn ang="0">
                  <a:pos x="55" y="33"/>
                </a:cxn>
                <a:cxn ang="0">
                  <a:pos x="34" y="33"/>
                </a:cxn>
                <a:cxn ang="0">
                  <a:pos x="34" y="33"/>
                </a:cxn>
                <a:cxn ang="0">
                  <a:pos x="23" y="33"/>
                </a:cxn>
                <a:cxn ang="0">
                  <a:pos x="13" y="31"/>
                </a:cxn>
                <a:cxn ang="0">
                  <a:pos x="6" y="29"/>
                </a:cxn>
                <a:cxn ang="0">
                  <a:pos x="3" y="26"/>
                </a:cxn>
                <a:cxn ang="0">
                  <a:pos x="1" y="23"/>
                </a:cxn>
                <a:cxn ang="0">
                  <a:pos x="0" y="19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10" y="1"/>
                </a:cxn>
                <a:cxn ang="0">
                  <a:pos x="21" y="0"/>
                </a:cxn>
                <a:cxn ang="0">
                  <a:pos x="34" y="3"/>
                </a:cxn>
                <a:cxn ang="0">
                  <a:pos x="34" y="3"/>
                </a:cxn>
              </a:cxnLst>
              <a:rect l="0" t="0" r="r" b="b"/>
              <a:pathLst>
                <a:path w="68" h="33">
                  <a:moveTo>
                    <a:pt x="34" y="3"/>
                  </a:moveTo>
                  <a:lnTo>
                    <a:pt x="34" y="3"/>
                  </a:lnTo>
                  <a:lnTo>
                    <a:pt x="49" y="6"/>
                  </a:lnTo>
                  <a:lnTo>
                    <a:pt x="59" y="13"/>
                  </a:lnTo>
                  <a:lnTo>
                    <a:pt x="65" y="18"/>
                  </a:lnTo>
                  <a:lnTo>
                    <a:pt x="68" y="21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8"/>
                  </a:lnTo>
                  <a:lnTo>
                    <a:pt x="67" y="31"/>
                  </a:lnTo>
                  <a:lnTo>
                    <a:pt x="65" y="31"/>
                  </a:lnTo>
                  <a:lnTo>
                    <a:pt x="55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23" y="33"/>
                  </a:lnTo>
                  <a:lnTo>
                    <a:pt x="13" y="31"/>
                  </a:lnTo>
                  <a:lnTo>
                    <a:pt x="6" y="29"/>
                  </a:lnTo>
                  <a:lnTo>
                    <a:pt x="3" y="26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0" y="1"/>
                  </a:lnTo>
                  <a:lnTo>
                    <a:pt x="21" y="0"/>
                  </a:lnTo>
                  <a:lnTo>
                    <a:pt x="34" y="3"/>
                  </a:lnTo>
                  <a:lnTo>
                    <a:pt x="34" y="3"/>
                  </a:lnTo>
                  <a:close/>
                </a:path>
              </a:pathLst>
            </a:custGeom>
            <a:solidFill>
              <a:srgbClr val="FFCC5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240" name="组合 239"/>
          <p:cNvGrpSpPr/>
          <p:nvPr/>
        </p:nvGrpSpPr>
        <p:grpSpPr>
          <a:xfrm>
            <a:off x="8277770" y="738735"/>
            <a:ext cx="1229784" cy="1229784"/>
            <a:chOff x="6218238" y="0"/>
            <a:chExt cx="922338" cy="922338"/>
          </a:xfrm>
        </p:grpSpPr>
        <p:sp>
          <p:nvSpPr>
            <p:cNvPr id="1097" name="Freeform 73"/>
            <p:cNvSpPr/>
            <p:nvPr/>
          </p:nvSpPr>
          <p:spPr bwMode="auto">
            <a:xfrm>
              <a:off x="6218238" y="0"/>
              <a:ext cx="922338" cy="922338"/>
            </a:xfrm>
            <a:custGeom>
              <a:avLst/>
              <a:gdLst/>
              <a:ahLst/>
              <a:cxnLst>
                <a:cxn ang="0">
                  <a:pos x="290" y="0"/>
                </a:cxn>
                <a:cxn ang="0">
                  <a:pos x="233" y="7"/>
                </a:cxn>
                <a:cxn ang="0">
                  <a:pos x="177" y="23"/>
                </a:cxn>
                <a:cxn ang="0">
                  <a:pos x="128" y="49"/>
                </a:cxn>
                <a:cxn ang="0">
                  <a:pos x="85" y="85"/>
                </a:cxn>
                <a:cxn ang="0">
                  <a:pos x="49" y="128"/>
                </a:cxn>
                <a:cxn ang="0">
                  <a:pos x="23" y="177"/>
                </a:cxn>
                <a:cxn ang="0">
                  <a:pos x="7" y="232"/>
                </a:cxn>
                <a:cxn ang="0">
                  <a:pos x="0" y="290"/>
                </a:cxn>
                <a:cxn ang="0">
                  <a:pos x="2" y="321"/>
                </a:cxn>
                <a:cxn ang="0">
                  <a:pos x="13" y="376"/>
                </a:cxn>
                <a:cxn ang="0">
                  <a:pos x="35" y="429"/>
                </a:cxn>
                <a:cxn ang="0">
                  <a:pos x="67" y="475"/>
                </a:cxn>
                <a:cxn ang="0">
                  <a:pos x="107" y="514"/>
                </a:cxn>
                <a:cxn ang="0">
                  <a:pos x="152" y="545"/>
                </a:cxn>
                <a:cxn ang="0">
                  <a:pos x="205" y="568"/>
                </a:cxn>
                <a:cxn ang="0">
                  <a:pos x="260" y="579"/>
                </a:cxn>
                <a:cxn ang="0">
                  <a:pos x="290" y="581"/>
                </a:cxn>
                <a:cxn ang="0">
                  <a:pos x="349" y="574"/>
                </a:cxn>
                <a:cxn ang="0">
                  <a:pos x="403" y="558"/>
                </a:cxn>
                <a:cxn ang="0">
                  <a:pos x="453" y="532"/>
                </a:cxn>
                <a:cxn ang="0">
                  <a:pos x="496" y="496"/>
                </a:cxn>
                <a:cxn ang="0">
                  <a:pos x="530" y="453"/>
                </a:cxn>
                <a:cxn ang="0">
                  <a:pos x="558" y="403"/>
                </a:cxn>
                <a:cxn ang="0">
                  <a:pos x="574" y="349"/>
                </a:cxn>
                <a:cxn ang="0">
                  <a:pos x="581" y="290"/>
                </a:cxn>
                <a:cxn ang="0">
                  <a:pos x="579" y="260"/>
                </a:cxn>
                <a:cxn ang="0">
                  <a:pos x="568" y="205"/>
                </a:cxn>
                <a:cxn ang="0">
                  <a:pos x="545" y="152"/>
                </a:cxn>
                <a:cxn ang="0">
                  <a:pos x="514" y="106"/>
                </a:cxn>
                <a:cxn ang="0">
                  <a:pos x="475" y="67"/>
                </a:cxn>
                <a:cxn ang="0">
                  <a:pos x="429" y="36"/>
                </a:cxn>
                <a:cxn ang="0">
                  <a:pos x="377" y="13"/>
                </a:cxn>
                <a:cxn ang="0">
                  <a:pos x="319" y="2"/>
                </a:cxn>
                <a:cxn ang="0">
                  <a:pos x="290" y="0"/>
                </a:cxn>
              </a:cxnLst>
              <a:rect l="0" t="0" r="r" b="b"/>
              <a:pathLst>
                <a:path w="581" h="581">
                  <a:moveTo>
                    <a:pt x="290" y="0"/>
                  </a:moveTo>
                  <a:lnTo>
                    <a:pt x="290" y="0"/>
                  </a:lnTo>
                  <a:lnTo>
                    <a:pt x="260" y="2"/>
                  </a:lnTo>
                  <a:lnTo>
                    <a:pt x="233" y="7"/>
                  </a:lnTo>
                  <a:lnTo>
                    <a:pt x="205" y="13"/>
                  </a:lnTo>
                  <a:lnTo>
                    <a:pt x="177" y="23"/>
                  </a:lnTo>
                  <a:lnTo>
                    <a:pt x="152" y="36"/>
                  </a:lnTo>
                  <a:lnTo>
                    <a:pt x="128" y="49"/>
                  </a:lnTo>
                  <a:lnTo>
                    <a:pt x="107" y="67"/>
                  </a:lnTo>
                  <a:lnTo>
                    <a:pt x="85" y="85"/>
                  </a:lnTo>
                  <a:lnTo>
                    <a:pt x="67" y="106"/>
                  </a:lnTo>
                  <a:lnTo>
                    <a:pt x="49" y="128"/>
                  </a:lnTo>
                  <a:lnTo>
                    <a:pt x="35" y="152"/>
                  </a:lnTo>
                  <a:lnTo>
                    <a:pt x="23" y="177"/>
                  </a:lnTo>
                  <a:lnTo>
                    <a:pt x="13" y="205"/>
                  </a:lnTo>
                  <a:lnTo>
                    <a:pt x="7" y="232"/>
                  </a:lnTo>
                  <a:lnTo>
                    <a:pt x="2" y="260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" y="321"/>
                  </a:lnTo>
                  <a:lnTo>
                    <a:pt x="7" y="349"/>
                  </a:lnTo>
                  <a:lnTo>
                    <a:pt x="13" y="376"/>
                  </a:lnTo>
                  <a:lnTo>
                    <a:pt x="23" y="403"/>
                  </a:lnTo>
                  <a:lnTo>
                    <a:pt x="35" y="429"/>
                  </a:lnTo>
                  <a:lnTo>
                    <a:pt x="49" y="453"/>
                  </a:lnTo>
                  <a:lnTo>
                    <a:pt x="67" y="475"/>
                  </a:lnTo>
                  <a:lnTo>
                    <a:pt x="85" y="496"/>
                  </a:lnTo>
                  <a:lnTo>
                    <a:pt x="107" y="514"/>
                  </a:lnTo>
                  <a:lnTo>
                    <a:pt x="128" y="532"/>
                  </a:lnTo>
                  <a:lnTo>
                    <a:pt x="152" y="545"/>
                  </a:lnTo>
                  <a:lnTo>
                    <a:pt x="177" y="558"/>
                  </a:lnTo>
                  <a:lnTo>
                    <a:pt x="205" y="568"/>
                  </a:lnTo>
                  <a:lnTo>
                    <a:pt x="233" y="574"/>
                  </a:lnTo>
                  <a:lnTo>
                    <a:pt x="260" y="579"/>
                  </a:lnTo>
                  <a:lnTo>
                    <a:pt x="290" y="581"/>
                  </a:lnTo>
                  <a:lnTo>
                    <a:pt x="290" y="581"/>
                  </a:lnTo>
                  <a:lnTo>
                    <a:pt x="319" y="579"/>
                  </a:lnTo>
                  <a:lnTo>
                    <a:pt x="349" y="574"/>
                  </a:lnTo>
                  <a:lnTo>
                    <a:pt x="377" y="568"/>
                  </a:lnTo>
                  <a:lnTo>
                    <a:pt x="403" y="558"/>
                  </a:lnTo>
                  <a:lnTo>
                    <a:pt x="429" y="545"/>
                  </a:lnTo>
                  <a:lnTo>
                    <a:pt x="453" y="532"/>
                  </a:lnTo>
                  <a:lnTo>
                    <a:pt x="475" y="514"/>
                  </a:lnTo>
                  <a:lnTo>
                    <a:pt x="496" y="496"/>
                  </a:lnTo>
                  <a:lnTo>
                    <a:pt x="514" y="475"/>
                  </a:lnTo>
                  <a:lnTo>
                    <a:pt x="530" y="453"/>
                  </a:lnTo>
                  <a:lnTo>
                    <a:pt x="545" y="429"/>
                  </a:lnTo>
                  <a:lnTo>
                    <a:pt x="558" y="403"/>
                  </a:lnTo>
                  <a:lnTo>
                    <a:pt x="568" y="376"/>
                  </a:lnTo>
                  <a:lnTo>
                    <a:pt x="574" y="349"/>
                  </a:lnTo>
                  <a:lnTo>
                    <a:pt x="579" y="321"/>
                  </a:lnTo>
                  <a:lnTo>
                    <a:pt x="581" y="290"/>
                  </a:lnTo>
                  <a:lnTo>
                    <a:pt x="581" y="290"/>
                  </a:lnTo>
                  <a:lnTo>
                    <a:pt x="579" y="260"/>
                  </a:lnTo>
                  <a:lnTo>
                    <a:pt x="574" y="232"/>
                  </a:lnTo>
                  <a:lnTo>
                    <a:pt x="568" y="205"/>
                  </a:lnTo>
                  <a:lnTo>
                    <a:pt x="558" y="177"/>
                  </a:lnTo>
                  <a:lnTo>
                    <a:pt x="545" y="152"/>
                  </a:lnTo>
                  <a:lnTo>
                    <a:pt x="530" y="128"/>
                  </a:lnTo>
                  <a:lnTo>
                    <a:pt x="514" y="106"/>
                  </a:lnTo>
                  <a:lnTo>
                    <a:pt x="496" y="85"/>
                  </a:lnTo>
                  <a:lnTo>
                    <a:pt x="475" y="67"/>
                  </a:lnTo>
                  <a:lnTo>
                    <a:pt x="453" y="49"/>
                  </a:lnTo>
                  <a:lnTo>
                    <a:pt x="429" y="36"/>
                  </a:lnTo>
                  <a:lnTo>
                    <a:pt x="403" y="23"/>
                  </a:lnTo>
                  <a:lnTo>
                    <a:pt x="377" y="13"/>
                  </a:lnTo>
                  <a:lnTo>
                    <a:pt x="349" y="7"/>
                  </a:lnTo>
                  <a:lnTo>
                    <a:pt x="319" y="2"/>
                  </a:lnTo>
                  <a:lnTo>
                    <a:pt x="29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3F637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8" name="Freeform 74"/>
            <p:cNvSpPr/>
            <p:nvPr/>
          </p:nvSpPr>
          <p:spPr bwMode="auto">
            <a:xfrm>
              <a:off x="6397625" y="90488"/>
              <a:ext cx="738188" cy="831850"/>
            </a:xfrm>
            <a:custGeom>
              <a:avLst/>
              <a:gdLst/>
              <a:ahLst/>
              <a:cxnLst>
                <a:cxn ang="0">
                  <a:pos x="20" y="409"/>
                </a:cxn>
                <a:cxn ang="0">
                  <a:pos x="18" y="408"/>
                </a:cxn>
                <a:cxn ang="0">
                  <a:pos x="16" y="404"/>
                </a:cxn>
                <a:cxn ang="0">
                  <a:pos x="16" y="403"/>
                </a:cxn>
                <a:cxn ang="0">
                  <a:pos x="15" y="400"/>
                </a:cxn>
                <a:cxn ang="0">
                  <a:pos x="12" y="331"/>
                </a:cxn>
                <a:cxn ang="0">
                  <a:pos x="12" y="326"/>
                </a:cxn>
                <a:cxn ang="0">
                  <a:pos x="8" y="296"/>
                </a:cxn>
                <a:cxn ang="0">
                  <a:pos x="8" y="293"/>
                </a:cxn>
                <a:cxn ang="0">
                  <a:pos x="8" y="293"/>
                </a:cxn>
                <a:cxn ang="0">
                  <a:pos x="12" y="280"/>
                </a:cxn>
                <a:cxn ang="0">
                  <a:pos x="12" y="280"/>
                </a:cxn>
                <a:cxn ang="0">
                  <a:pos x="13" y="278"/>
                </a:cxn>
                <a:cxn ang="0">
                  <a:pos x="13" y="277"/>
                </a:cxn>
                <a:cxn ang="0">
                  <a:pos x="15" y="275"/>
                </a:cxn>
                <a:cxn ang="0">
                  <a:pos x="15" y="275"/>
                </a:cxn>
                <a:cxn ang="0">
                  <a:pos x="18" y="270"/>
                </a:cxn>
                <a:cxn ang="0">
                  <a:pos x="21" y="269"/>
                </a:cxn>
                <a:cxn ang="0">
                  <a:pos x="21" y="267"/>
                </a:cxn>
                <a:cxn ang="0">
                  <a:pos x="7" y="254"/>
                </a:cxn>
                <a:cxn ang="0">
                  <a:pos x="7" y="252"/>
                </a:cxn>
                <a:cxn ang="0">
                  <a:pos x="7" y="252"/>
                </a:cxn>
                <a:cxn ang="0">
                  <a:pos x="5" y="251"/>
                </a:cxn>
                <a:cxn ang="0">
                  <a:pos x="5" y="251"/>
                </a:cxn>
                <a:cxn ang="0">
                  <a:pos x="5" y="249"/>
                </a:cxn>
                <a:cxn ang="0">
                  <a:pos x="0" y="231"/>
                </a:cxn>
                <a:cxn ang="0">
                  <a:pos x="0" y="231"/>
                </a:cxn>
                <a:cxn ang="0">
                  <a:pos x="0" y="229"/>
                </a:cxn>
                <a:cxn ang="0">
                  <a:pos x="2" y="229"/>
                </a:cxn>
                <a:cxn ang="0">
                  <a:pos x="2" y="228"/>
                </a:cxn>
                <a:cxn ang="0">
                  <a:pos x="3" y="228"/>
                </a:cxn>
                <a:cxn ang="0">
                  <a:pos x="3" y="228"/>
                </a:cxn>
                <a:cxn ang="0">
                  <a:pos x="38" y="231"/>
                </a:cxn>
                <a:cxn ang="0">
                  <a:pos x="38" y="231"/>
                </a:cxn>
                <a:cxn ang="0">
                  <a:pos x="39" y="231"/>
                </a:cxn>
                <a:cxn ang="0">
                  <a:pos x="39" y="233"/>
                </a:cxn>
                <a:cxn ang="0">
                  <a:pos x="41" y="233"/>
                </a:cxn>
                <a:cxn ang="0">
                  <a:pos x="51" y="242"/>
                </a:cxn>
                <a:cxn ang="0">
                  <a:pos x="30" y="215"/>
                </a:cxn>
                <a:cxn ang="0">
                  <a:pos x="147" y="64"/>
                </a:cxn>
                <a:cxn ang="0">
                  <a:pos x="156" y="71"/>
                </a:cxn>
                <a:cxn ang="0">
                  <a:pos x="169" y="36"/>
                </a:cxn>
                <a:cxn ang="0">
                  <a:pos x="187" y="0"/>
                </a:cxn>
                <a:cxn ang="0">
                  <a:pos x="465" y="278"/>
                </a:cxn>
                <a:cxn ang="0">
                  <a:pos x="452" y="328"/>
                </a:cxn>
                <a:cxn ang="0">
                  <a:pos x="430" y="375"/>
                </a:cxn>
                <a:cxn ang="0">
                  <a:pos x="403" y="418"/>
                </a:cxn>
                <a:cxn ang="0">
                  <a:pos x="367" y="454"/>
                </a:cxn>
                <a:cxn ang="0">
                  <a:pos x="326" y="483"/>
                </a:cxn>
                <a:cxn ang="0">
                  <a:pos x="280" y="504"/>
                </a:cxn>
                <a:cxn ang="0">
                  <a:pos x="231" y="519"/>
                </a:cxn>
                <a:cxn ang="0">
                  <a:pos x="177" y="524"/>
                </a:cxn>
                <a:cxn ang="0">
                  <a:pos x="154" y="522"/>
                </a:cxn>
                <a:cxn ang="0">
                  <a:pos x="131" y="519"/>
                </a:cxn>
              </a:cxnLst>
              <a:rect l="0" t="0" r="r" b="b"/>
              <a:pathLst>
                <a:path w="465" h="524">
                  <a:moveTo>
                    <a:pt x="131" y="519"/>
                  </a:moveTo>
                  <a:lnTo>
                    <a:pt x="20" y="409"/>
                  </a:lnTo>
                  <a:lnTo>
                    <a:pt x="20" y="409"/>
                  </a:lnTo>
                  <a:lnTo>
                    <a:pt x="18" y="408"/>
                  </a:lnTo>
                  <a:lnTo>
                    <a:pt x="18" y="408"/>
                  </a:lnTo>
                  <a:lnTo>
                    <a:pt x="16" y="404"/>
                  </a:lnTo>
                  <a:lnTo>
                    <a:pt x="16" y="404"/>
                  </a:lnTo>
                  <a:lnTo>
                    <a:pt x="16" y="403"/>
                  </a:lnTo>
                  <a:lnTo>
                    <a:pt x="16" y="403"/>
                  </a:lnTo>
                  <a:lnTo>
                    <a:pt x="15" y="400"/>
                  </a:lnTo>
                  <a:lnTo>
                    <a:pt x="15" y="368"/>
                  </a:lnTo>
                  <a:lnTo>
                    <a:pt x="12" y="331"/>
                  </a:lnTo>
                  <a:lnTo>
                    <a:pt x="16" y="331"/>
                  </a:lnTo>
                  <a:lnTo>
                    <a:pt x="12" y="326"/>
                  </a:lnTo>
                  <a:lnTo>
                    <a:pt x="8" y="296"/>
                  </a:lnTo>
                  <a:lnTo>
                    <a:pt x="8" y="296"/>
                  </a:lnTo>
                  <a:lnTo>
                    <a:pt x="8" y="293"/>
                  </a:lnTo>
                  <a:lnTo>
                    <a:pt x="8" y="293"/>
                  </a:lnTo>
                  <a:lnTo>
                    <a:pt x="8" y="293"/>
                  </a:lnTo>
                  <a:lnTo>
                    <a:pt x="8" y="293"/>
                  </a:lnTo>
                  <a:lnTo>
                    <a:pt x="8" y="287"/>
                  </a:lnTo>
                  <a:lnTo>
                    <a:pt x="12" y="280"/>
                  </a:lnTo>
                  <a:lnTo>
                    <a:pt x="12" y="280"/>
                  </a:lnTo>
                  <a:lnTo>
                    <a:pt x="12" y="280"/>
                  </a:lnTo>
                  <a:lnTo>
                    <a:pt x="12" y="280"/>
                  </a:lnTo>
                  <a:lnTo>
                    <a:pt x="13" y="278"/>
                  </a:lnTo>
                  <a:lnTo>
                    <a:pt x="13" y="277"/>
                  </a:lnTo>
                  <a:lnTo>
                    <a:pt x="13" y="277"/>
                  </a:lnTo>
                  <a:lnTo>
                    <a:pt x="15" y="275"/>
                  </a:lnTo>
                  <a:lnTo>
                    <a:pt x="15" y="275"/>
                  </a:lnTo>
                  <a:lnTo>
                    <a:pt x="15" y="275"/>
                  </a:lnTo>
                  <a:lnTo>
                    <a:pt x="15" y="275"/>
                  </a:lnTo>
                  <a:lnTo>
                    <a:pt x="15" y="275"/>
                  </a:lnTo>
                  <a:lnTo>
                    <a:pt x="18" y="270"/>
                  </a:lnTo>
                  <a:lnTo>
                    <a:pt x="18" y="270"/>
                  </a:lnTo>
                  <a:lnTo>
                    <a:pt x="21" y="269"/>
                  </a:lnTo>
                  <a:lnTo>
                    <a:pt x="21" y="269"/>
                  </a:lnTo>
                  <a:lnTo>
                    <a:pt x="21" y="267"/>
                  </a:lnTo>
                  <a:lnTo>
                    <a:pt x="21" y="267"/>
                  </a:lnTo>
                  <a:lnTo>
                    <a:pt x="7" y="254"/>
                  </a:lnTo>
                  <a:lnTo>
                    <a:pt x="7" y="254"/>
                  </a:lnTo>
                  <a:lnTo>
                    <a:pt x="7" y="252"/>
                  </a:lnTo>
                  <a:lnTo>
                    <a:pt x="7" y="252"/>
                  </a:lnTo>
                  <a:lnTo>
                    <a:pt x="7" y="252"/>
                  </a:lnTo>
                  <a:lnTo>
                    <a:pt x="7" y="252"/>
                  </a:lnTo>
                  <a:lnTo>
                    <a:pt x="5" y="251"/>
                  </a:lnTo>
                  <a:lnTo>
                    <a:pt x="5" y="251"/>
                  </a:lnTo>
                  <a:lnTo>
                    <a:pt x="5" y="251"/>
                  </a:lnTo>
                  <a:lnTo>
                    <a:pt x="5" y="251"/>
                  </a:lnTo>
                  <a:lnTo>
                    <a:pt x="5" y="249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2" y="229"/>
                  </a:lnTo>
                  <a:lnTo>
                    <a:pt x="2" y="229"/>
                  </a:lnTo>
                  <a:lnTo>
                    <a:pt x="2" y="228"/>
                  </a:lnTo>
                  <a:lnTo>
                    <a:pt x="2" y="228"/>
                  </a:lnTo>
                  <a:lnTo>
                    <a:pt x="3" y="228"/>
                  </a:lnTo>
                  <a:lnTo>
                    <a:pt x="3" y="228"/>
                  </a:lnTo>
                  <a:lnTo>
                    <a:pt x="3" y="228"/>
                  </a:lnTo>
                  <a:lnTo>
                    <a:pt x="3" y="228"/>
                  </a:lnTo>
                  <a:lnTo>
                    <a:pt x="5" y="228"/>
                  </a:lnTo>
                  <a:lnTo>
                    <a:pt x="38" y="231"/>
                  </a:lnTo>
                  <a:lnTo>
                    <a:pt x="38" y="231"/>
                  </a:lnTo>
                  <a:lnTo>
                    <a:pt x="38" y="231"/>
                  </a:lnTo>
                  <a:lnTo>
                    <a:pt x="38" y="231"/>
                  </a:lnTo>
                  <a:lnTo>
                    <a:pt x="39" y="231"/>
                  </a:lnTo>
                  <a:lnTo>
                    <a:pt x="39" y="231"/>
                  </a:lnTo>
                  <a:lnTo>
                    <a:pt x="39" y="233"/>
                  </a:lnTo>
                  <a:lnTo>
                    <a:pt x="39" y="233"/>
                  </a:lnTo>
                  <a:lnTo>
                    <a:pt x="41" y="233"/>
                  </a:lnTo>
                  <a:lnTo>
                    <a:pt x="41" y="233"/>
                  </a:lnTo>
                  <a:lnTo>
                    <a:pt x="51" y="242"/>
                  </a:lnTo>
                  <a:lnTo>
                    <a:pt x="52" y="238"/>
                  </a:lnTo>
                  <a:lnTo>
                    <a:pt x="30" y="215"/>
                  </a:lnTo>
                  <a:lnTo>
                    <a:pt x="141" y="64"/>
                  </a:lnTo>
                  <a:lnTo>
                    <a:pt x="147" y="64"/>
                  </a:lnTo>
                  <a:lnTo>
                    <a:pt x="156" y="72"/>
                  </a:lnTo>
                  <a:lnTo>
                    <a:pt x="156" y="71"/>
                  </a:lnTo>
                  <a:lnTo>
                    <a:pt x="144" y="58"/>
                  </a:lnTo>
                  <a:lnTo>
                    <a:pt x="169" y="36"/>
                  </a:lnTo>
                  <a:lnTo>
                    <a:pt x="169" y="0"/>
                  </a:lnTo>
                  <a:lnTo>
                    <a:pt x="187" y="0"/>
                  </a:lnTo>
                  <a:lnTo>
                    <a:pt x="465" y="278"/>
                  </a:lnTo>
                  <a:lnTo>
                    <a:pt x="465" y="278"/>
                  </a:lnTo>
                  <a:lnTo>
                    <a:pt x="458" y="303"/>
                  </a:lnTo>
                  <a:lnTo>
                    <a:pt x="452" y="328"/>
                  </a:lnTo>
                  <a:lnTo>
                    <a:pt x="442" y="352"/>
                  </a:lnTo>
                  <a:lnTo>
                    <a:pt x="430" y="375"/>
                  </a:lnTo>
                  <a:lnTo>
                    <a:pt x="417" y="396"/>
                  </a:lnTo>
                  <a:lnTo>
                    <a:pt x="403" y="418"/>
                  </a:lnTo>
                  <a:lnTo>
                    <a:pt x="386" y="436"/>
                  </a:lnTo>
                  <a:lnTo>
                    <a:pt x="367" y="454"/>
                  </a:lnTo>
                  <a:lnTo>
                    <a:pt x="347" y="468"/>
                  </a:lnTo>
                  <a:lnTo>
                    <a:pt x="326" y="483"/>
                  </a:lnTo>
                  <a:lnTo>
                    <a:pt x="304" y="494"/>
                  </a:lnTo>
                  <a:lnTo>
                    <a:pt x="280" y="504"/>
                  </a:lnTo>
                  <a:lnTo>
                    <a:pt x="255" y="512"/>
                  </a:lnTo>
                  <a:lnTo>
                    <a:pt x="231" y="519"/>
                  </a:lnTo>
                  <a:lnTo>
                    <a:pt x="205" y="522"/>
                  </a:lnTo>
                  <a:lnTo>
                    <a:pt x="177" y="524"/>
                  </a:lnTo>
                  <a:lnTo>
                    <a:pt x="177" y="524"/>
                  </a:lnTo>
                  <a:lnTo>
                    <a:pt x="154" y="522"/>
                  </a:lnTo>
                  <a:lnTo>
                    <a:pt x="131" y="519"/>
                  </a:lnTo>
                  <a:lnTo>
                    <a:pt x="131" y="519"/>
                  </a:lnTo>
                  <a:close/>
                </a:path>
              </a:pathLst>
            </a:custGeom>
            <a:solidFill>
              <a:srgbClr val="1E344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24" name="Freeform 100"/>
            <p:cNvSpPr>
              <a:spLocks noEditPoints="1"/>
            </p:cNvSpPr>
            <p:nvPr/>
          </p:nvSpPr>
          <p:spPr bwMode="auto">
            <a:xfrm>
              <a:off x="6397625" y="358775"/>
              <a:ext cx="560388" cy="388938"/>
            </a:xfrm>
            <a:custGeom>
              <a:avLst/>
              <a:gdLst/>
              <a:ahLst/>
              <a:cxnLst>
                <a:cxn ang="0">
                  <a:pos x="339" y="231"/>
                </a:cxn>
                <a:cxn ang="0">
                  <a:pos x="337" y="235"/>
                </a:cxn>
                <a:cxn ang="0">
                  <a:pos x="329" y="244"/>
                </a:cxn>
                <a:cxn ang="0">
                  <a:pos x="311" y="245"/>
                </a:cxn>
                <a:cxn ang="0">
                  <a:pos x="304" y="244"/>
                </a:cxn>
                <a:cxn ang="0">
                  <a:pos x="296" y="235"/>
                </a:cxn>
                <a:cxn ang="0">
                  <a:pos x="295" y="199"/>
                </a:cxn>
                <a:cxn ang="0">
                  <a:pos x="61" y="231"/>
                </a:cxn>
                <a:cxn ang="0">
                  <a:pos x="59" y="235"/>
                </a:cxn>
                <a:cxn ang="0">
                  <a:pos x="51" y="244"/>
                </a:cxn>
                <a:cxn ang="0">
                  <a:pos x="33" y="245"/>
                </a:cxn>
                <a:cxn ang="0">
                  <a:pos x="26" y="244"/>
                </a:cxn>
                <a:cxn ang="0">
                  <a:pos x="16" y="235"/>
                </a:cxn>
                <a:cxn ang="0">
                  <a:pos x="15" y="199"/>
                </a:cxn>
                <a:cxn ang="0">
                  <a:pos x="344" y="162"/>
                </a:cxn>
                <a:cxn ang="0">
                  <a:pos x="339" y="199"/>
                </a:cxn>
                <a:cxn ang="0">
                  <a:pos x="48" y="85"/>
                </a:cxn>
                <a:cxn ang="0">
                  <a:pos x="61" y="37"/>
                </a:cxn>
                <a:cxn ang="0">
                  <a:pos x="72" y="11"/>
                </a:cxn>
                <a:cxn ang="0">
                  <a:pos x="82" y="3"/>
                </a:cxn>
                <a:cxn ang="0">
                  <a:pos x="92" y="0"/>
                </a:cxn>
                <a:cxn ang="0">
                  <a:pos x="262" y="0"/>
                </a:cxn>
                <a:cxn ang="0">
                  <a:pos x="268" y="1"/>
                </a:cxn>
                <a:cxn ang="0">
                  <a:pos x="278" y="6"/>
                </a:cxn>
                <a:cxn ang="0">
                  <a:pos x="288" y="24"/>
                </a:cxn>
                <a:cxn ang="0">
                  <a:pos x="308" y="85"/>
                </a:cxn>
                <a:cxn ang="0">
                  <a:pos x="313" y="67"/>
                </a:cxn>
                <a:cxn ang="0">
                  <a:pos x="314" y="64"/>
                </a:cxn>
                <a:cxn ang="0">
                  <a:pos x="350" y="59"/>
                </a:cxn>
                <a:cxn ang="0">
                  <a:pos x="353" y="59"/>
                </a:cxn>
                <a:cxn ang="0">
                  <a:pos x="353" y="62"/>
                </a:cxn>
                <a:cxn ang="0">
                  <a:pos x="350" y="80"/>
                </a:cxn>
                <a:cxn ang="0">
                  <a:pos x="345" y="85"/>
                </a:cxn>
                <a:cxn ang="0">
                  <a:pos x="317" y="90"/>
                </a:cxn>
                <a:cxn ang="0">
                  <a:pos x="329" y="95"/>
                </a:cxn>
                <a:cxn ang="0">
                  <a:pos x="342" y="109"/>
                </a:cxn>
                <a:cxn ang="0">
                  <a:pos x="347" y="121"/>
                </a:cxn>
                <a:cxn ang="0">
                  <a:pos x="344" y="157"/>
                </a:cxn>
                <a:cxn ang="0">
                  <a:pos x="8" y="127"/>
                </a:cxn>
                <a:cxn ang="0">
                  <a:pos x="8" y="121"/>
                </a:cxn>
                <a:cxn ang="0">
                  <a:pos x="13" y="108"/>
                </a:cxn>
                <a:cxn ang="0">
                  <a:pos x="26" y="95"/>
                </a:cxn>
                <a:cxn ang="0">
                  <a:pos x="36" y="85"/>
                </a:cxn>
                <a:cxn ang="0">
                  <a:pos x="10" y="85"/>
                </a:cxn>
                <a:cxn ang="0">
                  <a:pos x="5" y="80"/>
                </a:cxn>
                <a:cxn ang="0">
                  <a:pos x="0" y="62"/>
                </a:cxn>
                <a:cxn ang="0">
                  <a:pos x="2" y="59"/>
                </a:cxn>
                <a:cxn ang="0">
                  <a:pos x="38" y="62"/>
                </a:cxn>
                <a:cxn ang="0">
                  <a:pos x="41" y="64"/>
                </a:cxn>
                <a:cxn ang="0">
                  <a:pos x="41" y="80"/>
                </a:cxn>
              </a:cxnLst>
              <a:rect l="0" t="0" r="r" b="b"/>
              <a:pathLst>
                <a:path w="353" h="245">
                  <a:moveTo>
                    <a:pt x="339" y="199"/>
                  </a:moveTo>
                  <a:lnTo>
                    <a:pt x="339" y="231"/>
                  </a:lnTo>
                  <a:lnTo>
                    <a:pt x="339" y="231"/>
                  </a:lnTo>
                  <a:lnTo>
                    <a:pt x="337" y="235"/>
                  </a:lnTo>
                  <a:lnTo>
                    <a:pt x="334" y="240"/>
                  </a:lnTo>
                  <a:lnTo>
                    <a:pt x="329" y="244"/>
                  </a:lnTo>
                  <a:lnTo>
                    <a:pt x="322" y="245"/>
                  </a:lnTo>
                  <a:lnTo>
                    <a:pt x="311" y="245"/>
                  </a:lnTo>
                  <a:lnTo>
                    <a:pt x="311" y="245"/>
                  </a:lnTo>
                  <a:lnTo>
                    <a:pt x="304" y="244"/>
                  </a:lnTo>
                  <a:lnTo>
                    <a:pt x="299" y="240"/>
                  </a:lnTo>
                  <a:lnTo>
                    <a:pt x="296" y="235"/>
                  </a:lnTo>
                  <a:lnTo>
                    <a:pt x="295" y="231"/>
                  </a:lnTo>
                  <a:lnTo>
                    <a:pt x="295" y="199"/>
                  </a:lnTo>
                  <a:lnTo>
                    <a:pt x="61" y="199"/>
                  </a:lnTo>
                  <a:lnTo>
                    <a:pt x="61" y="231"/>
                  </a:lnTo>
                  <a:lnTo>
                    <a:pt x="61" y="231"/>
                  </a:lnTo>
                  <a:lnTo>
                    <a:pt x="59" y="235"/>
                  </a:lnTo>
                  <a:lnTo>
                    <a:pt x="56" y="240"/>
                  </a:lnTo>
                  <a:lnTo>
                    <a:pt x="51" y="244"/>
                  </a:lnTo>
                  <a:lnTo>
                    <a:pt x="44" y="245"/>
                  </a:lnTo>
                  <a:lnTo>
                    <a:pt x="33" y="245"/>
                  </a:lnTo>
                  <a:lnTo>
                    <a:pt x="33" y="245"/>
                  </a:lnTo>
                  <a:lnTo>
                    <a:pt x="26" y="244"/>
                  </a:lnTo>
                  <a:lnTo>
                    <a:pt x="20" y="240"/>
                  </a:lnTo>
                  <a:lnTo>
                    <a:pt x="16" y="235"/>
                  </a:lnTo>
                  <a:lnTo>
                    <a:pt x="15" y="231"/>
                  </a:lnTo>
                  <a:lnTo>
                    <a:pt x="15" y="199"/>
                  </a:lnTo>
                  <a:lnTo>
                    <a:pt x="12" y="162"/>
                  </a:lnTo>
                  <a:lnTo>
                    <a:pt x="344" y="162"/>
                  </a:lnTo>
                  <a:lnTo>
                    <a:pt x="339" y="199"/>
                  </a:lnTo>
                  <a:lnTo>
                    <a:pt x="339" y="199"/>
                  </a:lnTo>
                  <a:close/>
                  <a:moveTo>
                    <a:pt x="41" y="80"/>
                  </a:moveTo>
                  <a:lnTo>
                    <a:pt x="48" y="85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66" y="24"/>
                  </a:lnTo>
                  <a:lnTo>
                    <a:pt x="72" y="11"/>
                  </a:lnTo>
                  <a:lnTo>
                    <a:pt x="77" y="6"/>
                  </a:lnTo>
                  <a:lnTo>
                    <a:pt x="82" y="3"/>
                  </a:lnTo>
                  <a:lnTo>
                    <a:pt x="87" y="1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68" y="1"/>
                  </a:lnTo>
                  <a:lnTo>
                    <a:pt x="273" y="3"/>
                  </a:lnTo>
                  <a:lnTo>
                    <a:pt x="278" y="6"/>
                  </a:lnTo>
                  <a:lnTo>
                    <a:pt x="281" y="11"/>
                  </a:lnTo>
                  <a:lnTo>
                    <a:pt x="288" y="24"/>
                  </a:lnTo>
                  <a:lnTo>
                    <a:pt x="293" y="37"/>
                  </a:lnTo>
                  <a:lnTo>
                    <a:pt x="308" y="85"/>
                  </a:lnTo>
                  <a:lnTo>
                    <a:pt x="313" y="80"/>
                  </a:lnTo>
                  <a:lnTo>
                    <a:pt x="313" y="67"/>
                  </a:lnTo>
                  <a:lnTo>
                    <a:pt x="313" y="67"/>
                  </a:lnTo>
                  <a:lnTo>
                    <a:pt x="314" y="64"/>
                  </a:lnTo>
                  <a:lnTo>
                    <a:pt x="317" y="62"/>
                  </a:lnTo>
                  <a:lnTo>
                    <a:pt x="350" y="59"/>
                  </a:lnTo>
                  <a:lnTo>
                    <a:pt x="350" y="59"/>
                  </a:lnTo>
                  <a:lnTo>
                    <a:pt x="353" y="59"/>
                  </a:lnTo>
                  <a:lnTo>
                    <a:pt x="353" y="60"/>
                  </a:lnTo>
                  <a:lnTo>
                    <a:pt x="353" y="62"/>
                  </a:lnTo>
                  <a:lnTo>
                    <a:pt x="350" y="80"/>
                  </a:lnTo>
                  <a:lnTo>
                    <a:pt x="350" y="80"/>
                  </a:lnTo>
                  <a:lnTo>
                    <a:pt x="349" y="83"/>
                  </a:lnTo>
                  <a:lnTo>
                    <a:pt x="345" y="85"/>
                  </a:lnTo>
                  <a:lnTo>
                    <a:pt x="319" y="85"/>
                  </a:lnTo>
                  <a:lnTo>
                    <a:pt x="317" y="90"/>
                  </a:lnTo>
                  <a:lnTo>
                    <a:pt x="317" y="90"/>
                  </a:lnTo>
                  <a:lnTo>
                    <a:pt x="329" y="95"/>
                  </a:lnTo>
                  <a:lnTo>
                    <a:pt x="339" y="103"/>
                  </a:lnTo>
                  <a:lnTo>
                    <a:pt x="342" y="109"/>
                  </a:lnTo>
                  <a:lnTo>
                    <a:pt x="345" y="114"/>
                  </a:lnTo>
                  <a:lnTo>
                    <a:pt x="347" y="121"/>
                  </a:lnTo>
                  <a:lnTo>
                    <a:pt x="347" y="127"/>
                  </a:lnTo>
                  <a:lnTo>
                    <a:pt x="344" y="157"/>
                  </a:lnTo>
                  <a:lnTo>
                    <a:pt x="12" y="157"/>
                  </a:lnTo>
                  <a:lnTo>
                    <a:pt x="8" y="127"/>
                  </a:lnTo>
                  <a:lnTo>
                    <a:pt x="8" y="127"/>
                  </a:lnTo>
                  <a:lnTo>
                    <a:pt x="8" y="121"/>
                  </a:lnTo>
                  <a:lnTo>
                    <a:pt x="10" y="114"/>
                  </a:lnTo>
                  <a:lnTo>
                    <a:pt x="13" y="108"/>
                  </a:lnTo>
                  <a:lnTo>
                    <a:pt x="16" y="103"/>
                  </a:lnTo>
                  <a:lnTo>
                    <a:pt x="26" y="95"/>
                  </a:lnTo>
                  <a:lnTo>
                    <a:pt x="38" y="90"/>
                  </a:lnTo>
                  <a:lnTo>
                    <a:pt x="36" y="85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7" y="83"/>
                  </a:lnTo>
                  <a:lnTo>
                    <a:pt x="5" y="80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2" y="59"/>
                  </a:lnTo>
                  <a:lnTo>
                    <a:pt x="5" y="59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41" y="64"/>
                  </a:lnTo>
                  <a:lnTo>
                    <a:pt x="41" y="67"/>
                  </a:lnTo>
                  <a:lnTo>
                    <a:pt x="41" y="80"/>
                  </a:lnTo>
                  <a:lnTo>
                    <a:pt x="41" y="80"/>
                  </a:lnTo>
                  <a:close/>
                </a:path>
              </a:pathLst>
            </a:custGeom>
            <a:solidFill>
              <a:srgbClr val="F1522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25" name="Freeform 101"/>
            <p:cNvSpPr/>
            <p:nvPr/>
          </p:nvSpPr>
          <p:spPr bwMode="auto">
            <a:xfrm>
              <a:off x="6602413" y="633413"/>
              <a:ext cx="153988" cy="238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90" y="0"/>
                </a:cxn>
                <a:cxn ang="0">
                  <a:pos x="90" y="0"/>
                </a:cxn>
                <a:cxn ang="0">
                  <a:pos x="94" y="2"/>
                </a:cxn>
                <a:cxn ang="0">
                  <a:pos x="97" y="5"/>
                </a:cxn>
                <a:cxn ang="0">
                  <a:pos x="97" y="10"/>
                </a:cxn>
                <a:cxn ang="0">
                  <a:pos x="97" y="10"/>
                </a:cxn>
                <a:cxn ang="0">
                  <a:pos x="94" y="13"/>
                </a:cxn>
                <a:cxn ang="0">
                  <a:pos x="90" y="15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97" h="15">
                  <a:moveTo>
                    <a:pt x="7" y="0"/>
                  </a:moveTo>
                  <a:lnTo>
                    <a:pt x="90" y="0"/>
                  </a:lnTo>
                  <a:lnTo>
                    <a:pt x="90" y="0"/>
                  </a:lnTo>
                  <a:lnTo>
                    <a:pt x="94" y="2"/>
                  </a:lnTo>
                  <a:lnTo>
                    <a:pt x="97" y="5"/>
                  </a:lnTo>
                  <a:lnTo>
                    <a:pt x="97" y="10"/>
                  </a:lnTo>
                  <a:lnTo>
                    <a:pt x="97" y="10"/>
                  </a:lnTo>
                  <a:lnTo>
                    <a:pt x="94" y="13"/>
                  </a:lnTo>
                  <a:lnTo>
                    <a:pt x="90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26" name="Freeform 102"/>
            <p:cNvSpPr/>
            <p:nvPr/>
          </p:nvSpPr>
          <p:spPr bwMode="auto">
            <a:xfrm>
              <a:off x="6503988" y="388938"/>
              <a:ext cx="350838" cy="109538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221" y="69"/>
                </a:cxn>
                <a:cxn ang="0">
                  <a:pos x="208" y="25"/>
                </a:cxn>
                <a:cxn ang="0">
                  <a:pos x="208" y="25"/>
                </a:cxn>
                <a:cxn ang="0">
                  <a:pos x="203" y="12"/>
                </a:cxn>
                <a:cxn ang="0">
                  <a:pos x="198" y="4"/>
                </a:cxn>
                <a:cxn ang="0">
                  <a:pos x="197" y="2"/>
                </a:cxn>
                <a:cxn ang="0">
                  <a:pos x="195" y="0"/>
                </a:cxn>
                <a:cxn ang="0">
                  <a:pos x="195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3" y="2"/>
                </a:cxn>
                <a:cxn ang="0">
                  <a:pos x="21" y="4"/>
                </a:cxn>
                <a:cxn ang="0">
                  <a:pos x="18" y="12"/>
                </a:cxn>
                <a:cxn ang="0">
                  <a:pos x="13" y="25"/>
                </a:cxn>
                <a:cxn ang="0">
                  <a:pos x="0" y="69"/>
                </a:cxn>
                <a:cxn ang="0">
                  <a:pos x="0" y="69"/>
                </a:cxn>
              </a:cxnLst>
              <a:rect l="0" t="0" r="r" b="b"/>
              <a:pathLst>
                <a:path w="221" h="69">
                  <a:moveTo>
                    <a:pt x="0" y="69"/>
                  </a:moveTo>
                  <a:lnTo>
                    <a:pt x="221" y="69"/>
                  </a:lnTo>
                  <a:lnTo>
                    <a:pt x="208" y="25"/>
                  </a:lnTo>
                  <a:lnTo>
                    <a:pt x="208" y="25"/>
                  </a:lnTo>
                  <a:lnTo>
                    <a:pt x="203" y="12"/>
                  </a:lnTo>
                  <a:lnTo>
                    <a:pt x="198" y="4"/>
                  </a:lnTo>
                  <a:lnTo>
                    <a:pt x="197" y="2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3" y="2"/>
                  </a:lnTo>
                  <a:lnTo>
                    <a:pt x="21" y="4"/>
                  </a:lnTo>
                  <a:lnTo>
                    <a:pt x="18" y="12"/>
                  </a:lnTo>
                  <a:lnTo>
                    <a:pt x="13" y="25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16C5C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27" name="Freeform 103"/>
            <p:cNvSpPr>
              <a:spLocks noEditPoints="1"/>
            </p:cNvSpPr>
            <p:nvPr/>
          </p:nvSpPr>
          <p:spPr bwMode="auto">
            <a:xfrm>
              <a:off x="6445250" y="90488"/>
              <a:ext cx="469900" cy="341313"/>
            </a:xfrm>
            <a:custGeom>
              <a:avLst/>
              <a:gdLst/>
              <a:ahLst/>
              <a:cxnLst>
                <a:cxn ang="0">
                  <a:pos x="157" y="36"/>
                </a:cxn>
                <a:cxn ang="0">
                  <a:pos x="181" y="58"/>
                </a:cxn>
                <a:cxn ang="0">
                  <a:pos x="114" y="58"/>
                </a:cxn>
                <a:cxn ang="0">
                  <a:pos x="139" y="36"/>
                </a:cxn>
                <a:cxn ang="0">
                  <a:pos x="139" y="0"/>
                </a:cxn>
                <a:cxn ang="0">
                  <a:pos x="157" y="0"/>
                </a:cxn>
                <a:cxn ang="0">
                  <a:pos x="157" y="36"/>
                </a:cxn>
                <a:cxn ang="0">
                  <a:pos x="157" y="36"/>
                </a:cxn>
                <a:cxn ang="0">
                  <a:pos x="144" y="64"/>
                </a:cxn>
                <a:cxn ang="0">
                  <a:pos x="152" y="64"/>
                </a:cxn>
                <a:cxn ang="0">
                  <a:pos x="152" y="156"/>
                </a:cxn>
                <a:cxn ang="0">
                  <a:pos x="144" y="156"/>
                </a:cxn>
                <a:cxn ang="0">
                  <a:pos x="144" y="64"/>
                </a:cxn>
                <a:cxn ang="0">
                  <a:pos x="144" y="64"/>
                </a:cxn>
                <a:cxn ang="0">
                  <a:pos x="129" y="64"/>
                </a:cxn>
                <a:cxn ang="0">
                  <a:pos x="135" y="64"/>
                </a:cxn>
                <a:cxn ang="0">
                  <a:pos x="103" y="156"/>
                </a:cxn>
                <a:cxn ang="0">
                  <a:pos x="94" y="156"/>
                </a:cxn>
                <a:cxn ang="0">
                  <a:pos x="129" y="64"/>
                </a:cxn>
                <a:cxn ang="0">
                  <a:pos x="129" y="64"/>
                </a:cxn>
                <a:cxn ang="0">
                  <a:pos x="166" y="64"/>
                </a:cxn>
                <a:cxn ang="0">
                  <a:pos x="158" y="64"/>
                </a:cxn>
                <a:cxn ang="0">
                  <a:pos x="193" y="156"/>
                </a:cxn>
                <a:cxn ang="0">
                  <a:pos x="201" y="156"/>
                </a:cxn>
                <a:cxn ang="0">
                  <a:pos x="166" y="64"/>
                </a:cxn>
                <a:cxn ang="0">
                  <a:pos x="166" y="64"/>
                </a:cxn>
                <a:cxn ang="0">
                  <a:pos x="111" y="64"/>
                </a:cxn>
                <a:cxn ang="0">
                  <a:pos x="117" y="64"/>
                </a:cxn>
                <a:cxn ang="0">
                  <a:pos x="8" y="215"/>
                </a:cxn>
                <a:cxn ang="0">
                  <a:pos x="0" y="215"/>
                </a:cxn>
                <a:cxn ang="0">
                  <a:pos x="111" y="64"/>
                </a:cxn>
                <a:cxn ang="0">
                  <a:pos x="111" y="64"/>
                </a:cxn>
                <a:cxn ang="0">
                  <a:pos x="184" y="64"/>
                </a:cxn>
                <a:cxn ang="0">
                  <a:pos x="176" y="64"/>
                </a:cxn>
                <a:cxn ang="0">
                  <a:pos x="287" y="215"/>
                </a:cxn>
                <a:cxn ang="0">
                  <a:pos x="296" y="215"/>
                </a:cxn>
                <a:cxn ang="0">
                  <a:pos x="184" y="64"/>
                </a:cxn>
                <a:cxn ang="0">
                  <a:pos x="184" y="64"/>
                </a:cxn>
              </a:cxnLst>
              <a:rect l="0" t="0" r="r" b="b"/>
              <a:pathLst>
                <a:path w="296" h="215">
                  <a:moveTo>
                    <a:pt x="157" y="36"/>
                  </a:moveTo>
                  <a:lnTo>
                    <a:pt x="181" y="58"/>
                  </a:lnTo>
                  <a:lnTo>
                    <a:pt x="114" y="58"/>
                  </a:lnTo>
                  <a:lnTo>
                    <a:pt x="139" y="36"/>
                  </a:lnTo>
                  <a:lnTo>
                    <a:pt x="139" y="0"/>
                  </a:lnTo>
                  <a:lnTo>
                    <a:pt x="157" y="0"/>
                  </a:lnTo>
                  <a:lnTo>
                    <a:pt x="157" y="36"/>
                  </a:lnTo>
                  <a:lnTo>
                    <a:pt x="157" y="36"/>
                  </a:lnTo>
                  <a:close/>
                  <a:moveTo>
                    <a:pt x="144" y="64"/>
                  </a:moveTo>
                  <a:lnTo>
                    <a:pt x="152" y="64"/>
                  </a:lnTo>
                  <a:lnTo>
                    <a:pt x="152" y="156"/>
                  </a:lnTo>
                  <a:lnTo>
                    <a:pt x="144" y="156"/>
                  </a:lnTo>
                  <a:lnTo>
                    <a:pt x="144" y="64"/>
                  </a:lnTo>
                  <a:lnTo>
                    <a:pt x="144" y="64"/>
                  </a:lnTo>
                  <a:close/>
                  <a:moveTo>
                    <a:pt x="129" y="64"/>
                  </a:moveTo>
                  <a:lnTo>
                    <a:pt x="135" y="64"/>
                  </a:lnTo>
                  <a:lnTo>
                    <a:pt x="103" y="156"/>
                  </a:lnTo>
                  <a:lnTo>
                    <a:pt x="94" y="156"/>
                  </a:lnTo>
                  <a:lnTo>
                    <a:pt x="129" y="64"/>
                  </a:lnTo>
                  <a:lnTo>
                    <a:pt x="129" y="64"/>
                  </a:lnTo>
                  <a:close/>
                  <a:moveTo>
                    <a:pt x="166" y="64"/>
                  </a:moveTo>
                  <a:lnTo>
                    <a:pt x="158" y="64"/>
                  </a:lnTo>
                  <a:lnTo>
                    <a:pt x="193" y="156"/>
                  </a:lnTo>
                  <a:lnTo>
                    <a:pt x="201" y="156"/>
                  </a:lnTo>
                  <a:lnTo>
                    <a:pt x="166" y="64"/>
                  </a:lnTo>
                  <a:lnTo>
                    <a:pt x="166" y="64"/>
                  </a:lnTo>
                  <a:close/>
                  <a:moveTo>
                    <a:pt x="111" y="64"/>
                  </a:moveTo>
                  <a:lnTo>
                    <a:pt x="117" y="64"/>
                  </a:lnTo>
                  <a:lnTo>
                    <a:pt x="8" y="215"/>
                  </a:lnTo>
                  <a:lnTo>
                    <a:pt x="0" y="215"/>
                  </a:lnTo>
                  <a:lnTo>
                    <a:pt x="111" y="64"/>
                  </a:lnTo>
                  <a:lnTo>
                    <a:pt x="111" y="64"/>
                  </a:lnTo>
                  <a:close/>
                  <a:moveTo>
                    <a:pt x="184" y="64"/>
                  </a:moveTo>
                  <a:lnTo>
                    <a:pt x="176" y="64"/>
                  </a:lnTo>
                  <a:lnTo>
                    <a:pt x="287" y="215"/>
                  </a:lnTo>
                  <a:lnTo>
                    <a:pt x="296" y="215"/>
                  </a:lnTo>
                  <a:lnTo>
                    <a:pt x="184" y="64"/>
                  </a:lnTo>
                  <a:lnTo>
                    <a:pt x="184" y="64"/>
                  </a:lnTo>
                  <a:close/>
                </a:path>
              </a:pathLst>
            </a:custGeom>
            <a:solidFill>
              <a:srgbClr val="16C5C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86" name="Freeform 162"/>
            <p:cNvSpPr/>
            <p:nvPr/>
          </p:nvSpPr>
          <p:spPr bwMode="auto">
            <a:xfrm>
              <a:off x="6829425" y="538163"/>
              <a:ext cx="100013" cy="49213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31" y="1"/>
                </a:cxn>
                <a:cxn ang="0">
                  <a:pos x="18" y="6"/>
                </a:cxn>
                <a:cxn ang="0">
                  <a:pos x="8" y="11"/>
                </a:cxn>
                <a:cxn ang="0">
                  <a:pos x="1" y="18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0" y="29"/>
                </a:cxn>
                <a:cxn ang="0">
                  <a:pos x="1" y="29"/>
                </a:cxn>
                <a:cxn ang="0">
                  <a:pos x="11" y="31"/>
                </a:cxn>
                <a:cxn ang="0">
                  <a:pos x="31" y="31"/>
                </a:cxn>
                <a:cxn ang="0">
                  <a:pos x="31" y="31"/>
                </a:cxn>
                <a:cxn ang="0">
                  <a:pos x="42" y="31"/>
                </a:cxn>
                <a:cxn ang="0">
                  <a:pos x="52" y="29"/>
                </a:cxn>
                <a:cxn ang="0">
                  <a:pos x="57" y="28"/>
                </a:cxn>
                <a:cxn ang="0">
                  <a:pos x="60" y="24"/>
                </a:cxn>
                <a:cxn ang="0">
                  <a:pos x="62" y="23"/>
                </a:cxn>
                <a:cxn ang="0">
                  <a:pos x="63" y="19"/>
                </a:cxn>
                <a:cxn ang="0">
                  <a:pos x="63" y="11"/>
                </a:cxn>
                <a:cxn ang="0">
                  <a:pos x="63" y="11"/>
                </a:cxn>
                <a:cxn ang="0">
                  <a:pos x="63" y="8"/>
                </a:cxn>
                <a:cxn ang="0">
                  <a:pos x="62" y="5"/>
                </a:cxn>
                <a:cxn ang="0">
                  <a:pos x="59" y="3"/>
                </a:cxn>
                <a:cxn ang="0">
                  <a:pos x="55" y="1"/>
                </a:cxn>
                <a:cxn ang="0">
                  <a:pos x="44" y="0"/>
                </a:cxn>
                <a:cxn ang="0">
                  <a:pos x="31" y="1"/>
                </a:cxn>
                <a:cxn ang="0">
                  <a:pos x="31" y="1"/>
                </a:cxn>
              </a:cxnLst>
              <a:rect l="0" t="0" r="r" b="b"/>
              <a:pathLst>
                <a:path w="63" h="31">
                  <a:moveTo>
                    <a:pt x="31" y="1"/>
                  </a:moveTo>
                  <a:lnTo>
                    <a:pt x="31" y="1"/>
                  </a:lnTo>
                  <a:lnTo>
                    <a:pt x="18" y="6"/>
                  </a:lnTo>
                  <a:lnTo>
                    <a:pt x="8" y="11"/>
                  </a:lnTo>
                  <a:lnTo>
                    <a:pt x="1" y="18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42" y="31"/>
                  </a:lnTo>
                  <a:lnTo>
                    <a:pt x="52" y="29"/>
                  </a:lnTo>
                  <a:lnTo>
                    <a:pt x="57" y="28"/>
                  </a:lnTo>
                  <a:lnTo>
                    <a:pt x="60" y="24"/>
                  </a:lnTo>
                  <a:lnTo>
                    <a:pt x="62" y="23"/>
                  </a:lnTo>
                  <a:lnTo>
                    <a:pt x="63" y="19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8"/>
                  </a:lnTo>
                  <a:lnTo>
                    <a:pt x="62" y="5"/>
                  </a:lnTo>
                  <a:lnTo>
                    <a:pt x="59" y="3"/>
                  </a:lnTo>
                  <a:lnTo>
                    <a:pt x="55" y="1"/>
                  </a:lnTo>
                  <a:lnTo>
                    <a:pt x="44" y="0"/>
                  </a:lnTo>
                  <a:lnTo>
                    <a:pt x="31" y="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87" name="Freeform 163"/>
            <p:cNvSpPr/>
            <p:nvPr/>
          </p:nvSpPr>
          <p:spPr bwMode="auto">
            <a:xfrm>
              <a:off x="6429375" y="538163"/>
              <a:ext cx="101600" cy="49213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31" y="1"/>
                </a:cxn>
                <a:cxn ang="0">
                  <a:pos x="44" y="6"/>
                </a:cxn>
                <a:cxn ang="0">
                  <a:pos x="55" y="11"/>
                </a:cxn>
                <a:cxn ang="0">
                  <a:pos x="62" y="18"/>
                </a:cxn>
                <a:cxn ang="0">
                  <a:pos x="64" y="19"/>
                </a:cxn>
                <a:cxn ang="0">
                  <a:pos x="64" y="23"/>
                </a:cxn>
                <a:cxn ang="0">
                  <a:pos x="64" y="23"/>
                </a:cxn>
                <a:cxn ang="0">
                  <a:pos x="64" y="28"/>
                </a:cxn>
                <a:cxn ang="0">
                  <a:pos x="64" y="29"/>
                </a:cxn>
                <a:cxn ang="0">
                  <a:pos x="60" y="29"/>
                </a:cxn>
                <a:cxn ang="0">
                  <a:pos x="52" y="31"/>
                </a:cxn>
                <a:cxn ang="0">
                  <a:pos x="31" y="31"/>
                </a:cxn>
                <a:cxn ang="0">
                  <a:pos x="31" y="31"/>
                </a:cxn>
                <a:cxn ang="0">
                  <a:pos x="19" y="31"/>
                </a:cxn>
                <a:cxn ang="0">
                  <a:pos x="11" y="29"/>
                </a:cxn>
                <a:cxn ang="0">
                  <a:pos x="6" y="28"/>
                </a:cxn>
                <a:cxn ang="0">
                  <a:pos x="1" y="24"/>
                </a:cxn>
                <a:cxn ang="0">
                  <a:pos x="0" y="23"/>
                </a:cxn>
                <a:cxn ang="0">
                  <a:pos x="0" y="19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5" y="3"/>
                </a:cxn>
                <a:cxn ang="0">
                  <a:pos x="8" y="1"/>
                </a:cxn>
                <a:cxn ang="0">
                  <a:pos x="18" y="0"/>
                </a:cxn>
                <a:cxn ang="0">
                  <a:pos x="31" y="1"/>
                </a:cxn>
                <a:cxn ang="0">
                  <a:pos x="31" y="1"/>
                </a:cxn>
              </a:cxnLst>
              <a:rect l="0" t="0" r="r" b="b"/>
              <a:pathLst>
                <a:path w="64" h="31">
                  <a:moveTo>
                    <a:pt x="31" y="1"/>
                  </a:moveTo>
                  <a:lnTo>
                    <a:pt x="31" y="1"/>
                  </a:lnTo>
                  <a:lnTo>
                    <a:pt x="44" y="6"/>
                  </a:lnTo>
                  <a:lnTo>
                    <a:pt x="55" y="11"/>
                  </a:lnTo>
                  <a:lnTo>
                    <a:pt x="62" y="18"/>
                  </a:lnTo>
                  <a:lnTo>
                    <a:pt x="64" y="19"/>
                  </a:lnTo>
                  <a:lnTo>
                    <a:pt x="64" y="23"/>
                  </a:lnTo>
                  <a:lnTo>
                    <a:pt x="64" y="23"/>
                  </a:lnTo>
                  <a:lnTo>
                    <a:pt x="64" y="28"/>
                  </a:lnTo>
                  <a:lnTo>
                    <a:pt x="64" y="29"/>
                  </a:lnTo>
                  <a:lnTo>
                    <a:pt x="60" y="29"/>
                  </a:lnTo>
                  <a:lnTo>
                    <a:pt x="52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19" y="31"/>
                  </a:lnTo>
                  <a:lnTo>
                    <a:pt x="11" y="29"/>
                  </a:lnTo>
                  <a:lnTo>
                    <a:pt x="6" y="28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5"/>
                  </a:lnTo>
                  <a:lnTo>
                    <a:pt x="5" y="3"/>
                  </a:lnTo>
                  <a:lnTo>
                    <a:pt x="8" y="1"/>
                  </a:lnTo>
                  <a:lnTo>
                    <a:pt x="18" y="0"/>
                  </a:lnTo>
                  <a:lnTo>
                    <a:pt x="31" y="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238" name="组合 237"/>
          <p:cNvGrpSpPr/>
          <p:nvPr/>
        </p:nvGrpSpPr>
        <p:grpSpPr>
          <a:xfrm>
            <a:off x="5468954" y="738735"/>
            <a:ext cx="1227668" cy="1229784"/>
            <a:chOff x="4111625" y="0"/>
            <a:chExt cx="920751" cy="922338"/>
          </a:xfrm>
        </p:grpSpPr>
        <p:sp>
          <p:nvSpPr>
            <p:cNvPr id="1073" name="Freeform 49"/>
            <p:cNvSpPr/>
            <p:nvPr/>
          </p:nvSpPr>
          <p:spPr bwMode="auto">
            <a:xfrm>
              <a:off x="4111625" y="0"/>
              <a:ext cx="920750" cy="922338"/>
            </a:xfrm>
            <a:custGeom>
              <a:avLst/>
              <a:gdLst/>
              <a:ahLst/>
              <a:cxnLst>
                <a:cxn ang="0">
                  <a:pos x="290" y="0"/>
                </a:cxn>
                <a:cxn ang="0">
                  <a:pos x="231" y="7"/>
                </a:cxn>
                <a:cxn ang="0">
                  <a:pos x="177" y="23"/>
                </a:cxn>
                <a:cxn ang="0">
                  <a:pos x="128" y="49"/>
                </a:cxn>
                <a:cxn ang="0">
                  <a:pos x="86" y="85"/>
                </a:cxn>
                <a:cxn ang="0">
                  <a:pos x="50" y="128"/>
                </a:cxn>
                <a:cxn ang="0">
                  <a:pos x="23" y="177"/>
                </a:cxn>
                <a:cxn ang="0">
                  <a:pos x="5" y="232"/>
                </a:cxn>
                <a:cxn ang="0">
                  <a:pos x="0" y="290"/>
                </a:cxn>
                <a:cxn ang="0">
                  <a:pos x="2" y="321"/>
                </a:cxn>
                <a:cxn ang="0">
                  <a:pos x="14" y="376"/>
                </a:cxn>
                <a:cxn ang="0">
                  <a:pos x="35" y="429"/>
                </a:cxn>
                <a:cxn ang="0">
                  <a:pos x="66" y="475"/>
                </a:cxn>
                <a:cxn ang="0">
                  <a:pos x="105" y="514"/>
                </a:cxn>
                <a:cxn ang="0">
                  <a:pos x="151" y="545"/>
                </a:cxn>
                <a:cxn ang="0">
                  <a:pos x="203" y="568"/>
                </a:cxn>
                <a:cxn ang="0">
                  <a:pos x="261" y="579"/>
                </a:cxn>
                <a:cxn ang="0">
                  <a:pos x="290" y="581"/>
                </a:cxn>
                <a:cxn ang="0">
                  <a:pos x="349" y="574"/>
                </a:cxn>
                <a:cxn ang="0">
                  <a:pos x="403" y="558"/>
                </a:cxn>
                <a:cxn ang="0">
                  <a:pos x="452" y="532"/>
                </a:cxn>
                <a:cxn ang="0">
                  <a:pos x="494" y="496"/>
                </a:cxn>
                <a:cxn ang="0">
                  <a:pos x="530" y="453"/>
                </a:cxn>
                <a:cxn ang="0">
                  <a:pos x="557" y="403"/>
                </a:cxn>
                <a:cxn ang="0">
                  <a:pos x="575" y="349"/>
                </a:cxn>
                <a:cxn ang="0">
                  <a:pos x="580" y="290"/>
                </a:cxn>
                <a:cxn ang="0">
                  <a:pos x="578" y="260"/>
                </a:cxn>
                <a:cxn ang="0">
                  <a:pos x="566" y="205"/>
                </a:cxn>
                <a:cxn ang="0">
                  <a:pos x="545" y="152"/>
                </a:cxn>
                <a:cxn ang="0">
                  <a:pos x="514" y="106"/>
                </a:cxn>
                <a:cxn ang="0">
                  <a:pos x="475" y="67"/>
                </a:cxn>
                <a:cxn ang="0">
                  <a:pos x="427" y="36"/>
                </a:cxn>
                <a:cxn ang="0">
                  <a:pos x="377" y="13"/>
                </a:cxn>
                <a:cxn ang="0">
                  <a:pos x="319" y="2"/>
                </a:cxn>
                <a:cxn ang="0">
                  <a:pos x="290" y="0"/>
                </a:cxn>
              </a:cxnLst>
              <a:rect l="0" t="0" r="r" b="b"/>
              <a:pathLst>
                <a:path w="580" h="581">
                  <a:moveTo>
                    <a:pt x="290" y="0"/>
                  </a:moveTo>
                  <a:lnTo>
                    <a:pt x="290" y="0"/>
                  </a:lnTo>
                  <a:lnTo>
                    <a:pt x="261" y="2"/>
                  </a:lnTo>
                  <a:lnTo>
                    <a:pt x="231" y="7"/>
                  </a:lnTo>
                  <a:lnTo>
                    <a:pt x="203" y="13"/>
                  </a:lnTo>
                  <a:lnTo>
                    <a:pt x="177" y="23"/>
                  </a:lnTo>
                  <a:lnTo>
                    <a:pt x="151" y="36"/>
                  </a:lnTo>
                  <a:lnTo>
                    <a:pt x="128" y="49"/>
                  </a:lnTo>
                  <a:lnTo>
                    <a:pt x="105" y="67"/>
                  </a:lnTo>
                  <a:lnTo>
                    <a:pt x="86" y="85"/>
                  </a:lnTo>
                  <a:lnTo>
                    <a:pt x="66" y="106"/>
                  </a:lnTo>
                  <a:lnTo>
                    <a:pt x="50" y="128"/>
                  </a:lnTo>
                  <a:lnTo>
                    <a:pt x="35" y="152"/>
                  </a:lnTo>
                  <a:lnTo>
                    <a:pt x="23" y="177"/>
                  </a:lnTo>
                  <a:lnTo>
                    <a:pt x="14" y="205"/>
                  </a:lnTo>
                  <a:lnTo>
                    <a:pt x="5" y="232"/>
                  </a:lnTo>
                  <a:lnTo>
                    <a:pt x="2" y="260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" y="321"/>
                  </a:lnTo>
                  <a:lnTo>
                    <a:pt x="5" y="349"/>
                  </a:lnTo>
                  <a:lnTo>
                    <a:pt x="14" y="376"/>
                  </a:lnTo>
                  <a:lnTo>
                    <a:pt x="23" y="403"/>
                  </a:lnTo>
                  <a:lnTo>
                    <a:pt x="35" y="429"/>
                  </a:lnTo>
                  <a:lnTo>
                    <a:pt x="50" y="453"/>
                  </a:lnTo>
                  <a:lnTo>
                    <a:pt x="66" y="475"/>
                  </a:lnTo>
                  <a:lnTo>
                    <a:pt x="86" y="496"/>
                  </a:lnTo>
                  <a:lnTo>
                    <a:pt x="105" y="514"/>
                  </a:lnTo>
                  <a:lnTo>
                    <a:pt x="128" y="532"/>
                  </a:lnTo>
                  <a:lnTo>
                    <a:pt x="151" y="545"/>
                  </a:lnTo>
                  <a:lnTo>
                    <a:pt x="177" y="558"/>
                  </a:lnTo>
                  <a:lnTo>
                    <a:pt x="203" y="568"/>
                  </a:lnTo>
                  <a:lnTo>
                    <a:pt x="231" y="574"/>
                  </a:lnTo>
                  <a:lnTo>
                    <a:pt x="261" y="579"/>
                  </a:lnTo>
                  <a:lnTo>
                    <a:pt x="290" y="581"/>
                  </a:lnTo>
                  <a:lnTo>
                    <a:pt x="290" y="581"/>
                  </a:lnTo>
                  <a:lnTo>
                    <a:pt x="319" y="579"/>
                  </a:lnTo>
                  <a:lnTo>
                    <a:pt x="349" y="574"/>
                  </a:lnTo>
                  <a:lnTo>
                    <a:pt x="377" y="568"/>
                  </a:lnTo>
                  <a:lnTo>
                    <a:pt x="403" y="558"/>
                  </a:lnTo>
                  <a:lnTo>
                    <a:pt x="427" y="545"/>
                  </a:lnTo>
                  <a:lnTo>
                    <a:pt x="452" y="532"/>
                  </a:lnTo>
                  <a:lnTo>
                    <a:pt x="475" y="514"/>
                  </a:lnTo>
                  <a:lnTo>
                    <a:pt x="494" y="496"/>
                  </a:lnTo>
                  <a:lnTo>
                    <a:pt x="514" y="475"/>
                  </a:lnTo>
                  <a:lnTo>
                    <a:pt x="530" y="453"/>
                  </a:lnTo>
                  <a:lnTo>
                    <a:pt x="545" y="429"/>
                  </a:lnTo>
                  <a:lnTo>
                    <a:pt x="557" y="403"/>
                  </a:lnTo>
                  <a:lnTo>
                    <a:pt x="566" y="376"/>
                  </a:lnTo>
                  <a:lnTo>
                    <a:pt x="575" y="349"/>
                  </a:lnTo>
                  <a:lnTo>
                    <a:pt x="578" y="321"/>
                  </a:lnTo>
                  <a:lnTo>
                    <a:pt x="580" y="290"/>
                  </a:lnTo>
                  <a:lnTo>
                    <a:pt x="580" y="290"/>
                  </a:lnTo>
                  <a:lnTo>
                    <a:pt x="578" y="260"/>
                  </a:lnTo>
                  <a:lnTo>
                    <a:pt x="575" y="232"/>
                  </a:lnTo>
                  <a:lnTo>
                    <a:pt x="566" y="205"/>
                  </a:lnTo>
                  <a:lnTo>
                    <a:pt x="557" y="177"/>
                  </a:lnTo>
                  <a:lnTo>
                    <a:pt x="545" y="152"/>
                  </a:lnTo>
                  <a:lnTo>
                    <a:pt x="530" y="128"/>
                  </a:lnTo>
                  <a:lnTo>
                    <a:pt x="514" y="106"/>
                  </a:lnTo>
                  <a:lnTo>
                    <a:pt x="494" y="85"/>
                  </a:lnTo>
                  <a:lnTo>
                    <a:pt x="475" y="67"/>
                  </a:lnTo>
                  <a:lnTo>
                    <a:pt x="452" y="49"/>
                  </a:lnTo>
                  <a:lnTo>
                    <a:pt x="427" y="36"/>
                  </a:lnTo>
                  <a:lnTo>
                    <a:pt x="403" y="23"/>
                  </a:lnTo>
                  <a:lnTo>
                    <a:pt x="377" y="13"/>
                  </a:lnTo>
                  <a:lnTo>
                    <a:pt x="349" y="7"/>
                  </a:lnTo>
                  <a:lnTo>
                    <a:pt x="319" y="2"/>
                  </a:lnTo>
                  <a:lnTo>
                    <a:pt x="29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FCC5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74" name="Freeform 50"/>
            <p:cNvSpPr/>
            <p:nvPr/>
          </p:nvSpPr>
          <p:spPr bwMode="auto">
            <a:xfrm>
              <a:off x="4211638" y="317500"/>
              <a:ext cx="820738" cy="604838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67" y="78"/>
                </a:cxn>
                <a:cxn ang="0">
                  <a:pos x="402" y="0"/>
                </a:cxn>
                <a:cxn ang="0">
                  <a:pos x="517" y="114"/>
                </a:cxn>
                <a:cxn ang="0">
                  <a:pos x="517" y="114"/>
                </a:cxn>
                <a:cxn ang="0">
                  <a:pos x="513" y="140"/>
                </a:cxn>
                <a:cxn ang="0">
                  <a:pos x="507" y="167"/>
                </a:cxn>
                <a:cxn ang="0">
                  <a:pos x="499" y="191"/>
                </a:cxn>
                <a:cxn ang="0">
                  <a:pos x="489" y="216"/>
                </a:cxn>
                <a:cxn ang="0">
                  <a:pos x="477" y="239"/>
                </a:cxn>
                <a:cxn ang="0">
                  <a:pos x="463" y="260"/>
                </a:cxn>
                <a:cxn ang="0">
                  <a:pos x="448" y="279"/>
                </a:cxn>
                <a:cxn ang="0">
                  <a:pos x="430" y="297"/>
                </a:cxn>
                <a:cxn ang="0">
                  <a:pos x="410" y="315"/>
                </a:cxn>
                <a:cxn ang="0">
                  <a:pos x="391" y="330"/>
                </a:cxn>
                <a:cxn ang="0">
                  <a:pos x="368" y="343"/>
                </a:cxn>
                <a:cxn ang="0">
                  <a:pos x="345" y="355"/>
                </a:cxn>
                <a:cxn ang="0">
                  <a:pos x="322" y="365"/>
                </a:cxn>
                <a:cxn ang="0">
                  <a:pos x="296" y="373"/>
                </a:cxn>
                <a:cxn ang="0">
                  <a:pos x="270" y="378"/>
                </a:cxn>
                <a:cxn ang="0">
                  <a:pos x="243" y="381"/>
                </a:cxn>
                <a:cxn ang="0">
                  <a:pos x="0" y="137"/>
                </a:cxn>
                <a:cxn ang="0">
                  <a:pos x="0" y="137"/>
                </a:cxn>
              </a:cxnLst>
              <a:rect l="0" t="0" r="r" b="b"/>
              <a:pathLst>
                <a:path w="517" h="381">
                  <a:moveTo>
                    <a:pt x="0" y="137"/>
                  </a:moveTo>
                  <a:lnTo>
                    <a:pt x="67" y="78"/>
                  </a:lnTo>
                  <a:lnTo>
                    <a:pt x="402" y="0"/>
                  </a:lnTo>
                  <a:lnTo>
                    <a:pt x="517" y="114"/>
                  </a:lnTo>
                  <a:lnTo>
                    <a:pt x="517" y="114"/>
                  </a:lnTo>
                  <a:lnTo>
                    <a:pt x="513" y="140"/>
                  </a:lnTo>
                  <a:lnTo>
                    <a:pt x="507" y="167"/>
                  </a:lnTo>
                  <a:lnTo>
                    <a:pt x="499" y="191"/>
                  </a:lnTo>
                  <a:lnTo>
                    <a:pt x="489" y="216"/>
                  </a:lnTo>
                  <a:lnTo>
                    <a:pt x="477" y="239"/>
                  </a:lnTo>
                  <a:lnTo>
                    <a:pt x="463" y="260"/>
                  </a:lnTo>
                  <a:lnTo>
                    <a:pt x="448" y="279"/>
                  </a:lnTo>
                  <a:lnTo>
                    <a:pt x="430" y="297"/>
                  </a:lnTo>
                  <a:lnTo>
                    <a:pt x="410" y="315"/>
                  </a:lnTo>
                  <a:lnTo>
                    <a:pt x="391" y="330"/>
                  </a:lnTo>
                  <a:lnTo>
                    <a:pt x="368" y="343"/>
                  </a:lnTo>
                  <a:lnTo>
                    <a:pt x="345" y="355"/>
                  </a:lnTo>
                  <a:lnTo>
                    <a:pt x="322" y="365"/>
                  </a:lnTo>
                  <a:lnTo>
                    <a:pt x="296" y="373"/>
                  </a:lnTo>
                  <a:lnTo>
                    <a:pt x="270" y="378"/>
                  </a:lnTo>
                  <a:lnTo>
                    <a:pt x="243" y="381"/>
                  </a:lnTo>
                  <a:lnTo>
                    <a:pt x="0" y="13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59B2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88" name="Freeform 164"/>
            <p:cNvSpPr>
              <a:spLocks noEditPoints="1"/>
            </p:cNvSpPr>
            <p:nvPr/>
          </p:nvSpPr>
          <p:spPr bwMode="auto">
            <a:xfrm>
              <a:off x="4200525" y="309563"/>
              <a:ext cx="742950" cy="303213"/>
            </a:xfrm>
            <a:custGeom>
              <a:avLst/>
              <a:gdLst/>
              <a:ahLst/>
              <a:cxnLst>
                <a:cxn ang="0">
                  <a:pos x="335" y="111"/>
                </a:cxn>
                <a:cxn ang="0">
                  <a:pos x="313" y="134"/>
                </a:cxn>
                <a:cxn ang="0">
                  <a:pos x="311" y="158"/>
                </a:cxn>
                <a:cxn ang="0">
                  <a:pos x="327" y="185"/>
                </a:cxn>
                <a:cxn ang="0">
                  <a:pos x="352" y="191"/>
                </a:cxn>
                <a:cxn ang="0">
                  <a:pos x="381" y="180"/>
                </a:cxn>
                <a:cxn ang="0">
                  <a:pos x="393" y="150"/>
                </a:cxn>
                <a:cxn ang="0">
                  <a:pos x="386" y="127"/>
                </a:cxn>
                <a:cxn ang="0">
                  <a:pos x="360" y="109"/>
                </a:cxn>
                <a:cxn ang="0">
                  <a:pos x="468" y="122"/>
                </a:cxn>
                <a:cxn ang="0">
                  <a:pos x="442" y="155"/>
                </a:cxn>
                <a:cxn ang="0">
                  <a:pos x="398" y="160"/>
                </a:cxn>
                <a:cxn ang="0">
                  <a:pos x="398" y="140"/>
                </a:cxn>
                <a:cxn ang="0">
                  <a:pos x="378" y="109"/>
                </a:cxn>
                <a:cxn ang="0">
                  <a:pos x="352" y="101"/>
                </a:cxn>
                <a:cxn ang="0">
                  <a:pos x="317" y="116"/>
                </a:cxn>
                <a:cxn ang="0">
                  <a:pos x="303" y="150"/>
                </a:cxn>
                <a:cxn ang="0">
                  <a:pos x="157" y="160"/>
                </a:cxn>
                <a:cxn ang="0">
                  <a:pos x="154" y="131"/>
                </a:cxn>
                <a:cxn ang="0">
                  <a:pos x="128" y="106"/>
                </a:cxn>
                <a:cxn ang="0">
                  <a:pos x="100" y="103"/>
                </a:cxn>
                <a:cxn ang="0">
                  <a:pos x="69" y="122"/>
                </a:cxn>
                <a:cxn ang="0">
                  <a:pos x="61" y="150"/>
                </a:cxn>
                <a:cxn ang="0">
                  <a:pos x="43" y="160"/>
                </a:cxn>
                <a:cxn ang="0">
                  <a:pos x="43" y="160"/>
                </a:cxn>
                <a:cxn ang="0">
                  <a:pos x="41" y="160"/>
                </a:cxn>
                <a:cxn ang="0">
                  <a:pos x="39" y="160"/>
                </a:cxn>
                <a:cxn ang="0">
                  <a:pos x="38" y="160"/>
                </a:cxn>
                <a:cxn ang="0">
                  <a:pos x="38" y="160"/>
                </a:cxn>
                <a:cxn ang="0">
                  <a:pos x="26" y="155"/>
                </a:cxn>
                <a:cxn ang="0">
                  <a:pos x="0" y="131"/>
                </a:cxn>
                <a:cxn ang="0">
                  <a:pos x="8" y="91"/>
                </a:cxn>
                <a:cxn ang="0">
                  <a:pos x="113" y="59"/>
                </a:cxn>
                <a:cxn ang="0">
                  <a:pos x="116" y="55"/>
                </a:cxn>
                <a:cxn ang="0">
                  <a:pos x="118" y="54"/>
                </a:cxn>
                <a:cxn ang="0">
                  <a:pos x="121" y="52"/>
                </a:cxn>
                <a:cxn ang="0">
                  <a:pos x="177" y="8"/>
                </a:cxn>
                <a:cxn ang="0">
                  <a:pos x="183" y="3"/>
                </a:cxn>
                <a:cxn ang="0">
                  <a:pos x="183" y="3"/>
                </a:cxn>
                <a:cxn ang="0">
                  <a:pos x="185" y="3"/>
                </a:cxn>
                <a:cxn ang="0">
                  <a:pos x="206" y="0"/>
                </a:cxn>
                <a:cxn ang="0">
                  <a:pos x="242" y="0"/>
                </a:cxn>
                <a:cxn ang="0">
                  <a:pos x="401" y="0"/>
                </a:cxn>
                <a:cxn ang="0">
                  <a:pos x="414" y="10"/>
                </a:cxn>
                <a:cxn ang="0">
                  <a:pos x="414" y="10"/>
                </a:cxn>
                <a:cxn ang="0">
                  <a:pos x="414" y="11"/>
                </a:cxn>
                <a:cxn ang="0">
                  <a:pos x="414" y="11"/>
                </a:cxn>
                <a:cxn ang="0">
                  <a:pos x="416" y="13"/>
                </a:cxn>
                <a:cxn ang="0">
                  <a:pos x="450" y="73"/>
                </a:cxn>
                <a:cxn ang="0">
                  <a:pos x="455" y="101"/>
                </a:cxn>
                <a:cxn ang="0">
                  <a:pos x="463" y="111"/>
                </a:cxn>
                <a:cxn ang="0">
                  <a:pos x="108" y="108"/>
                </a:cxn>
                <a:cxn ang="0">
                  <a:pos x="85" y="116"/>
                </a:cxn>
                <a:cxn ang="0">
                  <a:pos x="69" y="142"/>
                </a:cxn>
                <a:cxn ang="0">
                  <a:pos x="70" y="167"/>
                </a:cxn>
                <a:cxn ang="0">
                  <a:pos x="93" y="188"/>
                </a:cxn>
                <a:cxn ang="0">
                  <a:pos x="118" y="191"/>
                </a:cxn>
                <a:cxn ang="0">
                  <a:pos x="144" y="173"/>
                </a:cxn>
                <a:cxn ang="0">
                  <a:pos x="151" y="150"/>
                </a:cxn>
                <a:cxn ang="0">
                  <a:pos x="137" y="121"/>
                </a:cxn>
                <a:cxn ang="0">
                  <a:pos x="108" y="108"/>
                </a:cxn>
              </a:cxnLst>
              <a:rect l="0" t="0" r="r" b="b"/>
              <a:pathLst>
                <a:path w="468" h="191">
                  <a:moveTo>
                    <a:pt x="352" y="108"/>
                  </a:moveTo>
                  <a:lnTo>
                    <a:pt x="352" y="108"/>
                  </a:lnTo>
                  <a:lnTo>
                    <a:pt x="342" y="109"/>
                  </a:lnTo>
                  <a:lnTo>
                    <a:pt x="335" y="111"/>
                  </a:lnTo>
                  <a:lnTo>
                    <a:pt x="327" y="116"/>
                  </a:lnTo>
                  <a:lnTo>
                    <a:pt x="322" y="121"/>
                  </a:lnTo>
                  <a:lnTo>
                    <a:pt x="316" y="127"/>
                  </a:lnTo>
                  <a:lnTo>
                    <a:pt x="313" y="134"/>
                  </a:lnTo>
                  <a:lnTo>
                    <a:pt x="311" y="142"/>
                  </a:lnTo>
                  <a:lnTo>
                    <a:pt x="309" y="150"/>
                  </a:lnTo>
                  <a:lnTo>
                    <a:pt x="309" y="150"/>
                  </a:lnTo>
                  <a:lnTo>
                    <a:pt x="311" y="158"/>
                  </a:lnTo>
                  <a:lnTo>
                    <a:pt x="313" y="167"/>
                  </a:lnTo>
                  <a:lnTo>
                    <a:pt x="316" y="173"/>
                  </a:lnTo>
                  <a:lnTo>
                    <a:pt x="322" y="180"/>
                  </a:lnTo>
                  <a:lnTo>
                    <a:pt x="327" y="185"/>
                  </a:lnTo>
                  <a:lnTo>
                    <a:pt x="335" y="188"/>
                  </a:lnTo>
                  <a:lnTo>
                    <a:pt x="342" y="191"/>
                  </a:lnTo>
                  <a:lnTo>
                    <a:pt x="352" y="191"/>
                  </a:lnTo>
                  <a:lnTo>
                    <a:pt x="352" y="191"/>
                  </a:lnTo>
                  <a:lnTo>
                    <a:pt x="360" y="191"/>
                  </a:lnTo>
                  <a:lnTo>
                    <a:pt x="367" y="188"/>
                  </a:lnTo>
                  <a:lnTo>
                    <a:pt x="375" y="185"/>
                  </a:lnTo>
                  <a:lnTo>
                    <a:pt x="381" y="180"/>
                  </a:lnTo>
                  <a:lnTo>
                    <a:pt x="386" y="173"/>
                  </a:lnTo>
                  <a:lnTo>
                    <a:pt x="389" y="167"/>
                  </a:lnTo>
                  <a:lnTo>
                    <a:pt x="391" y="158"/>
                  </a:lnTo>
                  <a:lnTo>
                    <a:pt x="393" y="150"/>
                  </a:lnTo>
                  <a:lnTo>
                    <a:pt x="393" y="150"/>
                  </a:lnTo>
                  <a:lnTo>
                    <a:pt x="391" y="142"/>
                  </a:lnTo>
                  <a:lnTo>
                    <a:pt x="389" y="134"/>
                  </a:lnTo>
                  <a:lnTo>
                    <a:pt x="386" y="127"/>
                  </a:lnTo>
                  <a:lnTo>
                    <a:pt x="381" y="121"/>
                  </a:lnTo>
                  <a:lnTo>
                    <a:pt x="375" y="116"/>
                  </a:lnTo>
                  <a:lnTo>
                    <a:pt x="367" y="111"/>
                  </a:lnTo>
                  <a:lnTo>
                    <a:pt x="360" y="109"/>
                  </a:lnTo>
                  <a:lnTo>
                    <a:pt x="352" y="108"/>
                  </a:lnTo>
                  <a:lnTo>
                    <a:pt x="352" y="108"/>
                  </a:lnTo>
                  <a:close/>
                  <a:moveTo>
                    <a:pt x="468" y="122"/>
                  </a:moveTo>
                  <a:lnTo>
                    <a:pt x="468" y="122"/>
                  </a:lnTo>
                  <a:lnTo>
                    <a:pt x="465" y="132"/>
                  </a:lnTo>
                  <a:lnTo>
                    <a:pt x="460" y="140"/>
                  </a:lnTo>
                  <a:lnTo>
                    <a:pt x="452" y="149"/>
                  </a:lnTo>
                  <a:lnTo>
                    <a:pt x="442" y="155"/>
                  </a:lnTo>
                  <a:lnTo>
                    <a:pt x="442" y="155"/>
                  </a:lnTo>
                  <a:lnTo>
                    <a:pt x="430" y="158"/>
                  </a:lnTo>
                  <a:lnTo>
                    <a:pt x="421" y="160"/>
                  </a:lnTo>
                  <a:lnTo>
                    <a:pt x="398" y="160"/>
                  </a:lnTo>
                  <a:lnTo>
                    <a:pt x="398" y="160"/>
                  </a:lnTo>
                  <a:lnTo>
                    <a:pt x="399" y="150"/>
                  </a:lnTo>
                  <a:lnTo>
                    <a:pt x="399" y="150"/>
                  </a:lnTo>
                  <a:lnTo>
                    <a:pt x="398" y="140"/>
                  </a:lnTo>
                  <a:lnTo>
                    <a:pt x="396" y="131"/>
                  </a:lnTo>
                  <a:lnTo>
                    <a:pt x="391" y="122"/>
                  </a:lnTo>
                  <a:lnTo>
                    <a:pt x="385" y="116"/>
                  </a:lnTo>
                  <a:lnTo>
                    <a:pt x="378" y="109"/>
                  </a:lnTo>
                  <a:lnTo>
                    <a:pt x="370" y="106"/>
                  </a:lnTo>
                  <a:lnTo>
                    <a:pt x="360" y="103"/>
                  </a:lnTo>
                  <a:lnTo>
                    <a:pt x="352" y="101"/>
                  </a:lnTo>
                  <a:lnTo>
                    <a:pt x="352" y="101"/>
                  </a:lnTo>
                  <a:lnTo>
                    <a:pt x="342" y="103"/>
                  </a:lnTo>
                  <a:lnTo>
                    <a:pt x="332" y="106"/>
                  </a:lnTo>
                  <a:lnTo>
                    <a:pt x="324" y="109"/>
                  </a:lnTo>
                  <a:lnTo>
                    <a:pt x="317" y="116"/>
                  </a:lnTo>
                  <a:lnTo>
                    <a:pt x="311" y="122"/>
                  </a:lnTo>
                  <a:lnTo>
                    <a:pt x="306" y="131"/>
                  </a:lnTo>
                  <a:lnTo>
                    <a:pt x="304" y="140"/>
                  </a:lnTo>
                  <a:lnTo>
                    <a:pt x="303" y="150"/>
                  </a:lnTo>
                  <a:lnTo>
                    <a:pt x="303" y="150"/>
                  </a:lnTo>
                  <a:lnTo>
                    <a:pt x="304" y="160"/>
                  </a:lnTo>
                  <a:lnTo>
                    <a:pt x="157" y="160"/>
                  </a:lnTo>
                  <a:lnTo>
                    <a:pt x="157" y="160"/>
                  </a:lnTo>
                  <a:lnTo>
                    <a:pt x="157" y="150"/>
                  </a:lnTo>
                  <a:lnTo>
                    <a:pt x="157" y="150"/>
                  </a:lnTo>
                  <a:lnTo>
                    <a:pt x="157" y="140"/>
                  </a:lnTo>
                  <a:lnTo>
                    <a:pt x="154" y="131"/>
                  </a:lnTo>
                  <a:lnTo>
                    <a:pt x="149" y="122"/>
                  </a:lnTo>
                  <a:lnTo>
                    <a:pt x="144" y="116"/>
                  </a:lnTo>
                  <a:lnTo>
                    <a:pt x="136" y="109"/>
                  </a:lnTo>
                  <a:lnTo>
                    <a:pt x="128" y="106"/>
                  </a:lnTo>
                  <a:lnTo>
                    <a:pt x="119" y="103"/>
                  </a:lnTo>
                  <a:lnTo>
                    <a:pt x="110" y="101"/>
                  </a:lnTo>
                  <a:lnTo>
                    <a:pt x="110" y="101"/>
                  </a:lnTo>
                  <a:lnTo>
                    <a:pt x="100" y="103"/>
                  </a:lnTo>
                  <a:lnTo>
                    <a:pt x="90" y="106"/>
                  </a:lnTo>
                  <a:lnTo>
                    <a:pt x="82" y="109"/>
                  </a:lnTo>
                  <a:lnTo>
                    <a:pt x="75" y="116"/>
                  </a:lnTo>
                  <a:lnTo>
                    <a:pt x="69" y="122"/>
                  </a:lnTo>
                  <a:lnTo>
                    <a:pt x="65" y="131"/>
                  </a:lnTo>
                  <a:lnTo>
                    <a:pt x="62" y="140"/>
                  </a:lnTo>
                  <a:lnTo>
                    <a:pt x="61" y="150"/>
                  </a:lnTo>
                  <a:lnTo>
                    <a:pt x="61" y="150"/>
                  </a:lnTo>
                  <a:lnTo>
                    <a:pt x="62" y="160"/>
                  </a:lnTo>
                  <a:lnTo>
                    <a:pt x="43" y="160"/>
                  </a:lnTo>
                  <a:lnTo>
                    <a:pt x="43" y="160"/>
                  </a:lnTo>
                  <a:lnTo>
                    <a:pt x="43" y="160"/>
                  </a:lnTo>
                  <a:lnTo>
                    <a:pt x="43" y="160"/>
                  </a:lnTo>
                  <a:lnTo>
                    <a:pt x="43" y="160"/>
                  </a:lnTo>
                  <a:lnTo>
                    <a:pt x="43" y="160"/>
                  </a:lnTo>
                  <a:lnTo>
                    <a:pt x="43" y="160"/>
                  </a:lnTo>
                  <a:lnTo>
                    <a:pt x="43" y="160"/>
                  </a:lnTo>
                  <a:lnTo>
                    <a:pt x="43" y="160"/>
                  </a:lnTo>
                  <a:lnTo>
                    <a:pt x="41" y="160"/>
                  </a:lnTo>
                  <a:lnTo>
                    <a:pt x="41" y="160"/>
                  </a:lnTo>
                  <a:lnTo>
                    <a:pt x="41" y="160"/>
                  </a:lnTo>
                  <a:lnTo>
                    <a:pt x="41" y="160"/>
                  </a:lnTo>
                  <a:lnTo>
                    <a:pt x="39" y="160"/>
                  </a:lnTo>
                  <a:lnTo>
                    <a:pt x="39" y="160"/>
                  </a:lnTo>
                  <a:lnTo>
                    <a:pt x="39" y="160"/>
                  </a:lnTo>
                  <a:lnTo>
                    <a:pt x="39" y="160"/>
                  </a:lnTo>
                  <a:lnTo>
                    <a:pt x="39" y="160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36" y="160"/>
                  </a:lnTo>
                  <a:lnTo>
                    <a:pt x="36" y="160"/>
                  </a:lnTo>
                  <a:lnTo>
                    <a:pt x="26" y="155"/>
                  </a:lnTo>
                  <a:lnTo>
                    <a:pt x="15" y="149"/>
                  </a:lnTo>
                  <a:lnTo>
                    <a:pt x="5" y="140"/>
                  </a:lnTo>
                  <a:lnTo>
                    <a:pt x="2" y="136"/>
                  </a:lnTo>
                  <a:lnTo>
                    <a:pt x="0" y="131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3" y="103"/>
                  </a:lnTo>
                  <a:lnTo>
                    <a:pt x="8" y="91"/>
                  </a:lnTo>
                  <a:lnTo>
                    <a:pt x="15" y="80"/>
                  </a:lnTo>
                  <a:lnTo>
                    <a:pt x="20" y="77"/>
                  </a:lnTo>
                  <a:lnTo>
                    <a:pt x="25" y="75"/>
                  </a:lnTo>
                  <a:lnTo>
                    <a:pt x="113" y="59"/>
                  </a:lnTo>
                  <a:lnTo>
                    <a:pt x="115" y="57"/>
                  </a:lnTo>
                  <a:lnTo>
                    <a:pt x="115" y="57"/>
                  </a:lnTo>
                  <a:lnTo>
                    <a:pt x="116" y="55"/>
                  </a:lnTo>
                  <a:lnTo>
                    <a:pt x="116" y="55"/>
                  </a:lnTo>
                  <a:lnTo>
                    <a:pt x="116" y="55"/>
                  </a:lnTo>
                  <a:lnTo>
                    <a:pt x="116" y="55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19" y="54"/>
                  </a:lnTo>
                  <a:lnTo>
                    <a:pt x="119" y="54"/>
                  </a:lnTo>
                  <a:lnTo>
                    <a:pt x="121" y="52"/>
                  </a:lnTo>
                  <a:lnTo>
                    <a:pt x="121" y="52"/>
                  </a:lnTo>
                  <a:lnTo>
                    <a:pt x="172" y="11"/>
                  </a:lnTo>
                  <a:lnTo>
                    <a:pt x="172" y="11"/>
                  </a:lnTo>
                  <a:lnTo>
                    <a:pt x="177" y="8"/>
                  </a:lnTo>
                  <a:lnTo>
                    <a:pt x="177" y="8"/>
                  </a:lnTo>
                  <a:lnTo>
                    <a:pt x="177" y="8"/>
                  </a:lnTo>
                  <a:lnTo>
                    <a:pt x="182" y="5"/>
                  </a:lnTo>
                  <a:lnTo>
                    <a:pt x="182" y="5"/>
                  </a:lnTo>
                  <a:lnTo>
                    <a:pt x="183" y="3"/>
                  </a:lnTo>
                  <a:lnTo>
                    <a:pt x="183" y="3"/>
                  </a:lnTo>
                  <a:lnTo>
                    <a:pt x="183" y="3"/>
                  </a:lnTo>
                  <a:lnTo>
                    <a:pt x="183" y="3"/>
                  </a:lnTo>
                  <a:lnTo>
                    <a:pt x="183" y="3"/>
                  </a:lnTo>
                  <a:lnTo>
                    <a:pt x="183" y="3"/>
                  </a:lnTo>
                  <a:lnTo>
                    <a:pt x="183" y="3"/>
                  </a:lnTo>
                  <a:lnTo>
                    <a:pt x="183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95" y="0"/>
                  </a:lnTo>
                  <a:lnTo>
                    <a:pt x="206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401" y="0"/>
                  </a:lnTo>
                  <a:lnTo>
                    <a:pt x="406" y="3"/>
                  </a:lnTo>
                  <a:lnTo>
                    <a:pt x="412" y="10"/>
                  </a:lnTo>
                  <a:lnTo>
                    <a:pt x="412" y="10"/>
                  </a:lnTo>
                  <a:lnTo>
                    <a:pt x="414" y="10"/>
                  </a:lnTo>
                  <a:lnTo>
                    <a:pt x="414" y="10"/>
                  </a:lnTo>
                  <a:lnTo>
                    <a:pt x="414" y="10"/>
                  </a:lnTo>
                  <a:lnTo>
                    <a:pt x="414" y="10"/>
                  </a:lnTo>
                  <a:lnTo>
                    <a:pt x="414" y="10"/>
                  </a:lnTo>
                  <a:lnTo>
                    <a:pt x="414" y="11"/>
                  </a:lnTo>
                  <a:lnTo>
                    <a:pt x="414" y="11"/>
                  </a:lnTo>
                  <a:lnTo>
                    <a:pt x="414" y="11"/>
                  </a:lnTo>
                  <a:lnTo>
                    <a:pt x="414" y="11"/>
                  </a:lnTo>
                  <a:lnTo>
                    <a:pt x="414" y="11"/>
                  </a:lnTo>
                  <a:lnTo>
                    <a:pt x="414" y="11"/>
                  </a:lnTo>
                  <a:lnTo>
                    <a:pt x="414" y="11"/>
                  </a:lnTo>
                  <a:lnTo>
                    <a:pt x="414" y="11"/>
                  </a:lnTo>
                  <a:lnTo>
                    <a:pt x="416" y="11"/>
                  </a:lnTo>
                  <a:lnTo>
                    <a:pt x="416" y="11"/>
                  </a:lnTo>
                  <a:lnTo>
                    <a:pt x="416" y="13"/>
                  </a:lnTo>
                  <a:lnTo>
                    <a:pt x="416" y="13"/>
                  </a:lnTo>
                  <a:lnTo>
                    <a:pt x="416" y="13"/>
                  </a:lnTo>
                  <a:lnTo>
                    <a:pt x="434" y="41"/>
                  </a:lnTo>
                  <a:lnTo>
                    <a:pt x="443" y="57"/>
                  </a:lnTo>
                  <a:lnTo>
                    <a:pt x="450" y="73"/>
                  </a:lnTo>
                  <a:lnTo>
                    <a:pt x="450" y="73"/>
                  </a:lnTo>
                  <a:lnTo>
                    <a:pt x="455" y="88"/>
                  </a:lnTo>
                  <a:lnTo>
                    <a:pt x="455" y="98"/>
                  </a:lnTo>
                  <a:lnTo>
                    <a:pt x="455" y="101"/>
                  </a:lnTo>
                  <a:lnTo>
                    <a:pt x="453" y="104"/>
                  </a:lnTo>
                  <a:lnTo>
                    <a:pt x="453" y="104"/>
                  </a:lnTo>
                  <a:lnTo>
                    <a:pt x="458" y="108"/>
                  </a:lnTo>
                  <a:lnTo>
                    <a:pt x="463" y="111"/>
                  </a:lnTo>
                  <a:lnTo>
                    <a:pt x="466" y="116"/>
                  </a:lnTo>
                  <a:lnTo>
                    <a:pt x="468" y="122"/>
                  </a:lnTo>
                  <a:lnTo>
                    <a:pt x="468" y="122"/>
                  </a:lnTo>
                  <a:close/>
                  <a:moveTo>
                    <a:pt x="108" y="108"/>
                  </a:moveTo>
                  <a:lnTo>
                    <a:pt x="108" y="108"/>
                  </a:lnTo>
                  <a:lnTo>
                    <a:pt x="100" y="109"/>
                  </a:lnTo>
                  <a:lnTo>
                    <a:pt x="93" y="111"/>
                  </a:lnTo>
                  <a:lnTo>
                    <a:pt x="85" y="116"/>
                  </a:lnTo>
                  <a:lnTo>
                    <a:pt x="79" y="121"/>
                  </a:lnTo>
                  <a:lnTo>
                    <a:pt x="74" y="127"/>
                  </a:lnTo>
                  <a:lnTo>
                    <a:pt x="70" y="134"/>
                  </a:lnTo>
                  <a:lnTo>
                    <a:pt x="69" y="142"/>
                  </a:lnTo>
                  <a:lnTo>
                    <a:pt x="67" y="150"/>
                  </a:lnTo>
                  <a:lnTo>
                    <a:pt x="67" y="150"/>
                  </a:lnTo>
                  <a:lnTo>
                    <a:pt x="69" y="158"/>
                  </a:lnTo>
                  <a:lnTo>
                    <a:pt x="70" y="167"/>
                  </a:lnTo>
                  <a:lnTo>
                    <a:pt x="74" y="173"/>
                  </a:lnTo>
                  <a:lnTo>
                    <a:pt x="79" y="180"/>
                  </a:lnTo>
                  <a:lnTo>
                    <a:pt x="85" y="185"/>
                  </a:lnTo>
                  <a:lnTo>
                    <a:pt x="93" y="188"/>
                  </a:lnTo>
                  <a:lnTo>
                    <a:pt x="100" y="191"/>
                  </a:lnTo>
                  <a:lnTo>
                    <a:pt x="108" y="191"/>
                  </a:lnTo>
                  <a:lnTo>
                    <a:pt x="108" y="191"/>
                  </a:lnTo>
                  <a:lnTo>
                    <a:pt x="118" y="191"/>
                  </a:lnTo>
                  <a:lnTo>
                    <a:pt x="124" y="188"/>
                  </a:lnTo>
                  <a:lnTo>
                    <a:pt x="133" y="185"/>
                  </a:lnTo>
                  <a:lnTo>
                    <a:pt x="137" y="180"/>
                  </a:lnTo>
                  <a:lnTo>
                    <a:pt x="144" y="173"/>
                  </a:lnTo>
                  <a:lnTo>
                    <a:pt x="147" y="167"/>
                  </a:lnTo>
                  <a:lnTo>
                    <a:pt x="149" y="158"/>
                  </a:lnTo>
                  <a:lnTo>
                    <a:pt x="151" y="150"/>
                  </a:lnTo>
                  <a:lnTo>
                    <a:pt x="151" y="150"/>
                  </a:lnTo>
                  <a:lnTo>
                    <a:pt x="149" y="142"/>
                  </a:lnTo>
                  <a:lnTo>
                    <a:pt x="147" y="134"/>
                  </a:lnTo>
                  <a:lnTo>
                    <a:pt x="144" y="127"/>
                  </a:lnTo>
                  <a:lnTo>
                    <a:pt x="137" y="121"/>
                  </a:lnTo>
                  <a:lnTo>
                    <a:pt x="133" y="116"/>
                  </a:lnTo>
                  <a:lnTo>
                    <a:pt x="124" y="111"/>
                  </a:lnTo>
                  <a:lnTo>
                    <a:pt x="118" y="109"/>
                  </a:lnTo>
                  <a:lnTo>
                    <a:pt x="108" y="108"/>
                  </a:lnTo>
                  <a:lnTo>
                    <a:pt x="108" y="108"/>
                  </a:lnTo>
                  <a:close/>
                </a:path>
              </a:pathLst>
            </a:custGeom>
            <a:solidFill>
              <a:srgbClr val="334D5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89" name="Freeform 165"/>
            <p:cNvSpPr/>
            <p:nvPr/>
          </p:nvSpPr>
          <p:spPr bwMode="auto">
            <a:xfrm>
              <a:off x="4411663" y="327025"/>
              <a:ext cx="165100" cy="85725"/>
            </a:xfrm>
            <a:custGeom>
              <a:avLst/>
              <a:gdLst/>
              <a:ahLst/>
              <a:cxnLst>
                <a:cxn ang="0">
                  <a:pos x="104" y="54"/>
                </a:cxn>
                <a:cxn ang="0">
                  <a:pos x="104" y="0"/>
                </a:cxn>
                <a:cxn ang="0">
                  <a:pos x="73" y="0"/>
                </a:cxn>
                <a:cxn ang="0">
                  <a:pos x="73" y="0"/>
                </a:cxn>
                <a:cxn ang="0">
                  <a:pos x="62" y="2"/>
                </a:cxn>
                <a:cxn ang="0">
                  <a:pos x="57" y="3"/>
                </a:cxn>
                <a:cxn ang="0">
                  <a:pos x="52" y="7"/>
                </a:cxn>
                <a:cxn ang="0">
                  <a:pos x="4" y="44"/>
                </a:cxn>
                <a:cxn ang="0">
                  <a:pos x="4" y="44"/>
                </a:cxn>
                <a:cxn ang="0">
                  <a:pos x="0" y="48"/>
                </a:cxn>
                <a:cxn ang="0">
                  <a:pos x="0" y="53"/>
                </a:cxn>
                <a:cxn ang="0">
                  <a:pos x="1" y="54"/>
                </a:cxn>
                <a:cxn ang="0">
                  <a:pos x="9" y="54"/>
                </a:cxn>
                <a:cxn ang="0">
                  <a:pos x="104" y="54"/>
                </a:cxn>
                <a:cxn ang="0">
                  <a:pos x="104" y="54"/>
                </a:cxn>
              </a:cxnLst>
              <a:rect l="0" t="0" r="r" b="b"/>
              <a:pathLst>
                <a:path w="104" h="54">
                  <a:moveTo>
                    <a:pt x="104" y="54"/>
                  </a:moveTo>
                  <a:lnTo>
                    <a:pt x="104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62" y="2"/>
                  </a:lnTo>
                  <a:lnTo>
                    <a:pt x="57" y="3"/>
                  </a:lnTo>
                  <a:lnTo>
                    <a:pt x="52" y="7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1" y="54"/>
                  </a:lnTo>
                  <a:lnTo>
                    <a:pt x="9" y="54"/>
                  </a:lnTo>
                  <a:lnTo>
                    <a:pt x="104" y="54"/>
                  </a:lnTo>
                  <a:lnTo>
                    <a:pt x="104" y="54"/>
                  </a:lnTo>
                  <a:close/>
                </a:path>
              </a:pathLst>
            </a:custGeom>
            <a:solidFill>
              <a:srgbClr val="16C5C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90" name="Freeform 166"/>
            <p:cNvSpPr/>
            <p:nvPr/>
          </p:nvSpPr>
          <p:spPr bwMode="auto">
            <a:xfrm>
              <a:off x="4597400" y="327025"/>
              <a:ext cx="141288" cy="85725"/>
            </a:xfrm>
            <a:custGeom>
              <a:avLst/>
              <a:gdLst/>
              <a:ahLst/>
              <a:cxnLst>
                <a:cxn ang="0">
                  <a:pos x="89" y="54"/>
                </a:cxn>
                <a:cxn ang="0">
                  <a:pos x="77" y="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89" y="54"/>
                </a:cxn>
                <a:cxn ang="0">
                  <a:pos x="89" y="54"/>
                </a:cxn>
              </a:cxnLst>
              <a:rect l="0" t="0" r="r" b="b"/>
              <a:pathLst>
                <a:path w="89" h="54">
                  <a:moveTo>
                    <a:pt x="89" y="54"/>
                  </a:moveTo>
                  <a:lnTo>
                    <a:pt x="77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89" y="54"/>
                  </a:lnTo>
                  <a:lnTo>
                    <a:pt x="89" y="54"/>
                  </a:lnTo>
                  <a:close/>
                </a:path>
              </a:pathLst>
            </a:custGeom>
            <a:solidFill>
              <a:srgbClr val="16C5C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91" name="Freeform 167"/>
            <p:cNvSpPr/>
            <p:nvPr/>
          </p:nvSpPr>
          <p:spPr bwMode="auto">
            <a:xfrm>
              <a:off x="4740275" y="327025"/>
              <a:ext cx="125413" cy="85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54"/>
                </a:cxn>
                <a:cxn ang="0">
                  <a:pos x="64" y="54"/>
                </a:cxn>
                <a:cxn ang="0">
                  <a:pos x="64" y="54"/>
                </a:cxn>
                <a:cxn ang="0">
                  <a:pos x="71" y="54"/>
                </a:cxn>
                <a:cxn ang="0">
                  <a:pos x="77" y="53"/>
                </a:cxn>
                <a:cxn ang="0">
                  <a:pos x="79" y="51"/>
                </a:cxn>
                <a:cxn ang="0">
                  <a:pos x="79" y="48"/>
                </a:cxn>
                <a:cxn ang="0">
                  <a:pos x="79" y="43"/>
                </a:cxn>
                <a:cxn ang="0">
                  <a:pos x="77" y="36"/>
                </a:cxn>
                <a:cxn ang="0">
                  <a:pos x="77" y="36"/>
                </a:cxn>
                <a:cxn ang="0">
                  <a:pos x="72" y="25"/>
                </a:cxn>
                <a:cxn ang="0">
                  <a:pos x="66" y="13"/>
                </a:cxn>
                <a:cxn ang="0">
                  <a:pos x="59" y="3"/>
                </a:cxn>
                <a:cxn ang="0">
                  <a:pos x="56" y="2"/>
                </a:cxn>
                <a:cxn ang="0">
                  <a:pos x="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9" h="54">
                  <a:moveTo>
                    <a:pt x="0" y="0"/>
                  </a:moveTo>
                  <a:lnTo>
                    <a:pt x="12" y="54"/>
                  </a:lnTo>
                  <a:lnTo>
                    <a:pt x="64" y="54"/>
                  </a:lnTo>
                  <a:lnTo>
                    <a:pt x="64" y="54"/>
                  </a:lnTo>
                  <a:lnTo>
                    <a:pt x="71" y="54"/>
                  </a:lnTo>
                  <a:lnTo>
                    <a:pt x="77" y="53"/>
                  </a:lnTo>
                  <a:lnTo>
                    <a:pt x="79" y="51"/>
                  </a:lnTo>
                  <a:lnTo>
                    <a:pt x="79" y="48"/>
                  </a:lnTo>
                  <a:lnTo>
                    <a:pt x="79" y="43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2" y="25"/>
                  </a:lnTo>
                  <a:lnTo>
                    <a:pt x="66" y="13"/>
                  </a:lnTo>
                  <a:lnTo>
                    <a:pt x="59" y="3"/>
                  </a:lnTo>
                  <a:lnTo>
                    <a:pt x="56" y="2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C5C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92" name="Freeform 168"/>
            <p:cNvSpPr>
              <a:spLocks noEditPoints="1"/>
            </p:cNvSpPr>
            <p:nvPr/>
          </p:nvSpPr>
          <p:spPr bwMode="auto">
            <a:xfrm>
              <a:off x="4208463" y="433388"/>
              <a:ext cx="727075" cy="80963"/>
            </a:xfrm>
            <a:custGeom>
              <a:avLst/>
              <a:gdLst/>
              <a:ahLst/>
              <a:cxnLst>
                <a:cxn ang="0">
                  <a:pos x="298" y="44"/>
                </a:cxn>
                <a:cxn ang="0">
                  <a:pos x="155" y="51"/>
                </a:cxn>
                <a:cxn ang="0">
                  <a:pos x="203" y="0"/>
                </a:cxn>
                <a:cxn ang="0">
                  <a:pos x="227" y="2"/>
                </a:cxn>
                <a:cxn ang="0">
                  <a:pos x="227" y="5"/>
                </a:cxn>
                <a:cxn ang="0">
                  <a:pos x="203" y="8"/>
                </a:cxn>
                <a:cxn ang="0">
                  <a:pos x="200" y="5"/>
                </a:cxn>
                <a:cxn ang="0">
                  <a:pos x="201" y="2"/>
                </a:cxn>
                <a:cxn ang="0">
                  <a:pos x="309" y="0"/>
                </a:cxn>
                <a:cxn ang="0">
                  <a:pos x="334" y="2"/>
                </a:cxn>
                <a:cxn ang="0">
                  <a:pos x="334" y="5"/>
                </a:cxn>
                <a:cxn ang="0">
                  <a:pos x="309" y="8"/>
                </a:cxn>
                <a:cxn ang="0">
                  <a:pos x="306" y="5"/>
                </a:cxn>
                <a:cxn ang="0">
                  <a:pos x="308" y="2"/>
                </a:cxn>
                <a:cxn ang="0">
                  <a:pos x="0" y="44"/>
                </a:cxn>
                <a:cxn ang="0">
                  <a:pos x="52" y="51"/>
                </a:cxn>
                <a:cxn ang="0">
                  <a:pos x="0" y="44"/>
                </a:cxn>
                <a:cxn ang="0">
                  <a:pos x="458" y="44"/>
                </a:cxn>
                <a:cxn ang="0">
                  <a:pos x="394" y="46"/>
                </a:cxn>
                <a:cxn ang="0">
                  <a:pos x="394" y="46"/>
                </a:cxn>
                <a:cxn ang="0">
                  <a:pos x="394" y="46"/>
                </a:cxn>
                <a:cxn ang="0">
                  <a:pos x="394" y="46"/>
                </a:cxn>
                <a:cxn ang="0">
                  <a:pos x="394" y="46"/>
                </a:cxn>
                <a:cxn ang="0">
                  <a:pos x="394" y="46"/>
                </a:cxn>
                <a:cxn ang="0">
                  <a:pos x="394" y="46"/>
                </a:cxn>
                <a:cxn ang="0">
                  <a:pos x="394" y="46"/>
                </a:cxn>
                <a:cxn ang="0">
                  <a:pos x="394" y="46"/>
                </a:cxn>
                <a:cxn ang="0">
                  <a:pos x="394" y="46"/>
                </a:cxn>
                <a:cxn ang="0">
                  <a:pos x="394" y="46"/>
                </a:cxn>
                <a:cxn ang="0">
                  <a:pos x="394" y="46"/>
                </a:cxn>
                <a:cxn ang="0">
                  <a:pos x="394" y="46"/>
                </a:cxn>
                <a:cxn ang="0">
                  <a:pos x="396" y="48"/>
                </a:cxn>
                <a:cxn ang="0">
                  <a:pos x="396" y="48"/>
                </a:cxn>
                <a:cxn ang="0">
                  <a:pos x="396" y="48"/>
                </a:cxn>
                <a:cxn ang="0">
                  <a:pos x="396" y="48"/>
                </a:cxn>
                <a:cxn ang="0">
                  <a:pos x="396" y="48"/>
                </a:cxn>
                <a:cxn ang="0">
                  <a:pos x="396" y="48"/>
                </a:cxn>
                <a:cxn ang="0">
                  <a:pos x="396" y="48"/>
                </a:cxn>
                <a:cxn ang="0">
                  <a:pos x="396" y="48"/>
                </a:cxn>
                <a:cxn ang="0">
                  <a:pos x="396" y="48"/>
                </a:cxn>
                <a:cxn ang="0">
                  <a:pos x="396" y="48"/>
                </a:cxn>
                <a:cxn ang="0">
                  <a:pos x="396" y="49"/>
                </a:cxn>
                <a:cxn ang="0">
                  <a:pos x="396" y="49"/>
                </a:cxn>
                <a:cxn ang="0">
                  <a:pos x="396" y="49"/>
                </a:cxn>
                <a:cxn ang="0">
                  <a:pos x="396" y="49"/>
                </a:cxn>
                <a:cxn ang="0">
                  <a:pos x="396" y="49"/>
                </a:cxn>
                <a:cxn ang="0">
                  <a:pos x="396" y="49"/>
                </a:cxn>
                <a:cxn ang="0">
                  <a:pos x="396" y="49"/>
                </a:cxn>
                <a:cxn ang="0">
                  <a:pos x="396" y="51"/>
                </a:cxn>
                <a:cxn ang="0">
                  <a:pos x="396" y="51"/>
                </a:cxn>
                <a:cxn ang="0">
                  <a:pos x="398" y="51"/>
                </a:cxn>
                <a:cxn ang="0">
                  <a:pos x="398" y="51"/>
                </a:cxn>
              </a:cxnLst>
              <a:rect l="0" t="0" r="r" b="b"/>
              <a:pathLst>
                <a:path w="458" h="51">
                  <a:moveTo>
                    <a:pt x="152" y="44"/>
                  </a:moveTo>
                  <a:lnTo>
                    <a:pt x="298" y="44"/>
                  </a:lnTo>
                  <a:lnTo>
                    <a:pt x="298" y="44"/>
                  </a:lnTo>
                  <a:lnTo>
                    <a:pt x="294" y="51"/>
                  </a:lnTo>
                  <a:lnTo>
                    <a:pt x="155" y="51"/>
                  </a:lnTo>
                  <a:lnTo>
                    <a:pt x="155" y="51"/>
                  </a:lnTo>
                  <a:lnTo>
                    <a:pt x="152" y="44"/>
                  </a:lnTo>
                  <a:lnTo>
                    <a:pt x="152" y="44"/>
                  </a:lnTo>
                  <a:close/>
                  <a:moveTo>
                    <a:pt x="203" y="0"/>
                  </a:moveTo>
                  <a:lnTo>
                    <a:pt x="224" y="0"/>
                  </a:lnTo>
                  <a:lnTo>
                    <a:pt x="224" y="0"/>
                  </a:lnTo>
                  <a:lnTo>
                    <a:pt x="227" y="2"/>
                  </a:lnTo>
                  <a:lnTo>
                    <a:pt x="227" y="5"/>
                  </a:lnTo>
                  <a:lnTo>
                    <a:pt x="227" y="5"/>
                  </a:lnTo>
                  <a:lnTo>
                    <a:pt x="227" y="5"/>
                  </a:lnTo>
                  <a:lnTo>
                    <a:pt x="227" y="7"/>
                  </a:lnTo>
                  <a:lnTo>
                    <a:pt x="224" y="8"/>
                  </a:lnTo>
                  <a:lnTo>
                    <a:pt x="203" y="8"/>
                  </a:lnTo>
                  <a:lnTo>
                    <a:pt x="203" y="8"/>
                  </a:lnTo>
                  <a:lnTo>
                    <a:pt x="201" y="7"/>
                  </a:lnTo>
                  <a:lnTo>
                    <a:pt x="200" y="5"/>
                  </a:lnTo>
                  <a:lnTo>
                    <a:pt x="200" y="5"/>
                  </a:lnTo>
                  <a:lnTo>
                    <a:pt x="200" y="5"/>
                  </a:lnTo>
                  <a:lnTo>
                    <a:pt x="201" y="2"/>
                  </a:lnTo>
                  <a:lnTo>
                    <a:pt x="203" y="0"/>
                  </a:lnTo>
                  <a:lnTo>
                    <a:pt x="203" y="0"/>
                  </a:lnTo>
                  <a:close/>
                  <a:moveTo>
                    <a:pt x="309" y="0"/>
                  </a:moveTo>
                  <a:lnTo>
                    <a:pt x="330" y="0"/>
                  </a:lnTo>
                  <a:lnTo>
                    <a:pt x="330" y="0"/>
                  </a:lnTo>
                  <a:lnTo>
                    <a:pt x="334" y="2"/>
                  </a:lnTo>
                  <a:lnTo>
                    <a:pt x="334" y="5"/>
                  </a:lnTo>
                  <a:lnTo>
                    <a:pt x="334" y="5"/>
                  </a:lnTo>
                  <a:lnTo>
                    <a:pt x="334" y="5"/>
                  </a:lnTo>
                  <a:lnTo>
                    <a:pt x="334" y="7"/>
                  </a:lnTo>
                  <a:lnTo>
                    <a:pt x="330" y="8"/>
                  </a:lnTo>
                  <a:lnTo>
                    <a:pt x="309" y="8"/>
                  </a:lnTo>
                  <a:lnTo>
                    <a:pt x="309" y="8"/>
                  </a:lnTo>
                  <a:lnTo>
                    <a:pt x="308" y="7"/>
                  </a:lnTo>
                  <a:lnTo>
                    <a:pt x="306" y="5"/>
                  </a:lnTo>
                  <a:lnTo>
                    <a:pt x="306" y="5"/>
                  </a:lnTo>
                  <a:lnTo>
                    <a:pt x="306" y="5"/>
                  </a:lnTo>
                  <a:lnTo>
                    <a:pt x="308" y="2"/>
                  </a:lnTo>
                  <a:lnTo>
                    <a:pt x="309" y="0"/>
                  </a:lnTo>
                  <a:lnTo>
                    <a:pt x="309" y="0"/>
                  </a:lnTo>
                  <a:close/>
                  <a:moveTo>
                    <a:pt x="0" y="44"/>
                  </a:moveTo>
                  <a:lnTo>
                    <a:pt x="56" y="44"/>
                  </a:lnTo>
                  <a:lnTo>
                    <a:pt x="56" y="44"/>
                  </a:lnTo>
                  <a:lnTo>
                    <a:pt x="52" y="51"/>
                  </a:lnTo>
                  <a:lnTo>
                    <a:pt x="0" y="51"/>
                  </a:lnTo>
                  <a:lnTo>
                    <a:pt x="0" y="44"/>
                  </a:lnTo>
                  <a:lnTo>
                    <a:pt x="0" y="44"/>
                  </a:lnTo>
                  <a:close/>
                  <a:moveTo>
                    <a:pt x="456" y="51"/>
                  </a:moveTo>
                  <a:lnTo>
                    <a:pt x="456" y="51"/>
                  </a:lnTo>
                  <a:lnTo>
                    <a:pt x="458" y="44"/>
                  </a:lnTo>
                  <a:lnTo>
                    <a:pt x="394" y="44"/>
                  </a:lnTo>
                  <a:lnTo>
                    <a:pt x="394" y="46"/>
                  </a:lnTo>
                  <a:lnTo>
                    <a:pt x="394" y="46"/>
                  </a:lnTo>
                  <a:lnTo>
                    <a:pt x="394" y="46"/>
                  </a:lnTo>
                  <a:lnTo>
                    <a:pt x="394" y="46"/>
                  </a:lnTo>
                  <a:lnTo>
                    <a:pt x="394" y="46"/>
                  </a:lnTo>
                  <a:lnTo>
                    <a:pt x="394" y="46"/>
                  </a:lnTo>
                  <a:lnTo>
                    <a:pt x="394" y="46"/>
                  </a:lnTo>
                  <a:lnTo>
                    <a:pt x="394" y="46"/>
                  </a:lnTo>
                  <a:lnTo>
                    <a:pt x="394" y="46"/>
                  </a:lnTo>
                  <a:lnTo>
                    <a:pt x="394" y="46"/>
                  </a:lnTo>
                  <a:lnTo>
                    <a:pt x="394" y="46"/>
                  </a:lnTo>
                  <a:lnTo>
                    <a:pt x="394" y="46"/>
                  </a:lnTo>
                  <a:lnTo>
                    <a:pt x="394" y="46"/>
                  </a:lnTo>
                  <a:lnTo>
                    <a:pt x="394" y="46"/>
                  </a:lnTo>
                  <a:lnTo>
                    <a:pt x="394" y="46"/>
                  </a:lnTo>
                  <a:lnTo>
                    <a:pt x="394" y="46"/>
                  </a:lnTo>
                  <a:lnTo>
                    <a:pt x="394" y="46"/>
                  </a:lnTo>
                  <a:lnTo>
                    <a:pt x="394" y="46"/>
                  </a:lnTo>
                  <a:lnTo>
                    <a:pt x="394" y="46"/>
                  </a:lnTo>
                  <a:lnTo>
                    <a:pt x="394" y="46"/>
                  </a:lnTo>
                  <a:lnTo>
                    <a:pt x="394" y="46"/>
                  </a:lnTo>
                  <a:lnTo>
                    <a:pt x="394" y="46"/>
                  </a:lnTo>
                  <a:lnTo>
                    <a:pt x="394" y="46"/>
                  </a:lnTo>
                  <a:lnTo>
                    <a:pt x="394" y="46"/>
                  </a:lnTo>
                  <a:lnTo>
                    <a:pt x="394" y="46"/>
                  </a:lnTo>
                  <a:lnTo>
                    <a:pt x="394" y="46"/>
                  </a:lnTo>
                  <a:lnTo>
                    <a:pt x="394" y="46"/>
                  </a:lnTo>
                  <a:lnTo>
                    <a:pt x="394" y="46"/>
                  </a:lnTo>
                  <a:lnTo>
                    <a:pt x="394" y="46"/>
                  </a:lnTo>
                  <a:lnTo>
                    <a:pt x="394" y="46"/>
                  </a:lnTo>
                  <a:lnTo>
                    <a:pt x="394" y="46"/>
                  </a:lnTo>
                  <a:lnTo>
                    <a:pt x="394" y="46"/>
                  </a:lnTo>
                  <a:lnTo>
                    <a:pt x="394" y="46"/>
                  </a:lnTo>
                  <a:lnTo>
                    <a:pt x="394" y="46"/>
                  </a:lnTo>
                  <a:lnTo>
                    <a:pt x="394" y="46"/>
                  </a:lnTo>
                  <a:lnTo>
                    <a:pt x="394" y="46"/>
                  </a:lnTo>
                  <a:lnTo>
                    <a:pt x="394" y="46"/>
                  </a:lnTo>
                  <a:lnTo>
                    <a:pt x="394" y="46"/>
                  </a:lnTo>
                  <a:lnTo>
                    <a:pt x="394" y="48"/>
                  </a:lnTo>
                  <a:lnTo>
                    <a:pt x="394" y="48"/>
                  </a:lnTo>
                  <a:lnTo>
                    <a:pt x="396" y="48"/>
                  </a:lnTo>
                  <a:lnTo>
                    <a:pt x="396" y="48"/>
                  </a:lnTo>
                  <a:lnTo>
                    <a:pt x="396" y="48"/>
                  </a:lnTo>
                  <a:lnTo>
                    <a:pt x="396" y="48"/>
                  </a:lnTo>
                  <a:lnTo>
                    <a:pt x="396" y="48"/>
                  </a:lnTo>
                  <a:lnTo>
                    <a:pt x="396" y="48"/>
                  </a:lnTo>
                  <a:lnTo>
                    <a:pt x="396" y="48"/>
                  </a:lnTo>
                  <a:lnTo>
                    <a:pt x="396" y="48"/>
                  </a:lnTo>
                  <a:lnTo>
                    <a:pt x="396" y="48"/>
                  </a:lnTo>
                  <a:lnTo>
                    <a:pt x="396" y="48"/>
                  </a:lnTo>
                  <a:lnTo>
                    <a:pt x="396" y="48"/>
                  </a:lnTo>
                  <a:lnTo>
                    <a:pt x="396" y="48"/>
                  </a:lnTo>
                  <a:lnTo>
                    <a:pt x="396" y="48"/>
                  </a:lnTo>
                  <a:lnTo>
                    <a:pt x="396" y="48"/>
                  </a:lnTo>
                  <a:lnTo>
                    <a:pt x="396" y="48"/>
                  </a:lnTo>
                  <a:lnTo>
                    <a:pt x="396" y="48"/>
                  </a:lnTo>
                  <a:lnTo>
                    <a:pt x="396" y="48"/>
                  </a:lnTo>
                  <a:lnTo>
                    <a:pt x="396" y="48"/>
                  </a:lnTo>
                  <a:lnTo>
                    <a:pt x="396" y="48"/>
                  </a:lnTo>
                  <a:lnTo>
                    <a:pt x="396" y="48"/>
                  </a:lnTo>
                  <a:lnTo>
                    <a:pt x="396" y="48"/>
                  </a:lnTo>
                  <a:lnTo>
                    <a:pt x="396" y="48"/>
                  </a:lnTo>
                  <a:lnTo>
                    <a:pt x="396" y="48"/>
                  </a:lnTo>
                  <a:lnTo>
                    <a:pt x="396" y="48"/>
                  </a:lnTo>
                  <a:lnTo>
                    <a:pt x="396" y="48"/>
                  </a:lnTo>
                  <a:lnTo>
                    <a:pt x="396" y="48"/>
                  </a:lnTo>
                  <a:lnTo>
                    <a:pt x="396" y="48"/>
                  </a:lnTo>
                  <a:lnTo>
                    <a:pt x="396" y="48"/>
                  </a:lnTo>
                  <a:lnTo>
                    <a:pt x="396" y="48"/>
                  </a:lnTo>
                  <a:lnTo>
                    <a:pt x="396" y="49"/>
                  </a:lnTo>
                  <a:lnTo>
                    <a:pt x="396" y="49"/>
                  </a:lnTo>
                  <a:lnTo>
                    <a:pt x="396" y="49"/>
                  </a:lnTo>
                  <a:lnTo>
                    <a:pt x="396" y="49"/>
                  </a:lnTo>
                  <a:lnTo>
                    <a:pt x="396" y="49"/>
                  </a:lnTo>
                  <a:lnTo>
                    <a:pt x="396" y="49"/>
                  </a:lnTo>
                  <a:lnTo>
                    <a:pt x="396" y="49"/>
                  </a:lnTo>
                  <a:lnTo>
                    <a:pt x="396" y="49"/>
                  </a:lnTo>
                  <a:lnTo>
                    <a:pt x="396" y="49"/>
                  </a:lnTo>
                  <a:lnTo>
                    <a:pt x="396" y="49"/>
                  </a:lnTo>
                  <a:lnTo>
                    <a:pt x="396" y="49"/>
                  </a:lnTo>
                  <a:lnTo>
                    <a:pt x="396" y="49"/>
                  </a:lnTo>
                  <a:lnTo>
                    <a:pt x="396" y="49"/>
                  </a:lnTo>
                  <a:lnTo>
                    <a:pt x="396" y="49"/>
                  </a:lnTo>
                  <a:lnTo>
                    <a:pt x="396" y="49"/>
                  </a:lnTo>
                  <a:lnTo>
                    <a:pt x="396" y="49"/>
                  </a:lnTo>
                  <a:lnTo>
                    <a:pt x="396" y="49"/>
                  </a:lnTo>
                  <a:lnTo>
                    <a:pt x="396" y="49"/>
                  </a:lnTo>
                  <a:lnTo>
                    <a:pt x="396" y="49"/>
                  </a:lnTo>
                  <a:lnTo>
                    <a:pt x="396" y="49"/>
                  </a:lnTo>
                  <a:lnTo>
                    <a:pt x="396" y="49"/>
                  </a:lnTo>
                  <a:lnTo>
                    <a:pt x="396" y="51"/>
                  </a:lnTo>
                  <a:lnTo>
                    <a:pt x="396" y="51"/>
                  </a:lnTo>
                  <a:lnTo>
                    <a:pt x="396" y="51"/>
                  </a:lnTo>
                  <a:lnTo>
                    <a:pt x="396" y="51"/>
                  </a:lnTo>
                  <a:lnTo>
                    <a:pt x="396" y="51"/>
                  </a:lnTo>
                  <a:lnTo>
                    <a:pt x="398" y="51"/>
                  </a:lnTo>
                  <a:lnTo>
                    <a:pt x="398" y="51"/>
                  </a:lnTo>
                  <a:lnTo>
                    <a:pt x="398" y="51"/>
                  </a:lnTo>
                  <a:lnTo>
                    <a:pt x="398" y="51"/>
                  </a:lnTo>
                  <a:lnTo>
                    <a:pt x="398" y="51"/>
                  </a:lnTo>
                  <a:lnTo>
                    <a:pt x="398" y="51"/>
                  </a:lnTo>
                  <a:lnTo>
                    <a:pt x="456" y="51"/>
                  </a:lnTo>
                  <a:lnTo>
                    <a:pt x="456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93" name="Freeform 169"/>
            <p:cNvSpPr/>
            <p:nvPr/>
          </p:nvSpPr>
          <p:spPr bwMode="auto">
            <a:xfrm>
              <a:off x="4208463" y="439738"/>
              <a:ext cx="69850" cy="4127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10" y="6"/>
                </a:cxn>
                <a:cxn ang="0">
                  <a:pos x="7" y="13"/>
                </a:cxn>
                <a:cxn ang="0">
                  <a:pos x="0" y="26"/>
                </a:cxn>
                <a:cxn ang="0">
                  <a:pos x="23" y="26"/>
                </a:cxn>
                <a:cxn ang="0">
                  <a:pos x="23" y="26"/>
                </a:cxn>
                <a:cxn ang="0">
                  <a:pos x="29" y="21"/>
                </a:cxn>
                <a:cxn ang="0">
                  <a:pos x="39" y="13"/>
                </a:cxn>
                <a:cxn ang="0">
                  <a:pos x="42" y="8"/>
                </a:cxn>
                <a:cxn ang="0">
                  <a:pos x="44" y="4"/>
                </a:cxn>
                <a:cxn ang="0">
                  <a:pos x="42" y="1"/>
                </a:cxn>
                <a:cxn ang="0">
                  <a:pos x="38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44" h="26">
                  <a:moveTo>
                    <a:pt x="15" y="0"/>
                  </a:moveTo>
                  <a:lnTo>
                    <a:pt x="15" y="0"/>
                  </a:lnTo>
                  <a:lnTo>
                    <a:pt x="10" y="6"/>
                  </a:lnTo>
                  <a:lnTo>
                    <a:pt x="7" y="13"/>
                  </a:lnTo>
                  <a:lnTo>
                    <a:pt x="0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9" y="21"/>
                  </a:lnTo>
                  <a:lnTo>
                    <a:pt x="39" y="13"/>
                  </a:lnTo>
                  <a:lnTo>
                    <a:pt x="42" y="8"/>
                  </a:lnTo>
                  <a:lnTo>
                    <a:pt x="44" y="4"/>
                  </a:lnTo>
                  <a:lnTo>
                    <a:pt x="42" y="1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1522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94" name="Freeform 170"/>
            <p:cNvSpPr/>
            <p:nvPr/>
          </p:nvSpPr>
          <p:spPr bwMode="auto">
            <a:xfrm>
              <a:off x="4891088" y="428625"/>
              <a:ext cx="26988" cy="46038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15" y="28"/>
                </a:cxn>
                <a:cxn ang="0">
                  <a:pos x="15" y="28"/>
                </a:cxn>
                <a:cxn ang="0">
                  <a:pos x="17" y="25"/>
                </a:cxn>
                <a:cxn ang="0">
                  <a:pos x="17" y="21"/>
                </a:cxn>
                <a:cxn ang="0">
                  <a:pos x="17" y="15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3" y="7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3" y="29"/>
                </a:cxn>
                <a:cxn ang="0">
                  <a:pos x="13" y="29"/>
                </a:cxn>
                <a:cxn ang="0">
                  <a:pos x="13" y="29"/>
                </a:cxn>
              </a:cxnLst>
              <a:rect l="0" t="0" r="r" b="b"/>
              <a:pathLst>
                <a:path w="17" h="29">
                  <a:moveTo>
                    <a:pt x="13" y="29"/>
                  </a:moveTo>
                  <a:lnTo>
                    <a:pt x="15" y="28"/>
                  </a:lnTo>
                  <a:lnTo>
                    <a:pt x="15" y="28"/>
                  </a:lnTo>
                  <a:lnTo>
                    <a:pt x="17" y="25"/>
                  </a:lnTo>
                  <a:lnTo>
                    <a:pt x="17" y="21"/>
                  </a:lnTo>
                  <a:lnTo>
                    <a:pt x="17" y="15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3" y="29"/>
                  </a:lnTo>
                  <a:lnTo>
                    <a:pt x="13" y="29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1522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95" name="Freeform 171"/>
            <p:cNvSpPr>
              <a:spLocks noEditPoints="1"/>
            </p:cNvSpPr>
            <p:nvPr/>
          </p:nvSpPr>
          <p:spPr bwMode="auto">
            <a:xfrm>
              <a:off x="4710113" y="498475"/>
              <a:ext cx="95250" cy="96838"/>
            </a:xfrm>
            <a:custGeom>
              <a:avLst/>
              <a:gdLst/>
              <a:ahLst/>
              <a:cxnLst>
                <a:cxn ang="0">
                  <a:pos x="31" y="23"/>
                </a:cxn>
                <a:cxn ang="0">
                  <a:pos x="28" y="25"/>
                </a:cxn>
                <a:cxn ang="0">
                  <a:pos x="23" y="28"/>
                </a:cxn>
                <a:cxn ang="0">
                  <a:pos x="23" y="31"/>
                </a:cxn>
                <a:cxn ang="0">
                  <a:pos x="24" y="36"/>
                </a:cxn>
                <a:cxn ang="0">
                  <a:pos x="31" y="38"/>
                </a:cxn>
                <a:cxn ang="0">
                  <a:pos x="32" y="38"/>
                </a:cxn>
                <a:cxn ang="0">
                  <a:pos x="37" y="35"/>
                </a:cxn>
                <a:cxn ang="0">
                  <a:pos x="37" y="31"/>
                </a:cxn>
                <a:cxn ang="0">
                  <a:pos x="36" y="26"/>
                </a:cxn>
                <a:cxn ang="0">
                  <a:pos x="31" y="23"/>
                </a:cxn>
                <a:cxn ang="0">
                  <a:pos x="42" y="56"/>
                </a:cxn>
                <a:cxn ang="0">
                  <a:pos x="31" y="39"/>
                </a:cxn>
                <a:cxn ang="0">
                  <a:pos x="18" y="56"/>
                </a:cxn>
                <a:cxn ang="0">
                  <a:pos x="31" y="59"/>
                </a:cxn>
                <a:cxn ang="0">
                  <a:pos x="36" y="57"/>
                </a:cxn>
                <a:cxn ang="0">
                  <a:pos x="42" y="56"/>
                </a:cxn>
                <a:cxn ang="0">
                  <a:pos x="57" y="28"/>
                </a:cxn>
                <a:cxn ang="0">
                  <a:pos x="50" y="48"/>
                </a:cxn>
                <a:cxn ang="0">
                  <a:pos x="55" y="41"/>
                </a:cxn>
                <a:cxn ang="0">
                  <a:pos x="57" y="31"/>
                </a:cxn>
                <a:cxn ang="0">
                  <a:pos x="57" y="28"/>
                </a:cxn>
                <a:cxn ang="0">
                  <a:pos x="36" y="5"/>
                </a:cxn>
                <a:cxn ang="0">
                  <a:pos x="54" y="17"/>
                </a:cxn>
                <a:cxn ang="0">
                  <a:pos x="50" y="13"/>
                </a:cxn>
                <a:cxn ang="0">
                  <a:pos x="41" y="7"/>
                </a:cxn>
                <a:cxn ang="0">
                  <a:pos x="36" y="5"/>
                </a:cxn>
                <a:cxn ang="0">
                  <a:pos x="6" y="17"/>
                </a:cxn>
                <a:cxn ang="0">
                  <a:pos x="24" y="5"/>
                </a:cxn>
                <a:cxn ang="0">
                  <a:pos x="19" y="7"/>
                </a:cxn>
                <a:cxn ang="0">
                  <a:pos x="10" y="12"/>
                </a:cxn>
                <a:cxn ang="0">
                  <a:pos x="6" y="17"/>
                </a:cxn>
                <a:cxn ang="0">
                  <a:pos x="10" y="49"/>
                </a:cxn>
                <a:cxn ang="0">
                  <a:pos x="3" y="28"/>
                </a:cxn>
                <a:cxn ang="0">
                  <a:pos x="3" y="31"/>
                </a:cxn>
                <a:cxn ang="0">
                  <a:pos x="5" y="41"/>
                </a:cxn>
                <a:cxn ang="0">
                  <a:pos x="10" y="49"/>
                </a:cxn>
                <a:cxn ang="0">
                  <a:pos x="31" y="0"/>
                </a:cxn>
                <a:cxn ang="0">
                  <a:pos x="18" y="3"/>
                </a:cxn>
                <a:cxn ang="0">
                  <a:pos x="8" y="10"/>
                </a:cxn>
                <a:cxn ang="0">
                  <a:pos x="3" y="20"/>
                </a:cxn>
                <a:cxn ang="0">
                  <a:pos x="0" y="31"/>
                </a:cxn>
                <a:cxn ang="0">
                  <a:pos x="0" y="38"/>
                </a:cxn>
                <a:cxn ang="0">
                  <a:pos x="5" y="48"/>
                </a:cxn>
                <a:cxn ang="0">
                  <a:pos x="13" y="56"/>
                </a:cxn>
                <a:cxn ang="0">
                  <a:pos x="24" y="61"/>
                </a:cxn>
                <a:cxn ang="0">
                  <a:pos x="31" y="61"/>
                </a:cxn>
                <a:cxn ang="0">
                  <a:pos x="42" y="59"/>
                </a:cxn>
                <a:cxn ang="0">
                  <a:pos x="52" y="53"/>
                </a:cxn>
                <a:cxn ang="0">
                  <a:pos x="59" y="43"/>
                </a:cxn>
                <a:cxn ang="0">
                  <a:pos x="60" y="31"/>
                </a:cxn>
                <a:cxn ang="0">
                  <a:pos x="60" y="25"/>
                </a:cxn>
                <a:cxn ang="0">
                  <a:pos x="55" y="15"/>
                </a:cxn>
                <a:cxn ang="0">
                  <a:pos x="47" y="7"/>
                </a:cxn>
                <a:cxn ang="0">
                  <a:pos x="36" y="2"/>
                </a:cxn>
                <a:cxn ang="0">
                  <a:pos x="31" y="0"/>
                </a:cxn>
              </a:cxnLst>
              <a:rect l="0" t="0" r="r" b="b"/>
              <a:pathLst>
                <a:path w="60" h="61">
                  <a:moveTo>
                    <a:pt x="31" y="23"/>
                  </a:moveTo>
                  <a:lnTo>
                    <a:pt x="31" y="23"/>
                  </a:lnTo>
                  <a:lnTo>
                    <a:pt x="31" y="23"/>
                  </a:lnTo>
                  <a:lnTo>
                    <a:pt x="28" y="25"/>
                  </a:lnTo>
                  <a:lnTo>
                    <a:pt x="24" y="26"/>
                  </a:lnTo>
                  <a:lnTo>
                    <a:pt x="23" y="28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3" y="35"/>
                  </a:lnTo>
                  <a:lnTo>
                    <a:pt x="24" y="36"/>
                  </a:lnTo>
                  <a:lnTo>
                    <a:pt x="28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6" y="36"/>
                  </a:lnTo>
                  <a:lnTo>
                    <a:pt x="37" y="35"/>
                  </a:lnTo>
                  <a:lnTo>
                    <a:pt x="37" y="31"/>
                  </a:lnTo>
                  <a:lnTo>
                    <a:pt x="37" y="31"/>
                  </a:lnTo>
                  <a:lnTo>
                    <a:pt x="37" y="28"/>
                  </a:lnTo>
                  <a:lnTo>
                    <a:pt x="36" y="26"/>
                  </a:lnTo>
                  <a:lnTo>
                    <a:pt x="32" y="25"/>
                  </a:lnTo>
                  <a:lnTo>
                    <a:pt x="31" y="23"/>
                  </a:lnTo>
                  <a:lnTo>
                    <a:pt x="31" y="23"/>
                  </a:lnTo>
                  <a:close/>
                  <a:moveTo>
                    <a:pt x="42" y="56"/>
                  </a:moveTo>
                  <a:lnTo>
                    <a:pt x="42" y="56"/>
                  </a:lnTo>
                  <a:lnTo>
                    <a:pt x="31" y="39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4" y="57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6" y="57"/>
                  </a:lnTo>
                  <a:lnTo>
                    <a:pt x="42" y="56"/>
                  </a:lnTo>
                  <a:lnTo>
                    <a:pt x="42" y="56"/>
                  </a:lnTo>
                  <a:close/>
                  <a:moveTo>
                    <a:pt x="57" y="28"/>
                  </a:moveTo>
                  <a:lnTo>
                    <a:pt x="57" y="28"/>
                  </a:lnTo>
                  <a:lnTo>
                    <a:pt x="41" y="33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5" y="41"/>
                  </a:lnTo>
                  <a:lnTo>
                    <a:pt x="57" y="31"/>
                  </a:lnTo>
                  <a:lnTo>
                    <a:pt x="57" y="31"/>
                  </a:lnTo>
                  <a:lnTo>
                    <a:pt x="57" y="28"/>
                  </a:lnTo>
                  <a:lnTo>
                    <a:pt x="57" y="28"/>
                  </a:lnTo>
                  <a:close/>
                  <a:moveTo>
                    <a:pt x="36" y="5"/>
                  </a:moveTo>
                  <a:lnTo>
                    <a:pt x="36" y="5"/>
                  </a:lnTo>
                  <a:lnTo>
                    <a:pt x="36" y="23"/>
                  </a:lnTo>
                  <a:lnTo>
                    <a:pt x="54" y="17"/>
                  </a:lnTo>
                  <a:lnTo>
                    <a:pt x="54" y="17"/>
                  </a:lnTo>
                  <a:lnTo>
                    <a:pt x="50" y="13"/>
                  </a:lnTo>
                  <a:lnTo>
                    <a:pt x="46" y="8"/>
                  </a:lnTo>
                  <a:lnTo>
                    <a:pt x="41" y="7"/>
                  </a:lnTo>
                  <a:lnTo>
                    <a:pt x="36" y="5"/>
                  </a:lnTo>
                  <a:lnTo>
                    <a:pt x="36" y="5"/>
                  </a:lnTo>
                  <a:close/>
                  <a:moveTo>
                    <a:pt x="6" y="17"/>
                  </a:moveTo>
                  <a:lnTo>
                    <a:pt x="6" y="17"/>
                  </a:lnTo>
                  <a:lnTo>
                    <a:pt x="24" y="23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19" y="7"/>
                  </a:lnTo>
                  <a:lnTo>
                    <a:pt x="14" y="8"/>
                  </a:lnTo>
                  <a:lnTo>
                    <a:pt x="10" y="12"/>
                  </a:lnTo>
                  <a:lnTo>
                    <a:pt x="6" y="17"/>
                  </a:lnTo>
                  <a:lnTo>
                    <a:pt x="6" y="17"/>
                  </a:lnTo>
                  <a:close/>
                  <a:moveTo>
                    <a:pt x="10" y="49"/>
                  </a:moveTo>
                  <a:lnTo>
                    <a:pt x="10" y="49"/>
                  </a:lnTo>
                  <a:lnTo>
                    <a:pt x="21" y="33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5" y="41"/>
                  </a:lnTo>
                  <a:lnTo>
                    <a:pt x="10" y="49"/>
                  </a:lnTo>
                  <a:lnTo>
                    <a:pt x="10" y="49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24" y="2"/>
                  </a:lnTo>
                  <a:lnTo>
                    <a:pt x="18" y="3"/>
                  </a:lnTo>
                  <a:lnTo>
                    <a:pt x="13" y="7"/>
                  </a:lnTo>
                  <a:lnTo>
                    <a:pt x="8" y="10"/>
                  </a:lnTo>
                  <a:lnTo>
                    <a:pt x="5" y="15"/>
                  </a:lnTo>
                  <a:lnTo>
                    <a:pt x="3" y="20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3" y="43"/>
                  </a:lnTo>
                  <a:lnTo>
                    <a:pt x="5" y="48"/>
                  </a:lnTo>
                  <a:lnTo>
                    <a:pt x="8" y="53"/>
                  </a:lnTo>
                  <a:lnTo>
                    <a:pt x="13" y="56"/>
                  </a:lnTo>
                  <a:lnTo>
                    <a:pt x="18" y="59"/>
                  </a:lnTo>
                  <a:lnTo>
                    <a:pt x="24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6" y="61"/>
                  </a:lnTo>
                  <a:lnTo>
                    <a:pt x="42" y="59"/>
                  </a:lnTo>
                  <a:lnTo>
                    <a:pt x="47" y="56"/>
                  </a:lnTo>
                  <a:lnTo>
                    <a:pt x="52" y="53"/>
                  </a:lnTo>
                  <a:lnTo>
                    <a:pt x="55" y="48"/>
                  </a:lnTo>
                  <a:lnTo>
                    <a:pt x="59" y="43"/>
                  </a:lnTo>
                  <a:lnTo>
                    <a:pt x="60" y="38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25"/>
                  </a:lnTo>
                  <a:lnTo>
                    <a:pt x="59" y="20"/>
                  </a:lnTo>
                  <a:lnTo>
                    <a:pt x="55" y="15"/>
                  </a:lnTo>
                  <a:lnTo>
                    <a:pt x="52" y="10"/>
                  </a:lnTo>
                  <a:lnTo>
                    <a:pt x="47" y="7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96" name="Freeform 172"/>
            <p:cNvSpPr>
              <a:spLocks noEditPoints="1"/>
            </p:cNvSpPr>
            <p:nvPr/>
          </p:nvSpPr>
          <p:spPr bwMode="auto">
            <a:xfrm>
              <a:off x="4325938" y="498475"/>
              <a:ext cx="95250" cy="96838"/>
            </a:xfrm>
            <a:custGeom>
              <a:avLst/>
              <a:gdLst/>
              <a:ahLst/>
              <a:cxnLst>
                <a:cxn ang="0">
                  <a:pos x="29" y="23"/>
                </a:cxn>
                <a:cxn ang="0">
                  <a:pos x="27" y="25"/>
                </a:cxn>
                <a:cxn ang="0">
                  <a:pos x="22" y="28"/>
                </a:cxn>
                <a:cxn ang="0">
                  <a:pos x="22" y="31"/>
                </a:cxn>
                <a:cxn ang="0">
                  <a:pos x="24" y="36"/>
                </a:cxn>
                <a:cxn ang="0">
                  <a:pos x="29" y="38"/>
                </a:cxn>
                <a:cxn ang="0">
                  <a:pos x="32" y="38"/>
                </a:cxn>
                <a:cxn ang="0">
                  <a:pos x="37" y="35"/>
                </a:cxn>
                <a:cxn ang="0">
                  <a:pos x="37" y="31"/>
                </a:cxn>
                <a:cxn ang="0">
                  <a:pos x="36" y="26"/>
                </a:cxn>
                <a:cxn ang="0">
                  <a:pos x="29" y="23"/>
                </a:cxn>
                <a:cxn ang="0">
                  <a:pos x="42" y="56"/>
                </a:cxn>
                <a:cxn ang="0">
                  <a:pos x="31" y="39"/>
                </a:cxn>
                <a:cxn ang="0">
                  <a:pos x="18" y="56"/>
                </a:cxn>
                <a:cxn ang="0">
                  <a:pos x="29" y="59"/>
                </a:cxn>
                <a:cxn ang="0">
                  <a:pos x="36" y="57"/>
                </a:cxn>
                <a:cxn ang="0">
                  <a:pos x="42" y="56"/>
                </a:cxn>
                <a:cxn ang="0">
                  <a:pos x="57" y="28"/>
                </a:cxn>
                <a:cxn ang="0">
                  <a:pos x="50" y="48"/>
                </a:cxn>
                <a:cxn ang="0">
                  <a:pos x="55" y="41"/>
                </a:cxn>
                <a:cxn ang="0">
                  <a:pos x="57" y="31"/>
                </a:cxn>
                <a:cxn ang="0">
                  <a:pos x="57" y="28"/>
                </a:cxn>
                <a:cxn ang="0">
                  <a:pos x="36" y="5"/>
                </a:cxn>
                <a:cxn ang="0">
                  <a:pos x="54" y="17"/>
                </a:cxn>
                <a:cxn ang="0">
                  <a:pos x="50" y="13"/>
                </a:cxn>
                <a:cxn ang="0">
                  <a:pos x="40" y="7"/>
                </a:cxn>
                <a:cxn ang="0">
                  <a:pos x="36" y="5"/>
                </a:cxn>
                <a:cxn ang="0">
                  <a:pos x="6" y="17"/>
                </a:cxn>
                <a:cxn ang="0">
                  <a:pos x="24" y="5"/>
                </a:cxn>
                <a:cxn ang="0">
                  <a:pos x="19" y="7"/>
                </a:cxn>
                <a:cxn ang="0">
                  <a:pos x="9" y="12"/>
                </a:cxn>
                <a:cxn ang="0">
                  <a:pos x="6" y="17"/>
                </a:cxn>
                <a:cxn ang="0">
                  <a:pos x="9" y="49"/>
                </a:cxn>
                <a:cxn ang="0">
                  <a:pos x="3" y="28"/>
                </a:cxn>
                <a:cxn ang="0">
                  <a:pos x="3" y="31"/>
                </a:cxn>
                <a:cxn ang="0">
                  <a:pos x="4" y="41"/>
                </a:cxn>
                <a:cxn ang="0">
                  <a:pos x="9" y="49"/>
                </a:cxn>
                <a:cxn ang="0">
                  <a:pos x="29" y="0"/>
                </a:cxn>
                <a:cxn ang="0">
                  <a:pos x="18" y="3"/>
                </a:cxn>
                <a:cxn ang="0">
                  <a:pos x="8" y="10"/>
                </a:cxn>
                <a:cxn ang="0">
                  <a:pos x="1" y="20"/>
                </a:cxn>
                <a:cxn ang="0">
                  <a:pos x="0" y="31"/>
                </a:cxn>
                <a:cxn ang="0">
                  <a:pos x="0" y="38"/>
                </a:cxn>
                <a:cxn ang="0">
                  <a:pos x="4" y="48"/>
                </a:cxn>
                <a:cxn ang="0">
                  <a:pos x="13" y="56"/>
                </a:cxn>
                <a:cxn ang="0">
                  <a:pos x="24" y="61"/>
                </a:cxn>
                <a:cxn ang="0">
                  <a:pos x="29" y="61"/>
                </a:cxn>
                <a:cxn ang="0">
                  <a:pos x="42" y="59"/>
                </a:cxn>
                <a:cxn ang="0">
                  <a:pos x="50" y="53"/>
                </a:cxn>
                <a:cxn ang="0">
                  <a:pos x="57" y="43"/>
                </a:cxn>
                <a:cxn ang="0">
                  <a:pos x="60" y="31"/>
                </a:cxn>
                <a:cxn ang="0">
                  <a:pos x="60" y="25"/>
                </a:cxn>
                <a:cxn ang="0">
                  <a:pos x="55" y="15"/>
                </a:cxn>
                <a:cxn ang="0">
                  <a:pos x="47" y="7"/>
                </a:cxn>
                <a:cxn ang="0">
                  <a:pos x="36" y="2"/>
                </a:cxn>
                <a:cxn ang="0">
                  <a:pos x="29" y="0"/>
                </a:cxn>
              </a:cxnLst>
              <a:rect l="0" t="0" r="r" b="b"/>
              <a:pathLst>
                <a:path w="60" h="61">
                  <a:moveTo>
                    <a:pt x="29" y="23"/>
                  </a:moveTo>
                  <a:lnTo>
                    <a:pt x="29" y="23"/>
                  </a:lnTo>
                  <a:lnTo>
                    <a:pt x="29" y="23"/>
                  </a:lnTo>
                  <a:lnTo>
                    <a:pt x="27" y="25"/>
                  </a:lnTo>
                  <a:lnTo>
                    <a:pt x="24" y="26"/>
                  </a:lnTo>
                  <a:lnTo>
                    <a:pt x="22" y="28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5"/>
                  </a:lnTo>
                  <a:lnTo>
                    <a:pt x="24" y="36"/>
                  </a:lnTo>
                  <a:lnTo>
                    <a:pt x="27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32" y="38"/>
                  </a:lnTo>
                  <a:lnTo>
                    <a:pt x="36" y="36"/>
                  </a:lnTo>
                  <a:lnTo>
                    <a:pt x="37" y="35"/>
                  </a:lnTo>
                  <a:lnTo>
                    <a:pt x="37" y="31"/>
                  </a:lnTo>
                  <a:lnTo>
                    <a:pt x="37" y="31"/>
                  </a:lnTo>
                  <a:lnTo>
                    <a:pt x="37" y="28"/>
                  </a:lnTo>
                  <a:lnTo>
                    <a:pt x="36" y="26"/>
                  </a:lnTo>
                  <a:lnTo>
                    <a:pt x="32" y="25"/>
                  </a:lnTo>
                  <a:lnTo>
                    <a:pt x="29" y="23"/>
                  </a:lnTo>
                  <a:lnTo>
                    <a:pt x="29" y="23"/>
                  </a:lnTo>
                  <a:close/>
                  <a:moveTo>
                    <a:pt x="42" y="56"/>
                  </a:moveTo>
                  <a:lnTo>
                    <a:pt x="42" y="56"/>
                  </a:lnTo>
                  <a:lnTo>
                    <a:pt x="31" y="39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4" y="57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36" y="57"/>
                  </a:lnTo>
                  <a:lnTo>
                    <a:pt x="42" y="56"/>
                  </a:lnTo>
                  <a:lnTo>
                    <a:pt x="42" y="56"/>
                  </a:lnTo>
                  <a:close/>
                  <a:moveTo>
                    <a:pt x="57" y="28"/>
                  </a:moveTo>
                  <a:lnTo>
                    <a:pt x="57" y="28"/>
                  </a:lnTo>
                  <a:lnTo>
                    <a:pt x="39" y="33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5" y="41"/>
                  </a:lnTo>
                  <a:lnTo>
                    <a:pt x="57" y="31"/>
                  </a:lnTo>
                  <a:lnTo>
                    <a:pt x="57" y="31"/>
                  </a:lnTo>
                  <a:lnTo>
                    <a:pt x="57" y="28"/>
                  </a:lnTo>
                  <a:lnTo>
                    <a:pt x="57" y="28"/>
                  </a:lnTo>
                  <a:close/>
                  <a:moveTo>
                    <a:pt x="36" y="5"/>
                  </a:moveTo>
                  <a:lnTo>
                    <a:pt x="36" y="5"/>
                  </a:lnTo>
                  <a:lnTo>
                    <a:pt x="36" y="23"/>
                  </a:lnTo>
                  <a:lnTo>
                    <a:pt x="54" y="17"/>
                  </a:lnTo>
                  <a:lnTo>
                    <a:pt x="54" y="17"/>
                  </a:lnTo>
                  <a:lnTo>
                    <a:pt x="50" y="13"/>
                  </a:lnTo>
                  <a:lnTo>
                    <a:pt x="45" y="8"/>
                  </a:lnTo>
                  <a:lnTo>
                    <a:pt x="40" y="7"/>
                  </a:lnTo>
                  <a:lnTo>
                    <a:pt x="36" y="5"/>
                  </a:lnTo>
                  <a:lnTo>
                    <a:pt x="36" y="5"/>
                  </a:lnTo>
                  <a:close/>
                  <a:moveTo>
                    <a:pt x="6" y="17"/>
                  </a:moveTo>
                  <a:lnTo>
                    <a:pt x="6" y="17"/>
                  </a:lnTo>
                  <a:lnTo>
                    <a:pt x="24" y="23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19" y="7"/>
                  </a:lnTo>
                  <a:lnTo>
                    <a:pt x="14" y="8"/>
                  </a:lnTo>
                  <a:lnTo>
                    <a:pt x="9" y="12"/>
                  </a:lnTo>
                  <a:lnTo>
                    <a:pt x="6" y="17"/>
                  </a:lnTo>
                  <a:lnTo>
                    <a:pt x="6" y="17"/>
                  </a:lnTo>
                  <a:close/>
                  <a:moveTo>
                    <a:pt x="9" y="49"/>
                  </a:moveTo>
                  <a:lnTo>
                    <a:pt x="9" y="49"/>
                  </a:lnTo>
                  <a:lnTo>
                    <a:pt x="21" y="33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4" y="41"/>
                  </a:lnTo>
                  <a:lnTo>
                    <a:pt x="9" y="49"/>
                  </a:lnTo>
                  <a:lnTo>
                    <a:pt x="9" y="49"/>
                  </a:lnTo>
                  <a:close/>
                  <a:moveTo>
                    <a:pt x="29" y="0"/>
                  </a:moveTo>
                  <a:lnTo>
                    <a:pt x="29" y="0"/>
                  </a:lnTo>
                  <a:lnTo>
                    <a:pt x="24" y="2"/>
                  </a:lnTo>
                  <a:lnTo>
                    <a:pt x="18" y="3"/>
                  </a:lnTo>
                  <a:lnTo>
                    <a:pt x="13" y="7"/>
                  </a:lnTo>
                  <a:lnTo>
                    <a:pt x="8" y="10"/>
                  </a:lnTo>
                  <a:lnTo>
                    <a:pt x="4" y="15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1" y="43"/>
                  </a:lnTo>
                  <a:lnTo>
                    <a:pt x="4" y="48"/>
                  </a:lnTo>
                  <a:lnTo>
                    <a:pt x="8" y="53"/>
                  </a:lnTo>
                  <a:lnTo>
                    <a:pt x="13" y="56"/>
                  </a:lnTo>
                  <a:lnTo>
                    <a:pt x="18" y="59"/>
                  </a:lnTo>
                  <a:lnTo>
                    <a:pt x="24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36" y="61"/>
                  </a:lnTo>
                  <a:lnTo>
                    <a:pt x="42" y="59"/>
                  </a:lnTo>
                  <a:lnTo>
                    <a:pt x="47" y="56"/>
                  </a:lnTo>
                  <a:lnTo>
                    <a:pt x="50" y="53"/>
                  </a:lnTo>
                  <a:lnTo>
                    <a:pt x="55" y="48"/>
                  </a:lnTo>
                  <a:lnTo>
                    <a:pt x="57" y="43"/>
                  </a:lnTo>
                  <a:lnTo>
                    <a:pt x="60" y="38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25"/>
                  </a:lnTo>
                  <a:lnTo>
                    <a:pt x="57" y="20"/>
                  </a:lnTo>
                  <a:lnTo>
                    <a:pt x="55" y="15"/>
                  </a:lnTo>
                  <a:lnTo>
                    <a:pt x="50" y="10"/>
                  </a:lnTo>
                  <a:lnTo>
                    <a:pt x="47" y="7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236" name="组合 235"/>
          <p:cNvGrpSpPr/>
          <p:nvPr/>
        </p:nvGrpSpPr>
        <p:grpSpPr>
          <a:xfrm>
            <a:off x="2658020" y="738735"/>
            <a:ext cx="1229784" cy="1229784"/>
            <a:chOff x="2003425" y="0"/>
            <a:chExt cx="922338" cy="922338"/>
          </a:xfrm>
        </p:grpSpPr>
        <p:sp>
          <p:nvSpPr>
            <p:cNvPr id="1095" name="Freeform 71"/>
            <p:cNvSpPr/>
            <p:nvPr/>
          </p:nvSpPr>
          <p:spPr bwMode="auto">
            <a:xfrm>
              <a:off x="2003425" y="0"/>
              <a:ext cx="922338" cy="922338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232" y="7"/>
                </a:cxn>
                <a:cxn ang="0">
                  <a:pos x="178" y="23"/>
                </a:cxn>
                <a:cxn ang="0">
                  <a:pos x="128" y="49"/>
                </a:cxn>
                <a:cxn ang="0">
                  <a:pos x="85" y="85"/>
                </a:cxn>
                <a:cxn ang="0">
                  <a:pos x="51" y="128"/>
                </a:cxn>
                <a:cxn ang="0">
                  <a:pos x="23" y="177"/>
                </a:cxn>
                <a:cxn ang="0">
                  <a:pos x="7" y="232"/>
                </a:cxn>
                <a:cxn ang="0">
                  <a:pos x="0" y="290"/>
                </a:cxn>
                <a:cxn ang="0">
                  <a:pos x="2" y="321"/>
                </a:cxn>
                <a:cxn ang="0">
                  <a:pos x="13" y="376"/>
                </a:cxn>
                <a:cxn ang="0">
                  <a:pos x="36" y="429"/>
                </a:cxn>
                <a:cxn ang="0">
                  <a:pos x="67" y="475"/>
                </a:cxn>
                <a:cxn ang="0">
                  <a:pos x="106" y="514"/>
                </a:cxn>
                <a:cxn ang="0">
                  <a:pos x="152" y="545"/>
                </a:cxn>
                <a:cxn ang="0">
                  <a:pos x="204" y="568"/>
                </a:cxn>
                <a:cxn ang="0">
                  <a:pos x="260" y="579"/>
                </a:cxn>
                <a:cxn ang="0">
                  <a:pos x="291" y="581"/>
                </a:cxn>
                <a:cxn ang="0">
                  <a:pos x="348" y="574"/>
                </a:cxn>
                <a:cxn ang="0">
                  <a:pos x="404" y="558"/>
                </a:cxn>
                <a:cxn ang="0">
                  <a:pos x="453" y="532"/>
                </a:cxn>
                <a:cxn ang="0">
                  <a:pos x="496" y="496"/>
                </a:cxn>
                <a:cxn ang="0">
                  <a:pos x="532" y="453"/>
                </a:cxn>
                <a:cxn ang="0">
                  <a:pos x="558" y="403"/>
                </a:cxn>
                <a:cxn ang="0">
                  <a:pos x="574" y="349"/>
                </a:cxn>
                <a:cxn ang="0">
                  <a:pos x="581" y="290"/>
                </a:cxn>
                <a:cxn ang="0">
                  <a:pos x="579" y="260"/>
                </a:cxn>
                <a:cxn ang="0">
                  <a:pos x="568" y="205"/>
                </a:cxn>
                <a:cxn ang="0">
                  <a:pos x="545" y="152"/>
                </a:cxn>
                <a:cxn ang="0">
                  <a:pos x="514" y="106"/>
                </a:cxn>
                <a:cxn ang="0">
                  <a:pos x="474" y="67"/>
                </a:cxn>
                <a:cxn ang="0">
                  <a:pos x="429" y="36"/>
                </a:cxn>
                <a:cxn ang="0">
                  <a:pos x="376" y="13"/>
                </a:cxn>
                <a:cxn ang="0">
                  <a:pos x="321" y="2"/>
                </a:cxn>
                <a:cxn ang="0">
                  <a:pos x="291" y="0"/>
                </a:cxn>
              </a:cxnLst>
              <a:rect l="0" t="0" r="r" b="b"/>
              <a:pathLst>
                <a:path w="581" h="581">
                  <a:moveTo>
                    <a:pt x="291" y="0"/>
                  </a:moveTo>
                  <a:lnTo>
                    <a:pt x="291" y="0"/>
                  </a:lnTo>
                  <a:lnTo>
                    <a:pt x="260" y="2"/>
                  </a:lnTo>
                  <a:lnTo>
                    <a:pt x="232" y="7"/>
                  </a:lnTo>
                  <a:lnTo>
                    <a:pt x="204" y="13"/>
                  </a:lnTo>
                  <a:lnTo>
                    <a:pt x="178" y="23"/>
                  </a:lnTo>
                  <a:lnTo>
                    <a:pt x="152" y="36"/>
                  </a:lnTo>
                  <a:lnTo>
                    <a:pt x="128" y="49"/>
                  </a:lnTo>
                  <a:lnTo>
                    <a:pt x="106" y="67"/>
                  </a:lnTo>
                  <a:lnTo>
                    <a:pt x="85" y="85"/>
                  </a:lnTo>
                  <a:lnTo>
                    <a:pt x="67" y="106"/>
                  </a:lnTo>
                  <a:lnTo>
                    <a:pt x="51" y="128"/>
                  </a:lnTo>
                  <a:lnTo>
                    <a:pt x="36" y="152"/>
                  </a:lnTo>
                  <a:lnTo>
                    <a:pt x="23" y="177"/>
                  </a:lnTo>
                  <a:lnTo>
                    <a:pt x="13" y="205"/>
                  </a:lnTo>
                  <a:lnTo>
                    <a:pt x="7" y="232"/>
                  </a:lnTo>
                  <a:lnTo>
                    <a:pt x="2" y="260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" y="321"/>
                  </a:lnTo>
                  <a:lnTo>
                    <a:pt x="7" y="349"/>
                  </a:lnTo>
                  <a:lnTo>
                    <a:pt x="13" y="376"/>
                  </a:lnTo>
                  <a:lnTo>
                    <a:pt x="23" y="403"/>
                  </a:lnTo>
                  <a:lnTo>
                    <a:pt x="36" y="429"/>
                  </a:lnTo>
                  <a:lnTo>
                    <a:pt x="51" y="453"/>
                  </a:lnTo>
                  <a:lnTo>
                    <a:pt x="67" y="475"/>
                  </a:lnTo>
                  <a:lnTo>
                    <a:pt x="85" y="496"/>
                  </a:lnTo>
                  <a:lnTo>
                    <a:pt x="106" y="514"/>
                  </a:lnTo>
                  <a:lnTo>
                    <a:pt x="128" y="532"/>
                  </a:lnTo>
                  <a:lnTo>
                    <a:pt x="152" y="545"/>
                  </a:lnTo>
                  <a:lnTo>
                    <a:pt x="178" y="558"/>
                  </a:lnTo>
                  <a:lnTo>
                    <a:pt x="204" y="568"/>
                  </a:lnTo>
                  <a:lnTo>
                    <a:pt x="232" y="574"/>
                  </a:lnTo>
                  <a:lnTo>
                    <a:pt x="260" y="579"/>
                  </a:lnTo>
                  <a:lnTo>
                    <a:pt x="291" y="581"/>
                  </a:lnTo>
                  <a:lnTo>
                    <a:pt x="291" y="581"/>
                  </a:lnTo>
                  <a:lnTo>
                    <a:pt x="321" y="579"/>
                  </a:lnTo>
                  <a:lnTo>
                    <a:pt x="348" y="574"/>
                  </a:lnTo>
                  <a:lnTo>
                    <a:pt x="376" y="568"/>
                  </a:lnTo>
                  <a:lnTo>
                    <a:pt x="404" y="558"/>
                  </a:lnTo>
                  <a:lnTo>
                    <a:pt x="429" y="545"/>
                  </a:lnTo>
                  <a:lnTo>
                    <a:pt x="453" y="532"/>
                  </a:lnTo>
                  <a:lnTo>
                    <a:pt x="474" y="514"/>
                  </a:lnTo>
                  <a:lnTo>
                    <a:pt x="496" y="496"/>
                  </a:lnTo>
                  <a:lnTo>
                    <a:pt x="514" y="475"/>
                  </a:lnTo>
                  <a:lnTo>
                    <a:pt x="532" y="453"/>
                  </a:lnTo>
                  <a:lnTo>
                    <a:pt x="545" y="429"/>
                  </a:lnTo>
                  <a:lnTo>
                    <a:pt x="558" y="403"/>
                  </a:lnTo>
                  <a:lnTo>
                    <a:pt x="568" y="376"/>
                  </a:lnTo>
                  <a:lnTo>
                    <a:pt x="574" y="349"/>
                  </a:lnTo>
                  <a:lnTo>
                    <a:pt x="579" y="321"/>
                  </a:lnTo>
                  <a:lnTo>
                    <a:pt x="581" y="290"/>
                  </a:lnTo>
                  <a:lnTo>
                    <a:pt x="581" y="290"/>
                  </a:lnTo>
                  <a:lnTo>
                    <a:pt x="579" y="260"/>
                  </a:lnTo>
                  <a:lnTo>
                    <a:pt x="574" y="232"/>
                  </a:lnTo>
                  <a:lnTo>
                    <a:pt x="568" y="205"/>
                  </a:lnTo>
                  <a:lnTo>
                    <a:pt x="558" y="177"/>
                  </a:lnTo>
                  <a:lnTo>
                    <a:pt x="545" y="152"/>
                  </a:lnTo>
                  <a:lnTo>
                    <a:pt x="532" y="128"/>
                  </a:lnTo>
                  <a:lnTo>
                    <a:pt x="514" y="106"/>
                  </a:lnTo>
                  <a:lnTo>
                    <a:pt x="496" y="85"/>
                  </a:lnTo>
                  <a:lnTo>
                    <a:pt x="474" y="67"/>
                  </a:lnTo>
                  <a:lnTo>
                    <a:pt x="453" y="49"/>
                  </a:lnTo>
                  <a:lnTo>
                    <a:pt x="429" y="36"/>
                  </a:lnTo>
                  <a:lnTo>
                    <a:pt x="404" y="23"/>
                  </a:lnTo>
                  <a:lnTo>
                    <a:pt x="376" y="13"/>
                  </a:lnTo>
                  <a:lnTo>
                    <a:pt x="348" y="7"/>
                  </a:lnTo>
                  <a:lnTo>
                    <a:pt x="321" y="2"/>
                  </a:lnTo>
                  <a:lnTo>
                    <a:pt x="291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25A58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6" name="Freeform 72"/>
            <p:cNvSpPr/>
            <p:nvPr/>
          </p:nvSpPr>
          <p:spPr bwMode="auto">
            <a:xfrm>
              <a:off x="2260600" y="155575"/>
              <a:ext cx="665163" cy="766763"/>
            </a:xfrm>
            <a:custGeom>
              <a:avLst/>
              <a:gdLst/>
              <a:ahLst/>
              <a:cxnLst>
                <a:cxn ang="0">
                  <a:pos x="0" y="352"/>
                </a:cxn>
                <a:cxn ang="0">
                  <a:pos x="33" y="352"/>
                </a:cxn>
                <a:cxn ang="0">
                  <a:pos x="25" y="344"/>
                </a:cxn>
                <a:cxn ang="0">
                  <a:pos x="25" y="0"/>
                </a:cxn>
                <a:cxn ang="0">
                  <a:pos x="198" y="0"/>
                </a:cxn>
                <a:cxn ang="0">
                  <a:pos x="244" y="48"/>
                </a:cxn>
                <a:cxn ang="0">
                  <a:pos x="244" y="46"/>
                </a:cxn>
                <a:cxn ang="0">
                  <a:pos x="244" y="44"/>
                </a:cxn>
                <a:cxn ang="0">
                  <a:pos x="244" y="41"/>
                </a:cxn>
                <a:cxn ang="0">
                  <a:pos x="244" y="39"/>
                </a:cxn>
                <a:cxn ang="0">
                  <a:pos x="242" y="36"/>
                </a:cxn>
                <a:cxn ang="0">
                  <a:pos x="242" y="36"/>
                </a:cxn>
                <a:cxn ang="0">
                  <a:pos x="218" y="13"/>
                </a:cxn>
                <a:cxn ang="0">
                  <a:pos x="224" y="3"/>
                </a:cxn>
                <a:cxn ang="0">
                  <a:pos x="227" y="5"/>
                </a:cxn>
                <a:cxn ang="0">
                  <a:pos x="231" y="5"/>
                </a:cxn>
                <a:cxn ang="0">
                  <a:pos x="234" y="7"/>
                </a:cxn>
                <a:cxn ang="0">
                  <a:pos x="237" y="10"/>
                </a:cxn>
                <a:cxn ang="0">
                  <a:pos x="240" y="12"/>
                </a:cxn>
                <a:cxn ang="0">
                  <a:pos x="242" y="13"/>
                </a:cxn>
                <a:cxn ang="0">
                  <a:pos x="245" y="15"/>
                </a:cxn>
                <a:cxn ang="0">
                  <a:pos x="249" y="18"/>
                </a:cxn>
                <a:cxn ang="0">
                  <a:pos x="250" y="21"/>
                </a:cxn>
                <a:cxn ang="0">
                  <a:pos x="419" y="188"/>
                </a:cxn>
                <a:cxn ang="0">
                  <a:pos x="419" y="188"/>
                </a:cxn>
                <a:cxn ang="0">
                  <a:pos x="419" y="192"/>
                </a:cxn>
                <a:cxn ang="0">
                  <a:pos x="419" y="192"/>
                </a:cxn>
                <a:cxn ang="0">
                  <a:pos x="417" y="223"/>
                </a:cxn>
                <a:cxn ang="0">
                  <a:pos x="412" y="251"/>
                </a:cxn>
                <a:cxn ang="0">
                  <a:pos x="406" y="278"/>
                </a:cxn>
                <a:cxn ang="0">
                  <a:pos x="396" y="305"/>
                </a:cxn>
                <a:cxn ang="0">
                  <a:pos x="383" y="331"/>
                </a:cxn>
                <a:cxn ang="0">
                  <a:pos x="370" y="355"/>
                </a:cxn>
                <a:cxn ang="0">
                  <a:pos x="352" y="377"/>
                </a:cxn>
                <a:cxn ang="0">
                  <a:pos x="334" y="398"/>
                </a:cxn>
                <a:cxn ang="0">
                  <a:pos x="312" y="416"/>
                </a:cxn>
                <a:cxn ang="0">
                  <a:pos x="291" y="434"/>
                </a:cxn>
                <a:cxn ang="0">
                  <a:pos x="267" y="447"/>
                </a:cxn>
                <a:cxn ang="0">
                  <a:pos x="242" y="460"/>
                </a:cxn>
                <a:cxn ang="0">
                  <a:pos x="214" y="470"/>
                </a:cxn>
                <a:cxn ang="0">
                  <a:pos x="186" y="476"/>
                </a:cxn>
                <a:cxn ang="0">
                  <a:pos x="159" y="481"/>
                </a:cxn>
                <a:cxn ang="0">
                  <a:pos x="129" y="483"/>
                </a:cxn>
                <a:cxn ang="0">
                  <a:pos x="129" y="483"/>
                </a:cxn>
                <a:cxn ang="0">
                  <a:pos x="96" y="481"/>
                </a:cxn>
                <a:cxn ang="0">
                  <a:pos x="0" y="385"/>
                </a:cxn>
                <a:cxn ang="0">
                  <a:pos x="0" y="352"/>
                </a:cxn>
                <a:cxn ang="0">
                  <a:pos x="0" y="352"/>
                </a:cxn>
              </a:cxnLst>
              <a:rect l="0" t="0" r="r" b="b"/>
              <a:pathLst>
                <a:path w="419" h="483">
                  <a:moveTo>
                    <a:pt x="0" y="352"/>
                  </a:moveTo>
                  <a:lnTo>
                    <a:pt x="33" y="352"/>
                  </a:lnTo>
                  <a:lnTo>
                    <a:pt x="25" y="344"/>
                  </a:lnTo>
                  <a:lnTo>
                    <a:pt x="25" y="0"/>
                  </a:lnTo>
                  <a:lnTo>
                    <a:pt x="198" y="0"/>
                  </a:lnTo>
                  <a:lnTo>
                    <a:pt x="244" y="48"/>
                  </a:lnTo>
                  <a:lnTo>
                    <a:pt x="244" y="46"/>
                  </a:lnTo>
                  <a:lnTo>
                    <a:pt x="244" y="44"/>
                  </a:lnTo>
                  <a:lnTo>
                    <a:pt x="244" y="41"/>
                  </a:lnTo>
                  <a:lnTo>
                    <a:pt x="244" y="39"/>
                  </a:lnTo>
                  <a:lnTo>
                    <a:pt x="242" y="36"/>
                  </a:lnTo>
                  <a:lnTo>
                    <a:pt x="242" y="36"/>
                  </a:lnTo>
                  <a:lnTo>
                    <a:pt x="218" y="13"/>
                  </a:lnTo>
                  <a:lnTo>
                    <a:pt x="224" y="3"/>
                  </a:lnTo>
                  <a:lnTo>
                    <a:pt x="227" y="5"/>
                  </a:lnTo>
                  <a:lnTo>
                    <a:pt x="231" y="5"/>
                  </a:lnTo>
                  <a:lnTo>
                    <a:pt x="234" y="7"/>
                  </a:lnTo>
                  <a:lnTo>
                    <a:pt x="237" y="10"/>
                  </a:lnTo>
                  <a:lnTo>
                    <a:pt x="240" y="12"/>
                  </a:lnTo>
                  <a:lnTo>
                    <a:pt x="242" y="13"/>
                  </a:lnTo>
                  <a:lnTo>
                    <a:pt x="245" y="15"/>
                  </a:lnTo>
                  <a:lnTo>
                    <a:pt x="249" y="18"/>
                  </a:lnTo>
                  <a:lnTo>
                    <a:pt x="250" y="21"/>
                  </a:lnTo>
                  <a:lnTo>
                    <a:pt x="419" y="188"/>
                  </a:lnTo>
                  <a:lnTo>
                    <a:pt x="419" y="188"/>
                  </a:lnTo>
                  <a:lnTo>
                    <a:pt x="419" y="192"/>
                  </a:lnTo>
                  <a:lnTo>
                    <a:pt x="419" y="192"/>
                  </a:lnTo>
                  <a:lnTo>
                    <a:pt x="417" y="223"/>
                  </a:lnTo>
                  <a:lnTo>
                    <a:pt x="412" y="251"/>
                  </a:lnTo>
                  <a:lnTo>
                    <a:pt x="406" y="278"/>
                  </a:lnTo>
                  <a:lnTo>
                    <a:pt x="396" y="305"/>
                  </a:lnTo>
                  <a:lnTo>
                    <a:pt x="383" y="331"/>
                  </a:lnTo>
                  <a:lnTo>
                    <a:pt x="370" y="355"/>
                  </a:lnTo>
                  <a:lnTo>
                    <a:pt x="352" y="377"/>
                  </a:lnTo>
                  <a:lnTo>
                    <a:pt x="334" y="398"/>
                  </a:lnTo>
                  <a:lnTo>
                    <a:pt x="312" y="416"/>
                  </a:lnTo>
                  <a:lnTo>
                    <a:pt x="291" y="434"/>
                  </a:lnTo>
                  <a:lnTo>
                    <a:pt x="267" y="447"/>
                  </a:lnTo>
                  <a:lnTo>
                    <a:pt x="242" y="460"/>
                  </a:lnTo>
                  <a:lnTo>
                    <a:pt x="214" y="470"/>
                  </a:lnTo>
                  <a:lnTo>
                    <a:pt x="186" y="476"/>
                  </a:lnTo>
                  <a:lnTo>
                    <a:pt x="159" y="481"/>
                  </a:lnTo>
                  <a:lnTo>
                    <a:pt x="129" y="483"/>
                  </a:lnTo>
                  <a:lnTo>
                    <a:pt x="129" y="483"/>
                  </a:lnTo>
                  <a:lnTo>
                    <a:pt x="96" y="481"/>
                  </a:lnTo>
                  <a:lnTo>
                    <a:pt x="0" y="385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BF323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3" name="Freeform 79"/>
            <p:cNvSpPr/>
            <p:nvPr/>
          </p:nvSpPr>
          <p:spPr bwMode="auto">
            <a:xfrm>
              <a:off x="2624138" y="269875"/>
              <a:ext cx="28575" cy="52388"/>
            </a:xfrm>
            <a:custGeom>
              <a:avLst/>
              <a:gdLst/>
              <a:ahLst/>
              <a:cxnLst>
                <a:cxn ang="0">
                  <a:pos x="16" y="31"/>
                </a:cxn>
                <a:cxn ang="0">
                  <a:pos x="16" y="31"/>
                </a:cxn>
                <a:cxn ang="0">
                  <a:pos x="15" y="31"/>
                </a:cxn>
                <a:cxn ang="0">
                  <a:pos x="8" y="33"/>
                </a:cxn>
                <a:cxn ang="0">
                  <a:pos x="8" y="33"/>
                </a:cxn>
                <a:cxn ang="0">
                  <a:pos x="5" y="31"/>
                </a:cxn>
                <a:cxn ang="0">
                  <a:pos x="3" y="30"/>
                </a:cxn>
                <a:cxn ang="0">
                  <a:pos x="2" y="28"/>
                </a:cxn>
                <a:cxn ang="0">
                  <a:pos x="0" y="2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7" y="2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6" y="10"/>
                </a:cxn>
                <a:cxn ang="0">
                  <a:pos x="16" y="10"/>
                </a:cxn>
                <a:cxn ang="0">
                  <a:pos x="18" y="30"/>
                </a:cxn>
                <a:cxn ang="0">
                  <a:pos x="18" y="31"/>
                </a:cxn>
                <a:cxn ang="0">
                  <a:pos x="16" y="31"/>
                </a:cxn>
                <a:cxn ang="0">
                  <a:pos x="16" y="31"/>
                </a:cxn>
              </a:cxnLst>
              <a:rect l="0" t="0" r="r" b="b"/>
              <a:pathLst>
                <a:path w="18" h="33">
                  <a:moveTo>
                    <a:pt x="16" y="31"/>
                  </a:moveTo>
                  <a:lnTo>
                    <a:pt x="16" y="31"/>
                  </a:lnTo>
                  <a:lnTo>
                    <a:pt x="15" y="31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5" y="31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8" y="30"/>
                  </a:lnTo>
                  <a:lnTo>
                    <a:pt x="18" y="31"/>
                  </a:lnTo>
                  <a:lnTo>
                    <a:pt x="16" y="31"/>
                  </a:lnTo>
                  <a:lnTo>
                    <a:pt x="1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4" name="Freeform 80"/>
            <p:cNvSpPr>
              <a:spLocks noEditPoints="1"/>
            </p:cNvSpPr>
            <p:nvPr/>
          </p:nvSpPr>
          <p:spPr bwMode="auto">
            <a:xfrm>
              <a:off x="2260600" y="155575"/>
              <a:ext cx="498475" cy="611188"/>
            </a:xfrm>
            <a:custGeom>
              <a:avLst/>
              <a:gdLst/>
              <a:ahLst/>
              <a:cxnLst>
                <a:cxn ang="0">
                  <a:pos x="221" y="385"/>
                </a:cxn>
                <a:cxn ang="0">
                  <a:pos x="0" y="352"/>
                </a:cxn>
                <a:cxn ang="0">
                  <a:pos x="198" y="0"/>
                </a:cxn>
                <a:cxn ang="0">
                  <a:pos x="25" y="344"/>
                </a:cxn>
                <a:cxn ang="0">
                  <a:pos x="218" y="13"/>
                </a:cxn>
                <a:cxn ang="0">
                  <a:pos x="240" y="35"/>
                </a:cxn>
                <a:cxn ang="0">
                  <a:pos x="245" y="62"/>
                </a:cxn>
                <a:cxn ang="0">
                  <a:pos x="242" y="64"/>
                </a:cxn>
                <a:cxn ang="0">
                  <a:pos x="234" y="64"/>
                </a:cxn>
                <a:cxn ang="0">
                  <a:pos x="221" y="74"/>
                </a:cxn>
                <a:cxn ang="0">
                  <a:pos x="221" y="98"/>
                </a:cxn>
                <a:cxn ang="0">
                  <a:pos x="232" y="111"/>
                </a:cxn>
                <a:cxn ang="0">
                  <a:pos x="244" y="113"/>
                </a:cxn>
                <a:cxn ang="0">
                  <a:pos x="247" y="115"/>
                </a:cxn>
                <a:cxn ang="0">
                  <a:pos x="249" y="121"/>
                </a:cxn>
                <a:cxn ang="0">
                  <a:pos x="272" y="210"/>
                </a:cxn>
                <a:cxn ang="0">
                  <a:pos x="286" y="264"/>
                </a:cxn>
                <a:cxn ang="0">
                  <a:pos x="293" y="303"/>
                </a:cxn>
                <a:cxn ang="0">
                  <a:pos x="288" y="324"/>
                </a:cxn>
                <a:cxn ang="0">
                  <a:pos x="281" y="334"/>
                </a:cxn>
                <a:cxn ang="0">
                  <a:pos x="268" y="337"/>
                </a:cxn>
                <a:cxn ang="0">
                  <a:pos x="250" y="329"/>
                </a:cxn>
                <a:cxn ang="0">
                  <a:pos x="237" y="301"/>
                </a:cxn>
                <a:cxn ang="0">
                  <a:pos x="237" y="277"/>
                </a:cxn>
                <a:cxn ang="0">
                  <a:pos x="239" y="246"/>
                </a:cxn>
                <a:cxn ang="0">
                  <a:pos x="242" y="193"/>
                </a:cxn>
                <a:cxn ang="0">
                  <a:pos x="236" y="162"/>
                </a:cxn>
                <a:cxn ang="0">
                  <a:pos x="224" y="146"/>
                </a:cxn>
                <a:cxn ang="0">
                  <a:pos x="206" y="157"/>
                </a:cxn>
                <a:cxn ang="0">
                  <a:pos x="214" y="167"/>
                </a:cxn>
                <a:cxn ang="0">
                  <a:pos x="219" y="182"/>
                </a:cxn>
                <a:cxn ang="0">
                  <a:pos x="219" y="206"/>
                </a:cxn>
                <a:cxn ang="0">
                  <a:pos x="214" y="273"/>
                </a:cxn>
                <a:cxn ang="0">
                  <a:pos x="216" y="303"/>
                </a:cxn>
                <a:cxn ang="0">
                  <a:pos x="226" y="332"/>
                </a:cxn>
                <a:cxn ang="0">
                  <a:pos x="245" y="354"/>
                </a:cxn>
                <a:cxn ang="0">
                  <a:pos x="267" y="359"/>
                </a:cxn>
                <a:cxn ang="0">
                  <a:pos x="286" y="357"/>
                </a:cxn>
                <a:cxn ang="0">
                  <a:pos x="304" y="342"/>
                </a:cxn>
                <a:cxn ang="0">
                  <a:pos x="312" y="319"/>
                </a:cxn>
                <a:cxn ang="0">
                  <a:pos x="311" y="282"/>
                </a:cxn>
                <a:cxn ang="0">
                  <a:pos x="293" y="205"/>
                </a:cxn>
                <a:cxn ang="0">
                  <a:pos x="280" y="157"/>
                </a:cxn>
                <a:cxn ang="0">
                  <a:pos x="267" y="100"/>
                </a:cxn>
                <a:cxn ang="0">
                  <a:pos x="263" y="62"/>
                </a:cxn>
                <a:cxn ang="0">
                  <a:pos x="260" y="36"/>
                </a:cxn>
                <a:cxn ang="0">
                  <a:pos x="249" y="18"/>
                </a:cxn>
                <a:cxn ang="0">
                  <a:pos x="224" y="3"/>
                </a:cxn>
              </a:cxnLst>
              <a:rect l="0" t="0" r="r" b="b"/>
              <a:pathLst>
                <a:path w="314" h="385">
                  <a:moveTo>
                    <a:pt x="0" y="352"/>
                  </a:moveTo>
                  <a:lnTo>
                    <a:pt x="221" y="352"/>
                  </a:lnTo>
                  <a:lnTo>
                    <a:pt x="221" y="385"/>
                  </a:lnTo>
                  <a:lnTo>
                    <a:pt x="0" y="385"/>
                  </a:lnTo>
                  <a:lnTo>
                    <a:pt x="0" y="352"/>
                  </a:lnTo>
                  <a:lnTo>
                    <a:pt x="0" y="352"/>
                  </a:lnTo>
                  <a:close/>
                  <a:moveTo>
                    <a:pt x="25" y="344"/>
                  </a:moveTo>
                  <a:lnTo>
                    <a:pt x="198" y="344"/>
                  </a:lnTo>
                  <a:lnTo>
                    <a:pt x="198" y="0"/>
                  </a:lnTo>
                  <a:lnTo>
                    <a:pt x="25" y="0"/>
                  </a:lnTo>
                  <a:lnTo>
                    <a:pt x="25" y="344"/>
                  </a:lnTo>
                  <a:lnTo>
                    <a:pt x="25" y="344"/>
                  </a:lnTo>
                  <a:close/>
                  <a:moveTo>
                    <a:pt x="224" y="3"/>
                  </a:moveTo>
                  <a:lnTo>
                    <a:pt x="218" y="13"/>
                  </a:lnTo>
                  <a:lnTo>
                    <a:pt x="218" y="13"/>
                  </a:lnTo>
                  <a:lnTo>
                    <a:pt x="227" y="18"/>
                  </a:lnTo>
                  <a:lnTo>
                    <a:pt x="236" y="26"/>
                  </a:lnTo>
                  <a:lnTo>
                    <a:pt x="240" y="35"/>
                  </a:lnTo>
                  <a:lnTo>
                    <a:pt x="244" y="44"/>
                  </a:lnTo>
                  <a:lnTo>
                    <a:pt x="244" y="44"/>
                  </a:lnTo>
                  <a:lnTo>
                    <a:pt x="245" y="62"/>
                  </a:lnTo>
                  <a:lnTo>
                    <a:pt x="245" y="64"/>
                  </a:lnTo>
                  <a:lnTo>
                    <a:pt x="242" y="64"/>
                  </a:lnTo>
                  <a:lnTo>
                    <a:pt x="242" y="64"/>
                  </a:lnTo>
                  <a:lnTo>
                    <a:pt x="240" y="64"/>
                  </a:lnTo>
                  <a:lnTo>
                    <a:pt x="234" y="64"/>
                  </a:lnTo>
                  <a:lnTo>
                    <a:pt x="234" y="64"/>
                  </a:lnTo>
                  <a:lnTo>
                    <a:pt x="229" y="66"/>
                  </a:lnTo>
                  <a:lnTo>
                    <a:pt x="224" y="69"/>
                  </a:lnTo>
                  <a:lnTo>
                    <a:pt x="221" y="74"/>
                  </a:lnTo>
                  <a:lnTo>
                    <a:pt x="219" y="80"/>
                  </a:lnTo>
                  <a:lnTo>
                    <a:pt x="221" y="98"/>
                  </a:lnTo>
                  <a:lnTo>
                    <a:pt x="221" y="98"/>
                  </a:lnTo>
                  <a:lnTo>
                    <a:pt x="222" y="103"/>
                  </a:lnTo>
                  <a:lnTo>
                    <a:pt x="226" y="108"/>
                  </a:lnTo>
                  <a:lnTo>
                    <a:pt x="232" y="111"/>
                  </a:lnTo>
                  <a:lnTo>
                    <a:pt x="237" y="113"/>
                  </a:lnTo>
                  <a:lnTo>
                    <a:pt x="244" y="113"/>
                  </a:lnTo>
                  <a:lnTo>
                    <a:pt x="244" y="113"/>
                  </a:lnTo>
                  <a:lnTo>
                    <a:pt x="245" y="113"/>
                  </a:lnTo>
                  <a:lnTo>
                    <a:pt x="247" y="111"/>
                  </a:lnTo>
                  <a:lnTo>
                    <a:pt x="247" y="115"/>
                  </a:lnTo>
                  <a:lnTo>
                    <a:pt x="247" y="115"/>
                  </a:lnTo>
                  <a:lnTo>
                    <a:pt x="249" y="121"/>
                  </a:lnTo>
                  <a:lnTo>
                    <a:pt x="249" y="121"/>
                  </a:lnTo>
                  <a:lnTo>
                    <a:pt x="258" y="162"/>
                  </a:lnTo>
                  <a:lnTo>
                    <a:pt x="258" y="162"/>
                  </a:lnTo>
                  <a:lnTo>
                    <a:pt x="272" y="210"/>
                  </a:lnTo>
                  <a:lnTo>
                    <a:pt x="272" y="210"/>
                  </a:lnTo>
                  <a:lnTo>
                    <a:pt x="286" y="264"/>
                  </a:lnTo>
                  <a:lnTo>
                    <a:pt x="286" y="264"/>
                  </a:lnTo>
                  <a:lnTo>
                    <a:pt x="290" y="283"/>
                  </a:lnTo>
                  <a:lnTo>
                    <a:pt x="293" y="303"/>
                  </a:lnTo>
                  <a:lnTo>
                    <a:pt x="293" y="303"/>
                  </a:lnTo>
                  <a:lnTo>
                    <a:pt x="291" y="314"/>
                  </a:lnTo>
                  <a:lnTo>
                    <a:pt x="291" y="314"/>
                  </a:lnTo>
                  <a:lnTo>
                    <a:pt x="288" y="324"/>
                  </a:lnTo>
                  <a:lnTo>
                    <a:pt x="286" y="329"/>
                  </a:lnTo>
                  <a:lnTo>
                    <a:pt x="281" y="334"/>
                  </a:lnTo>
                  <a:lnTo>
                    <a:pt x="281" y="334"/>
                  </a:lnTo>
                  <a:lnTo>
                    <a:pt x="275" y="337"/>
                  </a:lnTo>
                  <a:lnTo>
                    <a:pt x="268" y="337"/>
                  </a:lnTo>
                  <a:lnTo>
                    <a:pt x="268" y="337"/>
                  </a:lnTo>
                  <a:lnTo>
                    <a:pt x="260" y="336"/>
                  </a:lnTo>
                  <a:lnTo>
                    <a:pt x="255" y="334"/>
                  </a:lnTo>
                  <a:lnTo>
                    <a:pt x="250" y="329"/>
                  </a:lnTo>
                  <a:lnTo>
                    <a:pt x="245" y="326"/>
                  </a:lnTo>
                  <a:lnTo>
                    <a:pt x="240" y="314"/>
                  </a:lnTo>
                  <a:lnTo>
                    <a:pt x="237" y="301"/>
                  </a:lnTo>
                  <a:lnTo>
                    <a:pt x="237" y="301"/>
                  </a:lnTo>
                  <a:lnTo>
                    <a:pt x="237" y="288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239" y="246"/>
                  </a:lnTo>
                  <a:lnTo>
                    <a:pt x="239" y="246"/>
                  </a:lnTo>
                  <a:lnTo>
                    <a:pt x="240" y="208"/>
                  </a:lnTo>
                  <a:lnTo>
                    <a:pt x="240" y="208"/>
                  </a:lnTo>
                  <a:lnTo>
                    <a:pt x="242" y="193"/>
                  </a:lnTo>
                  <a:lnTo>
                    <a:pt x="240" y="179"/>
                  </a:lnTo>
                  <a:lnTo>
                    <a:pt x="240" y="179"/>
                  </a:lnTo>
                  <a:lnTo>
                    <a:pt x="236" y="162"/>
                  </a:lnTo>
                  <a:lnTo>
                    <a:pt x="232" y="156"/>
                  </a:lnTo>
                  <a:lnTo>
                    <a:pt x="229" y="151"/>
                  </a:lnTo>
                  <a:lnTo>
                    <a:pt x="224" y="146"/>
                  </a:lnTo>
                  <a:lnTo>
                    <a:pt x="219" y="141"/>
                  </a:lnTo>
                  <a:lnTo>
                    <a:pt x="206" y="134"/>
                  </a:lnTo>
                  <a:lnTo>
                    <a:pt x="206" y="157"/>
                  </a:lnTo>
                  <a:lnTo>
                    <a:pt x="206" y="157"/>
                  </a:lnTo>
                  <a:lnTo>
                    <a:pt x="211" y="162"/>
                  </a:lnTo>
                  <a:lnTo>
                    <a:pt x="214" y="167"/>
                  </a:lnTo>
                  <a:lnTo>
                    <a:pt x="218" y="174"/>
                  </a:lnTo>
                  <a:lnTo>
                    <a:pt x="219" y="182"/>
                  </a:lnTo>
                  <a:lnTo>
                    <a:pt x="219" y="182"/>
                  </a:lnTo>
                  <a:lnTo>
                    <a:pt x="219" y="193"/>
                  </a:lnTo>
                  <a:lnTo>
                    <a:pt x="219" y="206"/>
                  </a:lnTo>
                  <a:lnTo>
                    <a:pt x="219" y="206"/>
                  </a:lnTo>
                  <a:lnTo>
                    <a:pt x="216" y="244"/>
                  </a:lnTo>
                  <a:lnTo>
                    <a:pt x="216" y="244"/>
                  </a:lnTo>
                  <a:lnTo>
                    <a:pt x="214" y="273"/>
                  </a:lnTo>
                  <a:lnTo>
                    <a:pt x="214" y="288"/>
                  </a:lnTo>
                  <a:lnTo>
                    <a:pt x="216" y="303"/>
                  </a:lnTo>
                  <a:lnTo>
                    <a:pt x="216" y="303"/>
                  </a:lnTo>
                  <a:lnTo>
                    <a:pt x="219" y="314"/>
                  </a:lnTo>
                  <a:lnTo>
                    <a:pt x="221" y="324"/>
                  </a:lnTo>
                  <a:lnTo>
                    <a:pt x="226" y="332"/>
                  </a:lnTo>
                  <a:lnTo>
                    <a:pt x="231" y="341"/>
                  </a:lnTo>
                  <a:lnTo>
                    <a:pt x="237" y="347"/>
                  </a:lnTo>
                  <a:lnTo>
                    <a:pt x="245" y="354"/>
                  </a:lnTo>
                  <a:lnTo>
                    <a:pt x="255" y="357"/>
                  </a:lnTo>
                  <a:lnTo>
                    <a:pt x="267" y="359"/>
                  </a:lnTo>
                  <a:lnTo>
                    <a:pt x="267" y="359"/>
                  </a:lnTo>
                  <a:lnTo>
                    <a:pt x="27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93" y="352"/>
                  </a:lnTo>
                  <a:lnTo>
                    <a:pt x="299" y="347"/>
                  </a:lnTo>
                  <a:lnTo>
                    <a:pt x="304" y="342"/>
                  </a:lnTo>
                  <a:lnTo>
                    <a:pt x="308" y="334"/>
                  </a:lnTo>
                  <a:lnTo>
                    <a:pt x="311" y="327"/>
                  </a:lnTo>
                  <a:lnTo>
                    <a:pt x="312" y="319"/>
                  </a:lnTo>
                  <a:lnTo>
                    <a:pt x="314" y="303"/>
                  </a:lnTo>
                  <a:lnTo>
                    <a:pt x="314" y="303"/>
                  </a:lnTo>
                  <a:lnTo>
                    <a:pt x="311" y="282"/>
                  </a:lnTo>
                  <a:lnTo>
                    <a:pt x="308" y="259"/>
                  </a:lnTo>
                  <a:lnTo>
                    <a:pt x="308" y="259"/>
                  </a:lnTo>
                  <a:lnTo>
                    <a:pt x="293" y="205"/>
                  </a:lnTo>
                  <a:lnTo>
                    <a:pt x="293" y="205"/>
                  </a:lnTo>
                  <a:lnTo>
                    <a:pt x="280" y="157"/>
                  </a:lnTo>
                  <a:lnTo>
                    <a:pt x="280" y="157"/>
                  </a:lnTo>
                  <a:lnTo>
                    <a:pt x="270" y="118"/>
                  </a:lnTo>
                  <a:lnTo>
                    <a:pt x="270" y="118"/>
                  </a:lnTo>
                  <a:lnTo>
                    <a:pt x="267" y="100"/>
                  </a:lnTo>
                  <a:lnTo>
                    <a:pt x="265" y="82"/>
                  </a:lnTo>
                  <a:lnTo>
                    <a:pt x="265" y="82"/>
                  </a:lnTo>
                  <a:lnTo>
                    <a:pt x="263" y="62"/>
                  </a:lnTo>
                  <a:lnTo>
                    <a:pt x="262" y="43"/>
                  </a:lnTo>
                  <a:lnTo>
                    <a:pt x="262" y="43"/>
                  </a:lnTo>
                  <a:lnTo>
                    <a:pt x="260" y="36"/>
                  </a:lnTo>
                  <a:lnTo>
                    <a:pt x="257" y="30"/>
                  </a:lnTo>
                  <a:lnTo>
                    <a:pt x="254" y="23"/>
                  </a:lnTo>
                  <a:lnTo>
                    <a:pt x="249" y="18"/>
                  </a:lnTo>
                  <a:lnTo>
                    <a:pt x="237" y="10"/>
                  </a:lnTo>
                  <a:lnTo>
                    <a:pt x="224" y="3"/>
                  </a:lnTo>
                  <a:lnTo>
                    <a:pt x="224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97" name="Freeform 173"/>
            <p:cNvSpPr/>
            <p:nvPr/>
          </p:nvSpPr>
          <p:spPr bwMode="auto">
            <a:xfrm>
              <a:off x="2341563" y="203200"/>
              <a:ext cx="192088" cy="15716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11" y="0"/>
                </a:cxn>
                <a:cxn ang="0">
                  <a:pos x="111" y="0"/>
                </a:cxn>
                <a:cxn ang="0">
                  <a:pos x="114" y="1"/>
                </a:cxn>
                <a:cxn ang="0">
                  <a:pos x="117" y="3"/>
                </a:cxn>
                <a:cxn ang="0">
                  <a:pos x="119" y="6"/>
                </a:cxn>
                <a:cxn ang="0">
                  <a:pos x="121" y="9"/>
                </a:cxn>
                <a:cxn ang="0">
                  <a:pos x="121" y="90"/>
                </a:cxn>
                <a:cxn ang="0">
                  <a:pos x="121" y="90"/>
                </a:cxn>
                <a:cxn ang="0">
                  <a:pos x="119" y="93"/>
                </a:cxn>
                <a:cxn ang="0">
                  <a:pos x="117" y="96"/>
                </a:cxn>
                <a:cxn ang="0">
                  <a:pos x="114" y="98"/>
                </a:cxn>
                <a:cxn ang="0">
                  <a:pos x="111" y="99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5" y="98"/>
                </a:cxn>
                <a:cxn ang="0">
                  <a:pos x="1" y="96"/>
                </a:cxn>
                <a:cxn ang="0">
                  <a:pos x="0" y="93"/>
                </a:cxn>
                <a:cxn ang="0">
                  <a:pos x="0" y="90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21" h="99">
                  <a:moveTo>
                    <a:pt x="9" y="0"/>
                  </a:moveTo>
                  <a:lnTo>
                    <a:pt x="111" y="0"/>
                  </a:lnTo>
                  <a:lnTo>
                    <a:pt x="111" y="0"/>
                  </a:lnTo>
                  <a:lnTo>
                    <a:pt x="114" y="1"/>
                  </a:lnTo>
                  <a:lnTo>
                    <a:pt x="117" y="3"/>
                  </a:lnTo>
                  <a:lnTo>
                    <a:pt x="119" y="6"/>
                  </a:lnTo>
                  <a:lnTo>
                    <a:pt x="121" y="9"/>
                  </a:lnTo>
                  <a:lnTo>
                    <a:pt x="121" y="90"/>
                  </a:lnTo>
                  <a:lnTo>
                    <a:pt x="121" y="90"/>
                  </a:lnTo>
                  <a:lnTo>
                    <a:pt x="119" y="93"/>
                  </a:lnTo>
                  <a:lnTo>
                    <a:pt x="117" y="96"/>
                  </a:lnTo>
                  <a:lnTo>
                    <a:pt x="114" y="98"/>
                  </a:lnTo>
                  <a:lnTo>
                    <a:pt x="111" y="99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5" y="98"/>
                  </a:lnTo>
                  <a:lnTo>
                    <a:pt x="1" y="96"/>
                  </a:lnTo>
                  <a:lnTo>
                    <a:pt x="0" y="93"/>
                  </a:lnTo>
                  <a:lnTo>
                    <a:pt x="0" y="9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6C5C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243" name="组合 242"/>
          <p:cNvGrpSpPr/>
          <p:nvPr/>
        </p:nvGrpSpPr>
        <p:grpSpPr>
          <a:xfrm>
            <a:off x="5468953" y="2144201"/>
            <a:ext cx="1227667" cy="1229784"/>
            <a:chOff x="4111625" y="1054100"/>
            <a:chExt cx="920750" cy="922338"/>
          </a:xfrm>
        </p:grpSpPr>
        <p:sp>
          <p:nvSpPr>
            <p:cNvPr id="1091" name="Freeform 67"/>
            <p:cNvSpPr/>
            <p:nvPr/>
          </p:nvSpPr>
          <p:spPr bwMode="auto">
            <a:xfrm>
              <a:off x="4111625" y="1054100"/>
              <a:ext cx="920750" cy="922338"/>
            </a:xfrm>
            <a:custGeom>
              <a:avLst/>
              <a:gdLst/>
              <a:ahLst/>
              <a:cxnLst>
                <a:cxn ang="0">
                  <a:pos x="290" y="0"/>
                </a:cxn>
                <a:cxn ang="0">
                  <a:pos x="231" y="7"/>
                </a:cxn>
                <a:cxn ang="0">
                  <a:pos x="177" y="23"/>
                </a:cxn>
                <a:cxn ang="0">
                  <a:pos x="128" y="51"/>
                </a:cxn>
                <a:cxn ang="0">
                  <a:pos x="86" y="85"/>
                </a:cxn>
                <a:cxn ang="0">
                  <a:pos x="50" y="130"/>
                </a:cxn>
                <a:cxn ang="0">
                  <a:pos x="23" y="179"/>
                </a:cxn>
                <a:cxn ang="0">
                  <a:pos x="5" y="233"/>
                </a:cxn>
                <a:cxn ang="0">
                  <a:pos x="0" y="292"/>
                </a:cxn>
                <a:cxn ang="0">
                  <a:pos x="2" y="321"/>
                </a:cxn>
                <a:cxn ang="0">
                  <a:pos x="14" y="377"/>
                </a:cxn>
                <a:cxn ang="0">
                  <a:pos x="35" y="429"/>
                </a:cxn>
                <a:cxn ang="0">
                  <a:pos x="66" y="477"/>
                </a:cxn>
                <a:cxn ang="0">
                  <a:pos x="105" y="516"/>
                </a:cxn>
                <a:cxn ang="0">
                  <a:pos x="151" y="547"/>
                </a:cxn>
                <a:cxn ang="0">
                  <a:pos x="203" y="568"/>
                </a:cxn>
                <a:cxn ang="0">
                  <a:pos x="261" y="580"/>
                </a:cxn>
                <a:cxn ang="0">
                  <a:pos x="290" y="581"/>
                </a:cxn>
                <a:cxn ang="0">
                  <a:pos x="349" y="575"/>
                </a:cxn>
                <a:cxn ang="0">
                  <a:pos x="403" y="558"/>
                </a:cxn>
                <a:cxn ang="0">
                  <a:pos x="452" y="532"/>
                </a:cxn>
                <a:cxn ang="0">
                  <a:pos x="494" y="496"/>
                </a:cxn>
                <a:cxn ang="0">
                  <a:pos x="530" y="454"/>
                </a:cxn>
                <a:cxn ang="0">
                  <a:pos x="557" y="405"/>
                </a:cxn>
                <a:cxn ang="0">
                  <a:pos x="575" y="349"/>
                </a:cxn>
                <a:cxn ang="0">
                  <a:pos x="580" y="292"/>
                </a:cxn>
                <a:cxn ang="0">
                  <a:pos x="578" y="262"/>
                </a:cxn>
                <a:cxn ang="0">
                  <a:pos x="566" y="205"/>
                </a:cxn>
                <a:cxn ang="0">
                  <a:pos x="545" y="153"/>
                </a:cxn>
                <a:cxn ang="0">
                  <a:pos x="514" y="107"/>
                </a:cxn>
                <a:cxn ang="0">
                  <a:pos x="475" y="67"/>
                </a:cxn>
                <a:cxn ang="0">
                  <a:pos x="427" y="36"/>
                </a:cxn>
                <a:cxn ang="0">
                  <a:pos x="377" y="13"/>
                </a:cxn>
                <a:cxn ang="0">
                  <a:pos x="319" y="2"/>
                </a:cxn>
                <a:cxn ang="0">
                  <a:pos x="290" y="0"/>
                </a:cxn>
              </a:cxnLst>
              <a:rect l="0" t="0" r="r" b="b"/>
              <a:pathLst>
                <a:path w="580" h="581">
                  <a:moveTo>
                    <a:pt x="290" y="0"/>
                  </a:moveTo>
                  <a:lnTo>
                    <a:pt x="290" y="0"/>
                  </a:lnTo>
                  <a:lnTo>
                    <a:pt x="261" y="2"/>
                  </a:lnTo>
                  <a:lnTo>
                    <a:pt x="231" y="7"/>
                  </a:lnTo>
                  <a:lnTo>
                    <a:pt x="203" y="13"/>
                  </a:lnTo>
                  <a:lnTo>
                    <a:pt x="177" y="23"/>
                  </a:lnTo>
                  <a:lnTo>
                    <a:pt x="151" y="36"/>
                  </a:lnTo>
                  <a:lnTo>
                    <a:pt x="128" y="51"/>
                  </a:lnTo>
                  <a:lnTo>
                    <a:pt x="105" y="67"/>
                  </a:lnTo>
                  <a:lnTo>
                    <a:pt x="86" y="85"/>
                  </a:lnTo>
                  <a:lnTo>
                    <a:pt x="66" y="107"/>
                  </a:lnTo>
                  <a:lnTo>
                    <a:pt x="50" y="130"/>
                  </a:lnTo>
                  <a:lnTo>
                    <a:pt x="35" y="153"/>
                  </a:lnTo>
                  <a:lnTo>
                    <a:pt x="23" y="179"/>
                  </a:lnTo>
                  <a:lnTo>
                    <a:pt x="14" y="205"/>
                  </a:lnTo>
                  <a:lnTo>
                    <a:pt x="5" y="233"/>
                  </a:lnTo>
                  <a:lnTo>
                    <a:pt x="2" y="262"/>
                  </a:lnTo>
                  <a:lnTo>
                    <a:pt x="0" y="292"/>
                  </a:lnTo>
                  <a:lnTo>
                    <a:pt x="0" y="292"/>
                  </a:lnTo>
                  <a:lnTo>
                    <a:pt x="2" y="321"/>
                  </a:lnTo>
                  <a:lnTo>
                    <a:pt x="5" y="349"/>
                  </a:lnTo>
                  <a:lnTo>
                    <a:pt x="14" y="377"/>
                  </a:lnTo>
                  <a:lnTo>
                    <a:pt x="23" y="405"/>
                  </a:lnTo>
                  <a:lnTo>
                    <a:pt x="35" y="429"/>
                  </a:lnTo>
                  <a:lnTo>
                    <a:pt x="50" y="454"/>
                  </a:lnTo>
                  <a:lnTo>
                    <a:pt x="66" y="477"/>
                  </a:lnTo>
                  <a:lnTo>
                    <a:pt x="86" y="496"/>
                  </a:lnTo>
                  <a:lnTo>
                    <a:pt x="105" y="516"/>
                  </a:lnTo>
                  <a:lnTo>
                    <a:pt x="128" y="532"/>
                  </a:lnTo>
                  <a:lnTo>
                    <a:pt x="151" y="547"/>
                  </a:lnTo>
                  <a:lnTo>
                    <a:pt x="177" y="558"/>
                  </a:lnTo>
                  <a:lnTo>
                    <a:pt x="203" y="568"/>
                  </a:lnTo>
                  <a:lnTo>
                    <a:pt x="231" y="575"/>
                  </a:lnTo>
                  <a:lnTo>
                    <a:pt x="261" y="580"/>
                  </a:lnTo>
                  <a:lnTo>
                    <a:pt x="290" y="581"/>
                  </a:lnTo>
                  <a:lnTo>
                    <a:pt x="290" y="581"/>
                  </a:lnTo>
                  <a:lnTo>
                    <a:pt x="319" y="580"/>
                  </a:lnTo>
                  <a:lnTo>
                    <a:pt x="349" y="575"/>
                  </a:lnTo>
                  <a:lnTo>
                    <a:pt x="377" y="568"/>
                  </a:lnTo>
                  <a:lnTo>
                    <a:pt x="403" y="558"/>
                  </a:lnTo>
                  <a:lnTo>
                    <a:pt x="427" y="547"/>
                  </a:lnTo>
                  <a:lnTo>
                    <a:pt x="452" y="532"/>
                  </a:lnTo>
                  <a:lnTo>
                    <a:pt x="475" y="516"/>
                  </a:lnTo>
                  <a:lnTo>
                    <a:pt x="494" y="496"/>
                  </a:lnTo>
                  <a:lnTo>
                    <a:pt x="514" y="477"/>
                  </a:lnTo>
                  <a:lnTo>
                    <a:pt x="530" y="454"/>
                  </a:lnTo>
                  <a:lnTo>
                    <a:pt x="545" y="429"/>
                  </a:lnTo>
                  <a:lnTo>
                    <a:pt x="557" y="405"/>
                  </a:lnTo>
                  <a:lnTo>
                    <a:pt x="566" y="377"/>
                  </a:lnTo>
                  <a:lnTo>
                    <a:pt x="575" y="349"/>
                  </a:lnTo>
                  <a:lnTo>
                    <a:pt x="578" y="321"/>
                  </a:lnTo>
                  <a:lnTo>
                    <a:pt x="580" y="292"/>
                  </a:lnTo>
                  <a:lnTo>
                    <a:pt x="580" y="292"/>
                  </a:lnTo>
                  <a:lnTo>
                    <a:pt x="578" y="262"/>
                  </a:lnTo>
                  <a:lnTo>
                    <a:pt x="575" y="233"/>
                  </a:lnTo>
                  <a:lnTo>
                    <a:pt x="566" y="205"/>
                  </a:lnTo>
                  <a:lnTo>
                    <a:pt x="557" y="179"/>
                  </a:lnTo>
                  <a:lnTo>
                    <a:pt x="545" y="153"/>
                  </a:lnTo>
                  <a:lnTo>
                    <a:pt x="530" y="130"/>
                  </a:lnTo>
                  <a:lnTo>
                    <a:pt x="514" y="107"/>
                  </a:lnTo>
                  <a:lnTo>
                    <a:pt x="494" y="85"/>
                  </a:lnTo>
                  <a:lnTo>
                    <a:pt x="475" y="67"/>
                  </a:lnTo>
                  <a:lnTo>
                    <a:pt x="452" y="51"/>
                  </a:lnTo>
                  <a:lnTo>
                    <a:pt x="427" y="36"/>
                  </a:lnTo>
                  <a:lnTo>
                    <a:pt x="403" y="23"/>
                  </a:lnTo>
                  <a:lnTo>
                    <a:pt x="377" y="13"/>
                  </a:lnTo>
                  <a:lnTo>
                    <a:pt x="349" y="7"/>
                  </a:lnTo>
                  <a:lnTo>
                    <a:pt x="319" y="2"/>
                  </a:lnTo>
                  <a:lnTo>
                    <a:pt x="29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16C5C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2" name="Freeform 68"/>
            <p:cNvSpPr/>
            <p:nvPr/>
          </p:nvSpPr>
          <p:spPr bwMode="auto">
            <a:xfrm>
              <a:off x="4389438" y="1223963"/>
              <a:ext cx="611188" cy="752475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90" y="0"/>
                </a:cxn>
                <a:cxn ang="0">
                  <a:pos x="84" y="0"/>
                </a:cxn>
                <a:cxn ang="0">
                  <a:pos x="77" y="0"/>
                </a:cxn>
                <a:cxn ang="0">
                  <a:pos x="72" y="0"/>
                </a:cxn>
                <a:cxn ang="0">
                  <a:pos x="66" y="0"/>
                </a:cxn>
                <a:cxn ang="0">
                  <a:pos x="59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41" y="0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25" y="0"/>
                </a:cxn>
                <a:cxn ang="0">
                  <a:pos x="22" y="0"/>
                </a:cxn>
                <a:cxn ang="0">
                  <a:pos x="20" y="3"/>
                </a:cxn>
                <a:cxn ang="0">
                  <a:pos x="20" y="26"/>
                </a:cxn>
                <a:cxn ang="0">
                  <a:pos x="22" y="29"/>
                </a:cxn>
                <a:cxn ang="0">
                  <a:pos x="23" y="39"/>
                </a:cxn>
                <a:cxn ang="0">
                  <a:pos x="22" y="49"/>
                </a:cxn>
                <a:cxn ang="0">
                  <a:pos x="20" y="57"/>
                </a:cxn>
                <a:cxn ang="0">
                  <a:pos x="17" y="67"/>
                </a:cxn>
                <a:cxn ang="0">
                  <a:pos x="15" y="75"/>
                </a:cxn>
                <a:cxn ang="0">
                  <a:pos x="12" y="85"/>
                </a:cxn>
                <a:cxn ang="0">
                  <a:pos x="10" y="93"/>
                </a:cxn>
                <a:cxn ang="0">
                  <a:pos x="7" y="103"/>
                </a:cxn>
                <a:cxn ang="0">
                  <a:pos x="5" y="111"/>
                </a:cxn>
                <a:cxn ang="0">
                  <a:pos x="4" y="119"/>
                </a:cxn>
                <a:cxn ang="0">
                  <a:pos x="4" y="127"/>
                </a:cxn>
                <a:cxn ang="0">
                  <a:pos x="4" y="136"/>
                </a:cxn>
                <a:cxn ang="0">
                  <a:pos x="4" y="147"/>
                </a:cxn>
                <a:cxn ang="0">
                  <a:pos x="4" y="165"/>
                </a:cxn>
                <a:cxn ang="0">
                  <a:pos x="4" y="186"/>
                </a:cxn>
                <a:cxn ang="0">
                  <a:pos x="4" y="209"/>
                </a:cxn>
                <a:cxn ang="0">
                  <a:pos x="4" y="234"/>
                </a:cxn>
                <a:cxn ang="0">
                  <a:pos x="4" y="257"/>
                </a:cxn>
                <a:cxn ang="0">
                  <a:pos x="4" y="278"/>
                </a:cxn>
                <a:cxn ang="0">
                  <a:pos x="4" y="294"/>
                </a:cxn>
                <a:cxn ang="0">
                  <a:pos x="4" y="306"/>
                </a:cxn>
                <a:cxn ang="0">
                  <a:pos x="4" y="309"/>
                </a:cxn>
                <a:cxn ang="0">
                  <a:pos x="2" y="316"/>
                </a:cxn>
                <a:cxn ang="0">
                  <a:pos x="0" y="319"/>
                </a:cxn>
                <a:cxn ang="0">
                  <a:pos x="0" y="348"/>
                </a:cxn>
                <a:cxn ang="0">
                  <a:pos x="0" y="356"/>
                </a:cxn>
                <a:cxn ang="0">
                  <a:pos x="4" y="363"/>
                </a:cxn>
                <a:cxn ang="0">
                  <a:pos x="115" y="474"/>
                </a:cxn>
                <a:cxn ang="0">
                  <a:pos x="159" y="471"/>
                </a:cxn>
                <a:cxn ang="0">
                  <a:pos x="223" y="453"/>
                </a:cxn>
                <a:cxn ang="0">
                  <a:pos x="280" y="424"/>
                </a:cxn>
                <a:cxn ang="0">
                  <a:pos x="328" y="381"/>
                </a:cxn>
                <a:cxn ang="0">
                  <a:pos x="365" y="330"/>
                </a:cxn>
                <a:cxn ang="0">
                  <a:pos x="385" y="291"/>
                </a:cxn>
              </a:cxnLst>
              <a:rect l="0" t="0" r="r" b="b"/>
              <a:pathLst>
                <a:path w="385" h="474">
                  <a:moveTo>
                    <a:pt x="385" y="291"/>
                  </a:moveTo>
                  <a:lnTo>
                    <a:pt x="94" y="0"/>
                  </a:lnTo>
                  <a:lnTo>
                    <a:pt x="94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89" y="0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2" y="29"/>
                  </a:lnTo>
                  <a:lnTo>
                    <a:pt x="28" y="36"/>
                  </a:lnTo>
                  <a:lnTo>
                    <a:pt x="23" y="36"/>
                  </a:lnTo>
                  <a:lnTo>
                    <a:pt x="23" y="39"/>
                  </a:lnTo>
                  <a:lnTo>
                    <a:pt x="23" y="42"/>
                  </a:lnTo>
                  <a:lnTo>
                    <a:pt x="22" y="46"/>
                  </a:lnTo>
                  <a:lnTo>
                    <a:pt x="22" y="49"/>
                  </a:lnTo>
                  <a:lnTo>
                    <a:pt x="22" y="50"/>
                  </a:lnTo>
                  <a:lnTo>
                    <a:pt x="20" y="54"/>
                  </a:lnTo>
                  <a:lnTo>
                    <a:pt x="20" y="57"/>
                  </a:lnTo>
                  <a:lnTo>
                    <a:pt x="18" y="60"/>
                  </a:lnTo>
                  <a:lnTo>
                    <a:pt x="18" y="64"/>
                  </a:lnTo>
                  <a:lnTo>
                    <a:pt x="17" y="67"/>
                  </a:lnTo>
                  <a:lnTo>
                    <a:pt x="17" y="70"/>
                  </a:lnTo>
                  <a:lnTo>
                    <a:pt x="15" y="73"/>
                  </a:lnTo>
                  <a:lnTo>
                    <a:pt x="15" y="75"/>
                  </a:lnTo>
                  <a:lnTo>
                    <a:pt x="14" y="78"/>
                  </a:lnTo>
                  <a:lnTo>
                    <a:pt x="14" y="82"/>
                  </a:lnTo>
                  <a:lnTo>
                    <a:pt x="12" y="85"/>
                  </a:lnTo>
                  <a:lnTo>
                    <a:pt x="12" y="88"/>
                  </a:lnTo>
                  <a:lnTo>
                    <a:pt x="10" y="90"/>
                  </a:lnTo>
                  <a:lnTo>
                    <a:pt x="10" y="93"/>
                  </a:lnTo>
                  <a:lnTo>
                    <a:pt x="9" y="96"/>
                  </a:lnTo>
                  <a:lnTo>
                    <a:pt x="9" y="100"/>
                  </a:lnTo>
                  <a:lnTo>
                    <a:pt x="7" y="103"/>
                  </a:lnTo>
                  <a:lnTo>
                    <a:pt x="7" y="104"/>
                  </a:lnTo>
                  <a:lnTo>
                    <a:pt x="7" y="108"/>
                  </a:lnTo>
                  <a:lnTo>
                    <a:pt x="5" y="111"/>
                  </a:lnTo>
                  <a:lnTo>
                    <a:pt x="5" y="114"/>
                  </a:lnTo>
                  <a:lnTo>
                    <a:pt x="5" y="116"/>
                  </a:lnTo>
                  <a:lnTo>
                    <a:pt x="4" y="119"/>
                  </a:lnTo>
                  <a:lnTo>
                    <a:pt x="4" y="122"/>
                  </a:lnTo>
                  <a:lnTo>
                    <a:pt x="4" y="126"/>
                  </a:lnTo>
                  <a:lnTo>
                    <a:pt x="4" y="127"/>
                  </a:lnTo>
                  <a:lnTo>
                    <a:pt x="4" y="131"/>
                  </a:lnTo>
                  <a:lnTo>
                    <a:pt x="4" y="132"/>
                  </a:lnTo>
                  <a:lnTo>
                    <a:pt x="4" y="136"/>
                  </a:lnTo>
                  <a:lnTo>
                    <a:pt x="4" y="139"/>
                  </a:lnTo>
                  <a:lnTo>
                    <a:pt x="4" y="142"/>
                  </a:lnTo>
                  <a:lnTo>
                    <a:pt x="4" y="147"/>
                  </a:lnTo>
                  <a:lnTo>
                    <a:pt x="4" y="152"/>
                  </a:lnTo>
                  <a:lnTo>
                    <a:pt x="4" y="158"/>
                  </a:lnTo>
                  <a:lnTo>
                    <a:pt x="4" y="165"/>
                  </a:lnTo>
                  <a:lnTo>
                    <a:pt x="4" y="172"/>
                  </a:lnTo>
                  <a:lnTo>
                    <a:pt x="4" y="178"/>
                  </a:lnTo>
                  <a:lnTo>
                    <a:pt x="4" y="186"/>
                  </a:lnTo>
                  <a:lnTo>
                    <a:pt x="4" y="194"/>
                  </a:lnTo>
                  <a:lnTo>
                    <a:pt x="4" y="201"/>
                  </a:lnTo>
                  <a:lnTo>
                    <a:pt x="4" y="209"/>
                  </a:lnTo>
                  <a:lnTo>
                    <a:pt x="4" y="217"/>
                  </a:lnTo>
                  <a:lnTo>
                    <a:pt x="4" y="226"/>
                  </a:lnTo>
                  <a:lnTo>
                    <a:pt x="4" y="234"/>
                  </a:lnTo>
                  <a:lnTo>
                    <a:pt x="4" y="242"/>
                  </a:lnTo>
                  <a:lnTo>
                    <a:pt x="4" y="248"/>
                  </a:lnTo>
                  <a:lnTo>
                    <a:pt x="4" y="257"/>
                  </a:lnTo>
                  <a:lnTo>
                    <a:pt x="4" y="265"/>
                  </a:lnTo>
                  <a:lnTo>
                    <a:pt x="4" y="271"/>
                  </a:lnTo>
                  <a:lnTo>
                    <a:pt x="4" y="278"/>
                  </a:lnTo>
                  <a:lnTo>
                    <a:pt x="4" y="283"/>
                  </a:lnTo>
                  <a:lnTo>
                    <a:pt x="4" y="289"/>
                  </a:lnTo>
                  <a:lnTo>
                    <a:pt x="4" y="294"/>
                  </a:lnTo>
                  <a:lnTo>
                    <a:pt x="4" y="299"/>
                  </a:lnTo>
                  <a:lnTo>
                    <a:pt x="4" y="302"/>
                  </a:lnTo>
                  <a:lnTo>
                    <a:pt x="4" y="306"/>
                  </a:lnTo>
                  <a:lnTo>
                    <a:pt x="4" y="307"/>
                  </a:lnTo>
                  <a:lnTo>
                    <a:pt x="4" y="309"/>
                  </a:lnTo>
                  <a:lnTo>
                    <a:pt x="4" y="309"/>
                  </a:lnTo>
                  <a:lnTo>
                    <a:pt x="4" y="311"/>
                  </a:lnTo>
                  <a:lnTo>
                    <a:pt x="2" y="312"/>
                  </a:lnTo>
                  <a:lnTo>
                    <a:pt x="2" y="316"/>
                  </a:lnTo>
                  <a:lnTo>
                    <a:pt x="2" y="316"/>
                  </a:lnTo>
                  <a:lnTo>
                    <a:pt x="0" y="317"/>
                  </a:lnTo>
                  <a:lnTo>
                    <a:pt x="0" y="319"/>
                  </a:lnTo>
                  <a:lnTo>
                    <a:pt x="0" y="320"/>
                  </a:lnTo>
                  <a:lnTo>
                    <a:pt x="0" y="322"/>
                  </a:lnTo>
                  <a:lnTo>
                    <a:pt x="0" y="348"/>
                  </a:lnTo>
                  <a:lnTo>
                    <a:pt x="0" y="352"/>
                  </a:lnTo>
                  <a:lnTo>
                    <a:pt x="0" y="355"/>
                  </a:lnTo>
                  <a:lnTo>
                    <a:pt x="0" y="356"/>
                  </a:lnTo>
                  <a:lnTo>
                    <a:pt x="2" y="360"/>
                  </a:lnTo>
                  <a:lnTo>
                    <a:pt x="2" y="361"/>
                  </a:lnTo>
                  <a:lnTo>
                    <a:pt x="4" y="363"/>
                  </a:lnTo>
                  <a:lnTo>
                    <a:pt x="5" y="365"/>
                  </a:lnTo>
                  <a:lnTo>
                    <a:pt x="115" y="474"/>
                  </a:lnTo>
                  <a:lnTo>
                    <a:pt x="115" y="474"/>
                  </a:lnTo>
                  <a:lnTo>
                    <a:pt x="115" y="474"/>
                  </a:lnTo>
                  <a:lnTo>
                    <a:pt x="138" y="474"/>
                  </a:lnTo>
                  <a:lnTo>
                    <a:pt x="159" y="471"/>
                  </a:lnTo>
                  <a:lnTo>
                    <a:pt x="182" y="466"/>
                  </a:lnTo>
                  <a:lnTo>
                    <a:pt x="203" y="461"/>
                  </a:lnTo>
                  <a:lnTo>
                    <a:pt x="223" y="453"/>
                  </a:lnTo>
                  <a:lnTo>
                    <a:pt x="243" y="445"/>
                  </a:lnTo>
                  <a:lnTo>
                    <a:pt x="262" y="435"/>
                  </a:lnTo>
                  <a:lnTo>
                    <a:pt x="280" y="424"/>
                  </a:lnTo>
                  <a:lnTo>
                    <a:pt x="297" y="410"/>
                  </a:lnTo>
                  <a:lnTo>
                    <a:pt x="313" y="396"/>
                  </a:lnTo>
                  <a:lnTo>
                    <a:pt x="328" y="381"/>
                  </a:lnTo>
                  <a:lnTo>
                    <a:pt x="342" y="365"/>
                  </a:lnTo>
                  <a:lnTo>
                    <a:pt x="354" y="348"/>
                  </a:lnTo>
                  <a:lnTo>
                    <a:pt x="365" y="330"/>
                  </a:lnTo>
                  <a:lnTo>
                    <a:pt x="375" y="311"/>
                  </a:lnTo>
                  <a:lnTo>
                    <a:pt x="385" y="291"/>
                  </a:lnTo>
                  <a:lnTo>
                    <a:pt x="385" y="291"/>
                  </a:lnTo>
                  <a:close/>
                </a:path>
              </a:pathLst>
            </a:custGeom>
            <a:solidFill>
              <a:srgbClr val="049DA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98" name="Freeform 174"/>
            <p:cNvSpPr>
              <a:spLocks noEditPoints="1"/>
            </p:cNvSpPr>
            <p:nvPr/>
          </p:nvSpPr>
          <p:spPr bwMode="auto">
            <a:xfrm>
              <a:off x="4389438" y="1223963"/>
              <a:ext cx="382588" cy="587375"/>
            </a:xfrm>
            <a:custGeom>
              <a:avLst/>
              <a:gdLst/>
              <a:ahLst/>
              <a:cxnLst>
                <a:cxn ang="0">
                  <a:pos x="95" y="3"/>
                </a:cxn>
                <a:cxn ang="0">
                  <a:pos x="90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0" y="3"/>
                </a:cxn>
                <a:cxn ang="0">
                  <a:pos x="20" y="26"/>
                </a:cxn>
                <a:cxn ang="0">
                  <a:pos x="25" y="31"/>
                </a:cxn>
                <a:cxn ang="0">
                  <a:pos x="90" y="31"/>
                </a:cxn>
                <a:cxn ang="0">
                  <a:pos x="94" y="29"/>
                </a:cxn>
                <a:cxn ang="0">
                  <a:pos x="95" y="3"/>
                </a:cxn>
                <a:cxn ang="0">
                  <a:pos x="138" y="163"/>
                </a:cxn>
                <a:cxn ang="0">
                  <a:pos x="241" y="163"/>
                </a:cxn>
                <a:cxn ang="0">
                  <a:pos x="159" y="370"/>
                </a:cxn>
                <a:cxn ang="0">
                  <a:pos x="138" y="163"/>
                </a:cxn>
                <a:cxn ang="0">
                  <a:pos x="153" y="229"/>
                </a:cxn>
                <a:cxn ang="0">
                  <a:pos x="231" y="172"/>
                </a:cxn>
                <a:cxn ang="0">
                  <a:pos x="148" y="172"/>
                </a:cxn>
                <a:cxn ang="0">
                  <a:pos x="112" y="309"/>
                </a:cxn>
                <a:cxn ang="0">
                  <a:pos x="113" y="316"/>
                </a:cxn>
                <a:cxn ang="0">
                  <a:pos x="115" y="348"/>
                </a:cxn>
                <a:cxn ang="0">
                  <a:pos x="115" y="355"/>
                </a:cxn>
                <a:cxn ang="0">
                  <a:pos x="112" y="363"/>
                </a:cxn>
                <a:cxn ang="0">
                  <a:pos x="104" y="368"/>
                </a:cxn>
                <a:cxn ang="0">
                  <a:pos x="97" y="370"/>
                </a:cxn>
                <a:cxn ang="0">
                  <a:pos x="18" y="370"/>
                </a:cxn>
                <a:cxn ang="0">
                  <a:pos x="5" y="366"/>
                </a:cxn>
                <a:cxn ang="0">
                  <a:pos x="2" y="360"/>
                </a:cxn>
                <a:cxn ang="0">
                  <a:pos x="0" y="348"/>
                </a:cxn>
                <a:cxn ang="0">
                  <a:pos x="0" y="322"/>
                </a:cxn>
                <a:cxn ang="0">
                  <a:pos x="4" y="309"/>
                </a:cxn>
                <a:cxn ang="0">
                  <a:pos x="4" y="131"/>
                </a:cxn>
                <a:cxn ang="0">
                  <a:pos x="4" y="119"/>
                </a:cxn>
                <a:cxn ang="0">
                  <a:pos x="12" y="85"/>
                </a:cxn>
                <a:cxn ang="0">
                  <a:pos x="22" y="49"/>
                </a:cxn>
                <a:cxn ang="0">
                  <a:pos x="92" y="36"/>
                </a:cxn>
                <a:cxn ang="0">
                  <a:pos x="94" y="47"/>
                </a:cxn>
                <a:cxn ang="0">
                  <a:pos x="104" y="83"/>
                </a:cxn>
                <a:cxn ang="0">
                  <a:pos x="112" y="119"/>
                </a:cxn>
                <a:cxn ang="0">
                  <a:pos x="112" y="131"/>
                </a:cxn>
                <a:cxn ang="0">
                  <a:pos x="112" y="309"/>
                </a:cxn>
                <a:cxn ang="0">
                  <a:pos x="104" y="121"/>
                </a:cxn>
                <a:cxn ang="0">
                  <a:pos x="92" y="75"/>
                </a:cxn>
                <a:cxn ang="0">
                  <a:pos x="87" y="60"/>
                </a:cxn>
                <a:cxn ang="0">
                  <a:pos x="32" y="44"/>
                </a:cxn>
                <a:cxn ang="0">
                  <a:pos x="27" y="65"/>
                </a:cxn>
                <a:cxn ang="0">
                  <a:pos x="20" y="86"/>
                </a:cxn>
                <a:cxn ang="0">
                  <a:pos x="12" y="121"/>
                </a:cxn>
                <a:cxn ang="0">
                  <a:pos x="104" y="121"/>
                </a:cxn>
              </a:cxnLst>
              <a:rect l="0" t="0" r="r" b="b"/>
              <a:pathLst>
                <a:path w="241" h="370">
                  <a:moveTo>
                    <a:pt x="95" y="3"/>
                  </a:moveTo>
                  <a:lnTo>
                    <a:pt x="95" y="3"/>
                  </a:lnTo>
                  <a:lnTo>
                    <a:pt x="94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3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2" y="29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90" y="31"/>
                  </a:lnTo>
                  <a:lnTo>
                    <a:pt x="90" y="31"/>
                  </a:lnTo>
                  <a:lnTo>
                    <a:pt x="94" y="29"/>
                  </a:lnTo>
                  <a:lnTo>
                    <a:pt x="95" y="26"/>
                  </a:lnTo>
                  <a:lnTo>
                    <a:pt x="95" y="3"/>
                  </a:lnTo>
                  <a:lnTo>
                    <a:pt x="95" y="3"/>
                  </a:lnTo>
                  <a:close/>
                  <a:moveTo>
                    <a:pt x="138" y="163"/>
                  </a:moveTo>
                  <a:lnTo>
                    <a:pt x="138" y="163"/>
                  </a:lnTo>
                  <a:lnTo>
                    <a:pt x="241" y="163"/>
                  </a:lnTo>
                  <a:lnTo>
                    <a:pt x="221" y="370"/>
                  </a:lnTo>
                  <a:lnTo>
                    <a:pt x="159" y="370"/>
                  </a:lnTo>
                  <a:lnTo>
                    <a:pt x="138" y="163"/>
                  </a:lnTo>
                  <a:lnTo>
                    <a:pt x="138" y="163"/>
                  </a:lnTo>
                  <a:close/>
                  <a:moveTo>
                    <a:pt x="148" y="172"/>
                  </a:moveTo>
                  <a:lnTo>
                    <a:pt x="153" y="229"/>
                  </a:lnTo>
                  <a:lnTo>
                    <a:pt x="226" y="229"/>
                  </a:lnTo>
                  <a:lnTo>
                    <a:pt x="231" y="172"/>
                  </a:lnTo>
                  <a:lnTo>
                    <a:pt x="231" y="172"/>
                  </a:lnTo>
                  <a:lnTo>
                    <a:pt x="148" y="172"/>
                  </a:lnTo>
                  <a:lnTo>
                    <a:pt x="148" y="172"/>
                  </a:lnTo>
                  <a:close/>
                  <a:moveTo>
                    <a:pt x="112" y="309"/>
                  </a:moveTo>
                  <a:lnTo>
                    <a:pt x="112" y="309"/>
                  </a:lnTo>
                  <a:lnTo>
                    <a:pt x="113" y="316"/>
                  </a:lnTo>
                  <a:lnTo>
                    <a:pt x="115" y="322"/>
                  </a:lnTo>
                  <a:lnTo>
                    <a:pt x="115" y="348"/>
                  </a:lnTo>
                  <a:lnTo>
                    <a:pt x="115" y="348"/>
                  </a:lnTo>
                  <a:lnTo>
                    <a:pt x="115" y="355"/>
                  </a:lnTo>
                  <a:lnTo>
                    <a:pt x="113" y="360"/>
                  </a:lnTo>
                  <a:lnTo>
                    <a:pt x="112" y="363"/>
                  </a:lnTo>
                  <a:lnTo>
                    <a:pt x="110" y="366"/>
                  </a:lnTo>
                  <a:lnTo>
                    <a:pt x="104" y="368"/>
                  </a:lnTo>
                  <a:lnTo>
                    <a:pt x="97" y="370"/>
                  </a:lnTo>
                  <a:lnTo>
                    <a:pt x="97" y="370"/>
                  </a:lnTo>
                  <a:lnTo>
                    <a:pt x="18" y="370"/>
                  </a:lnTo>
                  <a:lnTo>
                    <a:pt x="18" y="370"/>
                  </a:lnTo>
                  <a:lnTo>
                    <a:pt x="12" y="368"/>
                  </a:lnTo>
                  <a:lnTo>
                    <a:pt x="5" y="366"/>
                  </a:lnTo>
                  <a:lnTo>
                    <a:pt x="4" y="363"/>
                  </a:lnTo>
                  <a:lnTo>
                    <a:pt x="2" y="360"/>
                  </a:lnTo>
                  <a:lnTo>
                    <a:pt x="0" y="355"/>
                  </a:lnTo>
                  <a:lnTo>
                    <a:pt x="0" y="348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16"/>
                  </a:lnTo>
                  <a:lnTo>
                    <a:pt x="4" y="309"/>
                  </a:lnTo>
                  <a:lnTo>
                    <a:pt x="4" y="309"/>
                  </a:lnTo>
                  <a:lnTo>
                    <a:pt x="4" y="131"/>
                  </a:lnTo>
                  <a:lnTo>
                    <a:pt x="4" y="131"/>
                  </a:lnTo>
                  <a:lnTo>
                    <a:pt x="4" y="119"/>
                  </a:lnTo>
                  <a:lnTo>
                    <a:pt x="7" y="108"/>
                  </a:lnTo>
                  <a:lnTo>
                    <a:pt x="12" y="85"/>
                  </a:lnTo>
                  <a:lnTo>
                    <a:pt x="18" y="60"/>
                  </a:lnTo>
                  <a:lnTo>
                    <a:pt x="22" y="49"/>
                  </a:lnTo>
                  <a:lnTo>
                    <a:pt x="23" y="36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4" y="47"/>
                  </a:lnTo>
                  <a:lnTo>
                    <a:pt x="97" y="60"/>
                  </a:lnTo>
                  <a:lnTo>
                    <a:pt x="104" y="83"/>
                  </a:lnTo>
                  <a:lnTo>
                    <a:pt x="110" y="108"/>
                  </a:lnTo>
                  <a:lnTo>
                    <a:pt x="112" y="119"/>
                  </a:lnTo>
                  <a:lnTo>
                    <a:pt x="112" y="131"/>
                  </a:lnTo>
                  <a:lnTo>
                    <a:pt x="112" y="131"/>
                  </a:lnTo>
                  <a:lnTo>
                    <a:pt x="112" y="309"/>
                  </a:lnTo>
                  <a:lnTo>
                    <a:pt x="112" y="309"/>
                  </a:lnTo>
                  <a:close/>
                  <a:moveTo>
                    <a:pt x="104" y="121"/>
                  </a:moveTo>
                  <a:lnTo>
                    <a:pt x="104" y="121"/>
                  </a:lnTo>
                  <a:lnTo>
                    <a:pt x="99" y="98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87" y="60"/>
                  </a:lnTo>
                  <a:lnTo>
                    <a:pt x="86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27" y="65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5" y="103"/>
                  </a:lnTo>
                  <a:lnTo>
                    <a:pt x="12" y="121"/>
                  </a:lnTo>
                  <a:lnTo>
                    <a:pt x="104" y="121"/>
                  </a:lnTo>
                  <a:lnTo>
                    <a:pt x="104" y="1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99" name="Freeform 175"/>
            <p:cNvSpPr/>
            <p:nvPr/>
          </p:nvSpPr>
          <p:spPr bwMode="auto">
            <a:xfrm>
              <a:off x="4403725" y="1425575"/>
              <a:ext cx="155575" cy="371475"/>
            </a:xfrm>
            <a:custGeom>
              <a:avLst/>
              <a:gdLst/>
              <a:ahLst/>
              <a:cxnLst>
                <a:cxn ang="0">
                  <a:pos x="0" y="195"/>
                </a:cxn>
                <a:cxn ang="0">
                  <a:pos x="0" y="221"/>
                </a:cxn>
                <a:cxn ang="0">
                  <a:pos x="0" y="221"/>
                </a:cxn>
                <a:cxn ang="0">
                  <a:pos x="0" y="228"/>
                </a:cxn>
                <a:cxn ang="0">
                  <a:pos x="1" y="231"/>
                </a:cxn>
                <a:cxn ang="0">
                  <a:pos x="5" y="233"/>
                </a:cxn>
                <a:cxn ang="0">
                  <a:pos x="9" y="234"/>
                </a:cxn>
                <a:cxn ang="0">
                  <a:pos x="9" y="234"/>
                </a:cxn>
                <a:cxn ang="0">
                  <a:pos x="88" y="234"/>
                </a:cxn>
                <a:cxn ang="0">
                  <a:pos x="88" y="234"/>
                </a:cxn>
                <a:cxn ang="0">
                  <a:pos x="93" y="233"/>
                </a:cxn>
                <a:cxn ang="0">
                  <a:pos x="96" y="231"/>
                </a:cxn>
                <a:cxn ang="0">
                  <a:pos x="98" y="228"/>
                </a:cxn>
                <a:cxn ang="0">
                  <a:pos x="98" y="221"/>
                </a:cxn>
                <a:cxn ang="0">
                  <a:pos x="98" y="195"/>
                </a:cxn>
                <a:cxn ang="0">
                  <a:pos x="98" y="195"/>
                </a:cxn>
                <a:cxn ang="0">
                  <a:pos x="96" y="192"/>
                </a:cxn>
                <a:cxn ang="0">
                  <a:pos x="96" y="192"/>
                </a:cxn>
                <a:cxn ang="0">
                  <a:pos x="95" y="184"/>
                </a:cxn>
                <a:cxn ang="0">
                  <a:pos x="95" y="184"/>
                </a:cxn>
                <a:cxn ang="0">
                  <a:pos x="95" y="175"/>
                </a:cxn>
                <a:cxn ang="0">
                  <a:pos x="95" y="175"/>
                </a:cxn>
                <a:cxn ang="0">
                  <a:pos x="95" y="154"/>
                </a:cxn>
                <a:cxn ang="0">
                  <a:pos x="95" y="154"/>
                </a:cxn>
                <a:cxn ang="0">
                  <a:pos x="95" y="92"/>
                </a:cxn>
                <a:cxn ang="0">
                  <a:pos x="95" y="92"/>
                </a:cxn>
                <a:cxn ang="0">
                  <a:pos x="95" y="4"/>
                </a:cxn>
                <a:cxn ang="0">
                  <a:pos x="95" y="4"/>
                </a:cxn>
                <a:cxn ang="0">
                  <a:pos x="9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92"/>
                </a:cxn>
                <a:cxn ang="0">
                  <a:pos x="3" y="92"/>
                </a:cxn>
                <a:cxn ang="0">
                  <a:pos x="3" y="154"/>
                </a:cxn>
                <a:cxn ang="0">
                  <a:pos x="3" y="154"/>
                </a:cxn>
                <a:cxn ang="0">
                  <a:pos x="3" y="175"/>
                </a:cxn>
                <a:cxn ang="0">
                  <a:pos x="3" y="175"/>
                </a:cxn>
                <a:cxn ang="0">
                  <a:pos x="3" y="184"/>
                </a:cxn>
                <a:cxn ang="0">
                  <a:pos x="3" y="184"/>
                </a:cxn>
                <a:cxn ang="0">
                  <a:pos x="1" y="192"/>
                </a:cxn>
                <a:cxn ang="0">
                  <a:pos x="1" y="192"/>
                </a:cxn>
                <a:cxn ang="0">
                  <a:pos x="0" y="195"/>
                </a:cxn>
                <a:cxn ang="0">
                  <a:pos x="0" y="195"/>
                </a:cxn>
              </a:cxnLst>
              <a:rect l="0" t="0" r="r" b="b"/>
              <a:pathLst>
                <a:path w="98" h="234">
                  <a:moveTo>
                    <a:pt x="0" y="195"/>
                  </a:moveTo>
                  <a:lnTo>
                    <a:pt x="0" y="221"/>
                  </a:lnTo>
                  <a:lnTo>
                    <a:pt x="0" y="221"/>
                  </a:lnTo>
                  <a:lnTo>
                    <a:pt x="0" y="228"/>
                  </a:lnTo>
                  <a:lnTo>
                    <a:pt x="1" y="231"/>
                  </a:lnTo>
                  <a:lnTo>
                    <a:pt x="5" y="233"/>
                  </a:lnTo>
                  <a:lnTo>
                    <a:pt x="9" y="234"/>
                  </a:lnTo>
                  <a:lnTo>
                    <a:pt x="9" y="234"/>
                  </a:lnTo>
                  <a:lnTo>
                    <a:pt x="88" y="234"/>
                  </a:lnTo>
                  <a:lnTo>
                    <a:pt x="88" y="234"/>
                  </a:lnTo>
                  <a:lnTo>
                    <a:pt x="93" y="233"/>
                  </a:lnTo>
                  <a:lnTo>
                    <a:pt x="96" y="231"/>
                  </a:lnTo>
                  <a:lnTo>
                    <a:pt x="98" y="228"/>
                  </a:lnTo>
                  <a:lnTo>
                    <a:pt x="98" y="221"/>
                  </a:lnTo>
                  <a:lnTo>
                    <a:pt x="98" y="195"/>
                  </a:lnTo>
                  <a:lnTo>
                    <a:pt x="98" y="195"/>
                  </a:lnTo>
                  <a:lnTo>
                    <a:pt x="96" y="192"/>
                  </a:lnTo>
                  <a:lnTo>
                    <a:pt x="96" y="192"/>
                  </a:lnTo>
                  <a:lnTo>
                    <a:pt x="95" y="184"/>
                  </a:lnTo>
                  <a:lnTo>
                    <a:pt x="95" y="184"/>
                  </a:lnTo>
                  <a:lnTo>
                    <a:pt x="95" y="175"/>
                  </a:lnTo>
                  <a:lnTo>
                    <a:pt x="95" y="175"/>
                  </a:lnTo>
                  <a:lnTo>
                    <a:pt x="95" y="154"/>
                  </a:lnTo>
                  <a:lnTo>
                    <a:pt x="95" y="154"/>
                  </a:lnTo>
                  <a:lnTo>
                    <a:pt x="95" y="92"/>
                  </a:lnTo>
                  <a:lnTo>
                    <a:pt x="95" y="92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92"/>
                  </a:lnTo>
                  <a:lnTo>
                    <a:pt x="3" y="92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75"/>
                  </a:lnTo>
                  <a:lnTo>
                    <a:pt x="3" y="175"/>
                  </a:lnTo>
                  <a:lnTo>
                    <a:pt x="3" y="184"/>
                  </a:lnTo>
                  <a:lnTo>
                    <a:pt x="3" y="184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0" y="195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FFCC5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00" name="Freeform 176"/>
            <p:cNvSpPr/>
            <p:nvPr/>
          </p:nvSpPr>
          <p:spPr bwMode="auto">
            <a:xfrm>
              <a:off x="4633913" y="1600200"/>
              <a:ext cx="112713" cy="196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124"/>
                </a:cxn>
                <a:cxn ang="0">
                  <a:pos x="59" y="124"/>
                </a:cxn>
                <a:cxn ang="0">
                  <a:pos x="7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1" h="124">
                  <a:moveTo>
                    <a:pt x="0" y="0"/>
                  </a:moveTo>
                  <a:lnTo>
                    <a:pt x="13" y="124"/>
                  </a:lnTo>
                  <a:lnTo>
                    <a:pt x="59" y="124"/>
                  </a:lnTo>
                  <a:lnTo>
                    <a:pt x="7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5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249" name="组合 248"/>
          <p:cNvGrpSpPr/>
          <p:nvPr/>
        </p:nvGrpSpPr>
        <p:grpSpPr>
          <a:xfrm>
            <a:off x="6872304" y="3553902"/>
            <a:ext cx="1229784" cy="1227668"/>
            <a:chOff x="5164138" y="2111375"/>
            <a:chExt cx="922338" cy="920751"/>
          </a:xfrm>
        </p:grpSpPr>
        <p:sp>
          <p:nvSpPr>
            <p:cNvPr id="1079" name="Freeform 55"/>
            <p:cNvSpPr/>
            <p:nvPr/>
          </p:nvSpPr>
          <p:spPr bwMode="auto">
            <a:xfrm>
              <a:off x="5164138" y="2111375"/>
              <a:ext cx="922338" cy="920750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232" y="5"/>
                </a:cxn>
                <a:cxn ang="0">
                  <a:pos x="178" y="23"/>
                </a:cxn>
                <a:cxn ang="0">
                  <a:pos x="129" y="49"/>
                </a:cxn>
                <a:cxn ang="0">
                  <a:pos x="85" y="85"/>
                </a:cxn>
                <a:cxn ang="0">
                  <a:pos x="51" y="128"/>
                </a:cxn>
                <a:cxn ang="0">
                  <a:pos x="23" y="177"/>
                </a:cxn>
                <a:cxn ang="0">
                  <a:pos x="7" y="231"/>
                </a:cxn>
                <a:cxn ang="0">
                  <a:pos x="0" y="290"/>
                </a:cxn>
                <a:cxn ang="0">
                  <a:pos x="2" y="319"/>
                </a:cxn>
                <a:cxn ang="0">
                  <a:pos x="13" y="377"/>
                </a:cxn>
                <a:cxn ang="0">
                  <a:pos x="36" y="427"/>
                </a:cxn>
                <a:cxn ang="0">
                  <a:pos x="67" y="475"/>
                </a:cxn>
                <a:cxn ang="0">
                  <a:pos x="106" y="514"/>
                </a:cxn>
                <a:cxn ang="0">
                  <a:pos x="152" y="545"/>
                </a:cxn>
                <a:cxn ang="0">
                  <a:pos x="205" y="567"/>
                </a:cxn>
                <a:cxn ang="0">
                  <a:pos x="262" y="578"/>
                </a:cxn>
                <a:cxn ang="0">
                  <a:pos x="291" y="580"/>
                </a:cxn>
                <a:cxn ang="0">
                  <a:pos x="348" y="575"/>
                </a:cxn>
                <a:cxn ang="0">
                  <a:pos x="404" y="557"/>
                </a:cxn>
                <a:cxn ang="0">
                  <a:pos x="453" y="531"/>
                </a:cxn>
                <a:cxn ang="0">
                  <a:pos x="496" y="495"/>
                </a:cxn>
                <a:cxn ang="0">
                  <a:pos x="532" y="452"/>
                </a:cxn>
                <a:cxn ang="0">
                  <a:pos x="558" y="403"/>
                </a:cxn>
                <a:cxn ang="0">
                  <a:pos x="574" y="349"/>
                </a:cxn>
                <a:cxn ang="0">
                  <a:pos x="581" y="290"/>
                </a:cxn>
                <a:cxn ang="0">
                  <a:pos x="579" y="261"/>
                </a:cxn>
                <a:cxn ang="0">
                  <a:pos x="568" y="203"/>
                </a:cxn>
                <a:cxn ang="0">
                  <a:pos x="546" y="151"/>
                </a:cxn>
                <a:cxn ang="0">
                  <a:pos x="514" y="105"/>
                </a:cxn>
                <a:cxn ang="0">
                  <a:pos x="474" y="66"/>
                </a:cxn>
                <a:cxn ang="0">
                  <a:pos x="429" y="35"/>
                </a:cxn>
                <a:cxn ang="0">
                  <a:pos x="376" y="13"/>
                </a:cxn>
                <a:cxn ang="0">
                  <a:pos x="321" y="2"/>
                </a:cxn>
                <a:cxn ang="0">
                  <a:pos x="291" y="0"/>
                </a:cxn>
              </a:cxnLst>
              <a:rect l="0" t="0" r="r" b="b"/>
              <a:pathLst>
                <a:path w="581" h="580">
                  <a:moveTo>
                    <a:pt x="291" y="0"/>
                  </a:moveTo>
                  <a:lnTo>
                    <a:pt x="291" y="0"/>
                  </a:lnTo>
                  <a:lnTo>
                    <a:pt x="262" y="2"/>
                  </a:lnTo>
                  <a:lnTo>
                    <a:pt x="232" y="5"/>
                  </a:lnTo>
                  <a:lnTo>
                    <a:pt x="205" y="13"/>
                  </a:lnTo>
                  <a:lnTo>
                    <a:pt x="178" y="23"/>
                  </a:lnTo>
                  <a:lnTo>
                    <a:pt x="152" y="35"/>
                  </a:lnTo>
                  <a:lnTo>
                    <a:pt x="129" y="49"/>
                  </a:lnTo>
                  <a:lnTo>
                    <a:pt x="106" y="66"/>
                  </a:lnTo>
                  <a:lnTo>
                    <a:pt x="85" y="85"/>
                  </a:lnTo>
                  <a:lnTo>
                    <a:pt x="67" y="105"/>
                  </a:lnTo>
                  <a:lnTo>
                    <a:pt x="51" y="128"/>
                  </a:lnTo>
                  <a:lnTo>
                    <a:pt x="36" y="151"/>
                  </a:lnTo>
                  <a:lnTo>
                    <a:pt x="23" y="177"/>
                  </a:lnTo>
                  <a:lnTo>
                    <a:pt x="13" y="203"/>
                  </a:lnTo>
                  <a:lnTo>
                    <a:pt x="7" y="231"/>
                  </a:lnTo>
                  <a:lnTo>
                    <a:pt x="2" y="261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" y="319"/>
                  </a:lnTo>
                  <a:lnTo>
                    <a:pt x="7" y="349"/>
                  </a:lnTo>
                  <a:lnTo>
                    <a:pt x="13" y="377"/>
                  </a:lnTo>
                  <a:lnTo>
                    <a:pt x="23" y="403"/>
                  </a:lnTo>
                  <a:lnTo>
                    <a:pt x="36" y="427"/>
                  </a:lnTo>
                  <a:lnTo>
                    <a:pt x="51" y="452"/>
                  </a:lnTo>
                  <a:lnTo>
                    <a:pt x="67" y="475"/>
                  </a:lnTo>
                  <a:lnTo>
                    <a:pt x="85" y="495"/>
                  </a:lnTo>
                  <a:lnTo>
                    <a:pt x="106" y="514"/>
                  </a:lnTo>
                  <a:lnTo>
                    <a:pt x="129" y="531"/>
                  </a:lnTo>
                  <a:lnTo>
                    <a:pt x="152" y="545"/>
                  </a:lnTo>
                  <a:lnTo>
                    <a:pt x="178" y="557"/>
                  </a:lnTo>
                  <a:lnTo>
                    <a:pt x="205" y="567"/>
                  </a:lnTo>
                  <a:lnTo>
                    <a:pt x="232" y="575"/>
                  </a:lnTo>
                  <a:lnTo>
                    <a:pt x="262" y="578"/>
                  </a:lnTo>
                  <a:lnTo>
                    <a:pt x="291" y="580"/>
                  </a:lnTo>
                  <a:lnTo>
                    <a:pt x="291" y="580"/>
                  </a:lnTo>
                  <a:lnTo>
                    <a:pt x="321" y="578"/>
                  </a:lnTo>
                  <a:lnTo>
                    <a:pt x="348" y="575"/>
                  </a:lnTo>
                  <a:lnTo>
                    <a:pt x="376" y="567"/>
                  </a:lnTo>
                  <a:lnTo>
                    <a:pt x="404" y="557"/>
                  </a:lnTo>
                  <a:lnTo>
                    <a:pt x="429" y="545"/>
                  </a:lnTo>
                  <a:lnTo>
                    <a:pt x="453" y="531"/>
                  </a:lnTo>
                  <a:lnTo>
                    <a:pt x="474" y="514"/>
                  </a:lnTo>
                  <a:lnTo>
                    <a:pt x="496" y="495"/>
                  </a:lnTo>
                  <a:lnTo>
                    <a:pt x="514" y="475"/>
                  </a:lnTo>
                  <a:lnTo>
                    <a:pt x="532" y="452"/>
                  </a:lnTo>
                  <a:lnTo>
                    <a:pt x="546" y="427"/>
                  </a:lnTo>
                  <a:lnTo>
                    <a:pt x="558" y="403"/>
                  </a:lnTo>
                  <a:lnTo>
                    <a:pt x="568" y="377"/>
                  </a:lnTo>
                  <a:lnTo>
                    <a:pt x="574" y="349"/>
                  </a:lnTo>
                  <a:lnTo>
                    <a:pt x="579" y="319"/>
                  </a:lnTo>
                  <a:lnTo>
                    <a:pt x="581" y="290"/>
                  </a:lnTo>
                  <a:lnTo>
                    <a:pt x="581" y="290"/>
                  </a:lnTo>
                  <a:lnTo>
                    <a:pt x="579" y="261"/>
                  </a:lnTo>
                  <a:lnTo>
                    <a:pt x="574" y="231"/>
                  </a:lnTo>
                  <a:lnTo>
                    <a:pt x="568" y="203"/>
                  </a:lnTo>
                  <a:lnTo>
                    <a:pt x="558" y="177"/>
                  </a:lnTo>
                  <a:lnTo>
                    <a:pt x="546" y="151"/>
                  </a:lnTo>
                  <a:lnTo>
                    <a:pt x="532" y="128"/>
                  </a:lnTo>
                  <a:lnTo>
                    <a:pt x="514" y="105"/>
                  </a:lnTo>
                  <a:lnTo>
                    <a:pt x="496" y="85"/>
                  </a:lnTo>
                  <a:lnTo>
                    <a:pt x="474" y="66"/>
                  </a:lnTo>
                  <a:lnTo>
                    <a:pt x="453" y="49"/>
                  </a:lnTo>
                  <a:lnTo>
                    <a:pt x="429" y="35"/>
                  </a:lnTo>
                  <a:lnTo>
                    <a:pt x="404" y="23"/>
                  </a:lnTo>
                  <a:lnTo>
                    <a:pt x="376" y="13"/>
                  </a:lnTo>
                  <a:lnTo>
                    <a:pt x="348" y="5"/>
                  </a:lnTo>
                  <a:lnTo>
                    <a:pt x="321" y="2"/>
                  </a:lnTo>
                  <a:lnTo>
                    <a:pt x="291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16C5C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80" name="Freeform 56"/>
            <p:cNvSpPr/>
            <p:nvPr/>
          </p:nvSpPr>
          <p:spPr bwMode="auto">
            <a:xfrm>
              <a:off x="5486400" y="2268538"/>
              <a:ext cx="596900" cy="763588"/>
            </a:xfrm>
            <a:custGeom>
              <a:avLst/>
              <a:gdLst/>
              <a:ahLst/>
              <a:cxnLst>
                <a:cxn ang="0">
                  <a:pos x="111" y="481"/>
                </a:cxn>
                <a:cxn ang="0">
                  <a:pos x="6" y="376"/>
                </a:cxn>
                <a:cxn ang="0">
                  <a:pos x="5" y="374"/>
                </a:cxn>
                <a:cxn ang="0">
                  <a:pos x="3" y="373"/>
                </a:cxn>
                <a:cxn ang="0">
                  <a:pos x="2" y="371"/>
                </a:cxn>
                <a:cxn ang="0">
                  <a:pos x="2" y="368"/>
                </a:cxn>
                <a:cxn ang="0">
                  <a:pos x="0" y="366"/>
                </a:cxn>
                <a:cxn ang="0">
                  <a:pos x="0" y="364"/>
                </a:cxn>
                <a:cxn ang="0">
                  <a:pos x="0" y="361"/>
                </a:cxn>
                <a:cxn ang="0">
                  <a:pos x="0" y="360"/>
                </a:cxn>
                <a:cxn ang="0">
                  <a:pos x="0" y="22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2" y="14"/>
                </a:cxn>
                <a:cxn ang="0">
                  <a:pos x="2" y="11"/>
                </a:cxn>
                <a:cxn ang="0">
                  <a:pos x="3" y="9"/>
                </a:cxn>
                <a:cxn ang="0">
                  <a:pos x="5" y="8"/>
                </a:cxn>
                <a:cxn ang="0">
                  <a:pos x="6" y="6"/>
                </a:cxn>
                <a:cxn ang="0">
                  <a:pos x="8" y="4"/>
                </a:cxn>
                <a:cxn ang="0">
                  <a:pos x="10" y="3"/>
                </a:cxn>
                <a:cxn ang="0">
                  <a:pos x="11" y="1"/>
                </a:cxn>
                <a:cxn ang="0">
                  <a:pos x="15" y="1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152" y="0"/>
                </a:cxn>
                <a:cxn ang="0">
                  <a:pos x="155" y="0"/>
                </a:cxn>
                <a:cxn ang="0">
                  <a:pos x="157" y="0"/>
                </a:cxn>
                <a:cxn ang="0">
                  <a:pos x="159" y="0"/>
                </a:cxn>
                <a:cxn ang="0">
                  <a:pos x="162" y="1"/>
                </a:cxn>
                <a:cxn ang="0">
                  <a:pos x="163" y="1"/>
                </a:cxn>
                <a:cxn ang="0">
                  <a:pos x="165" y="3"/>
                </a:cxn>
                <a:cxn ang="0">
                  <a:pos x="167" y="4"/>
                </a:cxn>
                <a:cxn ang="0">
                  <a:pos x="168" y="6"/>
                </a:cxn>
                <a:cxn ang="0">
                  <a:pos x="376" y="214"/>
                </a:cxn>
                <a:cxn ang="0">
                  <a:pos x="376" y="214"/>
                </a:cxn>
                <a:cxn ang="0">
                  <a:pos x="373" y="240"/>
                </a:cxn>
                <a:cxn ang="0">
                  <a:pos x="368" y="266"/>
                </a:cxn>
                <a:cxn ang="0">
                  <a:pos x="360" y="291"/>
                </a:cxn>
                <a:cxn ang="0">
                  <a:pos x="350" y="314"/>
                </a:cxn>
                <a:cxn ang="0">
                  <a:pos x="339" y="337"/>
                </a:cxn>
                <a:cxn ang="0">
                  <a:pos x="325" y="358"/>
                </a:cxn>
                <a:cxn ang="0">
                  <a:pos x="309" y="378"/>
                </a:cxn>
                <a:cxn ang="0">
                  <a:pos x="293" y="396"/>
                </a:cxn>
                <a:cxn ang="0">
                  <a:pos x="275" y="414"/>
                </a:cxn>
                <a:cxn ang="0">
                  <a:pos x="255" y="428"/>
                </a:cxn>
                <a:cxn ang="0">
                  <a:pos x="234" y="441"/>
                </a:cxn>
                <a:cxn ang="0">
                  <a:pos x="211" y="454"/>
                </a:cxn>
                <a:cxn ang="0">
                  <a:pos x="186" y="464"/>
                </a:cxn>
                <a:cxn ang="0">
                  <a:pos x="162" y="471"/>
                </a:cxn>
                <a:cxn ang="0">
                  <a:pos x="137" y="477"/>
                </a:cxn>
                <a:cxn ang="0">
                  <a:pos x="111" y="481"/>
                </a:cxn>
                <a:cxn ang="0">
                  <a:pos x="111" y="481"/>
                </a:cxn>
              </a:cxnLst>
              <a:rect l="0" t="0" r="r" b="b"/>
              <a:pathLst>
                <a:path w="376" h="481">
                  <a:moveTo>
                    <a:pt x="111" y="481"/>
                  </a:moveTo>
                  <a:lnTo>
                    <a:pt x="6" y="376"/>
                  </a:lnTo>
                  <a:lnTo>
                    <a:pt x="5" y="374"/>
                  </a:lnTo>
                  <a:lnTo>
                    <a:pt x="3" y="373"/>
                  </a:lnTo>
                  <a:lnTo>
                    <a:pt x="2" y="371"/>
                  </a:lnTo>
                  <a:lnTo>
                    <a:pt x="2" y="368"/>
                  </a:lnTo>
                  <a:lnTo>
                    <a:pt x="0" y="366"/>
                  </a:lnTo>
                  <a:lnTo>
                    <a:pt x="0" y="364"/>
                  </a:lnTo>
                  <a:lnTo>
                    <a:pt x="0" y="361"/>
                  </a:lnTo>
                  <a:lnTo>
                    <a:pt x="0" y="360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2" y="11"/>
                  </a:lnTo>
                  <a:lnTo>
                    <a:pt x="3" y="9"/>
                  </a:lnTo>
                  <a:lnTo>
                    <a:pt x="5" y="8"/>
                  </a:lnTo>
                  <a:lnTo>
                    <a:pt x="6" y="6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152" y="0"/>
                  </a:lnTo>
                  <a:lnTo>
                    <a:pt x="155" y="0"/>
                  </a:lnTo>
                  <a:lnTo>
                    <a:pt x="157" y="0"/>
                  </a:lnTo>
                  <a:lnTo>
                    <a:pt x="159" y="0"/>
                  </a:lnTo>
                  <a:lnTo>
                    <a:pt x="162" y="1"/>
                  </a:lnTo>
                  <a:lnTo>
                    <a:pt x="163" y="1"/>
                  </a:lnTo>
                  <a:lnTo>
                    <a:pt x="165" y="3"/>
                  </a:lnTo>
                  <a:lnTo>
                    <a:pt x="167" y="4"/>
                  </a:lnTo>
                  <a:lnTo>
                    <a:pt x="168" y="6"/>
                  </a:lnTo>
                  <a:lnTo>
                    <a:pt x="376" y="214"/>
                  </a:lnTo>
                  <a:lnTo>
                    <a:pt x="376" y="214"/>
                  </a:lnTo>
                  <a:lnTo>
                    <a:pt x="373" y="240"/>
                  </a:lnTo>
                  <a:lnTo>
                    <a:pt x="368" y="266"/>
                  </a:lnTo>
                  <a:lnTo>
                    <a:pt x="360" y="291"/>
                  </a:lnTo>
                  <a:lnTo>
                    <a:pt x="350" y="314"/>
                  </a:lnTo>
                  <a:lnTo>
                    <a:pt x="339" y="337"/>
                  </a:lnTo>
                  <a:lnTo>
                    <a:pt x="325" y="358"/>
                  </a:lnTo>
                  <a:lnTo>
                    <a:pt x="309" y="378"/>
                  </a:lnTo>
                  <a:lnTo>
                    <a:pt x="293" y="396"/>
                  </a:lnTo>
                  <a:lnTo>
                    <a:pt x="275" y="414"/>
                  </a:lnTo>
                  <a:lnTo>
                    <a:pt x="255" y="428"/>
                  </a:lnTo>
                  <a:lnTo>
                    <a:pt x="234" y="441"/>
                  </a:lnTo>
                  <a:lnTo>
                    <a:pt x="211" y="454"/>
                  </a:lnTo>
                  <a:lnTo>
                    <a:pt x="186" y="464"/>
                  </a:lnTo>
                  <a:lnTo>
                    <a:pt x="162" y="471"/>
                  </a:lnTo>
                  <a:lnTo>
                    <a:pt x="137" y="477"/>
                  </a:lnTo>
                  <a:lnTo>
                    <a:pt x="111" y="481"/>
                  </a:lnTo>
                  <a:lnTo>
                    <a:pt x="111" y="481"/>
                  </a:lnTo>
                  <a:close/>
                </a:path>
              </a:pathLst>
            </a:custGeom>
            <a:solidFill>
              <a:srgbClr val="049DA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9" name="Freeform 85"/>
            <p:cNvSpPr/>
            <p:nvPr/>
          </p:nvSpPr>
          <p:spPr bwMode="auto">
            <a:xfrm>
              <a:off x="5486400" y="2268538"/>
              <a:ext cx="280988" cy="6064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62" y="1"/>
                </a:cxn>
                <a:cxn ang="0">
                  <a:pos x="168" y="6"/>
                </a:cxn>
                <a:cxn ang="0">
                  <a:pos x="173" y="14"/>
                </a:cxn>
                <a:cxn ang="0">
                  <a:pos x="177" y="22"/>
                </a:cxn>
                <a:cxn ang="0">
                  <a:pos x="177" y="360"/>
                </a:cxn>
                <a:cxn ang="0">
                  <a:pos x="177" y="360"/>
                </a:cxn>
                <a:cxn ang="0">
                  <a:pos x="173" y="368"/>
                </a:cxn>
                <a:cxn ang="0">
                  <a:pos x="168" y="376"/>
                </a:cxn>
                <a:cxn ang="0">
                  <a:pos x="162" y="381"/>
                </a:cxn>
                <a:cxn ang="0">
                  <a:pos x="152" y="382"/>
                </a:cxn>
                <a:cxn ang="0">
                  <a:pos x="23" y="382"/>
                </a:cxn>
                <a:cxn ang="0">
                  <a:pos x="23" y="382"/>
                </a:cxn>
                <a:cxn ang="0">
                  <a:pos x="15" y="381"/>
                </a:cxn>
                <a:cxn ang="0">
                  <a:pos x="6" y="376"/>
                </a:cxn>
                <a:cxn ang="0">
                  <a:pos x="2" y="368"/>
                </a:cxn>
                <a:cxn ang="0">
                  <a:pos x="0" y="36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14"/>
                </a:cxn>
                <a:cxn ang="0">
                  <a:pos x="6" y="6"/>
                </a:cxn>
                <a:cxn ang="0">
                  <a:pos x="15" y="1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177" h="382">
                  <a:moveTo>
                    <a:pt x="23" y="0"/>
                  </a:moveTo>
                  <a:lnTo>
                    <a:pt x="152" y="0"/>
                  </a:lnTo>
                  <a:lnTo>
                    <a:pt x="152" y="0"/>
                  </a:lnTo>
                  <a:lnTo>
                    <a:pt x="162" y="1"/>
                  </a:lnTo>
                  <a:lnTo>
                    <a:pt x="168" y="6"/>
                  </a:lnTo>
                  <a:lnTo>
                    <a:pt x="173" y="14"/>
                  </a:lnTo>
                  <a:lnTo>
                    <a:pt x="177" y="22"/>
                  </a:lnTo>
                  <a:lnTo>
                    <a:pt x="177" y="360"/>
                  </a:lnTo>
                  <a:lnTo>
                    <a:pt x="177" y="360"/>
                  </a:lnTo>
                  <a:lnTo>
                    <a:pt x="173" y="368"/>
                  </a:lnTo>
                  <a:lnTo>
                    <a:pt x="168" y="376"/>
                  </a:lnTo>
                  <a:lnTo>
                    <a:pt x="162" y="381"/>
                  </a:lnTo>
                  <a:lnTo>
                    <a:pt x="152" y="382"/>
                  </a:lnTo>
                  <a:lnTo>
                    <a:pt x="23" y="382"/>
                  </a:lnTo>
                  <a:lnTo>
                    <a:pt x="23" y="382"/>
                  </a:lnTo>
                  <a:lnTo>
                    <a:pt x="15" y="381"/>
                  </a:lnTo>
                  <a:lnTo>
                    <a:pt x="6" y="376"/>
                  </a:lnTo>
                  <a:lnTo>
                    <a:pt x="2" y="368"/>
                  </a:lnTo>
                  <a:lnTo>
                    <a:pt x="0" y="36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5" y="1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334D5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01" name="Freeform 177"/>
            <p:cNvSpPr/>
            <p:nvPr/>
          </p:nvSpPr>
          <p:spPr bwMode="auto">
            <a:xfrm>
              <a:off x="5507038" y="2805113"/>
              <a:ext cx="109538" cy="285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4" y="0"/>
                </a:cxn>
                <a:cxn ang="0">
                  <a:pos x="67" y="2"/>
                </a:cxn>
                <a:cxn ang="0">
                  <a:pos x="67" y="4"/>
                </a:cxn>
                <a:cxn ang="0">
                  <a:pos x="69" y="5"/>
                </a:cxn>
                <a:cxn ang="0">
                  <a:pos x="69" y="12"/>
                </a:cxn>
                <a:cxn ang="0">
                  <a:pos x="69" y="12"/>
                </a:cxn>
                <a:cxn ang="0">
                  <a:pos x="67" y="15"/>
                </a:cxn>
                <a:cxn ang="0">
                  <a:pos x="67" y="17"/>
                </a:cxn>
                <a:cxn ang="0">
                  <a:pos x="64" y="18"/>
                </a:cxn>
                <a:cxn ang="0">
                  <a:pos x="62" y="18"/>
                </a:cxn>
                <a:cxn ang="0">
                  <a:pos x="7" y="18"/>
                </a:cxn>
                <a:cxn ang="0">
                  <a:pos x="7" y="18"/>
                </a:cxn>
                <a:cxn ang="0">
                  <a:pos x="5" y="18"/>
                </a:cxn>
                <a:cxn ang="0">
                  <a:pos x="2" y="17"/>
                </a:cxn>
                <a:cxn ang="0">
                  <a:pos x="2" y="15"/>
                </a:cxn>
                <a:cxn ang="0">
                  <a:pos x="0" y="1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69" h="18">
                  <a:moveTo>
                    <a:pt x="7" y="0"/>
                  </a:moveTo>
                  <a:lnTo>
                    <a:pt x="62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7" y="2"/>
                  </a:lnTo>
                  <a:lnTo>
                    <a:pt x="67" y="4"/>
                  </a:lnTo>
                  <a:lnTo>
                    <a:pt x="69" y="5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4" y="18"/>
                  </a:lnTo>
                  <a:lnTo>
                    <a:pt x="62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AD497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02" name="Freeform 178"/>
            <p:cNvSpPr/>
            <p:nvPr/>
          </p:nvSpPr>
          <p:spPr bwMode="auto">
            <a:xfrm>
              <a:off x="5637213" y="2805113"/>
              <a:ext cx="106363" cy="285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7" y="5"/>
                </a:cxn>
                <a:cxn ang="0">
                  <a:pos x="67" y="12"/>
                </a:cxn>
                <a:cxn ang="0">
                  <a:pos x="67" y="12"/>
                </a:cxn>
                <a:cxn ang="0">
                  <a:pos x="67" y="15"/>
                </a:cxn>
                <a:cxn ang="0">
                  <a:pos x="65" y="17"/>
                </a:cxn>
                <a:cxn ang="0">
                  <a:pos x="64" y="18"/>
                </a:cxn>
                <a:cxn ang="0">
                  <a:pos x="60" y="18"/>
                </a:cxn>
                <a:cxn ang="0">
                  <a:pos x="5" y="18"/>
                </a:cxn>
                <a:cxn ang="0">
                  <a:pos x="5" y="18"/>
                </a:cxn>
                <a:cxn ang="0">
                  <a:pos x="3" y="18"/>
                </a:cxn>
                <a:cxn ang="0">
                  <a:pos x="1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67" h="18">
                  <a:moveTo>
                    <a:pt x="5" y="0"/>
                  </a:moveTo>
                  <a:lnTo>
                    <a:pt x="60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7" y="5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5"/>
                  </a:lnTo>
                  <a:lnTo>
                    <a:pt x="65" y="17"/>
                  </a:lnTo>
                  <a:lnTo>
                    <a:pt x="64" y="18"/>
                  </a:lnTo>
                  <a:lnTo>
                    <a:pt x="60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AD497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03" name="Freeform 179"/>
            <p:cNvSpPr/>
            <p:nvPr/>
          </p:nvSpPr>
          <p:spPr bwMode="auto">
            <a:xfrm>
              <a:off x="5592763" y="2751138"/>
              <a:ext cx="66675" cy="317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8" y="0"/>
                </a:cxn>
                <a:cxn ang="0">
                  <a:pos x="41" y="2"/>
                </a:cxn>
                <a:cxn ang="0">
                  <a:pos x="41" y="5"/>
                </a:cxn>
                <a:cxn ang="0">
                  <a:pos x="42" y="6"/>
                </a:cxn>
                <a:cxn ang="0">
                  <a:pos x="42" y="13"/>
                </a:cxn>
                <a:cxn ang="0">
                  <a:pos x="42" y="13"/>
                </a:cxn>
                <a:cxn ang="0">
                  <a:pos x="41" y="15"/>
                </a:cxn>
                <a:cxn ang="0">
                  <a:pos x="41" y="18"/>
                </a:cxn>
                <a:cxn ang="0">
                  <a:pos x="38" y="18"/>
                </a:cxn>
                <a:cxn ang="0">
                  <a:pos x="36" y="20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3" y="18"/>
                </a:cxn>
                <a:cxn ang="0">
                  <a:pos x="2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42" h="20">
                  <a:moveTo>
                    <a:pt x="6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1" y="2"/>
                  </a:lnTo>
                  <a:lnTo>
                    <a:pt x="41" y="5"/>
                  </a:lnTo>
                  <a:lnTo>
                    <a:pt x="42" y="6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1" y="15"/>
                  </a:lnTo>
                  <a:lnTo>
                    <a:pt x="41" y="18"/>
                  </a:lnTo>
                  <a:lnTo>
                    <a:pt x="38" y="18"/>
                  </a:lnTo>
                  <a:lnTo>
                    <a:pt x="3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1522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04" name="Freeform 180"/>
            <p:cNvSpPr/>
            <p:nvPr/>
          </p:nvSpPr>
          <p:spPr bwMode="auto">
            <a:xfrm>
              <a:off x="5675313" y="2751138"/>
              <a:ext cx="68263" cy="3175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40" y="0"/>
                </a:cxn>
                <a:cxn ang="0">
                  <a:pos x="41" y="2"/>
                </a:cxn>
                <a:cxn ang="0">
                  <a:pos x="43" y="5"/>
                </a:cxn>
                <a:cxn ang="0">
                  <a:pos x="43" y="6"/>
                </a:cxn>
                <a:cxn ang="0">
                  <a:pos x="43" y="13"/>
                </a:cxn>
                <a:cxn ang="0">
                  <a:pos x="43" y="13"/>
                </a:cxn>
                <a:cxn ang="0">
                  <a:pos x="43" y="15"/>
                </a:cxn>
                <a:cxn ang="0">
                  <a:pos x="41" y="18"/>
                </a:cxn>
                <a:cxn ang="0">
                  <a:pos x="40" y="18"/>
                </a:cxn>
                <a:cxn ang="0">
                  <a:pos x="36" y="20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4" y="18"/>
                </a:cxn>
                <a:cxn ang="0">
                  <a:pos x="2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43" h="20">
                  <a:moveTo>
                    <a:pt x="7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1" y="2"/>
                  </a:lnTo>
                  <a:lnTo>
                    <a:pt x="43" y="5"/>
                  </a:lnTo>
                  <a:lnTo>
                    <a:pt x="43" y="6"/>
                  </a:lnTo>
                  <a:lnTo>
                    <a:pt x="43" y="13"/>
                  </a:lnTo>
                  <a:lnTo>
                    <a:pt x="43" y="13"/>
                  </a:lnTo>
                  <a:lnTo>
                    <a:pt x="43" y="15"/>
                  </a:lnTo>
                  <a:lnTo>
                    <a:pt x="41" y="18"/>
                  </a:lnTo>
                  <a:lnTo>
                    <a:pt x="40" y="18"/>
                  </a:lnTo>
                  <a:lnTo>
                    <a:pt x="3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1522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05" name="Freeform 181"/>
            <p:cNvSpPr/>
            <p:nvPr/>
          </p:nvSpPr>
          <p:spPr bwMode="auto">
            <a:xfrm>
              <a:off x="5507038" y="2751138"/>
              <a:ext cx="66675" cy="3175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9" y="0"/>
                </a:cxn>
                <a:cxn ang="0">
                  <a:pos x="41" y="2"/>
                </a:cxn>
                <a:cxn ang="0">
                  <a:pos x="42" y="5"/>
                </a:cxn>
                <a:cxn ang="0">
                  <a:pos x="42" y="6"/>
                </a:cxn>
                <a:cxn ang="0">
                  <a:pos x="42" y="13"/>
                </a:cxn>
                <a:cxn ang="0">
                  <a:pos x="42" y="13"/>
                </a:cxn>
                <a:cxn ang="0">
                  <a:pos x="42" y="15"/>
                </a:cxn>
                <a:cxn ang="0">
                  <a:pos x="41" y="18"/>
                </a:cxn>
                <a:cxn ang="0">
                  <a:pos x="39" y="18"/>
                </a:cxn>
                <a:cxn ang="0">
                  <a:pos x="36" y="20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5" y="18"/>
                </a:cxn>
                <a:cxn ang="0">
                  <a:pos x="2" y="18"/>
                </a:cxn>
                <a:cxn ang="0">
                  <a:pos x="2" y="15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42" h="20">
                  <a:moveTo>
                    <a:pt x="7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1" y="2"/>
                  </a:lnTo>
                  <a:lnTo>
                    <a:pt x="42" y="5"/>
                  </a:lnTo>
                  <a:lnTo>
                    <a:pt x="42" y="6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2" y="15"/>
                  </a:lnTo>
                  <a:lnTo>
                    <a:pt x="41" y="18"/>
                  </a:lnTo>
                  <a:lnTo>
                    <a:pt x="39" y="18"/>
                  </a:lnTo>
                  <a:lnTo>
                    <a:pt x="3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5" y="18"/>
                  </a:lnTo>
                  <a:lnTo>
                    <a:pt x="2" y="18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1522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06" name="Freeform 182"/>
            <p:cNvSpPr/>
            <p:nvPr/>
          </p:nvSpPr>
          <p:spPr bwMode="auto">
            <a:xfrm>
              <a:off x="5592763" y="2698750"/>
              <a:ext cx="66675" cy="285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8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2" y="7"/>
                </a:cxn>
                <a:cxn ang="0">
                  <a:pos x="42" y="12"/>
                </a:cxn>
                <a:cxn ang="0">
                  <a:pos x="42" y="12"/>
                </a:cxn>
                <a:cxn ang="0">
                  <a:pos x="41" y="15"/>
                </a:cxn>
                <a:cxn ang="0">
                  <a:pos x="41" y="17"/>
                </a:cxn>
                <a:cxn ang="0">
                  <a:pos x="38" y="18"/>
                </a:cxn>
                <a:cxn ang="0">
                  <a:pos x="36" y="18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3" y="18"/>
                </a:cxn>
                <a:cxn ang="0">
                  <a:pos x="2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42" h="18">
                  <a:moveTo>
                    <a:pt x="6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2" y="7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1" y="15"/>
                  </a:lnTo>
                  <a:lnTo>
                    <a:pt x="41" y="17"/>
                  </a:lnTo>
                  <a:lnTo>
                    <a:pt x="38" y="18"/>
                  </a:lnTo>
                  <a:lnTo>
                    <a:pt x="3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1522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07" name="Freeform 183"/>
            <p:cNvSpPr/>
            <p:nvPr/>
          </p:nvSpPr>
          <p:spPr bwMode="auto">
            <a:xfrm>
              <a:off x="5675313" y="2698750"/>
              <a:ext cx="68263" cy="285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40" y="0"/>
                </a:cxn>
                <a:cxn ang="0">
                  <a:pos x="41" y="2"/>
                </a:cxn>
                <a:cxn ang="0">
                  <a:pos x="43" y="3"/>
                </a:cxn>
                <a:cxn ang="0">
                  <a:pos x="43" y="7"/>
                </a:cxn>
                <a:cxn ang="0">
                  <a:pos x="43" y="12"/>
                </a:cxn>
                <a:cxn ang="0">
                  <a:pos x="43" y="12"/>
                </a:cxn>
                <a:cxn ang="0">
                  <a:pos x="43" y="15"/>
                </a:cxn>
                <a:cxn ang="0">
                  <a:pos x="41" y="17"/>
                </a:cxn>
                <a:cxn ang="0">
                  <a:pos x="40" y="18"/>
                </a:cxn>
                <a:cxn ang="0">
                  <a:pos x="36" y="18"/>
                </a:cxn>
                <a:cxn ang="0">
                  <a:pos x="7" y="18"/>
                </a:cxn>
                <a:cxn ang="0">
                  <a:pos x="7" y="18"/>
                </a:cxn>
                <a:cxn ang="0">
                  <a:pos x="4" y="18"/>
                </a:cxn>
                <a:cxn ang="0">
                  <a:pos x="2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43" h="18">
                  <a:moveTo>
                    <a:pt x="7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1" y="2"/>
                  </a:lnTo>
                  <a:lnTo>
                    <a:pt x="43" y="3"/>
                  </a:lnTo>
                  <a:lnTo>
                    <a:pt x="43" y="7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3" y="15"/>
                  </a:lnTo>
                  <a:lnTo>
                    <a:pt x="41" y="17"/>
                  </a:lnTo>
                  <a:lnTo>
                    <a:pt x="40" y="18"/>
                  </a:lnTo>
                  <a:lnTo>
                    <a:pt x="36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4" y="18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1522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08" name="Freeform 184"/>
            <p:cNvSpPr/>
            <p:nvPr/>
          </p:nvSpPr>
          <p:spPr bwMode="auto">
            <a:xfrm>
              <a:off x="5507038" y="2698750"/>
              <a:ext cx="66675" cy="285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9" y="0"/>
                </a:cxn>
                <a:cxn ang="0">
                  <a:pos x="41" y="2"/>
                </a:cxn>
                <a:cxn ang="0">
                  <a:pos x="42" y="3"/>
                </a:cxn>
                <a:cxn ang="0">
                  <a:pos x="42" y="7"/>
                </a:cxn>
                <a:cxn ang="0">
                  <a:pos x="42" y="12"/>
                </a:cxn>
                <a:cxn ang="0">
                  <a:pos x="42" y="12"/>
                </a:cxn>
                <a:cxn ang="0">
                  <a:pos x="42" y="15"/>
                </a:cxn>
                <a:cxn ang="0">
                  <a:pos x="41" y="17"/>
                </a:cxn>
                <a:cxn ang="0">
                  <a:pos x="39" y="18"/>
                </a:cxn>
                <a:cxn ang="0">
                  <a:pos x="36" y="18"/>
                </a:cxn>
                <a:cxn ang="0">
                  <a:pos x="7" y="18"/>
                </a:cxn>
                <a:cxn ang="0">
                  <a:pos x="7" y="18"/>
                </a:cxn>
                <a:cxn ang="0">
                  <a:pos x="5" y="18"/>
                </a:cxn>
                <a:cxn ang="0">
                  <a:pos x="2" y="17"/>
                </a:cxn>
                <a:cxn ang="0">
                  <a:pos x="2" y="15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42" h="18">
                  <a:moveTo>
                    <a:pt x="7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1" y="2"/>
                  </a:lnTo>
                  <a:lnTo>
                    <a:pt x="42" y="3"/>
                  </a:lnTo>
                  <a:lnTo>
                    <a:pt x="42" y="7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5"/>
                  </a:lnTo>
                  <a:lnTo>
                    <a:pt x="41" y="17"/>
                  </a:lnTo>
                  <a:lnTo>
                    <a:pt x="39" y="18"/>
                  </a:lnTo>
                  <a:lnTo>
                    <a:pt x="36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1522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09" name="Freeform 185"/>
            <p:cNvSpPr/>
            <p:nvPr/>
          </p:nvSpPr>
          <p:spPr bwMode="auto">
            <a:xfrm>
              <a:off x="5592763" y="2644775"/>
              <a:ext cx="66675" cy="3016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8" y="1"/>
                </a:cxn>
                <a:cxn ang="0">
                  <a:pos x="41" y="1"/>
                </a:cxn>
                <a:cxn ang="0">
                  <a:pos x="41" y="5"/>
                </a:cxn>
                <a:cxn ang="0">
                  <a:pos x="42" y="6"/>
                </a:cxn>
                <a:cxn ang="0">
                  <a:pos x="42" y="13"/>
                </a:cxn>
                <a:cxn ang="0">
                  <a:pos x="42" y="13"/>
                </a:cxn>
                <a:cxn ang="0">
                  <a:pos x="41" y="16"/>
                </a:cxn>
                <a:cxn ang="0">
                  <a:pos x="41" y="18"/>
                </a:cxn>
                <a:cxn ang="0">
                  <a:pos x="38" y="19"/>
                </a:cxn>
                <a:cxn ang="0">
                  <a:pos x="36" y="19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3" y="19"/>
                </a:cxn>
                <a:cxn ang="0">
                  <a:pos x="2" y="18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42" h="19">
                  <a:moveTo>
                    <a:pt x="6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41" y="1"/>
                  </a:lnTo>
                  <a:lnTo>
                    <a:pt x="41" y="5"/>
                  </a:lnTo>
                  <a:lnTo>
                    <a:pt x="42" y="6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1" y="16"/>
                  </a:lnTo>
                  <a:lnTo>
                    <a:pt x="41" y="18"/>
                  </a:lnTo>
                  <a:lnTo>
                    <a:pt x="38" y="19"/>
                  </a:lnTo>
                  <a:lnTo>
                    <a:pt x="3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1"/>
                  </a:lnTo>
                  <a:lnTo>
                    <a:pt x="3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1522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10" name="Freeform 186"/>
            <p:cNvSpPr/>
            <p:nvPr/>
          </p:nvSpPr>
          <p:spPr bwMode="auto">
            <a:xfrm>
              <a:off x="5675313" y="2644775"/>
              <a:ext cx="68263" cy="3016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43" y="5"/>
                </a:cxn>
                <a:cxn ang="0">
                  <a:pos x="43" y="6"/>
                </a:cxn>
                <a:cxn ang="0">
                  <a:pos x="43" y="13"/>
                </a:cxn>
                <a:cxn ang="0">
                  <a:pos x="43" y="13"/>
                </a:cxn>
                <a:cxn ang="0">
                  <a:pos x="43" y="16"/>
                </a:cxn>
                <a:cxn ang="0">
                  <a:pos x="41" y="18"/>
                </a:cxn>
                <a:cxn ang="0">
                  <a:pos x="40" y="19"/>
                </a:cxn>
                <a:cxn ang="0">
                  <a:pos x="36" y="19"/>
                </a:cxn>
                <a:cxn ang="0">
                  <a:pos x="7" y="19"/>
                </a:cxn>
                <a:cxn ang="0">
                  <a:pos x="7" y="19"/>
                </a:cxn>
                <a:cxn ang="0">
                  <a:pos x="4" y="19"/>
                </a:cxn>
                <a:cxn ang="0">
                  <a:pos x="2" y="18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43" h="19">
                  <a:moveTo>
                    <a:pt x="7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3" y="5"/>
                  </a:lnTo>
                  <a:lnTo>
                    <a:pt x="43" y="6"/>
                  </a:lnTo>
                  <a:lnTo>
                    <a:pt x="43" y="13"/>
                  </a:lnTo>
                  <a:lnTo>
                    <a:pt x="43" y="13"/>
                  </a:lnTo>
                  <a:lnTo>
                    <a:pt x="43" y="16"/>
                  </a:lnTo>
                  <a:lnTo>
                    <a:pt x="41" y="18"/>
                  </a:lnTo>
                  <a:lnTo>
                    <a:pt x="40" y="19"/>
                  </a:lnTo>
                  <a:lnTo>
                    <a:pt x="36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1522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11" name="Freeform 187"/>
            <p:cNvSpPr/>
            <p:nvPr/>
          </p:nvSpPr>
          <p:spPr bwMode="auto">
            <a:xfrm>
              <a:off x="5507038" y="2644775"/>
              <a:ext cx="66675" cy="3016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9" y="1"/>
                </a:cxn>
                <a:cxn ang="0">
                  <a:pos x="41" y="1"/>
                </a:cxn>
                <a:cxn ang="0">
                  <a:pos x="42" y="5"/>
                </a:cxn>
                <a:cxn ang="0">
                  <a:pos x="42" y="6"/>
                </a:cxn>
                <a:cxn ang="0">
                  <a:pos x="42" y="13"/>
                </a:cxn>
                <a:cxn ang="0">
                  <a:pos x="42" y="13"/>
                </a:cxn>
                <a:cxn ang="0">
                  <a:pos x="42" y="16"/>
                </a:cxn>
                <a:cxn ang="0">
                  <a:pos x="41" y="18"/>
                </a:cxn>
                <a:cxn ang="0">
                  <a:pos x="39" y="19"/>
                </a:cxn>
                <a:cxn ang="0">
                  <a:pos x="36" y="19"/>
                </a:cxn>
                <a:cxn ang="0">
                  <a:pos x="7" y="19"/>
                </a:cxn>
                <a:cxn ang="0">
                  <a:pos x="7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5"/>
                </a:cxn>
                <a:cxn ang="0">
                  <a:pos x="2" y="1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42" h="19">
                  <a:moveTo>
                    <a:pt x="7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41" y="1"/>
                  </a:lnTo>
                  <a:lnTo>
                    <a:pt x="42" y="5"/>
                  </a:lnTo>
                  <a:lnTo>
                    <a:pt x="42" y="6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2" y="16"/>
                  </a:lnTo>
                  <a:lnTo>
                    <a:pt x="41" y="18"/>
                  </a:lnTo>
                  <a:lnTo>
                    <a:pt x="39" y="19"/>
                  </a:lnTo>
                  <a:lnTo>
                    <a:pt x="36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5"/>
                  </a:lnTo>
                  <a:lnTo>
                    <a:pt x="2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1522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12" name="Freeform 188"/>
            <p:cNvSpPr/>
            <p:nvPr/>
          </p:nvSpPr>
          <p:spPr bwMode="auto">
            <a:xfrm>
              <a:off x="5518150" y="2303463"/>
              <a:ext cx="214313" cy="28098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1" y="9"/>
                </a:cxn>
                <a:cxn ang="0">
                  <a:pos x="0" y="14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1" y="169"/>
                </a:cxn>
                <a:cxn ang="0">
                  <a:pos x="4" y="172"/>
                </a:cxn>
                <a:cxn ang="0">
                  <a:pos x="8" y="176"/>
                </a:cxn>
                <a:cxn ang="0">
                  <a:pos x="14" y="177"/>
                </a:cxn>
                <a:cxn ang="0">
                  <a:pos x="122" y="177"/>
                </a:cxn>
                <a:cxn ang="0">
                  <a:pos x="122" y="177"/>
                </a:cxn>
                <a:cxn ang="0">
                  <a:pos x="127" y="176"/>
                </a:cxn>
                <a:cxn ang="0">
                  <a:pos x="132" y="172"/>
                </a:cxn>
                <a:cxn ang="0">
                  <a:pos x="134" y="169"/>
                </a:cxn>
                <a:cxn ang="0">
                  <a:pos x="135" y="162"/>
                </a:cxn>
                <a:cxn ang="0">
                  <a:pos x="135" y="14"/>
                </a:cxn>
                <a:cxn ang="0">
                  <a:pos x="135" y="14"/>
                </a:cxn>
                <a:cxn ang="0">
                  <a:pos x="134" y="9"/>
                </a:cxn>
                <a:cxn ang="0">
                  <a:pos x="132" y="4"/>
                </a:cxn>
                <a:cxn ang="0">
                  <a:pos x="127" y="0"/>
                </a:cxn>
                <a:cxn ang="0">
                  <a:pos x="122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35" h="177">
                  <a:moveTo>
                    <a:pt x="14" y="0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1" y="9"/>
                  </a:lnTo>
                  <a:lnTo>
                    <a:pt x="0" y="14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1" y="169"/>
                  </a:lnTo>
                  <a:lnTo>
                    <a:pt x="4" y="172"/>
                  </a:lnTo>
                  <a:lnTo>
                    <a:pt x="8" y="176"/>
                  </a:lnTo>
                  <a:lnTo>
                    <a:pt x="14" y="177"/>
                  </a:lnTo>
                  <a:lnTo>
                    <a:pt x="122" y="177"/>
                  </a:lnTo>
                  <a:lnTo>
                    <a:pt x="122" y="177"/>
                  </a:lnTo>
                  <a:lnTo>
                    <a:pt x="127" y="176"/>
                  </a:lnTo>
                  <a:lnTo>
                    <a:pt x="132" y="172"/>
                  </a:lnTo>
                  <a:lnTo>
                    <a:pt x="134" y="169"/>
                  </a:lnTo>
                  <a:lnTo>
                    <a:pt x="135" y="162"/>
                  </a:lnTo>
                  <a:lnTo>
                    <a:pt x="135" y="14"/>
                  </a:lnTo>
                  <a:lnTo>
                    <a:pt x="135" y="14"/>
                  </a:lnTo>
                  <a:lnTo>
                    <a:pt x="134" y="9"/>
                  </a:lnTo>
                  <a:lnTo>
                    <a:pt x="132" y="4"/>
                  </a:lnTo>
                  <a:lnTo>
                    <a:pt x="127" y="0"/>
                  </a:lnTo>
                  <a:lnTo>
                    <a:pt x="122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251" name="组合 250"/>
          <p:cNvGrpSpPr/>
          <p:nvPr/>
        </p:nvGrpSpPr>
        <p:grpSpPr>
          <a:xfrm>
            <a:off x="8277770" y="4961485"/>
            <a:ext cx="1229784" cy="1229784"/>
            <a:chOff x="6218238" y="3167063"/>
            <a:chExt cx="922338" cy="922338"/>
          </a:xfrm>
        </p:grpSpPr>
        <p:sp>
          <p:nvSpPr>
            <p:cNvPr id="1063" name="Freeform 39"/>
            <p:cNvSpPr/>
            <p:nvPr/>
          </p:nvSpPr>
          <p:spPr bwMode="auto">
            <a:xfrm>
              <a:off x="6218238" y="3167063"/>
              <a:ext cx="922338" cy="922338"/>
            </a:xfrm>
            <a:custGeom>
              <a:avLst/>
              <a:gdLst/>
              <a:ahLst/>
              <a:cxnLst>
                <a:cxn ang="0">
                  <a:pos x="290" y="0"/>
                </a:cxn>
                <a:cxn ang="0">
                  <a:pos x="233" y="5"/>
                </a:cxn>
                <a:cxn ang="0">
                  <a:pos x="177" y="23"/>
                </a:cxn>
                <a:cxn ang="0">
                  <a:pos x="128" y="49"/>
                </a:cxn>
                <a:cxn ang="0">
                  <a:pos x="85" y="85"/>
                </a:cxn>
                <a:cxn ang="0">
                  <a:pos x="49" y="127"/>
                </a:cxn>
                <a:cxn ang="0">
                  <a:pos x="23" y="176"/>
                </a:cxn>
                <a:cxn ang="0">
                  <a:pos x="7" y="230"/>
                </a:cxn>
                <a:cxn ang="0">
                  <a:pos x="0" y="289"/>
                </a:cxn>
                <a:cxn ang="0">
                  <a:pos x="2" y="319"/>
                </a:cxn>
                <a:cxn ang="0">
                  <a:pos x="13" y="376"/>
                </a:cxn>
                <a:cxn ang="0">
                  <a:pos x="35" y="428"/>
                </a:cxn>
                <a:cxn ang="0">
                  <a:pos x="67" y="474"/>
                </a:cxn>
                <a:cxn ang="0">
                  <a:pos x="107" y="514"/>
                </a:cxn>
                <a:cxn ang="0">
                  <a:pos x="152" y="545"/>
                </a:cxn>
                <a:cxn ang="0">
                  <a:pos x="205" y="568"/>
                </a:cxn>
                <a:cxn ang="0">
                  <a:pos x="260" y="579"/>
                </a:cxn>
                <a:cxn ang="0">
                  <a:pos x="290" y="581"/>
                </a:cxn>
                <a:cxn ang="0">
                  <a:pos x="349" y="574"/>
                </a:cxn>
                <a:cxn ang="0">
                  <a:pos x="403" y="558"/>
                </a:cxn>
                <a:cxn ang="0">
                  <a:pos x="453" y="530"/>
                </a:cxn>
                <a:cxn ang="0">
                  <a:pos x="496" y="496"/>
                </a:cxn>
                <a:cxn ang="0">
                  <a:pos x="530" y="451"/>
                </a:cxn>
                <a:cxn ang="0">
                  <a:pos x="558" y="402"/>
                </a:cxn>
                <a:cxn ang="0">
                  <a:pos x="574" y="348"/>
                </a:cxn>
                <a:cxn ang="0">
                  <a:pos x="581" y="289"/>
                </a:cxn>
                <a:cxn ang="0">
                  <a:pos x="579" y="260"/>
                </a:cxn>
                <a:cxn ang="0">
                  <a:pos x="568" y="203"/>
                </a:cxn>
                <a:cxn ang="0">
                  <a:pos x="545" y="152"/>
                </a:cxn>
                <a:cxn ang="0">
                  <a:pos x="514" y="104"/>
                </a:cxn>
                <a:cxn ang="0">
                  <a:pos x="475" y="65"/>
                </a:cxn>
                <a:cxn ang="0">
                  <a:pos x="429" y="34"/>
                </a:cxn>
                <a:cxn ang="0">
                  <a:pos x="377" y="13"/>
                </a:cxn>
                <a:cxn ang="0">
                  <a:pos x="319" y="1"/>
                </a:cxn>
                <a:cxn ang="0">
                  <a:pos x="290" y="0"/>
                </a:cxn>
              </a:cxnLst>
              <a:rect l="0" t="0" r="r" b="b"/>
              <a:pathLst>
                <a:path w="581" h="581">
                  <a:moveTo>
                    <a:pt x="290" y="0"/>
                  </a:moveTo>
                  <a:lnTo>
                    <a:pt x="290" y="0"/>
                  </a:lnTo>
                  <a:lnTo>
                    <a:pt x="260" y="1"/>
                  </a:lnTo>
                  <a:lnTo>
                    <a:pt x="233" y="5"/>
                  </a:lnTo>
                  <a:lnTo>
                    <a:pt x="205" y="13"/>
                  </a:lnTo>
                  <a:lnTo>
                    <a:pt x="177" y="23"/>
                  </a:lnTo>
                  <a:lnTo>
                    <a:pt x="152" y="34"/>
                  </a:lnTo>
                  <a:lnTo>
                    <a:pt x="128" y="49"/>
                  </a:lnTo>
                  <a:lnTo>
                    <a:pt x="107" y="65"/>
                  </a:lnTo>
                  <a:lnTo>
                    <a:pt x="85" y="85"/>
                  </a:lnTo>
                  <a:lnTo>
                    <a:pt x="67" y="104"/>
                  </a:lnTo>
                  <a:lnTo>
                    <a:pt x="49" y="127"/>
                  </a:lnTo>
                  <a:lnTo>
                    <a:pt x="35" y="152"/>
                  </a:lnTo>
                  <a:lnTo>
                    <a:pt x="23" y="176"/>
                  </a:lnTo>
                  <a:lnTo>
                    <a:pt x="13" y="203"/>
                  </a:lnTo>
                  <a:lnTo>
                    <a:pt x="7" y="230"/>
                  </a:lnTo>
                  <a:lnTo>
                    <a:pt x="2" y="260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2" y="319"/>
                  </a:lnTo>
                  <a:lnTo>
                    <a:pt x="7" y="348"/>
                  </a:lnTo>
                  <a:lnTo>
                    <a:pt x="13" y="376"/>
                  </a:lnTo>
                  <a:lnTo>
                    <a:pt x="23" y="402"/>
                  </a:lnTo>
                  <a:lnTo>
                    <a:pt x="35" y="428"/>
                  </a:lnTo>
                  <a:lnTo>
                    <a:pt x="49" y="451"/>
                  </a:lnTo>
                  <a:lnTo>
                    <a:pt x="67" y="474"/>
                  </a:lnTo>
                  <a:lnTo>
                    <a:pt x="85" y="496"/>
                  </a:lnTo>
                  <a:lnTo>
                    <a:pt x="107" y="514"/>
                  </a:lnTo>
                  <a:lnTo>
                    <a:pt x="128" y="530"/>
                  </a:lnTo>
                  <a:lnTo>
                    <a:pt x="152" y="545"/>
                  </a:lnTo>
                  <a:lnTo>
                    <a:pt x="177" y="558"/>
                  </a:lnTo>
                  <a:lnTo>
                    <a:pt x="205" y="568"/>
                  </a:lnTo>
                  <a:lnTo>
                    <a:pt x="233" y="574"/>
                  </a:lnTo>
                  <a:lnTo>
                    <a:pt x="260" y="579"/>
                  </a:lnTo>
                  <a:lnTo>
                    <a:pt x="290" y="581"/>
                  </a:lnTo>
                  <a:lnTo>
                    <a:pt x="290" y="581"/>
                  </a:lnTo>
                  <a:lnTo>
                    <a:pt x="319" y="579"/>
                  </a:lnTo>
                  <a:lnTo>
                    <a:pt x="349" y="574"/>
                  </a:lnTo>
                  <a:lnTo>
                    <a:pt x="377" y="568"/>
                  </a:lnTo>
                  <a:lnTo>
                    <a:pt x="403" y="558"/>
                  </a:lnTo>
                  <a:lnTo>
                    <a:pt x="429" y="545"/>
                  </a:lnTo>
                  <a:lnTo>
                    <a:pt x="453" y="530"/>
                  </a:lnTo>
                  <a:lnTo>
                    <a:pt x="475" y="514"/>
                  </a:lnTo>
                  <a:lnTo>
                    <a:pt x="496" y="496"/>
                  </a:lnTo>
                  <a:lnTo>
                    <a:pt x="514" y="474"/>
                  </a:lnTo>
                  <a:lnTo>
                    <a:pt x="530" y="451"/>
                  </a:lnTo>
                  <a:lnTo>
                    <a:pt x="545" y="428"/>
                  </a:lnTo>
                  <a:lnTo>
                    <a:pt x="558" y="402"/>
                  </a:lnTo>
                  <a:lnTo>
                    <a:pt x="568" y="376"/>
                  </a:lnTo>
                  <a:lnTo>
                    <a:pt x="574" y="348"/>
                  </a:lnTo>
                  <a:lnTo>
                    <a:pt x="579" y="319"/>
                  </a:lnTo>
                  <a:lnTo>
                    <a:pt x="581" y="289"/>
                  </a:lnTo>
                  <a:lnTo>
                    <a:pt x="581" y="289"/>
                  </a:lnTo>
                  <a:lnTo>
                    <a:pt x="579" y="260"/>
                  </a:lnTo>
                  <a:lnTo>
                    <a:pt x="574" y="230"/>
                  </a:lnTo>
                  <a:lnTo>
                    <a:pt x="568" y="203"/>
                  </a:lnTo>
                  <a:lnTo>
                    <a:pt x="558" y="176"/>
                  </a:lnTo>
                  <a:lnTo>
                    <a:pt x="545" y="152"/>
                  </a:lnTo>
                  <a:lnTo>
                    <a:pt x="530" y="127"/>
                  </a:lnTo>
                  <a:lnTo>
                    <a:pt x="514" y="104"/>
                  </a:lnTo>
                  <a:lnTo>
                    <a:pt x="496" y="85"/>
                  </a:lnTo>
                  <a:lnTo>
                    <a:pt x="475" y="65"/>
                  </a:lnTo>
                  <a:lnTo>
                    <a:pt x="453" y="49"/>
                  </a:lnTo>
                  <a:lnTo>
                    <a:pt x="429" y="34"/>
                  </a:lnTo>
                  <a:lnTo>
                    <a:pt x="403" y="23"/>
                  </a:lnTo>
                  <a:lnTo>
                    <a:pt x="377" y="13"/>
                  </a:lnTo>
                  <a:lnTo>
                    <a:pt x="349" y="5"/>
                  </a:lnTo>
                  <a:lnTo>
                    <a:pt x="319" y="1"/>
                  </a:lnTo>
                  <a:lnTo>
                    <a:pt x="29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8AD497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72" name="Freeform 48"/>
            <p:cNvSpPr/>
            <p:nvPr/>
          </p:nvSpPr>
          <p:spPr bwMode="auto">
            <a:xfrm>
              <a:off x="6389688" y="3449638"/>
              <a:ext cx="750888" cy="636588"/>
            </a:xfrm>
            <a:custGeom>
              <a:avLst/>
              <a:gdLst/>
              <a:ahLst/>
              <a:cxnLst>
                <a:cxn ang="0">
                  <a:pos x="187" y="401"/>
                </a:cxn>
                <a:cxn ang="0">
                  <a:pos x="3" y="219"/>
                </a:cxn>
                <a:cxn ang="0">
                  <a:pos x="2" y="218"/>
                </a:cxn>
                <a:cxn ang="0">
                  <a:pos x="0" y="214"/>
                </a:cxn>
                <a:cxn ang="0">
                  <a:pos x="0" y="211"/>
                </a:cxn>
                <a:cxn ang="0">
                  <a:pos x="0" y="20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7"/>
                </a:cxn>
                <a:cxn ang="0">
                  <a:pos x="3" y="3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350" y="0"/>
                </a:cxn>
                <a:cxn ang="0">
                  <a:pos x="354" y="0"/>
                </a:cxn>
                <a:cxn ang="0">
                  <a:pos x="355" y="2"/>
                </a:cxn>
                <a:cxn ang="0">
                  <a:pos x="358" y="2"/>
                </a:cxn>
                <a:cxn ang="0">
                  <a:pos x="360" y="3"/>
                </a:cxn>
                <a:cxn ang="0">
                  <a:pos x="473" y="116"/>
                </a:cxn>
                <a:cxn ang="0">
                  <a:pos x="473" y="116"/>
                </a:cxn>
                <a:cxn ang="0">
                  <a:pos x="471" y="146"/>
                </a:cxn>
                <a:cxn ang="0">
                  <a:pos x="466" y="174"/>
                </a:cxn>
                <a:cxn ang="0">
                  <a:pos x="458" y="200"/>
                </a:cxn>
                <a:cxn ang="0">
                  <a:pos x="448" y="226"/>
                </a:cxn>
                <a:cxn ang="0">
                  <a:pos x="437" y="252"/>
                </a:cxn>
                <a:cxn ang="0">
                  <a:pos x="422" y="275"/>
                </a:cxn>
                <a:cxn ang="0">
                  <a:pos x="406" y="296"/>
                </a:cxn>
                <a:cxn ang="0">
                  <a:pos x="388" y="318"/>
                </a:cxn>
                <a:cxn ang="0">
                  <a:pos x="367" y="336"/>
                </a:cxn>
                <a:cxn ang="0">
                  <a:pos x="345" y="352"/>
                </a:cxn>
                <a:cxn ang="0">
                  <a:pos x="322" y="367"/>
                </a:cxn>
                <a:cxn ang="0">
                  <a:pos x="296" y="378"/>
                </a:cxn>
                <a:cxn ang="0">
                  <a:pos x="272" y="388"/>
                </a:cxn>
                <a:cxn ang="0">
                  <a:pos x="244" y="396"/>
                </a:cxn>
                <a:cxn ang="0">
                  <a:pos x="216" y="399"/>
                </a:cxn>
                <a:cxn ang="0">
                  <a:pos x="187" y="401"/>
                </a:cxn>
                <a:cxn ang="0">
                  <a:pos x="187" y="401"/>
                </a:cxn>
              </a:cxnLst>
              <a:rect l="0" t="0" r="r" b="b"/>
              <a:pathLst>
                <a:path w="473" h="401">
                  <a:moveTo>
                    <a:pt x="187" y="401"/>
                  </a:moveTo>
                  <a:lnTo>
                    <a:pt x="3" y="219"/>
                  </a:lnTo>
                  <a:lnTo>
                    <a:pt x="2" y="218"/>
                  </a:lnTo>
                  <a:lnTo>
                    <a:pt x="0" y="214"/>
                  </a:lnTo>
                  <a:lnTo>
                    <a:pt x="0" y="211"/>
                  </a:lnTo>
                  <a:lnTo>
                    <a:pt x="0" y="20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7"/>
                  </a:lnTo>
                  <a:lnTo>
                    <a:pt x="3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350" y="0"/>
                  </a:lnTo>
                  <a:lnTo>
                    <a:pt x="354" y="0"/>
                  </a:lnTo>
                  <a:lnTo>
                    <a:pt x="355" y="2"/>
                  </a:lnTo>
                  <a:lnTo>
                    <a:pt x="358" y="2"/>
                  </a:lnTo>
                  <a:lnTo>
                    <a:pt x="360" y="3"/>
                  </a:lnTo>
                  <a:lnTo>
                    <a:pt x="473" y="116"/>
                  </a:lnTo>
                  <a:lnTo>
                    <a:pt x="473" y="116"/>
                  </a:lnTo>
                  <a:lnTo>
                    <a:pt x="471" y="146"/>
                  </a:lnTo>
                  <a:lnTo>
                    <a:pt x="466" y="174"/>
                  </a:lnTo>
                  <a:lnTo>
                    <a:pt x="458" y="200"/>
                  </a:lnTo>
                  <a:lnTo>
                    <a:pt x="448" y="226"/>
                  </a:lnTo>
                  <a:lnTo>
                    <a:pt x="437" y="252"/>
                  </a:lnTo>
                  <a:lnTo>
                    <a:pt x="422" y="275"/>
                  </a:lnTo>
                  <a:lnTo>
                    <a:pt x="406" y="296"/>
                  </a:lnTo>
                  <a:lnTo>
                    <a:pt x="388" y="318"/>
                  </a:lnTo>
                  <a:lnTo>
                    <a:pt x="367" y="336"/>
                  </a:lnTo>
                  <a:lnTo>
                    <a:pt x="345" y="352"/>
                  </a:lnTo>
                  <a:lnTo>
                    <a:pt x="322" y="367"/>
                  </a:lnTo>
                  <a:lnTo>
                    <a:pt x="296" y="378"/>
                  </a:lnTo>
                  <a:lnTo>
                    <a:pt x="272" y="388"/>
                  </a:lnTo>
                  <a:lnTo>
                    <a:pt x="244" y="396"/>
                  </a:lnTo>
                  <a:lnTo>
                    <a:pt x="216" y="399"/>
                  </a:lnTo>
                  <a:lnTo>
                    <a:pt x="187" y="401"/>
                  </a:lnTo>
                  <a:lnTo>
                    <a:pt x="187" y="401"/>
                  </a:lnTo>
                  <a:close/>
                </a:path>
              </a:pathLst>
            </a:custGeom>
            <a:solidFill>
              <a:srgbClr val="5BA66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19" name="Freeform 95"/>
            <p:cNvSpPr/>
            <p:nvPr/>
          </p:nvSpPr>
          <p:spPr bwMode="auto">
            <a:xfrm>
              <a:off x="6389688" y="3449638"/>
              <a:ext cx="579438" cy="35560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50" y="0"/>
                </a:cxn>
                <a:cxn ang="0">
                  <a:pos x="350" y="0"/>
                </a:cxn>
                <a:cxn ang="0">
                  <a:pos x="355" y="2"/>
                </a:cxn>
                <a:cxn ang="0">
                  <a:pos x="360" y="3"/>
                </a:cxn>
                <a:cxn ang="0">
                  <a:pos x="363" y="8"/>
                </a:cxn>
                <a:cxn ang="0">
                  <a:pos x="365" y="15"/>
                </a:cxn>
                <a:cxn ang="0">
                  <a:pos x="365" y="208"/>
                </a:cxn>
                <a:cxn ang="0">
                  <a:pos x="365" y="208"/>
                </a:cxn>
                <a:cxn ang="0">
                  <a:pos x="363" y="214"/>
                </a:cxn>
                <a:cxn ang="0">
                  <a:pos x="360" y="219"/>
                </a:cxn>
                <a:cxn ang="0">
                  <a:pos x="355" y="223"/>
                </a:cxn>
                <a:cxn ang="0">
                  <a:pos x="350" y="224"/>
                </a:cxn>
                <a:cxn ang="0">
                  <a:pos x="15" y="224"/>
                </a:cxn>
                <a:cxn ang="0">
                  <a:pos x="15" y="224"/>
                </a:cxn>
                <a:cxn ang="0">
                  <a:pos x="8" y="223"/>
                </a:cxn>
                <a:cxn ang="0">
                  <a:pos x="3" y="219"/>
                </a:cxn>
                <a:cxn ang="0">
                  <a:pos x="0" y="214"/>
                </a:cxn>
                <a:cxn ang="0">
                  <a:pos x="0" y="208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3" y="3"/>
                </a:cxn>
                <a:cxn ang="0">
                  <a:pos x="8" y="2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365" h="224">
                  <a:moveTo>
                    <a:pt x="15" y="0"/>
                  </a:moveTo>
                  <a:lnTo>
                    <a:pt x="350" y="0"/>
                  </a:lnTo>
                  <a:lnTo>
                    <a:pt x="350" y="0"/>
                  </a:lnTo>
                  <a:lnTo>
                    <a:pt x="355" y="2"/>
                  </a:lnTo>
                  <a:lnTo>
                    <a:pt x="360" y="3"/>
                  </a:lnTo>
                  <a:lnTo>
                    <a:pt x="363" y="8"/>
                  </a:lnTo>
                  <a:lnTo>
                    <a:pt x="365" y="15"/>
                  </a:lnTo>
                  <a:lnTo>
                    <a:pt x="365" y="208"/>
                  </a:lnTo>
                  <a:lnTo>
                    <a:pt x="365" y="208"/>
                  </a:lnTo>
                  <a:lnTo>
                    <a:pt x="363" y="214"/>
                  </a:lnTo>
                  <a:lnTo>
                    <a:pt x="360" y="219"/>
                  </a:lnTo>
                  <a:lnTo>
                    <a:pt x="355" y="223"/>
                  </a:lnTo>
                  <a:lnTo>
                    <a:pt x="350" y="224"/>
                  </a:lnTo>
                  <a:lnTo>
                    <a:pt x="15" y="224"/>
                  </a:lnTo>
                  <a:lnTo>
                    <a:pt x="15" y="224"/>
                  </a:lnTo>
                  <a:lnTo>
                    <a:pt x="8" y="223"/>
                  </a:lnTo>
                  <a:lnTo>
                    <a:pt x="3" y="219"/>
                  </a:lnTo>
                  <a:lnTo>
                    <a:pt x="0" y="214"/>
                  </a:lnTo>
                  <a:lnTo>
                    <a:pt x="0" y="208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34D5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13" name="Freeform 189"/>
            <p:cNvSpPr>
              <a:spLocks noEditPoints="1"/>
            </p:cNvSpPr>
            <p:nvPr/>
          </p:nvSpPr>
          <p:spPr bwMode="auto">
            <a:xfrm>
              <a:off x="6445250" y="3519488"/>
              <a:ext cx="100013" cy="80963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21" y="30"/>
                </a:cxn>
                <a:cxn ang="0">
                  <a:pos x="39" y="26"/>
                </a:cxn>
                <a:cxn ang="0">
                  <a:pos x="42" y="22"/>
                </a:cxn>
                <a:cxn ang="0">
                  <a:pos x="57" y="0"/>
                </a:cxn>
                <a:cxn ang="0">
                  <a:pos x="63" y="5"/>
                </a:cxn>
                <a:cxn ang="0">
                  <a:pos x="42" y="10"/>
                </a:cxn>
                <a:cxn ang="0">
                  <a:pos x="31" y="4"/>
                </a:cxn>
                <a:cxn ang="0">
                  <a:pos x="21" y="10"/>
                </a:cxn>
                <a:cxn ang="0">
                  <a:pos x="0" y="7"/>
                </a:cxn>
                <a:cxn ang="0">
                  <a:pos x="3" y="2"/>
                </a:cxn>
                <a:cxn ang="0">
                  <a:pos x="63" y="12"/>
                </a:cxn>
                <a:cxn ang="0">
                  <a:pos x="45" y="20"/>
                </a:cxn>
                <a:cxn ang="0">
                  <a:pos x="44" y="12"/>
                </a:cxn>
                <a:cxn ang="0">
                  <a:pos x="63" y="22"/>
                </a:cxn>
                <a:cxn ang="0">
                  <a:pos x="44" y="30"/>
                </a:cxn>
                <a:cxn ang="0">
                  <a:pos x="44" y="22"/>
                </a:cxn>
                <a:cxn ang="0">
                  <a:pos x="63" y="33"/>
                </a:cxn>
                <a:cxn ang="0">
                  <a:pos x="44" y="40"/>
                </a:cxn>
                <a:cxn ang="0">
                  <a:pos x="45" y="33"/>
                </a:cxn>
                <a:cxn ang="0">
                  <a:pos x="63" y="43"/>
                </a:cxn>
                <a:cxn ang="0">
                  <a:pos x="63" y="48"/>
                </a:cxn>
                <a:cxn ang="0">
                  <a:pos x="57" y="51"/>
                </a:cxn>
                <a:cxn ang="0">
                  <a:pos x="32" y="48"/>
                </a:cxn>
                <a:cxn ang="0">
                  <a:pos x="63" y="43"/>
                </a:cxn>
                <a:cxn ang="0">
                  <a:pos x="6" y="51"/>
                </a:cxn>
                <a:cxn ang="0">
                  <a:pos x="1" y="49"/>
                </a:cxn>
                <a:cxn ang="0">
                  <a:pos x="0" y="43"/>
                </a:cxn>
                <a:cxn ang="0">
                  <a:pos x="24" y="46"/>
                </a:cxn>
                <a:cxn ang="0">
                  <a:pos x="31" y="51"/>
                </a:cxn>
                <a:cxn ang="0">
                  <a:pos x="18" y="33"/>
                </a:cxn>
                <a:cxn ang="0">
                  <a:pos x="18" y="35"/>
                </a:cxn>
                <a:cxn ang="0">
                  <a:pos x="0" y="40"/>
                </a:cxn>
                <a:cxn ang="0">
                  <a:pos x="19" y="22"/>
                </a:cxn>
                <a:cxn ang="0">
                  <a:pos x="21" y="26"/>
                </a:cxn>
                <a:cxn ang="0">
                  <a:pos x="0" y="30"/>
                </a:cxn>
                <a:cxn ang="0">
                  <a:pos x="19" y="12"/>
                </a:cxn>
                <a:cxn ang="0">
                  <a:pos x="18" y="17"/>
                </a:cxn>
                <a:cxn ang="0">
                  <a:pos x="0" y="20"/>
                </a:cxn>
                <a:cxn ang="0">
                  <a:pos x="40" y="43"/>
                </a:cxn>
                <a:cxn ang="0">
                  <a:pos x="31" y="46"/>
                </a:cxn>
                <a:cxn ang="0">
                  <a:pos x="22" y="43"/>
                </a:cxn>
                <a:cxn ang="0">
                  <a:pos x="21" y="40"/>
                </a:cxn>
                <a:cxn ang="0">
                  <a:pos x="21" y="33"/>
                </a:cxn>
                <a:cxn ang="0">
                  <a:pos x="42" y="35"/>
                </a:cxn>
                <a:cxn ang="0">
                  <a:pos x="42" y="40"/>
                </a:cxn>
                <a:cxn ang="0">
                  <a:pos x="21" y="12"/>
                </a:cxn>
                <a:cxn ang="0">
                  <a:pos x="21" y="20"/>
                </a:cxn>
                <a:cxn ang="0">
                  <a:pos x="42" y="17"/>
                </a:cxn>
                <a:cxn ang="0">
                  <a:pos x="42" y="12"/>
                </a:cxn>
                <a:cxn ang="0">
                  <a:pos x="40" y="10"/>
                </a:cxn>
                <a:cxn ang="0">
                  <a:pos x="31" y="5"/>
                </a:cxn>
                <a:cxn ang="0">
                  <a:pos x="22" y="10"/>
                </a:cxn>
              </a:cxnLst>
              <a:rect l="0" t="0" r="r" b="b"/>
              <a:pathLst>
                <a:path w="63" h="51">
                  <a:moveTo>
                    <a:pt x="42" y="22"/>
                  </a:moveTo>
                  <a:lnTo>
                    <a:pt x="21" y="22"/>
                  </a:lnTo>
                  <a:lnTo>
                    <a:pt x="21" y="22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1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42" y="22"/>
                  </a:lnTo>
                  <a:lnTo>
                    <a:pt x="42" y="22"/>
                  </a:lnTo>
                  <a:close/>
                  <a:moveTo>
                    <a:pt x="6" y="0"/>
                  </a:moveTo>
                  <a:lnTo>
                    <a:pt x="57" y="0"/>
                  </a:lnTo>
                  <a:lnTo>
                    <a:pt x="57" y="0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3" y="5"/>
                  </a:lnTo>
                  <a:lnTo>
                    <a:pt x="63" y="7"/>
                  </a:lnTo>
                  <a:lnTo>
                    <a:pt x="63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37" y="5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4" y="5"/>
                  </a:lnTo>
                  <a:lnTo>
                    <a:pt x="21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close/>
                  <a:moveTo>
                    <a:pt x="63" y="12"/>
                  </a:moveTo>
                  <a:lnTo>
                    <a:pt x="63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4" y="12"/>
                  </a:lnTo>
                  <a:lnTo>
                    <a:pt x="63" y="12"/>
                  </a:lnTo>
                  <a:lnTo>
                    <a:pt x="63" y="12"/>
                  </a:lnTo>
                  <a:close/>
                  <a:moveTo>
                    <a:pt x="63" y="22"/>
                  </a:moveTo>
                  <a:lnTo>
                    <a:pt x="63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4" y="22"/>
                  </a:lnTo>
                  <a:lnTo>
                    <a:pt x="63" y="22"/>
                  </a:lnTo>
                  <a:lnTo>
                    <a:pt x="63" y="22"/>
                  </a:lnTo>
                  <a:close/>
                  <a:moveTo>
                    <a:pt x="63" y="33"/>
                  </a:moveTo>
                  <a:lnTo>
                    <a:pt x="63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3"/>
                  </a:lnTo>
                  <a:lnTo>
                    <a:pt x="63" y="33"/>
                  </a:lnTo>
                  <a:lnTo>
                    <a:pt x="63" y="33"/>
                  </a:lnTo>
                  <a:close/>
                  <a:moveTo>
                    <a:pt x="63" y="43"/>
                  </a:moveTo>
                  <a:lnTo>
                    <a:pt x="63" y="44"/>
                  </a:lnTo>
                  <a:lnTo>
                    <a:pt x="63" y="44"/>
                  </a:lnTo>
                  <a:lnTo>
                    <a:pt x="63" y="48"/>
                  </a:lnTo>
                  <a:lnTo>
                    <a:pt x="62" y="49"/>
                  </a:lnTo>
                  <a:lnTo>
                    <a:pt x="60" y="51"/>
                  </a:lnTo>
                  <a:lnTo>
                    <a:pt x="57" y="51"/>
                  </a:lnTo>
                  <a:lnTo>
                    <a:pt x="32" y="51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9" y="46"/>
                  </a:lnTo>
                  <a:lnTo>
                    <a:pt x="42" y="43"/>
                  </a:lnTo>
                  <a:lnTo>
                    <a:pt x="63" y="43"/>
                  </a:lnTo>
                  <a:lnTo>
                    <a:pt x="63" y="43"/>
                  </a:lnTo>
                  <a:close/>
                  <a:moveTo>
                    <a:pt x="31" y="51"/>
                  </a:moveTo>
                  <a:lnTo>
                    <a:pt x="6" y="51"/>
                  </a:lnTo>
                  <a:lnTo>
                    <a:pt x="6" y="51"/>
                  </a:lnTo>
                  <a:lnTo>
                    <a:pt x="3" y="51"/>
                  </a:lnTo>
                  <a:lnTo>
                    <a:pt x="1" y="49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4" y="46"/>
                  </a:lnTo>
                  <a:lnTo>
                    <a:pt x="31" y="48"/>
                  </a:lnTo>
                  <a:lnTo>
                    <a:pt x="31" y="51"/>
                  </a:lnTo>
                  <a:lnTo>
                    <a:pt x="31" y="51"/>
                  </a:lnTo>
                  <a:close/>
                  <a:moveTo>
                    <a:pt x="0" y="40"/>
                  </a:moveTo>
                  <a:lnTo>
                    <a:pt x="0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9" y="40"/>
                  </a:lnTo>
                  <a:lnTo>
                    <a:pt x="0" y="40"/>
                  </a:lnTo>
                  <a:lnTo>
                    <a:pt x="0" y="40"/>
                  </a:lnTo>
                  <a:close/>
                  <a:moveTo>
                    <a:pt x="0" y="30"/>
                  </a:moveTo>
                  <a:lnTo>
                    <a:pt x="0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30"/>
                  </a:lnTo>
                  <a:close/>
                  <a:moveTo>
                    <a:pt x="0" y="20"/>
                  </a:moveTo>
                  <a:lnTo>
                    <a:pt x="0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20"/>
                  </a:lnTo>
                  <a:lnTo>
                    <a:pt x="0" y="20"/>
                  </a:lnTo>
                  <a:lnTo>
                    <a:pt x="0" y="20"/>
                  </a:lnTo>
                  <a:close/>
                  <a:moveTo>
                    <a:pt x="22" y="43"/>
                  </a:moveTo>
                  <a:lnTo>
                    <a:pt x="40" y="43"/>
                  </a:lnTo>
                  <a:lnTo>
                    <a:pt x="40" y="43"/>
                  </a:lnTo>
                  <a:lnTo>
                    <a:pt x="36" y="44"/>
                  </a:lnTo>
                  <a:lnTo>
                    <a:pt x="31" y="46"/>
                  </a:lnTo>
                  <a:lnTo>
                    <a:pt x="31" y="46"/>
                  </a:lnTo>
                  <a:lnTo>
                    <a:pt x="27" y="44"/>
                  </a:lnTo>
                  <a:lnTo>
                    <a:pt x="22" y="43"/>
                  </a:lnTo>
                  <a:lnTo>
                    <a:pt x="22" y="43"/>
                  </a:lnTo>
                  <a:close/>
                  <a:moveTo>
                    <a:pt x="42" y="40"/>
                  </a:moveTo>
                  <a:lnTo>
                    <a:pt x="21" y="40"/>
                  </a:lnTo>
                  <a:lnTo>
                    <a:pt x="21" y="40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3"/>
                  </a:lnTo>
                  <a:lnTo>
                    <a:pt x="42" y="33"/>
                  </a:lnTo>
                  <a:lnTo>
                    <a:pt x="42" y="33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40"/>
                  </a:lnTo>
                  <a:lnTo>
                    <a:pt x="42" y="40"/>
                  </a:lnTo>
                  <a:close/>
                  <a:moveTo>
                    <a:pt x="42" y="12"/>
                  </a:moveTo>
                  <a:lnTo>
                    <a:pt x="21" y="12"/>
                  </a:lnTo>
                  <a:lnTo>
                    <a:pt x="21" y="12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42" y="12"/>
                  </a:lnTo>
                  <a:lnTo>
                    <a:pt x="42" y="12"/>
                  </a:lnTo>
                  <a:close/>
                  <a:moveTo>
                    <a:pt x="22" y="10"/>
                  </a:moveTo>
                  <a:lnTo>
                    <a:pt x="40" y="10"/>
                  </a:lnTo>
                  <a:lnTo>
                    <a:pt x="40" y="10"/>
                  </a:lnTo>
                  <a:lnTo>
                    <a:pt x="36" y="7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27" y="7"/>
                  </a:lnTo>
                  <a:lnTo>
                    <a:pt x="22" y="10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FFCC5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14" name="Freeform 190"/>
            <p:cNvSpPr>
              <a:spLocks noEditPoints="1"/>
            </p:cNvSpPr>
            <p:nvPr/>
          </p:nvSpPr>
          <p:spPr bwMode="auto">
            <a:xfrm>
              <a:off x="6434138" y="3665538"/>
              <a:ext cx="490538" cy="777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9" y="0"/>
                </a:cxn>
                <a:cxn ang="0">
                  <a:pos x="30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09" y="44"/>
                </a:cxn>
                <a:cxn ang="0">
                  <a:pos x="309" y="49"/>
                </a:cxn>
                <a:cxn ang="0">
                  <a:pos x="0" y="49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309" h="49">
                  <a:moveTo>
                    <a:pt x="0" y="0"/>
                  </a:moveTo>
                  <a:lnTo>
                    <a:pt x="309" y="0"/>
                  </a:lnTo>
                  <a:lnTo>
                    <a:pt x="30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44"/>
                  </a:moveTo>
                  <a:lnTo>
                    <a:pt x="309" y="44"/>
                  </a:lnTo>
                  <a:lnTo>
                    <a:pt x="309" y="49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15" name="Freeform 191"/>
            <p:cNvSpPr>
              <a:spLocks noEditPoints="1"/>
            </p:cNvSpPr>
            <p:nvPr/>
          </p:nvSpPr>
          <p:spPr bwMode="auto">
            <a:xfrm>
              <a:off x="6711950" y="3489325"/>
              <a:ext cx="212725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4" y="0"/>
                </a:cxn>
                <a:cxn ang="0">
                  <a:pos x="134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1"/>
                </a:cxn>
                <a:cxn ang="0">
                  <a:pos x="134" y="31"/>
                </a:cxn>
                <a:cxn ang="0">
                  <a:pos x="134" y="36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14"/>
                </a:cxn>
                <a:cxn ang="0">
                  <a:pos x="134" y="14"/>
                </a:cxn>
                <a:cxn ang="0">
                  <a:pos x="134" y="19"/>
                </a:cxn>
                <a:cxn ang="0">
                  <a:pos x="0" y="19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134" h="36">
                  <a:moveTo>
                    <a:pt x="0" y="0"/>
                  </a:moveTo>
                  <a:lnTo>
                    <a:pt x="134" y="0"/>
                  </a:lnTo>
                  <a:lnTo>
                    <a:pt x="134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31"/>
                  </a:moveTo>
                  <a:lnTo>
                    <a:pt x="134" y="31"/>
                  </a:lnTo>
                  <a:lnTo>
                    <a:pt x="134" y="36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0" y="14"/>
                  </a:moveTo>
                  <a:lnTo>
                    <a:pt x="134" y="14"/>
                  </a:lnTo>
                  <a:lnTo>
                    <a:pt x="134" y="1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258" name="组合 257"/>
          <p:cNvGrpSpPr/>
          <p:nvPr/>
        </p:nvGrpSpPr>
        <p:grpSpPr>
          <a:xfrm>
            <a:off x="9702312" y="738735"/>
            <a:ext cx="1227667" cy="1229784"/>
            <a:chOff x="4111625" y="4221163"/>
            <a:chExt cx="920750" cy="922338"/>
          </a:xfrm>
        </p:grpSpPr>
        <p:sp>
          <p:nvSpPr>
            <p:cNvPr id="1059" name="Freeform 35"/>
            <p:cNvSpPr/>
            <p:nvPr/>
          </p:nvSpPr>
          <p:spPr bwMode="auto">
            <a:xfrm>
              <a:off x="4111625" y="4221163"/>
              <a:ext cx="920750" cy="922338"/>
            </a:xfrm>
            <a:custGeom>
              <a:avLst/>
              <a:gdLst/>
              <a:ahLst/>
              <a:cxnLst>
                <a:cxn ang="0">
                  <a:pos x="290" y="0"/>
                </a:cxn>
                <a:cxn ang="0">
                  <a:pos x="231" y="7"/>
                </a:cxn>
                <a:cxn ang="0">
                  <a:pos x="177" y="23"/>
                </a:cxn>
                <a:cxn ang="0">
                  <a:pos x="128" y="49"/>
                </a:cxn>
                <a:cxn ang="0">
                  <a:pos x="86" y="85"/>
                </a:cxn>
                <a:cxn ang="0">
                  <a:pos x="50" y="128"/>
                </a:cxn>
                <a:cxn ang="0">
                  <a:pos x="23" y="177"/>
                </a:cxn>
                <a:cxn ang="0">
                  <a:pos x="5" y="232"/>
                </a:cxn>
                <a:cxn ang="0">
                  <a:pos x="0" y="290"/>
                </a:cxn>
                <a:cxn ang="0">
                  <a:pos x="2" y="321"/>
                </a:cxn>
                <a:cxn ang="0">
                  <a:pos x="14" y="376"/>
                </a:cxn>
                <a:cxn ang="0">
                  <a:pos x="35" y="429"/>
                </a:cxn>
                <a:cxn ang="0">
                  <a:pos x="66" y="475"/>
                </a:cxn>
                <a:cxn ang="0">
                  <a:pos x="105" y="514"/>
                </a:cxn>
                <a:cxn ang="0">
                  <a:pos x="151" y="545"/>
                </a:cxn>
                <a:cxn ang="0">
                  <a:pos x="203" y="568"/>
                </a:cxn>
                <a:cxn ang="0">
                  <a:pos x="261" y="579"/>
                </a:cxn>
                <a:cxn ang="0">
                  <a:pos x="290" y="581"/>
                </a:cxn>
                <a:cxn ang="0">
                  <a:pos x="349" y="574"/>
                </a:cxn>
                <a:cxn ang="0">
                  <a:pos x="403" y="558"/>
                </a:cxn>
                <a:cxn ang="0">
                  <a:pos x="452" y="530"/>
                </a:cxn>
                <a:cxn ang="0">
                  <a:pos x="494" y="496"/>
                </a:cxn>
                <a:cxn ang="0">
                  <a:pos x="530" y="453"/>
                </a:cxn>
                <a:cxn ang="0">
                  <a:pos x="557" y="403"/>
                </a:cxn>
                <a:cxn ang="0">
                  <a:pos x="575" y="349"/>
                </a:cxn>
                <a:cxn ang="0">
                  <a:pos x="580" y="290"/>
                </a:cxn>
                <a:cxn ang="0">
                  <a:pos x="578" y="260"/>
                </a:cxn>
                <a:cxn ang="0">
                  <a:pos x="566" y="205"/>
                </a:cxn>
                <a:cxn ang="0">
                  <a:pos x="545" y="152"/>
                </a:cxn>
                <a:cxn ang="0">
                  <a:pos x="514" y="106"/>
                </a:cxn>
                <a:cxn ang="0">
                  <a:pos x="475" y="67"/>
                </a:cxn>
                <a:cxn ang="0">
                  <a:pos x="427" y="36"/>
                </a:cxn>
                <a:cxn ang="0">
                  <a:pos x="377" y="13"/>
                </a:cxn>
                <a:cxn ang="0">
                  <a:pos x="319" y="2"/>
                </a:cxn>
                <a:cxn ang="0">
                  <a:pos x="290" y="0"/>
                </a:cxn>
              </a:cxnLst>
              <a:rect l="0" t="0" r="r" b="b"/>
              <a:pathLst>
                <a:path w="580" h="581">
                  <a:moveTo>
                    <a:pt x="290" y="0"/>
                  </a:moveTo>
                  <a:lnTo>
                    <a:pt x="290" y="0"/>
                  </a:lnTo>
                  <a:lnTo>
                    <a:pt x="261" y="2"/>
                  </a:lnTo>
                  <a:lnTo>
                    <a:pt x="231" y="7"/>
                  </a:lnTo>
                  <a:lnTo>
                    <a:pt x="203" y="13"/>
                  </a:lnTo>
                  <a:lnTo>
                    <a:pt x="177" y="23"/>
                  </a:lnTo>
                  <a:lnTo>
                    <a:pt x="151" y="36"/>
                  </a:lnTo>
                  <a:lnTo>
                    <a:pt x="128" y="49"/>
                  </a:lnTo>
                  <a:lnTo>
                    <a:pt x="105" y="67"/>
                  </a:lnTo>
                  <a:lnTo>
                    <a:pt x="86" y="85"/>
                  </a:lnTo>
                  <a:lnTo>
                    <a:pt x="66" y="106"/>
                  </a:lnTo>
                  <a:lnTo>
                    <a:pt x="50" y="128"/>
                  </a:lnTo>
                  <a:lnTo>
                    <a:pt x="35" y="152"/>
                  </a:lnTo>
                  <a:lnTo>
                    <a:pt x="23" y="177"/>
                  </a:lnTo>
                  <a:lnTo>
                    <a:pt x="14" y="205"/>
                  </a:lnTo>
                  <a:lnTo>
                    <a:pt x="5" y="232"/>
                  </a:lnTo>
                  <a:lnTo>
                    <a:pt x="2" y="260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" y="321"/>
                  </a:lnTo>
                  <a:lnTo>
                    <a:pt x="5" y="349"/>
                  </a:lnTo>
                  <a:lnTo>
                    <a:pt x="14" y="376"/>
                  </a:lnTo>
                  <a:lnTo>
                    <a:pt x="23" y="403"/>
                  </a:lnTo>
                  <a:lnTo>
                    <a:pt x="35" y="429"/>
                  </a:lnTo>
                  <a:lnTo>
                    <a:pt x="50" y="453"/>
                  </a:lnTo>
                  <a:lnTo>
                    <a:pt x="66" y="475"/>
                  </a:lnTo>
                  <a:lnTo>
                    <a:pt x="86" y="496"/>
                  </a:lnTo>
                  <a:lnTo>
                    <a:pt x="105" y="514"/>
                  </a:lnTo>
                  <a:lnTo>
                    <a:pt x="128" y="530"/>
                  </a:lnTo>
                  <a:lnTo>
                    <a:pt x="151" y="545"/>
                  </a:lnTo>
                  <a:lnTo>
                    <a:pt x="177" y="558"/>
                  </a:lnTo>
                  <a:lnTo>
                    <a:pt x="203" y="568"/>
                  </a:lnTo>
                  <a:lnTo>
                    <a:pt x="231" y="574"/>
                  </a:lnTo>
                  <a:lnTo>
                    <a:pt x="261" y="579"/>
                  </a:lnTo>
                  <a:lnTo>
                    <a:pt x="290" y="581"/>
                  </a:lnTo>
                  <a:lnTo>
                    <a:pt x="290" y="581"/>
                  </a:lnTo>
                  <a:lnTo>
                    <a:pt x="319" y="579"/>
                  </a:lnTo>
                  <a:lnTo>
                    <a:pt x="349" y="574"/>
                  </a:lnTo>
                  <a:lnTo>
                    <a:pt x="377" y="568"/>
                  </a:lnTo>
                  <a:lnTo>
                    <a:pt x="403" y="558"/>
                  </a:lnTo>
                  <a:lnTo>
                    <a:pt x="427" y="545"/>
                  </a:lnTo>
                  <a:lnTo>
                    <a:pt x="452" y="530"/>
                  </a:lnTo>
                  <a:lnTo>
                    <a:pt x="475" y="514"/>
                  </a:lnTo>
                  <a:lnTo>
                    <a:pt x="494" y="496"/>
                  </a:lnTo>
                  <a:lnTo>
                    <a:pt x="514" y="475"/>
                  </a:lnTo>
                  <a:lnTo>
                    <a:pt x="530" y="453"/>
                  </a:lnTo>
                  <a:lnTo>
                    <a:pt x="545" y="429"/>
                  </a:lnTo>
                  <a:lnTo>
                    <a:pt x="557" y="403"/>
                  </a:lnTo>
                  <a:lnTo>
                    <a:pt x="566" y="376"/>
                  </a:lnTo>
                  <a:lnTo>
                    <a:pt x="575" y="349"/>
                  </a:lnTo>
                  <a:lnTo>
                    <a:pt x="578" y="321"/>
                  </a:lnTo>
                  <a:lnTo>
                    <a:pt x="580" y="290"/>
                  </a:lnTo>
                  <a:lnTo>
                    <a:pt x="580" y="290"/>
                  </a:lnTo>
                  <a:lnTo>
                    <a:pt x="578" y="260"/>
                  </a:lnTo>
                  <a:lnTo>
                    <a:pt x="575" y="232"/>
                  </a:lnTo>
                  <a:lnTo>
                    <a:pt x="566" y="205"/>
                  </a:lnTo>
                  <a:lnTo>
                    <a:pt x="557" y="177"/>
                  </a:lnTo>
                  <a:lnTo>
                    <a:pt x="545" y="152"/>
                  </a:lnTo>
                  <a:lnTo>
                    <a:pt x="530" y="128"/>
                  </a:lnTo>
                  <a:lnTo>
                    <a:pt x="514" y="106"/>
                  </a:lnTo>
                  <a:lnTo>
                    <a:pt x="494" y="85"/>
                  </a:lnTo>
                  <a:lnTo>
                    <a:pt x="475" y="67"/>
                  </a:lnTo>
                  <a:lnTo>
                    <a:pt x="452" y="49"/>
                  </a:lnTo>
                  <a:lnTo>
                    <a:pt x="427" y="36"/>
                  </a:lnTo>
                  <a:lnTo>
                    <a:pt x="403" y="23"/>
                  </a:lnTo>
                  <a:lnTo>
                    <a:pt x="377" y="13"/>
                  </a:lnTo>
                  <a:lnTo>
                    <a:pt x="349" y="7"/>
                  </a:lnTo>
                  <a:lnTo>
                    <a:pt x="319" y="2"/>
                  </a:lnTo>
                  <a:lnTo>
                    <a:pt x="29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25A58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0" name="Freeform 36"/>
            <p:cNvSpPr/>
            <p:nvPr/>
          </p:nvSpPr>
          <p:spPr bwMode="auto">
            <a:xfrm>
              <a:off x="4371975" y="4359275"/>
              <a:ext cx="660400" cy="784225"/>
            </a:xfrm>
            <a:custGeom>
              <a:avLst/>
              <a:gdLst/>
              <a:ahLst/>
              <a:cxnLst>
                <a:cxn ang="0">
                  <a:pos x="23" y="402"/>
                </a:cxn>
                <a:cxn ang="0">
                  <a:pos x="23" y="399"/>
                </a:cxn>
                <a:cxn ang="0">
                  <a:pos x="25" y="396"/>
                </a:cxn>
                <a:cxn ang="0">
                  <a:pos x="23" y="389"/>
                </a:cxn>
                <a:cxn ang="0">
                  <a:pos x="21" y="386"/>
                </a:cxn>
                <a:cxn ang="0">
                  <a:pos x="23" y="383"/>
                </a:cxn>
                <a:cxn ang="0">
                  <a:pos x="26" y="378"/>
                </a:cxn>
                <a:cxn ang="0">
                  <a:pos x="21" y="373"/>
                </a:cxn>
                <a:cxn ang="0">
                  <a:pos x="23" y="370"/>
                </a:cxn>
                <a:cxn ang="0">
                  <a:pos x="26" y="368"/>
                </a:cxn>
                <a:cxn ang="0">
                  <a:pos x="23" y="360"/>
                </a:cxn>
                <a:cxn ang="0">
                  <a:pos x="23" y="357"/>
                </a:cxn>
                <a:cxn ang="0">
                  <a:pos x="15" y="286"/>
                </a:cxn>
                <a:cxn ang="0">
                  <a:pos x="36" y="234"/>
                </a:cxn>
                <a:cxn ang="0">
                  <a:pos x="23" y="163"/>
                </a:cxn>
                <a:cxn ang="0">
                  <a:pos x="23" y="157"/>
                </a:cxn>
                <a:cxn ang="0">
                  <a:pos x="28" y="155"/>
                </a:cxn>
                <a:cxn ang="0">
                  <a:pos x="23" y="145"/>
                </a:cxn>
                <a:cxn ang="0">
                  <a:pos x="25" y="141"/>
                </a:cxn>
                <a:cxn ang="0">
                  <a:pos x="31" y="139"/>
                </a:cxn>
                <a:cxn ang="0">
                  <a:pos x="23" y="129"/>
                </a:cxn>
                <a:cxn ang="0">
                  <a:pos x="25" y="124"/>
                </a:cxn>
                <a:cxn ang="0">
                  <a:pos x="25" y="116"/>
                </a:cxn>
                <a:cxn ang="0">
                  <a:pos x="23" y="113"/>
                </a:cxn>
                <a:cxn ang="0">
                  <a:pos x="23" y="111"/>
                </a:cxn>
                <a:cxn ang="0">
                  <a:pos x="25" y="108"/>
                </a:cxn>
                <a:cxn ang="0">
                  <a:pos x="28" y="108"/>
                </a:cxn>
                <a:cxn ang="0">
                  <a:pos x="23" y="100"/>
                </a:cxn>
                <a:cxn ang="0">
                  <a:pos x="25" y="90"/>
                </a:cxn>
                <a:cxn ang="0">
                  <a:pos x="34" y="82"/>
                </a:cxn>
                <a:cxn ang="0">
                  <a:pos x="41" y="46"/>
                </a:cxn>
                <a:cxn ang="0">
                  <a:pos x="43" y="29"/>
                </a:cxn>
                <a:cxn ang="0">
                  <a:pos x="67" y="0"/>
                </a:cxn>
                <a:cxn ang="0">
                  <a:pos x="160" y="54"/>
                </a:cxn>
                <a:cxn ang="0">
                  <a:pos x="157" y="49"/>
                </a:cxn>
                <a:cxn ang="0">
                  <a:pos x="157" y="46"/>
                </a:cxn>
                <a:cxn ang="0">
                  <a:pos x="160" y="44"/>
                </a:cxn>
                <a:cxn ang="0">
                  <a:pos x="157" y="36"/>
                </a:cxn>
                <a:cxn ang="0">
                  <a:pos x="157" y="33"/>
                </a:cxn>
                <a:cxn ang="0">
                  <a:pos x="160" y="31"/>
                </a:cxn>
                <a:cxn ang="0">
                  <a:pos x="157" y="23"/>
                </a:cxn>
                <a:cxn ang="0">
                  <a:pos x="157" y="19"/>
                </a:cxn>
                <a:cxn ang="0">
                  <a:pos x="159" y="18"/>
                </a:cxn>
                <a:cxn ang="0">
                  <a:pos x="159" y="10"/>
                </a:cxn>
                <a:cxn ang="0">
                  <a:pos x="157" y="6"/>
                </a:cxn>
                <a:cxn ang="0">
                  <a:pos x="159" y="5"/>
                </a:cxn>
                <a:cxn ang="0">
                  <a:pos x="227" y="0"/>
                </a:cxn>
                <a:cxn ang="0">
                  <a:pos x="414" y="234"/>
                </a:cxn>
                <a:cxn ang="0">
                  <a:pos x="366" y="366"/>
                </a:cxn>
                <a:cxn ang="0">
                  <a:pos x="263" y="458"/>
                </a:cxn>
                <a:cxn ang="0">
                  <a:pos x="126" y="494"/>
                </a:cxn>
              </a:cxnLst>
              <a:rect l="0" t="0" r="r" b="b"/>
              <a:pathLst>
                <a:path w="416" h="494">
                  <a:moveTo>
                    <a:pt x="111" y="494"/>
                  </a:moveTo>
                  <a:lnTo>
                    <a:pt x="26" y="407"/>
                  </a:lnTo>
                  <a:lnTo>
                    <a:pt x="26" y="406"/>
                  </a:lnTo>
                  <a:lnTo>
                    <a:pt x="23" y="402"/>
                  </a:lnTo>
                  <a:lnTo>
                    <a:pt x="23" y="402"/>
                  </a:lnTo>
                  <a:lnTo>
                    <a:pt x="23" y="402"/>
                  </a:lnTo>
                  <a:lnTo>
                    <a:pt x="23" y="401"/>
                  </a:lnTo>
                  <a:lnTo>
                    <a:pt x="23" y="401"/>
                  </a:lnTo>
                  <a:lnTo>
                    <a:pt x="23" y="399"/>
                  </a:lnTo>
                  <a:lnTo>
                    <a:pt x="23" y="399"/>
                  </a:lnTo>
                  <a:lnTo>
                    <a:pt x="23" y="397"/>
                  </a:lnTo>
                  <a:lnTo>
                    <a:pt x="23" y="397"/>
                  </a:lnTo>
                  <a:lnTo>
                    <a:pt x="23" y="397"/>
                  </a:lnTo>
                  <a:lnTo>
                    <a:pt x="23" y="396"/>
                  </a:lnTo>
                  <a:lnTo>
                    <a:pt x="25" y="396"/>
                  </a:lnTo>
                  <a:lnTo>
                    <a:pt x="25" y="396"/>
                  </a:lnTo>
                  <a:lnTo>
                    <a:pt x="25" y="396"/>
                  </a:lnTo>
                  <a:lnTo>
                    <a:pt x="26" y="396"/>
                  </a:lnTo>
                  <a:lnTo>
                    <a:pt x="26" y="393"/>
                  </a:lnTo>
                  <a:lnTo>
                    <a:pt x="23" y="389"/>
                  </a:lnTo>
                  <a:lnTo>
                    <a:pt x="23" y="389"/>
                  </a:lnTo>
                  <a:lnTo>
                    <a:pt x="23" y="388"/>
                  </a:lnTo>
                  <a:lnTo>
                    <a:pt x="23" y="388"/>
                  </a:lnTo>
                  <a:lnTo>
                    <a:pt x="23" y="386"/>
                  </a:lnTo>
                  <a:lnTo>
                    <a:pt x="21" y="386"/>
                  </a:lnTo>
                  <a:lnTo>
                    <a:pt x="23" y="386"/>
                  </a:lnTo>
                  <a:lnTo>
                    <a:pt x="23" y="384"/>
                  </a:lnTo>
                  <a:lnTo>
                    <a:pt x="23" y="384"/>
                  </a:lnTo>
                  <a:lnTo>
                    <a:pt x="23" y="383"/>
                  </a:lnTo>
                  <a:lnTo>
                    <a:pt x="23" y="383"/>
                  </a:lnTo>
                  <a:lnTo>
                    <a:pt x="25" y="383"/>
                  </a:lnTo>
                  <a:lnTo>
                    <a:pt x="25" y="383"/>
                  </a:lnTo>
                  <a:lnTo>
                    <a:pt x="25" y="383"/>
                  </a:lnTo>
                  <a:lnTo>
                    <a:pt x="26" y="383"/>
                  </a:lnTo>
                  <a:lnTo>
                    <a:pt x="26" y="378"/>
                  </a:lnTo>
                  <a:lnTo>
                    <a:pt x="23" y="376"/>
                  </a:lnTo>
                  <a:lnTo>
                    <a:pt x="23" y="375"/>
                  </a:lnTo>
                  <a:lnTo>
                    <a:pt x="23" y="375"/>
                  </a:lnTo>
                  <a:lnTo>
                    <a:pt x="23" y="375"/>
                  </a:lnTo>
                  <a:lnTo>
                    <a:pt x="21" y="373"/>
                  </a:lnTo>
                  <a:lnTo>
                    <a:pt x="21" y="373"/>
                  </a:lnTo>
                  <a:lnTo>
                    <a:pt x="21" y="371"/>
                  </a:lnTo>
                  <a:lnTo>
                    <a:pt x="23" y="371"/>
                  </a:lnTo>
                  <a:lnTo>
                    <a:pt x="23" y="370"/>
                  </a:lnTo>
                  <a:lnTo>
                    <a:pt x="23" y="370"/>
                  </a:lnTo>
                  <a:lnTo>
                    <a:pt x="23" y="370"/>
                  </a:lnTo>
                  <a:lnTo>
                    <a:pt x="23" y="370"/>
                  </a:lnTo>
                  <a:lnTo>
                    <a:pt x="25" y="370"/>
                  </a:lnTo>
                  <a:lnTo>
                    <a:pt x="25" y="368"/>
                  </a:lnTo>
                  <a:lnTo>
                    <a:pt x="26" y="368"/>
                  </a:lnTo>
                  <a:lnTo>
                    <a:pt x="26" y="365"/>
                  </a:lnTo>
                  <a:lnTo>
                    <a:pt x="23" y="361"/>
                  </a:lnTo>
                  <a:lnTo>
                    <a:pt x="23" y="361"/>
                  </a:lnTo>
                  <a:lnTo>
                    <a:pt x="23" y="361"/>
                  </a:lnTo>
                  <a:lnTo>
                    <a:pt x="23" y="360"/>
                  </a:lnTo>
                  <a:lnTo>
                    <a:pt x="21" y="360"/>
                  </a:lnTo>
                  <a:lnTo>
                    <a:pt x="21" y="358"/>
                  </a:lnTo>
                  <a:lnTo>
                    <a:pt x="21" y="358"/>
                  </a:lnTo>
                  <a:lnTo>
                    <a:pt x="23" y="358"/>
                  </a:lnTo>
                  <a:lnTo>
                    <a:pt x="23" y="357"/>
                  </a:lnTo>
                  <a:lnTo>
                    <a:pt x="23" y="357"/>
                  </a:lnTo>
                  <a:lnTo>
                    <a:pt x="23" y="357"/>
                  </a:lnTo>
                  <a:lnTo>
                    <a:pt x="13" y="347"/>
                  </a:lnTo>
                  <a:lnTo>
                    <a:pt x="13" y="286"/>
                  </a:lnTo>
                  <a:lnTo>
                    <a:pt x="15" y="286"/>
                  </a:lnTo>
                  <a:lnTo>
                    <a:pt x="0" y="271"/>
                  </a:lnTo>
                  <a:lnTo>
                    <a:pt x="0" y="244"/>
                  </a:lnTo>
                  <a:lnTo>
                    <a:pt x="13" y="244"/>
                  </a:lnTo>
                  <a:lnTo>
                    <a:pt x="26" y="234"/>
                  </a:lnTo>
                  <a:lnTo>
                    <a:pt x="36" y="234"/>
                  </a:lnTo>
                  <a:lnTo>
                    <a:pt x="31" y="229"/>
                  </a:lnTo>
                  <a:lnTo>
                    <a:pt x="31" y="172"/>
                  </a:lnTo>
                  <a:lnTo>
                    <a:pt x="25" y="165"/>
                  </a:lnTo>
                  <a:lnTo>
                    <a:pt x="23" y="163"/>
                  </a:lnTo>
                  <a:lnTo>
                    <a:pt x="23" y="163"/>
                  </a:lnTo>
                  <a:lnTo>
                    <a:pt x="23" y="162"/>
                  </a:lnTo>
                  <a:lnTo>
                    <a:pt x="23" y="160"/>
                  </a:lnTo>
                  <a:lnTo>
                    <a:pt x="23" y="160"/>
                  </a:lnTo>
                  <a:lnTo>
                    <a:pt x="23" y="159"/>
                  </a:lnTo>
                  <a:lnTo>
                    <a:pt x="23" y="157"/>
                  </a:lnTo>
                  <a:lnTo>
                    <a:pt x="25" y="157"/>
                  </a:lnTo>
                  <a:lnTo>
                    <a:pt x="25" y="155"/>
                  </a:lnTo>
                  <a:lnTo>
                    <a:pt x="26" y="155"/>
                  </a:lnTo>
                  <a:lnTo>
                    <a:pt x="26" y="155"/>
                  </a:lnTo>
                  <a:lnTo>
                    <a:pt x="28" y="155"/>
                  </a:lnTo>
                  <a:lnTo>
                    <a:pt x="31" y="155"/>
                  </a:lnTo>
                  <a:lnTo>
                    <a:pt x="25" y="149"/>
                  </a:lnTo>
                  <a:lnTo>
                    <a:pt x="23" y="149"/>
                  </a:lnTo>
                  <a:lnTo>
                    <a:pt x="23" y="147"/>
                  </a:lnTo>
                  <a:lnTo>
                    <a:pt x="23" y="145"/>
                  </a:lnTo>
                  <a:lnTo>
                    <a:pt x="23" y="145"/>
                  </a:lnTo>
                  <a:lnTo>
                    <a:pt x="23" y="144"/>
                  </a:lnTo>
                  <a:lnTo>
                    <a:pt x="23" y="142"/>
                  </a:lnTo>
                  <a:lnTo>
                    <a:pt x="23" y="142"/>
                  </a:lnTo>
                  <a:lnTo>
                    <a:pt x="25" y="141"/>
                  </a:lnTo>
                  <a:lnTo>
                    <a:pt x="25" y="141"/>
                  </a:lnTo>
                  <a:lnTo>
                    <a:pt x="26" y="139"/>
                  </a:lnTo>
                  <a:lnTo>
                    <a:pt x="26" y="139"/>
                  </a:lnTo>
                  <a:lnTo>
                    <a:pt x="28" y="139"/>
                  </a:lnTo>
                  <a:lnTo>
                    <a:pt x="31" y="139"/>
                  </a:lnTo>
                  <a:lnTo>
                    <a:pt x="25" y="132"/>
                  </a:lnTo>
                  <a:lnTo>
                    <a:pt x="23" y="132"/>
                  </a:lnTo>
                  <a:lnTo>
                    <a:pt x="23" y="131"/>
                  </a:lnTo>
                  <a:lnTo>
                    <a:pt x="23" y="131"/>
                  </a:lnTo>
                  <a:lnTo>
                    <a:pt x="23" y="129"/>
                  </a:lnTo>
                  <a:lnTo>
                    <a:pt x="23" y="127"/>
                  </a:lnTo>
                  <a:lnTo>
                    <a:pt x="23" y="127"/>
                  </a:lnTo>
                  <a:lnTo>
                    <a:pt x="23" y="126"/>
                  </a:lnTo>
                  <a:lnTo>
                    <a:pt x="25" y="126"/>
                  </a:lnTo>
                  <a:lnTo>
                    <a:pt x="25" y="124"/>
                  </a:lnTo>
                  <a:lnTo>
                    <a:pt x="26" y="124"/>
                  </a:lnTo>
                  <a:lnTo>
                    <a:pt x="26" y="124"/>
                  </a:lnTo>
                  <a:lnTo>
                    <a:pt x="28" y="124"/>
                  </a:lnTo>
                  <a:lnTo>
                    <a:pt x="31" y="124"/>
                  </a:lnTo>
                  <a:lnTo>
                    <a:pt x="25" y="116"/>
                  </a:lnTo>
                  <a:lnTo>
                    <a:pt x="23" y="116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3"/>
                  </a:lnTo>
                  <a:lnTo>
                    <a:pt x="23" y="113"/>
                  </a:lnTo>
                  <a:lnTo>
                    <a:pt x="23" y="113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23" y="109"/>
                  </a:lnTo>
                  <a:lnTo>
                    <a:pt x="23" y="109"/>
                  </a:lnTo>
                  <a:lnTo>
                    <a:pt x="25" y="109"/>
                  </a:lnTo>
                  <a:lnTo>
                    <a:pt x="25" y="108"/>
                  </a:lnTo>
                  <a:lnTo>
                    <a:pt x="25" y="108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8" y="108"/>
                  </a:lnTo>
                  <a:lnTo>
                    <a:pt x="28" y="108"/>
                  </a:lnTo>
                  <a:lnTo>
                    <a:pt x="31" y="108"/>
                  </a:lnTo>
                  <a:lnTo>
                    <a:pt x="25" y="101"/>
                  </a:lnTo>
                  <a:lnTo>
                    <a:pt x="23" y="100"/>
                  </a:lnTo>
                  <a:lnTo>
                    <a:pt x="23" y="100"/>
                  </a:lnTo>
                  <a:lnTo>
                    <a:pt x="23" y="100"/>
                  </a:lnTo>
                  <a:lnTo>
                    <a:pt x="23" y="98"/>
                  </a:lnTo>
                  <a:lnTo>
                    <a:pt x="23" y="98"/>
                  </a:lnTo>
                  <a:lnTo>
                    <a:pt x="23" y="95"/>
                  </a:lnTo>
                  <a:lnTo>
                    <a:pt x="23" y="93"/>
                  </a:lnTo>
                  <a:lnTo>
                    <a:pt x="25" y="90"/>
                  </a:lnTo>
                  <a:lnTo>
                    <a:pt x="26" y="88"/>
                  </a:lnTo>
                  <a:lnTo>
                    <a:pt x="28" y="85"/>
                  </a:lnTo>
                  <a:lnTo>
                    <a:pt x="31" y="83"/>
                  </a:lnTo>
                  <a:lnTo>
                    <a:pt x="33" y="82"/>
                  </a:lnTo>
                  <a:lnTo>
                    <a:pt x="34" y="82"/>
                  </a:lnTo>
                  <a:lnTo>
                    <a:pt x="39" y="82"/>
                  </a:lnTo>
                  <a:lnTo>
                    <a:pt x="34" y="77"/>
                  </a:lnTo>
                  <a:lnTo>
                    <a:pt x="34" y="67"/>
                  </a:lnTo>
                  <a:lnTo>
                    <a:pt x="41" y="67"/>
                  </a:lnTo>
                  <a:lnTo>
                    <a:pt x="41" y="46"/>
                  </a:lnTo>
                  <a:lnTo>
                    <a:pt x="49" y="46"/>
                  </a:lnTo>
                  <a:lnTo>
                    <a:pt x="44" y="41"/>
                  </a:lnTo>
                  <a:lnTo>
                    <a:pt x="44" y="34"/>
                  </a:lnTo>
                  <a:lnTo>
                    <a:pt x="46" y="34"/>
                  </a:lnTo>
                  <a:lnTo>
                    <a:pt x="43" y="29"/>
                  </a:lnTo>
                  <a:lnTo>
                    <a:pt x="43" y="11"/>
                  </a:lnTo>
                  <a:lnTo>
                    <a:pt x="51" y="11"/>
                  </a:lnTo>
                  <a:lnTo>
                    <a:pt x="46" y="8"/>
                  </a:lnTo>
                  <a:lnTo>
                    <a:pt x="46" y="0"/>
                  </a:lnTo>
                  <a:lnTo>
                    <a:pt x="67" y="0"/>
                  </a:lnTo>
                  <a:lnTo>
                    <a:pt x="149" y="80"/>
                  </a:lnTo>
                  <a:lnTo>
                    <a:pt x="149" y="60"/>
                  </a:lnTo>
                  <a:lnTo>
                    <a:pt x="165" y="60"/>
                  </a:lnTo>
                  <a:lnTo>
                    <a:pt x="160" y="57"/>
                  </a:lnTo>
                  <a:lnTo>
                    <a:pt x="160" y="54"/>
                  </a:lnTo>
                  <a:lnTo>
                    <a:pt x="159" y="51"/>
                  </a:lnTo>
                  <a:lnTo>
                    <a:pt x="157" y="51"/>
                  </a:lnTo>
                  <a:lnTo>
                    <a:pt x="157" y="51"/>
                  </a:lnTo>
                  <a:lnTo>
                    <a:pt x="157" y="49"/>
                  </a:lnTo>
                  <a:lnTo>
                    <a:pt x="157" y="49"/>
                  </a:lnTo>
                  <a:lnTo>
                    <a:pt x="157" y="47"/>
                  </a:lnTo>
                  <a:lnTo>
                    <a:pt x="157" y="47"/>
                  </a:lnTo>
                  <a:lnTo>
                    <a:pt x="157" y="47"/>
                  </a:lnTo>
                  <a:lnTo>
                    <a:pt x="157" y="46"/>
                  </a:lnTo>
                  <a:lnTo>
                    <a:pt x="157" y="46"/>
                  </a:lnTo>
                  <a:lnTo>
                    <a:pt x="159" y="46"/>
                  </a:lnTo>
                  <a:lnTo>
                    <a:pt x="159" y="44"/>
                  </a:lnTo>
                  <a:lnTo>
                    <a:pt x="159" y="44"/>
                  </a:lnTo>
                  <a:lnTo>
                    <a:pt x="160" y="44"/>
                  </a:lnTo>
                  <a:lnTo>
                    <a:pt x="160" y="44"/>
                  </a:lnTo>
                  <a:lnTo>
                    <a:pt x="160" y="41"/>
                  </a:lnTo>
                  <a:lnTo>
                    <a:pt x="159" y="37"/>
                  </a:lnTo>
                  <a:lnTo>
                    <a:pt x="157" y="37"/>
                  </a:lnTo>
                  <a:lnTo>
                    <a:pt x="157" y="36"/>
                  </a:lnTo>
                  <a:lnTo>
                    <a:pt x="157" y="36"/>
                  </a:lnTo>
                  <a:lnTo>
                    <a:pt x="157" y="36"/>
                  </a:lnTo>
                  <a:lnTo>
                    <a:pt x="157" y="34"/>
                  </a:lnTo>
                  <a:lnTo>
                    <a:pt x="157" y="34"/>
                  </a:lnTo>
                  <a:lnTo>
                    <a:pt x="157" y="33"/>
                  </a:lnTo>
                  <a:lnTo>
                    <a:pt x="157" y="33"/>
                  </a:lnTo>
                  <a:lnTo>
                    <a:pt x="157" y="33"/>
                  </a:lnTo>
                  <a:lnTo>
                    <a:pt x="159" y="31"/>
                  </a:lnTo>
                  <a:lnTo>
                    <a:pt x="159" y="31"/>
                  </a:lnTo>
                  <a:lnTo>
                    <a:pt x="159" y="31"/>
                  </a:lnTo>
                  <a:lnTo>
                    <a:pt x="160" y="31"/>
                  </a:lnTo>
                  <a:lnTo>
                    <a:pt x="160" y="31"/>
                  </a:lnTo>
                  <a:lnTo>
                    <a:pt x="160" y="26"/>
                  </a:lnTo>
                  <a:lnTo>
                    <a:pt x="159" y="24"/>
                  </a:lnTo>
                  <a:lnTo>
                    <a:pt x="157" y="23"/>
                  </a:lnTo>
                  <a:lnTo>
                    <a:pt x="157" y="23"/>
                  </a:lnTo>
                  <a:lnTo>
                    <a:pt x="157" y="23"/>
                  </a:lnTo>
                  <a:lnTo>
                    <a:pt x="157" y="21"/>
                  </a:lnTo>
                  <a:lnTo>
                    <a:pt x="157" y="21"/>
                  </a:lnTo>
                  <a:lnTo>
                    <a:pt x="157" y="19"/>
                  </a:lnTo>
                  <a:lnTo>
                    <a:pt x="157" y="19"/>
                  </a:lnTo>
                  <a:lnTo>
                    <a:pt x="157" y="19"/>
                  </a:lnTo>
                  <a:lnTo>
                    <a:pt x="159" y="18"/>
                  </a:lnTo>
                  <a:lnTo>
                    <a:pt x="159" y="18"/>
                  </a:lnTo>
                  <a:lnTo>
                    <a:pt x="159" y="18"/>
                  </a:lnTo>
                  <a:lnTo>
                    <a:pt x="159" y="18"/>
                  </a:lnTo>
                  <a:lnTo>
                    <a:pt x="160" y="18"/>
                  </a:lnTo>
                  <a:lnTo>
                    <a:pt x="160" y="18"/>
                  </a:lnTo>
                  <a:lnTo>
                    <a:pt x="162" y="13"/>
                  </a:lnTo>
                  <a:lnTo>
                    <a:pt x="159" y="10"/>
                  </a:lnTo>
                  <a:lnTo>
                    <a:pt x="159" y="10"/>
                  </a:lnTo>
                  <a:lnTo>
                    <a:pt x="157" y="10"/>
                  </a:lnTo>
                  <a:lnTo>
                    <a:pt x="157" y="8"/>
                  </a:lnTo>
                  <a:lnTo>
                    <a:pt x="157" y="8"/>
                  </a:lnTo>
                  <a:lnTo>
                    <a:pt x="157" y="8"/>
                  </a:lnTo>
                  <a:lnTo>
                    <a:pt x="157" y="6"/>
                  </a:lnTo>
                  <a:lnTo>
                    <a:pt x="157" y="6"/>
                  </a:lnTo>
                  <a:lnTo>
                    <a:pt x="157" y="5"/>
                  </a:lnTo>
                  <a:lnTo>
                    <a:pt x="159" y="5"/>
                  </a:lnTo>
                  <a:lnTo>
                    <a:pt x="159" y="5"/>
                  </a:lnTo>
                  <a:lnTo>
                    <a:pt x="159" y="5"/>
                  </a:lnTo>
                  <a:lnTo>
                    <a:pt x="159" y="3"/>
                  </a:lnTo>
                  <a:lnTo>
                    <a:pt x="160" y="3"/>
                  </a:lnTo>
                  <a:lnTo>
                    <a:pt x="162" y="3"/>
                  </a:lnTo>
                  <a:lnTo>
                    <a:pt x="162" y="0"/>
                  </a:lnTo>
                  <a:lnTo>
                    <a:pt x="227" y="0"/>
                  </a:lnTo>
                  <a:lnTo>
                    <a:pt x="416" y="188"/>
                  </a:lnTo>
                  <a:lnTo>
                    <a:pt x="416" y="188"/>
                  </a:lnTo>
                  <a:lnTo>
                    <a:pt x="416" y="203"/>
                  </a:lnTo>
                  <a:lnTo>
                    <a:pt x="416" y="203"/>
                  </a:lnTo>
                  <a:lnTo>
                    <a:pt x="414" y="234"/>
                  </a:lnTo>
                  <a:lnTo>
                    <a:pt x="411" y="262"/>
                  </a:lnTo>
                  <a:lnTo>
                    <a:pt x="402" y="289"/>
                  </a:lnTo>
                  <a:lnTo>
                    <a:pt x="393" y="316"/>
                  </a:lnTo>
                  <a:lnTo>
                    <a:pt x="381" y="342"/>
                  </a:lnTo>
                  <a:lnTo>
                    <a:pt x="366" y="366"/>
                  </a:lnTo>
                  <a:lnTo>
                    <a:pt x="350" y="388"/>
                  </a:lnTo>
                  <a:lnTo>
                    <a:pt x="330" y="409"/>
                  </a:lnTo>
                  <a:lnTo>
                    <a:pt x="311" y="427"/>
                  </a:lnTo>
                  <a:lnTo>
                    <a:pt x="288" y="443"/>
                  </a:lnTo>
                  <a:lnTo>
                    <a:pt x="263" y="458"/>
                  </a:lnTo>
                  <a:lnTo>
                    <a:pt x="239" y="471"/>
                  </a:lnTo>
                  <a:lnTo>
                    <a:pt x="213" y="481"/>
                  </a:lnTo>
                  <a:lnTo>
                    <a:pt x="185" y="487"/>
                  </a:lnTo>
                  <a:lnTo>
                    <a:pt x="155" y="492"/>
                  </a:lnTo>
                  <a:lnTo>
                    <a:pt x="126" y="494"/>
                  </a:lnTo>
                  <a:lnTo>
                    <a:pt x="126" y="494"/>
                  </a:lnTo>
                  <a:lnTo>
                    <a:pt x="111" y="494"/>
                  </a:lnTo>
                  <a:lnTo>
                    <a:pt x="111" y="494"/>
                  </a:lnTo>
                  <a:close/>
                </a:path>
              </a:pathLst>
            </a:custGeom>
            <a:solidFill>
              <a:srgbClr val="BF323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16" name="Freeform 192"/>
            <p:cNvSpPr/>
            <p:nvPr/>
          </p:nvSpPr>
          <p:spPr bwMode="auto">
            <a:xfrm>
              <a:off x="4621213" y="4792663"/>
              <a:ext cx="111125" cy="1905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9" y="2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69" y="10"/>
                </a:cxn>
                <a:cxn ang="0">
                  <a:pos x="66" y="12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0" h="12">
                  <a:moveTo>
                    <a:pt x="7" y="0"/>
                  </a:moveTo>
                  <a:lnTo>
                    <a:pt x="66" y="0"/>
                  </a:lnTo>
                  <a:lnTo>
                    <a:pt x="66" y="0"/>
                  </a:lnTo>
                  <a:lnTo>
                    <a:pt x="69" y="2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69" y="10"/>
                  </a:lnTo>
                  <a:lnTo>
                    <a:pt x="66" y="12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17" name="Freeform 193"/>
            <p:cNvSpPr/>
            <p:nvPr/>
          </p:nvSpPr>
          <p:spPr bwMode="auto">
            <a:xfrm>
              <a:off x="4621213" y="4841875"/>
              <a:ext cx="111125" cy="33338"/>
            </a:xfrm>
            <a:custGeom>
              <a:avLst/>
              <a:gdLst/>
              <a:ahLst/>
              <a:cxnLst>
                <a:cxn ang="0">
                  <a:pos x="66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10"/>
                </a:cxn>
                <a:cxn ang="0">
                  <a:pos x="5" y="15"/>
                </a:cxn>
                <a:cxn ang="0">
                  <a:pos x="8" y="20"/>
                </a:cxn>
                <a:cxn ang="0">
                  <a:pos x="13" y="21"/>
                </a:cxn>
                <a:cxn ang="0">
                  <a:pos x="57" y="21"/>
                </a:cxn>
                <a:cxn ang="0">
                  <a:pos x="57" y="21"/>
                </a:cxn>
                <a:cxn ang="0">
                  <a:pos x="62" y="20"/>
                </a:cxn>
                <a:cxn ang="0">
                  <a:pos x="66" y="15"/>
                </a:cxn>
                <a:cxn ang="0">
                  <a:pos x="69" y="10"/>
                </a:cxn>
                <a:cxn ang="0">
                  <a:pos x="70" y="7"/>
                </a:cxn>
                <a:cxn ang="0">
                  <a:pos x="70" y="7"/>
                </a:cxn>
                <a:cxn ang="0">
                  <a:pos x="70" y="7"/>
                </a:cxn>
                <a:cxn ang="0">
                  <a:pos x="69" y="3"/>
                </a:cxn>
                <a:cxn ang="0">
                  <a:pos x="66" y="2"/>
                </a:cxn>
                <a:cxn ang="0">
                  <a:pos x="66" y="2"/>
                </a:cxn>
              </a:cxnLst>
              <a:rect l="0" t="0" r="r" b="b"/>
              <a:pathLst>
                <a:path w="70" h="21">
                  <a:moveTo>
                    <a:pt x="66" y="2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15"/>
                  </a:lnTo>
                  <a:lnTo>
                    <a:pt x="8" y="20"/>
                  </a:lnTo>
                  <a:lnTo>
                    <a:pt x="13" y="21"/>
                  </a:lnTo>
                  <a:lnTo>
                    <a:pt x="57" y="21"/>
                  </a:lnTo>
                  <a:lnTo>
                    <a:pt x="57" y="21"/>
                  </a:lnTo>
                  <a:lnTo>
                    <a:pt x="62" y="20"/>
                  </a:lnTo>
                  <a:lnTo>
                    <a:pt x="66" y="15"/>
                  </a:lnTo>
                  <a:lnTo>
                    <a:pt x="69" y="10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69" y="3"/>
                  </a:lnTo>
                  <a:lnTo>
                    <a:pt x="66" y="2"/>
                  </a:lnTo>
                  <a:lnTo>
                    <a:pt x="66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18" name="Freeform 194"/>
            <p:cNvSpPr/>
            <p:nvPr/>
          </p:nvSpPr>
          <p:spPr bwMode="auto">
            <a:xfrm>
              <a:off x="4621213" y="4816475"/>
              <a:ext cx="111125" cy="17463"/>
            </a:xfrm>
            <a:custGeom>
              <a:avLst/>
              <a:gdLst/>
              <a:ahLst/>
              <a:cxnLst>
                <a:cxn ang="0">
                  <a:pos x="69" y="11"/>
                </a:cxn>
                <a:cxn ang="0">
                  <a:pos x="69" y="11"/>
                </a:cxn>
                <a:cxn ang="0">
                  <a:pos x="69" y="11"/>
                </a:cxn>
                <a:cxn ang="0">
                  <a:pos x="70" y="8"/>
                </a:cxn>
                <a:cxn ang="0">
                  <a:pos x="70" y="8"/>
                </a:cxn>
                <a:cxn ang="0">
                  <a:pos x="70" y="8"/>
                </a:cxn>
                <a:cxn ang="0">
                  <a:pos x="70" y="8"/>
                </a:cxn>
                <a:cxn ang="0">
                  <a:pos x="70" y="6"/>
                </a:cxn>
                <a:cxn ang="0">
                  <a:pos x="70" y="6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69" y="1"/>
                </a:cxn>
                <a:cxn ang="0">
                  <a:pos x="66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1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3" y="11"/>
                </a:cxn>
                <a:cxn ang="0">
                  <a:pos x="5" y="11"/>
                </a:cxn>
                <a:cxn ang="0">
                  <a:pos x="66" y="11"/>
                </a:cxn>
                <a:cxn ang="0">
                  <a:pos x="66" y="11"/>
                </a:cxn>
                <a:cxn ang="0">
                  <a:pos x="69" y="11"/>
                </a:cxn>
                <a:cxn ang="0">
                  <a:pos x="69" y="11"/>
                </a:cxn>
              </a:cxnLst>
              <a:rect l="0" t="0" r="r" b="b"/>
              <a:pathLst>
                <a:path w="70" h="11">
                  <a:moveTo>
                    <a:pt x="69" y="11"/>
                  </a:moveTo>
                  <a:lnTo>
                    <a:pt x="69" y="11"/>
                  </a:lnTo>
                  <a:lnTo>
                    <a:pt x="69" y="11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69" y="1"/>
                  </a:lnTo>
                  <a:lnTo>
                    <a:pt x="6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1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66" y="11"/>
                  </a:lnTo>
                  <a:lnTo>
                    <a:pt x="66" y="11"/>
                  </a:lnTo>
                  <a:lnTo>
                    <a:pt x="69" y="11"/>
                  </a:lnTo>
                  <a:lnTo>
                    <a:pt x="69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19" name="Freeform 195"/>
            <p:cNvSpPr/>
            <p:nvPr/>
          </p:nvSpPr>
          <p:spPr bwMode="auto">
            <a:xfrm>
              <a:off x="4621213" y="4767263"/>
              <a:ext cx="111125" cy="1746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9" y="1"/>
                </a:cxn>
                <a:cxn ang="0">
                  <a:pos x="70" y="6"/>
                </a:cxn>
                <a:cxn ang="0">
                  <a:pos x="70" y="6"/>
                </a:cxn>
                <a:cxn ang="0">
                  <a:pos x="70" y="6"/>
                </a:cxn>
                <a:cxn ang="0">
                  <a:pos x="69" y="10"/>
                </a:cxn>
                <a:cxn ang="0">
                  <a:pos x="66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2" y="1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0" h="11">
                  <a:moveTo>
                    <a:pt x="7" y="0"/>
                  </a:moveTo>
                  <a:lnTo>
                    <a:pt x="66" y="0"/>
                  </a:lnTo>
                  <a:lnTo>
                    <a:pt x="66" y="0"/>
                  </a:lnTo>
                  <a:lnTo>
                    <a:pt x="69" y="1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69" y="10"/>
                  </a:lnTo>
                  <a:lnTo>
                    <a:pt x="66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2" y="1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0" name="Freeform 196"/>
            <p:cNvSpPr/>
            <p:nvPr/>
          </p:nvSpPr>
          <p:spPr bwMode="auto">
            <a:xfrm>
              <a:off x="4621213" y="4641850"/>
              <a:ext cx="111125" cy="117475"/>
            </a:xfrm>
            <a:custGeom>
              <a:avLst/>
              <a:gdLst/>
              <a:ahLst/>
              <a:cxnLst>
                <a:cxn ang="0">
                  <a:pos x="62" y="64"/>
                </a:cxn>
                <a:cxn ang="0">
                  <a:pos x="64" y="2"/>
                </a:cxn>
                <a:cxn ang="0">
                  <a:pos x="10" y="0"/>
                </a:cxn>
                <a:cxn ang="0">
                  <a:pos x="8" y="62"/>
                </a:cxn>
                <a:cxn ang="0">
                  <a:pos x="7" y="62"/>
                </a:cxn>
                <a:cxn ang="0">
                  <a:pos x="7" y="62"/>
                </a:cxn>
                <a:cxn ang="0">
                  <a:pos x="2" y="64"/>
                </a:cxn>
                <a:cxn ang="0">
                  <a:pos x="0" y="69"/>
                </a:cxn>
                <a:cxn ang="0">
                  <a:pos x="0" y="69"/>
                </a:cxn>
                <a:cxn ang="0">
                  <a:pos x="0" y="69"/>
                </a:cxn>
                <a:cxn ang="0">
                  <a:pos x="2" y="72"/>
                </a:cxn>
                <a:cxn ang="0">
                  <a:pos x="7" y="74"/>
                </a:cxn>
                <a:cxn ang="0">
                  <a:pos x="66" y="74"/>
                </a:cxn>
                <a:cxn ang="0">
                  <a:pos x="66" y="74"/>
                </a:cxn>
                <a:cxn ang="0">
                  <a:pos x="69" y="72"/>
                </a:cxn>
                <a:cxn ang="0">
                  <a:pos x="70" y="69"/>
                </a:cxn>
                <a:cxn ang="0">
                  <a:pos x="70" y="69"/>
                </a:cxn>
                <a:cxn ang="0">
                  <a:pos x="70" y="69"/>
                </a:cxn>
                <a:cxn ang="0">
                  <a:pos x="69" y="66"/>
                </a:cxn>
                <a:cxn ang="0">
                  <a:pos x="66" y="64"/>
                </a:cxn>
                <a:cxn ang="0">
                  <a:pos x="62" y="64"/>
                </a:cxn>
                <a:cxn ang="0">
                  <a:pos x="62" y="64"/>
                </a:cxn>
              </a:cxnLst>
              <a:rect l="0" t="0" r="r" b="b"/>
              <a:pathLst>
                <a:path w="70" h="74">
                  <a:moveTo>
                    <a:pt x="62" y="64"/>
                  </a:moveTo>
                  <a:lnTo>
                    <a:pt x="64" y="2"/>
                  </a:lnTo>
                  <a:lnTo>
                    <a:pt x="10" y="0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2" y="64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72"/>
                  </a:lnTo>
                  <a:lnTo>
                    <a:pt x="7" y="74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9" y="72"/>
                  </a:lnTo>
                  <a:lnTo>
                    <a:pt x="70" y="69"/>
                  </a:lnTo>
                  <a:lnTo>
                    <a:pt x="70" y="69"/>
                  </a:lnTo>
                  <a:lnTo>
                    <a:pt x="70" y="69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2" y="64"/>
                  </a:lnTo>
                  <a:lnTo>
                    <a:pt x="62" y="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1" name="Freeform 197"/>
            <p:cNvSpPr/>
            <p:nvPr/>
          </p:nvSpPr>
          <p:spPr bwMode="auto">
            <a:xfrm>
              <a:off x="4408488" y="4554538"/>
              <a:ext cx="111125" cy="17463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64" y="11"/>
                </a:cxn>
                <a:cxn ang="0">
                  <a:pos x="64" y="11"/>
                </a:cxn>
                <a:cxn ang="0">
                  <a:pos x="69" y="9"/>
                </a:cxn>
                <a:cxn ang="0">
                  <a:pos x="70" y="6"/>
                </a:cxn>
                <a:cxn ang="0">
                  <a:pos x="70" y="6"/>
                </a:cxn>
                <a:cxn ang="0">
                  <a:pos x="70" y="6"/>
                </a:cxn>
                <a:cxn ang="0">
                  <a:pos x="69" y="1"/>
                </a:cxn>
                <a:cxn ang="0">
                  <a:pos x="64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5" y="11"/>
                </a:cxn>
                <a:cxn ang="0">
                  <a:pos x="5" y="11"/>
                </a:cxn>
              </a:cxnLst>
              <a:rect l="0" t="0" r="r" b="b"/>
              <a:pathLst>
                <a:path w="70" h="11">
                  <a:moveTo>
                    <a:pt x="5" y="11"/>
                  </a:moveTo>
                  <a:lnTo>
                    <a:pt x="64" y="11"/>
                  </a:lnTo>
                  <a:lnTo>
                    <a:pt x="64" y="11"/>
                  </a:lnTo>
                  <a:lnTo>
                    <a:pt x="69" y="9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69" y="1"/>
                  </a:lnTo>
                  <a:lnTo>
                    <a:pt x="64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9"/>
                  </a:lnTo>
                  <a:lnTo>
                    <a:pt x="5" y="11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2" name="Freeform 198"/>
            <p:cNvSpPr/>
            <p:nvPr/>
          </p:nvSpPr>
          <p:spPr bwMode="auto">
            <a:xfrm>
              <a:off x="4408488" y="4489450"/>
              <a:ext cx="109538" cy="33338"/>
            </a:xfrm>
            <a:custGeom>
              <a:avLst/>
              <a:gdLst/>
              <a:ahLst/>
              <a:cxnLst>
                <a:cxn ang="0">
                  <a:pos x="65" y="19"/>
                </a:cxn>
                <a:cxn ang="0">
                  <a:pos x="3" y="21"/>
                </a:cxn>
                <a:cxn ang="0">
                  <a:pos x="3" y="21"/>
                </a:cxn>
                <a:cxn ang="0">
                  <a:pos x="3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1"/>
                </a:cxn>
                <a:cxn ang="0">
                  <a:pos x="3" y="6"/>
                </a:cxn>
                <a:cxn ang="0">
                  <a:pos x="8" y="1"/>
                </a:cxn>
                <a:cxn ang="0">
                  <a:pos x="11" y="0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60" y="1"/>
                </a:cxn>
                <a:cxn ang="0">
                  <a:pos x="65" y="6"/>
                </a:cxn>
                <a:cxn ang="0">
                  <a:pos x="69" y="11"/>
                </a:cxn>
                <a:cxn ang="0">
                  <a:pos x="69" y="14"/>
                </a:cxn>
                <a:cxn ang="0">
                  <a:pos x="69" y="14"/>
                </a:cxn>
                <a:cxn ang="0">
                  <a:pos x="69" y="14"/>
                </a:cxn>
                <a:cxn ang="0">
                  <a:pos x="69" y="18"/>
                </a:cxn>
                <a:cxn ang="0">
                  <a:pos x="65" y="19"/>
                </a:cxn>
                <a:cxn ang="0">
                  <a:pos x="65" y="19"/>
                </a:cxn>
              </a:cxnLst>
              <a:rect l="0" t="0" r="r" b="b"/>
              <a:pathLst>
                <a:path w="69" h="21">
                  <a:moveTo>
                    <a:pt x="65" y="19"/>
                  </a:move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6"/>
                  </a:lnTo>
                  <a:lnTo>
                    <a:pt x="8" y="1"/>
                  </a:lnTo>
                  <a:lnTo>
                    <a:pt x="11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0" y="1"/>
                  </a:lnTo>
                  <a:lnTo>
                    <a:pt x="65" y="6"/>
                  </a:lnTo>
                  <a:lnTo>
                    <a:pt x="69" y="11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69" y="18"/>
                  </a:lnTo>
                  <a:lnTo>
                    <a:pt x="65" y="19"/>
                  </a:lnTo>
                  <a:lnTo>
                    <a:pt x="65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3" name="Freeform 199"/>
            <p:cNvSpPr/>
            <p:nvPr/>
          </p:nvSpPr>
          <p:spPr bwMode="auto">
            <a:xfrm>
              <a:off x="4408488" y="4527550"/>
              <a:ext cx="111125" cy="19050"/>
            </a:xfrm>
            <a:custGeom>
              <a:avLst/>
              <a:gdLst/>
              <a:ahLst/>
              <a:cxnLst>
                <a:cxn ang="0">
                  <a:pos x="69" y="2"/>
                </a:cxn>
                <a:cxn ang="0">
                  <a:pos x="69" y="2"/>
                </a:cxn>
                <a:cxn ang="0">
                  <a:pos x="69" y="2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70" y="7"/>
                </a:cxn>
                <a:cxn ang="0">
                  <a:pos x="69" y="8"/>
                </a:cxn>
                <a:cxn ang="0">
                  <a:pos x="69" y="8"/>
                </a:cxn>
                <a:cxn ang="0">
                  <a:pos x="67" y="12"/>
                </a:cxn>
                <a:cxn ang="0">
                  <a:pos x="64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2" y="1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69" y="2"/>
                </a:cxn>
                <a:cxn ang="0">
                  <a:pos x="69" y="2"/>
                </a:cxn>
              </a:cxnLst>
              <a:rect l="0" t="0" r="r" b="b"/>
              <a:pathLst>
                <a:path w="70" h="12">
                  <a:moveTo>
                    <a:pt x="69" y="2"/>
                  </a:moveTo>
                  <a:lnTo>
                    <a:pt x="69" y="2"/>
                  </a:lnTo>
                  <a:lnTo>
                    <a:pt x="69" y="2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67" y="12"/>
                  </a:lnTo>
                  <a:lnTo>
                    <a:pt x="64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9" y="2"/>
                  </a:lnTo>
                  <a:lnTo>
                    <a:pt x="69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4" name="Freeform 200"/>
            <p:cNvSpPr/>
            <p:nvPr/>
          </p:nvSpPr>
          <p:spPr bwMode="auto">
            <a:xfrm>
              <a:off x="4408488" y="4579938"/>
              <a:ext cx="111125" cy="17463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64" y="11"/>
                </a:cxn>
                <a:cxn ang="0">
                  <a:pos x="64" y="11"/>
                </a:cxn>
                <a:cxn ang="0">
                  <a:pos x="69" y="10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69" y="2"/>
                </a:cxn>
                <a:cxn ang="0">
                  <a:pos x="6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5" y="11"/>
                </a:cxn>
                <a:cxn ang="0">
                  <a:pos x="5" y="11"/>
                </a:cxn>
              </a:cxnLst>
              <a:rect l="0" t="0" r="r" b="b"/>
              <a:pathLst>
                <a:path w="70" h="11">
                  <a:moveTo>
                    <a:pt x="5" y="11"/>
                  </a:moveTo>
                  <a:lnTo>
                    <a:pt x="64" y="11"/>
                  </a:lnTo>
                  <a:lnTo>
                    <a:pt x="64" y="11"/>
                  </a:lnTo>
                  <a:lnTo>
                    <a:pt x="69" y="10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69" y="2"/>
                  </a:lnTo>
                  <a:lnTo>
                    <a:pt x="6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10"/>
                  </a:lnTo>
                  <a:lnTo>
                    <a:pt x="5" y="11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5" name="Freeform 201"/>
            <p:cNvSpPr/>
            <p:nvPr/>
          </p:nvSpPr>
          <p:spPr bwMode="auto">
            <a:xfrm>
              <a:off x="4408488" y="4605338"/>
              <a:ext cx="111125" cy="117475"/>
            </a:xfrm>
            <a:custGeom>
              <a:avLst/>
              <a:gdLst/>
              <a:ahLst/>
              <a:cxnLst>
                <a:cxn ang="0">
                  <a:pos x="62" y="10"/>
                </a:cxn>
                <a:cxn ang="0">
                  <a:pos x="62" y="72"/>
                </a:cxn>
                <a:cxn ang="0">
                  <a:pos x="8" y="74"/>
                </a:cxn>
                <a:cxn ang="0">
                  <a:pos x="8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2" y="1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69" y="2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69" y="8"/>
                </a:cxn>
                <a:cxn ang="0">
                  <a:pos x="65" y="10"/>
                </a:cxn>
                <a:cxn ang="0">
                  <a:pos x="62" y="10"/>
                </a:cxn>
                <a:cxn ang="0">
                  <a:pos x="62" y="10"/>
                </a:cxn>
              </a:cxnLst>
              <a:rect l="0" t="0" r="r" b="b"/>
              <a:pathLst>
                <a:path w="70" h="74">
                  <a:moveTo>
                    <a:pt x="62" y="10"/>
                  </a:moveTo>
                  <a:lnTo>
                    <a:pt x="62" y="72"/>
                  </a:lnTo>
                  <a:lnTo>
                    <a:pt x="8" y="74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9" y="2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69" y="8"/>
                  </a:lnTo>
                  <a:lnTo>
                    <a:pt x="65" y="10"/>
                  </a:lnTo>
                  <a:lnTo>
                    <a:pt x="62" y="10"/>
                  </a:lnTo>
                  <a:lnTo>
                    <a:pt x="62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6" name="Freeform 202"/>
            <p:cNvSpPr/>
            <p:nvPr/>
          </p:nvSpPr>
          <p:spPr bwMode="auto">
            <a:xfrm>
              <a:off x="4405313" y="4914900"/>
              <a:ext cx="120650" cy="90488"/>
            </a:xfrm>
            <a:custGeom>
              <a:avLst/>
              <a:gdLst/>
              <a:ahLst/>
              <a:cxnLst>
                <a:cxn ang="0">
                  <a:pos x="72" y="57"/>
                </a:cxn>
                <a:cxn ang="0">
                  <a:pos x="72" y="52"/>
                </a:cxn>
                <a:cxn ang="0">
                  <a:pos x="76" y="52"/>
                </a:cxn>
                <a:cxn ang="0">
                  <a:pos x="76" y="49"/>
                </a:cxn>
                <a:cxn ang="0">
                  <a:pos x="76" y="46"/>
                </a:cxn>
                <a:cxn ang="0">
                  <a:pos x="72" y="46"/>
                </a:cxn>
                <a:cxn ang="0">
                  <a:pos x="72" y="39"/>
                </a:cxn>
                <a:cxn ang="0">
                  <a:pos x="74" y="38"/>
                </a:cxn>
                <a:cxn ang="0">
                  <a:pos x="76" y="36"/>
                </a:cxn>
                <a:cxn ang="0">
                  <a:pos x="74" y="33"/>
                </a:cxn>
                <a:cxn ang="0">
                  <a:pos x="71" y="31"/>
                </a:cxn>
                <a:cxn ang="0">
                  <a:pos x="72" y="26"/>
                </a:cxn>
                <a:cxn ang="0">
                  <a:pos x="74" y="25"/>
                </a:cxn>
                <a:cxn ang="0">
                  <a:pos x="76" y="21"/>
                </a:cxn>
                <a:cxn ang="0">
                  <a:pos x="74" y="20"/>
                </a:cxn>
                <a:cxn ang="0">
                  <a:pos x="71" y="18"/>
                </a:cxn>
                <a:cxn ang="0">
                  <a:pos x="72" y="11"/>
                </a:cxn>
                <a:cxn ang="0">
                  <a:pos x="74" y="11"/>
                </a:cxn>
                <a:cxn ang="0">
                  <a:pos x="76" y="8"/>
                </a:cxn>
                <a:cxn ang="0">
                  <a:pos x="74" y="7"/>
                </a:cxn>
                <a:cxn ang="0">
                  <a:pos x="71" y="5"/>
                </a:cxn>
                <a:cxn ang="0">
                  <a:pos x="5" y="0"/>
                </a:cxn>
                <a:cxn ang="0">
                  <a:pos x="4" y="5"/>
                </a:cxn>
                <a:cxn ang="0">
                  <a:pos x="2" y="7"/>
                </a:cxn>
                <a:cxn ang="0">
                  <a:pos x="0" y="8"/>
                </a:cxn>
                <a:cxn ang="0">
                  <a:pos x="2" y="11"/>
                </a:cxn>
                <a:cxn ang="0">
                  <a:pos x="5" y="13"/>
                </a:cxn>
                <a:cxn ang="0">
                  <a:pos x="4" y="18"/>
                </a:cxn>
                <a:cxn ang="0">
                  <a:pos x="2" y="20"/>
                </a:cxn>
                <a:cxn ang="0">
                  <a:pos x="0" y="23"/>
                </a:cxn>
                <a:cxn ang="0">
                  <a:pos x="2" y="25"/>
                </a:cxn>
                <a:cxn ang="0">
                  <a:pos x="5" y="26"/>
                </a:cxn>
                <a:cxn ang="0">
                  <a:pos x="4" y="33"/>
                </a:cxn>
                <a:cxn ang="0">
                  <a:pos x="2" y="33"/>
                </a:cxn>
                <a:cxn ang="0">
                  <a:pos x="0" y="36"/>
                </a:cxn>
                <a:cxn ang="0">
                  <a:pos x="2" y="39"/>
                </a:cxn>
                <a:cxn ang="0">
                  <a:pos x="5" y="39"/>
                </a:cxn>
                <a:cxn ang="0">
                  <a:pos x="4" y="46"/>
                </a:cxn>
                <a:cxn ang="0">
                  <a:pos x="2" y="47"/>
                </a:cxn>
                <a:cxn ang="0">
                  <a:pos x="2" y="49"/>
                </a:cxn>
                <a:cxn ang="0">
                  <a:pos x="2" y="52"/>
                </a:cxn>
                <a:cxn ang="0">
                  <a:pos x="5" y="52"/>
                </a:cxn>
                <a:cxn ang="0">
                  <a:pos x="5" y="57"/>
                </a:cxn>
              </a:cxnLst>
              <a:rect l="0" t="0" r="r" b="b"/>
              <a:pathLst>
                <a:path w="76" h="57">
                  <a:moveTo>
                    <a:pt x="5" y="57"/>
                  </a:moveTo>
                  <a:lnTo>
                    <a:pt x="72" y="57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6" y="52"/>
                  </a:lnTo>
                  <a:lnTo>
                    <a:pt x="76" y="49"/>
                  </a:lnTo>
                  <a:lnTo>
                    <a:pt x="76" y="49"/>
                  </a:lnTo>
                  <a:lnTo>
                    <a:pt x="76" y="49"/>
                  </a:lnTo>
                  <a:lnTo>
                    <a:pt x="76" y="46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1" y="39"/>
                  </a:lnTo>
                  <a:lnTo>
                    <a:pt x="72" y="39"/>
                  </a:lnTo>
                  <a:lnTo>
                    <a:pt x="72" y="39"/>
                  </a:lnTo>
                  <a:lnTo>
                    <a:pt x="74" y="38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3"/>
                  </a:lnTo>
                  <a:lnTo>
                    <a:pt x="72" y="31"/>
                  </a:lnTo>
                  <a:lnTo>
                    <a:pt x="71" y="31"/>
                  </a:lnTo>
                  <a:lnTo>
                    <a:pt x="71" y="26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4" y="25"/>
                  </a:lnTo>
                  <a:lnTo>
                    <a:pt x="76" y="21"/>
                  </a:lnTo>
                  <a:lnTo>
                    <a:pt x="76" y="21"/>
                  </a:lnTo>
                  <a:lnTo>
                    <a:pt x="76" y="21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1" y="18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74" y="11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74" y="7"/>
                  </a:lnTo>
                  <a:lnTo>
                    <a:pt x="72" y="5"/>
                  </a:lnTo>
                  <a:lnTo>
                    <a:pt x="71" y="5"/>
                  </a:lnTo>
                  <a:lnTo>
                    <a:pt x="71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2" y="25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5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9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5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2" y="47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5" y="52"/>
                  </a:lnTo>
                  <a:lnTo>
                    <a:pt x="5" y="57"/>
                  </a:lnTo>
                  <a:lnTo>
                    <a:pt x="5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7" name="Freeform 203"/>
            <p:cNvSpPr/>
            <p:nvPr/>
          </p:nvSpPr>
          <p:spPr bwMode="auto">
            <a:xfrm>
              <a:off x="4621213" y="4359275"/>
              <a:ext cx="119063" cy="90488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72" y="5"/>
                </a:cxn>
                <a:cxn ang="0">
                  <a:pos x="74" y="5"/>
                </a:cxn>
                <a:cxn ang="0">
                  <a:pos x="75" y="8"/>
                </a:cxn>
                <a:cxn ang="0">
                  <a:pos x="74" y="11"/>
                </a:cxn>
                <a:cxn ang="0">
                  <a:pos x="70" y="11"/>
                </a:cxn>
                <a:cxn ang="0">
                  <a:pos x="72" y="18"/>
                </a:cxn>
                <a:cxn ang="0">
                  <a:pos x="74" y="19"/>
                </a:cxn>
                <a:cxn ang="0">
                  <a:pos x="74" y="21"/>
                </a:cxn>
                <a:cxn ang="0">
                  <a:pos x="74" y="24"/>
                </a:cxn>
                <a:cxn ang="0">
                  <a:pos x="70" y="24"/>
                </a:cxn>
                <a:cxn ang="0">
                  <a:pos x="72" y="31"/>
                </a:cxn>
                <a:cxn ang="0">
                  <a:pos x="74" y="33"/>
                </a:cxn>
                <a:cxn ang="0">
                  <a:pos x="74" y="34"/>
                </a:cxn>
                <a:cxn ang="0">
                  <a:pos x="74" y="37"/>
                </a:cxn>
                <a:cxn ang="0">
                  <a:pos x="70" y="39"/>
                </a:cxn>
                <a:cxn ang="0">
                  <a:pos x="72" y="46"/>
                </a:cxn>
                <a:cxn ang="0">
                  <a:pos x="74" y="46"/>
                </a:cxn>
                <a:cxn ang="0">
                  <a:pos x="74" y="49"/>
                </a:cxn>
                <a:cxn ang="0">
                  <a:pos x="74" y="51"/>
                </a:cxn>
                <a:cxn ang="0">
                  <a:pos x="70" y="52"/>
                </a:cxn>
                <a:cxn ang="0">
                  <a:pos x="3" y="57"/>
                </a:cxn>
                <a:cxn ang="0">
                  <a:pos x="3" y="52"/>
                </a:cxn>
                <a:cxn ang="0">
                  <a:pos x="0" y="51"/>
                </a:cxn>
                <a:cxn ang="0">
                  <a:pos x="0" y="47"/>
                </a:cxn>
                <a:cxn ang="0">
                  <a:pos x="0" y="46"/>
                </a:cxn>
                <a:cxn ang="0">
                  <a:pos x="3" y="44"/>
                </a:cxn>
                <a:cxn ang="0">
                  <a:pos x="3" y="37"/>
                </a:cxn>
                <a:cxn ang="0">
                  <a:pos x="0" y="37"/>
                </a:cxn>
                <a:cxn ang="0">
                  <a:pos x="0" y="34"/>
                </a:cxn>
                <a:cxn ang="0">
                  <a:pos x="0" y="33"/>
                </a:cxn>
                <a:cxn ang="0">
                  <a:pos x="3" y="31"/>
                </a:cxn>
                <a:cxn ang="0">
                  <a:pos x="3" y="24"/>
                </a:cxn>
                <a:cxn ang="0">
                  <a:pos x="0" y="23"/>
                </a:cxn>
                <a:cxn ang="0">
                  <a:pos x="0" y="21"/>
                </a:cxn>
                <a:cxn ang="0">
                  <a:pos x="2" y="18"/>
                </a:cxn>
                <a:cxn ang="0">
                  <a:pos x="3" y="18"/>
                </a:cxn>
                <a:cxn ang="0">
                  <a:pos x="3" y="11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5" y="0"/>
                </a:cxn>
              </a:cxnLst>
              <a:rect l="0" t="0" r="r" b="b"/>
              <a:pathLst>
                <a:path w="75" h="57">
                  <a:moveTo>
                    <a:pt x="5" y="0"/>
                  </a:moveTo>
                  <a:lnTo>
                    <a:pt x="70" y="0"/>
                  </a:lnTo>
                  <a:lnTo>
                    <a:pt x="70" y="5"/>
                  </a:lnTo>
                  <a:lnTo>
                    <a:pt x="72" y="5"/>
                  </a:lnTo>
                  <a:lnTo>
                    <a:pt x="72" y="5"/>
                  </a:lnTo>
                  <a:lnTo>
                    <a:pt x="74" y="5"/>
                  </a:lnTo>
                  <a:lnTo>
                    <a:pt x="75" y="8"/>
                  </a:lnTo>
                  <a:lnTo>
                    <a:pt x="75" y="8"/>
                  </a:lnTo>
                  <a:lnTo>
                    <a:pt x="75" y="8"/>
                  </a:lnTo>
                  <a:lnTo>
                    <a:pt x="74" y="11"/>
                  </a:lnTo>
                  <a:lnTo>
                    <a:pt x="72" y="11"/>
                  </a:lnTo>
                  <a:lnTo>
                    <a:pt x="70" y="11"/>
                  </a:lnTo>
                  <a:lnTo>
                    <a:pt x="70" y="18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74" y="19"/>
                  </a:lnTo>
                  <a:lnTo>
                    <a:pt x="74" y="21"/>
                  </a:lnTo>
                  <a:lnTo>
                    <a:pt x="74" y="21"/>
                  </a:lnTo>
                  <a:lnTo>
                    <a:pt x="74" y="21"/>
                  </a:lnTo>
                  <a:lnTo>
                    <a:pt x="74" y="24"/>
                  </a:lnTo>
                  <a:lnTo>
                    <a:pt x="72" y="24"/>
                  </a:lnTo>
                  <a:lnTo>
                    <a:pt x="70" y="24"/>
                  </a:lnTo>
                  <a:lnTo>
                    <a:pt x="70" y="31"/>
                  </a:lnTo>
                  <a:lnTo>
                    <a:pt x="72" y="31"/>
                  </a:lnTo>
                  <a:lnTo>
                    <a:pt x="72" y="31"/>
                  </a:lnTo>
                  <a:lnTo>
                    <a:pt x="74" y="33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4" y="37"/>
                  </a:lnTo>
                  <a:lnTo>
                    <a:pt x="72" y="39"/>
                  </a:lnTo>
                  <a:lnTo>
                    <a:pt x="70" y="39"/>
                  </a:lnTo>
                  <a:lnTo>
                    <a:pt x="70" y="46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4" y="46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74" y="51"/>
                  </a:lnTo>
                  <a:lnTo>
                    <a:pt x="72" y="52"/>
                  </a:lnTo>
                  <a:lnTo>
                    <a:pt x="70" y="52"/>
                  </a:lnTo>
                  <a:lnTo>
                    <a:pt x="70" y="57"/>
                  </a:lnTo>
                  <a:lnTo>
                    <a:pt x="3" y="57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8" name="Freeform 204"/>
            <p:cNvSpPr/>
            <p:nvPr/>
          </p:nvSpPr>
          <p:spPr bwMode="auto">
            <a:xfrm>
              <a:off x="4392613" y="4811713"/>
              <a:ext cx="146050" cy="984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92" y="62"/>
                </a:cxn>
                <a:cxn ang="0">
                  <a:pos x="92" y="0"/>
                </a:cxn>
                <a:cxn ang="0">
                  <a:pos x="0" y="1"/>
                </a:cxn>
                <a:cxn ang="0">
                  <a:pos x="0" y="62"/>
                </a:cxn>
                <a:cxn ang="0">
                  <a:pos x="0" y="62"/>
                </a:cxn>
              </a:cxnLst>
              <a:rect l="0" t="0" r="r" b="b"/>
              <a:pathLst>
                <a:path w="92" h="62">
                  <a:moveTo>
                    <a:pt x="0" y="62"/>
                  </a:moveTo>
                  <a:lnTo>
                    <a:pt x="92" y="62"/>
                  </a:lnTo>
                  <a:lnTo>
                    <a:pt x="92" y="0"/>
                  </a:lnTo>
                  <a:lnTo>
                    <a:pt x="0" y="1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334D5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9" name="Freeform 205"/>
            <p:cNvSpPr/>
            <p:nvPr/>
          </p:nvSpPr>
          <p:spPr bwMode="auto">
            <a:xfrm>
              <a:off x="4371975" y="4727575"/>
              <a:ext cx="184150" cy="77788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13" y="39"/>
                </a:cxn>
                <a:cxn ang="0">
                  <a:pos x="26" y="49"/>
                </a:cxn>
                <a:cxn ang="0">
                  <a:pos x="92" y="49"/>
                </a:cxn>
                <a:cxn ang="0">
                  <a:pos x="105" y="38"/>
                </a:cxn>
                <a:cxn ang="0">
                  <a:pos x="116" y="38"/>
                </a:cxn>
                <a:cxn ang="0">
                  <a:pos x="116" y="12"/>
                </a:cxn>
                <a:cxn ang="0">
                  <a:pos x="105" y="12"/>
                </a:cxn>
                <a:cxn ang="0">
                  <a:pos x="92" y="0"/>
                </a:cxn>
                <a:cxn ang="0">
                  <a:pos x="26" y="2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39"/>
                </a:cxn>
                <a:cxn ang="0">
                  <a:pos x="0" y="39"/>
                </a:cxn>
              </a:cxnLst>
              <a:rect l="0" t="0" r="r" b="b"/>
              <a:pathLst>
                <a:path w="116" h="49">
                  <a:moveTo>
                    <a:pt x="0" y="39"/>
                  </a:moveTo>
                  <a:lnTo>
                    <a:pt x="13" y="39"/>
                  </a:lnTo>
                  <a:lnTo>
                    <a:pt x="26" y="49"/>
                  </a:lnTo>
                  <a:lnTo>
                    <a:pt x="92" y="49"/>
                  </a:lnTo>
                  <a:lnTo>
                    <a:pt x="105" y="38"/>
                  </a:lnTo>
                  <a:lnTo>
                    <a:pt x="116" y="38"/>
                  </a:lnTo>
                  <a:lnTo>
                    <a:pt x="116" y="12"/>
                  </a:lnTo>
                  <a:lnTo>
                    <a:pt x="105" y="12"/>
                  </a:lnTo>
                  <a:lnTo>
                    <a:pt x="92" y="0"/>
                  </a:lnTo>
                  <a:lnTo>
                    <a:pt x="26" y="2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334D5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0" name="Freeform 206"/>
            <p:cNvSpPr/>
            <p:nvPr/>
          </p:nvSpPr>
          <p:spPr bwMode="auto">
            <a:xfrm>
              <a:off x="4425950" y="4432300"/>
              <a:ext cx="73025" cy="49213"/>
            </a:xfrm>
            <a:custGeom>
              <a:avLst/>
              <a:gdLst/>
              <a:ahLst/>
              <a:cxnLst>
                <a:cxn ang="0">
                  <a:pos x="40" y="21"/>
                </a:cxn>
                <a:cxn ang="0">
                  <a:pos x="40" y="0"/>
                </a:cxn>
                <a:cxn ang="0">
                  <a:pos x="7" y="0"/>
                </a:cxn>
                <a:cxn ang="0">
                  <a:pos x="7" y="21"/>
                </a:cxn>
                <a:cxn ang="0">
                  <a:pos x="0" y="21"/>
                </a:cxn>
                <a:cxn ang="0">
                  <a:pos x="0" y="31"/>
                </a:cxn>
                <a:cxn ang="0">
                  <a:pos x="46" y="31"/>
                </a:cxn>
                <a:cxn ang="0">
                  <a:pos x="46" y="21"/>
                </a:cxn>
                <a:cxn ang="0">
                  <a:pos x="40" y="21"/>
                </a:cxn>
                <a:cxn ang="0">
                  <a:pos x="40" y="21"/>
                </a:cxn>
              </a:cxnLst>
              <a:rect l="0" t="0" r="r" b="b"/>
              <a:pathLst>
                <a:path w="46" h="31">
                  <a:moveTo>
                    <a:pt x="40" y="21"/>
                  </a:moveTo>
                  <a:lnTo>
                    <a:pt x="40" y="0"/>
                  </a:lnTo>
                  <a:lnTo>
                    <a:pt x="7" y="0"/>
                  </a:lnTo>
                  <a:lnTo>
                    <a:pt x="7" y="21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46" y="31"/>
                  </a:lnTo>
                  <a:lnTo>
                    <a:pt x="46" y="21"/>
                  </a:lnTo>
                  <a:lnTo>
                    <a:pt x="40" y="21"/>
                  </a:lnTo>
                  <a:lnTo>
                    <a:pt x="40" y="21"/>
                  </a:lnTo>
                  <a:close/>
                </a:path>
              </a:pathLst>
            </a:custGeom>
            <a:solidFill>
              <a:srgbClr val="334D5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1" name="Freeform 207"/>
            <p:cNvSpPr/>
            <p:nvPr/>
          </p:nvSpPr>
          <p:spPr bwMode="auto">
            <a:xfrm>
              <a:off x="4441825" y="4413250"/>
              <a:ext cx="39688" cy="1111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5" y="7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25" h="7">
                  <a:moveTo>
                    <a:pt x="0" y="7"/>
                  </a:moveTo>
                  <a:lnTo>
                    <a:pt x="25" y="7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334D5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2" name="Freeform 208"/>
            <p:cNvSpPr/>
            <p:nvPr/>
          </p:nvSpPr>
          <p:spPr bwMode="auto">
            <a:xfrm>
              <a:off x="4440238" y="4376738"/>
              <a:ext cx="46038" cy="28575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9" y="18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29" h="18">
                  <a:moveTo>
                    <a:pt x="0" y="18"/>
                  </a:moveTo>
                  <a:lnTo>
                    <a:pt x="29" y="18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334D5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3" name="Freeform 209"/>
            <p:cNvSpPr/>
            <p:nvPr/>
          </p:nvSpPr>
          <p:spPr bwMode="auto">
            <a:xfrm>
              <a:off x="4445000" y="4359275"/>
              <a:ext cx="33338" cy="127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1" y="8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21" h="8">
                  <a:moveTo>
                    <a:pt x="0" y="8"/>
                  </a:moveTo>
                  <a:lnTo>
                    <a:pt x="21" y="8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4D5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4" name="Freeform 210"/>
            <p:cNvSpPr/>
            <p:nvPr/>
          </p:nvSpPr>
          <p:spPr bwMode="auto">
            <a:xfrm>
              <a:off x="4605338" y="4454525"/>
              <a:ext cx="149225" cy="968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94" y="0"/>
                </a:cxn>
                <a:cxn ang="0">
                  <a:pos x="92" y="61"/>
                </a:cxn>
                <a:cxn ang="0">
                  <a:pos x="0" y="6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94" h="61">
                  <a:moveTo>
                    <a:pt x="2" y="0"/>
                  </a:moveTo>
                  <a:lnTo>
                    <a:pt x="94" y="0"/>
                  </a:lnTo>
                  <a:lnTo>
                    <a:pt x="92" y="61"/>
                  </a:lnTo>
                  <a:lnTo>
                    <a:pt x="0" y="6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334D5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5" name="Freeform 211"/>
            <p:cNvSpPr/>
            <p:nvPr/>
          </p:nvSpPr>
          <p:spPr bwMode="auto">
            <a:xfrm>
              <a:off x="4587875" y="4559300"/>
              <a:ext cx="184150" cy="7778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1" y="10"/>
                </a:cxn>
                <a:cxn ang="0">
                  <a:pos x="24" y="0"/>
                </a:cxn>
                <a:cxn ang="0">
                  <a:pos x="90" y="0"/>
                </a:cxn>
                <a:cxn ang="0">
                  <a:pos x="103" y="11"/>
                </a:cxn>
                <a:cxn ang="0">
                  <a:pos x="116" y="11"/>
                </a:cxn>
                <a:cxn ang="0">
                  <a:pos x="116" y="37"/>
                </a:cxn>
                <a:cxn ang="0">
                  <a:pos x="103" y="37"/>
                </a:cxn>
                <a:cxn ang="0">
                  <a:pos x="90" y="49"/>
                </a:cxn>
                <a:cxn ang="0">
                  <a:pos x="24" y="47"/>
                </a:cxn>
                <a:cxn ang="0">
                  <a:pos x="11" y="37"/>
                </a:cxn>
                <a:cxn ang="0">
                  <a:pos x="0" y="37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16" h="49">
                  <a:moveTo>
                    <a:pt x="0" y="10"/>
                  </a:moveTo>
                  <a:lnTo>
                    <a:pt x="11" y="10"/>
                  </a:lnTo>
                  <a:lnTo>
                    <a:pt x="24" y="0"/>
                  </a:lnTo>
                  <a:lnTo>
                    <a:pt x="90" y="0"/>
                  </a:lnTo>
                  <a:lnTo>
                    <a:pt x="103" y="11"/>
                  </a:lnTo>
                  <a:lnTo>
                    <a:pt x="116" y="11"/>
                  </a:lnTo>
                  <a:lnTo>
                    <a:pt x="116" y="37"/>
                  </a:lnTo>
                  <a:lnTo>
                    <a:pt x="103" y="37"/>
                  </a:lnTo>
                  <a:lnTo>
                    <a:pt x="90" y="49"/>
                  </a:lnTo>
                  <a:lnTo>
                    <a:pt x="24" y="47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334D5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6" name="Freeform 212"/>
            <p:cNvSpPr>
              <a:spLocks noEditPoints="1"/>
            </p:cNvSpPr>
            <p:nvPr/>
          </p:nvSpPr>
          <p:spPr bwMode="auto">
            <a:xfrm>
              <a:off x="4640263" y="4883150"/>
              <a:ext cx="74613" cy="122238"/>
            </a:xfrm>
            <a:custGeom>
              <a:avLst/>
              <a:gdLst/>
              <a:ahLst/>
              <a:cxnLst>
                <a:cxn ang="0">
                  <a:pos x="13" y="69"/>
                </a:cxn>
                <a:cxn ang="0">
                  <a:pos x="32" y="69"/>
                </a:cxn>
                <a:cxn ang="0">
                  <a:pos x="32" y="77"/>
                </a:cxn>
                <a:cxn ang="0">
                  <a:pos x="13" y="77"/>
                </a:cxn>
                <a:cxn ang="0">
                  <a:pos x="13" y="69"/>
                </a:cxn>
                <a:cxn ang="0">
                  <a:pos x="13" y="69"/>
                </a:cxn>
                <a:cxn ang="0">
                  <a:pos x="40" y="10"/>
                </a:cxn>
                <a:cxn ang="0">
                  <a:pos x="40" y="31"/>
                </a:cxn>
                <a:cxn ang="0">
                  <a:pos x="6" y="31"/>
                </a:cxn>
                <a:cxn ang="0">
                  <a:pos x="6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10"/>
                </a:cxn>
                <a:cxn ang="0">
                  <a:pos x="40" y="10"/>
                </a:cxn>
                <a:cxn ang="0">
                  <a:pos x="40" y="10"/>
                </a:cxn>
                <a:cxn ang="0">
                  <a:pos x="11" y="35"/>
                </a:cxn>
                <a:cxn ang="0">
                  <a:pos x="36" y="36"/>
                </a:cxn>
                <a:cxn ang="0">
                  <a:pos x="36" y="43"/>
                </a:cxn>
                <a:cxn ang="0">
                  <a:pos x="11" y="43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8" y="48"/>
                </a:cxn>
                <a:cxn ang="0">
                  <a:pos x="37" y="48"/>
                </a:cxn>
                <a:cxn ang="0">
                  <a:pos x="37" y="66"/>
                </a:cxn>
                <a:cxn ang="0">
                  <a:pos x="8" y="66"/>
                </a:cxn>
                <a:cxn ang="0">
                  <a:pos x="8" y="48"/>
                </a:cxn>
                <a:cxn ang="0">
                  <a:pos x="8" y="48"/>
                </a:cxn>
              </a:cxnLst>
              <a:rect l="0" t="0" r="r" b="b"/>
              <a:pathLst>
                <a:path w="47" h="77">
                  <a:moveTo>
                    <a:pt x="13" y="69"/>
                  </a:moveTo>
                  <a:lnTo>
                    <a:pt x="32" y="69"/>
                  </a:lnTo>
                  <a:lnTo>
                    <a:pt x="32" y="77"/>
                  </a:lnTo>
                  <a:lnTo>
                    <a:pt x="13" y="77"/>
                  </a:lnTo>
                  <a:lnTo>
                    <a:pt x="13" y="69"/>
                  </a:lnTo>
                  <a:lnTo>
                    <a:pt x="13" y="69"/>
                  </a:lnTo>
                  <a:close/>
                  <a:moveTo>
                    <a:pt x="40" y="10"/>
                  </a:moveTo>
                  <a:lnTo>
                    <a:pt x="40" y="31"/>
                  </a:lnTo>
                  <a:lnTo>
                    <a:pt x="6" y="31"/>
                  </a:lnTo>
                  <a:lnTo>
                    <a:pt x="6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10"/>
                  </a:lnTo>
                  <a:lnTo>
                    <a:pt x="40" y="10"/>
                  </a:lnTo>
                  <a:lnTo>
                    <a:pt x="40" y="10"/>
                  </a:lnTo>
                  <a:close/>
                  <a:moveTo>
                    <a:pt x="11" y="35"/>
                  </a:moveTo>
                  <a:lnTo>
                    <a:pt x="36" y="36"/>
                  </a:lnTo>
                  <a:lnTo>
                    <a:pt x="36" y="43"/>
                  </a:lnTo>
                  <a:lnTo>
                    <a:pt x="11" y="43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8" y="48"/>
                  </a:moveTo>
                  <a:lnTo>
                    <a:pt x="37" y="48"/>
                  </a:lnTo>
                  <a:lnTo>
                    <a:pt x="37" y="66"/>
                  </a:lnTo>
                  <a:lnTo>
                    <a:pt x="8" y="66"/>
                  </a:lnTo>
                  <a:lnTo>
                    <a:pt x="8" y="48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rgbClr val="334D5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237" name="组合 236"/>
          <p:cNvGrpSpPr/>
          <p:nvPr/>
        </p:nvGrpSpPr>
        <p:grpSpPr>
          <a:xfrm>
            <a:off x="4063486" y="738735"/>
            <a:ext cx="1229784" cy="1229784"/>
            <a:chOff x="3057525" y="0"/>
            <a:chExt cx="922338" cy="922338"/>
          </a:xfrm>
        </p:grpSpPr>
        <p:sp>
          <p:nvSpPr>
            <p:cNvPr id="1102" name="Freeform 78"/>
            <p:cNvSpPr/>
            <p:nvPr/>
          </p:nvSpPr>
          <p:spPr bwMode="auto">
            <a:xfrm>
              <a:off x="3057525" y="0"/>
              <a:ext cx="922338" cy="922338"/>
            </a:xfrm>
            <a:custGeom>
              <a:avLst/>
              <a:gdLst/>
              <a:ahLst/>
              <a:cxnLst>
                <a:cxn ang="0">
                  <a:pos x="290" y="0"/>
                </a:cxn>
                <a:cxn ang="0">
                  <a:pos x="233" y="7"/>
                </a:cxn>
                <a:cxn ang="0">
                  <a:pos x="177" y="23"/>
                </a:cxn>
                <a:cxn ang="0">
                  <a:pos x="128" y="49"/>
                </a:cxn>
                <a:cxn ang="0">
                  <a:pos x="85" y="85"/>
                </a:cxn>
                <a:cxn ang="0">
                  <a:pos x="49" y="128"/>
                </a:cxn>
                <a:cxn ang="0">
                  <a:pos x="23" y="177"/>
                </a:cxn>
                <a:cxn ang="0">
                  <a:pos x="7" y="232"/>
                </a:cxn>
                <a:cxn ang="0">
                  <a:pos x="0" y="290"/>
                </a:cxn>
                <a:cxn ang="0">
                  <a:pos x="2" y="321"/>
                </a:cxn>
                <a:cxn ang="0">
                  <a:pos x="13" y="376"/>
                </a:cxn>
                <a:cxn ang="0">
                  <a:pos x="35" y="429"/>
                </a:cxn>
                <a:cxn ang="0">
                  <a:pos x="66" y="475"/>
                </a:cxn>
                <a:cxn ang="0">
                  <a:pos x="105" y="514"/>
                </a:cxn>
                <a:cxn ang="0">
                  <a:pos x="152" y="545"/>
                </a:cxn>
                <a:cxn ang="0">
                  <a:pos x="205" y="568"/>
                </a:cxn>
                <a:cxn ang="0">
                  <a:pos x="260" y="579"/>
                </a:cxn>
                <a:cxn ang="0">
                  <a:pos x="290" y="581"/>
                </a:cxn>
                <a:cxn ang="0">
                  <a:pos x="349" y="574"/>
                </a:cxn>
                <a:cxn ang="0">
                  <a:pos x="403" y="558"/>
                </a:cxn>
                <a:cxn ang="0">
                  <a:pos x="452" y="532"/>
                </a:cxn>
                <a:cxn ang="0">
                  <a:pos x="496" y="496"/>
                </a:cxn>
                <a:cxn ang="0">
                  <a:pos x="530" y="453"/>
                </a:cxn>
                <a:cxn ang="0">
                  <a:pos x="558" y="403"/>
                </a:cxn>
                <a:cxn ang="0">
                  <a:pos x="574" y="349"/>
                </a:cxn>
                <a:cxn ang="0">
                  <a:pos x="581" y="290"/>
                </a:cxn>
                <a:cxn ang="0">
                  <a:pos x="579" y="260"/>
                </a:cxn>
                <a:cxn ang="0">
                  <a:pos x="568" y="205"/>
                </a:cxn>
                <a:cxn ang="0">
                  <a:pos x="545" y="152"/>
                </a:cxn>
                <a:cxn ang="0">
                  <a:pos x="514" y="106"/>
                </a:cxn>
                <a:cxn ang="0">
                  <a:pos x="475" y="67"/>
                </a:cxn>
                <a:cxn ang="0">
                  <a:pos x="429" y="36"/>
                </a:cxn>
                <a:cxn ang="0">
                  <a:pos x="376" y="13"/>
                </a:cxn>
                <a:cxn ang="0">
                  <a:pos x="319" y="2"/>
                </a:cxn>
                <a:cxn ang="0">
                  <a:pos x="290" y="0"/>
                </a:cxn>
              </a:cxnLst>
              <a:rect l="0" t="0" r="r" b="b"/>
              <a:pathLst>
                <a:path w="581" h="581">
                  <a:moveTo>
                    <a:pt x="290" y="0"/>
                  </a:moveTo>
                  <a:lnTo>
                    <a:pt x="290" y="0"/>
                  </a:lnTo>
                  <a:lnTo>
                    <a:pt x="260" y="2"/>
                  </a:lnTo>
                  <a:lnTo>
                    <a:pt x="233" y="7"/>
                  </a:lnTo>
                  <a:lnTo>
                    <a:pt x="205" y="13"/>
                  </a:lnTo>
                  <a:lnTo>
                    <a:pt x="177" y="23"/>
                  </a:lnTo>
                  <a:lnTo>
                    <a:pt x="152" y="36"/>
                  </a:lnTo>
                  <a:lnTo>
                    <a:pt x="128" y="49"/>
                  </a:lnTo>
                  <a:lnTo>
                    <a:pt x="105" y="67"/>
                  </a:lnTo>
                  <a:lnTo>
                    <a:pt x="85" y="85"/>
                  </a:lnTo>
                  <a:lnTo>
                    <a:pt x="66" y="106"/>
                  </a:lnTo>
                  <a:lnTo>
                    <a:pt x="49" y="128"/>
                  </a:lnTo>
                  <a:lnTo>
                    <a:pt x="35" y="152"/>
                  </a:lnTo>
                  <a:lnTo>
                    <a:pt x="23" y="177"/>
                  </a:lnTo>
                  <a:lnTo>
                    <a:pt x="13" y="205"/>
                  </a:lnTo>
                  <a:lnTo>
                    <a:pt x="7" y="232"/>
                  </a:lnTo>
                  <a:lnTo>
                    <a:pt x="2" y="260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" y="321"/>
                  </a:lnTo>
                  <a:lnTo>
                    <a:pt x="7" y="349"/>
                  </a:lnTo>
                  <a:lnTo>
                    <a:pt x="13" y="376"/>
                  </a:lnTo>
                  <a:lnTo>
                    <a:pt x="23" y="403"/>
                  </a:lnTo>
                  <a:lnTo>
                    <a:pt x="35" y="429"/>
                  </a:lnTo>
                  <a:lnTo>
                    <a:pt x="49" y="453"/>
                  </a:lnTo>
                  <a:lnTo>
                    <a:pt x="66" y="475"/>
                  </a:lnTo>
                  <a:lnTo>
                    <a:pt x="85" y="496"/>
                  </a:lnTo>
                  <a:lnTo>
                    <a:pt x="105" y="514"/>
                  </a:lnTo>
                  <a:lnTo>
                    <a:pt x="128" y="532"/>
                  </a:lnTo>
                  <a:lnTo>
                    <a:pt x="152" y="545"/>
                  </a:lnTo>
                  <a:lnTo>
                    <a:pt x="177" y="558"/>
                  </a:lnTo>
                  <a:lnTo>
                    <a:pt x="205" y="568"/>
                  </a:lnTo>
                  <a:lnTo>
                    <a:pt x="233" y="574"/>
                  </a:lnTo>
                  <a:lnTo>
                    <a:pt x="260" y="579"/>
                  </a:lnTo>
                  <a:lnTo>
                    <a:pt x="290" y="581"/>
                  </a:lnTo>
                  <a:lnTo>
                    <a:pt x="290" y="581"/>
                  </a:lnTo>
                  <a:lnTo>
                    <a:pt x="319" y="579"/>
                  </a:lnTo>
                  <a:lnTo>
                    <a:pt x="349" y="574"/>
                  </a:lnTo>
                  <a:lnTo>
                    <a:pt x="376" y="568"/>
                  </a:lnTo>
                  <a:lnTo>
                    <a:pt x="403" y="558"/>
                  </a:lnTo>
                  <a:lnTo>
                    <a:pt x="429" y="545"/>
                  </a:lnTo>
                  <a:lnTo>
                    <a:pt x="452" y="532"/>
                  </a:lnTo>
                  <a:lnTo>
                    <a:pt x="475" y="514"/>
                  </a:lnTo>
                  <a:lnTo>
                    <a:pt x="496" y="496"/>
                  </a:lnTo>
                  <a:lnTo>
                    <a:pt x="514" y="475"/>
                  </a:lnTo>
                  <a:lnTo>
                    <a:pt x="530" y="453"/>
                  </a:lnTo>
                  <a:lnTo>
                    <a:pt x="545" y="429"/>
                  </a:lnTo>
                  <a:lnTo>
                    <a:pt x="558" y="403"/>
                  </a:lnTo>
                  <a:lnTo>
                    <a:pt x="568" y="376"/>
                  </a:lnTo>
                  <a:lnTo>
                    <a:pt x="574" y="349"/>
                  </a:lnTo>
                  <a:lnTo>
                    <a:pt x="579" y="321"/>
                  </a:lnTo>
                  <a:lnTo>
                    <a:pt x="581" y="290"/>
                  </a:lnTo>
                  <a:lnTo>
                    <a:pt x="581" y="290"/>
                  </a:lnTo>
                  <a:lnTo>
                    <a:pt x="579" y="260"/>
                  </a:lnTo>
                  <a:lnTo>
                    <a:pt x="574" y="232"/>
                  </a:lnTo>
                  <a:lnTo>
                    <a:pt x="568" y="205"/>
                  </a:lnTo>
                  <a:lnTo>
                    <a:pt x="558" y="177"/>
                  </a:lnTo>
                  <a:lnTo>
                    <a:pt x="545" y="152"/>
                  </a:lnTo>
                  <a:lnTo>
                    <a:pt x="530" y="128"/>
                  </a:lnTo>
                  <a:lnTo>
                    <a:pt x="514" y="106"/>
                  </a:lnTo>
                  <a:lnTo>
                    <a:pt x="496" y="85"/>
                  </a:lnTo>
                  <a:lnTo>
                    <a:pt x="475" y="67"/>
                  </a:lnTo>
                  <a:lnTo>
                    <a:pt x="452" y="49"/>
                  </a:lnTo>
                  <a:lnTo>
                    <a:pt x="429" y="36"/>
                  </a:lnTo>
                  <a:lnTo>
                    <a:pt x="403" y="23"/>
                  </a:lnTo>
                  <a:lnTo>
                    <a:pt x="376" y="13"/>
                  </a:lnTo>
                  <a:lnTo>
                    <a:pt x="349" y="7"/>
                  </a:lnTo>
                  <a:lnTo>
                    <a:pt x="319" y="2"/>
                  </a:lnTo>
                  <a:lnTo>
                    <a:pt x="29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8AD497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20" name="Freeform 96"/>
            <p:cNvSpPr/>
            <p:nvPr/>
          </p:nvSpPr>
          <p:spPr bwMode="auto">
            <a:xfrm>
              <a:off x="3170238" y="241300"/>
              <a:ext cx="781050" cy="628650"/>
            </a:xfrm>
            <a:custGeom>
              <a:avLst/>
              <a:gdLst/>
              <a:ahLst/>
              <a:cxnLst>
                <a:cxn ang="0">
                  <a:pos x="281" y="324"/>
                </a:cxn>
                <a:cxn ang="0">
                  <a:pos x="270" y="311"/>
                </a:cxn>
                <a:cxn ang="0">
                  <a:pos x="258" y="298"/>
                </a:cxn>
                <a:cxn ang="0">
                  <a:pos x="248" y="285"/>
                </a:cxn>
                <a:cxn ang="0">
                  <a:pos x="238" y="270"/>
                </a:cxn>
                <a:cxn ang="0">
                  <a:pos x="229" y="257"/>
                </a:cxn>
                <a:cxn ang="0">
                  <a:pos x="1" y="0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21" y="0"/>
                </a:cxn>
                <a:cxn ang="0">
                  <a:pos x="27" y="0"/>
                </a:cxn>
                <a:cxn ang="0">
                  <a:pos x="36" y="0"/>
                </a:cxn>
                <a:cxn ang="0">
                  <a:pos x="47" y="2"/>
                </a:cxn>
                <a:cxn ang="0">
                  <a:pos x="58" y="3"/>
                </a:cxn>
                <a:cxn ang="0">
                  <a:pos x="70" y="5"/>
                </a:cxn>
                <a:cxn ang="0">
                  <a:pos x="81" y="8"/>
                </a:cxn>
                <a:cxn ang="0">
                  <a:pos x="93" y="10"/>
                </a:cxn>
                <a:cxn ang="0">
                  <a:pos x="104" y="13"/>
                </a:cxn>
                <a:cxn ang="0">
                  <a:pos x="116" y="17"/>
                </a:cxn>
                <a:cxn ang="0">
                  <a:pos x="127" y="20"/>
                </a:cxn>
                <a:cxn ang="0">
                  <a:pos x="137" y="25"/>
                </a:cxn>
                <a:cxn ang="0">
                  <a:pos x="148" y="28"/>
                </a:cxn>
                <a:cxn ang="0">
                  <a:pos x="160" y="35"/>
                </a:cxn>
                <a:cxn ang="0">
                  <a:pos x="165" y="31"/>
                </a:cxn>
                <a:cxn ang="0">
                  <a:pos x="173" y="30"/>
                </a:cxn>
                <a:cxn ang="0">
                  <a:pos x="183" y="31"/>
                </a:cxn>
                <a:cxn ang="0">
                  <a:pos x="194" y="33"/>
                </a:cxn>
                <a:cxn ang="0">
                  <a:pos x="206" y="35"/>
                </a:cxn>
                <a:cxn ang="0">
                  <a:pos x="219" y="36"/>
                </a:cxn>
                <a:cxn ang="0">
                  <a:pos x="232" y="36"/>
                </a:cxn>
                <a:cxn ang="0">
                  <a:pos x="243" y="38"/>
                </a:cxn>
                <a:cxn ang="0">
                  <a:pos x="253" y="38"/>
                </a:cxn>
                <a:cxn ang="0">
                  <a:pos x="260" y="39"/>
                </a:cxn>
                <a:cxn ang="0">
                  <a:pos x="266" y="39"/>
                </a:cxn>
                <a:cxn ang="0">
                  <a:pos x="268" y="39"/>
                </a:cxn>
                <a:cxn ang="0">
                  <a:pos x="270" y="36"/>
                </a:cxn>
                <a:cxn ang="0">
                  <a:pos x="274" y="36"/>
                </a:cxn>
                <a:cxn ang="0">
                  <a:pos x="281" y="36"/>
                </a:cxn>
                <a:cxn ang="0">
                  <a:pos x="287" y="39"/>
                </a:cxn>
                <a:cxn ang="0">
                  <a:pos x="296" y="46"/>
                </a:cxn>
                <a:cxn ang="0">
                  <a:pos x="304" y="51"/>
                </a:cxn>
                <a:cxn ang="0">
                  <a:pos x="312" y="57"/>
                </a:cxn>
                <a:cxn ang="0">
                  <a:pos x="481" y="264"/>
                </a:cxn>
                <a:cxn ang="0">
                  <a:pos x="436" y="331"/>
                </a:cxn>
                <a:cxn ang="0">
                  <a:pos x="376" y="383"/>
                </a:cxn>
              </a:cxnLst>
              <a:rect l="0" t="0" r="r" b="b"/>
              <a:pathLst>
                <a:path w="492" h="396">
                  <a:moveTo>
                    <a:pt x="351" y="396"/>
                  </a:moveTo>
                  <a:lnTo>
                    <a:pt x="284" y="329"/>
                  </a:lnTo>
                  <a:lnTo>
                    <a:pt x="281" y="324"/>
                  </a:lnTo>
                  <a:lnTo>
                    <a:pt x="276" y="321"/>
                  </a:lnTo>
                  <a:lnTo>
                    <a:pt x="273" y="316"/>
                  </a:lnTo>
                  <a:lnTo>
                    <a:pt x="270" y="311"/>
                  </a:lnTo>
                  <a:lnTo>
                    <a:pt x="266" y="308"/>
                  </a:lnTo>
                  <a:lnTo>
                    <a:pt x="263" y="303"/>
                  </a:lnTo>
                  <a:lnTo>
                    <a:pt x="258" y="298"/>
                  </a:lnTo>
                  <a:lnTo>
                    <a:pt x="255" y="293"/>
                  </a:lnTo>
                  <a:lnTo>
                    <a:pt x="252" y="288"/>
                  </a:lnTo>
                  <a:lnTo>
                    <a:pt x="248" y="285"/>
                  </a:lnTo>
                  <a:lnTo>
                    <a:pt x="245" y="280"/>
                  </a:lnTo>
                  <a:lnTo>
                    <a:pt x="242" y="275"/>
                  </a:lnTo>
                  <a:lnTo>
                    <a:pt x="238" y="270"/>
                  </a:lnTo>
                  <a:lnTo>
                    <a:pt x="235" y="265"/>
                  </a:lnTo>
                  <a:lnTo>
                    <a:pt x="232" y="260"/>
                  </a:lnTo>
                  <a:lnTo>
                    <a:pt x="229" y="257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4" y="2"/>
                  </a:lnTo>
                  <a:lnTo>
                    <a:pt x="47" y="2"/>
                  </a:lnTo>
                  <a:lnTo>
                    <a:pt x="52" y="2"/>
                  </a:lnTo>
                  <a:lnTo>
                    <a:pt x="55" y="3"/>
                  </a:lnTo>
                  <a:lnTo>
                    <a:pt x="58" y="3"/>
                  </a:lnTo>
                  <a:lnTo>
                    <a:pt x="63" y="3"/>
                  </a:lnTo>
                  <a:lnTo>
                    <a:pt x="67" y="5"/>
                  </a:lnTo>
                  <a:lnTo>
                    <a:pt x="70" y="5"/>
                  </a:lnTo>
                  <a:lnTo>
                    <a:pt x="75" y="7"/>
                  </a:lnTo>
                  <a:lnTo>
                    <a:pt x="78" y="7"/>
                  </a:lnTo>
                  <a:lnTo>
                    <a:pt x="81" y="8"/>
                  </a:lnTo>
                  <a:lnTo>
                    <a:pt x="86" y="8"/>
                  </a:lnTo>
                  <a:lnTo>
                    <a:pt x="90" y="10"/>
                  </a:lnTo>
                  <a:lnTo>
                    <a:pt x="93" y="10"/>
                  </a:lnTo>
                  <a:lnTo>
                    <a:pt x="96" y="12"/>
                  </a:lnTo>
                  <a:lnTo>
                    <a:pt x="101" y="13"/>
                  </a:lnTo>
                  <a:lnTo>
                    <a:pt x="104" y="13"/>
                  </a:lnTo>
                  <a:lnTo>
                    <a:pt x="108" y="15"/>
                  </a:lnTo>
                  <a:lnTo>
                    <a:pt x="112" y="17"/>
                  </a:lnTo>
                  <a:lnTo>
                    <a:pt x="116" y="17"/>
                  </a:lnTo>
                  <a:lnTo>
                    <a:pt x="119" y="18"/>
                  </a:lnTo>
                  <a:lnTo>
                    <a:pt x="122" y="20"/>
                  </a:lnTo>
                  <a:lnTo>
                    <a:pt x="127" y="20"/>
                  </a:lnTo>
                  <a:lnTo>
                    <a:pt x="130" y="21"/>
                  </a:lnTo>
                  <a:lnTo>
                    <a:pt x="134" y="23"/>
                  </a:lnTo>
                  <a:lnTo>
                    <a:pt x="137" y="25"/>
                  </a:lnTo>
                  <a:lnTo>
                    <a:pt x="142" y="25"/>
                  </a:lnTo>
                  <a:lnTo>
                    <a:pt x="145" y="26"/>
                  </a:lnTo>
                  <a:lnTo>
                    <a:pt x="148" y="28"/>
                  </a:lnTo>
                  <a:lnTo>
                    <a:pt x="152" y="30"/>
                  </a:lnTo>
                  <a:lnTo>
                    <a:pt x="155" y="30"/>
                  </a:lnTo>
                  <a:lnTo>
                    <a:pt x="160" y="35"/>
                  </a:lnTo>
                  <a:lnTo>
                    <a:pt x="162" y="35"/>
                  </a:lnTo>
                  <a:lnTo>
                    <a:pt x="163" y="33"/>
                  </a:lnTo>
                  <a:lnTo>
                    <a:pt x="165" y="31"/>
                  </a:lnTo>
                  <a:lnTo>
                    <a:pt x="168" y="30"/>
                  </a:lnTo>
                  <a:lnTo>
                    <a:pt x="170" y="30"/>
                  </a:lnTo>
                  <a:lnTo>
                    <a:pt x="173" y="30"/>
                  </a:lnTo>
                  <a:lnTo>
                    <a:pt x="176" y="31"/>
                  </a:lnTo>
                  <a:lnTo>
                    <a:pt x="180" y="31"/>
                  </a:lnTo>
                  <a:lnTo>
                    <a:pt x="183" y="31"/>
                  </a:lnTo>
                  <a:lnTo>
                    <a:pt x="186" y="33"/>
                  </a:lnTo>
                  <a:lnTo>
                    <a:pt x="191" y="33"/>
                  </a:lnTo>
                  <a:lnTo>
                    <a:pt x="194" y="33"/>
                  </a:lnTo>
                  <a:lnTo>
                    <a:pt x="198" y="33"/>
                  </a:lnTo>
                  <a:lnTo>
                    <a:pt x="202" y="35"/>
                  </a:lnTo>
                  <a:lnTo>
                    <a:pt x="206" y="35"/>
                  </a:lnTo>
                  <a:lnTo>
                    <a:pt x="211" y="35"/>
                  </a:lnTo>
                  <a:lnTo>
                    <a:pt x="214" y="35"/>
                  </a:lnTo>
                  <a:lnTo>
                    <a:pt x="219" y="36"/>
                  </a:lnTo>
                  <a:lnTo>
                    <a:pt x="224" y="36"/>
                  </a:lnTo>
                  <a:lnTo>
                    <a:pt x="227" y="36"/>
                  </a:lnTo>
                  <a:lnTo>
                    <a:pt x="232" y="36"/>
                  </a:lnTo>
                  <a:lnTo>
                    <a:pt x="235" y="38"/>
                  </a:lnTo>
                  <a:lnTo>
                    <a:pt x="238" y="38"/>
                  </a:lnTo>
                  <a:lnTo>
                    <a:pt x="243" y="38"/>
                  </a:lnTo>
                  <a:lnTo>
                    <a:pt x="247" y="38"/>
                  </a:lnTo>
                  <a:lnTo>
                    <a:pt x="250" y="38"/>
                  </a:lnTo>
                  <a:lnTo>
                    <a:pt x="253" y="38"/>
                  </a:lnTo>
                  <a:lnTo>
                    <a:pt x="255" y="39"/>
                  </a:lnTo>
                  <a:lnTo>
                    <a:pt x="258" y="39"/>
                  </a:lnTo>
                  <a:lnTo>
                    <a:pt x="260" y="39"/>
                  </a:lnTo>
                  <a:lnTo>
                    <a:pt x="263" y="39"/>
                  </a:lnTo>
                  <a:lnTo>
                    <a:pt x="265" y="39"/>
                  </a:lnTo>
                  <a:lnTo>
                    <a:pt x="266" y="39"/>
                  </a:lnTo>
                  <a:lnTo>
                    <a:pt x="266" y="39"/>
                  </a:lnTo>
                  <a:lnTo>
                    <a:pt x="268" y="39"/>
                  </a:lnTo>
                  <a:lnTo>
                    <a:pt x="268" y="39"/>
                  </a:lnTo>
                  <a:lnTo>
                    <a:pt x="268" y="39"/>
                  </a:lnTo>
                  <a:lnTo>
                    <a:pt x="268" y="38"/>
                  </a:lnTo>
                  <a:lnTo>
                    <a:pt x="270" y="36"/>
                  </a:lnTo>
                  <a:lnTo>
                    <a:pt x="271" y="36"/>
                  </a:lnTo>
                  <a:lnTo>
                    <a:pt x="273" y="36"/>
                  </a:lnTo>
                  <a:lnTo>
                    <a:pt x="274" y="36"/>
                  </a:lnTo>
                  <a:lnTo>
                    <a:pt x="276" y="36"/>
                  </a:lnTo>
                  <a:lnTo>
                    <a:pt x="278" y="36"/>
                  </a:lnTo>
                  <a:lnTo>
                    <a:pt x="281" y="36"/>
                  </a:lnTo>
                  <a:lnTo>
                    <a:pt x="283" y="38"/>
                  </a:lnTo>
                  <a:lnTo>
                    <a:pt x="286" y="39"/>
                  </a:lnTo>
                  <a:lnTo>
                    <a:pt x="287" y="39"/>
                  </a:lnTo>
                  <a:lnTo>
                    <a:pt x="291" y="41"/>
                  </a:lnTo>
                  <a:lnTo>
                    <a:pt x="294" y="43"/>
                  </a:lnTo>
                  <a:lnTo>
                    <a:pt x="296" y="46"/>
                  </a:lnTo>
                  <a:lnTo>
                    <a:pt x="299" y="48"/>
                  </a:lnTo>
                  <a:lnTo>
                    <a:pt x="302" y="49"/>
                  </a:lnTo>
                  <a:lnTo>
                    <a:pt x="304" y="51"/>
                  </a:lnTo>
                  <a:lnTo>
                    <a:pt x="307" y="54"/>
                  </a:lnTo>
                  <a:lnTo>
                    <a:pt x="309" y="56"/>
                  </a:lnTo>
                  <a:lnTo>
                    <a:pt x="312" y="57"/>
                  </a:lnTo>
                  <a:lnTo>
                    <a:pt x="492" y="237"/>
                  </a:lnTo>
                  <a:lnTo>
                    <a:pt x="492" y="237"/>
                  </a:lnTo>
                  <a:lnTo>
                    <a:pt x="481" y="264"/>
                  </a:lnTo>
                  <a:lnTo>
                    <a:pt x="467" y="287"/>
                  </a:lnTo>
                  <a:lnTo>
                    <a:pt x="453" y="309"/>
                  </a:lnTo>
                  <a:lnTo>
                    <a:pt x="436" y="331"/>
                  </a:lnTo>
                  <a:lnTo>
                    <a:pt x="418" y="350"/>
                  </a:lnTo>
                  <a:lnTo>
                    <a:pt x="397" y="368"/>
                  </a:lnTo>
                  <a:lnTo>
                    <a:pt x="376" y="383"/>
                  </a:lnTo>
                  <a:lnTo>
                    <a:pt x="351" y="396"/>
                  </a:lnTo>
                  <a:lnTo>
                    <a:pt x="351" y="396"/>
                  </a:lnTo>
                  <a:close/>
                </a:path>
              </a:pathLst>
            </a:custGeom>
            <a:solidFill>
              <a:srgbClr val="5BA66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7" name="Freeform 213"/>
            <p:cNvSpPr>
              <a:spLocks noEditPoints="1"/>
            </p:cNvSpPr>
            <p:nvPr/>
          </p:nvSpPr>
          <p:spPr bwMode="auto">
            <a:xfrm>
              <a:off x="3170238" y="241300"/>
              <a:ext cx="711200" cy="530225"/>
            </a:xfrm>
            <a:custGeom>
              <a:avLst/>
              <a:gdLst/>
              <a:ahLst/>
              <a:cxnLst>
                <a:cxn ang="0">
                  <a:pos x="162" y="35"/>
                </a:cxn>
                <a:cxn ang="0">
                  <a:pos x="153" y="64"/>
                </a:cxn>
                <a:cxn ang="0">
                  <a:pos x="160" y="72"/>
                </a:cxn>
                <a:cxn ang="0">
                  <a:pos x="186" y="89"/>
                </a:cxn>
                <a:cxn ang="0">
                  <a:pos x="181" y="110"/>
                </a:cxn>
                <a:cxn ang="0">
                  <a:pos x="170" y="139"/>
                </a:cxn>
                <a:cxn ang="0">
                  <a:pos x="170" y="161"/>
                </a:cxn>
                <a:cxn ang="0">
                  <a:pos x="180" y="172"/>
                </a:cxn>
                <a:cxn ang="0">
                  <a:pos x="198" y="147"/>
                </a:cxn>
                <a:cxn ang="0">
                  <a:pos x="216" y="128"/>
                </a:cxn>
                <a:cxn ang="0">
                  <a:pos x="284" y="107"/>
                </a:cxn>
                <a:cxn ang="0">
                  <a:pos x="322" y="82"/>
                </a:cxn>
                <a:cxn ang="0">
                  <a:pos x="312" y="57"/>
                </a:cxn>
                <a:cxn ang="0">
                  <a:pos x="276" y="36"/>
                </a:cxn>
                <a:cxn ang="0">
                  <a:pos x="268" y="39"/>
                </a:cxn>
                <a:cxn ang="0">
                  <a:pos x="170" y="30"/>
                </a:cxn>
                <a:cxn ang="0">
                  <a:pos x="292" y="236"/>
                </a:cxn>
                <a:cxn ang="0">
                  <a:pos x="283" y="201"/>
                </a:cxn>
                <a:cxn ang="0">
                  <a:pos x="245" y="139"/>
                </a:cxn>
                <a:cxn ang="0">
                  <a:pos x="260" y="131"/>
                </a:cxn>
                <a:cxn ang="0">
                  <a:pos x="291" y="154"/>
                </a:cxn>
                <a:cxn ang="0">
                  <a:pos x="330" y="221"/>
                </a:cxn>
                <a:cxn ang="0">
                  <a:pos x="291" y="249"/>
                </a:cxn>
                <a:cxn ang="0">
                  <a:pos x="237" y="154"/>
                </a:cxn>
                <a:cxn ang="0">
                  <a:pos x="273" y="223"/>
                </a:cxn>
                <a:cxn ang="0">
                  <a:pos x="278" y="234"/>
                </a:cxn>
                <a:cxn ang="0">
                  <a:pos x="273" y="252"/>
                </a:cxn>
                <a:cxn ang="0">
                  <a:pos x="258" y="254"/>
                </a:cxn>
                <a:cxn ang="0">
                  <a:pos x="235" y="226"/>
                </a:cxn>
                <a:cxn ang="0">
                  <a:pos x="212" y="179"/>
                </a:cxn>
                <a:cxn ang="0">
                  <a:pos x="217" y="147"/>
                </a:cxn>
                <a:cxn ang="0">
                  <a:pos x="230" y="143"/>
                </a:cxn>
                <a:cxn ang="0">
                  <a:pos x="287" y="300"/>
                </a:cxn>
                <a:cxn ang="0">
                  <a:pos x="281" y="275"/>
                </a:cxn>
                <a:cxn ang="0">
                  <a:pos x="287" y="300"/>
                </a:cxn>
                <a:cxn ang="0">
                  <a:pos x="323" y="97"/>
                </a:cxn>
                <a:cxn ang="0">
                  <a:pos x="340" y="133"/>
                </a:cxn>
                <a:cxn ang="0">
                  <a:pos x="423" y="221"/>
                </a:cxn>
                <a:cxn ang="0">
                  <a:pos x="355" y="224"/>
                </a:cxn>
                <a:cxn ang="0">
                  <a:pos x="315" y="260"/>
                </a:cxn>
                <a:cxn ang="0">
                  <a:pos x="305" y="291"/>
                </a:cxn>
                <a:cxn ang="0">
                  <a:pos x="309" y="308"/>
                </a:cxn>
                <a:cxn ang="0">
                  <a:pos x="323" y="300"/>
                </a:cxn>
                <a:cxn ang="0">
                  <a:pos x="333" y="277"/>
                </a:cxn>
                <a:cxn ang="0">
                  <a:pos x="346" y="282"/>
                </a:cxn>
                <a:cxn ang="0">
                  <a:pos x="338" y="305"/>
                </a:cxn>
                <a:cxn ang="0">
                  <a:pos x="315" y="329"/>
                </a:cxn>
                <a:cxn ang="0">
                  <a:pos x="287" y="332"/>
                </a:cxn>
                <a:cxn ang="0">
                  <a:pos x="229" y="257"/>
                </a:cxn>
                <a:cxn ang="0">
                  <a:pos x="189" y="174"/>
                </a:cxn>
                <a:cxn ang="0">
                  <a:pos x="206" y="147"/>
                </a:cxn>
                <a:cxn ang="0">
                  <a:pos x="219" y="134"/>
                </a:cxn>
                <a:cxn ang="0">
                  <a:pos x="286" y="113"/>
                </a:cxn>
                <a:cxn ang="0">
                  <a:pos x="323" y="90"/>
                </a:cxn>
                <a:cxn ang="0">
                  <a:pos x="395" y="260"/>
                </a:cxn>
                <a:cxn ang="0">
                  <a:pos x="147" y="57"/>
                </a:cxn>
                <a:cxn ang="0">
                  <a:pos x="36" y="28"/>
                </a:cxn>
                <a:cxn ang="0">
                  <a:pos x="0" y="0"/>
                </a:cxn>
                <a:cxn ang="0">
                  <a:pos x="96" y="12"/>
                </a:cxn>
                <a:cxn ang="0">
                  <a:pos x="152" y="38"/>
                </a:cxn>
                <a:cxn ang="0">
                  <a:pos x="147" y="57"/>
                </a:cxn>
              </a:cxnLst>
              <a:rect l="0" t="0" r="r" b="b"/>
              <a:pathLst>
                <a:path w="448" h="334">
                  <a:moveTo>
                    <a:pt x="170" y="30"/>
                  </a:moveTo>
                  <a:lnTo>
                    <a:pt x="170" y="30"/>
                  </a:lnTo>
                  <a:lnTo>
                    <a:pt x="165" y="31"/>
                  </a:lnTo>
                  <a:lnTo>
                    <a:pt x="162" y="35"/>
                  </a:lnTo>
                  <a:lnTo>
                    <a:pt x="157" y="41"/>
                  </a:lnTo>
                  <a:lnTo>
                    <a:pt x="155" y="49"/>
                  </a:lnTo>
                  <a:lnTo>
                    <a:pt x="153" y="56"/>
                  </a:lnTo>
                  <a:lnTo>
                    <a:pt x="153" y="64"/>
                  </a:lnTo>
                  <a:lnTo>
                    <a:pt x="155" y="69"/>
                  </a:lnTo>
                  <a:lnTo>
                    <a:pt x="158" y="71"/>
                  </a:lnTo>
                  <a:lnTo>
                    <a:pt x="160" y="72"/>
                  </a:lnTo>
                  <a:lnTo>
                    <a:pt x="160" y="72"/>
                  </a:lnTo>
                  <a:lnTo>
                    <a:pt x="176" y="77"/>
                  </a:lnTo>
                  <a:lnTo>
                    <a:pt x="191" y="84"/>
                  </a:lnTo>
                  <a:lnTo>
                    <a:pt x="191" y="84"/>
                  </a:lnTo>
                  <a:lnTo>
                    <a:pt x="186" y="89"/>
                  </a:lnTo>
                  <a:lnTo>
                    <a:pt x="183" y="97"/>
                  </a:lnTo>
                  <a:lnTo>
                    <a:pt x="180" y="103"/>
                  </a:lnTo>
                  <a:lnTo>
                    <a:pt x="180" y="107"/>
                  </a:lnTo>
                  <a:lnTo>
                    <a:pt x="181" y="110"/>
                  </a:lnTo>
                  <a:lnTo>
                    <a:pt x="181" y="110"/>
                  </a:lnTo>
                  <a:lnTo>
                    <a:pt x="175" y="121"/>
                  </a:lnTo>
                  <a:lnTo>
                    <a:pt x="171" y="129"/>
                  </a:lnTo>
                  <a:lnTo>
                    <a:pt x="170" y="139"/>
                  </a:lnTo>
                  <a:lnTo>
                    <a:pt x="170" y="139"/>
                  </a:lnTo>
                  <a:lnTo>
                    <a:pt x="168" y="147"/>
                  </a:lnTo>
                  <a:lnTo>
                    <a:pt x="168" y="154"/>
                  </a:lnTo>
                  <a:lnTo>
                    <a:pt x="170" y="161"/>
                  </a:lnTo>
                  <a:lnTo>
                    <a:pt x="171" y="165"/>
                  </a:lnTo>
                  <a:lnTo>
                    <a:pt x="173" y="170"/>
                  </a:lnTo>
                  <a:lnTo>
                    <a:pt x="176" y="172"/>
                  </a:lnTo>
                  <a:lnTo>
                    <a:pt x="180" y="172"/>
                  </a:lnTo>
                  <a:lnTo>
                    <a:pt x="183" y="170"/>
                  </a:lnTo>
                  <a:lnTo>
                    <a:pt x="183" y="170"/>
                  </a:lnTo>
                  <a:lnTo>
                    <a:pt x="191" y="159"/>
                  </a:lnTo>
                  <a:lnTo>
                    <a:pt x="198" y="147"/>
                  </a:lnTo>
                  <a:lnTo>
                    <a:pt x="206" y="136"/>
                  </a:lnTo>
                  <a:lnTo>
                    <a:pt x="211" y="131"/>
                  </a:lnTo>
                  <a:lnTo>
                    <a:pt x="216" y="128"/>
                  </a:lnTo>
                  <a:lnTo>
                    <a:pt x="216" y="128"/>
                  </a:lnTo>
                  <a:lnTo>
                    <a:pt x="230" y="121"/>
                  </a:lnTo>
                  <a:lnTo>
                    <a:pt x="243" y="116"/>
                  </a:lnTo>
                  <a:lnTo>
                    <a:pt x="271" y="110"/>
                  </a:lnTo>
                  <a:lnTo>
                    <a:pt x="284" y="107"/>
                  </a:lnTo>
                  <a:lnTo>
                    <a:pt x="297" y="102"/>
                  </a:lnTo>
                  <a:lnTo>
                    <a:pt x="310" y="93"/>
                  </a:lnTo>
                  <a:lnTo>
                    <a:pt x="322" y="82"/>
                  </a:lnTo>
                  <a:lnTo>
                    <a:pt x="322" y="82"/>
                  </a:lnTo>
                  <a:lnTo>
                    <a:pt x="323" y="80"/>
                  </a:lnTo>
                  <a:lnTo>
                    <a:pt x="323" y="75"/>
                  </a:lnTo>
                  <a:lnTo>
                    <a:pt x="319" y="67"/>
                  </a:lnTo>
                  <a:lnTo>
                    <a:pt x="312" y="57"/>
                  </a:lnTo>
                  <a:lnTo>
                    <a:pt x="302" y="49"/>
                  </a:lnTo>
                  <a:lnTo>
                    <a:pt x="291" y="41"/>
                  </a:lnTo>
                  <a:lnTo>
                    <a:pt x="281" y="36"/>
                  </a:lnTo>
                  <a:lnTo>
                    <a:pt x="276" y="36"/>
                  </a:lnTo>
                  <a:lnTo>
                    <a:pt x="273" y="36"/>
                  </a:lnTo>
                  <a:lnTo>
                    <a:pt x="270" y="36"/>
                  </a:lnTo>
                  <a:lnTo>
                    <a:pt x="268" y="39"/>
                  </a:lnTo>
                  <a:lnTo>
                    <a:pt x="268" y="39"/>
                  </a:lnTo>
                  <a:lnTo>
                    <a:pt x="232" y="36"/>
                  </a:lnTo>
                  <a:lnTo>
                    <a:pt x="198" y="33"/>
                  </a:lnTo>
                  <a:lnTo>
                    <a:pt x="170" y="30"/>
                  </a:lnTo>
                  <a:lnTo>
                    <a:pt x="170" y="30"/>
                  </a:lnTo>
                  <a:close/>
                  <a:moveTo>
                    <a:pt x="291" y="249"/>
                  </a:moveTo>
                  <a:lnTo>
                    <a:pt x="291" y="249"/>
                  </a:lnTo>
                  <a:lnTo>
                    <a:pt x="292" y="242"/>
                  </a:lnTo>
                  <a:lnTo>
                    <a:pt x="292" y="236"/>
                  </a:lnTo>
                  <a:lnTo>
                    <a:pt x="292" y="228"/>
                  </a:lnTo>
                  <a:lnTo>
                    <a:pt x="291" y="221"/>
                  </a:lnTo>
                  <a:lnTo>
                    <a:pt x="291" y="221"/>
                  </a:lnTo>
                  <a:lnTo>
                    <a:pt x="283" y="201"/>
                  </a:lnTo>
                  <a:lnTo>
                    <a:pt x="273" y="182"/>
                  </a:lnTo>
                  <a:lnTo>
                    <a:pt x="250" y="146"/>
                  </a:lnTo>
                  <a:lnTo>
                    <a:pt x="250" y="146"/>
                  </a:lnTo>
                  <a:lnTo>
                    <a:pt x="245" y="139"/>
                  </a:lnTo>
                  <a:lnTo>
                    <a:pt x="237" y="134"/>
                  </a:lnTo>
                  <a:lnTo>
                    <a:pt x="237" y="134"/>
                  </a:lnTo>
                  <a:lnTo>
                    <a:pt x="248" y="131"/>
                  </a:lnTo>
                  <a:lnTo>
                    <a:pt x="260" y="131"/>
                  </a:lnTo>
                  <a:lnTo>
                    <a:pt x="260" y="131"/>
                  </a:lnTo>
                  <a:lnTo>
                    <a:pt x="268" y="134"/>
                  </a:lnTo>
                  <a:lnTo>
                    <a:pt x="279" y="143"/>
                  </a:lnTo>
                  <a:lnTo>
                    <a:pt x="291" y="154"/>
                  </a:lnTo>
                  <a:lnTo>
                    <a:pt x="302" y="167"/>
                  </a:lnTo>
                  <a:lnTo>
                    <a:pt x="341" y="211"/>
                  </a:lnTo>
                  <a:lnTo>
                    <a:pt x="341" y="211"/>
                  </a:lnTo>
                  <a:lnTo>
                    <a:pt x="330" y="221"/>
                  </a:lnTo>
                  <a:lnTo>
                    <a:pt x="317" y="231"/>
                  </a:lnTo>
                  <a:lnTo>
                    <a:pt x="305" y="241"/>
                  </a:lnTo>
                  <a:lnTo>
                    <a:pt x="291" y="249"/>
                  </a:lnTo>
                  <a:lnTo>
                    <a:pt x="291" y="249"/>
                  </a:lnTo>
                  <a:close/>
                  <a:moveTo>
                    <a:pt x="234" y="147"/>
                  </a:moveTo>
                  <a:lnTo>
                    <a:pt x="234" y="147"/>
                  </a:lnTo>
                  <a:lnTo>
                    <a:pt x="237" y="151"/>
                  </a:lnTo>
                  <a:lnTo>
                    <a:pt x="237" y="154"/>
                  </a:lnTo>
                  <a:lnTo>
                    <a:pt x="238" y="161"/>
                  </a:lnTo>
                  <a:lnTo>
                    <a:pt x="238" y="161"/>
                  </a:lnTo>
                  <a:lnTo>
                    <a:pt x="255" y="193"/>
                  </a:lnTo>
                  <a:lnTo>
                    <a:pt x="273" y="223"/>
                  </a:lnTo>
                  <a:lnTo>
                    <a:pt x="273" y="223"/>
                  </a:lnTo>
                  <a:lnTo>
                    <a:pt x="276" y="228"/>
                  </a:lnTo>
                  <a:lnTo>
                    <a:pt x="278" y="234"/>
                  </a:lnTo>
                  <a:lnTo>
                    <a:pt x="278" y="234"/>
                  </a:lnTo>
                  <a:lnTo>
                    <a:pt x="278" y="239"/>
                  </a:lnTo>
                  <a:lnTo>
                    <a:pt x="278" y="244"/>
                  </a:lnTo>
                  <a:lnTo>
                    <a:pt x="276" y="249"/>
                  </a:lnTo>
                  <a:lnTo>
                    <a:pt x="273" y="252"/>
                  </a:lnTo>
                  <a:lnTo>
                    <a:pt x="270" y="254"/>
                  </a:lnTo>
                  <a:lnTo>
                    <a:pt x="266" y="255"/>
                  </a:lnTo>
                  <a:lnTo>
                    <a:pt x="261" y="255"/>
                  </a:lnTo>
                  <a:lnTo>
                    <a:pt x="258" y="254"/>
                  </a:lnTo>
                  <a:lnTo>
                    <a:pt x="258" y="254"/>
                  </a:lnTo>
                  <a:lnTo>
                    <a:pt x="252" y="249"/>
                  </a:lnTo>
                  <a:lnTo>
                    <a:pt x="245" y="242"/>
                  </a:lnTo>
                  <a:lnTo>
                    <a:pt x="235" y="226"/>
                  </a:lnTo>
                  <a:lnTo>
                    <a:pt x="225" y="208"/>
                  </a:lnTo>
                  <a:lnTo>
                    <a:pt x="217" y="188"/>
                  </a:lnTo>
                  <a:lnTo>
                    <a:pt x="217" y="188"/>
                  </a:lnTo>
                  <a:lnTo>
                    <a:pt x="212" y="179"/>
                  </a:lnTo>
                  <a:lnTo>
                    <a:pt x="212" y="167"/>
                  </a:lnTo>
                  <a:lnTo>
                    <a:pt x="212" y="157"/>
                  </a:lnTo>
                  <a:lnTo>
                    <a:pt x="216" y="152"/>
                  </a:lnTo>
                  <a:lnTo>
                    <a:pt x="217" y="147"/>
                  </a:lnTo>
                  <a:lnTo>
                    <a:pt x="217" y="147"/>
                  </a:lnTo>
                  <a:lnTo>
                    <a:pt x="222" y="144"/>
                  </a:lnTo>
                  <a:lnTo>
                    <a:pt x="225" y="143"/>
                  </a:lnTo>
                  <a:lnTo>
                    <a:pt x="230" y="143"/>
                  </a:lnTo>
                  <a:lnTo>
                    <a:pt x="234" y="147"/>
                  </a:lnTo>
                  <a:lnTo>
                    <a:pt x="234" y="147"/>
                  </a:lnTo>
                  <a:close/>
                  <a:moveTo>
                    <a:pt x="287" y="300"/>
                  </a:moveTo>
                  <a:lnTo>
                    <a:pt x="287" y="300"/>
                  </a:lnTo>
                  <a:lnTo>
                    <a:pt x="289" y="285"/>
                  </a:lnTo>
                  <a:lnTo>
                    <a:pt x="292" y="270"/>
                  </a:lnTo>
                  <a:lnTo>
                    <a:pt x="292" y="270"/>
                  </a:lnTo>
                  <a:lnTo>
                    <a:pt x="281" y="275"/>
                  </a:lnTo>
                  <a:lnTo>
                    <a:pt x="273" y="277"/>
                  </a:lnTo>
                  <a:lnTo>
                    <a:pt x="273" y="277"/>
                  </a:lnTo>
                  <a:lnTo>
                    <a:pt x="279" y="290"/>
                  </a:lnTo>
                  <a:lnTo>
                    <a:pt x="287" y="300"/>
                  </a:lnTo>
                  <a:lnTo>
                    <a:pt x="287" y="300"/>
                  </a:lnTo>
                  <a:close/>
                  <a:moveTo>
                    <a:pt x="323" y="90"/>
                  </a:moveTo>
                  <a:lnTo>
                    <a:pt x="323" y="90"/>
                  </a:lnTo>
                  <a:lnTo>
                    <a:pt x="323" y="97"/>
                  </a:lnTo>
                  <a:lnTo>
                    <a:pt x="323" y="102"/>
                  </a:lnTo>
                  <a:lnTo>
                    <a:pt x="327" y="110"/>
                  </a:lnTo>
                  <a:lnTo>
                    <a:pt x="330" y="116"/>
                  </a:lnTo>
                  <a:lnTo>
                    <a:pt x="340" y="133"/>
                  </a:lnTo>
                  <a:lnTo>
                    <a:pt x="355" y="149"/>
                  </a:lnTo>
                  <a:lnTo>
                    <a:pt x="371" y="167"/>
                  </a:lnTo>
                  <a:lnTo>
                    <a:pt x="387" y="185"/>
                  </a:lnTo>
                  <a:lnTo>
                    <a:pt x="423" y="221"/>
                  </a:lnTo>
                  <a:lnTo>
                    <a:pt x="423" y="221"/>
                  </a:lnTo>
                  <a:lnTo>
                    <a:pt x="386" y="260"/>
                  </a:lnTo>
                  <a:lnTo>
                    <a:pt x="386" y="260"/>
                  </a:lnTo>
                  <a:lnTo>
                    <a:pt x="355" y="224"/>
                  </a:lnTo>
                  <a:lnTo>
                    <a:pt x="355" y="224"/>
                  </a:lnTo>
                  <a:lnTo>
                    <a:pt x="332" y="241"/>
                  </a:lnTo>
                  <a:lnTo>
                    <a:pt x="323" y="249"/>
                  </a:lnTo>
                  <a:lnTo>
                    <a:pt x="315" y="260"/>
                  </a:lnTo>
                  <a:lnTo>
                    <a:pt x="315" y="260"/>
                  </a:lnTo>
                  <a:lnTo>
                    <a:pt x="310" y="270"/>
                  </a:lnTo>
                  <a:lnTo>
                    <a:pt x="307" y="280"/>
                  </a:lnTo>
                  <a:lnTo>
                    <a:pt x="305" y="291"/>
                  </a:lnTo>
                  <a:lnTo>
                    <a:pt x="304" y="303"/>
                  </a:lnTo>
                  <a:lnTo>
                    <a:pt x="304" y="303"/>
                  </a:lnTo>
                  <a:lnTo>
                    <a:pt x="305" y="306"/>
                  </a:lnTo>
                  <a:lnTo>
                    <a:pt x="309" y="308"/>
                  </a:lnTo>
                  <a:lnTo>
                    <a:pt x="312" y="309"/>
                  </a:lnTo>
                  <a:lnTo>
                    <a:pt x="317" y="306"/>
                  </a:lnTo>
                  <a:lnTo>
                    <a:pt x="317" y="306"/>
                  </a:lnTo>
                  <a:lnTo>
                    <a:pt x="323" y="300"/>
                  </a:lnTo>
                  <a:lnTo>
                    <a:pt x="327" y="293"/>
                  </a:lnTo>
                  <a:lnTo>
                    <a:pt x="332" y="278"/>
                  </a:lnTo>
                  <a:lnTo>
                    <a:pt x="332" y="278"/>
                  </a:lnTo>
                  <a:lnTo>
                    <a:pt x="333" y="277"/>
                  </a:lnTo>
                  <a:lnTo>
                    <a:pt x="335" y="275"/>
                  </a:lnTo>
                  <a:lnTo>
                    <a:pt x="340" y="277"/>
                  </a:lnTo>
                  <a:lnTo>
                    <a:pt x="345" y="280"/>
                  </a:lnTo>
                  <a:lnTo>
                    <a:pt x="346" y="282"/>
                  </a:lnTo>
                  <a:lnTo>
                    <a:pt x="346" y="283"/>
                  </a:lnTo>
                  <a:lnTo>
                    <a:pt x="346" y="283"/>
                  </a:lnTo>
                  <a:lnTo>
                    <a:pt x="343" y="295"/>
                  </a:lnTo>
                  <a:lnTo>
                    <a:pt x="338" y="305"/>
                  </a:lnTo>
                  <a:lnTo>
                    <a:pt x="333" y="314"/>
                  </a:lnTo>
                  <a:lnTo>
                    <a:pt x="325" y="323"/>
                  </a:lnTo>
                  <a:lnTo>
                    <a:pt x="325" y="323"/>
                  </a:lnTo>
                  <a:lnTo>
                    <a:pt x="315" y="329"/>
                  </a:lnTo>
                  <a:lnTo>
                    <a:pt x="304" y="332"/>
                  </a:lnTo>
                  <a:lnTo>
                    <a:pt x="299" y="334"/>
                  </a:lnTo>
                  <a:lnTo>
                    <a:pt x="292" y="334"/>
                  </a:lnTo>
                  <a:lnTo>
                    <a:pt x="287" y="332"/>
                  </a:lnTo>
                  <a:lnTo>
                    <a:pt x="284" y="329"/>
                  </a:lnTo>
                  <a:lnTo>
                    <a:pt x="284" y="329"/>
                  </a:lnTo>
                  <a:lnTo>
                    <a:pt x="255" y="293"/>
                  </a:lnTo>
                  <a:lnTo>
                    <a:pt x="229" y="257"/>
                  </a:lnTo>
                  <a:lnTo>
                    <a:pt x="206" y="218"/>
                  </a:lnTo>
                  <a:lnTo>
                    <a:pt x="184" y="177"/>
                  </a:lnTo>
                  <a:lnTo>
                    <a:pt x="184" y="177"/>
                  </a:lnTo>
                  <a:lnTo>
                    <a:pt x="189" y="174"/>
                  </a:lnTo>
                  <a:lnTo>
                    <a:pt x="193" y="169"/>
                  </a:lnTo>
                  <a:lnTo>
                    <a:pt x="199" y="157"/>
                  </a:lnTo>
                  <a:lnTo>
                    <a:pt x="199" y="157"/>
                  </a:lnTo>
                  <a:lnTo>
                    <a:pt x="206" y="147"/>
                  </a:lnTo>
                  <a:lnTo>
                    <a:pt x="214" y="138"/>
                  </a:lnTo>
                  <a:lnTo>
                    <a:pt x="214" y="138"/>
                  </a:lnTo>
                  <a:lnTo>
                    <a:pt x="219" y="134"/>
                  </a:lnTo>
                  <a:lnTo>
                    <a:pt x="219" y="134"/>
                  </a:lnTo>
                  <a:lnTo>
                    <a:pt x="232" y="128"/>
                  </a:lnTo>
                  <a:lnTo>
                    <a:pt x="247" y="123"/>
                  </a:lnTo>
                  <a:lnTo>
                    <a:pt x="273" y="116"/>
                  </a:lnTo>
                  <a:lnTo>
                    <a:pt x="286" y="113"/>
                  </a:lnTo>
                  <a:lnTo>
                    <a:pt x="299" y="108"/>
                  </a:lnTo>
                  <a:lnTo>
                    <a:pt x="312" y="100"/>
                  </a:lnTo>
                  <a:lnTo>
                    <a:pt x="323" y="90"/>
                  </a:lnTo>
                  <a:lnTo>
                    <a:pt x="323" y="90"/>
                  </a:lnTo>
                  <a:close/>
                  <a:moveTo>
                    <a:pt x="425" y="229"/>
                  </a:moveTo>
                  <a:lnTo>
                    <a:pt x="448" y="251"/>
                  </a:lnTo>
                  <a:lnTo>
                    <a:pt x="418" y="282"/>
                  </a:lnTo>
                  <a:lnTo>
                    <a:pt x="395" y="260"/>
                  </a:lnTo>
                  <a:lnTo>
                    <a:pt x="425" y="229"/>
                  </a:lnTo>
                  <a:lnTo>
                    <a:pt x="425" y="229"/>
                  </a:lnTo>
                  <a:close/>
                  <a:moveTo>
                    <a:pt x="147" y="57"/>
                  </a:moveTo>
                  <a:lnTo>
                    <a:pt x="147" y="57"/>
                  </a:lnTo>
                  <a:lnTo>
                    <a:pt x="119" y="48"/>
                  </a:lnTo>
                  <a:lnTo>
                    <a:pt x="91" y="39"/>
                  </a:lnTo>
                  <a:lnTo>
                    <a:pt x="63" y="33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67" y="5"/>
                  </a:lnTo>
                  <a:lnTo>
                    <a:pt x="96" y="12"/>
                  </a:lnTo>
                  <a:lnTo>
                    <a:pt x="127" y="2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52" y="38"/>
                  </a:lnTo>
                  <a:lnTo>
                    <a:pt x="148" y="46"/>
                  </a:lnTo>
                  <a:lnTo>
                    <a:pt x="148" y="46"/>
                  </a:lnTo>
                  <a:lnTo>
                    <a:pt x="147" y="57"/>
                  </a:lnTo>
                  <a:lnTo>
                    <a:pt x="147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242" name="组合 241"/>
          <p:cNvGrpSpPr/>
          <p:nvPr/>
        </p:nvGrpSpPr>
        <p:grpSpPr>
          <a:xfrm>
            <a:off x="6872304" y="2144201"/>
            <a:ext cx="1229784" cy="1229784"/>
            <a:chOff x="5164138" y="1054100"/>
            <a:chExt cx="922338" cy="922338"/>
          </a:xfrm>
        </p:grpSpPr>
        <p:sp>
          <p:nvSpPr>
            <p:cNvPr id="1093" name="Freeform 69"/>
            <p:cNvSpPr/>
            <p:nvPr/>
          </p:nvSpPr>
          <p:spPr bwMode="auto">
            <a:xfrm>
              <a:off x="5164138" y="1054100"/>
              <a:ext cx="922338" cy="922338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232" y="7"/>
                </a:cxn>
                <a:cxn ang="0">
                  <a:pos x="178" y="23"/>
                </a:cxn>
                <a:cxn ang="0">
                  <a:pos x="129" y="51"/>
                </a:cxn>
                <a:cxn ang="0">
                  <a:pos x="85" y="85"/>
                </a:cxn>
                <a:cxn ang="0">
                  <a:pos x="51" y="130"/>
                </a:cxn>
                <a:cxn ang="0">
                  <a:pos x="23" y="179"/>
                </a:cxn>
                <a:cxn ang="0">
                  <a:pos x="7" y="233"/>
                </a:cxn>
                <a:cxn ang="0">
                  <a:pos x="0" y="292"/>
                </a:cxn>
                <a:cxn ang="0">
                  <a:pos x="2" y="321"/>
                </a:cxn>
                <a:cxn ang="0">
                  <a:pos x="13" y="377"/>
                </a:cxn>
                <a:cxn ang="0">
                  <a:pos x="36" y="429"/>
                </a:cxn>
                <a:cxn ang="0">
                  <a:pos x="67" y="477"/>
                </a:cxn>
                <a:cxn ang="0">
                  <a:pos x="106" y="516"/>
                </a:cxn>
                <a:cxn ang="0">
                  <a:pos x="152" y="547"/>
                </a:cxn>
                <a:cxn ang="0">
                  <a:pos x="205" y="568"/>
                </a:cxn>
                <a:cxn ang="0">
                  <a:pos x="262" y="580"/>
                </a:cxn>
                <a:cxn ang="0">
                  <a:pos x="291" y="581"/>
                </a:cxn>
                <a:cxn ang="0">
                  <a:pos x="348" y="575"/>
                </a:cxn>
                <a:cxn ang="0">
                  <a:pos x="404" y="558"/>
                </a:cxn>
                <a:cxn ang="0">
                  <a:pos x="453" y="532"/>
                </a:cxn>
                <a:cxn ang="0">
                  <a:pos x="496" y="496"/>
                </a:cxn>
                <a:cxn ang="0">
                  <a:pos x="532" y="454"/>
                </a:cxn>
                <a:cxn ang="0">
                  <a:pos x="558" y="405"/>
                </a:cxn>
                <a:cxn ang="0">
                  <a:pos x="574" y="349"/>
                </a:cxn>
                <a:cxn ang="0">
                  <a:pos x="581" y="292"/>
                </a:cxn>
                <a:cxn ang="0">
                  <a:pos x="579" y="262"/>
                </a:cxn>
                <a:cxn ang="0">
                  <a:pos x="568" y="205"/>
                </a:cxn>
                <a:cxn ang="0">
                  <a:pos x="546" y="153"/>
                </a:cxn>
                <a:cxn ang="0">
                  <a:pos x="514" y="107"/>
                </a:cxn>
                <a:cxn ang="0">
                  <a:pos x="474" y="67"/>
                </a:cxn>
                <a:cxn ang="0">
                  <a:pos x="429" y="36"/>
                </a:cxn>
                <a:cxn ang="0">
                  <a:pos x="376" y="13"/>
                </a:cxn>
                <a:cxn ang="0">
                  <a:pos x="321" y="2"/>
                </a:cxn>
                <a:cxn ang="0">
                  <a:pos x="291" y="0"/>
                </a:cxn>
              </a:cxnLst>
              <a:rect l="0" t="0" r="r" b="b"/>
              <a:pathLst>
                <a:path w="581" h="581">
                  <a:moveTo>
                    <a:pt x="291" y="0"/>
                  </a:moveTo>
                  <a:lnTo>
                    <a:pt x="291" y="0"/>
                  </a:lnTo>
                  <a:lnTo>
                    <a:pt x="262" y="2"/>
                  </a:lnTo>
                  <a:lnTo>
                    <a:pt x="232" y="7"/>
                  </a:lnTo>
                  <a:lnTo>
                    <a:pt x="205" y="13"/>
                  </a:lnTo>
                  <a:lnTo>
                    <a:pt x="178" y="23"/>
                  </a:lnTo>
                  <a:lnTo>
                    <a:pt x="152" y="36"/>
                  </a:lnTo>
                  <a:lnTo>
                    <a:pt x="129" y="51"/>
                  </a:lnTo>
                  <a:lnTo>
                    <a:pt x="106" y="67"/>
                  </a:lnTo>
                  <a:lnTo>
                    <a:pt x="85" y="85"/>
                  </a:lnTo>
                  <a:lnTo>
                    <a:pt x="67" y="107"/>
                  </a:lnTo>
                  <a:lnTo>
                    <a:pt x="51" y="130"/>
                  </a:lnTo>
                  <a:lnTo>
                    <a:pt x="36" y="153"/>
                  </a:lnTo>
                  <a:lnTo>
                    <a:pt x="23" y="179"/>
                  </a:lnTo>
                  <a:lnTo>
                    <a:pt x="13" y="205"/>
                  </a:lnTo>
                  <a:lnTo>
                    <a:pt x="7" y="233"/>
                  </a:lnTo>
                  <a:lnTo>
                    <a:pt x="2" y="262"/>
                  </a:lnTo>
                  <a:lnTo>
                    <a:pt x="0" y="292"/>
                  </a:lnTo>
                  <a:lnTo>
                    <a:pt x="0" y="292"/>
                  </a:lnTo>
                  <a:lnTo>
                    <a:pt x="2" y="321"/>
                  </a:lnTo>
                  <a:lnTo>
                    <a:pt x="7" y="349"/>
                  </a:lnTo>
                  <a:lnTo>
                    <a:pt x="13" y="377"/>
                  </a:lnTo>
                  <a:lnTo>
                    <a:pt x="23" y="405"/>
                  </a:lnTo>
                  <a:lnTo>
                    <a:pt x="36" y="429"/>
                  </a:lnTo>
                  <a:lnTo>
                    <a:pt x="51" y="454"/>
                  </a:lnTo>
                  <a:lnTo>
                    <a:pt x="67" y="477"/>
                  </a:lnTo>
                  <a:lnTo>
                    <a:pt x="85" y="496"/>
                  </a:lnTo>
                  <a:lnTo>
                    <a:pt x="106" y="516"/>
                  </a:lnTo>
                  <a:lnTo>
                    <a:pt x="129" y="532"/>
                  </a:lnTo>
                  <a:lnTo>
                    <a:pt x="152" y="547"/>
                  </a:lnTo>
                  <a:lnTo>
                    <a:pt x="178" y="558"/>
                  </a:lnTo>
                  <a:lnTo>
                    <a:pt x="205" y="568"/>
                  </a:lnTo>
                  <a:lnTo>
                    <a:pt x="232" y="575"/>
                  </a:lnTo>
                  <a:lnTo>
                    <a:pt x="262" y="580"/>
                  </a:lnTo>
                  <a:lnTo>
                    <a:pt x="291" y="581"/>
                  </a:lnTo>
                  <a:lnTo>
                    <a:pt x="291" y="581"/>
                  </a:lnTo>
                  <a:lnTo>
                    <a:pt x="321" y="580"/>
                  </a:lnTo>
                  <a:lnTo>
                    <a:pt x="348" y="575"/>
                  </a:lnTo>
                  <a:lnTo>
                    <a:pt x="376" y="568"/>
                  </a:lnTo>
                  <a:lnTo>
                    <a:pt x="404" y="558"/>
                  </a:lnTo>
                  <a:lnTo>
                    <a:pt x="429" y="547"/>
                  </a:lnTo>
                  <a:lnTo>
                    <a:pt x="453" y="532"/>
                  </a:lnTo>
                  <a:lnTo>
                    <a:pt x="474" y="516"/>
                  </a:lnTo>
                  <a:lnTo>
                    <a:pt x="496" y="496"/>
                  </a:lnTo>
                  <a:lnTo>
                    <a:pt x="514" y="477"/>
                  </a:lnTo>
                  <a:lnTo>
                    <a:pt x="532" y="454"/>
                  </a:lnTo>
                  <a:lnTo>
                    <a:pt x="546" y="429"/>
                  </a:lnTo>
                  <a:lnTo>
                    <a:pt x="558" y="405"/>
                  </a:lnTo>
                  <a:lnTo>
                    <a:pt x="568" y="377"/>
                  </a:lnTo>
                  <a:lnTo>
                    <a:pt x="574" y="349"/>
                  </a:lnTo>
                  <a:lnTo>
                    <a:pt x="579" y="321"/>
                  </a:lnTo>
                  <a:lnTo>
                    <a:pt x="581" y="292"/>
                  </a:lnTo>
                  <a:lnTo>
                    <a:pt x="581" y="292"/>
                  </a:lnTo>
                  <a:lnTo>
                    <a:pt x="579" y="262"/>
                  </a:lnTo>
                  <a:lnTo>
                    <a:pt x="574" y="233"/>
                  </a:lnTo>
                  <a:lnTo>
                    <a:pt x="568" y="205"/>
                  </a:lnTo>
                  <a:lnTo>
                    <a:pt x="558" y="179"/>
                  </a:lnTo>
                  <a:lnTo>
                    <a:pt x="546" y="153"/>
                  </a:lnTo>
                  <a:lnTo>
                    <a:pt x="532" y="130"/>
                  </a:lnTo>
                  <a:lnTo>
                    <a:pt x="514" y="107"/>
                  </a:lnTo>
                  <a:lnTo>
                    <a:pt x="496" y="85"/>
                  </a:lnTo>
                  <a:lnTo>
                    <a:pt x="474" y="67"/>
                  </a:lnTo>
                  <a:lnTo>
                    <a:pt x="453" y="51"/>
                  </a:lnTo>
                  <a:lnTo>
                    <a:pt x="429" y="36"/>
                  </a:lnTo>
                  <a:lnTo>
                    <a:pt x="404" y="23"/>
                  </a:lnTo>
                  <a:lnTo>
                    <a:pt x="376" y="13"/>
                  </a:lnTo>
                  <a:lnTo>
                    <a:pt x="348" y="7"/>
                  </a:lnTo>
                  <a:lnTo>
                    <a:pt x="321" y="2"/>
                  </a:lnTo>
                  <a:lnTo>
                    <a:pt x="291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25A58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4" name="Freeform 70"/>
            <p:cNvSpPr>
              <a:spLocks noEditPoints="1"/>
            </p:cNvSpPr>
            <p:nvPr/>
          </p:nvSpPr>
          <p:spPr bwMode="auto">
            <a:xfrm>
              <a:off x="5410200" y="1268413"/>
              <a:ext cx="649288" cy="700088"/>
            </a:xfrm>
            <a:custGeom>
              <a:avLst/>
              <a:gdLst/>
              <a:ahLst/>
              <a:cxnLst>
                <a:cxn ang="0">
                  <a:pos x="157" y="4"/>
                </a:cxn>
                <a:cxn ang="0">
                  <a:pos x="159" y="8"/>
                </a:cxn>
                <a:cxn ang="0">
                  <a:pos x="161" y="13"/>
                </a:cxn>
                <a:cxn ang="0">
                  <a:pos x="164" y="19"/>
                </a:cxn>
                <a:cxn ang="0">
                  <a:pos x="164" y="26"/>
                </a:cxn>
                <a:cxn ang="0">
                  <a:pos x="162" y="32"/>
                </a:cxn>
                <a:cxn ang="0">
                  <a:pos x="161" y="36"/>
                </a:cxn>
                <a:cxn ang="0">
                  <a:pos x="128" y="3"/>
                </a:cxn>
                <a:cxn ang="0">
                  <a:pos x="123" y="0"/>
                </a:cxn>
                <a:cxn ang="0">
                  <a:pos x="123" y="0"/>
                </a:cxn>
                <a:cxn ang="0">
                  <a:pos x="121" y="0"/>
                </a:cxn>
                <a:cxn ang="0">
                  <a:pos x="123" y="3"/>
                </a:cxn>
                <a:cxn ang="0">
                  <a:pos x="125" y="8"/>
                </a:cxn>
                <a:cxn ang="0">
                  <a:pos x="128" y="14"/>
                </a:cxn>
                <a:cxn ang="0">
                  <a:pos x="128" y="22"/>
                </a:cxn>
                <a:cxn ang="0">
                  <a:pos x="128" y="27"/>
                </a:cxn>
                <a:cxn ang="0">
                  <a:pos x="126" y="32"/>
                </a:cxn>
                <a:cxn ang="0">
                  <a:pos x="123" y="36"/>
                </a:cxn>
                <a:cxn ang="0">
                  <a:pos x="95" y="8"/>
                </a:cxn>
                <a:cxn ang="0">
                  <a:pos x="89" y="3"/>
                </a:cxn>
                <a:cxn ang="0">
                  <a:pos x="87" y="3"/>
                </a:cxn>
                <a:cxn ang="0">
                  <a:pos x="87" y="3"/>
                </a:cxn>
                <a:cxn ang="0">
                  <a:pos x="87" y="4"/>
                </a:cxn>
                <a:cxn ang="0">
                  <a:pos x="89" y="8"/>
                </a:cxn>
                <a:cxn ang="0">
                  <a:pos x="90" y="14"/>
                </a:cxn>
                <a:cxn ang="0">
                  <a:pos x="94" y="22"/>
                </a:cxn>
                <a:cxn ang="0">
                  <a:pos x="92" y="27"/>
                </a:cxn>
                <a:cxn ang="0">
                  <a:pos x="90" y="34"/>
                </a:cxn>
                <a:cxn ang="0">
                  <a:pos x="89" y="36"/>
                </a:cxn>
                <a:cxn ang="0">
                  <a:pos x="87" y="39"/>
                </a:cxn>
                <a:cxn ang="0">
                  <a:pos x="82" y="44"/>
                </a:cxn>
                <a:cxn ang="0">
                  <a:pos x="76" y="50"/>
                </a:cxn>
                <a:cxn ang="0">
                  <a:pos x="72" y="54"/>
                </a:cxn>
                <a:cxn ang="0">
                  <a:pos x="71" y="57"/>
                </a:cxn>
                <a:cxn ang="0">
                  <a:pos x="69" y="62"/>
                </a:cxn>
                <a:cxn ang="0">
                  <a:pos x="68" y="67"/>
                </a:cxn>
                <a:cxn ang="0">
                  <a:pos x="68" y="70"/>
                </a:cxn>
                <a:cxn ang="0">
                  <a:pos x="68" y="75"/>
                </a:cxn>
                <a:cxn ang="0">
                  <a:pos x="71" y="81"/>
                </a:cxn>
                <a:cxn ang="0">
                  <a:pos x="72" y="88"/>
                </a:cxn>
                <a:cxn ang="0">
                  <a:pos x="77" y="93"/>
                </a:cxn>
                <a:cxn ang="0">
                  <a:pos x="84" y="108"/>
                </a:cxn>
                <a:cxn ang="0">
                  <a:pos x="53" y="108"/>
                </a:cxn>
                <a:cxn ang="0">
                  <a:pos x="23" y="108"/>
                </a:cxn>
                <a:cxn ang="0">
                  <a:pos x="64" y="314"/>
                </a:cxn>
                <a:cxn ang="0">
                  <a:pos x="229" y="430"/>
                </a:cxn>
                <a:cxn ang="0">
                  <a:pos x="297" y="397"/>
                </a:cxn>
                <a:cxn ang="0">
                  <a:pos x="354" y="348"/>
                </a:cxn>
                <a:cxn ang="0">
                  <a:pos x="395" y="286"/>
                </a:cxn>
                <a:cxn ang="0">
                  <a:pos x="166" y="8"/>
                </a:cxn>
                <a:cxn ang="0">
                  <a:pos x="159" y="3"/>
                </a:cxn>
                <a:cxn ang="0">
                  <a:pos x="157" y="3"/>
                </a:cxn>
                <a:cxn ang="0">
                  <a:pos x="157" y="3"/>
                </a:cxn>
                <a:cxn ang="0">
                  <a:pos x="105" y="80"/>
                </a:cxn>
              </a:cxnLst>
              <a:rect l="0" t="0" r="r" b="b"/>
              <a:pathLst>
                <a:path w="409" h="441">
                  <a:moveTo>
                    <a:pt x="157" y="3"/>
                  </a:moveTo>
                  <a:lnTo>
                    <a:pt x="157" y="3"/>
                  </a:lnTo>
                  <a:lnTo>
                    <a:pt x="156" y="3"/>
                  </a:lnTo>
                  <a:lnTo>
                    <a:pt x="157" y="4"/>
                  </a:lnTo>
                  <a:lnTo>
                    <a:pt x="157" y="4"/>
                  </a:lnTo>
                  <a:lnTo>
                    <a:pt x="157" y="6"/>
                  </a:lnTo>
                  <a:lnTo>
                    <a:pt x="157" y="6"/>
                  </a:lnTo>
                  <a:lnTo>
                    <a:pt x="159" y="8"/>
                  </a:lnTo>
                  <a:lnTo>
                    <a:pt x="159" y="8"/>
                  </a:lnTo>
                  <a:lnTo>
                    <a:pt x="159" y="9"/>
                  </a:lnTo>
                  <a:lnTo>
                    <a:pt x="161" y="11"/>
                  </a:lnTo>
                  <a:lnTo>
                    <a:pt x="161" y="13"/>
                  </a:lnTo>
                  <a:lnTo>
                    <a:pt x="162" y="14"/>
                  </a:lnTo>
                  <a:lnTo>
                    <a:pt x="162" y="16"/>
                  </a:lnTo>
                  <a:lnTo>
                    <a:pt x="162" y="18"/>
                  </a:lnTo>
                  <a:lnTo>
                    <a:pt x="164" y="19"/>
                  </a:lnTo>
                  <a:lnTo>
                    <a:pt x="164" y="22"/>
                  </a:lnTo>
                  <a:lnTo>
                    <a:pt x="164" y="24"/>
                  </a:lnTo>
                  <a:lnTo>
                    <a:pt x="164" y="24"/>
                  </a:lnTo>
                  <a:lnTo>
                    <a:pt x="164" y="26"/>
                  </a:lnTo>
                  <a:lnTo>
                    <a:pt x="164" y="27"/>
                  </a:lnTo>
                  <a:lnTo>
                    <a:pt x="162" y="29"/>
                  </a:lnTo>
                  <a:lnTo>
                    <a:pt x="162" y="31"/>
                  </a:lnTo>
                  <a:lnTo>
                    <a:pt x="162" y="32"/>
                  </a:lnTo>
                  <a:lnTo>
                    <a:pt x="162" y="34"/>
                  </a:lnTo>
                  <a:lnTo>
                    <a:pt x="161" y="34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31" y="6"/>
                  </a:lnTo>
                  <a:lnTo>
                    <a:pt x="130" y="4"/>
                  </a:lnTo>
                  <a:lnTo>
                    <a:pt x="130" y="3"/>
                  </a:lnTo>
                  <a:lnTo>
                    <a:pt x="128" y="3"/>
                  </a:lnTo>
                  <a:lnTo>
                    <a:pt x="126" y="1"/>
                  </a:lnTo>
                  <a:lnTo>
                    <a:pt x="125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1" y="1"/>
                  </a:lnTo>
                  <a:lnTo>
                    <a:pt x="121" y="1"/>
                  </a:lnTo>
                  <a:lnTo>
                    <a:pt x="121" y="3"/>
                  </a:lnTo>
                  <a:lnTo>
                    <a:pt x="123" y="3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5" y="6"/>
                  </a:lnTo>
                  <a:lnTo>
                    <a:pt x="125" y="8"/>
                  </a:lnTo>
                  <a:lnTo>
                    <a:pt x="126" y="9"/>
                  </a:lnTo>
                  <a:lnTo>
                    <a:pt x="126" y="11"/>
                  </a:lnTo>
                  <a:lnTo>
                    <a:pt x="126" y="13"/>
                  </a:lnTo>
                  <a:lnTo>
                    <a:pt x="128" y="14"/>
                  </a:lnTo>
                  <a:lnTo>
                    <a:pt x="128" y="18"/>
                  </a:lnTo>
                  <a:lnTo>
                    <a:pt x="128" y="19"/>
                  </a:lnTo>
                  <a:lnTo>
                    <a:pt x="128" y="21"/>
                  </a:lnTo>
                  <a:lnTo>
                    <a:pt x="128" y="22"/>
                  </a:lnTo>
                  <a:lnTo>
                    <a:pt x="128" y="24"/>
                  </a:lnTo>
                  <a:lnTo>
                    <a:pt x="128" y="24"/>
                  </a:lnTo>
                  <a:lnTo>
                    <a:pt x="128" y="26"/>
                  </a:lnTo>
                  <a:lnTo>
                    <a:pt x="128" y="27"/>
                  </a:lnTo>
                  <a:lnTo>
                    <a:pt x="126" y="29"/>
                  </a:lnTo>
                  <a:lnTo>
                    <a:pt x="126" y="31"/>
                  </a:lnTo>
                  <a:lnTo>
                    <a:pt x="126" y="31"/>
                  </a:lnTo>
                  <a:lnTo>
                    <a:pt x="126" y="32"/>
                  </a:lnTo>
                  <a:lnTo>
                    <a:pt x="125" y="32"/>
                  </a:lnTo>
                  <a:lnTo>
                    <a:pt x="125" y="34"/>
                  </a:lnTo>
                  <a:lnTo>
                    <a:pt x="125" y="34"/>
                  </a:lnTo>
                  <a:lnTo>
                    <a:pt x="123" y="36"/>
                  </a:lnTo>
                  <a:lnTo>
                    <a:pt x="123" y="36"/>
                  </a:lnTo>
                  <a:lnTo>
                    <a:pt x="123" y="36"/>
                  </a:lnTo>
                  <a:lnTo>
                    <a:pt x="97" y="9"/>
                  </a:lnTo>
                  <a:lnTo>
                    <a:pt x="95" y="8"/>
                  </a:lnTo>
                  <a:lnTo>
                    <a:pt x="94" y="6"/>
                  </a:lnTo>
                  <a:lnTo>
                    <a:pt x="92" y="4"/>
                  </a:lnTo>
                  <a:lnTo>
                    <a:pt x="90" y="4"/>
                  </a:lnTo>
                  <a:lnTo>
                    <a:pt x="89" y="3"/>
                  </a:lnTo>
                  <a:lnTo>
                    <a:pt x="89" y="3"/>
                  </a:lnTo>
                  <a:lnTo>
                    <a:pt x="89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85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87" y="8"/>
                  </a:lnTo>
                  <a:lnTo>
                    <a:pt x="89" y="8"/>
                  </a:lnTo>
                  <a:lnTo>
                    <a:pt x="89" y="9"/>
                  </a:lnTo>
                  <a:lnTo>
                    <a:pt x="90" y="11"/>
                  </a:lnTo>
                  <a:lnTo>
                    <a:pt x="90" y="13"/>
                  </a:lnTo>
                  <a:lnTo>
                    <a:pt x="90" y="14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92" y="19"/>
                  </a:lnTo>
                  <a:lnTo>
                    <a:pt x="94" y="22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4" y="26"/>
                  </a:lnTo>
                  <a:lnTo>
                    <a:pt x="92" y="27"/>
                  </a:lnTo>
                  <a:lnTo>
                    <a:pt x="92" y="29"/>
                  </a:lnTo>
                  <a:lnTo>
                    <a:pt x="92" y="31"/>
                  </a:lnTo>
                  <a:lnTo>
                    <a:pt x="92" y="32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9" y="36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39"/>
                  </a:lnTo>
                  <a:lnTo>
                    <a:pt x="87" y="39"/>
                  </a:lnTo>
                  <a:lnTo>
                    <a:pt x="85" y="40"/>
                  </a:lnTo>
                  <a:lnTo>
                    <a:pt x="84" y="42"/>
                  </a:lnTo>
                  <a:lnTo>
                    <a:pt x="84" y="44"/>
                  </a:lnTo>
                  <a:lnTo>
                    <a:pt x="82" y="44"/>
                  </a:lnTo>
                  <a:lnTo>
                    <a:pt x="81" y="45"/>
                  </a:lnTo>
                  <a:lnTo>
                    <a:pt x="79" y="47"/>
                  </a:lnTo>
                  <a:lnTo>
                    <a:pt x="77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2" y="54"/>
                  </a:lnTo>
                  <a:lnTo>
                    <a:pt x="72" y="54"/>
                  </a:lnTo>
                  <a:lnTo>
                    <a:pt x="72" y="55"/>
                  </a:lnTo>
                  <a:lnTo>
                    <a:pt x="71" y="57"/>
                  </a:lnTo>
                  <a:lnTo>
                    <a:pt x="71" y="57"/>
                  </a:lnTo>
                  <a:lnTo>
                    <a:pt x="71" y="58"/>
                  </a:lnTo>
                  <a:lnTo>
                    <a:pt x="71" y="60"/>
                  </a:lnTo>
                  <a:lnTo>
                    <a:pt x="69" y="60"/>
                  </a:lnTo>
                  <a:lnTo>
                    <a:pt x="69" y="62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9" y="65"/>
                  </a:lnTo>
                  <a:lnTo>
                    <a:pt x="68" y="67"/>
                  </a:lnTo>
                  <a:lnTo>
                    <a:pt x="68" y="67"/>
                  </a:lnTo>
                  <a:lnTo>
                    <a:pt x="68" y="68"/>
                  </a:lnTo>
                  <a:lnTo>
                    <a:pt x="68" y="70"/>
                  </a:lnTo>
                  <a:lnTo>
                    <a:pt x="68" y="70"/>
                  </a:lnTo>
                  <a:lnTo>
                    <a:pt x="68" y="72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68" y="75"/>
                  </a:lnTo>
                  <a:lnTo>
                    <a:pt x="69" y="76"/>
                  </a:lnTo>
                  <a:lnTo>
                    <a:pt x="69" y="78"/>
                  </a:lnTo>
                  <a:lnTo>
                    <a:pt x="69" y="80"/>
                  </a:lnTo>
                  <a:lnTo>
                    <a:pt x="71" y="81"/>
                  </a:lnTo>
                  <a:lnTo>
                    <a:pt x="71" y="83"/>
                  </a:lnTo>
                  <a:lnTo>
                    <a:pt x="71" y="85"/>
                  </a:lnTo>
                  <a:lnTo>
                    <a:pt x="72" y="86"/>
                  </a:lnTo>
                  <a:lnTo>
                    <a:pt x="72" y="88"/>
                  </a:lnTo>
                  <a:lnTo>
                    <a:pt x="74" y="90"/>
                  </a:lnTo>
                  <a:lnTo>
                    <a:pt x="74" y="91"/>
                  </a:lnTo>
                  <a:lnTo>
                    <a:pt x="76" y="93"/>
                  </a:lnTo>
                  <a:lnTo>
                    <a:pt x="77" y="93"/>
                  </a:lnTo>
                  <a:lnTo>
                    <a:pt x="77" y="94"/>
                  </a:lnTo>
                  <a:lnTo>
                    <a:pt x="79" y="96"/>
                  </a:lnTo>
                  <a:lnTo>
                    <a:pt x="92" y="108"/>
                  </a:lnTo>
                  <a:lnTo>
                    <a:pt x="84" y="108"/>
                  </a:lnTo>
                  <a:lnTo>
                    <a:pt x="76" y="108"/>
                  </a:lnTo>
                  <a:lnTo>
                    <a:pt x="69" y="108"/>
                  </a:lnTo>
                  <a:lnTo>
                    <a:pt x="61" y="108"/>
                  </a:lnTo>
                  <a:lnTo>
                    <a:pt x="53" y="108"/>
                  </a:lnTo>
                  <a:lnTo>
                    <a:pt x="46" y="108"/>
                  </a:lnTo>
                  <a:lnTo>
                    <a:pt x="38" y="108"/>
                  </a:lnTo>
                  <a:lnTo>
                    <a:pt x="30" y="108"/>
                  </a:lnTo>
                  <a:lnTo>
                    <a:pt x="23" y="108"/>
                  </a:lnTo>
                  <a:lnTo>
                    <a:pt x="15" y="108"/>
                  </a:lnTo>
                  <a:lnTo>
                    <a:pt x="7" y="108"/>
                  </a:lnTo>
                  <a:lnTo>
                    <a:pt x="0" y="108"/>
                  </a:lnTo>
                  <a:lnTo>
                    <a:pt x="64" y="314"/>
                  </a:lnTo>
                  <a:lnTo>
                    <a:pt x="193" y="441"/>
                  </a:lnTo>
                  <a:lnTo>
                    <a:pt x="193" y="441"/>
                  </a:lnTo>
                  <a:lnTo>
                    <a:pt x="211" y="436"/>
                  </a:lnTo>
                  <a:lnTo>
                    <a:pt x="229" y="430"/>
                  </a:lnTo>
                  <a:lnTo>
                    <a:pt x="247" y="423"/>
                  </a:lnTo>
                  <a:lnTo>
                    <a:pt x="265" y="417"/>
                  </a:lnTo>
                  <a:lnTo>
                    <a:pt x="282" y="407"/>
                  </a:lnTo>
                  <a:lnTo>
                    <a:pt x="297" y="397"/>
                  </a:lnTo>
                  <a:lnTo>
                    <a:pt x="313" y="386"/>
                  </a:lnTo>
                  <a:lnTo>
                    <a:pt x="326" y="374"/>
                  </a:lnTo>
                  <a:lnTo>
                    <a:pt x="341" y="361"/>
                  </a:lnTo>
                  <a:lnTo>
                    <a:pt x="354" y="348"/>
                  </a:lnTo>
                  <a:lnTo>
                    <a:pt x="365" y="333"/>
                  </a:lnTo>
                  <a:lnTo>
                    <a:pt x="377" y="319"/>
                  </a:lnTo>
                  <a:lnTo>
                    <a:pt x="387" y="302"/>
                  </a:lnTo>
                  <a:lnTo>
                    <a:pt x="395" y="286"/>
                  </a:lnTo>
                  <a:lnTo>
                    <a:pt x="403" y="270"/>
                  </a:lnTo>
                  <a:lnTo>
                    <a:pt x="409" y="252"/>
                  </a:lnTo>
                  <a:lnTo>
                    <a:pt x="167" y="9"/>
                  </a:lnTo>
                  <a:lnTo>
                    <a:pt x="166" y="8"/>
                  </a:lnTo>
                  <a:lnTo>
                    <a:pt x="164" y="6"/>
                  </a:lnTo>
                  <a:lnTo>
                    <a:pt x="162" y="4"/>
                  </a:lnTo>
                  <a:lnTo>
                    <a:pt x="161" y="4"/>
                  </a:lnTo>
                  <a:lnTo>
                    <a:pt x="159" y="3"/>
                  </a:lnTo>
                  <a:lnTo>
                    <a:pt x="159" y="3"/>
                  </a:lnTo>
                  <a:lnTo>
                    <a:pt x="159" y="3"/>
                  </a:lnTo>
                  <a:lnTo>
                    <a:pt x="159" y="3"/>
                  </a:lnTo>
                  <a:lnTo>
                    <a:pt x="157" y="3"/>
                  </a:lnTo>
                  <a:lnTo>
                    <a:pt x="157" y="3"/>
                  </a:lnTo>
                  <a:lnTo>
                    <a:pt x="157" y="3"/>
                  </a:lnTo>
                  <a:lnTo>
                    <a:pt x="157" y="3"/>
                  </a:lnTo>
                  <a:lnTo>
                    <a:pt x="157" y="3"/>
                  </a:lnTo>
                  <a:lnTo>
                    <a:pt x="157" y="3"/>
                  </a:lnTo>
                  <a:close/>
                  <a:moveTo>
                    <a:pt x="76" y="50"/>
                  </a:moveTo>
                  <a:lnTo>
                    <a:pt x="105" y="80"/>
                  </a:lnTo>
                  <a:lnTo>
                    <a:pt x="105" y="80"/>
                  </a:lnTo>
                  <a:lnTo>
                    <a:pt x="76" y="50"/>
                  </a:lnTo>
                  <a:lnTo>
                    <a:pt x="76" y="50"/>
                  </a:lnTo>
                  <a:close/>
                </a:path>
              </a:pathLst>
            </a:custGeom>
            <a:solidFill>
              <a:srgbClr val="BF323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13" name="Freeform 89"/>
            <p:cNvSpPr>
              <a:spLocks noEditPoints="1"/>
            </p:cNvSpPr>
            <p:nvPr/>
          </p:nvSpPr>
          <p:spPr bwMode="auto">
            <a:xfrm>
              <a:off x="5410200" y="1439863"/>
              <a:ext cx="431800" cy="3270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4" y="206"/>
                </a:cxn>
                <a:cxn ang="0">
                  <a:pos x="64" y="206"/>
                </a:cxn>
                <a:cxn ang="0">
                  <a:pos x="179" y="206"/>
                </a:cxn>
                <a:cxn ang="0">
                  <a:pos x="179" y="206"/>
                </a:cxn>
                <a:cxn ang="0">
                  <a:pos x="182" y="194"/>
                </a:cxn>
                <a:cxn ang="0">
                  <a:pos x="182" y="194"/>
                </a:cxn>
                <a:cxn ang="0">
                  <a:pos x="185" y="186"/>
                </a:cxn>
                <a:cxn ang="0">
                  <a:pos x="190" y="180"/>
                </a:cxn>
                <a:cxn ang="0">
                  <a:pos x="197" y="176"/>
                </a:cxn>
                <a:cxn ang="0">
                  <a:pos x="205" y="171"/>
                </a:cxn>
                <a:cxn ang="0">
                  <a:pos x="205" y="171"/>
                </a:cxn>
                <a:cxn ang="0">
                  <a:pos x="220" y="165"/>
                </a:cxn>
                <a:cxn ang="0">
                  <a:pos x="228" y="162"/>
                </a:cxn>
                <a:cxn ang="0">
                  <a:pos x="236" y="157"/>
                </a:cxn>
                <a:cxn ang="0">
                  <a:pos x="244" y="150"/>
                </a:cxn>
                <a:cxn ang="0">
                  <a:pos x="252" y="142"/>
                </a:cxn>
                <a:cxn ang="0">
                  <a:pos x="259" y="130"/>
                </a:cxn>
                <a:cxn ang="0">
                  <a:pos x="265" y="117"/>
                </a:cxn>
                <a:cxn ang="0">
                  <a:pos x="265" y="117"/>
                </a:cxn>
                <a:cxn ang="0">
                  <a:pos x="269" y="106"/>
                </a:cxn>
                <a:cxn ang="0">
                  <a:pos x="270" y="93"/>
                </a:cxn>
                <a:cxn ang="0">
                  <a:pos x="272" y="78"/>
                </a:cxn>
                <a:cxn ang="0">
                  <a:pos x="270" y="63"/>
                </a:cxn>
                <a:cxn ang="0">
                  <a:pos x="265" y="50"/>
                </a:cxn>
                <a:cxn ang="0">
                  <a:pos x="264" y="44"/>
                </a:cxn>
                <a:cxn ang="0">
                  <a:pos x="259" y="39"/>
                </a:cxn>
                <a:cxn ang="0">
                  <a:pos x="254" y="34"/>
                </a:cxn>
                <a:cxn ang="0">
                  <a:pos x="249" y="31"/>
                </a:cxn>
                <a:cxn ang="0">
                  <a:pos x="243" y="27"/>
                </a:cxn>
                <a:cxn ang="0">
                  <a:pos x="236" y="26"/>
                </a:cxn>
                <a:cxn ang="0">
                  <a:pos x="244" y="0"/>
                </a:cxn>
                <a:cxn ang="0">
                  <a:pos x="24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6" y="72"/>
                </a:cxn>
                <a:cxn ang="0">
                  <a:pos x="236" y="72"/>
                </a:cxn>
                <a:cxn ang="0">
                  <a:pos x="239" y="73"/>
                </a:cxn>
                <a:cxn ang="0">
                  <a:pos x="243" y="76"/>
                </a:cxn>
                <a:cxn ang="0">
                  <a:pos x="244" y="81"/>
                </a:cxn>
                <a:cxn ang="0">
                  <a:pos x="244" y="86"/>
                </a:cxn>
                <a:cxn ang="0">
                  <a:pos x="244" y="98"/>
                </a:cxn>
                <a:cxn ang="0">
                  <a:pos x="241" y="111"/>
                </a:cxn>
                <a:cxn ang="0">
                  <a:pos x="241" y="111"/>
                </a:cxn>
                <a:cxn ang="0">
                  <a:pos x="234" y="122"/>
                </a:cxn>
                <a:cxn ang="0">
                  <a:pos x="226" y="132"/>
                </a:cxn>
                <a:cxn ang="0">
                  <a:pos x="218" y="139"/>
                </a:cxn>
                <a:cxn ang="0">
                  <a:pos x="215" y="140"/>
                </a:cxn>
                <a:cxn ang="0">
                  <a:pos x="211" y="139"/>
                </a:cxn>
                <a:cxn ang="0">
                  <a:pos x="211" y="139"/>
                </a:cxn>
                <a:cxn ang="0">
                  <a:pos x="208" y="137"/>
                </a:cxn>
                <a:cxn ang="0">
                  <a:pos x="205" y="134"/>
                </a:cxn>
                <a:cxn ang="0">
                  <a:pos x="203" y="129"/>
                </a:cxn>
                <a:cxn ang="0">
                  <a:pos x="203" y="124"/>
                </a:cxn>
                <a:cxn ang="0">
                  <a:pos x="205" y="111"/>
                </a:cxn>
                <a:cxn ang="0">
                  <a:pos x="208" y="99"/>
                </a:cxn>
                <a:cxn ang="0">
                  <a:pos x="213" y="86"/>
                </a:cxn>
                <a:cxn ang="0">
                  <a:pos x="221" y="76"/>
                </a:cxn>
                <a:cxn ang="0">
                  <a:pos x="225" y="73"/>
                </a:cxn>
                <a:cxn ang="0">
                  <a:pos x="228" y="72"/>
                </a:cxn>
                <a:cxn ang="0">
                  <a:pos x="233" y="72"/>
                </a:cxn>
                <a:cxn ang="0">
                  <a:pos x="236" y="72"/>
                </a:cxn>
                <a:cxn ang="0">
                  <a:pos x="236" y="72"/>
                </a:cxn>
              </a:cxnLst>
              <a:rect l="0" t="0" r="r" b="b"/>
              <a:pathLst>
                <a:path w="272" h="206">
                  <a:moveTo>
                    <a:pt x="0" y="0"/>
                  </a:moveTo>
                  <a:lnTo>
                    <a:pt x="64" y="206"/>
                  </a:lnTo>
                  <a:lnTo>
                    <a:pt x="64" y="206"/>
                  </a:lnTo>
                  <a:lnTo>
                    <a:pt x="179" y="206"/>
                  </a:lnTo>
                  <a:lnTo>
                    <a:pt x="179" y="206"/>
                  </a:lnTo>
                  <a:lnTo>
                    <a:pt x="182" y="194"/>
                  </a:lnTo>
                  <a:lnTo>
                    <a:pt x="182" y="194"/>
                  </a:lnTo>
                  <a:lnTo>
                    <a:pt x="185" y="186"/>
                  </a:lnTo>
                  <a:lnTo>
                    <a:pt x="190" y="180"/>
                  </a:lnTo>
                  <a:lnTo>
                    <a:pt x="197" y="176"/>
                  </a:lnTo>
                  <a:lnTo>
                    <a:pt x="205" y="171"/>
                  </a:lnTo>
                  <a:lnTo>
                    <a:pt x="205" y="171"/>
                  </a:lnTo>
                  <a:lnTo>
                    <a:pt x="220" y="165"/>
                  </a:lnTo>
                  <a:lnTo>
                    <a:pt x="228" y="162"/>
                  </a:lnTo>
                  <a:lnTo>
                    <a:pt x="236" y="157"/>
                  </a:lnTo>
                  <a:lnTo>
                    <a:pt x="244" y="150"/>
                  </a:lnTo>
                  <a:lnTo>
                    <a:pt x="252" y="142"/>
                  </a:lnTo>
                  <a:lnTo>
                    <a:pt x="259" y="130"/>
                  </a:lnTo>
                  <a:lnTo>
                    <a:pt x="265" y="117"/>
                  </a:lnTo>
                  <a:lnTo>
                    <a:pt x="265" y="117"/>
                  </a:lnTo>
                  <a:lnTo>
                    <a:pt x="269" y="106"/>
                  </a:lnTo>
                  <a:lnTo>
                    <a:pt x="270" y="93"/>
                  </a:lnTo>
                  <a:lnTo>
                    <a:pt x="272" y="78"/>
                  </a:lnTo>
                  <a:lnTo>
                    <a:pt x="270" y="63"/>
                  </a:lnTo>
                  <a:lnTo>
                    <a:pt x="265" y="50"/>
                  </a:lnTo>
                  <a:lnTo>
                    <a:pt x="264" y="44"/>
                  </a:lnTo>
                  <a:lnTo>
                    <a:pt x="259" y="39"/>
                  </a:lnTo>
                  <a:lnTo>
                    <a:pt x="254" y="34"/>
                  </a:lnTo>
                  <a:lnTo>
                    <a:pt x="249" y="31"/>
                  </a:lnTo>
                  <a:lnTo>
                    <a:pt x="243" y="27"/>
                  </a:lnTo>
                  <a:lnTo>
                    <a:pt x="236" y="26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36" y="72"/>
                  </a:moveTo>
                  <a:lnTo>
                    <a:pt x="236" y="72"/>
                  </a:lnTo>
                  <a:lnTo>
                    <a:pt x="239" y="73"/>
                  </a:lnTo>
                  <a:lnTo>
                    <a:pt x="243" y="76"/>
                  </a:lnTo>
                  <a:lnTo>
                    <a:pt x="244" y="81"/>
                  </a:lnTo>
                  <a:lnTo>
                    <a:pt x="244" y="86"/>
                  </a:lnTo>
                  <a:lnTo>
                    <a:pt x="244" y="98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34" y="122"/>
                  </a:lnTo>
                  <a:lnTo>
                    <a:pt x="226" y="132"/>
                  </a:lnTo>
                  <a:lnTo>
                    <a:pt x="218" y="139"/>
                  </a:lnTo>
                  <a:lnTo>
                    <a:pt x="215" y="140"/>
                  </a:lnTo>
                  <a:lnTo>
                    <a:pt x="211" y="139"/>
                  </a:lnTo>
                  <a:lnTo>
                    <a:pt x="211" y="139"/>
                  </a:lnTo>
                  <a:lnTo>
                    <a:pt x="208" y="137"/>
                  </a:lnTo>
                  <a:lnTo>
                    <a:pt x="205" y="134"/>
                  </a:lnTo>
                  <a:lnTo>
                    <a:pt x="203" y="129"/>
                  </a:lnTo>
                  <a:lnTo>
                    <a:pt x="203" y="124"/>
                  </a:lnTo>
                  <a:lnTo>
                    <a:pt x="205" y="111"/>
                  </a:lnTo>
                  <a:lnTo>
                    <a:pt x="208" y="99"/>
                  </a:lnTo>
                  <a:lnTo>
                    <a:pt x="213" y="86"/>
                  </a:lnTo>
                  <a:lnTo>
                    <a:pt x="221" y="76"/>
                  </a:lnTo>
                  <a:lnTo>
                    <a:pt x="225" y="73"/>
                  </a:lnTo>
                  <a:lnTo>
                    <a:pt x="228" y="72"/>
                  </a:lnTo>
                  <a:lnTo>
                    <a:pt x="233" y="72"/>
                  </a:lnTo>
                  <a:lnTo>
                    <a:pt x="236" y="72"/>
                  </a:lnTo>
                  <a:lnTo>
                    <a:pt x="236" y="72"/>
                  </a:lnTo>
                  <a:close/>
                </a:path>
              </a:pathLst>
            </a:custGeom>
            <a:solidFill>
              <a:srgbClr val="FFCC5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8" name="Freeform 214"/>
            <p:cNvSpPr>
              <a:spLocks noEditPoints="1"/>
            </p:cNvSpPr>
            <p:nvPr/>
          </p:nvSpPr>
          <p:spPr bwMode="auto">
            <a:xfrm>
              <a:off x="5518150" y="1268413"/>
              <a:ext cx="173038" cy="160338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21" y="8"/>
                </a:cxn>
                <a:cxn ang="0">
                  <a:pos x="26" y="22"/>
                </a:cxn>
                <a:cxn ang="0">
                  <a:pos x="22" y="34"/>
                </a:cxn>
                <a:cxn ang="0">
                  <a:pos x="19" y="39"/>
                </a:cxn>
                <a:cxn ang="0">
                  <a:pos x="3" y="57"/>
                </a:cxn>
                <a:cxn ang="0">
                  <a:pos x="0" y="67"/>
                </a:cxn>
                <a:cxn ang="0">
                  <a:pos x="3" y="81"/>
                </a:cxn>
                <a:cxn ang="0">
                  <a:pos x="14" y="98"/>
                </a:cxn>
                <a:cxn ang="0">
                  <a:pos x="19" y="101"/>
                </a:cxn>
                <a:cxn ang="0">
                  <a:pos x="17" y="96"/>
                </a:cxn>
                <a:cxn ang="0">
                  <a:pos x="13" y="80"/>
                </a:cxn>
                <a:cxn ang="0">
                  <a:pos x="13" y="73"/>
                </a:cxn>
                <a:cxn ang="0">
                  <a:pos x="19" y="62"/>
                </a:cxn>
                <a:cxn ang="0">
                  <a:pos x="31" y="52"/>
                </a:cxn>
                <a:cxn ang="0">
                  <a:pos x="39" y="36"/>
                </a:cxn>
                <a:cxn ang="0">
                  <a:pos x="37" y="27"/>
                </a:cxn>
                <a:cxn ang="0">
                  <a:pos x="27" y="8"/>
                </a:cxn>
                <a:cxn ang="0">
                  <a:pos x="19" y="3"/>
                </a:cxn>
                <a:cxn ang="0">
                  <a:pos x="89" y="3"/>
                </a:cxn>
                <a:cxn ang="0">
                  <a:pos x="89" y="4"/>
                </a:cxn>
                <a:cxn ang="0">
                  <a:pos x="94" y="14"/>
                </a:cxn>
                <a:cxn ang="0">
                  <a:pos x="96" y="27"/>
                </a:cxn>
                <a:cxn ang="0">
                  <a:pos x="89" y="39"/>
                </a:cxn>
                <a:cxn ang="0">
                  <a:pos x="78" y="50"/>
                </a:cxn>
                <a:cxn ang="0">
                  <a:pos x="71" y="67"/>
                </a:cxn>
                <a:cxn ang="0">
                  <a:pos x="71" y="75"/>
                </a:cxn>
                <a:cxn ang="0">
                  <a:pos x="80" y="93"/>
                </a:cxn>
                <a:cxn ang="0">
                  <a:pos x="88" y="101"/>
                </a:cxn>
                <a:cxn ang="0">
                  <a:pos x="89" y="99"/>
                </a:cxn>
                <a:cxn ang="0">
                  <a:pos x="85" y="88"/>
                </a:cxn>
                <a:cxn ang="0">
                  <a:pos x="83" y="73"/>
                </a:cxn>
                <a:cxn ang="0">
                  <a:pos x="85" y="68"/>
                </a:cxn>
                <a:cxn ang="0">
                  <a:pos x="101" y="52"/>
                </a:cxn>
                <a:cxn ang="0">
                  <a:pos x="106" y="45"/>
                </a:cxn>
                <a:cxn ang="0">
                  <a:pos x="109" y="27"/>
                </a:cxn>
                <a:cxn ang="0">
                  <a:pos x="103" y="14"/>
                </a:cxn>
                <a:cxn ang="0">
                  <a:pos x="91" y="3"/>
                </a:cxn>
                <a:cxn ang="0">
                  <a:pos x="53" y="0"/>
                </a:cxn>
                <a:cxn ang="0">
                  <a:pos x="53" y="0"/>
                </a:cxn>
                <a:cxn ang="0">
                  <a:pos x="55" y="4"/>
                </a:cxn>
                <a:cxn ang="0">
                  <a:pos x="60" y="19"/>
                </a:cxn>
                <a:cxn ang="0">
                  <a:pos x="58" y="31"/>
                </a:cxn>
                <a:cxn ang="0">
                  <a:pos x="44" y="47"/>
                </a:cxn>
                <a:cxn ang="0">
                  <a:pos x="39" y="54"/>
                </a:cxn>
                <a:cxn ang="0">
                  <a:pos x="35" y="72"/>
                </a:cxn>
                <a:cxn ang="0">
                  <a:pos x="40" y="85"/>
                </a:cxn>
                <a:cxn ang="0">
                  <a:pos x="49" y="96"/>
                </a:cxn>
                <a:cxn ang="0">
                  <a:pos x="53" y="96"/>
                </a:cxn>
                <a:cxn ang="0">
                  <a:pos x="52" y="93"/>
                </a:cxn>
                <a:cxn ang="0">
                  <a:pos x="47" y="78"/>
                </a:cxn>
                <a:cxn ang="0">
                  <a:pos x="50" y="65"/>
                </a:cxn>
                <a:cxn ang="0">
                  <a:pos x="53" y="58"/>
                </a:cxn>
                <a:cxn ang="0">
                  <a:pos x="71" y="42"/>
                </a:cxn>
                <a:cxn ang="0">
                  <a:pos x="73" y="34"/>
                </a:cxn>
                <a:cxn ang="0">
                  <a:pos x="71" y="18"/>
                </a:cxn>
                <a:cxn ang="0">
                  <a:pos x="57" y="0"/>
                </a:cxn>
                <a:cxn ang="0">
                  <a:pos x="53" y="0"/>
                </a:cxn>
              </a:cxnLst>
              <a:rect l="0" t="0" r="r" b="b"/>
              <a:pathLst>
                <a:path w="109" h="101">
                  <a:moveTo>
                    <a:pt x="19" y="3"/>
                  </a:moveTo>
                  <a:lnTo>
                    <a:pt x="19" y="3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9" y="4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2" y="14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4" y="27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" y="81"/>
                  </a:lnTo>
                  <a:lnTo>
                    <a:pt x="4" y="88"/>
                  </a:lnTo>
                  <a:lnTo>
                    <a:pt x="9" y="93"/>
                  </a:lnTo>
                  <a:lnTo>
                    <a:pt x="14" y="98"/>
                  </a:lnTo>
                  <a:lnTo>
                    <a:pt x="14" y="98"/>
                  </a:lnTo>
                  <a:lnTo>
                    <a:pt x="17" y="101"/>
                  </a:lnTo>
                  <a:lnTo>
                    <a:pt x="19" y="101"/>
                  </a:lnTo>
                  <a:lnTo>
                    <a:pt x="19" y="99"/>
                  </a:lnTo>
                  <a:lnTo>
                    <a:pt x="19" y="99"/>
                  </a:lnTo>
                  <a:lnTo>
                    <a:pt x="17" y="96"/>
                  </a:lnTo>
                  <a:lnTo>
                    <a:pt x="17" y="96"/>
                  </a:lnTo>
                  <a:lnTo>
                    <a:pt x="14" y="88"/>
                  </a:lnTo>
                  <a:lnTo>
                    <a:pt x="13" y="80"/>
                  </a:lnTo>
                  <a:lnTo>
                    <a:pt x="13" y="80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5" y="21"/>
                  </a:lnTo>
                  <a:lnTo>
                    <a:pt x="32" y="14"/>
                  </a:lnTo>
                  <a:lnTo>
                    <a:pt x="27" y="8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9" y="3"/>
                  </a:lnTo>
                  <a:close/>
                  <a:moveTo>
                    <a:pt x="89" y="3"/>
                  </a:moveTo>
                  <a:lnTo>
                    <a:pt x="89" y="3"/>
                  </a:lnTo>
                  <a:lnTo>
                    <a:pt x="89" y="3"/>
                  </a:lnTo>
                  <a:lnTo>
                    <a:pt x="88" y="3"/>
                  </a:lnTo>
                  <a:lnTo>
                    <a:pt x="89" y="4"/>
                  </a:lnTo>
                  <a:lnTo>
                    <a:pt x="91" y="8"/>
                  </a:lnTo>
                  <a:lnTo>
                    <a:pt x="91" y="8"/>
                  </a:lnTo>
                  <a:lnTo>
                    <a:pt x="94" y="14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7"/>
                  </a:lnTo>
                  <a:lnTo>
                    <a:pt x="94" y="34"/>
                  </a:lnTo>
                  <a:lnTo>
                    <a:pt x="94" y="34"/>
                  </a:lnTo>
                  <a:lnTo>
                    <a:pt x="89" y="39"/>
                  </a:lnTo>
                  <a:lnTo>
                    <a:pt x="89" y="39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3" y="57"/>
                  </a:lnTo>
                  <a:lnTo>
                    <a:pt x="73" y="57"/>
                  </a:lnTo>
                  <a:lnTo>
                    <a:pt x="71" y="67"/>
                  </a:lnTo>
                  <a:lnTo>
                    <a:pt x="71" y="67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3" y="81"/>
                  </a:lnTo>
                  <a:lnTo>
                    <a:pt x="75" y="88"/>
                  </a:lnTo>
                  <a:lnTo>
                    <a:pt x="80" y="93"/>
                  </a:lnTo>
                  <a:lnTo>
                    <a:pt x="85" y="98"/>
                  </a:lnTo>
                  <a:lnTo>
                    <a:pt x="85" y="98"/>
                  </a:lnTo>
                  <a:lnTo>
                    <a:pt x="88" y="101"/>
                  </a:lnTo>
                  <a:lnTo>
                    <a:pt x="89" y="101"/>
                  </a:lnTo>
                  <a:lnTo>
                    <a:pt x="89" y="99"/>
                  </a:lnTo>
                  <a:lnTo>
                    <a:pt x="89" y="99"/>
                  </a:lnTo>
                  <a:lnTo>
                    <a:pt x="88" y="96"/>
                  </a:lnTo>
                  <a:lnTo>
                    <a:pt x="88" y="96"/>
                  </a:lnTo>
                  <a:lnTo>
                    <a:pt x="85" y="88"/>
                  </a:lnTo>
                  <a:lnTo>
                    <a:pt x="83" y="80"/>
                  </a:lnTo>
                  <a:lnTo>
                    <a:pt x="83" y="80"/>
                  </a:lnTo>
                  <a:lnTo>
                    <a:pt x="83" y="73"/>
                  </a:lnTo>
                  <a:lnTo>
                    <a:pt x="83" y="73"/>
                  </a:lnTo>
                  <a:lnTo>
                    <a:pt x="85" y="68"/>
                  </a:lnTo>
                  <a:lnTo>
                    <a:pt x="85" y="68"/>
                  </a:lnTo>
                  <a:lnTo>
                    <a:pt x="89" y="62"/>
                  </a:lnTo>
                  <a:lnTo>
                    <a:pt x="89" y="62"/>
                  </a:lnTo>
                  <a:lnTo>
                    <a:pt x="101" y="52"/>
                  </a:lnTo>
                  <a:lnTo>
                    <a:pt x="101" y="52"/>
                  </a:lnTo>
                  <a:lnTo>
                    <a:pt x="106" y="45"/>
                  </a:lnTo>
                  <a:lnTo>
                    <a:pt x="106" y="45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09" y="27"/>
                  </a:lnTo>
                  <a:lnTo>
                    <a:pt x="109" y="27"/>
                  </a:lnTo>
                  <a:lnTo>
                    <a:pt x="106" y="21"/>
                  </a:lnTo>
                  <a:lnTo>
                    <a:pt x="103" y="14"/>
                  </a:lnTo>
                  <a:lnTo>
                    <a:pt x="98" y="8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89" y="3"/>
                  </a:lnTo>
                  <a:lnTo>
                    <a:pt x="89" y="3"/>
                  </a:lnTo>
                  <a:close/>
                  <a:moveTo>
                    <a:pt x="53" y="0"/>
                  </a:move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8" y="11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0" y="24"/>
                  </a:lnTo>
                  <a:lnTo>
                    <a:pt x="58" y="31"/>
                  </a:lnTo>
                  <a:lnTo>
                    <a:pt x="58" y="31"/>
                  </a:lnTo>
                  <a:lnTo>
                    <a:pt x="55" y="36"/>
                  </a:lnTo>
                  <a:lnTo>
                    <a:pt x="55" y="36"/>
                  </a:lnTo>
                  <a:lnTo>
                    <a:pt x="44" y="47"/>
                  </a:lnTo>
                  <a:lnTo>
                    <a:pt x="44" y="47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7" y="78"/>
                  </a:lnTo>
                  <a:lnTo>
                    <a:pt x="40" y="85"/>
                  </a:lnTo>
                  <a:lnTo>
                    <a:pt x="44" y="91"/>
                  </a:lnTo>
                  <a:lnTo>
                    <a:pt x="49" y="96"/>
                  </a:lnTo>
                  <a:lnTo>
                    <a:pt x="49" y="96"/>
                  </a:lnTo>
                  <a:lnTo>
                    <a:pt x="53" y="98"/>
                  </a:lnTo>
                  <a:lnTo>
                    <a:pt x="55" y="98"/>
                  </a:lnTo>
                  <a:lnTo>
                    <a:pt x="53" y="96"/>
                  </a:lnTo>
                  <a:lnTo>
                    <a:pt x="53" y="96"/>
                  </a:lnTo>
                  <a:lnTo>
                    <a:pt x="52" y="93"/>
                  </a:lnTo>
                  <a:lnTo>
                    <a:pt x="52" y="93"/>
                  </a:lnTo>
                  <a:lnTo>
                    <a:pt x="49" y="85"/>
                  </a:lnTo>
                  <a:lnTo>
                    <a:pt x="47" y="78"/>
                  </a:lnTo>
                  <a:lnTo>
                    <a:pt x="47" y="78"/>
                  </a:lnTo>
                  <a:lnTo>
                    <a:pt x="49" y="72"/>
                  </a:lnTo>
                  <a:lnTo>
                    <a:pt x="49" y="72"/>
                  </a:lnTo>
                  <a:lnTo>
                    <a:pt x="50" y="65"/>
                  </a:lnTo>
                  <a:lnTo>
                    <a:pt x="50" y="65"/>
                  </a:lnTo>
                  <a:lnTo>
                    <a:pt x="53" y="58"/>
                  </a:lnTo>
                  <a:lnTo>
                    <a:pt x="53" y="58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71" y="42"/>
                  </a:lnTo>
                  <a:lnTo>
                    <a:pt x="71" y="42"/>
                  </a:lnTo>
                  <a:lnTo>
                    <a:pt x="73" y="34"/>
                  </a:lnTo>
                  <a:lnTo>
                    <a:pt x="73" y="34"/>
                  </a:lnTo>
                  <a:lnTo>
                    <a:pt x="73" y="26"/>
                  </a:lnTo>
                  <a:lnTo>
                    <a:pt x="73" y="26"/>
                  </a:lnTo>
                  <a:lnTo>
                    <a:pt x="71" y="18"/>
                  </a:lnTo>
                  <a:lnTo>
                    <a:pt x="68" y="11"/>
                  </a:lnTo>
                  <a:lnTo>
                    <a:pt x="62" y="4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244" name="组合 243"/>
          <p:cNvGrpSpPr/>
          <p:nvPr/>
        </p:nvGrpSpPr>
        <p:grpSpPr>
          <a:xfrm>
            <a:off x="4063486" y="2144201"/>
            <a:ext cx="1229784" cy="1229784"/>
            <a:chOff x="3057525" y="1054100"/>
            <a:chExt cx="922338" cy="922338"/>
          </a:xfrm>
        </p:grpSpPr>
        <p:sp>
          <p:nvSpPr>
            <p:cNvPr id="1089" name="Freeform 65"/>
            <p:cNvSpPr/>
            <p:nvPr/>
          </p:nvSpPr>
          <p:spPr bwMode="auto">
            <a:xfrm>
              <a:off x="3057525" y="1054100"/>
              <a:ext cx="922338" cy="922338"/>
            </a:xfrm>
            <a:custGeom>
              <a:avLst/>
              <a:gdLst/>
              <a:ahLst/>
              <a:cxnLst>
                <a:cxn ang="0">
                  <a:pos x="290" y="0"/>
                </a:cxn>
                <a:cxn ang="0">
                  <a:pos x="233" y="7"/>
                </a:cxn>
                <a:cxn ang="0">
                  <a:pos x="177" y="23"/>
                </a:cxn>
                <a:cxn ang="0">
                  <a:pos x="128" y="51"/>
                </a:cxn>
                <a:cxn ang="0">
                  <a:pos x="85" y="85"/>
                </a:cxn>
                <a:cxn ang="0">
                  <a:pos x="49" y="130"/>
                </a:cxn>
                <a:cxn ang="0">
                  <a:pos x="23" y="179"/>
                </a:cxn>
                <a:cxn ang="0">
                  <a:pos x="7" y="233"/>
                </a:cxn>
                <a:cxn ang="0">
                  <a:pos x="0" y="292"/>
                </a:cxn>
                <a:cxn ang="0">
                  <a:pos x="2" y="321"/>
                </a:cxn>
                <a:cxn ang="0">
                  <a:pos x="13" y="377"/>
                </a:cxn>
                <a:cxn ang="0">
                  <a:pos x="35" y="429"/>
                </a:cxn>
                <a:cxn ang="0">
                  <a:pos x="66" y="477"/>
                </a:cxn>
                <a:cxn ang="0">
                  <a:pos x="105" y="516"/>
                </a:cxn>
                <a:cxn ang="0">
                  <a:pos x="152" y="547"/>
                </a:cxn>
                <a:cxn ang="0">
                  <a:pos x="205" y="568"/>
                </a:cxn>
                <a:cxn ang="0">
                  <a:pos x="260" y="580"/>
                </a:cxn>
                <a:cxn ang="0">
                  <a:pos x="290" y="581"/>
                </a:cxn>
                <a:cxn ang="0">
                  <a:pos x="349" y="575"/>
                </a:cxn>
                <a:cxn ang="0">
                  <a:pos x="403" y="558"/>
                </a:cxn>
                <a:cxn ang="0">
                  <a:pos x="452" y="532"/>
                </a:cxn>
                <a:cxn ang="0">
                  <a:pos x="496" y="496"/>
                </a:cxn>
                <a:cxn ang="0">
                  <a:pos x="530" y="454"/>
                </a:cxn>
                <a:cxn ang="0">
                  <a:pos x="558" y="405"/>
                </a:cxn>
                <a:cxn ang="0">
                  <a:pos x="574" y="349"/>
                </a:cxn>
                <a:cxn ang="0">
                  <a:pos x="581" y="292"/>
                </a:cxn>
                <a:cxn ang="0">
                  <a:pos x="579" y="262"/>
                </a:cxn>
                <a:cxn ang="0">
                  <a:pos x="568" y="205"/>
                </a:cxn>
                <a:cxn ang="0">
                  <a:pos x="545" y="153"/>
                </a:cxn>
                <a:cxn ang="0">
                  <a:pos x="514" y="107"/>
                </a:cxn>
                <a:cxn ang="0">
                  <a:pos x="475" y="67"/>
                </a:cxn>
                <a:cxn ang="0">
                  <a:pos x="429" y="36"/>
                </a:cxn>
                <a:cxn ang="0">
                  <a:pos x="376" y="13"/>
                </a:cxn>
                <a:cxn ang="0">
                  <a:pos x="319" y="2"/>
                </a:cxn>
                <a:cxn ang="0">
                  <a:pos x="290" y="0"/>
                </a:cxn>
              </a:cxnLst>
              <a:rect l="0" t="0" r="r" b="b"/>
              <a:pathLst>
                <a:path w="581" h="581">
                  <a:moveTo>
                    <a:pt x="290" y="0"/>
                  </a:moveTo>
                  <a:lnTo>
                    <a:pt x="290" y="0"/>
                  </a:lnTo>
                  <a:lnTo>
                    <a:pt x="260" y="2"/>
                  </a:lnTo>
                  <a:lnTo>
                    <a:pt x="233" y="7"/>
                  </a:lnTo>
                  <a:lnTo>
                    <a:pt x="205" y="13"/>
                  </a:lnTo>
                  <a:lnTo>
                    <a:pt x="177" y="23"/>
                  </a:lnTo>
                  <a:lnTo>
                    <a:pt x="152" y="36"/>
                  </a:lnTo>
                  <a:lnTo>
                    <a:pt x="128" y="51"/>
                  </a:lnTo>
                  <a:lnTo>
                    <a:pt x="105" y="67"/>
                  </a:lnTo>
                  <a:lnTo>
                    <a:pt x="85" y="85"/>
                  </a:lnTo>
                  <a:lnTo>
                    <a:pt x="66" y="107"/>
                  </a:lnTo>
                  <a:lnTo>
                    <a:pt x="49" y="130"/>
                  </a:lnTo>
                  <a:lnTo>
                    <a:pt x="35" y="153"/>
                  </a:lnTo>
                  <a:lnTo>
                    <a:pt x="23" y="179"/>
                  </a:lnTo>
                  <a:lnTo>
                    <a:pt x="13" y="205"/>
                  </a:lnTo>
                  <a:lnTo>
                    <a:pt x="7" y="233"/>
                  </a:lnTo>
                  <a:lnTo>
                    <a:pt x="2" y="262"/>
                  </a:lnTo>
                  <a:lnTo>
                    <a:pt x="0" y="292"/>
                  </a:lnTo>
                  <a:lnTo>
                    <a:pt x="0" y="292"/>
                  </a:lnTo>
                  <a:lnTo>
                    <a:pt x="2" y="321"/>
                  </a:lnTo>
                  <a:lnTo>
                    <a:pt x="7" y="349"/>
                  </a:lnTo>
                  <a:lnTo>
                    <a:pt x="13" y="377"/>
                  </a:lnTo>
                  <a:lnTo>
                    <a:pt x="23" y="405"/>
                  </a:lnTo>
                  <a:lnTo>
                    <a:pt x="35" y="429"/>
                  </a:lnTo>
                  <a:lnTo>
                    <a:pt x="49" y="454"/>
                  </a:lnTo>
                  <a:lnTo>
                    <a:pt x="66" y="477"/>
                  </a:lnTo>
                  <a:lnTo>
                    <a:pt x="85" y="496"/>
                  </a:lnTo>
                  <a:lnTo>
                    <a:pt x="105" y="516"/>
                  </a:lnTo>
                  <a:lnTo>
                    <a:pt x="128" y="532"/>
                  </a:lnTo>
                  <a:lnTo>
                    <a:pt x="152" y="547"/>
                  </a:lnTo>
                  <a:lnTo>
                    <a:pt x="177" y="558"/>
                  </a:lnTo>
                  <a:lnTo>
                    <a:pt x="205" y="568"/>
                  </a:lnTo>
                  <a:lnTo>
                    <a:pt x="233" y="575"/>
                  </a:lnTo>
                  <a:lnTo>
                    <a:pt x="260" y="580"/>
                  </a:lnTo>
                  <a:lnTo>
                    <a:pt x="290" y="581"/>
                  </a:lnTo>
                  <a:lnTo>
                    <a:pt x="290" y="581"/>
                  </a:lnTo>
                  <a:lnTo>
                    <a:pt x="319" y="580"/>
                  </a:lnTo>
                  <a:lnTo>
                    <a:pt x="349" y="575"/>
                  </a:lnTo>
                  <a:lnTo>
                    <a:pt x="376" y="568"/>
                  </a:lnTo>
                  <a:lnTo>
                    <a:pt x="403" y="558"/>
                  </a:lnTo>
                  <a:lnTo>
                    <a:pt x="429" y="547"/>
                  </a:lnTo>
                  <a:lnTo>
                    <a:pt x="452" y="532"/>
                  </a:lnTo>
                  <a:lnTo>
                    <a:pt x="475" y="516"/>
                  </a:lnTo>
                  <a:lnTo>
                    <a:pt x="496" y="496"/>
                  </a:lnTo>
                  <a:lnTo>
                    <a:pt x="514" y="477"/>
                  </a:lnTo>
                  <a:lnTo>
                    <a:pt x="530" y="454"/>
                  </a:lnTo>
                  <a:lnTo>
                    <a:pt x="545" y="429"/>
                  </a:lnTo>
                  <a:lnTo>
                    <a:pt x="558" y="405"/>
                  </a:lnTo>
                  <a:lnTo>
                    <a:pt x="568" y="377"/>
                  </a:lnTo>
                  <a:lnTo>
                    <a:pt x="574" y="349"/>
                  </a:lnTo>
                  <a:lnTo>
                    <a:pt x="579" y="321"/>
                  </a:lnTo>
                  <a:lnTo>
                    <a:pt x="581" y="292"/>
                  </a:lnTo>
                  <a:lnTo>
                    <a:pt x="581" y="292"/>
                  </a:lnTo>
                  <a:lnTo>
                    <a:pt x="579" y="262"/>
                  </a:lnTo>
                  <a:lnTo>
                    <a:pt x="574" y="233"/>
                  </a:lnTo>
                  <a:lnTo>
                    <a:pt x="568" y="205"/>
                  </a:lnTo>
                  <a:lnTo>
                    <a:pt x="558" y="179"/>
                  </a:lnTo>
                  <a:lnTo>
                    <a:pt x="545" y="153"/>
                  </a:lnTo>
                  <a:lnTo>
                    <a:pt x="530" y="130"/>
                  </a:lnTo>
                  <a:lnTo>
                    <a:pt x="514" y="107"/>
                  </a:lnTo>
                  <a:lnTo>
                    <a:pt x="496" y="85"/>
                  </a:lnTo>
                  <a:lnTo>
                    <a:pt x="475" y="67"/>
                  </a:lnTo>
                  <a:lnTo>
                    <a:pt x="452" y="51"/>
                  </a:lnTo>
                  <a:lnTo>
                    <a:pt x="429" y="36"/>
                  </a:lnTo>
                  <a:lnTo>
                    <a:pt x="403" y="23"/>
                  </a:lnTo>
                  <a:lnTo>
                    <a:pt x="376" y="13"/>
                  </a:lnTo>
                  <a:lnTo>
                    <a:pt x="349" y="7"/>
                  </a:lnTo>
                  <a:lnTo>
                    <a:pt x="319" y="2"/>
                  </a:lnTo>
                  <a:lnTo>
                    <a:pt x="29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25A58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0" name="Freeform 66"/>
            <p:cNvSpPr/>
            <p:nvPr/>
          </p:nvSpPr>
          <p:spPr bwMode="auto">
            <a:xfrm>
              <a:off x="3216275" y="1231900"/>
              <a:ext cx="763588" cy="744538"/>
            </a:xfrm>
            <a:custGeom>
              <a:avLst/>
              <a:gdLst/>
              <a:ahLst/>
              <a:cxnLst>
                <a:cxn ang="0">
                  <a:pos x="173" y="49"/>
                </a:cxn>
                <a:cxn ang="0">
                  <a:pos x="147" y="55"/>
                </a:cxn>
                <a:cxn ang="0">
                  <a:pos x="124" y="67"/>
                </a:cxn>
                <a:cxn ang="0">
                  <a:pos x="54" y="16"/>
                </a:cxn>
                <a:cxn ang="0">
                  <a:pos x="25" y="3"/>
                </a:cxn>
                <a:cxn ang="0">
                  <a:pos x="2" y="3"/>
                </a:cxn>
                <a:cxn ang="0">
                  <a:pos x="0" y="86"/>
                </a:cxn>
                <a:cxn ang="0">
                  <a:pos x="2" y="91"/>
                </a:cxn>
                <a:cxn ang="0">
                  <a:pos x="3" y="96"/>
                </a:cxn>
                <a:cxn ang="0">
                  <a:pos x="7" y="103"/>
                </a:cxn>
                <a:cxn ang="0">
                  <a:pos x="13" y="111"/>
                </a:cxn>
                <a:cxn ang="0">
                  <a:pos x="20" y="117"/>
                </a:cxn>
                <a:cxn ang="0">
                  <a:pos x="23" y="121"/>
                </a:cxn>
                <a:cxn ang="0">
                  <a:pos x="25" y="126"/>
                </a:cxn>
                <a:cxn ang="0">
                  <a:pos x="26" y="134"/>
                </a:cxn>
                <a:cxn ang="0">
                  <a:pos x="26" y="142"/>
                </a:cxn>
                <a:cxn ang="0">
                  <a:pos x="26" y="152"/>
                </a:cxn>
                <a:cxn ang="0">
                  <a:pos x="25" y="160"/>
                </a:cxn>
                <a:cxn ang="0">
                  <a:pos x="23" y="180"/>
                </a:cxn>
                <a:cxn ang="0">
                  <a:pos x="21" y="204"/>
                </a:cxn>
                <a:cxn ang="0">
                  <a:pos x="21" y="227"/>
                </a:cxn>
                <a:cxn ang="0">
                  <a:pos x="20" y="250"/>
                </a:cxn>
                <a:cxn ang="0">
                  <a:pos x="18" y="275"/>
                </a:cxn>
                <a:cxn ang="0">
                  <a:pos x="16" y="297"/>
                </a:cxn>
                <a:cxn ang="0">
                  <a:pos x="16" y="322"/>
                </a:cxn>
                <a:cxn ang="0">
                  <a:pos x="15" y="345"/>
                </a:cxn>
                <a:cxn ang="0">
                  <a:pos x="15" y="353"/>
                </a:cxn>
                <a:cxn ang="0">
                  <a:pos x="16" y="356"/>
                </a:cxn>
                <a:cxn ang="0">
                  <a:pos x="155" y="468"/>
                </a:cxn>
                <a:cxn ang="0">
                  <a:pos x="219" y="468"/>
                </a:cxn>
                <a:cxn ang="0">
                  <a:pos x="329" y="435"/>
                </a:cxn>
                <a:cxn ang="0">
                  <a:pos x="414" y="365"/>
                </a:cxn>
                <a:cxn ang="0">
                  <a:pos x="468" y="265"/>
                </a:cxn>
                <a:cxn ang="0">
                  <a:pos x="481" y="180"/>
                </a:cxn>
                <a:cxn ang="0">
                  <a:pos x="471" y="104"/>
                </a:cxn>
                <a:cxn ang="0">
                  <a:pos x="365" y="0"/>
                </a:cxn>
                <a:cxn ang="0">
                  <a:pos x="358" y="0"/>
                </a:cxn>
                <a:cxn ang="0">
                  <a:pos x="353" y="3"/>
                </a:cxn>
                <a:cxn ang="0">
                  <a:pos x="347" y="11"/>
                </a:cxn>
                <a:cxn ang="0">
                  <a:pos x="340" y="21"/>
                </a:cxn>
                <a:cxn ang="0">
                  <a:pos x="335" y="34"/>
                </a:cxn>
                <a:cxn ang="0">
                  <a:pos x="334" y="50"/>
                </a:cxn>
                <a:cxn ang="0">
                  <a:pos x="332" y="65"/>
                </a:cxn>
                <a:cxn ang="0">
                  <a:pos x="334" y="80"/>
                </a:cxn>
                <a:cxn ang="0">
                  <a:pos x="334" y="95"/>
                </a:cxn>
                <a:cxn ang="0">
                  <a:pos x="337" y="109"/>
                </a:cxn>
                <a:cxn ang="0">
                  <a:pos x="339" y="124"/>
                </a:cxn>
                <a:cxn ang="0">
                  <a:pos x="344" y="139"/>
                </a:cxn>
                <a:cxn ang="0">
                  <a:pos x="281" y="81"/>
                </a:cxn>
                <a:cxn ang="0">
                  <a:pos x="262" y="67"/>
                </a:cxn>
                <a:cxn ang="0">
                  <a:pos x="239" y="55"/>
                </a:cxn>
                <a:cxn ang="0">
                  <a:pos x="213" y="49"/>
                </a:cxn>
                <a:cxn ang="0">
                  <a:pos x="193" y="47"/>
                </a:cxn>
              </a:cxnLst>
              <a:rect l="0" t="0" r="r" b="b"/>
              <a:pathLst>
                <a:path w="481" h="469">
                  <a:moveTo>
                    <a:pt x="193" y="47"/>
                  </a:moveTo>
                  <a:lnTo>
                    <a:pt x="187" y="47"/>
                  </a:lnTo>
                  <a:lnTo>
                    <a:pt x="180" y="47"/>
                  </a:lnTo>
                  <a:lnTo>
                    <a:pt x="173" y="49"/>
                  </a:lnTo>
                  <a:lnTo>
                    <a:pt x="167" y="50"/>
                  </a:lnTo>
                  <a:lnTo>
                    <a:pt x="160" y="52"/>
                  </a:lnTo>
                  <a:lnTo>
                    <a:pt x="154" y="54"/>
                  </a:lnTo>
                  <a:lnTo>
                    <a:pt x="147" y="55"/>
                  </a:lnTo>
                  <a:lnTo>
                    <a:pt x="142" y="57"/>
                  </a:lnTo>
                  <a:lnTo>
                    <a:pt x="136" y="60"/>
                  </a:lnTo>
                  <a:lnTo>
                    <a:pt x="129" y="63"/>
                  </a:lnTo>
                  <a:lnTo>
                    <a:pt x="124" y="67"/>
                  </a:lnTo>
                  <a:lnTo>
                    <a:pt x="123" y="67"/>
                  </a:lnTo>
                  <a:lnTo>
                    <a:pt x="59" y="3"/>
                  </a:lnTo>
                  <a:lnTo>
                    <a:pt x="54" y="3"/>
                  </a:lnTo>
                  <a:lnTo>
                    <a:pt x="54" y="16"/>
                  </a:lnTo>
                  <a:lnTo>
                    <a:pt x="43" y="3"/>
                  </a:lnTo>
                  <a:lnTo>
                    <a:pt x="36" y="3"/>
                  </a:lnTo>
                  <a:lnTo>
                    <a:pt x="36" y="16"/>
                  </a:lnTo>
                  <a:lnTo>
                    <a:pt x="25" y="3"/>
                  </a:lnTo>
                  <a:lnTo>
                    <a:pt x="18" y="3"/>
                  </a:lnTo>
                  <a:lnTo>
                    <a:pt x="18" y="16"/>
                  </a:lnTo>
                  <a:lnTo>
                    <a:pt x="7" y="3"/>
                  </a:lnTo>
                  <a:lnTo>
                    <a:pt x="2" y="3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88"/>
                  </a:lnTo>
                  <a:lnTo>
                    <a:pt x="2" y="90"/>
                  </a:lnTo>
                  <a:lnTo>
                    <a:pt x="2" y="91"/>
                  </a:lnTo>
                  <a:lnTo>
                    <a:pt x="2" y="93"/>
                  </a:lnTo>
                  <a:lnTo>
                    <a:pt x="3" y="95"/>
                  </a:lnTo>
                  <a:lnTo>
                    <a:pt x="3" y="96"/>
                  </a:lnTo>
                  <a:lnTo>
                    <a:pt x="3" y="96"/>
                  </a:lnTo>
                  <a:lnTo>
                    <a:pt x="5" y="98"/>
                  </a:lnTo>
                  <a:lnTo>
                    <a:pt x="5" y="99"/>
                  </a:lnTo>
                  <a:lnTo>
                    <a:pt x="7" y="101"/>
                  </a:lnTo>
                  <a:lnTo>
                    <a:pt x="7" y="103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1" y="109"/>
                  </a:lnTo>
                  <a:lnTo>
                    <a:pt x="13" y="111"/>
                  </a:lnTo>
                  <a:lnTo>
                    <a:pt x="15" y="113"/>
                  </a:lnTo>
                  <a:lnTo>
                    <a:pt x="16" y="114"/>
                  </a:lnTo>
                  <a:lnTo>
                    <a:pt x="18" y="116"/>
                  </a:lnTo>
                  <a:lnTo>
                    <a:pt x="20" y="117"/>
                  </a:lnTo>
                  <a:lnTo>
                    <a:pt x="20" y="117"/>
                  </a:lnTo>
                  <a:lnTo>
                    <a:pt x="21" y="119"/>
                  </a:lnTo>
                  <a:lnTo>
                    <a:pt x="23" y="121"/>
                  </a:lnTo>
                  <a:lnTo>
                    <a:pt x="23" y="121"/>
                  </a:lnTo>
                  <a:lnTo>
                    <a:pt x="23" y="122"/>
                  </a:lnTo>
                  <a:lnTo>
                    <a:pt x="25" y="124"/>
                  </a:lnTo>
                  <a:lnTo>
                    <a:pt x="25" y="124"/>
                  </a:lnTo>
                  <a:lnTo>
                    <a:pt x="25" y="126"/>
                  </a:lnTo>
                  <a:lnTo>
                    <a:pt x="25" y="127"/>
                  </a:lnTo>
                  <a:lnTo>
                    <a:pt x="26" y="131"/>
                  </a:lnTo>
                  <a:lnTo>
                    <a:pt x="26" y="132"/>
                  </a:lnTo>
                  <a:lnTo>
                    <a:pt x="26" y="134"/>
                  </a:lnTo>
                  <a:lnTo>
                    <a:pt x="26" y="135"/>
                  </a:lnTo>
                  <a:lnTo>
                    <a:pt x="26" y="139"/>
                  </a:lnTo>
                  <a:lnTo>
                    <a:pt x="26" y="140"/>
                  </a:lnTo>
                  <a:lnTo>
                    <a:pt x="26" y="142"/>
                  </a:lnTo>
                  <a:lnTo>
                    <a:pt x="26" y="145"/>
                  </a:lnTo>
                  <a:lnTo>
                    <a:pt x="26" y="147"/>
                  </a:lnTo>
                  <a:lnTo>
                    <a:pt x="26" y="149"/>
                  </a:lnTo>
                  <a:lnTo>
                    <a:pt x="26" y="152"/>
                  </a:lnTo>
                  <a:lnTo>
                    <a:pt x="26" y="153"/>
                  </a:lnTo>
                  <a:lnTo>
                    <a:pt x="26" y="155"/>
                  </a:lnTo>
                  <a:lnTo>
                    <a:pt x="25" y="158"/>
                  </a:lnTo>
                  <a:lnTo>
                    <a:pt x="25" y="160"/>
                  </a:lnTo>
                  <a:lnTo>
                    <a:pt x="25" y="162"/>
                  </a:lnTo>
                  <a:lnTo>
                    <a:pt x="25" y="168"/>
                  </a:lnTo>
                  <a:lnTo>
                    <a:pt x="25" y="173"/>
                  </a:lnTo>
                  <a:lnTo>
                    <a:pt x="23" y="180"/>
                  </a:lnTo>
                  <a:lnTo>
                    <a:pt x="23" y="186"/>
                  </a:lnTo>
                  <a:lnTo>
                    <a:pt x="23" y="191"/>
                  </a:lnTo>
                  <a:lnTo>
                    <a:pt x="23" y="198"/>
                  </a:lnTo>
                  <a:lnTo>
                    <a:pt x="21" y="204"/>
                  </a:lnTo>
                  <a:lnTo>
                    <a:pt x="21" y="209"/>
                  </a:lnTo>
                  <a:lnTo>
                    <a:pt x="21" y="216"/>
                  </a:lnTo>
                  <a:lnTo>
                    <a:pt x="21" y="221"/>
                  </a:lnTo>
                  <a:lnTo>
                    <a:pt x="21" y="227"/>
                  </a:lnTo>
                  <a:lnTo>
                    <a:pt x="20" y="234"/>
                  </a:lnTo>
                  <a:lnTo>
                    <a:pt x="20" y="239"/>
                  </a:lnTo>
                  <a:lnTo>
                    <a:pt x="20" y="245"/>
                  </a:lnTo>
                  <a:lnTo>
                    <a:pt x="20" y="250"/>
                  </a:lnTo>
                  <a:lnTo>
                    <a:pt x="20" y="257"/>
                  </a:lnTo>
                  <a:lnTo>
                    <a:pt x="18" y="263"/>
                  </a:lnTo>
                  <a:lnTo>
                    <a:pt x="18" y="268"/>
                  </a:lnTo>
                  <a:lnTo>
                    <a:pt x="18" y="275"/>
                  </a:lnTo>
                  <a:lnTo>
                    <a:pt x="18" y="281"/>
                  </a:lnTo>
                  <a:lnTo>
                    <a:pt x="18" y="286"/>
                  </a:lnTo>
                  <a:lnTo>
                    <a:pt x="16" y="293"/>
                  </a:lnTo>
                  <a:lnTo>
                    <a:pt x="16" y="297"/>
                  </a:lnTo>
                  <a:lnTo>
                    <a:pt x="16" y="304"/>
                  </a:lnTo>
                  <a:lnTo>
                    <a:pt x="16" y="311"/>
                  </a:lnTo>
                  <a:lnTo>
                    <a:pt x="16" y="315"/>
                  </a:lnTo>
                  <a:lnTo>
                    <a:pt x="16" y="322"/>
                  </a:lnTo>
                  <a:lnTo>
                    <a:pt x="15" y="329"/>
                  </a:lnTo>
                  <a:lnTo>
                    <a:pt x="15" y="333"/>
                  </a:lnTo>
                  <a:lnTo>
                    <a:pt x="15" y="340"/>
                  </a:lnTo>
                  <a:lnTo>
                    <a:pt x="15" y="345"/>
                  </a:lnTo>
                  <a:lnTo>
                    <a:pt x="15" y="351"/>
                  </a:lnTo>
                  <a:lnTo>
                    <a:pt x="15" y="351"/>
                  </a:lnTo>
                  <a:lnTo>
                    <a:pt x="15" y="353"/>
                  </a:lnTo>
                  <a:lnTo>
                    <a:pt x="15" y="353"/>
                  </a:lnTo>
                  <a:lnTo>
                    <a:pt x="15" y="355"/>
                  </a:lnTo>
                  <a:lnTo>
                    <a:pt x="15" y="355"/>
                  </a:lnTo>
                  <a:lnTo>
                    <a:pt x="16" y="355"/>
                  </a:lnTo>
                  <a:lnTo>
                    <a:pt x="16" y="356"/>
                  </a:lnTo>
                  <a:lnTo>
                    <a:pt x="121" y="461"/>
                  </a:lnTo>
                  <a:lnTo>
                    <a:pt x="121" y="461"/>
                  </a:lnTo>
                  <a:lnTo>
                    <a:pt x="137" y="464"/>
                  </a:lnTo>
                  <a:lnTo>
                    <a:pt x="155" y="468"/>
                  </a:lnTo>
                  <a:lnTo>
                    <a:pt x="172" y="469"/>
                  </a:lnTo>
                  <a:lnTo>
                    <a:pt x="190" y="469"/>
                  </a:lnTo>
                  <a:lnTo>
                    <a:pt x="190" y="469"/>
                  </a:lnTo>
                  <a:lnTo>
                    <a:pt x="219" y="468"/>
                  </a:lnTo>
                  <a:lnTo>
                    <a:pt x="249" y="463"/>
                  </a:lnTo>
                  <a:lnTo>
                    <a:pt x="276" y="456"/>
                  </a:lnTo>
                  <a:lnTo>
                    <a:pt x="303" y="446"/>
                  </a:lnTo>
                  <a:lnTo>
                    <a:pt x="329" y="435"/>
                  </a:lnTo>
                  <a:lnTo>
                    <a:pt x="352" y="420"/>
                  </a:lnTo>
                  <a:lnTo>
                    <a:pt x="375" y="404"/>
                  </a:lnTo>
                  <a:lnTo>
                    <a:pt x="396" y="384"/>
                  </a:lnTo>
                  <a:lnTo>
                    <a:pt x="414" y="365"/>
                  </a:lnTo>
                  <a:lnTo>
                    <a:pt x="430" y="342"/>
                  </a:lnTo>
                  <a:lnTo>
                    <a:pt x="445" y="317"/>
                  </a:lnTo>
                  <a:lnTo>
                    <a:pt x="458" y="293"/>
                  </a:lnTo>
                  <a:lnTo>
                    <a:pt x="468" y="265"/>
                  </a:lnTo>
                  <a:lnTo>
                    <a:pt x="474" y="237"/>
                  </a:lnTo>
                  <a:lnTo>
                    <a:pt x="479" y="209"/>
                  </a:lnTo>
                  <a:lnTo>
                    <a:pt x="481" y="180"/>
                  </a:lnTo>
                  <a:lnTo>
                    <a:pt x="481" y="180"/>
                  </a:lnTo>
                  <a:lnTo>
                    <a:pt x="479" y="160"/>
                  </a:lnTo>
                  <a:lnTo>
                    <a:pt x="478" y="142"/>
                  </a:lnTo>
                  <a:lnTo>
                    <a:pt x="474" y="122"/>
                  </a:lnTo>
                  <a:lnTo>
                    <a:pt x="471" y="104"/>
                  </a:lnTo>
                  <a:lnTo>
                    <a:pt x="366" y="1"/>
                  </a:lnTo>
                  <a:lnTo>
                    <a:pt x="366" y="0"/>
                  </a:lnTo>
                  <a:lnTo>
                    <a:pt x="365" y="0"/>
                  </a:lnTo>
                  <a:lnTo>
                    <a:pt x="365" y="0"/>
                  </a:lnTo>
                  <a:lnTo>
                    <a:pt x="363" y="0"/>
                  </a:lnTo>
                  <a:lnTo>
                    <a:pt x="362" y="0"/>
                  </a:lnTo>
                  <a:lnTo>
                    <a:pt x="360" y="0"/>
                  </a:lnTo>
                  <a:lnTo>
                    <a:pt x="358" y="0"/>
                  </a:lnTo>
                  <a:lnTo>
                    <a:pt x="358" y="1"/>
                  </a:lnTo>
                  <a:lnTo>
                    <a:pt x="357" y="1"/>
                  </a:lnTo>
                  <a:lnTo>
                    <a:pt x="355" y="3"/>
                  </a:lnTo>
                  <a:lnTo>
                    <a:pt x="353" y="3"/>
                  </a:lnTo>
                  <a:lnTo>
                    <a:pt x="352" y="5"/>
                  </a:lnTo>
                  <a:lnTo>
                    <a:pt x="350" y="6"/>
                  </a:lnTo>
                  <a:lnTo>
                    <a:pt x="348" y="8"/>
                  </a:lnTo>
                  <a:lnTo>
                    <a:pt x="347" y="11"/>
                  </a:lnTo>
                  <a:lnTo>
                    <a:pt x="345" y="13"/>
                  </a:lnTo>
                  <a:lnTo>
                    <a:pt x="344" y="14"/>
                  </a:lnTo>
                  <a:lnTo>
                    <a:pt x="342" y="18"/>
                  </a:lnTo>
                  <a:lnTo>
                    <a:pt x="340" y="21"/>
                  </a:lnTo>
                  <a:lnTo>
                    <a:pt x="340" y="24"/>
                  </a:lnTo>
                  <a:lnTo>
                    <a:pt x="339" y="27"/>
                  </a:lnTo>
                  <a:lnTo>
                    <a:pt x="337" y="31"/>
                  </a:lnTo>
                  <a:lnTo>
                    <a:pt x="335" y="34"/>
                  </a:lnTo>
                  <a:lnTo>
                    <a:pt x="335" y="37"/>
                  </a:lnTo>
                  <a:lnTo>
                    <a:pt x="334" y="42"/>
                  </a:lnTo>
                  <a:lnTo>
                    <a:pt x="334" y="45"/>
                  </a:lnTo>
                  <a:lnTo>
                    <a:pt x="334" y="50"/>
                  </a:lnTo>
                  <a:lnTo>
                    <a:pt x="334" y="55"/>
                  </a:lnTo>
                  <a:lnTo>
                    <a:pt x="332" y="59"/>
                  </a:lnTo>
                  <a:lnTo>
                    <a:pt x="332" y="62"/>
                  </a:lnTo>
                  <a:lnTo>
                    <a:pt x="332" y="65"/>
                  </a:lnTo>
                  <a:lnTo>
                    <a:pt x="332" y="68"/>
                  </a:lnTo>
                  <a:lnTo>
                    <a:pt x="332" y="73"/>
                  </a:lnTo>
                  <a:lnTo>
                    <a:pt x="332" y="77"/>
                  </a:lnTo>
                  <a:lnTo>
                    <a:pt x="334" y="80"/>
                  </a:lnTo>
                  <a:lnTo>
                    <a:pt x="334" y="83"/>
                  </a:lnTo>
                  <a:lnTo>
                    <a:pt x="334" y="88"/>
                  </a:lnTo>
                  <a:lnTo>
                    <a:pt x="334" y="91"/>
                  </a:lnTo>
                  <a:lnTo>
                    <a:pt x="334" y="95"/>
                  </a:lnTo>
                  <a:lnTo>
                    <a:pt x="335" y="98"/>
                  </a:lnTo>
                  <a:lnTo>
                    <a:pt x="335" y="103"/>
                  </a:lnTo>
                  <a:lnTo>
                    <a:pt x="335" y="106"/>
                  </a:lnTo>
                  <a:lnTo>
                    <a:pt x="337" y="109"/>
                  </a:lnTo>
                  <a:lnTo>
                    <a:pt x="337" y="113"/>
                  </a:lnTo>
                  <a:lnTo>
                    <a:pt x="337" y="117"/>
                  </a:lnTo>
                  <a:lnTo>
                    <a:pt x="339" y="121"/>
                  </a:lnTo>
                  <a:lnTo>
                    <a:pt x="339" y="124"/>
                  </a:lnTo>
                  <a:lnTo>
                    <a:pt x="340" y="129"/>
                  </a:lnTo>
                  <a:lnTo>
                    <a:pt x="342" y="132"/>
                  </a:lnTo>
                  <a:lnTo>
                    <a:pt x="342" y="135"/>
                  </a:lnTo>
                  <a:lnTo>
                    <a:pt x="344" y="139"/>
                  </a:lnTo>
                  <a:lnTo>
                    <a:pt x="345" y="142"/>
                  </a:lnTo>
                  <a:lnTo>
                    <a:pt x="345" y="145"/>
                  </a:lnTo>
                  <a:lnTo>
                    <a:pt x="286" y="86"/>
                  </a:lnTo>
                  <a:lnTo>
                    <a:pt x="281" y="81"/>
                  </a:lnTo>
                  <a:lnTo>
                    <a:pt x="276" y="77"/>
                  </a:lnTo>
                  <a:lnTo>
                    <a:pt x="272" y="73"/>
                  </a:lnTo>
                  <a:lnTo>
                    <a:pt x="267" y="70"/>
                  </a:lnTo>
                  <a:lnTo>
                    <a:pt x="262" y="67"/>
                  </a:lnTo>
                  <a:lnTo>
                    <a:pt x="255" y="63"/>
                  </a:lnTo>
                  <a:lnTo>
                    <a:pt x="250" y="60"/>
                  </a:lnTo>
                  <a:lnTo>
                    <a:pt x="244" y="57"/>
                  </a:lnTo>
                  <a:lnTo>
                    <a:pt x="239" y="55"/>
                  </a:lnTo>
                  <a:lnTo>
                    <a:pt x="232" y="54"/>
                  </a:lnTo>
                  <a:lnTo>
                    <a:pt x="226" y="52"/>
                  </a:lnTo>
                  <a:lnTo>
                    <a:pt x="219" y="50"/>
                  </a:lnTo>
                  <a:lnTo>
                    <a:pt x="213" y="49"/>
                  </a:lnTo>
                  <a:lnTo>
                    <a:pt x="206" y="47"/>
                  </a:lnTo>
                  <a:lnTo>
                    <a:pt x="200" y="47"/>
                  </a:lnTo>
                  <a:lnTo>
                    <a:pt x="193" y="47"/>
                  </a:lnTo>
                  <a:lnTo>
                    <a:pt x="193" y="47"/>
                  </a:lnTo>
                  <a:close/>
                </a:path>
              </a:pathLst>
            </a:custGeom>
            <a:solidFill>
              <a:srgbClr val="BF323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7" name="Freeform 83"/>
            <p:cNvSpPr>
              <a:spLocks noEditPoints="1"/>
            </p:cNvSpPr>
            <p:nvPr/>
          </p:nvSpPr>
          <p:spPr bwMode="auto">
            <a:xfrm>
              <a:off x="3216275" y="1231900"/>
              <a:ext cx="603250" cy="571500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16" y="73"/>
                </a:cxn>
                <a:cxn ang="0">
                  <a:pos x="10" y="73"/>
                </a:cxn>
                <a:cxn ang="0">
                  <a:pos x="0" y="81"/>
                </a:cxn>
                <a:cxn ang="0">
                  <a:pos x="2" y="93"/>
                </a:cxn>
                <a:cxn ang="0">
                  <a:pos x="8" y="104"/>
                </a:cxn>
                <a:cxn ang="0">
                  <a:pos x="25" y="127"/>
                </a:cxn>
                <a:cxn ang="0">
                  <a:pos x="25" y="162"/>
                </a:cxn>
                <a:cxn ang="0">
                  <a:pos x="15" y="351"/>
                </a:cxn>
                <a:cxn ang="0">
                  <a:pos x="16" y="356"/>
                </a:cxn>
                <a:cxn ang="0">
                  <a:pos x="31" y="360"/>
                </a:cxn>
                <a:cxn ang="0">
                  <a:pos x="44" y="356"/>
                </a:cxn>
                <a:cxn ang="0">
                  <a:pos x="46" y="351"/>
                </a:cxn>
                <a:cxn ang="0">
                  <a:pos x="36" y="162"/>
                </a:cxn>
                <a:cxn ang="0">
                  <a:pos x="36" y="127"/>
                </a:cxn>
                <a:cxn ang="0">
                  <a:pos x="52" y="104"/>
                </a:cxn>
                <a:cxn ang="0">
                  <a:pos x="59" y="93"/>
                </a:cxn>
                <a:cxn ang="0">
                  <a:pos x="59" y="3"/>
                </a:cxn>
                <a:cxn ang="0">
                  <a:pos x="51" y="73"/>
                </a:cxn>
                <a:cxn ang="0">
                  <a:pos x="44" y="73"/>
                </a:cxn>
                <a:cxn ang="0">
                  <a:pos x="36" y="3"/>
                </a:cxn>
                <a:cxn ang="0">
                  <a:pos x="33" y="73"/>
                </a:cxn>
                <a:cxn ang="0">
                  <a:pos x="26" y="72"/>
                </a:cxn>
                <a:cxn ang="0">
                  <a:pos x="193" y="47"/>
                </a:cxn>
                <a:cxn ang="0">
                  <a:pos x="232" y="54"/>
                </a:cxn>
                <a:cxn ang="0">
                  <a:pos x="267" y="70"/>
                </a:cxn>
                <a:cxn ang="0">
                  <a:pos x="294" y="95"/>
                </a:cxn>
                <a:cxn ang="0">
                  <a:pos x="314" y="127"/>
                </a:cxn>
                <a:cxn ang="0">
                  <a:pos x="324" y="165"/>
                </a:cxn>
                <a:cxn ang="0">
                  <a:pos x="324" y="193"/>
                </a:cxn>
                <a:cxn ang="0">
                  <a:pos x="314" y="230"/>
                </a:cxn>
                <a:cxn ang="0">
                  <a:pos x="294" y="263"/>
                </a:cxn>
                <a:cxn ang="0">
                  <a:pos x="267" y="289"/>
                </a:cxn>
                <a:cxn ang="0">
                  <a:pos x="232" y="306"/>
                </a:cxn>
                <a:cxn ang="0">
                  <a:pos x="193" y="311"/>
                </a:cxn>
                <a:cxn ang="0">
                  <a:pos x="167" y="309"/>
                </a:cxn>
                <a:cxn ang="0">
                  <a:pos x="129" y="296"/>
                </a:cxn>
                <a:cxn ang="0">
                  <a:pos x="100" y="273"/>
                </a:cxn>
                <a:cxn ang="0">
                  <a:pos x="77" y="242"/>
                </a:cxn>
                <a:cxn ang="0">
                  <a:pos x="64" y="206"/>
                </a:cxn>
                <a:cxn ang="0">
                  <a:pos x="61" y="180"/>
                </a:cxn>
                <a:cxn ang="0">
                  <a:pos x="67" y="140"/>
                </a:cxn>
                <a:cxn ang="0">
                  <a:pos x="83" y="106"/>
                </a:cxn>
                <a:cxn ang="0">
                  <a:pos x="110" y="77"/>
                </a:cxn>
                <a:cxn ang="0">
                  <a:pos x="142" y="57"/>
                </a:cxn>
                <a:cxn ang="0">
                  <a:pos x="180" y="47"/>
                </a:cxn>
                <a:cxn ang="0">
                  <a:pos x="357" y="171"/>
                </a:cxn>
                <a:cxn ang="0">
                  <a:pos x="348" y="261"/>
                </a:cxn>
                <a:cxn ang="0">
                  <a:pos x="345" y="355"/>
                </a:cxn>
                <a:cxn ang="0">
                  <a:pos x="353" y="358"/>
                </a:cxn>
                <a:cxn ang="0">
                  <a:pos x="378" y="356"/>
                </a:cxn>
                <a:cxn ang="0">
                  <a:pos x="380" y="351"/>
                </a:cxn>
                <a:cxn ang="0">
                  <a:pos x="368" y="170"/>
                </a:cxn>
                <a:cxn ang="0">
                  <a:pos x="366" y="1"/>
                </a:cxn>
                <a:cxn ang="0">
                  <a:pos x="352" y="5"/>
                </a:cxn>
                <a:cxn ang="0">
                  <a:pos x="335" y="37"/>
                </a:cxn>
                <a:cxn ang="0">
                  <a:pos x="334" y="83"/>
                </a:cxn>
                <a:cxn ang="0">
                  <a:pos x="345" y="142"/>
                </a:cxn>
                <a:cxn ang="0">
                  <a:pos x="357" y="171"/>
                </a:cxn>
              </a:cxnLst>
              <a:rect l="0" t="0" r="r" b="b"/>
              <a:pathLst>
                <a:path w="380" h="360">
                  <a:moveTo>
                    <a:pt x="26" y="72"/>
                  </a:moveTo>
                  <a:lnTo>
                    <a:pt x="25" y="3"/>
                  </a:lnTo>
                  <a:lnTo>
                    <a:pt x="18" y="3"/>
                  </a:lnTo>
                  <a:lnTo>
                    <a:pt x="18" y="73"/>
                  </a:lnTo>
                  <a:lnTo>
                    <a:pt x="18" y="73"/>
                  </a:lnTo>
                  <a:lnTo>
                    <a:pt x="16" y="73"/>
                  </a:lnTo>
                  <a:lnTo>
                    <a:pt x="13" y="73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7" y="3"/>
                  </a:lnTo>
                  <a:lnTo>
                    <a:pt x="2" y="3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6"/>
                  </a:lnTo>
                  <a:lnTo>
                    <a:pt x="2" y="93"/>
                  </a:lnTo>
                  <a:lnTo>
                    <a:pt x="5" y="98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20" y="117"/>
                  </a:lnTo>
                  <a:lnTo>
                    <a:pt x="23" y="122"/>
                  </a:lnTo>
                  <a:lnTo>
                    <a:pt x="25" y="127"/>
                  </a:lnTo>
                  <a:lnTo>
                    <a:pt x="25" y="127"/>
                  </a:lnTo>
                  <a:lnTo>
                    <a:pt x="26" y="145"/>
                  </a:lnTo>
                  <a:lnTo>
                    <a:pt x="25" y="162"/>
                  </a:lnTo>
                  <a:lnTo>
                    <a:pt x="25" y="162"/>
                  </a:lnTo>
                  <a:lnTo>
                    <a:pt x="20" y="257"/>
                  </a:lnTo>
                  <a:lnTo>
                    <a:pt x="15" y="351"/>
                  </a:lnTo>
                  <a:lnTo>
                    <a:pt x="15" y="351"/>
                  </a:lnTo>
                  <a:lnTo>
                    <a:pt x="15" y="355"/>
                  </a:lnTo>
                  <a:lnTo>
                    <a:pt x="16" y="356"/>
                  </a:lnTo>
                  <a:lnTo>
                    <a:pt x="16" y="356"/>
                  </a:lnTo>
                  <a:lnTo>
                    <a:pt x="23" y="358"/>
                  </a:lnTo>
                  <a:lnTo>
                    <a:pt x="31" y="360"/>
                  </a:lnTo>
                  <a:lnTo>
                    <a:pt x="38" y="358"/>
                  </a:lnTo>
                  <a:lnTo>
                    <a:pt x="44" y="356"/>
                  </a:lnTo>
                  <a:lnTo>
                    <a:pt x="44" y="356"/>
                  </a:lnTo>
                  <a:lnTo>
                    <a:pt x="46" y="355"/>
                  </a:lnTo>
                  <a:lnTo>
                    <a:pt x="46" y="351"/>
                  </a:lnTo>
                  <a:lnTo>
                    <a:pt x="46" y="351"/>
                  </a:lnTo>
                  <a:lnTo>
                    <a:pt x="41" y="257"/>
                  </a:lnTo>
                  <a:lnTo>
                    <a:pt x="36" y="162"/>
                  </a:lnTo>
                  <a:lnTo>
                    <a:pt x="36" y="162"/>
                  </a:lnTo>
                  <a:lnTo>
                    <a:pt x="34" y="145"/>
                  </a:lnTo>
                  <a:lnTo>
                    <a:pt x="36" y="127"/>
                  </a:lnTo>
                  <a:lnTo>
                    <a:pt x="36" y="127"/>
                  </a:lnTo>
                  <a:lnTo>
                    <a:pt x="38" y="122"/>
                  </a:lnTo>
                  <a:lnTo>
                    <a:pt x="41" y="117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56" y="98"/>
                  </a:lnTo>
                  <a:lnTo>
                    <a:pt x="59" y="93"/>
                  </a:lnTo>
                  <a:lnTo>
                    <a:pt x="61" y="86"/>
                  </a:lnTo>
                  <a:lnTo>
                    <a:pt x="61" y="81"/>
                  </a:lnTo>
                  <a:lnTo>
                    <a:pt x="59" y="3"/>
                  </a:lnTo>
                  <a:lnTo>
                    <a:pt x="54" y="3"/>
                  </a:lnTo>
                  <a:lnTo>
                    <a:pt x="51" y="73"/>
                  </a:lnTo>
                  <a:lnTo>
                    <a:pt x="51" y="73"/>
                  </a:lnTo>
                  <a:lnTo>
                    <a:pt x="51" y="73"/>
                  </a:lnTo>
                  <a:lnTo>
                    <a:pt x="47" y="73"/>
                  </a:lnTo>
                  <a:lnTo>
                    <a:pt x="44" y="73"/>
                  </a:lnTo>
                  <a:lnTo>
                    <a:pt x="43" y="73"/>
                  </a:lnTo>
                  <a:lnTo>
                    <a:pt x="43" y="3"/>
                  </a:lnTo>
                  <a:lnTo>
                    <a:pt x="36" y="3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3" y="73"/>
                  </a:lnTo>
                  <a:lnTo>
                    <a:pt x="31" y="73"/>
                  </a:lnTo>
                  <a:lnTo>
                    <a:pt x="28" y="73"/>
                  </a:lnTo>
                  <a:lnTo>
                    <a:pt x="26" y="72"/>
                  </a:lnTo>
                  <a:lnTo>
                    <a:pt x="26" y="72"/>
                  </a:lnTo>
                  <a:close/>
                  <a:moveTo>
                    <a:pt x="193" y="47"/>
                  </a:moveTo>
                  <a:lnTo>
                    <a:pt x="193" y="47"/>
                  </a:lnTo>
                  <a:lnTo>
                    <a:pt x="206" y="47"/>
                  </a:lnTo>
                  <a:lnTo>
                    <a:pt x="219" y="50"/>
                  </a:lnTo>
                  <a:lnTo>
                    <a:pt x="232" y="54"/>
                  </a:lnTo>
                  <a:lnTo>
                    <a:pt x="244" y="57"/>
                  </a:lnTo>
                  <a:lnTo>
                    <a:pt x="255" y="63"/>
                  </a:lnTo>
                  <a:lnTo>
                    <a:pt x="267" y="70"/>
                  </a:lnTo>
                  <a:lnTo>
                    <a:pt x="276" y="77"/>
                  </a:lnTo>
                  <a:lnTo>
                    <a:pt x="286" y="86"/>
                  </a:lnTo>
                  <a:lnTo>
                    <a:pt x="294" y="95"/>
                  </a:lnTo>
                  <a:lnTo>
                    <a:pt x="303" y="106"/>
                  </a:lnTo>
                  <a:lnTo>
                    <a:pt x="309" y="116"/>
                  </a:lnTo>
                  <a:lnTo>
                    <a:pt x="314" y="127"/>
                  </a:lnTo>
                  <a:lnTo>
                    <a:pt x="319" y="140"/>
                  </a:lnTo>
                  <a:lnTo>
                    <a:pt x="322" y="152"/>
                  </a:lnTo>
                  <a:lnTo>
                    <a:pt x="324" y="165"/>
                  </a:lnTo>
                  <a:lnTo>
                    <a:pt x="326" y="180"/>
                  </a:lnTo>
                  <a:lnTo>
                    <a:pt x="326" y="180"/>
                  </a:lnTo>
                  <a:lnTo>
                    <a:pt x="324" y="193"/>
                  </a:lnTo>
                  <a:lnTo>
                    <a:pt x="322" y="206"/>
                  </a:lnTo>
                  <a:lnTo>
                    <a:pt x="319" y="219"/>
                  </a:lnTo>
                  <a:lnTo>
                    <a:pt x="314" y="230"/>
                  </a:lnTo>
                  <a:lnTo>
                    <a:pt x="309" y="242"/>
                  </a:lnTo>
                  <a:lnTo>
                    <a:pt x="303" y="253"/>
                  </a:lnTo>
                  <a:lnTo>
                    <a:pt x="294" y="263"/>
                  </a:lnTo>
                  <a:lnTo>
                    <a:pt x="286" y="273"/>
                  </a:lnTo>
                  <a:lnTo>
                    <a:pt x="276" y="281"/>
                  </a:lnTo>
                  <a:lnTo>
                    <a:pt x="267" y="289"/>
                  </a:lnTo>
                  <a:lnTo>
                    <a:pt x="255" y="296"/>
                  </a:lnTo>
                  <a:lnTo>
                    <a:pt x="244" y="301"/>
                  </a:lnTo>
                  <a:lnTo>
                    <a:pt x="232" y="306"/>
                  </a:lnTo>
                  <a:lnTo>
                    <a:pt x="219" y="309"/>
                  </a:lnTo>
                  <a:lnTo>
                    <a:pt x="206" y="311"/>
                  </a:lnTo>
                  <a:lnTo>
                    <a:pt x="193" y="311"/>
                  </a:lnTo>
                  <a:lnTo>
                    <a:pt x="193" y="311"/>
                  </a:lnTo>
                  <a:lnTo>
                    <a:pt x="180" y="311"/>
                  </a:lnTo>
                  <a:lnTo>
                    <a:pt x="167" y="309"/>
                  </a:lnTo>
                  <a:lnTo>
                    <a:pt x="154" y="306"/>
                  </a:lnTo>
                  <a:lnTo>
                    <a:pt x="142" y="301"/>
                  </a:lnTo>
                  <a:lnTo>
                    <a:pt x="129" y="296"/>
                  </a:lnTo>
                  <a:lnTo>
                    <a:pt x="119" y="289"/>
                  </a:lnTo>
                  <a:lnTo>
                    <a:pt x="110" y="281"/>
                  </a:lnTo>
                  <a:lnTo>
                    <a:pt x="100" y="273"/>
                  </a:lnTo>
                  <a:lnTo>
                    <a:pt x="92" y="263"/>
                  </a:lnTo>
                  <a:lnTo>
                    <a:pt x="83" y="253"/>
                  </a:lnTo>
                  <a:lnTo>
                    <a:pt x="77" y="242"/>
                  </a:lnTo>
                  <a:lnTo>
                    <a:pt x="72" y="230"/>
                  </a:lnTo>
                  <a:lnTo>
                    <a:pt x="67" y="219"/>
                  </a:lnTo>
                  <a:lnTo>
                    <a:pt x="64" y="206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61" y="180"/>
                  </a:lnTo>
                  <a:lnTo>
                    <a:pt x="62" y="165"/>
                  </a:lnTo>
                  <a:lnTo>
                    <a:pt x="64" y="152"/>
                  </a:lnTo>
                  <a:lnTo>
                    <a:pt x="67" y="140"/>
                  </a:lnTo>
                  <a:lnTo>
                    <a:pt x="72" y="127"/>
                  </a:lnTo>
                  <a:lnTo>
                    <a:pt x="77" y="116"/>
                  </a:lnTo>
                  <a:lnTo>
                    <a:pt x="83" y="106"/>
                  </a:lnTo>
                  <a:lnTo>
                    <a:pt x="92" y="95"/>
                  </a:lnTo>
                  <a:lnTo>
                    <a:pt x="100" y="86"/>
                  </a:lnTo>
                  <a:lnTo>
                    <a:pt x="110" y="77"/>
                  </a:lnTo>
                  <a:lnTo>
                    <a:pt x="119" y="70"/>
                  </a:lnTo>
                  <a:lnTo>
                    <a:pt x="129" y="63"/>
                  </a:lnTo>
                  <a:lnTo>
                    <a:pt x="142" y="57"/>
                  </a:lnTo>
                  <a:lnTo>
                    <a:pt x="154" y="54"/>
                  </a:lnTo>
                  <a:lnTo>
                    <a:pt x="167" y="50"/>
                  </a:lnTo>
                  <a:lnTo>
                    <a:pt x="180" y="47"/>
                  </a:lnTo>
                  <a:lnTo>
                    <a:pt x="193" y="47"/>
                  </a:lnTo>
                  <a:lnTo>
                    <a:pt x="193" y="47"/>
                  </a:lnTo>
                  <a:close/>
                  <a:moveTo>
                    <a:pt x="357" y="171"/>
                  </a:moveTo>
                  <a:lnTo>
                    <a:pt x="357" y="171"/>
                  </a:lnTo>
                  <a:lnTo>
                    <a:pt x="352" y="216"/>
                  </a:lnTo>
                  <a:lnTo>
                    <a:pt x="348" y="261"/>
                  </a:lnTo>
                  <a:lnTo>
                    <a:pt x="344" y="351"/>
                  </a:lnTo>
                  <a:lnTo>
                    <a:pt x="344" y="351"/>
                  </a:lnTo>
                  <a:lnTo>
                    <a:pt x="345" y="355"/>
                  </a:lnTo>
                  <a:lnTo>
                    <a:pt x="347" y="356"/>
                  </a:lnTo>
                  <a:lnTo>
                    <a:pt x="347" y="356"/>
                  </a:lnTo>
                  <a:lnTo>
                    <a:pt x="353" y="358"/>
                  </a:lnTo>
                  <a:lnTo>
                    <a:pt x="362" y="360"/>
                  </a:lnTo>
                  <a:lnTo>
                    <a:pt x="371" y="358"/>
                  </a:lnTo>
                  <a:lnTo>
                    <a:pt x="378" y="356"/>
                  </a:lnTo>
                  <a:lnTo>
                    <a:pt x="378" y="356"/>
                  </a:lnTo>
                  <a:lnTo>
                    <a:pt x="380" y="355"/>
                  </a:lnTo>
                  <a:lnTo>
                    <a:pt x="380" y="351"/>
                  </a:lnTo>
                  <a:lnTo>
                    <a:pt x="380" y="351"/>
                  </a:lnTo>
                  <a:lnTo>
                    <a:pt x="375" y="261"/>
                  </a:lnTo>
                  <a:lnTo>
                    <a:pt x="368" y="170"/>
                  </a:lnTo>
                  <a:lnTo>
                    <a:pt x="368" y="6"/>
                  </a:lnTo>
                  <a:lnTo>
                    <a:pt x="368" y="6"/>
                  </a:lnTo>
                  <a:lnTo>
                    <a:pt x="366" y="1"/>
                  </a:lnTo>
                  <a:lnTo>
                    <a:pt x="363" y="0"/>
                  </a:lnTo>
                  <a:lnTo>
                    <a:pt x="358" y="1"/>
                  </a:lnTo>
                  <a:lnTo>
                    <a:pt x="352" y="5"/>
                  </a:lnTo>
                  <a:lnTo>
                    <a:pt x="345" y="13"/>
                  </a:lnTo>
                  <a:lnTo>
                    <a:pt x="340" y="24"/>
                  </a:lnTo>
                  <a:lnTo>
                    <a:pt x="335" y="37"/>
                  </a:lnTo>
                  <a:lnTo>
                    <a:pt x="334" y="55"/>
                  </a:lnTo>
                  <a:lnTo>
                    <a:pt x="334" y="55"/>
                  </a:lnTo>
                  <a:lnTo>
                    <a:pt x="334" y="83"/>
                  </a:lnTo>
                  <a:lnTo>
                    <a:pt x="337" y="113"/>
                  </a:lnTo>
                  <a:lnTo>
                    <a:pt x="340" y="129"/>
                  </a:lnTo>
                  <a:lnTo>
                    <a:pt x="345" y="142"/>
                  </a:lnTo>
                  <a:lnTo>
                    <a:pt x="350" y="157"/>
                  </a:lnTo>
                  <a:lnTo>
                    <a:pt x="357" y="171"/>
                  </a:lnTo>
                  <a:lnTo>
                    <a:pt x="357" y="1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9" name="Freeform 215"/>
            <p:cNvSpPr>
              <a:spLocks noEditPoints="1"/>
            </p:cNvSpPr>
            <p:nvPr/>
          </p:nvSpPr>
          <p:spPr bwMode="auto">
            <a:xfrm>
              <a:off x="3359150" y="1354138"/>
              <a:ext cx="327025" cy="327025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24" y="1"/>
                </a:cxn>
                <a:cxn ang="0">
                  <a:pos x="142" y="8"/>
                </a:cxn>
                <a:cxn ang="0">
                  <a:pos x="177" y="29"/>
                </a:cxn>
                <a:cxn ang="0">
                  <a:pos x="198" y="62"/>
                </a:cxn>
                <a:cxn ang="0">
                  <a:pos x="204" y="81"/>
                </a:cxn>
                <a:cxn ang="0">
                  <a:pos x="206" y="103"/>
                </a:cxn>
                <a:cxn ang="0">
                  <a:pos x="206" y="112"/>
                </a:cxn>
                <a:cxn ang="0">
                  <a:pos x="201" y="132"/>
                </a:cxn>
                <a:cxn ang="0">
                  <a:pos x="188" y="160"/>
                </a:cxn>
                <a:cxn ang="0">
                  <a:pos x="160" y="188"/>
                </a:cxn>
                <a:cxn ang="0">
                  <a:pos x="134" y="201"/>
                </a:cxn>
                <a:cxn ang="0">
                  <a:pos x="113" y="206"/>
                </a:cxn>
                <a:cxn ang="0">
                  <a:pos x="103" y="206"/>
                </a:cxn>
                <a:cxn ang="0">
                  <a:pos x="82" y="204"/>
                </a:cxn>
                <a:cxn ang="0">
                  <a:pos x="62" y="198"/>
                </a:cxn>
                <a:cxn ang="0">
                  <a:pos x="29" y="175"/>
                </a:cxn>
                <a:cxn ang="0">
                  <a:pos x="8" y="142"/>
                </a:cxn>
                <a:cxn ang="0">
                  <a:pos x="2" y="122"/>
                </a:cxn>
                <a:cxn ang="0">
                  <a:pos x="0" y="103"/>
                </a:cxn>
                <a:cxn ang="0">
                  <a:pos x="0" y="91"/>
                </a:cxn>
                <a:cxn ang="0">
                  <a:pos x="5" y="72"/>
                </a:cxn>
                <a:cxn ang="0">
                  <a:pos x="18" y="44"/>
                </a:cxn>
                <a:cxn ang="0">
                  <a:pos x="46" y="16"/>
                </a:cxn>
                <a:cxn ang="0">
                  <a:pos x="72" y="3"/>
                </a:cxn>
                <a:cxn ang="0">
                  <a:pos x="92" y="0"/>
                </a:cxn>
                <a:cxn ang="0">
                  <a:pos x="103" y="0"/>
                </a:cxn>
                <a:cxn ang="0">
                  <a:pos x="103" y="11"/>
                </a:cxn>
                <a:cxn ang="0">
                  <a:pos x="139" y="18"/>
                </a:cxn>
                <a:cxn ang="0">
                  <a:pos x="167" y="37"/>
                </a:cxn>
                <a:cxn ang="0">
                  <a:pos x="186" y="67"/>
                </a:cxn>
                <a:cxn ang="0">
                  <a:pos x="195" y="103"/>
                </a:cxn>
                <a:cxn ang="0">
                  <a:pos x="191" y="121"/>
                </a:cxn>
                <a:cxn ang="0">
                  <a:pos x="178" y="153"/>
                </a:cxn>
                <a:cxn ang="0">
                  <a:pos x="154" y="178"/>
                </a:cxn>
                <a:cxn ang="0">
                  <a:pos x="121" y="191"/>
                </a:cxn>
                <a:cxn ang="0">
                  <a:pos x="103" y="193"/>
                </a:cxn>
                <a:cxn ang="0">
                  <a:pos x="67" y="186"/>
                </a:cxn>
                <a:cxn ang="0">
                  <a:pos x="38" y="166"/>
                </a:cxn>
                <a:cxn ang="0">
                  <a:pos x="20" y="137"/>
                </a:cxn>
                <a:cxn ang="0">
                  <a:pos x="11" y="103"/>
                </a:cxn>
                <a:cxn ang="0">
                  <a:pos x="13" y="83"/>
                </a:cxn>
                <a:cxn ang="0">
                  <a:pos x="28" y="52"/>
                </a:cxn>
                <a:cxn ang="0">
                  <a:pos x="52" y="26"/>
                </a:cxn>
                <a:cxn ang="0">
                  <a:pos x="85" y="13"/>
                </a:cxn>
                <a:cxn ang="0">
                  <a:pos x="103" y="11"/>
                </a:cxn>
              </a:cxnLst>
              <a:rect l="0" t="0" r="r" b="b"/>
              <a:pathLst>
                <a:path w="206" h="206">
                  <a:moveTo>
                    <a:pt x="103" y="0"/>
                  </a:moveTo>
                  <a:lnTo>
                    <a:pt x="103" y="0"/>
                  </a:lnTo>
                  <a:lnTo>
                    <a:pt x="113" y="0"/>
                  </a:lnTo>
                  <a:lnTo>
                    <a:pt x="124" y="1"/>
                  </a:lnTo>
                  <a:lnTo>
                    <a:pt x="134" y="3"/>
                  </a:lnTo>
                  <a:lnTo>
                    <a:pt x="142" y="8"/>
                  </a:lnTo>
                  <a:lnTo>
                    <a:pt x="160" y="16"/>
                  </a:lnTo>
                  <a:lnTo>
                    <a:pt x="177" y="29"/>
                  </a:lnTo>
                  <a:lnTo>
                    <a:pt x="188" y="44"/>
                  </a:lnTo>
                  <a:lnTo>
                    <a:pt x="198" y="62"/>
                  </a:lnTo>
                  <a:lnTo>
                    <a:pt x="201" y="72"/>
                  </a:lnTo>
                  <a:lnTo>
                    <a:pt x="204" y="81"/>
                  </a:lnTo>
                  <a:lnTo>
                    <a:pt x="206" y="91"/>
                  </a:lnTo>
                  <a:lnTo>
                    <a:pt x="206" y="103"/>
                  </a:lnTo>
                  <a:lnTo>
                    <a:pt x="206" y="103"/>
                  </a:lnTo>
                  <a:lnTo>
                    <a:pt x="206" y="112"/>
                  </a:lnTo>
                  <a:lnTo>
                    <a:pt x="204" y="122"/>
                  </a:lnTo>
                  <a:lnTo>
                    <a:pt x="201" y="132"/>
                  </a:lnTo>
                  <a:lnTo>
                    <a:pt x="198" y="142"/>
                  </a:lnTo>
                  <a:lnTo>
                    <a:pt x="188" y="160"/>
                  </a:lnTo>
                  <a:lnTo>
                    <a:pt x="177" y="175"/>
                  </a:lnTo>
                  <a:lnTo>
                    <a:pt x="160" y="188"/>
                  </a:lnTo>
                  <a:lnTo>
                    <a:pt x="142" y="198"/>
                  </a:lnTo>
                  <a:lnTo>
                    <a:pt x="134" y="201"/>
                  </a:lnTo>
                  <a:lnTo>
                    <a:pt x="124" y="204"/>
                  </a:lnTo>
                  <a:lnTo>
                    <a:pt x="113" y="206"/>
                  </a:lnTo>
                  <a:lnTo>
                    <a:pt x="103" y="206"/>
                  </a:lnTo>
                  <a:lnTo>
                    <a:pt x="103" y="206"/>
                  </a:lnTo>
                  <a:lnTo>
                    <a:pt x="92" y="206"/>
                  </a:lnTo>
                  <a:lnTo>
                    <a:pt x="82" y="204"/>
                  </a:lnTo>
                  <a:lnTo>
                    <a:pt x="72" y="201"/>
                  </a:lnTo>
                  <a:lnTo>
                    <a:pt x="62" y="198"/>
                  </a:lnTo>
                  <a:lnTo>
                    <a:pt x="46" y="188"/>
                  </a:lnTo>
                  <a:lnTo>
                    <a:pt x="29" y="175"/>
                  </a:lnTo>
                  <a:lnTo>
                    <a:pt x="18" y="160"/>
                  </a:lnTo>
                  <a:lnTo>
                    <a:pt x="8" y="142"/>
                  </a:lnTo>
                  <a:lnTo>
                    <a:pt x="5" y="132"/>
                  </a:lnTo>
                  <a:lnTo>
                    <a:pt x="2" y="122"/>
                  </a:lnTo>
                  <a:lnTo>
                    <a:pt x="0" y="112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91"/>
                  </a:lnTo>
                  <a:lnTo>
                    <a:pt x="2" y="81"/>
                  </a:lnTo>
                  <a:lnTo>
                    <a:pt x="5" y="72"/>
                  </a:lnTo>
                  <a:lnTo>
                    <a:pt x="8" y="62"/>
                  </a:lnTo>
                  <a:lnTo>
                    <a:pt x="18" y="44"/>
                  </a:lnTo>
                  <a:lnTo>
                    <a:pt x="29" y="29"/>
                  </a:lnTo>
                  <a:lnTo>
                    <a:pt x="46" y="16"/>
                  </a:lnTo>
                  <a:lnTo>
                    <a:pt x="62" y="8"/>
                  </a:lnTo>
                  <a:lnTo>
                    <a:pt x="72" y="3"/>
                  </a:lnTo>
                  <a:lnTo>
                    <a:pt x="82" y="1"/>
                  </a:lnTo>
                  <a:lnTo>
                    <a:pt x="92" y="0"/>
                  </a:lnTo>
                  <a:lnTo>
                    <a:pt x="103" y="0"/>
                  </a:lnTo>
                  <a:lnTo>
                    <a:pt x="103" y="0"/>
                  </a:lnTo>
                  <a:close/>
                  <a:moveTo>
                    <a:pt x="103" y="11"/>
                  </a:moveTo>
                  <a:lnTo>
                    <a:pt x="103" y="11"/>
                  </a:lnTo>
                  <a:lnTo>
                    <a:pt x="121" y="13"/>
                  </a:lnTo>
                  <a:lnTo>
                    <a:pt x="139" y="18"/>
                  </a:lnTo>
                  <a:lnTo>
                    <a:pt x="154" y="26"/>
                  </a:lnTo>
                  <a:lnTo>
                    <a:pt x="167" y="37"/>
                  </a:lnTo>
                  <a:lnTo>
                    <a:pt x="178" y="52"/>
                  </a:lnTo>
                  <a:lnTo>
                    <a:pt x="186" y="67"/>
                  </a:lnTo>
                  <a:lnTo>
                    <a:pt x="191" y="83"/>
                  </a:lnTo>
                  <a:lnTo>
                    <a:pt x="195" y="103"/>
                  </a:lnTo>
                  <a:lnTo>
                    <a:pt x="195" y="103"/>
                  </a:lnTo>
                  <a:lnTo>
                    <a:pt x="191" y="121"/>
                  </a:lnTo>
                  <a:lnTo>
                    <a:pt x="186" y="137"/>
                  </a:lnTo>
                  <a:lnTo>
                    <a:pt x="178" y="153"/>
                  </a:lnTo>
                  <a:lnTo>
                    <a:pt x="167" y="166"/>
                  </a:lnTo>
                  <a:lnTo>
                    <a:pt x="154" y="178"/>
                  </a:lnTo>
                  <a:lnTo>
                    <a:pt x="139" y="186"/>
                  </a:lnTo>
                  <a:lnTo>
                    <a:pt x="121" y="191"/>
                  </a:lnTo>
                  <a:lnTo>
                    <a:pt x="103" y="193"/>
                  </a:lnTo>
                  <a:lnTo>
                    <a:pt x="103" y="193"/>
                  </a:lnTo>
                  <a:lnTo>
                    <a:pt x="85" y="191"/>
                  </a:lnTo>
                  <a:lnTo>
                    <a:pt x="67" y="186"/>
                  </a:lnTo>
                  <a:lnTo>
                    <a:pt x="52" y="178"/>
                  </a:lnTo>
                  <a:lnTo>
                    <a:pt x="38" y="166"/>
                  </a:lnTo>
                  <a:lnTo>
                    <a:pt x="28" y="153"/>
                  </a:lnTo>
                  <a:lnTo>
                    <a:pt x="20" y="137"/>
                  </a:lnTo>
                  <a:lnTo>
                    <a:pt x="13" y="121"/>
                  </a:lnTo>
                  <a:lnTo>
                    <a:pt x="11" y="103"/>
                  </a:lnTo>
                  <a:lnTo>
                    <a:pt x="11" y="103"/>
                  </a:lnTo>
                  <a:lnTo>
                    <a:pt x="13" y="83"/>
                  </a:lnTo>
                  <a:lnTo>
                    <a:pt x="20" y="67"/>
                  </a:lnTo>
                  <a:lnTo>
                    <a:pt x="28" y="52"/>
                  </a:lnTo>
                  <a:lnTo>
                    <a:pt x="38" y="37"/>
                  </a:lnTo>
                  <a:lnTo>
                    <a:pt x="52" y="26"/>
                  </a:lnTo>
                  <a:lnTo>
                    <a:pt x="67" y="18"/>
                  </a:lnTo>
                  <a:lnTo>
                    <a:pt x="85" y="13"/>
                  </a:lnTo>
                  <a:lnTo>
                    <a:pt x="103" y="11"/>
                  </a:lnTo>
                  <a:lnTo>
                    <a:pt x="103" y="11"/>
                  </a:lnTo>
                  <a:close/>
                </a:path>
              </a:pathLst>
            </a:custGeom>
            <a:solidFill>
              <a:srgbClr val="16C5C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254" name="组合 253"/>
          <p:cNvGrpSpPr/>
          <p:nvPr/>
        </p:nvGrpSpPr>
        <p:grpSpPr>
          <a:xfrm>
            <a:off x="4063486" y="4961485"/>
            <a:ext cx="1229784" cy="1229784"/>
            <a:chOff x="3057525" y="3167063"/>
            <a:chExt cx="922338" cy="922338"/>
          </a:xfrm>
        </p:grpSpPr>
        <p:sp>
          <p:nvSpPr>
            <p:cNvPr id="1066" name="Freeform 42"/>
            <p:cNvSpPr/>
            <p:nvPr/>
          </p:nvSpPr>
          <p:spPr bwMode="auto">
            <a:xfrm>
              <a:off x="3057525" y="3167063"/>
              <a:ext cx="922338" cy="922338"/>
            </a:xfrm>
            <a:custGeom>
              <a:avLst/>
              <a:gdLst/>
              <a:ahLst/>
              <a:cxnLst>
                <a:cxn ang="0">
                  <a:pos x="290" y="0"/>
                </a:cxn>
                <a:cxn ang="0">
                  <a:pos x="233" y="5"/>
                </a:cxn>
                <a:cxn ang="0">
                  <a:pos x="177" y="23"/>
                </a:cxn>
                <a:cxn ang="0">
                  <a:pos x="128" y="49"/>
                </a:cxn>
                <a:cxn ang="0">
                  <a:pos x="85" y="85"/>
                </a:cxn>
                <a:cxn ang="0">
                  <a:pos x="49" y="127"/>
                </a:cxn>
                <a:cxn ang="0">
                  <a:pos x="23" y="176"/>
                </a:cxn>
                <a:cxn ang="0">
                  <a:pos x="7" y="230"/>
                </a:cxn>
                <a:cxn ang="0">
                  <a:pos x="0" y="289"/>
                </a:cxn>
                <a:cxn ang="0">
                  <a:pos x="2" y="319"/>
                </a:cxn>
                <a:cxn ang="0">
                  <a:pos x="13" y="376"/>
                </a:cxn>
                <a:cxn ang="0">
                  <a:pos x="35" y="428"/>
                </a:cxn>
                <a:cxn ang="0">
                  <a:pos x="66" y="474"/>
                </a:cxn>
                <a:cxn ang="0">
                  <a:pos x="105" y="514"/>
                </a:cxn>
                <a:cxn ang="0">
                  <a:pos x="152" y="545"/>
                </a:cxn>
                <a:cxn ang="0">
                  <a:pos x="205" y="568"/>
                </a:cxn>
                <a:cxn ang="0">
                  <a:pos x="260" y="579"/>
                </a:cxn>
                <a:cxn ang="0">
                  <a:pos x="290" y="581"/>
                </a:cxn>
                <a:cxn ang="0">
                  <a:pos x="349" y="574"/>
                </a:cxn>
                <a:cxn ang="0">
                  <a:pos x="403" y="558"/>
                </a:cxn>
                <a:cxn ang="0">
                  <a:pos x="452" y="530"/>
                </a:cxn>
                <a:cxn ang="0">
                  <a:pos x="496" y="496"/>
                </a:cxn>
                <a:cxn ang="0">
                  <a:pos x="530" y="451"/>
                </a:cxn>
                <a:cxn ang="0">
                  <a:pos x="558" y="402"/>
                </a:cxn>
                <a:cxn ang="0">
                  <a:pos x="574" y="348"/>
                </a:cxn>
                <a:cxn ang="0">
                  <a:pos x="581" y="289"/>
                </a:cxn>
                <a:cxn ang="0">
                  <a:pos x="579" y="260"/>
                </a:cxn>
                <a:cxn ang="0">
                  <a:pos x="568" y="203"/>
                </a:cxn>
                <a:cxn ang="0">
                  <a:pos x="545" y="152"/>
                </a:cxn>
                <a:cxn ang="0">
                  <a:pos x="514" y="104"/>
                </a:cxn>
                <a:cxn ang="0">
                  <a:pos x="475" y="65"/>
                </a:cxn>
                <a:cxn ang="0">
                  <a:pos x="429" y="34"/>
                </a:cxn>
                <a:cxn ang="0">
                  <a:pos x="376" y="13"/>
                </a:cxn>
                <a:cxn ang="0">
                  <a:pos x="319" y="1"/>
                </a:cxn>
                <a:cxn ang="0">
                  <a:pos x="290" y="0"/>
                </a:cxn>
              </a:cxnLst>
              <a:rect l="0" t="0" r="r" b="b"/>
              <a:pathLst>
                <a:path w="581" h="581">
                  <a:moveTo>
                    <a:pt x="290" y="0"/>
                  </a:moveTo>
                  <a:lnTo>
                    <a:pt x="290" y="0"/>
                  </a:lnTo>
                  <a:lnTo>
                    <a:pt x="260" y="1"/>
                  </a:lnTo>
                  <a:lnTo>
                    <a:pt x="233" y="5"/>
                  </a:lnTo>
                  <a:lnTo>
                    <a:pt x="205" y="13"/>
                  </a:lnTo>
                  <a:lnTo>
                    <a:pt x="177" y="23"/>
                  </a:lnTo>
                  <a:lnTo>
                    <a:pt x="152" y="34"/>
                  </a:lnTo>
                  <a:lnTo>
                    <a:pt x="128" y="49"/>
                  </a:lnTo>
                  <a:lnTo>
                    <a:pt x="105" y="65"/>
                  </a:lnTo>
                  <a:lnTo>
                    <a:pt x="85" y="85"/>
                  </a:lnTo>
                  <a:lnTo>
                    <a:pt x="66" y="104"/>
                  </a:lnTo>
                  <a:lnTo>
                    <a:pt x="49" y="127"/>
                  </a:lnTo>
                  <a:lnTo>
                    <a:pt x="35" y="152"/>
                  </a:lnTo>
                  <a:lnTo>
                    <a:pt x="23" y="176"/>
                  </a:lnTo>
                  <a:lnTo>
                    <a:pt x="13" y="203"/>
                  </a:lnTo>
                  <a:lnTo>
                    <a:pt x="7" y="230"/>
                  </a:lnTo>
                  <a:lnTo>
                    <a:pt x="2" y="260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2" y="319"/>
                  </a:lnTo>
                  <a:lnTo>
                    <a:pt x="7" y="348"/>
                  </a:lnTo>
                  <a:lnTo>
                    <a:pt x="13" y="376"/>
                  </a:lnTo>
                  <a:lnTo>
                    <a:pt x="23" y="402"/>
                  </a:lnTo>
                  <a:lnTo>
                    <a:pt x="35" y="428"/>
                  </a:lnTo>
                  <a:lnTo>
                    <a:pt x="49" y="451"/>
                  </a:lnTo>
                  <a:lnTo>
                    <a:pt x="66" y="474"/>
                  </a:lnTo>
                  <a:lnTo>
                    <a:pt x="85" y="496"/>
                  </a:lnTo>
                  <a:lnTo>
                    <a:pt x="105" y="514"/>
                  </a:lnTo>
                  <a:lnTo>
                    <a:pt x="128" y="530"/>
                  </a:lnTo>
                  <a:lnTo>
                    <a:pt x="152" y="545"/>
                  </a:lnTo>
                  <a:lnTo>
                    <a:pt x="177" y="558"/>
                  </a:lnTo>
                  <a:lnTo>
                    <a:pt x="205" y="568"/>
                  </a:lnTo>
                  <a:lnTo>
                    <a:pt x="233" y="574"/>
                  </a:lnTo>
                  <a:lnTo>
                    <a:pt x="260" y="579"/>
                  </a:lnTo>
                  <a:lnTo>
                    <a:pt x="290" y="581"/>
                  </a:lnTo>
                  <a:lnTo>
                    <a:pt x="290" y="581"/>
                  </a:lnTo>
                  <a:lnTo>
                    <a:pt x="319" y="579"/>
                  </a:lnTo>
                  <a:lnTo>
                    <a:pt x="349" y="574"/>
                  </a:lnTo>
                  <a:lnTo>
                    <a:pt x="376" y="568"/>
                  </a:lnTo>
                  <a:lnTo>
                    <a:pt x="403" y="558"/>
                  </a:lnTo>
                  <a:lnTo>
                    <a:pt x="429" y="545"/>
                  </a:lnTo>
                  <a:lnTo>
                    <a:pt x="452" y="530"/>
                  </a:lnTo>
                  <a:lnTo>
                    <a:pt x="475" y="514"/>
                  </a:lnTo>
                  <a:lnTo>
                    <a:pt x="496" y="496"/>
                  </a:lnTo>
                  <a:lnTo>
                    <a:pt x="514" y="474"/>
                  </a:lnTo>
                  <a:lnTo>
                    <a:pt x="530" y="451"/>
                  </a:lnTo>
                  <a:lnTo>
                    <a:pt x="545" y="428"/>
                  </a:lnTo>
                  <a:lnTo>
                    <a:pt x="558" y="402"/>
                  </a:lnTo>
                  <a:lnTo>
                    <a:pt x="568" y="376"/>
                  </a:lnTo>
                  <a:lnTo>
                    <a:pt x="574" y="348"/>
                  </a:lnTo>
                  <a:lnTo>
                    <a:pt x="579" y="319"/>
                  </a:lnTo>
                  <a:lnTo>
                    <a:pt x="581" y="289"/>
                  </a:lnTo>
                  <a:lnTo>
                    <a:pt x="581" y="289"/>
                  </a:lnTo>
                  <a:lnTo>
                    <a:pt x="579" y="260"/>
                  </a:lnTo>
                  <a:lnTo>
                    <a:pt x="574" y="230"/>
                  </a:lnTo>
                  <a:lnTo>
                    <a:pt x="568" y="203"/>
                  </a:lnTo>
                  <a:lnTo>
                    <a:pt x="558" y="176"/>
                  </a:lnTo>
                  <a:lnTo>
                    <a:pt x="545" y="152"/>
                  </a:lnTo>
                  <a:lnTo>
                    <a:pt x="530" y="127"/>
                  </a:lnTo>
                  <a:lnTo>
                    <a:pt x="514" y="104"/>
                  </a:lnTo>
                  <a:lnTo>
                    <a:pt x="496" y="85"/>
                  </a:lnTo>
                  <a:lnTo>
                    <a:pt x="475" y="65"/>
                  </a:lnTo>
                  <a:lnTo>
                    <a:pt x="452" y="49"/>
                  </a:lnTo>
                  <a:lnTo>
                    <a:pt x="429" y="34"/>
                  </a:lnTo>
                  <a:lnTo>
                    <a:pt x="403" y="23"/>
                  </a:lnTo>
                  <a:lnTo>
                    <a:pt x="376" y="13"/>
                  </a:lnTo>
                  <a:lnTo>
                    <a:pt x="349" y="5"/>
                  </a:lnTo>
                  <a:lnTo>
                    <a:pt x="319" y="1"/>
                  </a:lnTo>
                  <a:lnTo>
                    <a:pt x="29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8AD497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70" name="Freeform 46"/>
            <p:cNvSpPr/>
            <p:nvPr/>
          </p:nvSpPr>
          <p:spPr bwMode="auto">
            <a:xfrm>
              <a:off x="3227388" y="3335338"/>
              <a:ext cx="749300" cy="750888"/>
            </a:xfrm>
            <a:custGeom>
              <a:avLst/>
              <a:gdLst/>
              <a:ahLst/>
              <a:cxnLst>
                <a:cxn ang="0">
                  <a:pos x="54" y="314"/>
                </a:cxn>
                <a:cxn ang="0">
                  <a:pos x="40" y="301"/>
                </a:cxn>
                <a:cxn ang="0">
                  <a:pos x="31" y="286"/>
                </a:cxn>
                <a:cxn ang="0">
                  <a:pos x="21" y="272"/>
                </a:cxn>
                <a:cxn ang="0">
                  <a:pos x="14" y="255"/>
                </a:cxn>
                <a:cxn ang="0">
                  <a:pos x="8" y="239"/>
                </a:cxn>
                <a:cxn ang="0">
                  <a:pos x="3" y="221"/>
                </a:cxn>
                <a:cxn ang="0">
                  <a:pos x="0" y="203"/>
                </a:cxn>
                <a:cxn ang="0">
                  <a:pos x="0" y="183"/>
                </a:cxn>
                <a:cxn ang="0">
                  <a:pos x="0" y="165"/>
                </a:cxn>
                <a:cxn ang="0">
                  <a:pos x="3" y="147"/>
                </a:cxn>
                <a:cxn ang="0">
                  <a:pos x="8" y="129"/>
                </a:cxn>
                <a:cxn ang="0">
                  <a:pos x="14" y="111"/>
                </a:cxn>
                <a:cxn ang="0">
                  <a:pos x="21" y="97"/>
                </a:cxn>
                <a:cxn ang="0">
                  <a:pos x="31" y="80"/>
                </a:cxn>
                <a:cxn ang="0">
                  <a:pos x="40" y="67"/>
                </a:cxn>
                <a:cxn ang="0">
                  <a:pos x="54" y="54"/>
                </a:cxn>
                <a:cxn ang="0">
                  <a:pos x="67" y="41"/>
                </a:cxn>
                <a:cxn ang="0">
                  <a:pos x="80" y="31"/>
                </a:cxn>
                <a:cxn ang="0">
                  <a:pos x="96" y="21"/>
                </a:cxn>
                <a:cxn ang="0">
                  <a:pos x="111" y="15"/>
                </a:cxn>
                <a:cxn ang="0">
                  <a:pos x="129" y="8"/>
                </a:cxn>
                <a:cxn ang="0">
                  <a:pos x="147" y="3"/>
                </a:cxn>
                <a:cxn ang="0">
                  <a:pos x="165" y="0"/>
                </a:cxn>
                <a:cxn ang="0">
                  <a:pos x="183" y="0"/>
                </a:cxn>
                <a:cxn ang="0">
                  <a:pos x="202" y="0"/>
                </a:cxn>
                <a:cxn ang="0">
                  <a:pos x="220" y="3"/>
                </a:cxn>
                <a:cxn ang="0">
                  <a:pos x="238" y="8"/>
                </a:cxn>
                <a:cxn ang="0">
                  <a:pos x="255" y="15"/>
                </a:cxn>
                <a:cxn ang="0">
                  <a:pos x="271" y="21"/>
                </a:cxn>
                <a:cxn ang="0">
                  <a:pos x="286" y="31"/>
                </a:cxn>
                <a:cxn ang="0">
                  <a:pos x="301" y="41"/>
                </a:cxn>
                <a:cxn ang="0">
                  <a:pos x="314" y="54"/>
                </a:cxn>
                <a:cxn ang="0">
                  <a:pos x="472" y="213"/>
                </a:cxn>
                <a:cxn ang="0">
                  <a:pos x="463" y="262"/>
                </a:cxn>
                <a:cxn ang="0">
                  <a:pos x="445" y="309"/>
                </a:cxn>
                <a:cxn ang="0">
                  <a:pos x="420" y="352"/>
                </a:cxn>
                <a:cxn ang="0">
                  <a:pos x="389" y="390"/>
                </a:cxn>
                <a:cxn ang="0">
                  <a:pos x="351" y="421"/>
                </a:cxn>
                <a:cxn ang="0">
                  <a:pos x="309" y="445"/>
                </a:cxn>
                <a:cxn ang="0">
                  <a:pos x="261" y="463"/>
                </a:cxn>
                <a:cxn ang="0">
                  <a:pos x="212" y="473"/>
                </a:cxn>
              </a:cxnLst>
              <a:rect l="0" t="0" r="r" b="b"/>
              <a:pathLst>
                <a:path w="472" h="473">
                  <a:moveTo>
                    <a:pt x="212" y="473"/>
                  </a:moveTo>
                  <a:lnTo>
                    <a:pt x="54" y="314"/>
                  </a:lnTo>
                  <a:lnTo>
                    <a:pt x="47" y="308"/>
                  </a:lnTo>
                  <a:lnTo>
                    <a:pt x="40" y="301"/>
                  </a:lnTo>
                  <a:lnTo>
                    <a:pt x="36" y="295"/>
                  </a:lnTo>
                  <a:lnTo>
                    <a:pt x="31" y="286"/>
                  </a:lnTo>
                  <a:lnTo>
                    <a:pt x="26" y="280"/>
                  </a:lnTo>
                  <a:lnTo>
                    <a:pt x="21" y="272"/>
                  </a:lnTo>
                  <a:lnTo>
                    <a:pt x="18" y="264"/>
                  </a:lnTo>
                  <a:lnTo>
                    <a:pt x="14" y="255"/>
                  </a:lnTo>
                  <a:lnTo>
                    <a:pt x="11" y="247"/>
                  </a:lnTo>
                  <a:lnTo>
                    <a:pt x="8" y="239"/>
                  </a:lnTo>
                  <a:lnTo>
                    <a:pt x="4" y="229"/>
                  </a:lnTo>
                  <a:lnTo>
                    <a:pt x="3" y="221"/>
                  </a:lnTo>
                  <a:lnTo>
                    <a:pt x="1" y="211"/>
                  </a:lnTo>
                  <a:lnTo>
                    <a:pt x="0" y="203"/>
                  </a:lnTo>
                  <a:lnTo>
                    <a:pt x="0" y="193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1" y="156"/>
                  </a:lnTo>
                  <a:lnTo>
                    <a:pt x="3" y="147"/>
                  </a:lnTo>
                  <a:lnTo>
                    <a:pt x="4" y="138"/>
                  </a:lnTo>
                  <a:lnTo>
                    <a:pt x="8" y="129"/>
                  </a:lnTo>
                  <a:lnTo>
                    <a:pt x="11" y="121"/>
                  </a:lnTo>
                  <a:lnTo>
                    <a:pt x="14" y="111"/>
                  </a:lnTo>
                  <a:lnTo>
                    <a:pt x="18" y="103"/>
                  </a:lnTo>
                  <a:lnTo>
                    <a:pt x="21" y="97"/>
                  </a:lnTo>
                  <a:lnTo>
                    <a:pt x="26" y="88"/>
                  </a:lnTo>
                  <a:lnTo>
                    <a:pt x="31" y="80"/>
                  </a:lnTo>
                  <a:lnTo>
                    <a:pt x="36" y="74"/>
                  </a:lnTo>
                  <a:lnTo>
                    <a:pt x="40" y="67"/>
                  </a:lnTo>
                  <a:lnTo>
                    <a:pt x="47" y="61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7" y="41"/>
                  </a:lnTo>
                  <a:lnTo>
                    <a:pt x="73" y="36"/>
                  </a:lnTo>
                  <a:lnTo>
                    <a:pt x="80" y="31"/>
                  </a:lnTo>
                  <a:lnTo>
                    <a:pt x="88" y="26"/>
                  </a:lnTo>
                  <a:lnTo>
                    <a:pt x="96" y="21"/>
                  </a:lnTo>
                  <a:lnTo>
                    <a:pt x="103" y="18"/>
                  </a:lnTo>
                  <a:lnTo>
                    <a:pt x="111" y="15"/>
                  </a:lnTo>
                  <a:lnTo>
                    <a:pt x="121" y="10"/>
                  </a:lnTo>
                  <a:lnTo>
                    <a:pt x="129" y="8"/>
                  </a:lnTo>
                  <a:lnTo>
                    <a:pt x="137" y="5"/>
                  </a:lnTo>
                  <a:lnTo>
                    <a:pt x="147" y="3"/>
                  </a:lnTo>
                  <a:lnTo>
                    <a:pt x="155" y="2"/>
                  </a:lnTo>
                  <a:lnTo>
                    <a:pt x="165" y="0"/>
                  </a:lnTo>
                  <a:lnTo>
                    <a:pt x="173" y="0"/>
                  </a:lnTo>
                  <a:lnTo>
                    <a:pt x="183" y="0"/>
                  </a:lnTo>
                  <a:lnTo>
                    <a:pt x="193" y="0"/>
                  </a:lnTo>
                  <a:lnTo>
                    <a:pt x="202" y="0"/>
                  </a:lnTo>
                  <a:lnTo>
                    <a:pt x="211" y="2"/>
                  </a:lnTo>
                  <a:lnTo>
                    <a:pt x="220" y="3"/>
                  </a:lnTo>
                  <a:lnTo>
                    <a:pt x="229" y="5"/>
                  </a:lnTo>
                  <a:lnTo>
                    <a:pt x="238" y="8"/>
                  </a:lnTo>
                  <a:lnTo>
                    <a:pt x="247" y="10"/>
                  </a:lnTo>
                  <a:lnTo>
                    <a:pt x="255" y="15"/>
                  </a:lnTo>
                  <a:lnTo>
                    <a:pt x="263" y="18"/>
                  </a:lnTo>
                  <a:lnTo>
                    <a:pt x="271" y="21"/>
                  </a:lnTo>
                  <a:lnTo>
                    <a:pt x="279" y="26"/>
                  </a:lnTo>
                  <a:lnTo>
                    <a:pt x="286" y="31"/>
                  </a:lnTo>
                  <a:lnTo>
                    <a:pt x="294" y="36"/>
                  </a:lnTo>
                  <a:lnTo>
                    <a:pt x="301" y="41"/>
                  </a:lnTo>
                  <a:lnTo>
                    <a:pt x="307" y="48"/>
                  </a:lnTo>
                  <a:lnTo>
                    <a:pt x="314" y="54"/>
                  </a:lnTo>
                  <a:lnTo>
                    <a:pt x="472" y="213"/>
                  </a:lnTo>
                  <a:lnTo>
                    <a:pt x="472" y="213"/>
                  </a:lnTo>
                  <a:lnTo>
                    <a:pt x="469" y="237"/>
                  </a:lnTo>
                  <a:lnTo>
                    <a:pt x="463" y="262"/>
                  </a:lnTo>
                  <a:lnTo>
                    <a:pt x="454" y="286"/>
                  </a:lnTo>
                  <a:lnTo>
                    <a:pt x="445" y="309"/>
                  </a:lnTo>
                  <a:lnTo>
                    <a:pt x="433" y="331"/>
                  </a:lnTo>
                  <a:lnTo>
                    <a:pt x="420" y="352"/>
                  </a:lnTo>
                  <a:lnTo>
                    <a:pt x="405" y="372"/>
                  </a:lnTo>
                  <a:lnTo>
                    <a:pt x="389" y="390"/>
                  </a:lnTo>
                  <a:lnTo>
                    <a:pt x="371" y="406"/>
                  </a:lnTo>
                  <a:lnTo>
                    <a:pt x="351" y="421"/>
                  </a:lnTo>
                  <a:lnTo>
                    <a:pt x="330" y="434"/>
                  </a:lnTo>
                  <a:lnTo>
                    <a:pt x="309" y="445"/>
                  </a:lnTo>
                  <a:lnTo>
                    <a:pt x="286" y="455"/>
                  </a:lnTo>
                  <a:lnTo>
                    <a:pt x="261" y="463"/>
                  </a:lnTo>
                  <a:lnTo>
                    <a:pt x="237" y="468"/>
                  </a:lnTo>
                  <a:lnTo>
                    <a:pt x="212" y="473"/>
                  </a:lnTo>
                  <a:lnTo>
                    <a:pt x="212" y="473"/>
                  </a:lnTo>
                  <a:close/>
                </a:path>
              </a:pathLst>
            </a:custGeom>
            <a:solidFill>
              <a:srgbClr val="5BA66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16" name="Freeform 92"/>
            <p:cNvSpPr/>
            <p:nvPr/>
          </p:nvSpPr>
          <p:spPr bwMode="auto">
            <a:xfrm>
              <a:off x="3227388" y="3335338"/>
              <a:ext cx="584200" cy="584200"/>
            </a:xfrm>
            <a:custGeom>
              <a:avLst/>
              <a:gdLst/>
              <a:ahLst/>
              <a:cxnLst>
                <a:cxn ang="0">
                  <a:pos x="183" y="0"/>
                </a:cxn>
                <a:cxn ang="0">
                  <a:pos x="147" y="3"/>
                </a:cxn>
                <a:cxn ang="0">
                  <a:pos x="111" y="15"/>
                </a:cxn>
                <a:cxn ang="0">
                  <a:pos x="80" y="31"/>
                </a:cxn>
                <a:cxn ang="0">
                  <a:pos x="54" y="54"/>
                </a:cxn>
                <a:cxn ang="0">
                  <a:pos x="31" y="80"/>
                </a:cxn>
                <a:cxn ang="0">
                  <a:pos x="14" y="111"/>
                </a:cxn>
                <a:cxn ang="0">
                  <a:pos x="3" y="147"/>
                </a:cxn>
                <a:cxn ang="0">
                  <a:pos x="0" y="183"/>
                </a:cxn>
                <a:cxn ang="0">
                  <a:pos x="0" y="203"/>
                </a:cxn>
                <a:cxn ang="0">
                  <a:pos x="8" y="239"/>
                </a:cxn>
                <a:cxn ang="0">
                  <a:pos x="21" y="272"/>
                </a:cxn>
                <a:cxn ang="0">
                  <a:pos x="40" y="301"/>
                </a:cxn>
                <a:cxn ang="0">
                  <a:pos x="67" y="326"/>
                </a:cxn>
                <a:cxn ang="0">
                  <a:pos x="96" y="345"/>
                </a:cxn>
                <a:cxn ang="0">
                  <a:pos x="129" y="360"/>
                </a:cxn>
                <a:cxn ang="0">
                  <a:pos x="165" y="367"/>
                </a:cxn>
                <a:cxn ang="0">
                  <a:pos x="183" y="368"/>
                </a:cxn>
                <a:cxn ang="0">
                  <a:pos x="220" y="363"/>
                </a:cxn>
                <a:cxn ang="0">
                  <a:pos x="255" y="354"/>
                </a:cxn>
                <a:cxn ang="0">
                  <a:pos x="286" y="337"/>
                </a:cxn>
                <a:cxn ang="0">
                  <a:pos x="314" y="314"/>
                </a:cxn>
                <a:cxn ang="0">
                  <a:pos x="337" y="286"/>
                </a:cxn>
                <a:cxn ang="0">
                  <a:pos x="353" y="255"/>
                </a:cxn>
                <a:cxn ang="0">
                  <a:pos x="364" y="221"/>
                </a:cxn>
                <a:cxn ang="0">
                  <a:pos x="368" y="183"/>
                </a:cxn>
                <a:cxn ang="0">
                  <a:pos x="366" y="165"/>
                </a:cxn>
                <a:cxn ang="0">
                  <a:pos x="359" y="129"/>
                </a:cxn>
                <a:cxn ang="0">
                  <a:pos x="345" y="97"/>
                </a:cxn>
                <a:cxn ang="0">
                  <a:pos x="325" y="67"/>
                </a:cxn>
                <a:cxn ang="0">
                  <a:pos x="301" y="41"/>
                </a:cxn>
                <a:cxn ang="0">
                  <a:pos x="271" y="21"/>
                </a:cxn>
                <a:cxn ang="0">
                  <a:pos x="238" y="8"/>
                </a:cxn>
                <a:cxn ang="0">
                  <a:pos x="202" y="0"/>
                </a:cxn>
                <a:cxn ang="0">
                  <a:pos x="183" y="0"/>
                </a:cxn>
              </a:cxnLst>
              <a:rect l="0" t="0" r="r" b="b"/>
              <a:pathLst>
                <a:path w="368" h="368">
                  <a:moveTo>
                    <a:pt x="183" y="0"/>
                  </a:moveTo>
                  <a:lnTo>
                    <a:pt x="183" y="0"/>
                  </a:lnTo>
                  <a:lnTo>
                    <a:pt x="165" y="0"/>
                  </a:lnTo>
                  <a:lnTo>
                    <a:pt x="147" y="3"/>
                  </a:lnTo>
                  <a:lnTo>
                    <a:pt x="129" y="8"/>
                  </a:lnTo>
                  <a:lnTo>
                    <a:pt x="111" y="15"/>
                  </a:lnTo>
                  <a:lnTo>
                    <a:pt x="96" y="21"/>
                  </a:lnTo>
                  <a:lnTo>
                    <a:pt x="80" y="31"/>
                  </a:lnTo>
                  <a:lnTo>
                    <a:pt x="67" y="41"/>
                  </a:lnTo>
                  <a:lnTo>
                    <a:pt x="54" y="54"/>
                  </a:lnTo>
                  <a:lnTo>
                    <a:pt x="40" y="67"/>
                  </a:lnTo>
                  <a:lnTo>
                    <a:pt x="31" y="80"/>
                  </a:lnTo>
                  <a:lnTo>
                    <a:pt x="21" y="97"/>
                  </a:lnTo>
                  <a:lnTo>
                    <a:pt x="14" y="111"/>
                  </a:lnTo>
                  <a:lnTo>
                    <a:pt x="8" y="129"/>
                  </a:lnTo>
                  <a:lnTo>
                    <a:pt x="3" y="147"/>
                  </a:lnTo>
                  <a:lnTo>
                    <a:pt x="0" y="165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0" y="203"/>
                  </a:lnTo>
                  <a:lnTo>
                    <a:pt x="3" y="221"/>
                  </a:lnTo>
                  <a:lnTo>
                    <a:pt x="8" y="239"/>
                  </a:lnTo>
                  <a:lnTo>
                    <a:pt x="14" y="255"/>
                  </a:lnTo>
                  <a:lnTo>
                    <a:pt x="21" y="272"/>
                  </a:lnTo>
                  <a:lnTo>
                    <a:pt x="31" y="286"/>
                  </a:lnTo>
                  <a:lnTo>
                    <a:pt x="40" y="301"/>
                  </a:lnTo>
                  <a:lnTo>
                    <a:pt x="54" y="314"/>
                  </a:lnTo>
                  <a:lnTo>
                    <a:pt x="67" y="326"/>
                  </a:lnTo>
                  <a:lnTo>
                    <a:pt x="80" y="337"/>
                  </a:lnTo>
                  <a:lnTo>
                    <a:pt x="96" y="345"/>
                  </a:lnTo>
                  <a:lnTo>
                    <a:pt x="111" y="354"/>
                  </a:lnTo>
                  <a:lnTo>
                    <a:pt x="129" y="360"/>
                  </a:lnTo>
                  <a:lnTo>
                    <a:pt x="147" y="363"/>
                  </a:lnTo>
                  <a:lnTo>
                    <a:pt x="165" y="367"/>
                  </a:lnTo>
                  <a:lnTo>
                    <a:pt x="183" y="368"/>
                  </a:lnTo>
                  <a:lnTo>
                    <a:pt x="183" y="368"/>
                  </a:lnTo>
                  <a:lnTo>
                    <a:pt x="202" y="367"/>
                  </a:lnTo>
                  <a:lnTo>
                    <a:pt x="220" y="363"/>
                  </a:lnTo>
                  <a:lnTo>
                    <a:pt x="238" y="360"/>
                  </a:lnTo>
                  <a:lnTo>
                    <a:pt x="255" y="354"/>
                  </a:lnTo>
                  <a:lnTo>
                    <a:pt x="271" y="345"/>
                  </a:lnTo>
                  <a:lnTo>
                    <a:pt x="286" y="337"/>
                  </a:lnTo>
                  <a:lnTo>
                    <a:pt x="301" y="326"/>
                  </a:lnTo>
                  <a:lnTo>
                    <a:pt x="314" y="314"/>
                  </a:lnTo>
                  <a:lnTo>
                    <a:pt x="325" y="301"/>
                  </a:lnTo>
                  <a:lnTo>
                    <a:pt x="337" y="286"/>
                  </a:lnTo>
                  <a:lnTo>
                    <a:pt x="345" y="272"/>
                  </a:lnTo>
                  <a:lnTo>
                    <a:pt x="353" y="255"/>
                  </a:lnTo>
                  <a:lnTo>
                    <a:pt x="359" y="239"/>
                  </a:lnTo>
                  <a:lnTo>
                    <a:pt x="364" y="221"/>
                  </a:lnTo>
                  <a:lnTo>
                    <a:pt x="366" y="203"/>
                  </a:lnTo>
                  <a:lnTo>
                    <a:pt x="368" y="183"/>
                  </a:lnTo>
                  <a:lnTo>
                    <a:pt x="368" y="183"/>
                  </a:lnTo>
                  <a:lnTo>
                    <a:pt x="366" y="165"/>
                  </a:lnTo>
                  <a:lnTo>
                    <a:pt x="364" y="147"/>
                  </a:lnTo>
                  <a:lnTo>
                    <a:pt x="359" y="129"/>
                  </a:lnTo>
                  <a:lnTo>
                    <a:pt x="353" y="111"/>
                  </a:lnTo>
                  <a:lnTo>
                    <a:pt x="345" y="97"/>
                  </a:lnTo>
                  <a:lnTo>
                    <a:pt x="337" y="80"/>
                  </a:lnTo>
                  <a:lnTo>
                    <a:pt x="325" y="67"/>
                  </a:lnTo>
                  <a:lnTo>
                    <a:pt x="314" y="54"/>
                  </a:lnTo>
                  <a:lnTo>
                    <a:pt x="301" y="41"/>
                  </a:lnTo>
                  <a:lnTo>
                    <a:pt x="286" y="31"/>
                  </a:lnTo>
                  <a:lnTo>
                    <a:pt x="271" y="21"/>
                  </a:lnTo>
                  <a:lnTo>
                    <a:pt x="255" y="15"/>
                  </a:lnTo>
                  <a:lnTo>
                    <a:pt x="238" y="8"/>
                  </a:lnTo>
                  <a:lnTo>
                    <a:pt x="220" y="3"/>
                  </a:lnTo>
                  <a:lnTo>
                    <a:pt x="202" y="0"/>
                  </a:lnTo>
                  <a:lnTo>
                    <a:pt x="183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40" name="Freeform 216"/>
            <p:cNvSpPr/>
            <p:nvPr/>
          </p:nvSpPr>
          <p:spPr bwMode="auto">
            <a:xfrm>
              <a:off x="3265488" y="3375025"/>
              <a:ext cx="506413" cy="503238"/>
            </a:xfrm>
            <a:custGeom>
              <a:avLst/>
              <a:gdLst/>
              <a:ahLst/>
              <a:cxnLst>
                <a:cxn ang="0">
                  <a:pos x="159" y="0"/>
                </a:cxn>
                <a:cxn ang="0">
                  <a:pos x="128" y="3"/>
                </a:cxn>
                <a:cxn ang="0">
                  <a:pos x="97" y="13"/>
                </a:cxn>
                <a:cxn ang="0">
                  <a:pos x="70" y="27"/>
                </a:cxn>
                <a:cxn ang="0">
                  <a:pos x="46" y="45"/>
                </a:cxn>
                <a:cxn ang="0">
                  <a:pos x="28" y="70"/>
                </a:cxn>
                <a:cxn ang="0">
                  <a:pos x="13" y="96"/>
                </a:cxn>
                <a:cxn ang="0">
                  <a:pos x="3" y="127"/>
                </a:cxn>
                <a:cxn ang="0">
                  <a:pos x="0" y="158"/>
                </a:cxn>
                <a:cxn ang="0">
                  <a:pos x="0" y="175"/>
                </a:cxn>
                <a:cxn ang="0">
                  <a:pos x="7" y="206"/>
                </a:cxn>
                <a:cxn ang="0">
                  <a:pos x="20" y="235"/>
                </a:cxn>
                <a:cxn ang="0">
                  <a:pos x="36" y="260"/>
                </a:cxn>
                <a:cxn ang="0">
                  <a:pos x="57" y="281"/>
                </a:cxn>
                <a:cxn ang="0">
                  <a:pos x="84" y="299"/>
                </a:cxn>
                <a:cxn ang="0">
                  <a:pos x="111" y="311"/>
                </a:cxn>
                <a:cxn ang="0">
                  <a:pos x="142" y="317"/>
                </a:cxn>
                <a:cxn ang="0">
                  <a:pos x="159" y="317"/>
                </a:cxn>
                <a:cxn ang="0">
                  <a:pos x="192" y="315"/>
                </a:cxn>
                <a:cxn ang="0">
                  <a:pos x="221" y="306"/>
                </a:cxn>
                <a:cxn ang="0">
                  <a:pos x="249" y="291"/>
                </a:cxn>
                <a:cxn ang="0">
                  <a:pos x="272" y="271"/>
                </a:cxn>
                <a:cxn ang="0">
                  <a:pos x="291" y="248"/>
                </a:cxn>
                <a:cxn ang="0">
                  <a:pos x="306" y="221"/>
                </a:cxn>
                <a:cxn ang="0">
                  <a:pos x="316" y="191"/>
                </a:cxn>
                <a:cxn ang="0">
                  <a:pos x="319" y="158"/>
                </a:cxn>
                <a:cxn ang="0">
                  <a:pos x="317" y="142"/>
                </a:cxn>
                <a:cxn ang="0">
                  <a:pos x="311" y="111"/>
                </a:cxn>
                <a:cxn ang="0">
                  <a:pos x="299" y="83"/>
                </a:cxn>
                <a:cxn ang="0">
                  <a:pos x="281" y="57"/>
                </a:cxn>
                <a:cxn ang="0">
                  <a:pos x="260" y="36"/>
                </a:cxn>
                <a:cxn ang="0">
                  <a:pos x="236" y="19"/>
                </a:cxn>
                <a:cxn ang="0">
                  <a:pos x="206" y="6"/>
                </a:cxn>
                <a:cxn ang="0">
                  <a:pos x="175" y="0"/>
                </a:cxn>
                <a:cxn ang="0">
                  <a:pos x="159" y="0"/>
                </a:cxn>
              </a:cxnLst>
              <a:rect l="0" t="0" r="r" b="b"/>
              <a:pathLst>
                <a:path w="319" h="317">
                  <a:moveTo>
                    <a:pt x="159" y="0"/>
                  </a:moveTo>
                  <a:lnTo>
                    <a:pt x="159" y="0"/>
                  </a:lnTo>
                  <a:lnTo>
                    <a:pt x="142" y="0"/>
                  </a:lnTo>
                  <a:lnTo>
                    <a:pt x="128" y="3"/>
                  </a:lnTo>
                  <a:lnTo>
                    <a:pt x="111" y="6"/>
                  </a:lnTo>
                  <a:lnTo>
                    <a:pt x="97" y="13"/>
                  </a:lnTo>
                  <a:lnTo>
                    <a:pt x="84" y="19"/>
                  </a:lnTo>
                  <a:lnTo>
                    <a:pt x="70" y="27"/>
                  </a:lnTo>
                  <a:lnTo>
                    <a:pt x="57" y="36"/>
                  </a:lnTo>
                  <a:lnTo>
                    <a:pt x="46" y="45"/>
                  </a:lnTo>
                  <a:lnTo>
                    <a:pt x="36" y="57"/>
                  </a:lnTo>
                  <a:lnTo>
                    <a:pt x="28" y="70"/>
                  </a:lnTo>
                  <a:lnTo>
                    <a:pt x="20" y="83"/>
                  </a:lnTo>
                  <a:lnTo>
                    <a:pt x="13" y="96"/>
                  </a:lnTo>
                  <a:lnTo>
                    <a:pt x="7" y="111"/>
                  </a:lnTo>
                  <a:lnTo>
                    <a:pt x="3" y="127"/>
                  </a:lnTo>
                  <a:lnTo>
                    <a:pt x="0" y="142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75"/>
                  </a:lnTo>
                  <a:lnTo>
                    <a:pt x="3" y="191"/>
                  </a:lnTo>
                  <a:lnTo>
                    <a:pt x="7" y="206"/>
                  </a:lnTo>
                  <a:lnTo>
                    <a:pt x="13" y="221"/>
                  </a:lnTo>
                  <a:lnTo>
                    <a:pt x="20" y="235"/>
                  </a:lnTo>
                  <a:lnTo>
                    <a:pt x="28" y="248"/>
                  </a:lnTo>
                  <a:lnTo>
                    <a:pt x="36" y="260"/>
                  </a:lnTo>
                  <a:lnTo>
                    <a:pt x="46" y="271"/>
                  </a:lnTo>
                  <a:lnTo>
                    <a:pt x="57" y="281"/>
                  </a:lnTo>
                  <a:lnTo>
                    <a:pt x="70" y="291"/>
                  </a:lnTo>
                  <a:lnTo>
                    <a:pt x="84" y="299"/>
                  </a:lnTo>
                  <a:lnTo>
                    <a:pt x="97" y="306"/>
                  </a:lnTo>
                  <a:lnTo>
                    <a:pt x="111" y="311"/>
                  </a:lnTo>
                  <a:lnTo>
                    <a:pt x="128" y="315"/>
                  </a:lnTo>
                  <a:lnTo>
                    <a:pt x="142" y="317"/>
                  </a:lnTo>
                  <a:lnTo>
                    <a:pt x="159" y="317"/>
                  </a:lnTo>
                  <a:lnTo>
                    <a:pt x="159" y="317"/>
                  </a:lnTo>
                  <a:lnTo>
                    <a:pt x="175" y="317"/>
                  </a:lnTo>
                  <a:lnTo>
                    <a:pt x="192" y="315"/>
                  </a:lnTo>
                  <a:lnTo>
                    <a:pt x="206" y="311"/>
                  </a:lnTo>
                  <a:lnTo>
                    <a:pt x="221" y="306"/>
                  </a:lnTo>
                  <a:lnTo>
                    <a:pt x="236" y="299"/>
                  </a:lnTo>
                  <a:lnTo>
                    <a:pt x="249" y="291"/>
                  </a:lnTo>
                  <a:lnTo>
                    <a:pt x="260" y="281"/>
                  </a:lnTo>
                  <a:lnTo>
                    <a:pt x="272" y="271"/>
                  </a:lnTo>
                  <a:lnTo>
                    <a:pt x="281" y="260"/>
                  </a:lnTo>
                  <a:lnTo>
                    <a:pt x="291" y="248"/>
                  </a:lnTo>
                  <a:lnTo>
                    <a:pt x="299" y="235"/>
                  </a:lnTo>
                  <a:lnTo>
                    <a:pt x="306" y="221"/>
                  </a:lnTo>
                  <a:lnTo>
                    <a:pt x="311" y="206"/>
                  </a:lnTo>
                  <a:lnTo>
                    <a:pt x="316" y="191"/>
                  </a:lnTo>
                  <a:lnTo>
                    <a:pt x="317" y="175"/>
                  </a:lnTo>
                  <a:lnTo>
                    <a:pt x="319" y="158"/>
                  </a:lnTo>
                  <a:lnTo>
                    <a:pt x="319" y="158"/>
                  </a:lnTo>
                  <a:lnTo>
                    <a:pt x="317" y="142"/>
                  </a:lnTo>
                  <a:lnTo>
                    <a:pt x="316" y="127"/>
                  </a:lnTo>
                  <a:lnTo>
                    <a:pt x="311" y="111"/>
                  </a:lnTo>
                  <a:lnTo>
                    <a:pt x="306" y="96"/>
                  </a:lnTo>
                  <a:lnTo>
                    <a:pt x="299" y="83"/>
                  </a:lnTo>
                  <a:lnTo>
                    <a:pt x="291" y="70"/>
                  </a:lnTo>
                  <a:lnTo>
                    <a:pt x="281" y="57"/>
                  </a:lnTo>
                  <a:lnTo>
                    <a:pt x="272" y="45"/>
                  </a:lnTo>
                  <a:lnTo>
                    <a:pt x="260" y="36"/>
                  </a:lnTo>
                  <a:lnTo>
                    <a:pt x="249" y="27"/>
                  </a:lnTo>
                  <a:lnTo>
                    <a:pt x="236" y="19"/>
                  </a:lnTo>
                  <a:lnTo>
                    <a:pt x="221" y="13"/>
                  </a:lnTo>
                  <a:lnTo>
                    <a:pt x="206" y="6"/>
                  </a:lnTo>
                  <a:lnTo>
                    <a:pt x="192" y="3"/>
                  </a:lnTo>
                  <a:lnTo>
                    <a:pt x="175" y="0"/>
                  </a:lnTo>
                  <a:lnTo>
                    <a:pt x="159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1522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41" name="Freeform 217"/>
            <p:cNvSpPr>
              <a:spLocks noEditPoints="1"/>
            </p:cNvSpPr>
            <p:nvPr/>
          </p:nvSpPr>
          <p:spPr bwMode="auto">
            <a:xfrm>
              <a:off x="3338513" y="3522663"/>
              <a:ext cx="366713" cy="207963"/>
            </a:xfrm>
            <a:custGeom>
              <a:avLst/>
              <a:gdLst/>
              <a:ahLst/>
              <a:cxnLst>
                <a:cxn ang="0">
                  <a:pos x="0" y="131"/>
                </a:cxn>
                <a:cxn ang="0">
                  <a:pos x="3" y="116"/>
                </a:cxn>
                <a:cxn ang="0">
                  <a:pos x="10" y="101"/>
                </a:cxn>
                <a:cxn ang="0">
                  <a:pos x="24" y="87"/>
                </a:cxn>
                <a:cxn ang="0">
                  <a:pos x="46" y="69"/>
                </a:cxn>
                <a:cxn ang="0">
                  <a:pos x="65" y="51"/>
                </a:cxn>
                <a:cxn ang="0">
                  <a:pos x="69" y="44"/>
                </a:cxn>
                <a:cxn ang="0">
                  <a:pos x="70" y="39"/>
                </a:cxn>
                <a:cxn ang="0">
                  <a:pos x="65" y="29"/>
                </a:cxn>
                <a:cxn ang="0">
                  <a:pos x="60" y="26"/>
                </a:cxn>
                <a:cxn ang="0">
                  <a:pos x="54" y="24"/>
                </a:cxn>
                <a:cxn ang="0">
                  <a:pos x="44" y="29"/>
                </a:cxn>
                <a:cxn ang="0">
                  <a:pos x="39" y="34"/>
                </a:cxn>
                <a:cxn ang="0">
                  <a:pos x="2" y="41"/>
                </a:cxn>
                <a:cxn ang="0">
                  <a:pos x="5" y="28"/>
                </a:cxn>
                <a:cxn ang="0">
                  <a:pos x="10" y="18"/>
                </a:cxn>
                <a:cxn ang="0">
                  <a:pos x="26" y="5"/>
                </a:cxn>
                <a:cxn ang="0">
                  <a:pos x="38" y="2"/>
                </a:cxn>
                <a:cxn ang="0">
                  <a:pos x="54" y="0"/>
                </a:cxn>
                <a:cxn ang="0">
                  <a:pos x="83" y="5"/>
                </a:cxn>
                <a:cxn ang="0">
                  <a:pos x="92" y="10"/>
                </a:cxn>
                <a:cxn ang="0">
                  <a:pos x="100" y="18"/>
                </a:cxn>
                <a:cxn ang="0">
                  <a:pos x="105" y="38"/>
                </a:cxn>
                <a:cxn ang="0">
                  <a:pos x="103" y="49"/>
                </a:cxn>
                <a:cxn ang="0">
                  <a:pos x="98" y="60"/>
                </a:cxn>
                <a:cxn ang="0">
                  <a:pos x="74" y="83"/>
                </a:cxn>
                <a:cxn ang="0">
                  <a:pos x="59" y="95"/>
                </a:cxn>
                <a:cxn ang="0">
                  <a:pos x="51" y="101"/>
                </a:cxn>
                <a:cxn ang="0">
                  <a:pos x="106" y="131"/>
                </a:cxn>
                <a:cxn ang="0">
                  <a:pos x="183" y="106"/>
                </a:cxn>
                <a:cxn ang="0">
                  <a:pos x="118" y="78"/>
                </a:cxn>
                <a:cxn ang="0">
                  <a:pos x="214" y="0"/>
                </a:cxn>
                <a:cxn ang="0">
                  <a:pos x="231" y="80"/>
                </a:cxn>
                <a:cxn ang="0">
                  <a:pos x="214" y="106"/>
                </a:cxn>
                <a:cxn ang="0">
                  <a:pos x="183" y="131"/>
                </a:cxn>
                <a:cxn ang="0">
                  <a:pos x="183" y="106"/>
                </a:cxn>
                <a:cxn ang="0">
                  <a:pos x="183" y="39"/>
                </a:cxn>
                <a:cxn ang="0">
                  <a:pos x="183" y="80"/>
                </a:cxn>
              </a:cxnLst>
              <a:rect l="0" t="0" r="r" b="b"/>
              <a:pathLst>
                <a:path w="231" h="131">
                  <a:moveTo>
                    <a:pt x="106" y="131"/>
                  </a:moveTo>
                  <a:lnTo>
                    <a:pt x="0" y="131"/>
                  </a:lnTo>
                  <a:lnTo>
                    <a:pt x="0" y="131"/>
                  </a:lnTo>
                  <a:lnTo>
                    <a:pt x="3" y="116"/>
                  </a:lnTo>
                  <a:lnTo>
                    <a:pt x="10" y="101"/>
                  </a:lnTo>
                  <a:lnTo>
                    <a:pt x="10" y="101"/>
                  </a:lnTo>
                  <a:lnTo>
                    <a:pt x="16" y="93"/>
                  </a:lnTo>
                  <a:lnTo>
                    <a:pt x="24" y="87"/>
                  </a:lnTo>
                  <a:lnTo>
                    <a:pt x="46" y="69"/>
                  </a:lnTo>
                  <a:lnTo>
                    <a:pt x="46" y="69"/>
                  </a:lnTo>
                  <a:lnTo>
                    <a:pt x="59" y="57"/>
                  </a:lnTo>
                  <a:lnTo>
                    <a:pt x="65" y="51"/>
                  </a:lnTo>
                  <a:lnTo>
                    <a:pt x="65" y="51"/>
                  </a:lnTo>
                  <a:lnTo>
                    <a:pt x="69" y="44"/>
                  </a:lnTo>
                  <a:lnTo>
                    <a:pt x="70" y="39"/>
                  </a:lnTo>
                  <a:lnTo>
                    <a:pt x="70" y="39"/>
                  </a:lnTo>
                  <a:lnTo>
                    <a:pt x="69" y="34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60" y="2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49" y="26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39" y="34"/>
                  </a:lnTo>
                  <a:lnTo>
                    <a:pt x="38" y="44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5" y="2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6" y="10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38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0" y="2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92" y="10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5" y="28"/>
                  </a:lnTo>
                  <a:lnTo>
                    <a:pt x="105" y="38"/>
                  </a:lnTo>
                  <a:lnTo>
                    <a:pt x="105" y="38"/>
                  </a:lnTo>
                  <a:lnTo>
                    <a:pt x="103" y="49"/>
                  </a:lnTo>
                  <a:lnTo>
                    <a:pt x="98" y="60"/>
                  </a:lnTo>
                  <a:lnTo>
                    <a:pt x="98" y="60"/>
                  </a:lnTo>
                  <a:lnTo>
                    <a:pt x="88" y="72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59" y="95"/>
                  </a:lnTo>
                  <a:lnTo>
                    <a:pt x="59" y="95"/>
                  </a:lnTo>
                  <a:lnTo>
                    <a:pt x="51" y="101"/>
                  </a:lnTo>
                  <a:lnTo>
                    <a:pt x="106" y="101"/>
                  </a:lnTo>
                  <a:lnTo>
                    <a:pt x="106" y="131"/>
                  </a:lnTo>
                  <a:lnTo>
                    <a:pt x="106" y="131"/>
                  </a:lnTo>
                  <a:close/>
                  <a:moveTo>
                    <a:pt x="183" y="106"/>
                  </a:moveTo>
                  <a:lnTo>
                    <a:pt x="118" y="106"/>
                  </a:lnTo>
                  <a:lnTo>
                    <a:pt x="118" y="78"/>
                  </a:lnTo>
                  <a:lnTo>
                    <a:pt x="183" y="0"/>
                  </a:lnTo>
                  <a:lnTo>
                    <a:pt x="214" y="0"/>
                  </a:lnTo>
                  <a:lnTo>
                    <a:pt x="214" y="80"/>
                  </a:lnTo>
                  <a:lnTo>
                    <a:pt x="231" y="80"/>
                  </a:lnTo>
                  <a:lnTo>
                    <a:pt x="231" y="106"/>
                  </a:lnTo>
                  <a:lnTo>
                    <a:pt x="214" y="106"/>
                  </a:lnTo>
                  <a:lnTo>
                    <a:pt x="214" y="131"/>
                  </a:lnTo>
                  <a:lnTo>
                    <a:pt x="183" y="131"/>
                  </a:lnTo>
                  <a:lnTo>
                    <a:pt x="183" y="106"/>
                  </a:lnTo>
                  <a:lnTo>
                    <a:pt x="183" y="106"/>
                  </a:lnTo>
                  <a:close/>
                  <a:moveTo>
                    <a:pt x="183" y="80"/>
                  </a:moveTo>
                  <a:lnTo>
                    <a:pt x="183" y="39"/>
                  </a:lnTo>
                  <a:lnTo>
                    <a:pt x="149" y="80"/>
                  </a:lnTo>
                  <a:lnTo>
                    <a:pt x="183" y="80"/>
                  </a:lnTo>
                  <a:lnTo>
                    <a:pt x="183" y="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257" name="组合 256"/>
          <p:cNvGrpSpPr/>
          <p:nvPr/>
        </p:nvGrpSpPr>
        <p:grpSpPr>
          <a:xfrm>
            <a:off x="9702312" y="3596231"/>
            <a:ext cx="1229784" cy="1229784"/>
            <a:chOff x="3057525" y="4221163"/>
            <a:chExt cx="922338" cy="922338"/>
          </a:xfrm>
        </p:grpSpPr>
        <p:sp>
          <p:nvSpPr>
            <p:cNvPr id="1057" name="Freeform 33"/>
            <p:cNvSpPr/>
            <p:nvPr/>
          </p:nvSpPr>
          <p:spPr bwMode="auto">
            <a:xfrm>
              <a:off x="3057525" y="4221163"/>
              <a:ext cx="922338" cy="922338"/>
            </a:xfrm>
            <a:custGeom>
              <a:avLst/>
              <a:gdLst/>
              <a:ahLst/>
              <a:cxnLst>
                <a:cxn ang="0">
                  <a:pos x="290" y="0"/>
                </a:cxn>
                <a:cxn ang="0">
                  <a:pos x="233" y="7"/>
                </a:cxn>
                <a:cxn ang="0">
                  <a:pos x="177" y="23"/>
                </a:cxn>
                <a:cxn ang="0">
                  <a:pos x="128" y="49"/>
                </a:cxn>
                <a:cxn ang="0">
                  <a:pos x="85" y="85"/>
                </a:cxn>
                <a:cxn ang="0">
                  <a:pos x="49" y="128"/>
                </a:cxn>
                <a:cxn ang="0">
                  <a:pos x="23" y="177"/>
                </a:cxn>
                <a:cxn ang="0">
                  <a:pos x="7" y="232"/>
                </a:cxn>
                <a:cxn ang="0">
                  <a:pos x="0" y="290"/>
                </a:cxn>
                <a:cxn ang="0">
                  <a:pos x="2" y="321"/>
                </a:cxn>
                <a:cxn ang="0">
                  <a:pos x="13" y="376"/>
                </a:cxn>
                <a:cxn ang="0">
                  <a:pos x="35" y="429"/>
                </a:cxn>
                <a:cxn ang="0">
                  <a:pos x="66" y="475"/>
                </a:cxn>
                <a:cxn ang="0">
                  <a:pos x="105" y="514"/>
                </a:cxn>
                <a:cxn ang="0">
                  <a:pos x="152" y="545"/>
                </a:cxn>
                <a:cxn ang="0">
                  <a:pos x="205" y="568"/>
                </a:cxn>
                <a:cxn ang="0">
                  <a:pos x="260" y="579"/>
                </a:cxn>
                <a:cxn ang="0">
                  <a:pos x="290" y="581"/>
                </a:cxn>
                <a:cxn ang="0">
                  <a:pos x="349" y="574"/>
                </a:cxn>
                <a:cxn ang="0">
                  <a:pos x="403" y="558"/>
                </a:cxn>
                <a:cxn ang="0">
                  <a:pos x="452" y="530"/>
                </a:cxn>
                <a:cxn ang="0">
                  <a:pos x="496" y="496"/>
                </a:cxn>
                <a:cxn ang="0">
                  <a:pos x="530" y="453"/>
                </a:cxn>
                <a:cxn ang="0">
                  <a:pos x="558" y="403"/>
                </a:cxn>
                <a:cxn ang="0">
                  <a:pos x="574" y="349"/>
                </a:cxn>
                <a:cxn ang="0">
                  <a:pos x="581" y="290"/>
                </a:cxn>
                <a:cxn ang="0">
                  <a:pos x="579" y="260"/>
                </a:cxn>
                <a:cxn ang="0">
                  <a:pos x="568" y="205"/>
                </a:cxn>
                <a:cxn ang="0">
                  <a:pos x="545" y="152"/>
                </a:cxn>
                <a:cxn ang="0">
                  <a:pos x="514" y="106"/>
                </a:cxn>
                <a:cxn ang="0">
                  <a:pos x="475" y="67"/>
                </a:cxn>
                <a:cxn ang="0">
                  <a:pos x="429" y="36"/>
                </a:cxn>
                <a:cxn ang="0">
                  <a:pos x="376" y="13"/>
                </a:cxn>
                <a:cxn ang="0">
                  <a:pos x="319" y="2"/>
                </a:cxn>
                <a:cxn ang="0">
                  <a:pos x="290" y="0"/>
                </a:cxn>
              </a:cxnLst>
              <a:rect l="0" t="0" r="r" b="b"/>
              <a:pathLst>
                <a:path w="581" h="581">
                  <a:moveTo>
                    <a:pt x="290" y="0"/>
                  </a:moveTo>
                  <a:lnTo>
                    <a:pt x="290" y="0"/>
                  </a:lnTo>
                  <a:lnTo>
                    <a:pt x="260" y="2"/>
                  </a:lnTo>
                  <a:lnTo>
                    <a:pt x="233" y="7"/>
                  </a:lnTo>
                  <a:lnTo>
                    <a:pt x="205" y="13"/>
                  </a:lnTo>
                  <a:lnTo>
                    <a:pt x="177" y="23"/>
                  </a:lnTo>
                  <a:lnTo>
                    <a:pt x="152" y="36"/>
                  </a:lnTo>
                  <a:lnTo>
                    <a:pt x="128" y="49"/>
                  </a:lnTo>
                  <a:lnTo>
                    <a:pt x="105" y="67"/>
                  </a:lnTo>
                  <a:lnTo>
                    <a:pt x="85" y="85"/>
                  </a:lnTo>
                  <a:lnTo>
                    <a:pt x="66" y="106"/>
                  </a:lnTo>
                  <a:lnTo>
                    <a:pt x="49" y="128"/>
                  </a:lnTo>
                  <a:lnTo>
                    <a:pt x="35" y="152"/>
                  </a:lnTo>
                  <a:lnTo>
                    <a:pt x="23" y="177"/>
                  </a:lnTo>
                  <a:lnTo>
                    <a:pt x="13" y="205"/>
                  </a:lnTo>
                  <a:lnTo>
                    <a:pt x="7" y="232"/>
                  </a:lnTo>
                  <a:lnTo>
                    <a:pt x="2" y="260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" y="321"/>
                  </a:lnTo>
                  <a:lnTo>
                    <a:pt x="7" y="349"/>
                  </a:lnTo>
                  <a:lnTo>
                    <a:pt x="13" y="376"/>
                  </a:lnTo>
                  <a:lnTo>
                    <a:pt x="23" y="403"/>
                  </a:lnTo>
                  <a:lnTo>
                    <a:pt x="35" y="429"/>
                  </a:lnTo>
                  <a:lnTo>
                    <a:pt x="49" y="453"/>
                  </a:lnTo>
                  <a:lnTo>
                    <a:pt x="66" y="475"/>
                  </a:lnTo>
                  <a:lnTo>
                    <a:pt x="85" y="496"/>
                  </a:lnTo>
                  <a:lnTo>
                    <a:pt x="105" y="514"/>
                  </a:lnTo>
                  <a:lnTo>
                    <a:pt x="128" y="530"/>
                  </a:lnTo>
                  <a:lnTo>
                    <a:pt x="152" y="545"/>
                  </a:lnTo>
                  <a:lnTo>
                    <a:pt x="177" y="558"/>
                  </a:lnTo>
                  <a:lnTo>
                    <a:pt x="205" y="568"/>
                  </a:lnTo>
                  <a:lnTo>
                    <a:pt x="233" y="574"/>
                  </a:lnTo>
                  <a:lnTo>
                    <a:pt x="260" y="579"/>
                  </a:lnTo>
                  <a:lnTo>
                    <a:pt x="290" y="581"/>
                  </a:lnTo>
                  <a:lnTo>
                    <a:pt x="290" y="581"/>
                  </a:lnTo>
                  <a:lnTo>
                    <a:pt x="319" y="579"/>
                  </a:lnTo>
                  <a:lnTo>
                    <a:pt x="349" y="574"/>
                  </a:lnTo>
                  <a:lnTo>
                    <a:pt x="376" y="568"/>
                  </a:lnTo>
                  <a:lnTo>
                    <a:pt x="403" y="558"/>
                  </a:lnTo>
                  <a:lnTo>
                    <a:pt x="429" y="545"/>
                  </a:lnTo>
                  <a:lnTo>
                    <a:pt x="452" y="530"/>
                  </a:lnTo>
                  <a:lnTo>
                    <a:pt x="475" y="514"/>
                  </a:lnTo>
                  <a:lnTo>
                    <a:pt x="496" y="496"/>
                  </a:lnTo>
                  <a:lnTo>
                    <a:pt x="514" y="475"/>
                  </a:lnTo>
                  <a:lnTo>
                    <a:pt x="530" y="453"/>
                  </a:lnTo>
                  <a:lnTo>
                    <a:pt x="545" y="429"/>
                  </a:lnTo>
                  <a:lnTo>
                    <a:pt x="558" y="403"/>
                  </a:lnTo>
                  <a:lnTo>
                    <a:pt x="568" y="376"/>
                  </a:lnTo>
                  <a:lnTo>
                    <a:pt x="574" y="349"/>
                  </a:lnTo>
                  <a:lnTo>
                    <a:pt x="579" y="321"/>
                  </a:lnTo>
                  <a:lnTo>
                    <a:pt x="581" y="290"/>
                  </a:lnTo>
                  <a:lnTo>
                    <a:pt x="581" y="290"/>
                  </a:lnTo>
                  <a:lnTo>
                    <a:pt x="579" y="260"/>
                  </a:lnTo>
                  <a:lnTo>
                    <a:pt x="574" y="232"/>
                  </a:lnTo>
                  <a:lnTo>
                    <a:pt x="568" y="205"/>
                  </a:lnTo>
                  <a:lnTo>
                    <a:pt x="558" y="177"/>
                  </a:lnTo>
                  <a:lnTo>
                    <a:pt x="545" y="152"/>
                  </a:lnTo>
                  <a:lnTo>
                    <a:pt x="530" y="128"/>
                  </a:lnTo>
                  <a:lnTo>
                    <a:pt x="514" y="106"/>
                  </a:lnTo>
                  <a:lnTo>
                    <a:pt x="496" y="85"/>
                  </a:lnTo>
                  <a:lnTo>
                    <a:pt x="475" y="67"/>
                  </a:lnTo>
                  <a:lnTo>
                    <a:pt x="452" y="49"/>
                  </a:lnTo>
                  <a:lnTo>
                    <a:pt x="429" y="36"/>
                  </a:lnTo>
                  <a:lnTo>
                    <a:pt x="403" y="23"/>
                  </a:lnTo>
                  <a:lnTo>
                    <a:pt x="376" y="13"/>
                  </a:lnTo>
                  <a:lnTo>
                    <a:pt x="349" y="7"/>
                  </a:lnTo>
                  <a:lnTo>
                    <a:pt x="319" y="2"/>
                  </a:lnTo>
                  <a:lnTo>
                    <a:pt x="29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FCC5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58" name="Freeform 34"/>
            <p:cNvSpPr/>
            <p:nvPr/>
          </p:nvSpPr>
          <p:spPr bwMode="auto">
            <a:xfrm>
              <a:off x="3182938" y="4592638"/>
              <a:ext cx="793750" cy="546100"/>
            </a:xfrm>
            <a:custGeom>
              <a:avLst/>
              <a:gdLst/>
              <a:ahLst/>
              <a:cxnLst>
                <a:cxn ang="0">
                  <a:pos x="255" y="344"/>
                </a:cxn>
                <a:cxn ang="0">
                  <a:pos x="24" y="113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55" y="23"/>
                </a:cxn>
                <a:cxn ang="0">
                  <a:pos x="62" y="0"/>
                </a:cxn>
                <a:cxn ang="0">
                  <a:pos x="95" y="0"/>
                </a:cxn>
                <a:cxn ang="0">
                  <a:pos x="119" y="25"/>
                </a:cxn>
                <a:cxn ang="0">
                  <a:pos x="124" y="0"/>
                </a:cxn>
                <a:cxn ang="0">
                  <a:pos x="157" y="0"/>
                </a:cxn>
                <a:cxn ang="0">
                  <a:pos x="170" y="13"/>
                </a:cxn>
                <a:cxn ang="0">
                  <a:pos x="170" y="0"/>
                </a:cxn>
                <a:cxn ang="0">
                  <a:pos x="204" y="0"/>
                </a:cxn>
                <a:cxn ang="0">
                  <a:pos x="263" y="59"/>
                </a:cxn>
                <a:cxn ang="0">
                  <a:pos x="266" y="59"/>
                </a:cxn>
                <a:cxn ang="0">
                  <a:pos x="281" y="75"/>
                </a:cxn>
                <a:cxn ang="0">
                  <a:pos x="281" y="0"/>
                </a:cxn>
                <a:cxn ang="0">
                  <a:pos x="368" y="0"/>
                </a:cxn>
                <a:cxn ang="0">
                  <a:pos x="387" y="20"/>
                </a:cxn>
                <a:cxn ang="0">
                  <a:pos x="387" y="0"/>
                </a:cxn>
                <a:cxn ang="0">
                  <a:pos x="423" y="0"/>
                </a:cxn>
                <a:cxn ang="0">
                  <a:pos x="500" y="79"/>
                </a:cxn>
                <a:cxn ang="0">
                  <a:pos x="500" y="79"/>
                </a:cxn>
                <a:cxn ang="0">
                  <a:pos x="497" y="103"/>
                </a:cxn>
                <a:cxn ang="0">
                  <a:pos x="492" y="128"/>
                </a:cxn>
                <a:cxn ang="0">
                  <a:pos x="486" y="151"/>
                </a:cxn>
                <a:cxn ang="0">
                  <a:pos x="476" y="174"/>
                </a:cxn>
                <a:cxn ang="0">
                  <a:pos x="466" y="195"/>
                </a:cxn>
                <a:cxn ang="0">
                  <a:pos x="453" y="216"/>
                </a:cxn>
                <a:cxn ang="0">
                  <a:pos x="440" y="236"/>
                </a:cxn>
                <a:cxn ang="0">
                  <a:pos x="423" y="254"/>
                </a:cxn>
                <a:cxn ang="0">
                  <a:pos x="407" y="270"/>
                </a:cxn>
                <a:cxn ang="0">
                  <a:pos x="389" y="286"/>
                </a:cxn>
                <a:cxn ang="0">
                  <a:pos x="369" y="300"/>
                </a:cxn>
                <a:cxn ang="0">
                  <a:pos x="348" y="313"/>
                </a:cxn>
                <a:cxn ang="0">
                  <a:pos x="327" y="322"/>
                </a:cxn>
                <a:cxn ang="0">
                  <a:pos x="304" y="332"/>
                </a:cxn>
                <a:cxn ang="0">
                  <a:pos x="279" y="339"/>
                </a:cxn>
                <a:cxn ang="0">
                  <a:pos x="255" y="344"/>
                </a:cxn>
                <a:cxn ang="0">
                  <a:pos x="255" y="344"/>
                </a:cxn>
              </a:cxnLst>
              <a:rect l="0" t="0" r="r" b="b"/>
              <a:pathLst>
                <a:path w="500" h="344">
                  <a:moveTo>
                    <a:pt x="255" y="344"/>
                  </a:moveTo>
                  <a:lnTo>
                    <a:pt x="24" y="113"/>
                  </a:lnTo>
                  <a:lnTo>
                    <a:pt x="0" y="0"/>
                  </a:lnTo>
                  <a:lnTo>
                    <a:pt x="32" y="0"/>
                  </a:lnTo>
                  <a:lnTo>
                    <a:pt x="55" y="23"/>
                  </a:lnTo>
                  <a:lnTo>
                    <a:pt x="62" y="0"/>
                  </a:lnTo>
                  <a:lnTo>
                    <a:pt x="95" y="0"/>
                  </a:lnTo>
                  <a:lnTo>
                    <a:pt x="119" y="25"/>
                  </a:lnTo>
                  <a:lnTo>
                    <a:pt x="124" y="0"/>
                  </a:lnTo>
                  <a:lnTo>
                    <a:pt x="157" y="0"/>
                  </a:lnTo>
                  <a:lnTo>
                    <a:pt x="170" y="13"/>
                  </a:lnTo>
                  <a:lnTo>
                    <a:pt x="170" y="0"/>
                  </a:lnTo>
                  <a:lnTo>
                    <a:pt x="204" y="0"/>
                  </a:lnTo>
                  <a:lnTo>
                    <a:pt x="263" y="59"/>
                  </a:lnTo>
                  <a:lnTo>
                    <a:pt x="266" y="59"/>
                  </a:lnTo>
                  <a:lnTo>
                    <a:pt x="281" y="75"/>
                  </a:lnTo>
                  <a:lnTo>
                    <a:pt x="281" y="0"/>
                  </a:lnTo>
                  <a:lnTo>
                    <a:pt x="368" y="0"/>
                  </a:lnTo>
                  <a:lnTo>
                    <a:pt x="387" y="20"/>
                  </a:lnTo>
                  <a:lnTo>
                    <a:pt x="387" y="0"/>
                  </a:lnTo>
                  <a:lnTo>
                    <a:pt x="423" y="0"/>
                  </a:lnTo>
                  <a:lnTo>
                    <a:pt x="500" y="79"/>
                  </a:lnTo>
                  <a:lnTo>
                    <a:pt x="500" y="79"/>
                  </a:lnTo>
                  <a:lnTo>
                    <a:pt x="497" y="103"/>
                  </a:lnTo>
                  <a:lnTo>
                    <a:pt x="492" y="128"/>
                  </a:lnTo>
                  <a:lnTo>
                    <a:pt x="486" y="151"/>
                  </a:lnTo>
                  <a:lnTo>
                    <a:pt x="476" y="174"/>
                  </a:lnTo>
                  <a:lnTo>
                    <a:pt x="466" y="195"/>
                  </a:lnTo>
                  <a:lnTo>
                    <a:pt x="453" y="216"/>
                  </a:lnTo>
                  <a:lnTo>
                    <a:pt x="440" y="236"/>
                  </a:lnTo>
                  <a:lnTo>
                    <a:pt x="423" y="254"/>
                  </a:lnTo>
                  <a:lnTo>
                    <a:pt x="407" y="270"/>
                  </a:lnTo>
                  <a:lnTo>
                    <a:pt x="389" y="286"/>
                  </a:lnTo>
                  <a:lnTo>
                    <a:pt x="369" y="300"/>
                  </a:lnTo>
                  <a:lnTo>
                    <a:pt x="348" y="313"/>
                  </a:lnTo>
                  <a:lnTo>
                    <a:pt x="327" y="322"/>
                  </a:lnTo>
                  <a:lnTo>
                    <a:pt x="304" y="332"/>
                  </a:lnTo>
                  <a:lnTo>
                    <a:pt x="279" y="339"/>
                  </a:lnTo>
                  <a:lnTo>
                    <a:pt x="255" y="344"/>
                  </a:lnTo>
                  <a:lnTo>
                    <a:pt x="255" y="344"/>
                  </a:lnTo>
                  <a:close/>
                </a:path>
              </a:pathLst>
            </a:custGeom>
            <a:solidFill>
              <a:srgbClr val="D59B2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42" name="Freeform 218"/>
            <p:cNvSpPr>
              <a:spLocks noEditPoints="1"/>
            </p:cNvSpPr>
            <p:nvPr/>
          </p:nvSpPr>
          <p:spPr bwMode="auto">
            <a:xfrm>
              <a:off x="3182938" y="4592638"/>
              <a:ext cx="671513" cy="179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44" y="62"/>
                </a:cxn>
                <a:cxn ang="0">
                  <a:pos x="62" y="0"/>
                </a:cxn>
                <a:cxn ang="0">
                  <a:pos x="95" y="0"/>
                </a:cxn>
                <a:cxn ang="0">
                  <a:pos x="113" y="62"/>
                </a:cxn>
                <a:cxn ang="0">
                  <a:pos x="124" y="0"/>
                </a:cxn>
                <a:cxn ang="0">
                  <a:pos x="157" y="0"/>
                </a:cxn>
                <a:cxn ang="0">
                  <a:pos x="132" y="113"/>
                </a:cxn>
                <a:cxn ang="0">
                  <a:pos x="98" y="113"/>
                </a:cxn>
                <a:cxn ang="0">
                  <a:pos x="78" y="43"/>
                </a:cxn>
                <a:cxn ang="0">
                  <a:pos x="59" y="113"/>
                </a:cxn>
                <a:cxn ang="0">
                  <a:pos x="24" y="11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70" y="0"/>
                </a:cxn>
                <a:cxn ang="0">
                  <a:pos x="204" y="0"/>
                </a:cxn>
                <a:cxn ang="0">
                  <a:pos x="204" y="113"/>
                </a:cxn>
                <a:cxn ang="0">
                  <a:pos x="170" y="113"/>
                </a:cxn>
                <a:cxn ang="0">
                  <a:pos x="170" y="0"/>
                </a:cxn>
                <a:cxn ang="0">
                  <a:pos x="170" y="0"/>
                </a:cxn>
                <a:cxn ang="0">
                  <a:pos x="221" y="59"/>
                </a:cxn>
                <a:cxn ang="0">
                  <a:pos x="266" y="59"/>
                </a:cxn>
                <a:cxn ang="0">
                  <a:pos x="266" y="84"/>
                </a:cxn>
                <a:cxn ang="0">
                  <a:pos x="221" y="84"/>
                </a:cxn>
                <a:cxn ang="0">
                  <a:pos x="221" y="59"/>
                </a:cxn>
                <a:cxn ang="0">
                  <a:pos x="221" y="59"/>
                </a:cxn>
                <a:cxn ang="0">
                  <a:pos x="281" y="0"/>
                </a:cxn>
                <a:cxn ang="0">
                  <a:pos x="368" y="0"/>
                </a:cxn>
                <a:cxn ang="0">
                  <a:pos x="368" y="25"/>
                </a:cxn>
                <a:cxn ang="0">
                  <a:pos x="317" y="25"/>
                </a:cxn>
                <a:cxn ang="0">
                  <a:pos x="317" y="44"/>
                </a:cxn>
                <a:cxn ang="0">
                  <a:pos x="360" y="44"/>
                </a:cxn>
                <a:cxn ang="0">
                  <a:pos x="360" y="67"/>
                </a:cxn>
                <a:cxn ang="0">
                  <a:pos x="317" y="67"/>
                </a:cxn>
                <a:cxn ang="0">
                  <a:pos x="317" y="113"/>
                </a:cxn>
                <a:cxn ang="0">
                  <a:pos x="281" y="113"/>
                </a:cxn>
                <a:cxn ang="0">
                  <a:pos x="281" y="0"/>
                </a:cxn>
                <a:cxn ang="0">
                  <a:pos x="281" y="0"/>
                </a:cxn>
                <a:cxn ang="0">
                  <a:pos x="387" y="0"/>
                </a:cxn>
                <a:cxn ang="0">
                  <a:pos x="423" y="0"/>
                </a:cxn>
                <a:cxn ang="0">
                  <a:pos x="423" y="113"/>
                </a:cxn>
                <a:cxn ang="0">
                  <a:pos x="387" y="113"/>
                </a:cxn>
                <a:cxn ang="0">
                  <a:pos x="387" y="0"/>
                </a:cxn>
                <a:cxn ang="0">
                  <a:pos x="387" y="0"/>
                </a:cxn>
              </a:cxnLst>
              <a:rect l="0" t="0" r="r" b="b"/>
              <a:pathLst>
                <a:path w="423" h="113">
                  <a:moveTo>
                    <a:pt x="0" y="0"/>
                  </a:moveTo>
                  <a:lnTo>
                    <a:pt x="32" y="0"/>
                  </a:lnTo>
                  <a:lnTo>
                    <a:pt x="44" y="62"/>
                  </a:lnTo>
                  <a:lnTo>
                    <a:pt x="62" y="0"/>
                  </a:lnTo>
                  <a:lnTo>
                    <a:pt x="95" y="0"/>
                  </a:lnTo>
                  <a:lnTo>
                    <a:pt x="113" y="62"/>
                  </a:lnTo>
                  <a:lnTo>
                    <a:pt x="124" y="0"/>
                  </a:lnTo>
                  <a:lnTo>
                    <a:pt x="157" y="0"/>
                  </a:lnTo>
                  <a:lnTo>
                    <a:pt x="132" y="113"/>
                  </a:lnTo>
                  <a:lnTo>
                    <a:pt x="98" y="113"/>
                  </a:lnTo>
                  <a:lnTo>
                    <a:pt x="78" y="43"/>
                  </a:lnTo>
                  <a:lnTo>
                    <a:pt x="59" y="113"/>
                  </a:lnTo>
                  <a:lnTo>
                    <a:pt x="24" y="113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70" y="0"/>
                  </a:moveTo>
                  <a:lnTo>
                    <a:pt x="204" y="0"/>
                  </a:lnTo>
                  <a:lnTo>
                    <a:pt x="204" y="113"/>
                  </a:lnTo>
                  <a:lnTo>
                    <a:pt x="170" y="113"/>
                  </a:lnTo>
                  <a:lnTo>
                    <a:pt x="170" y="0"/>
                  </a:lnTo>
                  <a:lnTo>
                    <a:pt x="170" y="0"/>
                  </a:lnTo>
                  <a:close/>
                  <a:moveTo>
                    <a:pt x="221" y="59"/>
                  </a:moveTo>
                  <a:lnTo>
                    <a:pt x="266" y="59"/>
                  </a:lnTo>
                  <a:lnTo>
                    <a:pt x="266" y="84"/>
                  </a:lnTo>
                  <a:lnTo>
                    <a:pt x="221" y="84"/>
                  </a:lnTo>
                  <a:lnTo>
                    <a:pt x="221" y="59"/>
                  </a:lnTo>
                  <a:lnTo>
                    <a:pt x="221" y="59"/>
                  </a:lnTo>
                  <a:close/>
                  <a:moveTo>
                    <a:pt x="281" y="0"/>
                  </a:moveTo>
                  <a:lnTo>
                    <a:pt x="368" y="0"/>
                  </a:lnTo>
                  <a:lnTo>
                    <a:pt x="368" y="25"/>
                  </a:lnTo>
                  <a:lnTo>
                    <a:pt x="317" y="25"/>
                  </a:lnTo>
                  <a:lnTo>
                    <a:pt x="317" y="44"/>
                  </a:lnTo>
                  <a:lnTo>
                    <a:pt x="360" y="44"/>
                  </a:lnTo>
                  <a:lnTo>
                    <a:pt x="360" y="67"/>
                  </a:lnTo>
                  <a:lnTo>
                    <a:pt x="317" y="67"/>
                  </a:lnTo>
                  <a:lnTo>
                    <a:pt x="317" y="113"/>
                  </a:lnTo>
                  <a:lnTo>
                    <a:pt x="281" y="113"/>
                  </a:lnTo>
                  <a:lnTo>
                    <a:pt x="281" y="0"/>
                  </a:lnTo>
                  <a:lnTo>
                    <a:pt x="281" y="0"/>
                  </a:lnTo>
                  <a:close/>
                  <a:moveTo>
                    <a:pt x="387" y="0"/>
                  </a:moveTo>
                  <a:lnTo>
                    <a:pt x="423" y="0"/>
                  </a:lnTo>
                  <a:lnTo>
                    <a:pt x="423" y="113"/>
                  </a:lnTo>
                  <a:lnTo>
                    <a:pt x="387" y="113"/>
                  </a:lnTo>
                  <a:lnTo>
                    <a:pt x="387" y="0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260" name="组合 259"/>
          <p:cNvGrpSpPr/>
          <p:nvPr/>
        </p:nvGrpSpPr>
        <p:grpSpPr>
          <a:xfrm>
            <a:off x="9702312" y="2167471"/>
            <a:ext cx="1229784" cy="1229784"/>
            <a:chOff x="6218238" y="4221163"/>
            <a:chExt cx="922338" cy="922338"/>
          </a:xfrm>
        </p:grpSpPr>
        <p:sp>
          <p:nvSpPr>
            <p:cNvPr id="1101" name="Freeform 77"/>
            <p:cNvSpPr/>
            <p:nvPr/>
          </p:nvSpPr>
          <p:spPr bwMode="auto">
            <a:xfrm>
              <a:off x="6218238" y="4221163"/>
              <a:ext cx="922338" cy="922338"/>
            </a:xfrm>
            <a:custGeom>
              <a:avLst/>
              <a:gdLst/>
              <a:ahLst/>
              <a:cxnLst>
                <a:cxn ang="0">
                  <a:pos x="290" y="0"/>
                </a:cxn>
                <a:cxn ang="0">
                  <a:pos x="233" y="7"/>
                </a:cxn>
                <a:cxn ang="0">
                  <a:pos x="177" y="23"/>
                </a:cxn>
                <a:cxn ang="0">
                  <a:pos x="128" y="49"/>
                </a:cxn>
                <a:cxn ang="0">
                  <a:pos x="85" y="85"/>
                </a:cxn>
                <a:cxn ang="0">
                  <a:pos x="49" y="128"/>
                </a:cxn>
                <a:cxn ang="0">
                  <a:pos x="23" y="177"/>
                </a:cxn>
                <a:cxn ang="0">
                  <a:pos x="7" y="232"/>
                </a:cxn>
                <a:cxn ang="0">
                  <a:pos x="0" y="290"/>
                </a:cxn>
                <a:cxn ang="0">
                  <a:pos x="2" y="321"/>
                </a:cxn>
                <a:cxn ang="0">
                  <a:pos x="13" y="376"/>
                </a:cxn>
                <a:cxn ang="0">
                  <a:pos x="35" y="429"/>
                </a:cxn>
                <a:cxn ang="0">
                  <a:pos x="67" y="475"/>
                </a:cxn>
                <a:cxn ang="0">
                  <a:pos x="107" y="514"/>
                </a:cxn>
                <a:cxn ang="0">
                  <a:pos x="152" y="545"/>
                </a:cxn>
                <a:cxn ang="0">
                  <a:pos x="205" y="568"/>
                </a:cxn>
                <a:cxn ang="0">
                  <a:pos x="260" y="579"/>
                </a:cxn>
                <a:cxn ang="0">
                  <a:pos x="290" y="581"/>
                </a:cxn>
                <a:cxn ang="0">
                  <a:pos x="349" y="574"/>
                </a:cxn>
                <a:cxn ang="0">
                  <a:pos x="403" y="558"/>
                </a:cxn>
                <a:cxn ang="0">
                  <a:pos x="453" y="530"/>
                </a:cxn>
                <a:cxn ang="0">
                  <a:pos x="496" y="496"/>
                </a:cxn>
                <a:cxn ang="0">
                  <a:pos x="530" y="453"/>
                </a:cxn>
                <a:cxn ang="0">
                  <a:pos x="558" y="403"/>
                </a:cxn>
                <a:cxn ang="0">
                  <a:pos x="574" y="349"/>
                </a:cxn>
                <a:cxn ang="0">
                  <a:pos x="581" y="290"/>
                </a:cxn>
                <a:cxn ang="0">
                  <a:pos x="579" y="260"/>
                </a:cxn>
                <a:cxn ang="0">
                  <a:pos x="568" y="205"/>
                </a:cxn>
                <a:cxn ang="0">
                  <a:pos x="545" y="152"/>
                </a:cxn>
                <a:cxn ang="0">
                  <a:pos x="514" y="106"/>
                </a:cxn>
                <a:cxn ang="0">
                  <a:pos x="475" y="67"/>
                </a:cxn>
                <a:cxn ang="0">
                  <a:pos x="429" y="36"/>
                </a:cxn>
                <a:cxn ang="0">
                  <a:pos x="377" y="13"/>
                </a:cxn>
                <a:cxn ang="0">
                  <a:pos x="319" y="2"/>
                </a:cxn>
                <a:cxn ang="0">
                  <a:pos x="290" y="0"/>
                </a:cxn>
              </a:cxnLst>
              <a:rect l="0" t="0" r="r" b="b"/>
              <a:pathLst>
                <a:path w="581" h="581">
                  <a:moveTo>
                    <a:pt x="290" y="0"/>
                  </a:moveTo>
                  <a:lnTo>
                    <a:pt x="290" y="0"/>
                  </a:lnTo>
                  <a:lnTo>
                    <a:pt x="260" y="2"/>
                  </a:lnTo>
                  <a:lnTo>
                    <a:pt x="233" y="7"/>
                  </a:lnTo>
                  <a:lnTo>
                    <a:pt x="205" y="13"/>
                  </a:lnTo>
                  <a:lnTo>
                    <a:pt x="177" y="23"/>
                  </a:lnTo>
                  <a:lnTo>
                    <a:pt x="152" y="36"/>
                  </a:lnTo>
                  <a:lnTo>
                    <a:pt x="128" y="49"/>
                  </a:lnTo>
                  <a:lnTo>
                    <a:pt x="107" y="67"/>
                  </a:lnTo>
                  <a:lnTo>
                    <a:pt x="85" y="85"/>
                  </a:lnTo>
                  <a:lnTo>
                    <a:pt x="67" y="106"/>
                  </a:lnTo>
                  <a:lnTo>
                    <a:pt x="49" y="128"/>
                  </a:lnTo>
                  <a:lnTo>
                    <a:pt x="35" y="152"/>
                  </a:lnTo>
                  <a:lnTo>
                    <a:pt x="23" y="177"/>
                  </a:lnTo>
                  <a:lnTo>
                    <a:pt x="13" y="205"/>
                  </a:lnTo>
                  <a:lnTo>
                    <a:pt x="7" y="232"/>
                  </a:lnTo>
                  <a:lnTo>
                    <a:pt x="2" y="260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" y="321"/>
                  </a:lnTo>
                  <a:lnTo>
                    <a:pt x="7" y="349"/>
                  </a:lnTo>
                  <a:lnTo>
                    <a:pt x="13" y="376"/>
                  </a:lnTo>
                  <a:lnTo>
                    <a:pt x="23" y="403"/>
                  </a:lnTo>
                  <a:lnTo>
                    <a:pt x="35" y="429"/>
                  </a:lnTo>
                  <a:lnTo>
                    <a:pt x="49" y="453"/>
                  </a:lnTo>
                  <a:lnTo>
                    <a:pt x="67" y="475"/>
                  </a:lnTo>
                  <a:lnTo>
                    <a:pt x="85" y="496"/>
                  </a:lnTo>
                  <a:lnTo>
                    <a:pt x="107" y="514"/>
                  </a:lnTo>
                  <a:lnTo>
                    <a:pt x="128" y="530"/>
                  </a:lnTo>
                  <a:lnTo>
                    <a:pt x="152" y="545"/>
                  </a:lnTo>
                  <a:lnTo>
                    <a:pt x="177" y="558"/>
                  </a:lnTo>
                  <a:lnTo>
                    <a:pt x="205" y="568"/>
                  </a:lnTo>
                  <a:lnTo>
                    <a:pt x="233" y="574"/>
                  </a:lnTo>
                  <a:lnTo>
                    <a:pt x="260" y="579"/>
                  </a:lnTo>
                  <a:lnTo>
                    <a:pt x="290" y="581"/>
                  </a:lnTo>
                  <a:lnTo>
                    <a:pt x="290" y="581"/>
                  </a:lnTo>
                  <a:lnTo>
                    <a:pt x="319" y="579"/>
                  </a:lnTo>
                  <a:lnTo>
                    <a:pt x="349" y="574"/>
                  </a:lnTo>
                  <a:lnTo>
                    <a:pt x="377" y="568"/>
                  </a:lnTo>
                  <a:lnTo>
                    <a:pt x="403" y="558"/>
                  </a:lnTo>
                  <a:lnTo>
                    <a:pt x="429" y="545"/>
                  </a:lnTo>
                  <a:lnTo>
                    <a:pt x="453" y="530"/>
                  </a:lnTo>
                  <a:lnTo>
                    <a:pt x="475" y="514"/>
                  </a:lnTo>
                  <a:lnTo>
                    <a:pt x="496" y="496"/>
                  </a:lnTo>
                  <a:lnTo>
                    <a:pt x="514" y="475"/>
                  </a:lnTo>
                  <a:lnTo>
                    <a:pt x="530" y="453"/>
                  </a:lnTo>
                  <a:lnTo>
                    <a:pt x="545" y="429"/>
                  </a:lnTo>
                  <a:lnTo>
                    <a:pt x="558" y="403"/>
                  </a:lnTo>
                  <a:lnTo>
                    <a:pt x="568" y="376"/>
                  </a:lnTo>
                  <a:lnTo>
                    <a:pt x="574" y="349"/>
                  </a:lnTo>
                  <a:lnTo>
                    <a:pt x="579" y="321"/>
                  </a:lnTo>
                  <a:lnTo>
                    <a:pt x="581" y="290"/>
                  </a:lnTo>
                  <a:lnTo>
                    <a:pt x="581" y="290"/>
                  </a:lnTo>
                  <a:lnTo>
                    <a:pt x="579" y="260"/>
                  </a:lnTo>
                  <a:lnTo>
                    <a:pt x="574" y="232"/>
                  </a:lnTo>
                  <a:lnTo>
                    <a:pt x="568" y="205"/>
                  </a:lnTo>
                  <a:lnTo>
                    <a:pt x="558" y="177"/>
                  </a:lnTo>
                  <a:lnTo>
                    <a:pt x="545" y="152"/>
                  </a:lnTo>
                  <a:lnTo>
                    <a:pt x="530" y="128"/>
                  </a:lnTo>
                  <a:lnTo>
                    <a:pt x="514" y="106"/>
                  </a:lnTo>
                  <a:lnTo>
                    <a:pt x="496" y="85"/>
                  </a:lnTo>
                  <a:lnTo>
                    <a:pt x="475" y="67"/>
                  </a:lnTo>
                  <a:lnTo>
                    <a:pt x="453" y="49"/>
                  </a:lnTo>
                  <a:lnTo>
                    <a:pt x="429" y="36"/>
                  </a:lnTo>
                  <a:lnTo>
                    <a:pt x="403" y="23"/>
                  </a:lnTo>
                  <a:lnTo>
                    <a:pt x="377" y="13"/>
                  </a:lnTo>
                  <a:lnTo>
                    <a:pt x="349" y="7"/>
                  </a:lnTo>
                  <a:lnTo>
                    <a:pt x="319" y="2"/>
                  </a:lnTo>
                  <a:lnTo>
                    <a:pt x="29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3F637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43" name="Freeform 219"/>
            <p:cNvSpPr/>
            <p:nvPr/>
          </p:nvSpPr>
          <p:spPr bwMode="auto">
            <a:xfrm>
              <a:off x="6486525" y="4294188"/>
              <a:ext cx="654050" cy="849313"/>
            </a:xfrm>
            <a:custGeom>
              <a:avLst/>
              <a:gdLst/>
              <a:ahLst/>
              <a:cxnLst>
                <a:cxn ang="0">
                  <a:pos x="18" y="471"/>
                </a:cxn>
                <a:cxn ang="0">
                  <a:pos x="10" y="456"/>
                </a:cxn>
                <a:cxn ang="0">
                  <a:pos x="8" y="445"/>
                </a:cxn>
                <a:cxn ang="0">
                  <a:pos x="10" y="434"/>
                </a:cxn>
                <a:cxn ang="0">
                  <a:pos x="13" y="425"/>
                </a:cxn>
                <a:cxn ang="0">
                  <a:pos x="18" y="417"/>
                </a:cxn>
                <a:cxn ang="0">
                  <a:pos x="24" y="412"/>
                </a:cxn>
                <a:cxn ang="0">
                  <a:pos x="29" y="134"/>
                </a:cxn>
                <a:cxn ang="0">
                  <a:pos x="26" y="113"/>
                </a:cxn>
                <a:cxn ang="0">
                  <a:pos x="16" y="93"/>
                </a:cxn>
                <a:cxn ang="0">
                  <a:pos x="10" y="85"/>
                </a:cxn>
                <a:cxn ang="0">
                  <a:pos x="6" y="78"/>
                </a:cxn>
                <a:cxn ang="0">
                  <a:pos x="1" y="70"/>
                </a:cxn>
                <a:cxn ang="0">
                  <a:pos x="0" y="65"/>
                </a:cxn>
                <a:cxn ang="0">
                  <a:pos x="0" y="52"/>
                </a:cxn>
                <a:cxn ang="0">
                  <a:pos x="0" y="46"/>
                </a:cxn>
                <a:cxn ang="0">
                  <a:pos x="1" y="34"/>
                </a:cxn>
                <a:cxn ang="0">
                  <a:pos x="5" y="28"/>
                </a:cxn>
                <a:cxn ang="0">
                  <a:pos x="10" y="20"/>
                </a:cxn>
                <a:cxn ang="0">
                  <a:pos x="14" y="16"/>
                </a:cxn>
                <a:cxn ang="0">
                  <a:pos x="55" y="54"/>
                </a:cxn>
                <a:cxn ang="0">
                  <a:pos x="64" y="49"/>
                </a:cxn>
                <a:cxn ang="0">
                  <a:pos x="68" y="42"/>
                </a:cxn>
                <a:cxn ang="0">
                  <a:pos x="68" y="21"/>
                </a:cxn>
                <a:cxn ang="0">
                  <a:pos x="65" y="13"/>
                </a:cxn>
                <a:cxn ang="0">
                  <a:pos x="64" y="5"/>
                </a:cxn>
                <a:cxn ang="0">
                  <a:pos x="64" y="0"/>
                </a:cxn>
                <a:cxn ang="0">
                  <a:pos x="67" y="0"/>
                </a:cxn>
                <a:cxn ang="0">
                  <a:pos x="72" y="2"/>
                </a:cxn>
                <a:cxn ang="0">
                  <a:pos x="80" y="6"/>
                </a:cxn>
                <a:cxn ang="0">
                  <a:pos x="85" y="11"/>
                </a:cxn>
                <a:cxn ang="0">
                  <a:pos x="131" y="56"/>
                </a:cxn>
                <a:cxn ang="0">
                  <a:pos x="131" y="51"/>
                </a:cxn>
                <a:cxn ang="0">
                  <a:pos x="132" y="47"/>
                </a:cxn>
                <a:cxn ang="0">
                  <a:pos x="132" y="42"/>
                </a:cxn>
                <a:cxn ang="0">
                  <a:pos x="134" y="38"/>
                </a:cxn>
                <a:cxn ang="0">
                  <a:pos x="136" y="33"/>
                </a:cxn>
                <a:cxn ang="0">
                  <a:pos x="137" y="28"/>
                </a:cxn>
                <a:cxn ang="0">
                  <a:pos x="139" y="24"/>
                </a:cxn>
                <a:cxn ang="0">
                  <a:pos x="144" y="18"/>
                </a:cxn>
                <a:cxn ang="0">
                  <a:pos x="147" y="16"/>
                </a:cxn>
                <a:cxn ang="0">
                  <a:pos x="196" y="47"/>
                </a:cxn>
                <a:cxn ang="0">
                  <a:pos x="199" y="24"/>
                </a:cxn>
                <a:cxn ang="0">
                  <a:pos x="198" y="13"/>
                </a:cxn>
                <a:cxn ang="0">
                  <a:pos x="196" y="6"/>
                </a:cxn>
                <a:cxn ang="0">
                  <a:pos x="194" y="0"/>
                </a:cxn>
                <a:cxn ang="0">
                  <a:pos x="198" y="0"/>
                </a:cxn>
                <a:cxn ang="0">
                  <a:pos x="204" y="2"/>
                </a:cxn>
                <a:cxn ang="0">
                  <a:pos x="209" y="6"/>
                </a:cxn>
                <a:cxn ang="0">
                  <a:pos x="216" y="11"/>
                </a:cxn>
                <a:cxn ang="0">
                  <a:pos x="217" y="13"/>
                </a:cxn>
                <a:cxn ang="0">
                  <a:pos x="412" y="244"/>
                </a:cxn>
                <a:cxn ang="0">
                  <a:pos x="361" y="407"/>
                </a:cxn>
                <a:cxn ang="0">
                  <a:pos x="208" y="522"/>
                </a:cxn>
                <a:cxn ang="0">
                  <a:pos x="78" y="532"/>
                </a:cxn>
              </a:cxnLst>
              <a:rect l="0" t="0" r="r" b="b"/>
              <a:pathLst>
                <a:path w="412" h="535">
                  <a:moveTo>
                    <a:pt x="78" y="532"/>
                  </a:moveTo>
                  <a:lnTo>
                    <a:pt x="23" y="476"/>
                  </a:lnTo>
                  <a:lnTo>
                    <a:pt x="23" y="476"/>
                  </a:lnTo>
                  <a:lnTo>
                    <a:pt x="21" y="473"/>
                  </a:lnTo>
                  <a:lnTo>
                    <a:pt x="21" y="473"/>
                  </a:lnTo>
                  <a:lnTo>
                    <a:pt x="18" y="471"/>
                  </a:lnTo>
                  <a:lnTo>
                    <a:pt x="18" y="471"/>
                  </a:lnTo>
                  <a:lnTo>
                    <a:pt x="14" y="468"/>
                  </a:lnTo>
                  <a:lnTo>
                    <a:pt x="14" y="468"/>
                  </a:lnTo>
                  <a:lnTo>
                    <a:pt x="13" y="463"/>
                  </a:lnTo>
                  <a:lnTo>
                    <a:pt x="13" y="463"/>
                  </a:lnTo>
                  <a:lnTo>
                    <a:pt x="11" y="460"/>
                  </a:lnTo>
                  <a:lnTo>
                    <a:pt x="11" y="460"/>
                  </a:lnTo>
                  <a:lnTo>
                    <a:pt x="10" y="456"/>
                  </a:lnTo>
                  <a:lnTo>
                    <a:pt x="10" y="456"/>
                  </a:lnTo>
                  <a:lnTo>
                    <a:pt x="10" y="453"/>
                  </a:lnTo>
                  <a:lnTo>
                    <a:pt x="10" y="453"/>
                  </a:lnTo>
                  <a:lnTo>
                    <a:pt x="8" y="450"/>
                  </a:lnTo>
                  <a:lnTo>
                    <a:pt x="8" y="450"/>
                  </a:lnTo>
                  <a:lnTo>
                    <a:pt x="8" y="445"/>
                  </a:lnTo>
                  <a:lnTo>
                    <a:pt x="8" y="445"/>
                  </a:lnTo>
                  <a:lnTo>
                    <a:pt x="8" y="442"/>
                  </a:lnTo>
                  <a:lnTo>
                    <a:pt x="8" y="442"/>
                  </a:lnTo>
                  <a:lnTo>
                    <a:pt x="8" y="438"/>
                  </a:lnTo>
                  <a:lnTo>
                    <a:pt x="8" y="438"/>
                  </a:lnTo>
                  <a:lnTo>
                    <a:pt x="10" y="435"/>
                  </a:lnTo>
                  <a:lnTo>
                    <a:pt x="10" y="435"/>
                  </a:lnTo>
                  <a:lnTo>
                    <a:pt x="10" y="434"/>
                  </a:lnTo>
                  <a:lnTo>
                    <a:pt x="10" y="434"/>
                  </a:lnTo>
                  <a:lnTo>
                    <a:pt x="11" y="430"/>
                  </a:lnTo>
                  <a:lnTo>
                    <a:pt x="11" y="430"/>
                  </a:lnTo>
                  <a:lnTo>
                    <a:pt x="11" y="429"/>
                  </a:lnTo>
                  <a:lnTo>
                    <a:pt x="11" y="429"/>
                  </a:lnTo>
                  <a:lnTo>
                    <a:pt x="13" y="425"/>
                  </a:lnTo>
                  <a:lnTo>
                    <a:pt x="13" y="425"/>
                  </a:lnTo>
                  <a:lnTo>
                    <a:pt x="14" y="424"/>
                  </a:lnTo>
                  <a:lnTo>
                    <a:pt x="14" y="424"/>
                  </a:lnTo>
                  <a:lnTo>
                    <a:pt x="14" y="422"/>
                  </a:lnTo>
                  <a:lnTo>
                    <a:pt x="14" y="422"/>
                  </a:lnTo>
                  <a:lnTo>
                    <a:pt x="16" y="419"/>
                  </a:lnTo>
                  <a:lnTo>
                    <a:pt x="16" y="419"/>
                  </a:lnTo>
                  <a:lnTo>
                    <a:pt x="18" y="417"/>
                  </a:lnTo>
                  <a:lnTo>
                    <a:pt x="18" y="417"/>
                  </a:lnTo>
                  <a:lnTo>
                    <a:pt x="19" y="416"/>
                  </a:lnTo>
                  <a:lnTo>
                    <a:pt x="19" y="416"/>
                  </a:lnTo>
                  <a:lnTo>
                    <a:pt x="23" y="414"/>
                  </a:lnTo>
                  <a:lnTo>
                    <a:pt x="23" y="414"/>
                  </a:lnTo>
                  <a:lnTo>
                    <a:pt x="24" y="412"/>
                  </a:lnTo>
                  <a:lnTo>
                    <a:pt x="24" y="412"/>
                  </a:lnTo>
                  <a:lnTo>
                    <a:pt x="26" y="412"/>
                  </a:lnTo>
                  <a:lnTo>
                    <a:pt x="26" y="412"/>
                  </a:lnTo>
                  <a:lnTo>
                    <a:pt x="29" y="411"/>
                  </a:lnTo>
                  <a:lnTo>
                    <a:pt x="31" y="144"/>
                  </a:lnTo>
                  <a:lnTo>
                    <a:pt x="31" y="141"/>
                  </a:lnTo>
                  <a:lnTo>
                    <a:pt x="29" y="137"/>
                  </a:lnTo>
                  <a:lnTo>
                    <a:pt x="29" y="134"/>
                  </a:lnTo>
                  <a:lnTo>
                    <a:pt x="29" y="131"/>
                  </a:lnTo>
                  <a:lnTo>
                    <a:pt x="29" y="128"/>
                  </a:lnTo>
                  <a:lnTo>
                    <a:pt x="29" y="124"/>
                  </a:lnTo>
                  <a:lnTo>
                    <a:pt x="28" y="121"/>
                  </a:lnTo>
                  <a:lnTo>
                    <a:pt x="28" y="119"/>
                  </a:lnTo>
                  <a:lnTo>
                    <a:pt x="28" y="116"/>
                  </a:lnTo>
                  <a:lnTo>
                    <a:pt x="26" y="113"/>
                  </a:lnTo>
                  <a:lnTo>
                    <a:pt x="26" y="111"/>
                  </a:lnTo>
                  <a:lnTo>
                    <a:pt x="24" y="108"/>
                  </a:lnTo>
                  <a:lnTo>
                    <a:pt x="23" y="105"/>
                  </a:lnTo>
                  <a:lnTo>
                    <a:pt x="21" y="101"/>
                  </a:lnTo>
                  <a:lnTo>
                    <a:pt x="19" y="98"/>
                  </a:lnTo>
                  <a:lnTo>
                    <a:pt x="18" y="95"/>
                  </a:lnTo>
                  <a:lnTo>
                    <a:pt x="16" y="93"/>
                  </a:lnTo>
                  <a:lnTo>
                    <a:pt x="16" y="92"/>
                  </a:lnTo>
                  <a:lnTo>
                    <a:pt x="14" y="90"/>
                  </a:lnTo>
                  <a:lnTo>
                    <a:pt x="13" y="88"/>
                  </a:lnTo>
                  <a:lnTo>
                    <a:pt x="11" y="87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8" y="82"/>
                  </a:lnTo>
                  <a:lnTo>
                    <a:pt x="8" y="82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5" y="77"/>
                  </a:lnTo>
                  <a:lnTo>
                    <a:pt x="5" y="77"/>
                  </a:lnTo>
                  <a:lnTo>
                    <a:pt x="3" y="75"/>
                  </a:lnTo>
                  <a:lnTo>
                    <a:pt x="3" y="75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1" y="70"/>
                  </a:lnTo>
                  <a:lnTo>
                    <a:pt x="1" y="70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54" y="54"/>
                  </a:lnTo>
                  <a:lnTo>
                    <a:pt x="55" y="54"/>
                  </a:lnTo>
                  <a:lnTo>
                    <a:pt x="55" y="54"/>
                  </a:lnTo>
                  <a:lnTo>
                    <a:pt x="55" y="54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4" y="49"/>
                  </a:lnTo>
                  <a:lnTo>
                    <a:pt x="64" y="49"/>
                  </a:lnTo>
                  <a:lnTo>
                    <a:pt x="65" y="47"/>
                  </a:lnTo>
                  <a:lnTo>
                    <a:pt x="65" y="46"/>
                  </a:lnTo>
                  <a:lnTo>
                    <a:pt x="67" y="44"/>
                  </a:lnTo>
                  <a:lnTo>
                    <a:pt x="67" y="44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68" y="41"/>
                  </a:lnTo>
                  <a:lnTo>
                    <a:pt x="68" y="36"/>
                  </a:lnTo>
                  <a:lnTo>
                    <a:pt x="68" y="33"/>
                  </a:lnTo>
                  <a:lnTo>
                    <a:pt x="68" y="29"/>
                  </a:lnTo>
                  <a:lnTo>
                    <a:pt x="68" y="26"/>
                  </a:lnTo>
                  <a:lnTo>
                    <a:pt x="68" y="24"/>
                  </a:lnTo>
                  <a:lnTo>
                    <a:pt x="68" y="21"/>
                  </a:lnTo>
                  <a:lnTo>
                    <a:pt x="67" y="20"/>
                  </a:lnTo>
                  <a:lnTo>
                    <a:pt x="67" y="18"/>
                  </a:lnTo>
                  <a:lnTo>
                    <a:pt x="67" y="16"/>
                  </a:lnTo>
                  <a:lnTo>
                    <a:pt x="65" y="15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3" y="3"/>
                  </a:lnTo>
                  <a:lnTo>
                    <a:pt x="73" y="3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7" y="6"/>
                  </a:lnTo>
                  <a:lnTo>
                    <a:pt x="77" y="6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131" y="59"/>
                  </a:lnTo>
                  <a:lnTo>
                    <a:pt x="131" y="59"/>
                  </a:lnTo>
                  <a:lnTo>
                    <a:pt x="131" y="56"/>
                  </a:lnTo>
                  <a:lnTo>
                    <a:pt x="131" y="56"/>
                  </a:lnTo>
                  <a:lnTo>
                    <a:pt x="131" y="56"/>
                  </a:lnTo>
                  <a:lnTo>
                    <a:pt x="131" y="56"/>
                  </a:lnTo>
                  <a:lnTo>
                    <a:pt x="131" y="56"/>
                  </a:lnTo>
                  <a:lnTo>
                    <a:pt x="131" y="54"/>
                  </a:lnTo>
                  <a:lnTo>
                    <a:pt x="131" y="52"/>
                  </a:lnTo>
                  <a:lnTo>
                    <a:pt x="131" y="52"/>
                  </a:lnTo>
                  <a:lnTo>
                    <a:pt x="131" y="52"/>
                  </a:lnTo>
                  <a:lnTo>
                    <a:pt x="131" y="51"/>
                  </a:lnTo>
                  <a:lnTo>
                    <a:pt x="131" y="51"/>
                  </a:lnTo>
                  <a:lnTo>
                    <a:pt x="131" y="51"/>
                  </a:lnTo>
                  <a:lnTo>
                    <a:pt x="131" y="51"/>
                  </a:lnTo>
                  <a:lnTo>
                    <a:pt x="132" y="47"/>
                  </a:lnTo>
                  <a:lnTo>
                    <a:pt x="132" y="47"/>
                  </a:lnTo>
                  <a:lnTo>
                    <a:pt x="132" y="47"/>
                  </a:lnTo>
                  <a:lnTo>
                    <a:pt x="132" y="47"/>
                  </a:lnTo>
                  <a:lnTo>
                    <a:pt x="132" y="47"/>
                  </a:lnTo>
                  <a:lnTo>
                    <a:pt x="132" y="46"/>
                  </a:lnTo>
                  <a:lnTo>
                    <a:pt x="132" y="46"/>
                  </a:lnTo>
                  <a:lnTo>
                    <a:pt x="132" y="44"/>
                  </a:lnTo>
                  <a:lnTo>
                    <a:pt x="132" y="44"/>
                  </a:lnTo>
                  <a:lnTo>
                    <a:pt x="132" y="42"/>
                  </a:lnTo>
                  <a:lnTo>
                    <a:pt x="132" y="42"/>
                  </a:lnTo>
                  <a:lnTo>
                    <a:pt x="132" y="42"/>
                  </a:lnTo>
                  <a:lnTo>
                    <a:pt x="132" y="42"/>
                  </a:lnTo>
                  <a:lnTo>
                    <a:pt x="132" y="39"/>
                  </a:lnTo>
                  <a:lnTo>
                    <a:pt x="132" y="39"/>
                  </a:lnTo>
                  <a:lnTo>
                    <a:pt x="132" y="39"/>
                  </a:lnTo>
                  <a:lnTo>
                    <a:pt x="132" y="39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34" y="34"/>
                  </a:lnTo>
                  <a:lnTo>
                    <a:pt x="134" y="34"/>
                  </a:lnTo>
                  <a:lnTo>
                    <a:pt x="134" y="34"/>
                  </a:lnTo>
                  <a:lnTo>
                    <a:pt x="136" y="33"/>
                  </a:lnTo>
                  <a:lnTo>
                    <a:pt x="136" y="33"/>
                  </a:lnTo>
                  <a:lnTo>
                    <a:pt x="136" y="33"/>
                  </a:lnTo>
                  <a:lnTo>
                    <a:pt x="136" y="33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9" y="24"/>
                  </a:lnTo>
                  <a:lnTo>
                    <a:pt x="139" y="24"/>
                  </a:lnTo>
                  <a:lnTo>
                    <a:pt x="139" y="24"/>
                  </a:lnTo>
                  <a:lnTo>
                    <a:pt x="139" y="24"/>
                  </a:lnTo>
                  <a:lnTo>
                    <a:pt x="139" y="23"/>
                  </a:lnTo>
                  <a:lnTo>
                    <a:pt x="139" y="23"/>
                  </a:lnTo>
                  <a:lnTo>
                    <a:pt x="140" y="21"/>
                  </a:lnTo>
                  <a:lnTo>
                    <a:pt x="140" y="21"/>
                  </a:lnTo>
                  <a:lnTo>
                    <a:pt x="142" y="20"/>
                  </a:lnTo>
                  <a:lnTo>
                    <a:pt x="142" y="20"/>
                  </a:lnTo>
                  <a:lnTo>
                    <a:pt x="144" y="18"/>
                  </a:lnTo>
                  <a:lnTo>
                    <a:pt x="144" y="18"/>
                  </a:lnTo>
                  <a:lnTo>
                    <a:pt x="145" y="18"/>
                  </a:lnTo>
                  <a:lnTo>
                    <a:pt x="145" y="18"/>
                  </a:lnTo>
                  <a:lnTo>
                    <a:pt x="147" y="16"/>
                  </a:lnTo>
                  <a:lnTo>
                    <a:pt x="147" y="16"/>
                  </a:lnTo>
                  <a:lnTo>
                    <a:pt x="147" y="16"/>
                  </a:lnTo>
                  <a:lnTo>
                    <a:pt x="147" y="16"/>
                  </a:lnTo>
                  <a:lnTo>
                    <a:pt x="149" y="16"/>
                  </a:lnTo>
                  <a:lnTo>
                    <a:pt x="149" y="16"/>
                  </a:lnTo>
                  <a:lnTo>
                    <a:pt x="149" y="16"/>
                  </a:lnTo>
                  <a:lnTo>
                    <a:pt x="186" y="54"/>
                  </a:lnTo>
                  <a:lnTo>
                    <a:pt x="186" y="54"/>
                  </a:lnTo>
                  <a:lnTo>
                    <a:pt x="191" y="51"/>
                  </a:lnTo>
                  <a:lnTo>
                    <a:pt x="196" y="47"/>
                  </a:lnTo>
                  <a:lnTo>
                    <a:pt x="199" y="44"/>
                  </a:lnTo>
                  <a:lnTo>
                    <a:pt x="201" y="41"/>
                  </a:lnTo>
                  <a:lnTo>
                    <a:pt x="201" y="36"/>
                  </a:lnTo>
                  <a:lnTo>
                    <a:pt x="201" y="33"/>
                  </a:lnTo>
                  <a:lnTo>
                    <a:pt x="201" y="29"/>
                  </a:lnTo>
                  <a:lnTo>
                    <a:pt x="201" y="26"/>
                  </a:lnTo>
                  <a:lnTo>
                    <a:pt x="199" y="24"/>
                  </a:lnTo>
                  <a:lnTo>
                    <a:pt x="199" y="21"/>
                  </a:lnTo>
                  <a:lnTo>
                    <a:pt x="199" y="20"/>
                  </a:lnTo>
                  <a:lnTo>
                    <a:pt x="199" y="18"/>
                  </a:lnTo>
                  <a:lnTo>
                    <a:pt x="198" y="16"/>
                  </a:lnTo>
                  <a:lnTo>
                    <a:pt x="198" y="15"/>
                  </a:lnTo>
                  <a:lnTo>
                    <a:pt x="198" y="13"/>
                  </a:lnTo>
                  <a:lnTo>
                    <a:pt x="198" y="13"/>
                  </a:lnTo>
                  <a:lnTo>
                    <a:pt x="198" y="13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196" y="8"/>
                  </a:lnTo>
                  <a:lnTo>
                    <a:pt x="196" y="8"/>
                  </a:lnTo>
                  <a:lnTo>
                    <a:pt x="196" y="6"/>
                  </a:lnTo>
                  <a:lnTo>
                    <a:pt x="196" y="6"/>
                  </a:lnTo>
                  <a:lnTo>
                    <a:pt x="194" y="5"/>
                  </a:lnTo>
                  <a:lnTo>
                    <a:pt x="194" y="5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9" y="0"/>
                  </a:lnTo>
                  <a:lnTo>
                    <a:pt x="199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3" y="2"/>
                  </a:lnTo>
                  <a:lnTo>
                    <a:pt x="203" y="2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6" y="3"/>
                  </a:lnTo>
                  <a:lnTo>
                    <a:pt x="206" y="3"/>
                  </a:lnTo>
                  <a:lnTo>
                    <a:pt x="208" y="5"/>
                  </a:lnTo>
                  <a:lnTo>
                    <a:pt x="208" y="5"/>
                  </a:lnTo>
                  <a:lnTo>
                    <a:pt x="209" y="6"/>
                  </a:lnTo>
                  <a:lnTo>
                    <a:pt x="209" y="6"/>
                  </a:lnTo>
                  <a:lnTo>
                    <a:pt x="211" y="6"/>
                  </a:lnTo>
                  <a:lnTo>
                    <a:pt x="211" y="6"/>
                  </a:lnTo>
                  <a:lnTo>
                    <a:pt x="212" y="8"/>
                  </a:lnTo>
                  <a:lnTo>
                    <a:pt x="212" y="8"/>
                  </a:lnTo>
                  <a:lnTo>
                    <a:pt x="214" y="10"/>
                  </a:lnTo>
                  <a:lnTo>
                    <a:pt x="214" y="10"/>
                  </a:lnTo>
                  <a:lnTo>
                    <a:pt x="216" y="11"/>
                  </a:lnTo>
                  <a:lnTo>
                    <a:pt x="216" y="11"/>
                  </a:lnTo>
                  <a:lnTo>
                    <a:pt x="216" y="11"/>
                  </a:lnTo>
                  <a:lnTo>
                    <a:pt x="216" y="11"/>
                  </a:lnTo>
                  <a:lnTo>
                    <a:pt x="217" y="13"/>
                  </a:lnTo>
                  <a:lnTo>
                    <a:pt x="217" y="13"/>
                  </a:lnTo>
                  <a:lnTo>
                    <a:pt x="217" y="13"/>
                  </a:lnTo>
                  <a:lnTo>
                    <a:pt x="217" y="13"/>
                  </a:lnTo>
                  <a:lnTo>
                    <a:pt x="219" y="15"/>
                  </a:lnTo>
                  <a:lnTo>
                    <a:pt x="219" y="15"/>
                  </a:lnTo>
                  <a:lnTo>
                    <a:pt x="219" y="15"/>
                  </a:lnTo>
                  <a:lnTo>
                    <a:pt x="409" y="204"/>
                  </a:lnTo>
                  <a:lnTo>
                    <a:pt x="409" y="204"/>
                  </a:lnTo>
                  <a:lnTo>
                    <a:pt x="410" y="224"/>
                  </a:lnTo>
                  <a:lnTo>
                    <a:pt x="412" y="244"/>
                  </a:lnTo>
                  <a:lnTo>
                    <a:pt x="412" y="244"/>
                  </a:lnTo>
                  <a:lnTo>
                    <a:pt x="410" y="275"/>
                  </a:lnTo>
                  <a:lnTo>
                    <a:pt x="405" y="303"/>
                  </a:lnTo>
                  <a:lnTo>
                    <a:pt x="399" y="330"/>
                  </a:lnTo>
                  <a:lnTo>
                    <a:pt x="389" y="357"/>
                  </a:lnTo>
                  <a:lnTo>
                    <a:pt x="376" y="383"/>
                  </a:lnTo>
                  <a:lnTo>
                    <a:pt x="361" y="407"/>
                  </a:lnTo>
                  <a:lnTo>
                    <a:pt x="345" y="429"/>
                  </a:lnTo>
                  <a:lnTo>
                    <a:pt x="327" y="450"/>
                  </a:lnTo>
                  <a:lnTo>
                    <a:pt x="306" y="468"/>
                  </a:lnTo>
                  <a:lnTo>
                    <a:pt x="284" y="484"/>
                  </a:lnTo>
                  <a:lnTo>
                    <a:pt x="260" y="499"/>
                  </a:lnTo>
                  <a:lnTo>
                    <a:pt x="234" y="512"/>
                  </a:lnTo>
                  <a:lnTo>
                    <a:pt x="208" y="522"/>
                  </a:lnTo>
                  <a:lnTo>
                    <a:pt x="180" y="528"/>
                  </a:lnTo>
                  <a:lnTo>
                    <a:pt x="150" y="533"/>
                  </a:lnTo>
                  <a:lnTo>
                    <a:pt x="121" y="535"/>
                  </a:lnTo>
                  <a:lnTo>
                    <a:pt x="121" y="535"/>
                  </a:lnTo>
                  <a:lnTo>
                    <a:pt x="100" y="533"/>
                  </a:lnTo>
                  <a:lnTo>
                    <a:pt x="78" y="532"/>
                  </a:lnTo>
                  <a:lnTo>
                    <a:pt x="78" y="532"/>
                  </a:lnTo>
                  <a:close/>
                </a:path>
              </a:pathLst>
            </a:custGeom>
            <a:solidFill>
              <a:srgbClr val="1E344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44" name="Freeform 220"/>
            <p:cNvSpPr>
              <a:spLocks noEditPoints="1"/>
            </p:cNvSpPr>
            <p:nvPr/>
          </p:nvSpPr>
          <p:spPr bwMode="auto">
            <a:xfrm>
              <a:off x="6486525" y="4294188"/>
              <a:ext cx="373063" cy="774700"/>
            </a:xfrm>
            <a:custGeom>
              <a:avLst/>
              <a:gdLst/>
              <a:ahLst/>
              <a:cxnLst>
                <a:cxn ang="0">
                  <a:pos x="14" y="424"/>
                </a:cxn>
                <a:cxn ang="0">
                  <a:pos x="31" y="144"/>
                </a:cxn>
                <a:cxn ang="0">
                  <a:pos x="18" y="95"/>
                </a:cxn>
                <a:cxn ang="0">
                  <a:pos x="1" y="74"/>
                </a:cxn>
                <a:cxn ang="0">
                  <a:pos x="0" y="42"/>
                </a:cxn>
                <a:cxn ang="0">
                  <a:pos x="13" y="18"/>
                </a:cxn>
                <a:cxn ang="0">
                  <a:pos x="23" y="39"/>
                </a:cxn>
                <a:cxn ang="0">
                  <a:pos x="34" y="56"/>
                </a:cxn>
                <a:cxn ang="0">
                  <a:pos x="59" y="52"/>
                </a:cxn>
                <a:cxn ang="0">
                  <a:pos x="68" y="41"/>
                </a:cxn>
                <a:cxn ang="0">
                  <a:pos x="62" y="2"/>
                </a:cxn>
                <a:cxn ang="0">
                  <a:pos x="77" y="6"/>
                </a:cxn>
                <a:cxn ang="0">
                  <a:pos x="96" y="24"/>
                </a:cxn>
                <a:cxn ang="0">
                  <a:pos x="103" y="54"/>
                </a:cxn>
                <a:cxn ang="0">
                  <a:pos x="88" y="85"/>
                </a:cxn>
                <a:cxn ang="0">
                  <a:pos x="73" y="139"/>
                </a:cxn>
                <a:cxn ang="0">
                  <a:pos x="85" y="424"/>
                </a:cxn>
                <a:cxn ang="0">
                  <a:pos x="90" y="453"/>
                </a:cxn>
                <a:cxn ang="0">
                  <a:pos x="73" y="479"/>
                </a:cxn>
                <a:cxn ang="0">
                  <a:pos x="49" y="488"/>
                </a:cxn>
                <a:cxn ang="0">
                  <a:pos x="21" y="473"/>
                </a:cxn>
                <a:cxn ang="0">
                  <a:pos x="8" y="445"/>
                </a:cxn>
                <a:cxn ang="0">
                  <a:pos x="142" y="434"/>
                </a:cxn>
                <a:cxn ang="0">
                  <a:pos x="162" y="144"/>
                </a:cxn>
                <a:cxn ang="0">
                  <a:pos x="155" y="108"/>
                </a:cxn>
                <a:cxn ang="0">
                  <a:pos x="139" y="80"/>
                </a:cxn>
                <a:cxn ang="0">
                  <a:pos x="131" y="52"/>
                </a:cxn>
                <a:cxn ang="0">
                  <a:pos x="139" y="23"/>
                </a:cxn>
                <a:cxn ang="0">
                  <a:pos x="149" y="16"/>
                </a:cxn>
                <a:cxn ang="0">
                  <a:pos x="162" y="52"/>
                </a:cxn>
                <a:cxn ang="0">
                  <a:pos x="185" y="54"/>
                </a:cxn>
                <a:cxn ang="0">
                  <a:pos x="201" y="41"/>
                </a:cxn>
                <a:cxn ang="0">
                  <a:pos x="194" y="2"/>
                </a:cxn>
                <a:cxn ang="0">
                  <a:pos x="203" y="2"/>
                </a:cxn>
                <a:cxn ang="0">
                  <a:pos x="222" y="18"/>
                </a:cxn>
                <a:cxn ang="0">
                  <a:pos x="234" y="41"/>
                </a:cxn>
                <a:cxn ang="0">
                  <a:pos x="221" y="85"/>
                </a:cxn>
                <a:cxn ang="0">
                  <a:pos x="206" y="124"/>
                </a:cxn>
                <a:cxn ang="0">
                  <a:pos x="211" y="416"/>
                </a:cxn>
                <a:cxn ang="0">
                  <a:pos x="222" y="445"/>
                </a:cxn>
                <a:cxn ang="0">
                  <a:pos x="211" y="473"/>
                </a:cxn>
                <a:cxn ang="0">
                  <a:pos x="181" y="488"/>
                </a:cxn>
                <a:cxn ang="0">
                  <a:pos x="158" y="479"/>
                </a:cxn>
                <a:cxn ang="0">
                  <a:pos x="140" y="453"/>
                </a:cxn>
                <a:cxn ang="0">
                  <a:pos x="163" y="435"/>
                </a:cxn>
                <a:cxn ang="0">
                  <a:pos x="199" y="435"/>
                </a:cxn>
                <a:cxn ang="0">
                  <a:pos x="181" y="466"/>
                </a:cxn>
                <a:cxn ang="0">
                  <a:pos x="158" y="445"/>
                </a:cxn>
                <a:cxn ang="0">
                  <a:pos x="49" y="425"/>
                </a:cxn>
                <a:cxn ang="0">
                  <a:pos x="67" y="456"/>
                </a:cxn>
                <a:cxn ang="0">
                  <a:pos x="32" y="456"/>
                </a:cxn>
              </a:cxnLst>
              <a:rect l="0" t="0" r="r" b="b"/>
              <a:pathLst>
                <a:path w="235" h="488">
                  <a:moveTo>
                    <a:pt x="8" y="445"/>
                  </a:moveTo>
                  <a:lnTo>
                    <a:pt x="8" y="445"/>
                  </a:lnTo>
                  <a:lnTo>
                    <a:pt x="10" y="434"/>
                  </a:lnTo>
                  <a:lnTo>
                    <a:pt x="14" y="424"/>
                  </a:lnTo>
                  <a:lnTo>
                    <a:pt x="19" y="416"/>
                  </a:lnTo>
                  <a:lnTo>
                    <a:pt x="29" y="411"/>
                  </a:lnTo>
                  <a:lnTo>
                    <a:pt x="31" y="144"/>
                  </a:lnTo>
                  <a:lnTo>
                    <a:pt x="31" y="144"/>
                  </a:lnTo>
                  <a:lnTo>
                    <a:pt x="29" y="131"/>
                  </a:lnTo>
                  <a:lnTo>
                    <a:pt x="28" y="119"/>
                  </a:lnTo>
                  <a:lnTo>
                    <a:pt x="24" y="108"/>
                  </a:lnTo>
                  <a:lnTo>
                    <a:pt x="18" y="95"/>
                  </a:lnTo>
                  <a:lnTo>
                    <a:pt x="18" y="95"/>
                  </a:lnTo>
                  <a:lnTo>
                    <a:pt x="13" y="88"/>
                  </a:lnTo>
                  <a:lnTo>
                    <a:pt x="6" y="80"/>
                  </a:lnTo>
                  <a:lnTo>
                    <a:pt x="1" y="7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3" y="18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39"/>
                  </a:lnTo>
                  <a:lnTo>
                    <a:pt x="26" y="47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34" y="56"/>
                  </a:lnTo>
                  <a:lnTo>
                    <a:pt x="39" y="57"/>
                  </a:lnTo>
                  <a:lnTo>
                    <a:pt x="46" y="56"/>
                  </a:lnTo>
                  <a:lnTo>
                    <a:pt x="52" y="54"/>
                  </a:lnTo>
                  <a:lnTo>
                    <a:pt x="59" y="52"/>
                  </a:lnTo>
                  <a:lnTo>
                    <a:pt x="64" y="49"/>
                  </a:lnTo>
                  <a:lnTo>
                    <a:pt x="67" y="44"/>
                  </a:lnTo>
                  <a:lnTo>
                    <a:pt x="68" y="41"/>
                  </a:lnTo>
                  <a:lnTo>
                    <a:pt x="68" y="41"/>
                  </a:lnTo>
                  <a:lnTo>
                    <a:pt x="68" y="26"/>
                  </a:lnTo>
                  <a:lnTo>
                    <a:pt x="67" y="18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2"/>
                  </a:lnTo>
                  <a:lnTo>
                    <a:pt x="77" y="6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91" y="18"/>
                  </a:lnTo>
                  <a:lnTo>
                    <a:pt x="96" y="24"/>
                  </a:lnTo>
                  <a:lnTo>
                    <a:pt x="100" y="33"/>
                  </a:lnTo>
                  <a:lnTo>
                    <a:pt x="103" y="41"/>
                  </a:lnTo>
                  <a:lnTo>
                    <a:pt x="103" y="41"/>
                  </a:lnTo>
                  <a:lnTo>
                    <a:pt x="103" y="54"/>
                  </a:lnTo>
                  <a:lnTo>
                    <a:pt x="101" y="64"/>
                  </a:lnTo>
                  <a:lnTo>
                    <a:pt x="96" y="74"/>
                  </a:lnTo>
                  <a:lnTo>
                    <a:pt x="88" y="85"/>
                  </a:lnTo>
                  <a:lnTo>
                    <a:pt x="88" y="85"/>
                  </a:lnTo>
                  <a:lnTo>
                    <a:pt x="80" y="96"/>
                  </a:lnTo>
                  <a:lnTo>
                    <a:pt x="75" y="110"/>
                  </a:lnTo>
                  <a:lnTo>
                    <a:pt x="73" y="124"/>
                  </a:lnTo>
                  <a:lnTo>
                    <a:pt x="73" y="139"/>
                  </a:lnTo>
                  <a:lnTo>
                    <a:pt x="70" y="411"/>
                  </a:lnTo>
                  <a:lnTo>
                    <a:pt x="70" y="411"/>
                  </a:lnTo>
                  <a:lnTo>
                    <a:pt x="78" y="416"/>
                  </a:lnTo>
                  <a:lnTo>
                    <a:pt x="85" y="424"/>
                  </a:lnTo>
                  <a:lnTo>
                    <a:pt x="90" y="434"/>
                  </a:lnTo>
                  <a:lnTo>
                    <a:pt x="91" y="445"/>
                  </a:lnTo>
                  <a:lnTo>
                    <a:pt x="91" y="445"/>
                  </a:lnTo>
                  <a:lnTo>
                    <a:pt x="90" y="453"/>
                  </a:lnTo>
                  <a:lnTo>
                    <a:pt x="88" y="460"/>
                  </a:lnTo>
                  <a:lnTo>
                    <a:pt x="83" y="468"/>
                  </a:lnTo>
                  <a:lnTo>
                    <a:pt x="78" y="473"/>
                  </a:lnTo>
                  <a:lnTo>
                    <a:pt x="73" y="479"/>
                  </a:lnTo>
                  <a:lnTo>
                    <a:pt x="65" y="483"/>
                  </a:lnTo>
                  <a:lnTo>
                    <a:pt x="59" y="486"/>
                  </a:lnTo>
                  <a:lnTo>
                    <a:pt x="49" y="488"/>
                  </a:lnTo>
                  <a:lnTo>
                    <a:pt x="49" y="488"/>
                  </a:lnTo>
                  <a:lnTo>
                    <a:pt x="41" y="486"/>
                  </a:lnTo>
                  <a:lnTo>
                    <a:pt x="34" y="483"/>
                  </a:lnTo>
                  <a:lnTo>
                    <a:pt x="26" y="479"/>
                  </a:lnTo>
                  <a:lnTo>
                    <a:pt x="21" y="473"/>
                  </a:lnTo>
                  <a:lnTo>
                    <a:pt x="14" y="468"/>
                  </a:lnTo>
                  <a:lnTo>
                    <a:pt x="11" y="460"/>
                  </a:lnTo>
                  <a:lnTo>
                    <a:pt x="10" y="453"/>
                  </a:lnTo>
                  <a:lnTo>
                    <a:pt x="8" y="445"/>
                  </a:lnTo>
                  <a:lnTo>
                    <a:pt x="8" y="445"/>
                  </a:lnTo>
                  <a:close/>
                  <a:moveTo>
                    <a:pt x="140" y="445"/>
                  </a:moveTo>
                  <a:lnTo>
                    <a:pt x="140" y="445"/>
                  </a:lnTo>
                  <a:lnTo>
                    <a:pt x="142" y="434"/>
                  </a:lnTo>
                  <a:lnTo>
                    <a:pt x="145" y="424"/>
                  </a:lnTo>
                  <a:lnTo>
                    <a:pt x="152" y="416"/>
                  </a:lnTo>
                  <a:lnTo>
                    <a:pt x="160" y="411"/>
                  </a:lnTo>
                  <a:lnTo>
                    <a:pt x="162" y="144"/>
                  </a:lnTo>
                  <a:lnTo>
                    <a:pt x="162" y="144"/>
                  </a:lnTo>
                  <a:lnTo>
                    <a:pt x="162" y="131"/>
                  </a:lnTo>
                  <a:lnTo>
                    <a:pt x="160" y="119"/>
                  </a:lnTo>
                  <a:lnTo>
                    <a:pt x="155" y="108"/>
                  </a:lnTo>
                  <a:lnTo>
                    <a:pt x="150" y="95"/>
                  </a:lnTo>
                  <a:lnTo>
                    <a:pt x="150" y="95"/>
                  </a:lnTo>
                  <a:lnTo>
                    <a:pt x="144" y="88"/>
                  </a:lnTo>
                  <a:lnTo>
                    <a:pt x="139" y="80"/>
                  </a:lnTo>
                  <a:lnTo>
                    <a:pt x="134" y="74"/>
                  </a:lnTo>
                  <a:lnTo>
                    <a:pt x="132" y="65"/>
                  </a:lnTo>
                  <a:lnTo>
                    <a:pt x="132" y="65"/>
                  </a:lnTo>
                  <a:lnTo>
                    <a:pt x="131" y="52"/>
                  </a:lnTo>
                  <a:lnTo>
                    <a:pt x="132" y="42"/>
                  </a:lnTo>
                  <a:lnTo>
                    <a:pt x="136" y="33"/>
                  </a:lnTo>
                  <a:lnTo>
                    <a:pt x="139" y="23"/>
                  </a:lnTo>
                  <a:lnTo>
                    <a:pt x="139" y="23"/>
                  </a:lnTo>
                  <a:lnTo>
                    <a:pt x="145" y="18"/>
                  </a:lnTo>
                  <a:lnTo>
                    <a:pt x="147" y="16"/>
                  </a:lnTo>
                  <a:lnTo>
                    <a:pt x="149" y="16"/>
                  </a:lnTo>
                  <a:lnTo>
                    <a:pt x="149" y="16"/>
                  </a:lnTo>
                  <a:lnTo>
                    <a:pt x="155" y="39"/>
                  </a:lnTo>
                  <a:lnTo>
                    <a:pt x="158" y="47"/>
                  </a:lnTo>
                  <a:lnTo>
                    <a:pt x="162" y="52"/>
                  </a:lnTo>
                  <a:lnTo>
                    <a:pt x="162" y="52"/>
                  </a:lnTo>
                  <a:lnTo>
                    <a:pt x="167" y="56"/>
                  </a:lnTo>
                  <a:lnTo>
                    <a:pt x="172" y="57"/>
                  </a:lnTo>
                  <a:lnTo>
                    <a:pt x="178" y="56"/>
                  </a:lnTo>
                  <a:lnTo>
                    <a:pt x="185" y="54"/>
                  </a:lnTo>
                  <a:lnTo>
                    <a:pt x="190" y="52"/>
                  </a:lnTo>
                  <a:lnTo>
                    <a:pt x="194" y="49"/>
                  </a:lnTo>
                  <a:lnTo>
                    <a:pt x="199" y="44"/>
                  </a:lnTo>
                  <a:lnTo>
                    <a:pt x="201" y="41"/>
                  </a:lnTo>
                  <a:lnTo>
                    <a:pt x="201" y="41"/>
                  </a:lnTo>
                  <a:lnTo>
                    <a:pt x="201" y="26"/>
                  </a:lnTo>
                  <a:lnTo>
                    <a:pt x="199" y="18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0"/>
                  </a:lnTo>
                  <a:lnTo>
                    <a:pt x="196" y="0"/>
                  </a:lnTo>
                  <a:lnTo>
                    <a:pt x="203" y="2"/>
                  </a:lnTo>
                  <a:lnTo>
                    <a:pt x="209" y="6"/>
                  </a:lnTo>
                  <a:lnTo>
                    <a:pt x="216" y="11"/>
                  </a:lnTo>
                  <a:lnTo>
                    <a:pt x="216" y="11"/>
                  </a:lnTo>
                  <a:lnTo>
                    <a:pt x="222" y="18"/>
                  </a:lnTo>
                  <a:lnTo>
                    <a:pt x="227" y="24"/>
                  </a:lnTo>
                  <a:lnTo>
                    <a:pt x="232" y="33"/>
                  </a:lnTo>
                  <a:lnTo>
                    <a:pt x="234" y="41"/>
                  </a:lnTo>
                  <a:lnTo>
                    <a:pt x="234" y="41"/>
                  </a:lnTo>
                  <a:lnTo>
                    <a:pt x="235" y="54"/>
                  </a:lnTo>
                  <a:lnTo>
                    <a:pt x="232" y="64"/>
                  </a:lnTo>
                  <a:lnTo>
                    <a:pt x="227" y="74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12" y="96"/>
                  </a:lnTo>
                  <a:lnTo>
                    <a:pt x="208" y="110"/>
                  </a:lnTo>
                  <a:lnTo>
                    <a:pt x="206" y="124"/>
                  </a:lnTo>
                  <a:lnTo>
                    <a:pt x="204" y="139"/>
                  </a:lnTo>
                  <a:lnTo>
                    <a:pt x="203" y="411"/>
                  </a:lnTo>
                  <a:lnTo>
                    <a:pt x="203" y="411"/>
                  </a:lnTo>
                  <a:lnTo>
                    <a:pt x="211" y="416"/>
                  </a:lnTo>
                  <a:lnTo>
                    <a:pt x="217" y="424"/>
                  </a:lnTo>
                  <a:lnTo>
                    <a:pt x="221" y="434"/>
                  </a:lnTo>
                  <a:lnTo>
                    <a:pt x="222" y="445"/>
                  </a:lnTo>
                  <a:lnTo>
                    <a:pt x="222" y="445"/>
                  </a:lnTo>
                  <a:lnTo>
                    <a:pt x="222" y="453"/>
                  </a:lnTo>
                  <a:lnTo>
                    <a:pt x="219" y="460"/>
                  </a:lnTo>
                  <a:lnTo>
                    <a:pt x="216" y="468"/>
                  </a:lnTo>
                  <a:lnTo>
                    <a:pt x="211" y="473"/>
                  </a:lnTo>
                  <a:lnTo>
                    <a:pt x="204" y="479"/>
                  </a:lnTo>
                  <a:lnTo>
                    <a:pt x="198" y="483"/>
                  </a:lnTo>
                  <a:lnTo>
                    <a:pt x="190" y="486"/>
                  </a:lnTo>
                  <a:lnTo>
                    <a:pt x="181" y="488"/>
                  </a:lnTo>
                  <a:lnTo>
                    <a:pt x="181" y="488"/>
                  </a:lnTo>
                  <a:lnTo>
                    <a:pt x="173" y="486"/>
                  </a:lnTo>
                  <a:lnTo>
                    <a:pt x="165" y="483"/>
                  </a:lnTo>
                  <a:lnTo>
                    <a:pt x="158" y="479"/>
                  </a:lnTo>
                  <a:lnTo>
                    <a:pt x="152" y="473"/>
                  </a:lnTo>
                  <a:lnTo>
                    <a:pt x="147" y="468"/>
                  </a:lnTo>
                  <a:lnTo>
                    <a:pt x="144" y="460"/>
                  </a:lnTo>
                  <a:lnTo>
                    <a:pt x="140" y="453"/>
                  </a:lnTo>
                  <a:lnTo>
                    <a:pt x="140" y="445"/>
                  </a:lnTo>
                  <a:lnTo>
                    <a:pt x="140" y="445"/>
                  </a:lnTo>
                  <a:close/>
                  <a:moveTo>
                    <a:pt x="158" y="445"/>
                  </a:moveTo>
                  <a:lnTo>
                    <a:pt x="163" y="435"/>
                  </a:lnTo>
                  <a:lnTo>
                    <a:pt x="170" y="425"/>
                  </a:lnTo>
                  <a:lnTo>
                    <a:pt x="181" y="425"/>
                  </a:lnTo>
                  <a:lnTo>
                    <a:pt x="193" y="425"/>
                  </a:lnTo>
                  <a:lnTo>
                    <a:pt x="199" y="435"/>
                  </a:lnTo>
                  <a:lnTo>
                    <a:pt x="206" y="445"/>
                  </a:lnTo>
                  <a:lnTo>
                    <a:pt x="199" y="456"/>
                  </a:lnTo>
                  <a:lnTo>
                    <a:pt x="193" y="466"/>
                  </a:lnTo>
                  <a:lnTo>
                    <a:pt x="181" y="466"/>
                  </a:lnTo>
                  <a:lnTo>
                    <a:pt x="170" y="466"/>
                  </a:lnTo>
                  <a:lnTo>
                    <a:pt x="163" y="456"/>
                  </a:lnTo>
                  <a:lnTo>
                    <a:pt x="158" y="445"/>
                  </a:lnTo>
                  <a:lnTo>
                    <a:pt x="158" y="445"/>
                  </a:lnTo>
                  <a:close/>
                  <a:moveTo>
                    <a:pt x="26" y="445"/>
                  </a:moveTo>
                  <a:lnTo>
                    <a:pt x="32" y="435"/>
                  </a:lnTo>
                  <a:lnTo>
                    <a:pt x="37" y="425"/>
                  </a:lnTo>
                  <a:lnTo>
                    <a:pt x="49" y="425"/>
                  </a:lnTo>
                  <a:lnTo>
                    <a:pt x="62" y="425"/>
                  </a:lnTo>
                  <a:lnTo>
                    <a:pt x="67" y="435"/>
                  </a:lnTo>
                  <a:lnTo>
                    <a:pt x="73" y="445"/>
                  </a:lnTo>
                  <a:lnTo>
                    <a:pt x="67" y="456"/>
                  </a:lnTo>
                  <a:lnTo>
                    <a:pt x="62" y="466"/>
                  </a:lnTo>
                  <a:lnTo>
                    <a:pt x="49" y="466"/>
                  </a:lnTo>
                  <a:lnTo>
                    <a:pt x="37" y="466"/>
                  </a:lnTo>
                  <a:lnTo>
                    <a:pt x="32" y="456"/>
                  </a:lnTo>
                  <a:lnTo>
                    <a:pt x="26" y="445"/>
                  </a:lnTo>
                  <a:lnTo>
                    <a:pt x="26" y="4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261" name="TextBox 260"/>
          <p:cNvSpPr txBox="1"/>
          <p:nvPr/>
        </p:nvSpPr>
        <p:spPr>
          <a:xfrm>
            <a:off x="1137900" y="1225310"/>
            <a:ext cx="964431" cy="47667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065" dirty="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</a:rPr>
              <a:t>赠扁平化图标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组合 510"/>
          <p:cNvGrpSpPr/>
          <p:nvPr/>
        </p:nvGrpSpPr>
        <p:grpSpPr>
          <a:xfrm>
            <a:off x="6872047" y="2171658"/>
            <a:ext cx="1225551" cy="1223433"/>
            <a:chOff x="5168900" y="1057275"/>
            <a:chExt cx="919163" cy="917575"/>
          </a:xfrm>
        </p:grpSpPr>
        <p:sp>
          <p:nvSpPr>
            <p:cNvPr id="2073" name="Freeform 25"/>
            <p:cNvSpPr/>
            <p:nvPr/>
          </p:nvSpPr>
          <p:spPr bwMode="auto">
            <a:xfrm>
              <a:off x="5168900" y="1057275"/>
              <a:ext cx="919163" cy="917575"/>
            </a:xfrm>
            <a:custGeom>
              <a:avLst/>
              <a:gdLst/>
              <a:ahLst/>
              <a:cxnLst>
                <a:cxn ang="0">
                  <a:pos x="290" y="0"/>
                </a:cxn>
                <a:cxn ang="0">
                  <a:pos x="347" y="5"/>
                </a:cxn>
                <a:cxn ang="0">
                  <a:pos x="403" y="22"/>
                </a:cxn>
                <a:cxn ang="0">
                  <a:pos x="452" y="49"/>
                </a:cxn>
                <a:cxn ang="0">
                  <a:pos x="494" y="84"/>
                </a:cxn>
                <a:cxn ang="0">
                  <a:pos x="530" y="128"/>
                </a:cxn>
                <a:cxn ang="0">
                  <a:pos x="556" y="177"/>
                </a:cxn>
                <a:cxn ang="0">
                  <a:pos x="573" y="231"/>
                </a:cxn>
                <a:cxn ang="0">
                  <a:pos x="579" y="289"/>
                </a:cxn>
                <a:cxn ang="0">
                  <a:pos x="578" y="319"/>
                </a:cxn>
                <a:cxn ang="0">
                  <a:pos x="566" y="374"/>
                </a:cxn>
                <a:cxn ang="0">
                  <a:pos x="543" y="427"/>
                </a:cxn>
                <a:cxn ang="0">
                  <a:pos x="512" y="472"/>
                </a:cxn>
                <a:cxn ang="0">
                  <a:pos x="473" y="511"/>
                </a:cxn>
                <a:cxn ang="0">
                  <a:pos x="427" y="542"/>
                </a:cxn>
                <a:cxn ang="0">
                  <a:pos x="375" y="565"/>
                </a:cxn>
                <a:cxn ang="0">
                  <a:pos x="320" y="577"/>
                </a:cxn>
                <a:cxn ang="0">
                  <a:pos x="290" y="578"/>
                </a:cxn>
                <a:cxn ang="0">
                  <a:pos x="232" y="572"/>
                </a:cxn>
                <a:cxn ang="0">
                  <a:pos x="178" y="556"/>
                </a:cxn>
                <a:cxn ang="0">
                  <a:pos x="129" y="529"/>
                </a:cxn>
                <a:cxn ang="0">
                  <a:pos x="85" y="493"/>
                </a:cxn>
                <a:cxn ang="0">
                  <a:pos x="50" y="451"/>
                </a:cxn>
                <a:cxn ang="0">
                  <a:pos x="22" y="402"/>
                </a:cxn>
                <a:cxn ang="0">
                  <a:pos x="6" y="347"/>
                </a:cxn>
                <a:cxn ang="0">
                  <a:pos x="0" y="289"/>
                </a:cxn>
                <a:cxn ang="0">
                  <a:pos x="1" y="260"/>
                </a:cxn>
                <a:cxn ang="0">
                  <a:pos x="13" y="203"/>
                </a:cxn>
                <a:cxn ang="0">
                  <a:pos x="36" y="151"/>
                </a:cxn>
                <a:cxn ang="0">
                  <a:pos x="67" y="105"/>
                </a:cxn>
                <a:cxn ang="0">
                  <a:pos x="106" y="66"/>
                </a:cxn>
                <a:cxn ang="0">
                  <a:pos x="151" y="35"/>
                </a:cxn>
                <a:cxn ang="0">
                  <a:pos x="204" y="12"/>
                </a:cxn>
                <a:cxn ang="0">
                  <a:pos x="261" y="0"/>
                </a:cxn>
                <a:cxn ang="0">
                  <a:pos x="290" y="0"/>
                </a:cxn>
              </a:cxnLst>
              <a:rect l="0" t="0" r="r" b="b"/>
              <a:pathLst>
                <a:path w="579" h="578">
                  <a:moveTo>
                    <a:pt x="290" y="0"/>
                  </a:moveTo>
                  <a:lnTo>
                    <a:pt x="290" y="0"/>
                  </a:lnTo>
                  <a:lnTo>
                    <a:pt x="320" y="0"/>
                  </a:lnTo>
                  <a:lnTo>
                    <a:pt x="347" y="5"/>
                  </a:lnTo>
                  <a:lnTo>
                    <a:pt x="375" y="12"/>
                  </a:lnTo>
                  <a:lnTo>
                    <a:pt x="403" y="22"/>
                  </a:lnTo>
                  <a:lnTo>
                    <a:pt x="427" y="35"/>
                  </a:lnTo>
                  <a:lnTo>
                    <a:pt x="452" y="49"/>
                  </a:lnTo>
                  <a:lnTo>
                    <a:pt x="473" y="66"/>
                  </a:lnTo>
                  <a:lnTo>
                    <a:pt x="494" y="84"/>
                  </a:lnTo>
                  <a:lnTo>
                    <a:pt x="512" y="105"/>
                  </a:lnTo>
                  <a:lnTo>
                    <a:pt x="530" y="128"/>
                  </a:lnTo>
                  <a:lnTo>
                    <a:pt x="543" y="151"/>
                  </a:lnTo>
                  <a:lnTo>
                    <a:pt x="556" y="177"/>
                  </a:lnTo>
                  <a:lnTo>
                    <a:pt x="566" y="203"/>
                  </a:lnTo>
                  <a:lnTo>
                    <a:pt x="573" y="231"/>
                  </a:lnTo>
                  <a:lnTo>
                    <a:pt x="578" y="260"/>
                  </a:lnTo>
                  <a:lnTo>
                    <a:pt x="579" y="289"/>
                  </a:lnTo>
                  <a:lnTo>
                    <a:pt x="579" y="289"/>
                  </a:lnTo>
                  <a:lnTo>
                    <a:pt x="578" y="319"/>
                  </a:lnTo>
                  <a:lnTo>
                    <a:pt x="573" y="347"/>
                  </a:lnTo>
                  <a:lnTo>
                    <a:pt x="566" y="374"/>
                  </a:lnTo>
                  <a:lnTo>
                    <a:pt x="556" y="402"/>
                  </a:lnTo>
                  <a:lnTo>
                    <a:pt x="543" y="427"/>
                  </a:lnTo>
                  <a:lnTo>
                    <a:pt x="530" y="451"/>
                  </a:lnTo>
                  <a:lnTo>
                    <a:pt x="512" y="472"/>
                  </a:lnTo>
                  <a:lnTo>
                    <a:pt x="494" y="493"/>
                  </a:lnTo>
                  <a:lnTo>
                    <a:pt x="473" y="511"/>
                  </a:lnTo>
                  <a:lnTo>
                    <a:pt x="452" y="529"/>
                  </a:lnTo>
                  <a:lnTo>
                    <a:pt x="427" y="542"/>
                  </a:lnTo>
                  <a:lnTo>
                    <a:pt x="403" y="556"/>
                  </a:lnTo>
                  <a:lnTo>
                    <a:pt x="375" y="565"/>
                  </a:lnTo>
                  <a:lnTo>
                    <a:pt x="347" y="572"/>
                  </a:lnTo>
                  <a:lnTo>
                    <a:pt x="320" y="577"/>
                  </a:lnTo>
                  <a:lnTo>
                    <a:pt x="290" y="578"/>
                  </a:lnTo>
                  <a:lnTo>
                    <a:pt x="290" y="578"/>
                  </a:lnTo>
                  <a:lnTo>
                    <a:pt x="261" y="577"/>
                  </a:lnTo>
                  <a:lnTo>
                    <a:pt x="232" y="572"/>
                  </a:lnTo>
                  <a:lnTo>
                    <a:pt x="204" y="565"/>
                  </a:lnTo>
                  <a:lnTo>
                    <a:pt x="178" y="556"/>
                  </a:lnTo>
                  <a:lnTo>
                    <a:pt x="151" y="542"/>
                  </a:lnTo>
                  <a:lnTo>
                    <a:pt x="129" y="529"/>
                  </a:lnTo>
                  <a:lnTo>
                    <a:pt x="106" y="511"/>
                  </a:lnTo>
                  <a:lnTo>
                    <a:pt x="85" y="493"/>
                  </a:lnTo>
                  <a:lnTo>
                    <a:pt x="67" y="472"/>
                  </a:lnTo>
                  <a:lnTo>
                    <a:pt x="50" y="451"/>
                  </a:lnTo>
                  <a:lnTo>
                    <a:pt x="36" y="427"/>
                  </a:lnTo>
                  <a:lnTo>
                    <a:pt x="22" y="402"/>
                  </a:lnTo>
                  <a:lnTo>
                    <a:pt x="13" y="374"/>
                  </a:lnTo>
                  <a:lnTo>
                    <a:pt x="6" y="347"/>
                  </a:lnTo>
                  <a:lnTo>
                    <a:pt x="1" y="319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1" y="260"/>
                  </a:lnTo>
                  <a:lnTo>
                    <a:pt x="6" y="231"/>
                  </a:lnTo>
                  <a:lnTo>
                    <a:pt x="13" y="203"/>
                  </a:lnTo>
                  <a:lnTo>
                    <a:pt x="22" y="177"/>
                  </a:lnTo>
                  <a:lnTo>
                    <a:pt x="36" y="151"/>
                  </a:lnTo>
                  <a:lnTo>
                    <a:pt x="50" y="128"/>
                  </a:lnTo>
                  <a:lnTo>
                    <a:pt x="67" y="105"/>
                  </a:lnTo>
                  <a:lnTo>
                    <a:pt x="85" y="84"/>
                  </a:lnTo>
                  <a:lnTo>
                    <a:pt x="106" y="66"/>
                  </a:lnTo>
                  <a:lnTo>
                    <a:pt x="129" y="49"/>
                  </a:lnTo>
                  <a:lnTo>
                    <a:pt x="151" y="35"/>
                  </a:lnTo>
                  <a:lnTo>
                    <a:pt x="178" y="22"/>
                  </a:lnTo>
                  <a:lnTo>
                    <a:pt x="204" y="12"/>
                  </a:lnTo>
                  <a:lnTo>
                    <a:pt x="232" y="5"/>
                  </a:lnTo>
                  <a:lnTo>
                    <a:pt x="261" y="0"/>
                  </a:lnTo>
                  <a:lnTo>
                    <a:pt x="29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16C5C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78" name="Freeform 30"/>
            <p:cNvSpPr/>
            <p:nvPr/>
          </p:nvSpPr>
          <p:spPr bwMode="auto">
            <a:xfrm>
              <a:off x="5411788" y="1319213"/>
              <a:ext cx="674688" cy="654050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425" y="147"/>
                </a:cxn>
                <a:cxn ang="0">
                  <a:pos x="425" y="147"/>
                </a:cxn>
                <a:cxn ang="0">
                  <a:pos x="421" y="173"/>
                </a:cxn>
                <a:cxn ang="0">
                  <a:pos x="417" y="199"/>
                </a:cxn>
                <a:cxn ang="0">
                  <a:pos x="408" y="224"/>
                </a:cxn>
                <a:cxn ang="0">
                  <a:pos x="399" y="247"/>
                </a:cxn>
                <a:cxn ang="0">
                  <a:pos x="387" y="270"/>
                </a:cxn>
                <a:cxn ang="0">
                  <a:pos x="374" y="291"/>
                </a:cxn>
                <a:cxn ang="0">
                  <a:pos x="358" y="311"/>
                </a:cxn>
                <a:cxn ang="0">
                  <a:pos x="341" y="328"/>
                </a:cxn>
                <a:cxn ang="0">
                  <a:pos x="322" y="345"/>
                </a:cxn>
                <a:cxn ang="0">
                  <a:pos x="302" y="361"/>
                </a:cxn>
                <a:cxn ang="0">
                  <a:pos x="281" y="374"/>
                </a:cxn>
                <a:cxn ang="0">
                  <a:pos x="260" y="386"/>
                </a:cxn>
                <a:cxn ang="0">
                  <a:pos x="235" y="395"/>
                </a:cxn>
                <a:cxn ang="0">
                  <a:pos x="211" y="404"/>
                </a:cxn>
                <a:cxn ang="0">
                  <a:pos x="186" y="408"/>
                </a:cxn>
                <a:cxn ang="0">
                  <a:pos x="159" y="412"/>
                </a:cxn>
                <a:cxn ang="0">
                  <a:pos x="0" y="253"/>
                </a:cxn>
                <a:cxn ang="0">
                  <a:pos x="278" y="0"/>
                </a:cxn>
                <a:cxn ang="0">
                  <a:pos x="278" y="0"/>
                </a:cxn>
              </a:cxnLst>
              <a:rect l="0" t="0" r="r" b="b"/>
              <a:pathLst>
                <a:path w="425" h="412">
                  <a:moveTo>
                    <a:pt x="278" y="0"/>
                  </a:moveTo>
                  <a:lnTo>
                    <a:pt x="425" y="147"/>
                  </a:lnTo>
                  <a:lnTo>
                    <a:pt x="425" y="147"/>
                  </a:lnTo>
                  <a:lnTo>
                    <a:pt x="421" y="173"/>
                  </a:lnTo>
                  <a:lnTo>
                    <a:pt x="417" y="199"/>
                  </a:lnTo>
                  <a:lnTo>
                    <a:pt x="408" y="224"/>
                  </a:lnTo>
                  <a:lnTo>
                    <a:pt x="399" y="247"/>
                  </a:lnTo>
                  <a:lnTo>
                    <a:pt x="387" y="270"/>
                  </a:lnTo>
                  <a:lnTo>
                    <a:pt x="374" y="291"/>
                  </a:lnTo>
                  <a:lnTo>
                    <a:pt x="358" y="311"/>
                  </a:lnTo>
                  <a:lnTo>
                    <a:pt x="341" y="328"/>
                  </a:lnTo>
                  <a:lnTo>
                    <a:pt x="322" y="345"/>
                  </a:lnTo>
                  <a:lnTo>
                    <a:pt x="302" y="361"/>
                  </a:lnTo>
                  <a:lnTo>
                    <a:pt x="281" y="374"/>
                  </a:lnTo>
                  <a:lnTo>
                    <a:pt x="260" y="386"/>
                  </a:lnTo>
                  <a:lnTo>
                    <a:pt x="235" y="395"/>
                  </a:lnTo>
                  <a:lnTo>
                    <a:pt x="211" y="404"/>
                  </a:lnTo>
                  <a:lnTo>
                    <a:pt x="186" y="408"/>
                  </a:lnTo>
                  <a:lnTo>
                    <a:pt x="159" y="412"/>
                  </a:lnTo>
                  <a:lnTo>
                    <a:pt x="0" y="253"/>
                  </a:lnTo>
                  <a:lnTo>
                    <a:pt x="278" y="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1979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79" name="Freeform 31"/>
            <p:cNvSpPr/>
            <p:nvPr/>
          </p:nvSpPr>
          <p:spPr bwMode="auto">
            <a:xfrm>
              <a:off x="5329238" y="1219200"/>
              <a:ext cx="598488" cy="595313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227" y="3"/>
                </a:cxn>
                <a:cxn ang="0">
                  <a:pos x="261" y="14"/>
                </a:cxn>
                <a:cxn ang="0">
                  <a:pos x="294" y="31"/>
                </a:cxn>
                <a:cxn ang="0">
                  <a:pos x="322" y="53"/>
                </a:cxn>
                <a:cxn ang="0">
                  <a:pos x="344" y="81"/>
                </a:cxn>
                <a:cxn ang="0">
                  <a:pos x="362" y="114"/>
                </a:cxn>
                <a:cxn ang="0">
                  <a:pos x="372" y="148"/>
                </a:cxn>
                <a:cxn ang="0">
                  <a:pos x="377" y="187"/>
                </a:cxn>
                <a:cxn ang="0">
                  <a:pos x="375" y="205"/>
                </a:cxn>
                <a:cxn ang="0">
                  <a:pos x="369" y="243"/>
                </a:cxn>
                <a:cxn ang="0">
                  <a:pos x="354" y="277"/>
                </a:cxn>
                <a:cxn ang="0">
                  <a:pos x="335" y="307"/>
                </a:cxn>
                <a:cxn ang="0">
                  <a:pos x="309" y="333"/>
                </a:cxn>
                <a:cxn ang="0">
                  <a:pos x="279" y="352"/>
                </a:cxn>
                <a:cxn ang="0">
                  <a:pos x="245" y="367"/>
                </a:cxn>
                <a:cxn ang="0">
                  <a:pos x="207" y="374"/>
                </a:cxn>
                <a:cxn ang="0">
                  <a:pos x="189" y="375"/>
                </a:cxn>
                <a:cxn ang="0">
                  <a:pos x="150" y="372"/>
                </a:cxn>
                <a:cxn ang="0">
                  <a:pos x="116" y="360"/>
                </a:cxn>
                <a:cxn ang="0">
                  <a:pos x="83" y="342"/>
                </a:cxn>
                <a:cxn ang="0">
                  <a:pos x="55" y="320"/>
                </a:cxn>
                <a:cxn ang="0">
                  <a:pos x="33" y="292"/>
                </a:cxn>
                <a:cxn ang="0">
                  <a:pos x="16" y="261"/>
                </a:cxn>
                <a:cxn ang="0">
                  <a:pos x="5" y="225"/>
                </a:cxn>
                <a:cxn ang="0">
                  <a:pos x="0" y="187"/>
                </a:cxn>
                <a:cxn ang="0">
                  <a:pos x="1" y="168"/>
                </a:cxn>
                <a:cxn ang="0">
                  <a:pos x="10" y="130"/>
                </a:cxn>
                <a:cxn ang="0">
                  <a:pos x="23" y="98"/>
                </a:cxn>
                <a:cxn ang="0">
                  <a:pos x="44" y="66"/>
                </a:cxn>
                <a:cxn ang="0">
                  <a:pos x="68" y="42"/>
                </a:cxn>
                <a:cxn ang="0">
                  <a:pos x="99" y="21"/>
                </a:cxn>
                <a:cxn ang="0">
                  <a:pos x="132" y="8"/>
                </a:cxn>
                <a:cxn ang="0">
                  <a:pos x="170" y="0"/>
                </a:cxn>
                <a:cxn ang="0">
                  <a:pos x="189" y="0"/>
                </a:cxn>
              </a:cxnLst>
              <a:rect l="0" t="0" r="r" b="b"/>
              <a:pathLst>
                <a:path w="377" h="375">
                  <a:moveTo>
                    <a:pt x="189" y="0"/>
                  </a:moveTo>
                  <a:lnTo>
                    <a:pt x="189" y="0"/>
                  </a:lnTo>
                  <a:lnTo>
                    <a:pt x="207" y="0"/>
                  </a:lnTo>
                  <a:lnTo>
                    <a:pt x="227" y="3"/>
                  </a:lnTo>
                  <a:lnTo>
                    <a:pt x="245" y="8"/>
                  </a:lnTo>
                  <a:lnTo>
                    <a:pt x="261" y="14"/>
                  </a:lnTo>
                  <a:lnTo>
                    <a:pt x="279" y="21"/>
                  </a:lnTo>
                  <a:lnTo>
                    <a:pt x="294" y="31"/>
                  </a:lnTo>
                  <a:lnTo>
                    <a:pt x="309" y="42"/>
                  </a:lnTo>
                  <a:lnTo>
                    <a:pt x="322" y="53"/>
                  </a:lnTo>
                  <a:lnTo>
                    <a:pt x="335" y="66"/>
                  </a:lnTo>
                  <a:lnTo>
                    <a:pt x="344" y="81"/>
                  </a:lnTo>
                  <a:lnTo>
                    <a:pt x="354" y="98"/>
                  </a:lnTo>
                  <a:lnTo>
                    <a:pt x="362" y="114"/>
                  </a:lnTo>
                  <a:lnTo>
                    <a:pt x="369" y="130"/>
                  </a:lnTo>
                  <a:lnTo>
                    <a:pt x="372" y="148"/>
                  </a:lnTo>
                  <a:lnTo>
                    <a:pt x="375" y="168"/>
                  </a:lnTo>
                  <a:lnTo>
                    <a:pt x="377" y="187"/>
                  </a:lnTo>
                  <a:lnTo>
                    <a:pt x="377" y="187"/>
                  </a:lnTo>
                  <a:lnTo>
                    <a:pt x="375" y="205"/>
                  </a:lnTo>
                  <a:lnTo>
                    <a:pt x="372" y="225"/>
                  </a:lnTo>
                  <a:lnTo>
                    <a:pt x="369" y="243"/>
                  </a:lnTo>
                  <a:lnTo>
                    <a:pt x="362" y="261"/>
                  </a:lnTo>
                  <a:lnTo>
                    <a:pt x="354" y="277"/>
                  </a:lnTo>
                  <a:lnTo>
                    <a:pt x="344" y="292"/>
                  </a:lnTo>
                  <a:lnTo>
                    <a:pt x="335" y="307"/>
                  </a:lnTo>
                  <a:lnTo>
                    <a:pt x="322" y="320"/>
                  </a:lnTo>
                  <a:lnTo>
                    <a:pt x="309" y="333"/>
                  </a:lnTo>
                  <a:lnTo>
                    <a:pt x="294" y="342"/>
                  </a:lnTo>
                  <a:lnTo>
                    <a:pt x="279" y="352"/>
                  </a:lnTo>
                  <a:lnTo>
                    <a:pt x="261" y="360"/>
                  </a:lnTo>
                  <a:lnTo>
                    <a:pt x="245" y="367"/>
                  </a:lnTo>
                  <a:lnTo>
                    <a:pt x="227" y="372"/>
                  </a:lnTo>
                  <a:lnTo>
                    <a:pt x="207" y="374"/>
                  </a:lnTo>
                  <a:lnTo>
                    <a:pt x="189" y="375"/>
                  </a:lnTo>
                  <a:lnTo>
                    <a:pt x="189" y="375"/>
                  </a:lnTo>
                  <a:lnTo>
                    <a:pt x="170" y="374"/>
                  </a:lnTo>
                  <a:lnTo>
                    <a:pt x="150" y="372"/>
                  </a:lnTo>
                  <a:lnTo>
                    <a:pt x="132" y="367"/>
                  </a:lnTo>
                  <a:lnTo>
                    <a:pt x="116" y="360"/>
                  </a:lnTo>
                  <a:lnTo>
                    <a:pt x="99" y="352"/>
                  </a:lnTo>
                  <a:lnTo>
                    <a:pt x="83" y="342"/>
                  </a:lnTo>
                  <a:lnTo>
                    <a:pt x="68" y="333"/>
                  </a:lnTo>
                  <a:lnTo>
                    <a:pt x="55" y="320"/>
                  </a:lnTo>
                  <a:lnTo>
                    <a:pt x="44" y="307"/>
                  </a:lnTo>
                  <a:lnTo>
                    <a:pt x="33" y="292"/>
                  </a:lnTo>
                  <a:lnTo>
                    <a:pt x="23" y="277"/>
                  </a:lnTo>
                  <a:lnTo>
                    <a:pt x="16" y="261"/>
                  </a:lnTo>
                  <a:lnTo>
                    <a:pt x="10" y="243"/>
                  </a:lnTo>
                  <a:lnTo>
                    <a:pt x="5" y="225"/>
                  </a:lnTo>
                  <a:lnTo>
                    <a:pt x="1" y="205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" y="168"/>
                  </a:lnTo>
                  <a:lnTo>
                    <a:pt x="5" y="148"/>
                  </a:lnTo>
                  <a:lnTo>
                    <a:pt x="10" y="130"/>
                  </a:lnTo>
                  <a:lnTo>
                    <a:pt x="16" y="114"/>
                  </a:lnTo>
                  <a:lnTo>
                    <a:pt x="23" y="98"/>
                  </a:lnTo>
                  <a:lnTo>
                    <a:pt x="33" y="81"/>
                  </a:lnTo>
                  <a:lnTo>
                    <a:pt x="44" y="66"/>
                  </a:lnTo>
                  <a:lnTo>
                    <a:pt x="55" y="53"/>
                  </a:lnTo>
                  <a:lnTo>
                    <a:pt x="68" y="42"/>
                  </a:lnTo>
                  <a:lnTo>
                    <a:pt x="83" y="31"/>
                  </a:lnTo>
                  <a:lnTo>
                    <a:pt x="99" y="21"/>
                  </a:lnTo>
                  <a:lnTo>
                    <a:pt x="116" y="14"/>
                  </a:lnTo>
                  <a:lnTo>
                    <a:pt x="132" y="8"/>
                  </a:lnTo>
                  <a:lnTo>
                    <a:pt x="150" y="3"/>
                  </a:lnTo>
                  <a:lnTo>
                    <a:pt x="170" y="0"/>
                  </a:lnTo>
                  <a:lnTo>
                    <a:pt x="189" y="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CBA37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80" name="Freeform 32"/>
            <p:cNvSpPr/>
            <p:nvPr/>
          </p:nvSpPr>
          <p:spPr bwMode="auto">
            <a:xfrm>
              <a:off x="5346700" y="1233488"/>
              <a:ext cx="563563" cy="563563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213" y="5"/>
                </a:cxn>
                <a:cxn ang="0">
                  <a:pos x="247" y="15"/>
                </a:cxn>
                <a:cxn ang="0">
                  <a:pos x="276" y="31"/>
                </a:cxn>
                <a:cxn ang="0">
                  <a:pos x="302" y="53"/>
                </a:cxn>
                <a:cxn ang="0">
                  <a:pos x="324" y="79"/>
                </a:cxn>
                <a:cxn ang="0">
                  <a:pos x="340" y="110"/>
                </a:cxn>
                <a:cxn ang="0">
                  <a:pos x="351" y="142"/>
                </a:cxn>
                <a:cxn ang="0">
                  <a:pos x="355" y="178"/>
                </a:cxn>
                <a:cxn ang="0">
                  <a:pos x="353" y="196"/>
                </a:cxn>
                <a:cxn ang="0">
                  <a:pos x="346" y="231"/>
                </a:cxn>
                <a:cxn ang="0">
                  <a:pos x="333" y="262"/>
                </a:cxn>
                <a:cxn ang="0">
                  <a:pos x="314" y="291"/>
                </a:cxn>
                <a:cxn ang="0">
                  <a:pos x="289" y="314"/>
                </a:cxn>
                <a:cxn ang="0">
                  <a:pos x="262" y="333"/>
                </a:cxn>
                <a:cxn ang="0">
                  <a:pos x="231" y="347"/>
                </a:cxn>
                <a:cxn ang="0">
                  <a:pos x="196" y="353"/>
                </a:cxn>
                <a:cxn ang="0">
                  <a:pos x="178" y="355"/>
                </a:cxn>
                <a:cxn ang="0">
                  <a:pos x="142" y="351"/>
                </a:cxn>
                <a:cxn ang="0">
                  <a:pos x="110" y="340"/>
                </a:cxn>
                <a:cxn ang="0">
                  <a:pos x="79" y="324"/>
                </a:cxn>
                <a:cxn ang="0">
                  <a:pos x="53" y="302"/>
                </a:cxn>
                <a:cxn ang="0">
                  <a:pos x="31" y="276"/>
                </a:cxn>
                <a:cxn ang="0">
                  <a:pos x="15" y="247"/>
                </a:cxn>
                <a:cxn ang="0">
                  <a:pos x="5" y="213"/>
                </a:cxn>
                <a:cxn ang="0">
                  <a:pos x="0" y="178"/>
                </a:cxn>
                <a:cxn ang="0">
                  <a:pos x="2" y="160"/>
                </a:cxn>
                <a:cxn ang="0">
                  <a:pos x="8" y="126"/>
                </a:cxn>
                <a:cxn ang="0">
                  <a:pos x="22" y="93"/>
                </a:cxn>
                <a:cxn ang="0">
                  <a:pos x="41" y="66"/>
                </a:cxn>
                <a:cxn ang="0">
                  <a:pos x="66" y="41"/>
                </a:cxn>
                <a:cxn ang="0">
                  <a:pos x="93" y="23"/>
                </a:cxn>
                <a:cxn ang="0">
                  <a:pos x="124" y="9"/>
                </a:cxn>
                <a:cxn ang="0">
                  <a:pos x="160" y="2"/>
                </a:cxn>
                <a:cxn ang="0">
                  <a:pos x="178" y="0"/>
                </a:cxn>
              </a:cxnLst>
              <a:rect l="0" t="0" r="r" b="b"/>
              <a:pathLst>
                <a:path w="355" h="355">
                  <a:moveTo>
                    <a:pt x="178" y="0"/>
                  </a:moveTo>
                  <a:lnTo>
                    <a:pt x="178" y="0"/>
                  </a:lnTo>
                  <a:lnTo>
                    <a:pt x="196" y="2"/>
                  </a:lnTo>
                  <a:lnTo>
                    <a:pt x="213" y="5"/>
                  </a:lnTo>
                  <a:lnTo>
                    <a:pt x="231" y="9"/>
                  </a:lnTo>
                  <a:lnTo>
                    <a:pt x="247" y="15"/>
                  </a:lnTo>
                  <a:lnTo>
                    <a:pt x="262" y="23"/>
                  </a:lnTo>
                  <a:lnTo>
                    <a:pt x="276" y="31"/>
                  </a:lnTo>
                  <a:lnTo>
                    <a:pt x="289" y="41"/>
                  </a:lnTo>
                  <a:lnTo>
                    <a:pt x="302" y="53"/>
                  </a:lnTo>
                  <a:lnTo>
                    <a:pt x="314" y="66"/>
                  </a:lnTo>
                  <a:lnTo>
                    <a:pt x="324" y="79"/>
                  </a:lnTo>
                  <a:lnTo>
                    <a:pt x="333" y="93"/>
                  </a:lnTo>
                  <a:lnTo>
                    <a:pt x="340" y="110"/>
                  </a:lnTo>
                  <a:lnTo>
                    <a:pt x="346" y="126"/>
                  </a:lnTo>
                  <a:lnTo>
                    <a:pt x="351" y="142"/>
                  </a:lnTo>
                  <a:lnTo>
                    <a:pt x="353" y="160"/>
                  </a:lnTo>
                  <a:lnTo>
                    <a:pt x="355" y="178"/>
                  </a:lnTo>
                  <a:lnTo>
                    <a:pt x="355" y="178"/>
                  </a:lnTo>
                  <a:lnTo>
                    <a:pt x="353" y="196"/>
                  </a:lnTo>
                  <a:lnTo>
                    <a:pt x="351" y="213"/>
                  </a:lnTo>
                  <a:lnTo>
                    <a:pt x="346" y="231"/>
                  </a:lnTo>
                  <a:lnTo>
                    <a:pt x="340" y="247"/>
                  </a:lnTo>
                  <a:lnTo>
                    <a:pt x="333" y="262"/>
                  </a:lnTo>
                  <a:lnTo>
                    <a:pt x="324" y="276"/>
                  </a:lnTo>
                  <a:lnTo>
                    <a:pt x="314" y="291"/>
                  </a:lnTo>
                  <a:lnTo>
                    <a:pt x="302" y="302"/>
                  </a:lnTo>
                  <a:lnTo>
                    <a:pt x="289" y="314"/>
                  </a:lnTo>
                  <a:lnTo>
                    <a:pt x="276" y="324"/>
                  </a:lnTo>
                  <a:lnTo>
                    <a:pt x="262" y="333"/>
                  </a:lnTo>
                  <a:lnTo>
                    <a:pt x="247" y="340"/>
                  </a:lnTo>
                  <a:lnTo>
                    <a:pt x="231" y="347"/>
                  </a:lnTo>
                  <a:lnTo>
                    <a:pt x="213" y="351"/>
                  </a:lnTo>
                  <a:lnTo>
                    <a:pt x="196" y="353"/>
                  </a:lnTo>
                  <a:lnTo>
                    <a:pt x="178" y="355"/>
                  </a:lnTo>
                  <a:lnTo>
                    <a:pt x="178" y="355"/>
                  </a:lnTo>
                  <a:lnTo>
                    <a:pt x="160" y="353"/>
                  </a:lnTo>
                  <a:lnTo>
                    <a:pt x="142" y="351"/>
                  </a:lnTo>
                  <a:lnTo>
                    <a:pt x="124" y="347"/>
                  </a:lnTo>
                  <a:lnTo>
                    <a:pt x="110" y="340"/>
                  </a:lnTo>
                  <a:lnTo>
                    <a:pt x="93" y="333"/>
                  </a:lnTo>
                  <a:lnTo>
                    <a:pt x="79" y="324"/>
                  </a:lnTo>
                  <a:lnTo>
                    <a:pt x="66" y="314"/>
                  </a:lnTo>
                  <a:lnTo>
                    <a:pt x="53" y="302"/>
                  </a:lnTo>
                  <a:lnTo>
                    <a:pt x="41" y="291"/>
                  </a:lnTo>
                  <a:lnTo>
                    <a:pt x="31" y="276"/>
                  </a:lnTo>
                  <a:lnTo>
                    <a:pt x="22" y="262"/>
                  </a:lnTo>
                  <a:lnTo>
                    <a:pt x="15" y="247"/>
                  </a:lnTo>
                  <a:lnTo>
                    <a:pt x="8" y="231"/>
                  </a:lnTo>
                  <a:lnTo>
                    <a:pt x="5" y="213"/>
                  </a:lnTo>
                  <a:lnTo>
                    <a:pt x="2" y="196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2" y="160"/>
                  </a:lnTo>
                  <a:lnTo>
                    <a:pt x="5" y="142"/>
                  </a:lnTo>
                  <a:lnTo>
                    <a:pt x="8" y="126"/>
                  </a:lnTo>
                  <a:lnTo>
                    <a:pt x="15" y="110"/>
                  </a:lnTo>
                  <a:lnTo>
                    <a:pt x="22" y="93"/>
                  </a:lnTo>
                  <a:lnTo>
                    <a:pt x="31" y="79"/>
                  </a:lnTo>
                  <a:lnTo>
                    <a:pt x="41" y="66"/>
                  </a:lnTo>
                  <a:lnTo>
                    <a:pt x="53" y="53"/>
                  </a:lnTo>
                  <a:lnTo>
                    <a:pt x="66" y="41"/>
                  </a:lnTo>
                  <a:lnTo>
                    <a:pt x="79" y="31"/>
                  </a:lnTo>
                  <a:lnTo>
                    <a:pt x="93" y="23"/>
                  </a:lnTo>
                  <a:lnTo>
                    <a:pt x="110" y="15"/>
                  </a:lnTo>
                  <a:lnTo>
                    <a:pt x="124" y="9"/>
                  </a:lnTo>
                  <a:lnTo>
                    <a:pt x="142" y="5"/>
                  </a:lnTo>
                  <a:lnTo>
                    <a:pt x="160" y="2"/>
                  </a:lnTo>
                  <a:lnTo>
                    <a:pt x="178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81" name="Freeform 33"/>
            <p:cNvSpPr/>
            <p:nvPr/>
          </p:nvSpPr>
          <p:spPr bwMode="auto">
            <a:xfrm>
              <a:off x="5357813" y="1244600"/>
              <a:ext cx="541338" cy="541338"/>
            </a:xfrm>
            <a:custGeom>
              <a:avLst/>
              <a:gdLst/>
              <a:ahLst/>
              <a:cxnLst>
                <a:cxn ang="0">
                  <a:pos x="171" y="0"/>
                </a:cxn>
                <a:cxn ang="0">
                  <a:pos x="206" y="3"/>
                </a:cxn>
                <a:cxn ang="0">
                  <a:pos x="237" y="13"/>
                </a:cxn>
                <a:cxn ang="0">
                  <a:pos x="266" y="29"/>
                </a:cxn>
                <a:cxn ang="0">
                  <a:pos x="292" y="50"/>
                </a:cxn>
                <a:cxn ang="0">
                  <a:pos x="312" y="75"/>
                </a:cxn>
                <a:cxn ang="0">
                  <a:pos x="328" y="104"/>
                </a:cxn>
                <a:cxn ang="0">
                  <a:pos x="338" y="137"/>
                </a:cxn>
                <a:cxn ang="0">
                  <a:pos x="341" y="171"/>
                </a:cxn>
                <a:cxn ang="0">
                  <a:pos x="341" y="188"/>
                </a:cxn>
                <a:cxn ang="0">
                  <a:pos x="333" y="222"/>
                </a:cxn>
                <a:cxn ang="0">
                  <a:pos x="322" y="251"/>
                </a:cxn>
                <a:cxn ang="0">
                  <a:pos x="302" y="279"/>
                </a:cxn>
                <a:cxn ang="0">
                  <a:pos x="279" y="302"/>
                </a:cxn>
                <a:cxn ang="0">
                  <a:pos x="251" y="322"/>
                </a:cxn>
                <a:cxn ang="0">
                  <a:pos x="222" y="333"/>
                </a:cxn>
                <a:cxn ang="0">
                  <a:pos x="188" y="341"/>
                </a:cxn>
                <a:cxn ang="0">
                  <a:pos x="171" y="341"/>
                </a:cxn>
                <a:cxn ang="0">
                  <a:pos x="137" y="338"/>
                </a:cxn>
                <a:cxn ang="0">
                  <a:pos x="104" y="328"/>
                </a:cxn>
                <a:cxn ang="0">
                  <a:pos x="75" y="312"/>
                </a:cxn>
                <a:cxn ang="0">
                  <a:pos x="50" y="292"/>
                </a:cxn>
                <a:cxn ang="0">
                  <a:pos x="29" y="266"/>
                </a:cxn>
                <a:cxn ang="0">
                  <a:pos x="13" y="237"/>
                </a:cxn>
                <a:cxn ang="0">
                  <a:pos x="3" y="206"/>
                </a:cxn>
                <a:cxn ang="0">
                  <a:pos x="0" y="171"/>
                </a:cxn>
                <a:cxn ang="0">
                  <a:pos x="1" y="153"/>
                </a:cxn>
                <a:cxn ang="0">
                  <a:pos x="8" y="121"/>
                </a:cxn>
                <a:cxn ang="0">
                  <a:pos x="21" y="90"/>
                </a:cxn>
                <a:cxn ang="0">
                  <a:pos x="39" y="62"/>
                </a:cxn>
                <a:cxn ang="0">
                  <a:pos x="62" y="39"/>
                </a:cxn>
                <a:cxn ang="0">
                  <a:pos x="90" y="21"/>
                </a:cxn>
                <a:cxn ang="0">
                  <a:pos x="121" y="8"/>
                </a:cxn>
                <a:cxn ang="0">
                  <a:pos x="153" y="2"/>
                </a:cxn>
                <a:cxn ang="0">
                  <a:pos x="171" y="0"/>
                </a:cxn>
              </a:cxnLst>
              <a:rect l="0" t="0" r="r" b="b"/>
              <a:pathLst>
                <a:path w="341" h="341">
                  <a:moveTo>
                    <a:pt x="171" y="0"/>
                  </a:moveTo>
                  <a:lnTo>
                    <a:pt x="171" y="0"/>
                  </a:lnTo>
                  <a:lnTo>
                    <a:pt x="188" y="2"/>
                  </a:lnTo>
                  <a:lnTo>
                    <a:pt x="206" y="3"/>
                  </a:lnTo>
                  <a:lnTo>
                    <a:pt x="222" y="8"/>
                  </a:lnTo>
                  <a:lnTo>
                    <a:pt x="237" y="13"/>
                  </a:lnTo>
                  <a:lnTo>
                    <a:pt x="251" y="21"/>
                  </a:lnTo>
                  <a:lnTo>
                    <a:pt x="266" y="29"/>
                  </a:lnTo>
                  <a:lnTo>
                    <a:pt x="279" y="39"/>
                  </a:lnTo>
                  <a:lnTo>
                    <a:pt x="292" y="50"/>
                  </a:lnTo>
                  <a:lnTo>
                    <a:pt x="302" y="62"/>
                  </a:lnTo>
                  <a:lnTo>
                    <a:pt x="312" y="75"/>
                  </a:lnTo>
                  <a:lnTo>
                    <a:pt x="322" y="90"/>
                  </a:lnTo>
                  <a:lnTo>
                    <a:pt x="328" y="104"/>
                  </a:lnTo>
                  <a:lnTo>
                    <a:pt x="333" y="121"/>
                  </a:lnTo>
                  <a:lnTo>
                    <a:pt x="338" y="137"/>
                  </a:lnTo>
                  <a:lnTo>
                    <a:pt x="341" y="153"/>
                  </a:lnTo>
                  <a:lnTo>
                    <a:pt x="341" y="171"/>
                  </a:lnTo>
                  <a:lnTo>
                    <a:pt x="341" y="171"/>
                  </a:lnTo>
                  <a:lnTo>
                    <a:pt x="341" y="188"/>
                  </a:lnTo>
                  <a:lnTo>
                    <a:pt x="338" y="206"/>
                  </a:lnTo>
                  <a:lnTo>
                    <a:pt x="333" y="222"/>
                  </a:lnTo>
                  <a:lnTo>
                    <a:pt x="328" y="237"/>
                  </a:lnTo>
                  <a:lnTo>
                    <a:pt x="322" y="251"/>
                  </a:lnTo>
                  <a:lnTo>
                    <a:pt x="312" y="266"/>
                  </a:lnTo>
                  <a:lnTo>
                    <a:pt x="302" y="279"/>
                  </a:lnTo>
                  <a:lnTo>
                    <a:pt x="292" y="292"/>
                  </a:lnTo>
                  <a:lnTo>
                    <a:pt x="279" y="302"/>
                  </a:lnTo>
                  <a:lnTo>
                    <a:pt x="266" y="312"/>
                  </a:lnTo>
                  <a:lnTo>
                    <a:pt x="251" y="322"/>
                  </a:lnTo>
                  <a:lnTo>
                    <a:pt x="237" y="328"/>
                  </a:lnTo>
                  <a:lnTo>
                    <a:pt x="222" y="333"/>
                  </a:lnTo>
                  <a:lnTo>
                    <a:pt x="206" y="338"/>
                  </a:lnTo>
                  <a:lnTo>
                    <a:pt x="188" y="341"/>
                  </a:lnTo>
                  <a:lnTo>
                    <a:pt x="171" y="341"/>
                  </a:lnTo>
                  <a:lnTo>
                    <a:pt x="171" y="341"/>
                  </a:lnTo>
                  <a:lnTo>
                    <a:pt x="153" y="341"/>
                  </a:lnTo>
                  <a:lnTo>
                    <a:pt x="137" y="338"/>
                  </a:lnTo>
                  <a:lnTo>
                    <a:pt x="121" y="333"/>
                  </a:lnTo>
                  <a:lnTo>
                    <a:pt x="104" y="328"/>
                  </a:lnTo>
                  <a:lnTo>
                    <a:pt x="90" y="322"/>
                  </a:lnTo>
                  <a:lnTo>
                    <a:pt x="75" y="312"/>
                  </a:lnTo>
                  <a:lnTo>
                    <a:pt x="62" y="302"/>
                  </a:lnTo>
                  <a:lnTo>
                    <a:pt x="50" y="292"/>
                  </a:lnTo>
                  <a:lnTo>
                    <a:pt x="39" y="279"/>
                  </a:lnTo>
                  <a:lnTo>
                    <a:pt x="29" y="266"/>
                  </a:lnTo>
                  <a:lnTo>
                    <a:pt x="21" y="251"/>
                  </a:lnTo>
                  <a:lnTo>
                    <a:pt x="13" y="237"/>
                  </a:lnTo>
                  <a:lnTo>
                    <a:pt x="8" y="222"/>
                  </a:lnTo>
                  <a:lnTo>
                    <a:pt x="3" y="206"/>
                  </a:lnTo>
                  <a:lnTo>
                    <a:pt x="1" y="188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1" y="153"/>
                  </a:lnTo>
                  <a:lnTo>
                    <a:pt x="3" y="137"/>
                  </a:lnTo>
                  <a:lnTo>
                    <a:pt x="8" y="121"/>
                  </a:lnTo>
                  <a:lnTo>
                    <a:pt x="13" y="104"/>
                  </a:lnTo>
                  <a:lnTo>
                    <a:pt x="21" y="90"/>
                  </a:lnTo>
                  <a:lnTo>
                    <a:pt x="29" y="75"/>
                  </a:lnTo>
                  <a:lnTo>
                    <a:pt x="39" y="62"/>
                  </a:lnTo>
                  <a:lnTo>
                    <a:pt x="50" y="50"/>
                  </a:lnTo>
                  <a:lnTo>
                    <a:pt x="62" y="39"/>
                  </a:lnTo>
                  <a:lnTo>
                    <a:pt x="75" y="29"/>
                  </a:lnTo>
                  <a:lnTo>
                    <a:pt x="90" y="21"/>
                  </a:lnTo>
                  <a:lnTo>
                    <a:pt x="104" y="13"/>
                  </a:lnTo>
                  <a:lnTo>
                    <a:pt x="121" y="8"/>
                  </a:lnTo>
                  <a:lnTo>
                    <a:pt x="137" y="3"/>
                  </a:lnTo>
                  <a:lnTo>
                    <a:pt x="153" y="2"/>
                  </a:lnTo>
                  <a:lnTo>
                    <a:pt x="171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F4B63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82" name="Freeform 34"/>
            <p:cNvSpPr/>
            <p:nvPr/>
          </p:nvSpPr>
          <p:spPr bwMode="auto">
            <a:xfrm>
              <a:off x="5411788" y="1322388"/>
              <a:ext cx="166688" cy="263525"/>
            </a:xfrm>
            <a:custGeom>
              <a:avLst/>
              <a:gdLst/>
              <a:ahLst/>
              <a:cxnLst>
                <a:cxn ang="0">
                  <a:pos x="98" y="153"/>
                </a:cxn>
                <a:cxn ang="0">
                  <a:pos x="90" y="152"/>
                </a:cxn>
                <a:cxn ang="0">
                  <a:pos x="80" y="150"/>
                </a:cxn>
                <a:cxn ang="0">
                  <a:pos x="75" y="145"/>
                </a:cxn>
                <a:cxn ang="0">
                  <a:pos x="74" y="140"/>
                </a:cxn>
                <a:cxn ang="0">
                  <a:pos x="75" y="134"/>
                </a:cxn>
                <a:cxn ang="0">
                  <a:pos x="77" y="121"/>
                </a:cxn>
                <a:cxn ang="0">
                  <a:pos x="80" y="103"/>
                </a:cxn>
                <a:cxn ang="0">
                  <a:pos x="85" y="83"/>
                </a:cxn>
                <a:cxn ang="0">
                  <a:pos x="88" y="65"/>
                </a:cxn>
                <a:cxn ang="0">
                  <a:pos x="92" y="50"/>
                </a:cxn>
                <a:cxn ang="0">
                  <a:pos x="95" y="33"/>
                </a:cxn>
                <a:cxn ang="0">
                  <a:pos x="98" y="18"/>
                </a:cxn>
                <a:cxn ang="0">
                  <a:pos x="101" y="10"/>
                </a:cxn>
                <a:cxn ang="0">
                  <a:pos x="105" y="1"/>
                </a:cxn>
                <a:cxn ang="0">
                  <a:pos x="103" y="0"/>
                </a:cxn>
                <a:cxn ang="0">
                  <a:pos x="101" y="0"/>
                </a:cxn>
                <a:cxn ang="0">
                  <a:pos x="100" y="0"/>
                </a:cxn>
                <a:cxn ang="0">
                  <a:pos x="87" y="3"/>
                </a:cxn>
                <a:cxn ang="0">
                  <a:pos x="70" y="8"/>
                </a:cxn>
                <a:cxn ang="0">
                  <a:pos x="54" y="11"/>
                </a:cxn>
                <a:cxn ang="0">
                  <a:pos x="38" y="15"/>
                </a:cxn>
                <a:cxn ang="0">
                  <a:pos x="38" y="16"/>
                </a:cxn>
                <a:cxn ang="0">
                  <a:pos x="36" y="19"/>
                </a:cxn>
                <a:cxn ang="0">
                  <a:pos x="34" y="24"/>
                </a:cxn>
                <a:cxn ang="0">
                  <a:pos x="34" y="26"/>
                </a:cxn>
                <a:cxn ang="0">
                  <a:pos x="41" y="28"/>
                </a:cxn>
                <a:cxn ang="0">
                  <a:pos x="47" y="28"/>
                </a:cxn>
                <a:cxn ang="0">
                  <a:pos x="52" y="28"/>
                </a:cxn>
                <a:cxn ang="0">
                  <a:pos x="56" y="31"/>
                </a:cxn>
                <a:cxn ang="0">
                  <a:pos x="57" y="33"/>
                </a:cxn>
                <a:cxn ang="0">
                  <a:pos x="57" y="36"/>
                </a:cxn>
                <a:cxn ang="0">
                  <a:pos x="56" y="47"/>
                </a:cxn>
                <a:cxn ang="0">
                  <a:pos x="52" y="64"/>
                </a:cxn>
                <a:cxn ang="0">
                  <a:pos x="47" y="85"/>
                </a:cxn>
                <a:cxn ang="0">
                  <a:pos x="44" y="103"/>
                </a:cxn>
                <a:cxn ang="0">
                  <a:pos x="39" y="121"/>
                </a:cxn>
                <a:cxn ang="0">
                  <a:pos x="36" y="135"/>
                </a:cxn>
                <a:cxn ang="0">
                  <a:pos x="34" y="142"/>
                </a:cxn>
                <a:cxn ang="0">
                  <a:pos x="30" y="148"/>
                </a:cxn>
                <a:cxn ang="0">
                  <a:pos x="23" y="152"/>
                </a:cxn>
                <a:cxn ang="0">
                  <a:pos x="13" y="152"/>
                </a:cxn>
                <a:cxn ang="0">
                  <a:pos x="3" y="153"/>
                </a:cxn>
                <a:cxn ang="0">
                  <a:pos x="2" y="155"/>
                </a:cxn>
                <a:cxn ang="0">
                  <a:pos x="0" y="160"/>
                </a:cxn>
                <a:cxn ang="0">
                  <a:pos x="0" y="163"/>
                </a:cxn>
                <a:cxn ang="0">
                  <a:pos x="0" y="166"/>
                </a:cxn>
                <a:cxn ang="0">
                  <a:pos x="23" y="165"/>
                </a:cxn>
                <a:cxn ang="0">
                  <a:pos x="47" y="165"/>
                </a:cxn>
                <a:cxn ang="0">
                  <a:pos x="72" y="165"/>
                </a:cxn>
                <a:cxn ang="0">
                  <a:pos x="95" y="166"/>
                </a:cxn>
                <a:cxn ang="0">
                  <a:pos x="96" y="163"/>
                </a:cxn>
                <a:cxn ang="0">
                  <a:pos x="98" y="160"/>
                </a:cxn>
                <a:cxn ang="0">
                  <a:pos x="98" y="155"/>
                </a:cxn>
                <a:cxn ang="0">
                  <a:pos x="98" y="153"/>
                </a:cxn>
              </a:cxnLst>
              <a:rect l="0" t="0" r="r" b="b"/>
              <a:pathLst>
                <a:path w="105" h="166">
                  <a:moveTo>
                    <a:pt x="98" y="153"/>
                  </a:moveTo>
                  <a:lnTo>
                    <a:pt x="98" y="153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80" y="150"/>
                  </a:lnTo>
                  <a:lnTo>
                    <a:pt x="80" y="150"/>
                  </a:lnTo>
                  <a:lnTo>
                    <a:pt x="77" y="148"/>
                  </a:lnTo>
                  <a:lnTo>
                    <a:pt x="75" y="145"/>
                  </a:lnTo>
                  <a:lnTo>
                    <a:pt x="75" y="145"/>
                  </a:lnTo>
                  <a:lnTo>
                    <a:pt x="74" y="140"/>
                  </a:lnTo>
                  <a:lnTo>
                    <a:pt x="75" y="134"/>
                  </a:lnTo>
                  <a:lnTo>
                    <a:pt x="75" y="134"/>
                  </a:lnTo>
                  <a:lnTo>
                    <a:pt x="77" y="121"/>
                  </a:lnTo>
                  <a:lnTo>
                    <a:pt x="77" y="121"/>
                  </a:lnTo>
                  <a:lnTo>
                    <a:pt x="80" y="103"/>
                  </a:lnTo>
                  <a:lnTo>
                    <a:pt x="80" y="103"/>
                  </a:lnTo>
                  <a:lnTo>
                    <a:pt x="85" y="83"/>
                  </a:lnTo>
                  <a:lnTo>
                    <a:pt x="85" y="83"/>
                  </a:lnTo>
                  <a:lnTo>
                    <a:pt x="88" y="65"/>
                  </a:lnTo>
                  <a:lnTo>
                    <a:pt x="88" y="65"/>
                  </a:lnTo>
                  <a:lnTo>
                    <a:pt x="92" y="50"/>
                  </a:lnTo>
                  <a:lnTo>
                    <a:pt x="92" y="50"/>
                  </a:lnTo>
                  <a:lnTo>
                    <a:pt x="95" y="33"/>
                  </a:lnTo>
                  <a:lnTo>
                    <a:pt x="95" y="33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105" y="1"/>
                  </a:lnTo>
                  <a:lnTo>
                    <a:pt x="105" y="1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54" y="11"/>
                  </a:lnTo>
                  <a:lnTo>
                    <a:pt x="54" y="11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41" y="28"/>
                  </a:lnTo>
                  <a:lnTo>
                    <a:pt x="41" y="28"/>
                  </a:lnTo>
                  <a:lnTo>
                    <a:pt x="47" y="28"/>
                  </a:lnTo>
                  <a:lnTo>
                    <a:pt x="47" y="2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4" y="29"/>
                  </a:lnTo>
                  <a:lnTo>
                    <a:pt x="56" y="31"/>
                  </a:lnTo>
                  <a:lnTo>
                    <a:pt x="56" y="31"/>
                  </a:lnTo>
                  <a:lnTo>
                    <a:pt x="57" y="33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4" y="103"/>
                  </a:lnTo>
                  <a:lnTo>
                    <a:pt x="44" y="103"/>
                  </a:lnTo>
                  <a:lnTo>
                    <a:pt x="39" y="121"/>
                  </a:lnTo>
                  <a:lnTo>
                    <a:pt x="39" y="121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4" y="142"/>
                  </a:lnTo>
                  <a:lnTo>
                    <a:pt x="34" y="142"/>
                  </a:lnTo>
                  <a:lnTo>
                    <a:pt x="30" y="148"/>
                  </a:lnTo>
                  <a:lnTo>
                    <a:pt x="30" y="148"/>
                  </a:lnTo>
                  <a:lnTo>
                    <a:pt x="23" y="152"/>
                  </a:lnTo>
                  <a:lnTo>
                    <a:pt x="23" y="152"/>
                  </a:lnTo>
                  <a:lnTo>
                    <a:pt x="13" y="152"/>
                  </a:lnTo>
                  <a:lnTo>
                    <a:pt x="13" y="152"/>
                  </a:lnTo>
                  <a:lnTo>
                    <a:pt x="3" y="153"/>
                  </a:lnTo>
                  <a:lnTo>
                    <a:pt x="3" y="153"/>
                  </a:lnTo>
                  <a:lnTo>
                    <a:pt x="2" y="155"/>
                  </a:lnTo>
                  <a:lnTo>
                    <a:pt x="2" y="155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23" y="165"/>
                  </a:lnTo>
                  <a:lnTo>
                    <a:pt x="23" y="165"/>
                  </a:lnTo>
                  <a:lnTo>
                    <a:pt x="47" y="165"/>
                  </a:lnTo>
                  <a:lnTo>
                    <a:pt x="47" y="165"/>
                  </a:lnTo>
                  <a:lnTo>
                    <a:pt x="72" y="165"/>
                  </a:lnTo>
                  <a:lnTo>
                    <a:pt x="72" y="165"/>
                  </a:lnTo>
                  <a:lnTo>
                    <a:pt x="95" y="166"/>
                  </a:lnTo>
                  <a:lnTo>
                    <a:pt x="95" y="166"/>
                  </a:lnTo>
                  <a:lnTo>
                    <a:pt x="96" y="163"/>
                  </a:lnTo>
                  <a:lnTo>
                    <a:pt x="96" y="163"/>
                  </a:lnTo>
                  <a:lnTo>
                    <a:pt x="98" y="160"/>
                  </a:lnTo>
                  <a:lnTo>
                    <a:pt x="98" y="160"/>
                  </a:lnTo>
                  <a:lnTo>
                    <a:pt x="98" y="155"/>
                  </a:lnTo>
                  <a:lnTo>
                    <a:pt x="98" y="155"/>
                  </a:lnTo>
                  <a:lnTo>
                    <a:pt x="98" y="153"/>
                  </a:lnTo>
                  <a:lnTo>
                    <a:pt x="98" y="1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83" name="Freeform 35"/>
            <p:cNvSpPr>
              <a:spLocks noEditPoints="1"/>
            </p:cNvSpPr>
            <p:nvPr/>
          </p:nvSpPr>
          <p:spPr bwMode="auto">
            <a:xfrm>
              <a:off x="5476875" y="1401763"/>
              <a:ext cx="384175" cy="342900"/>
            </a:xfrm>
            <a:custGeom>
              <a:avLst/>
              <a:gdLst/>
              <a:ahLst/>
              <a:cxnLst>
                <a:cxn ang="0">
                  <a:pos x="91" y="107"/>
                </a:cxn>
                <a:cxn ang="0">
                  <a:pos x="86" y="118"/>
                </a:cxn>
                <a:cxn ang="0">
                  <a:pos x="3" y="185"/>
                </a:cxn>
                <a:cxn ang="0">
                  <a:pos x="0" y="182"/>
                </a:cxn>
                <a:cxn ang="0">
                  <a:pos x="222" y="0"/>
                </a:cxn>
                <a:cxn ang="0">
                  <a:pos x="225" y="5"/>
                </a:cxn>
                <a:cxn ang="0">
                  <a:pos x="144" y="71"/>
                </a:cxn>
                <a:cxn ang="0">
                  <a:pos x="132" y="74"/>
                </a:cxn>
                <a:cxn ang="0">
                  <a:pos x="229" y="12"/>
                </a:cxn>
                <a:cxn ang="0">
                  <a:pos x="165" y="72"/>
                </a:cxn>
                <a:cxn ang="0">
                  <a:pos x="157" y="71"/>
                </a:cxn>
                <a:cxn ang="0">
                  <a:pos x="229" y="12"/>
                </a:cxn>
                <a:cxn ang="0">
                  <a:pos x="15" y="193"/>
                </a:cxn>
                <a:cxn ang="0">
                  <a:pos x="11" y="190"/>
                </a:cxn>
                <a:cxn ang="0">
                  <a:pos x="83" y="131"/>
                </a:cxn>
                <a:cxn ang="0">
                  <a:pos x="83" y="138"/>
                </a:cxn>
                <a:cxn ang="0">
                  <a:pos x="233" y="25"/>
                </a:cxn>
                <a:cxn ang="0">
                  <a:pos x="180" y="76"/>
                </a:cxn>
                <a:cxn ang="0">
                  <a:pos x="175" y="74"/>
                </a:cxn>
                <a:cxn ang="0">
                  <a:pos x="233" y="25"/>
                </a:cxn>
                <a:cxn ang="0">
                  <a:pos x="28" y="200"/>
                </a:cxn>
                <a:cxn ang="0">
                  <a:pos x="23" y="198"/>
                </a:cxn>
                <a:cxn ang="0">
                  <a:pos x="83" y="149"/>
                </a:cxn>
                <a:cxn ang="0">
                  <a:pos x="83" y="154"/>
                </a:cxn>
                <a:cxn ang="0">
                  <a:pos x="237" y="38"/>
                </a:cxn>
                <a:cxn ang="0">
                  <a:pos x="193" y="82"/>
                </a:cxn>
                <a:cxn ang="0">
                  <a:pos x="188" y="79"/>
                </a:cxn>
                <a:cxn ang="0">
                  <a:pos x="237" y="38"/>
                </a:cxn>
                <a:cxn ang="0">
                  <a:pos x="39" y="206"/>
                </a:cxn>
                <a:cxn ang="0">
                  <a:pos x="34" y="205"/>
                </a:cxn>
                <a:cxn ang="0">
                  <a:pos x="85" y="162"/>
                </a:cxn>
                <a:cxn ang="0">
                  <a:pos x="88" y="167"/>
                </a:cxn>
                <a:cxn ang="0">
                  <a:pos x="240" y="54"/>
                </a:cxn>
                <a:cxn ang="0">
                  <a:pos x="202" y="90"/>
                </a:cxn>
                <a:cxn ang="0">
                  <a:pos x="199" y="87"/>
                </a:cxn>
                <a:cxn ang="0">
                  <a:pos x="240" y="54"/>
                </a:cxn>
                <a:cxn ang="0">
                  <a:pos x="55" y="211"/>
                </a:cxn>
                <a:cxn ang="0">
                  <a:pos x="49" y="210"/>
                </a:cxn>
                <a:cxn ang="0">
                  <a:pos x="91" y="175"/>
                </a:cxn>
                <a:cxn ang="0">
                  <a:pos x="93" y="180"/>
                </a:cxn>
                <a:cxn ang="0">
                  <a:pos x="242" y="71"/>
                </a:cxn>
                <a:cxn ang="0">
                  <a:pos x="242" y="72"/>
                </a:cxn>
                <a:cxn ang="0">
                  <a:pos x="211" y="102"/>
                </a:cxn>
                <a:cxn ang="0">
                  <a:pos x="209" y="97"/>
                </a:cxn>
                <a:cxn ang="0">
                  <a:pos x="242" y="71"/>
                </a:cxn>
                <a:cxn ang="0">
                  <a:pos x="72" y="216"/>
                </a:cxn>
                <a:cxn ang="0">
                  <a:pos x="65" y="214"/>
                </a:cxn>
                <a:cxn ang="0">
                  <a:pos x="98" y="187"/>
                </a:cxn>
                <a:cxn ang="0">
                  <a:pos x="103" y="190"/>
                </a:cxn>
              </a:cxnLst>
              <a:rect l="0" t="0" r="r" b="b"/>
              <a:pathLst>
                <a:path w="242" h="216">
                  <a:moveTo>
                    <a:pt x="0" y="182"/>
                  </a:moveTo>
                  <a:lnTo>
                    <a:pt x="91" y="107"/>
                  </a:lnTo>
                  <a:lnTo>
                    <a:pt x="91" y="107"/>
                  </a:lnTo>
                  <a:lnTo>
                    <a:pt x="86" y="118"/>
                  </a:lnTo>
                  <a:lnTo>
                    <a:pt x="3" y="185"/>
                  </a:lnTo>
                  <a:lnTo>
                    <a:pt x="3" y="185"/>
                  </a:lnTo>
                  <a:lnTo>
                    <a:pt x="0" y="182"/>
                  </a:lnTo>
                  <a:lnTo>
                    <a:pt x="0" y="182"/>
                  </a:lnTo>
                  <a:close/>
                  <a:moveTo>
                    <a:pt x="132" y="74"/>
                  </a:moveTo>
                  <a:lnTo>
                    <a:pt x="222" y="0"/>
                  </a:lnTo>
                  <a:lnTo>
                    <a:pt x="222" y="0"/>
                  </a:lnTo>
                  <a:lnTo>
                    <a:pt x="225" y="5"/>
                  </a:lnTo>
                  <a:lnTo>
                    <a:pt x="144" y="71"/>
                  </a:lnTo>
                  <a:lnTo>
                    <a:pt x="144" y="71"/>
                  </a:lnTo>
                  <a:lnTo>
                    <a:pt x="132" y="74"/>
                  </a:lnTo>
                  <a:lnTo>
                    <a:pt x="132" y="74"/>
                  </a:lnTo>
                  <a:close/>
                  <a:moveTo>
                    <a:pt x="229" y="12"/>
                  </a:moveTo>
                  <a:lnTo>
                    <a:pt x="229" y="12"/>
                  </a:lnTo>
                  <a:lnTo>
                    <a:pt x="230" y="17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57" y="71"/>
                  </a:lnTo>
                  <a:lnTo>
                    <a:pt x="229" y="12"/>
                  </a:lnTo>
                  <a:lnTo>
                    <a:pt x="229" y="12"/>
                  </a:lnTo>
                  <a:close/>
                  <a:moveTo>
                    <a:pt x="83" y="138"/>
                  </a:moveTo>
                  <a:lnTo>
                    <a:pt x="15" y="193"/>
                  </a:lnTo>
                  <a:lnTo>
                    <a:pt x="15" y="193"/>
                  </a:lnTo>
                  <a:lnTo>
                    <a:pt x="11" y="190"/>
                  </a:lnTo>
                  <a:lnTo>
                    <a:pt x="83" y="131"/>
                  </a:lnTo>
                  <a:lnTo>
                    <a:pt x="83" y="131"/>
                  </a:lnTo>
                  <a:lnTo>
                    <a:pt x="83" y="138"/>
                  </a:lnTo>
                  <a:lnTo>
                    <a:pt x="83" y="138"/>
                  </a:lnTo>
                  <a:close/>
                  <a:moveTo>
                    <a:pt x="233" y="25"/>
                  </a:moveTo>
                  <a:lnTo>
                    <a:pt x="233" y="25"/>
                  </a:lnTo>
                  <a:lnTo>
                    <a:pt x="235" y="32"/>
                  </a:lnTo>
                  <a:lnTo>
                    <a:pt x="180" y="76"/>
                  </a:lnTo>
                  <a:lnTo>
                    <a:pt x="180" y="76"/>
                  </a:lnTo>
                  <a:lnTo>
                    <a:pt x="175" y="74"/>
                  </a:lnTo>
                  <a:lnTo>
                    <a:pt x="233" y="25"/>
                  </a:lnTo>
                  <a:lnTo>
                    <a:pt x="233" y="25"/>
                  </a:lnTo>
                  <a:close/>
                  <a:moveTo>
                    <a:pt x="83" y="154"/>
                  </a:moveTo>
                  <a:lnTo>
                    <a:pt x="28" y="200"/>
                  </a:lnTo>
                  <a:lnTo>
                    <a:pt x="28" y="200"/>
                  </a:lnTo>
                  <a:lnTo>
                    <a:pt x="23" y="198"/>
                  </a:lnTo>
                  <a:lnTo>
                    <a:pt x="83" y="149"/>
                  </a:lnTo>
                  <a:lnTo>
                    <a:pt x="83" y="149"/>
                  </a:lnTo>
                  <a:lnTo>
                    <a:pt x="83" y="154"/>
                  </a:lnTo>
                  <a:lnTo>
                    <a:pt x="83" y="154"/>
                  </a:lnTo>
                  <a:close/>
                  <a:moveTo>
                    <a:pt x="237" y="38"/>
                  </a:moveTo>
                  <a:lnTo>
                    <a:pt x="237" y="38"/>
                  </a:lnTo>
                  <a:lnTo>
                    <a:pt x="238" y="45"/>
                  </a:lnTo>
                  <a:lnTo>
                    <a:pt x="193" y="82"/>
                  </a:lnTo>
                  <a:lnTo>
                    <a:pt x="193" y="82"/>
                  </a:lnTo>
                  <a:lnTo>
                    <a:pt x="188" y="79"/>
                  </a:lnTo>
                  <a:lnTo>
                    <a:pt x="237" y="38"/>
                  </a:lnTo>
                  <a:lnTo>
                    <a:pt x="237" y="38"/>
                  </a:lnTo>
                  <a:close/>
                  <a:moveTo>
                    <a:pt x="88" y="167"/>
                  </a:moveTo>
                  <a:lnTo>
                    <a:pt x="39" y="206"/>
                  </a:lnTo>
                  <a:lnTo>
                    <a:pt x="39" y="206"/>
                  </a:lnTo>
                  <a:lnTo>
                    <a:pt x="34" y="205"/>
                  </a:lnTo>
                  <a:lnTo>
                    <a:pt x="85" y="162"/>
                  </a:lnTo>
                  <a:lnTo>
                    <a:pt x="85" y="162"/>
                  </a:lnTo>
                  <a:lnTo>
                    <a:pt x="88" y="167"/>
                  </a:lnTo>
                  <a:lnTo>
                    <a:pt x="88" y="167"/>
                  </a:lnTo>
                  <a:close/>
                  <a:moveTo>
                    <a:pt x="240" y="54"/>
                  </a:moveTo>
                  <a:lnTo>
                    <a:pt x="240" y="54"/>
                  </a:lnTo>
                  <a:lnTo>
                    <a:pt x="240" y="59"/>
                  </a:lnTo>
                  <a:lnTo>
                    <a:pt x="202" y="90"/>
                  </a:lnTo>
                  <a:lnTo>
                    <a:pt x="202" y="90"/>
                  </a:lnTo>
                  <a:lnTo>
                    <a:pt x="199" y="87"/>
                  </a:lnTo>
                  <a:lnTo>
                    <a:pt x="240" y="54"/>
                  </a:lnTo>
                  <a:lnTo>
                    <a:pt x="240" y="54"/>
                  </a:lnTo>
                  <a:close/>
                  <a:moveTo>
                    <a:pt x="93" y="180"/>
                  </a:moveTo>
                  <a:lnTo>
                    <a:pt x="55" y="211"/>
                  </a:lnTo>
                  <a:lnTo>
                    <a:pt x="55" y="211"/>
                  </a:lnTo>
                  <a:lnTo>
                    <a:pt x="49" y="210"/>
                  </a:lnTo>
                  <a:lnTo>
                    <a:pt x="91" y="175"/>
                  </a:lnTo>
                  <a:lnTo>
                    <a:pt x="91" y="175"/>
                  </a:lnTo>
                  <a:lnTo>
                    <a:pt x="93" y="180"/>
                  </a:lnTo>
                  <a:lnTo>
                    <a:pt x="93" y="180"/>
                  </a:lnTo>
                  <a:close/>
                  <a:moveTo>
                    <a:pt x="242" y="71"/>
                  </a:moveTo>
                  <a:lnTo>
                    <a:pt x="242" y="71"/>
                  </a:lnTo>
                  <a:lnTo>
                    <a:pt x="242" y="72"/>
                  </a:lnTo>
                  <a:lnTo>
                    <a:pt x="242" y="72"/>
                  </a:lnTo>
                  <a:lnTo>
                    <a:pt x="242" y="77"/>
                  </a:lnTo>
                  <a:lnTo>
                    <a:pt x="211" y="102"/>
                  </a:lnTo>
                  <a:lnTo>
                    <a:pt x="211" y="102"/>
                  </a:lnTo>
                  <a:lnTo>
                    <a:pt x="209" y="97"/>
                  </a:lnTo>
                  <a:lnTo>
                    <a:pt x="242" y="71"/>
                  </a:lnTo>
                  <a:lnTo>
                    <a:pt x="242" y="71"/>
                  </a:lnTo>
                  <a:close/>
                  <a:moveTo>
                    <a:pt x="103" y="190"/>
                  </a:moveTo>
                  <a:lnTo>
                    <a:pt x="72" y="216"/>
                  </a:lnTo>
                  <a:lnTo>
                    <a:pt x="72" y="216"/>
                  </a:lnTo>
                  <a:lnTo>
                    <a:pt x="65" y="214"/>
                  </a:lnTo>
                  <a:lnTo>
                    <a:pt x="98" y="187"/>
                  </a:lnTo>
                  <a:lnTo>
                    <a:pt x="98" y="187"/>
                  </a:lnTo>
                  <a:lnTo>
                    <a:pt x="103" y="190"/>
                  </a:lnTo>
                  <a:lnTo>
                    <a:pt x="103" y="1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84" name="Freeform 36"/>
            <p:cNvSpPr/>
            <p:nvPr/>
          </p:nvSpPr>
          <p:spPr bwMode="auto">
            <a:xfrm>
              <a:off x="5616575" y="1522413"/>
              <a:ext cx="207963" cy="206375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5" y="0"/>
                </a:cxn>
                <a:cxn ang="0">
                  <a:pos x="79" y="1"/>
                </a:cxn>
                <a:cxn ang="0">
                  <a:pos x="90" y="6"/>
                </a:cxn>
                <a:cxn ang="0">
                  <a:pos x="101" y="11"/>
                </a:cxn>
                <a:cxn ang="0">
                  <a:pos x="111" y="19"/>
                </a:cxn>
                <a:cxn ang="0">
                  <a:pos x="119" y="29"/>
                </a:cxn>
                <a:cxn ang="0">
                  <a:pos x="126" y="40"/>
                </a:cxn>
                <a:cxn ang="0">
                  <a:pos x="129" y="52"/>
                </a:cxn>
                <a:cxn ang="0">
                  <a:pos x="131" y="65"/>
                </a:cxn>
                <a:cxn ang="0">
                  <a:pos x="131" y="65"/>
                </a:cxn>
                <a:cxn ang="0">
                  <a:pos x="129" y="78"/>
                </a:cxn>
                <a:cxn ang="0">
                  <a:pos x="126" y="91"/>
                </a:cxn>
                <a:cxn ang="0">
                  <a:pos x="119" y="102"/>
                </a:cxn>
                <a:cxn ang="0">
                  <a:pos x="111" y="111"/>
                </a:cxn>
                <a:cxn ang="0">
                  <a:pos x="101" y="119"/>
                </a:cxn>
                <a:cxn ang="0">
                  <a:pos x="90" y="125"/>
                </a:cxn>
                <a:cxn ang="0">
                  <a:pos x="79" y="129"/>
                </a:cxn>
                <a:cxn ang="0">
                  <a:pos x="65" y="130"/>
                </a:cxn>
                <a:cxn ang="0">
                  <a:pos x="65" y="130"/>
                </a:cxn>
                <a:cxn ang="0">
                  <a:pos x="52" y="129"/>
                </a:cxn>
                <a:cxn ang="0">
                  <a:pos x="39" y="125"/>
                </a:cxn>
                <a:cxn ang="0">
                  <a:pos x="30" y="119"/>
                </a:cxn>
                <a:cxn ang="0">
                  <a:pos x="20" y="111"/>
                </a:cxn>
                <a:cxn ang="0">
                  <a:pos x="12" y="102"/>
                </a:cxn>
                <a:cxn ang="0">
                  <a:pos x="5" y="91"/>
                </a:cxn>
                <a:cxn ang="0">
                  <a:pos x="2" y="78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2" y="52"/>
                </a:cxn>
                <a:cxn ang="0">
                  <a:pos x="5" y="40"/>
                </a:cxn>
                <a:cxn ang="0">
                  <a:pos x="12" y="29"/>
                </a:cxn>
                <a:cxn ang="0">
                  <a:pos x="20" y="19"/>
                </a:cxn>
                <a:cxn ang="0">
                  <a:pos x="30" y="11"/>
                </a:cxn>
                <a:cxn ang="0">
                  <a:pos x="39" y="6"/>
                </a:cxn>
                <a:cxn ang="0">
                  <a:pos x="52" y="1"/>
                </a:cxn>
                <a:cxn ang="0">
                  <a:pos x="65" y="0"/>
                </a:cxn>
                <a:cxn ang="0">
                  <a:pos x="65" y="0"/>
                </a:cxn>
              </a:cxnLst>
              <a:rect l="0" t="0" r="r" b="b"/>
              <a:pathLst>
                <a:path w="131" h="130">
                  <a:moveTo>
                    <a:pt x="65" y="0"/>
                  </a:moveTo>
                  <a:lnTo>
                    <a:pt x="65" y="0"/>
                  </a:lnTo>
                  <a:lnTo>
                    <a:pt x="79" y="1"/>
                  </a:lnTo>
                  <a:lnTo>
                    <a:pt x="90" y="6"/>
                  </a:lnTo>
                  <a:lnTo>
                    <a:pt x="101" y="11"/>
                  </a:lnTo>
                  <a:lnTo>
                    <a:pt x="111" y="19"/>
                  </a:lnTo>
                  <a:lnTo>
                    <a:pt x="119" y="29"/>
                  </a:lnTo>
                  <a:lnTo>
                    <a:pt x="126" y="40"/>
                  </a:lnTo>
                  <a:lnTo>
                    <a:pt x="129" y="52"/>
                  </a:lnTo>
                  <a:lnTo>
                    <a:pt x="131" y="65"/>
                  </a:lnTo>
                  <a:lnTo>
                    <a:pt x="131" y="65"/>
                  </a:lnTo>
                  <a:lnTo>
                    <a:pt x="129" y="78"/>
                  </a:lnTo>
                  <a:lnTo>
                    <a:pt x="126" y="91"/>
                  </a:lnTo>
                  <a:lnTo>
                    <a:pt x="119" y="102"/>
                  </a:lnTo>
                  <a:lnTo>
                    <a:pt x="111" y="111"/>
                  </a:lnTo>
                  <a:lnTo>
                    <a:pt x="101" y="119"/>
                  </a:lnTo>
                  <a:lnTo>
                    <a:pt x="90" y="125"/>
                  </a:lnTo>
                  <a:lnTo>
                    <a:pt x="79" y="129"/>
                  </a:lnTo>
                  <a:lnTo>
                    <a:pt x="65" y="130"/>
                  </a:lnTo>
                  <a:lnTo>
                    <a:pt x="65" y="130"/>
                  </a:lnTo>
                  <a:lnTo>
                    <a:pt x="52" y="129"/>
                  </a:lnTo>
                  <a:lnTo>
                    <a:pt x="39" y="125"/>
                  </a:lnTo>
                  <a:lnTo>
                    <a:pt x="30" y="119"/>
                  </a:lnTo>
                  <a:lnTo>
                    <a:pt x="20" y="111"/>
                  </a:lnTo>
                  <a:lnTo>
                    <a:pt x="12" y="102"/>
                  </a:lnTo>
                  <a:lnTo>
                    <a:pt x="5" y="91"/>
                  </a:lnTo>
                  <a:lnTo>
                    <a:pt x="2" y="78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52"/>
                  </a:lnTo>
                  <a:lnTo>
                    <a:pt x="5" y="40"/>
                  </a:lnTo>
                  <a:lnTo>
                    <a:pt x="12" y="29"/>
                  </a:lnTo>
                  <a:lnTo>
                    <a:pt x="20" y="19"/>
                  </a:lnTo>
                  <a:lnTo>
                    <a:pt x="30" y="11"/>
                  </a:lnTo>
                  <a:lnTo>
                    <a:pt x="39" y="6"/>
                  </a:lnTo>
                  <a:lnTo>
                    <a:pt x="52" y="1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85" name="Freeform 37"/>
            <p:cNvSpPr>
              <a:spLocks noEditPoints="1"/>
            </p:cNvSpPr>
            <p:nvPr/>
          </p:nvSpPr>
          <p:spPr bwMode="auto">
            <a:xfrm>
              <a:off x="5621338" y="1536700"/>
              <a:ext cx="198438" cy="182563"/>
            </a:xfrm>
            <a:custGeom>
              <a:avLst/>
              <a:gdLst/>
              <a:ahLst/>
              <a:cxnLst>
                <a:cxn ang="0">
                  <a:pos x="121" y="80"/>
                </a:cxn>
                <a:cxn ang="0">
                  <a:pos x="121" y="33"/>
                </a:cxn>
                <a:cxn ang="0">
                  <a:pos x="113" y="30"/>
                </a:cxn>
                <a:cxn ang="0">
                  <a:pos x="120" y="41"/>
                </a:cxn>
                <a:cxn ang="0">
                  <a:pos x="116" y="46"/>
                </a:cxn>
                <a:cxn ang="0">
                  <a:pos x="115" y="43"/>
                </a:cxn>
                <a:cxn ang="0">
                  <a:pos x="111" y="45"/>
                </a:cxn>
                <a:cxn ang="0">
                  <a:pos x="108" y="66"/>
                </a:cxn>
                <a:cxn ang="0">
                  <a:pos x="111" y="80"/>
                </a:cxn>
                <a:cxn ang="0">
                  <a:pos x="113" y="82"/>
                </a:cxn>
                <a:cxn ang="0">
                  <a:pos x="103" y="67"/>
                </a:cxn>
                <a:cxn ang="0">
                  <a:pos x="97" y="59"/>
                </a:cxn>
                <a:cxn ang="0">
                  <a:pos x="90" y="56"/>
                </a:cxn>
                <a:cxn ang="0">
                  <a:pos x="77" y="64"/>
                </a:cxn>
                <a:cxn ang="0">
                  <a:pos x="74" y="97"/>
                </a:cxn>
                <a:cxn ang="0">
                  <a:pos x="62" y="90"/>
                </a:cxn>
                <a:cxn ang="0">
                  <a:pos x="49" y="64"/>
                </a:cxn>
                <a:cxn ang="0">
                  <a:pos x="56" y="31"/>
                </a:cxn>
                <a:cxn ang="0">
                  <a:pos x="56" y="20"/>
                </a:cxn>
                <a:cxn ang="0">
                  <a:pos x="67" y="9"/>
                </a:cxn>
                <a:cxn ang="0">
                  <a:pos x="80" y="9"/>
                </a:cxn>
                <a:cxn ang="0">
                  <a:pos x="103" y="13"/>
                </a:cxn>
                <a:cxn ang="0">
                  <a:pos x="123" y="79"/>
                </a:cxn>
                <a:cxn ang="0">
                  <a:pos x="125" y="72"/>
                </a:cxn>
                <a:cxn ang="0">
                  <a:pos x="18" y="80"/>
                </a:cxn>
                <a:cxn ang="0">
                  <a:pos x="17" y="66"/>
                </a:cxn>
                <a:cxn ang="0">
                  <a:pos x="2" y="49"/>
                </a:cxn>
                <a:cxn ang="0">
                  <a:pos x="5" y="31"/>
                </a:cxn>
                <a:cxn ang="0">
                  <a:pos x="27" y="12"/>
                </a:cxn>
                <a:cxn ang="0">
                  <a:pos x="31" y="9"/>
                </a:cxn>
                <a:cxn ang="0">
                  <a:pos x="51" y="0"/>
                </a:cxn>
                <a:cxn ang="0">
                  <a:pos x="43" y="18"/>
                </a:cxn>
                <a:cxn ang="0">
                  <a:pos x="35" y="10"/>
                </a:cxn>
                <a:cxn ang="0">
                  <a:pos x="33" y="20"/>
                </a:cxn>
                <a:cxn ang="0">
                  <a:pos x="30" y="18"/>
                </a:cxn>
                <a:cxn ang="0">
                  <a:pos x="30" y="18"/>
                </a:cxn>
                <a:cxn ang="0">
                  <a:pos x="31" y="28"/>
                </a:cxn>
                <a:cxn ang="0">
                  <a:pos x="18" y="49"/>
                </a:cxn>
                <a:cxn ang="0">
                  <a:pos x="10" y="51"/>
                </a:cxn>
                <a:cxn ang="0">
                  <a:pos x="17" y="64"/>
                </a:cxn>
                <a:cxn ang="0">
                  <a:pos x="38" y="76"/>
                </a:cxn>
                <a:cxn ang="0">
                  <a:pos x="33" y="103"/>
                </a:cxn>
                <a:cxn ang="0">
                  <a:pos x="120" y="76"/>
                </a:cxn>
                <a:cxn ang="0">
                  <a:pos x="115" y="77"/>
                </a:cxn>
                <a:cxn ang="0">
                  <a:pos x="121" y="74"/>
                </a:cxn>
                <a:cxn ang="0">
                  <a:pos x="113" y="72"/>
                </a:cxn>
                <a:cxn ang="0">
                  <a:pos x="53" y="13"/>
                </a:cxn>
                <a:cxn ang="0">
                  <a:pos x="28" y="61"/>
                </a:cxn>
                <a:cxn ang="0">
                  <a:pos x="20" y="58"/>
                </a:cxn>
                <a:cxn ang="0">
                  <a:pos x="22" y="54"/>
                </a:cxn>
                <a:cxn ang="0">
                  <a:pos x="20" y="54"/>
                </a:cxn>
                <a:cxn ang="0">
                  <a:pos x="30" y="15"/>
                </a:cxn>
                <a:cxn ang="0">
                  <a:pos x="62" y="41"/>
                </a:cxn>
                <a:cxn ang="0">
                  <a:pos x="58" y="36"/>
                </a:cxn>
                <a:cxn ang="0">
                  <a:pos x="64" y="38"/>
                </a:cxn>
                <a:cxn ang="0">
                  <a:pos x="69" y="36"/>
                </a:cxn>
                <a:cxn ang="0">
                  <a:pos x="82" y="51"/>
                </a:cxn>
                <a:cxn ang="0">
                  <a:pos x="77" y="98"/>
                </a:cxn>
                <a:cxn ang="0">
                  <a:pos x="115" y="67"/>
                </a:cxn>
                <a:cxn ang="0">
                  <a:pos x="115" y="64"/>
                </a:cxn>
                <a:cxn ang="0">
                  <a:pos x="113" y="61"/>
                </a:cxn>
              </a:cxnLst>
              <a:rect l="0" t="0" r="r" b="b"/>
              <a:pathLst>
                <a:path w="125" h="115">
                  <a:moveTo>
                    <a:pt x="118" y="84"/>
                  </a:moveTo>
                  <a:lnTo>
                    <a:pt x="118" y="84"/>
                  </a:lnTo>
                  <a:lnTo>
                    <a:pt x="116" y="84"/>
                  </a:lnTo>
                  <a:lnTo>
                    <a:pt x="116" y="84"/>
                  </a:lnTo>
                  <a:lnTo>
                    <a:pt x="116" y="84"/>
                  </a:lnTo>
                  <a:lnTo>
                    <a:pt x="113" y="89"/>
                  </a:lnTo>
                  <a:lnTo>
                    <a:pt x="113" y="89"/>
                  </a:lnTo>
                  <a:lnTo>
                    <a:pt x="111" y="90"/>
                  </a:lnTo>
                  <a:lnTo>
                    <a:pt x="110" y="90"/>
                  </a:lnTo>
                  <a:lnTo>
                    <a:pt x="110" y="90"/>
                  </a:lnTo>
                  <a:lnTo>
                    <a:pt x="107" y="97"/>
                  </a:lnTo>
                  <a:lnTo>
                    <a:pt x="107" y="100"/>
                  </a:lnTo>
                  <a:lnTo>
                    <a:pt x="107" y="102"/>
                  </a:lnTo>
                  <a:lnTo>
                    <a:pt x="107" y="102"/>
                  </a:lnTo>
                  <a:lnTo>
                    <a:pt x="108" y="103"/>
                  </a:lnTo>
                  <a:lnTo>
                    <a:pt x="108" y="103"/>
                  </a:lnTo>
                  <a:lnTo>
                    <a:pt x="116" y="93"/>
                  </a:lnTo>
                  <a:lnTo>
                    <a:pt x="121" y="84"/>
                  </a:lnTo>
                  <a:lnTo>
                    <a:pt x="121" y="84"/>
                  </a:lnTo>
                  <a:lnTo>
                    <a:pt x="121" y="82"/>
                  </a:lnTo>
                  <a:lnTo>
                    <a:pt x="121" y="82"/>
                  </a:lnTo>
                  <a:lnTo>
                    <a:pt x="121" y="80"/>
                  </a:lnTo>
                  <a:lnTo>
                    <a:pt x="121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18" y="82"/>
                  </a:lnTo>
                  <a:lnTo>
                    <a:pt x="118" y="84"/>
                  </a:lnTo>
                  <a:lnTo>
                    <a:pt x="118" y="84"/>
                  </a:lnTo>
                  <a:close/>
                  <a:moveTo>
                    <a:pt x="118" y="22"/>
                  </a:moveTo>
                  <a:lnTo>
                    <a:pt x="118" y="22"/>
                  </a:lnTo>
                  <a:lnTo>
                    <a:pt x="121" y="30"/>
                  </a:lnTo>
                  <a:lnTo>
                    <a:pt x="121" y="30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21" y="31"/>
                  </a:lnTo>
                  <a:lnTo>
                    <a:pt x="121" y="31"/>
                  </a:lnTo>
                  <a:lnTo>
                    <a:pt x="121" y="33"/>
                  </a:lnTo>
                  <a:lnTo>
                    <a:pt x="121" y="33"/>
                  </a:lnTo>
                  <a:lnTo>
                    <a:pt x="121" y="33"/>
                  </a:lnTo>
                  <a:lnTo>
                    <a:pt x="121" y="33"/>
                  </a:lnTo>
                  <a:lnTo>
                    <a:pt x="121" y="35"/>
                  </a:lnTo>
                  <a:lnTo>
                    <a:pt x="121" y="35"/>
                  </a:lnTo>
                  <a:lnTo>
                    <a:pt x="121" y="36"/>
                  </a:lnTo>
                  <a:lnTo>
                    <a:pt x="121" y="35"/>
                  </a:lnTo>
                  <a:lnTo>
                    <a:pt x="121" y="35"/>
                  </a:lnTo>
                  <a:lnTo>
                    <a:pt x="120" y="35"/>
                  </a:lnTo>
                  <a:lnTo>
                    <a:pt x="120" y="35"/>
                  </a:lnTo>
                  <a:lnTo>
                    <a:pt x="118" y="30"/>
                  </a:lnTo>
                  <a:lnTo>
                    <a:pt x="118" y="30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16" y="27"/>
                  </a:lnTo>
                  <a:lnTo>
                    <a:pt x="116" y="27"/>
                  </a:lnTo>
                  <a:lnTo>
                    <a:pt x="116" y="28"/>
                  </a:lnTo>
                  <a:lnTo>
                    <a:pt x="116" y="28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11" y="28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11" y="30"/>
                  </a:lnTo>
                  <a:lnTo>
                    <a:pt x="113" y="30"/>
                  </a:lnTo>
                  <a:lnTo>
                    <a:pt x="113" y="30"/>
                  </a:lnTo>
                  <a:lnTo>
                    <a:pt x="115" y="31"/>
                  </a:lnTo>
                  <a:lnTo>
                    <a:pt x="115" y="31"/>
                  </a:lnTo>
                  <a:lnTo>
                    <a:pt x="115" y="31"/>
                  </a:lnTo>
                  <a:lnTo>
                    <a:pt x="115" y="31"/>
                  </a:lnTo>
                  <a:lnTo>
                    <a:pt x="116" y="35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20" y="40"/>
                  </a:lnTo>
                  <a:lnTo>
                    <a:pt x="120" y="40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8" y="41"/>
                  </a:lnTo>
                  <a:lnTo>
                    <a:pt x="118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0"/>
                  </a:lnTo>
                  <a:lnTo>
                    <a:pt x="120" y="40"/>
                  </a:lnTo>
                  <a:lnTo>
                    <a:pt x="120" y="40"/>
                  </a:lnTo>
                  <a:lnTo>
                    <a:pt x="120" y="40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21" y="43"/>
                  </a:lnTo>
                  <a:lnTo>
                    <a:pt x="121" y="43"/>
                  </a:lnTo>
                  <a:lnTo>
                    <a:pt x="121" y="46"/>
                  </a:lnTo>
                  <a:lnTo>
                    <a:pt x="121" y="46"/>
                  </a:lnTo>
                  <a:lnTo>
                    <a:pt x="120" y="46"/>
                  </a:lnTo>
                  <a:lnTo>
                    <a:pt x="120" y="46"/>
                  </a:lnTo>
                  <a:lnTo>
                    <a:pt x="120" y="46"/>
                  </a:lnTo>
                  <a:lnTo>
                    <a:pt x="120" y="46"/>
                  </a:lnTo>
                  <a:lnTo>
                    <a:pt x="118" y="48"/>
                  </a:lnTo>
                  <a:lnTo>
                    <a:pt x="118" y="48"/>
                  </a:lnTo>
                  <a:lnTo>
                    <a:pt x="118" y="49"/>
                  </a:lnTo>
                  <a:lnTo>
                    <a:pt x="118" y="49"/>
                  </a:lnTo>
                  <a:lnTo>
                    <a:pt x="118" y="49"/>
                  </a:lnTo>
                  <a:lnTo>
                    <a:pt x="118" y="49"/>
                  </a:lnTo>
                  <a:lnTo>
                    <a:pt x="116" y="49"/>
                  </a:lnTo>
                  <a:lnTo>
                    <a:pt x="116" y="49"/>
                  </a:lnTo>
                  <a:lnTo>
                    <a:pt x="116" y="46"/>
                  </a:lnTo>
                  <a:lnTo>
                    <a:pt x="116" y="46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18" y="45"/>
                  </a:lnTo>
                  <a:lnTo>
                    <a:pt x="118" y="45"/>
                  </a:lnTo>
                  <a:lnTo>
                    <a:pt x="120" y="45"/>
                  </a:lnTo>
                  <a:lnTo>
                    <a:pt x="120" y="45"/>
                  </a:lnTo>
                  <a:lnTo>
                    <a:pt x="118" y="41"/>
                  </a:lnTo>
                  <a:lnTo>
                    <a:pt x="118" y="41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5"/>
                  </a:lnTo>
                  <a:lnTo>
                    <a:pt x="116" y="35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5" y="40"/>
                  </a:lnTo>
                  <a:lnTo>
                    <a:pt x="115" y="40"/>
                  </a:lnTo>
                  <a:lnTo>
                    <a:pt x="115" y="40"/>
                  </a:lnTo>
                  <a:lnTo>
                    <a:pt x="115" y="40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16" y="45"/>
                  </a:lnTo>
                  <a:lnTo>
                    <a:pt x="116" y="46"/>
                  </a:lnTo>
                  <a:lnTo>
                    <a:pt x="116" y="46"/>
                  </a:lnTo>
                  <a:lnTo>
                    <a:pt x="115" y="46"/>
                  </a:lnTo>
                  <a:lnTo>
                    <a:pt x="115" y="46"/>
                  </a:lnTo>
                  <a:lnTo>
                    <a:pt x="115" y="46"/>
                  </a:lnTo>
                  <a:lnTo>
                    <a:pt x="113" y="43"/>
                  </a:lnTo>
                  <a:lnTo>
                    <a:pt x="113" y="43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10" y="41"/>
                  </a:lnTo>
                  <a:lnTo>
                    <a:pt x="110" y="41"/>
                  </a:lnTo>
                  <a:lnTo>
                    <a:pt x="110" y="41"/>
                  </a:lnTo>
                  <a:lnTo>
                    <a:pt x="110" y="41"/>
                  </a:lnTo>
                  <a:lnTo>
                    <a:pt x="110" y="43"/>
                  </a:lnTo>
                  <a:lnTo>
                    <a:pt x="110" y="43"/>
                  </a:lnTo>
                  <a:lnTo>
                    <a:pt x="111" y="43"/>
                  </a:lnTo>
                  <a:lnTo>
                    <a:pt x="111" y="45"/>
                  </a:lnTo>
                  <a:lnTo>
                    <a:pt x="111" y="45"/>
                  </a:lnTo>
                  <a:lnTo>
                    <a:pt x="113" y="51"/>
                  </a:lnTo>
                  <a:lnTo>
                    <a:pt x="113" y="51"/>
                  </a:lnTo>
                  <a:lnTo>
                    <a:pt x="113" y="53"/>
                  </a:lnTo>
                  <a:lnTo>
                    <a:pt x="113" y="53"/>
                  </a:lnTo>
                  <a:lnTo>
                    <a:pt x="111" y="56"/>
                  </a:lnTo>
                  <a:lnTo>
                    <a:pt x="111" y="56"/>
                  </a:lnTo>
                  <a:lnTo>
                    <a:pt x="110" y="58"/>
                  </a:lnTo>
                  <a:lnTo>
                    <a:pt x="110" y="58"/>
                  </a:lnTo>
                  <a:lnTo>
                    <a:pt x="108" y="56"/>
                  </a:lnTo>
                  <a:lnTo>
                    <a:pt x="108" y="56"/>
                  </a:lnTo>
                  <a:lnTo>
                    <a:pt x="107" y="58"/>
                  </a:lnTo>
                  <a:lnTo>
                    <a:pt x="107" y="58"/>
                  </a:lnTo>
                  <a:lnTo>
                    <a:pt x="108" y="59"/>
                  </a:lnTo>
                  <a:lnTo>
                    <a:pt x="108" y="59"/>
                  </a:lnTo>
                  <a:lnTo>
                    <a:pt x="108" y="59"/>
                  </a:lnTo>
                  <a:lnTo>
                    <a:pt x="108" y="59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08" y="64"/>
                  </a:lnTo>
                  <a:lnTo>
                    <a:pt x="108" y="64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07" y="66"/>
                  </a:lnTo>
                  <a:lnTo>
                    <a:pt x="107" y="66"/>
                  </a:lnTo>
                  <a:lnTo>
                    <a:pt x="105" y="64"/>
                  </a:lnTo>
                  <a:lnTo>
                    <a:pt x="105" y="62"/>
                  </a:lnTo>
                  <a:lnTo>
                    <a:pt x="105" y="62"/>
                  </a:lnTo>
                  <a:lnTo>
                    <a:pt x="105" y="66"/>
                  </a:lnTo>
                  <a:lnTo>
                    <a:pt x="105" y="66"/>
                  </a:lnTo>
                  <a:lnTo>
                    <a:pt x="107" y="69"/>
                  </a:lnTo>
                  <a:lnTo>
                    <a:pt x="107" y="69"/>
                  </a:lnTo>
                  <a:lnTo>
                    <a:pt x="107" y="71"/>
                  </a:lnTo>
                  <a:lnTo>
                    <a:pt x="107" y="71"/>
                  </a:lnTo>
                  <a:lnTo>
                    <a:pt x="107" y="74"/>
                  </a:lnTo>
                  <a:lnTo>
                    <a:pt x="107" y="74"/>
                  </a:lnTo>
                  <a:lnTo>
                    <a:pt x="107" y="79"/>
                  </a:lnTo>
                  <a:lnTo>
                    <a:pt x="107" y="79"/>
                  </a:lnTo>
                  <a:lnTo>
                    <a:pt x="108" y="79"/>
                  </a:lnTo>
                  <a:lnTo>
                    <a:pt x="108" y="79"/>
                  </a:lnTo>
                  <a:lnTo>
                    <a:pt x="110" y="79"/>
                  </a:lnTo>
                  <a:lnTo>
                    <a:pt x="110" y="79"/>
                  </a:lnTo>
                  <a:lnTo>
                    <a:pt x="111" y="80"/>
                  </a:lnTo>
                  <a:lnTo>
                    <a:pt x="111" y="80"/>
                  </a:lnTo>
                  <a:lnTo>
                    <a:pt x="113" y="79"/>
                  </a:lnTo>
                  <a:lnTo>
                    <a:pt x="113" y="79"/>
                  </a:lnTo>
                  <a:lnTo>
                    <a:pt x="115" y="80"/>
                  </a:lnTo>
                  <a:lnTo>
                    <a:pt x="115" y="80"/>
                  </a:lnTo>
                  <a:lnTo>
                    <a:pt x="115" y="80"/>
                  </a:lnTo>
                  <a:lnTo>
                    <a:pt x="115" y="80"/>
                  </a:lnTo>
                  <a:lnTo>
                    <a:pt x="116" y="79"/>
                  </a:lnTo>
                  <a:lnTo>
                    <a:pt x="116" y="79"/>
                  </a:lnTo>
                  <a:lnTo>
                    <a:pt x="116" y="79"/>
                  </a:lnTo>
                  <a:lnTo>
                    <a:pt x="116" y="79"/>
                  </a:lnTo>
                  <a:lnTo>
                    <a:pt x="118" y="80"/>
                  </a:lnTo>
                  <a:lnTo>
                    <a:pt x="118" y="80"/>
                  </a:lnTo>
                  <a:lnTo>
                    <a:pt x="115" y="82"/>
                  </a:lnTo>
                  <a:lnTo>
                    <a:pt x="115" y="82"/>
                  </a:lnTo>
                  <a:lnTo>
                    <a:pt x="115" y="80"/>
                  </a:lnTo>
                  <a:lnTo>
                    <a:pt x="115" y="80"/>
                  </a:lnTo>
                  <a:lnTo>
                    <a:pt x="113" y="80"/>
                  </a:lnTo>
                  <a:lnTo>
                    <a:pt x="113" y="80"/>
                  </a:lnTo>
                  <a:lnTo>
                    <a:pt x="113" y="82"/>
                  </a:lnTo>
                  <a:lnTo>
                    <a:pt x="113" y="82"/>
                  </a:lnTo>
                  <a:lnTo>
                    <a:pt x="113" y="82"/>
                  </a:lnTo>
                  <a:lnTo>
                    <a:pt x="113" y="82"/>
                  </a:lnTo>
                  <a:lnTo>
                    <a:pt x="113" y="80"/>
                  </a:lnTo>
                  <a:lnTo>
                    <a:pt x="113" y="80"/>
                  </a:lnTo>
                  <a:lnTo>
                    <a:pt x="111" y="80"/>
                  </a:lnTo>
                  <a:lnTo>
                    <a:pt x="111" y="80"/>
                  </a:lnTo>
                  <a:lnTo>
                    <a:pt x="107" y="80"/>
                  </a:lnTo>
                  <a:lnTo>
                    <a:pt x="107" y="80"/>
                  </a:lnTo>
                  <a:lnTo>
                    <a:pt x="105" y="77"/>
                  </a:lnTo>
                  <a:lnTo>
                    <a:pt x="105" y="77"/>
                  </a:lnTo>
                  <a:lnTo>
                    <a:pt x="105" y="77"/>
                  </a:lnTo>
                  <a:lnTo>
                    <a:pt x="105" y="77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102" y="69"/>
                  </a:lnTo>
                  <a:lnTo>
                    <a:pt x="102" y="69"/>
                  </a:lnTo>
                  <a:lnTo>
                    <a:pt x="103" y="69"/>
                  </a:lnTo>
                  <a:lnTo>
                    <a:pt x="103" y="69"/>
                  </a:lnTo>
                  <a:lnTo>
                    <a:pt x="103" y="69"/>
                  </a:lnTo>
                  <a:lnTo>
                    <a:pt x="103" y="69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5" y="69"/>
                  </a:lnTo>
                  <a:lnTo>
                    <a:pt x="103" y="67"/>
                  </a:lnTo>
                  <a:lnTo>
                    <a:pt x="103" y="67"/>
                  </a:lnTo>
                  <a:lnTo>
                    <a:pt x="103" y="61"/>
                  </a:lnTo>
                  <a:lnTo>
                    <a:pt x="103" y="61"/>
                  </a:lnTo>
                  <a:lnTo>
                    <a:pt x="102" y="61"/>
                  </a:lnTo>
                  <a:lnTo>
                    <a:pt x="102" y="61"/>
                  </a:lnTo>
                  <a:lnTo>
                    <a:pt x="102" y="61"/>
                  </a:lnTo>
                  <a:lnTo>
                    <a:pt x="102" y="59"/>
                  </a:lnTo>
                  <a:lnTo>
                    <a:pt x="102" y="59"/>
                  </a:lnTo>
                  <a:lnTo>
                    <a:pt x="100" y="58"/>
                  </a:lnTo>
                  <a:lnTo>
                    <a:pt x="100" y="58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8" y="58"/>
                  </a:lnTo>
                  <a:lnTo>
                    <a:pt x="97" y="58"/>
                  </a:lnTo>
                  <a:lnTo>
                    <a:pt x="97" y="58"/>
                  </a:lnTo>
                  <a:lnTo>
                    <a:pt x="97" y="59"/>
                  </a:lnTo>
                  <a:lnTo>
                    <a:pt x="97" y="59"/>
                  </a:lnTo>
                  <a:lnTo>
                    <a:pt x="97" y="59"/>
                  </a:lnTo>
                  <a:lnTo>
                    <a:pt x="97" y="59"/>
                  </a:lnTo>
                  <a:lnTo>
                    <a:pt x="95" y="61"/>
                  </a:lnTo>
                  <a:lnTo>
                    <a:pt x="95" y="61"/>
                  </a:lnTo>
                  <a:lnTo>
                    <a:pt x="95" y="61"/>
                  </a:lnTo>
                  <a:lnTo>
                    <a:pt x="95" y="61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95" y="66"/>
                  </a:lnTo>
                  <a:lnTo>
                    <a:pt x="95" y="66"/>
                  </a:lnTo>
                  <a:lnTo>
                    <a:pt x="95" y="67"/>
                  </a:lnTo>
                  <a:lnTo>
                    <a:pt x="95" y="67"/>
                  </a:lnTo>
                  <a:lnTo>
                    <a:pt x="95" y="69"/>
                  </a:lnTo>
                  <a:lnTo>
                    <a:pt x="95" y="69"/>
                  </a:lnTo>
                  <a:lnTo>
                    <a:pt x="95" y="69"/>
                  </a:lnTo>
                  <a:lnTo>
                    <a:pt x="95" y="69"/>
                  </a:lnTo>
                  <a:lnTo>
                    <a:pt x="95" y="66"/>
                  </a:lnTo>
                  <a:lnTo>
                    <a:pt x="95" y="66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3" y="66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0" y="56"/>
                  </a:lnTo>
                  <a:lnTo>
                    <a:pt x="90" y="56"/>
                  </a:lnTo>
                  <a:lnTo>
                    <a:pt x="90" y="56"/>
                  </a:lnTo>
                  <a:lnTo>
                    <a:pt x="90" y="56"/>
                  </a:lnTo>
                  <a:lnTo>
                    <a:pt x="90" y="56"/>
                  </a:lnTo>
                  <a:lnTo>
                    <a:pt x="90" y="56"/>
                  </a:lnTo>
                  <a:lnTo>
                    <a:pt x="89" y="56"/>
                  </a:lnTo>
                  <a:lnTo>
                    <a:pt x="89" y="54"/>
                  </a:lnTo>
                  <a:lnTo>
                    <a:pt x="89" y="54"/>
                  </a:lnTo>
                  <a:lnTo>
                    <a:pt x="87" y="53"/>
                  </a:lnTo>
                  <a:lnTo>
                    <a:pt x="87" y="53"/>
                  </a:lnTo>
                  <a:lnTo>
                    <a:pt x="85" y="51"/>
                  </a:lnTo>
                  <a:lnTo>
                    <a:pt x="84" y="53"/>
                  </a:lnTo>
                  <a:lnTo>
                    <a:pt x="84" y="53"/>
                  </a:lnTo>
                  <a:lnTo>
                    <a:pt x="84" y="53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4" y="59"/>
                  </a:lnTo>
                  <a:lnTo>
                    <a:pt x="82" y="61"/>
                  </a:lnTo>
                  <a:lnTo>
                    <a:pt x="82" y="61"/>
                  </a:lnTo>
                  <a:lnTo>
                    <a:pt x="79" y="62"/>
                  </a:lnTo>
                  <a:lnTo>
                    <a:pt x="77" y="62"/>
                  </a:lnTo>
                  <a:lnTo>
                    <a:pt x="77" y="64"/>
                  </a:lnTo>
                  <a:lnTo>
                    <a:pt x="77" y="64"/>
                  </a:lnTo>
                  <a:lnTo>
                    <a:pt x="77" y="64"/>
                  </a:lnTo>
                  <a:lnTo>
                    <a:pt x="79" y="64"/>
                  </a:lnTo>
                  <a:lnTo>
                    <a:pt x="80" y="64"/>
                  </a:lnTo>
                  <a:lnTo>
                    <a:pt x="80" y="64"/>
                  </a:lnTo>
                  <a:lnTo>
                    <a:pt x="80" y="64"/>
                  </a:lnTo>
                  <a:lnTo>
                    <a:pt x="80" y="69"/>
                  </a:lnTo>
                  <a:lnTo>
                    <a:pt x="79" y="72"/>
                  </a:lnTo>
                  <a:lnTo>
                    <a:pt x="77" y="77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76" y="85"/>
                  </a:lnTo>
                  <a:lnTo>
                    <a:pt x="76" y="85"/>
                  </a:lnTo>
                  <a:lnTo>
                    <a:pt x="76" y="87"/>
                  </a:lnTo>
                  <a:lnTo>
                    <a:pt x="76" y="87"/>
                  </a:lnTo>
                  <a:lnTo>
                    <a:pt x="74" y="90"/>
                  </a:lnTo>
                  <a:lnTo>
                    <a:pt x="72" y="93"/>
                  </a:lnTo>
                  <a:lnTo>
                    <a:pt x="72" y="93"/>
                  </a:lnTo>
                  <a:lnTo>
                    <a:pt x="74" y="97"/>
                  </a:lnTo>
                  <a:lnTo>
                    <a:pt x="74" y="97"/>
                  </a:lnTo>
                  <a:lnTo>
                    <a:pt x="72" y="98"/>
                  </a:lnTo>
                  <a:lnTo>
                    <a:pt x="72" y="100"/>
                  </a:lnTo>
                  <a:lnTo>
                    <a:pt x="72" y="100"/>
                  </a:lnTo>
                  <a:lnTo>
                    <a:pt x="71" y="103"/>
                  </a:lnTo>
                  <a:lnTo>
                    <a:pt x="71" y="103"/>
                  </a:lnTo>
                  <a:lnTo>
                    <a:pt x="71" y="103"/>
                  </a:lnTo>
                  <a:lnTo>
                    <a:pt x="71" y="103"/>
                  </a:lnTo>
                  <a:lnTo>
                    <a:pt x="71" y="105"/>
                  </a:lnTo>
                  <a:lnTo>
                    <a:pt x="71" y="105"/>
                  </a:lnTo>
                  <a:lnTo>
                    <a:pt x="71" y="105"/>
                  </a:lnTo>
                  <a:lnTo>
                    <a:pt x="71" y="105"/>
                  </a:lnTo>
                  <a:lnTo>
                    <a:pt x="69" y="107"/>
                  </a:lnTo>
                  <a:lnTo>
                    <a:pt x="67" y="107"/>
                  </a:lnTo>
                  <a:lnTo>
                    <a:pt x="67" y="107"/>
                  </a:lnTo>
                  <a:lnTo>
                    <a:pt x="66" y="108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4" y="102"/>
                  </a:lnTo>
                  <a:lnTo>
                    <a:pt x="62" y="97"/>
                  </a:lnTo>
                  <a:lnTo>
                    <a:pt x="62" y="97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61" y="76"/>
                  </a:lnTo>
                  <a:lnTo>
                    <a:pt x="61" y="76"/>
                  </a:lnTo>
                  <a:lnTo>
                    <a:pt x="61" y="76"/>
                  </a:lnTo>
                  <a:lnTo>
                    <a:pt x="61" y="76"/>
                  </a:lnTo>
                  <a:lnTo>
                    <a:pt x="61" y="76"/>
                  </a:lnTo>
                  <a:lnTo>
                    <a:pt x="61" y="76"/>
                  </a:lnTo>
                  <a:lnTo>
                    <a:pt x="61" y="72"/>
                  </a:lnTo>
                  <a:lnTo>
                    <a:pt x="61" y="69"/>
                  </a:lnTo>
                  <a:lnTo>
                    <a:pt x="61" y="69"/>
                  </a:lnTo>
                  <a:lnTo>
                    <a:pt x="59" y="67"/>
                  </a:lnTo>
                  <a:lnTo>
                    <a:pt x="58" y="69"/>
                  </a:lnTo>
                  <a:lnTo>
                    <a:pt x="58" y="69"/>
                  </a:lnTo>
                  <a:lnTo>
                    <a:pt x="56" y="69"/>
                  </a:lnTo>
                  <a:lnTo>
                    <a:pt x="53" y="69"/>
                  </a:lnTo>
                  <a:lnTo>
                    <a:pt x="53" y="69"/>
                  </a:lnTo>
                  <a:lnTo>
                    <a:pt x="51" y="69"/>
                  </a:lnTo>
                  <a:lnTo>
                    <a:pt x="49" y="67"/>
                  </a:lnTo>
                  <a:lnTo>
                    <a:pt x="49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1"/>
                  </a:lnTo>
                  <a:lnTo>
                    <a:pt x="48" y="61"/>
                  </a:lnTo>
                  <a:lnTo>
                    <a:pt x="48" y="56"/>
                  </a:lnTo>
                  <a:lnTo>
                    <a:pt x="49" y="51"/>
                  </a:lnTo>
                  <a:lnTo>
                    <a:pt x="49" y="51"/>
                  </a:lnTo>
                  <a:lnTo>
                    <a:pt x="51" y="48"/>
                  </a:lnTo>
                  <a:lnTo>
                    <a:pt x="53" y="43"/>
                  </a:lnTo>
                  <a:lnTo>
                    <a:pt x="53" y="43"/>
                  </a:lnTo>
                  <a:lnTo>
                    <a:pt x="54" y="41"/>
                  </a:lnTo>
                  <a:lnTo>
                    <a:pt x="54" y="41"/>
                  </a:lnTo>
                  <a:lnTo>
                    <a:pt x="53" y="40"/>
                  </a:lnTo>
                  <a:lnTo>
                    <a:pt x="53" y="40"/>
                  </a:lnTo>
                  <a:lnTo>
                    <a:pt x="53" y="40"/>
                  </a:lnTo>
                  <a:lnTo>
                    <a:pt x="53" y="36"/>
                  </a:lnTo>
                  <a:lnTo>
                    <a:pt x="53" y="33"/>
                  </a:lnTo>
                  <a:lnTo>
                    <a:pt x="53" y="33"/>
                  </a:lnTo>
                  <a:lnTo>
                    <a:pt x="53" y="31"/>
                  </a:lnTo>
                  <a:lnTo>
                    <a:pt x="53" y="31"/>
                  </a:lnTo>
                  <a:lnTo>
                    <a:pt x="54" y="33"/>
                  </a:lnTo>
                  <a:lnTo>
                    <a:pt x="56" y="31"/>
                  </a:lnTo>
                  <a:lnTo>
                    <a:pt x="56" y="31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4" y="25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8" y="23"/>
                  </a:lnTo>
                  <a:lnTo>
                    <a:pt x="59" y="25"/>
                  </a:lnTo>
                  <a:lnTo>
                    <a:pt x="59" y="25"/>
                  </a:lnTo>
                  <a:lnTo>
                    <a:pt x="61" y="25"/>
                  </a:lnTo>
                  <a:lnTo>
                    <a:pt x="61" y="23"/>
                  </a:lnTo>
                  <a:lnTo>
                    <a:pt x="59" y="20"/>
                  </a:lnTo>
                  <a:lnTo>
                    <a:pt x="59" y="20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61" y="13"/>
                  </a:lnTo>
                  <a:lnTo>
                    <a:pt x="61" y="13"/>
                  </a:lnTo>
                  <a:lnTo>
                    <a:pt x="61" y="15"/>
                  </a:lnTo>
                  <a:lnTo>
                    <a:pt x="61" y="15"/>
                  </a:lnTo>
                  <a:lnTo>
                    <a:pt x="64" y="12"/>
                  </a:lnTo>
                  <a:lnTo>
                    <a:pt x="64" y="10"/>
                  </a:lnTo>
                  <a:lnTo>
                    <a:pt x="66" y="9"/>
                  </a:lnTo>
                  <a:lnTo>
                    <a:pt x="66" y="9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3"/>
                  </a:lnTo>
                  <a:lnTo>
                    <a:pt x="72" y="13"/>
                  </a:lnTo>
                  <a:lnTo>
                    <a:pt x="74" y="13"/>
                  </a:lnTo>
                  <a:lnTo>
                    <a:pt x="74" y="13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84" y="10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3" y="10"/>
                  </a:lnTo>
                  <a:lnTo>
                    <a:pt x="93" y="10"/>
                  </a:lnTo>
                  <a:lnTo>
                    <a:pt x="98" y="13"/>
                  </a:lnTo>
                  <a:lnTo>
                    <a:pt x="98" y="13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103" y="13"/>
                  </a:lnTo>
                  <a:lnTo>
                    <a:pt x="103" y="13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16" y="22"/>
                  </a:lnTo>
                  <a:lnTo>
                    <a:pt x="116" y="22"/>
                  </a:lnTo>
                  <a:lnTo>
                    <a:pt x="118" y="22"/>
                  </a:lnTo>
                  <a:lnTo>
                    <a:pt x="118" y="22"/>
                  </a:lnTo>
                  <a:close/>
                  <a:moveTo>
                    <a:pt x="125" y="74"/>
                  </a:moveTo>
                  <a:lnTo>
                    <a:pt x="125" y="74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25" y="77"/>
                  </a:lnTo>
                  <a:lnTo>
                    <a:pt x="125" y="77"/>
                  </a:lnTo>
                  <a:lnTo>
                    <a:pt x="123" y="79"/>
                  </a:lnTo>
                  <a:lnTo>
                    <a:pt x="123" y="79"/>
                  </a:lnTo>
                  <a:lnTo>
                    <a:pt x="123" y="79"/>
                  </a:lnTo>
                  <a:lnTo>
                    <a:pt x="123" y="79"/>
                  </a:lnTo>
                  <a:lnTo>
                    <a:pt x="123" y="77"/>
                  </a:lnTo>
                  <a:lnTo>
                    <a:pt x="123" y="77"/>
                  </a:lnTo>
                  <a:lnTo>
                    <a:pt x="123" y="79"/>
                  </a:lnTo>
                  <a:lnTo>
                    <a:pt x="123" y="79"/>
                  </a:lnTo>
                  <a:lnTo>
                    <a:pt x="123" y="77"/>
                  </a:lnTo>
                  <a:lnTo>
                    <a:pt x="123" y="77"/>
                  </a:lnTo>
                  <a:lnTo>
                    <a:pt x="121" y="76"/>
                  </a:lnTo>
                  <a:lnTo>
                    <a:pt x="121" y="76"/>
                  </a:lnTo>
                  <a:lnTo>
                    <a:pt x="120" y="74"/>
                  </a:lnTo>
                  <a:lnTo>
                    <a:pt x="120" y="74"/>
                  </a:lnTo>
                  <a:lnTo>
                    <a:pt x="120" y="74"/>
                  </a:lnTo>
                  <a:lnTo>
                    <a:pt x="120" y="72"/>
                  </a:lnTo>
                  <a:lnTo>
                    <a:pt x="120" y="72"/>
                  </a:lnTo>
                  <a:lnTo>
                    <a:pt x="120" y="72"/>
                  </a:lnTo>
                  <a:lnTo>
                    <a:pt x="120" y="72"/>
                  </a:lnTo>
                  <a:lnTo>
                    <a:pt x="121" y="72"/>
                  </a:lnTo>
                  <a:lnTo>
                    <a:pt x="121" y="74"/>
                  </a:lnTo>
                  <a:lnTo>
                    <a:pt x="121" y="74"/>
                  </a:lnTo>
                  <a:lnTo>
                    <a:pt x="123" y="72"/>
                  </a:lnTo>
                  <a:lnTo>
                    <a:pt x="123" y="72"/>
                  </a:lnTo>
                  <a:lnTo>
                    <a:pt x="123" y="72"/>
                  </a:lnTo>
                  <a:lnTo>
                    <a:pt x="123" y="72"/>
                  </a:lnTo>
                  <a:lnTo>
                    <a:pt x="125" y="72"/>
                  </a:lnTo>
                  <a:lnTo>
                    <a:pt x="125" y="72"/>
                  </a:lnTo>
                  <a:lnTo>
                    <a:pt x="125" y="72"/>
                  </a:lnTo>
                  <a:lnTo>
                    <a:pt x="125" y="72"/>
                  </a:lnTo>
                  <a:lnTo>
                    <a:pt x="125" y="74"/>
                  </a:lnTo>
                  <a:lnTo>
                    <a:pt x="125" y="74"/>
                  </a:lnTo>
                  <a:close/>
                  <a:moveTo>
                    <a:pt x="31" y="115"/>
                  </a:moveTo>
                  <a:lnTo>
                    <a:pt x="31" y="115"/>
                  </a:lnTo>
                  <a:lnTo>
                    <a:pt x="28" y="111"/>
                  </a:lnTo>
                  <a:lnTo>
                    <a:pt x="28" y="111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27" y="108"/>
                  </a:lnTo>
                  <a:lnTo>
                    <a:pt x="27" y="108"/>
                  </a:lnTo>
                  <a:lnTo>
                    <a:pt x="27" y="107"/>
                  </a:lnTo>
                  <a:lnTo>
                    <a:pt x="27" y="107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23" y="89"/>
                  </a:lnTo>
                  <a:lnTo>
                    <a:pt x="23" y="89"/>
                  </a:lnTo>
                  <a:lnTo>
                    <a:pt x="22" y="85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17" y="71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7" y="59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4" y="53"/>
                  </a:lnTo>
                  <a:lnTo>
                    <a:pt x="4" y="53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4" y="53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3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7" y="25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8" y="4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3" y="5"/>
                  </a:lnTo>
                  <a:lnTo>
                    <a:pt x="53" y="7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1" y="12"/>
                  </a:lnTo>
                  <a:lnTo>
                    <a:pt x="51" y="12"/>
                  </a:lnTo>
                  <a:lnTo>
                    <a:pt x="48" y="12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4" y="17"/>
                  </a:lnTo>
                  <a:lnTo>
                    <a:pt x="43" y="18"/>
                  </a:lnTo>
                  <a:lnTo>
                    <a:pt x="43" y="18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0" y="18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0" y="15"/>
                  </a:lnTo>
                  <a:lnTo>
                    <a:pt x="41" y="13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1" y="17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28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7" y="25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3" y="22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5"/>
                  </a:lnTo>
                  <a:lnTo>
                    <a:pt x="35" y="25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3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0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18" y="53"/>
                  </a:lnTo>
                  <a:lnTo>
                    <a:pt x="18" y="53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8" y="51"/>
                  </a:lnTo>
                  <a:lnTo>
                    <a:pt x="18" y="51"/>
                  </a:lnTo>
                  <a:lnTo>
                    <a:pt x="17" y="51"/>
                  </a:lnTo>
                  <a:lnTo>
                    <a:pt x="18" y="49"/>
                  </a:lnTo>
                  <a:lnTo>
                    <a:pt x="17" y="49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2" y="49"/>
                  </a:lnTo>
                  <a:lnTo>
                    <a:pt x="10" y="51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3" y="56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7" y="59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5" y="62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8" y="64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3" y="62"/>
                  </a:lnTo>
                  <a:lnTo>
                    <a:pt x="27" y="62"/>
                  </a:lnTo>
                  <a:lnTo>
                    <a:pt x="27" y="62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7" y="64"/>
                  </a:lnTo>
                  <a:lnTo>
                    <a:pt x="27" y="64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3" y="69"/>
                  </a:lnTo>
                  <a:lnTo>
                    <a:pt x="35" y="71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40" y="77"/>
                  </a:lnTo>
                  <a:lnTo>
                    <a:pt x="40" y="79"/>
                  </a:lnTo>
                  <a:lnTo>
                    <a:pt x="40" y="79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0" y="84"/>
                  </a:lnTo>
                  <a:lnTo>
                    <a:pt x="40" y="84"/>
                  </a:lnTo>
                  <a:lnTo>
                    <a:pt x="38" y="84"/>
                  </a:lnTo>
                  <a:lnTo>
                    <a:pt x="38" y="84"/>
                  </a:lnTo>
                  <a:lnTo>
                    <a:pt x="38" y="89"/>
                  </a:lnTo>
                  <a:lnTo>
                    <a:pt x="38" y="95"/>
                  </a:lnTo>
                  <a:lnTo>
                    <a:pt x="38" y="95"/>
                  </a:lnTo>
                  <a:lnTo>
                    <a:pt x="36" y="95"/>
                  </a:lnTo>
                  <a:lnTo>
                    <a:pt x="35" y="95"/>
                  </a:lnTo>
                  <a:lnTo>
                    <a:pt x="35" y="95"/>
                  </a:lnTo>
                  <a:lnTo>
                    <a:pt x="35" y="97"/>
                  </a:lnTo>
                  <a:lnTo>
                    <a:pt x="35" y="97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5" y="103"/>
                  </a:lnTo>
                  <a:lnTo>
                    <a:pt x="33" y="103"/>
                  </a:lnTo>
                  <a:lnTo>
                    <a:pt x="33" y="103"/>
                  </a:lnTo>
                  <a:lnTo>
                    <a:pt x="33" y="103"/>
                  </a:lnTo>
                  <a:lnTo>
                    <a:pt x="33" y="103"/>
                  </a:lnTo>
                  <a:lnTo>
                    <a:pt x="33" y="105"/>
                  </a:lnTo>
                  <a:lnTo>
                    <a:pt x="33" y="105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1" y="107"/>
                  </a:lnTo>
                  <a:lnTo>
                    <a:pt x="31" y="107"/>
                  </a:lnTo>
                  <a:lnTo>
                    <a:pt x="31" y="108"/>
                  </a:lnTo>
                  <a:lnTo>
                    <a:pt x="31" y="108"/>
                  </a:lnTo>
                  <a:lnTo>
                    <a:pt x="31" y="108"/>
                  </a:lnTo>
                  <a:lnTo>
                    <a:pt x="31" y="108"/>
                  </a:lnTo>
                  <a:lnTo>
                    <a:pt x="31" y="113"/>
                  </a:lnTo>
                  <a:lnTo>
                    <a:pt x="31" y="113"/>
                  </a:lnTo>
                  <a:lnTo>
                    <a:pt x="31" y="115"/>
                  </a:lnTo>
                  <a:lnTo>
                    <a:pt x="31" y="115"/>
                  </a:lnTo>
                  <a:close/>
                  <a:moveTo>
                    <a:pt x="118" y="76"/>
                  </a:moveTo>
                  <a:lnTo>
                    <a:pt x="118" y="76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20" y="74"/>
                  </a:lnTo>
                  <a:lnTo>
                    <a:pt x="120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6"/>
                  </a:lnTo>
                  <a:lnTo>
                    <a:pt x="118" y="76"/>
                  </a:lnTo>
                  <a:close/>
                  <a:moveTo>
                    <a:pt x="118" y="72"/>
                  </a:moveTo>
                  <a:lnTo>
                    <a:pt x="118" y="72"/>
                  </a:lnTo>
                  <a:lnTo>
                    <a:pt x="118" y="72"/>
                  </a:lnTo>
                  <a:lnTo>
                    <a:pt x="118" y="72"/>
                  </a:lnTo>
                  <a:lnTo>
                    <a:pt x="118" y="72"/>
                  </a:lnTo>
                  <a:lnTo>
                    <a:pt x="118" y="72"/>
                  </a:lnTo>
                  <a:lnTo>
                    <a:pt x="118" y="71"/>
                  </a:lnTo>
                  <a:lnTo>
                    <a:pt x="118" y="71"/>
                  </a:lnTo>
                  <a:lnTo>
                    <a:pt x="118" y="71"/>
                  </a:lnTo>
                  <a:lnTo>
                    <a:pt x="118" y="72"/>
                  </a:lnTo>
                  <a:lnTo>
                    <a:pt x="118" y="72"/>
                  </a:lnTo>
                  <a:close/>
                  <a:moveTo>
                    <a:pt x="113" y="74"/>
                  </a:moveTo>
                  <a:lnTo>
                    <a:pt x="113" y="74"/>
                  </a:lnTo>
                  <a:lnTo>
                    <a:pt x="113" y="77"/>
                  </a:lnTo>
                  <a:lnTo>
                    <a:pt x="113" y="77"/>
                  </a:lnTo>
                  <a:lnTo>
                    <a:pt x="115" y="77"/>
                  </a:lnTo>
                  <a:lnTo>
                    <a:pt x="115" y="77"/>
                  </a:lnTo>
                  <a:lnTo>
                    <a:pt x="115" y="77"/>
                  </a:lnTo>
                  <a:lnTo>
                    <a:pt x="115" y="77"/>
                  </a:lnTo>
                  <a:lnTo>
                    <a:pt x="116" y="74"/>
                  </a:lnTo>
                  <a:lnTo>
                    <a:pt x="116" y="74"/>
                  </a:lnTo>
                  <a:lnTo>
                    <a:pt x="116" y="74"/>
                  </a:lnTo>
                  <a:lnTo>
                    <a:pt x="116" y="74"/>
                  </a:lnTo>
                  <a:lnTo>
                    <a:pt x="116" y="71"/>
                  </a:lnTo>
                  <a:lnTo>
                    <a:pt x="116" y="71"/>
                  </a:lnTo>
                  <a:lnTo>
                    <a:pt x="115" y="71"/>
                  </a:lnTo>
                  <a:lnTo>
                    <a:pt x="115" y="72"/>
                  </a:lnTo>
                  <a:lnTo>
                    <a:pt x="115" y="72"/>
                  </a:lnTo>
                  <a:lnTo>
                    <a:pt x="113" y="74"/>
                  </a:lnTo>
                  <a:lnTo>
                    <a:pt x="113" y="74"/>
                  </a:lnTo>
                  <a:close/>
                  <a:moveTo>
                    <a:pt x="121" y="74"/>
                  </a:moveTo>
                  <a:lnTo>
                    <a:pt x="121" y="74"/>
                  </a:lnTo>
                  <a:lnTo>
                    <a:pt x="123" y="74"/>
                  </a:lnTo>
                  <a:lnTo>
                    <a:pt x="123" y="76"/>
                  </a:lnTo>
                  <a:lnTo>
                    <a:pt x="123" y="76"/>
                  </a:lnTo>
                  <a:lnTo>
                    <a:pt x="121" y="76"/>
                  </a:lnTo>
                  <a:lnTo>
                    <a:pt x="121" y="74"/>
                  </a:lnTo>
                  <a:lnTo>
                    <a:pt x="121" y="74"/>
                  </a:lnTo>
                  <a:close/>
                  <a:moveTo>
                    <a:pt x="110" y="76"/>
                  </a:moveTo>
                  <a:lnTo>
                    <a:pt x="110" y="76"/>
                  </a:lnTo>
                  <a:lnTo>
                    <a:pt x="110" y="74"/>
                  </a:lnTo>
                  <a:lnTo>
                    <a:pt x="110" y="74"/>
                  </a:lnTo>
                  <a:lnTo>
                    <a:pt x="110" y="72"/>
                  </a:lnTo>
                  <a:lnTo>
                    <a:pt x="111" y="72"/>
                  </a:lnTo>
                  <a:lnTo>
                    <a:pt x="111" y="72"/>
                  </a:lnTo>
                  <a:lnTo>
                    <a:pt x="111" y="76"/>
                  </a:lnTo>
                  <a:lnTo>
                    <a:pt x="111" y="76"/>
                  </a:lnTo>
                  <a:lnTo>
                    <a:pt x="110" y="76"/>
                  </a:lnTo>
                  <a:lnTo>
                    <a:pt x="110" y="76"/>
                  </a:lnTo>
                  <a:close/>
                  <a:moveTo>
                    <a:pt x="110" y="71"/>
                  </a:moveTo>
                  <a:lnTo>
                    <a:pt x="110" y="71"/>
                  </a:lnTo>
                  <a:lnTo>
                    <a:pt x="108" y="72"/>
                  </a:lnTo>
                  <a:lnTo>
                    <a:pt x="108" y="72"/>
                  </a:lnTo>
                  <a:lnTo>
                    <a:pt x="108" y="76"/>
                  </a:lnTo>
                  <a:lnTo>
                    <a:pt x="110" y="77"/>
                  </a:lnTo>
                  <a:lnTo>
                    <a:pt x="110" y="77"/>
                  </a:lnTo>
                  <a:lnTo>
                    <a:pt x="111" y="77"/>
                  </a:lnTo>
                  <a:lnTo>
                    <a:pt x="111" y="77"/>
                  </a:lnTo>
                  <a:lnTo>
                    <a:pt x="113" y="72"/>
                  </a:lnTo>
                  <a:lnTo>
                    <a:pt x="113" y="72"/>
                  </a:lnTo>
                  <a:lnTo>
                    <a:pt x="113" y="71"/>
                  </a:lnTo>
                  <a:lnTo>
                    <a:pt x="113" y="71"/>
                  </a:lnTo>
                  <a:lnTo>
                    <a:pt x="113" y="69"/>
                  </a:lnTo>
                  <a:lnTo>
                    <a:pt x="113" y="69"/>
                  </a:lnTo>
                  <a:lnTo>
                    <a:pt x="113" y="67"/>
                  </a:lnTo>
                  <a:lnTo>
                    <a:pt x="113" y="67"/>
                  </a:lnTo>
                  <a:lnTo>
                    <a:pt x="111" y="67"/>
                  </a:lnTo>
                  <a:lnTo>
                    <a:pt x="111" y="67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0" y="71"/>
                  </a:lnTo>
                  <a:lnTo>
                    <a:pt x="110" y="71"/>
                  </a:lnTo>
                  <a:close/>
                  <a:moveTo>
                    <a:pt x="49" y="15"/>
                  </a:moveTo>
                  <a:lnTo>
                    <a:pt x="49" y="15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3" y="15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3" y="13"/>
                  </a:lnTo>
                  <a:lnTo>
                    <a:pt x="53" y="13"/>
                  </a:lnTo>
                  <a:lnTo>
                    <a:pt x="53" y="13"/>
                  </a:lnTo>
                  <a:lnTo>
                    <a:pt x="53" y="13"/>
                  </a:lnTo>
                  <a:lnTo>
                    <a:pt x="51" y="13"/>
                  </a:lnTo>
                  <a:lnTo>
                    <a:pt x="49" y="15"/>
                  </a:lnTo>
                  <a:lnTo>
                    <a:pt x="49" y="15"/>
                  </a:lnTo>
                  <a:close/>
                  <a:moveTo>
                    <a:pt x="22" y="15"/>
                  </a:moveTo>
                  <a:lnTo>
                    <a:pt x="22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5"/>
                  </a:lnTo>
                  <a:lnTo>
                    <a:pt x="22" y="15"/>
                  </a:lnTo>
                  <a:close/>
                  <a:moveTo>
                    <a:pt x="28" y="61"/>
                  </a:moveTo>
                  <a:lnTo>
                    <a:pt x="28" y="61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8" y="61"/>
                  </a:lnTo>
                  <a:close/>
                  <a:moveTo>
                    <a:pt x="22" y="53"/>
                  </a:moveTo>
                  <a:lnTo>
                    <a:pt x="22" y="53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1"/>
                  </a:lnTo>
                  <a:lnTo>
                    <a:pt x="22" y="51"/>
                  </a:lnTo>
                  <a:lnTo>
                    <a:pt x="20" y="51"/>
                  </a:lnTo>
                  <a:lnTo>
                    <a:pt x="20" y="51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22" y="53"/>
                  </a:lnTo>
                  <a:lnTo>
                    <a:pt x="22" y="53"/>
                  </a:lnTo>
                  <a:close/>
                  <a:moveTo>
                    <a:pt x="20" y="58"/>
                  </a:moveTo>
                  <a:lnTo>
                    <a:pt x="20" y="58"/>
                  </a:lnTo>
                  <a:lnTo>
                    <a:pt x="20" y="56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0" y="58"/>
                  </a:lnTo>
                  <a:close/>
                  <a:moveTo>
                    <a:pt x="27" y="59"/>
                  </a:moveTo>
                  <a:lnTo>
                    <a:pt x="27" y="59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5" y="58"/>
                  </a:lnTo>
                  <a:lnTo>
                    <a:pt x="27" y="59"/>
                  </a:lnTo>
                  <a:lnTo>
                    <a:pt x="27" y="59"/>
                  </a:lnTo>
                  <a:close/>
                  <a:moveTo>
                    <a:pt x="25" y="56"/>
                  </a:moveTo>
                  <a:lnTo>
                    <a:pt x="25" y="56"/>
                  </a:lnTo>
                  <a:lnTo>
                    <a:pt x="23" y="54"/>
                  </a:lnTo>
                  <a:lnTo>
                    <a:pt x="23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5" y="58"/>
                  </a:lnTo>
                  <a:lnTo>
                    <a:pt x="25" y="58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5" y="56"/>
                  </a:lnTo>
                  <a:close/>
                  <a:moveTo>
                    <a:pt x="22" y="54"/>
                  </a:moveTo>
                  <a:lnTo>
                    <a:pt x="22" y="54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0" y="53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22" y="54"/>
                  </a:lnTo>
                  <a:lnTo>
                    <a:pt x="22" y="54"/>
                  </a:lnTo>
                  <a:close/>
                  <a:moveTo>
                    <a:pt x="30" y="12"/>
                  </a:move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2"/>
                  </a:lnTo>
                  <a:close/>
                  <a:moveTo>
                    <a:pt x="72" y="41"/>
                  </a:moveTo>
                  <a:lnTo>
                    <a:pt x="72" y="41"/>
                  </a:lnTo>
                  <a:lnTo>
                    <a:pt x="72" y="41"/>
                  </a:lnTo>
                  <a:lnTo>
                    <a:pt x="72" y="41"/>
                  </a:lnTo>
                  <a:lnTo>
                    <a:pt x="72" y="45"/>
                  </a:lnTo>
                  <a:lnTo>
                    <a:pt x="72" y="45"/>
                  </a:lnTo>
                  <a:lnTo>
                    <a:pt x="72" y="45"/>
                  </a:lnTo>
                  <a:lnTo>
                    <a:pt x="69" y="43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4" y="45"/>
                  </a:lnTo>
                  <a:lnTo>
                    <a:pt x="64" y="45"/>
                  </a:lnTo>
                  <a:lnTo>
                    <a:pt x="62" y="41"/>
                  </a:lnTo>
                  <a:lnTo>
                    <a:pt x="62" y="41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59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4" y="41"/>
                  </a:lnTo>
                  <a:lnTo>
                    <a:pt x="54" y="41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59" y="33"/>
                  </a:lnTo>
                  <a:lnTo>
                    <a:pt x="59" y="33"/>
                  </a:lnTo>
                  <a:lnTo>
                    <a:pt x="59" y="33"/>
                  </a:lnTo>
                  <a:lnTo>
                    <a:pt x="59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6"/>
                  </a:lnTo>
                  <a:lnTo>
                    <a:pt x="61" y="36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6"/>
                  </a:lnTo>
                  <a:lnTo>
                    <a:pt x="61" y="36"/>
                  </a:lnTo>
                  <a:lnTo>
                    <a:pt x="61" y="35"/>
                  </a:lnTo>
                  <a:lnTo>
                    <a:pt x="61" y="35"/>
                  </a:lnTo>
                  <a:lnTo>
                    <a:pt x="62" y="35"/>
                  </a:lnTo>
                  <a:lnTo>
                    <a:pt x="62" y="35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64" y="35"/>
                  </a:lnTo>
                  <a:lnTo>
                    <a:pt x="64" y="33"/>
                  </a:lnTo>
                  <a:lnTo>
                    <a:pt x="64" y="33"/>
                  </a:lnTo>
                  <a:lnTo>
                    <a:pt x="64" y="33"/>
                  </a:lnTo>
                  <a:lnTo>
                    <a:pt x="66" y="35"/>
                  </a:lnTo>
                  <a:lnTo>
                    <a:pt x="66" y="35"/>
                  </a:lnTo>
                  <a:lnTo>
                    <a:pt x="66" y="35"/>
                  </a:lnTo>
                  <a:lnTo>
                    <a:pt x="66" y="35"/>
                  </a:lnTo>
                  <a:lnTo>
                    <a:pt x="66" y="40"/>
                  </a:lnTo>
                  <a:lnTo>
                    <a:pt x="66" y="40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7" y="38"/>
                  </a:lnTo>
                  <a:lnTo>
                    <a:pt x="67" y="38"/>
                  </a:lnTo>
                  <a:lnTo>
                    <a:pt x="67" y="36"/>
                  </a:lnTo>
                  <a:lnTo>
                    <a:pt x="69" y="36"/>
                  </a:lnTo>
                  <a:lnTo>
                    <a:pt x="69" y="36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2" y="41"/>
                  </a:lnTo>
                  <a:lnTo>
                    <a:pt x="72" y="41"/>
                  </a:lnTo>
                  <a:close/>
                  <a:moveTo>
                    <a:pt x="82" y="51"/>
                  </a:moveTo>
                  <a:lnTo>
                    <a:pt x="82" y="51"/>
                  </a:lnTo>
                  <a:lnTo>
                    <a:pt x="82" y="51"/>
                  </a:lnTo>
                  <a:lnTo>
                    <a:pt x="82" y="51"/>
                  </a:lnTo>
                  <a:lnTo>
                    <a:pt x="80" y="51"/>
                  </a:lnTo>
                  <a:lnTo>
                    <a:pt x="80" y="51"/>
                  </a:lnTo>
                  <a:lnTo>
                    <a:pt x="80" y="51"/>
                  </a:lnTo>
                  <a:lnTo>
                    <a:pt x="80" y="51"/>
                  </a:lnTo>
                  <a:lnTo>
                    <a:pt x="79" y="49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80" y="46"/>
                  </a:lnTo>
                  <a:lnTo>
                    <a:pt x="80" y="48"/>
                  </a:lnTo>
                  <a:lnTo>
                    <a:pt x="82" y="51"/>
                  </a:lnTo>
                  <a:lnTo>
                    <a:pt x="82" y="51"/>
                  </a:lnTo>
                  <a:lnTo>
                    <a:pt x="82" y="51"/>
                  </a:lnTo>
                  <a:lnTo>
                    <a:pt x="82" y="51"/>
                  </a:lnTo>
                  <a:close/>
                  <a:moveTo>
                    <a:pt x="79" y="87"/>
                  </a:moveTo>
                  <a:lnTo>
                    <a:pt x="79" y="87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77" y="93"/>
                  </a:lnTo>
                  <a:lnTo>
                    <a:pt x="77" y="93"/>
                  </a:lnTo>
                  <a:lnTo>
                    <a:pt x="77" y="93"/>
                  </a:lnTo>
                  <a:lnTo>
                    <a:pt x="77" y="93"/>
                  </a:lnTo>
                  <a:lnTo>
                    <a:pt x="77" y="98"/>
                  </a:lnTo>
                  <a:lnTo>
                    <a:pt x="77" y="98"/>
                  </a:lnTo>
                  <a:lnTo>
                    <a:pt x="77" y="98"/>
                  </a:lnTo>
                  <a:lnTo>
                    <a:pt x="77" y="98"/>
                  </a:lnTo>
                  <a:lnTo>
                    <a:pt x="77" y="98"/>
                  </a:lnTo>
                  <a:lnTo>
                    <a:pt x="79" y="93"/>
                  </a:lnTo>
                  <a:lnTo>
                    <a:pt x="79" y="93"/>
                  </a:lnTo>
                  <a:lnTo>
                    <a:pt x="80" y="87"/>
                  </a:lnTo>
                  <a:lnTo>
                    <a:pt x="80" y="87"/>
                  </a:lnTo>
                  <a:lnTo>
                    <a:pt x="80" y="85"/>
                  </a:lnTo>
                  <a:lnTo>
                    <a:pt x="80" y="85"/>
                  </a:lnTo>
                  <a:lnTo>
                    <a:pt x="79" y="85"/>
                  </a:lnTo>
                  <a:lnTo>
                    <a:pt x="79" y="87"/>
                  </a:lnTo>
                  <a:lnTo>
                    <a:pt x="79" y="87"/>
                  </a:lnTo>
                  <a:close/>
                  <a:moveTo>
                    <a:pt x="116" y="66"/>
                  </a:moveTo>
                  <a:lnTo>
                    <a:pt x="116" y="66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5" y="66"/>
                  </a:lnTo>
                  <a:lnTo>
                    <a:pt x="115" y="66"/>
                  </a:lnTo>
                  <a:lnTo>
                    <a:pt x="115" y="66"/>
                  </a:lnTo>
                  <a:lnTo>
                    <a:pt x="115" y="66"/>
                  </a:lnTo>
                  <a:lnTo>
                    <a:pt x="115" y="67"/>
                  </a:lnTo>
                  <a:lnTo>
                    <a:pt x="115" y="67"/>
                  </a:lnTo>
                  <a:lnTo>
                    <a:pt x="116" y="67"/>
                  </a:lnTo>
                  <a:lnTo>
                    <a:pt x="116" y="67"/>
                  </a:lnTo>
                  <a:lnTo>
                    <a:pt x="116" y="69"/>
                  </a:lnTo>
                  <a:lnTo>
                    <a:pt x="116" y="69"/>
                  </a:lnTo>
                  <a:lnTo>
                    <a:pt x="116" y="69"/>
                  </a:lnTo>
                  <a:lnTo>
                    <a:pt x="116" y="69"/>
                  </a:lnTo>
                  <a:lnTo>
                    <a:pt x="118" y="67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6"/>
                  </a:lnTo>
                  <a:close/>
                  <a:moveTo>
                    <a:pt x="113" y="66"/>
                  </a:moveTo>
                  <a:lnTo>
                    <a:pt x="113" y="66"/>
                  </a:lnTo>
                  <a:lnTo>
                    <a:pt x="113" y="66"/>
                  </a:lnTo>
                  <a:lnTo>
                    <a:pt x="113" y="66"/>
                  </a:lnTo>
                  <a:lnTo>
                    <a:pt x="113" y="66"/>
                  </a:lnTo>
                  <a:lnTo>
                    <a:pt x="113" y="66"/>
                  </a:lnTo>
                  <a:lnTo>
                    <a:pt x="115" y="66"/>
                  </a:lnTo>
                  <a:lnTo>
                    <a:pt x="115" y="66"/>
                  </a:lnTo>
                  <a:lnTo>
                    <a:pt x="115" y="64"/>
                  </a:lnTo>
                  <a:lnTo>
                    <a:pt x="115" y="64"/>
                  </a:lnTo>
                  <a:lnTo>
                    <a:pt x="115" y="64"/>
                  </a:lnTo>
                  <a:lnTo>
                    <a:pt x="115" y="64"/>
                  </a:lnTo>
                  <a:lnTo>
                    <a:pt x="116" y="64"/>
                  </a:lnTo>
                  <a:lnTo>
                    <a:pt x="116" y="64"/>
                  </a:lnTo>
                  <a:lnTo>
                    <a:pt x="115" y="64"/>
                  </a:lnTo>
                  <a:lnTo>
                    <a:pt x="115" y="64"/>
                  </a:lnTo>
                  <a:lnTo>
                    <a:pt x="116" y="64"/>
                  </a:lnTo>
                  <a:lnTo>
                    <a:pt x="116" y="64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16" y="64"/>
                  </a:lnTo>
                  <a:lnTo>
                    <a:pt x="116" y="64"/>
                  </a:lnTo>
                  <a:lnTo>
                    <a:pt x="116" y="61"/>
                  </a:lnTo>
                  <a:lnTo>
                    <a:pt x="116" y="61"/>
                  </a:lnTo>
                  <a:lnTo>
                    <a:pt x="115" y="61"/>
                  </a:lnTo>
                  <a:lnTo>
                    <a:pt x="115" y="61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3" y="59"/>
                  </a:lnTo>
                  <a:lnTo>
                    <a:pt x="113" y="59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115" y="64"/>
                  </a:lnTo>
                  <a:lnTo>
                    <a:pt x="115" y="64"/>
                  </a:lnTo>
                  <a:lnTo>
                    <a:pt x="113" y="64"/>
                  </a:lnTo>
                  <a:lnTo>
                    <a:pt x="113" y="66"/>
                  </a:lnTo>
                  <a:lnTo>
                    <a:pt x="113" y="66"/>
                  </a:lnTo>
                  <a:close/>
                  <a:moveTo>
                    <a:pt x="115" y="54"/>
                  </a:moveTo>
                  <a:lnTo>
                    <a:pt x="115" y="54"/>
                  </a:lnTo>
                  <a:lnTo>
                    <a:pt x="115" y="53"/>
                  </a:lnTo>
                  <a:lnTo>
                    <a:pt x="115" y="53"/>
                  </a:lnTo>
                  <a:lnTo>
                    <a:pt x="113" y="53"/>
                  </a:lnTo>
                  <a:lnTo>
                    <a:pt x="113" y="53"/>
                  </a:lnTo>
                  <a:lnTo>
                    <a:pt x="113" y="54"/>
                  </a:lnTo>
                  <a:lnTo>
                    <a:pt x="113" y="54"/>
                  </a:lnTo>
                  <a:lnTo>
                    <a:pt x="113" y="56"/>
                  </a:lnTo>
                  <a:lnTo>
                    <a:pt x="113" y="56"/>
                  </a:lnTo>
                  <a:lnTo>
                    <a:pt x="115" y="56"/>
                  </a:lnTo>
                  <a:lnTo>
                    <a:pt x="115" y="56"/>
                  </a:lnTo>
                  <a:lnTo>
                    <a:pt x="115" y="54"/>
                  </a:lnTo>
                  <a:lnTo>
                    <a:pt x="115" y="54"/>
                  </a:lnTo>
                  <a:lnTo>
                    <a:pt x="115" y="54"/>
                  </a:lnTo>
                  <a:lnTo>
                    <a:pt x="115" y="54"/>
                  </a:lnTo>
                  <a:close/>
                </a:path>
              </a:pathLst>
            </a:custGeom>
            <a:solidFill>
              <a:srgbClr val="F4B63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510" name="组合 509"/>
          <p:cNvGrpSpPr/>
          <p:nvPr/>
        </p:nvGrpSpPr>
        <p:grpSpPr>
          <a:xfrm>
            <a:off x="8281748" y="2171658"/>
            <a:ext cx="1223433" cy="1223433"/>
            <a:chOff x="6226175" y="1057275"/>
            <a:chExt cx="917575" cy="917575"/>
          </a:xfrm>
        </p:grpSpPr>
        <p:sp>
          <p:nvSpPr>
            <p:cNvPr id="2076" name="Freeform 28"/>
            <p:cNvSpPr/>
            <p:nvPr/>
          </p:nvSpPr>
          <p:spPr bwMode="auto">
            <a:xfrm>
              <a:off x="6226175" y="1057275"/>
              <a:ext cx="917575" cy="917575"/>
            </a:xfrm>
            <a:custGeom>
              <a:avLst/>
              <a:gdLst/>
              <a:ahLst/>
              <a:cxnLst>
                <a:cxn ang="0">
                  <a:pos x="289" y="0"/>
                </a:cxn>
                <a:cxn ang="0">
                  <a:pos x="348" y="5"/>
                </a:cxn>
                <a:cxn ang="0">
                  <a:pos x="402" y="22"/>
                </a:cxn>
                <a:cxn ang="0">
                  <a:pos x="451" y="49"/>
                </a:cxn>
                <a:cxn ang="0">
                  <a:pos x="493" y="84"/>
                </a:cxn>
                <a:cxn ang="0">
                  <a:pos x="529" y="128"/>
                </a:cxn>
                <a:cxn ang="0">
                  <a:pos x="555" y="177"/>
                </a:cxn>
                <a:cxn ang="0">
                  <a:pos x="573" y="231"/>
                </a:cxn>
                <a:cxn ang="0">
                  <a:pos x="578" y="289"/>
                </a:cxn>
                <a:cxn ang="0">
                  <a:pos x="576" y="319"/>
                </a:cxn>
                <a:cxn ang="0">
                  <a:pos x="565" y="374"/>
                </a:cxn>
                <a:cxn ang="0">
                  <a:pos x="544" y="427"/>
                </a:cxn>
                <a:cxn ang="0">
                  <a:pos x="513" y="472"/>
                </a:cxn>
                <a:cxn ang="0">
                  <a:pos x="473" y="511"/>
                </a:cxn>
                <a:cxn ang="0">
                  <a:pos x="428" y="542"/>
                </a:cxn>
                <a:cxn ang="0">
                  <a:pos x="376" y="565"/>
                </a:cxn>
                <a:cxn ang="0">
                  <a:pos x="318" y="577"/>
                </a:cxn>
                <a:cxn ang="0">
                  <a:pos x="289" y="578"/>
                </a:cxn>
                <a:cxn ang="0">
                  <a:pos x="230" y="572"/>
                </a:cxn>
                <a:cxn ang="0">
                  <a:pos x="176" y="556"/>
                </a:cxn>
                <a:cxn ang="0">
                  <a:pos x="127" y="529"/>
                </a:cxn>
                <a:cxn ang="0">
                  <a:pos x="85" y="493"/>
                </a:cxn>
                <a:cxn ang="0">
                  <a:pos x="49" y="451"/>
                </a:cxn>
                <a:cxn ang="0">
                  <a:pos x="23" y="402"/>
                </a:cxn>
                <a:cxn ang="0">
                  <a:pos x="6" y="347"/>
                </a:cxn>
                <a:cxn ang="0">
                  <a:pos x="0" y="289"/>
                </a:cxn>
                <a:cxn ang="0">
                  <a:pos x="2" y="260"/>
                </a:cxn>
                <a:cxn ang="0">
                  <a:pos x="13" y="203"/>
                </a:cxn>
                <a:cxn ang="0">
                  <a:pos x="34" y="151"/>
                </a:cxn>
                <a:cxn ang="0">
                  <a:pos x="65" y="105"/>
                </a:cxn>
                <a:cxn ang="0">
                  <a:pos x="104" y="66"/>
                </a:cxn>
                <a:cxn ang="0">
                  <a:pos x="152" y="35"/>
                </a:cxn>
                <a:cxn ang="0">
                  <a:pos x="202" y="12"/>
                </a:cxn>
                <a:cxn ang="0">
                  <a:pos x="260" y="0"/>
                </a:cxn>
                <a:cxn ang="0">
                  <a:pos x="289" y="0"/>
                </a:cxn>
              </a:cxnLst>
              <a:rect l="0" t="0" r="r" b="b"/>
              <a:pathLst>
                <a:path w="578" h="578">
                  <a:moveTo>
                    <a:pt x="289" y="0"/>
                  </a:moveTo>
                  <a:lnTo>
                    <a:pt x="289" y="0"/>
                  </a:lnTo>
                  <a:lnTo>
                    <a:pt x="318" y="0"/>
                  </a:lnTo>
                  <a:lnTo>
                    <a:pt x="348" y="5"/>
                  </a:lnTo>
                  <a:lnTo>
                    <a:pt x="376" y="12"/>
                  </a:lnTo>
                  <a:lnTo>
                    <a:pt x="402" y="22"/>
                  </a:lnTo>
                  <a:lnTo>
                    <a:pt x="428" y="35"/>
                  </a:lnTo>
                  <a:lnTo>
                    <a:pt x="451" y="49"/>
                  </a:lnTo>
                  <a:lnTo>
                    <a:pt x="473" y="66"/>
                  </a:lnTo>
                  <a:lnTo>
                    <a:pt x="493" y="84"/>
                  </a:lnTo>
                  <a:lnTo>
                    <a:pt x="513" y="105"/>
                  </a:lnTo>
                  <a:lnTo>
                    <a:pt x="529" y="128"/>
                  </a:lnTo>
                  <a:lnTo>
                    <a:pt x="544" y="151"/>
                  </a:lnTo>
                  <a:lnTo>
                    <a:pt x="555" y="177"/>
                  </a:lnTo>
                  <a:lnTo>
                    <a:pt x="565" y="203"/>
                  </a:lnTo>
                  <a:lnTo>
                    <a:pt x="573" y="231"/>
                  </a:lnTo>
                  <a:lnTo>
                    <a:pt x="576" y="260"/>
                  </a:lnTo>
                  <a:lnTo>
                    <a:pt x="578" y="289"/>
                  </a:lnTo>
                  <a:lnTo>
                    <a:pt x="578" y="289"/>
                  </a:lnTo>
                  <a:lnTo>
                    <a:pt x="576" y="319"/>
                  </a:lnTo>
                  <a:lnTo>
                    <a:pt x="573" y="347"/>
                  </a:lnTo>
                  <a:lnTo>
                    <a:pt x="565" y="374"/>
                  </a:lnTo>
                  <a:lnTo>
                    <a:pt x="555" y="402"/>
                  </a:lnTo>
                  <a:lnTo>
                    <a:pt x="544" y="427"/>
                  </a:lnTo>
                  <a:lnTo>
                    <a:pt x="529" y="451"/>
                  </a:lnTo>
                  <a:lnTo>
                    <a:pt x="513" y="472"/>
                  </a:lnTo>
                  <a:lnTo>
                    <a:pt x="493" y="493"/>
                  </a:lnTo>
                  <a:lnTo>
                    <a:pt x="473" y="511"/>
                  </a:lnTo>
                  <a:lnTo>
                    <a:pt x="451" y="529"/>
                  </a:lnTo>
                  <a:lnTo>
                    <a:pt x="428" y="542"/>
                  </a:lnTo>
                  <a:lnTo>
                    <a:pt x="402" y="556"/>
                  </a:lnTo>
                  <a:lnTo>
                    <a:pt x="376" y="565"/>
                  </a:lnTo>
                  <a:lnTo>
                    <a:pt x="348" y="572"/>
                  </a:lnTo>
                  <a:lnTo>
                    <a:pt x="318" y="577"/>
                  </a:lnTo>
                  <a:lnTo>
                    <a:pt x="289" y="578"/>
                  </a:lnTo>
                  <a:lnTo>
                    <a:pt x="289" y="578"/>
                  </a:lnTo>
                  <a:lnTo>
                    <a:pt x="260" y="577"/>
                  </a:lnTo>
                  <a:lnTo>
                    <a:pt x="230" y="572"/>
                  </a:lnTo>
                  <a:lnTo>
                    <a:pt x="202" y="565"/>
                  </a:lnTo>
                  <a:lnTo>
                    <a:pt x="176" y="556"/>
                  </a:lnTo>
                  <a:lnTo>
                    <a:pt x="152" y="542"/>
                  </a:lnTo>
                  <a:lnTo>
                    <a:pt x="127" y="529"/>
                  </a:lnTo>
                  <a:lnTo>
                    <a:pt x="104" y="511"/>
                  </a:lnTo>
                  <a:lnTo>
                    <a:pt x="85" y="493"/>
                  </a:lnTo>
                  <a:lnTo>
                    <a:pt x="65" y="472"/>
                  </a:lnTo>
                  <a:lnTo>
                    <a:pt x="49" y="451"/>
                  </a:lnTo>
                  <a:lnTo>
                    <a:pt x="34" y="427"/>
                  </a:lnTo>
                  <a:lnTo>
                    <a:pt x="23" y="402"/>
                  </a:lnTo>
                  <a:lnTo>
                    <a:pt x="13" y="374"/>
                  </a:lnTo>
                  <a:lnTo>
                    <a:pt x="6" y="347"/>
                  </a:lnTo>
                  <a:lnTo>
                    <a:pt x="2" y="319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2" y="260"/>
                  </a:lnTo>
                  <a:lnTo>
                    <a:pt x="6" y="231"/>
                  </a:lnTo>
                  <a:lnTo>
                    <a:pt x="13" y="203"/>
                  </a:lnTo>
                  <a:lnTo>
                    <a:pt x="23" y="177"/>
                  </a:lnTo>
                  <a:lnTo>
                    <a:pt x="34" y="151"/>
                  </a:lnTo>
                  <a:lnTo>
                    <a:pt x="49" y="128"/>
                  </a:lnTo>
                  <a:lnTo>
                    <a:pt x="65" y="105"/>
                  </a:lnTo>
                  <a:lnTo>
                    <a:pt x="85" y="84"/>
                  </a:lnTo>
                  <a:lnTo>
                    <a:pt x="104" y="66"/>
                  </a:lnTo>
                  <a:lnTo>
                    <a:pt x="127" y="49"/>
                  </a:lnTo>
                  <a:lnTo>
                    <a:pt x="152" y="35"/>
                  </a:lnTo>
                  <a:lnTo>
                    <a:pt x="176" y="22"/>
                  </a:lnTo>
                  <a:lnTo>
                    <a:pt x="202" y="12"/>
                  </a:lnTo>
                  <a:lnTo>
                    <a:pt x="230" y="5"/>
                  </a:lnTo>
                  <a:lnTo>
                    <a:pt x="260" y="0"/>
                  </a:lnTo>
                  <a:lnTo>
                    <a:pt x="289" y="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4B63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86" name="Freeform 38"/>
            <p:cNvSpPr/>
            <p:nvPr/>
          </p:nvSpPr>
          <p:spPr bwMode="auto">
            <a:xfrm>
              <a:off x="6477000" y="1327150"/>
              <a:ext cx="666750" cy="646113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420" y="142"/>
                </a:cxn>
                <a:cxn ang="0">
                  <a:pos x="420" y="142"/>
                </a:cxn>
                <a:cxn ang="0">
                  <a:pos x="417" y="168"/>
                </a:cxn>
                <a:cxn ang="0">
                  <a:pos x="410" y="194"/>
                </a:cxn>
                <a:cxn ang="0">
                  <a:pos x="402" y="219"/>
                </a:cxn>
                <a:cxn ang="0">
                  <a:pos x="392" y="242"/>
                </a:cxn>
                <a:cxn ang="0">
                  <a:pos x="381" y="265"/>
                </a:cxn>
                <a:cxn ang="0">
                  <a:pos x="368" y="286"/>
                </a:cxn>
                <a:cxn ang="0">
                  <a:pos x="351" y="306"/>
                </a:cxn>
                <a:cxn ang="0">
                  <a:pos x="335" y="325"/>
                </a:cxn>
                <a:cxn ang="0">
                  <a:pos x="315" y="341"/>
                </a:cxn>
                <a:cxn ang="0">
                  <a:pos x="296" y="356"/>
                </a:cxn>
                <a:cxn ang="0">
                  <a:pos x="275" y="369"/>
                </a:cxn>
                <a:cxn ang="0">
                  <a:pos x="252" y="382"/>
                </a:cxn>
                <a:cxn ang="0">
                  <a:pos x="229" y="392"/>
                </a:cxn>
                <a:cxn ang="0">
                  <a:pos x="204" y="399"/>
                </a:cxn>
                <a:cxn ang="0">
                  <a:pos x="178" y="403"/>
                </a:cxn>
                <a:cxn ang="0">
                  <a:pos x="152" y="407"/>
                </a:cxn>
                <a:cxn ang="0">
                  <a:pos x="0" y="253"/>
                </a:cxn>
                <a:cxn ang="0">
                  <a:pos x="276" y="0"/>
                </a:cxn>
                <a:cxn ang="0">
                  <a:pos x="276" y="0"/>
                </a:cxn>
              </a:cxnLst>
              <a:rect l="0" t="0" r="r" b="b"/>
              <a:pathLst>
                <a:path w="420" h="407">
                  <a:moveTo>
                    <a:pt x="276" y="0"/>
                  </a:moveTo>
                  <a:lnTo>
                    <a:pt x="420" y="142"/>
                  </a:lnTo>
                  <a:lnTo>
                    <a:pt x="420" y="142"/>
                  </a:lnTo>
                  <a:lnTo>
                    <a:pt x="417" y="168"/>
                  </a:lnTo>
                  <a:lnTo>
                    <a:pt x="410" y="194"/>
                  </a:lnTo>
                  <a:lnTo>
                    <a:pt x="402" y="219"/>
                  </a:lnTo>
                  <a:lnTo>
                    <a:pt x="392" y="242"/>
                  </a:lnTo>
                  <a:lnTo>
                    <a:pt x="381" y="265"/>
                  </a:lnTo>
                  <a:lnTo>
                    <a:pt x="368" y="286"/>
                  </a:lnTo>
                  <a:lnTo>
                    <a:pt x="351" y="306"/>
                  </a:lnTo>
                  <a:lnTo>
                    <a:pt x="335" y="325"/>
                  </a:lnTo>
                  <a:lnTo>
                    <a:pt x="315" y="341"/>
                  </a:lnTo>
                  <a:lnTo>
                    <a:pt x="296" y="356"/>
                  </a:lnTo>
                  <a:lnTo>
                    <a:pt x="275" y="369"/>
                  </a:lnTo>
                  <a:lnTo>
                    <a:pt x="252" y="382"/>
                  </a:lnTo>
                  <a:lnTo>
                    <a:pt x="229" y="392"/>
                  </a:lnTo>
                  <a:lnTo>
                    <a:pt x="204" y="399"/>
                  </a:lnTo>
                  <a:lnTo>
                    <a:pt x="178" y="403"/>
                  </a:lnTo>
                  <a:lnTo>
                    <a:pt x="152" y="407"/>
                  </a:lnTo>
                  <a:lnTo>
                    <a:pt x="0" y="253"/>
                  </a:lnTo>
                  <a:lnTo>
                    <a:pt x="276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C99128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87" name="Freeform 39"/>
            <p:cNvSpPr/>
            <p:nvPr/>
          </p:nvSpPr>
          <p:spPr bwMode="auto">
            <a:xfrm>
              <a:off x="6386513" y="1219200"/>
              <a:ext cx="596900" cy="595313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226" y="3"/>
                </a:cxn>
                <a:cxn ang="0">
                  <a:pos x="261" y="14"/>
                </a:cxn>
                <a:cxn ang="0">
                  <a:pos x="294" y="31"/>
                </a:cxn>
                <a:cxn ang="0">
                  <a:pos x="322" y="53"/>
                </a:cxn>
                <a:cxn ang="0">
                  <a:pos x="345" y="81"/>
                </a:cxn>
                <a:cxn ang="0">
                  <a:pos x="361" y="114"/>
                </a:cxn>
                <a:cxn ang="0">
                  <a:pos x="372" y="148"/>
                </a:cxn>
                <a:cxn ang="0">
                  <a:pos x="376" y="187"/>
                </a:cxn>
                <a:cxn ang="0">
                  <a:pos x="376" y="205"/>
                </a:cxn>
                <a:cxn ang="0">
                  <a:pos x="368" y="243"/>
                </a:cxn>
                <a:cxn ang="0">
                  <a:pos x="353" y="277"/>
                </a:cxn>
                <a:cxn ang="0">
                  <a:pos x="333" y="307"/>
                </a:cxn>
                <a:cxn ang="0">
                  <a:pos x="307" y="333"/>
                </a:cxn>
                <a:cxn ang="0">
                  <a:pos x="278" y="352"/>
                </a:cxn>
                <a:cxn ang="0">
                  <a:pos x="243" y="367"/>
                </a:cxn>
                <a:cxn ang="0">
                  <a:pos x="208" y="374"/>
                </a:cxn>
                <a:cxn ang="0">
                  <a:pos x="188" y="375"/>
                </a:cxn>
                <a:cxn ang="0">
                  <a:pos x="150" y="372"/>
                </a:cxn>
                <a:cxn ang="0">
                  <a:pos x="114" y="360"/>
                </a:cxn>
                <a:cxn ang="0">
                  <a:pos x="83" y="342"/>
                </a:cxn>
                <a:cxn ang="0">
                  <a:pos x="56" y="320"/>
                </a:cxn>
                <a:cxn ang="0">
                  <a:pos x="33" y="292"/>
                </a:cxn>
                <a:cxn ang="0">
                  <a:pos x="15" y="261"/>
                </a:cxn>
                <a:cxn ang="0">
                  <a:pos x="3" y="225"/>
                </a:cxn>
                <a:cxn ang="0">
                  <a:pos x="0" y="187"/>
                </a:cxn>
                <a:cxn ang="0">
                  <a:pos x="2" y="168"/>
                </a:cxn>
                <a:cxn ang="0">
                  <a:pos x="8" y="130"/>
                </a:cxn>
                <a:cxn ang="0">
                  <a:pos x="23" y="98"/>
                </a:cxn>
                <a:cxn ang="0">
                  <a:pos x="43" y="66"/>
                </a:cxn>
                <a:cxn ang="0">
                  <a:pos x="69" y="42"/>
                </a:cxn>
                <a:cxn ang="0">
                  <a:pos x="98" y="21"/>
                </a:cxn>
                <a:cxn ang="0">
                  <a:pos x="132" y="8"/>
                </a:cxn>
                <a:cxn ang="0">
                  <a:pos x="168" y="0"/>
                </a:cxn>
                <a:cxn ang="0">
                  <a:pos x="188" y="0"/>
                </a:cxn>
              </a:cxnLst>
              <a:rect l="0" t="0" r="r" b="b"/>
              <a:pathLst>
                <a:path w="376" h="375">
                  <a:moveTo>
                    <a:pt x="188" y="0"/>
                  </a:moveTo>
                  <a:lnTo>
                    <a:pt x="188" y="0"/>
                  </a:lnTo>
                  <a:lnTo>
                    <a:pt x="208" y="0"/>
                  </a:lnTo>
                  <a:lnTo>
                    <a:pt x="226" y="3"/>
                  </a:lnTo>
                  <a:lnTo>
                    <a:pt x="243" y="8"/>
                  </a:lnTo>
                  <a:lnTo>
                    <a:pt x="261" y="14"/>
                  </a:lnTo>
                  <a:lnTo>
                    <a:pt x="278" y="21"/>
                  </a:lnTo>
                  <a:lnTo>
                    <a:pt x="294" y="31"/>
                  </a:lnTo>
                  <a:lnTo>
                    <a:pt x="307" y="42"/>
                  </a:lnTo>
                  <a:lnTo>
                    <a:pt x="322" y="53"/>
                  </a:lnTo>
                  <a:lnTo>
                    <a:pt x="333" y="66"/>
                  </a:lnTo>
                  <a:lnTo>
                    <a:pt x="345" y="81"/>
                  </a:lnTo>
                  <a:lnTo>
                    <a:pt x="353" y="98"/>
                  </a:lnTo>
                  <a:lnTo>
                    <a:pt x="361" y="114"/>
                  </a:lnTo>
                  <a:lnTo>
                    <a:pt x="368" y="130"/>
                  </a:lnTo>
                  <a:lnTo>
                    <a:pt x="372" y="148"/>
                  </a:lnTo>
                  <a:lnTo>
                    <a:pt x="376" y="168"/>
                  </a:lnTo>
                  <a:lnTo>
                    <a:pt x="376" y="187"/>
                  </a:lnTo>
                  <a:lnTo>
                    <a:pt x="376" y="187"/>
                  </a:lnTo>
                  <a:lnTo>
                    <a:pt x="376" y="205"/>
                  </a:lnTo>
                  <a:lnTo>
                    <a:pt x="372" y="225"/>
                  </a:lnTo>
                  <a:lnTo>
                    <a:pt x="368" y="243"/>
                  </a:lnTo>
                  <a:lnTo>
                    <a:pt x="361" y="261"/>
                  </a:lnTo>
                  <a:lnTo>
                    <a:pt x="353" y="277"/>
                  </a:lnTo>
                  <a:lnTo>
                    <a:pt x="345" y="292"/>
                  </a:lnTo>
                  <a:lnTo>
                    <a:pt x="333" y="307"/>
                  </a:lnTo>
                  <a:lnTo>
                    <a:pt x="322" y="320"/>
                  </a:lnTo>
                  <a:lnTo>
                    <a:pt x="307" y="333"/>
                  </a:lnTo>
                  <a:lnTo>
                    <a:pt x="294" y="342"/>
                  </a:lnTo>
                  <a:lnTo>
                    <a:pt x="278" y="352"/>
                  </a:lnTo>
                  <a:lnTo>
                    <a:pt x="261" y="360"/>
                  </a:lnTo>
                  <a:lnTo>
                    <a:pt x="243" y="367"/>
                  </a:lnTo>
                  <a:lnTo>
                    <a:pt x="226" y="372"/>
                  </a:lnTo>
                  <a:lnTo>
                    <a:pt x="208" y="374"/>
                  </a:lnTo>
                  <a:lnTo>
                    <a:pt x="188" y="375"/>
                  </a:lnTo>
                  <a:lnTo>
                    <a:pt x="188" y="375"/>
                  </a:lnTo>
                  <a:lnTo>
                    <a:pt x="168" y="374"/>
                  </a:lnTo>
                  <a:lnTo>
                    <a:pt x="150" y="372"/>
                  </a:lnTo>
                  <a:lnTo>
                    <a:pt x="132" y="367"/>
                  </a:lnTo>
                  <a:lnTo>
                    <a:pt x="114" y="360"/>
                  </a:lnTo>
                  <a:lnTo>
                    <a:pt x="98" y="352"/>
                  </a:lnTo>
                  <a:lnTo>
                    <a:pt x="83" y="342"/>
                  </a:lnTo>
                  <a:lnTo>
                    <a:pt x="69" y="333"/>
                  </a:lnTo>
                  <a:lnTo>
                    <a:pt x="56" y="320"/>
                  </a:lnTo>
                  <a:lnTo>
                    <a:pt x="43" y="307"/>
                  </a:lnTo>
                  <a:lnTo>
                    <a:pt x="33" y="292"/>
                  </a:lnTo>
                  <a:lnTo>
                    <a:pt x="23" y="277"/>
                  </a:lnTo>
                  <a:lnTo>
                    <a:pt x="15" y="261"/>
                  </a:lnTo>
                  <a:lnTo>
                    <a:pt x="8" y="243"/>
                  </a:lnTo>
                  <a:lnTo>
                    <a:pt x="3" y="225"/>
                  </a:lnTo>
                  <a:lnTo>
                    <a:pt x="2" y="205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2" y="168"/>
                  </a:lnTo>
                  <a:lnTo>
                    <a:pt x="3" y="148"/>
                  </a:lnTo>
                  <a:lnTo>
                    <a:pt x="8" y="130"/>
                  </a:lnTo>
                  <a:lnTo>
                    <a:pt x="15" y="114"/>
                  </a:lnTo>
                  <a:lnTo>
                    <a:pt x="23" y="98"/>
                  </a:lnTo>
                  <a:lnTo>
                    <a:pt x="33" y="81"/>
                  </a:lnTo>
                  <a:lnTo>
                    <a:pt x="43" y="66"/>
                  </a:lnTo>
                  <a:lnTo>
                    <a:pt x="56" y="53"/>
                  </a:lnTo>
                  <a:lnTo>
                    <a:pt x="69" y="42"/>
                  </a:lnTo>
                  <a:lnTo>
                    <a:pt x="83" y="31"/>
                  </a:lnTo>
                  <a:lnTo>
                    <a:pt x="98" y="21"/>
                  </a:lnTo>
                  <a:lnTo>
                    <a:pt x="114" y="14"/>
                  </a:lnTo>
                  <a:lnTo>
                    <a:pt x="132" y="8"/>
                  </a:lnTo>
                  <a:lnTo>
                    <a:pt x="150" y="3"/>
                  </a:lnTo>
                  <a:lnTo>
                    <a:pt x="168" y="0"/>
                  </a:lnTo>
                  <a:lnTo>
                    <a:pt x="188" y="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ACACA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88" name="Freeform 40"/>
            <p:cNvSpPr/>
            <p:nvPr/>
          </p:nvSpPr>
          <p:spPr bwMode="auto">
            <a:xfrm>
              <a:off x="6405563" y="1233488"/>
              <a:ext cx="558800" cy="563563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212" y="5"/>
                </a:cxn>
                <a:cxn ang="0">
                  <a:pos x="245" y="15"/>
                </a:cxn>
                <a:cxn ang="0">
                  <a:pos x="276" y="31"/>
                </a:cxn>
                <a:cxn ang="0">
                  <a:pos x="302" y="53"/>
                </a:cxn>
                <a:cxn ang="0">
                  <a:pos x="323" y="79"/>
                </a:cxn>
                <a:cxn ang="0">
                  <a:pos x="339" y="110"/>
                </a:cxn>
                <a:cxn ang="0">
                  <a:pos x="349" y="142"/>
                </a:cxn>
                <a:cxn ang="0">
                  <a:pos x="352" y="178"/>
                </a:cxn>
                <a:cxn ang="0">
                  <a:pos x="352" y="196"/>
                </a:cxn>
                <a:cxn ang="0">
                  <a:pos x="344" y="231"/>
                </a:cxn>
                <a:cxn ang="0">
                  <a:pos x="331" y="262"/>
                </a:cxn>
                <a:cxn ang="0">
                  <a:pos x="313" y="291"/>
                </a:cxn>
                <a:cxn ang="0">
                  <a:pos x="289" y="314"/>
                </a:cxn>
                <a:cxn ang="0">
                  <a:pos x="261" y="333"/>
                </a:cxn>
                <a:cxn ang="0">
                  <a:pos x="228" y="347"/>
                </a:cxn>
                <a:cxn ang="0">
                  <a:pos x="194" y="353"/>
                </a:cxn>
                <a:cxn ang="0">
                  <a:pos x="176" y="355"/>
                </a:cxn>
                <a:cxn ang="0">
                  <a:pos x="140" y="351"/>
                </a:cxn>
                <a:cxn ang="0">
                  <a:pos x="107" y="340"/>
                </a:cxn>
                <a:cxn ang="0">
                  <a:pos x="78" y="324"/>
                </a:cxn>
                <a:cxn ang="0">
                  <a:pos x="52" y="302"/>
                </a:cxn>
                <a:cxn ang="0">
                  <a:pos x="29" y="276"/>
                </a:cxn>
                <a:cxn ang="0">
                  <a:pos x="13" y="247"/>
                </a:cxn>
                <a:cxn ang="0">
                  <a:pos x="3" y="213"/>
                </a:cxn>
                <a:cxn ang="0">
                  <a:pos x="0" y="178"/>
                </a:cxn>
                <a:cxn ang="0">
                  <a:pos x="0" y="160"/>
                </a:cxn>
                <a:cxn ang="0">
                  <a:pos x="8" y="126"/>
                </a:cxn>
                <a:cxn ang="0">
                  <a:pos x="21" y="93"/>
                </a:cxn>
                <a:cxn ang="0">
                  <a:pos x="40" y="66"/>
                </a:cxn>
                <a:cxn ang="0">
                  <a:pos x="63" y="41"/>
                </a:cxn>
                <a:cxn ang="0">
                  <a:pos x="93" y="23"/>
                </a:cxn>
                <a:cxn ang="0">
                  <a:pos x="124" y="9"/>
                </a:cxn>
                <a:cxn ang="0">
                  <a:pos x="158" y="2"/>
                </a:cxn>
                <a:cxn ang="0">
                  <a:pos x="176" y="0"/>
                </a:cxn>
              </a:cxnLst>
              <a:rect l="0" t="0" r="r" b="b"/>
              <a:pathLst>
                <a:path w="352" h="355">
                  <a:moveTo>
                    <a:pt x="176" y="0"/>
                  </a:moveTo>
                  <a:lnTo>
                    <a:pt x="176" y="0"/>
                  </a:lnTo>
                  <a:lnTo>
                    <a:pt x="194" y="2"/>
                  </a:lnTo>
                  <a:lnTo>
                    <a:pt x="212" y="5"/>
                  </a:lnTo>
                  <a:lnTo>
                    <a:pt x="228" y="9"/>
                  </a:lnTo>
                  <a:lnTo>
                    <a:pt x="245" y="15"/>
                  </a:lnTo>
                  <a:lnTo>
                    <a:pt x="261" y="23"/>
                  </a:lnTo>
                  <a:lnTo>
                    <a:pt x="276" y="31"/>
                  </a:lnTo>
                  <a:lnTo>
                    <a:pt x="289" y="41"/>
                  </a:lnTo>
                  <a:lnTo>
                    <a:pt x="302" y="53"/>
                  </a:lnTo>
                  <a:lnTo>
                    <a:pt x="313" y="66"/>
                  </a:lnTo>
                  <a:lnTo>
                    <a:pt x="323" y="79"/>
                  </a:lnTo>
                  <a:lnTo>
                    <a:pt x="331" y="93"/>
                  </a:lnTo>
                  <a:lnTo>
                    <a:pt x="339" y="110"/>
                  </a:lnTo>
                  <a:lnTo>
                    <a:pt x="344" y="126"/>
                  </a:lnTo>
                  <a:lnTo>
                    <a:pt x="349" y="142"/>
                  </a:lnTo>
                  <a:lnTo>
                    <a:pt x="352" y="160"/>
                  </a:lnTo>
                  <a:lnTo>
                    <a:pt x="352" y="178"/>
                  </a:lnTo>
                  <a:lnTo>
                    <a:pt x="352" y="178"/>
                  </a:lnTo>
                  <a:lnTo>
                    <a:pt x="352" y="196"/>
                  </a:lnTo>
                  <a:lnTo>
                    <a:pt x="349" y="213"/>
                  </a:lnTo>
                  <a:lnTo>
                    <a:pt x="344" y="231"/>
                  </a:lnTo>
                  <a:lnTo>
                    <a:pt x="339" y="247"/>
                  </a:lnTo>
                  <a:lnTo>
                    <a:pt x="331" y="262"/>
                  </a:lnTo>
                  <a:lnTo>
                    <a:pt x="323" y="276"/>
                  </a:lnTo>
                  <a:lnTo>
                    <a:pt x="313" y="291"/>
                  </a:lnTo>
                  <a:lnTo>
                    <a:pt x="302" y="302"/>
                  </a:lnTo>
                  <a:lnTo>
                    <a:pt x="289" y="314"/>
                  </a:lnTo>
                  <a:lnTo>
                    <a:pt x="276" y="324"/>
                  </a:lnTo>
                  <a:lnTo>
                    <a:pt x="261" y="333"/>
                  </a:lnTo>
                  <a:lnTo>
                    <a:pt x="245" y="340"/>
                  </a:lnTo>
                  <a:lnTo>
                    <a:pt x="228" y="347"/>
                  </a:lnTo>
                  <a:lnTo>
                    <a:pt x="212" y="351"/>
                  </a:lnTo>
                  <a:lnTo>
                    <a:pt x="194" y="353"/>
                  </a:lnTo>
                  <a:lnTo>
                    <a:pt x="176" y="355"/>
                  </a:lnTo>
                  <a:lnTo>
                    <a:pt x="176" y="355"/>
                  </a:lnTo>
                  <a:lnTo>
                    <a:pt x="158" y="353"/>
                  </a:lnTo>
                  <a:lnTo>
                    <a:pt x="140" y="351"/>
                  </a:lnTo>
                  <a:lnTo>
                    <a:pt x="124" y="347"/>
                  </a:lnTo>
                  <a:lnTo>
                    <a:pt x="107" y="340"/>
                  </a:lnTo>
                  <a:lnTo>
                    <a:pt x="93" y="333"/>
                  </a:lnTo>
                  <a:lnTo>
                    <a:pt x="78" y="324"/>
                  </a:lnTo>
                  <a:lnTo>
                    <a:pt x="63" y="314"/>
                  </a:lnTo>
                  <a:lnTo>
                    <a:pt x="52" y="302"/>
                  </a:lnTo>
                  <a:lnTo>
                    <a:pt x="40" y="291"/>
                  </a:lnTo>
                  <a:lnTo>
                    <a:pt x="29" y="276"/>
                  </a:lnTo>
                  <a:lnTo>
                    <a:pt x="21" y="262"/>
                  </a:lnTo>
                  <a:lnTo>
                    <a:pt x="13" y="247"/>
                  </a:lnTo>
                  <a:lnTo>
                    <a:pt x="8" y="231"/>
                  </a:lnTo>
                  <a:lnTo>
                    <a:pt x="3" y="213"/>
                  </a:lnTo>
                  <a:lnTo>
                    <a:pt x="0" y="196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60"/>
                  </a:lnTo>
                  <a:lnTo>
                    <a:pt x="3" y="142"/>
                  </a:lnTo>
                  <a:lnTo>
                    <a:pt x="8" y="126"/>
                  </a:lnTo>
                  <a:lnTo>
                    <a:pt x="13" y="110"/>
                  </a:lnTo>
                  <a:lnTo>
                    <a:pt x="21" y="93"/>
                  </a:lnTo>
                  <a:lnTo>
                    <a:pt x="29" y="79"/>
                  </a:lnTo>
                  <a:lnTo>
                    <a:pt x="40" y="66"/>
                  </a:lnTo>
                  <a:lnTo>
                    <a:pt x="52" y="53"/>
                  </a:lnTo>
                  <a:lnTo>
                    <a:pt x="63" y="41"/>
                  </a:lnTo>
                  <a:lnTo>
                    <a:pt x="78" y="31"/>
                  </a:lnTo>
                  <a:lnTo>
                    <a:pt x="93" y="23"/>
                  </a:lnTo>
                  <a:lnTo>
                    <a:pt x="107" y="15"/>
                  </a:lnTo>
                  <a:lnTo>
                    <a:pt x="124" y="9"/>
                  </a:lnTo>
                  <a:lnTo>
                    <a:pt x="140" y="5"/>
                  </a:lnTo>
                  <a:lnTo>
                    <a:pt x="158" y="2"/>
                  </a:lnTo>
                  <a:lnTo>
                    <a:pt x="176" y="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89" name="Freeform 41"/>
            <p:cNvSpPr/>
            <p:nvPr/>
          </p:nvSpPr>
          <p:spPr bwMode="auto">
            <a:xfrm>
              <a:off x="6415088" y="1244600"/>
              <a:ext cx="541338" cy="541338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204" y="3"/>
                </a:cxn>
                <a:cxn ang="0">
                  <a:pos x="237" y="13"/>
                </a:cxn>
                <a:cxn ang="0">
                  <a:pos x="266" y="29"/>
                </a:cxn>
                <a:cxn ang="0">
                  <a:pos x="291" y="50"/>
                </a:cxn>
                <a:cxn ang="0">
                  <a:pos x="312" y="75"/>
                </a:cxn>
                <a:cxn ang="0">
                  <a:pos x="327" y="104"/>
                </a:cxn>
                <a:cxn ang="0">
                  <a:pos x="338" y="137"/>
                </a:cxn>
                <a:cxn ang="0">
                  <a:pos x="341" y="171"/>
                </a:cxn>
                <a:cxn ang="0">
                  <a:pos x="340" y="188"/>
                </a:cxn>
                <a:cxn ang="0">
                  <a:pos x="333" y="222"/>
                </a:cxn>
                <a:cxn ang="0">
                  <a:pos x="320" y="251"/>
                </a:cxn>
                <a:cxn ang="0">
                  <a:pos x="302" y="279"/>
                </a:cxn>
                <a:cxn ang="0">
                  <a:pos x="279" y="302"/>
                </a:cxn>
                <a:cxn ang="0">
                  <a:pos x="252" y="322"/>
                </a:cxn>
                <a:cxn ang="0">
                  <a:pos x="221" y="333"/>
                </a:cxn>
                <a:cxn ang="0">
                  <a:pos x="188" y="341"/>
                </a:cxn>
                <a:cxn ang="0">
                  <a:pos x="170" y="341"/>
                </a:cxn>
                <a:cxn ang="0">
                  <a:pos x="136" y="338"/>
                </a:cxn>
                <a:cxn ang="0">
                  <a:pos x="103" y="328"/>
                </a:cxn>
                <a:cxn ang="0">
                  <a:pos x="75" y="312"/>
                </a:cxn>
                <a:cxn ang="0">
                  <a:pos x="49" y="292"/>
                </a:cxn>
                <a:cxn ang="0">
                  <a:pos x="28" y="266"/>
                </a:cxn>
                <a:cxn ang="0">
                  <a:pos x="13" y="237"/>
                </a:cxn>
                <a:cxn ang="0">
                  <a:pos x="3" y="206"/>
                </a:cxn>
                <a:cxn ang="0">
                  <a:pos x="0" y="171"/>
                </a:cxn>
                <a:cxn ang="0">
                  <a:pos x="0" y="153"/>
                </a:cxn>
                <a:cxn ang="0">
                  <a:pos x="7" y="121"/>
                </a:cxn>
                <a:cxn ang="0">
                  <a:pos x="20" y="90"/>
                </a:cxn>
                <a:cxn ang="0">
                  <a:pos x="38" y="62"/>
                </a:cxn>
                <a:cxn ang="0">
                  <a:pos x="62" y="39"/>
                </a:cxn>
                <a:cxn ang="0">
                  <a:pos x="88" y="21"/>
                </a:cxn>
                <a:cxn ang="0">
                  <a:pos x="119" y="8"/>
                </a:cxn>
                <a:cxn ang="0">
                  <a:pos x="152" y="2"/>
                </a:cxn>
                <a:cxn ang="0">
                  <a:pos x="170" y="0"/>
                </a:cxn>
              </a:cxnLst>
              <a:rect l="0" t="0" r="r" b="b"/>
              <a:pathLst>
                <a:path w="341" h="341">
                  <a:moveTo>
                    <a:pt x="170" y="0"/>
                  </a:moveTo>
                  <a:lnTo>
                    <a:pt x="170" y="0"/>
                  </a:lnTo>
                  <a:lnTo>
                    <a:pt x="188" y="2"/>
                  </a:lnTo>
                  <a:lnTo>
                    <a:pt x="204" y="3"/>
                  </a:lnTo>
                  <a:lnTo>
                    <a:pt x="221" y="8"/>
                  </a:lnTo>
                  <a:lnTo>
                    <a:pt x="237" y="13"/>
                  </a:lnTo>
                  <a:lnTo>
                    <a:pt x="252" y="21"/>
                  </a:lnTo>
                  <a:lnTo>
                    <a:pt x="266" y="29"/>
                  </a:lnTo>
                  <a:lnTo>
                    <a:pt x="279" y="39"/>
                  </a:lnTo>
                  <a:lnTo>
                    <a:pt x="291" y="50"/>
                  </a:lnTo>
                  <a:lnTo>
                    <a:pt x="302" y="62"/>
                  </a:lnTo>
                  <a:lnTo>
                    <a:pt x="312" y="75"/>
                  </a:lnTo>
                  <a:lnTo>
                    <a:pt x="320" y="90"/>
                  </a:lnTo>
                  <a:lnTo>
                    <a:pt x="327" y="104"/>
                  </a:lnTo>
                  <a:lnTo>
                    <a:pt x="333" y="121"/>
                  </a:lnTo>
                  <a:lnTo>
                    <a:pt x="338" y="137"/>
                  </a:lnTo>
                  <a:lnTo>
                    <a:pt x="340" y="153"/>
                  </a:lnTo>
                  <a:lnTo>
                    <a:pt x="341" y="171"/>
                  </a:lnTo>
                  <a:lnTo>
                    <a:pt x="341" y="171"/>
                  </a:lnTo>
                  <a:lnTo>
                    <a:pt x="340" y="188"/>
                  </a:lnTo>
                  <a:lnTo>
                    <a:pt x="338" y="206"/>
                  </a:lnTo>
                  <a:lnTo>
                    <a:pt x="333" y="222"/>
                  </a:lnTo>
                  <a:lnTo>
                    <a:pt x="327" y="237"/>
                  </a:lnTo>
                  <a:lnTo>
                    <a:pt x="320" y="251"/>
                  </a:lnTo>
                  <a:lnTo>
                    <a:pt x="312" y="266"/>
                  </a:lnTo>
                  <a:lnTo>
                    <a:pt x="302" y="279"/>
                  </a:lnTo>
                  <a:lnTo>
                    <a:pt x="291" y="292"/>
                  </a:lnTo>
                  <a:lnTo>
                    <a:pt x="279" y="302"/>
                  </a:lnTo>
                  <a:lnTo>
                    <a:pt x="266" y="312"/>
                  </a:lnTo>
                  <a:lnTo>
                    <a:pt x="252" y="322"/>
                  </a:lnTo>
                  <a:lnTo>
                    <a:pt x="237" y="328"/>
                  </a:lnTo>
                  <a:lnTo>
                    <a:pt x="221" y="333"/>
                  </a:lnTo>
                  <a:lnTo>
                    <a:pt x="204" y="338"/>
                  </a:lnTo>
                  <a:lnTo>
                    <a:pt x="188" y="341"/>
                  </a:lnTo>
                  <a:lnTo>
                    <a:pt x="170" y="341"/>
                  </a:lnTo>
                  <a:lnTo>
                    <a:pt x="170" y="341"/>
                  </a:lnTo>
                  <a:lnTo>
                    <a:pt x="152" y="341"/>
                  </a:lnTo>
                  <a:lnTo>
                    <a:pt x="136" y="338"/>
                  </a:lnTo>
                  <a:lnTo>
                    <a:pt x="119" y="333"/>
                  </a:lnTo>
                  <a:lnTo>
                    <a:pt x="103" y="328"/>
                  </a:lnTo>
                  <a:lnTo>
                    <a:pt x="88" y="322"/>
                  </a:lnTo>
                  <a:lnTo>
                    <a:pt x="75" y="312"/>
                  </a:lnTo>
                  <a:lnTo>
                    <a:pt x="62" y="302"/>
                  </a:lnTo>
                  <a:lnTo>
                    <a:pt x="49" y="292"/>
                  </a:lnTo>
                  <a:lnTo>
                    <a:pt x="38" y="279"/>
                  </a:lnTo>
                  <a:lnTo>
                    <a:pt x="28" y="266"/>
                  </a:lnTo>
                  <a:lnTo>
                    <a:pt x="20" y="251"/>
                  </a:lnTo>
                  <a:lnTo>
                    <a:pt x="13" y="237"/>
                  </a:lnTo>
                  <a:lnTo>
                    <a:pt x="7" y="222"/>
                  </a:lnTo>
                  <a:lnTo>
                    <a:pt x="3" y="206"/>
                  </a:lnTo>
                  <a:lnTo>
                    <a:pt x="0" y="188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0" y="153"/>
                  </a:lnTo>
                  <a:lnTo>
                    <a:pt x="3" y="137"/>
                  </a:lnTo>
                  <a:lnTo>
                    <a:pt x="7" y="121"/>
                  </a:lnTo>
                  <a:lnTo>
                    <a:pt x="13" y="104"/>
                  </a:lnTo>
                  <a:lnTo>
                    <a:pt x="20" y="90"/>
                  </a:lnTo>
                  <a:lnTo>
                    <a:pt x="28" y="75"/>
                  </a:lnTo>
                  <a:lnTo>
                    <a:pt x="38" y="62"/>
                  </a:lnTo>
                  <a:lnTo>
                    <a:pt x="49" y="50"/>
                  </a:lnTo>
                  <a:lnTo>
                    <a:pt x="62" y="39"/>
                  </a:lnTo>
                  <a:lnTo>
                    <a:pt x="75" y="29"/>
                  </a:lnTo>
                  <a:lnTo>
                    <a:pt x="88" y="21"/>
                  </a:lnTo>
                  <a:lnTo>
                    <a:pt x="103" y="13"/>
                  </a:lnTo>
                  <a:lnTo>
                    <a:pt x="119" y="8"/>
                  </a:lnTo>
                  <a:lnTo>
                    <a:pt x="136" y="3"/>
                  </a:lnTo>
                  <a:lnTo>
                    <a:pt x="152" y="2"/>
                  </a:lnTo>
                  <a:lnTo>
                    <a:pt x="170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ACACA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90" name="Freeform 42"/>
            <p:cNvSpPr>
              <a:spLocks noEditPoints="1"/>
            </p:cNvSpPr>
            <p:nvPr/>
          </p:nvSpPr>
          <p:spPr bwMode="auto">
            <a:xfrm>
              <a:off x="6532563" y="1401763"/>
              <a:ext cx="382588" cy="342900"/>
            </a:xfrm>
            <a:custGeom>
              <a:avLst/>
              <a:gdLst/>
              <a:ahLst/>
              <a:cxnLst>
                <a:cxn ang="0">
                  <a:pos x="93" y="107"/>
                </a:cxn>
                <a:cxn ang="0">
                  <a:pos x="88" y="118"/>
                </a:cxn>
                <a:cxn ang="0">
                  <a:pos x="4" y="185"/>
                </a:cxn>
                <a:cxn ang="0">
                  <a:pos x="0" y="182"/>
                </a:cxn>
                <a:cxn ang="0">
                  <a:pos x="223" y="0"/>
                </a:cxn>
                <a:cxn ang="0">
                  <a:pos x="225" y="5"/>
                </a:cxn>
                <a:cxn ang="0">
                  <a:pos x="143" y="71"/>
                </a:cxn>
                <a:cxn ang="0">
                  <a:pos x="132" y="74"/>
                </a:cxn>
                <a:cxn ang="0">
                  <a:pos x="228" y="12"/>
                </a:cxn>
                <a:cxn ang="0">
                  <a:pos x="165" y="72"/>
                </a:cxn>
                <a:cxn ang="0">
                  <a:pos x="158" y="71"/>
                </a:cxn>
                <a:cxn ang="0">
                  <a:pos x="228" y="12"/>
                </a:cxn>
                <a:cxn ang="0">
                  <a:pos x="16" y="193"/>
                </a:cxn>
                <a:cxn ang="0">
                  <a:pos x="11" y="190"/>
                </a:cxn>
                <a:cxn ang="0">
                  <a:pos x="85" y="131"/>
                </a:cxn>
                <a:cxn ang="0">
                  <a:pos x="83" y="138"/>
                </a:cxn>
                <a:cxn ang="0">
                  <a:pos x="235" y="25"/>
                </a:cxn>
                <a:cxn ang="0">
                  <a:pos x="181" y="76"/>
                </a:cxn>
                <a:cxn ang="0">
                  <a:pos x="174" y="74"/>
                </a:cxn>
                <a:cxn ang="0">
                  <a:pos x="235" y="25"/>
                </a:cxn>
                <a:cxn ang="0">
                  <a:pos x="27" y="200"/>
                </a:cxn>
                <a:cxn ang="0">
                  <a:pos x="22" y="198"/>
                </a:cxn>
                <a:cxn ang="0">
                  <a:pos x="83" y="149"/>
                </a:cxn>
                <a:cxn ang="0">
                  <a:pos x="85" y="154"/>
                </a:cxn>
                <a:cxn ang="0">
                  <a:pos x="238" y="38"/>
                </a:cxn>
                <a:cxn ang="0">
                  <a:pos x="192" y="82"/>
                </a:cxn>
                <a:cxn ang="0">
                  <a:pos x="187" y="79"/>
                </a:cxn>
                <a:cxn ang="0">
                  <a:pos x="238" y="38"/>
                </a:cxn>
                <a:cxn ang="0">
                  <a:pos x="40" y="206"/>
                </a:cxn>
                <a:cxn ang="0">
                  <a:pos x="36" y="205"/>
                </a:cxn>
                <a:cxn ang="0">
                  <a:pos x="86" y="162"/>
                </a:cxn>
                <a:cxn ang="0">
                  <a:pos x="88" y="167"/>
                </a:cxn>
                <a:cxn ang="0">
                  <a:pos x="241" y="54"/>
                </a:cxn>
                <a:cxn ang="0">
                  <a:pos x="204" y="90"/>
                </a:cxn>
                <a:cxn ang="0">
                  <a:pos x="199" y="87"/>
                </a:cxn>
                <a:cxn ang="0">
                  <a:pos x="241" y="54"/>
                </a:cxn>
                <a:cxn ang="0">
                  <a:pos x="55" y="211"/>
                </a:cxn>
                <a:cxn ang="0">
                  <a:pos x="49" y="210"/>
                </a:cxn>
                <a:cxn ang="0">
                  <a:pos x="91" y="175"/>
                </a:cxn>
                <a:cxn ang="0">
                  <a:pos x="94" y="180"/>
                </a:cxn>
                <a:cxn ang="0">
                  <a:pos x="241" y="71"/>
                </a:cxn>
                <a:cxn ang="0">
                  <a:pos x="241" y="72"/>
                </a:cxn>
                <a:cxn ang="0">
                  <a:pos x="212" y="102"/>
                </a:cxn>
                <a:cxn ang="0">
                  <a:pos x="209" y="97"/>
                </a:cxn>
                <a:cxn ang="0">
                  <a:pos x="241" y="71"/>
                </a:cxn>
                <a:cxn ang="0">
                  <a:pos x="71" y="216"/>
                </a:cxn>
                <a:cxn ang="0">
                  <a:pos x="65" y="214"/>
                </a:cxn>
                <a:cxn ang="0">
                  <a:pos x="99" y="187"/>
                </a:cxn>
                <a:cxn ang="0">
                  <a:pos x="102" y="190"/>
                </a:cxn>
              </a:cxnLst>
              <a:rect l="0" t="0" r="r" b="b"/>
              <a:pathLst>
                <a:path w="241" h="216">
                  <a:moveTo>
                    <a:pt x="0" y="182"/>
                  </a:moveTo>
                  <a:lnTo>
                    <a:pt x="93" y="107"/>
                  </a:lnTo>
                  <a:lnTo>
                    <a:pt x="93" y="107"/>
                  </a:lnTo>
                  <a:lnTo>
                    <a:pt x="88" y="118"/>
                  </a:lnTo>
                  <a:lnTo>
                    <a:pt x="4" y="185"/>
                  </a:lnTo>
                  <a:lnTo>
                    <a:pt x="4" y="185"/>
                  </a:lnTo>
                  <a:lnTo>
                    <a:pt x="0" y="182"/>
                  </a:lnTo>
                  <a:lnTo>
                    <a:pt x="0" y="182"/>
                  </a:lnTo>
                  <a:close/>
                  <a:moveTo>
                    <a:pt x="132" y="74"/>
                  </a:moveTo>
                  <a:lnTo>
                    <a:pt x="223" y="0"/>
                  </a:lnTo>
                  <a:lnTo>
                    <a:pt x="223" y="0"/>
                  </a:lnTo>
                  <a:lnTo>
                    <a:pt x="225" y="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32" y="74"/>
                  </a:lnTo>
                  <a:lnTo>
                    <a:pt x="132" y="74"/>
                  </a:lnTo>
                  <a:close/>
                  <a:moveTo>
                    <a:pt x="228" y="12"/>
                  </a:moveTo>
                  <a:lnTo>
                    <a:pt x="228" y="12"/>
                  </a:lnTo>
                  <a:lnTo>
                    <a:pt x="231" y="17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58" y="71"/>
                  </a:lnTo>
                  <a:lnTo>
                    <a:pt x="228" y="12"/>
                  </a:lnTo>
                  <a:lnTo>
                    <a:pt x="228" y="12"/>
                  </a:lnTo>
                  <a:close/>
                  <a:moveTo>
                    <a:pt x="83" y="138"/>
                  </a:moveTo>
                  <a:lnTo>
                    <a:pt x="16" y="193"/>
                  </a:lnTo>
                  <a:lnTo>
                    <a:pt x="16" y="193"/>
                  </a:lnTo>
                  <a:lnTo>
                    <a:pt x="11" y="190"/>
                  </a:lnTo>
                  <a:lnTo>
                    <a:pt x="85" y="131"/>
                  </a:lnTo>
                  <a:lnTo>
                    <a:pt x="85" y="131"/>
                  </a:lnTo>
                  <a:lnTo>
                    <a:pt x="83" y="138"/>
                  </a:lnTo>
                  <a:lnTo>
                    <a:pt x="83" y="138"/>
                  </a:lnTo>
                  <a:close/>
                  <a:moveTo>
                    <a:pt x="235" y="25"/>
                  </a:moveTo>
                  <a:lnTo>
                    <a:pt x="235" y="25"/>
                  </a:lnTo>
                  <a:lnTo>
                    <a:pt x="236" y="32"/>
                  </a:lnTo>
                  <a:lnTo>
                    <a:pt x="181" y="76"/>
                  </a:lnTo>
                  <a:lnTo>
                    <a:pt x="181" y="76"/>
                  </a:lnTo>
                  <a:lnTo>
                    <a:pt x="174" y="74"/>
                  </a:lnTo>
                  <a:lnTo>
                    <a:pt x="235" y="25"/>
                  </a:lnTo>
                  <a:lnTo>
                    <a:pt x="235" y="25"/>
                  </a:lnTo>
                  <a:close/>
                  <a:moveTo>
                    <a:pt x="85" y="154"/>
                  </a:moveTo>
                  <a:lnTo>
                    <a:pt x="27" y="200"/>
                  </a:lnTo>
                  <a:lnTo>
                    <a:pt x="27" y="200"/>
                  </a:lnTo>
                  <a:lnTo>
                    <a:pt x="22" y="198"/>
                  </a:lnTo>
                  <a:lnTo>
                    <a:pt x="83" y="149"/>
                  </a:lnTo>
                  <a:lnTo>
                    <a:pt x="83" y="149"/>
                  </a:lnTo>
                  <a:lnTo>
                    <a:pt x="85" y="154"/>
                  </a:lnTo>
                  <a:lnTo>
                    <a:pt x="85" y="154"/>
                  </a:lnTo>
                  <a:close/>
                  <a:moveTo>
                    <a:pt x="238" y="38"/>
                  </a:moveTo>
                  <a:lnTo>
                    <a:pt x="238" y="38"/>
                  </a:lnTo>
                  <a:lnTo>
                    <a:pt x="240" y="45"/>
                  </a:lnTo>
                  <a:lnTo>
                    <a:pt x="192" y="82"/>
                  </a:lnTo>
                  <a:lnTo>
                    <a:pt x="192" y="82"/>
                  </a:lnTo>
                  <a:lnTo>
                    <a:pt x="187" y="79"/>
                  </a:lnTo>
                  <a:lnTo>
                    <a:pt x="238" y="38"/>
                  </a:lnTo>
                  <a:lnTo>
                    <a:pt x="238" y="38"/>
                  </a:lnTo>
                  <a:close/>
                  <a:moveTo>
                    <a:pt x="88" y="167"/>
                  </a:moveTo>
                  <a:lnTo>
                    <a:pt x="40" y="206"/>
                  </a:lnTo>
                  <a:lnTo>
                    <a:pt x="40" y="206"/>
                  </a:lnTo>
                  <a:lnTo>
                    <a:pt x="36" y="205"/>
                  </a:lnTo>
                  <a:lnTo>
                    <a:pt x="86" y="162"/>
                  </a:lnTo>
                  <a:lnTo>
                    <a:pt x="86" y="162"/>
                  </a:lnTo>
                  <a:lnTo>
                    <a:pt x="88" y="167"/>
                  </a:lnTo>
                  <a:lnTo>
                    <a:pt x="88" y="167"/>
                  </a:lnTo>
                  <a:close/>
                  <a:moveTo>
                    <a:pt x="241" y="54"/>
                  </a:moveTo>
                  <a:lnTo>
                    <a:pt x="241" y="54"/>
                  </a:lnTo>
                  <a:lnTo>
                    <a:pt x="241" y="59"/>
                  </a:lnTo>
                  <a:lnTo>
                    <a:pt x="204" y="90"/>
                  </a:lnTo>
                  <a:lnTo>
                    <a:pt x="204" y="90"/>
                  </a:lnTo>
                  <a:lnTo>
                    <a:pt x="199" y="87"/>
                  </a:lnTo>
                  <a:lnTo>
                    <a:pt x="241" y="54"/>
                  </a:lnTo>
                  <a:lnTo>
                    <a:pt x="241" y="54"/>
                  </a:lnTo>
                  <a:close/>
                  <a:moveTo>
                    <a:pt x="94" y="180"/>
                  </a:moveTo>
                  <a:lnTo>
                    <a:pt x="55" y="211"/>
                  </a:lnTo>
                  <a:lnTo>
                    <a:pt x="55" y="211"/>
                  </a:lnTo>
                  <a:lnTo>
                    <a:pt x="49" y="210"/>
                  </a:lnTo>
                  <a:lnTo>
                    <a:pt x="91" y="175"/>
                  </a:lnTo>
                  <a:lnTo>
                    <a:pt x="91" y="175"/>
                  </a:lnTo>
                  <a:lnTo>
                    <a:pt x="94" y="180"/>
                  </a:lnTo>
                  <a:lnTo>
                    <a:pt x="94" y="180"/>
                  </a:lnTo>
                  <a:close/>
                  <a:moveTo>
                    <a:pt x="241" y="71"/>
                  </a:moveTo>
                  <a:lnTo>
                    <a:pt x="241" y="71"/>
                  </a:lnTo>
                  <a:lnTo>
                    <a:pt x="241" y="72"/>
                  </a:lnTo>
                  <a:lnTo>
                    <a:pt x="241" y="72"/>
                  </a:lnTo>
                  <a:lnTo>
                    <a:pt x="241" y="77"/>
                  </a:lnTo>
                  <a:lnTo>
                    <a:pt x="212" y="102"/>
                  </a:lnTo>
                  <a:lnTo>
                    <a:pt x="212" y="102"/>
                  </a:lnTo>
                  <a:lnTo>
                    <a:pt x="209" y="97"/>
                  </a:lnTo>
                  <a:lnTo>
                    <a:pt x="241" y="71"/>
                  </a:lnTo>
                  <a:lnTo>
                    <a:pt x="241" y="71"/>
                  </a:lnTo>
                  <a:close/>
                  <a:moveTo>
                    <a:pt x="102" y="190"/>
                  </a:moveTo>
                  <a:lnTo>
                    <a:pt x="71" y="216"/>
                  </a:lnTo>
                  <a:lnTo>
                    <a:pt x="71" y="216"/>
                  </a:lnTo>
                  <a:lnTo>
                    <a:pt x="65" y="214"/>
                  </a:lnTo>
                  <a:lnTo>
                    <a:pt x="99" y="187"/>
                  </a:lnTo>
                  <a:lnTo>
                    <a:pt x="99" y="187"/>
                  </a:lnTo>
                  <a:lnTo>
                    <a:pt x="102" y="190"/>
                  </a:lnTo>
                  <a:lnTo>
                    <a:pt x="102" y="1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91" name="Freeform 43"/>
            <p:cNvSpPr/>
            <p:nvPr/>
          </p:nvSpPr>
          <p:spPr bwMode="auto">
            <a:xfrm>
              <a:off x="6672263" y="1522413"/>
              <a:ext cx="206375" cy="206375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5" y="0"/>
                </a:cxn>
                <a:cxn ang="0">
                  <a:pos x="78" y="1"/>
                </a:cxn>
                <a:cxn ang="0">
                  <a:pos x="91" y="6"/>
                </a:cxn>
                <a:cxn ang="0">
                  <a:pos x="103" y="11"/>
                </a:cxn>
                <a:cxn ang="0">
                  <a:pos x="112" y="19"/>
                </a:cxn>
                <a:cxn ang="0">
                  <a:pos x="119" y="29"/>
                </a:cxn>
                <a:cxn ang="0">
                  <a:pos x="126" y="40"/>
                </a:cxn>
                <a:cxn ang="0">
                  <a:pos x="129" y="52"/>
                </a:cxn>
                <a:cxn ang="0">
                  <a:pos x="130" y="65"/>
                </a:cxn>
                <a:cxn ang="0">
                  <a:pos x="130" y="65"/>
                </a:cxn>
                <a:cxn ang="0">
                  <a:pos x="129" y="78"/>
                </a:cxn>
                <a:cxn ang="0">
                  <a:pos x="126" y="91"/>
                </a:cxn>
                <a:cxn ang="0">
                  <a:pos x="119" y="102"/>
                </a:cxn>
                <a:cxn ang="0">
                  <a:pos x="112" y="111"/>
                </a:cxn>
                <a:cxn ang="0">
                  <a:pos x="103" y="119"/>
                </a:cxn>
                <a:cxn ang="0">
                  <a:pos x="91" y="125"/>
                </a:cxn>
                <a:cxn ang="0">
                  <a:pos x="78" y="129"/>
                </a:cxn>
                <a:cxn ang="0">
                  <a:pos x="65" y="130"/>
                </a:cxn>
                <a:cxn ang="0">
                  <a:pos x="65" y="130"/>
                </a:cxn>
                <a:cxn ang="0">
                  <a:pos x="52" y="129"/>
                </a:cxn>
                <a:cxn ang="0">
                  <a:pos x="41" y="125"/>
                </a:cxn>
                <a:cxn ang="0">
                  <a:pos x="29" y="119"/>
                </a:cxn>
                <a:cxn ang="0">
                  <a:pos x="19" y="111"/>
                </a:cxn>
                <a:cxn ang="0">
                  <a:pos x="11" y="102"/>
                </a:cxn>
                <a:cxn ang="0">
                  <a:pos x="6" y="91"/>
                </a:cxn>
                <a:cxn ang="0">
                  <a:pos x="1" y="78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1" y="52"/>
                </a:cxn>
                <a:cxn ang="0">
                  <a:pos x="6" y="40"/>
                </a:cxn>
                <a:cxn ang="0">
                  <a:pos x="11" y="29"/>
                </a:cxn>
                <a:cxn ang="0">
                  <a:pos x="19" y="19"/>
                </a:cxn>
                <a:cxn ang="0">
                  <a:pos x="29" y="11"/>
                </a:cxn>
                <a:cxn ang="0">
                  <a:pos x="41" y="6"/>
                </a:cxn>
                <a:cxn ang="0">
                  <a:pos x="52" y="1"/>
                </a:cxn>
                <a:cxn ang="0">
                  <a:pos x="65" y="0"/>
                </a:cxn>
                <a:cxn ang="0">
                  <a:pos x="65" y="0"/>
                </a:cxn>
              </a:cxnLst>
              <a:rect l="0" t="0" r="r" b="b"/>
              <a:pathLst>
                <a:path w="130" h="130">
                  <a:moveTo>
                    <a:pt x="65" y="0"/>
                  </a:moveTo>
                  <a:lnTo>
                    <a:pt x="65" y="0"/>
                  </a:lnTo>
                  <a:lnTo>
                    <a:pt x="78" y="1"/>
                  </a:lnTo>
                  <a:lnTo>
                    <a:pt x="91" y="6"/>
                  </a:lnTo>
                  <a:lnTo>
                    <a:pt x="103" y="11"/>
                  </a:lnTo>
                  <a:lnTo>
                    <a:pt x="112" y="19"/>
                  </a:lnTo>
                  <a:lnTo>
                    <a:pt x="119" y="29"/>
                  </a:lnTo>
                  <a:lnTo>
                    <a:pt x="126" y="40"/>
                  </a:lnTo>
                  <a:lnTo>
                    <a:pt x="129" y="52"/>
                  </a:lnTo>
                  <a:lnTo>
                    <a:pt x="130" y="65"/>
                  </a:lnTo>
                  <a:lnTo>
                    <a:pt x="130" y="65"/>
                  </a:lnTo>
                  <a:lnTo>
                    <a:pt x="129" y="78"/>
                  </a:lnTo>
                  <a:lnTo>
                    <a:pt x="126" y="91"/>
                  </a:lnTo>
                  <a:lnTo>
                    <a:pt x="119" y="102"/>
                  </a:lnTo>
                  <a:lnTo>
                    <a:pt x="112" y="111"/>
                  </a:lnTo>
                  <a:lnTo>
                    <a:pt x="103" y="119"/>
                  </a:lnTo>
                  <a:lnTo>
                    <a:pt x="91" y="125"/>
                  </a:lnTo>
                  <a:lnTo>
                    <a:pt x="78" y="129"/>
                  </a:lnTo>
                  <a:lnTo>
                    <a:pt x="65" y="130"/>
                  </a:lnTo>
                  <a:lnTo>
                    <a:pt x="65" y="130"/>
                  </a:lnTo>
                  <a:lnTo>
                    <a:pt x="52" y="129"/>
                  </a:lnTo>
                  <a:lnTo>
                    <a:pt x="41" y="125"/>
                  </a:lnTo>
                  <a:lnTo>
                    <a:pt x="29" y="119"/>
                  </a:lnTo>
                  <a:lnTo>
                    <a:pt x="19" y="111"/>
                  </a:lnTo>
                  <a:lnTo>
                    <a:pt x="11" y="102"/>
                  </a:lnTo>
                  <a:lnTo>
                    <a:pt x="6" y="91"/>
                  </a:lnTo>
                  <a:lnTo>
                    <a:pt x="1" y="78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1" y="52"/>
                  </a:lnTo>
                  <a:lnTo>
                    <a:pt x="6" y="40"/>
                  </a:lnTo>
                  <a:lnTo>
                    <a:pt x="11" y="29"/>
                  </a:lnTo>
                  <a:lnTo>
                    <a:pt x="19" y="19"/>
                  </a:lnTo>
                  <a:lnTo>
                    <a:pt x="29" y="11"/>
                  </a:lnTo>
                  <a:lnTo>
                    <a:pt x="41" y="6"/>
                  </a:lnTo>
                  <a:lnTo>
                    <a:pt x="52" y="1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92" name="Freeform 44"/>
            <p:cNvSpPr>
              <a:spLocks noEditPoints="1"/>
            </p:cNvSpPr>
            <p:nvPr/>
          </p:nvSpPr>
          <p:spPr bwMode="auto">
            <a:xfrm>
              <a:off x="6680200" y="1536700"/>
              <a:ext cx="196850" cy="182563"/>
            </a:xfrm>
            <a:custGeom>
              <a:avLst/>
              <a:gdLst/>
              <a:ahLst/>
              <a:cxnLst>
                <a:cxn ang="0">
                  <a:pos x="119" y="80"/>
                </a:cxn>
                <a:cxn ang="0">
                  <a:pos x="121" y="33"/>
                </a:cxn>
                <a:cxn ang="0">
                  <a:pos x="111" y="30"/>
                </a:cxn>
                <a:cxn ang="0">
                  <a:pos x="119" y="41"/>
                </a:cxn>
                <a:cxn ang="0">
                  <a:pos x="114" y="46"/>
                </a:cxn>
                <a:cxn ang="0">
                  <a:pos x="112" y="43"/>
                </a:cxn>
                <a:cxn ang="0">
                  <a:pos x="111" y="45"/>
                </a:cxn>
                <a:cxn ang="0">
                  <a:pos x="106" y="66"/>
                </a:cxn>
                <a:cxn ang="0">
                  <a:pos x="109" y="80"/>
                </a:cxn>
                <a:cxn ang="0">
                  <a:pos x="111" y="82"/>
                </a:cxn>
                <a:cxn ang="0">
                  <a:pos x="103" y="67"/>
                </a:cxn>
                <a:cxn ang="0">
                  <a:pos x="94" y="59"/>
                </a:cxn>
                <a:cxn ang="0">
                  <a:pos x="90" y="56"/>
                </a:cxn>
                <a:cxn ang="0">
                  <a:pos x="76" y="64"/>
                </a:cxn>
                <a:cxn ang="0">
                  <a:pos x="72" y="97"/>
                </a:cxn>
                <a:cxn ang="0">
                  <a:pos x="60" y="90"/>
                </a:cxn>
                <a:cxn ang="0">
                  <a:pos x="47" y="64"/>
                </a:cxn>
                <a:cxn ang="0">
                  <a:pos x="54" y="31"/>
                </a:cxn>
                <a:cxn ang="0">
                  <a:pos x="54" y="20"/>
                </a:cxn>
                <a:cxn ang="0">
                  <a:pos x="67" y="9"/>
                </a:cxn>
                <a:cxn ang="0">
                  <a:pos x="80" y="9"/>
                </a:cxn>
                <a:cxn ang="0">
                  <a:pos x="101" y="13"/>
                </a:cxn>
                <a:cxn ang="0">
                  <a:pos x="121" y="79"/>
                </a:cxn>
                <a:cxn ang="0">
                  <a:pos x="122" y="72"/>
                </a:cxn>
                <a:cxn ang="0">
                  <a:pos x="18" y="80"/>
                </a:cxn>
                <a:cxn ang="0">
                  <a:pos x="14" y="66"/>
                </a:cxn>
                <a:cxn ang="0">
                  <a:pos x="1" y="49"/>
                </a:cxn>
                <a:cxn ang="0">
                  <a:pos x="3" y="31"/>
                </a:cxn>
                <a:cxn ang="0">
                  <a:pos x="24" y="12"/>
                </a:cxn>
                <a:cxn ang="0">
                  <a:pos x="31" y="9"/>
                </a:cxn>
                <a:cxn ang="0">
                  <a:pos x="49" y="0"/>
                </a:cxn>
                <a:cxn ang="0">
                  <a:pos x="41" y="20"/>
                </a:cxn>
                <a:cxn ang="0">
                  <a:pos x="34" y="10"/>
                </a:cxn>
                <a:cxn ang="0">
                  <a:pos x="31" y="18"/>
                </a:cxn>
                <a:cxn ang="0">
                  <a:pos x="26" y="20"/>
                </a:cxn>
                <a:cxn ang="0">
                  <a:pos x="31" y="18"/>
                </a:cxn>
                <a:cxn ang="0">
                  <a:pos x="29" y="28"/>
                </a:cxn>
                <a:cxn ang="0">
                  <a:pos x="18" y="49"/>
                </a:cxn>
                <a:cxn ang="0">
                  <a:pos x="8" y="54"/>
                </a:cxn>
                <a:cxn ang="0">
                  <a:pos x="16" y="64"/>
                </a:cxn>
                <a:cxn ang="0">
                  <a:pos x="37" y="77"/>
                </a:cxn>
                <a:cxn ang="0">
                  <a:pos x="31" y="103"/>
                </a:cxn>
                <a:cxn ang="0">
                  <a:pos x="117" y="74"/>
                </a:cxn>
                <a:cxn ang="0">
                  <a:pos x="112" y="77"/>
                </a:cxn>
                <a:cxn ang="0">
                  <a:pos x="107" y="76"/>
                </a:cxn>
                <a:cxn ang="0">
                  <a:pos x="112" y="71"/>
                </a:cxn>
                <a:cxn ang="0">
                  <a:pos x="50" y="13"/>
                </a:cxn>
                <a:cxn ang="0">
                  <a:pos x="26" y="61"/>
                </a:cxn>
                <a:cxn ang="0">
                  <a:pos x="18" y="58"/>
                </a:cxn>
                <a:cxn ang="0">
                  <a:pos x="21" y="54"/>
                </a:cxn>
                <a:cxn ang="0">
                  <a:pos x="19" y="54"/>
                </a:cxn>
                <a:cxn ang="0">
                  <a:pos x="27" y="15"/>
                </a:cxn>
                <a:cxn ang="0">
                  <a:pos x="60" y="41"/>
                </a:cxn>
                <a:cxn ang="0">
                  <a:pos x="57" y="33"/>
                </a:cxn>
                <a:cxn ang="0">
                  <a:pos x="62" y="38"/>
                </a:cxn>
                <a:cxn ang="0">
                  <a:pos x="67" y="36"/>
                </a:cxn>
                <a:cxn ang="0">
                  <a:pos x="80" y="51"/>
                </a:cxn>
                <a:cxn ang="0">
                  <a:pos x="75" y="98"/>
                </a:cxn>
                <a:cxn ang="0">
                  <a:pos x="114" y="67"/>
                </a:cxn>
                <a:cxn ang="0">
                  <a:pos x="114" y="64"/>
                </a:cxn>
                <a:cxn ang="0">
                  <a:pos x="112" y="64"/>
                </a:cxn>
              </a:cxnLst>
              <a:rect l="0" t="0" r="r" b="b"/>
              <a:pathLst>
                <a:path w="124" h="115">
                  <a:moveTo>
                    <a:pt x="116" y="84"/>
                  </a:moveTo>
                  <a:lnTo>
                    <a:pt x="116" y="84"/>
                  </a:lnTo>
                  <a:lnTo>
                    <a:pt x="116" y="84"/>
                  </a:lnTo>
                  <a:lnTo>
                    <a:pt x="114" y="84"/>
                  </a:lnTo>
                  <a:lnTo>
                    <a:pt x="114" y="84"/>
                  </a:lnTo>
                  <a:lnTo>
                    <a:pt x="111" y="89"/>
                  </a:lnTo>
                  <a:lnTo>
                    <a:pt x="111" y="89"/>
                  </a:lnTo>
                  <a:lnTo>
                    <a:pt x="109" y="90"/>
                  </a:lnTo>
                  <a:lnTo>
                    <a:pt x="107" y="90"/>
                  </a:lnTo>
                  <a:lnTo>
                    <a:pt x="107" y="90"/>
                  </a:lnTo>
                  <a:lnTo>
                    <a:pt x="106" y="97"/>
                  </a:lnTo>
                  <a:lnTo>
                    <a:pt x="106" y="100"/>
                  </a:lnTo>
                  <a:lnTo>
                    <a:pt x="106" y="102"/>
                  </a:lnTo>
                  <a:lnTo>
                    <a:pt x="106" y="102"/>
                  </a:lnTo>
                  <a:lnTo>
                    <a:pt x="106" y="103"/>
                  </a:lnTo>
                  <a:lnTo>
                    <a:pt x="106" y="103"/>
                  </a:lnTo>
                  <a:lnTo>
                    <a:pt x="114" y="93"/>
                  </a:lnTo>
                  <a:lnTo>
                    <a:pt x="121" y="84"/>
                  </a:lnTo>
                  <a:lnTo>
                    <a:pt x="121" y="84"/>
                  </a:lnTo>
                  <a:lnTo>
                    <a:pt x="119" y="82"/>
                  </a:lnTo>
                  <a:lnTo>
                    <a:pt x="119" y="82"/>
                  </a:lnTo>
                  <a:lnTo>
                    <a:pt x="119" y="80"/>
                  </a:lnTo>
                  <a:lnTo>
                    <a:pt x="119" y="80"/>
                  </a:lnTo>
                  <a:lnTo>
                    <a:pt x="117" y="80"/>
                  </a:lnTo>
                  <a:lnTo>
                    <a:pt x="117" y="80"/>
                  </a:lnTo>
                  <a:lnTo>
                    <a:pt x="117" y="82"/>
                  </a:lnTo>
                  <a:lnTo>
                    <a:pt x="116" y="84"/>
                  </a:lnTo>
                  <a:lnTo>
                    <a:pt x="116" y="84"/>
                  </a:lnTo>
                  <a:close/>
                  <a:moveTo>
                    <a:pt x="116" y="22"/>
                  </a:moveTo>
                  <a:lnTo>
                    <a:pt x="116" y="22"/>
                  </a:lnTo>
                  <a:lnTo>
                    <a:pt x="121" y="30"/>
                  </a:lnTo>
                  <a:lnTo>
                    <a:pt x="121" y="30"/>
                  </a:lnTo>
                  <a:lnTo>
                    <a:pt x="119" y="30"/>
                  </a:lnTo>
                  <a:lnTo>
                    <a:pt x="119" y="30"/>
                  </a:lnTo>
                  <a:lnTo>
                    <a:pt x="119" y="30"/>
                  </a:lnTo>
                  <a:lnTo>
                    <a:pt x="119" y="30"/>
                  </a:lnTo>
                  <a:lnTo>
                    <a:pt x="119" y="30"/>
                  </a:lnTo>
                  <a:lnTo>
                    <a:pt x="119" y="30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21" y="33"/>
                  </a:lnTo>
                  <a:lnTo>
                    <a:pt x="121" y="33"/>
                  </a:lnTo>
                  <a:lnTo>
                    <a:pt x="121" y="33"/>
                  </a:lnTo>
                  <a:lnTo>
                    <a:pt x="121" y="33"/>
                  </a:lnTo>
                  <a:lnTo>
                    <a:pt x="121" y="35"/>
                  </a:lnTo>
                  <a:lnTo>
                    <a:pt x="121" y="35"/>
                  </a:lnTo>
                  <a:lnTo>
                    <a:pt x="121" y="36"/>
                  </a:lnTo>
                  <a:lnTo>
                    <a:pt x="119" y="35"/>
                  </a:lnTo>
                  <a:lnTo>
                    <a:pt x="119" y="35"/>
                  </a:lnTo>
                  <a:lnTo>
                    <a:pt x="119" y="35"/>
                  </a:lnTo>
                  <a:lnTo>
                    <a:pt x="119" y="35"/>
                  </a:lnTo>
                  <a:lnTo>
                    <a:pt x="117" y="30"/>
                  </a:lnTo>
                  <a:lnTo>
                    <a:pt x="117" y="30"/>
                  </a:lnTo>
                  <a:lnTo>
                    <a:pt x="116" y="28"/>
                  </a:lnTo>
                  <a:lnTo>
                    <a:pt x="116" y="28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11" y="28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11" y="30"/>
                  </a:lnTo>
                  <a:lnTo>
                    <a:pt x="111" y="30"/>
                  </a:lnTo>
                  <a:lnTo>
                    <a:pt x="111" y="30"/>
                  </a:lnTo>
                  <a:lnTo>
                    <a:pt x="112" y="31"/>
                  </a:lnTo>
                  <a:lnTo>
                    <a:pt x="112" y="31"/>
                  </a:lnTo>
                  <a:lnTo>
                    <a:pt x="114" y="31"/>
                  </a:lnTo>
                  <a:lnTo>
                    <a:pt x="114" y="31"/>
                  </a:lnTo>
                  <a:lnTo>
                    <a:pt x="116" y="35"/>
                  </a:lnTo>
                  <a:lnTo>
                    <a:pt x="117" y="38"/>
                  </a:lnTo>
                  <a:lnTo>
                    <a:pt x="117" y="38"/>
                  </a:lnTo>
                  <a:lnTo>
                    <a:pt x="117" y="40"/>
                  </a:lnTo>
                  <a:lnTo>
                    <a:pt x="117" y="40"/>
                  </a:lnTo>
                  <a:lnTo>
                    <a:pt x="117" y="40"/>
                  </a:lnTo>
                  <a:lnTo>
                    <a:pt x="117" y="40"/>
                  </a:lnTo>
                  <a:lnTo>
                    <a:pt x="117" y="41"/>
                  </a:lnTo>
                  <a:lnTo>
                    <a:pt x="117" y="41"/>
                  </a:lnTo>
                  <a:lnTo>
                    <a:pt x="117" y="41"/>
                  </a:lnTo>
                  <a:lnTo>
                    <a:pt x="117" y="41"/>
                  </a:lnTo>
                  <a:lnTo>
                    <a:pt x="117" y="40"/>
                  </a:lnTo>
                  <a:lnTo>
                    <a:pt x="117" y="40"/>
                  </a:lnTo>
                  <a:lnTo>
                    <a:pt x="119" y="40"/>
                  </a:lnTo>
                  <a:lnTo>
                    <a:pt x="119" y="40"/>
                  </a:lnTo>
                  <a:lnTo>
                    <a:pt x="119" y="41"/>
                  </a:lnTo>
                  <a:lnTo>
                    <a:pt x="119" y="41"/>
                  </a:lnTo>
                  <a:lnTo>
                    <a:pt x="119" y="41"/>
                  </a:lnTo>
                  <a:lnTo>
                    <a:pt x="119" y="41"/>
                  </a:lnTo>
                  <a:lnTo>
                    <a:pt x="119" y="41"/>
                  </a:lnTo>
                  <a:lnTo>
                    <a:pt x="119" y="41"/>
                  </a:lnTo>
                  <a:lnTo>
                    <a:pt x="119" y="43"/>
                  </a:lnTo>
                  <a:lnTo>
                    <a:pt x="119" y="43"/>
                  </a:lnTo>
                  <a:lnTo>
                    <a:pt x="119" y="46"/>
                  </a:lnTo>
                  <a:lnTo>
                    <a:pt x="119" y="46"/>
                  </a:lnTo>
                  <a:lnTo>
                    <a:pt x="119" y="46"/>
                  </a:lnTo>
                  <a:lnTo>
                    <a:pt x="119" y="46"/>
                  </a:lnTo>
                  <a:lnTo>
                    <a:pt x="117" y="46"/>
                  </a:lnTo>
                  <a:lnTo>
                    <a:pt x="117" y="46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16" y="49"/>
                  </a:lnTo>
                  <a:lnTo>
                    <a:pt x="116" y="49"/>
                  </a:lnTo>
                  <a:lnTo>
                    <a:pt x="116" y="49"/>
                  </a:lnTo>
                  <a:lnTo>
                    <a:pt x="116" y="49"/>
                  </a:lnTo>
                  <a:lnTo>
                    <a:pt x="116" y="49"/>
                  </a:lnTo>
                  <a:lnTo>
                    <a:pt x="116" y="49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6" y="46"/>
                  </a:lnTo>
                  <a:lnTo>
                    <a:pt x="116" y="46"/>
                  </a:lnTo>
                  <a:lnTo>
                    <a:pt x="117" y="45"/>
                  </a:lnTo>
                  <a:lnTo>
                    <a:pt x="117" y="45"/>
                  </a:lnTo>
                  <a:lnTo>
                    <a:pt x="117" y="45"/>
                  </a:lnTo>
                  <a:lnTo>
                    <a:pt x="117" y="45"/>
                  </a:lnTo>
                  <a:lnTo>
                    <a:pt x="117" y="41"/>
                  </a:lnTo>
                  <a:lnTo>
                    <a:pt x="117" y="41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4" y="35"/>
                  </a:lnTo>
                  <a:lnTo>
                    <a:pt x="114" y="35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4" y="40"/>
                  </a:lnTo>
                  <a:lnTo>
                    <a:pt x="114" y="40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12" y="43"/>
                  </a:lnTo>
                  <a:lnTo>
                    <a:pt x="112" y="43"/>
                  </a:lnTo>
                  <a:lnTo>
                    <a:pt x="114" y="43"/>
                  </a:lnTo>
                  <a:lnTo>
                    <a:pt x="114" y="43"/>
                  </a:lnTo>
                  <a:lnTo>
                    <a:pt x="114" y="45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2" y="46"/>
                  </a:lnTo>
                  <a:lnTo>
                    <a:pt x="112" y="46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09" y="43"/>
                  </a:lnTo>
                  <a:lnTo>
                    <a:pt x="109" y="43"/>
                  </a:lnTo>
                  <a:lnTo>
                    <a:pt x="109" y="41"/>
                  </a:lnTo>
                  <a:lnTo>
                    <a:pt x="109" y="41"/>
                  </a:lnTo>
                  <a:lnTo>
                    <a:pt x="109" y="41"/>
                  </a:lnTo>
                  <a:lnTo>
                    <a:pt x="109" y="41"/>
                  </a:lnTo>
                  <a:lnTo>
                    <a:pt x="109" y="41"/>
                  </a:lnTo>
                  <a:lnTo>
                    <a:pt x="109" y="41"/>
                  </a:lnTo>
                  <a:lnTo>
                    <a:pt x="109" y="43"/>
                  </a:lnTo>
                  <a:lnTo>
                    <a:pt x="109" y="43"/>
                  </a:lnTo>
                  <a:lnTo>
                    <a:pt x="111" y="43"/>
                  </a:lnTo>
                  <a:lnTo>
                    <a:pt x="111" y="45"/>
                  </a:lnTo>
                  <a:lnTo>
                    <a:pt x="111" y="45"/>
                  </a:lnTo>
                  <a:lnTo>
                    <a:pt x="112" y="51"/>
                  </a:lnTo>
                  <a:lnTo>
                    <a:pt x="112" y="51"/>
                  </a:lnTo>
                  <a:lnTo>
                    <a:pt x="112" y="53"/>
                  </a:lnTo>
                  <a:lnTo>
                    <a:pt x="112" y="53"/>
                  </a:lnTo>
                  <a:lnTo>
                    <a:pt x="111" y="56"/>
                  </a:lnTo>
                  <a:lnTo>
                    <a:pt x="111" y="56"/>
                  </a:lnTo>
                  <a:lnTo>
                    <a:pt x="107" y="58"/>
                  </a:lnTo>
                  <a:lnTo>
                    <a:pt x="107" y="58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06" y="58"/>
                  </a:lnTo>
                  <a:lnTo>
                    <a:pt x="106" y="58"/>
                  </a:lnTo>
                  <a:lnTo>
                    <a:pt x="106" y="59"/>
                  </a:lnTo>
                  <a:lnTo>
                    <a:pt x="106" y="59"/>
                  </a:lnTo>
                  <a:lnTo>
                    <a:pt x="107" y="59"/>
                  </a:lnTo>
                  <a:lnTo>
                    <a:pt x="107" y="59"/>
                  </a:lnTo>
                  <a:lnTo>
                    <a:pt x="107" y="62"/>
                  </a:lnTo>
                  <a:lnTo>
                    <a:pt x="107" y="62"/>
                  </a:lnTo>
                  <a:lnTo>
                    <a:pt x="107" y="64"/>
                  </a:lnTo>
                  <a:lnTo>
                    <a:pt x="107" y="64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4" y="64"/>
                  </a:lnTo>
                  <a:lnTo>
                    <a:pt x="103" y="62"/>
                  </a:lnTo>
                  <a:lnTo>
                    <a:pt x="103" y="62"/>
                  </a:lnTo>
                  <a:lnTo>
                    <a:pt x="103" y="66"/>
                  </a:lnTo>
                  <a:lnTo>
                    <a:pt x="103" y="66"/>
                  </a:lnTo>
                  <a:lnTo>
                    <a:pt x="104" y="69"/>
                  </a:lnTo>
                  <a:lnTo>
                    <a:pt x="104" y="69"/>
                  </a:lnTo>
                  <a:lnTo>
                    <a:pt x="104" y="71"/>
                  </a:lnTo>
                  <a:lnTo>
                    <a:pt x="104" y="71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6" y="79"/>
                  </a:lnTo>
                  <a:lnTo>
                    <a:pt x="106" y="79"/>
                  </a:lnTo>
                  <a:lnTo>
                    <a:pt x="106" y="79"/>
                  </a:lnTo>
                  <a:lnTo>
                    <a:pt x="107" y="79"/>
                  </a:lnTo>
                  <a:lnTo>
                    <a:pt x="109" y="79"/>
                  </a:lnTo>
                  <a:lnTo>
                    <a:pt x="109" y="79"/>
                  </a:lnTo>
                  <a:lnTo>
                    <a:pt x="109" y="80"/>
                  </a:lnTo>
                  <a:lnTo>
                    <a:pt x="109" y="80"/>
                  </a:lnTo>
                  <a:lnTo>
                    <a:pt x="112" y="79"/>
                  </a:lnTo>
                  <a:lnTo>
                    <a:pt x="112" y="79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14" y="79"/>
                  </a:lnTo>
                  <a:lnTo>
                    <a:pt x="114" y="79"/>
                  </a:lnTo>
                  <a:lnTo>
                    <a:pt x="116" y="79"/>
                  </a:lnTo>
                  <a:lnTo>
                    <a:pt x="116" y="79"/>
                  </a:lnTo>
                  <a:lnTo>
                    <a:pt x="116" y="80"/>
                  </a:lnTo>
                  <a:lnTo>
                    <a:pt x="116" y="80"/>
                  </a:lnTo>
                  <a:lnTo>
                    <a:pt x="114" y="82"/>
                  </a:lnTo>
                  <a:lnTo>
                    <a:pt x="114" y="82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12" y="82"/>
                  </a:lnTo>
                  <a:lnTo>
                    <a:pt x="112" y="82"/>
                  </a:lnTo>
                  <a:lnTo>
                    <a:pt x="111" y="82"/>
                  </a:lnTo>
                  <a:lnTo>
                    <a:pt x="111" y="82"/>
                  </a:lnTo>
                  <a:lnTo>
                    <a:pt x="111" y="80"/>
                  </a:lnTo>
                  <a:lnTo>
                    <a:pt x="111" y="80"/>
                  </a:lnTo>
                  <a:lnTo>
                    <a:pt x="109" y="80"/>
                  </a:lnTo>
                  <a:lnTo>
                    <a:pt x="109" y="80"/>
                  </a:lnTo>
                  <a:lnTo>
                    <a:pt x="106" y="80"/>
                  </a:lnTo>
                  <a:lnTo>
                    <a:pt x="106" y="80"/>
                  </a:lnTo>
                  <a:lnTo>
                    <a:pt x="104" y="77"/>
                  </a:lnTo>
                  <a:lnTo>
                    <a:pt x="104" y="77"/>
                  </a:lnTo>
                  <a:lnTo>
                    <a:pt x="104" y="77"/>
                  </a:lnTo>
                  <a:lnTo>
                    <a:pt x="104" y="77"/>
                  </a:lnTo>
                  <a:lnTo>
                    <a:pt x="101" y="71"/>
                  </a:lnTo>
                  <a:lnTo>
                    <a:pt x="101" y="71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3" y="69"/>
                  </a:lnTo>
                  <a:lnTo>
                    <a:pt x="103" y="69"/>
                  </a:lnTo>
                  <a:lnTo>
                    <a:pt x="103" y="71"/>
                  </a:lnTo>
                  <a:lnTo>
                    <a:pt x="103" y="71"/>
                  </a:lnTo>
                  <a:lnTo>
                    <a:pt x="103" y="69"/>
                  </a:lnTo>
                  <a:lnTo>
                    <a:pt x="103" y="67"/>
                  </a:lnTo>
                  <a:lnTo>
                    <a:pt x="103" y="67"/>
                  </a:lnTo>
                  <a:lnTo>
                    <a:pt x="101" y="61"/>
                  </a:lnTo>
                  <a:lnTo>
                    <a:pt x="101" y="61"/>
                  </a:lnTo>
                  <a:lnTo>
                    <a:pt x="101" y="61"/>
                  </a:lnTo>
                  <a:lnTo>
                    <a:pt x="99" y="61"/>
                  </a:lnTo>
                  <a:lnTo>
                    <a:pt x="99" y="61"/>
                  </a:lnTo>
                  <a:lnTo>
                    <a:pt x="99" y="59"/>
                  </a:lnTo>
                  <a:lnTo>
                    <a:pt x="99" y="59"/>
                  </a:lnTo>
                  <a:lnTo>
                    <a:pt x="99" y="58"/>
                  </a:lnTo>
                  <a:lnTo>
                    <a:pt x="99" y="58"/>
                  </a:lnTo>
                  <a:lnTo>
                    <a:pt x="98" y="56"/>
                  </a:lnTo>
                  <a:lnTo>
                    <a:pt x="98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96" y="59"/>
                  </a:lnTo>
                  <a:lnTo>
                    <a:pt x="96" y="59"/>
                  </a:lnTo>
                  <a:lnTo>
                    <a:pt x="94" y="59"/>
                  </a:lnTo>
                  <a:lnTo>
                    <a:pt x="94" y="59"/>
                  </a:lnTo>
                  <a:lnTo>
                    <a:pt x="94" y="61"/>
                  </a:lnTo>
                  <a:lnTo>
                    <a:pt x="94" y="61"/>
                  </a:lnTo>
                  <a:lnTo>
                    <a:pt x="93" y="61"/>
                  </a:lnTo>
                  <a:lnTo>
                    <a:pt x="93" y="61"/>
                  </a:lnTo>
                  <a:lnTo>
                    <a:pt x="93" y="64"/>
                  </a:lnTo>
                  <a:lnTo>
                    <a:pt x="93" y="64"/>
                  </a:lnTo>
                  <a:lnTo>
                    <a:pt x="93" y="66"/>
                  </a:lnTo>
                  <a:lnTo>
                    <a:pt x="93" y="66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4" y="69"/>
                  </a:lnTo>
                  <a:lnTo>
                    <a:pt x="94" y="69"/>
                  </a:lnTo>
                  <a:lnTo>
                    <a:pt x="93" y="69"/>
                  </a:lnTo>
                  <a:lnTo>
                    <a:pt x="93" y="69"/>
                  </a:lnTo>
                  <a:lnTo>
                    <a:pt x="93" y="66"/>
                  </a:lnTo>
                  <a:lnTo>
                    <a:pt x="93" y="66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1" y="66"/>
                  </a:lnTo>
                  <a:lnTo>
                    <a:pt x="91" y="64"/>
                  </a:lnTo>
                  <a:lnTo>
                    <a:pt x="91" y="64"/>
                  </a:lnTo>
                  <a:lnTo>
                    <a:pt x="90" y="56"/>
                  </a:lnTo>
                  <a:lnTo>
                    <a:pt x="90" y="56"/>
                  </a:lnTo>
                  <a:lnTo>
                    <a:pt x="90" y="56"/>
                  </a:lnTo>
                  <a:lnTo>
                    <a:pt x="90" y="56"/>
                  </a:lnTo>
                  <a:lnTo>
                    <a:pt x="88" y="56"/>
                  </a:lnTo>
                  <a:lnTo>
                    <a:pt x="88" y="56"/>
                  </a:lnTo>
                  <a:lnTo>
                    <a:pt x="88" y="56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86" y="53"/>
                  </a:lnTo>
                  <a:lnTo>
                    <a:pt x="86" y="53"/>
                  </a:lnTo>
                  <a:lnTo>
                    <a:pt x="85" y="51"/>
                  </a:lnTo>
                  <a:lnTo>
                    <a:pt x="81" y="53"/>
                  </a:lnTo>
                  <a:lnTo>
                    <a:pt x="81" y="53"/>
                  </a:lnTo>
                  <a:lnTo>
                    <a:pt x="83" y="53"/>
                  </a:lnTo>
                  <a:lnTo>
                    <a:pt x="83" y="54"/>
                  </a:lnTo>
                  <a:lnTo>
                    <a:pt x="83" y="54"/>
                  </a:lnTo>
                  <a:lnTo>
                    <a:pt x="81" y="59"/>
                  </a:lnTo>
                  <a:lnTo>
                    <a:pt x="80" y="61"/>
                  </a:lnTo>
                  <a:lnTo>
                    <a:pt x="80" y="61"/>
                  </a:lnTo>
                  <a:lnTo>
                    <a:pt x="78" y="62"/>
                  </a:lnTo>
                  <a:lnTo>
                    <a:pt x="76" y="62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80" y="64"/>
                  </a:lnTo>
                  <a:lnTo>
                    <a:pt x="80" y="64"/>
                  </a:lnTo>
                  <a:lnTo>
                    <a:pt x="80" y="69"/>
                  </a:lnTo>
                  <a:lnTo>
                    <a:pt x="76" y="72"/>
                  </a:lnTo>
                  <a:lnTo>
                    <a:pt x="75" y="77"/>
                  </a:lnTo>
                  <a:lnTo>
                    <a:pt x="73" y="80"/>
                  </a:lnTo>
                  <a:lnTo>
                    <a:pt x="73" y="80"/>
                  </a:lnTo>
                  <a:lnTo>
                    <a:pt x="73" y="82"/>
                  </a:lnTo>
                  <a:lnTo>
                    <a:pt x="73" y="82"/>
                  </a:lnTo>
                  <a:lnTo>
                    <a:pt x="75" y="85"/>
                  </a:lnTo>
                  <a:lnTo>
                    <a:pt x="75" y="85"/>
                  </a:lnTo>
                  <a:lnTo>
                    <a:pt x="75" y="87"/>
                  </a:lnTo>
                  <a:lnTo>
                    <a:pt x="75" y="87"/>
                  </a:lnTo>
                  <a:lnTo>
                    <a:pt x="73" y="90"/>
                  </a:lnTo>
                  <a:lnTo>
                    <a:pt x="72" y="93"/>
                  </a:lnTo>
                  <a:lnTo>
                    <a:pt x="72" y="93"/>
                  </a:lnTo>
                  <a:lnTo>
                    <a:pt x="72" y="97"/>
                  </a:lnTo>
                  <a:lnTo>
                    <a:pt x="72" y="97"/>
                  </a:lnTo>
                  <a:lnTo>
                    <a:pt x="72" y="98"/>
                  </a:lnTo>
                  <a:lnTo>
                    <a:pt x="70" y="100"/>
                  </a:lnTo>
                  <a:lnTo>
                    <a:pt x="70" y="100"/>
                  </a:lnTo>
                  <a:lnTo>
                    <a:pt x="70" y="103"/>
                  </a:lnTo>
                  <a:lnTo>
                    <a:pt x="70" y="103"/>
                  </a:lnTo>
                  <a:lnTo>
                    <a:pt x="68" y="103"/>
                  </a:lnTo>
                  <a:lnTo>
                    <a:pt x="68" y="103"/>
                  </a:lnTo>
                  <a:lnTo>
                    <a:pt x="68" y="105"/>
                  </a:lnTo>
                  <a:lnTo>
                    <a:pt x="68" y="105"/>
                  </a:lnTo>
                  <a:lnTo>
                    <a:pt x="68" y="105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7" y="107"/>
                  </a:lnTo>
                  <a:lnTo>
                    <a:pt x="67" y="107"/>
                  </a:lnTo>
                  <a:lnTo>
                    <a:pt x="65" y="108"/>
                  </a:lnTo>
                  <a:lnTo>
                    <a:pt x="63" y="107"/>
                  </a:lnTo>
                  <a:lnTo>
                    <a:pt x="63" y="107"/>
                  </a:lnTo>
                  <a:lnTo>
                    <a:pt x="62" y="102"/>
                  </a:lnTo>
                  <a:lnTo>
                    <a:pt x="62" y="97"/>
                  </a:lnTo>
                  <a:lnTo>
                    <a:pt x="62" y="97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60" y="76"/>
                  </a:lnTo>
                  <a:lnTo>
                    <a:pt x="60" y="76"/>
                  </a:lnTo>
                  <a:lnTo>
                    <a:pt x="58" y="76"/>
                  </a:lnTo>
                  <a:lnTo>
                    <a:pt x="58" y="76"/>
                  </a:lnTo>
                  <a:lnTo>
                    <a:pt x="58" y="76"/>
                  </a:lnTo>
                  <a:lnTo>
                    <a:pt x="58" y="76"/>
                  </a:lnTo>
                  <a:lnTo>
                    <a:pt x="58" y="72"/>
                  </a:lnTo>
                  <a:lnTo>
                    <a:pt x="58" y="69"/>
                  </a:lnTo>
                  <a:lnTo>
                    <a:pt x="58" y="69"/>
                  </a:lnTo>
                  <a:lnTo>
                    <a:pt x="57" y="67"/>
                  </a:lnTo>
                  <a:lnTo>
                    <a:pt x="55" y="69"/>
                  </a:lnTo>
                  <a:lnTo>
                    <a:pt x="55" y="69"/>
                  </a:lnTo>
                  <a:lnTo>
                    <a:pt x="54" y="69"/>
                  </a:lnTo>
                  <a:lnTo>
                    <a:pt x="52" y="69"/>
                  </a:lnTo>
                  <a:lnTo>
                    <a:pt x="52" y="69"/>
                  </a:lnTo>
                  <a:lnTo>
                    <a:pt x="49" y="69"/>
                  </a:lnTo>
                  <a:lnTo>
                    <a:pt x="49" y="67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47" y="61"/>
                  </a:lnTo>
                  <a:lnTo>
                    <a:pt x="47" y="61"/>
                  </a:lnTo>
                  <a:lnTo>
                    <a:pt x="45" y="56"/>
                  </a:lnTo>
                  <a:lnTo>
                    <a:pt x="47" y="51"/>
                  </a:lnTo>
                  <a:lnTo>
                    <a:pt x="47" y="51"/>
                  </a:lnTo>
                  <a:lnTo>
                    <a:pt x="49" y="48"/>
                  </a:lnTo>
                  <a:lnTo>
                    <a:pt x="50" y="43"/>
                  </a:lnTo>
                  <a:lnTo>
                    <a:pt x="50" y="43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2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4" y="33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5" y="23"/>
                  </a:lnTo>
                  <a:lnTo>
                    <a:pt x="55" y="23"/>
                  </a:lnTo>
                  <a:lnTo>
                    <a:pt x="55" y="23"/>
                  </a:lnTo>
                  <a:lnTo>
                    <a:pt x="55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4" y="25"/>
                  </a:lnTo>
                  <a:lnTo>
                    <a:pt x="54" y="25"/>
                  </a:lnTo>
                  <a:lnTo>
                    <a:pt x="52" y="27"/>
                  </a:lnTo>
                  <a:lnTo>
                    <a:pt x="52" y="27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5" y="23"/>
                  </a:lnTo>
                  <a:lnTo>
                    <a:pt x="57" y="25"/>
                  </a:lnTo>
                  <a:lnTo>
                    <a:pt x="57" y="25"/>
                  </a:lnTo>
                  <a:lnTo>
                    <a:pt x="58" y="25"/>
                  </a:lnTo>
                  <a:lnTo>
                    <a:pt x="58" y="23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62" y="12"/>
                  </a:lnTo>
                  <a:lnTo>
                    <a:pt x="63" y="10"/>
                  </a:lnTo>
                  <a:lnTo>
                    <a:pt x="65" y="9"/>
                  </a:lnTo>
                  <a:lnTo>
                    <a:pt x="65" y="9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3"/>
                  </a:lnTo>
                  <a:lnTo>
                    <a:pt x="72" y="13"/>
                  </a:lnTo>
                  <a:lnTo>
                    <a:pt x="72" y="13"/>
                  </a:lnTo>
                  <a:lnTo>
                    <a:pt x="72" y="13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3" y="12"/>
                  </a:lnTo>
                  <a:lnTo>
                    <a:pt x="73" y="12"/>
                  </a:lnTo>
                  <a:lnTo>
                    <a:pt x="73" y="12"/>
                  </a:lnTo>
                  <a:lnTo>
                    <a:pt x="73" y="12"/>
                  </a:lnTo>
                  <a:lnTo>
                    <a:pt x="73" y="12"/>
                  </a:lnTo>
                  <a:lnTo>
                    <a:pt x="73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6" y="7"/>
                  </a:lnTo>
                  <a:lnTo>
                    <a:pt x="86" y="7"/>
                  </a:lnTo>
                  <a:lnTo>
                    <a:pt x="86" y="7"/>
                  </a:lnTo>
                  <a:lnTo>
                    <a:pt x="86" y="7"/>
                  </a:lnTo>
                  <a:lnTo>
                    <a:pt x="91" y="9"/>
                  </a:lnTo>
                  <a:lnTo>
                    <a:pt x="91" y="9"/>
                  </a:lnTo>
                  <a:lnTo>
                    <a:pt x="91" y="10"/>
                  </a:lnTo>
                  <a:lnTo>
                    <a:pt x="91" y="10"/>
                  </a:lnTo>
                  <a:lnTo>
                    <a:pt x="98" y="13"/>
                  </a:lnTo>
                  <a:lnTo>
                    <a:pt x="98" y="13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101" y="13"/>
                  </a:lnTo>
                  <a:lnTo>
                    <a:pt x="101" y="13"/>
                  </a:lnTo>
                  <a:lnTo>
                    <a:pt x="111" y="20"/>
                  </a:lnTo>
                  <a:lnTo>
                    <a:pt x="111" y="20"/>
                  </a:lnTo>
                  <a:lnTo>
                    <a:pt x="116" y="22"/>
                  </a:lnTo>
                  <a:lnTo>
                    <a:pt x="116" y="22"/>
                  </a:lnTo>
                  <a:lnTo>
                    <a:pt x="116" y="22"/>
                  </a:lnTo>
                  <a:lnTo>
                    <a:pt x="116" y="22"/>
                  </a:lnTo>
                  <a:close/>
                  <a:moveTo>
                    <a:pt x="124" y="74"/>
                  </a:moveTo>
                  <a:lnTo>
                    <a:pt x="124" y="74"/>
                  </a:lnTo>
                  <a:lnTo>
                    <a:pt x="124" y="74"/>
                  </a:lnTo>
                  <a:lnTo>
                    <a:pt x="124" y="74"/>
                  </a:lnTo>
                  <a:lnTo>
                    <a:pt x="122" y="74"/>
                  </a:lnTo>
                  <a:lnTo>
                    <a:pt x="122" y="74"/>
                  </a:lnTo>
                  <a:lnTo>
                    <a:pt x="122" y="77"/>
                  </a:lnTo>
                  <a:lnTo>
                    <a:pt x="122" y="77"/>
                  </a:lnTo>
                  <a:lnTo>
                    <a:pt x="122" y="79"/>
                  </a:lnTo>
                  <a:lnTo>
                    <a:pt x="122" y="79"/>
                  </a:lnTo>
                  <a:lnTo>
                    <a:pt x="122" y="79"/>
                  </a:lnTo>
                  <a:lnTo>
                    <a:pt x="122" y="79"/>
                  </a:lnTo>
                  <a:lnTo>
                    <a:pt x="122" y="77"/>
                  </a:lnTo>
                  <a:lnTo>
                    <a:pt x="122" y="77"/>
                  </a:lnTo>
                  <a:lnTo>
                    <a:pt x="121" y="79"/>
                  </a:lnTo>
                  <a:lnTo>
                    <a:pt x="121" y="79"/>
                  </a:lnTo>
                  <a:lnTo>
                    <a:pt x="121" y="77"/>
                  </a:lnTo>
                  <a:lnTo>
                    <a:pt x="121" y="77"/>
                  </a:lnTo>
                  <a:lnTo>
                    <a:pt x="119" y="76"/>
                  </a:lnTo>
                  <a:lnTo>
                    <a:pt x="119" y="76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17" y="74"/>
                  </a:lnTo>
                  <a:lnTo>
                    <a:pt x="117" y="72"/>
                  </a:lnTo>
                  <a:lnTo>
                    <a:pt x="117" y="72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21" y="72"/>
                  </a:lnTo>
                  <a:lnTo>
                    <a:pt x="121" y="72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4" y="74"/>
                  </a:lnTo>
                  <a:lnTo>
                    <a:pt x="124" y="74"/>
                  </a:lnTo>
                  <a:close/>
                  <a:moveTo>
                    <a:pt x="31" y="115"/>
                  </a:moveTo>
                  <a:lnTo>
                    <a:pt x="31" y="115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10"/>
                  </a:lnTo>
                  <a:lnTo>
                    <a:pt x="26" y="110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4" y="107"/>
                  </a:lnTo>
                  <a:lnTo>
                    <a:pt x="24" y="107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3" y="89"/>
                  </a:lnTo>
                  <a:lnTo>
                    <a:pt x="23" y="89"/>
                  </a:lnTo>
                  <a:lnTo>
                    <a:pt x="21" y="85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6" y="59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1" y="54"/>
                  </a:lnTo>
                  <a:lnTo>
                    <a:pt x="1" y="53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5" y="25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5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7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2" y="4"/>
                  </a:lnTo>
                  <a:lnTo>
                    <a:pt x="52" y="5"/>
                  </a:lnTo>
                  <a:lnTo>
                    <a:pt x="52" y="7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47" y="12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2" y="17"/>
                  </a:lnTo>
                  <a:lnTo>
                    <a:pt x="42" y="18"/>
                  </a:lnTo>
                  <a:lnTo>
                    <a:pt x="41" y="18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39" y="18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13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6" y="25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1" y="18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3"/>
                  </a:lnTo>
                  <a:lnTo>
                    <a:pt x="32" y="23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2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1" y="28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5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8" y="53"/>
                  </a:lnTo>
                  <a:lnTo>
                    <a:pt x="18" y="53"/>
                  </a:lnTo>
                  <a:lnTo>
                    <a:pt x="18" y="53"/>
                  </a:lnTo>
                  <a:lnTo>
                    <a:pt x="18" y="53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8" y="51"/>
                  </a:lnTo>
                  <a:lnTo>
                    <a:pt x="18" y="51"/>
                  </a:lnTo>
                  <a:lnTo>
                    <a:pt x="16" y="51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9" y="49"/>
                  </a:lnTo>
                  <a:lnTo>
                    <a:pt x="9" y="51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6"/>
                  </a:lnTo>
                  <a:lnTo>
                    <a:pt x="13" y="56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4" y="62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18" y="62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23" y="62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7" y="67"/>
                  </a:lnTo>
                  <a:lnTo>
                    <a:pt x="27" y="67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2" y="69"/>
                  </a:lnTo>
                  <a:lnTo>
                    <a:pt x="32" y="71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7" y="77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7" y="80"/>
                  </a:lnTo>
                  <a:lnTo>
                    <a:pt x="37" y="80"/>
                  </a:lnTo>
                  <a:lnTo>
                    <a:pt x="37" y="84"/>
                  </a:lnTo>
                  <a:lnTo>
                    <a:pt x="37" y="84"/>
                  </a:lnTo>
                  <a:lnTo>
                    <a:pt x="37" y="84"/>
                  </a:lnTo>
                  <a:lnTo>
                    <a:pt x="37" y="84"/>
                  </a:lnTo>
                  <a:lnTo>
                    <a:pt x="37" y="89"/>
                  </a:lnTo>
                  <a:lnTo>
                    <a:pt x="36" y="95"/>
                  </a:lnTo>
                  <a:lnTo>
                    <a:pt x="36" y="95"/>
                  </a:lnTo>
                  <a:lnTo>
                    <a:pt x="34" y="95"/>
                  </a:lnTo>
                  <a:lnTo>
                    <a:pt x="34" y="95"/>
                  </a:lnTo>
                  <a:lnTo>
                    <a:pt x="34" y="95"/>
                  </a:lnTo>
                  <a:lnTo>
                    <a:pt x="34" y="97"/>
                  </a:lnTo>
                  <a:lnTo>
                    <a:pt x="34" y="97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3"/>
                  </a:lnTo>
                  <a:lnTo>
                    <a:pt x="32" y="103"/>
                  </a:lnTo>
                  <a:lnTo>
                    <a:pt x="32" y="103"/>
                  </a:lnTo>
                  <a:lnTo>
                    <a:pt x="31" y="103"/>
                  </a:lnTo>
                  <a:lnTo>
                    <a:pt x="31" y="103"/>
                  </a:lnTo>
                  <a:lnTo>
                    <a:pt x="31" y="105"/>
                  </a:lnTo>
                  <a:lnTo>
                    <a:pt x="31" y="105"/>
                  </a:lnTo>
                  <a:lnTo>
                    <a:pt x="31" y="107"/>
                  </a:lnTo>
                  <a:lnTo>
                    <a:pt x="31" y="107"/>
                  </a:lnTo>
                  <a:lnTo>
                    <a:pt x="31" y="107"/>
                  </a:lnTo>
                  <a:lnTo>
                    <a:pt x="31" y="107"/>
                  </a:lnTo>
                  <a:lnTo>
                    <a:pt x="29" y="107"/>
                  </a:lnTo>
                  <a:lnTo>
                    <a:pt x="29" y="107"/>
                  </a:lnTo>
                  <a:lnTo>
                    <a:pt x="31" y="108"/>
                  </a:lnTo>
                  <a:lnTo>
                    <a:pt x="31" y="108"/>
                  </a:lnTo>
                  <a:lnTo>
                    <a:pt x="29" y="108"/>
                  </a:lnTo>
                  <a:lnTo>
                    <a:pt x="29" y="108"/>
                  </a:lnTo>
                  <a:lnTo>
                    <a:pt x="29" y="113"/>
                  </a:lnTo>
                  <a:lnTo>
                    <a:pt x="29" y="113"/>
                  </a:lnTo>
                  <a:lnTo>
                    <a:pt x="31" y="115"/>
                  </a:lnTo>
                  <a:lnTo>
                    <a:pt x="31" y="115"/>
                  </a:lnTo>
                  <a:close/>
                  <a:moveTo>
                    <a:pt x="117" y="76"/>
                  </a:moveTo>
                  <a:lnTo>
                    <a:pt x="117" y="76"/>
                  </a:lnTo>
                  <a:lnTo>
                    <a:pt x="117" y="76"/>
                  </a:lnTo>
                  <a:lnTo>
                    <a:pt x="117" y="76"/>
                  </a:lnTo>
                  <a:lnTo>
                    <a:pt x="117" y="74"/>
                  </a:lnTo>
                  <a:lnTo>
                    <a:pt x="117" y="74"/>
                  </a:lnTo>
                  <a:lnTo>
                    <a:pt x="116" y="74"/>
                  </a:lnTo>
                  <a:lnTo>
                    <a:pt x="116" y="74"/>
                  </a:lnTo>
                  <a:lnTo>
                    <a:pt x="117" y="76"/>
                  </a:lnTo>
                  <a:lnTo>
                    <a:pt x="117" y="76"/>
                  </a:lnTo>
                  <a:close/>
                  <a:moveTo>
                    <a:pt x="116" y="72"/>
                  </a:moveTo>
                  <a:lnTo>
                    <a:pt x="116" y="72"/>
                  </a:lnTo>
                  <a:lnTo>
                    <a:pt x="116" y="72"/>
                  </a:lnTo>
                  <a:lnTo>
                    <a:pt x="116" y="72"/>
                  </a:lnTo>
                  <a:lnTo>
                    <a:pt x="117" y="72"/>
                  </a:lnTo>
                  <a:lnTo>
                    <a:pt x="117" y="72"/>
                  </a:lnTo>
                  <a:lnTo>
                    <a:pt x="117" y="71"/>
                  </a:lnTo>
                  <a:lnTo>
                    <a:pt x="117" y="71"/>
                  </a:lnTo>
                  <a:lnTo>
                    <a:pt x="116" y="71"/>
                  </a:lnTo>
                  <a:lnTo>
                    <a:pt x="116" y="72"/>
                  </a:lnTo>
                  <a:lnTo>
                    <a:pt x="116" y="72"/>
                  </a:lnTo>
                  <a:close/>
                  <a:moveTo>
                    <a:pt x="112" y="74"/>
                  </a:moveTo>
                  <a:lnTo>
                    <a:pt x="112" y="74"/>
                  </a:lnTo>
                  <a:lnTo>
                    <a:pt x="111" y="77"/>
                  </a:lnTo>
                  <a:lnTo>
                    <a:pt x="111" y="77"/>
                  </a:lnTo>
                  <a:lnTo>
                    <a:pt x="112" y="77"/>
                  </a:lnTo>
                  <a:lnTo>
                    <a:pt x="112" y="77"/>
                  </a:lnTo>
                  <a:lnTo>
                    <a:pt x="114" y="77"/>
                  </a:lnTo>
                  <a:lnTo>
                    <a:pt x="114" y="77"/>
                  </a:lnTo>
                  <a:lnTo>
                    <a:pt x="114" y="74"/>
                  </a:lnTo>
                  <a:lnTo>
                    <a:pt x="114" y="74"/>
                  </a:lnTo>
                  <a:lnTo>
                    <a:pt x="114" y="74"/>
                  </a:lnTo>
                  <a:lnTo>
                    <a:pt x="114" y="74"/>
                  </a:lnTo>
                  <a:lnTo>
                    <a:pt x="116" y="71"/>
                  </a:lnTo>
                  <a:lnTo>
                    <a:pt x="116" y="71"/>
                  </a:lnTo>
                  <a:lnTo>
                    <a:pt x="114" y="71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12" y="74"/>
                  </a:lnTo>
                  <a:lnTo>
                    <a:pt x="112" y="74"/>
                  </a:lnTo>
                  <a:close/>
                  <a:moveTo>
                    <a:pt x="121" y="74"/>
                  </a:moveTo>
                  <a:lnTo>
                    <a:pt x="121" y="74"/>
                  </a:lnTo>
                  <a:lnTo>
                    <a:pt x="122" y="74"/>
                  </a:lnTo>
                  <a:lnTo>
                    <a:pt x="121" y="76"/>
                  </a:lnTo>
                  <a:lnTo>
                    <a:pt x="121" y="76"/>
                  </a:lnTo>
                  <a:lnTo>
                    <a:pt x="121" y="76"/>
                  </a:lnTo>
                  <a:lnTo>
                    <a:pt x="121" y="74"/>
                  </a:lnTo>
                  <a:lnTo>
                    <a:pt x="121" y="74"/>
                  </a:lnTo>
                  <a:close/>
                  <a:moveTo>
                    <a:pt x="107" y="76"/>
                  </a:moveTo>
                  <a:lnTo>
                    <a:pt x="107" y="76"/>
                  </a:lnTo>
                  <a:lnTo>
                    <a:pt x="107" y="74"/>
                  </a:lnTo>
                  <a:lnTo>
                    <a:pt x="107" y="74"/>
                  </a:lnTo>
                  <a:lnTo>
                    <a:pt x="109" y="72"/>
                  </a:lnTo>
                  <a:lnTo>
                    <a:pt x="109" y="72"/>
                  </a:lnTo>
                  <a:lnTo>
                    <a:pt x="109" y="72"/>
                  </a:lnTo>
                  <a:lnTo>
                    <a:pt x="109" y="76"/>
                  </a:lnTo>
                  <a:lnTo>
                    <a:pt x="109" y="76"/>
                  </a:lnTo>
                  <a:lnTo>
                    <a:pt x="107" y="76"/>
                  </a:lnTo>
                  <a:lnTo>
                    <a:pt x="107" y="76"/>
                  </a:lnTo>
                  <a:close/>
                  <a:moveTo>
                    <a:pt x="109" y="71"/>
                  </a:moveTo>
                  <a:lnTo>
                    <a:pt x="109" y="71"/>
                  </a:lnTo>
                  <a:lnTo>
                    <a:pt x="107" y="72"/>
                  </a:lnTo>
                  <a:lnTo>
                    <a:pt x="107" y="72"/>
                  </a:lnTo>
                  <a:lnTo>
                    <a:pt x="107" y="76"/>
                  </a:lnTo>
                  <a:lnTo>
                    <a:pt x="107" y="77"/>
                  </a:lnTo>
                  <a:lnTo>
                    <a:pt x="107" y="77"/>
                  </a:lnTo>
                  <a:lnTo>
                    <a:pt x="111" y="77"/>
                  </a:lnTo>
                  <a:lnTo>
                    <a:pt x="111" y="77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12" y="71"/>
                  </a:lnTo>
                  <a:lnTo>
                    <a:pt x="112" y="71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2" y="67"/>
                  </a:lnTo>
                  <a:lnTo>
                    <a:pt x="112" y="67"/>
                  </a:lnTo>
                  <a:lnTo>
                    <a:pt x="111" y="67"/>
                  </a:lnTo>
                  <a:lnTo>
                    <a:pt x="111" y="67"/>
                  </a:lnTo>
                  <a:lnTo>
                    <a:pt x="109" y="71"/>
                  </a:lnTo>
                  <a:lnTo>
                    <a:pt x="109" y="71"/>
                  </a:lnTo>
                  <a:lnTo>
                    <a:pt x="109" y="71"/>
                  </a:lnTo>
                  <a:lnTo>
                    <a:pt x="109" y="71"/>
                  </a:lnTo>
                  <a:close/>
                  <a:moveTo>
                    <a:pt x="49" y="15"/>
                  </a:moveTo>
                  <a:lnTo>
                    <a:pt x="49" y="15"/>
                  </a:lnTo>
                  <a:lnTo>
                    <a:pt x="49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2" y="15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49" y="13"/>
                  </a:lnTo>
                  <a:lnTo>
                    <a:pt x="49" y="15"/>
                  </a:lnTo>
                  <a:lnTo>
                    <a:pt x="49" y="15"/>
                  </a:lnTo>
                  <a:close/>
                  <a:moveTo>
                    <a:pt x="21" y="15"/>
                  </a:moveTo>
                  <a:lnTo>
                    <a:pt x="21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5"/>
                  </a:lnTo>
                  <a:lnTo>
                    <a:pt x="21" y="15"/>
                  </a:lnTo>
                  <a:close/>
                  <a:moveTo>
                    <a:pt x="26" y="61"/>
                  </a:moveTo>
                  <a:lnTo>
                    <a:pt x="26" y="61"/>
                  </a:lnTo>
                  <a:lnTo>
                    <a:pt x="27" y="61"/>
                  </a:lnTo>
                  <a:lnTo>
                    <a:pt x="27" y="61"/>
                  </a:lnTo>
                  <a:lnTo>
                    <a:pt x="27" y="61"/>
                  </a:lnTo>
                  <a:lnTo>
                    <a:pt x="27" y="61"/>
                  </a:lnTo>
                  <a:lnTo>
                    <a:pt x="26" y="61"/>
                  </a:lnTo>
                  <a:lnTo>
                    <a:pt x="26" y="61"/>
                  </a:lnTo>
                  <a:lnTo>
                    <a:pt x="26" y="61"/>
                  </a:lnTo>
                  <a:lnTo>
                    <a:pt x="26" y="61"/>
                  </a:lnTo>
                  <a:close/>
                  <a:moveTo>
                    <a:pt x="19" y="53"/>
                  </a:moveTo>
                  <a:lnTo>
                    <a:pt x="19" y="53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19" y="51"/>
                  </a:lnTo>
                  <a:lnTo>
                    <a:pt x="19" y="51"/>
                  </a:lnTo>
                  <a:lnTo>
                    <a:pt x="19" y="51"/>
                  </a:lnTo>
                  <a:lnTo>
                    <a:pt x="19" y="51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19" y="53"/>
                  </a:lnTo>
                  <a:close/>
                  <a:moveTo>
                    <a:pt x="18" y="58"/>
                  </a:moveTo>
                  <a:lnTo>
                    <a:pt x="18" y="58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8"/>
                  </a:lnTo>
                  <a:close/>
                  <a:moveTo>
                    <a:pt x="26" y="59"/>
                  </a:moveTo>
                  <a:lnTo>
                    <a:pt x="26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6" y="59"/>
                  </a:lnTo>
                  <a:lnTo>
                    <a:pt x="26" y="59"/>
                  </a:lnTo>
                  <a:close/>
                  <a:moveTo>
                    <a:pt x="23" y="56"/>
                  </a:moveTo>
                  <a:lnTo>
                    <a:pt x="23" y="56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9" y="58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1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3" y="56"/>
                  </a:lnTo>
                  <a:lnTo>
                    <a:pt x="23" y="56"/>
                  </a:lnTo>
                  <a:close/>
                  <a:moveTo>
                    <a:pt x="19" y="54"/>
                  </a:moveTo>
                  <a:lnTo>
                    <a:pt x="19" y="54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8" y="53"/>
                  </a:lnTo>
                  <a:lnTo>
                    <a:pt x="16" y="53"/>
                  </a:lnTo>
                  <a:lnTo>
                    <a:pt x="16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9" y="54"/>
                  </a:lnTo>
                  <a:close/>
                  <a:moveTo>
                    <a:pt x="27" y="12"/>
                  </a:moveTo>
                  <a:lnTo>
                    <a:pt x="27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7" y="12"/>
                  </a:lnTo>
                  <a:close/>
                  <a:moveTo>
                    <a:pt x="72" y="41"/>
                  </a:moveTo>
                  <a:lnTo>
                    <a:pt x="72" y="41"/>
                  </a:lnTo>
                  <a:lnTo>
                    <a:pt x="72" y="41"/>
                  </a:lnTo>
                  <a:lnTo>
                    <a:pt x="72" y="41"/>
                  </a:lnTo>
                  <a:lnTo>
                    <a:pt x="72" y="45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67" y="43"/>
                  </a:lnTo>
                  <a:lnTo>
                    <a:pt x="63" y="43"/>
                  </a:lnTo>
                  <a:lnTo>
                    <a:pt x="63" y="43"/>
                  </a:lnTo>
                  <a:lnTo>
                    <a:pt x="63" y="45"/>
                  </a:lnTo>
                  <a:lnTo>
                    <a:pt x="63" y="45"/>
                  </a:lnTo>
                  <a:lnTo>
                    <a:pt x="63" y="45"/>
                  </a:lnTo>
                  <a:lnTo>
                    <a:pt x="63" y="45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58" y="40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4" y="41"/>
                  </a:lnTo>
                  <a:lnTo>
                    <a:pt x="54" y="41"/>
                  </a:lnTo>
                  <a:lnTo>
                    <a:pt x="54" y="41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5" y="38"/>
                  </a:lnTo>
                  <a:lnTo>
                    <a:pt x="55" y="38"/>
                  </a:lnTo>
                  <a:lnTo>
                    <a:pt x="55" y="38"/>
                  </a:lnTo>
                  <a:lnTo>
                    <a:pt x="55" y="38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3" y="38"/>
                  </a:lnTo>
                  <a:lnTo>
                    <a:pt x="63" y="36"/>
                  </a:lnTo>
                  <a:lnTo>
                    <a:pt x="63" y="36"/>
                  </a:lnTo>
                  <a:lnTo>
                    <a:pt x="62" y="35"/>
                  </a:lnTo>
                  <a:lnTo>
                    <a:pt x="62" y="33"/>
                  </a:lnTo>
                  <a:lnTo>
                    <a:pt x="62" y="33"/>
                  </a:lnTo>
                  <a:lnTo>
                    <a:pt x="63" y="33"/>
                  </a:lnTo>
                  <a:lnTo>
                    <a:pt x="63" y="35"/>
                  </a:lnTo>
                  <a:lnTo>
                    <a:pt x="63" y="35"/>
                  </a:lnTo>
                  <a:lnTo>
                    <a:pt x="63" y="35"/>
                  </a:lnTo>
                  <a:lnTo>
                    <a:pt x="63" y="35"/>
                  </a:lnTo>
                  <a:lnTo>
                    <a:pt x="65" y="40"/>
                  </a:lnTo>
                  <a:lnTo>
                    <a:pt x="65" y="40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7" y="38"/>
                  </a:lnTo>
                  <a:lnTo>
                    <a:pt x="67" y="38"/>
                  </a:lnTo>
                  <a:lnTo>
                    <a:pt x="67" y="36"/>
                  </a:lnTo>
                  <a:lnTo>
                    <a:pt x="67" y="36"/>
                  </a:lnTo>
                  <a:lnTo>
                    <a:pt x="67" y="36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5" y="41"/>
                  </a:lnTo>
                  <a:lnTo>
                    <a:pt x="65" y="41"/>
                  </a:lnTo>
                  <a:lnTo>
                    <a:pt x="65" y="41"/>
                  </a:lnTo>
                  <a:lnTo>
                    <a:pt x="65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8" y="41"/>
                  </a:lnTo>
                  <a:lnTo>
                    <a:pt x="68" y="41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2" y="41"/>
                  </a:lnTo>
                  <a:lnTo>
                    <a:pt x="72" y="41"/>
                  </a:lnTo>
                  <a:close/>
                  <a:moveTo>
                    <a:pt x="81" y="51"/>
                  </a:moveTo>
                  <a:lnTo>
                    <a:pt x="81" y="51"/>
                  </a:lnTo>
                  <a:lnTo>
                    <a:pt x="80" y="51"/>
                  </a:lnTo>
                  <a:lnTo>
                    <a:pt x="80" y="51"/>
                  </a:lnTo>
                  <a:lnTo>
                    <a:pt x="80" y="51"/>
                  </a:lnTo>
                  <a:lnTo>
                    <a:pt x="80" y="51"/>
                  </a:lnTo>
                  <a:lnTo>
                    <a:pt x="80" y="51"/>
                  </a:lnTo>
                  <a:lnTo>
                    <a:pt x="80" y="51"/>
                  </a:lnTo>
                  <a:lnTo>
                    <a:pt x="78" y="49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8" y="46"/>
                  </a:lnTo>
                  <a:lnTo>
                    <a:pt x="80" y="48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1" y="51"/>
                  </a:lnTo>
                  <a:close/>
                  <a:moveTo>
                    <a:pt x="76" y="87"/>
                  </a:moveTo>
                  <a:lnTo>
                    <a:pt x="76" y="87"/>
                  </a:lnTo>
                  <a:lnTo>
                    <a:pt x="75" y="90"/>
                  </a:lnTo>
                  <a:lnTo>
                    <a:pt x="75" y="90"/>
                  </a:lnTo>
                  <a:lnTo>
                    <a:pt x="75" y="93"/>
                  </a:lnTo>
                  <a:lnTo>
                    <a:pt x="75" y="93"/>
                  </a:lnTo>
                  <a:lnTo>
                    <a:pt x="75" y="93"/>
                  </a:lnTo>
                  <a:lnTo>
                    <a:pt x="75" y="93"/>
                  </a:lnTo>
                  <a:lnTo>
                    <a:pt x="75" y="98"/>
                  </a:lnTo>
                  <a:lnTo>
                    <a:pt x="75" y="98"/>
                  </a:lnTo>
                  <a:lnTo>
                    <a:pt x="75" y="98"/>
                  </a:lnTo>
                  <a:lnTo>
                    <a:pt x="76" y="98"/>
                  </a:lnTo>
                  <a:lnTo>
                    <a:pt x="76" y="98"/>
                  </a:lnTo>
                  <a:lnTo>
                    <a:pt x="78" y="93"/>
                  </a:lnTo>
                  <a:lnTo>
                    <a:pt x="78" y="93"/>
                  </a:lnTo>
                  <a:lnTo>
                    <a:pt x="78" y="87"/>
                  </a:lnTo>
                  <a:lnTo>
                    <a:pt x="78" y="87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76" y="87"/>
                  </a:lnTo>
                  <a:lnTo>
                    <a:pt x="76" y="87"/>
                  </a:lnTo>
                  <a:close/>
                  <a:moveTo>
                    <a:pt x="116" y="66"/>
                  </a:moveTo>
                  <a:lnTo>
                    <a:pt x="116" y="66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4" y="67"/>
                  </a:lnTo>
                  <a:lnTo>
                    <a:pt x="114" y="67"/>
                  </a:lnTo>
                  <a:lnTo>
                    <a:pt x="114" y="67"/>
                  </a:lnTo>
                  <a:lnTo>
                    <a:pt x="114" y="67"/>
                  </a:lnTo>
                  <a:lnTo>
                    <a:pt x="114" y="69"/>
                  </a:lnTo>
                  <a:lnTo>
                    <a:pt x="114" y="69"/>
                  </a:lnTo>
                  <a:lnTo>
                    <a:pt x="116" y="69"/>
                  </a:lnTo>
                  <a:lnTo>
                    <a:pt x="116" y="69"/>
                  </a:lnTo>
                  <a:lnTo>
                    <a:pt x="116" y="67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6"/>
                  </a:lnTo>
                  <a:close/>
                  <a:moveTo>
                    <a:pt x="111" y="66"/>
                  </a:moveTo>
                  <a:lnTo>
                    <a:pt x="111" y="66"/>
                  </a:lnTo>
                  <a:lnTo>
                    <a:pt x="112" y="66"/>
                  </a:lnTo>
                  <a:lnTo>
                    <a:pt x="112" y="66"/>
                  </a:lnTo>
                  <a:lnTo>
                    <a:pt x="112" y="66"/>
                  </a:lnTo>
                  <a:lnTo>
                    <a:pt x="112" y="66"/>
                  </a:lnTo>
                  <a:lnTo>
                    <a:pt x="112" y="66"/>
                  </a:lnTo>
                  <a:lnTo>
                    <a:pt x="112" y="66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4" y="61"/>
                  </a:lnTo>
                  <a:lnTo>
                    <a:pt x="114" y="61"/>
                  </a:lnTo>
                  <a:lnTo>
                    <a:pt x="114" y="61"/>
                  </a:lnTo>
                  <a:lnTo>
                    <a:pt x="114" y="61"/>
                  </a:lnTo>
                  <a:lnTo>
                    <a:pt x="114" y="59"/>
                  </a:lnTo>
                  <a:lnTo>
                    <a:pt x="114" y="59"/>
                  </a:lnTo>
                  <a:lnTo>
                    <a:pt x="112" y="59"/>
                  </a:lnTo>
                  <a:lnTo>
                    <a:pt x="112" y="59"/>
                  </a:lnTo>
                  <a:lnTo>
                    <a:pt x="112" y="61"/>
                  </a:lnTo>
                  <a:lnTo>
                    <a:pt x="112" y="61"/>
                  </a:lnTo>
                  <a:lnTo>
                    <a:pt x="112" y="64"/>
                  </a:lnTo>
                  <a:lnTo>
                    <a:pt x="112" y="64"/>
                  </a:lnTo>
                  <a:lnTo>
                    <a:pt x="111" y="64"/>
                  </a:lnTo>
                  <a:lnTo>
                    <a:pt x="111" y="66"/>
                  </a:lnTo>
                  <a:lnTo>
                    <a:pt x="111" y="66"/>
                  </a:lnTo>
                  <a:close/>
                  <a:moveTo>
                    <a:pt x="112" y="54"/>
                  </a:moveTo>
                  <a:lnTo>
                    <a:pt x="112" y="54"/>
                  </a:lnTo>
                  <a:lnTo>
                    <a:pt x="112" y="53"/>
                  </a:lnTo>
                  <a:lnTo>
                    <a:pt x="112" y="53"/>
                  </a:lnTo>
                  <a:lnTo>
                    <a:pt x="112" y="53"/>
                  </a:lnTo>
                  <a:lnTo>
                    <a:pt x="112" y="53"/>
                  </a:lnTo>
                  <a:lnTo>
                    <a:pt x="111" y="54"/>
                  </a:lnTo>
                  <a:lnTo>
                    <a:pt x="111" y="54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2" y="54"/>
                  </a:lnTo>
                  <a:lnTo>
                    <a:pt x="112" y="54"/>
                  </a:lnTo>
                  <a:lnTo>
                    <a:pt x="112" y="54"/>
                  </a:lnTo>
                  <a:lnTo>
                    <a:pt x="112" y="54"/>
                  </a:lnTo>
                  <a:close/>
                </a:path>
              </a:pathLst>
            </a:custGeom>
            <a:solidFill>
              <a:srgbClr val="ACACA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93" name="Freeform 45"/>
            <p:cNvSpPr/>
            <p:nvPr/>
          </p:nvSpPr>
          <p:spPr bwMode="auto">
            <a:xfrm>
              <a:off x="6467475" y="1322388"/>
              <a:ext cx="222250" cy="287338"/>
            </a:xfrm>
            <a:custGeom>
              <a:avLst/>
              <a:gdLst/>
              <a:ahLst/>
              <a:cxnLst>
                <a:cxn ang="0">
                  <a:pos x="47" y="8"/>
                </a:cxn>
                <a:cxn ang="0">
                  <a:pos x="49" y="6"/>
                </a:cxn>
                <a:cxn ang="0">
                  <a:pos x="54" y="5"/>
                </a:cxn>
                <a:cxn ang="0">
                  <a:pos x="73" y="10"/>
                </a:cxn>
                <a:cxn ang="0">
                  <a:pos x="94" y="11"/>
                </a:cxn>
                <a:cxn ang="0">
                  <a:pos x="106" y="10"/>
                </a:cxn>
                <a:cxn ang="0">
                  <a:pos x="116" y="8"/>
                </a:cxn>
                <a:cxn ang="0">
                  <a:pos x="137" y="0"/>
                </a:cxn>
                <a:cxn ang="0">
                  <a:pos x="140" y="5"/>
                </a:cxn>
                <a:cxn ang="0">
                  <a:pos x="127" y="18"/>
                </a:cxn>
                <a:cxn ang="0">
                  <a:pos x="112" y="28"/>
                </a:cxn>
                <a:cxn ang="0">
                  <a:pos x="103" y="33"/>
                </a:cxn>
                <a:cxn ang="0">
                  <a:pos x="85" y="36"/>
                </a:cxn>
                <a:cxn ang="0">
                  <a:pos x="77" y="37"/>
                </a:cxn>
                <a:cxn ang="0">
                  <a:pos x="57" y="68"/>
                </a:cxn>
                <a:cxn ang="0">
                  <a:pos x="68" y="65"/>
                </a:cxn>
                <a:cxn ang="0">
                  <a:pos x="75" y="64"/>
                </a:cxn>
                <a:cxn ang="0">
                  <a:pos x="81" y="62"/>
                </a:cxn>
                <a:cxn ang="0">
                  <a:pos x="94" y="64"/>
                </a:cxn>
                <a:cxn ang="0">
                  <a:pos x="104" y="67"/>
                </a:cxn>
                <a:cxn ang="0">
                  <a:pos x="119" y="80"/>
                </a:cxn>
                <a:cxn ang="0">
                  <a:pos x="124" y="88"/>
                </a:cxn>
                <a:cxn ang="0">
                  <a:pos x="126" y="98"/>
                </a:cxn>
                <a:cxn ang="0">
                  <a:pos x="126" y="117"/>
                </a:cxn>
                <a:cxn ang="0">
                  <a:pos x="122" y="129"/>
                </a:cxn>
                <a:cxn ang="0">
                  <a:pos x="116" y="140"/>
                </a:cxn>
                <a:cxn ang="0">
                  <a:pos x="99" y="162"/>
                </a:cxn>
                <a:cxn ang="0">
                  <a:pos x="88" y="170"/>
                </a:cxn>
                <a:cxn ang="0">
                  <a:pos x="75" y="176"/>
                </a:cxn>
                <a:cxn ang="0">
                  <a:pos x="44" y="181"/>
                </a:cxn>
                <a:cxn ang="0">
                  <a:pos x="36" y="181"/>
                </a:cxn>
                <a:cxn ang="0">
                  <a:pos x="26" y="180"/>
                </a:cxn>
                <a:cxn ang="0">
                  <a:pos x="11" y="173"/>
                </a:cxn>
                <a:cxn ang="0">
                  <a:pos x="6" y="168"/>
                </a:cxn>
                <a:cxn ang="0">
                  <a:pos x="1" y="163"/>
                </a:cxn>
                <a:cxn ang="0">
                  <a:pos x="0" y="155"/>
                </a:cxn>
                <a:cxn ang="0">
                  <a:pos x="6" y="142"/>
                </a:cxn>
                <a:cxn ang="0">
                  <a:pos x="18" y="135"/>
                </a:cxn>
                <a:cxn ang="0">
                  <a:pos x="28" y="137"/>
                </a:cxn>
                <a:cxn ang="0">
                  <a:pos x="29" y="140"/>
                </a:cxn>
                <a:cxn ang="0">
                  <a:pos x="28" y="147"/>
                </a:cxn>
                <a:cxn ang="0">
                  <a:pos x="29" y="157"/>
                </a:cxn>
                <a:cxn ang="0">
                  <a:pos x="32" y="162"/>
                </a:cxn>
                <a:cxn ang="0">
                  <a:pos x="39" y="166"/>
                </a:cxn>
                <a:cxn ang="0">
                  <a:pos x="49" y="168"/>
                </a:cxn>
                <a:cxn ang="0">
                  <a:pos x="59" y="166"/>
                </a:cxn>
                <a:cxn ang="0">
                  <a:pos x="67" y="165"/>
                </a:cxn>
                <a:cxn ang="0">
                  <a:pos x="80" y="155"/>
                </a:cxn>
                <a:cxn ang="0">
                  <a:pos x="85" y="148"/>
                </a:cxn>
                <a:cxn ang="0">
                  <a:pos x="90" y="142"/>
                </a:cxn>
                <a:cxn ang="0">
                  <a:pos x="96" y="124"/>
                </a:cxn>
                <a:cxn ang="0">
                  <a:pos x="98" y="114"/>
                </a:cxn>
                <a:cxn ang="0">
                  <a:pos x="96" y="106"/>
                </a:cxn>
                <a:cxn ang="0">
                  <a:pos x="91" y="93"/>
                </a:cxn>
                <a:cxn ang="0">
                  <a:pos x="85" y="88"/>
                </a:cxn>
                <a:cxn ang="0">
                  <a:pos x="78" y="85"/>
                </a:cxn>
                <a:cxn ang="0">
                  <a:pos x="54" y="82"/>
                </a:cxn>
                <a:cxn ang="0">
                  <a:pos x="28" y="88"/>
                </a:cxn>
                <a:cxn ang="0">
                  <a:pos x="28" y="86"/>
                </a:cxn>
              </a:cxnLst>
              <a:rect l="0" t="0" r="r" b="b"/>
              <a:pathLst>
                <a:path w="140" h="181">
                  <a:moveTo>
                    <a:pt x="28" y="86"/>
                  </a:moveTo>
                  <a:lnTo>
                    <a:pt x="47" y="8"/>
                  </a:lnTo>
                  <a:lnTo>
                    <a:pt x="47" y="8"/>
                  </a:lnTo>
                  <a:lnTo>
                    <a:pt x="49" y="6"/>
                  </a:lnTo>
                  <a:lnTo>
                    <a:pt x="50" y="5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73" y="10"/>
                  </a:lnTo>
                  <a:lnTo>
                    <a:pt x="73" y="10"/>
                  </a:lnTo>
                  <a:lnTo>
                    <a:pt x="94" y="11"/>
                  </a:lnTo>
                  <a:lnTo>
                    <a:pt x="94" y="11"/>
                  </a:lnTo>
                  <a:lnTo>
                    <a:pt x="106" y="10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27" y="5"/>
                  </a:lnTo>
                  <a:lnTo>
                    <a:pt x="137" y="0"/>
                  </a:lnTo>
                  <a:lnTo>
                    <a:pt x="140" y="5"/>
                  </a:lnTo>
                  <a:lnTo>
                    <a:pt x="140" y="5"/>
                  </a:lnTo>
                  <a:lnTo>
                    <a:pt x="134" y="11"/>
                  </a:lnTo>
                  <a:lnTo>
                    <a:pt x="127" y="18"/>
                  </a:lnTo>
                  <a:lnTo>
                    <a:pt x="119" y="24"/>
                  </a:lnTo>
                  <a:lnTo>
                    <a:pt x="112" y="28"/>
                  </a:lnTo>
                  <a:lnTo>
                    <a:pt x="112" y="28"/>
                  </a:lnTo>
                  <a:lnTo>
                    <a:pt x="103" y="33"/>
                  </a:lnTo>
                  <a:lnTo>
                    <a:pt x="94" y="34"/>
                  </a:lnTo>
                  <a:lnTo>
                    <a:pt x="85" y="36"/>
                  </a:lnTo>
                  <a:lnTo>
                    <a:pt x="77" y="37"/>
                  </a:lnTo>
                  <a:lnTo>
                    <a:pt x="77" y="37"/>
                  </a:lnTo>
                  <a:lnTo>
                    <a:pt x="65" y="36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68" y="65"/>
                  </a:lnTo>
                  <a:lnTo>
                    <a:pt x="68" y="65"/>
                  </a:lnTo>
                  <a:lnTo>
                    <a:pt x="75" y="64"/>
                  </a:lnTo>
                  <a:lnTo>
                    <a:pt x="75" y="64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94" y="64"/>
                  </a:lnTo>
                  <a:lnTo>
                    <a:pt x="104" y="67"/>
                  </a:lnTo>
                  <a:lnTo>
                    <a:pt x="104" y="67"/>
                  </a:lnTo>
                  <a:lnTo>
                    <a:pt x="112" y="72"/>
                  </a:lnTo>
                  <a:lnTo>
                    <a:pt x="119" y="80"/>
                  </a:lnTo>
                  <a:lnTo>
                    <a:pt x="119" y="80"/>
                  </a:lnTo>
                  <a:lnTo>
                    <a:pt x="124" y="88"/>
                  </a:lnTo>
                  <a:lnTo>
                    <a:pt x="126" y="98"/>
                  </a:lnTo>
                  <a:lnTo>
                    <a:pt x="126" y="98"/>
                  </a:lnTo>
                  <a:lnTo>
                    <a:pt x="127" y="108"/>
                  </a:lnTo>
                  <a:lnTo>
                    <a:pt x="126" y="117"/>
                  </a:lnTo>
                  <a:lnTo>
                    <a:pt x="126" y="117"/>
                  </a:lnTo>
                  <a:lnTo>
                    <a:pt x="122" y="129"/>
                  </a:lnTo>
                  <a:lnTo>
                    <a:pt x="116" y="140"/>
                  </a:lnTo>
                  <a:lnTo>
                    <a:pt x="116" y="140"/>
                  </a:lnTo>
                  <a:lnTo>
                    <a:pt x="109" y="152"/>
                  </a:lnTo>
                  <a:lnTo>
                    <a:pt x="99" y="162"/>
                  </a:lnTo>
                  <a:lnTo>
                    <a:pt x="99" y="162"/>
                  </a:lnTo>
                  <a:lnTo>
                    <a:pt x="88" y="170"/>
                  </a:lnTo>
                  <a:lnTo>
                    <a:pt x="75" y="176"/>
                  </a:lnTo>
                  <a:lnTo>
                    <a:pt x="75" y="176"/>
                  </a:lnTo>
                  <a:lnTo>
                    <a:pt x="60" y="180"/>
                  </a:lnTo>
                  <a:lnTo>
                    <a:pt x="44" y="181"/>
                  </a:lnTo>
                  <a:lnTo>
                    <a:pt x="44" y="181"/>
                  </a:lnTo>
                  <a:lnTo>
                    <a:pt x="36" y="181"/>
                  </a:lnTo>
                  <a:lnTo>
                    <a:pt x="26" y="180"/>
                  </a:lnTo>
                  <a:lnTo>
                    <a:pt x="26" y="180"/>
                  </a:lnTo>
                  <a:lnTo>
                    <a:pt x="18" y="176"/>
                  </a:lnTo>
                  <a:lnTo>
                    <a:pt x="11" y="173"/>
                  </a:lnTo>
                  <a:lnTo>
                    <a:pt x="11" y="173"/>
                  </a:lnTo>
                  <a:lnTo>
                    <a:pt x="6" y="168"/>
                  </a:lnTo>
                  <a:lnTo>
                    <a:pt x="1" y="163"/>
                  </a:lnTo>
                  <a:lnTo>
                    <a:pt x="1" y="163"/>
                  </a:lnTo>
                  <a:lnTo>
                    <a:pt x="0" y="160"/>
                  </a:lnTo>
                  <a:lnTo>
                    <a:pt x="0" y="155"/>
                  </a:lnTo>
                  <a:lnTo>
                    <a:pt x="1" y="148"/>
                  </a:lnTo>
                  <a:lnTo>
                    <a:pt x="6" y="142"/>
                  </a:lnTo>
                  <a:lnTo>
                    <a:pt x="11" y="139"/>
                  </a:lnTo>
                  <a:lnTo>
                    <a:pt x="18" y="135"/>
                  </a:lnTo>
                  <a:lnTo>
                    <a:pt x="24" y="135"/>
                  </a:lnTo>
                  <a:lnTo>
                    <a:pt x="28" y="137"/>
                  </a:lnTo>
                  <a:lnTo>
                    <a:pt x="29" y="139"/>
                  </a:lnTo>
                  <a:lnTo>
                    <a:pt x="29" y="140"/>
                  </a:lnTo>
                  <a:lnTo>
                    <a:pt x="29" y="140"/>
                  </a:lnTo>
                  <a:lnTo>
                    <a:pt x="28" y="147"/>
                  </a:lnTo>
                  <a:lnTo>
                    <a:pt x="28" y="152"/>
                  </a:lnTo>
                  <a:lnTo>
                    <a:pt x="29" y="157"/>
                  </a:lnTo>
                  <a:lnTo>
                    <a:pt x="32" y="162"/>
                  </a:lnTo>
                  <a:lnTo>
                    <a:pt x="32" y="162"/>
                  </a:lnTo>
                  <a:lnTo>
                    <a:pt x="36" y="165"/>
                  </a:lnTo>
                  <a:lnTo>
                    <a:pt x="39" y="166"/>
                  </a:lnTo>
                  <a:lnTo>
                    <a:pt x="44" y="168"/>
                  </a:lnTo>
                  <a:lnTo>
                    <a:pt x="49" y="168"/>
                  </a:lnTo>
                  <a:lnTo>
                    <a:pt x="49" y="168"/>
                  </a:lnTo>
                  <a:lnTo>
                    <a:pt x="59" y="166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73" y="160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85" y="148"/>
                  </a:lnTo>
                  <a:lnTo>
                    <a:pt x="90" y="142"/>
                  </a:lnTo>
                  <a:lnTo>
                    <a:pt x="90" y="142"/>
                  </a:lnTo>
                  <a:lnTo>
                    <a:pt x="93" y="132"/>
                  </a:lnTo>
                  <a:lnTo>
                    <a:pt x="96" y="124"/>
                  </a:lnTo>
                  <a:lnTo>
                    <a:pt x="96" y="124"/>
                  </a:lnTo>
                  <a:lnTo>
                    <a:pt x="98" y="114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94" y="99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85" y="88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67" y="82"/>
                  </a:lnTo>
                  <a:lnTo>
                    <a:pt x="54" y="82"/>
                  </a:lnTo>
                  <a:lnTo>
                    <a:pt x="41" y="85"/>
                  </a:lnTo>
                  <a:lnTo>
                    <a:pt x="28" y="88"/>
                  </a:lnTo>
                  <a:lnTo>
                    <a:pt x="28" y="86"/>
                  </a:lnTo>
                  <a:lnTo>
                    <a:pt x="28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513" name="组合 512"/>
          <p:cNvGrpSpPr/>
          <p:nvPr/>
        </p:nvGrpSpPr>
        <p:grpSpPr>
          <a:xfrm>
            <a:off x="4056881" y="2171657"/>
            <a:ext cx="1223433" cy="1223435"/>
            <a:chOff x="3057525" y="1057275"/>
            <a:chExt cx="917575" cy="917576"/>
          </a:xfrm>
        </p:grpSpPr>
        <p:sp>
          <p:nvSpPr>
            <p:cNvPr id="2067" name="Freeform 19"/>
            <p:cNvSpPr/>
            <p:nvPr/>
          </p:nvSpPr>
          <p:spPr bwMode="auto">
            <a:xfrm>
              <a:off x="3057525" y="1057275"/>
              <a:ext cx="917575" cy="917575"/>
            </a:xfrm>
            <a:custGeom>
              <a:avLst/>
              <a:gdLst/>
              <a:ahLst/>
              <a:cxnLst>
                <a:cxn ang="0">
                  <a:pos x="289" y="0"/>
                </a:cxn>
                <a:cxn ang="0">
                  <a:pos x="347" y="5"/>
                </a:cxn>
                <a:cxn ang="0">
                  <a:pos x="402" y="22"/>
                </a:cxn>
                <a:cxn ang="0">
                  <a:pos x="451" y="49"/>
                </a:cxn>
                <a:cxn ang="0">
                  <a:pos x="493" y="84"/>
                </a:cxn>
                <a:cxn ang="0">
                  <a:pos x="529" y="128"/>
                </a:cxn>
                <a:cxn ang="0">
                  <a:pos x="556" y="177"/>
                </a:cxn>
                <a:cxn ang="0">
                  <a:pos x="572" y="231"/>
                </a:cxn>
                <a:cxn ang="0">
                  <a:pos x="578" y="289"/>
                </a:cxn>
                <a:cxn ang="0">
                  <a:pos x="577" y="319"/>
                </a:cxn>
                <a:cxn ang="0">
                  <a:pos x="565" y="374"/>
                </a:cxn>
                <a:cxn ang="0">
                  <a:pos x="542" y="427"/>
                </a:cxn>
                <a:cxn ang="0">
                  <a:pos x="511" y="472"/>
                </a:cxn>
                <a:cxn ang="0">
                  <a:pos x="472" y="511"/>
                </a:cxn>
                <a:cxn ang="0">
                  <a:pos x="427" y="542"/>
                </a:cxn>
                <a:cxn ang="0">
                  <a:pos x="374" y="565"/>
                </a:cxn>
                <a:cxn ang="0">
                  <a:pos x="319" y="577"/>
                </a:cxn>
                <a:cxn ang="0">
                  <a:pos x="289" y="578"/>
                </a:cxn>
                <a:cxn ang="0">
                  <a:pos x="231" y="572"/>
                </a:cxn>
                <a:cxn ang="0">
                  <a:pos x="177" y="556"/>
                </a:cxn>
                <a:cxn ang="0">
                  <a:pos x="128" y="529"/>
                </a:cxn>
                <a:cxn ang="0">
                  <a:pos x="84" y="493"/>
                </a:cxn>
                <a:cxn ang="0">
                  <a:pos x="49" y="451"/>
                </a:cxn>
                <a:cxn ang="0">
                  <a:pos x="22" y="402"/>
                </a:cxn>
                <a:cxn ang="0">
                  <a:pos x="5" y="347"/>
                </a:cxn>
                <a:cxn ang="0">
                  <a:pos x="0" y="289"/>
                </a:cxn>
                <a:cxn ang="0">
                  <a:pos x="0" y="260"/>
                </a:cxn>
                <a:cxn ang="0">
                  <a:pos x="12" y="203"/>
                </a:cxn>
                <a:cxn ang="0">
                  <a:pos x="35" y="151"/>
                </a:cxn>
                <a:cxn ang="0">
                  <a:pos x="66" y="105"/>
                </a:cxn>
                <a:cxn ang="0">
                  <a:pos x="105" y="66"/>
                </a:cxn>
                <a:cxn ang="0">
                  <a:pos x="151" y="35"/>
                </a:cxn>
                <a:cxn ang="0">
                  <a:pos x="203" y="12"/>
                </a:cxn>
                <a:cxn ang="0">
                  <a:pos x="260" y="0"/>
                </a:cxn>
                <a:cxn ang="0">
                  <a:pos x="289" y="0"/>
                </a:cxn>
              </a:cxnLst>
              <a:rect l="0" t="0" r="r" b="b"/>
              <a:pathLst>
                <a:path w="578" h="578">
                  <a:moveTo>
                    <a:pt x="289" y="0"/>
                  </a:moveTo>
                  <a:lnTo>
                    <a:pt x="289" y="0"/>
                  </a:lnTo>
                  <a:lnTo>
                    <a:pt x="319" y="0"/>
                  </a:lnTo>
                  <a:lnTo>
                    <a:pt x="347" y="5"/>
                  </a:lnTo>
                  <a:lnTo>
                    <a:pt x="374" y="12"/>
                  </a:lnTo>
                  <a:lnTo>
                    <a:pt x="402" y="22"/>
                  </a:lnTo>
                  <a:lnTo>
                    <a:pt x="427" y="35"/>
                  </a:lnTo>
                  <a:lnTo>
                    <a:pt x="451" y="49"/>
                  </a:lnTo>
                  <a:lnTo>
                    <a:pt x="472" y="66"/>
                  </a:lnTo>
                  <a:lnTo>
                    <a:pt x="493" y="84"/>
                  </a:lnTo>
                  <a:lnTo>
                    <a:pt x="511" y="105"/>
                  </a:lnTo>
                  <a:lnTo>
                    <a:pt x="529" y="128"/>
                  </a:lnTo>
                  <a:lnTo>
                    <a:pt x="542" y="151"/>
                  </a:lnTo>
                  <a:lnTo>
                    <a:pt x="556" y="177"/>
                  </a:lnTo>
                  <a:lnTo>
                    <a:pt x="565" y="203"/>
                  </a:lnTo>
                  <a:lnTo>
                    <a:pt x="572" y="231"/>
                  </a:lnTo>
                  <a:lnTo>
                    <a:pt x="577" y="260"/>
                  </a:lnTo>
                  <a:lnTo>
                    <a:pt x="578" y="289"/>
                  </a:lnTo>
                  <a:lnTo>
                    <a:pt x="578" y="289"/>
                  </a:lnTo>
                  <a:lnTo>
                    <a:pt x="577" y="319"/>
                  </a:lnTo>
                  <a:lnTo>
                    <a:pt x="572" y="347"/>
                  </a:lnTo>
                  <a:lnTo>
                    <a:pt x="565" y="374"/>
                  </a:lnTo>
                  <a:lnTo>
                    <a:pt x="556" y="402"/>
                  </a:lnTo>
                  <a:lnTo>
                    <a:pt x="542" y="427"/>
                  </a:lnTo>
                  <a:lnTo>
                    <a:pt x="529" y="451"/>
                  </a:lnTo>
                  <a:lnTo>
                    <a:pt x="511" y="472"/>
                  </a:lnTo>
                  <a:lnTo>
                    <a:pt x="493" y="493"/>
                  </a:lnTo>
                  <a:lnTo>
                    <a:pt x="472" y="511"/>
                  </a:lnTo>
                  <a:lnTo>
                    <a:pt x="451" y="529"/>
                  </a:lnTo>
                  <a:lnTo>
                    <a:pt x="427" y="542"/>
                  </a:lnTo>
                  <a:lnTo>
                    <a:pt x="402" y="556"/>
                  </a:lnTo>
                  <a:lnTo>
                    <a:pt x="374" y="565"/>
                  </a:lnTo>
                  <a:lnTo>
                    <a:pt x="347" y="572"/>
                  </a:lnTo>
                  <a:lnTo>
                    <a:pt x="319" y="577"/>
                  </a:lnTo>
                  <a:lnTo>
                    <a:pt x="289" y="578"/>
                  </a:lnTo>
                  <a:lnTo>
                    <a:pt x="289" y="578"/>
                  </a:lnTo>
                  <a:lnTo>
                    <a:pt x="260" y="577"/>
                  </a:lnTo>
                  <a:lnTo>
                    <a:pt x="231" y="572"/>
                  </a:lnTo>
                  <a:lnTo>
                    <a:pt x="203" y="565"/>
                  </a:lnTo>
                  <a:lnTo>
                    <a:pt x="177" y="556"/>
                  </a:lnTo>
                  <a:lnTo>
                    <a:pt x="151" y="542"/>
                  </a:lnTo>
                  <a:lnTo>
                    <a:pt x="128" y="529"/>
                  </a:lnTo>
                  <a:lnTo>
                    <a:pt x="105" y="511"/>
                  </a:lnTo>
                  <a:lnTo>
                    <a:pt x="84" y="493"/>
                  </a:lnTo>
                  <a:lnTo>
                    <a:pt x="66" y="472"/>
                  </a:lnTo>
                  <a:lnTo>
                    <a:pt x="49" y="451"/>
                  </a:lnTo>
                  <a:lnTo>
                    <a:pt x="35" y="427"/>
                  </a:lnTo>
                  <a:lnTo>
                    <a:pt x="22" y="402"/>
                  </a:lnTo>
                  <a:lnTo>
                    <a:pt x="12" y="374"/>
                  </a:lnTo>
                  <a:lnTo>
                    <a:pt x="5" y="347"/>
                  </a:lnTo>
                  <a:lnTo>
                    <a:pt x="0" y="319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0" y="260"/>
                  </a:lnTo>
                  <a:lnTo>
                    <a:pt x="5" y="231"/>
                  </a:lnTo>
                  <a:lnTo>
                    <a:pt x="12" y="203"/>
                  </a:lnTo>
                  <a:lnTo>
                    <a:pt x="22" y="177"/>
                  </a:lnTo>
                  <a:lnTo>
                    <a:pt x="35" y="151"/>
                  </a:lnTo>
                  <a:lnTo>
                    <a:pt x="49" y="128"/>
                  </a:lnTo>
                  <a:lnTo>
                    <a:pt x="66" y="105"/>
                  </a:lnTo>
                  <a:lnTo>
                    <a:pt x="84" y="84"/>
                  </a:lnTo>
                  <a:lnTo>
                    <a:pt x="105" y="66"/>
                  </a:lnTo>
                  <a:lnTo>
                    <a:pt x="128" y="49"/>
                  </a:lnTo>
                  <a:lnTo>
                    <a:pt x="151" y="35"/>
                  </a:lnTo>
                  <a:lnTo>
                    <a:pt x="177" y="22"/>
                  </a:lnTo>
                  <a:lnTo>
                    <a:pt x="203" y="12"/>
                  </a:lnTo>
                  <a:lnTo>
                    <a:pt x="231" y="5"/>
                  </a:lnTo>
                  <a:lnTo>
                    <a:pt x="260" y="0"/>
                  </a:lnTo>
                  <a:lnTo>
                    <a:pt x="289" y="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506B8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94" name="Freeform 46"/>
            <p:cNvSpPr/>
            <p:nvPr/>
          </p:nvSpPr>
          <p:spPr bwMode="auto">
            <a:xfrm>
              <a:off x="3289300" y="1249363"/>
              <a:ext cx="685800" cy="725488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432" y="155"/>
                </a:cxn>
                <a:cxn ang="0">
                  <a:pos x="432" y="155"/>
                </a:cxn>
                <a:cxn ang="0">
                  <a:pos x="432" y="168"/>
                </a:cxn>
                <a:cxn ang="0">
                  <a:pos x="432" y="168"/>
                </a:cxn>
                <a:cxn ang="0">
                  <a:pos x="431" y="198"/>
                </a:cxn>
                <a:cxn ang="0">
                  <a:pos x="426" y="226"/>
                </a:cxn>
                <a:cxn ang="0">
                  <a:pos x="419" y="253"/>
                </a:cxn>
                <a:cxn ang="0">
                  <a:pos x="410" y="281"/>
                </a:cxn>
                <a:cxn ang="0">
                  <a:pos x="396" y="306"/>
                </a:cxn>
                <a:cxn ang="0">
                  <a:pos x="383" y="330"/>
                </a:cxn>
                <a:cxn ang="0">
                  <a:pos x="365" y="351"/>
                </a:cxn>
                <a:cxn ang="0">
                  <a:pos x="347" y="372"/>
                </a:cxn>
                <a:cxn ang="0">
                  <a:pos x="326" y="390"/>
                </a:cxn>
                <a:cxn ang="0">
                  <a:pos x="305" y="408"/>
                </a:cxn>
                <a:cxn ang="0">
                  <a:pos x="281" y="421"/>
                </a:cxn>
                <a:cxn ang="0">
                  <a:pos x="256" y="435"/>
                </a:cxn>
                <a:cxn ang="0">
                  <a:pos x="228" y="444"/>
                </a:cxn>
                <a:cxn ang="0">
                  <a:pos x="201" y="451"/>
                </a:cxn>
                <a:cxn ang="0">
                  <a:pos x="173" y="456"/>
                </a:cxn>
                <a:cxn ang="0">
                  <a:pos x="143" y="457"/>
                </a:cxn>
                <a:cxn ang="0">
                  <a:pos x="143" y="457"/>
                </a:cxn>
                <a:cxn ang="0">
                  <a:pos x="120" y="456"/>
                </a:cxn>
                <a:cxn ang="0">
                  <a:pos x="0" y="335"/>
                </a:cxn>
                <a:cxn ang="0">
                  <a:pos x="277" y="0"/>
                </a:cxn>
                <a:cxn ang="0">
                  <a:pos x="277" y="0"/>
                </a:cxn>
              </a:cxnLst>
              <a:rect l="0" t="0" r="r" b="b"/>
              <a:pathLst>
                <a:path w="432" h="457">
                  <a:moveTo>
                    <a:pt x="277" y="0"/>
                  </a:moveTo>
                  <a:lnTo>
                    <a:pt x="432" y="155"/>
                  </a:lnTo>
                  <a:lnTo>
                    <a:pt x="432" y="155"/>
                  </a:lnTo>
                  <a:lnTo>
                    <a:pt x="432" y="168"/>
                  </a:lnTo>
                  <a:lnTo>
                    <a:pt x="432" y="168"/>
                  </a:lnTo>
                  <a:lnTo>
                    <a:pt x="431" y="198"/>
                  </a:lnTo>
                  <a:lnTo>
                    <a:pt x="426" y="226"/>
                  </a:lnTo>
                  <a:lnTo>
                    <a:pt x="419" y="253"/>
                  </a:lnTo>
                  <a:lnTo>
                    <a:pt x="410" y="281"/>
                  </a:lnTo>
                  <a:lnTo>
                    <a:pt x="396" y="306"/>
                  </a:lnTo>
                  <a:lnTo>
                    <a:pt x="383" y="330"/>
                  </a:lnTo>
                  <a:lnTo>
                    <a:pt x="365" y="351"/>
                  </a:lnTo>
                  <a:lnTo>
                    <a:pt x="347" y="372"/>
                  </a:lnTo>
                  <a:lnTo>
                    <a:pt x="326" y="390"/>
                  </a:lnTo>
                  <a:lnTo>
                    <a:pt x="305" y="408"/>
                  </a:lnTo>
                  <a:lnTo>
                    <a:pt x="281" y="421"/>
                  </a:lnTo>
                  <a:lnTo>
                    <a:pt x="256" y="435"/>
                  </a:lnTo>
                  <a:lnTo>
                    <a:pt x="228" y="444"/>
                  </a:lnTo>
                  <a:lnTo>
                    <a:pt x="201" y="451"/>
                  </a:lnTo>
                  <a:lnTo>
                    <a:pt x="173" y="456"/>
                  </a:lnTo>
                  <a:lnTo>
                    <a:pt x="143" y="457"/>
                  </a:lnTo>
                  <a:lnTo>
                    <a:pt x="143" y="457"/>
                  </a:lnTo>
                  <a:lnTo>
                    <a:pt x="120" y="456"/>
                  </a:lnTo>
                  <a:lnTo>
                    <a:pt x="0" y="335"/>
                  </a:lnTo>
                  <a:lnTo>
                    <a:pt x="277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182F4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95" name="Freeform 47"/>
            <p:cNvSpPr/>
            <p:nvPr/>
          </p:nvSpPr>
          <p:spPr bwMode="auto">
            <a:xfrm>
              <a:off x="3275013" y="1236663"/>
              <a:ext cx="481013" cy="557213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267" y="0"/>
                </a:cxn>
                <a:cxn ang="0">
                  <a:pos x="267" y="0"/>
                </a:cxn>
                <a:cxn ang="0">
                  <a:pos x="272" y="2"/>
                </a:cxn>
                <a:cxn ang="0">
                  <a:pos x="276" y="3"/>
                </a:cxn>
                <a:cxn ang="0">
                  <a:pos x="281" y="5"/>
                </a:cxn>
                <a:cxn ang="0">
                  <a:pos x="286" y="8"/>
                </a:cxn>
                <a:cxn ang="0">
                  <a:pos x="291" y="16"/>
                </a:cxn>
                <a:cxn ang="0">
                  <a:pos x="293" y="21"/>
                </a:cxn>
                <a:cxn ang="0">
                  <a:pos x="293" y="28"/>
                </a:cxn>
                <a:cxn ang="0">
                  <a:pos x="303" y="325"/>
                </a:cxn>
                <a:cxn ang="0">
                  <a:pos x="303" y="325"/>
                </a:cxn>
                <a:cxn ang="0">
                  <a:pos x="303" y="330"/>
                </a:cxn>
                <a:cxn ang="0">
                  <a:pos x="301" y="335"/>
                </a:cxn>
                <a:cxn ang="0">
                  <a:pos x="299" y="340"/>
                </a:cxn>
                <a:cxn ang="0">
                  <a:pos x="296" y="343"/>
                </a:cxn>
                <a:cxn ang="0">
                  <a:pos x="291" y="346"/>
                </a:cxn>
                <a:cxn ang="0">
                  <a:pos x="286" y="349"/>
                </a:cxn>
                <a:cxn ang="0">
                  <a:pos x="281" y="351"/>
                </a:cxn>
                <a:cxn ang="0">
                  <a:pos x="276" y="351"/>
                </a:cxn>
                <a:cxn ang="0">
                  <a:pos x="28" y="351"/>
                </a:cxn>
                <a:cxn ang="0">
                  <a:pos x="28" y="351"/>
                </a:cxn>
                <a:cxn ang="0">
                  <a:pos x="22" y="351"/>
                </a:cxn>
                <a:cxn ang="0">
                  <a:pos x="17" y="349"/>
                </a:cxn>
                <a:cxn ang="0">
                  <a:pos x="12" y="346"/>
                </a:cxn>
                <a:cxn ang="0">
                  <a:pos x="9" y="343"/>
                </a:cxn>
                <a:cxn ang="0">
                  <a:pos x="5" y="340"/>
                </a:cxn>
                <a:cxn ang="0">
                  <a:pos x="2" y="335"/>
                </a:cxn>
                <a:cxn ang="0">
                  <a:pos x="0" y="330"/>
                </a:cxn>
                <a:cxn ang="0">
                  <a:pos x="0" y="325"/>
                </a:cxn>
                <a:cxn ang="0">
                  <a:pos x="10" y="28"/>
                </a:cxn>
                <a:cxn ang="0">
                  <a:pos x="10" y="28"/>
                </a:cxn>
                <a:cxn ang="0">
                  <a:pos x="10" y="21"/>
                </a:cxn>
                <a:cxn ang="0">
                  <a:pos x="12" y="16"/>
                </a:cxn>
                <a:cxn ang="0">
                  <a:pos x="18" y="8"/>
                </a:cxn>
                <a:cxn ang="0">
                  <a:pos x="22" y="5"/>
                </a:cxn>
                <a:cxn ang="0">
                  <a:pos x="27" y="3"/>
                </a:cxn>
                <a:cxn ang="0">
                  <a:pos x="31" y="2"/>
                </a:cxn>
                <a:cxn ang="0">
                  <a:pos x="36" y="0"/>
                </a:cxn>
                <a:cxn ang="0">
                  <a:pos x="36" y="0"/>
                </a:cxn>
              </a:cxnLst>
              <a:rect l="0" t="0" r="r" b="b"/>
              <a:pathLst>
                <a:path w="303" h="351">
                  <a:moveTo>
                    <a:pt x="36" y="0"/>
                  </a:moveTo>
                  <a:lnTo>
                    <a:pt x="267" y="0"/>
                  </a:lnTo>
                  <a:lnTo>
                    <a:pt x="267" y="0"/>
                  </a:lnTo>
                  <a:lnTo>
                    <a:pt x="272" y="2"/>
                  </a:lnTo>
                  <a:lnTo>
                    <a:pt x="276" y="3"/>
                  </a:lnTo>
                  <a:lnTo>
                    <a:pt x="281" y="5"/>
                  </a:lnTo>
                  <a:lnTo>
                    <a:pt x="286" y="8"/>
                  </a:lnTo>
                  <a:lnTo>
                    <a:pt x="291" y="16"/>
                  </a:lnTo>
                  <a:lnTo>
                    <a:pt x="293" y="21"/>
                  </a:lnTo>
                  <a:lnTo>
                    <a:pt x="293" y="28"/>
                  </a:lnTo>
                  <a:lnTo>
                    <a:pt x="303" y="325"/>
                  </a:lnTo>
                  <a:lnTo>
                    <a:pt x="303" y="325"/>
                  </a:lnTo>
                  <a:lnTo>
                    <a:pt x="303" y="330"/>
                  </a:lnTo>
                  <a:lnTo>
                    <a:pt x="301" y="335"/>
                  </a:lnTo>
                  <a:lnTo>
                    <a:pt x="299" y="340"/>
                  </a:lnTo>
                  <a:lnTo>
                    <a:pt x="296" y="343"/>
                  </a:lnTo>
                  <a:lnTo>
                    <a:pt x="291" y="346"/>
                  </a:lnTo>
                  <a:lnTo>
                    <a:pt x="286" y="349"/>
                  </a:lnTo>
                  <a:lnTo>
                    <a:pt x="281" y="351"/>
                  </a:lnTo>
                  <a:lnTo>
                    <a:pt x="276" y="351"/>
                  </a:lnTo>
                  <a:lnTo>
                    <a:pt x="28" y="351"/>
                  </a:lnTo>
                  <a:lnTo>
                    <a:pt x="28" y="351"/>
                  </a:lnTo>
                  <a:lnTo>
                    <a:pt x="22" y="351"/>
                  </a:lnTo>
                  <a:lnTo>
                    <a:pt x="17" y="349"/>
                  </a:lnTo>
                  <a:lnTo>
                    <a:pt x="12" y="346"/>
                  </a:lnTo>
                  <a:lnTo>
                    <a:pt x="9" y="343"/>
                  </a:lnTo>
                  <a:lnTo>
                    <a:pt x="5" y="340"/>
                  </a:lnTo>
                  <a:lnTo>
                    <a:pt x="2" y="335"/>
                  </a:lnTo>
                  <a:lnTo>
                    <a:pt x="0" y="330"/>
                  </a:lnTo>
                  <a:lnTo>
                    <a:pt x="0" y="325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1"/>
                  </a:lnTo>
                  <a:lnTo>
                    <a:pt x="12" y="16"/>
                  </a:lnTo>
                  <a:lnTo>
                    <a:pt x="18" y="8"/>
                  </a:lnTo>
                  <a:lnTo>
                    <a:pt x="22" y="5"/>
                  </a:lnTo>
                  <a:lnTo>
                    <a:pt x="27" y="3"/>
                  </a:lnTo>
                  <a:lnTo>
                    <a:pt x="31" y="2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F74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96" name="Freeform 48"/>
            <p:cNvSpPr/>
            <p:nvPr/>
          </p:nvSpPr>
          <p:spPr bwMode="auto">
            <a:xfrm>
              <a:off x="3282950" y="1244600"/>
              <a:ext cx="465138" cy="54133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62" y="0"/>
                </a:cxn>
                <a:cxn ang="0">
                  <a:pos x="262" y="0"/>
                </a:cxn>
                <a:cxn ang="0">
                  <a:pos x="270" y="2"/>
                </a:cxn>
                <a:cxn ang="0">
                  <a:pos x="276" y="6"/>
                </a:cxn>
                <a:cxn ang="0">
                  <a:pos x="281" y="15"/>
                </a:cxn>
                <a:cxn ang="0">
                  <a:pos x="283" y="23"/>
                </a:cxn>
                <a:cxn ang="0">
                  <a:pos x="293" y="320"/>
                </a:cxn>
                <a:cxn ang="0">
                  <a:pos x="293" y="320"/>
                </a:cxn>
                <a:cxn ang="0">
                  <a:pos x="291" y="328"/>
                </a:cxn>
                <a:cxn ang="0">
                  <a:pos x="286" y="335"/>
                </a:cxn>
                <a:cxn ang="0">
                  <a:pos x="280" y="340"/>
                </a:cxn>
                <a:cxn ang="0">
                  <a:pos x="271" y="341"/>
                </a:cxn>
                <a:cxn ang="0">
                  <a:pos x="23" y="341"/>
                </a:cxn>
                <a:cxn ang="0">
                  <a:pos x="23" y="341"/>
                </a:cxn>
                <a:cxn ang="0">
                  <a:pos x="13" y="340"/>
                </a:cxn>
                <a:cxn ang="0">
                  <a:pos x="7" y="335"/>
                </a:cxn>
                <a:cxn ang="0">
                  <a:pos x="2" y="328"/>
                </a:cxn>
                <a:cxn ang="0">
                  <a:pos x="0" y="320"/>
                </a:cxn>
                <a:cxn ang="0">
                  <a:pos x="10" y="23"/>
                </a:cxn>
                <a:cxn ang="0">
                  <a:pos x="10" y="23"/>
                </a:cxn>
                <a:cxn ang="0">
                  <a:pos x="12" y="15"/>
                </a:cxn>
                <a:cxn ang="0">
                  <a:pos x="17" y="6"/>
                </a:cxn>
                <a:cxn ang="0">
                  <a:pos x="23" y="2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293" h="341">
                  <a:moveTo>
                    <a:pt x="31" y="0"/>
                  </a:moveTo>
                  <a:lnTo>
                    <a:pt x="262" y="0"/>
                  </a:lnTo>
                  <a:lnTo>
                    <a:pt x="262" y="0"/>
                  </a:lnTo>
                  <a:lnTo>
                    <a:pt x="270" y="2"/>
                  </a:lnTo>
                  <a:lnTo>
                    <a:pt x="276" y="6"/>
                  </a:lnTo>
                  <a:lnTo>
                    <a:pt x="281" y="15"/>
                  </a:lnTo>
                  <a:lnTo>
                    <a:pt x="283" y="23"/>
                  </a:lnTo>
                  <a:lnTo>
                    <a:pt x="293" y="320"/>
                  </a:lnTo>
                  <a:lnTo>
                    <a:pt x="293" y="320"/>
                  </a:lnTo>
                  <a:lnTo>
                    <a:pt x="291" y="328"/>
                  </a:lnTo>
                  <a:lnTo>
                    <a:pt x="286" y="335"/>
                  </a:lnTo>
                  <a:lnTo>
                    <a:pt x="280" y="340"/>
                  </a:lnTo>
                  <a:lnTo>
                    <a:pt x="271" y="341"/>
                  </a:lnTo>
                  <a:lnTo>
                    <a:pt x="23" y="341"/>
                  </a:lnTo>
                  <a:lnTo>
                    <a:pt x="23" y="341"/>
                  </a:lnTo>
                  <a:lnTo>
                    <a:pt x="13" y="340"/>
                  </a:lnTo>
                  <a:lnTo>
                    <a:pt x="7" y="335"/>
                  </a:lnTo>
                  <a:lnTo>
                    <a:pt x="2" y="328"/>
                  </a:lnTo>
                  <a:lnTo>
                    <a:pt x="0" y="320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2" y="15"/>
                  </a:lnTo>
                  <a:lnTo>
                    <a:pt x="17" y="6"/>
                  </a:lnTo>
                  <a:lnTo>
                    <a:pt x="23" y="2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1979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97" name="Freeform 49"/>
            <p:cNvSpPr/>
            <p:nvPr/>
          </p:nvSpPr>
          <p:spPr bwMode="auto">
            <a:xfrm>
              <a:off x="3302000" y="1254125"/>
              <a:ext cx="422275" cy="23971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14" y="2"/>
                </a:cxn>
                <a:cxn ang="0">
                  <a:pos x="8" y="5"/>
                </a:cxn>
                <a:cxn ang="0">
                  <a:pos x="5" y="10"/>
                </a:cxn>
                <a:cxn ang="0">
                  <a:pos x="3" y="17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0" y="120"/>
                </a:cxn>
                <a:cxn ang="0">
                  <a:pos x="3" y="125"/>
                </a:cxn>
                <a:cxn ang="0">
                  <a:pos x="6" y="128"/>
                </a:cxn>
                <a:cxn ang="0">
                  <a:pos x="11" y="131"/>
                </a:cxn>
                <a:cxn ang="0">
                  <a:pos x="24" y="136"/>
                </a:cxn>
                <a:cxn ang="0">
                  <a:pos x="41" y="141"/>
                </a:cxn>
                <a:cxn ang="0">
                  <a:pos x="62" y="146"/>
                </a:cxn>
                <a:cxn ang="0">
                  <a:pos x="83" y="147"/>
                </a:cxn>
                <a:cxn ang="0">
                  <a:pos x="108" y="149"/>
                </a:cxn>
                <a:cxn ang="0">
                  <a:pos x="134" y="151"/>
                </a:cxn>
                <a:cxn ang="0">
                  <a:pos x="158" y="149"/>
                </a:cxn>
                <a:cxn ang="0">
                  <a:pos x="183" y="147"/>
                </a:cxn>
                <a:cxn ang="0">
                  <a:pos x="206" y="146"/>
                </a:cxn>
                <a:cxn ang="0">
                  <a:pos x="225" y="141"/>
                </a:cxn>
                <a:cxn ang="0">
                  <a:pos x="241" y="138"/>
                </a:cxn>
                <a:cxn ang="0">
                  <a:pos x="255" y="131"/>
                </a:cxn>
                <a:cxn ang="0">
                  <a:pos x="259" y="128"/>
                </a:cxn>
                <a:cxn ang="0">
                  <a:pos x="263" y="125"/>
                </a:cxn>
                <a:cxn ang="0">
                  <a:pos x="266" y="120"/>
                </a:cxn>
                <a:cxn ang="0">
                  <a:pos x="266" y="116"/>
                </a:cxn>
                <a:cxn ang="0">
                  <a:pos x="266" y="17"/>
                </a:cxn>
                <a:cxn ang="0">
                  <a:pos x="266" y="17"/>
                </a:cxn>
                <a:cxn ang="0">
                  <a:pos x="264" y="10"/>
                </a:cxn>
                <a:cxn ang="0">
                  <a:pos x="261" y="5"/>
                </a:cxn>
                <a:cxn ang="0">
                  <a:pos x="256" y="2"/>
                </a:cxn>
                <a:cxn ang="0">
                  <a:pos x="250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266" h="151">
                  <a:moveTo>
                    <a:pt x="19" y="0"/>
                  </a:moveTo>
                  <a:lnTo>
                    <a:pt x="19" y="0"/>
                  </a:lnTo>
                  <a:lnTo>
                    <a:pt x="14" y="2"/>
                  </a:lnTo>
                  <a:lnTo>
                    <a:pt x="8" y="5"/>
                  </a:lnTo>
                  <a:lnTo>
                    <a:pt x="5" y="10"/>
                  </a:lnTo>
                  <a:lnTo>
                    <a:pt x="3" y="17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3" y="125"/>
                  </a:lnTo>
                  <a:lnTo>
                    <a:pt x="6" y="128"/>
                  </a:lnTo>
                  <a:lnTo>
                    <a:pt x="11" y="131"/>
                  </a:lnTo>
                  <a:lnTo>
                    <a:pt x="24" y="136"/>
                  </a:lnTo>
                  <a:lnTo>
                    <a:pt x="41" y="141"/>
                  </a:lnTo>
                  <a:lnTo>
                    <a:pt x="62" y="146"/>
                  </a:lnTo>
                  <a:lnTo>
                    <a:pt x="83" y="147"/>
                  </a:lnTo>
                  <a:lnTo>
                    <a:pt x="108" y="149"/>
                  </a:lnTo>
                  <a:lnTo>
                    <a:pt x="134" y="151"/>
                  </a:lnTo>
                  <a:lnTo>
                    <a:pt x="158" y="149"/>
                  </a:lnTo>
                  <a:lnTo>
                    <a:pt x="183" y="147"/>
                  </a:lnTo>
                  <a:lnTo>
                    <a:pt x="206" y="146"/>
                  </a:lnTo>
                  <a:lnTo>
                    <a:pt x="225" y="141"/>
                  </a:lnTo>
                  <a:lnTo>
                    <a:pt x="241" y="138"/>
                  </a:lnTo>
                  <a:lnTo>
                    <a:pt x="255" y="131"/>
                  </a:lnTo>
                  <a:lnTo>
                    <a:pt x="259" y="128"/>
                  </a:lnTo>
                  <a:lnTo>
                    <a:pt x="263" y="125"/>
                  </a:lnTo>
                  <a:lnTo>
                    <a:pt x="266" y="120"/>
                  </a:lnTo>
                  <a:lnTo>
                    <a:pt x="266" y="116"/>
                  </a:lnTo>
                  <a:lnTo>
                    <a:pt x="266" y="17"/>
                  </a:lnTo>
                  <a:lnTo>
                    <a:pt x="266" y="17"/>
                  </a:lnTo>
                  <a:lnTo>
                    <a:pt x="264" y="10"/>
                  </a:lnTo>
                  <a:lnTo>
                    <a:pt x="261" y="5"/>
                  </a:lnTo>
                  <a:lnTo>
                    <a:pt x="256" y="2"/>
                  </a:lnTo>
                  <a:lnTo>
                    <a:pt x="250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98" name="Freeform 50"/>
            <p:cNvSpPr/>
            <p:nvPr/>
          </p:nvSpPr>
          <p:spPr bwMode="auto">
            <a:xfrm>
              <a:off x="3309938" y="1262063"/>
              <a:ext cx="406400" cy="22066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11" y="2"/>
                </a:cxn>
                <a:cxn ang="0">
                  <a:pos x="8" y="4"/>
                </a:cxn>
                <a:cxn ang="0">
                  <a:pos x="5" y="8"/>
                </a:cxn>
                <a:cxn ang="0">
                  <a:pos x="5" y="12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5" y="118"/>
                </a:cxn>
                <a:cxn ang="0">
                  <a:pos x="9" y="123"/>
                </a:cxn>
                <a:cxn ang="0">
                  <a:pos x="9" y="123"/>
                </a:cxn>
                <a:cxn ang="0">
                  <a:pos x="23" y="128"/>
                </a:cxn>
                <a:cxn ang="0">
                  <a:pos x="37" y="131"/>
                </a:cxn>
                <a:cxn ang="0">
                  <a:pos x="37" y="131"/>
                </a:cxn>
                <a:cxn ang="0">
                  <a:pos x="58" y="136"/>
                </a:cxn>
                <a:cxn ang="0">
                  <a:pos x="80" y="137"/>
                </a:cxn>
                <a:cxn ang="0">
                  <a:pos x="80" y="137"/>
                </a:cxn>
                <a:cxn ang="0">
                  <a:pos x="104" y="139"/>
                </a:cxn>
                <a:cxn ang="0">
                  <a:pos x="129" y="139"/>
                </a:cxn>
                <a:cxn ang="0">
                  <a:pos x="129" y="139"/>
                </a:cxn>
                <a:cxn ang="0">
                  <a:pos x="153" y="139"/>
                </a:cxn>
                <a:cxn ang="0">
                  <a:pos x="176" y="137"/>
                </a:cxn>
                <a:cxn ang="0">
                  <a:pos x="176" y="137"/>
                </a:cxn>
                <a:cxn ang="0">
                  <a:pos x="197" y="136"/>
                </a:cxn>
                <a:cxn ang="0">
                  <a:pos x="219" y="131"/>
                </a:cxn>
                <a:cxn ang="0">
                  <a:pos x="219" y="131"/>
                </a:cxn>
                <a:cxn ang="0">
                  <a:pos x="233" y="128"/>
                </a:cxn>
                <a:cxn ang="0">
                  <a:pos x="246" y="123"/>
                </a:cxn>
                <a:cxn ang="0">
                  <a:pos x="246" y="123"/>
                </a:cxn>
                <a:cxn ang="0">
                  <a:pos x="251" y="118"/>
                </a:cxn>
                <a:cxn ang="0">
                  <a:pos x="254" y="115"/>
                </a:cxn>
                <a:cxn ang="0">
                  <a:pos x="256" y="113"/>
                </a:cxn>
                <a:cxn ang="0">
                  <a:pos x="256" y="113"/>
                </a:cxn>
                <a:cxn ang="0">
                  <a:pos x="256" y="111"/>
                </a:cxn>
                <a:cxn ang="0">
                  <a:pos x="256" y="111"/>
                </a:cxn>
                <a:cxn ang="0">
                  <a:pos x="256" y="12"/>
                </a:cxn>
                <a:cxn ang="0">
                  <a:pos x="256" y="12"/>
                </a:cxn>
                <a:cxn ang="0">
                  <a:pos x="254" y="7"/>
                </a:cxn>
                <a:cxn ang="0">
                  <a:pos x="253" y="4"/>
                </a:cxn>
                <a:cxn ang="0">
                  <a:pos x="250" y="2"/>
                </a:cxn>
                <a:cxn ang="0">
                  <a:pos x="245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56" h="139">
                  <a:moveTo>
                    <a:pt x="14" y="0"/>
                  </a:moveTo>
                  <a:lnTo>
                    <a:pt x="14" y="0"/>
                  </a:lnTo>
                  <a:lnTo>
                    <a:pt x="11" y="2"/>
                  </a:lnTo>
                  <a:lnTo>
                    <a:pt x="8" y="4"/>
                  </a:lnTo>
                  <a:lnTo>
                    <a:pt x="5" y="8"/>
                  </a:lnTo>
                  <a:lnTo>
                    <a:pt x="5" y="12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5" y="118"/>
                  </a:lnTo>
                  <a:lnTo>
                    <a:pt x="9" y="123"/>
                  </a:lnTo>
                  <a:lnTo>
                    <a:pt x="9" y="123"/>
                  </a:lnTo>
                  <a:lnTo>
                    <a:pt x="23" y="128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58" y="136"/>
                  </a:lnTo>
                  <a:lnTo>
                    <a:pt x="80" y="137"/>
                  </a:lnTo>
                  <a:lnTo>
                    <a:pt x="80" y="137"/>
                  </a:lnTo>
                  <a:lnTo>
                    <a:pt x="104" y="139"/>
                  </a:lnTo>
                  <a:lnTo>
                    <a:pt x="129" y="139"/>
                  </a:lnTo>
                  <a:lnTo>
                    <a:pt x="129" y="139"/>
                  </a:lnTo>
                  <a:lnTo>
                    <a:pt x="153" y="139"/>
                  </a:lnTo>
                  <a:lnTo>
                    <a:pt x="176" y="137"/>
                  </a:lnTo>
                  <a:lnTo>
                    <a:pt x="176" y="137"/>
                  </a:lnTo>
                  <a:lnTo>
                    <a:pt x="197" y="136"/>
                  </a:lnTo>
                  <a:lnTo>
                    <a:pt x="219" y="131"/>
                  </a:lnTo>
                  <a:lnTo>
                    <a:pt x="219" y="131"/>
                  </a:lnTo>
                  <a:lnTo>
                    <a:pt x="233" y="128"/>
                  </a:lnTo>
                  <a:lnTo>
                    <a:pt x="246" y="123"/>
                  </a:lnTo>
                  <a:lnTo>
                    <a:pt x="246" y="123"/>
                  </a:lnTo>
                  <a:lnTo>
                    <a:pt x="251" y="118"/>
                  </a:lnTo>
                  <a:lnTo>
                    <a:pt x="254" y="115"/>
                  </a:lnTo>
                  <a:lnTo>
                    <a:pt x="256" y="113"/>
                  </a:lnTo>
                  <a:lnTo>
                    <a:pt x="256" y="113"/>
                  </a:lnTo>
                  <a:lnTo>
                    <a:pt x="256" y="111"/>
                  </a:lnTo>
                  <a:lnTo>
                    <a:pt x="256" y="111"/>
                  </a:lnTo>
                  <a:lnTo>
                    <a:pt x="256" y="12"/>
                  </a:lnTo>
                  <a:lnTo>
                    <a:pt x="256" y="12"/>
                  </a:lnTo>
                  <a:lnTo>
                    <a:pt x="254" y="7"/>
                  </a:lnTo>
                  <a:lnTo>
                    <a:pt x="253" y="4"/>
                  </a:lnTo>
                  <a:lnTo>
                    <a:pt x="250" y="2"/>
                  </a:lnTo>
                  <a:lnTo>
                    <a:pt x="245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6C5C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99" name="Freeform 51"/>
            <p:cNvSpPr/>
            <p:nvPr/>
          </p:nvSpPr>
          <p:spPr bwMode="auto">
            <a:xfrm>
              <a:off x="3346450" y="1327150"/>
              <a:ext cx="333375" cy="11906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9" y="0"/>
                </a:cxn>
                <a:cxn ang="0">
                  <a:pos x="199" y="0"/>
                </a:cxn>
                <a:cxn ang="0">
                  <a:pos x="204" y="0"/>
                </a:cxn>
                <a:cxn ang="0">
                  <a:pos x="207" y="3"/>
                </a:cxn>
                <a:cxn ang="0">
                  <a:pos x="210" y="8"/>
                </a:cxn>
                <a:cxn ang="0">
                  <a:pos x="210" y="13"/>
                </a:cxn>
                <a:cxn ang="0">
                  <a:pos x="210" y="62"/>
                </a:cxn>
                <a:cxn ang="0">
                  <a:pos x="210" y="62"/>
                </a:cxn>
                <a:cxn ang="0">
                  <a:pos x="210" y="67"/>
                </a:cxn>
                <a:cxn ang="0">
                  <a:pos x="207" y="72"/>
                </a:cxn>
                <a:cxn ang="0">
                  <a:pos x="204" y="74"/>
                </a:cxn>
                <a:cxn ang="0">
                  <a:pos x="199" y="75"/>
                </a:cxn>
                <a:cxn ang="0">
                  <a:pos x="13" y="75"/>
                </a:cxn>
                <a:cxn ang="0">
                  <a:pos x="13" y="75"/>
                </a:cxn>
                <a:cxn ang="0">
                  <a:pos x="8" y="74"/>
                </a:cxn>
                <a:cxn ang="0">
                  <a:pos x="3" y="72"/>
                </a:cxn>
                <a:cxn ang="0">
                  <a:pos x="1" y="67"/>
                </a:cxn>
                <a:cxn ang="0">
                  <a:pos x="0" y="62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" y="8"/>
                </a:cxn>
                <a:cxn ang="0">
                  <a:pos x="3" y="3"/>
                </a:cxn>
                <a:cxn ang="0">
                  <a:pos x="8" y="0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10" h="75">
                  <a:moveTo>
                    <a:pt x="13" y="0"/>
                  </a:moveTo>
                  <a:lnTo>
                    <a:pt x="199" y="0"/>
                  </a:lnTo>
                  <a:lnTo>
                    <a:pt x="199" y="0"/>
                  </a:lnTo>
                  <a:lnTo>
                    <a:pt x="204" y="0"/>
                  </a:lnTo>
                  <a:lnTo>
                    <a:pt x="207" y="3"/>
                  </a:lnTo>
                  <a:lnTo>
                    <a:pt x="210" y="8"/>
                  </a:lnTo>
                  <a:lnTo>
                    <a:pt x="210" y="13"/>
                  </a:lnTo>
                  <a:lnTo>
                    <a:pt x="210" y="62"/>
                  </a:lnTo>
                  <a:lnTo>
                    <a:pt x="210" y="62"/>
                  </a:lnTo>
                  <a:lnTo>
                    <a:pt x="210" y="67"/>
                  </a:lnTo>
                  <a:lnTo>
                    <a:pt x="207" y="72"/>
                  </a:lnTo>
                  <a:lnTo>
                    <a:pt x="204" y="74"/>
                  </a:lnTo>
                  <a:lnTo>
                    <a:pt x="199" y="75"/>
                  </a:lnTo>
                  <a:lnTo>
                    <a:pt x="13" y="75"/>
                  </a:lnTo>
                  <a:lnTo>
                    <a:pt x="13" y="75"/>
                  </a:lnTo>
                  <a:lnTo>
                    <a:pt x="8" y="74"/>
                  </a:lnTo>
                  <a:lnTo>
                    <a:pt x="3" y="72"/>
                  </a:lnTo>
                  <a:lnTo>
                    <a:pt x="1" y="67"/>
                  </a:lnTo>
                  <a:lnTo>
                    <a:pt x="0" y="6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3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00" name="Freeform 52"/>
            <p:cNvSpPr/>
            <p:nvPr/>
          </p:nvSpPr>
          <p:spPr bwMode="auto">
            <a:xfrm>
              <a:off x="3352800" y="1335088"/>
              <a:ext cx="322263" cy="1031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95" y="0"/>
                </a:cxn>
                <a:cxn ang="0">
                  <a:pos x="195" y="0"/>
                </a:cxn>
                <a:cxn ang="0">
                  <a:pos x="196" y="0"/>
                </a:cxn>
                <a:cxn ang="0">
                  <a:pos x="200" y="2"/>
                </a:cxn>
                <a:cxn ang="0">
                  <a:pos x="201" y="5"/>
                </a:cxn>
                <a:cxn ang="0">
                  <a:pos x="203" y="8"/>
                </a:cxn>
                <a:cxn ang="0">
                  <a:pos x="203" y="57"/>
                </a:cxn>
                <a:cxn ang="0">
                  <a:pos x="203" y="57"/>
                </a:cxn>
                <a:cxn ang="0">
                  <a:pos x="201" y="60"/>
                </a:cxn>
                <a:cxn ang="0">
                  <a:pos x="200" y="64"/>
                </a:cxn>
                <a:cxn ang="0">
                  <a:pos x="196" y="65"/>
                </a:cxn>
                <a:cxn ang="0">
                  <a:pos x="195" y="65"/>
                </a:cxn>
                <a:cxn ang="0">
                  <a:pos x="9" y="65"/>
                </a:cxn>
                <a:cxn ang="0">
                  <a:pos x="9" y="65"/>
                </a:cxn>
                <a:cxn ang="0">
                  <a:pos x="5" y="65"/>
                </a:cxn>
                <a:cxn ang="0">
                  <a:pos x="2" y="64"/>
                </a:cxn>
                <a:cxn ang="0">
                  <a:pos x="0" y="60"/>
                </a:cxn>
                <a:cxn ang="0">
                  <a:pos x="0" y="57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203" h="65">
                  <a:moveTo>
                    <a:pt x="9" y="0"/>
                  </a:moveTo>
                  <a:lnTo>
                    <a:pt x="195" y="0"/>
                  </a:lnTo>
                  <a:lnTo>
                    <a:pt x="195" y="0"/>
                  </a:lnTo>
                  <a:lnTo>
                    <a:pt x="196" y="0"/>
                  </a:lnTo>
                  <a:lnTo>
                    <a:pt x="200" y="2"/>
                  </a:lnTo>
                  <a:lnTo>
                    <a:pt x="201" y="5"/>
                  </a:lnTo>
                  <a:lnTo>
                    <a:pt x="203" y="8"/>
                  </a:lnTo>
                  <a:lnTo>
                    <a:pt x="203" y="57"/>
                  </a:lnTo>
                  <a:lnTo>
                    <a:pt x="203" y="57"/>
                  </a:lnTo>
                  <a:lnTo>
                    <a:pt x="201" y="60"/>
                  </a:lnTo>
                  <a:lnTo>
                    <a:pt x="200" y="64"/>
                  </a:lnTo>
                  <a:lnTo>
                    <a:pt x="196" y="65"/>
                  </a:lnTo>
                  <a:lnTo>
                    <a:pt x="195" y="65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5" y="65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26B4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01" name="Freeform 53"/>
            <p:cNvSpPr/>
            <p:nvPr/>
          </p:nvSpPr>
          <p:spPr bwMode="auto">
            <a:xfrm>
              <a:off x="3360738" y="1343025"/>
              <a:ext cx="306388" cy="873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1" y="0"/>
                </a:cxn>
                <a:cxn ang="0">
                  <a:pos x="193" y="3"/>
                </a:cxn>
                <a:cxn ang="0">
                  <a:pos x="193" y="52"/>
                </a:cxn>
                <a:cxn ang="0">
                  <a:pos x="193" y="52"/>
                </a:cxn>
                <a:cxn ang="0">
                  <a:pos x="191" y="54"/>
                </a:cxn>
                <a:cxn ang="0">
                  <a:pos x="190" y="55"/>
                </a:cxn>
                <a:cxn ang="0">
                  <a:pos x="4" y="55"/>
                </a:cxn>
                <a:cxn ang="0">
                  <a:pos x="4" y="55"/>
                </a:cxn>
                <a:cxn ang="0">
                  <a:pos x="0" y="54"/>
                </a:cxn>
                <a:cxn ang="0">
                  <a:pos x="0" y="5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93" h="55">
                  <a:moveTo>
                    <a:pt x="4" y="0"/>
                  </a:moveTo>
                  <a:lnTo>
                    <a:pt x="190" y="0"/>
                  </a:lnTo>
                  <a:lnTo>
                    <a:pt x="190" y="0"/>
                  </a:lnTo>
                  <a:lnTo>
                    <a:pt x="191" y="0"/>
                  </a:lnTo>
                  <a:lnTo>
                    <a:pt x="193" y="3"/>
                  </a:lnTo>
                  <a:lnTo>
                    <a:pt x="193" y="52"/>
                  </a:lnTo>
                  <a:lnTo>
                    <a:pt x="193" y="52"/>
                  </a:lnTo>
                  <a:lnTo>
                    <a:pt x="191" y="54"/>
                  </a:lnTo>
                  <a:lnTo>
                    <a:pt x="190" y="55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82F4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02" name="Freeform 54"/>
            <p:cNvSpPr>
              <a:spLocks noEditPoints="1"/>
            </p:cNvSpPr>
            <p:nvPr/>
          </p:nvSpPr>
          <p:spPr bwMode="auto">
            <a:xfrm>
              <a:off x="3351213" y="1274763"/>
              <a:ext cx="123825" cy="3968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8" y="0"/>
                </a:cxn>
                <a:cxn ang="0">
                  <a:pos x="18" y="25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1" y="23"/>
                </a:cxn>
                <a:cxn ang="0">
                  <a:pos x="0" y="2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1" y="0"/>
                </a:cxn>
                <a:cxn ang="0">
                  <a:pos x="39" y="0"/>
                </a:cxn>
                <a:cxn ang="0">
                  <a:pos x="39" y="25"/>
                </a:cxn>
                <a:cxn ang="0">
                  <a:pos x="21" y="25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41" y="0"/>
                </a:cxn>
                <a:cxn ang="0">
                  <a:pos x="59" y="0"/>
                </a:cxn>
                <a:cxn ang="0">
                  <a:pos x="59" y="25"/>
                </a:cxn>
                <a:cxn ang="0">
                  <a:pos x="41" y="25"/>
                </a:cxn>
                <a:cxn ang="0">
                  <a:pos x="41" y="0"/>
                </a:cxn>
                <a:cxn ang="0">
                  <a:pos x="41" y="0"/>
                </a:cxn>
                <a:cxn ang="0">
                  <a:pos x="62" y="0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78" y="2"/>
                </a:cxn>
                <a:cxn ang="0">
                  <a:pos x="78" y="5"/>
                </a:cxn>
                <a:cxn ang="0">
                  <a:pos x="78" y="20"/>
                </a:cxn>
                <a:cxn ang="0">
                  <a:pos x="78" y="20"/>
                </a:cxn>
                <a:cxn ang="0">
                  <a:pos x="78" y="23"/>
                </a:cxn>
                <a:cxn ang="0">
                  <a:pos x="75" y="25"/>
                </a:cxn>
                <a:cxn ang="0">
                  <a:pos x="62" y="25"/>
                </a:cxn>
                <a:cxn ang="0">
                  <a:pos x="62" y="0"/>
                </a:cxn>
                <a:cxn ang="0">
                  <a:pos x="62" y="0"/>
                </a:cxn>
              </a:cxnLst>
              <a:rect l="0" t="0" r="r" b="b"/>
              <a:pathLst>
                <a:path w="78" h="25">
                  <a:moveTo>
                    <a:pt x="5" y="0"/>
                  </a:moveTo>
                  <a:lnTo>
                    <a:pt x="18" y="0"/>
                  </a:lnTo>
                  <a:lnTo>
                    <a:pt x="18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0"/>
                  </a:lnTo>
                  <a:lnTo>
                    <a:pt x="5" y="0"/>
                  </a:lnTo>
                  <a:close/>
                  <a:moveTo>
                    <a:pt x="21" y="0"/>
                  </a:moveTo>
                  <a:lnTo>
                    <a:pt x="39" y="0"/>
                  </a:lnTo>
                  <a:lnTo>
                    <a:pt x="39" y="25"/>
                  </a:lnTo>
                  <a:lnTo>
                    <a:pt x="21" y="25"/>
                  </a:lnTo>
                  <a:lnTo>
                    <a:pt x="21" y="0"/>
                  </a:lnTo>
                  <a:lnTo>
                    <a:pt x="21" y="0"/>
                  </a:lnTo>
                  <a:close/>
                  <a:moveTo>
                    <a:pt x="41" y="0"/>
                  </a:moveTo>
                  <a:lnTo>
                    <a:pt x="59" y="0"/>
                  </a:lnTo>
                  <a:lnTo>
                    <a:pt x="59" y="25"/>
                  </a:lnTo>
                  <a:lnTo>
                    <a:pt x="41" y="25"/>
                  </a:lnTo>
                  <a:lnTo>
                    <a:pt x="41" y="0"/>
                  </a:lnTo>
                  <a:lnTo>
                    <a:pt x="41" y="0"/>
                  </a:lnTo>
                  <a:close/>
                  <a:moveTo>
                    <a:pt x="62" y="0"/>
                  </a:moveTo>
                  <a:lnTo>
                    <a:pt x="75" y="0"/>
                  </a:lnTo>
                  <a:lnTo>
                    <a:pt x="75" y="0"/>
                  </a:lnTo>
                  <a:lnTo>
                    <a:pt x="78" y="2"/>
                  </a:lnTo>
                  <a:lnTo>
                    <a:pt x="78" y="5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8" y="23"/>
                  </a:lnTo>
                  <a:lnTo>
                    <a:pt x="75" y="25"/>
                  </a:lnTo>
                  <a:lnTo>
                    <a:pt x="62" y="25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496F8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03" name="Freeform 55"/>
            <p:cNvSpPr>
              <a:spLocks noEditPoints="1"/>
            </p:cNvSpPr>
            <p:nvPr/>
          </p:nvSpPr>
          <p:spPr bwMode="auto">
            <a:xfrm>
              <a:off x="3332163" y="1514475"/>
              <a:ext cx="65088" cy="619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36" y="0"/>
                </a:cxn>
                <a:cxn ang="0">
                  <a:pos x="38" y="1"/>
                </a:cxn>
                <a:cxn ang="0">
                  <a:pos x="40" y="3"/>
                </a:cxn>
                <a:cxn ang="0">
                  <a:pos x="41" y="6"/>
                </a:cxn>
                <a:cxn ang="0">
                  <a:pos x="41" y="32"/>
                </a:cxn>
                <a:cxn ang="0">
                  <a:pos x="41" y="32"/>
                </a:cxn>
                <a:cxn ang="0">
                  <a:pos x="40" y="34"/>
                </a:cxn>
                <a:cxn ang="0">
                  <a:pos x="38" y="36"/>
                </a:cxn>
                <a:cxn ang="0">
                  <a:pos x="36" y="37"/>
                </a:cxn>
                <a:cxn ang="0">
                  <a:pos x="35" y="39"/>
                </a:cxn>
                <a:cxn ang="0">
                  <a:pos x="7" y="39"/>
                </a:cxn>
                <a:cxn ang="0">
                  <a:pos x="7" y="39"/>
                </a:cxn>
                <a:cxn ang="0">
                  <a:pos x="5" y="37"/>
                </a:cxn>
                <a:cxn ang="0">
                  <a:pos x="2" y="36"/>
                </a:cxn>
                <a:cxn ang="0">
                  <a:pos x="2" y="34"/>
                </a:cxn>
                <a:cxn ang="0">
                  <a:pos x="0" y="3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1"/>
                </a:cxn>
                <a:cxn ang="0">
                  <a:pos x="35" y="1"/>
                </a:cxn>
                <a:cxn ang="0">
                  <a:pos x="35" y="1"/>
                </a:cxn>
                <a:cxn ang="0">
                  <a:pos x="36" y="3"/>
                </a:cxn>
                <a:cxn ang="0">
                  <a:pos x="38" y="6"/>
                </a:cxn>
                <a:cxn ang="0">
                  <a:pos x="38" y="32"/>
                </a:cxn>
                <a:cxn ang="0">
                  <a:pos x="38" y="32"/>
                </a:cxn>
                <a:cxn ang="0">
                  <a:pos x="36" y="34"/>
                </a:cxn>
                <a:cxn ang="0">
                  <a:pos x="35" y="36"/>
                </a:cxn>
                <a:cxn ang="0">
                  <a:pos x="7" y="36"/>
                </a:cxn>
                <a:cxn ang="0">
                  <a:pos x="7" y="36"/>
                </a:cxn>
                <a:cxn ang="0">
                  <a:pos x="5" y="34"/>
                </a:cxn>
                <a:cxn ang="0">
                  <a:pos x="4" y="32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5" y="3"/>
                </a:cxn>
                <a:cxn ang="0">
                  <a:pos x="7" y="1"/>
                </a:cxn>
                <a:cxn ang="0">
                  <a:pos x="7" y="1"/>
                </a:cxn>
              </a:cxnLst>
              <a:rect l="0" t="0" r="r" b="b"/>
              <a:pathLst>
                <a:path w="41" h="39">
                  <a:moveTo>
                    <a:pt x="7" y="0"/>
                  </a:move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40" y="3"/>
                  </a:lnTo>
                  <a:lnTo>
                    <a:pt x="41" y="6"/>
                  </a:lnTo>
                  <a:lnTo>
                    <a:pt x="41" y="32"/>
                  </a:lnTo>
                  <a:lnTo>
                    <a:pt x="41" y="32"/>
                  </a:lnTo>
                  <a:lnTo>
                    <a:pt x="40" y="34"/>
                  </a:lnTo>
                  <a:lnTo>
                    <a:pt x="38" y="36"/>
                  </a:lnTo>
                  <a:lnTo>
                    <a:pt x="36" y="37"/>
                  </a:lnTo>
                  <a:lnTo>
                    <a:pt x="35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5" y="37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7" y="1"/>
                  </a:moveTo>
                  <a:lnTo>
                    <a:pt x="35" y="1"/>
                  </a:lnTo>
                  <a:lnTo>
                    <a:pt x="35" y="1"/>
                  </a:lnTo>
                  <a:lnTo>
                    <a:pt x="36" y="3"/>
                  </a:lnTo>
                  <a:lnTo>
                    <a:pt x="38" y="6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6" y="34"/>
                  </a:lnTo>
                  <a:lnTo>
                    <a:pt x="35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" y="34"/>
                  </a:lnTo>
                  <a:lnTo>
                    <a:pt x="4" y="32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3"/>
                  </a:lnTo>
                  <a:lnTo>
                    <a:pt x="7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04" name="Freeform 56"/>
            <p:cNvSpPr/>
            <p:nvPr/>
          </p:nvSpPr>
          <p:spPr bwMode="auto">
            <a:xfrm>
              <a:off x="3338513" y="1516063"/>
              <a:ext cx="53975" cy="5556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2" y="2"/>
                </a:cxn>
                <a:cxn ang="0">
                  <a:pos x="34" y="5"/>
                </a:cxn>
                <a:cxn ang="0">
                  <a:pos x="34" y="31"/>
                </a:cxn>
                <a:cxn ang="0">
                  <a:pos x="34" y="31"/>
                </a:cxn>
                <a:cxn ang="0">
                  <a:pos x="32" y="33"/>
                </a:cxn>
                <a:cxn ang="0">
                  <a:pos x="31" y="35"/>
                </a:cxn>
                <a:cxn ang="0">
                  <a:pos x="3" y="35"/>
                </a:cxn>
                <a:cxn ang="0">
                  <a:pos x="3" y="35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4" h="35">
                  <a:moveTo>
                    <a:pt x="3" y="0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32" y="2"/>
                  </a:lnTo>
                  <a:lnTo>
                    <a:pt x="34" y="5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2" y="33"/>
                  </a:lnTo>
                  <a:lnTo>
                    <a:pt x="31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1" y="33"/>
                  </a:lnTo>
                  <a:lnTo>
                    <a:pt x="0" y="31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6B4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05" name="Freeform 57"/>
            <p:cNvSpPr/>
            <p:nvPr/>
          </p:nvSpPr>
          <p:spPr bwMode="auto">
            <a:xfrm>
              <a:off x="3375025" y="1366838"/>
              <a:ext cx="22225" cy="38100"/>
            </a:xfrm>
            <a:custGeom>
              <a:avLst/>
              <a:gdLst/>
              <a:ahLst/>
              <a:cxnLst>
                <a:cxn ang="0">
                  <a:pos x="1" y="21"/>
                </a:cxn>
                <a:cxn ang="0">
                  <a:pos x="4" y="21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8" y="0"/>
                </a:cxn>
                <a:cxn ang="0">
                  <a:pos x="8" y="21"/>
                </a:cxn>
                <a:cxn ang="0">
                  <a:pos x="11" y="21"/>
                </a:cxn>
                <a:cxn ang="0">
                  <a:pos x="11" y="14"/>
                </a:cxn>
                <a:cxn ang="0">
                  <a:pos x="11" y="14"/>
                </a:cxn>
                <a:cxn ang="0">
                  <a:pos x="13" y="14"/>
                </a:cxn>
                <a:cxn ang="0">
                  <a:pos x="13" y="14"/>
                </a:cxn>
                <a:cxn ang="0">
                  <a:pos x="13" y="14"/>
                </a:cxn>
                <a:cxn ang="0">
                  <a:pos x="13" y="14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4" y="22"/>
                </a:cxn>
                <a:cxn ang="0">
                  <a:pos x="14" y="22"/>
                </a:cxn>
                <a:cxn ang="0">
                  <a:pos x="14" y="24"/>
                </a:cxn>
                <a:cxn ang="0">
                  <a:pos x="14" y="24"/>
                </a:cxn>
                <a:cxn ang="0">
                  <a:pos x="13" y="24"/>
                </a:cxn>
                <a:cxn ang="0">
                  <a:pos x="1" y="24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1" y="21"/>
                </a:cxn>
                <a:cxn ang="0">
                  <a:pos x="1" y="21"/>
                </a:cxn>
              </a:cxnLst>
              <a:rect l="0" t="0" r="r" b="b"/>
              <a:pathLst>
                <a:path w="14" h="24">
                  <a:moveTo>
                    <a:pt x="1" y="21"/>
                  </a:moveTo>
                  <a:lnTo>
                    <a:pt x="4" y="21"/>
                  </a:lnTo>
                  <a:lnTo>
                    <a:pt x="4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8" y="0"/>
                  </a:lnTo>
                  <a:lnTo>
                    <a:pt x="8" y="21"/>
                  </a:lnTo>
                  <a:lnTo>
                    <a:pt x="11" y="21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21"/>
                  </a:lnTo>
                  <a:lnTo>
                    <a:pt x="1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06" name="Freeform 58"/>
            <p:cNvSpPr/>
            <p:nvPr/>
          </p:nvSpPr>
          <p:spPr bwMode="auto">
            <a:xfrm>
              <a:off x="3408363" y="1366838"/>
              <a:ext cx="22225" cy="38100"/>
            </a:xfrm>
            <a:custGeom>
              <a:avLst/>
              <a:gdLst/>
              <a:ahLst/>
              <a:cxnLst>
                <a:cxn ang="0">
                  <a:pos x="13" y="24"/>
                </a:cxn>
                <a:cxn ang="0">
                  <a:pos x="0" y="2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3" y="11"/>
                </a:cxn>
                <a:cxn ang="0">
                  <a:pos x="11" y="11"/>
                </a:cxn>
                <a:cxn ang="0">
                  <a:pos x="1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14" y="11"/>
                </a:cxn>
                <a:cxn ang="0">
                  <a:pos x="14" y="13"/>
                </a:cxn>
                <a:cxn ang="0">
                  <a:pos x="14" y="13"/>
                </a:cxn>
                <a:cxn ang="0">
                  <a:pos x="11" y="14"/>
                </a:cxn>
                <a:cxn ang="0">
                  <a:pos x="3" y="14"/>
                </a:cxn>
                <a:cxn ang="0">
                  <a:pos x="3" y="21"/>
                </a:cxn>
                <a:cxn ang="0">
                  <a:pos x="13" y="21"/>
                </a:cxn>
                <a:cxn ang="0">
                  <a:pos x="13" y="21"/>
                </a:cxn>
                <a:cxn ang="0">
                  <a:pos x="14" y="22"/>
                </a:cxn>
                <a:cxn ang="0">
                  <a:pos x="14" y="22"/>
                </a:cxn>
                <a:cxn ang="0">
                  <a:pos x="14" y="22"/>
                </a:cxn>
                <a:cxn ang="0">
                  <a:pos x="14" y="22"/>
                </a:cxn>
                <a:cxn ang="0">
                  <a:pos x="14" y="24"/>
                </a:cxn>
                <a:cxn ang="0">
                  <a:pos x="14" y="24"/>
                </a:cxn>
                <a:cxn ang="0">
                  <a:pos x="13" y="24"/>
                </a:cxn>
                <a:cxn ang="0">
                  <a:pos x="13" y="24"/>
                </a:cxn>
              </a:cxnLst>
              <a:rect l="0" t="0" r="r" b="b"/>
              <a:pathLst>
                <a:path w="14" h="24">
                  <a:moveTo>
                    <a:pt x="13" y="24"/>
                  </a:moveTo>
                  <a:lnTo>
                    <a:pt x="0" y="2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11" y="11"/>
                  </a:lnTo>
                  <a:lnTo>
                    <a:pt x="1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1" y="14"/>
                  </a:lnTo>
                  <a:lnTo>
                    <a:pt x="3" y="14"/>
                  </a:lnTo>
                  <a:lnTo>
                    <a:pt x="3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07" name="Freeform 59"/>
            <p:cNvSpPr/>
            <p:nvPr/>
          </p:nvSpPr>
          <p:spPr bwMode="auto">
            <a:xfrm>
              <a:off x="3438525" y="1366838"/>
              <a:ext cx="26988" cy="38100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7" y="9"/>
                </a:cxn>
                <a:cxn ang="0">
                  <a:pos x="17" y="9"/>
                </a:cxn>
                <a:cxn ang="0">
                  <a:pos x="15" y="13"/>
                </a:cxn>
                <a:cxn ang="0">
                  <a:pos x="15" y="13"/>
                </a:cxn>
                <a:cxn ang="0">
                  <a:pos x="17" y="16"/>
                </a:cxn>
                <a:cxn ang="0">
                  <a:pos x="17" y="21"/>
                </a:cxn>
                <a:cxn ang="0">
                  <a:pos x="17" y="21"/>
                </a:cxn>
                <a:cxn ang="0">
                  <a:pos x="15" y="24"/>
                </a:cxn>
                <a:cxn ang="0">
                  <a:pos x="15" y="24"/>
                </a:cxn>
                <a:cxn ang="0">
                  <a:pos x="13" y="24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2" y="21"/>
                </a:cxn>
                <a:cxn ang="0">
                  <a:pos x="13" y="21"/>
                </a:cxn>
                <a:cxn ang="0">
                  <a:pos x="13" y="16"/>
                </a:cxn>
                <a:cxn ang="0">
                  <a:pos x="13" y="16"/>
                </a:cxn>
                <a:cxn ang="0">
                  <a:pos x="13" y="14"/>
                </a:cxn>
                <a:cxn ang="0">
                  <a:pos x="13" y="14"/>
                </a:cxn>
                <a:cxn ang="0">
                  <a:pos x="12" y="14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12" y="11"/>
                </a:cxn>
                <a:cxn ang="0">
                  <a:pos x="12" y="11"/>
                </a:cxn>
                <a:cxn ang="0">
                  <a:pos x="13" y="11"/>
                </a:cxn>
                <a:cxn ang="0">
                  <a:pos x="13" y="11"/>
                </a:cxn>
                <a:cxn ang="0">
                  <a:pos x="13" y="9"/>
                </a:cxn>
                <a:cxn ang="0">
                  <a:pos x="1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5" y="1"/>
                </a:cxn>
                <a:cxn ang="0">
                  <a:pos x="15" y="1"/>
                </a:cxn>
                <a:cxn ang="0">
                  <a:pos x="17" y="3"/>
                </a:cxn>
                <a:cxn ang="0">
                  <a:pos x="17" y="3"/>
                </a:cxn>
              </a:cxnLst>
              <a:rect l="0" t="0" r="r" b="b"/>
              <a:pathLst>
                <a:path w="17" h="24">
                  <a:moveTo>
                    <a:pt x="17" y="3"/>
                  </a:moveTo>
                  <a:lnTo>
                    <a:pt x="17" y="9"/>
                  </a:lnTo>
                  <a:lnTo>
                    <a:pt x="17" y="9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7" y="16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3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13" y="21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7" y="3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08" name="Freeform 60"/>
            <p:cNvSpPr/>
            <p:nvPr/>
          </p:nvSpPr>
          <p:spPr bwMode="auto">
            <a:xfrm>
              <a:off x="3475038" y="1366838"/>
              <a:ext cx="20638" cy="38100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13" y="14"/>
                </a:cxn>
                <a:cxn ang="0">
                  <a:pos x="13" y="14"/>
                </a:cxn>
                <a:cxn ang="0">
                  <a:pos x="13" y="14"/>
                </a:cxn>
                <a:cxn ang="0">
                  <a:pos x="13" y="14"/>
                </a:cxn>
                <a:cxn ang="0">
                  <a:pos x="13" y="16"/>
                </a:cxn>
                <a:cxn ang="0">
                  <a:pos x="13" y="16"/>
                </a:cxn>
                <a:cxn ang="0">
                  <a:pos x="12" y="16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2"/>
                </a:cxn>
                <a:cxn ang="0">
                  <a:pos x="8" y="22"/>
                </a:cxn>
              </a:cxnLst>
              <a:rect l="0" t="0" r="r" b="b"/>
              <a:pathLst>
                <a:path w="13" h="24">
                  <a:moveTo>
                    <a:pt x="8" y="22"/>
                  </a:moveTo>
                  <a:lnTo>
                    <a:pt x="8" y="16"/>
                  </a:lnTo>
                  <a:lnTo>
                    <a:pt x="0" y="16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3"/>
                  </a:lnTo>
                  <a:lnTo>
                    <a:pt x="8" y="13"/>
                  </a:lnTo>
                  <a:lnTo>
                    <a:pt x="8" y="5"/>
                  </a:lnTo>
                  <a:lnTo>
                    <a:pt x="8" y="5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2"/>
                  </a:lnTo>
                  <a:lnTo>
                    <a:pt x="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09" name="Freeform 61"/>
            <p:cNvSpPr/>
            <p:nvPr/>
          </p:nvSpPr>
          <p:spPr bwMode="auto">
            <a:xfrm>
              <a:off x="3502025" y="1366838"/>
              <a:ext cx="25400" cy="38100"/>
            </a:xfrm>
            <a:custGeom>
              <a:avLst/>
              <a:gdLst/>
              <a:ahLst/>
              <a:cxnLst>
                <a:cxn ang="0">
                  <a:pos x="4" y="21"/>
                </a:cxn>
                <a:cxn ang="0">
                  <a:pos x="13" y="21"/>
                </a:cxn>
                <a:cxn ang="0">
                  <a:pos x="13" y="14"/>
                </a:cxn>
                <a:cxn ang="0">
                  <a:pos x="3" y="14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6" y="1"/>
                </a:cxn>
                <a:cxn ang="0">
                  <a:pos x="16" y="1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6" y="3"/>
                </a:cxn>
                <a:cxn ang="0">
                  <a:pos x="6" y="11"/>
                </a:cxn>
                <a:cxn ang="0">
                  <a:pos x="13" y="11"/>
                </a:cxn>
                <a:cxn ang="0">
                  <a:pos x="13" y="11"/>
                </a:cxn>
                <a:cxn ang="0">
                  <a:pos x="14" y="11"/>
                </a:cxn>
                <a:cxn ang="0">
                  <a:pos x="14" y="11"/>
                </a:cxn>
                <a:cxn ang="0">
                  <a:pos x="16" y="14"/>
                </a:cxn>
                <a:cxn ang="0">
                  <a:pos x="16" y="21"/>
                </a:cxn>
                <a:cxn ang="0">
                  <a:pos x="16" y="21"/>
                </a:cxn>
                <a:cxn ang="0">
                  <a:pos x="14" y="24"/>
                </a:cxn>
                <a:cxn ang="0">
                  <a:pos x="14" y="24"/>
                </a:cxn>
                <a:cxn ang="0">
                  <a:pos x="13" y="24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3" y="24"/>
                </a:cxn>
                <a:cxn ang="0">
                  <a:pos x="1" y="22"/>
                </a:cxn>
                <a:cxn ang="0">
                  <a:pos x="1" y="22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1" y="21"/>
                </a:cxn>
                <a:cxn ang="0">
                  <a:pos x="1" y="21"/>
                </a:cxn>
                <a:cxn ang="0">
                  <a:pos x="3" y="21"/>
                </a:cxn>
                <a:cxn ang="0">
                  <a:pos x="4" y="21"/>
                </a:cxn>
                <a:cxn ang="0">
                  <a:pos x="4" y="21"/>
                </a:cxn>
                <a:cxn ang="0">
                  <a:pos x="4" y="21"/>
                </a:cxn>
                <a:cxn ang="0">
                  <a:pos x="4" y="21"/>
                </a:cxn>
              </a:cxnLst>
              <a:rect l="0" t="0" r="r" b="b"/>
              <a:pathLst>
                <a:path w="16" h="24">
                  <a:moveTo>
                    <a:pt x="4" y="21"/>
                  </a:moveTo>
                  <a:lnTo>
                    <a:pt x="13" y="21"/>
                  </a:lnTo>
                  <a:lnTo>
                    <a:pt x="13" y="14"/>
                  </a:lnTo>
                  <a:lnTo>
                    <a:pt x="3" y="14"/>
                  </a:lnTo>
                  <a:lnTo>
                    <a:pt x="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6" y="3"/>
                  </a:lnTo>
                  <a:lnTo>
                    <a:pt x="6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6" y="14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3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10" name="Freeform 62"/>
            <p:cNvSpPr>
              <a:spLocks noEditPoints="1"/>
            </p:cNvSpPr>
            <p:nvPr/>
          </p:nvSpPr>
          <p:spPr bwMode="auto">
            <a:xfrm>
              <a:off x="3535363" y="1366838"/>
              <a:ext cx="25400" cy="3810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3" y="13"/>
                </a:cxn>
                <a:cxn ang="0">
                  <a:pos x="14" y="13"/>
                </a:cxn>
                <a:cxn ang="0">
                  <a:pos x="14" y="13"/>
                </a:cxn>
                <a:cxn ang="0">
                  <a:pos x="16" y="14"/>
                </a:cxn>
                <a:cxn ang="0">
                  <a:pos x="16" y="14"/>
                </a:cxn>
                <a:cxn ang="0">
                  <a:pos x="16" y="14"/>
                </a:cxn>
                <a:cxn ang="0">
                  <a:pos x="16" y="22"/>
                </a:cxn>
                <a:cxn ang="0">
                  <a:pos x="16" y="22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14" y="24"/>
                </a:cxn>
                <a:cxn ang="0">
                  <a:pos x="1" y="24"/>
                </a:cxn>
                <a:cxn ang="0">
                  <a:pos x="1" y="24"/>
                </a:cxn>
                <a:cxn ang="0">
                  <a:pos x="1" y="24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3" y="16"/>
                </a:cxn>
                <a:cxn ang="0">
                  <a:pos x="3" y="21"/>
                </a:cxn>
                <a:cxn ang="0">
                  <a:pos x="13" y="21"/>
                </a:cxn>
                <a:cxn ang="0">
                  <a:pos x="13" y="16"/>
                </a:cxn>
                <a:cxn ang="0">
                  <a:pos x="3" y="16"/>
                </a:cxn>
                <a:cxn ang="0">
                  <a:pos x="3" y="16"/>
                </a:cxn>
              </a:cxnLst>
              <a:rect l="0" t="0" r="r" b="b"/>
              <a:pathLst>
                <a:path w="16" h="24">
                  <a:moveTo>
                    <a:pt x="1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3" y="16"/>
                  </a:moveTo>
                  <a:lnTo>
                    <a:pt x="3" y="21"/>
                  </a:lnTo>
                  <a:lnTo>
                    <a:pt x="13" y="21"/>
                  </a:lnTo>
                  <a:lnTo>
                    <a:pt x="13" y="16"/>
                  </a:lnTo>
                  <a:lnTo>
                    <a:pt x="3" y="16"/>
                  </a:lnTo>
                  <a:lnTo>
                    <a:pt x="3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11" name="Freeform 63"/>
            <p:cNvSpPr/>
            <p:nvPr/>
          </p:nvSpPr>
          <p:spPr bwMode="auto">
            <a:xfrm>
              <a:off x="3563938" y="1366838"/>
              <a:ext cx="22225" cy="3810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14" y="11"/>
                </a:cxn>
                <a:cxn ang="0">
                  <a:pos x="8" y="1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4"/>
                </a:cxn>
                <a:cxn ang="0">
                  <a:pos x="6" y="24"/>
                </a:cxn>
                <a:cxn ang="0">
                  <a:pos x="6" y="24"/>
                </a:cxn>
                <a:cxn ang="0">
                  <a:pos x="6" y="24"/>
                </a:cxn>
                <a:cxn ang="0">
                  <a:pos x="5" y="22"/>
                </a:cxn>
                <a:cxn ang="0">
                  <a:pos x="5" y="16"/>
                </a:cxn>
                <a:cxn ang="0">
                  <a:pos x="5" y="16"/>
                </a:cxn>
                <a:cxn ang="0">
                  <a:pos x="6" y="14"/>
                </a:cxn>
                <a:cxn ang="0">
                  <a:pos x="11" y="9"/>
                </a:cxn>
                <a:cxn ang="0">
                  <a:pos x="1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4" h="24">
                  <a:moveTo>
                    <a:pt x="0" y="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8" y="1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2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6" y="14"/>
                  </a:lnTo>
                  <a:lnTo>
                    <a:pt x="11" y="9"/>
                  </a:lnTo>
                  <a:lnTo>
                    <a:pt x="1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12" name="Freeform 64"/>
            <p:cNvSpPr>
              <a:spLocks noEditPoints="1"/>
            </p:cNvSpPr>
            <p:nvPr/>
          </p:nvSpPr>
          <p:spPr bwMode="auto">
            <a:xfrm>
              <a:off x="3594100" y="1366838"/>
              <a:ext cx="23813" cy="38100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12" y="11"/>
                </a:cxn>
                <a:cxn ang="0">
                  <a:pos x="12" y="11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5" y="14"/>
                </a:cxn>
                <a:cxn ang="0">
                  <a:pos x="15" y="21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4"/>
                </a:cxn>
                <a:cxn ang="0">
                  <a:pos x="12" y="24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5" y="3"/>
                </a:cxn>
                <a:cxn ang="0">
                  <a:pos x="5" y="11"/>
                </a:cxn>
                <a:cxn ang="0">
                  <a:pos x="9" y="11"/>
                </a:cxn>
                <a:cxn ang="0">
                  <a:pos x="9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2" y="14"/>
                </a:cxn>
                <a:cxn ang="0">
                  <a:pos x="2" y="21"/>
                </a:cxn>
                <a:cxn ang="0">
                  <a:pos x="12" y="21"/>
                </a:cxn>
                <a:cxn ang="0">
                  <a:pos x="12" y="14"/>
                </a:cxn>
                <a:cxn ang="0">
                  <a:pos x="2" y="14"/>
                </a:cxn>
                <a:cxn ang="0">
                  <a:pos x="2" y="14"/>
                </a:cxn>
              </a:cxnLst>
              <a:rect l="0" t="0" r="r" b="b"/>
              <a:pathLst>
                <a:path w="15" h="24">
                  <a:moveTo>
                    <a:pt x="0" y="21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21"/>
                  </a:lnTo>
                  <a:close/>
                  <a:moveTo>
                    <a:pt x="5" y="3"/>
                  </a:moveTo>
                  <a:lnTo>
                    <a:pt x="5" y="11"/>
                  </a:lnTo>
                  <a:lnTo>
                    <a:pt x="9" y="11"/>
                  </a:lnTo>
                  <a:lnTo>
                    <a:pt x="9" y="3"/>
                  </a:lnTo>
                  <a:lnTo>
                    <a:pt x="5" y="3"/>
                  </a:lnTo>
                  <a:lnTo>
                    <a:pt x="5" y="3"/>
                  </a:lnTo>
                  <a:close/>
                  <a:moveTo>
                    <a:pt x="2" y="14"/>
                  </a:moveTo>
                  <a:lnTo>
                    <a:pt x="2" y="21"/>
                  </a:lnTo>
                  <a:lnTo>
                    <a:pt x="12" y="21"/>
                  </a:lnTo>
                  <a:lnTo>
                    <a:pt x="1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13" name="Freeform 65"/>
            <p:cNvSpPr>
              <a:spLocks noEditPoints="1"/>
            </p:cNvSpPr>
            <p:nvPr/>
          </p:nvSpPr>
          <p:spPr bwMode="auto">
            <a:xfrm>
              <a:off x="3625850" y="1366838"/>
              <a:ext cx="23813" cy="38100"/>
            </a:xfrm>
            <a:custGeom>
              <a:avLst/>
              <a:gdLst/>
              <a:ahLst/>
              <a:cxnLst>
                <a:cxn ang="0">
                  <a:pos x="13" y="24"/>
                </a:cxn>
                <a:cxn ang="0">
                  <a:pos x="11" y="24"/>
                </a:cxn>
                <a:cxn ang="0">
                  <a:pos x="11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1" y="21"/>
                </a:cxn>
                <a:cxn ang="0">
                  <a:pos x="11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5" y="1"/>
                </a:cxn>
                <a:cxn ang="0">
                  <a:pos x="15" y="1"/>
                </a:cxn>
                <a:cxn ang="0">
                  <a:pos x="15" y="1"/>
                </a:cxn>
                <a:cxn ang="0">
                  <a:pos x="15" y="22"/>
                </a:cxn>
                <a:cxn ang="0">
                  <a:pos x="15" y="22"/>
                </a:cxn>
                <a:cxn ang="0">
                  <a:pos x="15" y="24"/>
                </a:cxn>
                <a:cxn ang="0">
                  <a:pos x="15" y="24"/>
                </a:cxn>
                <a:cxn ang="0">
                  <a:pos x="13" y="24"/>
                </a:cxn>
                <a:cxn ang="0">
                  <a:pos x="13" y="24"/>
                </a:cxn>
                <a:cxn ang="0">
                  <a:pos x="11" y="8"/>
                </a:cxn>
                <a:cxn ang="0">
                  <a:pos x="11" y="3"/>
                </a:cxn>
                <a:cxn ang="0">
                  <a:pos x="2" y="3"/>
                </a:cxn>
                <a:cxn ang="0">
                  <a:pos x="2" y="8"/>
                </a:cxn>
                <a:cxn ang="0">
                  <a:pos x="11" y="8"/>
                </a:cxn>
                <a:cxn ang="0">
                  <a:pos x="11" y="8"/>
                </a:cxn>
              </a:cxnLst>
              <a:rect l="0" t="0" r="r" b="b"/>
              <a:pathLst>
                <a:path w="15" h="24">
                  <a:moveTo>
                    <a:pt x="13" y="24"/>
                  </a:moveTo>
                  <a:lnTo>
                    <a:pt x="11" y="24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3" y="24"/>
                  </a:lnTo>
                  <a:lnTo>
                    <a:pt x="13" y="24"/>
                  </a:lnTo>
                  <a:close/>
                  <a:moveTo>
                    <a:pt x="11" y="8"/>
                  </a:moveTo>
                  <a:lnTo>
                    <a:pt x="11" y="3"/>
                  </a:lnTo>
                  <a:lnTo>
                    <a:pt x="2" y="3"/>
                  </a:lnTo>
                  <a:lnTo>
                    <a:pt x="2" y="8"/>
                  </a:lnTo>
                  <a:lnTo>
                    <a:pt x="11" y="8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14" name="Freeform 66"/>
            <p:cNvSpPr>
              <a:spLocks noEditPoints="1"/>
            </p:cNvSpPr>
            <p:nvPr/>
          </p:nvSpPr>
          <p:spPr bwMode="auto">
            <a:xfrm>
              <a:off x="3430588" y="1514475"/>
              <a:ext cx="63500" cy="619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6" y="0"/>
                </a:cxn>
                <a:cxn ang="0">
                  <a:pos x="38" y="1"/>
                </a:cxn>
                <a:cxn ang="0">
                  <a:pos x="40" y="3"/>
                </a:cxn>
                <a:cxn ang="0">
                  <a:pos x="40" y="6"/>
                </a:cxn>
                <a:cxn ang="0">
                  <a:pos x="40" y="32"/>
                </a:cxn>
                <a:cxn ang="0">
                  <a:pos x="40" y="32"/>
                </a:cxn>
                <a:cxn ang="0">
                  <a:pos x="40" y="34"/>
                </a:cxn>
                <a:cxn ang="0">
                  <a:pos x="38" y="36"/>
                </a:cxn>
                <a:cxn ang="0">
                  <a:pos x="36" y="37"/>
                </a:cxn>
                <a:cxn ang="0">
                  <a:pos x="33" y="39"/>
                </a:cxn>
                <a:cxn ang="0">
                  <a:pos x="7" y="39"/>
                </a:cxn>
                <a:cxn ang="0">
                  <a:pos x="7" y="39"/>
                </a:cxn>
                <a:cxn ang="0">
                  <a:pos x="4" y="37"/>
                </a:cxn>
                <a:cxn ang="0">
                  <a:pos x="2" y="36"/>
                </a:cxn>
                <a:cxn ang="0">
                  <a:pos x="0" y="34"/>
                </a:cxn>
                <a:cxn ang="0">
                  <a:pos x="0" y="3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1"/>
                </a:cxn>
                <a:cxn ang="0">
                  <a:pos x="33" y="1"/>
                </a:cxn>
                <a:cxn ang="0">
                  <a:pos x="33" y="1"/>
                </a:cxn>
                <a:cxn ang="0">
                  <a:pos x="36" y="3"/>
                </a:cxn>
                <a:cxn ang="0">
                  <a:pos x="36" y="6"/>
                </a:cxn>
                <a:cxn ang="0">
                  <a:pos x="36" y="32"/>
                </a:cxn>
                <a:cxn ang="0">
                  <a:pos x="36" y="32"/>
                </a:cxn>
                <a:cxn ang="0">
                  <a:pos x="36" y="34"/>
                </a:cxn>
                <a:cxn ang="0">
                  <a:pos x="33" y="36"/>
                </a:cxn>
                <a:cxn ang="0">
                  <a:pos x="7" y="36"/>
                </a:cxn>
                <a:cxn ang="0">
                  <a:pos x="7" y="36"/>
                </a:cxn>
                <a:cxn ang="0">
                  <a:pos x="4" y="34"/>
                </a:cxn>
                <a:cxn ang="0">
                  <a:pos x="2" y="32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7" y="1"/>
                </a:cxn>
              </a:cxnLst>
              <a:rect l="0" t="0" r="r" b="b"/>
              <a:pathLst>
                <a:path w="40" h="39">
                  <a:moveTo>
                    <a:pt x="7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40" y="3"/>
                  </a:lnTo>
                  <a:lnTo>
                    <a:pt x="40" y="6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34"/>
                  </a:lnTo>
                  <a:lnTo>
                    <a:pt x="38" y="36"/>
                  </a:lnTo>
                  <a:lnTo>
                    <a:pt x="36" y="37"/>
                  </a:lnTo>
                  <a:lnTo>
                    <a:pt x="33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4" y="37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7" y="1"/>
                  </a:moveTo>
                  <a:lnTo>
                    <a:pt x="33" y="1"/>
                  </a:lnTo>
                  <a:lnTo>
                    <a:pt x="33" y="1"/>
                  </a:lnTo>
                  <a:lnTo>
                    <a:pt x="36" y="3"/>
                  </a:lnTo>
                  <a:lnTo>
                    <a:pt x="36" y="6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6" y="34"/>
                  </a:lnTo>
                  <a:lnTo>
                    <a:pt x="33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3"/>
                  </a:lnTo>
                  <a:lnTo>
                    <a:pt x="7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15" name="Freeform 67"/>
            <p:cNvSpPr/>
            <p:nvPr/>
          </p:nvSpPr>
          <p:spPr bwMode="auto">
            <a:xfrm>
              <a:off x="3433763" y="1516063"/>
              <a:ext cx="53975" cy="5556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4" y="2"/>
                </a:cxn>
                <a:cxn ang="0">
                  <a:pos x="34" y="5"/>
                </a:cxn>
                <a:cxn ang="0">
                  <a:pos x="34" y="31"/>
                </a:cxn>
                <a:cxn ang="0">
                  <a:pos x="34" y="31"/>
                </a:cxn>
                <a:cxn ang="0">
                  <a:pos x="34" y="33"/>
                </a:cxn>
                <a:cxn ang="0">
                  <a:pos x="31" y="35"/>
                </a:cxn>
                <a:cxn ang="0">
                  <a:pos x="5" y="35"/>
                </a:cxn>
                <a:cxn ang="0">
                  <a:pos x="5" y="35"/>
                </a:cxn>
                <a:cxn ang="0">
                  <a:pos x="2" y="33"/>
                </a:cxn>
                <a:cxn ang="0">
                  <a:pos x="0" y="31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34" h="35">
                  <a:moveTo>
                    <a:pt x="5" y="0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34" y="2"/>
                  </a:lnTo>
                  <a:lnTo>
                    <a:pt x="34" y="5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4" y="33"/>
                  </a:lnTo>
                  <a:lnTo>
                    <a:pt x="31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2" y="33"/>
                  </a:lnTo>
                  <a:lnTo>
                    <a:pt x="0" y="31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26B4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16" name="Freeform 68"/>
            <p:cNvSpPr>
              <a:spLocks noEditPoints="1"/>
            </p:cNvSpPr>
            <p:nvPr/>
          </p:nvSpPr>
          <p:spPr bwMode="auto">
            <a:xfrm>
              <a:off x="3527425" y="1514475"/>
              <a:ext cx="61913" cy="619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6" y="0"/>
                </a:cxn>
                <a:cxn ang="0">
                  <a:pos x="37" y="1"/>
                </a:cxn>
                <a:cxn ang="0">
                  <a:pos x="39" y="3"/>
                </a:cxn>
                <a:cxn ang="0">
                  <a:pos x="39" y="6"/>
                </a:cxn>
                <a:cxn ang="0">
                  <a:pos x="39" y="32"/>
                </a:cxn>
                <a:cxn ang="0">
                  <a:pos x="39" y="32"/>
                </a:cxn>
                <a:cxn ang="0">
                  <a:pos x="39" y="34"/>
                </a:cxn>
                <a:cxn ang="0">
                  <a:pos x="37" y="36"/>
                </a:cxn>
                <a:cxn ang="0">
                  <a:pos x="36" y="37"/>
                </a:cxn>
                <a:cxn ang="0">
                  <a:pos x="33" y="39"/>
                </a:cxn>
                <a:cxn ang="0">
                  <a:pos x="6" y="39"/>
                </a:cxn>
                <a:cxn ang="0">
                  <a:pos x="6" y="39"/>
                </a:cxn>
                <a:cxn ang="0">
                  <a:pos x="3" y="37"/>
                </a:cxn>
                <a:cxn ang="0">
                  <a:pos x="2" y="36"/>
                </a:cxn>
                <a:cxn ang="0">
                  <a:pos x="0" y="34"/>
                </a:cxn>
                <a:cxn ang="0">
                  <a:pos x="0" y="3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1"/>
                </a:cxn>
                <a:cxn ang="0">
                  <a:pos x="33" y="1"/>
                </a:cxn>
                <a:cxn ang="0">
                  <a:pos x="33" y="1"/>
                </a:cxn>
                <a:cxn ang="0">
                  <a:pos x="36" y="3"/>
                </a:cxn>
                <a:cxn ang="0">
                  <a:pos x="37" y="6"/>
                </a:cxn>
                <a:cxn ang="0">
                  <a:pos x="37" y="32"/>
                </a:cxn>
                <a:cxn ang="0">
                  <a:pos x="37" y="32"/>
                </a:cxn>
                <a:cxn ang="0">
                  <a:pos x="36" y="34"/>
                </a:cxn>
                <a:cxn ang="0">
                  <a:pos x="33" y="36"/>
                </a:cxn>
                <a:cxn ang="0">
                  <a:pos x="6" y="36"/>
                </a:cxn>
                <a:cxn ang="0">
                  <a:pos x="6" y="36"/>
                </a:cxn>
                <a:cxn ang="0">
                  <a:pos x="3" y="34"/>
                </a:cxn>
                <a:cxn ang="0">
                  <a:pos x="3" y="32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3"/>
                </a:cxn>
                <a:cxn ang="0">
                  <a:pos x="6" y="1"/>
                </a:cxn>
                <a:cxn ang="0">
                  <a:pos x="6" y="1"/>
                </a:cxn>
              </a:cxnLst>
              <a:rect l="0" t="0" r="r" b="b"/>
              <a:pathLst>
                <a:path w="39" h="39">
                  <a:moveTo>
                    <a:pt x="6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7" y="1"/>
                  </a:lnTo>
                  <a:lnTo>
                    <a:pt x="39" y="3"/>
                  </a:lnTo>
                  <a:lnTo>
                    <a:pt x="39" y="6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39" y="34"/>
                  </a:lnTo>
                  <a:lnTo>
                    <a:pt x="37" y="36"/>
                  </a:lnTo>
                  <a:lnTo>
                    <a:pt x="36" y="37"/>
                  </a:lnTo>
                  <a:lnTo>
                    <a:pt x="33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3" y="37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close/>
                  <a:moveTo>
                    <a:pt x="6" y="1"/>
                  </a:moveTo>
                  <a:lnTo>
                    <a:pt x="33" y="1"/>
                  </a:lnTo>
                  <a:lnTo>
                    <a:pt x="33" y="1"/>
                  </a:lnTo>
                  <a:lnTo>
                    <a:pt x="36" y="3"/>
                  </a:lnTo>
                  <a:lnTo>
                    <a:pt x="37" y="6"/>
                  </a:lnTo>
                  <a:lnTo>
                    <a:pt x="37" y="32"/>
                  </a:lnTo>
                  <a:lnTo>
                    <a:pt x="37" y="32"/>
                  </a:lnTo>
                  <a:lnTo>
                    <a:pt x="36" y="34"/>
                  </a:lnTo>
                  <a:lnTo>
                    <a:pt x="33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3" y="34"/>
                  </a:lnTo>
                  <a:lnTo>
                    <a:pt x="3" y="32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17" name="Freeform 69"/>
            <p:cNvSpPr/>
            <p:nvPr/>
          </p:nvSpPr>
          <p:spPr bwMode="auto">
            <a:xfrm>
              <a:off x="3532188" y="1516063"/>
              <a:ext cx="53975" cy="5556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3" y="2"/>
                </a:cxn>
                <a:cxn ang="0">
                  <a:pos x="34" y="5"/>
                </a:cxn>
                <a:cxn ang="0">
                  <a:pos x="34" y="31"/>
                </a:cxn>
                <a:cxn ang="0">
                  <a:pos x="34" y="31"/>
                </a:cxn>
                <a:cxn ang="0">
                  <a:pos x="33" y="33"/>
                </a:cxn>
                <a:cxn ang="0">
                  <a:pos x="30" y="35"/>
                </a:cxn>
                <a:cxn ang="0">
                  <a:pos x="3" y="35"/>
                </a:cxn>
                <a:cxn ang="0">
                  <a:pos x="3" y="35"/>
                </a:cxn>
                <a:cxn ang="0">
                  <a:pos x="0" y="33"/>
                </a:cxn>
                <a:cxn ang="0">
                  <a:pos x="0" y="31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4" h="35">
                  <a:moveTo>
                    <a:pt x="3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3" y="2"/>
                  </a:lnTo>
                  <a:lnTo>
                    <a:pt x="34" y="5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3" y="33"/>
                  </a:lnTo>
                  <a:lnTo>
                    <a:pt x="30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6B4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18" name="Freeform 70"/>
            <p:cNvSpPr>
              <a:spLocks noEditPoints="1"/>
            </p:cNvSpPr>
            <p:nvPr/>
          </p:nvSpPr>
          <p:spPr bwMode="auto">
            <a:xfrm>
              <a:off x="3622675" y="1514475"/>
              <a:ext cx="65088" cy="619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36" y="0"/>
                </a:cxn>
                <a:cxn ang="0">
                  <a:pos x="39" y="1"/>
                </a:cxn>
                <a:cxn ang="0">
                  <a:pos x="39" y="3"/>
                </a:cxn>
                <a:cxn ang="0">
                  <a:pos x="41" y="6"/>
                </a:cxn>
                <a:cxn ang="0">
                  <a:pos x="41" y="32"/>
                </a:cxn>
                <a:cxn ang="0">
                  <a:pos x="41" y="32"/>
                </a:cxn>
                <a:cxn ang="0">
                  <a:pos x="39" y="34"/>
                </a:cxn>
                <a:cxn ang="0">
                  <a:pos x="39" y="36"/>
                </a:cxn>
                <a:cxn ang="0">
                  <a:pos x="36" y="37"/>
                </a:cxn>
                <a:cxn ang="0">
                  <a:pos x="35" y="39"/>
                </a:cxn>
                <a:cxn ang="0">
                  <a:pos x="7" y="39"/>
                </a:cxn>
                <a:cxn ang="0">
                  <a:pos x="7" y="39"/>
                </a:cxn>
                <a:cxn ang="0">
                  <a:pos x="5" y="37"/>
                </a:cxn>
                <a:cxn ang="0">
                  <a:pos x="4" y="36"/>
                </a:cxn>
                <a:cxn ang="0">
                  <a:pos x="2" y="34"/>
                </a:cxn>
                <a:cxn ang="0">
                  <a:pos x="0" y="3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1"/>
                </a:cxn>
                <a:cxn ang="0">
                  <a:pos x="35" y="1"/>
                </a:cxn>
                <a:cxn ang="0">
                  <a:pos x="35" y="1"/>
                </a:cxn>
                <a:cxn ang="0">
                  <a:pos x="36" y="3"/>
                </a:cxn>
                <a:cxn ang="0">
                  <a:pos x="38" y="6"/>
                </a:cxn>
                <a:cxn ang="0">
                  <a:pos x="38" y="32"/>
                </a:cxn>
                <a:cxn ang="0">
                  <a:pos x="38" y="32"/>
                </a:cxn>
                <a:cxn ang="0">
                  <a:pos x="36" y="34"/>
                </a:cxn>
                <a:cxn ang="0">
                  <a:pos x="35" y="36"/>
                </a:cxn>
                <a:cxn ang="0">
                  <a:pos x="7" y="36"/>
                </a:cxn>
                <a:cxn ang="0">
                  <a:pos x="7" y="36"/>
                </a:cxn>
                <a:cxn ang="0">
                  <a:pos x="5" y="34"/>
                </a:cxn>
                <a:cxn ang="0">
                  <a:pos x="4" y="32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5" y="3"/>
                </a:cxn>
                <a:cxn ang="0">
                  <a:pos x="7" y="1"/>
                </a:cxn>
                <a:cxn ang="0">
                  <a:pos x="7" y="1"/>
                </a:cxn>
              </a:cxnLst>
              <a:rect l="0" t="0" r="r" b="b"/>
              <a:pathLst>
                <a:path w="41" h="39">
                  <a:moveTo>
                    <a:pt x="7" y="0"/>
                  </a:move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39" y="3"/>
                  </a:lnTo>
                  <a:lnTo>
                    <a:pt x="41" y="6"/>
                  </a:lnTo>
                  <a:lnTo>
                    <a:pt x="41" y="32"/>
                  </a:lnTo>
                  <a:lnTo>
                    <a:pt x="41" y="32"/>
                  </a:lnTo>
                  <a:lnTo>
                    <a:pt x="39" y="34"/>
                  </a:lnTo>
                  <a:lnTo>
                    <a:pt x="39" y="36"/>
                  </a:lnTo>
                  <a:lnTo>
                    <a:pt x="36" y="37"/>
                  </a:lnTo>
                  <a:lnTo>
                    <a:pt x="35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5" y="37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7" y="1"/>
                  </a:moveTo>
                  <a:lnTo>
                    <a:pt x="35" y="1"/>
                  </a:lnTo>
                  <a:lnTo>
                    <a:pt x="35" y="1"/>
                  </a:lnTo>
                  <a:lnTo>
                    <a:pt x="36" y="3"/>
                  </a:lnTo>
                  <a:lnTo>
                    <a:pt x="38" y="6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6" y="34"/>
                  </a:lnTo>
                  <a:lnTo>
                    <a:pt x="35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" y="34"/>
                  </a:lnTo>
                  <a:lnTo>
                    <a:pt x="4" y="32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3"/>
                  </a:lnTo>
                  <a:lnTo>
                    <a:pt x="7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19" name="Freeform 71"/>
            <p:cNvSpPr/>
            <p:nvPr/>
          </p:nvSpPr>
          <p:spPr bwMode="auto">
            <a:xfrm>
              <a:off x="3629025" y="1516063"/>
              <a:ext cx="53975" cy="5556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2" y="2"/>
                </a:cxn>
                <a:cxn ang="0">
                  <a:pos x="34" y="5"/>
                </a:cxn>
                <a:cxn ang="0">
                  <a:pos x="34" y="31"/>
                </a:cxn>
                <a:cxn ang="0">
                  <a:pos x="34" y="31"/>
                </a:cxn>
                <a:cxn ang="0">
                  <a:pos x="32" y="33"/>
                </a:cxn>
                <a:cxn ang="0">
                  <a:pos x="31" y="35"/>
                </a:cxn>
                <a:cxn ang="0">
                  <a:pos x="3" y="35"/>
                </a:cxn>
                <a:cxn ang="0">
                  <a:pos x="3" y="35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4" h="35">
                  <a:moveTo>
                    <a:pt x="3" y="0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32" y="2"/>
                  </a:lnTo>
                  <a:lnTo>
                    <a:pt x="34" y="5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2" y="33"/>
                  </a:lnTo>
                  <a:lnTo>
                    <a:pt x="31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1" y="33"/>
                  </a:lnTo>
                  <a:lnTo>
                    <a:pt x="0" y="31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6B4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20" name="Freeform 72"/>
            <p:cNvSpPr>
              <a:spLocks noEditPoints="1"/>
            </p:cNvSpPr>
            <p:nvPr/>
          </p:nvSpPr>
          <p:spPr bwMode="auto">
            <a:xfrm>
              <a:off x="3332163" y="1600200"/>
              <a:ext cx="65088" cy="619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36" y="0"/>
                </a:cxn>
                <a:cxn ang="0">
                  <a:pos x="38" y="1"/>
                </a:cxn>
                <a:cxn ang="0">
                  <a:pos x="40" y="5"/>
                </a:cxn>
                <a:cxn ang="0">
                  <a:pos x="41" y="6"/>
                </a:cxn>
                <a:cxn ang="0">
                  <a:pos x="41" y="32"/>
                </a:cxn>
                <a:cxn ang="0">
                  <a:pos x="41" y="32"/>
                </a:cxn>
                <a:cxn ang="0">
                  <a:pos x="40" y="36"/>
                </a:cxn>
                <a:cxn ang="0">
                  <a:pos x="38" y="37"/>
                </a:cxn>
                <a:cxn ang="0">
                  <a:pos x="36" y="39"/>
                </a:cxn>
                <a:cxn ang="0">
                  <a:pos x="35" y="39"/>
                </a:cxn>
                <a:cxn ang="0">
                  <a:pos x="7" y="39"/>
                </a:cxn>
                <a:cxn ang="0">
                  <a:pos x="7" y="39"/>
                </a:cxn>
                <a:cxn ang="0">
                  <a:pos x="5" y="39"/>
                </a:cxn>
                <a:cxn ang="0">
                  <a:pos x="2" y="37"/>
                </a:cxn>
                <a:cxn ang="0">
                  <a:pos x="2" y="36"/>
                </a:cxn>
                <a:cxn ang="0">
                  <a:pos x="0" y="3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5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35" y="3"/>
                </a:cxn>
                <a:cxn ang="0">
                  <a:pos x="35" y="3"/>
                </a:cxn>
                <a:cxn ang="0">
                  <a:pos x="36" y="3"/>
                </a:cxn>
                <a:cxn ang="0">
                  <a:pos x="38" y="6"/>
                </a:cxn>
                <a:cxn ang="0">
                  <a:pos x="38" y="32"/>
                </a:cxn>
                <a:cxn ang="0">
                  <a:pos x="38" y="32"/>
                </a:cxn>
                <a:cxn ang="0">
                  <a:pos x="36" y="36"/>
                </a:cxn>
                <a:cxn ang="0">
                  <a:pos x="35" y="36"/>
                </a:cxn>
                <a:cxn ang="0">
                  <a:pos x="7" y="36"/>
                </a:cxn>
                <a:cxn ang="0">
                  <a:pos x="7" y="36"/>
                </a:cxn>
                <a:cxn ang="0">
                  <a:pos x="5" y="36"/>
                </a:cxn>
                <a:cxn ang="0">
                  <a:pos x="4" y="32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41" h="39">
                  <a:moveTo>
                    <a:pt x="7" y="0"/>
                  </a:move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40" y="5"/>
                  </a:lnTo>
                  <a:lnTo>
                    <a:pt x="41" y="6"/>
                  </a:lnTo>
                  <a:lnTo>
                    <a:pt x="41" y="32"/>
                  </a:lnTo>
                  <a:lnTo>
                    <a:pt x="41" y="32"/>
                  </a:lnTo>
                  <a:lnTo>
                    <a:pt x="40" y="36"/>
                  </a:lnTo>
                  <a:lnTo>
                    <a:pt x="38" y="37"/>
                  </a:lnTo>
                  <a:lnTo>
                    <a:pt x="36" y="39"/>
                  </a:lnTo>
                  <a:lnTo>
                    <a:pt x="35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5" y="39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5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7" y="3"/>
                  </a:moveTo>
                  <a:lnTo>
                    <a:pt x="35" y="3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8" y="6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4" y="32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21" name="Freeform 73"/>
            <p:cNvSpPr/>
            <p:nvPr/>
          </p:nvSpPr>
          <p:spPr bwMode="auto">
            <a:xfrm>
              <a:off x="3338513" y="1604963"/>
              <a:ext cx="53975" cy="5238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2" y="0"/>
                </a:cxn>
                <a:cxn ang="0">
                  <a:pos x="34" y="3"/>
                </a:cxn>
                <a:cxn ang="0">
                  <a:pos x="34" y="29"/>
                </a:cxn>
                <a:cxn ang="0">
                  <a:pos x="34" y="29"/>
                </a:cxn>
                <a:cxn ang="0">
                  <a:pos x="32" y="33"/>
                </a:cxn>
                <a:cxn ang="0">
                  <a:pos x="31" y="33"/>
                </a:cxn>
                <a:cxn ang="0">
                  <a:pos x="3" y="33"/>
                </a:cxn>
                <a:cxn ang="0">
                  <a:pos x="3" y="33"/>
                </a:cxn>
                <a:cxn ang="0">
                  <a:pos x="1" y="33"/>
                </a:cxn>
                <a:cxn ang="0">
                  <a:pos x="0" y="29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4" h="33">
                  <a:moveTo>
                    <a:pt x="3" y="0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4" y="3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6B4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22" name="Freeform 74"/>
            <p:cNvSpPr>
              <a:spLocks noEditPoints="1"/>
            </p:cNvSpPr>
            <p:nvPr/>
          </p:nvSpPr>
          <p:spPr bwMode="auto">
            <a:xfrm>
              <a:off x="3430588" y="1600200"/>
              <a:ext cx="63500" cy="619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6" y="0"/>
                </a:cxn>
                <a:cxn ang="0">
                  <a:pos x="38" y="1"/>
                </a:cxn>
                <a:cxn ang="0">
                  <a:pos x="40" y="5"/>
                </a:cxn>
                <a:cxn ang="0">
                  <a:pos x="40" y="6"/>
                </a:cxn>
                <a:cxn ang="0">
                  <a:pos x="40" y="32"/>
                </a:cxn>
                <a:cxn ang="0">
                  <a:pos x="40" y="32"/>
                </a:cxn>
                <a:cxn ang="0">
                  <a:pos x="40" y="36"/>
                </a:cxn>
                <a:cxn ang="0">
                  <a:pos x="38" y="37"/>
                </a:cxn>
                <a:cxn ang="0">
                  <a:pos x="36" y="39"/>
                </a:cxn>
                <a:cxn ang="0">
                  <a:pos x="33" y="39"/>
                </a:cxn>
                <a:cxn ang="0">
                  <a:pos x="7" y="39"/>
                </a:cxn>
                <a:cxn ang="0">
                  <a:pos x="7" y="39"/>
                </a:cxn>
                <a:cxn ang="0">
                  <a:pos x="4" y="39"/>
                </a:cxn>
                <a:cxn ang="0">
                  <a:pos x="2" y="37"/>
                </a:cxn>
                <a:cxn ang="0">
                  <a:pos x="0" y="36"/>
                </a:cxn>
                <a:cxn ang="0">
                  <a:pos x="0" y="3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33" y="3"/>
                </a:cxn>
                <a:cxn ang="0">
                  <a:pos x="33" y="3"/>
                </a:cxn>
                <a:cxn ang="0">
                  <a:pos x="36" y="3"/>
                </a:cxn>
                <a:cxn ang="0">
                  <a:pos x="36" y="6"/>
                </a:cxn>
                <a:cxn ang="0">
                  <a:pos x="36" y="32"/>
                </a:cxn>
                <a:cxn ang="0">
                  <a:pos x="36" y="32"/>
                </a:cxn>
                <a:cxn ang="0">
                  <a:pos x="36" y="36"/>
                </a:cxn>
                <a:cxn ang="0">
                  <a:pos x="33" y="36"/>
                </a:cxn>
                <a:cxn ang="0">
                  <a:pos x="7" y="36"/>
                </a:cxn>
                <a:cxn ang="0">
                  <a:pos x="7" y="36"/>
                </a:cxn>
                <a:cxn ang="0">
                  <a:pos x="4" y="36"/>
                </a:cxn>
                <a:cxn ang="0">
                  <a:pos x="2" y="32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40" h="39">
                  <a:moveTo>
                    <a:pt x="7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40" y="5"/>
                  </a:lnTo>
                  <a:lnTo>
                    <a:pt x="40" y="6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36"/>
                  </a:lnTo>
                  <a:lnTo>
                    <a:pt x="38" y="37"/>
                  </a:lnTo>
                  <a:lnTo>
                    <a:pt x="36" y="39"/>
                  </a:lnTo>
                  <a:lnTo>
                    <a:pt x="33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4" y="39"/>
                  </a:lnTo>
                  <a:lnTo>
                    <a:pt x="2" y="37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7" y="3"/>
                  </a:moveTo>
                  <a:lnTo>
                    <a:pt x="33" y="3"/>
                  </a:lnTo>
                  <a:lnTo>
                    <a:pt x="33" y="3"/>
                  </a:lnTo>
                  <a:lnTo>
                    <a:pt x="36" y="3"/>
                  </a:lnTo>
                  <a:lnTo>
                    <a:pt x="36" y="6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6" y="36"/>
                  </a:lnTo>
                  <a:lnTo>
                    <a:pt x="33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3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23" name="Freeform 75"/>
            <p:cNvSpPr/>
            <p:nvPr/>
          </p:nvSpPr>
          <p:spPr bwMode="auto">
            <a:xfrm>
              <a:off x="3433763" y="1604963"/>
              <a:ext cx="53975" cy="5238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4" y="0"/>
                </a:cxn>
                <a:cxn ang="0">
                  <a:pos x="34" y="3"/>
                </a:cxn>
                <a:cxn ang="0">
                  <a:pos x="34" y="29"/>
                </a:cxn>
                <a:cxn ang="0">
                  <a:pos x="34" y="29"/>
                </a:cxn>
                <a:cxn ang="0">
                  <a:pos x="34" y="33"/>
                </a:cxn>
                <a:cxn ang="0">
                  <a:pos x="31" y="33"/>
                </a:cxn>
                <a:cxn ang="0">
                  <a:pos x="5" y="33"/>
                </a:cxn>
                <a:cxn ang="0">
                  <a:pos x="5" y="33"/>
                </a:cxn>
                <a:cxn ang="0">
                  <a:pos x="2" y="33"/>
                </a:cxn>
                <a:cxn ang="0">
                  <a:pos x="0" y="29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34" h="33">
                  <a:moveTo>
                    <a:pt x="5" y="0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4" y="3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33"/>
                  </a:lnTo>
                  <a:lnTo>
                    <a:pt x="31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26B4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24" name="Freeform 76"/>
            <p:cNvSpPr>
              <a:spLocks noEditPoints="1"/>
            </p:cNvSpPr>
            <p:nvPr/>
          </p:nvSpPr>
          <p:spPr bwMode="auto">
            <a:xfrm>
              <a:off x="3527425" y="1600200"/>
              <a:ext cx="61913" cy="619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6" y="0"/>
                </a:cxn>
                <a:cxn ang="0">
                  <a:pos x="37" y="1"/>
                </a:cxn>
                <a:cxn ang="0">
                  <a:pos x="39" y="5"/>
                </a:cxn>
                <a:cxn ang="0">
                  <a:pos x="39" y="6"/>
                </a:cxn>
                <a:cxn ang="0">
                  <a:pos x="39" y="32"/>
                </a:cxn>
                <a:cxn ang="0">
                  <a:pos x="39" y="32"/>
                </a:cxn>
                <a:cxn ang="0">
                  <a:pos x="39" y="36"/>
                </a:cxn>
                <a:cxn ang="0">
                  <a:pos x="37" y="37"/>
                </a:cxn>
                <a:cxn ang="0">
                  <a:pos x="36" y="39"/>
                </a:cxn>
                <a:cxn ang="0">
                  <a:pos x="33" y="39"/>
                </a:cxn>
                <a:cxn ang="0">
                  <a:pos x="6" y="39"/>
                </a:cxn>
                <a:cxn ang="0">
                  <a:pos x="6" y="39"/>
                </a:cxn>
                <a:cxn ang="0">
                  <a:pos x="3" y="39"/>
                </a:cxn>
                <a:cxn ang="0">
                  <a:pos x="2" y="37"/>
                </a:cxn>
                <a:cxn ang="0">
                  <a:pos x="0" y="36"/>
                </a:cxn>
                <a:cxn ang="0">
                  <a:pos x="0" y="3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3"/>
                </a:cxn>
                <a:cxn ang="0">
                  <a:pos x="33" y="3"/>
                </a:cxn>
                <a:cxn ang="0">
                  <a:pos x="33" y="3"/>
                </a:cxn>
                <a:cxn ang="0">
                  <a:pos x="36" y="3"/>
                </a:cxn>
                <a:cxn ang="0">
                  <a:pos x="37" y="6"/>
                </a:cxn>
                <a:cxn ang="0">
                  <a:pos x="37" y="32"/>
                </a:cxn>
                <a:cxn ang="0">
                  <a:pos x="37" y="32"/>
                </a:cxn>
                <a:cxn ang="0">
                  <a:pos x="36" y="36"/>
                </a:cxn>
                <a:cxn ang="0">
                  <a:pos x="33" y="36"/>
                </a:cxn>
                <a:cxn ang="0">
                  <a:pos x="6" y="36"/>
                </a:cxn>
                <a:cxn ang="0">
                  <a:pos x="6" y="36"/>
                </a:cxn>
                <a:cxn ang="0">
                  <a:pos x="3" y="36"/>
                </a:cxn>
                <a:cxn ang="0">
                  <a:pos x="3" y="32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3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39" h="39">
                  <a:moveTo>
                    <a:pt x="6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7" y="1"/>
                  </a:lnTo>
                  <a:lnTo>
                    <a:pt x="39" y="5"/>
                  </a:lnTo>
                  <a:lnTo>
                    <a:pt x="39" y="6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39" y="36"/>
                  </a:lnTo>
                  <a:lnTo>
                    <a:pt x="37" y="37"/>
                  </a:lnTo>
                  <a:lnTo>
                    <a:pt x="36" y="39"/>
                  </a:lnTo>
                  <a:lnTo>
                    <a:pt x="33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3" y="39"/>
                  </a:lnTo>
                  <a:lnTo>
                    <a:pt x="2" y="37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1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close/>
                  <a:moveTo>
                    <a:pt x="6" y="3"/>
                  </a:moveTo>
                  <a:lnTo>
                    <a:pt x="33" y="3"/>
                  </a:lnTo>
                  <a:lnTo>
                    <a:pt x="33" y="3"/>
                  </a:lnTo>
                  <a:lnTo>
                    <a:pt x="36" y="3"/>
                  </a:lnTo>
                  <a:lnTo>
                    <a:pt x="37" y="6"/>
                  </a:lnTo>
                  <a:lnTo>
                    <a:pt x="37" y="32"/>
                  </a:lnTo>
                  <a:lnTo>
                    <a:pt x="37" y="32"/>
                  </a:lnTo>
                  <a:lnTo>
                    <a:pt x="36" y="36"/>
                  </a:lnTo>
                  <a:lnTo>
                    <a:pt x="33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3" y="36"/>
                  </a:lnTo>
                  <a:lnTo>
                    <a:pt x="3" y="32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25" name="Freeform 77"/>
            <p:cNvSpPr/>
            <p:nvPr/>
          </p:nvSpPr>
          <p:spPr bwMode="auto">
            <a:xfrm>
              <a:off x="3532188" y="1604963"/>
              <a:ext cx="53975" cy="5238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3" y="0"/>
                </a:cxn>
                <a:cxn ang="0">
                  <a:pos x="34" y="3"/>
                </a:cxn>
                <a:cxn ang="0">
                  <a:pos x="34" y="29"/>
                </a:cxn>
                <a:cxn ang="0">
                  <a:pos x="34" y="29"/>
                </a:cxn>
                <a:cxn ang="0">
                  <a:pos x="33" y="33"/>
                </a:cxn>
                <a:cxn ang="0">
                  <a:pos x="30" y="33"/>
                </a:cxn>
                <a:cxn ang="0">
                  <a:pos x="3" y="33"/>
                </a:cxn>
                <a:cxn ang="0">
                  <a:pos x="3" y="33"/>
                </a:cxn>
                <a:cxn ang="0">
                  <a:pos x="0" y="33"/>
                </a:cxn>
                <a:cxn ang="0">
                  <a:pos x="0" y="29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4" h="33">
                  <a:moveTo>
                    <a:pt x="3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4" y="3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6B4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26" name="Freeform 78"/>
            <p:cNvSpPr>
              <a:spLocks noEditPoints="1"/>
            </p:cNvSpPr>
            <p:nvPr/>
          </p:nvSpPr>
          <p:spPr bwMode="auto">
            <a:xfrm>
              <a:off x="3622675" y="1600200"/>
              <a:ext cx="65088" cy="619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36" y="0"/>
                </a:cxn>
                <a:cxn ang="0">
                  <a:pos x="39" y="1"/>
                </a:cxn>
                <a:cxn ang="0">
                  <a:pos x="39" y="5"/>
                </a:cxn>
                <a:cxn ang="0">
                  <a:pos x="41" y="6"/>
                </a:cxn>
                <a:cxn ang="0">
                  <a:pos x="41" y="32"/>
                </a:cxn>
                <a:cxn ang="0">
                  <a:pos x="41" y="32"/>
                </a:cxn>
                <a:cxn ang="0">
                  <a:pos x="39" y="36"/>
                </a:cxn>
                <a:cxn ang="0">
                  <a:pos x="39" y="37"/>
                </a:cxn>
                <a:cxn ang="0">
                  <a:pos x="36" y="39"/>
                </a:cxn>
                <a:cxn ang="0">
                  <a:pos x="35" y="39"/>
                </a:cxn>
                <a:cxn ang="0">
                  <a:pos x="7" y="39"/>
                </a:cxn>
                <a:cxn ang="0">
                  <a:pos x="7" y="39"/>
                </a:cxn>
                <a:cxn ang="0">
                  <a:pos x="5" y="39"/>
                </a:cxn>
                <a:cxn ang="0">
                  <a:pos x="4" y="37"/>
                </a:cxn>
                <a:cxn ang="0">
                  <a:pos x="2" y="36"/>
                </a:cxn>
                <a:cxn ang="0">
                  <a:pos x="0" y="3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5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35" y="3"/>
                </a:cxn>
                <a:cxn ang="0">
                  <a:pos x="35" y="3"/>
                </a:cxn>
                <a:cxn ang="0">
                  <a:pos x="36" y="3"/>
                </a:cxn>
                <a:cxn ang="0">
                  <a:pos x="38" y="6"/>
                </a:cxn>
                <a:cxn ang="0">
                  <a:pos x="38" y="32"/>
                </a:cxn>
                <a:cxn ang="0">
                  <a:pos x="38" y="32"/>
                </a:cxn>
                <a:cxn ang="0">
                  <a:pos x="36" y="36"/>
                </a:cxn>
                <a:cxn ang="0">
                  <a:pos x="35" y="36"/>
                </a:cxn>
                <a:cxn ang="0">
                  <a:pos x="7" y="36"/>
                </a:cxn>
                <a:cxn ang="0">
                  <a:pos x="7" y="36"/>
                </a:cxn>
                <a:cxn ang="0">
                  <a:pos x="5" y="36"/>
                </a:cxn>
                <a:cxn ang="0">
                  <a:pos x="4" y="32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41" h="39">
                  <a:moveTo>
                    <a:pt x="7" y="0"/>
                  </a:move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39" y="5"/>
                  </a:lnTo>
                  <a:lnTo>
                    <a:pt x="41" y="6"/>
                  </a:lnTo>
                  <a:lnTo>
                    <a:pt x="41" y="32"/>
                  </a:lnTo>
                  <a:lnTo>
                    <a:pt x="41" y="32"/>
                  </a:lnTo>
                  <a:lnTo>
                    <a:pt x="39" y="36"/>
                  </a:lnTo>
                  <a:lnTo>
                    <a:pt x="39" y="37"/>
                  </a:lnTo>
                  <a:lnTo>
                    <a:pt x="36" y="39"/>
                  </a:lnTo>
                  <a:lnTo>
                    <a:pt x="35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5" y="39"/>
                  </a:lnTo>
                  <a:lnTo>
                    <a:pt x="4" y="37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5"/>
                  </a:lnTo>
                  <a:lnTo>
                    <a:pt x="4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7" y="3"/>
                  </a:moveTo>
                  <a:lnTo>
                    <a:pt x="35" y="3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8" y="6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4" y="32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27" name="Freeform 79"/>
            <p:cNvSpPr/>
            <p:nvPr/>
          </p:nvSpPr>
          <p:spPr bwMode="auto">
            <a:xfrm>
              <a:off x="3629025" y="1604963"/>
              <a:ext cx="53975" cy="5238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2" y="0"/>
                </a:cxn>
                <a:cxn ang="0">
                  <a:pos x="34" y="3"/>
                </a:cxn>
                <a:cxn ang="0">
                  <a:pos x="34" y="29"/>
                </a:cxn>
                <a:cxn ang="0">
                  <a:pos x="34" y="29"/>
                </a:cxn>
                <a:cxn ang="0">
                  <a:pos x="32" y="33"/>
                </a:cxn>
                <a:cxn ang="0">
                  <a:pos x="31" y="33"/>
                </a:cxn>
                <a:cxn ang="0">
                  <a:pos x="3" y="33"/>
                </a:cxn>
                <a:cxn ang="0">
                  <a:pos x="3" y="33"/>
                </a:cxn>
                <a:cxn ang="0">
                  <a:pos x="1" y="33"/>
                </a:cxn>
                <a:cxn ang="0">
                  <a:pos x="0" y="29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4" h="33">
                  <a:moveTo>
                    <a:pt x="3" y="0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4" y="3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6B4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28" name="Freeform 80"/>
            <p:cNvSpPr>
              <a:spLocks noEditPoints="1"/>
            </p:cNvSpPr>
            <p:nvPr/>
          </p:nvSpPr>
          <p:spPr bwMode="auto">
            <a:xfrm>
              <a:off x="3332163" y="1687513"/>
              <a:ext cx="65088" cy="619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36" y="0"/>
                </a:cxn>
                <a:cxn ang="0">
                  <a:pos x="38" y="2"/>
                </a:cxn>
                <a:cxn ang="0">
                  <a:pos x="40" y="3"/>
                </a:cxn>
                <a:cxn ang="0">
                  <a:pos x="41" y="7"/>
                </a:cxn>
                <a:cxn ang="0">
                  <a:pos x="41" y="33"/>
                </a:cxn>
                <a:cxn ang="0">
                  <a:pos x="41" y="33"/>
                </a:cxn>
                <a:cxn ang="0">
                  <a:pos x="40" y="34"/>
                </a:cxn>
                <a:cxn ang="0">
                  <a:pos x="38" y="36"/>
                </a:cxn>
                <a:cxn ang="0">
                  <a:pos x="36" y="38"/>
                </a:cxn>
                <a:cxn ang="0">
                  <a:pos x="35" y="39"/>
                </a:cxn>
                <a:cxn ang="0">
                  <a:pos x="7" y="39"/>
                </a:cxn>
                <a:cxn ang="0">
                  <a:pos x="7" y="39"/>
                </a:cxn>
                <a:cxn ang="0">
                  <a:pos x="5" y="38"/>
                </a:cxn>
                <a:cxn ang="0">
                  <a:pos x="2" y="36"/>
                </a:cxn>
                <a:cxn ang="0">
                  <a:pos x="2" y="34"/>
                </a:cxn>
                <a:cxn ang="0">
                  <a:pos x="0" y="33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35" y="2"/>
                </a:cxn>
                <a:cxn ang="0">
                  <a:pos x="35" y="2"/>
                </a:cxn>
                <a:cxn ang="0">
                  <a:pos x="36" y="3"/>
                </a:cxn>
                <a:cxn ang="0">
                  <a:pos x="38" y="7"/>
                </a:cxn>
                <a:cxn ang="0">
                  <a:pos x="38" y="33"/>
                </a:cxn>
                <a:cxn ang="0">
                  <a:pos x="38" y="33"/>
                </a:cxn>
                <a:cxn ang="0">
                  <a:pos x="36" y="34"/>
                </a:cxn>
                <a:cxn ang="0">
                  <a:pos x="35" y="36"/>
                </a:cxn>
                <a:cxn ang="0">
                  <a:pos x="7" y="36"/>
                </a:cxn>
                <a:cxn ang="0">
                  <a:pos x="7" y="36"/>
                </a:cxn>
                <a:cxn ang="0">
                  <a:pos x="5" y="34"/>
                </a:cxn>
                <a:cxn ang="0">
                  <a:pos x="4" y="33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41" h="39">
                  <a:moveTo>
                    <a:pt x="7" y="0"/>
                  </a:move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8" y="2"/>
                  </a:lnTo>
                  <a:lnTo>
                    <a:pt x="40" y="3"/>
                  </a:lnTo>
                  <a:lnTo>
                    <a:pt x="41" y="7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0" y="34"/>
                  </a:lnTo>
                  <a:lnTo>
                    <a:pt x="38" y="36"/>
                  </a:lnTo>
                  <a:lnTo>
                    <a:pt x="36" y="38"/>
                  </a:lnTo>
                  <a:lnTo>
                    <a:pt x="35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5" y="38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0" y="33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7" y="2"/>
                  </a:moveTo>
                  <a:lnTo>
                    <a:pt x="35" y="2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8" y="7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6" y="34"/>
                  </a:lnTo>
                  <a:lnTo>
                    <a:pt x="35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" y="34"/>
                  </a:lnTo>
                  <a:lnTo>
                    <a:pt x="4" y="33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3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29" name="Freeform 81"/>
            <p:cNvSpPr/>
            <p:nvPr/>
          </p:nvSpPr>
          <p:spPr bwMode="auto">
            <a:xfrm>
              <a:off x="3338513" y="1690688"/>
              <a:ext cx="53975" cy="539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4" y="5"/>
                </a:cxn>
                <a:cxn ang="0">
                  <a:pos x="34" y="31"/>
                </a:cxn>
                <a:cxn ang="0">
                  <a:pos x="34" y="31"/>
                </a:cxn>
                <a:cxn ang="0">
                  <a:pos x="32" y="32"/>
                </a:cxn>
                <a:cxn ang="0">
                  <a:pos x="31" y="34"/>
                </a:cxn>
                <a:cxn ang="0">
                  <a:pos x="3" y="34"/>
                </a:cxn>
                <a:cxn ang="0">
                  <a:pos x="3" y="34"/>
                </a:cxn>
                <a:cxn ang="0">
                  <a:pos x="1" y="32"/>
                </a:cxn>
                <a:cxn ang="0">
                  <a:pos x="0" y="31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4" h="34">
                  <a:moveTo>
                    <a:pt x="3" y="0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32" y="1"/>
                  </a:lnTo>
                  <a:lnTo>
                    <a:pt x="34" y="5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2" y="32"/>
                  </a:lnTo>
                  <a:lnTo>
                    <a:pt x="31" y="34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1" y="32"/>
                  </a:lnTo>
                  <a:lnTo>
                    <a:pt x="0" y="31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6B4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30" name="Freeform 82"/>
            <p:cNvSpPr>
              <a:spLocks noEditPoints="1"/>
            </p:cNvSpPr>
            <p:nvPr/>
          </p:nvSpPr>
          <p:spPr bwMode="auto">
            <a:xfrm>
              <a:off x="3430588" y="1687513"/>
              <a:ext cx="63500" cy="619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6" y="0"/>
                </a:cxn>
                <a:cxn ang="0">
                  <a:pos x="38" y="2"/>
                </a:cxn>
                <a:cxn ang="0">
                  <a:pos x="40" y="3"/>
                </a:cxn>
                <a:cxn ang="0">
                  <a:pos x="40" y="7"/>
                </a:cxn>
                <a:cxn ang="0">
                  <a:pos x="40" y="33"/>
                </a:cxn>
                <a:cxn ang="0">
                  <a:pos x="40" y="33"/>
                </a:cxn>
                <a:cxn ang="0">
                  <a:pos x="40" y="34"/>
                </a:cxn>
                <a:cxn ang="0">
                  <a:pos x="38" y="36"/>
                </a:cxn>
                <a:cxn ang="0">
                  <a:pos x="36" y="38"/>
                </a:cxn>
                <a:cxn ang="0">
                  <a:pos x="33" y="39"/>
                </a:cxn>
                <a:cxn ang="0">
                  <a:pos x="7" y="39"/>
                </a:cxn>
                <a:cxn ang="0">
                  <a:pos x="7" y="39"/>
                </a:cxn>
                <a:cxn ang="0">
                  <a:pos x="4" y="38"/>
                </a:cxn>
                <a:cxn ang="0">
                  <a:pos x="2" y="36"/>
                </a:cxn>
                <a:cxn ang="0">
                  <a:pos x="0" y="34"/>
                </a:cxn>
                <a:cxn ang="0">
                  <a:pos x="0" y="33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33" y="2"/>
                </a:cxn>
                <a:cxn ang="0">
                  <a:pos x="33" y="2"/>
                </a:cxn>
                <a:cxn ang="0">
                  <a:pos x="36" y="3"/>
                </a:cxn>
                <a:cxn ang="0">
                  <a:pos x="36" y="7"/>
                </a:cxn>
                <a:cxn ang="0">
                  <a:pos x="36" y="33"/>
                </a:cxn>
                <a:cxn ang="0">
                  <a:pos x="36" y="33"/>
                </a:cxn>
                <a:cxn ang="0">
                  <a:pos x="36" y="34"/>
                </a:cxn>
                <a:cxn ang="0">
                  <a:pos x="33" y="36"/>
                </a:cxn>
                <a:cxn ang="0">
                  <a:pos x="7" y="36"/>
                </a:cxn>
                <a:cxn ang="0">
                  <a:pos x="7" y="36"/>
                </a:cxn>
                <a:cxn ang="0">
                  <a:pos x="4" y="34"/>
                </a:cxn>
                <a:cxn ang="0">
                  <a:pos x="2" y="33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40" h="39">
                  <a:moveTo>
                    <a:pt x="7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2"/>
                  </a:lnTo>
                  <a:lnTo>
                    <a:pt x="40" y="3"/>
                  </a:lnTo>
                  <a:lnTo>
                    <a:pt x="40" y="7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40" y="34"/>
                  </a:lnTo>
                  <a:lnTo>
                    <a:pt x="38" y="36"/>
                  </a:lnTo>
                  <a:lnTo>
                    <a:pt x="36" y="38"/>
                  </a:lnTo>
                  <a:lnTo>
                    <a:pt x="33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7" y="2"/>
                  </a:moveTo>
                  <a:lnTo>
                    <a:pt x="33" y="2"/>
                  </a:lnTo>
                  <a:lnTo>
                    <a:pt x="33" y="2"/>
                  </a:lnTo>
                  <a:lnTo>
                    <a:pt x="36" y="3"/>
                  </a:lnTo>
                  <a:lnTo>
                    <a:pt x="36" y="7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4"/>
                  </a:lnTo>
                  <a:lnTo>
                    <a:pt x="33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4" y="34"/>
                  </a:lnTo>
                  <a:lnTo>
                    <a:pt x="2" y="33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31" name="Freeform 83"/>
            <p:cNvSpPr/>
            <p:nvPr/>
          </p:nvSpPr>
          <p:spPr bwMode="auto">
            <a:xfrm>
              <a:off x="3433763" y="1690688"/>
              <a:ext cx="53975" cy="539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4" y="1"/>
                </a:cxn>
                <a:cxn ang="0">
                  <a:pos x="34" y="5"/>
                </a:cxn>
                <a:cxn ang="0">
                  <a:pos x="34" y="31"/>
                </a:cxn>
                <a:cxn ang="0">
                  <a:pos x="34" y="31"/>
                </a:cxn>
                <a:cxn ang="0">
                  <a:pos x="34" y="32"/>
                </a:cxn>
                <a:cxn ang="0">
                  <a:pos x="31" y="34"/>
                </a:cxn>
                <a:cxn ang="0">
                  <a:pos x="5" y="34"/>
                </a:cxn>
                <a:cxn ang="0">
                  <a:pos x="5" y="34"/>
                </a:cxn>
                <a:cxn ang="0">
                  <a:pos x="2" y="32"/>
                </a:cxn>
                <a:cxn ang="0">
                  <a:pos x="0" y="31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34" h="34">
                  <a:moveTo>
                    <a:pt x="5" y="0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4" y="5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4" y="32"/>
                  </a:lnTo>
                  <a:lnTo>
                    <a:pt x="31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2" y="32"/>
                  </a:lnTo>
                  <a:lnTo>
                    <a:pt x="0" y="31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26B4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32" name="Freeform 84"/>
            <p:cNvSpPr>
              <a:spLocks noEditPoints="1"/>
            </p:cNvSpPr>
            <p:nvPr/>
          </p:nvSpPr>
          <p:spPr bwMode="auto">
            <a:xfrm>
              <a:off x="3527425" y="1687513"/>
              <a:ext cx="61913" cy="619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6" y="0"/>
                </a:cxn>
                <a:cxn ang="0">
                  <a:pos x="37" y="2"/>
                </a:cxn>
                <a:cxn ang="0">
                  <a:pos x="39" y="3"/>
                </a:cxn>
                <a:cxn ang="0">
                  <a:pos x="39" y="7"/>
                </a:cxn>
                <a:cxn ang="0">
                  <a:pos x="39" y="33"/>
                </a:cxn>
                <a:cxn ang="0">
                  <a:pos x="39" y="33"/>
                </a:cxn>
                <a:cxn ang="0">
                  <a:pos x="39" y="34"/>
                </a:cxn>
                <a:cxn ang="0">
                  <a:pos x="37" y="36"/>
                </a:cxn>
                <a:cxn ang="0">
                  <a:pos x="36" y="38"/>
                </a:cxn>
                <a:cxn ang="0">
                  <a:pos x="33" y="39"/>
                </a:cxn>
                <a:cxn ang="0">
                  <a:pos x="6" y="39"/>
                </a:cxn>
                <a:cxn ang="0">
                  <a:pos x="6" y="39"/>
                </a:cxn>
                <a:cxn ang="0">
                  <a:pos x="3" y="38"/>
                </a:cxn>
                <a:cxn ang="0">
                  <a:pos x="2" y="36"/>
                </a:cxn>
                <a:cxn ang="0">
                  <a:pos x="0" y="34"/>
                </a:cxn>
                <a:cxn ang="0">
                  <a:pos x="0" y="33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33" y="2"/>
                </a:cxn>
                <a:cxn ang="0">
                  <a:pos x="33" y="2"/>
                </a:cxn>
                <a:cxn ang="0">
                  <a:pos x="36" y="3"/>
                </a:cxn>
                <a:cxn ang="0">
                  <a:pos x="37" y="7"/>
                </a:cxn>
                <a:cxn ang="0">
                  <a:pos x="37" y="33"/>
                </a:cxn>
                <a:cxn ang="0">
                  <a:pos x="37" y="33"/>
                </a:cxn>
                <a:cxn ang="0">
                  <a:pos x="36" y="34"/>
                </a:cxn>
                <a:cxn ang="0">
                  <a:pos x="33" y="36"/>
                </a:cxn>
                <a:cxn ang="0">
                  <a:pos x="6" y="36"/>
                </a:cxn>
                <a:cxn ang="0">
                  <a:pos x="6" y="36"/>
                </a:cxn>
                <a:cxn ang="0">
                  <a:pos x="3" y="34"/>
                </a:cxn>
                <a:cxn ang="0">
                  <a:pos x="3" y="33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3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39" h="39">
                  <a:moveTo>
                    <a:pt x="6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7" y="2"/>
                  </a:lnTo>
                  <a:lnTo>
                    <a:pt x="39" y="3"/>
                  </a:lnTo>
                  <a:lnTo>
                    <a:pt x="39" y="7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39" y="34"/>
                  </a:lnTo>
                  <a:lnTo>
                    <a:pt x="37" y="36"/>
                  </a:lnTo>
                  <a:lnTo>
                    <a:pt x="36" y="38"/>
                  </a:lnTo>
                  <a:lnTo>
                    <a:pt x="33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3" y="38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close/>
                  <a:moveTo>
                    <a:pt x="6" y="2"/>
                  </a:moveTo>
                  <a:lnTo>
                    <a:pt x="33" y="2"/>
                  </a:lnTo>
                  <a:lnTo>
                    <a:pt x="33" y="2"/>
                  </a:lnTo>
                  <a:lnTo>
                    <a:pt x="36" y="3"/>
                  </a:lnTo>
                  <a:lnTo>
                    <a:pt x="37" y="7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6" y="34"/>
                  </a:lnTo>
                  <a:lnTo>
                    <a:pt x="33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33" name="Freeform 85"/>
            <p:cNvSpPr/>
            <p:nvPr/>
          </p:nvSpPr>
          <p:spPr bwMode="auto">
            <a:xfrm>
              <a:off x="3532188" y="1690688"/>
              <a:ext cx="53975" cy="539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3" y="1"/>
                </a:cxn>
                <a:cxn ang="0">
                  <a:pos x="34" y="5"/>
                </a:cxn>
                <a:cxn ang="0">
                  <a:pos x="34" y="31"/>
                </a:cxn>
                <a:cxn ang="0">
                  <a:pos x="34" y="31"/>
                </a:cxn>
                <a:cxn ang="0">
                  <a:pos x="33" y="32"/>
                </a:cxn>
                <a:cxn ang="0">
                  <a:pos x="30" y="34"/>
                </a:cxn>
                <a:cxn ang="0">
                  <a:pos x="3" y="34"/>
                </a:cxn>
                <a:cxn ang="0">
                  <a:pos x="3" y="34"/>
                </a:cxn>
                <a:cxn ang="0">
                  <a:pos x="0" y="32"/>
                </a:cxn>
                <a:cxn ang="0">
                  <a:pos x="0" y="31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4" h="34">
                  <a:moveTo>
                    <a:pt x="3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3" y="1"/>
                  </a:lnTo>
                  <a:lnTo>
                    <a:pt x="34" y="5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3" y="32"/>
                  </a:lnTo>
                  <a:lnTo>
                    <a:pt x="30" y="34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6B4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34" name="Freeform 86"/>
            <p:cNvSpPr>
              <a:spLocks noEditPoints="1"/>
            </p:cNvSpPr>
            <p:nvPr/>
          </p:nvSpPr>
          <p:spPr bwMode="auto">
            <a:xfrm>
              <a:off x="3622675" y="1687513"/>
              <a:ext cx="65088" cy="619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36" y="0"/>
                </a:cxn>
                <a:cxn ang="0">
                  <a:pos x="39" y="2"/>
                </a:cxn>
                <a:cxn ang="0">
                  <a:pos x="39" y="3"/>
                </a:cxn>
                <a:cxn ang="0">
                  <a:pos x="41" y="7"/>
                </a:cxn>
                <a:cxn ang="0">
                  <a:pos x="41" y="33"/>
                </a:cxn>
                <a:cxn ang="0">
                  <a:pos x="41" y="33"/>
                </a:cxn>
                <a:cxn ang="0">
                  <a:pos x="39" y="34"/>
                </a:cxn>
                <a:cxn ang="0">
                  <a:pos x="39" y="36"/>
                </a:cxn>
                <a:cxn ang="0">
                  <a:pos x="36" y="38"/>
                </a:cxn>
                <a:cxn ang="0">
                  <a:pos x="35" y="39"/>
                </a:cxn>
                <a:cxn ang="0">
                  <a:pos x="7" y="39"/>
                </a:cxn>
                <a:cxn ang="0">
                  <a:pos x="7" y="39"/>
                </a:cxn>
                <a:cxn ang="0">
                  <a:pos x="5" y="38"/>
                </a:cxn>
                <a:cxn ang="0">
                  <a:pos x="4" y="36"/>
                </a:cxn>
                <a:cxn ang="0">
                  <a:pos x="2" y="34"/>
                </a:cxn>
                <a:cxn ang="0">
                  <a:pos x="0" y="33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3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35" y="2"/>
                </a:cxn>
                <a:cxn ang="0">
                  <a:pos x="35" y="2"/>
                </a:cxn>
                <a:cxn ang="0">
                  <a:pos x="36" y="3"/>
                </a:cxn>
                <a:cxn ang="0">
                  <a:pos x="38" y="7"/>
                </a:cxn>
                <a:cxn ang="0">
                  <a:pos x="38" y="33"/>
                </a:cxn>
                <a:cxn ang="0">
                  <a:pos x="38" y="33"/>
                </a:cxn>
                <a:cxn ang="0">
                  <a:pos x="36" y="34"/>
                </a:cxn>
                <a:cxn ang="0">
                  <a:pos x="35" y="36"/>
                </a:cxn>
                <a:cxn ang="0">
                  <a:pos x="7" y="36"/>
                </a:cxn>
                <a:cxn ang="0">
                  <a:pos x="7" y="36"/>
                </a:cxn>
                <a:cxn ang="0">
                  <a:pos x="5" y="34"/>
                </a:cxn>
                <a:cxn ang="0">
                  <a:pos x="4" y="33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41" h="39">
                  <a:moveTo>
                    <a:pt x="7" y="0"/>
                  </a:move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41" y="7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39" y="34"/>
                  </a:lnTo>
                  <a:lnTo>
                    <a:pt x="39" y="36"/>
                  </a:lnTo>
                  <a:lnTo>
                    <a:pt x="36" y="38"/>
                  </a:lnTo>
                  <a:lnTo>
                    <a:pt x="35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5" y="38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3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7" y="2"/>
                  </a:moveTo>
                  <a:lnTo>
                    <a:pt x="35" y="2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8" y="7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6" y="34"/>
                  </a:lnTo>
                  <a:lnTo>
                    <a:pt x="35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" y="34"/>
                  </a:lnTo>
                  <a:lnTo>
                    <a:pt x="4" y="33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3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35" name="Freeform 87"/>
            <p:cNvSpPr/>
            <p:nvPr/>
          </p:nvSpPr>
          <p:spPr bwMode="auto">
            <a:xfrm>
              <a:off x="3629025" y="1690688"/>
              <a:ext cx="53975" cy="539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4" y="5"/>
                </a:cxn>
                <a:cxn ang="0">
                  <a:pos x="34" y="31"/>
                </a:cxn>
                <a:cxn ang="0">
                  <a:pos x="34" y="31"/>
                </a:cxn>
                <a:cxn ang="0">
                  <a:pos x="32" y="32"/>
                </a:cxn>
                <a:cxn ang="0">
                  <a:pos x="31" y="34"/>
                </a:cxn>
                <a:cxn ang="0">
                  <a:pos x="3" y="34"/>
                </a:cxn>
                <a:cxn ang="0">
                  <a:pos x="3" y="34"/>
                </a:cxn>
                <a:cxn ang="0">
                  <a:pos x="1" y="32"/>
                </a:cxn>
                <a:cxn ang="0">
                  <a:pos x="0" y="31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4" h="34">
                  <a:moveTo>
                    <a:pt x="3" y="0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32" y="1"/>
                  </a:lnTo>
                  <a:lnTo>
                    <a:pt x="34" y="5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2" y="32"/>
                  </a:lnTo>
                  <a:lnTo>
                    <a:pt x="31" y="34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1" y="32"/>
                  </a:lnTo>
                  <a:lnTo>
                    <a:pt x="0" y="31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6B4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507" name="组合 506"/>
          <p:cNvGrpSpPr/>
          <p:nvPr/>
        </p:nvGrpSpPr>
        <p:grpSpPr>
          <a:xfrm>
            <a:off x="5464465" y="761958"/>
            <a:ext cx="1223433" cy="1223433"/>
            <a:chOff x="4113213" y="0"/>
            <a:chExt cx="917575" cy="917575"/>
          </a:xfrm>
        </p:grpSpPr>
        <p:sp>
          <p:nvSpPr>
            <p:cNvPr id="2071" name="Freeform 23"/>
            <p:cNvSpPr/>
            <p:nvPr/>
          </p:nvSpPr>
          <p:spPr bwMode="auto">
            <a:xfrm>
              <a:off x="4113213" y="0"/>
              <a:ext cx="917575" cy="917575"/>
            </a:xfrm>
            <a:custGeom>
              <a:avLst/>
              <a:gdLst/>
              <a:ahLst/>
              <a:cxnLst>
                <a:cxn ang="0">
                  <a:pos x="289" y="0"/>
                </a:cxn>
                <a:cxn ang="0">
                  <a:pos x="348" y="7"/>
                </a:cxn>
                <a:cxn ang="0">
                  <a:pos x="402" y="23"/>
                </a:cxn>
                <a:cxn ang="0">
                  <a:pos x="451" y="49"/>
                </a:cxn>
                <a:cxn ang="0">
                  <a:pos x="493" y="85"/>
                </a:cxn>
                <a:cxn ang="0">
                  <a:pos x="529" y="127"/>
                </a:cxn>
                <a:cxn ang="0">
                  <a:pos x="555" y="176"/>
                </a:cxn>
                <a:cxn ang="0">
                  <a:pos x="573" y="230"/>
                </a:cxn>
                <a:cxn ang="0">
                  <a:pos x="578" y="289"/>
                </a:cxn>
                <a:cxn ang="0">
                  <a:pos x="576" y="318"/>
                </a:cxn>
                <a:cxn ang="0">
                  <a:pos x="565" y="376"/>
                </a:cxn>
                <a:cxn ang="0">
                  <a:pos x="544" y="428"/>
                </a:cxn>
                <a:cxn ang="0">
                  <a:pos x="513" y="474"/>
                </a:cxn>
                <a:cxn ang="0">
                  <a:pos x="474" y="513"/>
                </a:cxn>
                <a:cxn ang="0">
                  <a:pos x="428" y="544"/>
                </a:cxn>
                <a:cxn ang="0">
                  <a:pos x="376" y="565"/>
                </a:cxn>
                <a:cxn ang="0">
                  <a:pos x="318" y="576"/>
                </a:cxn>
                <a:cxn ang="0">
                  <a:pos x="289" y="578"/>
                </a:cxn>
                <a:cxn ang="0">
                  <a:pos x="230" y="573"/>
                </a:cxn>
                <a:cxn ang="0">
                  <a:pos x="176" y="555"/>
                </a:cxn>
                <a:cxn ang="0">
                  <a:pos x="127" y="529"/>
                </a:cxn>
                <a:cxn ang="0">
                  <a:pos x="85" y="493"/>
                </a:cxn>
                <a:cxn ang="0">
                  <a:pos x="49" y="451"/>
                </a:cxn>
                <a:cxn ang="0">
                  <a:pos x="23" y="402"/>
                </a:cxn>
                <a:cxn ang="0">
                  <a:pos x="6" y="348"/>
                </a:cxn>
                <a:cxn ang="0">
                  <a:pos x="0" y="289"/>
                </a:cxn>
                <a:cxn ang="0">
                  <a:pos x="2" y="260"/>
                </a:cxn>
                <a:cxn ang="0">
                  <a:pos x="13" y="204"/>
                </a:cxn>
                <a:cxn ang="0">
                  <a:pos x="34" y="152"/>
                </a:cxn>
                <a:cxn ang="0">
                  <a:pos x="65" y="106"/>
                </a:cxn>
                <a:cxn ang="0">
                  <a:pos x="104" y="65"/>
                </a:cxn>
                <a:cxn ang="0">
                  <a:pos x="152" y="34"/>
                </a:cxn>
                <a:cxn ang="0">
                  <a:pos x="202" y="13"/>
                </a:cxn>
                <a:cxn ang="0">
                  <a:pos x="260" y="2"/>
                </a:cxn>
                <a:cxn ang="0">
                  <a:pos x="289" y="0"/>
                </a:cxn>
              </a:cxnLst>
              <a:rect l="0" t="0" r="r" b="b"/>
              <a:pathLst>
                <a:path w="578" h="578">
                  <a:moveTo>
                    <a:pt x="289" y="0"/>
                  </a:moveTo>
                  <a:lnTo>
                    <a:pt x="289" y="0"/>
                  </a:lnTo>
                  <a:lnTo>
                    <a:pt x="318" y="2"/>
                  </a:lnTo>
                  <a:lnTo>
                    <a:pt x="348" y="7"/>
                  </a:lnTo>
                  <a:lnTo>
                    <a:pt x="376" y="13"/>
                  </a:lnTo>
                  <a:lnTo>
                    <a:pt x="402" y="23"/>
                  </a:lnTo>
                  <a:lnTo>
                    <a:pt x="428" y="34"/>
                  </a:lnTo>
                  <a:lnTo>
                    <a:pt x="451" y="49"/>
                  </a:lnTo>
                  <a:lnTo>
                    <a:pt x="474" y="65"/>
                  </a:lnTo>
                  <a:lnTo>
                    <a:pt x="493" y="85"/>
                  </a:lnTo>
                  <a:lnTo>
                    <a:pt x="513" y="106"/>
                  </a:lnTo>
                  <a:lnTo>
                    <a:pt x="529" y="127"/>
                  </a:lnTo>
                  <a:lnTo>
                    <a:pt x="544" y="152"/>
                  </a:lnTo>
                  <a:lnTo>
                    <a:pt x="555" y="176"/>
                  </a:lnTo>
                  <a:lnTo>
                    <a:pt x="565" y="204"/>
                  </a:lnTo>
                  <a:lnTo>
                    <a:pt x="573" y="230"/>
                  </a:lnTo>
                  <a:lnTo>
                    <a:pt x="576" y="260"/>
                  </a:lnTo>
                  <a:lnTo>
                    <a:pt x="578" y="289"/>
                  </a:lnTo>
                  <a:lnTo>
                    <a:pt x="578" y="289"/>
                  </a:lnTo>
                  <a:lnTo>
                    <a:pt x="576" y="318"/>
                  </a:lnTo>
                  <a:lnTo>
                    <a:pt x="573" y="348"/>
                  </a:lnTo>
                  <a:lnTo>
                    <a:pt x="565" y="376"/>
                  </a:lnTo>
                  <a:lnTo>
                    <a:pt x="555" y="402"/>
                  </a:lnTo>
                  <a:lnTo>
                    <a:pt x="544" y="428"/>
                  </a:lnTo>
                  <a:lnTo>
                    <a:pt x="529" y="451"/>
                  </a:lnTo>
                  <a:lnTo>
                    <a:pt x="513" y="474"/>
                  </a:lnTo>
                  <a:lnTo>
                    <a:pt x="493" y="493"/>
                  </a:lnTo>
                  <a:lnTo>
                    <a:pt x="474" y="513"/>
                  </a:lnTo>
                  <a:lnTo>
                    <a:pt x="451" y="529"/>
                  </a:lnTo>
                  <a:lnTo>
                    <a:pt x="428" y="544"/>
                  </a:lnTo>
                  <a:lnTo>
                    <a:pt x="402" y="555"/>
                  </a:lnTo>
                  <a:lnTo>
                    <a:pt x="376" y="565"/>
                  </a:lnTo>
                  <a:lnTo>
                    <a:pt x="348" y="573"/>
                  </a:lnTo>
                  <a:lnTo>
                    <a:pt x="318" y="576"/>
                  </a:lnTo>
                  <a:lnTo>
                    <a:pt x="289" y="578"/>
                  </a:lnTo>
                  <a:lnTo>
                    <a:pt x="289" y="578"/>
                  </a:lnTo>
                  <a:lnTo>
                    <a:pt x="260" y="576"/>
                  </a:lnTo>
                  <a:lnTo>
                    <a:pt x="230" y="573"/>
                  </a:lnTo>
                  <a:lnTo>
                    <a:pt x="202" y="565"/>
                  </a:lnTo>
                  <a:lnTo>
                    <a:pt x="176" y="555"/>
                  </a:lnTo>
                  <a:lnTo>
                    <a:pt x="152" y="544"/>
                  </a:lnTo>
                  <a:lnTo>
                    <a:pt x="127" y="529"/>
                  </a:lnTo>
                  <a:lnTo>
                    <a:pt x="104" y="513"/>
                  </a:lnTo>
                  <a:lnTo>
                    <a:pt x="85" y="493"/>
                  </a:lnTo>
                  <a:lnTo>
                    <a:pt x="65" y="474"/>
                  </a:lnTo>
                  <a:lnTo>
                    <a:pt x="49" y="451"/>
                  </a:lnTo>
                  <a:lnTo>
                    <a:pt x="34" y="428"/>
                  </a:lnTo>
                  <a:lnTo>
                    <a:pt x="23" y="402"/>
                  </a:lnTo>
                  <a:lnTo>
                    <a:pt x="13" y="376"/>
                  </a:lnTo>
                  <a:lnTo>
                    <a:pt x="6" y="348"/>
                  </a:lnTo>
                  <a:lnTo>
                    <a:pt x="2" y="318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2" y="260"/>
                  </a:lnTo>
                  <a:lnTo>
                    <a:pt x="6" y="230"/>
                  </a:lnTo>
                  <a:lnTo>
                    <a:pt x="13" y="204"/>
                  </a:lnTo>
                  <a:lnTo>
                    <a:pt x="23" y="176"/>
                  </a:lnTo>
                  <a:lnTo>
                    <a:pt x="34" y="152"/>
                  </a:lnTo>
                  <a:lnTo>
                    <a:pt x="49" y="127"/>
                  </a:lnTo>
                  <a:lnTo>
                    <a:pt x="65" y="106"/>
                  </a:lnTo>
                  <a:lnTo>
                    <a:pt x="85" y="85"/>
                  </a:lnTo>
                  <a:lnTo>
                    <a:pt x="104" y="65"/>
                  </a:lnTo>
                  <a:lnTo>
                    <a:pt x="127" y="49"/>
                  </a:lnTo>
                  <a:lnTo>
                    <a:pt x="152" y="34"/>
                  </a:lnTo>
                  <a:lnTo>
                    <a:pt x="176" y="23"/>
                  </a:lnTo>
                  <a:lnTo>
                    <a:pt x="202" y="13"/>
                  </a:lnTo>
                  <a:lnTo>
                    <a:pt x="230" y="7"/>
                  </a:lnTo>
                  <a:lnTo>
                    <a:pt x="260" y="2"/>
                  </a:lnTo>
                  <a:lnTo>
                    <a:pt x="289" y="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506B8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36" name="Freeform 88"/>
            <p:cNvSpPr/>
            <p:nvPr/>
          </p:nvSpPr>
          <p:spPr bwMode="auto">
            <a:xfrm>
              <a:off x="4243388" y="257175"/>
              <a:ext cx="787400" cy="657225"/>
            </a:xfrm>
            <a:custGeom>
              <a:avLst/>
              <a:gdLst/>
              <a:ahLst/>
              <a:cxnLst>
                <a:cxn ang="0">
                  <a:pos x="364" y="0"/>
                </a:cxn>
                <a:cxn ang="0">
                  <a:pos x="496" y="134"/>
                </a:cxn>
                <a:cxn ang="0">
                  <a:pos x="496" y="134"/>
                </a:cxn>
                <a:cxn ang="0">
                  <a:pos x="494" y="160"/>
                </a:cxn>
                <a:cxn ang="0">
                  <a:pos x="491" y="187"/>
                </a:cxn>
                <a:cxn ang="0">
                  <a:pos x="485" y="212"/>
                </a:cxn>
                <a:cxn ang="0">
                  <a:pos x="475" y="238"/>
                </a:cxn>
                <a:cxn ang="0">
                  <a:pos x="463" y="261"/>
                </a:cxn>
                <a:cxn ang="0">
                  <a:pos x="450" y="284"/>
                </a:cxn>
                <a:cxn ang="0">
                  <a:pos x="436" y="305"/>
                </a:cxn>
                <a:cxn ang="0">
                  <a:pos x="419" y="325"/>
                </a:cxn>
                <a:cxn ang="0">
                  <a:pos x="401" y="343"/>
                </a:cxn>
                <a:cxn ang="0">
                  <a:pos x="382" y="359"/>
                </a:cxn>
                <a:cxn ang="0">
                  <a:pos x="361" y="374"/>
                </a:cxn>
                <a:cxn ang="0">
                  <a:pos x="338" y="385"/>
                </a:cxn>
                <a:cxn ang="0">
                  <a:pos x="313" y="397"/>
                </a:cxn>
                <a:cxn ang="0">
                  <a:pos x="289" y="405"/>
                </a:cxn>
                <a:cxn ang="0">
                  <a:pos x="263" y="411"/>
                </a:cxn>
                <a:cxn ang="0">
                  <a:pos x="236" y="414"/>
                </a:cxn>
                <a:cxn ang="0">
                  <a:pos x="75" y="251"/>
                </a:cxn>
                <a:cxn ang="0">
                  <a:pos x="120" y="238"/>
                </a:cxn>
                <a:cxn ang="0">
                  <a:pos x="0" y="117"/>
                </a:cxn>
                <a:cxn ang="0">
                  <a:pos x="364" y="0"/>
                </a:cxn>
                <a:cxn ang="0">
                  <a:pos x="364" y="0"/>
                </a:cxn>
              </a:cxnLst>
              <a:rect l="0" t="0" r="r" b="b"/>
              <a:pathLst>
                <a:path w="496" h="414">
                  <a:moveTo>
                    <a:pt x="364" y="0"/>
                  </a:moveTo>
                  <a:lnTo>
                    <a:pt x="496" y="134"/>
                  </a:lnTo>
                  <a:lnTo>
                    <a:pt x="496" y="134"/>
                  </a:lnTo>
                  <a:lnTo>
                    <a:pt x="494" y="160"/>
                  </a:lnTo>
                  <a:lnTo>
                    <a:pt x="491" y="187"/>
                  </a:lnTo>
                  <a:lnTo>
                    <a:pt x="485" y="212"/>
                  </a:lnTo>
                  <a:lnTo>
                    <a:pt x="475" y="238"/>
                  </a:lnTo>
                  <a:lnTo>
                    <a:pt x="463" y="261"/>
                  </a:lnTo>
                  <a:lnTo>
                    <a:pt x="450" y="284"/>
                  </a:lnTo>
                  <a:lnTo>
                    <a:pt x="436" y="305"/>
                  </a:lnTo>
                  <a:lnTo>
                    <a:pt x="419" y="325"/>
                  </a:lnTo>
                  <a:lnTo>
                    <a:pt x="401" y="343"/>
                  </a:lnTo>
                  <a:lnTo>
                    <a:pt x="382" y="359"/>
                  </a:lnTo>
                  <a:lnTo>
                    <a:pt x="361" y="374"/>
                  </a:lnTo>
                  <a:lnTo>
                    <a:pt x="338" y="385"/>
                  </a:lnTo>
                  <a:lnTo>
                    <a:pt x="313" y="397"/>
                  </a:lnTo>
                  <a:lnTo>
                    <a:pt x="289" y="405"/>
                  </a:lnTo>
                  <a:lnTo>
                    <a:pt x="263" y="411"/>
                  </a:lnTo>
                  <a:lnTo>
                    <a:pt x="236" y="414"/>
                  </a:lnTo>
                  <a:lnTo>
                    <a:pt x="75" y="251"/>
                  </a:lnTo>
                  <a:lnTo>
                    <a:pt x="120" y="238"/>
                  </a:lnTo>
                  <a:lnTo>
                    <a:pt x="0" y="117"/>
                  </a:lnTo>
                  <a:lnTo>
                    <a:pt x="364" y="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182F4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37" name="Freeform 89"/>
            <p:cNvSpPr/>
            <p:nvPr/>
          </p:nvSpPr>
          <p:spPr bwMode="auto">
            <a:xfrm>
              <a:off x="4243388" y="257175"/>
              <a:ext cx="660400" cy="185738"/>
            </a:xfrm>
            <a:custGeom>
              <a:avLst/>
              <a:gdLst/>
              <a:ahLst/>
              <a:cxnLst>
                <a:cxn ang="0">
                  <a:pos x="364" y="0"/>
                </a:cxn>
                <a:cxn ang="0">
                  <a:pos x="364" y="0"/>
                </a:cxn>
                <a:cxn ang="0">
                  <a:pos x="50" y="0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416" y="117"/>
                </a:cxn>
                <a:cxn ang="0">
                  <a:pos x="364" y="0"/>
                </a:cxn>
                <a:cxn ang="0">
                  <a:pos x="364" y="0"/>
                </a:cxn>
              </a:cxnLst>
              <a:rect l="0" t="0" r="r" b="b"/>
              <a:pathLst>
                <a:path w="416" h="117">
                  <a:moveTo>
                    <a:pt x="364" y="0"/>
                  </a:moveTo>
                  <a:lnTo>
                    <a:pt x="364" y="0"/>
                  </a:lnTo>
                  <a:lnTo>
                    <a:pt x="50" y="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416" y="117"/>
                  </a:lnTo>
                  <a:lnTo>
                    <a:pt x="364" y="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38" name="Freeform 90"/>
            <p:cNvSpPr/>
            <p:nvPr/>
          </p:nvSpPr>
          <p:spPr bwMode="auto">
            <a:xfrm>
              <a:off x="4264025" y="269875"/>
              <a:ext cx="619125" cy="160338"/>
            </a:xfrm>
            <a:custGeom>
              <a:avLst/>
              <a:gdLst/>
              <a:ahLst/>
              <a:cxnLst>
                <a:cxn ang="0">
                  <a:pos x="346" y="0"/>
                </a:cxn>
                <a:cxn ang="0">
                  <a:pos x="390" y="101"/>
                </a:cxn>
                <a:cxn ang="0">
                  <a:pos x="214" y="101"/>
                </a:cxn>
                <a:cxn ang="0">
                  <a:pos x="197" y="101"/>
                </a:cxn>
                <a:cxn ang="0">
                  <a:pos x="0" y="101"/>
                </a:cxn>
                <a:cxn ang="0">
                  <a:pos x="44" y="0"/>
                </a:cxn>
                <a:cxn ang="0">
                  <a:pos x="197" y="0"/>
                </a:cxn>
                <a:cxn ang="0">
                  <a:pos x="214" y="0"/>
                </a:cxn>
                <a:cxn ang="0">
                  <a:pos x="346" y="0"/>
                </a:cxn>
                <a:cxn ang="0">
                  <a:pos x="346" y="0"/>
                </a:cxn>
              </a:cxnLst>
              <a:rect l="0" t="0" r="r" b="b"/>
              <a:pathLst>
                <a:path w="390" h="101">
                  <a:moveTo>
                    <a:pt x="346" y="0"/>
                  </a:moveTo>
                  <a:lnTo>
                    <a:pt x="390" y="101"/>
                  </a:lnTo>
                  <a:lnTo>
                    <a:pt x="214" y="101"/>
                  </a:lnTo>
                  <a:lnTo>
                    <a:pt x="197" y="101"/>
                  </a:lnTo>
                  <a:lnTo>
                    <a:pt x="0" y="101"/>
                  </a:lnTo>
                  <a:lnTo>
                    <a:pt x="44" y="0"/>
                  </a:lnTo>
                  <a:lnTo>
                    <a:pt x="197" y="0"/>
                  </a:lnTo>
                  <a:lnTo>
                    <a:pt x="214" y="0"/>
                  </a:lnTo>
                  <a:lnTo>
                    <a:pt x="346" y="0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16C5C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39" name="Freeform 91"/>
            <p:cNvSpPr/>
            <p:nvPr/>
          </p:nvSpPr>
          <p:spPr bwMode="auto">
            <a:xfrm>
              <a:off x="4378325" y="303213"/>
              <a:ext cx="387350" cy="98425"/>
            </a:xfrm>
            <a:custGeom>
              <a:avLst/>
              <a:gdLst/>
              <a:ahLst/>
              <a:cxnLst>
                <a:cxn ang="0">
                  <a:pos x="233" y="13"/>
                </a:cxn>
                <a:cxn ang="0">
                  <a:pos x="205" y="13"/>
                </a:cxn>
                <a:cxn ang="0">
                  <a:pos x="200" y="0"/>
                </a:cxn>
                <a:cxn ang="0">
                  <a:pos x="44" y="0"/>
                </a:cxn>
                <a:cxn ang="0">
                  <a:pos x="40" y="13"/>
                </a:cxn>
                <a:cxn ang="0">
                  <a:pos x="11" y="13"/>
                </a:cxn>
                <a:cxn ang="0">
                  <a:pos x="0" y="43"/>
                </a:cxn>
                <a:cxn ang="0">
                  <a:pos x="32" y="43"/>
                </a:cxn>
                <a:cxn ang="0">
                  <a:pos x="24" y="62"/>
                </a:cxn>
                <a:cxn ang="0">
                  <a:pos x="220" y="62"/>
                </a:cxn>
                <a:cxn ang="0">
                  <a:pos x="213" y="43"/>
                </a:cxn>
                <a:cxn ang="0">
                  <a:pos x="244" y="43"/>
                </a:cxn>
                <a:cxn ang="0">
                  <a:pos x="233" y="13"/>
                </a:cxn>
                <a:cxn ang="0">
                  <a:pos x="233" y="13"/>
                </a:cxn>
              </a:cxnLst>
              <a:rect l="0" t="0" r="r" b="b"/>
              <a:pathLst>
                <a:path w="244" h="62">
                  <a:moveTo>
                    <a:pt x="233" y="13"/>
                  </a:moveTo>
                  <a:lnTo>
                    <a:pt x="205" y="13"/>
                  </a:lnTo>
                  <a:lnTo>
                    <a:pt x="200" y="0"/>
                  </a:lnTo>
                  <a:lnTo>
                    <a:pt x="44" y="0"/>
                  </a:lnTo>
                  <a:lnTo>
                    <a:pt x="40" y="13"/>
                  </a:lnTo>
                  <a:lnTo>
                    <a:pt x="11" y="13"/>
                  </a:lnTo>
                  <a:lnTo>
                    <a:pt x="0" y="43"/>
                  </a:lnTo>
                  <a:lnTo>
                    <a:pt x="32" y="43"/>
                  </a:lnTo>
                  <a:lnTo>
                    <a:pt x="24" y="62"/>
                  </a:lnTo>
                  <a:lnTo>
                    <a:pt x="220" y="62"/>
                  </a:lnTo>
                  <a:lnTo>
                    <a:pt x="213" y="43"/>
                  </a:lnTo>
                  <a:lnTo>
                    <a:pt x="244" y="43"/>
                  </a:lnTo>
                  <a:lnTo>
                    <a:pt x="233" y="13"/>
                  </a:lnTo>
                  <a:lnTo>
                    <a:pt x="233" y="13"/>
                  </a:lnTo>
                  <a:close/>
                </a:path>
              </a:pathLst>
            </a:custGeom>
            <a:solidFill>
              <a:srgbClr val="3A5A7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40" name="Freeform 92"/>
            <p:cNvSpPr/>
            <p:nvPr/>
          </p:nvSpPr>
          <p:spPr bwMode="auto">
            <a:xfrm>
              <a:off x="4359275" y="342900"/>
              <a:ext cx="471488" cy="317500"/>
            </a:xfrm>
            <a:custGeom>
              <a:avLst/>
              <a:gdLst/>
              <a:ahLst/>
              <a:cxnLst>
                <a:cxn ang="0">
                  <a:pos x="230" y="3"/>
                </a:cxn>
                <a:cxn ang="0">
                  <a:pos x="230" y="3"/>
                </a:cxn>
                <a:cxn ang="0">
                  <a:pos x="230" y="1"/>
                </a:cxn>
                <a:cxn ang="0">
                  <a:pos x="229" y="0"/>
                </a:cxn>
                <a:cxn ang="0">
                  <a:pos x="224" y="0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43" y="0"/>
                </a:cxn>
                <a:cxn ang="0">
                  <a:pos x="41" y="1"/>
                </a:cxn>
                <a:cxn ang="0">
                  <a:pos x="39" y="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0" y="196"/>
                </a:cxn>
                <a:cxn ang="0">
                  <a:pos x="2" y="199"/>
                </a:cxn>
                <a:cxn ang="0">
                  <a:pos x="3" y="200"/>
                </a:cxn>
                <a:cxn ang="0">
                  <a:pos x="8" y="200"/>
                </a:cxn>
                <a:cxn ang="0">
                  <a:pos x="288" y="200"/>
                </a:cxn>
                <a:cxn ang="0">
                  <a:pos x="288" y="200"/>
                </a:cxn>
                <a:cxn ang="0">
                  <a:pos x="292" y="199"/>
                </a:cxn>
                <a:cxn ang="0">
                  <a:pos x="296" y="199"/>
                </a:cxn>
                <a:cxn ang="0">
                  <a:pos x="297" y="196"/>
                </a:cxn>
                <a:cxn ang="0">
                  <a:pos x="296" y="194"/>
                </a:cxn>
                <a:cxn ang="0">
                  <a:pos x="230" y="3"/>
                </a:cxn>
                <a:cxn ang="0">
                  <a:pos x="230" y="3"/>
                </a:cxn>
              </a:cxnLst>
              <a:rect l="0" t="0" r="r" b="b"/>
              <a:pathLst>
                <a:path w="297" h="200">
                  <a:moveTo>
                    <a:pt x="230" y="3"/>
                  </a:moveTo>
                  <a:lnTo>
                    <a:pt x="230" y="3"/>
                  </a:lnTo>
                  <a:lnTo>
                    <a:pt x="230" y="1"/>
                  </a:lnTo>
                  <a:lnTo>
                    <a:pt x="229" y="0"/>
                  </a:lnTo>
                  <a:lnTo>
                    <a:pt x="224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41" y="1"/>
                  </a:lnTo>
                  <a:lnTo>
                    <a:pt x="39" y="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0" y="196"/>
                  </a:lnTo>
                  <a:lnTo>
                    <a:pt x="2" y="199"/>
                  </a:lnTo>
                  <a:lnTo>
                    <a:pt x="3" y="200"/>
                  </a:lnTo>
                  <a:lnTo>
                    <a:pt x="8" y="200"/>
                  </a:lnTo>
                  <a:lnTo>
                    <a:pt x="288" y="200"/>
                  </a:lnTo>
                  <a:lnTo>
                    <a:pt x="288" y="200"/>
                  </a:lnTo>
                  <a:lnTo>
                    <a:pt x="292" y="199"/>
                  </a:lnTo>
                  <a:lnTo>
                    <a:pt x="296" y="199"/>
                  </a:lnTo>
                  <a:lnTo>
                    <a:pt x="297" y="196"/>
                  </a:lnTo>
                  <a:lnTo>
                    <a:pt x="296" y="194"/>
                  </a:lnTo>
                  <a:lnTo>
                    <a:pt x="230" y="3"/>
                  </a:lnTo>
                  <a:lnTo>
                    <a:pt x="230" y="3"/>
                  </a:lnTo>
                  <a:close/>
                </a:path>
              </a:pathLst>
            </a:custGeom>
            <a:solidFill>
              <a:srgbClr val="F26B4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41" name="Freeform 93"/>
            <p:cNvSpPr>
              <a:spLocks noEditPoints="1"/>
            </p:cNvSpPr>
            <p:nvPr/>
          </p:nvSpPr>
          <p:spPr bwMode="auto">
            <a:xfrm>
              <a:off x="4583113" y="360363"/>
              <a:ext cx="69850" cy="36513"/>
            </a:xfrm>
            <a:custGeom>
              <a:avLst/>
              <a:gdLst/>
              <a:ahLst/>
              <a:cxnLst>
                <a:cxn ang="0">
                  <a:pos x="42" y="11"/>
                </a:cxn>
                <a:cxn ang="0">
                  <a:pos x="39" y="10"/>
                </a:cxn>
                <a:cxn ang="0">
                  <a:pos x="39" y="8"/>
                </a:cxn>
                <a:cxn ang="0">
                  <a:pos x="35" y="0"/>
                </a:cxn>
                <a:cxn ang="0">
                  <a:pos x="42" y="11"/>
                </a:cxn>
                <a:cxn ang="0">
                  <a:pos x="44" y="21"/>
                </a:cxn>
                <a:cxn ang="0">
                  <a:pos x="39" y="20"/>
                </a:cxn>
                <a:cxn ang="0">
                  <a:pos x="40" y="18"/>
                </a:cxn>
                <a:cxn ang="0">
                  <a:pos x="40" y="11"/>
                </a:cxn>
                <a:cxn ang="0">
                  <a:pos x="39" y="23"/>
                </a:cxn>
                <a:cxn ang="0">
                  <a:pos x="29" y="23"/>
                </a:cxn>
                <a:cxn ang="0">
                  <a:pos x="29" y="16"/>
                </a:cxn>
                <a:cxn ang="0">
                  <a:pos x="37" y="11"/>
                </a:cxn>
                <a:cxn ang="0">
                  <a:pos x="39" y="15"/>
                </a:cxn>
                <a:cxn ang="0">
                  <a:pos x="37" y="20"/>
                </a:cxn>
                <a:cxn ang="0">
                  <a:pos x="39" y="23"/>
                </a:cxn>
                <a:cxn ang="0">
                  <a:pos x="17" y="23"/>
                </a:cxn>
                <a:cxn ang="0">
                  <a:pos x="19" y="15"/>
                </a:cxn>
                <a:cxn ang="0">
                  <a:pos x="21" y="15"/>
                </a:cxn>
                <a:cxn ang="0">
                  <a:pos x="24" y="15"/>
                </a:cxn>
                <a:cxn ang="0">
                  <a:pos x="27" y="23"/>
                </a:cxn>
                <a:cxn ang="0">
                  <a:pos x="8" y="23"/>
                </a:cxn>
                <a:cxn ang="0">
                  <a:pos x="6" y="20"/>
                </a:cxn>
                <a:cxn ang="0">
                  <a:pos x="4" y="15"/>
                </a:cxn>
                <a:cxn ang="0">
                  <a:pos x="4" y="11"/>
                </a:cxn>
                <a:cxn ang="0">
                  <a:pos x="14" y="16"/>
                </a:cxn>
                <a:cxn ang="0">
                  <a:pos x="17" y="23"/>
                </a:cxn>
                <a:cxn ang="0">
                  <a:pos x="3" y="21"/>
                </a:cxn>
                <a:cxn ang="0">
                  <a:pos x="0" y="11"/>
                </a:cxn>
                <a:cxn ang="0">
                  <a:pos x="3" y="15"/>
                </a:cxn>
                <a:cxn ang="0">
                  <a:pos x="3" y="18"/>
                </a:cxn>
                <a:cxn ang="0">
                  <a:pos x="6" y="23"/>
                </a:cxn>
                <a:cxn ang="0">
                  <a:pos x="0" y="3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3" y="11"/>
                </a:cxn>
                <a:cxn ang="0">
                  <a:pos x="4" y="0"/>
                </a:cxn>
                <a:cxn ang="0">
                  <a:pos x="14" y="0"/>
                </a:cxn>
                <a:cxn ang="0">
                  <a:pos x="13" y="8"/>
                </a:cxn>
                <a:cxn ang="0">
                  <a:pos x="6" y="10"/>
                </a:cxn>
                <a:cxn ang="0">
                  <a:pos x="3" y="11"/>
                </a:cxn>
                <a:cxn ang="0">
                  <a:pos x="3" y="8"/>
                </a:cxn>
                <a:cxn ang="0">
                  <a:pos x="4" y="0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21" y="8"/>
                </a:cxn>
                <a:cxn ang="0">
                  <a:pos x="17" y="8"/>
                </a:cxn>
                <a:cxn ang="0">
                  <a:pos x="1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9" y="8"/>
                </a:cxn>
                <a:cxn ang="0">
                  <a:pos x="39" y="11"/>
                </a:cxn>
                <a:cxn ang="0">
                  <a:pos x="34" y="8"/>
                </a:cxn>
                <a:cxn ang="0">
                  <a:pos x="26" y="8"/>
                </a:cxn>
                <a:cxn ang="0">
                  <a:pos x="37" y="11"/>
                </a:cxn>
                <a:cxn ang="0">
                  <a:pos x="29" y="15"/>
                </a:cxn>
                <a:cxn ang="0">
                  <a:pos x="14" y="15"/>
                </a:cxn>
                <a:cxn ang="0">
                  <a:pos x="6" y="11"/>
                </a:cxn>
                <a:cxn ang="0">
                  <a:pos x="13" y="8"/>
                </a:cxn>
                <a:cxn ang="0">
                  <a:pos x="27" y="8"/>
                </a:cxn>
                <a:cxn ang="0">
                  <a:pos x="37" y="11"/>
                </a:cxn>
              </a:cxnLst>
              <a:rect l="0" t="0" r="r" b="b"/>
              <a:pathLst>
                <a:path w="44" h="23">
                  <a:moveTo>
                    <a:pt x="40" y="3"/>
                  </a:moveTo>
                  <a:lnTo>
                    <a:pt x="40" y="3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9" y="2"/>
                  </a:lnTo>
                  <a:lnTo>
                    <a:pt x="40" y="3"/>
                  </a:lnTo>
                  <a:lnTo>
                    <a:pt x="40" y="3"/>
                  </a:lnTo>
                  <a:close/>
                  <a:moveTo>
                    <a:pt x="42" y="11"/>
                  </a:moveTo>
                  <a:lnTo>
                    <a:pt x="42" y="11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1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5"/>
                  </a:lnTo>
                  <a:lnTo>
                    <a:pt x="40" y="15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2" y="11"/>
                  </a:lnTo>
                  <a:lnTo>
                    <a:pt x="42" y="11"/>
                  </a:lnTo>
                  <a:close/>
                  <a:moveTo>
                    <a:pt x="39" y="23"/>
                  </a:moveTo>
                  <a:lnTo>
                    <a:pt x="39" y="23"/>
                  </a:lnTo>
                  <a:lnTo>
                    <a:pt x="37" y="23"/>
                  </a:lnTo>
                  <a:lnTo>
                    <a:pt x="37" y="23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35" y="15"/>
                  </a:lnTo>
                  <a:lnTo>
                    <a:pt x="35" y="15"/>
                  </a:lnTo>
                  <a:lnTo>
                    <a:pt x="37" y="13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9" y="23"/>
                  </a:lnTo>
                  <a:lnTo>
                    <a:pt x="39" y="23"/>
                  </a:lnTo>
                  <a:close/>
                  <a:moveTo>
                    <a:pt x="27" y="23"/>
                  </a:moveTo>
                  <a:lnTo>
                    <a:pt x="27" y="23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7" y="23"/>
                  </a:lnTo>
                  <a:lnTo>
                    <a:pt x="27" y="23"/>
                  </a:lnTo>
                  <a:close/>
                  <a:moveTo>
                    <a:pt x="17" y="23"/>
                  </a:moveTo>
                  <a:lnTo>
                    <a:pt x="17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7" y="23"/>
                  </a:lnTo>
                  <a:lnTo>
                    <a:pt x="17" y="23"/>
                  </a:lnTo>
                  <a:close/>
                  <a:moveTo>
                    <a:pt x="6" y="23"/>
                  </a:moveTo>
                  <a:lnTo>
                    <a:pt x="6" y="23"/>
                  </a:lnTo>
                  <a:lnTo>
                    <a:pt x="3" y="2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3"/>
                  </a:lnTo>
                  <a:lnTo>
                    <a:pt x="6" y="23"/>
                  </a:lnTo>
                  <a:close/>
                  <a:moveTo>
                    <a:pt x="0" y="11"/>
                  </a:moveTo>
                  <a:lnTo>
                    <a:pt x="0" y="11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7"/>
                  </a:lnTo>
                  <a:lnTo>
                    <a:pt x="4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14" y="0"/>
                  </a:moveTo>
                  <a:lnTo>
                    <a:pt x="1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0"/>
                  </a:lnTo>
                  <a:lnTo>
                    <a:pt x="14" y="0"/>
                  </a:lnTo>
                  <a:close/>
                  <a:moveTo>
                    <a:pt x="26" y="0"/>
                  </a:moveTo>
                  <a:lnTo>
                    <a:pt x="2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26" y="0"/>
                  </a:lnTo>
                  <a:close/>
                  <a:moveTo>
                    <a:pt x="37" y="11"/>
                  </a:moveTo>
                  <a:lnTo>
                    <a:pt x="37" y="11"/>
                  </a:lnTo>
                  <a:lnTo>
                    <a:pt x="35" y="13"/>
                  </a:lnTo>
                  <a:lnTo>
                    <a:pt x="34" y="15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9" y="15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34" y="8"/>
                  </a:lnTo>
                  <a:lnTo>
                    <a:pt x="35" y="10"/>
                  </a:lnTo>
                  <a:lnTo>
                    <a:pt x="37" y="11"/>
                  </a:lnTo>
                  <a:lnTo>
                    <a:pt x="37" y="11"/>
                  </a:lnTo>
                  <a:close/>
                </a:path>
              </a:pathLst>
            </a:custGeom>
            <a:solidFill>
              <a:srgbClr val="F4B63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42" name="Freeform 94"/>
            <p:cNvSpPr>
              <a:spLocks noEditPoints="1"/>
            </p:cNvSpPr>
            <p:nvPr/>
          </p:nvSpPr>
          <p:spPr bwMode="auto">
            <a:xfrm>
              <a:off x="4533900" y="360363"/>
              <a:ext cx="34925" cy="257175"/>
            </a:xfrm>
            <a:custGeom>
              <a:avLst/>
              <a:gdLst/>
              <a:ahLst/>
              <a:cxnLst>
                <a:cxn ang="0">
                  <a:pos x="4" y="21"/>
                </a:cxn>
                <a:cxn ang="0">
                  <a:pos x="3" y="122"/>
                </a:cxn>
                <a:cxn ang="0">
                  <a:pos x="4" y="116"/>
                </a:cxn>
                <a:cxn ang="0">
                  <a:pos x="13" y="119"/>
                </a:cxn>
                <a:cxn ang="0">
                  <a:pos x="17" y="114"/>
                </a:cxn>
                <a:cxn ang="0">
                  <a:pos x="11" y="122"/>
                </a:cxn>
                <a:cxn ang="0">
                  <a:pos x="0" y="132"/>
                </a:cxn>
                <a:cxn ang="0">
                  <a:pos x="4" y="132"/>
                </a:cxn>
                <a:cxn ang="0">
                  <a:pos x="16" y="132"/>
                </a:cxn>
                <a:cxn ang="0">
                  <a:pos x="21" y="127"/>
                </a:cxn>
                <a:cxn ang="0">
                  <a:pos x="11" y="136"/>
                </a:cxn>
                <a:cxn ang="0">
                  <a:pos x="0" y="140"/>
                </a:cxn>
                <a:cxn ang="0">
                  <a:pos x="8" y="145"/>
                </a:cxn>
                <a:cxn ang="0">
                  <a:pos x="19" y="144"/>
                </a:cxn>
                <a:cxn ang="0">
                  <a:pos x="22" y="145"/>
                </a:cxn>
                <a:cxn ang="0">
                  <a:pos x="8" y="149"/>
                </a:cxn>
                <a:cxn ang="0">
                  <a:pos x="1" y="150"/>
                </a:cxn>
                <a:cxn ang="0">
                  <a:pos x="9" y="155"/>
                </a:cxn>
                <a:cxn ang="0">
                  <a:pos x="19" y="154"/>
                </a:cxn>
                <a:cxn ang="0">
                  <a:pos x="21" y="162"/>
                </a:cxn>
                <a:cxn ang="0">
                  <a:pos x="21" y="103"/>
                </a:cxn>
                <a:cxn ang="0">
                  <a:pos x="8" y="105"/>
                </a:cxn>
                <a:cxn ang="0">
                  <a:pos x="1" y="108"/>
                </a:cxn>
                <a:cxn ang="0">
                  <a:pos x="8" y="98"/>
                </a:cxn>
                <a:cxn ang="0">
                  <a:pos x="16" y="105"/>
                </a:cxn>
                <a:cxn ang="0">
                  <a:pos x="17" y="100"/>
                </a:cxn>
                <a:cxn ang="0">
                  <a:pos x="17" y="96"/>
                </a:cxn>
                <a:cxn ang="0">
                  <a:pos x="6" y="90"/>
                </a:cxn>
                <a:cxn ang="0">
                  <a:pos x="0" y="95"/>
                </a:cxn>
                <a:cxn ang="0">
                  <a:pos x="11" y="91"/>
                </a:cxn>
                <a:cxn ang="0">
                  <a:pos x="17" y="91"/>
                </a:cxn>
                <a:cxn ang="0">
                  <a:pos x="19" y="88"/>
                </a:cxn>
                <a:cxn ang="0">
                  <a:pos x="11" y="85"/>
                </a:cxn>
                <a:cxn ang="0">
                  <a:pos x="3" y="83"/>
                </a:cxn>
                <a:cxn ang="0">
                  <a:pos x="0" y="77"/>
                </a:cxn>
                <a:cxn ang="0">
                  <a:pos x="13" y="83"/>
                </a:cxn>
                <a:cxn ang="0">
                  <a:pos x="16" y="78"/>
                </a:cxn>
                <a:cxn ang="0">
                  <a:pos x="21" y="80"/>
                </a:cxn>
                <a:cxn ang="0">
                  <a:pos x="8" y="72"/>
                </a:cxn>
                <a:cxn ang="0">
                  <a:pos x="1" y="75"/>
                </a:cxn>
                <a:cxn ang="0">
                  <a:pos x="8" y="67"/>
                </a:cxn>
                <a:cxn ang="0">
                  <a:pos x="14" y="72"/>
                </a:cxn>
                <a:cxn ang="0">
                  <a:pos x="16" y="67"/>
                </a:cxn>
                <a:cxn ang="0">
                  <a:pos x="16" y="33"/>
                </a:cxn>
                <a:cxn ang="0">
                  <a:pos x="0" y="34"/>
                </a:cxn>
                <a:cxn ang="0">
                  <a:pos x="19" y="42"/>
                </a:cxn>
                <a:cxn ang="0">
                  <a:pos x="0" y="39"/>
                </a:cxn>
                <a:cxn ang="0">
                  <a:pos x="19" y="51"/>
                </a:cxn>
                <a:cxn ang="0">
                  <a:pos x="3" y="47"/>
                </a:cxn>
                <a:cxn ang="0">
                  <a:pos x="1" y="15"/>
                </a:cxn>
                <a:cxn ang="0">
                  <a:pos x="13" y="20"/>
                </a:cxn>
                <a:cxn ang="0">
                  <a:pos x="3" y="8"/>
                </a:cxn>
                <a:cxn ang="0">
                  <a:pos x="4" y="7"/>
                </a:cxn>
                <a:cxn ang="0">
                  <a:pos x="4" y="0"/>
                </a:cxn>
                <a:cxn ang="0">
                  <a:pos x="16" y="57"/>
                </a:cxn>
                <a:cxn ang="0">
                  <a:pos x="1" y="62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13" y="11"/>
                </a:cxn>
                <a:cxn ang="0">
                  <a:pos x="4" y="18"/>
                </a:cxn>
                <a:cxn ang="0">
                  <a:pos x="3" y="24"/>
                </a:cxn>
              </a:cxnLst>
              <a:rect l="0" t="0" r="r" b="b"/>
              <a:pathLst>
                <a:path w="22" h="162">
                  <a:moveTo>
                    <a:pt x="4" y="28"/>
                  </a:moveTo>
                  <a:lnTo>
                    <a:pt x="4" y="28"/>
                  </a:lnTo>
                  <a:lnTo>
                    <a:pt x="4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4" y="28"/>
                  </a:lnTo>
                  <a:lnTo>
                    <a:pt x="4" y="28"/>
                  </a:lnTo>
                  <a:close/>
                  <a:moveTo>
                    <a:pt x="6" y="124"/>
                  </a:moveTo>
                  <a:lnTo>
                    <a:pt x="6" y="124"/>
                  </a:lnTo>
                  <a:lnTo>
                    <a:pt x="3" y="122"/>
                  </a:lnTo>
                  <a:lnTo>
                    <a:pt x="3" y="122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3" y="116"/>
                  </a:lnTo>
                  <a:lnTo>
                    <a:pt x="3" y="116"/>
                  </a:lnTo>
                  <a:lnTo>
                    <a:pt x="3" y="119"/>
                  </a:lnTo>
                  <a:lnTo>
                    <a:pt x="3" y="119"/>
                  </a:lnTo>
                  <a:lnTo>
                    <a:pt x="4" y="121"/>
                  </a:lnTo>
                  <a:lnTo>
                    <a:pt x="4" y="121"/>
                  </a:lnTo>
                  <a:lnTo>
                    <a:pt x="6" y="121"/>
                  </a:lnTo>
                  <a:lnTo>
                    <a:pt x="6" y="121"/>
                  </a:lnTo>
                  <a:lnTo>
                    <a:pt x="8" y="121"/>
                  </a:lnTo>
                  <a:lnTo>
                    <a:pt x="8" y="121"/>
                  </a:lnTo>
                  <a:lnTo>
                    <a:pt x="9" y="119"/>
                  </a:lnTo>
                  <a:lnTo>
                    <a:pt x="9" y="119"/>
                  </a:lnTo>
                  <a:lnTo>
                    <a:pt x="9" y="118"/>
                  </a:lnTo>
                  <a:lnTo>
                    <a:pt x="9" y="118"/>
                  </a:lnTo>
                  <a:lnTo>
                    <a:pt x="9" y="116"/>
                  </a:lnTo>
                  <a:lnTo>
                    <a:pt x="11" y="116"/>
                  </a:lnTo>
                  <a:lnTo>
                    <a:pt x="13" y="118"/>
                  </a:lnTo>
                  <a:lnTo>
                    <a:pt x="13" y="118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17" y="119"/>
                  </a:lnTo>
                  <a:lnTo>
                    <a:pt x="17" y="119"/>
                  </a:lnTo>
                  <a:lnTo>
                    <a:pt x="17" y="118"/>
                  </a:lnTo>
                  <a:lnTo>
                    <a:pt x="17" y="118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4"/>
                  </a:lnTo>
                  <a:lnTo>
                    <a:pt x="17" y="114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21"/>
                  </a:lnTo>
                  <a:lnTo>
                    <a:pt x="21" y="121"/>
                  </a:lnTo>
                  <a:lnTo>
                    <a:pt x="21" y="122"/>
                  </a:lnTo>
                  <a:lnTo>
                    <a:pt x="21" y="122"/>
                  </a:lnTo>
                  <a:lnTo>
                    <a:pt x="19" y="122"/>
                  </a:lnTo>
                  <a:lnTo>
                    <a:pt x="19" y="122"/>
                  </a:lnTo>
                  <a:lnTo>
                    <a:pt x="16" y="124"/>
                  </a:lnTo>
                  <a:lnTo>
                    <a:pt x="16" y="12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3" y="122"/>
                  </a:lnTo>
                  <a:lnTo>
                    <a:pt x="13" y="122"/>
                  </a:lnTo>
                  <a:lnTo>
                    <a:pt x="11" y="122"/>
                  </a:lnTo>
                  <a:lnTo>
                    <a:pt x="11" y="122"/>
                  </a:lnTo>
                  <a:lnTo>
                    <a:pt x="11" y="122"/>
                  </a:lnTo>
                  <a:lnTo>
                    <a:pt x="11" y="122"/>
                  </a:lnTo>
                  <a:lnTo>
                    <a:pt x="11" y="122"/>
                  </a:lnTo>
                  <a:lnTo>
                    <a:pt x="11" y="122"/>
                  </a:lnTo>
                  <a:lnTo>
                    <a:pt x="9" y="122"/>
                  </a:lnTo>
                  <a:lnTo>
                    <a:pt x="9" y="122"/>
                  </a:lnTo>
                  <a:lnTo>
                    <a:pt x="8" y="124"/>
                  </a:lnTo>
                  <a:lnTo>
                    <a:pt x="8" y="124"/>
                  </a:lnTo>
                  <a:lnTo>
                    <a:pt x="6" y="124"/>
                  </a:lnTo>
                  <a:lnTo>
                    <a:pt x="6" y="124"/>
                  </a:lnTo>
                  <a:close/>
                  <a:moveTo>
                    <a:pt x="6" y="136"/>
                  </a:moveTo>
                  <a:lnTo>
                    <a:pt x="6" y="136"/>
                  </a:lnTo>
                  <a:lnTo>
                    <a:pt x="3" y="136"/>
                  </a:lnTo>
                  <a:lnTo>
                    <a:pt x="3" y="136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1" y="126"/>
                  </a:lnTo>
                  <a:lnTo>
                    <a:pt x="1" y="126"/>
                  </a:lnTo>
                  <a:lnTo>
                    <a:pt x="3" y="126"/>
                  </a:lnTo>
                  <a:lnTo>
                    <a:pt x="3" y="126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3" y="129"/>
                  </a:lnTo>
                  <a:lnTo>
                    <a:pt x="3" y="129"/>
                  </a:lnTo>
                  <a:lnTo>
                    <a:pt x="3" y="132"/>
                  </a:lnTo>
                  <a:lnTo>
                    <a:pt x="3" y="132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8" y="132"/>
                  </a:lnTo>
                  <a:lnTo>
                    <a:pt x="8" y="132"/>
                  </a:lnTo>
                  <a:lnTo>
                    <a:pt x="9" y="132"/>
                  </a:lnTo>
                  <a:lnTo>
                    <a:pt x="9" y="132"/>
                  </a:lnTo>
                  <a:lnTo>
                    <a:pt x="9" y="129"/>
                  </a:lnTo>
                  <a:lnTo>
                    <a:pt x="9" y="129"/>
                  </a:lnTo>
                  <a:lnTo>
                    <a:pt x="9" y="127"/>
                  </a:lnTo>
                  <a:lnTo>
                    <a:pt x="11" y="127"/>
                  </a:lnTo>
                  <a:lnTo>
                    <a:pt x="13" y="127"/>
                  </a:lnTo>
                  <a:lnTo>
                    <a:pt x="13" y="129"/>
                  </a:lnTo>
                  <a:lnTo>
                    <a:pt x="13" y="129"/>
                  </a:lnTo>
                  <a:lnTo>
                    <a:pt x="13" y="132"/>
                  </a:lnTo>
                  <a:lnTo>
                    <a:pt x="13" y="132"/>
                  </a:lnTo>
                  <a:lnTo>
                    <a:pt x="14" y="132"/>
                  </a:lnTo>
                  <a:lnTo>
                    <a:pt x="14" y="132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9" y="129"/>
                  </a:lnTo>
                  <a:lnTo>
                    <a:pt x="19" y="129"/>
                  </a:lnTo>
                  <a:lnTo>
                    <a:pt x="17" y="129"/>
                  </a:lnTo>
                  <a:lnTo>
                    <a:pt x="17" y="129"/>
                  </a:lnTo>
                  <a:lnTo>
                    <a:pt x="17" y="127"/>
                  </a:lnTo>
                  <a:lnTo>
                    <a:pt x="17" y="127"/>
                  </a:lnTo>
                  <a:lnTo>
                    <a:pt x="17" y="127"/>
                  </a:lnTo>
                  <a:lnTo>
                    <a:pt x="17" y="127"/>
                  </a:lnTo>
                  <a:lnTo>
                    <a:pt x="17" y="126"/>
                  </a:lnTo>
                  <a:lnTo>
                    <a:pt x="17" y="126"/>
                  </a:lnTo>
                  <a:lnTo>
                    <a:pt x="21" y="126"/>
                  </a:lnTo>
                  <a:lnTo>
                    <a:pt x="21" y="126"/>
                  </a:lnTo>
                  <a:lnTo>
                    <a:pt x="21" y="127"/>
                  </a:lnTo>
                  <a:lnTo>
                    <a:pt x="21" y="127"/>
                  </a:lnTo>
                  <a:lnTo>
                    <a:pt x="22" y="129"/>
                  </a:lnTo>
                  <a:lnTo>
                    <a:pt x="22" y="129"/>
                  </a:lnTo>
                  <a:lnTo>
                    <a:pt x="22" y="132"/>
                  </a:lnTo>
                  <a:lnTo>
                    <a:pt x="22" y="132"/>
                  </a:lnTo>
                  <a:lnTo>
                    <a:pt x="21" y="134"/>
                  </a:lnTo>
                  <a:lnTo>
                    <a:pt x="21" y="134"/>
                  </a:lnTo>
                  <a:lnTo>
                    <a:pt x="19" y="136"/>
                  </a:lnTo>
                  <a:lnTo>
                    <a:pt x="19" y="136"/>
                  </a:lnTo>
                  <a:lnTo>
                    <a:pt x="16" y="136"/>
                  </a:lnTo>
                  <a:lnTo>
                    <a:pt x="16" y="136"/>
                  </a:lnTo>
                  <a:lnTo>
                    <a:pt x="14" y="136"/>
                  </a:lnTo>
                  <a:lnTo>
                    <a:pt x="14" y="136"/>
                  </a:lnTo>
                  <a:lnTo>
                    <a:pt x="13" y="136"/>
                  </a:lnTo>
                  <a:lnTo>
                    <a:pt x="13" y="136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11" y="134"/>
                  </a:lnTo>
                  <a:lnTo>
                    <a:pt x="11" y="134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9" y="136"/>
                  </a:lnTo>
                  <a:lnTo>
                    <a:pt x="9" y="136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6" y="136"/>
                  </a:lnTo>
                  <a:lnTo>
                    <a:pt x="6" y="136"/>
                  </a:lnTo>
                  <a:close/>
                  <a:moveTo>
                    <a:pt x="6" y="149"/>
                  </a:moveTo>
                  <a:lnTo>
                    <a:pt x="6" y="149"/>
                  </a:lnTo>
                  <a:lnTo>
                    <a:pt x="3" y="149"/>
                  </a:lnTo>
                  <a:lnTo>
                    <a:pt x="3" y="149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3" y="139"/>
                  </a:lnTo>
                  <a:lnTo>
                    <a:pt x="3" y="139"/>
                  </a:lnTo>
                  <a:lnTo>
                    <a:pt x="4" y="139"/>
                  </a:lnTo>
                  <a:lnTo>
                    <a:pt x="4" y="139"/>
                  </a:lnTo>
                  <a:lnTo>
                    <a:pt x="4" y="139"/>
                  </a:lnTo>
                  <a:lnTo>
                    <a:pt x="4" y="139"/>
                  </a:lnTo>
                  <a:lnTo>
                    <a:pt x="3" y="140"/>
                  </a:lnTo>
                  <a:lnTo>
                    <a:pt x="3" y="140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4" y="145"/>
                  </a:lnTo>
                  <a:lnTo>
                    <a:pt x="4" y="145"/>
                  </a:lnTo>
                  <a:lnTo>
                    <a:pt x="6" y="145"/>
                  </a:lnTo>
                  <a:lnTo>
                    <a:pt x="6" y="145"/>
                  </a:lnTo>
                  <a:lnTo>
                    <a:pt x="8" y="145"/>
                  </a:lnTo>
                  <a:lnTo>
                    <a:pt x="8" y="145"/>
                  </a:lnTo>
                  <a:lnTo>
                    <a:pt x="9" y="144"/>
                  </a:lnTo>
                  <a:lnTo>
                    <a:pt x="9" y="144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9" y="140"/>
                  </a:lnTo>
                  <a:lnTo>
                    <a:pt x="11" y="140"/>
                  </a:lnTo>
                  <a:lnTo>
                    <a:pt x="13" y="140"/>
                  </a:lnTo>
                  <a:lnTo>
                    <a:pt x="13" y="142"/>
                  </a:lnTo>
                  <a:lnTo>
                    <a:pt x="13" y="142"/>
                  </a:lnTo>
                  <a:lnTo>
                    <a:pt x="13" y="144"/>
                  </a:lnTo>
                  <a:lnTo>
                    <a:pt x="13" y="144"/>
                  </a:lnTo>
                  <a:lnTo>
                    <a:pt x="14" y="145"/>
                  </a:lnTo>
                  <a:lnTo>
                    <a:pt x="14" y="145"/>
                  </a:lnTo>
                  <a:lnTo>
                    <a:pt x="16" y="145"/>
                  </a:lnTo>
                  <a:lnTo>
                    <a:pt x="16" y="145"/>
                  </a:lnTo>
                  <a:lnTo>
                    <a:pt x="17" y="145"/>
                  </a:lnTo>
                  <a:lnTo>
                    <a:pt x="17" y="145"/>
                  </a:lnTo>
                  <a:lnTo>
                    <a:pt x="19" y="144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19" y="142"/>
                  </a:lnTo>
                  <a:lnTo>
                    <a:pt x="17" y="140"/>
                  </a:lnTo>
                  <a:lnTo>
                    <a:pt x="17" y="140"/>
                  </a:lnTo>
                  <a:lnTo>
                    <a:pt x="17" y="140"/>
                  </a:lnTo>
                  <a:lnTo>
                    <a:pt x="17" y="140"/>
                  </a:lnTo>
                  <a:lnTo>
                    <a:pt x="17" y="140"/>
                  </a:lnTo>
                  <a:lnTo>
                    <a:pt x="17" y="140"/>
                  </a:lnTo>
                  <a:lnTo>
                    <a:pt x="17" y="139"/>
                  </a:lnTo>
                  <a:lnTo>
                    <a:pt x="17" y="139"/>
                  </a:lnTo>
                  <a:lnTo>
                    <a:pt x="21" y="139"/>
                  </a:lnTo>
                  <a:lnTo>
                    <a:pt x="21" y="139"/>
                  </a:lnTo>
                  <a:lnTo>
                    <a:pt x="22" y="139"/>
                  </a:lnTo>
                  <a:lnTo>
                    <a:pt x="22" y="139"/>
                  </a:lnTo>
                  <a:lnTo>
                    <a:pt x="22" y="140"/>
                  </a:lnTo>
                  <a:lnTo>
                    <a:pt x="22" y="140"/>
                  </a:lnTo>
                  <a:lnTo>
                    <a:pt x="22" y="145"/>
                  </a:lnTo>
                  <a:lnTo>
                    <a:pt x="22" y="145"/>
                  </a:lnTo>
                  <a:lnTo>
                    <a:pt x="22" y="147"/>
                  </a:lnTo>
                  <a:lnTo>
                    <a:pt x="22" y="147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16" y="149"/>
                  </a:lnTo>
                  <a:lnTo>
                    <a:pt x="16" y="149"/>
                  </a:lnTo>
                  <a:lnTo>
                    <a:pt x="14" y="149"/>
                  </a:lnTo>
                  <a:lnTo>
                    <a:pt x="14" y="149"/>
                  </a:lnTo>
                  <a:lnTo>
                    <a:pt x="13" y="149"/>
                  </a:lnTo>
                  <a:lnTo>
                    <a:pt x="13" y="149"/>
                  </a:lnTo>
                  <a:lnTo>
                    <a:pt x="13" y="147"/>
                  </a:lnTo>
                  <a:lnTo>
                    <a:pt x="13" y="147"/>
                  </a:lnTo>
                  <a:lnTo>
                    <a:pt x="11" y="147"/>
                  </a:lnTo>
                  <a:lnTo>
                    <a:pt x="11" y="147"/>
                  </a:lnTo>
                  <a:lnTo>
                    <a:pt x="11" y="147"/>
                  </a:lnTo>
                  <a:lnTo>
                    <a:pt x="11" y="147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8" y="149"/>
                  </a:lnTo>
                  <a:lnTo>
                    <a:pt x="8" y="149"/>
                  </a:lnTo>
                  <a:lnTo>
                    <a:pt x="6" y="149"/>
                  </a:lnTo>
                  <a:lnTo>
                    <a:pt x="6" y="149"/>
                  </a:lnTo>
                  <a:close/>
                  <a:moveTo>
                    <a:pt x="6" y="162"/>
                  </a:moveTo>
                  <a:lnTo>
                    <a:pt x="6" y="162"/>
                  </a:lnTo>
                  <a:lnTo>
                    <a:pt x="3" y="162"/>
                  </a:lnTo>
                  <a:lnTo>
                    <a:pt x="3" y="162"/>
                  </a:lnTo>
                  <a:lnTo>
                    <a:pt x="1" y="160"/>
                  </a:lnTo>
                  <a:lnTo>
                    <a:pt x="1" y="160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" y="150"/>
                  </a:lnTo>
                  <a:lnTo>
                    <a:pt x="1" y="150"/>
                  </a:lnTo>
                  <a:lnTo>
                    <a:pt x="4" y="150"/>
                  </a:lnTo>
                  <a:lnTo>
                    <a:pt x="4" y="150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3" y="157"/>
                  </a:lnTo>
                  <a:lnTo>
                    <a:pt x="3" y="157"/>
                  </a:lnTo>
                  <a:lnTo>
                    <a:pt x="4" y="158"/>
                  </a:lnTo>
                  <a:lnTo>
                    <a:pt x="4" y="158"/>
                  </a:lnTo>
                  <a:lnTo>
                    <a:pt x="6" y="158"/>
                  </a:lnTo>
                  <a:lnTo>
                    <a:pt x="6" y="158"/>
                  </a:lnTo>
                  <a:lnTo>
                    <a:pt x="9" y="158"/>
                  </a:lnTo>
                  <a:lnTo>
                    <a:pt x="9" y="158"/>
                  </a:lnTo>
                  <a:lnTo>
                    <a:pt x="9" y="157"/>
                  </a:lnTo>
                  <a:lnTo>
                    <a:pt x="9" y="157"/>
                  </a:lnTo>
                  <a:lnTo>
                    <a:pt x="9" y="155"/>
                  </a:lnTo>
                  <a:lnTo>
                    <a:pt x="9" y="155"/>
                  </a:lnTo>
                  <a:lnTo>
                    <a:pt x="9" y="154"/>
                  </a:lnTo>
                  <a:lnTo>
                    <a:pt x="11" y="154"/>
                  </a:lnTo>
                  <a:lnTo>
                    <a:pt x="13" y="154"/>
                  </a:lnTo>
                  <a:lnTo>
                    <a:pt x="13" y="155"/>
                  </a:lnTo>
                  <a:lnTo>
                    <a:pt x="13" y="155"/>
                  </a:lnTo>
                  <a:lnTo>
                    <a:pt x="13" y="157"/>
                  </a:lnTo>
                  <a:lnTo>
                    <a:pt x="13" y="157"/>
                  </a:lnTo>
                  <a:lnTo>
                    <a:pt x="14" y="158"/>
                  </a:lnTo>
                  <a:lnTo>
                    <a:pt x="14" y="158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7" y="158"/>
                  </a:lnTo>
                  <a:lnTo>
                    <a:pt x="17" y="158"/>
                  </a:lnTo>
                  <a:lnTo>
                    <a:pt x="19" y="157"/>
                  </a:lnTo>
                  <a:lnTo>
                    <a:pt x="19" y="157"/>
                  </a:lnTo>
                  <a:lnTo>
                    <a:pt x="19" y="155"/>
                  </a:lnTo>
                  <a:lnTo>
                    <a:pt x="19" y="155"/>
                  </a:lnTo>
                  <a:lnTo>
                    <a:pt x="19" y="154"/>
                  </a:lnTo>
                  <a:lnTo>
                    <a:pt x="19" y="154"/>
                  </a:lnTo>
                  <a:lnTo>
                    <a:pt x="19" y="154"/>
                  </a:lnTo>
                  <a:lnTo>
                    <a:pt x="19" y="154"/>
                  </a:lnTo>
                  <a:lnTo>
                    <a:pt x="17" y="152"/>
                  </a:lnTo>
                  <a:lnTo>
                    <a:pt x="17" y="152"/>
                  </a:lnTo>
                  <a:lnTo>
                    <a:pt x="19" y="152"/>
                  </a:lnTo>
                  <a:lnTo>
                    <a:pt x="19" y="152"/>
                  </a:lnTo>
                  <a:lnTo>
                    <a:pt x="21" y="152"/>
                  </a:lnTo>
                  <a:lnTo>
                    <a:pt x="21" y="152"/>
                  </a:lnTo>
                  <a:lnTo>
                    <a:pt x="22" y="152"/>
                  </a:lnTo>
                  <a:lnTo>
                    <a:pt x="22" y="152"/>
                  </a:lnTo>
                  <a:lnTo>
                    <a:pt x="22" y="154"/>
                  </a:lnTo>
                  <a:lnTo>
                    <a:pt x="22" y="154"/>
                  </a:lnTo>
                  <a:lnTo>
                    <a:pt x="22" y="158"/>
                  </a:lnTo>
                  <a:lnTo>
                    <a:pt x="22" y="158"/>
                  </a:lnTo>
                  <a:lnTo>
                    <a:pt x="22" y="160"/>
                  </a:lnTo>
                  <a:lnTo>
                    <a:pt x="22" y="160"/>
                  </a:lnTo>
                  <a:lnTo>
                    <a:pt x="21" y="162"/>
                  </a:lnTo>
                  <a:lnTo>
                    <a:pt x="21" y="162"/>
                  </a:lnTo>
                  <a:lnTo>
                    <a:pt x="16" y="162"/>
                  </a:lnTo>
                  <a:lnTo>
                    <a:pt x="16" y="162"/>
                  </a:lnTo>
                  <a:lnTo>
                    <a:pt x="14" y="162"/>
                  </a:lnTo>
                  <a:lnTo>
                    <a:pt x="14" y="162"/>
                  </a:lnTo>
                  <a:lnTo>
                    <a:pt x="13" y="162"/>
                  </a:lnTo>
                  <a:lnTo>
                    <a:pt x="13" y="162"/>
                  </a:lnTo>
                  <a:lnTo>
                    <a:pt x="13" y="162"/>
                  </a:lnTo>
                  <a:lnTo>
                    <a:pt x="13" y="162"/>
                  </a:lnTo>
                  <a:lnTo>
                    <a:pt x="11" y="160"/>
                  </a:lnTo>
                  <a:lnTo>
                    <a:pt x="11" y="160"/>
                  </a:lnTo>
                  <a:lnTo>
                    <a:pt x="11" y="162"/>
                  </a:lnTo>
                  <a:lnTo>
                    <a:pt x="11" y="162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8" y="162"/>
                  </a:lnTo>
                  <a:lnTo>
                    <a:pt x="8" y="162"/>
                  </a:lnTo>
                  <a:lnTo>
                    <a:pt x="6" y="162"/>
                  </a:lnTo>
                  <a:lnTo>
                    <a:pt x="6" y="162"/>
                  </a:lnTo>
                  <a:close/>
                  <a:moveTo>
                    <a:pt x="21" y="103"/>
                  </a:moveTo>
                  <a:lnTo>
                    <a:pt x="21" y="103"/>
                  </a:lnTo>
                  <a:lnTo>
                    <a:pt x="21" y="105"/>
                  </a:lnTo>
                  <a:lnTo>
                    <a:pt x="21" y="105"/>
                  </a:lnTo>
                  <a:lnTo>
                    <a:pt x="19" y="106"/>
                  </a:lnTo>
                  <a:lnTo>
                    <a:pt x="19" y="106"/>
                  </a:lnTo>
                  <a:lnTo>
                    <a:pt x="17" y="108"/>
                  </a:lnTo>
                  <a:lnTo>
                    <a:pt x="17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1" y="108"/>
                  </a:lnTo>
                  <a:lnTo>
                    <a:pt x="11" y="108"/>
                  </a:lnTo>
                  <a:lnTo>
                    <a:pt x="9" y="106"/>
                  </a:lnTo>
                  <a:lnTo>
                    <a:pt x="9" y="106"/>
                  </a:lnTo>
                  <a:lnTo>
                    <a:pt x="9" y="106"/>
                  </a:lnTo>
                  <a:lnTo>
                    <a:pt x="9" y="106"/>
                  </a:lnTo>
                  <a:lnTo>
                    <a:pt x="8" y="105"/>
                  </a:lnTo>
                  <a:lnTo>
                    <a:pt x="8" y="105"/>
                  </a:lnTo>
                  <a:lnTo>
                    <a:pt x="8" y="103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8" y="101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4" y="101"/>
                  </a:lnTo>
                  <a:lnTo>
                    <a:pt x="4" y="101"/>
                  </a:lnTo>
                  <a:lnTo>
                    <a:pt x="3" y="101"/>
                  </a:lnTo>
                  <a:lnTo>
                    <a:pt x="3" y="101"/>
                  </a:lnTo>
                  <a:lnTo>
                    <a:pt x="3" y="106"/>
                  </a:lnTo>
                  <a:lnTo>
                    <a:pt x="3" y="106"/>
                  </a:lnTo>
                  <a:lnTo>
                    <a:pt x="3" y="106"/>
                  </a:lnTo>
                  <a:lnTo>
                    <a:pt x="3" y="106"/>
                  </a:lnTo>
                  <a:lnTo>
                    <a:pt x="3" y="108"/>
                  </a:lnTo>
                  <a:lnTo>
                    <a:pt x="3" y="108"/>
                  </a:lnTo>
                  <a:lnTo>
                    <a:pt x="1" y="108"/>
                  </a:lnTo>
                  <a:lnTo>
                    <a:pt x="1" y="108"/>
                  </a:lnTo>
                  <a:lnTo>
                    <a:pt x="1" y="108"/>
                  </a:lnTo>
                  <a:lnTo>
                    <a:pt x="1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" y="98"/>
                  </a:lnTo>
                  <a:lnTo>
                    <a:pt x="1" y="98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11" y="100"/>
                  </a:lnTo>
                  <a:lnTo>
                    <a:pt x="11" y="100"/>
                  </a:lnTo>
                  <a:lnTo>
                    <a:pt x="11" y="101"/>
                  </a:lnTo>
                  <a:lnTo>
                    <a:pt x="11" y="101"/>
                  </a:lnTo>
                  <a:lnTo>
                    <a:pt x="11" y="101"/>
                  </a:lnTo>
                  <a:lnTo>
                    <a:pt x="11" y="101"/>
                  </a:lnTo>
                  <a:lnTo>
                    <a:pt x="11" y="105"/>
                  </a:lnTo>
                  <a:lnTo>
                    <a:pt x="11" y="105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16" y="105"/>
                  </a:lnTo>
                  <a:lnTo>
                    <a:pt x="16" y="105"/>
                  </a:lnTo>
                  <a:lnTo>
                    <a:pt x="17" y="105"/>
                  </a:lnTo>
                  <a:lnTo>
                    <a:pt x="17" y="105"/>
                  </a:lnTo>
                  <a:lnTo>
                    <a:pt x="17" y="105"/>
                  </a:lnTo>
                  <a:lnTo>
                    <a:pt x="17" y="105"/>
                  </a:lnTo>
                  <a:lnTo>
                    <a:pt x="17" y="103"/>
                  </a:lnTo>
                  <a:lnTo>
                    <a:pt x="17" y="103"/>
                  </a:lnTo>
                  <a:lnTo>
                    <a:pt x="17" y="101"/>
                  </a:lnTo>
                  <a:lnTo>
                    <a:pt x="17" y="101"/>
                  </a:lnTo>
                  <a:lnTo>
                    <a:pt x="17" y="101"/>
                  </a:lnTo>
                  <a:lnTo>
                    <a:pt x="17" y="101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21" y="100"/>
                  </a:lnTo>
                  <a:lnTo>
                    <a:pt x="21" y="100"/>
                  </a:lnTo>
                  <a:lnTo>
                    <a:pt x="21" y="101"/>
                  </a:lnTo>
                  <a:lnTo>
                    <a:pt x="21" y="101"/>
                  </a:lnTo>
                  <a:lnTo>
                    <a:pt x="21" y="103"/>
                  </a:lnTo>
                  <a:lnTo>
                    <a:pt x="21" y="103"/>
                  </a:lnTo>
                  <a:close/>
                  <a:moveTo>
                    <a:pt x="21" y="91"/>
                  </a:moveTo>
                  <a:lnTo>
                    <a:pt x="21" y="91"/>
                  </a:lnTo>
                  <a:lnTo>
                    <a:pt x="21" y="93"/>
                  </a:lnTo>
                  <a:lnTo>
                    <a:pt x="21" y="93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7" y="96"/>
                  </a:lnTo>
                  <a:lnTo>
                    <a:pt x="17" y="96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3"/>
                  </a:lnTo>
                  <a:lnTo>
                    <a:pt x="8" y="93"/>
                  </a:lnTo>
                  <a:lnTo>
                    <a:pt x="8" y="91"/>
                  </a:lnTo>
                  <a:lnTo>
                    <a:pt x="8" y="91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9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3" y="90"/>
                  </a:lnTo>
                  <a:lnTo>
                    <a:pt x="3" y="90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3" y="96"/>
                  </a:lnTo>
                  <a:lnTo>
                    <a:pt x="3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6" y="87"/>
                  </a:lnTo>
                  <a:lnTo>
                    <a:pt x="6" y="87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13" y="93"/>
                  </a:lnTo>
                  <a:lnTo>
                    <a:pt x="13" y="93"/>
                  </a:lnTo>
                  <a:lnTo>
                    <a:pt x="13" y="93"/>
                  </a:lnTo>
                  <a:lnTo>
                    <a:pt x="13" y="93"/>
                  </a:lnTo>
                  <a:lnTo>
                    <a:pt x="14" y="93"/>
                  </a:lnTo>
                  <a:lnTo>
                    <a:pt x="14" y="93"/>
                  </a:lnTo>
                  <a:lnTo>
                    <a:pt x="14" y="93"/>
                  </a:lnTo>
                  <a:lnTo>
                    <a:pt x="14" y="93"/>
                  </a:lnTo>
                  <a:lnTo>
                    <a:pt x="16" y="93"/>
                  </a:lnTo>
                  <a:lnTo>
                    <a:pt x="16" y="93"/>
                  </a:lnTo>
                  <a:lnTo>
                    <a:pt x="16" y="93"/>
                  </a:lnTo>
                  <a:lnTo>
                    <a:pt x="16" y="93"/>
                  </a:lnTo>
                  <a:lnTo>
                    <a:pt x="17" y="93"/>
                  </a:lnTo>
                  <a:lnTo>
                    <a:pt x="17" y="93"/>
                  </a:lnTo>
                  <a:lnTo>
                    <a:pt x="17" y="91"/>
                  </a:lnTo>
                  <a:lnTo>
                    <a:pt x="17" y="91"/>
                  </a:lnTo>
                  <a:lnTo>
                    <a:pt x="17" y="90"/>
                  </a:lnTo>
                  <a:lnTo>
                    <a:pt x="17" y="90"/>
                  </a:lnTo>
                  <a:lnTo>
                    <a:pt x="16" y="90"/>
                  </a:lnTo>
                  <a:lnTo>
                    <a:pt x="16" y="90"/>
                  </a:lnTo>
                  <a:lnTo>
                    <a:pt x="16" y="90"/>
                  </a:lnTo>
                  <a:lnTo>
                    <a:pt x="16" y="90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7" y="88"/>
                  </a:lnTo>
                  <a:lnTo>
                    <a:pt x="17" y="88"/>
                  </a:lnTo>
                  <a:lnTo>
                    <a:pt x="17" y="88"/>
                  </a:lnTo>
                  <a:lnTo>
                    <a:pt x="17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21" y="90"/>
                  </a:lnTo>
                  <a:lnTo>
                    <a:pt x="21" y="90"/>
                  </a:lnTo>
                  <a:lnTo>
                    <a:pt x="21" y="91"/>
                  </a:lnTo>
                  <a:lnTo>
                    <a:pt x="21" y="91"/>
                  </a:lnTo>
                  <a:close/>
                  <a:moveTo>
                    <a:pt x="21" y="80"/>
                  </a:moveTo>
                  <a:lnTo>
                    <a:pt x="21" y="80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8" y="82"/>
                  </a:lnTo>
                  <a:lnTo>
                    <a:pt x="8" y="82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3" y="78"/>
                  </a:lnTo>
                  <a:lnTo>
                    <a:pt x="3" y="78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3" y="85"/>
                  </a:lnTo>
                  <a:lnTo>
                    <a:pt x="3" y="85"/>
                  </a:lnTo>
                  <a:lnTo>
                    <a:pt x="3" y="85"/>
                  </a:lnTo>
                  <a:lnTo>
                    <a:pt x="3" y="85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9" y="77"/>
                  </a:lnTo>
                  <a:lnTo>
                    <a:pt x="9" y="77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11" y="80"/>
                  </a:lnTo>
                  <a:lnTo>
                    <a:pt x="11" y="80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21" y="80"/>
                  </a:lnTo>
                  <a:lnTo>
                    <a:pt x="21" y="80"/>
                  </a:lnTo>
                  <a:close/>
                  <a:moveTo>
                    <a:pt x="19" y="70"/>
                  </a:moveTo>
                  <a:lnTo>
                    <a:pt x="19" y="70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16" y="75"/>
                  </a:lnTo>
                  <a:lnTo>
                    <a:pt x="16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9" y="73"/>
                  </a:lnTo>
                  <a:lnTo>
                    <a:pt x="9" y="73"/>
                  </a:lnTo>
                  <a:lnTo>
                    <a:pt x="8" y="73"/>
                  </a:lnTo>
                  <a:lnTo>
                    <a:pt x="8" y="73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6" y="69"/>
                  </a:lnTo>
                  <a:lnTo>
                    <a:pt x="6" y="69"/>
                  </a:lnTo>
                  <a:lnTo>
                    <a:pt x="4" y="69"/>
                  </a:lnTo>
                  <a:lnTo>
                    <a:pt x="4" y="69"/>
                  </a:lnTo>
                  <a:lnTo>
                    <a:pt x="3" y="69"/>
                  </a:lnTo>
                  <a:lnTo>
                    <a:pt x="3" y="69"/>
                  </a:lnTo>
                  <a:lnTo>
                    <a:pt x="3" y="73"/>
                  </a:lnTo>
                  <a:lnTo>
                    <a:pt x="3" y="73"/>
                  </a:lnTo>
                  <a:lnTo>
                    <a:pt x="3" y="73"/>
                  </a:lnTo>
                  <a:lnTo>
                    <a:pt x="3" y="73"/>
                  </a:lnTo>
                  <a:lnTo>
                    <a:pt x="3" y="73"/>
                  </a:lnTo>
                  <a:lnTo>
                    <a:pt x="3" y="73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" y="67"/>
                  </a:lnTo>
                  <a:lnTo>
                    <a:pt x="1" y="67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8" y="67"/>
                  </a:lnTo>
                  <a:lnTo>
                    <a:pt x="8" y="67"/>
                  </a:lnTo>
                  <a:lnTo>
                    <a:pt x="9" y="67"/>
                  </a:lnTo>
                  <a:lnTo>
                    <a:pt x="9" y="67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1" y="70"/>
                  </a:lnTo>
                  <a:lnTo>
                    <a:pt x="11" y="70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70"/>
                  </a:lnTo>
                  <a:lnTo>
                    <a:pt x="19" y="70"/>
                  </a:lnTo>
                  <a:close/>
                  <a:moveTo>
                    <a:pt x="14" y="34"/>
                  </a:move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1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31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14" y="34"/>
                  </a:lnTo>
                  <a:lnTo>
                    <a:pt x="14" y="34"/>
                  </a:lnTo>
                  <a:close/>
                  <a:moveTo>
                    <a:pt x="16" y="41"/>
                  </a:move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7" y="41"/>
                  </a:lnTo>
                  <a:lnTo>
                    <a:pt x="17" y="41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1" y="46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16" y="41"/>
                  </a:lnTo>
                  <a:lnTo>
                    <a:pt x="16" y="41"/>
                  </a:lnTo>
                  <a:close/>
                  <a:moveTo>
                    <a:pt x="16" y="49"/>
                  </a:moveTo>
                  <a:lnTo>
                    <a:pt x="16" y="49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9" y="51"/>
                  </a:lnTo>
                  <a:lnTo>
                    <a:pt x="19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1" y="5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16" y="49"/>
                  </a:lnTo>
                  <a:lnTo>
                    <a:pt x="16" y="49"/>
                  </a:lnTo>
                  <a:close/>
                  <a:moveTo>
                    <a:pt x="4" y="20"/>
                  </a:move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4" y="20"/>
                  </a:lnTo>
                  <a:lnTo>
                    <a:pt x="4" y="20"/>
                  </a:lnTo>
                  <a:close/>
                  <a:moveTo>
                    <a:pt x="4" y="13"/>
                  </a:moveTo>
                  <a:lnTo>
                    <a:pt x="4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4" y="13"/>
                  </a:lnTo>
                  <a:lnTo>
                    <a:pt x="4" y="13"/>
                  </a:lnTo>
                  <a:close/>
                  <a:moveTo>
                    <a:pt x="4" y="7"/>
                  </a:move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4" y="7"/>
                  </a:lnTo>
                  <a:lnTo>
                    <a:pt x="4" y="7"/>
                  </a:lnTo>
                  <a:close/>
                  <a:moveTo>
                    <a:pt x="16" y="57"/>
                  </a:move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3" y="59"/>
                  </a:lnTo>
                  <a:lnTo>
                    <a:pt x="3" y="59"/>
                  </a:lnTo>
                  <a:lnTo>
                    <a:pt x="3" y="59"/>
                  </a:lnTo>
                  <a:lnTo>
                    <a:pt x="3" y="59"/>
                  </a:lnTo>
                  <a:lnTo>
                    <a:pt x="3" y="59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1" y="6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" y="54"/>
                  </a:lnTo>
                  <a:lnTo>
                    <a:pt x="3" y="56"/>
                  </a:lnTo>
                  <a:lnTo>
                    <a:pt x="3" y="56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16" y="57"/>
                  </a:lnTo>
                  <a:lnTo>
                    <a:pt x="16" y="57"/>
                  </a:lnTo>
                  <a:close/>
                  <a:moveTo>
                    <a:pt x="13" y="5"/>
                  </a:moveTo>
                  <a:lnTo>
                    <a:pt x="13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13" y="5"/>
                  </a:lnTo>
                  <a:lnTo>
                    <a:pt x="13" y="5"/>
                  </a:lnTo>
                  <a:close/>
                  <a:moveTo>
                    <a:pt x="13" y="11"/>
                  </a:moveTo>
                  <a:lnTo>
                    <a:pt x="13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13" y="11"/>
                  </a:lnTo>
                  <a:lnTo>
                    <a:pt x="13" y="11"/>
                  </a:lnTo>
                  <a:close/>
                  <a:moveTo>
                    <a:pt x="13" y="18"/>
                  </a:moveTo>
                  <a:lnTo>
                    <a:pt x="13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13" y="18"/>
                  </a:lnTo>
                  <a:lnTo>
                    <a:pt x="13" y="18"/>
                  </a:lnTo>
                  <a:close/>
                  <a:moveTo>
                    <a:pt x="13" y="26"/>
                  </a:moveTo>
                  <a:lnTo>
                    <a:pt x="13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13" y="26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43" name="Freeform 95"/>
            <p:cNvSpPr>
              <a:spLocks noEditPoints="1"/>
            </p:cNvSpPr>
            <p:nvPr/>
          </p:nvSpPr>
          <p:spPr bwMode="auto">
            <a:xfrm>
              <a:off x="4398963" y="549275"/>
              <a:ext cx="38100" cy="68263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4" y="3"/>
                </a:cxn>
                <a:cxn ang="0">
                  <a:pos x="9" y="3"/>
                </a:cxn>
                <a:cxn ang="0">
                  <a:pos x="6" y="7"/>
                </a:cxn>
                <a:cxn ang="0">
                  <a:pos x="9" y="0"/>
                </a:cxn>
                <a:cxn ang="0">
                  <a:pos x="4" y="17"/>
                </a:cxn>
                <a:cxn ang="0">
                  <a:pos x="3" y="18"/>
                </a:cxn>
                <a:cxn ang="0">
                  <a:pos x="3" y="20"/>
                </a:cxn>
                <a:cxn ang="0">
                  <a:pos x="21" y="25"/>
                </a:cxn>
                <a:cxn ang="0">
                  <a:pos x="22" y="23"/>
                </a:cxn>
                <a:cxn ang="0">
                  <a:pos x="4" y="17"/>
                </a:cxn>
                <a:cxn ang="0">
                  <a:pos x="18" y="28"/>
                </a:cxn>
                <a:cxn ang="0">
                  <a:pos x="21" y="28"/>
                </a:cxn>
                <a:cxn ang="0">
                  <a:pos x="4" y="30"/>
                </a:cxn>
                <a:cxn ang="0">
                  <a:pos x="4" y="31"/>
                </a:cxn>
                <a:cxn ang="0">
                  <a:pos x="3" y="26"/>
                </a:cxn>
                <a:cxn ang="0">
                  <a:pos x="4" y="28"/>
                </a:cxn>
                <a:cxn ang="0">
                  <a:pos x="22" y="13"/>
                </a:cxn>
                <a:cxn ang="0">
                  <a:pos x="18" y="17"/>
                </a:cxn>
                <a:cxn ang="0">
                  <a:pos x="13" y="15"/>
                </a:cxn>
                <a:cxn ang="0">
                  <a:pos x="13" y="12"/>
                </a:cxn>
                <a:cxn ang="0">
                  <a:pos x="9" y="10"/>
                </a:cxn>
                <a:cxn ang="0">
                  <a:pos x="6" y="15"/>
                </a:cxn>
                <a:cxn ang="0">
                  <a:pos x="4" y="17"/>
                </a:cxn>
                <a:cxn ang="0">
                  <a:pos x="4" y="15"/>
                </a:cxn>
                <a:cxn ang="0">
                  <a:pos x="6" y="8"/>
                </a:cxn>
                <a:cxn ang="0">
                  <a:pos x="13" y="8"/>
                </a:cxn>
                <a:cxn ang="0">
                  <a:pos x="14" y="12"/>
                </a:cxn>
                <a:cxn ang="0">
                  <a:pos x="14" y="13"/>
                </a:cxn>
                <a:cxn ang="0">
                  <a:pos x="18" y="15"/>
                </a:cxn>
                <a:cxn ang="0">
                  <a:pos x="19" y="13"/>
                </a:cxn>
                <a:cxn ang="0">
                  <a:pos x="19" y="10"/>
                </a:cxn>
                <a:cxn ang="0">
                  <a:pos x="19" y="10"/>
                </a:cxn>
                <a:cxn ang="0">
                  <a:pos x="21" y="8"/>
                </a:cxn>
                <a:cxn ang="0">
                  <a:pos x="22" y="10"/>
                </a:cxn>
                <a:cxn ang="0">
                  <a:pos x="11" y="41"/>
                </a:cxn>
                <a:cxn ang="0">
                  <a:pos x="4" y="43"/>
                </a:cxn>
                <a:cxn ang="0">
                  <a:pos x="0" y="39"/>
                </a:cxn>
                <a:cxn ang="0">
                  <a:pos x="0" y="36"/>
                </a:cxn>
                <a:cxn ang="0">
                  <a:pos x="3" y="35"/>
                </a:cxn>
                <a:cxn ang="0">
                  <a:pos x="4" y="35"/>
                </a:cxn>
                <a:cxn ang="0">
                  <a:pos x="4" y="36"/>
                </a:cxn>
                <a:cxn ang="0">
                  <a:pos x="3" y="36"/>
                </a:cxn>
                <a:cxn ang="0">
                  <a:pos x="3" y="39"/>
                </a:cxn>
                <a:cxn ang="0">
                  <a:pos x="8" y="39"/>
                </a:cxn>
                <a:cxn ang="0">
                  <a:pos x="9" y="35"/>
                </a:cxn>
                <a:cxn ang="0">
                  <a:pos x="11" y="35"/>
                </a:cxn>
                <a:cxn ang="0">
                  <a:pos x="19" y="35"/>
                </a:cxn>
                <a:cxn ang="0">
                  <a:pos x="19" y="38"/>
                </a:cxn>
                <a:cxn ang="0">
                  <a:pos x="19" y="41"/>
                </a:cxn>
                <a:cxn ang="0">
                  <a:pos x="18" y="43"/>
                </a:cxn>
                <a:cxn ang="0">
                  <a:pos x="16" y="43"/>
                </a:cxn>
                <a:cxn ang="0">
                  <a:pos x="16" y="41"/>
                </a:cxn>
                <a:cxn ang="0">
                  <a:pos x="11" y="39"/>
                </a:cxn>
              </a:cxnLst>
              <a:rect l="0" t="0" r="r" b="b"/>
              <a:pathLst>
                <a:path w="24" h="43">
                  <a:moveTo>
                    <a:pt x="21" y="2"/>
                  </a:move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7"/>
                  </a:lnTo>
                  <a:lnTo>
                    <a:pt x="8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21" y="2"/>
                  </a:lnTo>
                  <a:lnTo>
                    <a:pt x="21" y="2"/>
                  </a:lnTo>
                  <a:close/>
                  <a:moveTo>
                    <a:pt x="4" y="17"/>
                  </a:moveTo>
                  <a:lnTo>
                    <a:pt x="4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close/>
                  <a:moveTo>
                    <a:pt x="18" y="28"/>
                  </a:moveTo>
                  <a:lnTo>
                    <a:pt x="18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3" y="33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18" y="28"/>
                  </a:lnTo>
                  <a:lnTo>
                    <a:pt x="18" y="28"/>
                  </a:lnTo>
                  <a:close/>
                  <a:moveTo>
                    <a:pt x="22" y="12"/>
                  </a:moveTo>
                  <a:lnTo>
                    <a:pt x="22" y="12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2" y="12"/>
                  </a:lnTo>
                  <a:close/>
                  <a:moveTo>
                    <a:pt x="11" y="39"/>
                  </a:moveTo>
                  <a:lnTo>
                    <a:pt x="11" y="39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1" y="39"/>
                  </a:lnTo>
                  <a:lnTo>
                    <a:pt x="11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44" name="Freeform 96"/>
            <p:cNvSpPr>
              <a:spLocks noEditPoints="1"/>
            </p:cNvSpPr>
            <p:nvPr/>
          </p:nvSpPr>
          <p:spPr bwMode="auto">
            <a:xfrm>
              <a:off x="4427538" y="360363"/>
              <a:ext cx="30163" cy="85725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14" y="0"/>
                </a:cxn>
                <a:cxn ang="0">
                  <a:pos x="18" y="5"/>
                </a:cxn>
                <a:cxn ang="0">
                  <a:pos x="18" y="3"/>
                </a:cxn>
                <a:cxn ang="0">
                  <a:pos x="14" y="2"/>
                </a:cxn>
                <a:cxn ang="0">
                  <a:pos x="9" y="3"/>
                </a:cxn>
                <a:cxn ang="0">
                  <a:pos x="6" y="10"/>
                </a:cxn>
                <a:cxn ang="0">
                  <a:pos x="8" y="7"/>
                </a:cxn>
                <a:cxn ang="0">
                  <a:pos x="19" y="8"/>
                </a:cxn>
                <a:cxn ang="0">
                  <a:pos x="16" y="8"/>
                </a:cxn>
                <a:cxn ang="0">
                  <a:pos x="6" y="11"/>
                </a:cxn>
                <a:cxn ang="0">
                  <a:pos x="18" y="15"/>
                </a:cxn>
                <a:cxn ang="0">
                  <a:pos x="13" y="15"/>
                </a:cxn>
                <a:cxn ang="0">
                  <a:pos x="8" y="15"/>
                </a:cxn>
                <a:cxn ang="0">
                  <a:pos x="9" y="13"/>
                </a:cxn>
                <a:cxn ang="0">
                  <a:pos x="11" y="11"/>
                </a:cxn>
                <a:cxn ang="0">
                  <a:pos x="6" y="11"/>
                </a:cxn>
                <a:cxn ang="0">
                  <a:pos x="13" y="13"/>
                </a:cxn>
                <a:cxn ang="0">
                  <a:pos x="16" y="13"/>
                </a:cxn>
                <a:cxn ang="0">
                  <a:pos x="16" y="11"/>
                </a:cxn>
                <a:cxn ang="0">
                  <a:pos x="18" y="18"/>
                </a:cxn>
                <a:cxn ang="0">
                  <a:pos x="14" y="20"/>
                </a:cxn>
                <a:cxn ang="0">
                  <a:pos x="6" y="20"/>
                </a:cxn>
                <a:cxn ang="0">
                  <a:pos x="6" y="16"/>
                </a:cxn>
                <a:cxn ang="0">
                  <a:pos x="8" y="16"/>
                </a:cxn>
                <a:cxn ang="0">
                  <a:pos x="8" y="18"/>
                </a:cxn>
                <a:cxn ang="0">
                  <a:pos x="13" y="20"/>
                </a:cxn>
                <a:cxn ang="0">
                  <a:pos x="16" y="18"/>
                </a:cxn>
                <a:cxn ang="0">
                  <a:pos x="16" y="21"/>
                </a:cxn>
                <a:cxn ang="0">
                  <a:pos x="11" y="24"/>
                </a:cxn>
                <a:cxn ang="0">
                  <a:pos x="4" y="24"/>
                </a:cxn>
                <a:cxn ang="0">
                  <a:pos x="9" y="23"/>
                </a:cxn>
                <a:cxn ang="0">
                  <a:pos x="9" y="26"/>
                </a:cxn>
                <a:cxn ang="0">
                  <a:pos x="16" y="28"/>
                </a:cxn>
                <a:cxn ang="0">
                  <a:pos x="9" y="31"/>
                </a:cxn>
                <a:cxn ang="0">
                  <a:pos x="4" y="26"/>
                </a:cxn>
                <a:cxn ang="0">
                  <a:pos x="6" y="28"/>
                </a:cxn>
                <a:cxn ang="0">
                  <a:pos x="9" y="31"/>
                </a:cxn>
                <a:cxn ang="0">
                  <a:pos x="13" y="28"/>
                </a:cxn>
                <a:cxn ang="0">
                  <a:pos x="14" y="33"/>
                </a:cxn>
                <a:cxn ang="0">
                  <a:pos x="4" y="36"/>
                </a:cxn>
                <a:cxn ang="0">
                  <a:pos x="14" y="38"/>
                </a:cxn>
                <a:cxn ang="0">
                  <a:pos x="13" y="41"/>
                </a:cxn>
                <a:cxn ang="0">
                  <a:pos x="4" y="42"/>
                </a:cxn>
                <a:cxn ang="0">
                  <a:pos x="1" y="39"/>
                </a:cxn>
                <a:cxn ang="0">
                  <a:pos x="13" y="38"/>
                </a:cxn>
                <a:cxn ang="0">
                  <a:pos x="4" y="39"/>
                </a:cxn>
                <a:cxn ang="0">
                  <a:pos x="8" y="41"/>
                </a:cxn>
                <a:cxn ang="0">
                  <a:pos x="11" y="39"/>
                </a:cxn>
                <a:cxn ang="0">
                  <a:pos x="1" y="42"/>
                </a:cxn>
                <a:cxn ang="0">
                  <a:pos x="11" y="47"/>
                </a:cxn>
                <a:cxn ang="0">
                  <a:pos x="8" y="47"/>
                </a:cxn>
                <a:cxn ang="0">
                  <a:pos x="3" y="44"/>
                </a:cxn>
                <a:cxn ang="0">
                  <a:pos x="1" y="42"/>
                </a:cxn>
                <a:cxn ang="0">
                  <a:pos x="13" y="51"/>
                </a:cxn>
                <a:cxn ang="0">
                  <a:pos x="8" y="54"/>
                </a:cxn>
                <a:cxn ang="0">
                  <a:pos x="4" y="52"/>
                </a:cxn>
                <a:cxn ang="0">
                  <a:pos x="0" y="52"/>
                </a:cxn>
                <a:cxn ang="0">
                  <a:pos x="4" y="51"/>
                </a:cxn>
                <a:cxn ang="0">
                  <a:pos x="0" y="51"/>
                </a:cxn>
                <a:cxn ang="0">
                  <a:pos x="8" y="51"/>
                </a:cxn>
                <a:cxn ang="0">
                  <a:pos x="8" y="52"/>
                </a:cxn>
                <a:cxn ang="0">
                  <a:pos x="11" y="51"/>
                </a:cxn>
              </a:cxnLst>
              <a:rect l="0" t="0" r="r" b="b"/>
              <a:pathLst>
                <a:path w="19" h="54">
                  <a:moveTo>
                    <a:pt x="13" y="3"/>
                  </a:moveTo>
                  <a:lnTo>
                    <a:pt x="13" y="3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3" y="3"/>
                  </a:lnTo>
                  <a:lnTo>
                    <a:pt x="13" y="3"/>
                  </a:lnTo>
                  <a:close/>
                  <a:moveTo>
                    <a:pt x="6" y="10"/>
                  </a:move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6" y="10"/>
                  </a:lnTo>
                  <a:lnTo>
                    <a:pt x="6" y="10"/>
                  </a:lnTo>
                  <a:close/>
                  <a:moveTo>
                    <a:pt x="11" y="8"/>
                  </a:moveTo>
                  <a:lnTo>
                    <a:pt x="11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8"/>
                  </a:lnTo>
                  <a:close/>
                  <a:moveTo>
                    <a:pt x="6" y="11"/>
                  </a:moveTo>
                  <a:lnTo>
                    <a:pt x="6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close/>
                  <a:moveTo>
                    <a:pt x="13" y="11"/>
                  </a:moveTo>
                  <a:lnTo>
                    <a:pt x="13" y="11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3" y="11"/>
                  </a:lnTo>
                  <a:lnTo>
                    <a:pt x="13" y="11"/>
                  </a:lnTo>
                  <a:close/>
                  <a:moveTo>
                    <a:pt x="18" y="16"/>
                  </a:moveTo>
                  <a:lnTo>
                    <a:pt x="18" y="16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18" y="16"/>
                  </a:lnTo>
                  <a:lnTo>
                    <a:pt x="18" y="16"/>
                  </a:lnTo>
                  <a:close/>
                  <a:moveTo>
                    <a:pt x="16" y="16"/>
                  </a:moveTo>
                  <a:lnTo>
                    <a:pt x="16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6" y="16"/>
                  </a:lnTo>
                  <a:close/>
                  <a:moveTo>
                    <a:pt x="4" y="21"/>
                  </a:moveTo>
                  <a:lnTo>
                    <a:pt x="4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4" y="21"/>
                  </a:lnTo>
                  <a:close/>
                  <a:moveTo>
                    <a:pt x="9" y="26"/>
                  </a:moveTo>
                  <a:lnTo>
                    <a:pt x="9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9" y="26"/>
                  </a:lnTo>
                  <a:lnTo>
                    <a:pt x="9" y="26"/>
                  </a:lnTo>
                  <a:close/>
                  <a:moveTo>
                    <a:pt x="9" y="28"/>
                  </a:moveTo>
                  <a:lnTo>
                    <a:pt x="9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9" y="28"/>
                  </a:lnTo>
                  <a:lnTo>
                    <a:pt x="9" y="28"/>
                  </a:lnTo>
                  <a:close/>
                  <a:moveTo>
                    <a:pt x="3" y="33"/>
                  </a:moveTo>
                  <a:lnTo>
                    <a:pt x="3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3"/>
                  </a:lnTo>
                  <a:lnTo>
                    <a:pt x="3" y="33"/>
                  </a:lnTo>
                  <a:close/>
                  <a:moveTo>
                    <a:pt x="14" y="38"/>
                  </a:moveTo>
                  <a:lnTo>
                    <a:pt x="14" y="38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14" y="38"/>
                  </a:lnTo>
                  <a:lnTo>
                    <a:pt x="14" y="38"/>
                  </a:lnTo>
                  <a:close/>
                  <a:moveTo>
                    <a:pt x="13" y="38"/>
                  </a:moveTo>
                  <a:lnTo>
                    <a:pt x="13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3" y="38"/>
                  </a:lnTo>
                  <a:lnTo>
                    <a:pt x="13" y="38"/>
                  </a:lnTo>
                  <a:close/>
                  <a:moveTo>
                    <a:pt x="1" y="42"/>
                  </a:moveTo>
                  <a:lnTo>
                    <a:pt x="1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42"/>
                  </a:lnTo>
                  <a:lnTo>
                    <a:pt x="1" y="42"/>
                  </a:lnTo>
                  <a:close/>
                  <a:moveTo>
                    <a:pt x="0" y="49"/>
                  </a:moveTo>
                  <a:lnTo>
                    <a:pt x="0" y="49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3" y="51"/>
                  </a:lnTo>
                  <a:lnTo>
                    <a:pt x="13" y="51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0" y="49"/>
                  </a:lnTo>
                  <a:close/>
                  <a:moveTo>
                    <a:pt x="8" y="51"/>
                  </a:moveTo>
                  <a:lnTo>
                    <a:pt x="8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8" y="51"/>
                  </a:lnTo>
                  <a:lnTo>
                    <a:pt x="8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45" name="Freeform 97"/>
            <p:cNvSpPr>
              <a:spLocks noEditPoints="1"/>
            </p:cNvSpPr>
            <p:nvPr/>
          </p:nvSpPr>
          <p:spPr bwMode="auto">
            <a:xfrm>
              <a:off x="4416425" y="454025"/>
              <a:ext cx="28575" cy="412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8" y="0"/>
                </a:cxn>
                <a:cxn ang="0">
                  <a:pos x="18" y="1"/>
                </a:cxn>
                <a:cxn ang="0">
                  <a:pos x="10" y="3"/>
                </a:cxn>
                <a:cxn ang="0">
                  <a:pos x="18" y="3"/>
                </a:cxn>
                <a:cxn ang="0">
                  <a:pos x="18" y="5"/>
                </a:cxn>
                <a:cxn ang="0">
                  <a:pos x="5" y="5"/>
                </a:cxn>
                <a:cxn ang="0">
                  <a:pos x="5" y="3"/>
                </a:cxn>
                <a:cxn ang="0">
                  <a:pos x="1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3" y="6"/>
                </a:cxn>
                <a:cxn ang="0">
                  <a:pos x="5" y="5"/>
                </a:cxn>
                <a:cxn ang="0">
                  <a:pos x="16" y="8"/>
                </a:cxn>
                <a:cxn ang="0">
                  <a:pos x="16" y="10"/>
                </a:cxn>
                <a:cxn ang="0">
                  <a:pos x="3" y="11"/>
                </a:cxn>
                <a:cxn ang="0">
                  <a:pos x="8" y="10"/>
                </a:cxn>
                <a:cxn ang="0">
                  <a:pos x="15" y="8"/>
                </a:cxn>
                <a:cxn ang="0">
                  <a:pos x="10" y="8"/>
                </a:cxn>
                <a:cxn ang="0">
                  <a:pos x="8" y="10"/>
                </a:cxn>
                <a:cxn ang="0">
                  <a:pos x="3" y="13"/>
                </a:cxn>
                <a:cxn ang="0">
                  <a:pos x="16" y="13"/>
                </a:cxn>
                <a:cxn ang="0">
                  <a:pos x="16" y="14"/>
                </a:cxn>
                <a:cxn ang="0">
                  <a:pos x="7" y="16"/>
                </a:cxn>
                <a:cxn ang="0">
                  <a:pos x="16" y="18"/>
                </a:cxn>
                <a:cxn ang="0">
                  <a:pos x="15" y="19"/>
                </a:cxn>
                <a:cxn ang="0">
                  <a:pos x="2" y="19"/>
                </a:cxn>
                <a:cxn ang="0">
                  <a:pos x="2" y="18"/>
                </a:cxn>
                <a:cxn ang="0">
                  <a:pos x="13" y="18"/>
                </a:cxn>
                <a:cxn ang="0">
                  <a:pos x="2" y="16"/>
                </a:cxn>
                <a:cxn ang="0">
                  <a:pos x="3" y="14"/>
                </a:cxn>
                <a:cxn ang="0">
                  <a:pos x="13" y="14"/>
                </a:cxn>
                <a:cxn ang="0">
                  <a:pos x="3" y="14"/>
                </a:cxn>
                <a:cxn ang="0">
                  <a:pos x="3" y="13"/>
                </a:cxn>
                <a:cxn ang="0">
                  <a:pos x="2" y="21"/>
                </a:cxn>
                <a:cxn ang="0">
                  <a:pos x="15" y="21"/>
                </a:cxn>
                <a:cxn ang="0">
                  <a:pos x="15" y="26"/>
                </a:cxn>
                <a:cxn ang="0">
                  <a:pos x="11" y="26"/>
                </a:cxn>
                <a:cxn ang="0">
                  <a:pos x="13" y="23"/>
                </a:cxn>
                <a:cxn ang="0">
                  <a:pos x="10" y="23"/>
                </a:cxn>
                <a:cxn ang="0">
                  <a:pos x="10" y="26"/>
                </a:cxn>
                <a:cxn ang="0">
                  <a:pos x="7" y="26"/>
                </a:cxn>
                <a:cxn ang="0">
                  <a:pos x="8" y="23"/>
                </a:cxn>
                <a:cxn ang="0">
                  <a:pos x="3" y="23"/>
                </a:cxn>
                <a:cxn ang="0">
                  <a:pos x="3" y="26"/>
                </a:cxn>
                <a:cxn ang="0">
                  <a:pos x="0" y="26"/>
                </a:cxn>
                <a:cxn ang="0">
                  <a:pos x="2" y="21"/>
                </a:cxn>
              </a:cxnLst>
              <a:rect l="0" t="0" r="r" b="b"/>
              <a:pathLst>
                <a:path w="18" h="26">
                  <a:moveTo>
                    <a:pt x="5" y="0"/>
                  </a:moveTo>
                  <a:lnTo>
                    <a:pt x="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3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  <a:moveTo>
                    <a:pt x="3" y="11"/>
                  </a:move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8"/>
                  </a:lnTo>
                  <a:lnTo>
                    <a:pt x="3" y="6"/>
                  </a:lnTo>
                  <a:lnTo>
                    <a:pt x="3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3" y="11"/>
                  </a:lnTo>
                  <a:lnTo>
                    <a:pt x="3" y="11"/>
                  </a:lnTo>
                  <a:close/>
                  <a:moveTo>
                    <a:pt x="8" y="10"/>
                  </a:moveTo>
                  <a:lnTo>
                    <a:pt x="8" y="10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8" y="10"/>
                  </a:lnTo>
                  <a:close/>
                  <a:moveTo>
                    <a:pt x="3" y="13"/>
                  </a:moveTo>
                  <a:lnTo>
                    <a:pt x="3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3" y="13"/>
                  </a:lnTo>
                  <a:close/>
                  <a:moveTo>
                    <a:pt x="2" y="21"/>
                  </a:moveTo>
                  <a:lnTo>
                    <a:pt x="2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46" name="Freeform 98"/>
            <p:cNvSpPr>
              <a:spLocks noEditPoints="1"/>
            </p:cNvSpPr>
            <p:nvPr/>
          </p:nvSpPr>
          <p:spPr bwMode="auto">
            <a:xfrm>
              <a:off x="4678363" y="360363"/>
              <a:ext cx="61913" cy="119063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15" y="5"/>
                </a:cxn>
                <a:cxn ang="0">
                  <a:pos x="10" y="3"/>
                </a:cxn>
                <a:cxn ang="0">
                  <a:pos x="6" y="5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13" y="5"/>
                </a:cxn>
                <a:cxn ang="0">
                  <a:pos x="15" y="2"/>
                </a:cxn>
                <a:cxn ang="0">
                  <a:pos x="2" y="2"/>
                </a:cxn>
                <a:cxn ang="0">
                  <a:pos x="6" y="5"/>
                </a:cxn>
                <a:cxn ang="0">
                  <a:pos x="8" y="2"/>
                </a:cxn>
                <a:cxn ang="0">
                  <a:pos x="3" y="13"/>
                </a:cxn>
                <a:cxn ang="0">
                  <a:pos x="2" y="8"/>
                </a:cxn>
                <a:cxn ang="0">
                  <a:pos x="20" y="10"/>
                </a:cxn>
                <a:cxn ang="0">
                  <a:pos x="10" y="11"/>
                </a:cxn>
                <a:cxn ang="0">
                  <a:pos x="18" y="10"/>
                </a:cxn>
                <a:cxn ang="0">
                  <a:pos x="8" y="8"/>
                </a:cxn>
                <a:cxn ang="0">
                  <a:pos x="5" y="23"/>
                </a:cxn>
                <a:cxn ang="0">
                  <a:pos x="18" y="16"/>
                </a:cxn>
                <a:cxn ang="0">
                  <a:pos x="16" y="16"/>
                </a:cxn>
                <a:cxn ang="0">
                  <a:pos x="21" y="15"/>
                </a:cxn>
                <a:cxn ang="0">
                  <a:pos x="10" y="21"/>
                </a:cxn>
                <a:cxn ang="0">
                  <a:pos x="11" y="21"/>
                </a:cxn>
                <a:cxn ang="0">
                  <a:pos x="23" y="23"/>
                </a:cxn>
                <a:cxn ang="0">
                  <a:pos x="6" y="29"/>
                </a:cxn>
                <a:cxn ang="0">
                  <a:pos x="15" y="26"/>
                </a:cxn>
                <a:cxn ang="0">
                  <a:pos x="5" y="24"/>
                </a:cxn>
                <a:cxn ang="0">
                  <a:pos x="24" y="26"/>
                </a:cxn>
                <a:cxn ang="0">
                  <a:pos x="16" y="26"/>
                </a:cxn>
                <a:cxn ang="0">
                  <a:pos x="16" y="28"/>
                </a:cxn>
                <a:cxn ang="0">
                  <a:pos x="10" y="42"/>
                </a:cxn>
                <a:cxn ang="0">
                  <a:pos x="24" y="36"/>
                </a:cxn>
                <a:cxn ang="0">
                  <a:pos x="21" y="36"/>
                </a:cxn>
                <a:cxn ang="0">
                  <a:pos x="28" y="36"/>
                </a:cxn>
                <a:cxn ang="0">
                  <a:pos x="15" y="41"/>
                </a:cxn>
                <a:cxn ang="0">
                  <a:pos x="16" y="41"/>
                </a:cxn>
                <a:cxn ang="0">
                  <a:pos x="29" y="42"/>
                </a:cxn>
                <a:cxn ang="0">
                  <a:pos x="13" y="52"/>
                </a:cxn>
                <a:cxn ang="0">
                  <a:pos x="16" y="47"/>
                </a:cxn>
                <a:cxn ang="0">
                  <a:pos x="31" y="49"/>
                </a:cxn>
                <a:cxn ang="0">
                  <a:pos x="13" y="54"/>
                </a:cxn>
                <a:cxn ang="0">
                  <a:pos x="29" y="49"/>
                </a:cxn>
                <a:cxn ang="0">
                  <a:pos x="28" y="49"/>
                </a:cxn>
                <a:cxn ang="0">
                  <a:pos x="15" y="64"/>
                </a:cxn>
                <a:cxn ang="0">
                  <a:pos x="33" y="65"/>
                </a:cxn>
                <a:cxn ang="0">
                  <a:pos x="15" y="60"/>
                </a:cxn>
                <a:cxn ang="0">
                  <a:pos x="28" y="57"/>
                </a:cxn>
                <a:cxn ang="0">
                  <a:pos x="26" y="57"/>
                </a:cxn>
                <a:cxn ang="0">
                  <a:pos x="13" y="56"/>
                </a:cxn>
                <a:cxn ang="0">
                  <a:pos x="21" y="60"/>
                </a:cxn>
                <a:cxn ang="0">
                  <a:pos x="18" y="60"/>
                </a:cxn>
                <a:cxn ang="0">
                  <a:pos x="36" y="65"/>
                </a:cxn>
                <a:cxn ang="0">
                  <a:pos x="15" y="64"/>
                </a:cxn>
                <a:cxn ang="0">
                  <a:pos x="38" y="69"/>
                </a:cxn>
                <a:cxn ang="0">
                  <a:pos x="36" y="75"/>
                </a:cxn>
                <a:cxn ang="0">
                  <a:pos x="29" y="75"/>
                </a:cxn>
                <a:cxn ang="0">
                  <a:pos x="26" y="70"/>
                </a:cxn>
                <a:cxn ang="0">
                  <a:pos x="18" y="75"/>
                </a:cxn>
              </a:cxnLst>
              <a:rect l="0" t="0" r="r" b="b"/>
              <a:pathLst>
                <a:path w="39" h="75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5" y="2"/>
                  </a:moveTo>
                  <a:lnTo>
                    <a:pt x="15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5" y="2"/>
                  </a:lnTo>
                  <a:close/>
                  <a:moveTo>
                    <a:pt x="8" y="2"/>
                  </a:moveTo>
                  <a:lnTo>
                    <a:pt x="8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6" y="5"/>
                  </a:lnTo>
                  <a:lnTo>
                    <a:pt x="6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2"/>
                  </a:lnTo>
                  <a:close/>
                  <a:moveTo>
                    <a:pt x="3" y="13"/>
                  </a:move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8"/>
                  </a:lnTo>
                  <a:lnTo>
                    <a:pt x="6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3" y="13"/>
                  </a:lnTo>
                  <a:lnTo>
                    <a:pt x="3" y="13"/>
                  </a:lnTo>
                  <a:close/>
                  <a:moveTo>
                    <a:pt x="10" y="11"/>
                  </a:moveTo>
                  <a:lnTo>
                    <a:pt x="10" y="11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11"/>
                  </a:lnTo>
                  <a:lnTo>
                    <a:pt x="10" y="11"/>
                  </a:lnTo>
                  <a:close/>
                  <a:moveTo>
                    <a:pt x="5" y="23"/>
                  </a:moveTo>
                  <a:lnTo>
                    <a:pt x="5" y="23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5" y="23"/>
                  </a:lnTo>
                  <a:lnTo>
                    <a:pt x="5" y="23"/>
                  </a:lnTo>
                  <a:close/>
                  <a:moveTo>
                    <a:pt x="6" y="31"/>
                  </a:moveTo>
                  <a:lnTo>
                    <a:pt x="6" y="31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6" y="31"/>
                  </a:lnTo>
                  <a:lnTo>
                    <a:pt x="6" y="31"/>
                  </a:lnTo>
                  <a:close/>
                  <a:moveTo>
                    <a:pt x="10" y="42"/>
                  </a:moveTo>
                  <a:lnTo>
                    <a:pt x="10" y="42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10" y="42"/>
                  </a:lnTo>
                  <a:lnTo>
                    <a:pt x="10" y="42"/>
                  </a:lnTo>
                  <a:close/>
                  <a:moveTo>
                    <a:pt x="13" y="54"/>
                  </a:moveTo>
                  <a:lnTo>
                    <a:pt x="13" y="54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8" y="51"/>
                  </a:lnTo>
                  <a:lnTo>
                    <a:pt x="18" y="51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31" y="51"/>
                  </a:lnTo>
                  <a:lnTo>
                    <a:pt x="31" y="51"/>
                  </a:lnTo>
                  <a:lnTo>
                    <a:pt x="13" y="54"/>
                  </a:lnTo>
                  <a:lnTo>
                    <a:pt x="13" y="54"/>
                  </a:lnTo>
                  <a:close/>
                  <a:moveTo>
                    <a:pt x="20" y="51"/>
                  </a:moveTo>
                  <a:lnTo>
                    <a:pt x="20" y="51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29" y="49"/>
                  </a:lnTo>
                  <a:lnTo>
                    <a:pt x="29" y="49"/>
                  </a:lnTo>
                  <a:lnTo>
                    <a:pt x="29" y="49"/>
                  </a:lnTo>
                  <a:lnTo>
                    <a:pt x="29" y="49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20" y="47"/>
                  </a:lnTo>
                  <a:lnTo>
                    <a:pt x="20" y="47"/>
                  </a:lnTo>
                  <a:lnTo>
                    <a:pt x="20" y="51"/>
                  </a:lnTo>
                  <a:lnTo>
                    <a:pt x="20" y="51"/>
                  </a:lnTo>
                  <a:close/>
                  <a:moveTo>
                    <a:pt x="15" y="64"/>
                  </a:moveTo>
                  <a:lnTo>
                    <a:pt x="15" y="64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31" y="57"/>
                  </a:lnTo>
                  <a:lnTo>
                    <a:pt x="31" y="57"/>
                  </a:lnTo>
                  <a:lnTo>
                    <a:pt x="31" y="57"/>
                  </a:lnTo>
                  <a:lnTo>
                    <a:pt x="31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13" y="56"/>
                  </a:lnTo>
                  <a:lnTo>
                    <a:pt x="13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4" y="57"/>
                  </a:lnTo>
                  <a:lnTo>
                    <a:pt x="34" y="57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6" y="65"/>
                  </a:lnTo>
                  <a:lnTo>
                    <a:pt x="36" y="65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15" y="64"/>
                  </a:lnTo>
                  <a:lnTo>
                    <a:pt x="15" y="64"/>
                  </a:lnTo>
                  <a:close/>
                  <a:moveTo>
                    <a:pt x="18" y="75"/>
                  </a:moveTo>
                  <a:lnTo>
                    <a:pt x="18" y="75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38" y="69"/>
                  </a:lnTo>
                  <a:lnTo>
                    <a:pt x="38" y="69"/>
                  </a:lnTo>
                  <a:lnTo>
                    <a:pt x="39" y="75"/>
                  </a:lnTo>
                  <a:lnTo>
                    <a:pt x="39" y="75"/>
                  </a:lnTo>
                  <a:lnTo>
                    <a:pt x="36" y="75"/>
                  </a:lnTo>
                  <a:lnTo>
                    <a:pt x="36" y="75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29" y="70"/>
                  </a:lnTo>
                  <a:lnTo>
                    <a:pt x="29" y="70"/>
                  </a:lnTo>
                  <a:lnTo>
                    <a:pt x="29" y="75"/>
                  </a:lnTo>
                  <a:lnTo>
                    <a:pt x="29" y="75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21" y="75"/>
                  </a:lnTo>
                  <a:lnTo>
                    <a:pt x="21" y="75"/>
                  </a:lnTo>
                  <a:lnTo>
                    <a:pt x="18" y="75"/>
                  </a:lnTo>
                  <a:lnTo>
                    <a:pt x="18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47" name="Freeform 99"/>
            <p:cNvSpPr>
              <a:spLocks noEditPoints="1"/>
            </p:cNvSpPr>
            <p:nvPr/>
          </p:nvSpPr>
          <p:spPr bwMode="auto">
            <a:xfrm>
              <a:off x="4699000" y="565150"/>
              <a:ext cx="77788" cy="52388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28" y="5"/>
                </a:cxn>
                <a:cxn ang="0">
                  <a:pos x="21" y="5"/>
                </a:cxn>
                <a:cxn ang="0">
                  <a:pos x="18" y="8"/>
                </a:cxn>
                <a:cxn ang="0">
                  <a:pos x="20" y="11"/>
                </a:cxn>
                <a:cxn ang="0">
                  <a:pos x="25" y="20"/>
                </a:cxn>
                <a:cxn ang="0">
                  <a:pos x="31" y="29"/>
                </a:cxn>
                <a:cxn ang="0">
                  <a:pos x="31" y="23"/>
                </a:cxn>
                <a:cxn ang="0">
                  <a:pos x="34" y="16"/>
                </a:cxn>
                <a:cxn ang="0">
                  <a:pos x="36" y="16"/>
                </a:cxn>
                <a:cxn ang="0">
                  <a:pos x="39" y="16"/>
                </a:cxn>
                <a:cxn ang="0">
                  <a:pos x="42" y="21"/>
                </a:cxn>
                <a:cxn ang="0">
                  <a:pos x="46" y="21"/>
                </a:cxn>
                <a:cxn ang="0">
                  <a:pos x="41" y="18"/>
                </a:cxn>
                <a:cxn ang="0">
                  <a:pos x="41" y="16"/>
                </a:cxn>
                <a:cxn ang="0">
                  <a:pos x="41" y="11"/>
                </a:cxn>
                <a:cxn ang="0">
                  <a:pos x="42" y="11"/>
                </a:cxn>
                <a:cxn ang="0">
                  <a:pos x="44" y="13"/>
                </a:cxn>
                <a:cxn ang="0">
                  <a:pos x="44" y="11"/>
                </a:cxn>
                <a:cxn ang="0">
                  <a:pos x="41" y="8"/>
                </a:cxn>
                <a:cxn ang="0">
                  <a:pos x="42" y="8"/>
                </a:cxn>
                <a:cxn ang="0">
                  <a:pos x="47" y="20"/>
                </a:cxn>
                <a:cxn ang="0">
                  <a:pos x="47" y="21"/>
                </a:cxn>
                <a:cxn ang="0">
                  <a:pos x="44" y="28"/>
                </a:cxn>
                <a:cxn ang="0">
                  <a:pos x="18" y="29"/>
                </a:cxn>
                <a:cxn ang="0">
                  <a:pos x="18" y="23"/>
                </a:cxn>
                <a:cxn ang="0">
                  <a:pos x="8" y="20"/>
                </a:cxn>
                <a:cxn ang="0">
                  <a:pos x="7" y="16"/>
                </a:cxn>
                <a:cxn ang="0">
                  <a:pos x="8" y="15"/>
                </a:cxn>
                <a:cxn ang="0">
                  <a:pos x="13" y="11"/>
                </a:cxn>
                <a:cxn ang="0">
                  <a:pos x="8" y="11"/>
                </a:cxn>
                <a:cxn ang="0">
                  <a:pos x="10" y="7"/>
                </a:cxn>
                <a:cxn ang="0">
                  <a:pos x="11" y="8"/>
                </a:cxn>
                <a:cxn ang="0">
                  <a:pos x="11" y="5"/>
                </a:cxn>
                <a:cxn ang="0">
                  <a:pos x="16" y="5"/>
                </a:cxn>
                <a:cxn ang="0">
                  <a:pos x="10" y="5"/>
                </a:cxn>
                <a:cxn ang="0">
                  <a:pos x="8" y="7"/>
                </a:cxn>
                <a:cxn ang="0">
                  <a:pos x="7" y="8"/>
                </a:cxn>
                <a:cxn ang="0">
                  <a:pos x="49" y="20"/>
                </a:cxn>
                <a:cxn ang="0">
                  <a:pos x="2" y="13"/>
                </a:cxn>
                <a:cxn ang="0">
                  <a:pos x="3" y="18"/>
                </a:cxn>
                <a:cxn ang="0">
                  <a:pos x="10" y="21"/>
                </a:cxn>
                <a:cxn ang="0">
                  <a:pos x="16" y="31"/>
                </a:cxn>
                <a:cxn ang="0">
                  <a:pos x="46" y="20"/>
                </a:cxn>
                <a:cxn ang="0">
                  <a:pos x="44" y="20"/>
                </a:cxn>
                <a:cxn ang="0">
                  <a:pos x="42" y="20"/>
                </a:cxn>
                <a:cxn ang="0">
                  <a:pos x="42" y="20"/>
                </a:cxn>
                <a:cxn ang="0">
                  <a:pos x="7" y="8"/>
                </a:cxn>
                <a:cxn ang="0">
                  <a:pos x="8" y="16"/>
                </a:cxn>
                <a:cxn ang="0">
                  <a:pos x="11" y="18"/>
                </a:cxn>
                <a:cxn ang="0">
                  <a:pos x="10" y="18"/>
                </a:cxn>
                <a:cxn ang="0">
                  <a:pos x="8" y="18"/>
                </a:cxn>
                <a:cxn ang="0">
                  <a:pos x="8" y="7"/>
                </a:cxn>
                <a:cxn ang="0">
                  <a:pos x="21" y="13"/>
                </a:cxn>
                <a:cxn ang="0">
                  <a:pos x="23" y="11"/>
                </a:cxn>
                <a:cxn ang="0">
                  <a:pos x="23" y="11"/>
                </a:cxn>
                <a:cxn ang="0">
                  <a:pos x="26" y="13"/>
                </a:cxn>
                <a:cxn ang="0">
                  <a:pos x="31" y="15"/>
                </a:cxn>
                <a:cxn ang="0">
                  <a:pos x="33" y="23"/>
                </a:cxn>
                <a:cxn ang="0">
                  <a:pos x="46" y="18"/>
                </a:cxn>
                <a:cxn ang="0">
                  <a:pos x="44" y="18"/>
                </a:cxn>
                <a:cxn ang="0">
                  <a:pos x="42" y="15"/>
                </a:cxn>
              </a:cxnLst>
              <a:rect l="0" t="0" r="r" b="b"/>
              <a:pathLst>
                <a:path w="49" h="33">
                  <a:moveTo>
                    <a:pt x="20" y="0"/>
                  </a:moveTo>
                  <a:lnTo>
                    <a:pt x="20" y="0"/>
                  </a:lnTo>
                  <a:lnTo>
                    <a:pt x="26" y="0"/>
                  </a:lnTo>
                  <a:lnTo>
                    <a:pt x="31" y="2"/>
                  </a:lnTo>
                  <a:lnTo>
                    <a:pt x="38" y="3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1" y="20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6" y="11"/>
                  </a:lnTo>
                  <a:lnTo>
                    <a:pt x="47" y="15"/>
                  </a:lnTo>
                  <a:lnTo>
                    <a:pt x="47" y="15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1"/>
                  </a:lnTo>
                  <a:lnTo>
                    <a:pt x="47" y="21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47" y="21"/>
                  </a:lnTo>
                  <a:lnTo>
                    <a:pt x="47" y="21"/>
                  </a:lnTo>
                  <a:lnTo>
                    <a:pt x="47" y="21"/>
                  </a:lnTo>
                  <a:lnTo>
                    <a:pt x="47" y="21"/>
                  </a:lnTo>
                  <a:lnTo>
                    <a:pt x="47" y="21"/>
                  </a:lnTo>
                  <a:lnTo>
                    <a:pt x="47" y="21"/>
                  </a:lnTo>
                  <a:lnTo>
                    <a:pt x="47" y="21"/>
                  </a:lnTo>
                  <a:lnTo>
                    <a:pt x="47" y="21"/>
                  </a:lnTo>
                  <a:lnTo>
                    <a:pt x="47" y="21"/>
                  </a:lnTo>
                  <a:lnTo>
                    <a:pt x="47" y="21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39" y="31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8"/>
                  </a:lnTo>
                  <a:lnTo>
                    <a:pt x="7" y="5"/>
                  </a:lnTo>
                  <a:lnTo>
                    <a:pt x="13" y="2"/>
                  </a:lnTo>
                  <a:lnTo>
                    <a:pt x="20" y="0"/>
                  </a:lnTo>
                  <a:lnTo>
                    <a:pt x="20" y="0"/>
                  </a:lnTo>
                  <a:close/>
                  <a:moveTo>
                    <a:pt x="49" y="20"/>
                  </a:move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close/>
                  <a:moveTo>
                    <a:pt x="16" y="31"/>
                  </a:moveTo>
                  <a:lnTo>
                    <a:pt x="16" y="31"/>
                  </a:lnTo>
                  <a:lnTo>
                    <a:pt x="11" y="29"/>
                  </a:lnTo>
                  <a:lnTo>
                    <a:pt x="7" y="26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6" y="31"/>
                  </a:lnTo>
                  <a:close/>
                  <a:moveTo>
                    <a:pt x="46" y="20"/>
                  </a:moveTo>
                  <a:lnTo>
                    <a:pt x="46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6" y="20"/>
                  </a:lnTo>
                  <a:close/>
                  <a:moveTo>
                    <a:pt x="46" y="20"/>
                  </a:moveTo>
                  <a:lnTo>
                    <a:pt x="46" y="20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20"/>
                  </a:lnTo>
                  <a:lnTo>
                    <a:pt x="46" y="20"/>
                  </a:lnTo>
                  <a:close/>
                  <a:moveTo>
                    <a:pt x="44" y="20"/>
                  </a:moveTo>
                  <a:lnTo>
                    <a:pt x="44" y="20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close/>
                  <a:moveTo>
                    <a:pt x="47" y="20"/>
                  </a:move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close/>
                  <a:moveTo>
                    <a:pt x="42" y="20"/>
                  </a:move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2" y="20"/>
                  </a:lnTo>
                  <a:lnTo>
                    <a:pt x="42" y="20"/>
                  </a:lnTo>
                  <a:close/>
                  <a:moveTo>
                    <a:pt x="42" y="20"/>
                  </a:move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close/>
                  <a:moveTo>
                    <a:pt x="16" y="7"/>
                  </a:moveTo>
                  <a:lnTo>
                    <a:pt x="16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6" y="7"/>
                  </a:lnTo>
                  <a:close/>
                  <a:moveTo>
                    <a:pt x="7" y="8"/>
                  </a:move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close/>
                  <a:moveTo>
                    <a:pt x="13" y="20"/>
                  </a:move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close/>
                  <a:moveTo>
                    <a:pt x="10" y="18"/>
                  </a:moveTo>
                  <a:lnTo>
                    <a:pt x="10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close/>
                  <a:moveTo>
                    <a:pt x="10" y="18"/>
                  </a:moveTo>
                  <a:lnTo>
                    <a:pt x="10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0" y="18"/>
                  </a:lnTo>
                  <a:close/>
                  <a:moveTo>
                    <a:pt x="11" y="18"/>
                  </a:moveTo>
                  <a:lnTo>
                    <a:pt x="11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8"/>
                  </a:lnTo>
                  <a:close/>
                  <a:moveTo>
                    <a:pt x="10" y="18"/>
                  </a:move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0" y="18"/>
                  </a:lnTo>
                  <a:lnTo>
                    <a:pt x="10" y="18"/>
                  </a:lnTo>
                  <a:close/>
                  <a:moveTo>
                    <a:pt x="10" y="18"/>
                  </a:move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close/>
                  <a:moveTo>
                    <a:pt x="8" y="7"/>
                  </a:moveTo>
                  <a:lnTo>
                    <a:pt x="8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close/>
                  <a:moveTo>
                    <a:pt x="28" y="13"/>
                  </a:moveTo>
                  <a:lnTo>
                    <a:pt x="28" y="13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8" y="13"/>
                  </a:lnTo>
                  <a:lnTo>
                    <a:pt x="28" y="13"/>
                  </a:lnTo>
                  <a:close/>
                  <a:moveTo>
                    <a:pt x="31" y="15"/>
                  </a:moveTo>
                  <a:lnTo>
                    <a:pt x="31" y="15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5"/>
                  </a:lnTo>
                  <a:close/>
                  <a:moveTo>
                    <a:pt x="33" y="25"/>
                  </a:moveTo>
                  <a:lnTo>
                    <a:pt x="33" y="25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3" y="25"/>
                  </a:lnTo>
                  <a:lnTo>
                    <a:pt x="33" y="25"/>
                  </a:lnTo>
                  <a:close/>
                  <a:moveTo>
                    <a:pt x="44" y="18"/>
                  </a:move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4" y="18"/>
                  </a:lnTo>
                  <a:lnTo>
                    <a:pt x="44" y="18"/>
                  </a:lnTo>
                  <a:close/>
                  <a:moveTo>
                    <a:pt x="44" y="18"/>
                  </a:move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close/>
                  <a:moveTo>
                    <a:pt x="42" y="15"/>
                  </a:moveTo>
                  <a:lnTo>
                    <a:pt x="42" y="15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506" name="组合 505"/>
          <p:cNvGrpSpPr/>
          <p:nvPr/>
        </p:nvGrpSpPr>
        <p:grpSpPr>
          <a:xfrm>
            <a:off x="4056881" y="761958"/>
            <a:ext cx="1223433" cy="1223433"/>
            <a:chOff x="3057525" y="0"/>
            <a:chExt cx="917575" cy="917575"/>
          </a:xfrm>
        </p:grpSpPr>
        <p:sp>
          <p:nvSpPr>
            <p:cNvPr id="2068" name="Freeform 20"/>
            <p:cNvSpPr/>
            <p:nvPr/>
          </p:nvSpPr>
          <p:spPr bwMode="auto">
            <a:xfrm>
              <a:off x="3057525" y="0"/>
              <a:ext cx="917575" cy="917575"/>
            </a:xfrm>
            <a:custGeom>
              <a:avLst/>
              <a:gdLst/>
              <a:ahLst/>
              <a:cxnLst>
                <a:cxn ang="0">
                  <a:pos x="289" y="0"/>
                </a:cxn>
                <a:cxn ang="0">
                  <a:pos x="347" y="7"/>
                </a:cxn>
                <a:cxn ang="0">
                  <a:pos x="402" y="23"/>
                </a:cxn>
                <a:cxn ang="0">
                  <a:pos x="451" y="49"/>
                </a:cxn>
                <a:cxn ang="0">
                  <a:pos x="493" y="85"/>
                </a:cxn>
                <a:cxn ang="0">
                  <a:pos x="529" y="127"/>
                </a:cxn>
                <a:cxn ang="0">
                  <a:pos x="556" y="176"/>
                </a:cxn>
                <a:cxn ang="0">
                  <a:pos x="572" y="230"/>
                </a:cxn>
                <a:cxn ang="0">
                  <a:pos x="578" y="289"/>
                </a:cxn>
                <a:cxn ang="0">
                  <a:pos x="577" y="318"/>
                </a:cxn>
                <a:cxn ang="0">
                  <a:pos x="565" y="376"/>
                </a:cxn>
                <a:cxn ang="0">
                  <a:pos x="542" y="428"/>
                </a:cxn>
                <a:cxn ang="0">
                  <a:pos x="511" y="474"/>
                </a:cxn>
                <a:cxn ang="0">
                  <a:pos x="472" y="513"/>
                </a:cxn>
                <a:cxn ang="0">
                  <a:pos x="427" y="544"/>
                </a:cxn>
                <a:cxn ang="0">
                  <a:pos x="374" y="565"/>
                </a:cxn>
                <a:cxn ang="0">
                  <a:pos x="319" y="576"/>
                </a:cxn>
                <a:cxn ang="0">
                  <a:pos x="289" y="578"/>
                </a:cxn>
                <a:cxn ang="0">
                  <a:pos x="231" y="573"/>
                </a:cxn>
                <a:cxn ang="0">
                  <a:pos x="177" y="555"/>
                </a:cxn>
                <a:cxn ang="0">
                  <a:pos x="128" y="529"/>
                </a:cxn>
                <a:cxn ang="0">
                  <a:pos x="84" y="493"/>
                </a:cxn>
                <a:cxn ang="0">
                  <a:pos x="49" y="451"/>
                </a:cxn>
                <a:cxn ang="0">
                  <a:pos x="22" y="402"/>
                </a:cxn>
                <a:cxn ang="0">
                  <a:pos x="5" y="348"/>
                </a:cxn>
                <a:cxn ang="0">
                  <a:pos x="0" y="289"/>
                </a:cxn>
                <a:cxn ang="0">
                  <a:pos x="0" y="260"/>
                </a:cxn>
                <a:cxn ang="0">
                  <a:pos x="12" y="204"/>
                </a:cxn>
                <a:cxn ang="0">
                  <a:pos x="35" y="152"/>
                </a:cxn>
                <a:cxn ang="0">
                  <a:pos x="66" y="106"/>
                </a:cxn>
                <a:cxn ang="0">
                  <a:pos x="105" y="65"/>
                </a:cxn>
                <a:cxn ang="0">
                  <a:pos x="151" y="34"/>
                </a:cxn>
                <a:cxn ang="0">
                  <a:pos x="203" y="13"/>
                </a:cxn>
                <a:cxn ang="0">
                  <a:pos x="260" y="2"/>
                </a:cxn>
                <a:cxn ang="0">
                  <a:pos x="289" y="0"/>
                </a:cxn>
              </a:cxnLst>
              <a:rect l="0" t="0" r="r" b="b"/>
              <a:pathLst>
                <a:path w="578" h="578">
                  <a:moveTo>
                    <a:pt x="289" y="0"/>
                  </a:moveTo>
                  <a:lnTo>
                    <a:pt x="289" y="0"/>
                  </a:lnTo>
                  <a:lnTo>
                    <a:pt x="319" y="2"/>
                  </a:lnTo>
                  <a:lnTo>
                    <a:pt x="347" y="7"/>
                  </a:lnTo>
                  <a:lnTo>
                    <a:pt x="374" y="13"/>
                  </a:lnTo>
                  <a:lnTo>
                    <a:pt x="402" y="23"/>
                  </a:lnTo>
                  <a:lnTo>
                    <a:pt x="427" y="34"/>
                  </a:lnTo>
                  <a:lnTo>
                    <a:pt x="451" y="49"/>
                  </a:lnTo>
                  <a:lnTo>
                    <a:pt x="472" y="65"/>
                  </a:lnTo>
                  <a:lnTo>
                    <a:pt x="493" y="85"/>
                  </a:lnTo>
                  <a:lnTo>
                    <a:pt x="511" y="106"/>
                  </a:lnTo>
                  <a:lnTo>
                    <a:pt x="529" y="127"/>
                  </a:lnTo>
                  <a:lnTo>
                    <a:pt x="542" y="152"/>
                  </a:lnTo>
                  <a:lnTo>
                    <a:pt x="556" y="176"/>
                  </a:lnTo>
                  <a:lnTo>
                    <a:pt x="565" y="204"/>
                  </a:lnTo>
                  <a:lnTo>
                    <a:pt x="572" y="230"/>
                  </a:lnTo>
                  <a:lnTo>
                    <a:pt x="577" y="260"/>
                  </a:lnTo>
                  <a:lnTo>
                    <a:pt x="578" y="289"/>
                  </a:lnTo>
                  <a:lnTo>
                    <a:pt x="578" y="289"/>
                  </a:lnTo>
                  <a:lnTo>
                    <a:pt x="577" y="318"/>
                  </a:lnTo>
                  <a:lnTo>
                    <a:pt x="572" y="348"/>
                  </a:lnTo>
                  <a:lnTo>
                    <a:pt x="565" y="376"/>
                  </a:lnTo>
                  <a:lnTo>
                    <a:pt x="556" y="402"/>
                  </a:lnTo>
                  <a:lnTo>
                    <a:pt x="542" y="428"/>
                  </a:lnTo>
                  <a:lnTo>
                    <a:pt x="529" y="451"/>
                  </a:lnTo>
                  <a:lnTo>
                    <a:pt x="511" y="474"/>
                  </a:lnTo>
                  <a:lnTo>
                    <a:pt x="493" y="493"/>
                  </a:lnTo>
                  <a:lnTo>
                    <a:pt x="472" y="513"/>
                  </a:lnTo>
                  <a:lnTo>
                    <a:pt x="451" y="529"/>
                  </a:lnTo>
                  <a:lnTo>
                    <a:pt x="427" y="544"/>
                  </a:lnTo>
                  <a:lnTo>
                    <a:pt x="402" y="555"/>
                  </a:lnTo>
                  <a:lnTo>
                    <a:pt x="374" y="565"/>
                  </a:lnTo>
                  <a:lnTo>
                    <a:pt x="347" y="573"/>
                  </a:lnTo>
                  <a:lnTo>
                    <a:pt x="319" y="576"/>
                  </a:lnTo>
                  <a:lnTo>
                    <a:pt x="289" y="578"/>
                  </a:lnTo>
                  <a:lnTo>
                    <a:pt x="289" y="578"/>
                  </a:lnTo>
                  <a:lnTo>
                    <a:pt x="260" y="576"/>
                  </a:lnTo>
                  <a:lnTo>
                    <a:pt x="231" y="573"/>
                  </a:lnTo>
                  <a:lnTo>
                    <a:pt x="203" y="565"/>
                  </a:lnTo>
                  <a:lnTo>
                    <a:pt x="177" y="555"/>
                  </a:lnTo>
                  <a:lnTo>
                    <a:pt x="151" y="544"/>
                  </a:lnTo>
                  <a:lnTo>
                    <a:pt x="128" y="529"/>
                  </a:lnTo>
                  <a:lnTo>
                    <a:pt x="105" y="513"/>
                  </a:lnTo>
                  <a:lnTo>
                    <a:pt x="84" y="493"/>
                  </a:lnTo>
                  <a:lnTo>
                    <a:pt x="66" y="474"/>
                  </a:lnTo>
                  <a:lnTo>
                    <a:pt x="49" y="451"/>
                  </a:lnTo>
                  <a:lnTo>
                    <a:pt x="35" y="428"/>
                  </a:lnTo>
                  <a:lnTo>
                    <a:pt x="22" y="402"/>
                  </a:lnTo>
                  <a:lnTo>
                    <a:pt x="12" y="376"/>
                  </a:lnTo>
                  <a:lnTo>
                    <a:pt x="5" y="348"/>
                  </a:lnTo>
                  <a:lnTo>
                    <a:pt x="0" y="318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0" y="260"/>
                  </a:lnTo>
                  <a:lnTo>
                    <a:pt x="5" y="230"/>
                  </a:lnTo>
                  <a:lnTo>
                    <a:pt x="12" y="204"/>
                  </a:lnTo>
                  <a:lnTo>
                    <a:pt x="22" y="176"/>
                  </a:lnTo>
                  <a:lnTo>
                    <a:pt x="35" y="152"/>
                  </a:lnTo>
                  <a:lnTo>
                    <a:pt x="49" y="127"/>
                  </a:lnTo>
                  <a:lnTo>
                    <a:pt x="66" y="106"/>
                  </a:lnTo>
                  <a:lnTo>
                    <a:pt x="84" y="85"/>
                  </a:lnTo>
                  <a:lnTo>
                    <a:pt x="105" y="65"/>
                  </a:lnTo>
                  <a:lnTo>
                    <a:pt x="128" y="49"/>
                  </a:lnTo>
                  <a:lnTo>
                    <a:pt x="151" y="34"/>
                  </a:lnTo>
                  <a:lnTo>
                    <a:pt x="177" y="23"/>
                  </a:lnTo>
                  <a:lnTo>
                    <a:pt x="203" y="13"/>
                  </a:lnTo>
                  <a:lnTo>
                    <a:pt x="231" y="7"/>
                  </a:lnTo>
                  <a:lnTo>
                    <a:pt x="260" y="2"/>
                  </a:lnTo>
                  <a:lnTo>
                    <a:pt x="289" y="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16C5C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48" name="Freeform 100"/>
            <p:cNvSpPr/>
            <p:nvPr/>
          </p:nvSpPr>
          <p:spPr bwMode="auto">
            <a:xfrm>
              <a:off x="3389313" y="200025"/>
              <a:ext cx="581025" cy="712788"/>
            </a:xfrm>
            <a:custGeom>
              <a:avLst/>
              <a:gdLst/>
              <a:ahLst/>
              <a:cxnLst>
                <a:cxn ang="0">
                  <a:pos x="159" y="0"/>
                </a:cxn>
                <a:cxn ang="0">
                  <a:pos x="366" y="209"/>
                </a:cxn>
                <a:cxn ang="0">
                  <a:pos x="366" y="209"/>
                </a:cxn>
                <a:cxn ang="0">
                  <a:pos x="361" y="232"/>
                </a:cxn>
                <a:cxn ang="0">
                  <a:pos x="355" y="255"/>
                </a:cxn>
                <a:cxn ang="0">
                  <a:pos x="347" y="276"/>
                </a:cxn>
                <a:cxn ang="0">
                  <a:pos x="337" y="297"/>
                </a:cxn>
                <a:cxn ang="0">
                  <a:pos x="325" y="317"/>
                </a:cxn>
                <a:cxn ang="0">
                  <a:pos x="312" y="335"/>
                </a:cxn>
                <a:cxn ang="0">
                  <a:pos x="299" y="352"/>
                </a:cxn>
                <a:cxn ang="0">
                  <a:pos x="283" y="369"/>
                </a:cxn>
                <a:cxn ang="0">
                  <a:pos x="267" y="384"/>
                </a:cxn>
                <a:cxn ang="0">
                  <a:pos x="249" y="398"/>
                </a:cxn>
                <a:cxn ang="0">
                  <a:pos x="231" y="411"/>
                </a:cxn>
                <a:cxn ang="0">
                  <a:pos x="211" y="421"/>
                </a:cxn>
                <a:cxn ang="0">
                  <a:pos x="190" y="431"/>
                </a:cxn>
                <a:cxn ang="0">
                  <a:pos x="169" y="439"/>
                </a:cxn>
                <a:cxn ang="0">
                  <a:pos x="146" y="446"/>
                </a:cxn>
                <a:cxn ang="0">
                  <a:pos x="123" y="449"/>
                </a:cxn>
                <a:cxn ang="0">
                  <a:pos x="0" y="326"/>
                </a:cxn>
                <a:cxn ang="0">
                  <a:pos x="159" y="0"/>
                </a:cxn>
                <a:cxn ang="0">
                  <a:pos x="159" y="0"/>
                </a:cxn>
              </a:cxnLst>
              <a:rect l="0" t="0" r="r" b="b"/>
              <a:pathLst>
                <a:path w="366" h="449">
                  <a:moveTo>
                    <a:pt x="159" y="0"/>
                  </a:moveTo>
                  <a:lnTo>
                    <a:pt x="366" y="209"/>
                  </a:lnTo>
                  <a:lnTo>
                    <a:pt x="366" y="209"/>
                  </a:lnTo>
                  <a:lnTo>
                    <a:pt x="361" y="232"/>
                  </a:lnTo>
                  <a:lnTo>
                    <a:pt x="355" y="255"/>
                  </a:lnTo>
                  <a:lnTo>
                    <a:pt x="347" y="276"/>
                  </a:lnTo>
                  <a:lnTo>
                    <a:pt x="337" y="297"/>
                  </a:lnTo>
                  <a:lnTo>
                    <a:pt x="325" y="317"/>
                  </a:lnTo>
                  <a:lnTo>
                    <a:pt x="312" y="335"/>
                  </a:lnTo>
                  <a:lnTo>
                    <a:pt x="299" y="352"/>
                  </a:lnTo>
                  <a:lnTo>
                    <a:pt x="283" y="369"/>
                  </a:lnTo>
                  <a:lnTo>
                    <a:pt x="267" y="384"/>
                  </a:lnTo>
                  <a:lnTo>
                    <a:pt x="249" y="398"/>
                  </a:lnTo>
                  <a:lnTo>
                    <a:pt x="231" y="411"/>
                  </a:lnTo>
                  <a:lnTo>
                    <a:pt x="211" y="421"/>
                  </a:lnTo>
                  <a:lnTo>
                    <a:pt x="190" y="431"/>
                  </a:lnTo>
                  <a:lnTo>
                    <a:pt x="169" y="439"/>
                  </a:lnTo>
                  <a:lnTo>
                    <a:pt x="146" y="446"/>
                  </a:lnTo>
                  <a:lnTo>
                    <a:pt x="123" y="449"/>
                  </a:lnTo>
                  <a:lnTo>
                    <a:pt x="0" y="326"/>
                  </a:lnTo>
                  <a:lnTo>
                    <a:pt x="159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11979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49" name="Freeform 101"/>
            <p:cNvSpPr/>
            <p:nvPr/>
          </p:nvSpPr>
          <p:spPr bwMode="auto">
            <a:xfrm>
              <a:off x="3381375" y="188913"/>
              <a:ext cx="269875" cy="53975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49" y="0"/>
                </a:cxn>
                <a:cxn ang="0">
                  <a:pos x="149" y="0"/>
                </a:cxn>
                <a:cxn ang="0">
                  <a:pos x="157" y="2"/>
                </a:cxn>
                <a:cxn ang="0">
                  <a:pos x="164" y="7"/>
                </a:cxn>
                <a:cxn ang="0">
                  <a:pos x="169" y="13"/>
                </a:cxn>
                <a:cxn ang="0">
                  <a:pos x="170" y="21"/>
                </a:cxn>
                <a:cxn ang="0">
                  <a:pos x="170" y="319"/>
                </a:cxn>
                <a:cxn ang="0">
                  <a:pos x="170" y="319"/>
                </a:cxn>
                <a:cxn ang="0">
                  <a:pos x="169" y="327"/>
                </a:cxn>
                <a:cxn ang="0">
                  <a:pos x="164" y="333"/>
                </a:cxn>
                <a:cxn ang="0">
                  <a:pos x="157" y="338"/>
                </a:cxn>
                <a:cxn ang="0">
                  <a:pos x="149" y="340"/>
                </a:cxn>
                <a:cxn ang="0">
                  <a:pos x="20" y="340"/>
                </a:cxn>
                <a:cxn ang="0">
                  <a:pos x="20" y="340"/>
                </a:cxn>
                <a:cxn ang="0">
                  <a:pos x="12" y="338"/>
                </a:cxn>
                <a:cxn ang="0">
                  <a:pos x="5" y="333"/>
                </a:cxn>
                <a:cxn ang="0">
                  <a:pos x="2" y="327"/>
                </a:cxn>
                <a:cxn ang="0">
                  <a:pos x="0" y="319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2" y="13"/>
                </a:cxn>
                <a:cxn ang="0">
                  <a:pos x="5" y="7"/>
                </a:cxn>
                <a:cxn ang="0">
                  <a:pos x="12" y="2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70" h="340">
                  <a:moveTo>
                    <a:pt x="20" y="0"/>
                  </a:moveTo>
                  <a:lnTo>
                    <a:pt x="149" y="0"/>
                  </a:lnTo>
                  <a:lnTo>
                    <a:pt x="149" y="0"/>
                  </a:lnTo>
                  <a:lnTo>
                    <a:pt x="157" y="2"/>
                  </a:lnTo>
                  <a:lnTo>
                    <a:pt x="164" y="7"/>
                  </a:lnTo>
                  <a:lnTo>
                    <a:pt x="169" y="13"/>
                  </a:lnTo>
                  <a:lnTo>
                    <a:pt x="170" y="21"/>
                  </a:lnTo>
                  <a:lnTo>
                    <a:pt x="170" y="319"/>
                  </a:lnTo>
                  <a:lnTo>
                    <a:pt x="170" y="319"/>
                  </a:lnTo>
                  <a:lnTo>
                    <a:pt x="169" y="327"/>
                  </a:lnTo>
                  <a:lnTo>
                    <a:pt x="164" y="333"/>
                  </a:lnTo>
                  <a:lnTo>
                    <a:pt x="157" y="338"/>
                  </a:lnTo>
                  <a:lnTo>
                    <a:pt x="149" y="340"/>
                  </a:lnTo>
                  <a:lnTo>
                    <a:pt x="20" y="340"/>
                  </a:lnTo>
                  <a:lnTo>
                    <a:pt x="20" y="340"/>
                  </a:lnTo>
                  <a:lnTo>
                    <a:pt x="12" y="338"/>
                  </a:lnTo>
                  <a:lnTo>
                    <a:pt x="5" y="333"/>
                  </a:lnTo>
                  <a:lnTo>
                    <a:pt x="2" y="327"/>
                  </a:lnTo>
                  <a:lnTo>
                    <a:pt x="0" y="31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5" y="7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50" name="Freeform 102"/>
            <p:cNvSpPr/>
            <p:nvPr/>
          </p:nvSpPr>
          <p:spPr bwMode="auto">
            <a:xfrm>
              <a:off x="3397250" y="279400"/>
              <a:ext cx="238125" cy="3603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0"/>
                </a:cxn>
                <a:cxn ang="0">
                  <a:pos x="150" y="227"/>
                </a:cxn>
                <a:cxn ang="0">
                  <a:pos x="0" y="2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0" h="227">
                  <a:moveTo>
                    <a:pt x="0" y="0"/>
                  </a:moveTo>
                  <a:lnTo>
                    <a:pt x="150" y="0"/>
                  </a:lnTo>
                  <a:lnTo>
                    <a:pt x="150" y="227"/>
                  </a:lnTo>
                  <a:lnTo>
                    <a:pt x="0" y="2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5A7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51" name="Freeform 103"/>
            <p:cNvSpPr/>
            <p:nvPr/>
          </p:nvSpPr>
          <p:spPr bwMode="auto">
            <a:xfrm>
              <a:off x="3441700" y="663575"/>
              <a:ext cx="60325" cy="111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8" y="0"/>
                </a:cxn>
                <a:cxn ang="0">
                  <a:pos x="38" y="2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7"/>
                </a:cxn>
                <a:cxn ang="0">
                  <a:pos x="36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8" h="7">
                  <a:moveTo>
                    <a:pt x="3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36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B8B8B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52" name="Freeform 104"/>
            <p:cNvSpPr/>
            <p:nvPr/>
          </p:nvSpPr>
          <p:spPr bwMode="auto">
            <a:xfrm>
              <a:off x="3530600" y="663575"/>
              <a:ext cx="58738" cy="111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37" y="0"/>
                </a:cxn>
                <a:cxn ang="0">
                  <a:pos x="37" y="2"/>
                </a:cxn>
                <a:cxn ang="0">
                  <a:pos x="37" y="5"/>
                </a:cxn>
                <a:cxn ang="0">
                  <a:pos x="37" y="5"/>
                </a:cxn>
                <a:cxn ang="0">
                  <a:pos x="37" y="7"/>
                </a:cxn>
                <a:cxn ang="0">
                  <a:pos x="35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7" h="7">
                  <a:moveTo>
                    <a:pt x="3" y="0"/>
                  </a:moveTo>
                  <a:lnTo>
                    <a:pt x="35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7" y="2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7" y="7"/>
                  </a:lnTo>
                  <a:lnTo>
                    <a:pt x="35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B8B8B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53" name="Freeform 105"/>
            <p:cNvSpPr/>
            <p:nvPr/>
          </p:nvSpPr>
          <p:spPr bwMode="auto">
            <a:xfrm>
              <a:off x="3486150" y="222250"/>
              <a:ext cx="58738" cy="1428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7" y="0"/>
                </a:cxn>
                <a:cxn ang="0">
                  <a:pos x="37" y="4"/>
                </a:cxn>
                <a:cxn ang="0">
                  <a:pos x="37" y="5"/>
                </a:cxn>
                <a:cxn ang="0">
                  <a:pos x="37" y="5"/>
                </a:cxn>
                <a:cxn ang="0">
                  <a:pos x="37" y="7"/>
                </a:cxn>
                <a:cxn ang="0">
                  <a:pos x="36" y="9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7" h="9">
                  <a:moveTo>
                    <a:pt x="3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4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7" y="7"/>
                  </a:lnTo>
                  <a:lnTo>
                    <a:pt x="36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B8B8B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54" name="Freeform 106"/>
            <p:cNvSpPr>
              <a:spLocks noEditPoints="1"/>
            </p:cNvSpPr>
            <p:nvPr/>
          </p:nvSpPr>
          <p:spPr bwMode="auto">
            <a:xfrm>
              <a:off x="3441700" y="319088"/>
              <a:ext cx="158750" cy="279400"/>
            </a:xfrm>
            <a:custGeom>
              <a:avLst/>
              <a:gdLst/>
              <a:ahLst/>
              <a:cxnLst>
                <a:cxn ang="0">
                  <a:pos x="78" y="62"/>
                </a:cxn>
                <a:cxn ang="0">
                  <a:pos x="0" y="13"/>
                </a:cxn>
                <a:cxn ang="0">
                  <a:pos x="7" y="0"/>
                </a:cxn>
                <a:cxn ang="0">
                  <a:pos x="85" y="49"/>
                </a:cxn>
                <a:cxn ang="0">
                  <a:pos x="90" y="41"/>
                </a:cxn>
                <a:cxn ang="0">
                  <a:pos x="100" y="65"/>
                </a:cxn>
                <a:cxn ang="0">
                  <a:pos x="73" y="68"/>
                </a:cxn>
                <a:cxn ang="0">
                  <a:pos x="78" y="62"/>
                </a:cxn>
                <a:cxn ang="0">
                  <a:pos x="78" y="62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47"/>
                </a:cxn>
                <a:cxn ang="0">
                  <a:pos x="13" y="47"/>
                </a:cxn>
                <a:cxn ang="0">
                  <a:pos x="13" y="162"/>
                </a:cxn>
                <a:cxn ang="0">
                  <a:pos x="26" y="162"/>
                </a:cxn>
                <a:cxn ang="0">
                  <a:pos x="26" y="64"/>
                </a:cxn>
                <a:cxn ang="0">
                  <a:pos x="41" y="64"/>
                </a:cxn>
                <a:cxn ang="0">
                  <a:pos x="41" y="162"/>
                </a:cxn>
                <a:cxn ang="0">
                  <a:pos x="54" y="162"/>
                </a:cxn>
                <a:cxn ang="0">
                  <a:pos x="54" y="82"/>
                </a:cxn>
                <a:cxn ang="0">
                  <a:pos x="67" y="82"/>
                </a:cxn>
                <a:cxn ang="0">
                  <a:pos x="67" y="162"/>
                </a:cxn>
                <a:cxn ang="0">
                  <a:pos x="82" y="162"/>
                </a:cxn>
                <a:cxn ang="0">
                  <a:pos x="82" y="99"/>
                </a:cxn>
                <a:cxn ang="0">
                  <a:pos x="95" y="99"/>
                </a:cxn>
                <a:cxn ang="0">
                  <a:pos x="95" y="162"/>
                </a:cxn>
                <a:cxn ang="0">
                  <a:pos x="95" y="176"/>
                </a:cxn>
                <a:cxn ang="0">
                  <a:pos x="82" y="176"/>
                </a:cxn>
                <a:cxn ang="0">
                  <a:pos x="67" y="176"/>
                </a:cxn>
                <a:cxn ang="0">
                  <a:pos x="54" y="176"/>
                </a:cxn>
                <a:cxn ang="0">
                  <a:pos x="41" y="176"/>
                </a:cxn>
                <a:cxn ang="0">
                  <a:pos x="26" y="176"/>
                </a:cxn>
                <a:cxn ang="0">
                  <a:pos x="13" y="176"/>
                </a:cxn>
                <a:cxn ang="0">
                  <a:pos x="0" y="176"/>
                </a:cxn>
                <a:cxn ang="0">
                  <a:pos x="0" y="176"/>
                </a:cxn>
                <a:cxn ang="0">
                  <a:pos x="0" y="162"/>
                </a:cxn>
                <a:cxn ang="0">
                  <a:pos x="0" y="162"/>
                </a:cxn>
              </a:cxnLst>
              <a:rect l="0" t="0" r="r" b="b"/>
              <a:pathLst>
                <a:path w="100" h="176">
                  <a:moveTo>
                    <a:pt x="78" y="62"/>
                  </a:moveTo>
                  <a:lnTo>
                    <a:pt x="0" y="13"/>
                  </a:lnTo>
                  <a:lnTo>
                    <a:pt x="7" y="0"/>
                  </a:lnTo>
                  <a:lnTo>
                    <a:pt x="85" y="49"/>
                  </a:lnTo>
                  <a:lnTo>
                    <a:pt x="90" y="41"/>
                  </a:lnTo>
                  <a:lnTo>
                    <a:pt x="100" y="65"/>
                  </a:lnTo>
                  <a:lnTo>
                    <a:pt x="73" y="68"/>
                  </a:lnTo>
                  <a:lnTo>
                    <a:pt x="78" y="62"/>
                  </a:lnTo>
                  <a:lnTo>
                    <a:pt x="78" y="62"/>
                  </a:lnTo>
                  <a:close/>
                  <a:moveTo>
                    <a:pt x="0" y="162"/>
                  </a:moveTo>
                  <a:lnTo>
                    <a:pt x="0" y="162"/>
                  </a:lnTo>
                  <a:lnTo>
                    <a:pt x="0" y="47"/>
                  </a:lnTo>
                  <a:lnTo>
                    <a:pt x="13" y="47"/>
                  </a:lnTo>
                  <a:lnTo>
                    <a:pt x="13" y="162"/>
                  </a:lnTo>
                  <a:lnTo>
                    <a:pt x="26" y="162"/>
                  </a:lnTo>
                  <a:lnTo>
                    <a:pt x="26" y="64"/>
                  </a:lnTo>
                  <a:lnTo>
                    <a:pt x="41" y="64"/>
                  </a:lnTo>
                  <a:lnTo>
                    <a:pt x="41" y="162"/>
                  </a:lnTo>
                  <a:lnTo>
                    <a:pt x="54" y="162"/>
                  </a:lnTo>
                  <a:lnTo>
                    <a:pt x="54" y="82"/>
                  </a:lnTo>
                  <a:lnTo>
                    <a:pt x="67" y="82"/>
                  </a:lnTo>
                  <a:lnTo>
                    <a:pt x="67" y="162"/>
                  </a:lnTo>
                  <a:lnTo>
                    <a:pt x="82" y="162"/>
                  </a:lnTo>
                  <a:lnTo>
                    <a:pt x="82" y="99"/>
                  </a:lnTo>
                  <a:lnTo>
                    <a:pt x="95" y="99"/>
                  </a:lnTo>
                  <a:lnTo>
                    <a:pt x="95" y="162"/>
                  </a:lnTo>
                  <a:lnTo>
                    <a:pt x="95" y="176"/>
                  </a:lnTo>
                  <a:lnTo>
                    <a:pt x="82" y="176"/>
                  </a:lnTo>
                  <a:lnTo>
                    <a:pt x="67" y="176"/>
                  </a:lnTo>
                  <a:lnTo>
                    <a:pt x="54" y="176"/>
                  </a:lnTo>
                  <a:lnTo>
                    <a:pt x="41" y="176"/>
                  </a:lnTo>
                  <a:lnTo>
                    <a:pt x="26" y="176"/>
                  </a:lnTo>
                  <a:lnTo>
                    <a:pt x="13" y="176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26B4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514" name="组合 513"/>
          <p:cNvGrpSpPr/>
          <p:nvPr/>
        </p:nvGrpSpPr>
        <p:grpSpPr>
          <a:xfrm>
            <a:off x="2647180" y="2171657"/>
            <a:ext cx="1223435" cy="1223435"/>
            <a:chOff x="2000250" y="1057275"/>
            <a:chExt cx="917576" cy="917576"/>
          </a:xfrm>
        </p:grpSpPr>
        <p:sp>
          <p:nvSpPr>
            <p:cNvPr id="2064" name="Freeform 16"/>
            <p:cNvSpPr/>
            <p:nvPr/>
          </p:nvSpPr>
          <p:spPr bwMode="auto">
            <a:xfrm>
              <a:off x="2000250" y="1057275"/>
              <a:ext cx="917575" cy="917575"/>
            </a:xfrm>
            <a:custGeom>
              <a:avLst/>
              <a:gdLst/>
              <a:ahLst/>
              <a:cxnLst>
                <a:cxn ang="0">
                  <a:pos x="289" y="0"/>
                </a:cxn>
                <a:cxn ang="0">
                  <a:pos x="348" y="5"/>
                </a:cxn>
                <a:cxn ang="0">
                  <a:pos x="402" y="22"/>
                </a:cxn>
                <a:cxn ang="0">
                  <a:pos x="451" y="49"/>
                </a:cxn>
                <a:cxn ang="0">
                  <a:pos x="493" y="84"/>
                </a:cxn>
                <a:cxn ang="0">
                  <a:pos x="529" y="128"/>
                </a:cxn>
                <a:cxn ang="0">
                  <a:pos x="555" y="177"/>
                </a:cxn>
                <a:cxn ang="0">
                  <a:pos x="573" y="231"/>
                </a:cxn>
                <a:cxn ang="0">
                  <a:pos x="578" y="289"/>
                </a:cxn>
                <a:cxn ang="0">
                  <a:pos x="576" y="319"/>
                </a:cxn>
                <a:cxn ang="0">
                  <a:pos x="565" y="374"/>
                </a:cxn>
                <a:cxn ang="0">
                  <a:pos x="544" y="427"/>
                </a:cxn>
                <a:cxn ang="0">
                  <a:pos x="513" y="472"/>
                </a:cxn>
                <a:cxn ang="0">
                  <a:pos x="474" y="511"/>
                </a:cxn>
                <a:cxn ang="0">
                  <a:pos x="428" y="542"/>
                </a:cxn>
                <a:cxn ang="0">
                  <a:pos x="376" y="565"/>
                </a:cxn>
                <a:cxn ang="0">
                  <a:pos x="318" y="577"/>
                </a:cxn>
                <a:cxn ang="0">
                  <a:pos x="289" y="578"/>
                </a:cxn>
                <a:cxn ang="0">
                  <a:pos x="230" y="572"/>
                </a:cxn>
                <a:cxn ang="0">
                  <a:pos x="176" y="556"/>
                </a:cxn>
                <a:cxn ang="0">
                  <a:pos x="127" y="529"/>
                </a:cxn>
                <a:cxn ang="0">
                  <a:pos x="85" y="493"/>
                </a:cxn>
                <a:cxn ang="0">
                  <a:pos x="49" y="451"/>
                </a:cxn>
                <a:cxn ang="0">
                  <a:pos x="23" y="402"/>
                </a:cxn>
                <a:cxn ang="0">
                  <a:pos x="7" y="347"/>
                </a:cxn>
                <a:cxn ang="0">
                  <a:pos x="0" y="289"/>
                </a:cxn>
                <a:cxn ang="0">
                  <a:pos x="2" y="260"/>
                </a:cxn>
                <a:cxn ang="0">
                  <a:pos x="13" y="203"/>
                </a:cxn>
                <a:cxn ang="0">
                  <a:pos x="34" y="151"/>
                </a:cxn>
                <a:cxn ang="0">
                  <a:pos x="65" y="105"/>
                </a:cxn>
                <a:cxn ang="0">
                  <a:pos x="105" y="66"/>
                </a:cxn>
                <a:cxn ang="0">
                  <a:pos x="152" y="35"/>
                </a:cxn>
                <a:cxn ang="0">
                  <a:pos x="204" y="12"/>
                </a:cxn>
                <a:cxn ang="0">
                  <a:pos x="260" y="0"/>
                </a:cxn>
                <a:cxn ang="0">
                  <a:pos x="289" y="0"/>
                </a:cxn>
              </a:cxnLst>
              <a:rect l="0" t="0" r="r" b="b"/>
              <a:pathLst>
                <a:path w="578" h="578">
                  <a:moveTo>
                    <a:pt x="289" y="0"/>
                  </a:moveTo>
                  <a:lnTo>
                    <a:pt x="289" y="0"/>
                  </a:lnTo>
                  <a:lnTo>
                    <a:pt x="318" y="0"/>
                  </a:lnTo>
                  <a:lnTo>
                    <a:pt x="348" y="5"/>
                  </a:lnTo>
                  <a:lnTo>
                    <a:pt x="376" y="12"/>
                  </a:lnTo>
                  <a:lnTo>
                    <a:pt x="402" y="22"/>
                  </a:lnTo>
                  <a:lnTo>
                    <a:pt x="428" y="35"/>
                  </a:lnTo>
                  <a:lnTo>
                    <a:pt x="451" y="49"/>
                  </a:lnTo>
                  <a:lnTo>
                    <a:pt x="474" y="66"/>
                  </a:lnTo>
                  <a:lnTo>
                    <a:pt x="493" y="84"/>
                  </a:lnTo>
                  <a:lnTo>
                    <a:pt x="513" y="105"/>
                  </a:lnTo>
                  <a:lnTo>
                    <a:pt x="529" y="128"/>
                  </a:lnTo>
                  <a:lnTo>
                    <a:pt x="544" y="151"/>
                  </a:lnTo>
                  <a:lnTo>
                    <a:pt x="555" y="177"/>
                  </a:lnTo>
                  <a:lnTo>
                    <a:pt x="565" y="203"/>
                  </a:lnTo>
                  <a:lnTo>
                    <a:pt x="573" y="231"/>
                  </a:lnTo>
                  <a:lnTo>
                    <a:pt x="576" y="260"/>
                  </a:lnTo>
                  <a:lnTo>
                    <a:pt x="578" y="289"/>
                  </a:lnTo>
                  <a:lnTo>
                    <a:pt x="578" y="289"/>
                  </a:lnTo>
                  <a:lnTo>
                    <a:pt x="576" y="319"/>
                  </a:lnTo>
                  <a:lnTo>
                    <a:pt x="573" y="347"/>
                  </a:lnTo>
                  <a:lnTo>
                    <a:pt x="565" y="374"/>
                  </a:lnTo>
                  <a:lnTo>
                    <a:pt x="555" y="402"/>
                  </a:lnTo>
                  <a:lnTo>
                    <a:pt x="544" y="427"/>
                  </a:lnTo>
                  <a:lnTo>
                    <a:pt x="529" y="451"/>
                  </a:lnTo>
                  <a:lnTo>
                    <a:pt x="513" y="472"/>
                  </a:lnTo>
                  <a:lnTo>
                    <a:pt x="493" y="493"/>
                  </a:lnTo>
                  <a:lnTo>
                    <a:pt x="474" y="511"/>
                  </a:lnTo>
                  <a:lnTo>
                    <a:pt x="451" y="529"/>
                  </a:lnTo>
                  <a:lnTo>
                    <a:pt x="428" y="542"/>
                  </a:lnTo>
                  <a:lnTo>
                    <a:pt x="402" y="556"/>
                  </a:lnTo>
                  <a:lnTo>
                    <a:pt x="376" y="565"/>
                  </a:lnTo>
                  <a:lnTo>
                    <a:pt x="348" y="572"/>
                  </a:lnTo>
                  <a:lnTo>
                    <a:pt x="318" y="577"/>
                  </a:lnTo>
                  <a:lnTo>
                    <a:pt x="289" y="578"/>
                  </a:lnTo>
                  <a:lnTo>
                    <a:pt x="289" y="578"/>
                  </a:lnTo>
                  <a:lnTo>
                    <a:pt x="260" y="577"/>
                  </a:lnTo>
                  <a:lnTo>
                    <a:pt x="230" y="572"/>
                  </a:lnTo>
                  <a:lnTo>
                    <a:pt x="204" y="565"/>
                  </a:lnTo>
                  <a:lnTo>
                    <a:pt x="176" y="556"/>
                  </a:lnTo>
                  <a:lnTo>
                    <a:pt x="152" y="542"/>
                  </a:lnTo>
                  <a:lnTo>
                    <a:pt x="127" y="529"/>
                  </a:lnTo>
                  <a:lnTo>
                    <a:pt x="105" y="511"/>
                  </a:lnTo>
                  <a:lnTo>
                    <a:pt x="85" y="493"/>
                  </a:lnTo>
                  <a:lnTo>
                    <a:pt x="65" y="472"/>
                  </a:lnTo>
                  <a:lnTo>
                    <a:pt x="49" y="451"/>
                  </a:lnTo>
                  <a:lnTo>
                    <a:pt x="34" y="427"/>
                  </a:lnTo>
                  <a:lnTo>
                    <a:pt x="23" y="402"/>
                  </a:lnTo>
                  <a:lnTo>
                    <a:pt x="13" y="374"/>
                  </a:lnTo>
                  <a:lnTo>
                    <a:pt x="7" y="347"/>
                  </a:lnTo>
                  <a:lnTo>
                    <a:pt x="2" y="319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2" y="260"/>
                  </a:lnTo>
                  <a:lnTo>
                    <a:pt x="7" y="231"/>
                  </a:lnTo>
                  <a:lnTo>
                    <a:pt x="13" y="203"/>
                  </a:lnTo>
                  <a:lnTo>
                    <a:pt x="23" y="177"/>
                  </a:lnTo>
                  <a:lnTo>
                    <a:pt x="34" y="151"/>
                  </a:lnTo>
                  <a:lnTo>
                    <a:pt x="49" y="128"/>
                  </a:lnTo>
                  <a:lnTo>
                    <a:pt x="65" y="105"/>
                  </a:lnTo>
                  <a:lnTo>
                    <a:pt x="85" y="84"/>
                  </a:lnTo>
                  <a:lnTo>
                    <a:pt x="105" y="66"/>
                  </a:lnTo>
                  <a:lnTo>
                    <a:pt x="127" y="49"/>
                  </a:lnTo>
                  <a:lnTo>
                    <a:pt x="152" y="35"/>
                  </a:lnTo>
                  <a:lnTo>
                    <a:pt x="176" y="22"/>
                  </a:lnTo>
                  <a:lnTo>
                    <a:pt x="204" y="12"/>
                  </a:lnTo>
                  <a:lnTo>
                    <a:pt x="230" y="5"/>
                  </a:lnTo>
                  <a:lnTo>
                    <a:pt x="260" y="0"/>
                  </a:lnTo>
                  <a:lnTo>
                    <a:pt x="289" y="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26B4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55" name="Freeform 107"/>
            <p:cNvSpPr/>
            <p:nvPr/>
          </p:nvSpPr>
          <p:spPr bwMode="auto">
            <a:xfrm>
              <a:off x="2278063" y="1262063"/>
              <a:ext cx="639763" cy="712788"/>
            </a:xfrm>
            <a:custGeom>
              <a:avLst/>
              <a:gdLst/>
              <a:ahLst/>
              <a:cxnLst>
                <a:cxn ang="0">
                  <a:pos x="228" y="0"/>
                </a:cxn>
                <a:cxn ang="0">
                  <a:pos x="403" y="175"/>
                </a:cxn>
                <a:cxn ang="0">
                  <a:pos x="403" y="175"/>
                </a:cxn>
                <a:cxn ang="0">
                  <a:pos x="400" y="203"/>
                </a:cxn>
                <a:cxn ang="0">
                  <a:pos x="395" y="229"/>
                </a:cxn>
                <a:cxn ang="0">
                  <a:pos x="388" y="255"/>
                </a:cxn>
                <a:cxn ang="0">
                  <a:pos x="379" y="280"/>
                </a:cxn>
                <a:cxn ang="0">
                  <a:pos x="366" y="302"/>
                </a:cxn>
                <a:cxn ang="0">
                  <a:pos x="352" y="325"/>
                </a:cxn>
                <a:cxn ang="0">
                  <a:pos x="336" y="345"/>
                </a:cxn>
                <a:cxn ang="0">
                  <a:pos x="318" y="364"/>
                </a:cxn>
                <a:cxn ang="0">
                  <a:pos x="300" y="382"/>
                </a:cxn>
                <a:cxn ang="0">
                  <a:pos x="279" y="397"/>
                </a:cxn>
                <a:cxn ang="0">
                  <a:pos x="256" y="412"/>
                </a:cxn>
                <a:cxn ang="0">
                  <a:pos x="233" y="423"/>
                </a:cxn>
                <a:cxn ang="0">
                  <a:pos x="209" y="433"/>
                </a:cxn>
                <a:cxn ang="0">
                  <a:pos x="183" y="441"/>
                </a:cxn>
                <a:cxn ang="0">
                  <a:pos x="157" y="446"/>
                </a:cxn>
                <a:cxn ang="0">
                  <a:pos x="129" y="449"/>
                </a:cxn>
                <a:cxn ang="0">
                  <a:pos x="0" y="319"/>
                </a:cxn>
                <a:cxn ang="0">
                  <a:pos x="228" y="0"/>
                </a:cxn>
                <a:cxn ang="0">
                  <a:pos x="228" y="0"/>
                </a:cxn>
              </a:cxnLst>
              <a:rect l="0" t="0" r="r" b="b"/>
              <a:pathLst>
                <a:path w="403" h="449">
                  <a:moveTo>
                    <a:pt x="228" y="0"/>
                  </a:moveTo>
                  <a:lnTo>
                    <a:pt x="403" y="175"/>
                  </a:lnTo>
                  <a:lnTo>
                    <a:pt x="403" y="175"/>
                  </a:lnTo>
                  <a:lnTo>
                    <a:pt x="400" y="203"/>
                  </a:lnTo>
                  <a:lnTo>
                    <a:pt x="395" y="229"/>
                  </a:lnTo>
                  <a:lnTo>
                    <a:pt x="388" y="255"/>
                  </a:lnTo>
                  <a:lnTo>
                    <a:pt x="379" y="280"/>
                  </a:lnTo>
                  <a:lnTo>
                    <a:pt x="366" y="302"/>
                  </a:lnTo>
                  <a:lnTo>
                    <a:pt x="352" y="325"/>
                  </a:lnTo>
                  <a:lnTo>
                    <a:pt x="336" y="345"/>
                  </a:lnTo>
                  <a:lnTo>
                    <a:pt x="318" y="364"/>
                  </a:lnTo>
                  <a:lnTo>
                    <a:pt x="300" y="382"/>
                  </a:lnTo>
                  <a:lnTo>
                    <a:pt x="279" y="397"/>
                  </a:lnTo>
                  <a:lnTo>
                    <a:pt x="256" y="412"/>
                  </a:lnTo>
                  <a:lnTo>
                    <a:pt x="233" y="423"/>
                  </a:lnTo>
                  <a:lnTo>
                    <a:pt x="209" y="433"/>
                  </a:lnTo>
                  <a:lnTo>
                    <a:pt x="183" y="441"/>
                  </a:lnTo>
                  <a:lnTo>
                    <a:pt x="157" y="446"/>
                  </a:lnTo>
                  <a:lnTo>
                    <a:pt x="129" y="449"/>
                  </a:lnTo>
                  <a:lnTo>
                    <a:pt x="0" y="319"/>
                  </a:lnTo>
                  <a:lnTo>
                    <a:pt x="228" y="0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C4472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56" name="Freeform 108"/>
            <p:cNvSpPr/>
            <p:nvPr/>
          </p:nvSpPr>
          <p:spPr bwMode="auto">
            <a:xfrm>
              <a:off x="2262188" y="1249363"/>
              <a:ext cx="393700" cy="534988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2" y="25"/>
                </a:cxn>
                <a:cxn ang="0">
                  <a:pos x="3" y="20"/>
                </a:cxn>
                <a:cxn ang="0">
                  <a:pos x="6" y="13"/>
                </a:cxn>
                <a:cxn ang="0">
                  <a:pos x="10" y="8"/>
                </a:cxn>
                <a:cxn ang="0">
                  <a:pos x="15" y="5"/>
                </a:cxn>
                <a:cxn ang="0">
                  <a:pos x="20" y="2"/>
                </a:cxn>
                <a:cxn ang="0">
                  <a:pos x="26" y="0"/>
                </a:cxn>
                <a:cxn ang="0">
                  <a:pos x="33" y="0"/>
                </a:cxn>
                <a:cxn ang="0">
                  <a:pos x="217" y="0"/>
                </a:cxn>
                <a:cxn ang="0">
                  <a:pos x="217" y="0"/>
                </a:cxn>
                <a:cxn ang="0">
                  <a:pos x="224" y="0"/>
                </a:cxn>
                <a:cxn ang="0">
                  <a:pos x="229" y="2"/>
                </a:cxn>
                <a:cxn ang="0">
                  <a:pos x="235" y="5"/>
                </a:cxn>
                <a:cxn ang="0">
                  <a:pos x="238" y="8"/>
                </a:cxn>
                <a:cxn ang="0">
                  <a:pos x="243" y="13"/>
                </a:cxn>
                <a:cxn ang="0">
                  <a:pos x="247" y="20"/>
                </a:cxn>
                <a:cxn ang="0">
                  <a:pos x="248" y="25"/>
                </a:cxn>
                <a:cxn ang="0">
                  <a:pos x="248" y="31"/>
                </a:cxn>
                <a:cxn ang="0">
                  <a:pos x="248" y="304"/>
                </a:cxn>
                <a:cxn ang="0">
                  <a:pos x="248" y="304"/>
                </a:cxn>
                <a:cxn ang="0">
                  <a:pos x="248" y="310"/>
                </a:cxn>
                <a:cxn ang="0">
                  <a:pos x="247" y="317"/>
                </a:cxn>
                <a:cxn ang="0">
                  <a:pos x="243" y="322"/>
                </a:cxn>
                <a:cxn ang="0">
                  <a:pos x="238" y="327"/>
                </a:cxn>
                <a:cxn ang="0">
                  <a:pos x="235" y="330"/>
                </a:cxn>
                <a:cxn ang="0">
                  <a:pos x="229" y="333"/>
                </a:cxn>
                <a:cxn ang="0">
                  <a:pos x="224" y="335"/>
                </a:cxn>
                <a:cxn ang="0">
                  <a:pos x="217" y="337"/>
                </a:cxn>
                <a:cxn ang="0">
                  <a:pos x="33" y="337"/>
                </a:cxn>
                <a:cxn ang="0">
                  <a:pos x="33" y="337"/>
                </a:cxn>
                <a:cxn ang="0">
                  <a:pos x="26" y="335"/>
                </a:cxn>
                <a:cxn ang="0">
                  <a:pos x="20" y="333"/>
                </a:cxn>
                <a:cxn ang="0">
                  <a:pos x="15" y="330"/>
                </a:cxn>
                <a:cxn ang="0">
                  <a:pos x="10" y="327"/>
                </a:cxn>
                <a:cxn ang="0">
                  <a:pos x="6" y="322"/>
                </a:cxn>
                <a:cxn ang="0">
                  <a:pos x="3" y="317"/>
                </a:cxn>
                <a:cxn ang="0">
                  <a:pos x="2" y="310"/>
                </a:cxn>
                <a:cxn ang="0">
                  <a:pos x="0" y="304"/>
                </a:cxn>
                <a:cxn ang="0">
                  <a:pos x="0" y="304"/>
                </a:cxn>
              </a:cxnLst>
              <a:rect l="0" t="0" r="r" b="b"/>
              <a:pathLst>
                <a:path w="248" h="337">
                  <a:moveTo>
                    <a:pt x="0" y="304"/>
                  </a:moveTo>
                  <a:lnTo>
                    <a:pt x="0" y="31"/>
                  </a:lnTo>
                  <a:lnTo>
                    <a:pt x="0" y="31"/>
                  </a:lnTo>
                  <a:lnTo>
                    <a:pt x="2" y="25"/>
                  </a:lnTo>
                  <a:lnTo>
                    <a:pt x="3" y="20"/>
                  </a:lnTo>
                  <a:lnTo>
                    <a:pt x="6" y="13"/>
                  </a:lnTo>
                  <a:lnTo>
                    <a:pt x="10" y="8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24" y="0"/>
                  </a:lnTo>
                  <a:lnTo>
                    <a:pt x="229" y="2"/>
                  </a:lnTo>
                  <a:lnTo>
                    <a:pt x="235" y="5"/>
                  </a:lnTo>
                  <a:lnTo>
                    <a:pt x="238" y="8"/>
                  </a:lnTo>
                  <a:lnTo>
                    <a:pt x="243" y="13"/>
                  </a:lnTo>
                  <a:lnTo>
                    <a:pt x="247" y="20"/>
                  </a:lnTo>
                  <a:lnTo>
                    <a:pt x="248" y="25"/>
                  </a:lnTo>
                  <a:lnTo>
                    <a:pt x="248" y="31"/>
                  </a:lnTo>
                  <a:lnTo>
                    <a:pt x="248" y="304"/>
                  </a:lnTo>
                  <a:lnTo>
                    <a:pt x="248" y="304"/>
                  </a:lnTo>
                  <a:lnTo>
                    <a:pt x="248" y="310"/>
                  </a:lnTo>
                  <a:lnTo>
                    <a:pt x="247" y="317"/>
                  </a:lnTo>
                  <a:lnTo>
                    <a:pt x="243" y="322"/>
                  </a:lnTo>
                  <a:lnTo>
                    <a:pt x="238" y="327"/>
                  </a:lnTo>
                  <a:lnTo>
                    <a:pt x="235" y="330"/>
                  </a:lnTo>
                  <a:lnTo>
                    <a:pt x="229" y="333"/>
                  </a:lnTo>
                  <a:lnTo>
                    <a:pt x="224" y="335"/>
                  </a:lnTo>
                  <a:lnTo>
                    <a:pt x="217" y="337"/>
                  </a:lnTo>
                  <a:lnTo>
                    <a:pt x="33" y="337"/>
                  </a:lnTo>
                  <a:lnTo>
                    <a:pt x="33" y="337"/>
                  </a:lnTo>
                  <a:lnTo>
                    <a:pt x="26" y="335"/>
                  </a:lnTo>
                  <a:lnTo>
                    <a:pt x="20" y="333"/>
                  </a:lnTo>
                  <a:lnTo>
                    <a:pt x="15" y="330"/>
                  </a:lnTo>
                  <a:lnTo>
                    <a:pt x="10" y="327"/>
                  </a:lnTo>
                  <a:lnTo>
                    <a:pt x="6" y="322"/>
                  </a:lnTo>
                  <a:lnTo>
                    <a:pt x="3" y="317"/>
                  </a:lnTo>
                  <a:lnTo>
                    <a:pt x="2" y="310"/>
                  </a:lnTo>
                  <a:lnTo>
                    <a:pt x="0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182F4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57" name="Freeform 109"/>
            <p:cNvSpPr/>
            <p:nvPr/>
          </p:nvSpPr>
          <p:spPr bwMode="auto">
            <a:xfrm>
              <a:off x="2295525" y="1309688"/>
              <a:ext cx="327025" cy="411163"/>
            </a:xfrm>
            <a:custGeom>
              <a:avLst/>
              <a:gdLst/>
              <a:ahLst/>
              <a:cxnLst>
                <a:cxn ang="0">
                  <a:pos x="0" y="259"/>
                </a:cxn>
                <a:cxn ang="0">
                  <a:pos x="0" y="0"/>
                </a:cxn>
                <a:cxn ang="0">
                  <a:pos x="206" y="0"/>
                </a:cxn>
                <a:cxn ang="0">
                  <a:pos x="206" y="259"/>
                </a:cxn>
                <a:cxn ang="0">
                  <a:pos x="0" y="259"/>
                </a:cxn>
                <a:cxn ang="0">
                  <a:pos x="0" y="259"/>
                </a:cxn>
              </a:cxnLst>
              <a:rect l="0" t="0" r="r" b="b"/>
              <a:pathLst>
                <a:path w="206" h="259">
                  <a:moveTo>
                    <a:pt x="0" y="259"/>
                  </a:moveTo>
                  <a:lnTo>
                    <a:pt x="0" y="0"/>
                  </a:lnTo>
                  <a:lnTo>
                    <a:pt x="206" y="0"/>
                  </a:lnTo>
                  <a:lnTo>
                    <a:pt x="206" y="259"/>
                  </a:lnTo>
                  <a:lnTo>
                    <a:pt x="0" y="259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58" name="Freeform 110"/>
            <p:cNvSpPr/>
            <p:nvPr/>
          </p:nvSpPr>
          <p:spPr bwMode="auto">
            <a:xfrm>
              <a:off x="2527300" y="1555750"/>
              <a:ext cx="26988" cy="131763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83"/>
                </a:cxn>
                <a:cxn ang="0">
                  <a:pos x="0" y="83"/>
                </a:cxn>
                <a:cxn ang="0">
                  <a:pos x="0" y="83"/>
                </a:cxn>
              </a:cxnLst>
              <a:rect l="0" t="0" r="r" b="b"/>
              <a:pathLst>
                <a:path w="17" h="83">
                  <a:moveTo>
                    <a:pt x="0" y="83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83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53B5C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59" name="Freeform 111"/>
            <p:cNvSpPr/>
            <p:nvPr/>
          </p:nvSpPr>
          <p:spPr bwMode="auto">
            <a:xfrm>
              <a:off x="2470150" y="1516063"/>
              <a:ext cx="28575" cy="171450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108"/>
                </a:cxn>
                <a:cxn ang="0">
                  <a:pos x="0" y="108"/>
                </a:cxn>
                <a:cxn ang="0">
                  <a:pos x="0" y="108"/>
                </a:cxn>
              </a:cxnLst>
              <a:rect l="0" t="0" r="r" b="b"/>
              <a:pathLst>
                <a:path w="18" h="108">
                  <a:moveTo>
                    <a:pt x="0" y="10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108"/>
                  </a:lnTo>
                  <a:lnTo>
                    <a:pt x="0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66DBA7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60" name="Freeform 112"/>
            <p:cNvSpPr/>
            <p:nvPr/>
          </p:nvSpPr>
          <p:spPr bwMode="auto">
            <a:xfrm>
              <a:off x="2409825" y="1479550"/>
              <a:ext cx="28575" cy="207963"/>
            </a:xfrm>
            <a:custGeom>
              <a:avLst/>
              <a:gdLst/>
              <a:ahLst/>
              <a:cxnLst>
                <a:cxn ang="0">
                  <a:pos x="0" y="131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131"/>
                </a:cxn>
                <a:cxn ang="0">
                  <a:pos x="0" y="131"/>
                </a:cxn>
                <a:cxn ang="0">
                  <a:pos x="0" y="131"/>
                </a:cxn>
              </a:cxnLst>
              <a:rect l="0" t="0" r="r" b="b"/>
              <a:pathLst>
                <a:path w="18" h="131">
                  <a:moveTo>
                    <a:pt x="0" y="131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131"/>
                  </a:lnTo>
                  <a:lnTo>
                    <a:pt x="0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4B63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61" name="Freeform 113"/>
            <p:cNvSpPr/>
            <p:nvPr/>
          </p:nvSpPr>
          <p:spPr bwMode="auto">
            <a:xfrm>
              <a:off x="2352675" y="1441450"/>
              <a:ext cx="28575" cy="246063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155"/>
                </a:cxn>
                <a:cxn ang="0">
                  <a:pos x="0" y="155"/>
                </a:cxn>
                <a:cxn ang="0">
                  <a:pos x="0" y="155"/>
                </a:cxn>
              </a:cxnLst>
              <a:rect l="0" t="0" r="r" b="b"/>
              <a:pathLst>
                <a:path w="18" h="155">
                  <a:moveTo>
                    <a:pt x="0" y="155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26B4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62" name="Freeform 114"/>
            <p:cNvSpPr/>
            <p:nvPr/>
          </p:nvSpPr>
          <p:spPr bwMode="auto">
            <a:xfrm>
              <a:off x="2352675" y="1343025"/>
              <a:ext cx="215900" cy="147638"/>
            </a:xfrm>
            <a:custGeom>
              <a:avLst/>
              <a:gdLst/>
              <a:ahLst/>
              <a:cxnLst>
                <a:cxn ang="0">
                  <a:pos x="106" y="82"/>
                </a:cxn>
                <a:cxn ang="0">
                  <a:pos x="0" y="16"/>
                </a:cxn>
                <a:cxn ang="0">
                  <a:pos x="8" y="0"/>
                </a:cxn>
                <a:cxn ang="0">
                  <a:pos x="114" y="67"/>
                </a:cxn>
                <a:cxn ang="0">
                  <a:pos x="121" y="55"/>
                </a:cxn>
                <a:cxn ang="0">
                  <a:pos x="136" y="88"/>
                </a:cxn>
                <a:cxn ang="0">
                  <a:pos x="100" y="93"/>
                </a:cxn>
                <a:cxn ang="0">
                  <a:pos x="106" y="82"/>
                </a:cxn>
                <a:cxn ang="0">
                  <a:pos x="106" y="82"/>
                </a:cxn>
              </a:cxnLst>
              <a:rect l="0" t="0" r="r" b="b"/>
              <a:pathLst>
                <a:path w="136" h="93">
                  <a:moveTo>
                    <a:pt x="106" y="82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114" y="67"/>
                  </a:lnTo>
                  <a:lnTo>
                    <a:pt x="121" y="55"/>
                  </a:lnTo>
                  <a:lnTo>
                    <a:pt x="136" y="88"/>
                  </a:lnTo>
                  <a:lnTo>
                    <a:pt x="100" y="93"/>
                  </a:lnTo>
                  <a:lnTo>
                    <a:pt x="106" y="82"/>
                  </a:lnTo>
                  <a:lnTo>
                    <a:pt x="106" y="82"/>
                  </a:lnTo>
                  <a:close/>
                </a:path>
              </a:pathLst>
            </a:custGeom>
            <a:solidFill>
              <a:srgbClr val="F26B4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508" name="组合 507"/>
          <p:cNvGrpSpPr/>
          <p:nvPr/>
        </p:nvGrpSpPr>
        <p:grpSpPr>
          <a:xfrm>
            <a:off x="6872047" y="761958"/>
            <a:ext cx="1225551" cy="1223433"/>
            <a:chOff x="5168900" y="0"/>
            <a:chExt cx="919163" cy="917575"/>
          </a:xfrm>
        </p:grpSpPr>
        <p:sp>
          <p:nvSpPr>
            <p:cNvPr id="2074" name="Freeform 26"/>
            <p:cNvSpPr/>
            <p:nvPr/>
          </p:nvSpPr>
          <p:spPr bwMode="auto">
            <a:xfrm>
              <a:off x="5168900" y="0"/>
              <a:ext cx="919163" cy="917575"/>
            </a:xfrm>
            <a:custGeom>
              <a:avLst/>
              <a:gdLst/>
              <a:ahLst/>
              <a:cxnLst>
                <a:cxn ang="0">
                  <a:pos x="290" y="0"/>
                </a:cxn>
                <a:cxn ang="0">
                  <a:pos x="347" y="7"/>
                </a:cxn>
                <a:cxn ang="0">
                  <a:pos x="403" y="23"/>
                </a:cxn>
                <a:cxn ang="0">
                  <a:pos x="452" y="49"/>
                </a:cxn>
                <a:cxn ang="0">
                  <a:pos x="494" y="85"/>
                </a:cxn>
                <a:cxn ang="0">
                  <a:pos x="530" y="127"/>
                </a:cxn>
                <a:cxn ang="0">
                  <a:pos x="556" y="176"/>
                </a:cxn>
                <a:cxn ang="0">
                  <a:pos x="573" y="230"/>
                </a:cxn>
                <a:cxn ang="0">
                  <a:pos x="579" y="289"/>
                </a:cxn>
                <a:cxn ang="0">
                  <a:pos x="578" y="318"/>
                </a:cxn>
                <a:cxn ang="0">
                  <a:pos x="566" y="376"/>
                </a:cxn>
                <a:cxn ang="0">
                  <a:pos x="543" y="428"/>
                </a:cxn>
                <a:cxn ang="0">
                  <a:pos x="512" y="474"/>
                </a:cxn>
                <a:cxn ang="0">
                  <a:pos x="473" y="513"/>
                </a:cxn>
                <a:cxn ang="0">
                  <a:pos x="427" y="544"/>
                </a:cxn>
                <a:cxn ang="0">
                  <a:pos x="375" y="565"/>
                </a:cxn>
                <a:cxn ang="0">
                  <a:pos x="320" y="576"/>
                </a:cxn>
                <a:cxn ang="0">
                  <a:pos x="290" y="578"/>
                </a:cxn>
                <a:cxn ang="0">
                  <a:pos x="232" y="573"/>
                </a:cxn>
                <a:cxn ang="0">
                  <a:pos x="178" y="555"/>
                </a:cxn>
                <a:cxn ang="0">
                  <a:pos x="129" y="529"/>
                </a:cxn>
                <a:cxn ang="0">
                  <a:pos x="85" y="493"/>
                </a:cxn>
                <a:cxn ang="0">
                  <a:pos x="50" y="451"/>
                </a:cxn>
                <a:cxn ang="0">
                  <a:pos x="22" y="402"/>
                </a:cxn>
                <a:cxn ang="0">
                  <a:pos x="6" y="348"/>
                </a:cxn>
                <a:cxn ang="0">
                  <a:pos x="0" y="289"/>
                </a:cxn>
                <a:cxn ang="0">
                  <a:pos x="1" y="260"/>
                </a:cxn>
                <a:cxn ang="0">
                  <a:pos x="13" y="204"/>
                </a:cxn>
                <a:cxn ang="0">
                  <a:pos x="36" y="152"/>
                </a:cxn>
                <a:cxn ang="0">
                  <a:pos x="67" y="106"/>
                </a:cxn>
                <a:cxn ang="0">
                  <a:pos x="106" y="65"/>
                </a:cxn>
                <a:cxn ang="0">
                  <a:pos x="151" y="34"/>
                </a:cxn>
                <a:cxn ang="0">
                  <a:pos x="204" y="13"/>
                </a:cxn>
                <a:cxn ang="0">
                  <a:pos x="261" y="2"/>
                </a:cxn>
                <a:cxn ang="0">
                  <a:pos x="290" y="0"/>
                </a:cxn>
              </a:cxnLst>
              <a:rect l="0" t="0" r="r" b="b"/>
              <a:pathLst>
                <a:path w="579" h="578">
                  <a:moveTo>
                    <a:pt x="290" y="0"/>
                  </a:moveTo>
                  <a:lnTo>
                    <a:pt x="290" y="0"/>
                  </a:lnTo>
                  <a:lnTo>
                    <a:pt x="320" y="2"/>
                  </a:lnTo>
                  <a:lnTo>
                    <a:pt x="347" y="7"/>
                  </a:lnTo>
                  <a:lnTo>
                    <a:pt x="375" y="13"/>
                  </a:lnTo>
                  <a:lnTo>
                    <a:pt x="403" y="23"/>
                  </a:lnTo>
                  <a:lnTo>
                    <a:pt x="427" y="34"/>
                  </a:lnTo>
                  <a:lnTo>
                    <a:pt x="452" y="49"/>
                  </a:lnTo>
                  <a:lnTo>
                    <a:pt x="473" y="65"/>
                  </a:lnTo>
                  <a:lnTo>
                    <a:pt x="494" y="85"/>
                  </a:lnTo>
                  <a:lnTo>
                    <a:pt x="512" y="106"/>
                  </a:lnTo>
                  <a:lnTo>
                    <a:pt x="530" y="127"/>
                  </a:lnTo>
                  <a:lnTo>
                    <a:pt x="543" y="152"/>
                  </a:lnTo>
                  <a:lnTo>
                    <a:pt x="556" y="176"/>
                  </a:lnTo>
                  <a:lnTo>
                    <a:pt x="566" y="204"/>
                  </a:lnTo>
                  <a:lnTo>
                    <a:pt x="573" y="230"/>
                  </a:lnTo>
                  <a:lnTo>
                    <a:pt x="578" y="260"/>
                  </a:lnTo>
                  <a:lnTo>
                    <a:pt x="579" y="289"/>
                  </a:lnTo>
                  <a:lnTo>
                    <a:pt x="579" y="289"/>
                  </a:lnTo>
                  <a:lnTo>
                    <a:pt x="578" y="318"/>
                  </a:lnTo>
                  <a:lnTo>
                    <a:pt x="573" y="348"/>
                  </a:lnTo>
                  <a:lnTo>
                    <a:pt x="566" y="376"/>
                  </a:lnTo>
                  <a:lnTo>
                    <a:pt x="556" y="402"/>
                  </a:lnTo>
                  <a:lnTo>
                    <a:pt x="543" y="428"/>
                  </a:lnTo>
                  <a:lnTo>
                    <a:pt x="530" y="451"/>
                  </a:lnTo>
                  <a:lnTo>
                    <a:pt x="512" y="474"/>
                  </a:lnTo>
                  <a:lnTo>
                    <a:pt x="494" y="493"/>
                  </a:lnTo>
                  <a:lnTo>
                    <a:pt x="473" y="513"/>
                  </a:lnTo>
                  <a:lnTo>
                    <a:pt x="452" y="529"/>
                  </a:lnTo>
                  <a:lnTo>
                    <a:pt x="427" y="544"/>
                  </a:lnTo>
                  <a:lnTo>
                    <a:pt x="403" y="555"/>
                  </a:lnTo>
                  <a:lnTo>
                    <a:pt x="375" y="565"/>
                  </a:lnTo>
                  <a:lnTo>
                    <a:pt x="347" y="573"/>
                  </a:lnTo>
                  <a:lnTo>
                    <a:pt x="320" y="576"/>
                  </a:lnTo>
                  <a:lnTo>
                    <a:pt x="290" y="578"/>
                  </a:lnTo>
                  <a:lnTo>
                    <a:pt x="290" y="578"/>
                  </a:lnTo>
                  <a:lnTo>
                    <a:pt x="261" y="576"/>
                  </a:lnTo>
                  <a:lnTo>
                    <a:pt x="232" y="573"/>
                  </a:lnTo>
                  <a:lnTo>
                    <a:pt x="204" y="565"/>
                  </a:lnTo>
                  <a:lnTo>
                    <a:pt x="178" y="555"/>
                  </a:lnTo>
                  <a:lnTo>
                    <a:pt x="151" y="544"/>
                  </a:lnTo>
                  <a:lnTo>
                    <a:pt x="129" y="529"/>
                  </a:lnTo>
                  <a:lnTo>
                    <a:pt x="106" y="513"/>
                  </a:lnTo>
                  <a:lnTo>
                    <a:pt x="85" y="493"/>
                  </a:lnTo>
                  <a:lnTo>
                    <a:pt x="67" y="474"/>
                  </a:lnTo>
                  <a:lnTo>
                    <a:pt x="50" y="451"/>
                  </a:lnTo>
                  <a:lnTo>
                    <a:pt x="36" y="428"/>
                  </a:lnTo>
                  <a:lnTo>
                    <a:pt x="22" y="402"/>
                  </a:lnTo>
                  <a:lnTo>
                    <a:pt x="13" y="376"/>
                  </a:lnTo>
                  <a:lnTo>
                    <a:pt x="6" y="348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1" y="260"/>
                  </a:lnTo>
                  <a:lnTo>
                    <a:pt x="6" y="230"/>
                  </a:lnTo>
                  <a:lnTo>
                    <a:pt x="13" y="204"/>
                  </a:lnTo>
                  <a:lnTo>
                    <a:pt x="22" y="176"/>
                  </a:lnTo>
                  <a:lnTo>
                    <a:pt x="36" y="152"/>
                  </a:lnTo>
                  <a:lnTo>
                    <a:pt x="50" y="127"/>
                  </a:lnTo>
                  <a:lnTo>
                    <a:pt x="67" y="106"/>
                  </a:lnTo>
                  <a:lnTo>
                    <a:pt x="85" y="85"/>
                  </a:lnTo>
                  <a:lnTo>
                    <a:pt x="106" y="65"/>
                  </a:lnTo>
                  <a:lnTo>
                    <a:pt x="129" y="49"/>
                  </a:lnTo>
                  <a:lnTo>
                    <a:pt x="151" y="34"/>
                  </a:lnTo>
                  <a:lnTo>
                    <a:pt x="178" y="23"/>
                  </a:lnTo>
                  <a:lnTo>
                    <a:pt x="204" y="13"/>
                  </a:lnTo>
                  <a:lnTo>
                    <a:pt x="232" y="7"/>
                  </a:lnTo>
                  <a:lnTo>
                    <a:pt x="261" y="2"/>
                  </a:lnTo>
                  <a:lnTo>
                    <a:pt x="29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B63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63" name="Freeform 115"/>
            <p:cNvSpPr/>
            <p:nvPr/>
          </p:nvSpPr>
          <p:spPr bwMode="auto">
            <a:xfrm>
              <a:off x="5391150" y="311150"/>
              <a:ext cx="692150" cy="601663"/>
            </a:xfrm>
            <a:custGeom>
              <a:avLst/>
              <a:gdLst/>
              <a:ahLst/>
              <a:cxnLst>
                <a:cxn ang="0">
                  <a:pos x="0" y="186"/>
                </a:cxn>
                <a:cxn ang="0">
                  <a:pos x="221" y="0"/>
                </a:cxn>
                <a:cxn ang="0">
                  <a:pos x="299" y="0"/>
                </a:cxn>
                <a:cxn ang="0">
                  <a:pos x="436" y="137"/>
                </a:cxn>
                <a:cxn ang="0">
                  <a:pos x="436" y="137"/>
                </a:cxn>
                <a:cxn ang="0">
                  <a:pos x="431" y="160"/>
                </a:cxn>
                <a:cxn ang="0">
                  <a:pos x="425" y="183"/>
                </a:cxn>
                <a:cxn ang="0">
                  <a:pos x="416" y="204"/>
                </a:cxn>
                <a:cxn ang="0">
                  <a:pos x="407" y="225"/>
                </a:cxn>
                <a:cxn ang="0">
                  <a:pos x="397" y="245"/>
                </a:cxn>
                <a:cxn ang="0">
                  <a:pos x="384" y="265"/>
                </a:cxn>
                <a:cxn ang="0">
                  <a:pos x="369" y="281"/>
                </a:cxn>
                <a:cxn ang="0">
                  <a:pos x="354" y="299"/>
                </a:cxn>
                <a:cxn ang="0">
                  <a:pos x="338" y="314"/>
                </a:cxn>
                <a:cxn ang="0">
                  <a:pos x="320" y="328"/>
                </a:cxn>
                <a:cxn ang="0">
                  <a:pos x="301" y="340"/>
                </a:cxn>
                <a:cxn ang="0">
                  <a:pos x="281" y="351"/>
                </a:cxn>
                <a:cxn ang="0">
                  <a:pos x="260" y="361"/>
                </a:cxn>
                <a:cxn ang="0">
                  <a:pos x="238" y="369"/>
                </a:cxn>
                <a:cxn ang="0">
                  <a:pos x="216" y="376"/>
                </a:cxn>
                <a:cxn ang="0">
                  <a:pos x="193" y="379"/>
                </a:cxn>
                <a:cxn ang="0">
                  <a:pos x="0" y="186"/>
                </a:cxn>
                <a:cxn ang="0">
                  <a:pos x="0" y="186"/>
                </a:cxn>
              </a:cxnLst>
              <a:rect l="0" t="0" r="r" b="b"/>
              <a:pathLst>
                <a:path w="436" h="379">
                  <a:moveTo>
                    <a:pt x="0" y="186"/>
                  </a:moveTo>
                  <a:lnTo>
                    <a:pt x="221" y="0"/>
                  </a:lnTo>
                  <a:lnTo>
                    <a:pt x="299" y="0"/>
                  </a:lnTo>
                  <a:lnTo>
                    <a:pt x="436" y="137"/>
                  </a:lnTo>
                  <a:lnTo>
                    <a:pt x="436" y="137"/>
                  </a:lnTo>
                  <a:lnTo>
                    <a:pt x="431" y="160"/>
                  </a:lnTo>
                  <a:lnTo>
                    <a:pt x="425" y="183"/>
                  </a:lnTo>
                  <a:lnTo>
                    <a:pt x="416" y="204"/>
                  </a:lnTo>
                  <a:lnTo>
                    <a:pt x="407" y="225"/>
                  </a:lnTo>
                  <a:lnTo>
                    <a:pt x="397" y="245"/>
                  </a:lnTo>
                  <a:lnTo>
                    <a:pt x="384" y="265"/>
                  </a:lnTo>
                  <a:lnTo>
                    <a:pt x="369" y="281"/>
                  </a:lnTo>
                  <a:lnTo>
                    <a:pt x="354" y="299"/>
                  </a:lnTo>
                  <a:lnTo>
                    <a:pt x="338" y="314"/>
                  </a:lnTo>
                  <a:lnTo>
                    <a:pt x="320" y="328"/>
                  </a:lnTo>
                  <a:lnTo>
                    <a:pt x="301" y="340"/>
                  </a:lnTo>
                  <a:lnTo>
                    <a:pt x="281" y="351"/>
                  </a:lnTo>
                  <a:lnTo>
                    <a:pt x="260" y="361"/>
                  </a:lnTo>
                  <a:lnTo>
                    <a:pt x="238" y="369"/>
                  </a:lnTo>
                  <a:lnTo>
                    <a:pt x="216" y="376"/>
                  </a:lnTo>
                  <a:lnTo>
                    <a:pt x="193" y="379"/>
                  </a:lnTo>
                  <a:lnTo>
                    <a:pt x="0" y="186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C99128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64" name="Freeform 116"/>
            <p:cNvSpPr/>
            <p:nvPr/>
          </p:nvSpPr>
          <p:spPr bwMode="auto">
            <a:xfrm>
              <a:off x="5386388" y="306388"/>
              <a:ext cx="487363" cy="3048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95" y="0"/>
                </a:cxn>
                <a:cxn ang="0">
                  <a:pos x="295" y="0"/>
                </a:cxn>
                <a:cxn ang="0">
                  <a:pos x="299" y="1"/>
                </a:cxn>
                <a:cxn ang="0">
                  <a:pos x="304" y="3"/>
                </a:cxn>
                <a:cxn ang="0">
                  <a:pos x="305" y="8"/>
                </a:cxn>
                <a:cxn ang="0">
                  <a:pos x="307" y="11"/>
                </a:cxn>
                <a:cxn ang="0">
                  <a:pos x="307" y="181"/>
                </a:cxn>
                <a:cxn ang="0">
                  <a:pos x="307" y="181"/>
                </a:cxn>
                <a:cxn ang="0">
                  <a:pos x="305" y="186"/>
                </a:cxn>
                <a:cxn ang="0">
                  <a:pos x="304" y="189"/>
                </a:cxn>
                <a:cxn ang="0">
                  <a:pos x="299" y="191"/>
                </a:cxn>
                <a:cxn ang="0">
                  <a:pos x="295" y="192"/>
                </a:cxn>
                <a:cxn ang="0">
                  <a:pos x="10" y="192"/>
                </a:cxn>
                <a:cxn ang="0">
                  <a:pos x="10" y="192"/>
                </a:cxn>
                <a:cxn ang="0">
                  <a:pos x="6" y="191"/>
                </a:cxn>
                <a:cxn ang="0">
                  <a:pos x="3" y="189"/>
                </a:cxn>
                <a:cxn ang="0">
                  <a:pos x="0" y="186"/>
                </a:cxn>
                <a:cxn ang="0">
                  <a:pos x="0" y="18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3" y="3"/>
                </a:cxn>
                <a:cxn ang="0">
                  <a:pos x="6" y="1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307" h="192">
                  <a:moveTo>
                    <a:pt x="10" y="0"/>
                  </a:moveTo>
                  <a:lnTo>
                    <a:pt x="295" y="0"/>
                  </a:lnTo>
                  <a:lnTo>
                    <a:pt x="295" y="0"/>
                  </a:lnTo>
                  <a:lnTo>
                    <a:pt x="299" y="1"/>
                  </a:lnTo>
                  <a:lnTo>
                    <a:pt x="304" y="3"/>
                  </a:lnTo>
                  <a:lnTo>
                    <a:pt x="305" y="8"/>
                  </a:lnTo>
                  <a:lnTo>
                    <a:pt x="307" y="11"/>
                  </a:lnTo>
                  <a:lnTo>
                    <a:pt x="307" y="181"/>
                  </a:lnTo>
                  <a:lnTo>
                    <a:pt x="307" y="181"/>
                  </a:lnTo>
                  <a:lnTo>
                    <a:pt x="305" y="186"/>
                  </a:lnTo>
                  <a:lnTo>
                    <a:pt x="304" y="189"/>
                  </a:lnTo>
                  <a:lnTo>
                    <a:pt x="299" y="191"/>
                  </a:lnTo>
                  <a:lnTo>
                    <a:pt x="295" y="192"/>
                  </a:lnTo>
                  <a:lnTo>
                    <a:pt x="10" y="192"/>
                  </a:lnTo>
                  <a:lnTo>
                    <a:pt x="10" y="192"/>
                  </a:lnTo>
                  <a:lnTo>
                    <a:pt x="6" y="191"/>
                  </a:lnTo>
                  <a:lnTo>
                    <a:pt x="3" y="189"/>
                  </a:lnTo>
                  <a:lnTo>
                    <a:pt x="0" y="186"/>
                  </a:lnTo>
                  <a:lnTo>
                    <a:pt x="0" y="18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3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06B8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65" name="Freeform 117"/>
            <p:cNvSpPr>
              <a:spLocks noEditPoints="1"/>
            </p:cNvSpPr>
            <p:nvPr/>
          </p:nvSpPr>
          <p:spPr bwMode="auto">
            <a:xfrm>
              <a:off x="5430838" y="565150"/>
              <a:ext cx="246063" cy="17463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6" y="0"/>
                </a:cxn>
                <a:cxn ang="0">
                  <a:pos x="3" y="3"/>
                </a:cxn>
                <a:cxn ang="0">
                  <a:pos x="6" y="10"/>
                </a:cxn>
                <a:cxn ang="0">
                  <a:pos x="18" y="11"/>
                </a:cxn>
                <a:cxn ang="0">
                  <a:pos x="16" y="2"/>
                </a:cxn>
                <a:cxn ang="0">
                  <a:pos x="14" y="3"/>
                </a:cxn>
                <a:cxn ang="0">
                  <a:pos x="16" y="8"/>
                </a:cxn>
                <a:cxn ang="0">
                  <a:pos x="26" y="8"/>
                </a:cxn>
                <a:cxn ang="0">
                  <a:pos x="26" y="2"/>
                </a:cxn>
                <a:cxn ang="0">
                  <a:pos x="27" y="7"/>
                </a:cxn>
                <a:cxn ang="0">
                  <a:pos x="31" y="11"/>
                </a:cxn>
                <a:cxn ang="0">
                  <a:pos x="26" y="5"/>
                </a:cxn>
                <a:cxn ang="0">
                  <a:pos x="22" y="2"/>
                </a:cxn>
                <a:cxn ang="0">
                  <a:pos x="39" y="2"/>
                </a:cxn>
                <a:cxn ang="0">
                  <a:pos x="31" y="11"/>
                </a:cxn>
                <a:cxn ang="0">
                  <a:pos x="37" y="10"/>
                </a:cxn>
                <a:cxn ang="0">
                  <a:pos x="34" y="2"/>
                </a:cxn>
                <a:cxn ang="0">
                  <a:pos x="44" y="7"/>
                </a:cxn>
                <a:cxn ang="0">
                  <a:pos x="50" y="5"/>
                </a:cxn>
                <a:cxn ang="0">
                  <a:pos x="53" y="7"/>
                </a:cxn>
                <a:cxn ang="0">
                  <a:pos x="63" y="2"/>
                </a:cxn>
                <a:cxn ang="0">
                  <a:pos x="58" y="11"/>
                </a:cxn>
                <a:cxn ang="0">
                  <a:pos x="55" y="7"/>
                </a:cxn>
                <a:cxn ang="0">
                  <a:pos x="62" y="10"/>
                </a:cxn>
                <a:cxn ang="0">
                  <a:pos x="58" y="2"/>
                </a:cxn>
                <a:cxn ang="0">
                  <a:pos x="67" y="11"/>
                </a:cxn>
                <a:cxn ang="0">
                  <a:pos x="73" y="11"/>
                </a:cxn>
                <a:cxn ang="0">
                  <a:pos x="83" y="7"/>
                </a:cxn>
                <a:cxn ang="0">
                  <a:pos x="75" y="11"/>
                </a:cxn>
                <a:cxn ang="0">
                  <a:pos x="80" y="10"/>
                </a:cxn>
                <a:cxn ang="0">
                  <a:pos x="76" y="2"/>
                </a:cxn>
                <a:cxn ang="0">
                  <a:pos x="91" y="2"/>
                </a:cxn>
                <a:cxn ang="0">
                  <a:pos x="88" y="10"/>
                </a:cxn>
                <a:cxn ang="0">
                  <a:pos x="98" y="8"/>
                </a:cxn>
                <a:cxn ang="0">
                  <a:pos x="96" y="11"/>
                </a:cxn>
                <a:cxn ang="0">
                  <a:pos x="99" y="2"/>
                </a:cxn>
                <a:cxn ang="0">
                  <a:pos x="98" y="7"/>
                </a:cxn>
                <a:cxn ang="0">
                  <a:pos x="96" y="7"/>
                </a:cxn>
                <a:cxn ang="0">
                  <a:pos x="99" y="3"/>
                </a:cxn>
                <a:cxn ang="0">
                  <a:pos x="119" y="11"/>
                </a:cxn>
                <a:cxn ang="0">
                  <a:pos x="112" y="5"/>
                </a:cxn>
                <a:cxn ang="0">
                  <a:pos x="117" y="8"/>
                </a:cxn>
                <a:cxn ang="0">
                  <a:pos x="120" y="2"/>
                </a:cxn>
                <a:cxn ang="0">
                  <a:pos x="125" y="10"/>
                </a:cxn>
                <a:cxn ang="0">
                  <a:pos x="132" y="11"/>
                </a:cxn>
                <a:cxn ang="0">
                  <a:pos x="127" y="3"/>
                </a:cxn>
                <a:cxn ang="0">
                  <a:pos x="143" y="5"/>
                </a:cxn>
                <a:cxn ang="0">
                  <a:pos x="140" y="11"/>
                </a:cxn>
                <a:cxn ang="0">
                  <a:pos x="135" y="3"/>
                </a:cxn>
                <a:cxn ang="0">
                  <a:pos x="138" y="8"/>
                </a:cxn>
                <a:cxn ang="0">
                  <a:pos x="143" y="2"/>
                </a:cxn>
                <a:cxn ang="0">
                  <a:pos x="148" y="11"/>
                </a:cxn>
                <a:cxn ang="0">
                  <a:pos x="153" y="5"/>
                </a:cxn>
                <a:cxn ang="0">
                  <a:pos x="155" y="11"/>
                </a:cxn>
              </a:cxnLst>
              <a:rect l="0" t="0" r="r" b="b"/>
              <a:pathLst>
                <a:path w="155" h="11">
                  <a:moveTo>
                    <a:pt x="9" y="11"/>
                  </a:moveTo>
                  <a:lnTo>
                    <a:pt x="9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2"/>
                  </a:lnTo>
                  <a:lnTo>
                    <a:pt x="1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9" y="11"/>
                  </a:lnTo>
                  <a:close/>
                  <a:moveTo>
                    <a:pt x="19" y="11"/>
                  </a:moveTo>
                  <a:lnTo>
                    <a:pt x="18" y="11"/>
                  </a:lnTo>
                  <a:lnTo>
                    <a:pt x="18" y="10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9" y="11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9" y="11"/>
                  </a:lnTo>
                  <a:lnTo>
                    <a:pt x="19" y="11"/>
                  </a:lnTo>
                  <a:close/>
                  <a:moveTo>
                    <a:pt x="16" y="8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3" y="8"/>
                  </a:lnTo>
                  <a:lnTo>
                    <a:pt x="16" y="8"/>
                  </a:lnTo>
                  <a:lnTo>
                    <a:pt x="16" y="8"/>
                  </a:lnTo>
                  <a:close/>
                  <a:moveTo>
                    <a:pt x="31" y="11"/>
                  </a:moveTo>
                  <a:lnTo>
                    <a:pt x="27" y="11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21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7" y="8"/>
                  </a:lnTo>
                  <a:lnTo>
                    <a:pt x="31" y="11"/>
                  </a:lnTo>
                  <a:lnTo>
                    <a:pt x="31" y="11"/>
                  </a:lnTo>
                  <a:close/>
                  <a:moveTo>
                    <a:pt x="22" y="2"/>
                  </a:moveTo>
                  <a:lnTo>
                    <a:pt x="22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2" y="2"/>
                  </a:lnTo>
                  <a:close/>
                  <a:moveTo>
                    <a:pt x="31" y="11"/>
                  </a:moveTo>
                  <a:lnTo>
                    <a:pt x="31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4" y="11"/>
                  </a:lnTo>
                  <a:lnTo>
                    <a:pt x="31" y="11"/>
                  </a:lnTo>
                  <a:lnTo>
                    <a:pt x="31" y="11"/>
                  </a:lnTo>
                  <a:close/>
                  <a:moveTo>
                    <a:pt x="34" y="2"/>
                  </a:move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close/>
                  <a:moveTo>
                    <a:pt x="52" y="11"/>
                  </a:moveTo>
                  <a:lnTo>
                    <a:pt x="50" y="11"/>
                  </a:lnTo>
                  <a:lnTo>
                    <a:pt x="50" y="7"/>
                  </a:lnTo>
                  <a:lnTo>
                    <a:pt x="44" y="7"/>
                  </a:lnTo>
                  <a:lnTo>
                    <a:pt x="44" y="11"/>
                  </a:lnTo>
                  <a:lnTo>
                    <a:pt x="42" y="11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4" y="5"/>
                  </a:lnTo>
                  <a:lnTo>
                    <a:pt x="50" y="5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2" y="11"/>
                  </a:lnTo>
                  <a:lnTo>
                    <a:pt x="52" y="11"/>
                  </a:lnTo>
                  <a:close/>
                  <a:moveTo>
                    <a:pt x="53" y="7"/>
                  </a:moveTo>
                  <a:lnTo>
                    <a:pt x="53" y="7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63" y="10"/>
                  </a:lnTo>
                  <a:lnTo>
                    <a:pt x="63" y="10"/>
                  </a:lnTo>
                  <a:lnTo>
                    <a:pt x="58" y="11"/>
                  </a:lnTo>
                  <a:lnTo>
                    <a:pt x="58" y="11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3" y="7"/>
                  </a:lnTo>
                  <a:lnTo>
                    <a:pt x="53" y="7"/>
                  </a:lnTo>
                  <a:close/>
                  <a:moveTo>
                    <a:pt x="55" y="7"/>
                  </a:moveTo>
                  <a:lnTo>
                    <a:pt x="55" y="7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7"/>
                  </a:lnTo>
                  <a:lnTo>
                    <a:pt x="55" y="7"/>
                  </a:lnTo>
                  <a:close/>
                  <a:moveTo>
                    <a:pt x="73" y="11"/>
                  </a:moveTo>
                  <a:lnTo>
                    <a:pt x="67" y="11"/>
                  </a:lnTo>
                  <a:lnTo>
                    <a:pt x="67" y="2"/>
                  </a:lnTo>
                  <a:lnTo>
                    <a:pt x="68" y="2"/>
                  </a:lnTo>
                  <a:lnTo>
                    <a:pt x="68" y="10"/>
                  </a:lnTo>
                  <a:lnTo>
                    <a:pt x="73" y="10"/>
                  </a:lnTo>
                  <a:lnTo>
                    <a:pt x="73" y="11"/>
                  </a:lnTo>
                  <a:lnTo>
                    <a:pt x="73" y="11"/>
                  </a:lnTo>
                  <a:close/>
                  <a:moveTo>
                    <a:pt x="75" y="11"/>
                  </a:moveTo>
                  <a:lnTo>
                    <a:pt x="75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81" y="2"/>
                  </a:lnTo>
                  <a:lnTo>
                    <a:pt x="83" y="7"/>
                  </a:lnTo>
                  <a:lnTo>
                    <a:pt x="83" y="7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78" y="11"/>
                  </a:lnTo>
                  <a:lnTo>
                    <a:pt x="75" y="11"/>
                  </a:lnTo>
                  <a:lnTo>
                    <a:pt x="75" y="11"/>
                  </a:lnTo>
                  <a:close/>
                  <a:moveTo>
                    <a:pt x="76" y="2"/>
                  </a:moveTo>
                  <a:lnTo>
                    <a:pt x="76" y="10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81" y="7"/>
                  </a:lnTo>
                  <a:lnTo>
                    <a:pt x="81" y="7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78" y="2"/>
                  </a:lnTo>
                  <a:lnTo>
                    <a:pt x="76" y="2"/>
                  </a:lnTo>
                  <a:lnTo>
                    <a:pt x="76" y="2"/>
                  </a:lnTo>
                  <a:close/>
                  <a:moveTo>
                    <a:pt x="91" y="11"/>
                  </a:moveTo>
                  <a:lnTo>
                    <a:pt x="86" y="11"/>
                  </a:lnTo>
                  <a:lnTo>
                    <a:pt x="86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88" y="2"/>
                  </a:lnTo>
                  <a:lnTo>
                    <a:pt x="88" y="5"/>
                  </a:lnTo>
                  <a:lnTo>
                    <a:pt x="91" y="5"/>
                  </a:lnTo>
                  <a:lnTo>
                    <a:pt x="91" y="7"/>
                  </a:lnTo>
                  <a:lnTo>
                    <a:pt x="88" y="7"/>
                  </a:lnTo>
                  <a:lnTo>
                    <a:pt x="88" y="10"/>
                  </a:lnTo>
                  <a:lnTo>
                    <a:pt x="91" y="10"/>
                  </a:lnTo>
                  <a:lnTo>
                    <a:pt x="91" y="11"/>
                  </a:lnTo>
                  <a:lnTo>
                    <a:pt x="91" y="11"/>
                  </a:lnTo>
                  <a:close/>
                  <a:moveTo>
                    <a:pt x="102" y="11"/>
                  </a:moveTo>
                  <a:lnTo>
                    <a:pt x="101" y="11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11"/>
                  </a:lnTo>
                  <a:lnTo>
                    <a:pt x="94" y="11"/>
                  </a:lnTo>
                  <a:lnTo>
                    <a:pt x="94" y="2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99" y="2"/>
                  </a:lnTo>
                  <a:lnTo>
                    <a:pt x="101" y="3"/>
                  </a:lnTo>
                  <a:lnTo>
                    <a:pt x="101" y="3"/>
                  </a:lnTo>
                  <a:lnTo>
                    <a:pt x="101" y="7"/>
                  </a:lnTo>
                  <a:lnTo>
                    <a:pt x="101" y="7"/>
                  </a:lnTo>
                  <a:lnTo>
                    <a:pt x="98" y="7"/>
                  </a:lnTo>
                  <a:lnTo>
                    <a:pt x="98" y="7"/>
                  </a:lnTo>
                  <a:lnTo>
                    <a:pt x="98" y="7"/>
                  </a:lnTo>
                  <a:lnTo>
                    <a:pt x="99" y="8"/>
                  </a:lnTo>
                  <a:lnTo>
                    <a:pt x="102" y="11"/>
                  </a:lnTo>
                  <a:lnTo>
                    <a:pt x="102" y="11"/>
                  </a:lnTo>
                  <a:close/>
                  <a:moveTo>
                    <a:pt x="96" y="2"/>
                  </a:moveTo>
                  <a:lnTo>
                    <a:pt x="96" y="7"/>
                  </a:lnTo>
                  <a:lnTo>
                    <a:pt x="98" y="7"/>
                  </a:lnTo>
                  <a:lnTo>
                    <a:pt x="98" y="7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98" y="2"/>
                  </a:lnTo>
                  <a:lnTo>
                    <a:pt x="96" y="2"/>
                  </a:lnTo>
                  <a:lnTo>
                    <a:pt x="96" y="2"/>
                  </a:lnTo>
                  <a:close/>
                  <a:moveTo>
                    <a:pt x="120" y="11"/>
                  </a:moveTo>
                  <a:lnTo>
                    <a:pt x="119" y="11"/>
                  </a:lnTo>
                  <a:lnTo>
                    <a:pt x="112" y="3"/>
                  </a:lnTo>
                  <a:lnTo>
                    <a:pt x="112" y="3"/>
                  </a:lnTo>
                  <a:lnTo>
                    <a:pt x="112" y="3"/>
                  </a:lnTo>
                  <a:lnTo>
                    <a:pt x="112" y="3"/>
                  </a:lnTo>
                  <a:lnTo>
                    <a:pt x="112" y="3"/>
                  </a:lnTo>
                  <a:lnTo>
                    <a:pt x="112" y="5"/>
                  </a:lnTo>
                  <a:lnTo>
                    <a:pt x="112" y="11"/>
                  </a:lnTo>
                  <a:lnTo>
                    <a:pt x="111" y="11"/>
                  </a:lnTo>
                  <a:lnTo>
                    <a:pt x="111" y="2"/>
                  </a:lnTo>
                  <a:lnTo>
                    <a:pt x="112" y="2"/>
                  </a:lnTo>
                  <a:lnTo>
                    <a:pt x="117" y="8"/>
                  </a:lnTo>
                  <a:lnTo>
                    <a:pt x="117" y="8"/>
                  </a:lnTo>
                  <a:lnTo>
                    <a:pt x="119" y="10"/>
                  </a:lnTo>
                  <a:lnTo>
                    <a:pt x="119" y="10"/>
                  </a:lnTo>
                  <a:lnTo>
                    <a:pt x="119" y="10"/>
                  </a:lnTo>
                  <a:lnTo>
                    <a:pt x="119" y="8"/>
                  </a:lnTo>
                  <a:lnTo>
                    <a:pt x="119" y="2"/>
                  </a:lnTo>
                  <a:lnTo>
                    <a:pt x="120" y="2"/>
                  </a:lnTo>
                  <a:lnTo>
                    <a:pt x="120" y="11"/>
                  </a:lnTo>
                  <a:lnTo>
                    <a:pt x="120" y="11"/>
                  </a:lnTo>
                  <a:close/>
                  <a:moveTo>
                    <a:pt x="132" y="11"/>
                  </a:moveTo>
                  <a:lnTo>
                    <a:pt x="130" y="11"/>
                  </a:lnTo>
                  <a:lnTo>
                    <a:pt x="129" y="10"/>
                  </a:lnTo>
                  <a:lnTo>
                    <a:pt x="125" y="10"/>
                  </a:lnTo>
                  <a:lnTo>
                    <a:pt x="124" y="11"/>
                  </a:lnTo>
                  <a:lnTo>
                    <a:pt x="122" y="11"/>
                  </a:lnTo>
                  <a:lnTo>
                    <a:pt x="125" y="2"/>
                  </a:lnTo>
                  <a:lnTo>
                    <a:pt x="127" y="2"/>
                  </a:lnTo>
                  <a:lnTo>
                    <a:pt x="132" y="11"/>
                  </a:lnTo>
                  <a:lnTo>
                    <a:pt x="132" y="11"/>
                  </a:lnTo>
                  <a:close/>
                  <a:moveTo>
                    <a:pt x="129" y="8"/>
                  </a:moveTo>
                  <a:lnTo>
                    <a:pt x="127" y="3"/>
                  </a:lnTo>
                  <a:lnTo>
                    <a:pt x="127" y="3"/>
                  </a:lnTo>
                  <a:lnTo>
                    <a:pt x="127" y="3"/>
                  </a:lnTo>
                  <a:lnTo>
                    <a:pt x="127" y="3"/>
                  </a:lnTo>
                  <a:lnTo>
                    <a:pt x="127" y="3"/>
                  </a:lnTo>
                  <a:lnTo>
                    <a:pt x="127" y="3"/>
                  </a:lnTo>
                  <a:lnTo>
                    <a:pt x="125" y="8"/>
                  </a:lnTo>
                  <a:lnTo>
                    <a:pt x="129" y="8"/>
                  </a:lnTo>
                  <a:lnTo>
                    <a:pt x="129" y="8"/>
                  </a:lnTo>
                  <a:close/>
                  <a:moveTo>
                    <a:pt x="143" y="11"/>
                  </a:moveTo>
                  <a:lnTo>
                    <a:pt x="143" y="5"/>
                  </a:lnTo>
                  <a:lnTo>
                    <a:pt x="143" y="5"/>
                  </a:lnTo>
                  <a:lnTo>
                    <a:pt x="143" y="3"/>
                  </a:lnTo>
                  <a:lnTo>
                    <a:pt x="143" y="3"/>
                  </a:lnTo>
                  <a:lnTo>
                    <a:pt x="143" y="3"/>
                  </a:lnTo>
                  <a:lnTo>
                    <a:pt x="143" y="3"/>
                  </a:lnTo>
                  <a:lnTo>
                    <a:pt x="140" y="11"/>
                  </a:lnTo>
                  <a:lnTo>
                    <a:pt x="138" y="11"/>
                  </a:lnTo>
                  <a:lnTo>
                    <a:pt x="135" y="3"/>
                  </a:lnTo>
                  <a:lnTo>
                    <a:pt x="135" y="3"/>
                  </a:lnTo>
                  <a:lnTo>
                    <a:pt x="135" y="3"/>
                  </a:lnTo>
                  <a:lnTo>
                    <a:pt x="135" y="3"/>
                  </a:lnTo>
                  <a:lnTo>
                    <a:pt x="135" y="3"/>
                  </a:lnTo>
                  <a:lnTo>
                    <a:pt x="135" y="5"/>
                  </a:lnTo>
                  <a:lnTo>
                    <a:pt x="135" y="11"/>
                  </a:lnTo>
                  <a:lnTo>
                    <a:pt x="133" y="11"/>
                  </a:lnTo>
                  <a:lnTo>
                    <a:pt x="133" y="2"/>
                  </a:lnTo>
                  <a:lnTo>
                    <a:pt x="135" y="2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8"/>
                  </a:lnTo>
                  <a:lnTo>
                    <a:pt x="143" y="2"/>
                  </a:lnTo>
                  <a:lnTo>
                    <a:pt x="145" y="2"/>
                  </a:lnTo>
                  <a:lnTo>
                    <a:pt x="145" y="11"/>
                  </a:lnTo>
                  <a:lnTo>
                    <a:pt x="143" y="11"/>
                  </a:lnTo>
                  <a:lnTo>
                    <a:pt x="143" y="11"/>
                  </a:lnTo>
                  <a:close/>
                  <a:moveTo>
                    <a:pt x="155" y="11"/>
                  </a:moveTo>
                  <a:lnTo>
                    <a:pt x="148" y="11"/>
                  </a:lnTo>
                  <a:lnTo>
                    <a:pt x="148" y="2"/>
                  </a:lnTo>
                  <a:lnTo>
                    <a:pt x="155" y="2"/>
                  </a:lnTo>
                  <a:lnTo>
                    <a:pt x="155" y="2"/>
                  </a:lnTo>
                  <a:lnTo>
                    <a:pt x="150" y="2"/>
                  </a:lnTo>
                  <a:lnTo>
                    <a:pt x="150" y="5"/>
                  </a:lnTo>
                  <a:lnTo>
                    <a:pt x="153" y="5"/>
                  </a:lnTo>
                  <a:lnTo>
                    <a:pt x="153" y="7"/>
                  </a:lnTo>
                  <a:lnTo>
                    <a:pt x="150" y="7"/>
                  </a:lnTo>
                  <a:lnTo>
                    <a:pt x="150" y="10"/>
                  </a:lnTo>
                  <a:lnTo>
                    <a:pt x="155" y="10"/>
                  </a:lnTo>
                  <a:lnTo>
                    <a:pt x="155" y="11"/>
                  </a:lnTo>
                  <a:lnTo>
                    <a:pt x="155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66" name="Freeform 118"/>
            <p:cNvSpPr/>
            <p:nvPr/>
          </p:nvSpPr>
          <p:spPr bwMode="auto">
            <a:xfrm>
              <a:off x="5780088" y="561975"/>
              <a:ext cx="15875" cy="2063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10" h="13"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67" name="Freeform 119"/>
            <p:cNvSpPr>
              <a:spLocks noEditPoints="1"/>
            </p:cNvSpPr>
            <p:nvPr/>
          </p:nvSpPr>
          <p:spPr bwMode="auto">
            <a:xfrm>
              <a:off x="5746750" y="561975"/>
              <a:ext cx="15875" cy="20638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1" y="13"/>
                </a:cxn>
                <a:cxn ang="0">
                  <a:pos x="1" y="13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6" y="10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0" h="13">
                  <a:moveTo>
                    <a:pt x="10" y="1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10"/>
                  </a:lnTo>
                  <a:lnTo>
                    <a:pt x="10" y="10"/>
                  </a:lnTo>
                  <a:close/>
                  <a:moveTo>
                    <a:pt x="6" y="5"/>
                  </a:moveTo>
                  <a:lnTo>
                    <a:pt x="6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68" name="Freeform 120"/>
            <p:cNvSpPr>
              <a:spLocks noEditPoints="1"/>
            </p:cNvSpPr>
            <p:nvPr/>
          </p:nvSpPr>
          <p:spPr bwMode="auto">
            <a:xfrm>
              <a:off x="5764213" y="561975"/>
              <a:ext cx="12700" cy="20638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10"/>
                </a:cxn>
                <a:cxn ang="0">
                  <a:pos x="7" y="5"/>
                </a:cxn>
                <a:cxn ang="0">
                  <a:pos x="7" y="5"/>
                </a:cxn>
              </a:cxnLst>
              <a:rect l="0" t="0" r="r" b="b"/>
              <a:pathLst>
                <a:path w="8" h="13">
                  <a:moveTo>
                    <a:pt x="8" y="10"/>
                  </a:move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10"/>
                  </a:lnTo>
                  <a:lnTo>
                    <a:pt x="8" y="10"/>
                  </a:lnTo>
                  <a:close/>
                  <a:moveTo>
                    <a:pt x="7" y="5"/>
                  </a:moveTo>
                  <a:lnTo>
                    <a:pt x="7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69" name="Freeform 121"/>
            <p:cNvSpPr>
              <a:spLocks noEditPoints="1"/>
            </p:cNvSpPr>
            <p:nvPr/>
          </p:nvSpPr>
          <p:spPr bwMode="auto">
            <a:xfrm>
              <a:off x="5795963" y="561975"/>
              <a:ext cx="15875" cy="20638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1" y="13"/>
                </a:cxn>
                <a:cxn ang="0">
                  <a:pos x="1" y="13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6" y="10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0" h="13">
                  <a:moveTo>
                    <a:pt x="10" y="1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10"/>
                  </a:lnTo>
                  <a:lnTo>
                    <a:pt x="10" y="10"/>
                  </a:lnTo>
                  <a:close/>
                  <a:moveTo>
                    <a:pt x="6" y="5"/>
                  </a:moveTo>
                  <a:lnTo>
                    <a:pt x="6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70" name="Freeform 122"/>
            <p:cNvSpPr>
              <a:spLocks noEditPoints="1"/>
            </p:cNvSpPr>
            <p:nvPr/>
          </p:nvSpPr>
          <p:spPr bwMode="auto">
            <a:xfrm>
              <a:off x="5813425" y="561975"/>
              <a:ext cx="12700" cy="20638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7" y="10"/>
                </a:cxn>
                <a:cxn ang="0">
                  <a:pos x="7" y="5"/>
                </a:cxn>
                <a:cxn ang="0">
                  <a:pos x="7" y="5"/>
                </a:cxn>
              </a:cxnLst>
              <a:rect l="0" t="0" r="r" b="b"/>
              <a:pathLst>
                <a:path w="8" h="13">
                  <a:moveTo>
                    <a:pt x="8" y="10"/>
                  </a:move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10"/>
                  </a:lnTo>
                  <a:lnTo>
                    <a:pt x="8" y="10"/>
                  </a:lnTo>
                  <a:close/>
                  <a:moveTo>
                    <a:pt x="7" y="5"/>
                  </a:moveTo>
                  <a:lnTo>
                    <a:pt x="7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7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71" name="Freeform 123"/>
            <p:cNvSpPr>
              <a:spLocks noEditPoints="1"/>
            </p:cNvSpPr>
            <p:nvPr/>
          </p:nvSpPr>
          <p:spPr bwMode="auto">
            <a:xfrm>
              <a:off x="5430838" y="409575"/>
              <a:ext cx="82550" cy="66675"/>
            </a:xfrm>
            <a:custGeom>
              <a:avLst/>
              <a:gdLst/>
              <a:ahLst/>
              <a:cxnLst>
                <a:cxn ang="0">
                  <a:pos x="21" y="2"/>
                </a:cxn>
                <a:cxn ang="0">
                  <a:pos x="13" y="5"/>
                </a:cxn>
                <a:cxn ang="0">
                  <a:pos x="6" y="0"/>
                </a:cxn>
                <a:cxn ang="0">
                  <a:pos x="44" y="0"/>
                </a:cxn>
                <a:cxn ang="0">
                  <a:pos x="42" y="5"/>
                </a:cxn>
                <a:cxn ang="0">
                  <a:pos x="34" y="2"/>
                </a:cxn>
                <a:cxn ang="0">
                  <a:pos x="52" y="5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26" y="5"/>
                </a:cxn>
                <a:cxn ang="0">
                  <a:pos x="42" y="5"/>
                </a:cxn>
                <a:cxn ang="0">
                  <a:pos x="52" y="16"/>
                </a:cxn>
                <a:cxn ang="0">
                  <a:pos x="34" y="25"/>
                </a:cxn>
                <a:cxn ang="0">
                  <a:pos x="32" y="21"/>
                </a:cxn>
                <a:cxn ang="0">
                  <a:pos x="34" y="18"/>
                </a:cxn>
                <a:cxn ang="0">
                  <a:pos x="52" y="16"/>
                </a:cxn>
                <a:cxn ang="0">
                  <a:pos x="52" y="36"/>
                </a:cxn>
                <a:cxn ang="0">
                  <a:pos x="34" y="39"/>
                </a:cxn>
                <a:cxn ang="0">
                  <a:pos x="29" y="36"/>
                </a:cxn>
                <a:cxn ang="0">
                  <a:pos x="35" y="28"/>
                </a:cxn>
                <a:cxn ang="0">
                  <a:pos x="52" y="26"/>
                </a:cxn>
                <a:cxn ang="0">
                  <a:pos x="44" y="42"/>
                </a:cxn>
                <a:cxn ang="0">
                  <a:pos x="39" y="39"/>
                </a:cxn>
                <a:cxn ang="0">
                  <a:pos x="52" y="38"/>
                </a:cxn>
                <a:cxn ang="0">
                  <a:pos x="6" y="42"/>
                </a:cxn>
                <a:cxn ang="0">
                  <a:pos x="16" y="39"/>
                </a:cxn>
                <a:cxn ang="0">
                  <a:pos x="26" y="39"/>
                </a:cxn>
                <a:cxn ang="0">
                  <a:pos x="0" y="36"/>
                </a:cxn>
                <a:cxn ang="0">
                  <a:pos x="16" y="26"/>
                </a:cxn>
                <a:cxn ang="0">
                  <a:pos x="19" y="34"/>
                </a:cxn>
                <a:cxn ang="0">
                  <a:pos x="26" y="39"/>
                </a:cxn>
                <a:cxn ang="0">
                  <a:pos x="13" y="36"/>
                </a:cxn>
                <a:cxn ang="0">
                  <a:pos x="0" y="16"/>
                </a:cxn>
                <a:cxn ang="0">
                  <a:pos x="18" y="18"/>
                </a:cxn>
                <a:cxn ang="0">
                  <a:pos x="19" y="21"/>
                </a:cxn>
                <a:cxn ang="0">
                  <a:pos x="18" y="25"/>
                </a:cxn>
                <a:cxn ang="0">
                  <a:pos x="0" y="15"/>
                </a:cxn>
                <a:cxn ang="0">
                  <a:pos x="13" y="5"/>
                </a:cxn>
                <a:cxn ang="0">
                  <a:pos x="26" y="3"/>
                </a:cxn>
                <a:cxn ang="0">
                  <a:pos x="19" y="8"/>
                </a:cxn>
                <a:cxn ang="0">
                  <a:pos x="16" y="13"/>
                </a:cxn>
                <a:cxn ang="0">
                  <a:pos x="26" y="5"/>
                </a:cxn>
                <a:cxn ang="0">
                  <a:pos x="34" y="11"/>
                </a:cxn>
                <a:cxn ang="0">
                  <a:pos x="32" y="21"/>
                </a:cxn>
                <a:cxn ang="0">
                  <a:pos x="34" y="28"/>
                </a:cxn>
                <a:cxn ang="0">
                  <a:pos x="26" y="36"/>
                </a:cxn>
                <a:cxn ang="0">
                  <a:pos x="18" y="31"/>
                </a:cxn>
                <a:cxn ang="0">
                  <a:pos x="19" y="21"/>
                </a:cxn>
                <a:cxn ang="0">
                  <a:pos x="16" y="13"/>
                </a:cxn>
                <a:cxn ang="0">
                  <a:pos x="26" y="5"/>
                </a:cxn>
              </a:cxnLst>
              <a:rect l="0" t="0" r="r" b="b"/>
              <a:pathLst>
                <a:path w="52" h="42">
                  <a:moveTo>
                    <a:pt x="6" y="0"/>
                  </a:moveTo>
                  <a:lnTo>
                    <a:pt x="26" y="0"/>
                  </a:lnTo>
                  <a:lnTo>
                    <a:pt x="26" y="2"/>
                  </a:lnTo>
                  <a:lnTo>
                    <a:pt x="21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close/>
                  <a:moveTo>
                    <a:pt x="26" y="0"/>
                  </a:moveTo>
                  <a:lnTo>
                    <a:pt x="44" y="0"/>
                  </a:lnTo>
                  <a:lnTo>
                    <a:pt x="44" y="0"/>
                  </a:lnTo>
                  <a:lnTo>
                    <a:pt x="49" y="2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42" y="5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4" y="2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6" y="0"/>
                  </a:lnTo>
                  <a:close/>
                  <a:moveTo>
                    <a:pt x="52" y="5"/>
                  </a:moveTo>
                  <a:lnTo>
                    <a:pt x="52" y="5"/>
                  </a:lnTo>
                  <a:lnTo>
                    <a:pt x="52" y="7"/>
                  </a:lnTo>
                  <a:lnTo>
                    <a:pt x="52" y="15"/>
                  </a:lnTo>
                  <a:lnTo>
                    <a:pt x="35" y="15"/>
                  </a:lnTo>
                  <a:lnTo>
                    <a:pt x="35" y="15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9" y="5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34" y="3"/>
                  </a:lnTo>
                  <a:lnTo>
                    <a:pt x="39" y="3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52" y="5"/>
                  </a:lnTo>
                  <a:lnTo>
                    <a:pt x="52" y="5"/>
                  </a:lnTo>
                  <a:close/>
                  <a:moveTo>
                    <a:pt x="52" y="16"/>
                  </a:moveTo>
                  <a:lnTo>
                    <a:pt x="52" y="26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5" y="16"/>
                  </a:lnTo>
                  <a:lnTo>
                    <a:pt x="52" y="16"/>
                  </a:lnTo>
                  <a:lnTo>
                    <a:pt x="52" y="16"/>
                  </a:lnTo>
                  <a:close/>
                  <a:moveTo>
                    <a:pt x="52" y="26"/>
                  </a:moveTo>
                  <a:lnTo>
                    <a:pt x="52" y="36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9" y="39"/>
                  </a:lnTo>
                  <a:lnTo>
                    <a:pt x="34" y="39"/>
                  </a:lnTo>
                  <a:lnTo>
                    <a:pt x="26" y="39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9" y="36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4" y="31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35" y="26"/>
                  </a:lnTo>
                  <a:lnTo>
                    <a:pt x="52" y="26"/>
                  </a:lnTo>
                  <a:lnTo>
                    <a:pt x="52" y="26"/>
                  </a:lnTo>
                  <a:close/>
                  <a:moveTo>
                    <a:pt x="52" y="38"/>
                  </a:moveTo>
                  <a:lnTo>
                    <a:pt x="52" y="38"/>
                  </a:lnTo>
                  <a:lnTo>
                    <a:pt x="49" y="41"/>
                  </a:lnTo>
                  <a:lnTo>
                    <a:pt x="44" y="42"/>
                  </a:lnTo>
                  <a:lnTo>
                    <a:pt x="26" y="42"/>
                  </a:lnTo>
                  <a:lnTo>
                    <a:pt x="26" y="39"/>
                  </a:lnTo>
                  <a:lnTo>
                    <a:pt x="34" y="39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42" y="38"/>
                  </a:lnTo>
                  <a:lnTo>
                    <a:pt x="52" y="38"/>
                  </a:lnTo>
                  <a:lnTo>
                    <a:pt x="52" y="38"/>
                  </a:lnTo>
                  <a:close/>
                  <a:moveTo>
                    <a:pt x="26" y="42"/>
                  </a:moveTo>
                  <a:lnTo>
                    <a:pt x="6" y="42"/>
                  </a:lnTo>
                  <a:lnTo>
                    <a:pt x="6" y="42"/>
                  </a:lnTo>
                  <a:lnTo>
                    <a:pt x="3" y="41"/>
                  </a:lnTo>
                  <a:lnTo>
                    <a:pt x="0" y="38"/>
                  </a:lnTo>
                  <a:lnTo>
                    <a:pt x="13" y="38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21" y="39"/>
                  </a:lnTo>
                  <a:lnTo>
                    <a:pt x="26" y="39"/>
                  </a:lnTo>
                  <a:lnTo>
                    <a:pt x="26" y="42"/>
                  </a:lnTo>
                  <a:lnTo>
                    <a:pt x="26" y="42"/>
                  </a:lnTo>
                  <a:close/>
                  <a:moveTo>
                    <a:pt x="0" y="36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1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22" y="36"/>
                  </a:lnTo>
                  <a:lnTo>
                    <a:pt x="26" y="38"/>
                  </a:lnTo>
                  <a:lnTo>
                    <a:pt x="26" y="39"/>
                  </a:lnTo>
                  <a:lnTo>
                    <a:pt x="21" y="39"/>
                  </a:lnTo>
                  <a:lnTo>
                    <a:pt x="16" y="39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0" y="36"/>
                  </a:lnTo>
                  <a:lnTo>
                    <a:pt x="0" y="36"/>
                  </a:lnTo>
                  <a:close/>
                  <a:moveTo>
                    <a:pt x="0" y="26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6" y="26"/>
                  </a:lnTo>
                  <a:lnTo>
                    <a:pt x="0" y="26"/>
                  </a:lnTo>
                  <a:lnTo>
                    <a:pt x="0" y="26"/>
                  </a:lnTo>
                  <a:close/>
                  <a:moveTo>
                    <a:pt x="0" y="15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6" y="3"/>
                  </a:lnTo>
                  <a:lnTo>
                    <a:pt x="21" y="3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2" y="5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5"/>
                  </a:lnTo>
                  <a:lnTo>
                    <a:pt x="0" y="15"/>
                  </a:lnTo>
                  <a:lnTo>
                    <a:pt x="0" y="15"/>
                  </a:lnTo>
                  <a:close/>
                  <a:moveTo>
                    <a:pt x="26" y="5"/>
                  </a:moveTo>
                  <a:lnTo>
                    <a:pt x="26" y="5"/>
                  </a:lnTo>
                  <a:lnTo>
                    <a:pt x="29" y="7"/>
                  </a:lnTo>
                  <a:lnTo>
                    <a:pt x="32" y="8"/>
                  </a:lnTo>
                  <a:lnTo>
                    <a:pt x="34" y="11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2" y="18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5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31"/>
                  </a:lnTo>
                  <a:lnTo>
                    <a:pt x="32" y="34"/>
                  </a:lnTo>
                  <a:lnTo>
                    <a:pt x="29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2" y="36"/>
                  </a:lnTo>
                  <a:lnTo>
                    <a:pt x="19" y="34"/>
                  </a:lnTo>
                  <a:lnTo>
                    <a:pt x="18" y="31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8" y="25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8" y="18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8" y="11"/>
                  </a:lnTo>
                  <a:lnTo>
                    <a:pt x="19" y="8"/>
                  </a:lnTo>
                  <a:lnTo>
                    <a:pt x="22" y="7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rgbClr val="FECB4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72" name="Freeform 124"/>
            <p:cNvSpPr>
              <a:spLocks noEditPoints="1"/>
            </p:cNvSpPr>
            <p:nvPr/>
          </p:nvSpPr>
          <p:spPr bwMode="auto">
            <a:xfrm>
              <a:off x="5430838" y="511175"/>
              <a:ext cx="395288" cy="22225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223" y="6"/>
                </a:cxn>
                <a:cxn ang="0">
                  <a:pos x="212" y="0"/>
                </a:cxn>
                <a:cxn ang="0">
                  <a:pos x="223" y="6"/>
                </a:cxn>
                <a:cxn ang="0">
                  <a:pos x="233" y="14"/>
                </a:cxn>
                <a:cxn ang="0">
                  <a:pos x="231" y="11"/>
                </a:cxn>
                <a:cxn ang="0">
                  <a:pos x="225" y="0"/>
                </a:cxn>
                <a:cxn ang="0">
                  <a:pos x="246" y="8"/>
                </a:cxn>
                <a:cxn ang="0">
                  <a:pos x="248" y="5"/>
                </a:cxn>
                <a:cxn ang="0">
                  <a:pos x="241" y="14"/>
                </a:cxn>
                <a:cxn ang="0">
                  <a:pos x="209" y="13"/>
                </a:cxn>
                <a:cxn ang="0">
                  <a:pos x="199" y="11"/>
                </a:cxn>
                <a:cxn ang="0">
                  <a:pos x="202" y="8"/>
                </a:cxn>
                <a:cxn ang="0">
                  <a:pos x="202" y="1"/>
                </a:cxn>
                <a:cxn ang="0">
                  <a:pos x="200" y="0"/>
                </a:cxn>
                <a:cxn ang="0">
                  <a:pos x="209" y="6"/>
                </a:cxn>
                <a:cxn ang="0">
                  <a:pos x="138" y="3"/>
                </a:cxn>
                <a:cxn ang="0">
                  <a:pos x="135" y="6"/>
                </a:cxn>
                <a:cxn ang="0">
                  <a:pos x="130" y="6"/>
                </a:cxn>
                <a:cxn ang="0">
                  <a:pos x="142" y="1"/>
                </a:cxn>
                <a:cxn ang="0">
                  <a:pos x="150" y="14"/>
                </a:cxn>
                <a:cxn ang="0">
                  <a:pos x="153" y="0"/>
                </a:cxn>
                <a:cxn ang="0">
                  <a:pos x="148" y="1"/>
                </a:cxn>
                <a:cxn ang="0">
                  <a:pos x="161" y="1"/>
                </a:cxn>
                <a:cxn ang="0">
                  <a:pos x="168" y="13"/>
                </a:cxn>
                <a:cxn ang="0">
                  <a:pos x="179" y="0"/>
                </a:cxn>
                <a:cxn ang="0">
                  <a:pos x="178" y="8"/>
                </a:cxn>
                <a:cxn ang="0">
                  <a:pos x="182" y="13"/>
                </a:cxn>
                <a:cxn ang="0">
                  <a:pos x="171" y="13"/>
                </a:cxn>
                <a:cxn ang="0">
                  <a:pos x="179" y="5"/>
                </a:cxn>
                <a:cxn ang="0">
                  <a:pos x="174" y="1"/>
                </a:cxn>
                <a:cxn ang="0">
                  <a:pos x="173" y="0"/>
                </a:cxn>
                <a:cxn ang="0">
                  <a:pos x="80" y="10"/>
                </a:cxn>
                <a:cxn ang="0">
                  <a:pos x="70" y="11"/>
                </a:cxn>
                <a:cxn ang="0">
                  <a:pos x="70" y="8"/>
                </a:cxn>
                <a:cxn ang="0">
                  <a:pos x="71" y="6"/>
                </a:cxn>
                <a:cxn ang="0">
                  <a:pos x="88" y="13"/>
                </a:cxn>
                <a:cxn ang="0">
                  <a:pos x="89" y="14"/>
                </a:cxn>
                <a:cxn ang="0">
                  <a:pos x="91" y="5"/>
                </a:cxn>
                <a:cxn ang="0">
                  <a:pos x="99" y="0"/>
                </a:cxn>
                <a:cxn ang="0">
                  <a:pos x="26" y="3"/>
                </a:cxn>
                <a:cxn ang="0">
                  <a:pos x="16" y="10"/>
                </a:cxn>
                <a:cxn ang="0">
                  <a:pos x="24" y="14"/>
                </a:cxn>
                <a:cxn ang="0">
                  <a:pos x="14" y="6"/>
                </a:cxn>
                <a:cxn ang="0">
                  <a:pos x="22" y="3"/>
                </a:cxn>
                <a:cxn ang="0">
                  <a:pos x="14" y="3"/>
                </a:cxn>
                <a:cxn ang="0">
                  <a:pos x="39" y="10"/>
                </a:cxn>
                <a:cxn ang="0">
                  <a:pos x="27" y="13"/>
                </a:cxn>
                <a:cxn ang="0">
                  <a:pos x="35" y="8"/>
                </a:cxn>
                <a:cxn ang="0">
                  <a:pos x="35" y="3"/>
                </a:cxn>
                <a:cxn ang="0">
                  <a:pos x="29" y="0"/>
                </a:cxn>
                <a:cxn ang="0">
                  <a:pos x="39" y="5"/>
                </a:cxn>
                <a:cxn ang="0">
                  <a:pos x="52" y="8"/>
                </a:cxn>
                <a:cxn ang="0">
                  <a:pos x="44" y="0"/>
                </a:cxn>
                <a:cxn ang="0">
                  <a:pos x="112" y="10"/>
                </a:cxn>
                <a:cxn ang="0">
                  <a:pos x="109" y="13"/>
                </a:cxn>
                <a:cxn ang="0">
                  <a:pos x="112" y="3"/>
                </a:cxn>
                <a:cxn ang="0">
                  <a:pos x="115" y="10"/>
                </a:cxn>
                <a:cxn ang="0">
                  <a:pos x="104" y="6"/>
                </a:cxn>
                <a:cxn ang="0">
                  <a:pos x="115" y="1"/>
                </a:cxn>
              </a:cxnLst>
              <a:rect l="0" t="0" r="r" b="b"/>
              <a:pathLst>
                <a:path w="249" h="14">
                  <a:moveTo>
                    <a:pt x="4" y="1"/>
                  </a:move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9" y="14"/>
                  </a:lnTo>
                  <a:lnTo>
                    <a:pt x="6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"/>
                  </a:lnTo>
                  <a:lnTo>
                    <a:pt x="4" y="1"/>
                  </a:lnTo>
                  <a:close/>
                  <a:moveTo>
                    <a:pt x="223" y="6"/>
                  </a:moveTo>
                  <a:lnTo>
                    <a:pt x="223" y="6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22" y="13"/>
                  </a:lnTo>
                  <a:lnTo>
                    <a:pt x="222" y="13"/>
                  </a:lnTo>
                  <a:lnTo>
                    <a:pt x="220" y="14"/>
                  </a:lnTo>
                  <a:lnTo>
                    <a:pt x="220" y="14"/>
                  </a:lnTo>
                  <a:lnTo>
                    <a:pt x="218" y="13"/>
                  </a:lnTo>
                  <a:lnTo>
                    <a:pt x="218" y="8"/>
                  </a:lnTo>
                  <a:lnTo>
                    <a:pt x="212" y="8"/>
                  </a:lnTo>
                  <a:lnTo>
                    <a:pt x="212" y="8"/>
                  </a:lnTo>
                  <a:lnTo>
                    <a:pt x="212" y="8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13" y="6"/>
                  </a:lnTo>
                  <a:lnTo>
                    <a:pt x="218" y="6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20" y="0"/>
                  </a:lnTo>
                  <a:lnTo>
                    <a:pt x="222" y="0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3" y="6"/>
                  </a:lnTo>
                  <a:lnTo>
                    <a:pt x="223" y="6"/>
                  </a:lnTo>
                  <a:close/>
                  <a:moveTo>
                    <a:pt x="231" y="5"/>
                  </a:moveTo>
                  <a:lnTo>
                    <a:pt x="231" y="5"/>
                  </a:lnTo>
                  <a:lnTo>
                    <a:pt x="235" y="6"/>
                  </a:lnTo>
                  <a:lnTo>
                    <a:pt x="235" y="6"/>
                  </a:lnTo>
                  <a:lnTo>
                    <a:pt x="236" y="6"/>
                  </a:lnTo>
                  <a:lnTo>
                    <a:pt x="236" y="6"/>
                  </a:lnTo>
                  <a:lnTo>
                    <a:pt x="236" y="8"/>
                  </a:lnTo>
                  <a:lnTo>
                    <a:pt x="236" y="8"/>
                  </a:lnTo>
                  <a:lnTo>
                    <a:pt x="236" y="10"/>
                  </a:lnTo>
                  <a:lnTo>
                    <a:pt x="236" y="10"/>
                  </a:lnTo>
                  <a:lnTo>
                    <a:pt x="236" y="13"/>
                  </a:lnTo>
                  <a:lnTo>
                    <a:pt x="236" y="13"/>
                  </a:lnTo>
                  <a:lnTo>
                    <a:pt x="235" y="13"/>
                  </a:lnTo>
                  <a:lnTo>
                    <a:pt x="235" y="13"/>
                  </a:lnTo>
                  <a:lnTo>
                    <a:pt x="233" y="14"/>
                  </a:lnTo>
                  <a:lnTo>
                    <a:pt x="233" y="14"/>
                  </a:lnTo>
                  <a:lnTo>
                    <a:pt x="227" y="14"/>
                  </a:lnTo>
                  <a:lnTo>
                    <a:pt x="227" y="14"/>
                  </a:lnTo>
                  <a:lnTo>
                    <a:pt x="225" y="13"/>
                  </a:lnTo>
                  <a:lnTo>
                    <a:pt x="225" y="13"/>
                  </a:lnTo>
                  <a:lnTo>
                    <a:pt x="225" y="13"/>
                  </a:lnTo>
                  <a:lnTo>
                    <a:pt x="225" y="11"/>
                  </a:lnTo>
                  <a:lnTo>
                    <a:pt x="225" y="11"/>
                  </a:lnTo>
                  <a:lnTo>
                    <a:pt x="227" y="11"/>
                  </a:lnTo>
                  <a:lnTo>
                    <a:pt x="227" y="11"/>
                  </a:lnTo>
                  <a:lnTo>
                    <a:pt x="228" y="11"/>
                  </a:lnTo>
                  <a:lnTo>
                    <a:pt x="228" y="11"/>
                  </a:lnTo>
                  <a:lnTo>
                    <a:pt x="230" y="13"/>
                  </a:lnTo>
                  <a:lnTo>
                    <a:pt x="230" y="13"/>
                  </a:lnTo>
                  <a:lnTo>
                    <a:pt x="231" y="11"/>
                  </a:lnTo>
                  <a:lnTo>
                    <a:pt x="231" y="11"/>
                  </a:lnTo>
                  <a:lnTo>
                    <a:pt x="233" y="11"/>
                  </a:lnTo>
                  <a:lnTo>
                    <a:pt x="233" y="11"/>
                  </a:lnTo>
                  <a:lnTo>
                    <a:pt x="233" y="10"/>
                  </a:lnTo>
                  <a:lnTo>
                    <a:pt x="233" y="10"/>
                  </a:lnTo>
                  <a:lnTo>
                    <a:pt x="233" y="8"/>
                  </a:lnTo>
                  <a:lnTo>
                    <a:pt x="233" y="8"/>
                  </a:lnTo>
                  <a:lnTo>
                    <a:pt x="233" y="8"/>
                  </a:lnTo>
                  <a:lnTo>
                    <a:pt x="227" y="8"/>
                  </a:lnTo>
                  <a:lnTo>
                    <a:pt x="227" y="8"/>
                  </a:lnTo>
                  <a:lnTo>
                    <a:pt x="225" y="8"/>
                  </a:lnTo>
                  <a:lnTo>
                    <a:pt x="225" y="6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36" y="0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28" y="1"/>
                  </a:lnTo>
                  <a:lnTo>
                    <a:pt x="228" y="5"/>
                  </a:lnTo>
                  <a:lnTo>
                    <a:pt x="231" y="5"/>
                  </a:lnTo>
                  <a:lnTo>
                    <a:pt x="231" y="5"/>
                  </a:lnTo>
                  <a:close/>
                  <a:moveTo>
                    <a:pt x="246" y="10"/>
                  </a:moveTo>
                  <a:lnTo>
                    <a:pt x="246" y="10"/>
                  </a:lnTo>
                  <a:lnTo>
                    <a:pt x="246" y="8"/>
                  </a:lnTo>
                  <a:lnTo>
                    <a:pt x="246" y="8"/>
                  </a:lnTo>
                  <a:lnTo>
                    <a:pt x="245" y="8"/>
                  </a:lnTo>
                  <a:lnTo>
                    <a:pt x="241" y="8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11"/>
                  </a:lnTo>
                  <a:lnTo>
                    <a:pt x="243" y="11"/>
                  </a:lnTo>
                  <a:lnTo>
                    <a:pt x="243" y="11"/>
                  </a:lnTo>
                  <a:lnTo>
                    <a:pt x="245" y="13"/>
                  </a:lnTo>
                  <a:lnTo>
                    <a:pt x="245" y="13"/>
                  </a:lnTo>
                  <a:lnTo>
                    <a:pt x="246" y="11"/>
                  </a:lnTo>
                  <a:lnTo>
                    <a:pt x="246" y="10"/>
                  </a:lnTo>
                  <a:lnTo>
                    <a:pt x="246" y="10"/>
                  </a:lnTo>
                  <a:close/>
                  <a:moveTo>
                    <a:pt x="248" y="5"/>
                  </a:moveTo>
                  <a:lnTo>
                    <a:pt x="248" y="5"/>
                  </a:lnTo>
                  <a:lnTo>
                    <a:pt x="249" y="6"/>
                  </a:lnTo>
                  <a:lnTo>
                    <a:pt x="249" y="6"/>
                  </a:lnTo>
                  <a:lnTo>
                    <a:pt x="249" y="8"/>
                  </a:lnTo>
                  <a:lnTo>
                    <a:pt x="249" y="8"/>
                  </a:lnTo>
                  <a:lnTo>
                    <a:pt x="249" y="10"/>
                  </a:lnTo>
                  <a:lnTo>
                    <a:pt x="249" y="10"/>
                  </a:lnTo>
                  <a:lnTo>
                    <a:pt x="249" y="11"/>
                  </a:lnTo>
                  <a:lnTo>
                    <a:pt x="249" y="11"/>
                  </a:lnTo>
                  <a:lnTo>
                    <a:pt x="248" y="13"/>
                  </a:lnTo>
                  <a:lnTo>
                    <a:pt x="246" y="14"/>
                  </a:lnTo>
                  <a:lnTo>
                    <a:pt x="246" y="14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1" y="14"/>
                  </a:lnTo>
                  <a:lnTo>
                    <a:pt x="241" y="14"/>
                  </a:lnTo>
                  <a:lnTo>
                    <a:pt x="240" y="13"/>
                  </a:lnTo>
                  <a:lnTo>
                    <a:pt x="238" y="10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40" y="0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41" y="5"/>
                  </a:lnTo>
                  <a:lnTo>
                    <a:pt x="241" y="5"/>
                  </a:lnTo>
                  <a:lnTo>
                    <a:pt x="248" y="5"/>
                  </a:lnTo>
                  <a:lnTo>
                    <a:pt x="248" y="5"/>
                  </a:lnTo>
                  <a:close/>
                  <a:moveTo>
                    <a:pt x="209" y="10"/>
                  </a:moveTo>
                  <a:lnTo>
                    <a:pt x="209" y="10"/>
                  </a:lnTo>
                  <a:lnTo>
                    <a:pt x="209" y="13"/>
                  </a:lnTo>
                  <a:lnTo>
                    <a:pt x="209" y="13"/>
                  </a:lnTo>
                  <a:lnTo>
                    <a:pt x="207" y="13"/>
                  </a:lnTo>
                  <a:lnTo>
                    <a:pt x="207" y="13"/>
                  </a:lnTo>
                  <a:lnTo>
                    <a:pt x="205" y="14"/>
                  </a:lnTo>
                  <a:lnTo>
                    <a:pt x="205" y="14"/>
                  </a:lnTo>
                  <a:lnTo>
                    <a:pt x="202" y="14"/>
                  </a:lnTo>
                  <a:lnTo>
                    <a:pt x="202" y="14"/>
                  </a:lnTo>
                  <a:lnTo>
                    <a:pt x="200" y="14"/>
                  </a:lnTo>
                  <a:lnTo>
                    <a:pt x="200" y="14"/>
                  </a:lnTo>
                  <a:lnTo>
                    <a:pt x="199" y="14"/>
                  </a:lnTo>
                  <a:lnTo>
                    <a:pt x="199" y="14"/>
                  </a:lnTo>
                  <a:lnTo>
                    <a:pt x="197" y="13"/>
                  </a:lnTo>
                  <a:lnTo>
                    <a:pt x="197" y="13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99" y="11"/>
                  </a:lnTo>
                  <a:lnTo>
                    <a:pt x="199" y="11"/>
                  </a:lnTo>
                  <a:lnTo>
                    <a:pt x="199" y="11"/>
                  </a:lnTo>
                  <a:lnTo>
                    <a:pt x="199" y="11"/>
                  </a:lnTo>
                  <a:lnTo>
                    <a:pt x="200" y="11"/>
                  </a:lnTo>
                  <a:lnTo>
                    <a:pt x="200" y="11"/>
                  </a:lnTo>
                  <a:lnTo>
                    <a:pt x="204" y="11"/>
                  </a:lnTo>
                  <a:lnTo>
                    <a:pt x="204" y="11"/>
                  </a:lnTo>
                  <a:lnTo>
                    <a:pt x="205" y="11"/>
                  </a:lnTo>
                  <a:lnTo>
                    <a:pt x="205" y="11"/>
                  </a:lnTo>
                  <a:lnTo>
                    <a:pt x="205" y="10"/>
                  </a:lnTo>
                  <a:lnTo>
                    <a:pt x="205" y="10"/>
                  </a:lnTo>
                  <a:lnTo>
                    <a:pt x="205" y="8"/>
                  </a:lnTo>
                  <a:lnTo>
                    <a:pt x="205" y="8"/>
                  </a:lnTo>
                  <a:lnTo>
                    <a:pt x="205" y="8"/>
                  </a:lnTo>
                  <a:lnTo>
                    <a:pt x="202" y="8"/>
                  </a:lnTo>
                  <a:lnTo>
                    <a:pt x="202" y="8"/>
                  </a:lnTo>
                  <a:lnTo>
                    <a:pt x="200" y="8"/>
                  </a:lnTo>
                  <a:lnTo>
                    <a:pt x="200" y="6"/>
                  </a:lnTo>
                  <a:lnTo>
                    <a:pt x="202" y="5"/>
                  </a:lnTo>
                  <a:lnTo>
                    <a:pt x="204" y="5"/>
                  </a:lnTo>
                  <a:lnTo>
                    <a:pt x="204" y="5"/>
                  </a:lnTo>
                  <a:lnTo>
                    <a:pt x="205" y="5"/>
                  </a:lnTo>
                  <a:lnTo>
                    <a:pt x="205" y="5"/>
                  </a:lnTo>
                  <a:lnTo>
                    <a:pt x="205" y="3"/>
                  </a:lnTo>
                  <a:lnTo>
                    <a:pt x="205" y="3"/>
                  </a:lnTo>
                  <a:lnTo>
                    <a:pt x="205" y="3"/>
                  </a:lnTo>
                  <a:lnTo>
                    <a:pt x="205" y="3"/>
                  </a:lnTo>
                  <a:lnTo>
                    <a:pt x="204" y="1"/>
                  </a:lnTo>
                  <a:lnTo>
                    <a:pt x="204" y="1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0" y="1"/>
                  </a:lnTo>
                  <a:lnTo>
                    <a:pt x="200" y="1"/>
                  </a:lnTo>
                  <a:lnTo>
                    <a:pt x="200" y="1"/>
                  </a:lnTo>
                  <a:lnTo>
                    <a:pt x="200" y="1"/>
                  </a:lnTo>
                  <a:lnTo>
                    <a:pt x="199" y="3"/>
                  </a:lnTo>
                  <a:lnTo>
                    <a:pt x="199" y="3"/>
                  </a:lnTo>
                  <a:lnTo>
                    <a:pt x="197" y="1"/>
                  </a:lnTo>
                  <a:lnTo>
                    <a:pt x="197" y="1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9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207" y="0"/>
                  </a:lnTo>
                  <a:lnTo>
                    <a:pt x="207" y="0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3"/>
                  </a:lnTo>
                  <a:lnTo>
                    <a:pt x="209" y="3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09" y="6"/>
                  </a:lnTo>
                  <a:lnTo>
                    <a:pt x="209" y="6"/>
                  </a:lnTo>
                  <a:lnTo>
                    <a:pt x="209" y="6"/>
                  </a:lnTo>
                  <a:lnTo>
                    <a:pt x="209" y="6"/>
                  </a:lnTo>
                  <a:lnTo>
                    <a:pt x="209" y="6"/>
                  </a:lnTo>
                  <a:lnTo>
                    <a:pt x="209" y="6"/>
                  </a:lnTo>
                  <a:lnTo>
                    <a:pt x="209" y="8"/>
                  </a:lnTo>
                  <a:lnTo>
                    <a:pt x="209" y="8"/>
                  </a:lnTo>
                  <a:lnTo>
                    <a:pt x="209" y="8"/>
                  </a:lnTo>
                  <a:lnTo>
                    <a:pt x="209" y="8"/>
                  </a:lnTo>
                  <a:lnTo>
                    <a:pt x="209" y="10"/>
                  </a:lnTo>
                  <a:lnTo>
                    <a:pt x="209" y="10"/>
                  </a:lnTo>
                  <a:close/>
                  <a:moveTo>
                    <a:pt x="138" y="6"/>
                  </a:moveTo>
                  <a:lnTo>
                    <a:pt x="138" y="6"/>
                  </a:lnTo>
                  <a:lnTo>
                    <a:pt x="138" y="6"/>
                  </a:lnTo>
                  <a:lnTo>
                    <a:pt x="138" y="5"/>
                  </a:lnTo>
                  <a:lnTo>
                    <a:pt x="138" y="5"/>
                  </a:lnTo>
                  <a:lnTo>
                    <a:pt x="138" y="3"/>
                  </a:lnTo>
                  <a:lnTo>
                    <a:pt x="138" y="3"/>
                  </a:lnTo>
                  <a:lnTo>
                    <a:pt x="138" y="1"/>
                  </a:lnTo>
                  <a:lnTo>
                    <a:pt x="138" y="1"/>
                  </a:lnTo>
                  <a:lnTo>
                    <a:pt x="137" y="1"/>
                  </a:lnTo>
                  <a:lnTo>
                    <a:pt x="137" y="1"/>
                  </a:lnTo>
                  <a:lnTo>
                    <a:pt x="135" y="1"/>
                  </a:lnTo>
                  <a:lnTo>
                    <a:pt x="135" y="1"/>
                  </a:lnTo>
                  <a:lnTo>
                    <a:pt x="135" y="1"/>
                  </a:lnTo>
                  <a:lnTo>
                    <a:pt x="135" y="1"/>
                  </a:lnTo>
                  <a:lnTo>
                    <a:pt x="133" y="3"/>
                  </a:lnTo>
                  <a:lnTo>
                    <a:pt x="133" y="3"/>
                  </a:lnTo>
                  <a:lnTo>
                    <a:pt x="133" y="3"/>
                  </a:lnTo>
                  <a:lnTo>
                    <a:pt x="133" y="5"/>
                  </a:lnTo>
                  <a:lnTo>
                    <a:pt x="135" y="6"/>
                  </a:lnTo>
                  <a:lnTo>
                    <a:pt x="135" y="6"/>
                  </a:lnTo>
                  <a:lnTo>
                    <a:pt x="138" y="6"/>
                  </a:lnTo>
                  <a:lnTo>
                    <a:pt x="138" y="6"/>
                  </a:lnTo>
                  <a:close/>
                  <a:moveTo>
                    <a:pt x="142" y="13"/>
                  </a:moveTo>
                  <a:lnTo>
                    <a:pt x="142" y="13"/>
                  </a:lnTo>
                  <a:lnTo>
                    <a:pt x="140" y="14"/>
                  </a:lnTo>
                  <a:lnTo>
                    <a:pt x="138" y="14"/>
                  </a:lnTo>
                  <a:lnTo>
                    <a:pt x="138" y="13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3" y="8"/>
                  </a:lnTo>
                  <a:lnTo>
                    <a:pt x="133" y="8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0" y="6"/>
                  </a:lnTo>
                  <a:lnTo>
                    <a:pt x="130" y="6"/>
                  </a:lnTo>
                  <a:lnTo>
                    <a:pt x="130" y="3"/>
                  </a:lnTo>
                  <a:lnTo>
                    <a:pt x="130" y="3"/>
                  </a:lnTo>
                  <a:lnTo>
                    <a:pt x="130" y="1"/>
                  </a:lnTo>
                  <a:lnTo>
                    <a:pt x="130" y="1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2" y="1"/>
                  </a:lnTo>
                  <a:lnTo>
                    <a:pt x="142" y="1"/>
                  </a:lnTo>
                  <a:lnTo>
                    <a:pt x="142" y="3"/>
                  </a:lnTo>
                  <a:lnTo>
                    <a:pt x="142" y="13"/>
                  </a:lnTo>
                  <a:lnTo>
                    <a:pt x="142" y="13"/>
                  </a:lnTo>
                  <a:close/>
                  <a:moveTo>
                    <a:pt x="156" y="11"/>
                  </a:moveTo>
                  <a:lnTo>
                    <a:pt x="156" y="11"/>
                  </a:lnTo>
                  <a:lnTo>
                    <a:pt x="156" y="11"/>
                  </a:lnTo>
                  <a:lnTo>
                    <a:pt x="155" y="13"/>
                  </a:lnTo>
                  <a:lnTo>
                    <a:pt x="155" y="13"/>
                  </a:lnTo>
                  <a:lnTo>
                    <a:pt x="155" y="14"/>
                  </a:lnTo>
                  <a:lnTo>
                    <a:pt x="155" y="14"/>
                  </a:lnTo>
                  <a:lnTo>
                    <a:pt x="153" y="14"/>
                  </a:lnTo>
                  <a:lnTo>
                    <a:pt x="153" y="14"/>
                  </a:lnTo>
                  <a:lnTo>
                    <a:pt x="150" y="14"/>
                  </a:lnTo>
                  <a:lnTo>
                    <a:pt x="150" y="14"/>
                  </a:lnTo>
                  <a:lnTo>
                    <a:pt x="148" y="14"/>
                  </a:lnTo>
                  <a:lnTo>
                    <a:pt x="148" y="14"/>
                  </a:lnTo>
                  <a:lnTo>
                    <a:pt x="145" y="14"/>
                  </a:lnTo>
                  <a:lnTo>
                    <a:pt x="145" y="14"/>
                  </a:lnTo>
                  <a:lnTo>
                    <a:pt x="145" y="13"/>
                  </a:lnTo>
                  <a:lnTo>
                    <a:pt x="145" y="13"/>
                  </a:lnTo>
                  <a:lnTo>
                    <a:pt x="145" y="11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1"/>
                  </a:lnTo>
                  <a:lnTo>
                    <a:pt x="155" y="1"/>
                  </a:lnTo>
                  <a:lnTo>
                    <a:pt x="156" y="3"/>
                  </a:lnTo>
                  <a:lnTo>
                    <a:pt x="156" y="11"/>
                  </a:lnTo>
                  <a:lnTo>
                    <a:pt x="156" y="11"/>
                  </a:lnTo>
                  <a:close/>
                  <a:moveTo>
                    <a:pt x="153" y="3"/>
                  </a:moveTo>
                  <a:lnTo>
                    <a:pt x="153" y="3"/>
                  </a:lnTo>
                  <a:lnTo>
                    <a:pt x="151" y="1"/>
                  </a:lnTo>
                  <a:lnTo>
                    <a:pt x="151" y="1"/>
                  </a:lnTo>
                  <a:lnTo>
                    <a:pt x="150" y="1"/>
                  </a:lnTo>
                  <a:lnTo>
                    <a:pt x="150" y="1"/>
                  </a:lnTo>
                  <a:lnTo>
                    <a:pt x="148" y="1"/>
                  </a:lnTo>
                  <a:lnTo>
                    <a:pt x="148" y="1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1"/>
                  </a:lnTo>
                  <a:lnTo>
                    <a:pt x="148" y="11"/>
                  </a:lnTo>
                  <a:lnTo>
                    <a:pt x="148" y="11"/>
                  </a:lnTo>
                  <a:lnTo>
                    <a:pt x="150" y="13"/>
                  </a:lnTo>
                  <a:lnTo>
                    <a:pt x="150" y="13"/>
                  </a:lnTo>
                  <a:lnTo>
                    <a:pt x="151" y="11"/>
                  </a:lnTo>
                  <a:lnTo>
                    <a:pt x="151" y="11"/>
                  </a:lnTo>
                  <a:lnTo>
                    <a:pt x="153" y="11"/>
                  </a:lnTo>
                  <a:lnTo>
                    <a:pt x="153" y="3"/>
                  </a:lnTo>
                  <a:lnTo>
                    <a:pt x="153" y="3"/>
                  </a:lnTo>
                  <a:close/>
                  <a:moveTo>
                    <a:pt x="161" y="1"/>
                  </a:moveTo>
                  <a:lnTo>
                    <a:pt x="161" y="1"/>
                  </a:lnTo>
                  <a:lnTo>
                    <a:pt x="161" y="1"/>
                  </a:lnTo>
                  <a:lnTo>
                    <a:pt x="161" y="1"/>
                  </a:lnTo>
                  <a:lnTo>
                    <a:pt x="160" y="1"/>
                  </a:lnTo>
                  <a:lnTo>
                    <a:pt x="160" y="1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11"/>
                  </a:lnTo>
                  <a:lnTo>
                    <a:pt x="164" y="11"/>
                  </a:lnTo>
                  <a:lnTo>
                    <a:pt x="164" y="13"/>
                  </a:lnTo>
                  <a:lnTo>
                    <a:pt x="168" y="13"/>
                  </a:lnTo>
                  <a:lnTo>
                    <a:pt x="168" y="13"/>
                  </a:lnTo>
                  <a:lnTo>
                    <a:pt x="168" y="13"/>
                  </a:lnTo>
                  <a:lnTo>
                    <a:pt x="168" y="14"/>
                  </a:lnTo>
                  <a:lnTo>
                    <a:pt x="163" y="14"/>
                  </a:lnTo>
                  <a:lnTo>
                    <a:pt x="158" y="14"/>
                  </a:lnTo>
                  <a:lnTo>
                    <a:pt x="158" y="14"/>
                  </a:lnTo>
                  <a:lnTo>
                    <a:pt x="156" y="13"/>
                  </a:lnTo>
                  <a:lnTo>
                    <a:pt x="158" y="13"/>
                  </a:lnTo>
                  <a:lnTo>
                    <a:pt x="161" y="13"/>
                  </a:lnTo>
                  <a:lnTo>
                    <a:pt x="161" y="13"/>
                  </a:lnTo>
                  <a:lnTo>
                    <a:pt x="161" y="1"/>
                  </a:lnTo>
                  <a:lnTo>
                    <a:pt x="161" y="1"/>
                  </a:lnTo>
                  <a:close/>
                  <a:moveTo>
                    <a:pt x="176" y="0"/>
                  </a:moveTo>
                  <a:lnTo>
                    <a:pt x="176" y="0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2" y="1"/>
                  </a:lnTo>
                  <a:lnTo>
                    <a:pt x="182" y="1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182" y="6"/>
                  </a:lnTo>
                  <a:lnTo>
                    <a:pt x="182" y="6"/>
                  </a:lnTo>
                  <a:lnTo>
                    <a:pt x="181" y="8"/>
                  </a:lnTo>
                  <a:lnTo>
                    <a:pt x="181" y="8"/>
                  </a:lnTo>
                  <a:lnTo>
                    <a:pt x="179" y="8"/>
                  </a:lnTo>
                  <a:lnTo>
                    <a:pt x="179" y="8"/>
                  </a:lnTo>
                  <a:lnTo>
                    <a:pt x="178" y="8"/>
                  </a:lnTo>
                  <a:lnTo>
                    <a:pt x="178" y="8"/>
                  </a:lnTo>
                  <a:lnTo>
                    <a:pt x="176" y="8"/>
                  </a:lnTo>
                  <a:lnTo>
                    <a:pt x="176" y="8"/>
                  </a:lnTo>
                  <a:lnTo>
                    <a:pt x="174" y="8"/>
                  </a:lnTo>
                  <a:lnTo>
                    <a:pt x="174" y="8"/>
                  </a:lnTo>
                  <a:lnTo>
                    <a:pt x="174" y="10"/>
                  </a:lnTo>
                  <a:lnTo>
                    <a:pt x="174" y="10"/>
                  </a:lnTo>
                  <a:lnTo>
                    <a:pt x="173" y="11"/>
                  </a:lnTo>
                  <a:lnTo>
                    <a:pt x="173" y="13"/>
                  </a:lnTo>
                  <a:lnTo>
                    <a:pt x="181" y="13"/>
                  </a:lnTo>
                  <a:lnTo>
                    <a:pt x="181" y="13"/>
                  </a:lnTo>
                  <a:lnTo>
                    <a:pt x="181" y="13"/>
                  </a:lnTo>
                  <a:lnTo>
                    <a:pt x="181" y="13"/>
                  </a:lnTo>
                  <a:lnTo>
                    <a:pt x="182" y="13"/>
                  </a:lnTo>
                  <a:lnTo>
                    <a:pt x="182" y="13"/>
                  </a:lnTo>
                  <a:lnTo>
                    <a:pt x="182" y="13"/>
                  </a:lnTo>
                  <a:lnTo>
                    <a:pt x="182" y="13"/>
                  </a:lnTo>
                  <a:lnTo>
                    <a:pt x="182" y="13"/>
                  </a:lnTo>
                  <a:lnTo>
                    <a:pt x="182" y="13"/>
                  </a:lnTo>
                  <a:lnTo>
                    <a:pt x="182" y="14"/>
                  </a:lnTo>
                  <a:lnTo>
                    <a:pt x="182" y="14"/>
                  </a:lnTo>
                  <a:lnTo>
                    <a:pt x="182" y="14"/>
                  </a:lnTo>
                  <a:lnTo>
                    <a:pt x="182" y="14"/>
                  </a:lnTo>
                  <a:lnTo>
                    <a:pt x="181" y="14"/>
                  </a:lnTo>
                  <a:lnTo>
                    <a:pt x="181" y="14"/>
                  </a:lnTo>
                  <a:lnTo>
                    <a:pt x="181" y="14"/>
                  </a:lnTo>
                  <a:lnTo>
                    <a:pt x="173" y="14"/>
                  </a:lnTo>
                  <a:lnTo>
                    <a:pt x="173" y="14"/>
                  </a:lnTo>
                  <a:lnTo>
                    <a:pt x="171" y="14"/>
                  </a:lnTo>
                  <a:lnTo>
                    <a:pt x="171" y="14"/>
                  </a:lnTo>
                  <a:lnTo>
                    <a:pt x="171" y="13"/>
                  </a:lnTo>
                  <a:lnTo>
                    <a:pt x="171" y="10"/>
                  </a:lnTo>
                  <a:lnTo>
                    <a:pt x="171" y="10"/>
                  </a:lnTo>
                  <a:lnTo>
                    <a:pt x="171" y="8"/>
                  </a:lnTo>
                  <a:lnTo>
                    <a:pt x="171" y="8"/>
                  </a:lnTo>
                  <a:lnTo>
                    <a:pt x="171" y="6"/>
                  </a:lnTo>
                  <a:lnTo>
                    <a:pt x="171" y="6"/>
                  </a:lnTo>
                  <a:lnTo>
                    <a:pt x="173" y="6"/>
                  </a:lnTo>
                  <a:lnTo>
                    <a:pt x="173" y="6"/>
                  </a:lnTo>
                  <a:lnTo>
                    <a:pt x="176" y="6"/>
                  </a:lnTo>
                  <a:lnTo>
                    <a:pt x="178" y="6"/>
                  </a:lnTo>
                  <a:lnTo>
                    <a:pt x="178" y="6"/>
                  </a:lnTo>
                  <a:lnTo>
                    <a:pt x="179" y="6"/>
                  </a:lnTo>
                  <a:lnTo>
                    <a:pt x="179" y="6"/>
                  </a:lnTo>
                  <a:lnTo>
                    <a:pt x="179" y="5"/>
                  </a:lnTo>
                  <a:lnTo>
                    <a:pt x="179" y="5"/>
                  </a:lnTo>
                  <a:lnTo>
                    <a:pt x="179" y="5"/>
                  </a:lnTo>
                  <a:lnTo>
                    <a:pt x="179" y="5"/>
                  </a:lnTo>
                  <a:lnTo>
                    <a:pt x="179" y="3"/>
                  </a:lnTo>
                  <a:lnTo>
                    <a:pt x="179" y="3"/>
                  </a:lnTo>
                  <a:lnTo>
                    <a:pt x="179" y="3"/>
                  </a:lnTo>
                  <a:lnTo>
                    <a:pt x="179" y="3"/>
                  </a:lnTo>
                  <a:lnTo>
                    <a:pt x="179" y="3"/>
                  </a:lnTo>
                  <a:lnTo>
                    <a:pt x="179" y="1"/>
                  </a:lnTo>
                  <a:lnTo>
                    <a:pt x="179" y="1"/>
                  </a:lnTo>
                  <a:lnTo>
                    <a:pt x="178" y="1"/>
                  </a:lnTo>
                  <a:lnTo>
                    <a:pt x="178" y="1"/>
                  </a:lnTo>
                  <a:lnTo>
                    <a:pt x="176" y="1"/>
                  </a:lnTo>
                  <a:lnTo>
                    <a:pt x="176" y="1"/>
                  </a:lnTo>
                  <a:lnTo>
                    <a:pt x="174" y="1"/>
                  </a:lnTo>
                  <a:lnTo>
                    <a:pt x="174" y="1"/>
                  </a:lnTo>
                  <a:lnTo>
                    <a:pt x="174" y="1"/>
                  </a:lnTo>
                  <a:lnTo>
                    <a:pt x="174" y="1"/>
                  </a:lnTo>
                  <a:lnTo>
                    <a:pt x="173" y="1"/>
                  </a:lnTo>
                  <a:lnTo>
                    <a:pt x="173" y="1"/>
                  </a:lnTo>
                  <a:lnTo>
                    <a:pt x="173" y="3"/>
                  </a:lnTo>
                  <a:lnTo>
                    <a:pt x="173" y="3"/>
                  </a:lnTo>
                  <a:lnTo>
                    <a:pt x="173" y="3"/>
                  </a:lnTo>
                  <a:lnTo>
                    <a:pt x="171" y="1"/>
                  </a:lnTo>
                  <a:lnTo>
                    <a:pt x="171" y="1"/>
                  </a:lnTo>
                  <a:lnTo>
                    <a:pt x="171" y="1"/>
                  </a:lnTo>
                  <a:lnTo>
                    <a:pt x="171" y="1"/>
                  </a:lnTo>
                  <a:lnTo>
                    <a:pt x="171" y="1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6" y="0"/>
                  </a:lnTo>
                  <a:lnTo>
                    <a:pt x="176" y="0"/>
                  </a:lnTo>
                  <a:close/>
                  <a:moveTo>
                    <a:pt x="75" y="6"/>
                  </a:moveTo>
                  <a:lnTo>
                    <a:pt x="75" y="6"/>
                  </a:lnTo>
                  <a:lnTo>
                    <a:pt x="76" y="6"/>
                  </a:lnTo>
                  <a:lnTo>
                    <a:pt x="76" y="6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80" y="13"/>
                  </a:lnTo>
                  <a:lnTo>
                    <a:pt x="80" y="13"/>
                  </a:lnTo>
                  <a:lnTo>
                    <a:pt x="78" y="13"/>
                  </a:lnTo>
                  <a:lnTo>
                    <a:pt x="78" y="13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3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70" y="11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75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78" y="1"/>
                  </a:lnTo>
                  <a:lnTo>
                    <a:pt x="76" y="1"/>
                  </a:lnTo>
                  <a:lnTo>
                    <a:pt x="71" y="1"/>
                  </a:lnTo>
                  <a:lnTo>
                    <a:pt x="71" y="6"/>
                  </a:lnTo>
                  <a:lnTo>
                    <a:pt x="75" y="6"/>
                  </a:lnTo>
                  <a:lnTo>
                    <a:pt x="75" y="6"/>
                  </a:lnTo>
                  <a:close/>
                  <a:moveTo>
                    <a:pt x="89" y="10"/>
                  </a:moveTo>
                  <a:lnTo>
                    <a:pt x="89" y="10"/>
                  </a:lnTo>
                  <a:lnTo>
                    <a:pt x="89" y="8"/>
                  </a:lnTo>
                  <a:lnTo>
                    <a:pt x="89" y="8"/>
                  </a:lnTo>
                  <a:lnTo>
                    <a:pt x="88" y="8"/>
                  </a:lnTo>
                  <a:lnTo>
                    <a:pt x="84" y="8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84" y="11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8" y="13"/>
                  </a:lnTo>
                  <a:lnTo>
                    <a:pt x="88" y="13"/>
                  </a:lnTo>
                  <a:lnTo>
                    <a:pt x="89" y="11"/>
                  </a:lnTo>
                  <a:lnTo>
                    <a:pt x="89" y="10"/>
                  </a:lnTo>
                  <a:lnTo>
                    <a:pt x="89" y="10"/>
                  </a:lnTo>
                  <a:close/>
                  <a:moveTo>
                    <a:pt x="91" y="5"/>
                  </a:moveTo>
                  <a:lnTo>
                    <a:pt x="91" y="5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8"/>
                  </a:lnTo>
                  <a:lnTo>
                    <a:pt x="93" y="8"/>
                  </a:lnTo>
                  <a:lnTo>
                    <a:pt x="93" y="10"/>
                  </a:lnTo>
                  <a:lnTo>
                    <a:pt x="93" y="10"/>
                  </a:lnTo>
                  <a:lnTo>
                    <a:pt x="93" y="11"/>
                  </a:lnTo>
                  <a:lnTo>
                    <a:pt x="93" y="11"/>
                  </a:lnTo>
                  <a:lnTo>
                    <a:pt x="91" y="13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83" y="13"/>
                  </a:lnTo>
                  <a:lnTo>
                    <a:pt x="81" y="1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5"/>
                  </a:lnTo>
                  <a:lnTo>
                    <a:pt x="84" y="5"/>
                  </a:lnTo>
                  <a:lnTo>
                    <a:pt x="91" y="5"/>
                  </a:lnTo>
                  <a:lnTo>
                    <a:pt x="91" y="5"/>
                  </a:lnTo>
                  <a:close/>
                  <a:moveTo>
                    <a:pt x="101" y="13"/>
                  </a:moveTo>
                  <a:lnTo>
                    <a:pt x="101" y="13"/>
                  </a:lnTo>
                  <a:lnTo>
                    <a:pt x="101" y="14"/>
                  </a:lnTo>
                  <a:lnTo>
                    <a:pt x="99" y="14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8" y="1"/>
                  </a:lnTo>
                  <a:lnTo>
                    <a:pt x="91" y="1"/>
                  </a:lnTo>
                  <a:lnTo>
                    <a:pt x="91" y="1"/>
                  </a:lnTo>
                  <a:lnTo>
                    <a:pt x="89" y="0"/>
                  </a:lnTo>
                  <a:lnTo>
                    <a:pt x="91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01" y="1"/>
                  </a:lnTo>
                  <a:lnTo>
                    <a:pt x="101" y="13"/>
                  </a:lnTo>
                  <a:lnTo>
                    <a:pt x="101" y="13"/>
                  </a:lnTo>
                  <a:close/>
                  <a:moveTo>
                    <a:pt x="19" y="0"/>
                  </a:moveTo>
                  <a:lnTo>
                    <a:pt x="19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39" y="10"/>
                  </a:moveTo>
                  <a:lnTo>
                    <a:pt x="39" y="10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4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31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9" y="10"/>
                  </a:lnTo>
                  <a:lnTo>
                    <a:pt x="39" y="10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49" y="13"/>
                  </a:lnTo>
                  <a:lnTo>
                    <a:pt x="49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6"/>
                  </a:lnTo>
                  <a:lnTo>
                    <a:pt x="49" y="6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112" y="10"/>
                  </a:moveTo>
                  <a:lnTo>
                    <a:pt x="112" y="10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107" y="10"/>
                  </a:lnTo>
                  <a:lnTo>
                    <a:pt x="107" y="10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109" y="13"/>
                  </a:lnTo>
                  <a:lnTo>
                    <a:pt x="109" y="13"/>
                  </a:lnTo>
                  <a:lnTo>
                    <a:pt x="111" y="11"/>
                  </a:lnTo>
                  <a:lnTo>
                    <a:pt x="111" y="11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112" y="10"/>
                  </a:lnTo>
                  <a:lnTo>
                    <a:pt x="112" y="10"/>
                  </a:lnTo>
                  <a:close/>
                  <a:moveTo>
                    <a:pt x="109" y="6"/>
                  </a:moveTo>
                  <a:lnTo>
                    <a:pt x="109" y="6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12" y="5"/>
                  </a:lnTo>
                  <a:lnTo>
                    <a:pt x="112" y="3"/>
                  </a:lnTo>
                  <a:lnTo>
                    <a:pt x="112" y="3"/>
                  </a:lnTo>
                  <a:lnTo>
                    <a:pt x="112" y="1"/>
                  </a:lnTo>
                  <a:lnTo>
                    <a:pt x="111" y="1"/>
                  </a:lnTo>
                  <a:lnTo>
                    <a:pt x="111" y="1"/>
                  </a:lnTo>
                  <a:lnTo>
                    <a:pt x="109" y="1"/>
                  </a:lnTo>
                  <a:lnTo>
                    <a:pt x="109" y="1"/>
                  </a:lnTo>
                  <a:lnTo>
                    <a:pt x="107" y="1"/>
                  </a:lnTo>
                  <a:lnTo>
                    <a:pt x="107" y="3"/>
                  </a:lnTo>
                  <a:lnTo>
                    <a:pt x="107" y="3"/>
                  </a:lnTo>
                  <a:lnTo>
                    <a:pt x="107" y="5"/>
                  </a:lnTo>
                  <a:lnTo>
                    <a:pt x="107" y="5"/>
                  </a:lnTo>
                  <a:lnTo>
                    <a:pt x="107" y="5"/>
                  </a:lnTo>
                  <a:lnTo>
                    <a:pt x="109" y="6"/>
                  </a:lnTo>
                  <a:lnTo>
                    <a:pt x="109" y="6"/>
                  </a:lnTo>
                  <a:close/>
                  <a:moveTo>
                    <a:pt x="115" y="10"/>
                  </a:moveTo>
                  <a:lnTo>
                    <a:pt x="115" y="10"/>
                  </a:lnTo>
                  <a:lnTo>
                    <a:pt x="115" y="13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4" y="13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8"/>
                  </a:lnTo>
                  <a:lnTo>
                    <a:pt x="106" y="6"/>
                  </a:lnTo>
                  <a:lnTo>
                    <a:pt x="106" y="6"/>
                  </a:lnTo>
                  <a:lnTo>
                    <a:pt x="104" y="6"/>
                  </a:lnTo>
                  <a:lnTo>
                    <a:pt x="104" y="3"/>
                  </a:lnTo>
                  <a:lnTo>
                    <a:pt x="104" y="3"/>
                  </a:lnTo>
                  <a:lnTo>
                    <a:pt x="104" y="1"/>
                  </a:lnTo>
                  <a:lnTo>
                    <a:pt x="104" y="1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5" y="1"/>
                  </a:lnTo>
                  <a:lnTo>
                    <a:pt x="115" y="1"/>
                  </a:lnTo>
                  <a:lnTo>
                    <a:pt x="115" y="3"/>
                  </a:lnTo>
                  <a:lnTo>
                    <a:pt x="115" y="3"/>
                  </a:lnTo>
                  <a:lnTo>
                    <a:pt x="115" y="6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15" y="8"/>
                  </a:lnTo>
                  <a:lnTo>
                    <a:pt x="115" y="10"/>
                  </a:lnTo>
                  <a:lnTo>
                    <a:pt x="115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73" name="Freeform 125"/>
            <p:cNvSpPr>
              <a:spLocks noEditPoints="1"/>
            </p:cNvSpPr>
            <p:nvPr/>
          </p:nvSpPr>
          <p:spPr bwMode="auto">
            <a:xfrm>
              <a:off x="5715000" y="339725"/>
              <a:ext cx="111125" cy="6667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5" y="3"/>
                </a:cxn>
                <a:cxn ang="0">
                  <a:pos x="13" y="6"/>
                </a:cxn>
                <a:cxn ang="0">
                  <a:pos x="15" y="8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2" y="15"/>
                </a:cxn>
                <a:cxn ang="0">
                  <a:pos x="0" y="0"/>
                </a:cxn>
                <a:cxn ang="0">
                  <a:pos x="7" y="6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5" y="3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8" y="8"/>
                </a:cxn>
                <a:cxn ang="0">
                  <a:pos x="5" y="11"/>
                </a:cxn>
                <a:cxn ang="0">
                  <a:pos x="21" y="16"/>
                </a:cxn>
                <a:cxn ang="0">
                  <a:pos x="26" y="0"/>
                </a:cxn>
                <a:cxn ang="0">
                  <a:pos x="26" y="13"/>
                </a:cxn>
                <a:cxn ang="0">
                  <a:pos x="25" y="3"/>
                </a:cxn>
                <a:cxn ang="0">
                  <a:pos x="26" y="10"/>
                </a:cxn>
                <a:cxn ang="0">
                  <a:pos x="46" y="8"/>
                </a:cxn>
                <a:cxn ang="0">
                  <a:pos x="51" y="16"/>
                </a:cxn>
                <a:cxn ang="0">
                  <a:pos x="39" y="16"/>
                </a:cxn>
                <a:cxn ang="0">
                  <a:pos x="34" y="0"/>
                </a:cxn>
                <a:cxn ang="0">
                  <a:pos x="59" y="5"/>
                </a:cxn>
                <a:cxn ang="0">
                  <a:pos x="64" y="5"/>
                </a:cxn>
                <a:cxn ang="0">
                  <a:pos x="61" y="10"/>
                </a:cxn>
                <a:cxn ang="0">
                  <a:pos x="54" y="16"/>
                </a:cxn>
                <a:cxn ang="0">
                  <a:pos x="0" y="26"/>
                </a:cxn>
                <a:cxn ang="0">
                  <a:pos x="10" y="26"/>
                </a:cxn>
                <a:cxn ang="0">
                  <a:pos x="10" y="42"/>
                </a:cxn>
                <a:cxn ang="0">
                  <a:pos x="0" y="42"/>
                </a:cxn>
                <a:cxn ang="0">
                  <a:pos x="28" y="39"/>
                </a:cxn>
                <a:cxn ang="0">
                  <a:pos x="17" y="42"/>
                </a:cxn>
                <a:cxn ang="0">
                  <a:pos x="34" y="42"/>
                </a:cxn>
                <a:cxn ang="0">
                  <a:pos x="28" y="39"/>
                </a:cxn>
                <a:cxn ang="0">
                  <a:pos x="23" y="36"/>
                </a:cxn>
                <a:cxn ang="0">
                  <a:pos x="36" y="26"/>
                </a:cxn>
                <a:cxn ang="0">
                  <a:pos x="48" y="26"/>
                </a:cxn>
                <a:cxn ang="0">
                  <a:pos x="51" y="42"/>
                </a:cxn>
                <a:cxn ang="0">
                  <a:pos x="43" y="42"/>
                </a:cxn>
                <a:cxn ang="0">
                  <a:pos x="36" y="42"/>
                </a:cxn>
                <a:cxn ang="0">
                  <a:pos x="57" y="26"/>
                </a:cxn>
                <a:cxn ang="0">
                  <a:pos x="62" y="29"/>
                </a:cxn>
                <a:cxn ang="0">
                  <a:pos x="70" y="36"/>
                </a:cxn>
                <a:cxn ang="0">
                  <a:pos x="70" y="37"/>
                </a:cxn>
                <a:cxn ang="0">
                  <a:pos x="57" y="26"/>
                </a:cxn>
              </a:cxnLst>
              <a:rect l="0" t="0" r="r" b="b"/>
              <a:pathLst>
                <a:path w="70" h="42">
                  <a:moveTo>
                    <a:pt x="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5" y="6"/>
                  </a:moveTo>
                  <a:lnTo>
                    <a:pt x="7" y="6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6"/>
                  </a:lnTo>
                  <a:lnTo>
                    <a:pt x="5" y="6"/>
                  </a:lnTo>
                  <a:close/>
                  <a:moveTo>
                    <a:pt x="5" y="11"/>
                  </a:moveTo>
                  <a:lnTo>
                    <a:pt x="8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5" y="8"/>
                  </a:lnTo>
                  <a:lnTo>
                    <a:pt x="5" y="11"/>
                  </a:lnTo>
                  <a:lnTo>
                    <a:pt x="5" y="11"/>
                  </a:lnTo>
                  <a:close/>
                  <a:moveTo>
                    <a:pt x="26" y="13"/>
                  </a:moveTo>
                  <a:lnTo>
                    <a:pt x="21" y="13"/>
                  </a:lnTo>
                  <a:lnTo>
                    <a:pt x="21" y="16"/>
                  </a:lnTo>
                  <a:lnTo>
                    <a:pt x="15" y="16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3" y="16"/>
                  </a:lnTo>
                  <a:lnTo>
                    <a:pt x="28" y="16"/>
                  </a:lnTo>
                  <a:lnTo>
                    <a:pt x="26" y="13"/>
                  </a:lnTo>
                  <a:lnTo>
                    <a:pt x="26" y="13"/>
                  </a:lnTo>
                  <a:close/>
                  <a:moveTo>
                    <a:pt x="26" y="10"/>
                  </a:moveTo>
                  <a:lnTo>
                    <a:pt x="25" y="3"/>
                  </a:lnTo>
                  <a:lnTo>
                    <a:pt x="23" y="10"/>
                  </a:lnTo>
                  <a:lnTo>
                    <a:pt x="26" y="10"/>
                  </a:lnTo>
                  <a:lnTo>
                    <a:pt x="26" y="10"/>
                  </a:lnTo>
                  <a:close/>
                  <a:moveTo>
                    <a:pt x="34" y="0"/>
                  </a:moveTo>
                  <a:lnTo>
                    <a:pt x="39" y="0"/>
                  </a:lnTo>
                  <a:lnTo>
                    <a:pt x="46" y="8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39" y="6"/>
                  </a:lnTo>
                  <a:lnTo>
                    <a:pt x="39" y="16"/>
                  </a:lnTo>
                  <a:lnTo>
                    <a:pt x="34" y="16"/>
                  </a:lnTo>
                  <a:lnTo>
                    <a:pt x="34" y="0"/>
                  </a:lnTo>
                  <a:lnTo>
                    <a:pt x="34" y="0"/>
                  </a:lnTo>
                  <a:close/>
                  <a:moveTo>
                    <a:pt x="54" y="0"/>
                  </a:moveTo>
                  <a:lnTo>
                    <a:pt x="59" y="0"/>
                  </a:lnTo>
                  <a:lnTo>
                    <a:pt x="59" y="5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64" y="5"/>
                  </a:lnTo>
                  <a:lnTo>
                    <a:pt x="70" y="16"/>
                  </a:lnTo>
                  <a:lnTo>
                    <a:pt x="64" y="16"/>
                  </a:lnTo>
                  <a:lnTo>
                    <a:pt x="61" y="10"/>
                  </a:lnTo>
                  <a:lnTo>
                    <a:pt x="59" y="11"/>
                  </a:lnTo>
                  <a:lnTo>
                    <a:pt x="59" y="16"/>
                  </a:lnTo>
                  <a:lnTo>
                    <a:pt x="54" y="16"/>
                  </a:lnTo>
                  <a:lnTo>
                    <a:pt x="54" y="0"/>
                  </a:lnTo>
                  <a:lnTo>
                    <a:pt x="54" y="0"/>
                  </a:lnTo>
                  <a:close/>
                  <a:moveTo>
                    <a:pt x="0" y="26"/>
                  </a:moveTo>
                  <a:lnTo>
                    <a:pt x="5" y="2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15" y="26"/>
                  </a:lnTo>
                  <a:lnTo>
                    <a:pt x="15" y="42"/>
                  </a:lnTo>
                  <a:lnTo>
                    <a:pt x="10" y="42"/>
                  </a:lnTo>
                  <a:lnTo>
                    <a:pt x="5" y="33"/>
                  </a:lnTo>
                  <a:lnTo>
                    <a:pt x="5" y="42"/>
                  </a:lnTo>
                  <a:lnTo>
                    <a:pt x="0" y="42"/>
                  </a:lnTo>
                  <a:lnTo>
                    <a:pt x="0" y="26"/>
                  </a:lnTo>
                  <a:lnTo>
                    <a:pt x="0" y="26"/>
                  </a:lnTo>
                  <a:close/>
                  <a:moveTo>
                    <a:pt x="28" y="39"/>
                  </a:moveTo>
                  <a:lnTo>
                    <a:pt x="23" y="39"/>
                  </a:lnTo>
                  <a:lnTo>
                    <a:pt x="21" y="42"/>
                  </a:lnTo>
                  <a:lnTo>
                    <a:pt x="17" y="42"/>
                  </a:lnTo>
                  <a:lnTo>
                    <a:pt x="23" y="26"/>
                  </a:lnTo>
                  <a:lnTo>
                    <a:pt x="28" y="26"/>
                  </a:lnTo>
                  <a:lnTo>
                    <a:pt x="34" y="42"/>
                  </a:lnTo>
                  <a:lnTo>
                    <a:pt x="30" y="42"/>
                  </a:lnTo>
                  <a:lnTo>
                    <a:pt x="28" y="39"/>
                  </a:lnTo>
                  <a:lnTo>
                    <a:pt x="28" y="39"/>
                  </a:lnTo>
                  <a:close/>
                  <a:moveTo>
                    <a:pt x="28" y="36"/>
                  </a:moveTo>
                  <a:lnTo>
                    <a:pt x="26" y="29"/>
                  </a:lnTo>
                  <a:lnTo>
                    <a:pt x="23" y="36"/>
                  </a:lnTo>
                  <a:lnTo>
                    <a:pt x="28" y="36"/>
                  </a:lnTo>
                  <a:lnTo>
                    <a:pt x="28" y="36"/>
                  </a:lnTo>
                  <a:close/>
                  <a:moveTo>
                    <a:pt x="36" y="26"/>
                  </a:moveTo>
                  <a:lnTo>
                    <a:pt x="43" y="26"/>
                  </a:lnTo>
                  <a:lnTo>
                    <a:pt x="44" y="36"/>
                  </a:lnTo>
                  <a:lnTo>
                    <a:pt x="48" y="26"/>
                  </a:lnTo>
                  <a:lnTo>
                    <a:pt x="54" y="26"/>
                  </a:lnTo>
                  <a:lnTo>
                    <a:pt x="54" y="42"/>
                  </a:lnTo>
                  <a:lnTo>
                    <a:pt x="51" y="42"/>
                  </a:lnTo>
                  <a:lnTo>
                    <a:pt x="51" y="29"/>
                  </a:lnTo>
                  <a:lnTo>
                    <a:pt x="48" y="42"/>
                  </a:lnTo>
                  <a:lnTo>
                    <a:pt x="43" y="42"/>
                  </a:lnTo>
                  <a:lnTo>
                    <a:pt x="39" y="29"/>
                  </a:lnTo>
                  <a:lnTo>
                    <a:pt x="39" y="42"/>
                  </a:lnTo>
                  <a:lnTo>
                    <a:pt x="36" y="42"/>
                  </a:lnTo>
                  <a:lnTo>
                    <a:pt x="36" y="26"/>
                  </a:lnTo>
                  <a:lnTo>
                    <a:pt x="36" y="26"/>
                  </a:lnTo>
                  <a:close/>
                  <a:moveTo>
                    <a:pt x="57" y="26"/>
                  </a:moveTo>
                  <a:lnTo>
                    <a:pt x="70" y="26"/>
                  </a:lnTo>
                  <a:lnTo>
                    <a:pt x="70" y="29"/>
                  </a:lnTo>
                  <a:lnTo>
                    <a:pt x="62" y="29"/>
                  </a:lnTo>
                  <a:lnTo>
                    <a:pt x="62" y="33"/>
                  </a:lnTo>
                  <a:lnTo>
                    <a:pt x="70" y="33"/>
                  </a:lnTo>
                  <a:lnTo>
                    <a:pt x="70" y="36"/>
                  </a:lnTo>
                  <a:lnTo>
                    <a:pt x="62" y="36"/>
                  </a:lnTo>
                  <a:lnTo>
                    <a:pt x="62" y="37"/>
                  </a:lnTo>
                  <a:lnTo>
                    <a:pt x="70" y="37"/>
                  </a:lnTo>
                  <a:lnTo>
                    <a:pt x="70" y="42"/>
                  </a:lnTo>
                  <a:lnTo>
                    <a:pt x="57" y="42"/>
                  </a:lnTo>
                  <a:lnTo>
                    <a:pt x="57" y="26"/>
                  </a:lnTo>
                  <a:lnTo>
                    <a:pt x="57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515" name="组合 514"/>
          <p:cNvGrpSpPr/>
          <p:nvPr/>
        </p:nvGrpSpPr>
        <p:grpSpPr>
          <a:xfrm>
            <a:off x="8281747" y="3579241"/>
            <a:ext cx="1223435" cy="1227667"/>
            <a:chOff x="6226175" y="2112963"/>
            <a:chExt cx="917576" cy="920750"/>
          </a:xfrm>
        </p:grpSpPr>
        <p:sp>
          <p:nvSpPr>
            <p:cNvPr id="2075" name="Freeform 27"/>
            <p:cNvSpPr/>
            <p:nvPr/>
          </p:nvSpPr>
          <p:spPr bwMode="auto">
            <a:xfrm>
              <a:off x="6226175" y="2112963"/>
              <a:ext cx="917575" cy="920750"/>
            </a:xfrm>
            <a:custGeom>
              <a:avLst/>
              <a:gdLst/>
              <a:ahLst/>
              <a:cxnLst>
                <a:cxn ang="0">
                  <a:pos x="289" y="0"/>
                </a:cxn>
                <a:cxn ang="0">
                  <a:pos x="348" y="6"/>
                </a:cxn>
                <a:cxn ang="0">
                  <a:pos x="402" y="23"/>
                </a:cxn>
                <a:cxn ang="0">
                  <a:pos x="451" y="51"/>
                </a:cxn>
                <a:cxn ang="0">
                  <a:pos x="493" y="85"/>
                </a:cxn>
                <a:cxn ang="0">
                  <a:pos x="529" y="127"/>
                </a:cxn>
                <a:cxn ang="0">
                  <a:pos x="555" y="176"/>
                </a:cxn>
                <a:cxn ang="0">
                  <a:pos x="573" y="232"/>
                </a:cxn>
                <a:cxn ang="0">
                  <a:pos x="578" y="289"/>
                </a:cxn>
                <a:cxn ang="0">
                  <a:pos x="576" y="320"/>
                </a:cxn>
                <a:cxn ang="0">
                  <a:pos x="565" y="376"/>
                </a:cxn>
                <a:cxn ang="0">
                  <a:pos x="544" y="428"/>
                </a:cxn>
                <a:cxn ang="0">
                  <a:pos x="513" y="474"/>
                </a:cxn>
                <a:cxn ang="0">
                  <a:pos x="473" y="513"/>
                </a:cxn>
                <a:cxn ang="0">
                  <a:pos x="428" y="544"/>
                </a:cxn>
                <a:cxn ang="0">
                  <a:pos x="376" y="567"/>
                </a:cxn>
                <a:cxn ang="0">
                  <a:pos x="318" y="578"/>
                </a:cxn>
                <a:cxn ang="0">
                  <a:pos x="289" y="580"/>
                </a:cxn>
                <a:cxn ang="0">
                  <a:pos x="230" y="573"/>
                </a:cxn>
                <a:cxn ang="0">
                  <a:pos x="176" y="557"/>
                </a:cxn>
                <a:cxn ang="0">
                  <a:pos x="127" y="529"/>
                </a:cxn>
                <a:cxn ang="0">
                  <a:pos x="85" y="495"/>
                </a:cxn>
                <a:cxn ang="0">
                  <a:pos x="49" y="451"/>
                </a:cxn>
                <a:cxn ang="0">
                  <a:pos x="23" y="402"/>
                </a:cxn>
                <a:cxn ang="0">
                  <a:pos x="6" y="348"/>
                </a:cxn>
                <a:cxn ang="0">
                  <a:pos x="0" y="289"/>
                </a:cxn>
                <a:cxn ang="0">
                  <a:pos x="2" y="260"/>
                </a:cxn>
                <a:cxn ang="0">
                  <a:pos x="13" y="204"/>
                </a:cxn>
                <a:cxn ang="0">
                  <a:pos x="34" y="152"/>
                </a:cxn>
                <a:cxn ang="0">
                  <a:pos x="65" y="106"/>
                </a:cxn>
                <a:cxn ang="0">
                  <a:pos x="104" y="67"/>
                </a:cxn>
                <a:cxn ang="0">
                  <a:pos x="152" y="36"/>
                </a:cxn>
                <a:cxn ang="0">
                  <a:pos x="202" y="13"/>
                </a:cxn>
                <a:cxn ang="0">
                  <a:pos x="260" y="2"/>
                </a:cxn>
                <a:cxn ang="0">
                  <a:pos x="289" y="0"/>
                </a:cxn>
              </a:cxnLst>
              <a:rect l="0" t="0" r="r" b="b"/>
              <a:pathLst>
                <a:path w="578" h="580">
                  <a:moveTo>
                    <a:pt x="289" y="0"/>
                  </a:moveTo>
                  <a:lnTo>
                    <a:pt x="289" y="0"/>
                  </a:lnTo>
                  <a:lnTo>
                    <a:pt x="318" y="2"/>
                  </a:lnTo>
                  <a:lnTo>
                    <a:pt x="348" y="6"/>
                  </a:lnTo>
                  <a:lnTo>
                    <a:pt x="376" y="13"/>
                  </a:lnTo>
                  <a:lnTo>
                    <a:pt x="402" y="23"/>
                  </a:lnTo>
                  <a:lnTo>
                    <a:pt x="428" y="36"/>
                  </a:lnTo>
                  <a:lnTo>
                    <a:pt x="451" y="51"/>
                  </a:lnTo>
                  <a:lnTo>
                    <a:pt x="473" y="67"/>
                  </a:lnTo>
                  <a:lnTo>
                    <a:pt x="493" y="85"/>
                  </a:lnTo>
                  <a:lnTo>
                    <a:pt x="513" y="106"/>
                  </a:lnTo>
                  <a:lnTo>
                    <a:pt x="529" y="127"/>
                  </a:lnTo>
                  <a:lnTo>
                    <a:pt x="544" y="152"/>
                  </a:lnTo>
                  <a:lnTo>
                    <a:pt x="555" y="176"/>
                  </a:lnTo>
                  <a:lnTo>
                    <a:pt x="565" y="204"/>
                  </a:lnTo>
                  <a:lnTo>
                    <a:pt x="573" y="232"/>
                  </a:lnTo>
                  <a:lnTo>
                    <a:pt x="576" y="260"/>
                  </a:lnTo>
                  <a:lnTo>
                    <a:pt x="578" y="289"/>
                  </a:lnTo>
                  <a:lnTo>
                    <a:pt x="578" y="289"/>
                  </a:lnTo>
                  <a:lnTo>
                    <a:pt x="576" y="320"/>
                  </a:lnTo>
                  <a:lnTo>
                    <a:pt x="573" y="348"/>
                  </a:lnTo>
                  <a:lnTo>
                    <a:pt x="565" y="376"/>
                  </a:lnTo>
                  <a:lnTo>
                    <a:pt x="555" y="402"/>
                  </a:lnTo>
                  <a:lnTo>
                    <a:pt x="544" y="428"/>
                  </a:lnTo>
                  <a:lnTo>
                    <a:pt x="529" y="451"/>
                  </a:lnTo>
                  <a:lnTo>
                    <a:pt x="513" y="474"/>
                  </a:lnTo>
                  <a:lnTo>
                    <a:pt x="493" y="495"/>
                  </a:lnTo>
                  <a:lnTo>
                    <a:pt x="473" y="513"/>
                  </a:lnTo>
                  <a:lnTo>
                    <a:pt x="451" y="529"/>
                  </a:lnTo>
                  <a:lnTo>
                    <a:pt x="428" y="544"/>
                  </a:lnTo>
                  <a:lnTo>
                    <a:pt x="402" y="557"/>
                  </a:lnTo>
                  <a:lnTo>
                    <a:pt x="376" y="567"/>
                  </a:lnTo>
                  <a:lnTo>
                    <a:pt x="348" y="573"/>
                  </a:lnTo>
                  <a:lnTo>
                    <a:pt x="318" y="578"/>
                  </a:lnTo>
                  <a:lnTo>
                    <a:pt x="289" y="580"/>
                  </a:lnTo>
                  <a:lnTo>
                    <a:pt x="289" y="580"/>
                  </a:lnTo>
                  <a:lnTo>
                    <a:pt x="260" y="578"/>
                  </a:lnTo>
                  <a:lnTo>
                    <a:pt x="230" y="573"/>
                  </a:lnTo>
                  <a:lnTo>
                    <a:pt x="202" y="567"/>
                  </a:lnTo>
                  <a:lnTo>
                    <a:pt x="176" y="557"/>
                  </a:lnTo>
                  <a:lnTo>
                    <a:pt x="152" y="544"/>
                  </a:lnTo>
                  <a:lnTo>
                    <a:pt x="127" y="529"/>
                  </a:lnTo>
                  <a:lnTo>
                    <a:pt x="104" y="513"/>
                  </a:lnTo>
                  <a:lnTo>
                    <a:pt x="85" y="495"/>
                  </a:lnTo>
                  <a:lnTo>
                    <a:pt x="65" y="474"/>
                  </a:lnTo>
                  <a:lnTo>
                    <a:pt x="49" y="451"/>
                  </a:lnTo>
                  <a:lnTo>
                    <a:pt x="34" y="428"/>
                  </a:lnTo>
                  <a:lnTo>
                    <a:pt x="23" y="402"/>
                  </a:lnTo>
                  <a:lnTo>
                    <a:pt x="13" y="376"/>
                  </a:lnTo>
                  <a:lnTo>
                    <a:pt x="6" y="348"/>
                  </a:lnTo>
                  <a:lnTo>
                    <a:pt x="2" y="320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2" y="260"/>
                  </a:lnTo>
                  <a:lnTo>
                    <a:pt x="6" y="232"/>
                  </a:lnTo>
                  <a:lnTo>
                    <a:pt x="13" y="204"/>
                  </a:lnTo>
                  <a:lnTo>
                    <a:pt x="23" y="176"/>
                  </a:lnTo>
                  <a:lnTo>
                    <a:pt x="34" y="152"/>
                  </a:lnTo>
                  <a:lnTo>
                    <a:pt x="49" y="127"/>
                  </a:lnTo>
                  <a:lnTo>
                    <a:pt x="65" y="106"/>
                  </a:lnTo>
                  <a:lnTo>
                    <a:pt x="85" y="85"/>
                  </a:lnTo>
                  <a:lnTo>
                    <a:pt x="104" y="67"/>
                  </a:lnTo>
                  <a:lnTo>
                    <a:pt x="127" y="51"/>
                  </a:lnTo>
                  <a:lnTo>
                    <a:pt x="152" y="36"/>
                  </a:lnTo>
                  <a:lnTo>
                    <a:pt x="176" y="23"/>
                  </a:lnTo>
                  <a:lnTo>
                    <a:pt x="202" y="13"/>
                  </a:lnTo>
                  <a:lnTo>
                    <a:pt x="230" y="6"/>
                  </a:lnTo>
                  <a:lnTo>
                    <a:pt x="260" y="2"/>
                  </a:lnTo>
                  <a:lnTo>
                    <a:pt x="289" y="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506B8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75" name="Freeform 127"/>
            <p:cNvSpPr/>
            <p:nvPr/>
          </p:nvSpPr>
          <p:spPr bwMode="auto">
            <a:xfrm>
              <a:off x="6376988" y="2408238"/>
              <a:ext cx="766763" cy="625475"/>
            </a:xfrm>
            <a:custGeom>
              <a:avLst/>
              <a:gdLst/>
              <a:ahLst/>
              <a:cxnLst>
                <a:cxn ang="0">
                  <a:pos x="388" y="0"/>
                </a:cxn>
                <a:cxn ang="0">
                  <a:pos x="483" y="96"/>
                </a:cxn>
                <a:cxn ang="0">
                  <a:pos x="483" y="96"/>
                </a:cxn>
                <a:cxn ang="0">
                  <a:pos x="483" y="103"/>
                </a:cxn>
                <a:cxn ang="0">
                  <a:pos x="483" y="103"/>
                </a:cxn>
                <a:cxn ang="0">
                  <a:pos x="481" y="134"/>
                </a:cxn>
                <a:cxn ang="0">
                  <a:pos x="478" y="162"/>
                </a:cxn>
                <a:cxn ang="0">
                  <a:pos x="470" y="190"/>
                </a:cxn>
                <a:cxn ang="0">
                  <a:pos x="460" y="216"/>
                </a:cxn>
                <a:cxn ang="0">
                  <a:pos x="449" y="242"/>
                </a:cxn>
                <a:cxn ang="0">
                  <a:pos x="434" y="265"/>
                </a:cxn>
                <a:cxn ang="0">
                  <a:pos x="418" y="288"/>
                </a:cxn>
                <a:cxn ang="0">
                  <a:pos x="398" y="309"/>
                </a:cxn>
                <a:cxn ang="0">
                  <a:pos x="378" y="327"/>
                </a:cxn>
                <a:cxn ang="0">
                  <a:pos x="356" y="343"/>
                </a:cxn>
                <a:cxn ang="0">
                  <a:pos x="333" y="358"/>
                </a:cxn>
                <a:cxn ang="0">
                  <a:pos x="307" y="371"/>
                </a:cxn>
                <a:cxn ang="0">
                  <a:pos x="281" y="381"/>
                </a:cxn>
                <a:cxn ang="0">
                  <a:pos x="253" y="387"/>
                </a:cxn>
                <a:cxn ang="0">
                  <a:pos x="223" y="392"/>
                </a:cxn>
                <a:cxn ang="0">
                  <a:pos x="194" y="394"/>
                </a:cxn>
                <a:cxn ang="0">
                  <a:pos x="194" y="394"/>
                </a:cxn>
                <a:cxn ang="0">
                  <a:pos x="184" y="392"/>
                </a:cxn>
                <a:cxn ang="0">
                  <a:pos x="0" y="206"/>
                </a:cxn>
                <a:cxn ang="0">
                  <a:pos x="388" y="0"/>
                </a:cxn>
                <a:cxn ang="0">
                  <a:pos x="388" y="0"/>
                </a:cxn>
              </a:cxnLst>
              <a:rect l="0" t="0" r="r" b="b"/>
              <a:pathLst>
                <a:path w="483" h="394">
                  <a:moveTo>
                    <a:pt x="388" y="0"/>
                  </a:moveTo>
                  <a:lnTo>
                    <a:pt x="483" y="96"/>
                  </a:lnTo>
                  <a:lnTo>
                    <a:pt x="483" y="96"/>
                  </a:lnTo>
                  <a:lnTo>
                    <a:pt x="483" y="103"/>
                  </a:lnTo>
                  <a:lnTo>
                    <a:pt x="483" y="103"/>
                  </a:lnTo>
                  <a:lnTo>
                    <a:pt x="481" y="134"/>
                  </a:lnTo>
                  <a:lnTo>
                    <a:pt x="478" y="162"/>
                  </a:lnTo>
                  <a:lnTo>
                    <a:pt x="470" y="190"/>
                  </a:lnTo>
                  <a:lnTo>
                    <a:pt x="460" y="216"/>
                  </a:lnTo>
                  <a:lnTo>
                    <a:pt x="449" y="242"/>
                  </a:lnTo>
                  <a:lnTo>
                    <a:pt x="434" y="265"/>
                  </a:lnTo>
                  <a:lnTo>
                    <a:pt x="418" y="288"/>
                  </a:lnTo>
                  <a:lnTo>
                    <a:pt x="398" y="309"/>
                  </a:lnTo>
                  <a:lnTo>
                    <a:pt x="378" y="327"/>
                  </a:lnTo>
                  <a:lnTo>
                    <a:pt x="356" y="343"/>
                  </a:lnTo>
                  <a:lnTo>
                    <a:pt x="333" y="358"/>
                  </a:lnTo>
                  <a:lnTo>
                    <a:pt x="307" y="371"/>
                  </a:lnTo>
                  <a:lnTo>
                    <a:pt x="281" y="381"/>
                  </a:lnTo>
                  <a:lnTo>
                    <a:pt x="253" y="387"/>
                  </a:lnTo>
                  <a:lnTo>
                    <a:pt x="223" y="392"/>
                  </a:lnTo>
                  <a:lnTo>
                    <a:pt x="194" y="394"/>
                  </a:lnTo>
                  <a:lnTo>
                    <a:pt x="194" y="394"/>
                  </a:lnTo>
                  <a:lnTo>
                    <a:pt x="184" y="392"/>
                  </a:lnTo>
                  <a:lnTo>
                    <a:pt x="0" y="206"/>
                  </a:lnTo>
                  <a:lnTo>
                    <a:pt x="388" y="0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182F4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76" name="Freeform 128"/>
            <p:cNvSpPr/>
            <p:nvPr/>
          </p:nvSpPr>
          <p:spPr bwMode="auto">
            <a:xfrm>
              <a:off x="6376988" y="2408238"/>
              <a:ext cx="615950" cy="327025"/>
            </a:xfrm>
            <a:custGeom>
              <a:avLst/>
              <a:gdLst/>
              <a:ahLst/>
              <a:cxnLst>
                <a:cxn ang="0">
                  <a:pos x="0" y="206"/>
                </a:cxn>
                <a:cxn ang="0">
                  <a:pos x="388" y="0"/>
                </a:cxn>
                <a:cxn ang="0">
                  <a:pos x="388" y="0"/>
                </a:cxn>
                <a:cxn ang="0">
                  <a:pos x="388" y="206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0" y="206"/>
                </a:cxn>
              </a:cxnLst>
              <a:rect l="0" t="0" r="r" b="b"/>
              <a:pathLst>
                <a:path w="388" h="206">
                  <a:moveTo>
                    <a:pt x="0" y="206"/>
                  </a:moveTo>
                  <a:lnTo>
                    <a:pt x="388" y="0"/>
                  </a:lnTo>
                  <a:lnTo>
                    <a:pt x="388" y="0"/>
                  </a:lnTo>
                  <a:lnTo>
                    <a:pt x="388" y="206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8C8C8D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77" name="Freeform 129"/>
            <p:cNvSpPr/>
            <p:nvPr/>
          </p:nvSpPr>
          <p:spPr bwMode="auto">
            <a:xfrm>
              <a:off x="6376988" y="2652713"/>
              <a:ext cx="155575" cy="82550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98" y="0"/>
                </a:cxn>
                <a:cxn ang="0">
                  <a:pos x="98" y="52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0" y="52"/>
                </a:cxn>
              </a:cxnLst>
              <a:rect l="0" t="0" r="r" b="b"/>
              <a:pathLst>
                <a:path w="98" h="52">
                  <a:moveTo>
                    <a:pt x="0" y="52"/>
                  </a:moveTo>
                  <a:lnTo>
                    <a:pt x="98" y="0"/>
                  </a:lnTo>
                  <a:lnTo>
                    <a:pt x="98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8C8C8D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78" name="Freeform 130"/>
            <p:cNvSpPr>
              <a:spLocks noEditPoints="1"/>
            </p:cNvSpPr>
            <p:nvPr/>
          </p:nvSpPr>
          <p:spPr bwMode="auto">
            <a:xfrm>
              <a:off x="6407150" y="2670175"/>
              <a:ext cx="93663" cy="53975"/>
            </a:xfrm>
            <a:custGeom>
              <a:avLst/>
              <a:gdLst/>
              <a:ahLst/>
              <a:cxnLst>
                <a:cxn ang="0">
                  <a:pos x="3" y="28"/>
                </a:cxn>
                <a:cxn ang="0">
                  <a:pos x="0" y="33"/>
                </a:cxn>
                <a:cxn ang="0">
                  <a:pos x="0" y="31"/>
                </a:cxn>
                <a:cxn ang="0">
                  <a:pos x="18" y="21"/>
                </a:cxn>
                <a:cxn ang="0">
                  <a:pos x="20" y="26"/>
                </a:cxn>
                <a:cxn ang="0">
                  <a:pos x="21" y="29"/>
                </a:cxn>
                <a:cxn ang="0">
                  <a:pos x="25" y="29"/>
                </a:cxn>
                <a:cxn ang="0">
                  <a:pos x="28" y="26"/>
                </a:cxn>
                <a:cxn ang="0">
                  <a:pos x="30" y="21"/>
                </a:cxn>
                <a:cxn ang="0">
                  <a:pos x="35" y="13"/>
                </a:cxn>
                <a:cxn ang="0">
                  <a:pos x="35" y="15"/>
                </a:cxn>
                <a:cxn ang="0">
                  <a:pos x="33" y="23"/>
                </a:cxn>
                <a:cxn ang="0">
                  <a:pos x="31" y="29"/>
                </a:cxn>
                <a:cxn ang="0">
                  <a:pos x="23" y="34"/>
                </a:cxn>
                <a:cxn ang="0">
                  <a:pos x="20" y="33"/>
                </a:cxn>
                <a:cxn ang="0">
                  <a:pos x="17" y="29"/>
                </a:cxn>
                <a:cxn ang="0">
                  <a:pos x="15" y="23"/>
                </a:cxn>
                <a:cxn ang="0">
                  <a:pos x="43" y="8"/>
                </a:cxn>
                <a:cxn ang="0">
                  <a:pos x="43" y="15"/>
                </a:cxn>
                <a:cxn ang="0">
                  <a:pos x="43" y="21"/>
                </a:cxn>
                <a:cxn ang="0">
                  <a:pos x="44" y="26"/>
                </a:cxn>
                <a:cxn ang="0">
                  <a:pos x="48" y="29"/>
                </a:cxn>
                <a:cxn ang="0">
                  <a:pos x="51" y="29"/>
                </a:cxn>
                <a:cxn ang="0">
                  <a:pos x="52" y="26"/>
                </a:cxn>
                <a:cxn ang="0">
                  <a:pos x="54" y="15"/>
                </a:cxn>
                <a:cxn ang="0">
                  <a:pos x="52" y="2"/>
                </a:cxn>
                <a:cxn ang="0">
                  <a:pos x="56" y="0"/>
                </a:cxn>
                <a:cxn ang="0">
                  <a:pos x="59" y="15"/>
                </a:cxn>
                <a:cxn ang="0">
                  <a:pos x="57" y="23"/>
                </a:cxn>
                <a:cxn ang="0">
                  <a:pos x="56" y="29"/>
                </a:cxn>
                <a:cxn ang="0">
                  <a:pos x="48" y="34"/>
                </a:cxn>
                <a:cxn ang="0">
                  <a:pos x="44" y="33"/>
                </a:cxn>
                <a:cxn ang="0">
                  <a:pos x="41" y="29"/>
                </a:cxn>
                <a:cxn ang="0">
                  <a:pos x="38" y="15"/>
                </a:cxn>
                <a:cxn ang="0">
                  <a:pos x="38" y="10"/>
                </a:cxn>
              </a:cxnLst>
              <a:rect l="0" t="0" r="r" b="b"/>
              <a:pathLst>
                <a:path w="59" h="34">
                  <a:moveTo>
                    <a:pt x="0" y="31"/>
                  </a:moveTo>
                  <a:lnTo>
                    <a:pt x="3" y="28"/>
                  </a:lnTo>
                  <a:lnTo>
                    <a:pt x="3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5" y="23"/>
                  </a:moveTo>
                  <a:lnTo>
                    <a:pt x="18" y="21"/>
                  </a:lnTo>
                  <a:lnTo>
                    <a:pt x="18" y="21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1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6" y="29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30" y="21"/>
                  </a:lnTo>
                  <a:lnTo>
                    <a:pt x="30" y="15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5" y="15"/>
                  </a:lnTo>
                  <a:lnTo>
                    <a:pt x="35" y="15"/>
                  </a:lnTo>
                  <a:lnTo>
                    <a:pt x="33" y="23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28" y="33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20" y="33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5" y="23"/>
                  </a:lnTo>
                  <a:lnTo>
                    <a:pt x="15" y="23"/>
                  </a:lnTo>
                  <a:close/>
                  <a:moveTo>
                    <a:pt x="38" y="10"/>
                  </a:moveTo>
                  <a:lnTo>
                    <a:pt x="43" y="8"/>
                  </a:lnTo>
                  <a:lnTo>
                    <a:pt x="43" y="8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21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6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51" y="29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4" y="21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2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7" y="7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57" y="23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2" y="33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4" y="33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39" y="23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8" y="1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8C8C8D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79" name="Freeform 131"/>
            <p:cNvSpPr>
              <a:spLocks noEditPoints="1"/>
            </p:cNvSpPr>
            <p:nvPr/>
          </p:nvSpPr>
          <p:spPr bwMode="auto">
            <a:xfrm>
              <a:off x="6546850" y="2628900"/>
              <a:ext cx="125413" cy="93663"/>
            </a:xfrm>
            <a:custGeom>
              <a:avLst/>
              <a:gdLst/>
              <a:ahLst/>
              <a:cxnLst>
                <a:cxn ang="0">
                  <a:pos x="59" y="24"/>
                </a:cxn>
                <a:cxn ang="0">
                  <a:pos x="64" y="37"/>
                </a:cxn>
                <a:cxn ang="0">
                  <a:pos x="79" y="37"/>
                </a:cxn>
                <a:cxn ang="0">
                  <a:pos x="67" y="46"/>
                </a:cxn>
                <a:cxn ang="0">
                  <a:pos x="71" y="59"/>
                </a:cxn>
                <a:cxn ang="0">
                  <a:pos x="59" y="51"/>
                </a:cxn>
                <a:cxn ang="0">
                  <a:pos x="49" y="59"/>
                </a:cxn>
                <a:cxn ang="0">
                  <a:pos x="53" y="46"/>
                </a:cxn>
                <a:cxn ang="0">
                  <a:pos x="41" y="37"/>
                </a:cxn>
                <a:cxn ang="0">
                  <a:pos x="56" y="37"/>
                </a:cxn>
                <a:cxn ang="0">
                  <a:pos x="59" y="24"/>
                </a:cxn>
                <a:cxn ang="0">
                  <a:pos x="59" y="24"/>
                </a:cxn>
                <a:cxn ang="0">
                  <a:pos x="0" y="10"/>
                </a:cxn>
                <a:cxn ang="0">
                  <a:pos x="4" y="8"/>
                </a:cxn>
                <a:cxn ang="0">
                  <a:pos x="12" y="8"/>
                </a:cxn>
                <a:cxn ang="0">
                  <a:pos x="13" y="3"/>
                </a:cxn>
                <a:cxn ang="0">
                  <a:pos x="18" y="0"/>
                </a:cxn>
                <a:cxn ang="0">
                  <a:pos x="20" y="8"/>
                </a:cxn>
                <a:cxn ang="0">
                  <a:pos x="35" y="8"/>
                </a:cxn>
                <a:cxn ang="0">
                  <a:pos x="23" y="16"/>
                </a:cxn>
                <a:cxn ang="0">
                  <a:pos x="27" y="29"/>
                </a:cxn>
                <a:cxn ang="0">
                  <a:pos x="15" y="21"/>
                </a:cxn>
                <a:cxn ang="0">
                  <a:pos x="5" y="29"/>
                </a:cxn>
                <a:cxn ang="0">
                  <a:pos x="9" y="16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79" h="59">
                  <a:moveTo>
                    <a:pt x="59" y="24"/>
                  </a:moveTo>
                  <a:lnTo>
                    <a:pt x="64" y="37"/>
                  </a:lnTo>
                  <a:lnTo>
                    <a:pt x="79" y="37"/>
                  </a:lnTo>
                  <a:lnTo>
                    <a:pt x="67" y="46"/>
                  </a:lnTo>
                  <a:lnTo>
                    <a:pt x="71" y="59"/>
                  </a:lnTo>
                  <a:lnTo>
                    <a:pt x="59" y="51"/>
                  </a:lnTo>
                  <a:lnTo>
                    <a:pt x="49" y="59"/>
                  </a:lnTo>
                  <a:lnTo>
                    <a:pt x="53" y="46"/>
                  </a:lnTo>
                  <a:lnTo>
                    <a:pt x="41" y="37"/>
                  </a:lnTo>
                  <a:lnTo>
                    <a:pt x="56" y="37"/>
                  </a:lnTo>
                  <a:lnTo>
                    <a:pt x="59" y="24"/>
                  </a:lnTo>
                  <a:lnTo>
                    <a:pt x="59" y="24"/>
                  </a:lnTo>
                  <a:close/>
                  <a:moveTo>
                    <a:pt x="0" y="10"/>
                  </a:moveTo>
                  <a:lnTo>
                    <a:pt x="4" y="8"/>
                  </a:lnTo>
                  <a:lnTo>
                    <a:pt x="12" y="8"/>
                  </a:lnTo>
                  <a:lnTo>
                    <a:pt x="13" y="3"/>
                  </a:lnTo>
                  <a:lnTo>
                    <a:pt x="18" y="0"/>
                  </a:lnTo>
                  <a:lnTo>
                    <a:pt x="20" y="8"/>
                  </a:lnTo>
                  <a:lnTo>
                    <a:pt x="35" y="8"/>
                  </a:lnTo>
                  <a:lnTo>
                    <a:pt x="23" y="16"/>
                  </a:lnTo>
                  <a:lnTo>
                    <a:pt x="27" y="29"/>
                  </a:lnTo>
                  <a:lnTo>
                    <a:pt x="15" y="21"/>
                  </a:lnTo>
                  <a:lnTo>
                    <a:pt x="5" y="29"/>
                  </a:lnTo>
                  <a:lnTo>
                    <a:pt x="9" y="1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C8C8D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80" name="Freeform 132"/>
            <p:cNvSpPr/>
            <p:nvPr/>
          </p:nvSpPr>
          <p:spPr bwMode="auto">
            <a:xfrm>
              <a:off x="6910388" y="2605088"/>
              <a:ext cx="73025" cy="8890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0"/>
                </a:cxn>
                <a:cxn ang="0">
                  <a:pos x="26" y="2"/>
                </a:cxn>
                <a:cxn ang="0">
                  <a:pos x="29" y="3"/>
                </a:cxn>
                <a:cxn ang="0">
                  <a:pos x="34" y="10"/>
                </a:cxn>
                <a:cxn ang="0">
                  <a:pos x="41" y="10"/>
                </a:cxn>
                <a:cxn ang="0">
                  <a:pos x="41" y="20"/>
                </a:cxn>
                <a:cxn ang="0">
                  <a:pos x="41" y="20"/>
                </a:cxn>
                <a:cxn ang="0">
                  <a:pos x="44" y="23"/>
                </a:cxn>
                <a:cxn ang="0">
                  <a:pos x="46" y="28"/>
                </a:cxn>
                <a:cxn ang="0">
                  <a:pos x="46" y="28"/>
                </a:cxn>
                <a:cxn ang="0">
                  <a:pos x="44" y="33"/>
                </a:cxn>
                <a:cxn ang="0">
                  <a:pos x="41" y="36"/>
                </a:cxn>
                <a:cxn ang="0">
                  <a:pos x="41" y="46"/>
                </a:cxn>
                <a:cxn ang="0">
                  <a:pos x="34" y="46"/>
                </a:cxn>
                <a:cxn ang="0">
                  <a:pos x="34" y="46"/>
                </a:cxn>
                <a:cxn ang="0">
                  <a:pos x="29" y="52"/>
                </a:cxn>
                <a:cxn ang="0">
                  <a:pos x="26" y="54"/>
                </a:cxn>
                <a:cxn ang="0">
                  <a:pos x="23" y="56"/>
                </a:cxn>
                <a:cxn ang="0">
                  <a:pos x="23" y="56"/>
                </a:cxn>
                <a:cxn ang="0">
                  <a:pos x="20" y="54"/>
                </a:cxn>
                <a:cxn ang="0">
                  <a:pos x="16" y="52"/>
                </a:cxn>
                <a:cxn ang="0">
                  <a:pos x="11" y="46"/>
                </a:cxn>
                <a:cxn ang="0">
                  <a:pos x="5" y="46"/>
                </a:cxn>
                <a:cxn ang="0">
                  <a:pos x="5" y="36"/>
                </a:cxn>
                <a:cxn ang="0">
                  <a:pos x="5" y="36"/>
                </a:cxn>
                <a:cxn ang="0">
                  <a:pos x="2" y="33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23"/>
                </a:cxn>
                <a:cxn ang="0">
                  <a:pos x="5" y="20"/>
                </a:cxn>
                <a:cxn ang="0">
                  <a:pos x="5" y="10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6" y="3"/>
                </a:cxn>
                <a:cxn ang="0">
                  <a:pos x="20" y="2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46" h="56">
                  <a:moveTo>
                    <a:pt x="23" y="0"/>
                  </a:moveTo>
                  <a:lnTo>
                    <a:pt x="23" y="0"/>
                  </a:lnTo>
                  <a:lnTo>
                    <a:pt x="26" y="2"/>
                  </a:lnTo>
                  <a:lnTo>
                    <a:pt x="29" y="3"/>
                  </a:lnTo>
                  <a:lnTo>
                    <a:pt x="34" y="10"/>
                  </a:lnTo>
                  <a:lnTo>
                    <a:pt x="41" y="1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4" y="23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4" y="33"/>
                  </a:lnTo>
                  <a:lnTo>
                    <a:pt x="41" y="36"/>
                  </a:lnTo>
                  <a:lnTo>
                    <a:pt x="41" y="46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29" y="52"/>
                  </a:lnTo>
                  <a:lnTo>
                    <a:pt x="26" y="54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0" y="54"/>
                  </a:lnTo>
                  <a:lnTo>
                    <a:pt x="16" y="52"/>
                  </a:lnTo>
                  <a:lnTo>
                    <a:pt x="11" y="46"/>
                  </a:lnTo>
                  <a:lnTo>
                    <a:pt x="5" y="4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2" y="33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3"/>
                  </a:lnTo>
                  <a:lnTo>
                    <a:pt x="5" y="20"/>
                  </a:lnTo>
                  <a:lnTo>
                    <a:pt x="5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8C8C8D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81" name="Freeform 133"/>
            <p:cNvSpPr>
              <a:spLocks noEditPoints="1"/>
            </p:cNvSpPr>
            <p:nvPr/>
          </p:nvSpPr>
          <p:spPr bwMode="auto">
            <a:xfrm>
              <a:off x="6786563" y="2408238"/>
              <a:ext cx="206375" cy="327025"/>
            </a:xfrm>
            <a:custGeom>
              <a:avLst/>
              <a:gdLst/>
              <a:ahLst/>
              <a:cxnLst>
                <a:cxn ang="0">
                  <a:pos x="75" y="183"/>
                </a:cxn>
                <a:cxn ang="0">
                  <a:pos x="75" y="183"/>
                </a:cxn>
                <a:cxn ang="0">
                  <a:pos x="89" y="186"/>
                </a:cxn>
                <a:cxn ang="0">
                  <a:pos x="106" y="186"/>
                </a:cxn>
                <a:cxn ang="0">
                  <a:pos x="106" y="186"/>
                </a:cxn>
                <a:cxn ang="0">
                  <a:pos x="119" y="186"/>
                </a:cxn>
                <a:cxn ang="0">
                  <a:pos x="130" y="185"/>
                </a:cxn>
                <a:cxn ang="0">
                  <a:pos x="130" y="206"/>
                </a:cxn>
                <a:cxn ang="0">
                  <a:pos x="75" y="206"/>
                </a:cxn>
                <a:cxn ang="0">
                  <a:pos x="75" y="183"/>
                </a:cxn>
                <a:cxn ang="0">
                  <a:pos x="75" y="183"/>
                </a:cxn>
                <a:cxn ang="0">
                  <a:pos x="0" y="69"/>
                </a:cxn>
                <a:cxn ang="0">
                  <a:pos x="130" y="0"/>
                </a:cxn>
                <a:cxn ang="0">
                  <a:pos x="130" y="0"/>
                </a:cxn>
                <a:cxn ang="0">
                  <a:pos x="130" y="116"/>
                </a:cxn>
                <a:cxn ang="0">
                  <a:pos x="130" y="116"/>
                </a:cxn>
                <a:cxn ang="0">
                  <a:pos x="119" y="114"/>
                </a:cxn>
                <a:cxn ang="0">
                  <a:pos x="106" y="114"/>
                </a:cxn>
                <a:cxn ang="0">
                  <a:pos x="106" y="114"/>
                </a:cxn>
                <a:cxn ang="0">
                  <a:pos x="86" y="116"/>
                </a:cxn>
                <a:cxn ang="0">
                  <a:pos x="70" y="119"/>
                </a:cxn>
                <a:cxn ang="0">
                  <a:pos x="70" y="103"/>
                </a:cxn>
                <a:cxn ang="0">
                  <a:pos x="75" y="103"/>
                </a:cxn>
                <a:cxn ang="0">
                  <a:pos x="75" y="85"/>
                </a:cxn>
                <a:cxn ang="0">
                  <a:pos x="80" y="85"/>
                </a:cxn>
                <a:cxn ang="0">
                  <a:pos x="80" y="69"/>
                </a:cxn>
                <a:cxn ang="0">
                  <a:pos x="0" y="69"/>
                </a:cxn>
                <a:cxn ang="0">
                  <a:pos x="0" y="69"/>
                </a:cxn>
              </a:cxnLst>
              <a:rect l="0" t="0" r="r" b="b"/>
              <a:pathLst>
                <a:path w="130" h="206">
                  <a:moveTo>
                    <a:pt x="75" y="183"/>
                  </a:moveTo>
                  <a:lnTo>
                    <a:pt x="75" y="183"/>
                  </a:lnTo>
                  <a:lnTo>
                    <a:pt x="89" y="186"/>
                  </a:lnTo>
                  <a:lnTo>
                    <a:pt x="106" y="186"/>
                  </a:lnTo>
                  <a:lnTo>
                    <a:pt x="106" y="186"/>
                  </a:lnTo>
                  <a:lnTo>
                    <a:pt x="119" y="186"/>
                  </a:lnTo>
                  <a:lnTo>
                    <a:pt x="130" y="185"/>
                  </a:lnTo>
                  <a:lnTo>
                    <a:pt x="130" y="206"/>
                  </a:lnTo>
                  <a:lnTo>
                    <a:pt x="75" y="206"/>
                  </a:lnTo>
                  <a:lnTo>
                    <a:pt x="75" y="183"/>
                  </a:lnTo>
                  <a:lnTo>
                    <a:pt x="75" y="183"/>
                  </a:lnTo>
                  <a:close/>
                  <a:moveTo>
                    <a:pt x="0" y="69"/>
                  </a:moveTo>
                  <a:lnTo>
                    <a:pt x="130" y="0"/>
                  </a:lnTo>
                  <a:lnTo>
                    <a:pt x="130" y="0"/>
                  </a:lnTo>
                  <a:lnTo>
                    <a:pt x="130" y="116"/>
                  </a:lnTo>
                  <a:lnTo>
                    <a:pt x="130" y="116"/>
                  </a:lnTo>
                  <a:lnTo>
                    <a:pt x="119" y="114"/>
                  </a:lnTo>
                  <a:lnTo>
                    <a:pt x="106" y="114"/>
                  </a:lnTo>
                  <a:lnTo>
                    <a:pt x="106" y="114"/>
                  </a:lnTo>
                  <a:lnTo>
                    <a:pt x="86" y="116"/>
                  </a:lnTo>
                  <a:lnTo>
                    <a:pt x="70" y="119"/>
                  </a:lnTo>
                  <a:lnTo>
                    <a:pt x="70" y="103"/>
                  </a:lnTo>
                  <a:lnTo>
                    <a:pt x="75" y="103"/>
                  </a:lnTo>
                  <a:lnTo>
                    <a:pt x="75" y="85"/>
                  </a:lnTo>
                  <a:lnTo>
                    <a:pt x="80" y="85"/>
                  </a:lnTo>
                  <a:lnTo>
                    <a:pt x="80" y="69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8C8C8D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82" name="Freeform 134"/>
            <p:cNvSpPr>
              <a:spLocks noEditPoints="1"/>
            </p:cNvSpPr>
            <p:nvPr/>
          </p:nvSpPr>
          <p:spPr bwMode="auto">
            <a:xfrm>
              <a:off x="6688138" y="2527300"/>
              <a:ext cx="217488" cy="192088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137" y="5"/>
                </a:cxn>
                <a:cxn ang="0">
                  <a:pos x="130" y="23"/>
                </a:cxn>
                <a:cxn ang="0">
                  <a:pos x="127" y="105"/>
                </a:cxn>
                <a:cxn ang="0">
                  <a:pos x="132" y="121"/>
                </a:cxn>
                <a:cxn ang="0">
                  <a:pos x="89" y="105"/>
                </a:cxn>
                <a:cxn ang="0">
                  <a:pos x="94" y="23"/>
                </a:cxn>
                <a:cxn ang="0">
                  <a:pos x="37" y="105"/>
                </a:cxn>
                <a:cxn ang="0">
                  <a:pos x="42" y="121"/>
                </a:cxn>
                <a:cxn ang="0">
                  <a:pos x="0" y="105"/>
                </a:cxn>
                <a:cxn ang="0">
                  <a:pos x="4" y="25"/>
                </a:cxn>
                <a:cxn ang="0">
                  <a:pos x="65" y="56"/>
                </a:cxn>
                <a:cxn ang="0">
                  <a:pos x="65" y="56"/>
                </a:cxn>
                <a:cxn ang="0">
                  <a:pos x="75" y="59"/>
                </a:cxn>
                <a:cxn ang="0">
                  <a:pos x="80" y="69"/>
                </a:cxn>
                <a:cxn ang="0">
                  <a:pos x="52" y="100"/>
                </a:cxn>
                <a:cxn ang="0">
                  <a:pos x="52" y="69"/>
                </a:cxn>
                <a:cxn ang="0">
                  <a:pos x="55" y="59"/>
                </a:cxn>
                <a:cxn ang="0">
                  <a:pos x="65" y="56"/>
                </a:cxn>
                <a:cxn ang="0">
                  <a:pos x="45" y="105"/>
                </a:cxn>
                <a:cxn ang="0">
                  <a:pos x="86" y="121"/>
                </a:cxn>
                <a:cxn ang="0">
                  <a:pos x="45" y="105"/>
                </a:cxn>
                <a:cxn ang="0">
                  <a:pos x="40" y="25"/>
                </a:cxn>
                <a:cxn ang="0">
                  <a:pos x="91" y="103"/>
                </a:cxn>
                <a:cxn ang="0">
                  <a:pos x="40" y="25"/>
                </a:cxn>
                <a:cxn ang="0">
                  <a:pos x="101" y="23"/>
                </a:cxn>
                <a:cxn ang="0">
                  <a:pos x="106" y="105"/>
                </a:cxn>
                <a:cxn ang="0">
                  <a:pos x="101" y="23"/>
                </a:cxn>
                <a:cxn ang="0">
                  <a:pos x="114" y="23"/>
                </a:cxn>
                <a:cxn ang="0">
                  <a:pos x="119" y="105"/>
                </a:cxn>
                <a:cxn ang="0">
                  <a:pos x="114" y="23"/>
                </a:cxn>
                <a:cxn ang="0">
                  <a:pos x="29" y="23"/>
                </a:cxn>
                <a:cxn ang="0">
                  <a:pos x="24" y="105"/>
                </a:cxn>
                <a:cxn ang="0">
                  <a:pos x="29" y="23"/>
                </a:cxn>
                <a:cxn ang="0">
                  <a:pos x="18" y="23"/>
                </a:cxn>
                <a:cxn ang="0">
                  <a:pos x="13" y="105"/>
                </a:cxn>
                <a:cxn ang="0">
                  <a:pos x="18" y="23"/>
                </a:cxn>
              </a:cxnLst>
              <a:rect l="0" t="0" r="r" b="b"/>
              <a:pathLst>
                <a:path w="137" h="121">
                  <a:moveTo>
                    <a:pt x="4" y="25"/>
                  </a:moveTo>
                  <a:lnTo>
                    <a:pt x="52" y="0"/>
                  </a:lnTo>
                  <a:lnTo>
                    <a:pt x="137" y="0"/>
                  </a:lnTo>
                  <a:lnTo>
                    <a:pt x="137" y="5"/>
                  </a:lnTo>
                  <a:lnTo>
                    <a:pt x="130" y="5"/>
                  </a:lnTo>
                  <a:lnTo>
                    <a:pt x="130" y="23"/>
                  </a:lnTo>
                  <a:lnTo>
                    <a:pt x="127" y="23"/>
                  </a:lnTo>
                  <a:lnTo>
                    <a:pt x="127" y="105"/>
                  </a:lnTo>
                  <a:lnTo>
                    <a:pt x="132" y="105"/>
                  </a:lnTo>
                  <a:lnTo>
                    <a:pt x="132" y="121"/>
                  </a:lnTo>
                  <a:lnTo>
                    <a:pt x="89" y="121"/>
                  </a:lnTo>
                  <a:lnTo>
                    <a:pt x="89" y="105"/>
                  </a:lnTo>
                  <a:lnTo>
                    <a:pt x="94" y="105"/>
                  </a:lnTo>
                  <a:lnTo>
                    <a:pt x="94" y="23"/>
                  </a:lnTo>
                  <a:lnTo>
                    <a:pt x="37" y="23"/>
                  </a:lnTo>
                  <a:lnTo>
                    <a:pt x="37" y="105"/>
                  </a:lnTo>
                  <a:lnTo>
                    <a:pt x="42" y="105"/>
                  </a:lnTo>
                  <a:lnTo>
                    <a:pt x="42" y="121"/>
                  </a:lnTo>
                  <a:lnTo>
                    <a:pt x="0" y="121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4" y="25"/>
                  </a:lnTo>
                  <a:lnTo>
                    <a:pt x="4" y="25"/>
                  </a:lnTo>
                  <a:close/>
                  <a:moveTo>
                    <a:pt x="65" y="56"/>
                  </a:moveTo>
                  <a:lnTo>
                    <a:pt x="65" y="56"/>
                  </a:lnTo>
                  <a:lnTo>
                    <a:pt x="65" y="56"/>
                  </a:lnTo>
                  <a:lnTo>
                    <a:pt x="71" y="57"/>
                  </a:lnTo>
                  <a:lnTo>
                    <a:pt x="75" y="59"/>
                  </a:lnTo>
                  <a:lnTo>
                    <a:pt x="78" y="64"/>
                  </a:lnTo>
                  <a:lnTo>
                    <a:pt x="80" y="69"/>
                  </a:lnTo>
                  <a:lnTo>
                    <a:pt x="80" y="100"/>
                  </a:lnTo>
                  <a:lnTo>
                    <a:pt x="52" y="100"/>
                  </a:lnTo>
                  <a:lnTo>
                    <a:pt x="52" y="69"/>
                  </a:lnTo>
                  <a:lnTo>
                    <a:pt x="52" y="69"/>
                  </a:lnTo>
                  <a:lnTo>
                    <a:pt x="53" y="64"/>
                  </a:lnTo>
                  <a:lnTo>
                    <a:pt x="55" y="59"/>
                  </a:lnTo>
                  <a:lnTo>
                    <a:pt x="60" y="57"/>
                  </a:lnTo>
                  <a:lnTo>
                    <a:pt x="65" y="56"/>
                  </a:lnTo>
                  <a:lnTo>
                    <a:pt x="65" y="56"/>
                  </a:lnTo>
                  <a:close/>
                  <a:moveTo>
                    <a:pt x="45" y="105"/>
                  </a:moveTo>
                  <a:lnTo>
                    <a:pt x="86" y="105"/>
                  </a:lnTo>
                  <a:lnTo>
                    <a:pt x="86" y="121"/>
                  </a:lnTo>
                  <a:lnTo>
                    <a:pt x="45" y="121"/>
                  </a:lnTo>
                  <a:lnTo>
                    <a:pt x="45" y="105"/>
                  </a:lnTo>
                  <a:lnTo>
                    <a:pt x="45" y="105"/>
                  </a:lnTo>
                  <a:close/>
                  <a:moveTo>
                    <a:pt x="40" y="25"/>
                  </a:moveTo>
                  <a:lnTo>
                    <a:pt x="91" y="25"/>
                  </a:lnTo>
                  <a:lnTo>
                    <a:pt x="91" y="103"/>
                  </a:lnTo>
                  <a:lnTo>
                    <a:pt x="40" y="103"/>
                  </a:lnTo>
                  <a:lnTo>
                    <a:pt x="40" y="25"/>
                  </a:lnTo>
                  <a:lnTo>
                    <a:pt x="40" y="25"/>
                  </a:lnTo>
                  <a:close/>
                  <a:moveTo>
                    <a:pt x="101" y="23"/>
                  </a:moveTo>
                  <a:lnTo>
                    <a:pt x="101" y="105"/>
                  </a:lnTo>
                  <a:lnTo>
                    <a:pt x="106" y="105"/>
                  </a:lnTo>
                  <a:lnTo>
                    <a:pt x="106" y="23"/>
                  </a:lnTo>
                  <a:lnTo>
                    <a:pt x="101" y="23"/>
                  </a:lnTo>
                  <a:lnTo>
                    <a:pt x="101" y="23"/>
                  </a:lnTo>
                  <a:close/>
                  <a:moveTo>
                    <a:pt x="114" y="23"/>
                  </a:moveTo>
                  <a:lnTo>
                    <a:pt x="114" y="105"/>
                  </a:lnTo>
                  <a:lnTo>
                    <a:pt x="119" y="105"/>
                  </a:lnTo>
                  <a:lnTo>
                    <a:pt x="119" y="23"/>
                  </a:lnTo>
                  <a:lnTo>
                    <a:pt x="114" y="23"/>
                  </a:lnTo>
                  <a:lnTo>
                    <a:pt x="114" y="23"/>
                  </a:lnTo>
                  <a:close/>
                  <a:moveTo>
                    <a:pt x="29" y="23"/>
                  </a:moveTo>
                  <a:lnTo>
                    <a:pt x="24" y="23"/>
                  </a:lnTo>
                  <a:lnTo>
                    <a:pt x="24" y="105"/>
                  </a:lnTo>
                  <a:lnTo>
                    <a:pt x="29" y="105"/>
                  </a:lnTo>
                  <a:lnTo>
                    <a:pt x="29" y="23"/>
                  </a:lnTo>
                  <a:lnTo>
                    <a:pt x="29" y="23"/>
                  </a:lnTo>
                  <a:close/>
                  <a:moveTo>
                    <a:pt x="18" y="23"/>
                  </a:moveTo>
                  <a:lnTo>
                    <a:pt x="13" y="23"/>
                  </a:lnTo>
                  <a:lnTo>
                    <a:pt x="13" y="105"/>
                  </a:lnTo>
                  <a:lnTo>
                    <a:pt x="18" y="105"/>
                  </a:lnTo>
                  <a:lnTo>
                    <a:pt x="18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8C8C8D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83" name="Freeform 135"/>
            <p:cNvSpPr>
              <a:spLocks noEditPoints="1"/>
            </p:cNvSpPr>
            <p:nvPr/>
          </p:nvSpPr>
          <p:spPr bwMode="auto">
            <a:xfrm>
              <a:off x="6837363" y="2427288"/>
              <a:ext cx="130175" cy="79375"/>
            </a:xfrm>
            <a:custGeom>
              <a:avLst/>
              <a:gdLst/>
              <a:ahLst/>
              <a:cxnLst>
                <a:cxn ang="0">
                  <a:pos x="5" y="37"/>
                </a:cxn>
                <a:cxn ang="0">
                  <a:pos x="0" y="49"/>
                </a:cxn>
                <a:cxn ang="0">
                  <a:pos x="0" y="40"/>
                </a:cxn>
                <a:cxn ang="0">
                  <a:pos x="25" y="27"/>
                </a:cxn>
                <a:cxn ang="0">
                  <a:pos x="26" y="35"/>
                </a:cxn>
                <a:cxn ang="0">
                  <a:pos x="28" y="40"/>
                </a:cxn>
                <a:cxn ang="0">
                  <a:pos x="35" y="45"/>
                </a:cxn>
                <a:cxn ang="0">
                  <a:pos x="38" y="44"/>
                </a:cxn>
                <a:cxn ang="0">
                  <a:pos x="39" y="40"/>
                </a:cxn>
                <a:cxn ang="0">
                  <a:pos x="43" y="22"/>
                </a:cxn>
                <a:cxn ang="0">
                  <a:pos x="43" y="18"/>
                </a:cxn>
                <a:cxn ang="0">
                  <a:pos x="48" y="16"/>
                </a:cxn>
                <a:cxn ang="0">
                  <a:pos x="48" y="22"/>
                </a:cxn>
                <a:cxn ang="0">
                  <a:pos x="44" y="44"/>
                </a:cxn>
                <a:cxn ang="0">
                  <a:pos x="39" y="49"/>
                </a:cxn>
                <a:cxn ang="0">
                  <a:pos x="33" y="50"/>
                </a:cxn>
                <a:cxn ang="0">
                  <a:pos x="23" y="44"/>
                </a:cxn>
                <a:cxn ang="0">
                  <a:pos x="22" y="39"/>
                </a:cxn>
                <a:cxn ang="0">
                  <a:pos x="20" y="31"/>
                </a:cxn>
                <a:cxn ang="0">
                  <a:pos x="61" y="9"/>
                </a:cxn>
                <a:cxn ang="0">
                  <a:pos x="59" y="22"/>
                </a:cxn>
                <a:cxn ang="0">
                  <a:pos x="59" y="34"/>
                </a:cxn>
                <a:cxn ang="0">
                  <a:pos x="62" y="40"/>
                </a:cxn>
                <a:cxn ang="0">
                  <a:pos x="69" y="45"/>
                </a:cxn>
                <a:cxn ang="0">
                  <a:pos x="72" y="44"/>
                </a:cxn>
                <a:cxn ang="0">
                  <a:pos x="74" y="40"/>
                </a:cxn>
                <a:cxn ang="0">
                  <a:pos x="77" y="22"/>
                </a:cxn>
                <a:cxn ang="0">
                  <a:pos x="75" y="11"/>
                </a:cxn>
                <a:cxn ang="0">
                  <a:pos x="74" y="4"/>
                </a:cxn>
                <a:cxn ang="0">
                  <a:pos x="77" y="0"/>
                </a:cxn>
                <a:cxn ang="0">
                  <a:pos x="79" y="1"/>
                </a:cxn>
                <a:cxn ang="0">
                  <a:pos x="82" y="9"/>
                </a:cxn>
                <a:cxn ang="0">
                  <a:pos x="82" y="22"/>
                </a:cxn>
                <a:cxn ang="0">
                  <a:pos x="79" y="44"/>
                </a:cxn>
                <a:cxn ang="0">
                  <a:pos x="74" y="49"/>
                </a:cxn>
                <a:cxn ang="0">
                  <a:pos x="67" y="50"/>
                </a:cxn>
                <a:cxn ang="0">
                  <a:pos x="57" y="44"/>
                </a:cxn>
                <a:cxn ang="0">
                  <a:pos x="54" y="35"/>
                </a:cxn>
                <a:cxn ang="0">
                  <a:pos x="54" y="22"/>
                </a:cxn>
                <a:cxn ang="0">
                  <a:pos x="54" y="13"/>
                </a:cxn>
              </a:cxnLst>
              <a:rect l="0" t="0" r="r" b="b"/>
              <a:pathLst>
                <a:path w="82" h="50">
                  <a:moveTo>
                    <a:pt x="0" y="40"/>
                  </a:moveTo>
                  <a:lnTo>
                    <a:pt x="5" y="37"/>
                  </a:lnTo>
                  <a:lnTo>
                    <a:pt x="5" y="49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40"/>
                  </a:lnTo>
                  <a:close/>
                  <a:moveTo>
                    <a:pt x="20" y="31"/>
                  </a:moveTo>
                  <a:lnTo>
                    <a:pt x="25" y="27"/>
                  </a:lnTo>
                  <a:lnTo>
                    <a:pt x="25" y="27"/>
                  </a:lnTo>
                  <a:lnTo>
                    <a:pt x="26" y="35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30" y="44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8" y="44"/>
                  </a:lnTo>
                  <a:lnTo>
                    <a:pt x="39" y="40"/>
                  </a:lnTo>
                  <a:lnTo>
                    <a:pt x="39" y="40"/>
                  </a:lnTo>
                  <a:lnTo>
                    <a:pt x="41" y="34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18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34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39" y="49"/>
                  </a:lnTo>
                  <a:lnTo>
                    <a:pt x="33" y="50"/>
                  </a:lnTo>
                  <a:lnTo>
                    <a:pt x="33" y="50"/>
                  </a:lnTo>
                  <a:lnTo>
                    <a:pt x="28" y="49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9"/>
                  </a:lnTo>
                  <a:lnTo>
                    <a:pt x="20" y="31"/>
                  </a:lnTo>
                  <a:lnTo>
                    <a:pt x="20" y="31"/>
                  </a:lnTo>
                  <a:close/>
                  <a:moveTo>
                    <a:pt x="54" y="13"/>
                  </a:moveTo>
                  <a:lnTo>
                    <a:pt x="61" y="9"/>
                  </a:lnTo>
                  <a:lnTo>
                    <a:pt x="61" y="9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59" y="34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4" y="44"/>
                  </a:lnTo>
                  <a:lnTo>
                    <a:pt x="69" y="45"/>
                  </a:lnTo>
                  <a:lnTo>
                    <a:pt x="69" y="45"/>
                  </a:lnTo>
                  <a:lnTo>
                    <a:pt x="72" y="44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5" y="34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75" y="11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2" y="3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82" y="9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2" y="34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74" y="49"/>
                  </a:lnTo>
                  <a:lnTo>
                    <a:pt x="67" y="50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4" y="35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4" y="13"/>
                  </a:lnTo>
                  <a:lnTo>
                    <a:pt x="54" y="13"/>
                  </a:lnTo>
                  <a:close/>
                </a:path>
              </a:pathLst>
            </a:custGeom>
            <a:solidFill>
              <a:srgbClr val="8C8C8D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84" name="Freeform 136"/>
            <p:cNvSpPr/>
            <p:nvPr/>
          </p:nvSpPr>
          <p:spPr bwMode="auto">
            <a:xfrm>
              <a:off x="6376988" y="2408238"/>
              <a:ext cx="615950" cy="3270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8" y="0"/>
                </a:cxn>
                <a:cxn ang="0">
                  <a:pos x="388" y="206"/>
                </a:cxn>
                <a:cxn ang="0">
                  <a:pos x="0" y="20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88" h="206">
                  <a:moveTo>
                    <a:pt x="0" y="0"/>
                  </a:moveTo>
                  <a:lnTo>
                    <a:pt x="388" y="0"/>
                  </a:lnTo>
                  <a:lnTo>
                    <a:pt x="388" y="206"/>
                  </a:lnTo>
                  <a:lnTo>
                    <a:pt x="0" y="20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EFD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85" name="Freeform 137"/>
            <p:cNvSpPr/>
            <p:nvPr/>
          </p:nvSpPr>
          <p:spPr bwMode="auto">
            <a:xfrm>
              <a:off x="6376988" y="2408238"/>
              <a:ext cx="155575" cy="3270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0"/>
                </a:cxn>
                <a:cxn ang="0">
                  <a:pos x="98" y="206"/>
                </a:cxn>
                <a:cxn ang="0">
                  <a:pos x="0" y="20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8" h="206">
                  <a:moveTo>
                    <a:pt x="0" y="0"/>
                  </a:moveTo>
                  <a:lnTo>
                    <a:pt x="98" y="0"/>
                  </a:lnTo>
                  <a:lnTo>
                    <a:pt x="98" y="206"/>
                  </a:lnTo>
                  <a:lnTo>
                    <a:pt x="0" y="20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86" name="Freeform 138"/>
            <p:cNvSpPr/>
            <p:nvPr/>
          </p:nvSpPr>
          <p:spPr bwMode="auto">
            <a:xfrm>
              <a:off x="6434138" y="2427288"/>
              <a:ext cx="87313" cy="428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0"/>
                </a:cxn>
                <a:cxn ang="0">
                  <a:pos x="55" y="27"/>
                </a:cxn>
                <a:cxn ang="0">
                  <a:pos x="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" h="27">
                  <a:moveTo>
                    <a:pt x="0" y="0"/>
                  </a:moveTo>
                  <a:lnTo>
                    <a:pt x="55" y="0"/>
                  </a:lnTo>
                  <a:lnTo>
                    <a:pt x="55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6F8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87" name="Freeform 139"/>
            <p:cNvSpPr>
              <a:spLocks noEditPoints="1"/>
            </p:cNvSpPr>
            <p:nvPr/>
          </p:nvSpPr>
          <p:spPr bwMode="auto">
            <a:xfrm>
              <a:off x="6394450" y="2662238"/>
              <a:ext cx="106363" cy="61913"/>
            </a:xfrm>
            <a:custGeom>
              <a:avLst/>
              <a:gdLst/>
              <a:ahLst/>
              <a:cxnLst>
                <a:cxn ang="0">
                  <a:pos x="8" y="38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0" y="10"/>
                </a:cxn>
                <a:cxn ang="0">
                  <a:pos x="7" y="5"/>
                </a:cxn>
                <a:cxn ang="0">
                  <a:pos x="10" y="0"/>
                </a:cxn>
                <a:cxn ang="0">
                  <a:pos x="11" y="38"/>
                </a:cxn>
                <a:cxn ang="0">
                  <a:pos x="21" y="20"/>
                </a:cxn>
                <a:cxn ang="0">
                  <a:pos x="23" y="10"/>
                </a:cxn>
                <a:cxn ang="0">
                  <a:pos x="25" y="5"/>
                </a:cxn>
                <a:cxn ang="0">
                  <a:pos x="31" y="0"/>
                </a:cxn>
                <a:cxn ang="0">
                  <a:pos x="36" y="0"/>
                </a:cxn>
                <a:cxn ang="0">
                  <a:pos x="39" y="3"/>
                </a:cxn>
                <a:cxn ang="0">
                  <a:pos x="43" y="20"/>
                </a:cxn>
                <a:cxn ang="0">
                  <a:pos x="41" y="28"/>
                </a:cxn>
                <a:cxn ang="0">
                  <a:pos x="39" y="34"/>
                </a:cxn>
                <a:cxn ang="0">
                  <a:pos x="31" y="39"/>
                </a:cxn>
                <a:cxn ang="0">
                  <a:pos x="28" y="38"/>
                </a:cxn>
                <a:cxn ang="0">
                  <a:pos x="25" y="34"/>
                </a:cxn>
                <a:cxn ang="0">
                  <a:pos x="21" y="20"/>
                </a:cxn>
                <a:cxn ang="0">
                  <a:pos x="26" y="20"/>
                </a:cxn>
                <a:cxn ang="0">
                  <a:pos x="26" y="26"/>
                </a:cxn>
                <a:cxn ang="0">
                  <a:pos x="28" y="31"/>
                </a:cxn>
                <a:cxn ang="0">
                  <a:pos x="33" y="34"/>
                </a:cxn>
                <a:cxn ang="0">
                  <a:pos x="34" y="34"/>
                </a:cxn>
                <a:cxn ang="0">
                  <a:pos x="36" y="31"/>
                </a:cxn>
                <a:cxn ang="0">
                  <a:pos x="38" y="20"/>
                </a:cxn>
                <a:cxn ang="0">
                  <a:pos x="38" y="12"/>
                </a:cxn>
                <a:cxn ang="0">
                  <a:pos x="36" y="7"/>
                </a:cxn>
                <a:cxn ang="0">
                  <a:pos x="31" y="3"/>
                </a:cxn>
                <a:cxn ang="0">
                  <a:pos x="29" y="5"/>
                </a:cxn>
                <a:cxn ang="0">
                  <a:pos x="28" y="7"/>
                </a:cxn>
                <a:cxn ang="0">
                  <a:pos x="26" y="20"/>
                </a:cxn>
                <a:cxn ang="0">
                  <a:pos x="46" y="20"/>
                </a:cxn>
                <a:cxn ang="0">
                  <a:pos x="47" y="10"/>
                </a:cxn>
                <a:cxn ang="0">
                  <a:pos x="49" y="5"/>
                </a:cxn>
                <a:cxn ang="0">
                  <a:pos x="56" y="0"/>
                </a:cxn>
                <a:cxn ang="0">
                  <a:pos x="60" y="0"/>
                </a:cxn>
                <a:cxn ang="0">
                  <a:pos x="64" y="3"/>
                </a:cxn>
                <a:cxn ang="0">
                  <a:pos x="67" y="20"/>
                </a:cxn>
                <a:cxn ang="0">
                  <a:pos x="65" y="28"/>
                </a:cxn>
                <a:cxn ang="0">
                  <a:pos x="64" y="34"/>
                </a:cxn>
                <a:cxn ang="0">
                  <a:pos x="56" y="39"/>
                </a:cxn>
                <a:cxn ang="0">
                  <a:pos x="52" y="38"/>
                </a:cxn>
                <a:cxn ang="0">
                  <a:pos x="49" y="34"/>
                </a:cxn>
                <a:cxn ang="0">
                  <a:pos x="46" y="20"/>
                </a:cxn>
                <a:cxn ang="0">
                  <a:pos x="51" y="20"/>
                </a:cxn>
                <a:cxn ang="0">
                  <a:pos x="51" y="26"/>
                </a:cxn>
                <a:cxn ang="0">
                  <a:pos x="52" y="31"/>
                </a:cxn>
                <a:cxn ang="0">
                  <a:pos x="56" y="34"/>
                </a:cxn>
                <a:cxn ang="0">
                  <a:pos x="59" y="34"/>
                </a:cxn>
                <a:cxn ang="0">
                  <a:pos x="60" y="31"/>
                </a:cxn>
                <a:cxn ang="0">
                  <a:pos x="62" y="20"/>
                </a:cxn>
                <a:cxn ang="0">
                  <a:pos x="62" y="12"/>
                </a:cxn>
                <a:cxn ang="0">
                  <a:pos x="60" y="7"/>
                </a:cxn>
                <a:cxn ang="0">
                  <a:pos x="56" y="3"/>
                </a:cxn>
                <a:cxn ang="0">
                  <a:pos x="54" y="5"/>
                </a:cxn>
                <a:cxn ang="0">
                  <a:pos x="52" y="7"/>
                </a:cxn>
                <a:cxn ang="0">
                  <a:pos x="51" y="20"/>
                </a:cxn>
              </a:cxnLst>
              <a:rect l="0" t="0" r="r" b="b"/>
              <a:pathLst>
                <a:path w="67" h="39">
                  <a:moveTo>
                    <a:pt x="11" y="38"/>
                  </a:moveTo>
                  <a:lnTo>
                    <a:pt x="8" y="38"/>
                  </a:lnTo>
                  <a:lnTo>
                    <a:pt x="8" y="8"/>
                  </a:lnTo>
                  <a:lnTo>
                    <a:pt x="8" y="8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7" y="5"/>
                  </a:lnTo>
                  <a:lnTo>
                    <a:pt x="7" y="5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38"/>
                  </a:lnTo>
                  <a:lnTo>
                    <a:pt x="11" y="38"/>
                  </a:lnTo>
                  <a:close/>
                  <a:moveTo>
                    <a:pt x="21" y="20"/>
                  </a:moveTo>
                  <a:lnTo>
                    <a:pt x="21" y="20"/>
                  </a:lnTo>
                  <a:lnTo>
                    <a:pt x="23" y="10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1" y="1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1" y="28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36" y="38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28" y="38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3" y="28"/>
                  </a:lnTo>
                  <a:lnTo>
                    <a:pt x="21" y="20"/>
                  </a:lnTo>
                  <a:lnTo>
                    <a:pt x="21" y="20"/>
                  </a:lnTo>
                  <a:close/>
                  <a:moveTo>
                    <a:pt x="26" y="20"/>
                  </a:moveTo>
                  <a:lnTo>
                    <a:pt x="26" y="20"/>
                  </a:lnTo>
                  <a:lnTo>
                    <a:pt x="26" y="26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9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2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4" y="5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29" y="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6" y="12"/>
                  </a:lnTo>
                  <a:lnTo>
                    <a:pt x="26" y="20"/>
                  </a:lnTo>
                  <a:lnTo>
                    <a:pt x="26" y="20"/>
                  </a:lnTo>
                  <a:close/>
                  <a:moveTo>
                    <a:pt x="46" y="20"/>
                  </a:moveTo>
                  <a:lnTo>
                    <a:pt x="46" y="20"/>
                  </a:lnTo>
                  <a:lnTo>
                    <a:pt x="47" y="10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5" y="10"/>
                  </a:lnTo>
                  <a:lnTo>
                    <a:pt x="67" y="20"/>
                  </a:lnTo>
                  <a:lnTo>
                    <a:pt x="67" y="20"/>
                  </a:lnTo>
                  <a:lnTo>
                    <a:pt x="65" y="28"/>
                  </a:lnTo>
                  <a:lnTo>
                    <a:pt x="64" y="34"/>
                  </a:lnTo>
                  <a:lnTo>
                    <a:pt x="64" y="34"/>
                  </a:lnTo>
                  <a:lnTo>
                    <a:pt x="60" y="38"/>
                  </a:lnTo>
                  <a:lnTo>
                    <a:pt x="56" y="39"/>
                  </a:lnTo>
                  <a:lnTo>
                    <a:pt x="56" y="39"/>
                  </a:lnTo>
                  <a:lnTo>
                    <a:pt x="52" y="38"/>
                  </a:lnTo>
                  <a:lnTo>
                    <a:pt x="49" y="34"/>
                  </a:lnTo>
                  <a:lnTo>
                    <a:pt x="49" y="34"/>
                  </a:lnTo>
                  <a:lnTo>
                    <a:pt x="47" y="28"/>
                  </a:lnTo>
                  <a:lnTo>
                    <a:pt x="46" y="20"/>
                  </a:lnTo>
                  <a:lnTo>
                    <a:pt x="46" y="20"/>
                  </a:lnTo>
                  <a:close/>
                  <a:moveTo>
                    <a:pt x="51" y="20"/>
                  </a:moveTo>
                  <a:lnTo>
                    <a:pt x="51" y="20"/>
                  </a:lnTo>
                  <a:lnTo>
                    <a:pt x="51" y="26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4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9" y="34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2" y="26"/>
                  </a:lnTo>
                  <a:lnTo>
                    <a:pt x="62" y="20"/>
                  </a:lnTo>
                  <a:lnTo>
                    <a:pt x="62" y="20"/>
                  </a:lnTo>
                  <a:lnTo>
                    <a:pt x="62" y="12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59" y="5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4" y="5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1" y="12"/>
                  </a:lnTo>
                  <a:lnTo>
                    <a:pt x="51" y="20"/>
                  </a:lnTo>
                  <a:lnTo>
                    <a:pt x="51" y="20"/>
                  </a:lnTo>
                  <a:close/>
                </a:path>
              </a:pathLst>
            </a:custGeom>
            <a:solidFill>
              <a:srgbClr val="217B5B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88" name="Freeform 140"/>
            <p:cNvSpPr/>
            <p:nvPr/>
          </p:nvSpPr>
          <p:spPr bwMode="auto">
            <a:xfrm>
              <a:off x="6542088" y="2452688"/>
              <a:ext cx="147638" cy="79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92" y="0"/>
                </a:cxn>
                <a:cxn ang="0">
                  <a:pos x="92" y="0"/>
                </a:cxn>
                <a:cxn ang="0">
                  <a:pos x="93" y="2"/>
                </a:cxn>
                <a:cxn ang="0">
                  <a:pos x="93" y="3"/>
                </a:cxn>
                <a:cxn ang="0">
                  <a:pos x="93" y="3"/>
                </a:cxn>
                <a:cxn ang="0">
                  <a:pos x="93" y="3"/>
                </a:cxn>
                <a:cxn ang="0">
                  <a:pos x="93" y="5"/>
                </a:cxn>
                <a:cxn ang="0">
                  <a:pos x="92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93" h="5">
                  <a:moveTo>
                    <a:pt x="3" y="0"/>
                  </a:moveTo>
                  <a:lnTo>
                    <a:pt x="92" y="0"/>
                  </a:lnTo>
                  <a:lnTo>
                    <a:pt x="92" y="0"/>
                  </a:lnTo>
                  <a:lnTo>
                    <a:pt x="93" y="2"/>
                  </a:lnTo>
                  <a:lnTo>
                    <a:pt x="93" y="3"/>
                  </a:lnTo>
                  <a:lnTo>
                    <a:pt x="93" y="3"/>
                  </a:lnTo>
                  <a:lnTo>
                    <a:pt x="93" y="3"/>
                  </a:lnTo>
                  <a:lnTo>
                    <a:pt x="93" y="5"/>
                  </a:lnTo>
                  <a:lnTo>
                    <a:pt x="9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17B5B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89" name="Freeform 141"/>
            <p:cNvSpPr/>
            <p:nvPr/>
          </p:nvSpPr>
          <p:spPr bwMode="auto">
            <a:xfrm>
              <a:off x="6542088" y="2439988"/>
              <a:ext cx="147638" cy="79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92" y="0"/>
                </a:cxn>
                <a:cxn ang="0">
                  <a:pos x="92" y="0"/>
                </a:cxn>
                <a:cxn ang="0">
                  <a:pos x="93" y="1"/>
                </a:cxn>
                <a:cxn ang="0">
                  <a:pos x="93" y="1"/>
                </a:cxn>
                <a:cxn ang="0">
                  <a:pos x="93" y="1"/>
                </a:cxn>
                <a:cxn ang="0">
                  <a:pos x="93" y="1"/>
                </a:cxn>
                <a:cxn ang="0">
                  <a:pos x="93" y="3"/>
                </a:cxn>
                <a:cxn ang="0">
                  <a:pos x="92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93" h="5">
                  <a:moveTo>
                    <a:pt x="3" y="0"/>
                  </a:moveTo>
                  <a:lnTo>
                    <a:pt x="92" y="0"/>
                  </a:lnTo>
                  <a:lnTo>
                    <a:pt x="92" y="0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3" y="3"/>
                  </a:lnTo>
                  <a:lnTo>
                    <a:pt x="9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17B5B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90" name="Freeform 142"/>
            <p:cNvSpPr/>
            <p:nvPr/>
          </p:nvSpPr>
          <p:spPr bwMode="auto">
            <a:xfrm>
              <a:off x="6542088" y="2427288"/>
              <a:ext cx="147638" cy="476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92" y="0"/>
                </a:cxn>
                <a:cxn ang="0">
                  <a:pos x="92" y="0"/>
                </a:cxn>
                <a:cxn ang="0">
                  <a:pos x="93" y="0"/>
                </a:cxn>
                <a:cxn ang="0">
                  <a:pos x="93" y="1"/>
                </a:cxn>
                <a:cxn ang="0">
                  <a:pos x="93" y="1"/>
                </a:cxn>
                <a:cxn ang="0">
                  <a:pos x="93" y="1"/>
                </a:cxn>
                <a:cxn ang="0">
                  <a:pos x="93" y="3"/>
                </a:cxn>
                <a:cxn ang="0">
                  <a:pos x="92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93" h="3">
                  <a:moveTo>
                    <a:pt x="3" y="0"/>
                  </a:moveTo>
                  <a:lnTo>
                    <a:pt x="92" y="0"/>
                  </a:lnTo>
                  <a:lnTo>
                    <a:pt x="92" y="0"/>
                  </a:lnTo>
                  <a:lnTo>
                    <a:pt x="93" y="0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3" y="3"/>
                  </a:lnTo>
                  <a:lnTo>
                    <a:pt x="9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17B5B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91" name="Freeform 143"/>
            <p:cNvSpPr>
              <a:spLocks noEditPoints="1"/>
            </p:cNvSpPr>
            <p:nvPr/>
          </p:nvSpPr>
          <p:spPr bwMode="auto">
            <a:xfrm>
              <a:off x="6542088" y="2481263"/>
              <a:ext cx="130175" cy="241300"/>
            </a:xfrm>
            <a:custGeom>
              <a:avLst/>
              <a:gdLst/>
              <a:ahLst/>
              <a:cxnLst>
                <a:cxn ang="0">
                  <a:pos x="62" y="117"/>
                </a:cxn>
                <a:cxn ang="0">
                  <a:pos x="67" y="130"/>
                </a:cxn>
                <a:cxn ang="0">
                  <a:pos x="82" y="130"/>
                </a:cxn>
                <a:cxn ang="0">
                  <a:pos x="70" y="139"/>
                </a:cxn>
                <a:cxn ang="0">
                  <a:pos x="74" y="152"/>
                </a:cxn>
                <a:cxn ang="0">
                  <a:pos x="62" y="144"/>
                </a:cxn>
                <a:cxn ang="0">
                  <a:pos x="52" y="152"/>
                </a:cxn>
                <a:cxn ang="0">
                  <a:pos x="56" y="139"/>
                </a:cxn>
                <a:cxn ang="0">
                  <a:pos x="44" y="130"/>
                </a:cxn>
                <a:cxn ang="0">
                  <a:pos x="59" y="130"/>
                </a:cxn>
                <a:cxn ang="0">
                  <a:pos x="62" y="117"/>
                </a:cxn>
                <a:cxn ang="0">
                  <a:pos x="62" y="117"/>
                </a:cxn>
                <a:cxn ang="0">
                  <a:pos x="18" y="33"/>
                </a:cxn>
                <a:cxn ang="0">
                  <a:pos x="23" y="46"/>
                </a:cxn>
                <a:cxn ang="0">
                  <a:pos x="38" y="46"/>
                </a:cxn>
                <a:cxn ang="0">
                  <a:pos x="26" y="54"/>
                </a:cxn>
                <a:cxn ang="0">
                  <a:pos x="30" y="67"/>
                </a:cxn>
                <a:cxn ang="0">
                  <a:pos x="18" y="59"/>
                </a:cxn>
                <a:cxn ang="0">
                  <a:pos x="8" y="67"/>
                </a:cxn>
                <a:cxn ang="0">
                  <a:pos x="12" y="54"/>
                </a:cxn>
                <a:cxn ang="0">
                  <a:pos x="0" y="46"/>
                </a:cxn>
                <a:cxn ang="0">
                  <a:pos x="15" y="46"/>
                </a:cxn>
                <a:cxn ang="0">
                  <a:pos x="18" y="33"/>
                </a:cxn>
                <a:cxn ang="0">
                  <a:pos x="18" y="33"/>
                </a:cxn>
                <a:cxn ang="0">
                  <a:pos x="18" y="88"/>
                </a:cxn>
                <a:cxn ang="0">
                  <a:pos x="23" y="101"/>
                </a:cxn>
                <a:cxn ang="0">
                  <a:pos x="38" y="101"/>
                </a:cxn>
                <a:cxn ang="0">
                  <a:pos x="26" y="109"/>
                </a:cxn>
                <a:cxn ang="0">
                  <a:pos x="30" y="122"/>
                </a:cxn>
                <a:cxn ang="0">
                  <a:pos x="18" y="114"/>
                </a:cxn>
                <a:cxn ang="0">
                  <a:pos x="8" y="122"/>
                </a:cxn>
                <a:cxn ang="0">
                  <a:pos x="12" y="109"/>
                </a:cxn>
                <a:cxn ang="0">
                  <a:pos x="0" y="101"/>
                </a:cxn>
                <a:cxn ang="0">
                  <a:pos x="15" y="101"/>
                </a:cxn>
                <a:cxn ang="0">
                  <a:pos x="18" y="88"/>
                </a:cxn>
                <a:cxn ang="0">
                  <a:pos x="18" y="88"/>
                </a:cxn>
                <a:cxn ang="0">
                  <a:pos x="62" y="0"/>
                </a:cxn>
                <a:cxn ang="0">
                  <a:pos x="67" y="13"/>
                </a:cxn>
                <a:cxn ang="0">
                  <a:pos x="82" y="13"/>
                </a:cxn>
                <a:cxn ang="0">
                  <a:pos x="70" y="21"/>
                </a:cxn>
                <a:cxn ang="0">
                  <a:pos x="74" y="34"/>
                </a:cxn>
                <a:cxn ang="0">
                  <a:pos x="62" y="26"/>
                </a:cxn>
                <a:cxn ang="0">
                  <a:pos x="52" y="34"/>
                </a:cxn>
                <a:cxn ang="0">
                  <a:pos x="56" y="21"/>
                </a:cxn>
                <a:cxn ang="0">
                  <a:pos x="44" y="13"/>
                </a:cxn>
                <a:cxn ang="0">
                  <a:pos x="59" y="13"/>
                </a:cxn>
                <a:cxn ang="0">
                  <a:pos x="62" y="0"/>
                </a:cxn>
                <a:cxn ang="0">
                  <a:pos x="62" y="0"/>
                </a:cxn>
              </a:cxnLst>
              <a:rect l="0" t="0" r="r" b="b"/>
              <a:pathLst>
                <a:path w="82" h="152">
                  <a:moveTo>
                    <a:pt x="62" y="117"/>
                  </a:moveTo>
                  <a:lnTo>
                    <a:pt x="67" y="130"/>
                  </a:lnTo>
                  <a:lnTo>
                    <a:pt x="82" y="130"/>
                  </a:lnTo>
                  <a:lnTo>
                    <a:pt x="70" y="139"/>
                  </a:lnTo>
                  <a:lnTo>
                    <a:pt x="74" y="152"/>
                  </a:lnTo>
                  <a:lnTo>
                    <a:pt x="62" y="144"/>
                  </a:lnTo>
                  <a:lnTo>
                    <a:pt x="52" y="152"/>
                  </a:lnTo>
                  <a:lnTo>
                    <a:pt x="56" y="139"/>
                  </a:lnTo>
                  <a:lnTo>
                    <a:pt x="44" y="130"/>
                  </a:lnTo>
                  <a:lnTo>
                    <a:pt x="59" y="130"/>
                  </a:lnTo>
                  <a:lnTo>
                    <a:pt x="62" y="117"/>
                  </a:lnTo>
                  <a:lnTo>
                    <a:pt x="62" y="117"/>
                  </a:lnTo>
                  <a:close/>
                  <a:moveTo>
                    <a:pt x="18" y="33"/>
                  </a:moveTo>
                  <a:lnTo>
                    <a:pt x="23" y="46"/>
                  </a:lnTo>
                  <a:lnTo>
                    <a:pt x="38" y="46"/>
                  </a:lnTo>
                  <a:lnTo>
                    <a:pt x="26" y="54"/>
                  </a:lnTo>
                  <a:lnTo>
                    <a:pt x="30" y="67"/>
                  </a:lnTo>
                  <a:lnTo>
                    <a:pt x="18" y="59"/>
                  </a:lnTo>
                  <a:lnTo>
                    <a:pt x="8" y="67"/>
                  </a:lnTo>
                  <a:lnTo>
                    <a:pt x="12" y="54"/>
                  </a:lnTo>
                  <a:lnTo>
                    <a:pt x="0" y="46"/>
                  </a:lnTo>
                  <a:lnTo>
                    <a:pt x="15" y="46"/>
                  </a:lnTo>
                  <a:lnTo>
                    <a:pt x="18" y="33"/>
                  </a:lnTo>
                  <a:lnTo>
                    <a:pt x="18" y="33"/>
                  </a:lnTo>
                  <a:close/>
                  <a:moveTo>
                    <a:pt x="18" y="88"/>
                  </a:moveTo>
                  <a:lnTo>
                    <a:pt x="23" y="101"/>
                  </a:lnTo>
                  <a:lnTo>
                    <a:pt x="38" y="101"/>
                  </a:lnTo>
                  <a:lnTo>
                    <a:pt x="26" y="109"/>
                  </a:lnTo>
                  <a:lnTo>
                    <a:pt x="30" y="122"/>
                  </a:lnTo>
                  <a:lnTo>
                    <a:pt x="18" y="114"/>
                  </a:lnTo>
                  <a:lnTo>
                    <a:pt x="8" y="122"/>
                  </a:lnTo>
                  <a:lnTo>
                    <a:pt x="12" y="109"/>
                  </a:lnTo>
                  <a:lnTo>
                    <a:pt x="0" y="101"/>
                  </a:lnTo>
                  <a:lnTo>
                    <a:pt x="15" y="101"/>
                  </a:lnTo>
                  <a:lnTo>
                    <a:pt x="18" y="88"/>
                  </a:lnTo>
                  <a:lnTo>
                    <a:pt x="18" y="88"/>
                  </a:lnTo>
                  <a:close/>
                  <a:moveTo>
                    <a:pt x="62" y="0"/>
                  </a:moveTo>
                  <a:lnTo>
                    <a:pt x="67" y="13"/>
                  </a:lnTo>
                  <a:lnTo>
                    <a:pt x="82" y="13"/>
                  </a:lnTo>
                  <a:lnTo>
                    <a:pt x="70" y="21"/>
                  </a:lnTo>
                  <a:lnTo>
                    <a:pt x="74" y="34"/>
                  </a:lnTo>
                  <a:lnTo>
                    <a:pt x="62" y="26"/>
                  </a:lnTo>
                  <a:lnTo>
                    <a:pt x="52" y="34"/>
                  </a:lnTo>
                  <a:lnTo>
                    <a:pt x="56" y="21"/>
                  </a:lnTo>
                  <a:lnTo>
                    <a:pt x="44" y="13"/>
                  </a:lnTo>
                  <a:lnTo>
                    <a:pt x="59" y="13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4B63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92" name="Freeform 144"/>
            <p:cNvSpPr/>
            <p:nvPr/>
          </p:nvSpPr>
          <p:spPr bwMode="auto">
            <a:xfrm>
              <a:off x="6910388" y="2605088"/>
              <a:ext cx="73025" cy="8890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0"/>
                </a:cxn>
                <a:cxn ang="0">
                  <a:pos x="26" y="2"/>
                </a:cxn>
                <a:cxn ang="0">
                  <a:pos x="29" y="3"/>
                </a:cxn>
                <a:cxn ang="0">
                  <a:pos x="34" y="10"/>
                </a:cxn>
                <a:cxn ang="0">
                  <a:pos x="41" y="10"/>
                </a:cxn>
                <a:cxn ang="0">
                  <a:pos x="41" y="20"/>
                </a:cxn>
                <a:cxn ang="0">
                  <a:pos x="41" y="20"/>
                </a:cxn>
                <a:cxn ang="0">
                  <a:pos x="44" y="23"/>
                </a:cxn>
                <a:cxn ang="0">
                  <a:pos x="46" y="28"/>
                </a:cxn>
                <a:cxn ang="0">
                  <a:pos x="46" y="28"/>
                </a:cxn>
                <a:cxn ang="0">
                  <a:pos x="44" y="33"/>
                </a:cxn>
                <a:cxn ang="0">
                  <a:pos x="41" y="36"/>
                </a:cxn>
                <a:cxn ang="0">
                  <a:pos x="41" y="46"/>
                </a:cxn>
                <a:cxn ang="0">
                  <a:pos x="34" y="46"/>
                </a:cxn>
                <a:cxn ang="0">
                  <a:pos x="34" y="46"/>
                </a:cxn>
                <a:cxn ang="0">
                  <a:pos x="29" y="52"/>
                </a:cxn>
                <a:cxn ang="0">
                  <a:pos x="26" y="54"/>
                </a:cxn>
                <a:cxn ang="0">
                  <a:pos x="23" y="56"/>
                </a:cxn>
                <a:cxn ang="0">
                  <a:pos x="23" y="56"/>
                </a:cxn>
                <a:cxn ang="0">
                  <a:pos x="20" y="54"/>
                </a:cxn>
                <a:cxn ang="0">
                  <a:pos x="16" y="52"/>
                </a:cxn>
                <a:cxn ang="0">
                  <a:pos x="11" y="46"/>
                </a:cxn>
                <a:cxn ang="0">
                  <a:pos x="5" y="46"/>
                </a:cxn>
                <a:cxn ang="0">
                  <a:pos x="5" y="36"/>
                </a:cxn>
                <a:cxn ang="0">
                  <a:pos x="5" y="36"/>
                </a:cxn>
                <a:cxn ang="0">
                  <a:pos x="2" y="33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23"/>
                </a:cxn>
                <a:cxn ang="0">
                  <a:pos x="5" y="20"/>
                </a:cxn>
                <a:cxn ang="0">
                  <a:pos x="5" y="10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6" y="3"/>
                </a:cxn>
                <a:cxn ang="0">
                  <a:pos x="20" y="2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46" h="56">
                  <a:moveTo>
                    <a:pt x="23" y="0"/>
                  </a:moveTo>
                  <a:lnTo>
                    <a:pt x="23" y="0"/>
                  </a:lnTo>
                  <a:lnTo>
                    <a:pt x="26" y="2"/>
                  </a:lnTo>
                  <a:lnTo>
                    <a:pt x="29" y="3"/>
                  </a:lnTo>
                  <a:lnTo>
                    <a:pt x="34" y="10"/>
                  </a:lnTo>
                  <a:lnTo>
                    <a:pt x="41" y="1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4" y="23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4" y="33"/>
                  </a:lnTo>
                  <a:lnTo>
                    <a:pt x="41" y="36"/>
                  </a:lnTo>
                  <a:lnTo>
                    <a:pt x="41" y="46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29" y="52"/>
                  </a:lnTo>
                  <a:lnTo>
                    <a:pt x="26" y="54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0" y="54"/>
                  </a:lnTo>
                  <a:lnTo>
                    <a:pt x="16" y="52"/>
                  </a:lnTo>
                  <a:lnTo>
                    <a:pt x="11" y="46"/>
                  </a:lnTo>
                  <a:lnTo>
                    <a:pt x="5" y="4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2" y="33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3"/>
                  </a:lnTo>
                  <a:lnTo>
                    <a:pt x="5" y="20"/>
                  </a:lnTo>
                  <a:lnTo>
                    <a:pt x="5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96F8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93" name="Freeform 145"/>
            <p:cNvSpPr>
              <a:spLocks noEditPoints="1"/>
            </p:cNvSpPr>
            <p:nvPr/>
          </p:nvSpPr>
          <p:spPr bwMode="auto">
            <a:xfrm>
              <a:off x="6767513" y="2408238"/>
              <a:ext cx="225425" cy="327025"/>
            </a:xfrm>
            <a:custGeom>
              <a:avLst/>
              <a:gdLst/>
              <a:ahLst/>
              <a:cxnLst>
                <a:cxn ang="0">
                  <a:pos x="87" y="183"/>
                </a:cxn>
                <a:cxn ang="0">
                  <a:pos x="87" y="183"/>
                </a:cxn>
                <a:cxn ang="0">
                  <a:pos x="101" y="186"/>
                </a:cxn>
                <a:cxn ang="0">
                  <a:pos x="118" y="186"/>
                </a:cxn>
                <a:cxn ang="0">
                  <a:pos x="118" y="186"/>
                </a:cxn>
                <a:cxn ang="0">
                  <a:pos x="131" y="186"/>
                </a:cxn>
                <a:cxn ang="0">
                  <a:pos x="142" y="185"/>
                </a:cxn>
                <a:cxn ang="0">
                  <a:pos x="142" y="206"/>
                </a:cxn>
                <a:cxn ang="0">
                  <a:pos x="87" y="206"/>
                </a:cxn>
                <a:cxn ang="0">
                  <a:pos x="87" y="183"/>
                </a:cxn>
                <a:cxn ang="0">
                  <a:pos x="87" y="183"/>
                </a:cxn>
                <a:cxn ang="0">
                  <a:pos x="82" y="119"/>
                </a:cxn>
                <a:cxn ang="0">
                  <a:pos x="82" y="103"/>
                </a:cxn>
                <a:cxn ang="0">
                  <a:pos x="87" y="103"/>
                </a:cxn>
                <a:cxn ang="0">
                  <a:pos x="87" y="85"/>
                </a:cxn>
                <a:cxn ang="0">
                  <a:pos x="92" y="85"/>
                </a:cxn>
                <a:cxn ang="0">
                  <a:pos x="92" y="69"/>
                </a:cxn>
                <a:cxn ang="0">
                  <a:pos x="0" y="69"/>
                </a:cxn>
                <a:cxn ang="0">
                  <a:pos x="0" y="0"/>
                </a:cxn>
                <a:cxn ang="0">
                  <a:pos x="142" y="0"/>
                </a:cxn>
                <a:cxn ang="0">
                  <a:pos x="142" y="116"/>
                </a:cxn>
                <a:cxn ang="0">
                  <a:pos x="142" y="116"/>
                </a:cxn>
                <a:cxn ang="0">
                  <a:pos x="131" y="114"/>
                </a:cxn>
                <a:cxn ang="0">
                  <a:pos x="118" y="114"/>
                </a:cxn>
                <a:cxn ang="0">
                  <a:pos x="118" y="114"/>
                </a:cxn>
                <a:cxn ang="0">
                  <a:pos x="98" y="116"/>
                </a:cxn>
                <a:cxn ang="0">
                  <a:pos x="82" y="119"/>
                </a:cxn>
                <a:cxn ang="0">
                  <a:pos x="82" y="119"/>
                </a:cxn>
              </a:cxnLst>
              <a:rect l="0" t="0" r="r" b="b"/>
              <a:pathLst>
                <a:path w="142" h="206">
                  <a:moveTo>
                    <a:pt x="87" y="183"/>
                  </a:moveTo>
                  <a:lnTo>
                    <a:pt x="87" y="183"/>
                  </a:lnTo>
                  <a:lnTo>
                    <a:pt x="101" y="186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31" y="186"/>
                  </a:lnTo>
                  <a:lnTo>
                    <a:pt x="142" y="185"/>
                  </a:lnTo>
                  <a:lnTo>
                    <a:pt x="142" y="206"/>
                  </a:lnTo>
                  <a:lnTo>
                    <a:pt x="87" y="206"/>
                  </a:lnTo>
                  <a:lnTo>
                    <a:pt x="87" y="183"/>
                  </a:lnTo>
                  <a:lnTo>
                    <a:pt x="87" y="183"/>
                  </a:lnTo>
                  <a:close/>
                  <a:moveTo>
                    <a:pt x="82" y="119"/>
                  </a:moveTo>
                  <a:lnTo>
                    <a:pt x="82" y="103"/>
                  </a:lnTo>
                  <a:lnTo>
                    <a:pt x="87" y="103"/>
                  </a:lnTo>
                  <a:lnTo>
                    <a:pt x="87" y="85"/>
                  </a:lnTo>
                  <a:lnTo>
                    <a:pt x="92" y="85"/>
                  </a:lnTo>
                  <a:lnTo>
                    <a:pt x="92" y="69"/>
                  </a:lnTo>
                  <a:lnTo>
                    <a:pt x="0" y="69"/>
                  </a:lnTo>
                  <a:lnTo>
                    <a:pt x="0" y="0"/>
                  </a:lnTo>
                  <a:lnTo>
                    <a:pt x="142" y="0"/>
                  </a:lnTo>
                  <a:lnTo>
                    <a:pt x="142" y="116"/>
                  </a:lnTo>
                  <a:lnTo>
                    <a:pt x="142" y="116"/>
                  </a:lnTo>
                  <a:lnTo>
                    <a:pt x="131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98" y="116"/>
                  </a:lnTo>
                  <a:lnTo>
                    <a:pt x="82" y="119"/>
                  </a:lnTo>
                  <a:lnTo>
                    <a:pt x="82" y="119"/>
                  </a:lnTo>
                  <a:close/>
                </a:path>
              </a:pathLst>
            </a:custGeom>
            <a:solidFill>
              <a:srgbClr val="90E5C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94" name="Freeform 146"/>
            <p:cNvSpPr>
              <a:spLocks noEditPoints="1"/>
            </p:cNvSpPr>
            <p:nvPr/>
          </p:nvSpPr>
          <p:spPr bwMode="auto">
            <a:xfrm>
              <a:off x="6680200" y="2527300"/>
              <a:ext cx="225425" cy="192088"/>
            </a:xfrm>
            <a:custGeom>
              <a:avLst/>
              <a:gdLst/>
              <a:ahLst/>
              <a:cxnLst>
                <a:cxn ang="0">
                  <a:pos x="99" y="105"/>
                </a:cxn>
                <a:cxn ang="0">
                  <a:pos x="42" y="23"/>
                </a:cxn>
                <a:cxn ang="0">
                  <a:pos x="47" y="105"/>
                </a:cxn>
                <a:cxn ang="0">
                  <a:pos x="5" y="121"/>
                </a:cxn>
                <a:cxn ang="0">
                  <a:pos x="9" y="105"/>
                </a:cxn>
                <a:cxn ang="0">
                  <a:pos x="5" y="23"/>
                </a:cxn>
                <a:cxn ang="0">
                  <a:pos x="0" y="5"/>
                </a:cxn>
                <a:cxn ang="0">
                  <a:pos x="142" y="0"/>
                </a:cxn>
                <a:cxn ang="0">
                  <a:pos x="135" y="5"/>
                </a:cxn>
                <a:cxn ang="0">
                  <a:pos x="132" y="23"/>
                </a:cxn>
                <a:cxn ang="0">
                  <a:pos x="137" y="105"/>
                </a:cxn>
                <a:cxn ang="0">
                  <a:pos x="94" y="121"/>
                </a:cxn>
                <a:cxn ang="0">
                  <a:pos x="94" y="105"/>
                </a:cxn>
                <a:cxn ang="0">
                  <a:pos x="70" y="56"/>
                </a:cxn>
                <a:cxn ang="0">
                  <a:pos x="76" y="57"/>
                </a:cxn>
                <a:cxn ang="0">
                  <a:pos x="83" y="64"/>
                </a:cxn>
                <a:cxn ang="0">
                  <a:pos x="85" y="100"/>
                </a:cxn>
                <a:cxn ang="0">
                  <a:pos x="57" y="69"/>
                </a:cxn>
                <a:cxn ang="0">
                  <a:pos x="58" y="64"/>
                </a:cxn>
                <a:cxn ang="0">
                  <a:pos x="65" y="57"/>
                </a:cxn>
                <a:cxn ang="0">
                  <a:pos x="70" y="56"/>
                </a:cxn>
                <a:cxn ang="0">
                  <a:pos x="91" y="105"/>
                </a:cxn>
                <a:cxn ang="0">
                  <a:pos x="50" y="121"/>
                </a:cxn>
                <a:cxn ang="0">
                  <a:pos x="50" y="105"/>
                </a:cxn>
                <a:cxn ang="0">
                  <a:pos x="96" y="25"/>
                </a:cxn>
                <a:cxn ang="0">
                  <a:pos x="45" y="103"/>
                </a:cxn>
                <a:cxn ang="0">
                  <a:pos x="45" y="25"/>
                </a:cxn>
                <a:cxn ang="0">
                  <a:pos x="106" y="105"/>
                </a:cxn>
                <a:cxn ang="0">
                  <a:pos x="111" y="23"/>
                </a:cxn>
                <a:cxn ang="0">
                  <a:pos x="106" y="23"/>
                </a:cxn>
                <a:cxn ang="0">
                  <a:pos x="119" y="105"/>
                </a:cxn>
                <a:cxn ang="0">
                  <a:pos x="124" y="23"/>
                </a:cxn>
                <a:cxn ang="0">
                  <a:pos x="119" y="23"/>
                </a:cxn>
                <a:cxn ang="0">
                  <a:pos x="29" y="23"/>
                </a:cxn>
                <a:cxn ang="0">
                  <a:pos x="34" y="105"/>
                </a:cxn>
                <a:cxn ang="0">
                  <a:pos x="34" y="23"/>
                </a:cxn>
                <a:cxn ang="0">
                  <a:pos x="18" y="23"/>
                </a:cxn>
                <a:cxn ang="0">
                  <a:pos x="23" y="105"/>
                </a:cxn>
                <a:cxn ang="0">
                  <a:pos x="23" y="23"/>
                </a:cxn>
              </a:cxnLst>
              <a:rect l="0" t="0" r="r" b="b"/>
              <a:pathLst>
                <a:path w="142" h="121">
                  <a:moveTo>
                    <a:pt x="94" y="105"/>
                  </a:moveTo>
                  <a:lnTo>
                    <a:pt x="99" y="105"/>
                  </a:lnTo>
                  <a:lnTo>
                    <a:pt x="99" y="23"/>
                  </a:lnTo>
                  <a:lnTo>
                    <a:pt x="42" y="23"/>
                  </a:lnTo>
                  <a:lnTo>
                    <a:pt x="42" y="105"/>
                  </a:lnTo>
                  <a:lnTo>
                    <a:pt x="47" y="105"/>
                  </a:lnTo>
                  <a:lnTo>
                    <a:pt x="47" y="121"/>
                  </a:lnTo>
                  <a:lnTo>
                    <a:pt x="5" y="121"/>
                  </a:lnTo>
                  <a:lnTo>
                    <a:pt x="5" y="105"/>
                  </a:lnTo>
                  <a:lnTo>
                    <a:pt x="9" y="105"/>
                  </a:lnTo>
                  <a:lnTo>
                    <a:pt x="9" y="23"/>
                  </a:lnTo>
                  <a:lnTo>
                    <a:pt x="5" y="23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42" y="0"/>
                  </a:lnTo>
                  <a:lnTo>
                    <a:pt x="142" y="5"/>
                  </a:lnTo>
                  <a:lnTo>
                    <a:pt x="135" y="5"/>
                  </a:lnTo>
                  <a:lnTo>
                    <a:pt x="135" y="23"/>
                  </a:lnTo>
                  <a:lnTo>
                    <a:pt x="132" y="23"/>
                  </a:lnTo>
                  <a:lnTo>
                    <a:pt x="132" y="105"/>
                  </a:lnTo>
                  <a:lnTo>
                    <a:pt x="137" y="105"/>
                  </a:lnTo>
                  <a:lnTo>
                    <a:pt x="137" y="121"/>
                  </a:lnTo>
                  <a:lnTo>
                    <a:pt x="94" y="121"/>
                  </a:lnTo>
                  <a:lnTo>
                    <a:pt x="94" y="105"/>
                  </a:lnTo>
                  <a:lnTo>
                    <a:pt x="94" y="105"/>
                  </a:lnTo>
                  <a:close/>
                  <a:moveTo>
                    <a:pt x="70" y="56"/>
                  </a:moveTo>
                  <a:lnTo>
                    <a:pt x="70" y="56"/>
                  </a:lnTo>
                  <a:lnTo>
                    <a:pt x="70" y="56"/>
                  </a:lnTo>
                  <a:lnTo>
                    <a:pt x="76" y="57"/>
                  </a:lnTo>
                  <a:lnTo>
                    <a:pt x="80" y="59"/>
                  </a:lnTo>
                  <a:lnTo>
                    <a:pt x="83" y="64"/>
                  </a:lnTo>
                  <a:lnTo>
                    <a:pt x="85" y="69"/>
                  </a:lnTo>
                  <a:lnTo>
                    <a:pt x="85" y="100"/>
                  </a:lnTo>
                  <a:lnTo>
                    <a:pt x="57" y="100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8" y="64"/>
                  </a:lnTo>
                  <a:lnTo>
                    <a:pt x="60" y="59"/>
                  </a:lnTo>
                  <a:lnTo>
                    <a:pt x="65" y="57"/>
                  </a:lnTo>
                  <a:lnTo>
                    <a:pt x="70" y="56"/>
                  </a:lnTo>
                  <a:lnTo>
                    <a:pt x="70" y="56"/>
                  </a:lnTo>
                  <a:close/>
                  <a:moveTo>
                    <a:pt x="50" y="105"/>
                  </a:moveTo>
                  <a:lnTo>
                    <a:pt x="91" y="105"/>
                  </a:lnTo>
                  <a:lnTo>
                    <a:pt x="91" y="121"/>
                  </a:lnTo>
                  <a:lnTo>
                    <a:pt x="50" y="121"/>
                  </a:lnTo>
                  <a:lnTo>
                    <a:pt x="50" y="105"/>
                  </a:lnTo>
                  <a:lnTo>
                    <a:pt x="50" y="105"/>
                  </a:lnTo>
                  <a:close/>
                  <a:moveTo>
                    <a:pt x="45" y="25"/>
                  </a:moveTo>
                  <a:lnTo>
                    <a:pt x="96" y="25"/>
                  </a:lnTo>
                  <a:lnTo>
                    <a:pt x="96" y="103"/>
                  </a:lnTo>
                  <a:lnTo>
                    <a:pt x="45" y="103"/>
                  </a:lnTo>
                  <a:lnTo>
                    <a:pt x="45" y="25"/>
                  </a:lnTo>
                  <a:lnTo>
                    <a:pt x="45" y="25"/>
                  </a:lnTo>
                  <a:close/>
                  <a:moveTo>
                    <a:pt x="106" y="23"/>
                  </a:moveTo>
                  <a:lnTo>
                    <a:pt x="106" y="105"/>
                  </a:lnTo>
                  <a:lnTo>
                    <a:pt x="111" y="105"/>
                  </a:lnTo>
                  <a:lnTo>
                    <a:pt x="111" y="23"/>
                  </a:lnTo>
                  <a:lnTo>
                    <a:pt x="106" y="23"/>
                  </a:lnTo>
                  <a:lnTo>
                    <a:pt x="106" y="23"/>
                  </a:lnTo>
                  <a:close/>
                  <a:moveTo>
                    <a:pt x="119" y="23"/>
                  </a:moveTo>
                  <a:lnTo>
                    <a:pt x="119" y="105"/>
                  </a:lnTo>
                  <a:lnTo>
                    <a:pt x="124" y="105"/>
                  </a:lnTo>
                  <a:lnTo>
                    <a:pt x="124" y="23"/>
                  </a:lnTo>
                  <a:lnTo>
                    <a:pt x="119" y="23"/>
                  </a:lnTo>
                  <a:lnTo>
                    <a:pt x="119" y="23"/>
                  </a:lnTo>
                  <a:close/>
                  <a:moveTo>
                    <a:pt x="34" y="23"/>
                  </a:moveTo>
                  <a:lnTo>
                    <a:pt x="29" y="23"/>
                  </a:lnTo>
                  <a:lnTo>
                    <a:pt x="29" y="105"/>
                  </a:lnTo>
                  <a:lnTo>
                    <a:pt x="34" y="105"/>
                  </a:lnTo>
                  <a:lnTo>
                    <a:pt x="34" y="23"/>
                  </a:lnTo>
                  <a:lnTo>
                    <a:pt x="34" y="23"/>
                  </a:lnTo>
                  <a:close/>
                  <a:moveTo>
                    <a:pt x="23" y="23"/>
                  </a:moveTo>
                  <a:lnTo>
                    <a:pt x="18" y="23"/>
                  </a:lnTo>
                  <a:lnTo>
                    <a:pt x="18" y="105"/>
                  </a:lnTo>
                  <a:lnTo>
                    <a:pt x="23" y="105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26946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95" name="Freeform 147"/>
            <p:cNvSpPr>
              <a:spLocks noEditPoints="1"/>
            </p:cNvSpPr>
            <p:nvPr/>
          </p:nvSpPr>
          <p:spPr bwMode="auto">
            <a:xfrm>
              <a:off x="6819900" y="2419350"/>
              <a:ext cx="147638" cy="87313"/>
            </a:xfrm>
            <a:custGeom>
              <a:avLst/>
              <a:gdLst/>
              <a:ahLst/>
              <a:cxnLst>
                <a:cxn ang="0">
                  <a:pos x="11" y="54"/>
                </a:cxn>
                <a:cxn ang="0">
                  <a:pos x="11" y="13"/>
                </a:cxn>
                <a:cxn ang="0">
                  <a:pos x="6" y="16"/>
                </a:cxn>
                <a:cxn ang="0">
                  <a:pos x="0" y="14"/>
                </a:cxn>
                <a:cxn ang="0">
                  <a:pos x="8" y="8"/>
                </a:cxn>
                <a:cxn ang="0">
                  <a:pos x="13" y="0"/>
                </a:cxn>
                <a:cxn ang="0">
                  <a:pos x="16" y="54"/>
                </a:cxn>
                <a:cxn ang="0">
                  <a:pos x="31" y="27"/>
                </a:cxn>
                <a:cxn ang="0">
                  <a:pos x="31" y="16"/>
                </a:cxn>
                <a:cxn ang="0">
                  <a:pos x="34" y="8"/>
                </a:cxn>
                <a:cxn ang="0">
                  <a:pos x="46" y="0"/>
                </a:cxn>
                <a:cxn ang="0">
                  <a:pos x="50" y="1"/>
                </a:cxn>
                <a:cxn ang="0">
                  <a:pos x="55" y="6"/>
                </a:cxn>
                <a:cxn ang="0">
                  <a:pos x="59" y="27"/>
                </a:cxn>
                <a:cxn ang="0">
                  <a:pos x="59" y="39"/>
                </a:cxn>
                <a:cxn ang="0">
                  <a:pos x="55" y="49"/>
                </a:cxn>
                <a:cxn ang="0">
                  <a:pos x="44" y="55"/>
                </a:cxn>
                <a:cxn ang="0">
                  <a:pos x="39" y="54"/>
                </a:cxn>
                <a:cxn ang="0">
                  <a:pos x="34" y="49"/>
                </a:cxn>
                <a:cxn ang="0">
                  <a:pos x="31" y="27"/>
                </a:cxn>
                <a:cxn ang="0">
                  <a:pos x="36" y="27"/>
                </a:cxn>
                <a:cxn ang="0">
                  <a:pos x="36" y="39"/>
                </a:cxn>
                <a:cxn ang="0">
                  <a:pos x="39" y="45"/>
                </a:cxn>
                <a:cxn ang="0">
                  <a:pos x="46" y="50"/>
                </a:cxn>
                <a:cxn ang="0">
                  <a:pos x="49" y="49"/>
                </a:cxn>
                <a:cxn ang="0">
                  <a:pos x="50" y="45"/>
                </a:cxn>
                <a:cxn ang="0">
                  <a:pos x="54" y="27"/>
                </a:cxn>
                <a:cxn ang="0">
                  <a:pos x="52" y="16"/>
                </a:cxn>
                <a:cxn ang="0">
                  <a:pos x="50" y="9"/>
                </a:cxn>
                <a:cxn ang="0">
                  <a:pos x="44" y="6"/>
                </a:cxn>
                <a:cxn ang="0">
                  <a:pos x="41" y="6"/>
                </a:cxn>
                <a:cxn ang="0">
                  <a:pos x="39" y="9"/>
                </a:cxn>
                <a:cxn ang="0">
                  <a:pos x="36" y="27"/>
                </a:cxn>
                <a:cxn ang="0">
                  <a:pos x="65" y="27"/>
                </a:cxn>
                <a:cxn ang="0">
                  <a:pos x="65" y="16"/>
                </a:cxn>
                <a:cxn ang="0">
                  <a:pos x="68" y="8"/>
                </a:cxn>
                <a:cxn ang="0">
                  <a:pos x="78" y="0"/>
                </a:cxn>
                <a:cxn ang="0">
                  <a:pos x="85" y="1"/>
                </a:cxn>
                <a:cxn ang="0">
                  <a:pos x="90" y="6"/>
                </a:cxn>
                <a:cxn ang="0">
                  <a:pos x="93" y="27"/>
                </a:cxn>
                <a:cxn ang="0">
                  <a:pos x="93" y="39"/>
                </a:cxn>
                <a:cxn ang="0">
                  <a:pos x="90" y="49"/>
                </a:cxn>
                <a:cxn ang="0">
                  <a:pos x="78" y="55"/>
                </a:cxn>
                <a:cxn ang="0">
                  <a:pos x="73" y="54"/>
                </a:cxn>
                <a:cxn ang="0">
                  <a:pos x="68" y="49"/>
                </a:cxn>
                <a:cxn ang="0">
                  <a:pos x="65" y="27"/>
                </a:cxn>
                <a:cxn ang="0">
                  <a:pos x="70" y="27"/>
                </a:cxn>
                <a:cxn ang="0">
                  <a:pos x="70" y="39"/>
                </a:cxn>
                <a:cxn ang="0">
                  <a:pos x="73" y="45"/>
                </a:cxn>
                <a:cxn ang="0">
                  <a:pos x="80" y="50"/>
                </a:cxn>
                <a:cxn ang="0">
                  <a:pos x="83" y="49"/>
                </a:cxn>
                <a:cxn ang="0">
                  <a:pos x="85" y="45"/>
                </a:cxn>
                <a:cxn ang="0">
                  <a:pos x="88" y="27"/>
                </a:cxn>
                <a:cxn ang="0">
                  <a:pos x="86" y="16"/>
                </a:cxn>
                <a:cxn ang="0">
                  <a:pos x="85" y="9"/>
                </a:cxn>
                <a:cxn ang="0">
                  <a:pos x="78" y="6"/>
                </a:cxn>
                <a:cxn ang="0">
                  <a:pos x="75" y="6"/>
                </a:cxn>
                <a:cxn ang="0">
                  <a:pos x="73" y="9"/>
                </a:cxn>
                <a:cxn ang="0">
                  <a:pos x="70" y="27"/>
                </a:cxn>
              </a:cxnLst>
              <a:rect l="0" t="0" r="r" b="b"/>
              <a:pathLst>
                <a:path w="93" h="55">
                  <a:moveTo>
                    <a:pt x="16" y="54"/>
                  </a:moveTo>
                  <a:lnTo>
                    <a:pt x="11" y="54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8" y="8"/>
                  </a:lnTo>
                  <a:lnTo>
                    <a:pt x="8" y="8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54"/>
                  </a:lnTo>
                  <a:lnTo>
                    <a:pt x="16" y="54"/>
                  </a:lnTo>
                  <a:close/>
                  <a:moveTo>
                    <a:pt x="31" y="27"/>
                  </a:moveTo>
                  <a:lnTo>
                    <a:pt x="31" y="27"/>
                  </a:lnTo>
                  <a:lnTo>
                    <a:pt x="31" y="16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0" y="1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9" y="14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9" y="39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0" y="54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39" y="54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1" y="27"/>
                  </a:lnTo>
                  <a:close/>
                  <a:moveTo>
                    <a:pt x="36" y="27"/>
                  </a:moveTo>
                  <a:lnTo>
                    <a:pt x="36" y="27"/>
                  </a:lnTo>
                  <a:lnTo>
                    <a:pt x="36" y="39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41" y="49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9" y="49"/>
                  </a:lnTo>
                  <a:lnTo>
                    <a:pt x="50" y="45"/>
                  </a:lnTo>
                  <a:lnTo>
                    <a:pt x="50" y="45"/>
                  </a:lnTo>
                  <a:lnTo>
                    <a:pt x="52" y="39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2" y="16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49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1" y="6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6" y="16"/>
                  </a:lnTo>
                  <a:lnTo>
                    <a:pt x="36" y="27"/>
                  </a:lnTo>
                  <a:lnTo>
                    <a:pt x="36" y="27"/>
                  </a:lnTo>
                  <a:close/>
                  <a:moveTo>
                    <a:pt x="65" y="27"/>
                  </a:moveTo>
                  <a:lnTo>
                    <a:pt x="65" y="27"/>
                  </a:lnTo>
                  <a:lnTo>
                    <a:pt x="65" y="16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73" y="1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85" y="1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3" y="14"/>
                  </a:lnTo>
                  <a:lnTo>
                    <a:pt x="93" y="27"/>
                  </a:lnTo>
                  <a:lnTo>
                    <a:pt x="93" y="27"/>
                  </a:lnTo>
                  <a:lnTo>
                    <a:pt x="93" y="39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85" y="54"/>
                  </a:lnTo>
                  <a:lnTo>
                    <a:pt x="78" y="55"/>
                  </a:lnTo>
                  <a:lnTo>
                    <a:pt x="78" y="55"/>
                  </a:lnTo>
                  <a:lnTo>
                    <a:pt x="73" y="54"/>
                  </a:lnTo>
                  <a:lnTo>
                    <a:pt x="68" y="49"/>
                  </a:lnTo>
                  <a:lnTo>
                    <a:pt x="68" y="49"/>
                  </a:lnTo>
                  <a:lnTo>
                    <a:pt x="65" y="40"/>
                  </a:lnTo>
                  <a:lnTo>
                    <a:pt x="65" y="27"/>
                  </a:lnTo>
                  <a:lnTo>
                    <a:pt x="65" y="27"/>
                  </a:lnTo>
                  <a:close/>
                  <a:moveTo>
                    <a:pt x="70" y="27"/>
                  </a:moveTo>
                  <a:lnTo>
                    <a:pt x="70" y="27"/>
                  </a:lnTo>
                  <a:lnTo>
                    <a:pt x="70" y="39"/>
                  </a:lnTo>
                  <a:lnTo>
                    <a:pt x="73" y="45"/>
                  </a:lnTo>
                  <a:lnTo>
                    <a:pt x="73" y="45"/>
                  </a:lnTo>
                  <a:lnTo>
                    <a:pt x="75" y="49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3" y="49"/>
                  </a:lnTo>
                  <a:lnTo>
                    <a:pt x="85" y="45"/>
                  </a:lnTo>
                  <a:lnTo>
                    <a:pt x="85" y="45"/>
                  </a:lnTo>
                  <a:lnTo>
                    <a:pt x="86" y="39"/>
                  </a:lnTo>
                  <a:lnTo>
                    <a:pt x="88" y="27"/>
                  </a:lnTo>
                  <a:lnTo>
                    <a:pt x="88" y="27"/>
                  </a:lnTo>
                  <a:lnTo>
                    <a:pt x="86" y="16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3" y="6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5" y="6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0" y="16"/>
                  </a:lnTo>
                  <a:lnTo>
                    <a:pt x="70" y="27"/>
                  </a:lnTo>
                  <a:lnTo>
                    <a:pt x="70" y="27"/>
                  </a:lnTo>
                  <a:close/>
                </a:path>
              </a:pathLst>
            </a:custGeom>
            <a:solidFill>
              <a:srgbClr val="217B5B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96" name="Freeform 148"/>
            <p:cNvSpPr>
              <a:spLocks noEditPoints="1"/>
            </p:cNvSpPr>
            <p:nvPr/>
          </p:nvSpPr>
          <p:spPr bwMode="auto">
            <a:xfrm>
              <a:off x="6386513" y="2427288"/>
              <a:ext cx="41275" cy="22225"/>
            </a:xfrm>
            <a:custGeom>
              <a:avLst/>
              <a:gdLst/>
              <a:ahLst/>
              <a:cxnLst>
                <a:cxn ang="0">
                  <a:pos x="3" y="14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5" y="14"/>
                </a:cxn>
                <a:cxn ang="0">
                  <a:pos x="8" y="8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6" y="8"/>
                </a:cxn>
                <a:cxn ang="0">
                  <a:pos x="16" y="13"/>
                </a:cxn>
                <a:cxn ang="0">
                  <a:pos x="13" y="14"/>
                </a:cxn>
                <a:cxn ang="0">
                  <a:pos x="10" y="13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2" y="13"/>
                </a:cxn>
                <a:cxn ang="0">
                  <a:pos x="13" y="13"/>
                </a:cxn>
                <a:cxn ang="0">
                  <a:pos x="15" y="13"/>
                </a:cxn>
                <a:cxn ang="0">
                  <a:pos x="15" y="8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0" y="8"/>
                </a:cxn>
                <a:cxn ang="0">
                  <a:pos x="18" y="8"/>
                </a:cxn>
                <a:cxn ang="0">
                  <a:pos x="20" y="1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25" y="1"/>
                </a:cxn>
                <a:cxn ang="0">
                  <a:pos x="26" y="8"/>
                </a:cxn>
                <a:cxn ang="0">
                  <a:pos x="26" y="13"/>
                </a:cxn>
                <a:cxn ang="0">
                  <a:pos x="23" y="14"/>
                </a:cxn>
                <a:cxn ang="0">
                  <a:pos x="20" y="13"/>
                </a:cxn>
                <a:cxn ang="0">
                  <a:pos x="18" y="8"/>
                </a:cxn>
                <a:cxn ang="0">
                  <a:pos x="20" y="8"/>
                </a:cxn>
                <a:cxn ang="0">
                  <a:pos x="21" y="13"/>
                </a:cxn>
                <a:cxn ang="0">
                  <a:pos x="23" y="13"/>
                </a:cxn>
                <a:cxn ang="0">
                  <a:pos x="25" y="13"/>
                </a:cxn>
                <a:cxn ang="0">
                  <a:pos x="25" y="8"/>
                </a:cxn>
                <a:cxn ang="0">
                  <a:pos x="25" y="3"/>
                </a:cxn>
                <a:cxn ang="0">
                  <a:pos x="23" y="1"/>
                </a:cxn>
                <a:cxn ang="0">
                  <a:pos x="21" y="3"/>
                </a:cxn>
                <a:cxn ang="0">
                  <a:pos x="20" y="8"/>
                </a:cxn>
              </a:cxnLst>
              <a:rect l="0" t="0" r="r" b="b"/>
              <a:pathLst>
                <a:path w="26" h="14">
                  <a:moveTo>
                    <a:pt x="5" y="14"/>
                  </a:moveTo>
                  <a:lnTo>
                    <a:pt x="3" y="14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14"/>
                  </a:lnTo>
                  <a:lnTo>
                    <a:pt x="5" y="14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8" y="8"/>
                  </a:lnTo>
                  <a:lnTo>
                    <a:pt x="8" y="8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0" y="8"/>
                  </a:lnTo>
                  <a:lnTo>
                    <a:pt x="10" y="8"/>
                  </a:lnTo>
                  <a:close/>
                  <a:moveTo>
                    <a:pt x="18" y="8"/>
                  </a:moveTo>
                  <a:lnTo>
                    <a:pt x="18" y="8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8" y="8"/>
                  </a:lnTo>
                  <a:lnTo>
                    <a:pt x="18" y="8"/>
                  </a:lnTo>
                  <a:close/>
                  <a:moveTo>
                    <a:pt x="20" y="8"/>
                  </a:moveTo>
                  <a:lnTo>
                    <a:pt x="20" y="8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0" y="8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F4B63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518" name="组合 517"/>
          <p:cNvGrpSpPr/>
          <p:nvPr/>
        </p:nvGrpSpPr>
        <p:grpSpPr>
          <a:xfrm>
            <a:off x="2647180" y="3579242"/>
            <a:ext cx="1223435" cy="1223433"/>
            <a:chOff x="2000250" y="2112963"/>
            <a:chExt cx="917576" cy="917575"/>
          </a:xfrm>
        </p:grpSpPr>
        <p:sp>
          <p:nvSpPr>
            <p:cNvPr id="2063" name="Freeform 15"/>
            <p:cNvSpPr/>
            <p:nvPr/>
          </p:nvSpPr>
          <p:spPr bwMode="auto">
            <a:xfrm>
              <a:off x="2000250" y="2112963"/>
              <a:ext cx="917575" cy="917575"/>
            </a:xfrm>
            <a:custGeom>
              <a:avLst/>
              <a:gdLst/>
              <a:ahLst/>
              <a:cxnLst>
                <a:cxn ang="0">
                  <a:pos x="289" y="0"/>
                </a:cxn>
                <a:cxn ang="0">
                  <a:pos x="348" y="6"/>
                </a:cxn>
                <a:cxn ang="0">
                  <a:pos x="402" y="23"/>
                </a:cxn>
                <a:cxn ang="0">
                  <a:pos x="451" y="49"/>
                </a:cxn>
                <a:cxn ang="0">
                  <a:pos x="493" y="85"/>
                </a:cxn>
                <a:cxn ang="0">
                  <a:pos x="529" y="127"/>
                </a:cxn>
                <a:cxn ang="0">
                  <a:pos x="555" y="176"/>
                </a:cxn>
                <a:cxn ang="0">
                  <a:pos x="573" y="230"/>
                </a:cxn>
                <a:cxn ang="0">
                  <a:pos x="578" y="289"/>
                </a:cxn>
                <a:cxn ang="0">
                  <a:pos x="576" y="318"/>
                </a:cxn>
                <a:cxn ang="0">
                  <a:pos x="565" y="376"/>
                </a:cxn>
                <a:cxn ang="0">
                  <a:pos x="544" y="428"/>
                </a:cxn>
                <a:cxn ang="0">
                  <a:pos x="513" y="474"/>
                </a:cxn>
                <a:cxn ang="0">
                  <a:pos x="474" y="513"/>
                </a:cxn>
                <a:cxn ang="0">
                  <a:pos x="428" y="544"/>
                </a:cxn>
                <a:cxn ang="0">
                  <a:pos x="376" y="565"/>
                </a:cxn>
                <a:cxn ang="0">
                  <a:pos x="318" y="576"/>
                </a:cxn>
                <a:cxn ang="0">
                  <a:pos x="289" y="578"/>
                </a:cxn>
                <a:cxn ang="0">
                  <a:pos x="230" y="573"/>
                </a:cxn>
                <a:cxn ang="0">
                  <a:pos x="176" y="555"/>
                </a:cxn>
                <a:cxn ang="0">
                  <a:pos x="127" y="529"/>
                </a:cxn>
                <a:cxn ang="0">
                  <a:pos x="85" y="493"/>
                </a:cxn>
                <a:cxn ang="0">
                  <a:pos x="49" y="451"/>
                </a:cxn>
                <a:cxn ang="0">
                  <a:pos x="23" y="402"/>
                </a:cxn>
                <a:cxn ang="0">
                  <a:pos x="7" y="348"/>
                </a:cxn>
                <a:cxn ang="0">
                  <a:pos x="0" y="289"/>
                </a:cxn>
                <a:cxn ang="0">
                  <a:pos x="2" y="260"/>
                </a:cxn>
                <a:cxn ang="0">
                  <a:pos x="13" y="202"/>
                </a:cxn>
                <a:cxn ang="0">
                  <a:pos x="34" y="152"/>
                </a:cxn>
                <a:cxn ang="0">
                  <a:pos x="65" y="104"/>
                </a:cxn>
                <a:cxn ang="0">
                  <a:pos x="105" y="65"/>
                </a:cxn>
                <a:cxn ang="0">
                  <a:pos x="152" y="34"/>
                </a:cxn>
                <a:cxn ang="0">
                  <a:pos x="204" y="13"/>
                </a:cxn>
                <a:cxn ang="0">
                  <a:pos x="260" y="2"/>
                </a:cxn>
                <a:cxn ang="0">
                  <a:pos x="289" y="0"/>
                </a:cxn>
              </a:cxnLst>
              <a:rect l="0" t="0" r="r" b="b"/>
              <a:pathLst>
                <a:path w="578" h="578">
                  <a:moveTo>
                    <a:pt x="289" y="0"/>
                  </a:moveTo>
                  <a:lnTo>
                    <a:pt x="289" y="0"/>
                  </a:lnTo>
                  <a:lnTo>
                    <a:pt x="318" y="2"/>
                  </a:lnTo>
                  <a:lnTo>
                    <a:pt x="348" y="6"/>
                  </a:lnTo>
                  <a:lnTo>
                    <a:pt x="376" y="13"/>
                  </a:lnTo>
                  <a:lnTo>
                    <a:pt x="402" y="23"/>
                  </a:lnTo>
                  <a:lnTo>
                    <a:pt x="428" y="34"/>
                  </a:lnTo>
                  <a:lnTo>
                    <a:pt x="451" y="49"/>
                  </a:lnTo>
                  <a:lnTo>
                    <a:pt x="474" y="65"/>
                  </a:lnTo>
                  <a:lnTo>
                    <a:pt x="493" y="85"/>
                  </a:lnTo>
                  <a:lnTo>
                    <a:pt x="513" y="104"/>
                  </a:lnTo>
                  <a:lnTo>
                    <a:pt x="529" y="127"/>
                  </a:lnTo>
                  <a:lnTo>
                    <a:pt x="544" y="152"/>
                  </a:lnTo>
                  <a:lnTo>
                    <a:pt x="555" y="176"/>
                  </a:lnTo>
                  <a:lnTo>
                    <a:pt x="565" y="202"/>
                  </a:lnTo>
                  <a:lnTo>
                    <a:pt x="573" y="230"/>
                  </a:lnTo>
                  <a:lnTo>
                    <a:pt x="576" y="260"/>
                  </a:lnTo>
                  <a:lnTo>
                    <a:pt x="578" y="289"/>
                  </a:lnTo>
                  <a:lnTo>
                    <a:pt x="578" y="289"/>
                  </a:lnTo>
                  <a:lnTo>
                    <a:pt x="576" y="318"/>
                  </a:lnTo>
                  <a:lnTo>
                    <a:pt x="573" y="348"/>
                  </a:lnTo>
                  <a:lnTo>
                    <a:pt x="565" y="376"/>
                  </a:lnTo>
                  <a:lnTo>
                    <a:pt x="555" y="402"/>
                  </a:lnTo>
                  <a:lnTo>
                    <a:pt x="544" y="428"/>
                  </a:lnTo>
                  <a:lnTo>
                    <a:pt x="529" y="451"/>
                  </a:lnTo>
                  <a:lnTo>
                    <a:pt x="513" y="474"/>
                  </a:lnTo>
                  <a:lnTo>
                    <a:pt x="493" y="493"/>
                  </a:lnTo>
                  <a:lnTo>
                    <a:pt x="474" y="513"/>
                  </a:lnTo>
                  <a:lnTo>
                    <a:pt x="451" y="529"/>
                  </a:lnTo>
                  <a:lnTo>
                    <a:pt x="428" y="544"/>
                  </a:lnTo>
                  <a:lnTo>
                    <a:pt x="402" y="555"/>
                  </a:lnTo>
                  <a:lnTo>
                    <a:pt x="376" y="565"/>
                  </a:lnTo>
                  <a:lnTo>
                    <a:pt x="348" y="573"/>
                  </a:lnTo>
                  <a:lnTo>
                    <a:pt x="318" y="576"/>
                  </a:lnTo>
                  <a:lnTo>
                    <a:pt x="289" y="578"/>
                  </a:lnTo>
                  <a:lnTo>
                    <a:pt x="289" y="578"/>
                  </a:lnTo>
                  <a:lnTo>
                    <a:pt x="260" y="576"/>
                  </a:lnTo>
                  <a:lnTo>
                    <a:pt x="230" y="573"/>
                  </a:lnTo>
                  <a:lnTo>
                    <a:pt x="204" y="565"/>
                  </a:lnTo>
                  <a:lnTo>
                    <a:pt x="176" y="555"/>
                  </a:lnTo>
                  <a:lnTo>
                    <a:pt x="152" y="544"/>
                  </a:lnTo>
                  <a:lnTo>
                    <a:pt x="127" y="529"/>
                  </a:lnTo>
                  <a:lnTo>
                    <a:pt x="105" y="513"/>
                  </a:lnTo>
                  <a:lnTo>
                    <a:pt x="85" y="493"/>
                  </a:lnTo>
                  <a:lnTo>
                    <a:pt x="65" y="474"/>
                  </a:lnTo>
                  <a:lnTo>
                    <a:pt x="49" y="451"/>
                  </a:lnTo>
                  <a:lnTo>
                    <a:pt x="34" y="428"/>
                  </a:lnTo>
                  <a:lnTo>
                    <a:pt x="23" y="402"/>
                  </a:lnTo>
                  <a:lnTo>
                    <a:pt x="13" y="376"/>
                  </a:lnTo>
                  <a:lnTo>
                    <a:pt x="7" y="348"/>
                  </a:lnTo>
                  <a:lnTo>
                    <a:pt x="2" y="318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2" y="260"/>
                  </a:lnTo>
                  <a:lnTo>
                    <a:pt x="7" y="230"/>
                  </a:lnTo>
                  <a:lnTo>
                    <a:pt x="13" y="202"/>
                  </a:lnTo>
                  <a:lnTo>
                    <a:pt x="23" y="176"/>
                  </a:lnTo>
                  <a:lnTo>
                    <a:pt x="34" y="152"/>
                  </a:lnTo>
                  <a:lnTo>
                    <a:pt x="49" y="127"/>
                  </a:lnTo>
                  <a:lnTo>
                    <a:pt x="65" y="104"/>
                  </a:lnTo>
                  <a:lnTo>
                    <a:pt x="85" y="85"/>
                  </a:lnTo>
                  <a:lnTo>
                    <a:pt x="105" y="65"/>
                  </a:lnTo>
                  <a:lnTo>
                    <a:pt x="127" y="49"/>
                  </a:lnTo>
                  <a:lnTo>
                    <a:pt x="152" y="34"/>
                  </a:lnTo>
                  <a:lnTo>
                    <a:pt x="176" y="23"/>
                  </a:lnTo>
                  <a:lnTo>
                    <a:pt x="204" y="13"/>
                  </a:lnTo>
                  <a:lnTo>
                    <a:pt x="230" y="6"/>
                  </a:lnTo>
                  <a:lnTo>
                    <a:pt x="260" y="2"/>
                  </a:lnTo>
                  <a:lnTo>
                    <a:pt x="289" y="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4B63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74" name="Freeform 126"/>
            <p:cNvSpPr/>
            <p:nvPr/>
          </p:nvSpPr>
          <p:spPr bwMode="auto">
            <a:xfrm>
              <a:off x="2163763" y="2281238"/>
              <a:ext cx="754063" cy="749300"/>
            </a:xfrm>
            <a:custGeom>
              <a:avLst/>
              <a:gdLst/>
              <a:ahLst/>
              <a:cxnLst>
                <a:cxn ang="0">
                  <a:pos x="287" y="0"/>
                </a:cxn>
                <a:cxn ang="0">
                  <a:pos x="475" y="191"/>
                </a:cxn>
                <a:cxn ang="0">
                  <a:pos x="475" y="191"/>
                </a:cxn>
                <a:cxn ang="0">
                  <a:pos x="473" y="219"/>
                </a:cxn>
                <a:cxn ang="0">
                  <a:pos x="469" y="247"/>
                </a:cxn>
                <a:cxn ang="0">
                  <a:pos x="460" y="274"/>
                </a:cxn>
                <a:cxn ang="0">
                  <a:pos x="451" y="301"/>
                </a:cxn>
                <a:cxn ang="0">
                  <a:pos x="439" y="325"/>
                </a:cxn>
                <a:cxn ang="0">
                  <a:pos x="424" y="348"/>
                </a:cxn>
                <a:cxn ang="0">
                  <a:pos x="407" y="371"/>
                </a:cxn>
                <a:cxn ang="0">
                  <a:pos x="389" y="390"/>
                </a:cxn>
                <a:cxn ang="0">
                  <a:pos x="369" y="408"/>
                </a:cxn>
                <a:cxn ang="0">
                  <a:pos x="346" y="425"/>
                </a:cxn>
                <a:cxn ang="0">
                  <a:pos x="323" y="439"/>
                </a:cxn>
                <a:cxn ang="0">
                  <a:pos x="297" y="451"/>
                </a:cxn>
                <a:cxn ang="0">
                  <a:pos x="271" y="461"/>
                </a:cxn>
                <a:cxn ang="0">
                  <a:pos x="243" y="467"/>
                </a:cxn>
                <a:cxn ang="0">
                  <a:pos x="215" y="470"/>
                </a:cxn>
                <a:cxn ang="0">
                  <a:pos x="186" y="472"/>
                </a:cxn>
                <a:cxn ang="0">
                  <a:pos x="186" y="472"/>
                </a:cxn>
                <a:cxn ang="0">
                  <a:pos x="166" y="472"/>
                </a:cxn>
                <a:cxn ang="0">
                  <a:pos x="148" y="470"/>
                </a:cxn>
                <a:cxn ang="0">
                  <a:pos x="131" y="467"/>
                </a:cxn>
                <a:cxn ang="0">
                  <a:pos x="113" y="462"/>
                </a:cxn>
                <a:cxn ang="0">
                  <a:pos x="0" y="350"/>
                </a:cxn>
                <a:cxn ang="0">
                  <a:pos x="59" y="255"/>
                </a:cxn>
                <a:cxn ang="0">
                  <a:pos x="127" y="211"/>
                </a:cxn>
                <a:cxn ang="0">
                  <a:pos x="168" y="123"/>
                </a:cxn>
                <a:cxn ang="0">
                  <a:pos x="233" y="126"/>
                </a:cxn>
                <a:cxn ang="0">
                  <a:pos x="287" y="0"/>
                </a:cxn>
                <a:cxn ang="0">
                  <a:pos x="287" y="0"/>
                </a:cxn>
              </a:cxnLst>
              <a:rect l="0" t="0" r="r" b="b"/>
              <a:pathLst>
                <a:path w="475" h="472">
                  <a:moveTo>
                    <a:pt x="287" y="0"/>
                  </a:moveTo>
                  <a:lnTo>
                    <a:pt x="475" y="191"/>
                  </a:lnTo>
                  <a:lnTo>
                    <a:pt x="475" y="191"/>
                  </a:lnTo>
                  <a:lnTo>
                    <a:pt x="473" y="219"/>
                  </a:lnTo>
                  <a:lnTo>
                    <a:pt x="469" y="247"/>
                  </a:lnTo>
                  <a:lnTo>
                    <a:pt x="460" y="274"/>
                  </a:lnTo>
                  <a:lnTo>
                    <a:pt x="451" y="301"/>
                  </a:lnTo>
                  <a:lnTo>
                    <a:pt x="439" y="325"/>
                  </a:lnTo>
                  <a:lnTo>
                    <a:pt x="424" y="348"/>
                  </a:lnTo>
                  <a:lnTo>
                    <a:pt x="407" y="371"/>
                  </a:lnTo>
                  <a:lnTo>
                    <a:pt x="389" y="390"/>
                  </a:lnTo>
                  <a:lnTo>
                    <a:pt x="369" y="408"/>
                  </a:lnTo>
                  <a:lnTo>
                    <a:pt x="346" y="425"/>
                  </a:lnTo>
                  <a:lnTo>
                    <a:pt x="323" y="439"/>
                  </a:lnTo>
                  <a:lnTo>
                    <a:pt x="297" y="451"/>
                  </a:lnTo>
                  <a:lnTo>
                    <a:pt x="271" y="461"/>
                  </a:lnTo>
                  <a:lnTo>
                    <a:pt x="243" y="467"/>
                  </a:lnTo>
                  <a:lnTo>
                    <a:pt x="215" y="470"/>
                  </a:lnTo>
                  <a:lnTo>
                    <a:pt x="186" y="472"/>
                  </a:lnTo>
                  <a:lnTo>
                    <a:pt x="186" y="472"/>
                  </a:lnTo>
                  <a:lnTo>
                    <a:pt x="166" y="472"/>
                  </a:lnTo>
                  <a:lnTo>
                    <a:pt x="148" y="470"/>
                  </a:lnTo>
                  <a:lnTo>
                    <a:pt x="131" y="467"/>
                  </a:lnTo>
                  <a:lnTo>
                    <a:pt x="113" y="462"/>
                  </a:lnTo>
                  <a:lnTo>
                    <a:pt x="0" y="350"/>
                  </a:lnTo>
                  <a:lnTo>
                    <a:pt x="59" y="255"/>
                  </a:lnTo>
                  <a:lnTo>
                    <a:pt x="127" y="211"/>
                  </a:lnTo>
                  <a:lnTo>
                    <a:pt x="168" y="123"/>
                  </a:lnTo>
                  <a:lnTo>
                    <a:pt x="233" y="126"/>
                  </a:lnTo>
                  <a:lnTo>
                    <a:pt x="287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C99128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97" name="Freeform 149"/>
            <p:cNvSpPr/>
            <p:nvPr/>
          </p:nvSpPr>
          <p:spPr bwMode="auto">
            <a:xfrm>
              <a:off x="2527300" y="2322513"/>
              <a:ext cx="176213" cy="433388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5"/>
                </a:cxn>
                <a:cxn ang="0">
                  <a:pos x="53" y="273"/>
                </a:cxn>
                <a:cxn ang="0">
                  <a:pos x="111" y="268"/>
                </a:cxn>
                <a:cxn ang="0">
                  <a:pos x="57" y="0"/>
                </a:cxn>
                <a:cxn ang="0">
                  <a:pos x="57" y="0"/>
                </a:cxn>
              </a:cxnLst>
              <a:rect l="0" t="0" r="r" b="b"/>
              <a:pathLst>
                <a:path w="111" h="273">
                  <a:moveTo>
                    <a:pt x="57" y="0"/>
                  </a:moveTo>
                  <a:lnTo>
                    <a:pt x="0" y="5"/>
                  </a:lnTo>
                  <a:lnTo>
                    <a:pt x="53" y="273"/>
                  </a:lnTo>
                  <a:lnTo>
                    <a:pt x="111" y="268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C4472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98" name="Freeform 150"/>
            <p:cNvSpPr/>
            <p:nvPr/>
          </p:nvSpPr>
          <p:spPr bwMode="auto">
            <a:xfrm>
              <a:off x="2451100" y="2281238"/>
              <a:ext cx="168275" cy="249238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49" y="5"/>
                </a:cxn>
                <a:cxn ang="0">
                  <a:pos x="0" y="157"/>
                </a:cxn>
                <a:cxn ang="0">
                  <a:pos x="56" y="152"/>
                </a:cxn>
                <a:cxn ang="0">
                  <a:pos x="106" y="0"/>
                </a:cxn>
                <a:cxn ang="0">
                  <a:pos x="106" y="0"/>
                </a:cxn>
              </a:cxnLst>
              <a:rect l="0" t="0" r="r" b="b"/>
              <a:pathLst>
                <a:path w="106" h="157">
                  <a:moveTo>
                    <a:pt x="106" y="0"/>
                  </a:moveTo>
                  <a:lnTo>
                    <a:pt x="49" y="5"/>
                  </a:lnTo>
                  <a:lnTo>
                    <a:pt x="0" y="157"/>
                  </a:lnTo>
                  <a:lnTo>
                    <a:pt x="56" y="152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26B4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99" name="Freeform 151"/>
            <p:cNvSpPr/>
            <p:nvPr/>
          </p:nvSpPr>
          <p:spPr bwMode="auto">
            <a:xfrm>
              <a:off x="2398713" y="2432050"/>
              <a:ext cx="141288" cy="12858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5"/>
                </a:cxn>
                <a:cxn ang="0">
                  <a:pos x="33" y="81"/>
                </a:cxn>
                <a:cxn ang="0">
                  <a:pos x="89" y="77"/>
                </a:cxn>
                <a:cxn ang="0">
                  <a:pos x="58" y="0"/>
                </a:cxn>
                <a:cxn ang="0">
                  <a:pos x="58" y="0"/>
                </a:cxn>
              </a:cxnLst>
              <a:rect l="0" t="0" r="r" b="b"/>
              <a:pathLst>
                <a:path w="89" h="81">
                  <a:moveTo>
                    <a:pt x="58" y="0"/>
                  </a:moveTo>
                  <a:lnTo>
                    <a:pt x="0" y="5"/>
                  </a:lnTo>
                  <a:lnTo>
                    <a:pt x="33" y="81"/>
                  </a:lnTo>
                  <a:lnTo>
                    <a:pt x="89" y="77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B62F16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00" name="Freeform 152"/>
            <p:cNvSpPr/>
            <p:nvPr/>
          </p:nvSpPr>
          <p:spPr bwMode="auto">
            <a:xfrm>
              <a:off x="2163763" y="2828925"/>
              <a:ext cx="101600" cy="9525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5"/>
                </a:cxn>
                <a:cxn ang="0">
                  <a:pos x="6" y="6"/>
                </a:cxn>
                <a:cxn ang="0">
                  <a:pos x="64" y="1"/>
                </a:cxn>
                <a:cxn ang="0">
                  <a:pos x="57" y="0"/>
                </a:cxn>
                <a:cxn ang="0">
                  <a:pos x="57" y="0"/>
                </a:cxn>
              </a:cxnLst>
              <a:rect l="0" t="0" r="r" b="b"/>
              <a:pathLst>
                <a:path w="64" h="6">
                  <a:moveTo>
                    <a:pt x="57" y="0"/>
                  </a:moveTo>
                  <a:lnTo>
                    <a:pt x="0" y="5"/>
                  </a:lnTo>
                  <a:lnTo>
                    <a:pt x="6" y="6"/>
                  </a:lnTo>
                  <a:lnTo>
                    <a:pt x="64" y="1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B62F16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01" name="Freeform 153"/>
            <p:cNvSpPr/>
            <p:nvPr/>
          </p:nvSpPr>
          <p:spPr bwMode="auto">
            <a:xfrm>
              <a:off x="2303463" y="2403475"/>
              <a:ext cx="187325" cy="241300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60" y="6"/>
                </a:cxn>
                <a:cxn ang="0">
                  <a:pos x="0" y="152"/>
                </a:cxn>
                <a:cxn ang="0">
                  <a:pos x="56" y="147"/>
                </a:cxn>
                <a:cxn ang="0">
                  <a:pos x="118" y="0"/>
                </a:cxn>
                <a:cxn ang="0">
                  <a:pos x="118" y="0"/>
                </a:cxn>
              </a:cxnLst>
              <a:rect l="0" t="0" r="r" b="b"/>
              <a:pathLst>
                <a:path w="118" h="152">
                  <a:moveTo>
                    <a:pt x="118" y="0"/>
                  </a:moveTo>
                  <a:lnTo>
                    <a:pt x="60" y="6"/>
                  </a:lnTo>
                  <a:lnTo>
                    <a:pt x="0" y="152"/>
                  </a:lnTo>
                  <a:lnTo>
                    <a:pt x="56" y="147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26B4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02" name="Freeform 154"/>
            <p:cNvSpPr/>
            <p:nvPr/>
          </p:nvSpPr>
          <p:spPr bwMode="auto">
            <a:xfrm>
              <a:off x="2254250" y="2546350"/>
              <a:ext cx="138113" cy="12700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0" y="6"/>
                </a:cxn>
                <a:cxn ang="0">
                  <a:pos x="31" y="80"/>
                </a:cxn>
                <a:cxn ang="0">
                  <a:pos x="87" y="73"/>
                </a:cxn>
                <a:cxn ang="0">
                  <a:pos x="56" y="0"/>
                </a:cxn>
                <a:cxn ang="0">
                  <a:pos x="56" y="0"/>
                </a:cxn>
              </a:cxnLst>
              <a:rect l="0" t="0" r="r" b="b"/>
              <a:pathLst>
                <a:path w="87" h="80">
                  <a:moveTo>
                    <a:pt x="56" y="0"/>
                  </a:moveTo>
                  <a:lnTo>
                    <a:pt x="0" y="6"/>
                  </a:lnTo>
                  <a:lnTo>
                    <a:pt x="31" y="80"/>
                  </a:lnTo>
                  <a:lnTo>
                    <a:pt x="87" y="73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B62F16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03" name="Freeform 155"/>
            <p:cNvSpPr/>
            <p:nvPr/>
          </p:nvSpPr>
          <p:spPr bwMode="auto">
            <a:xfrm>
              <a:off x="2163763" y="2514600"/>
              <a:ext cx="176213" cy="322263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55" y="5"/>
                </a:cxn>
                <a:cxn ang="0">
                  <a:pos x="0" y="203"/>
                </a:cxn>
                <a:cxn ang="0">
                  <a:pos x="57" y="198"/>
                </a:cxn>
                <a:cxn ang="0">
                  <a:pos x="111" y="0"/>
                </a:cxn>
                <a:cxn ang="0">
                  <a:pos x="111" y="0"/>
                </a:cxn>
              </a:cxnLst>
              <a:rect l="0" t="0" r="r" b="b"/>
              <a:pathLst>
                <a:path w="111" h="203">
                  <a:moveTo>
                    <a:pt x="111" y="0"/>
                  </a:moveTo>
                  <a:lnTo>
                    <a:pt x="55" y="5"/>
                  </a:lnTo>
                  <a:lnTo>
                    <a:pt x="0" y="203"/>
                  </a:lnTo>
                  <a:lnTo>
                    <a:pt x="57" y="198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26B4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04" name="Freeform 156"/>
            <p:cNvSpPr/>
            <p:nvPr/>
          </p:nvSpPr>
          <p:spPr bwMode="auto">
            <a:xfrm>
              <a:off x="2611438" y="2747963"/>
              <a:ext cx="249238" cy="793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5"/>
                </a:cxn>
                <a:cxn ang="0">
                  <a:pos x="100" y="5"/>
                </a:cxn>
                <a:cxn ang="0">
                  <a:pos x="157" y="0"/>
                </a:cxn>
                <a:cxn ang="0">
                  <a:pos x="58" y="0"/>
                </a:cxn>
                <a:cxn ang="0">
                  <a:pos x="58" y="0"/>
                </a:cxn>
              </a:cxnLst>
              <a:rect l="0" t="0" r="r" b="b"/>
              <a:pathLst>
                <a:path w="157" h="5">
                  <a:moveTo>
                    <a:pt x="58" y="0"/>
                  </a:moveTo>
                  <a:lnTo>
                    <a:pt x="0" y="5"/>
                  </a:lnTo>
                  <a:lnTo>
                    <a:pt x="100" y="5"/>
                  </a:lnTo>
                  <a:lnTo>
                    <a:pt x="157" y="0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B62F16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05" name="Freeform 157"/>
            <p:cNvSpPr/>
            <p:nvPr/>
          </p:nvSpPr>
          <p:spPr bwMode="auto">
            <a:xfrm>
              <a:off x="2254250" y="2281238"/>
              <a:ext cx="606425" cy="549275"/>
            </a:xfrm>
            <a:custGeom>
              <a:avLst/>
              <a:gdLst/>
              <a:ahLst/>
              <a:cxnLst>
                <a:cxn ang="0">
                  <a:pos x="287" y="288"/>
                </a:cxn>
                <a:cxn ang="0">
                  <a:pos x="230" y="0"/>
                </a:cxn>
                <a:cxn ang="0">
                  <a:pos x="180" y="152"/>
                </a:cxn>
                <a:cxn ang="0">
                  <a:pos x="149" y="77"/>
                </a:cxn>
                <a:cxn ang="0">
                  <a:pos x="87" y="224"/>
                </a:cxn>
                <a:cxn ang="0">
                  <a:pos x="54" y="147"/>
                </a:cxn>
                <a:cxn ang="0">
                  <a:pos x="0" y="345"/>
                </a:cxn>
                <a:cxn ang="0">
                  <a:pos x="7" y="346"/>
                </a:cxn>
                <a:cxn ang="0">
                  <a:pos x="56" y="167"/>
                </a:cxn>
                <a:cxn ang="0">
                  <a:pos x="87" y="240"/>
                </a:cxn>
                <a:cxn ang="0">
                  <a:pos x="149" y="95"/>
                </a:cxn>
                <a:cxn ang="0">
                  <a:pos x="180" y="172"/>
                </a:cxn>
                <a:cxn ang="0">
                  <a:pos x="229" y="26"/>
                </a:cxn>
                <a:cxn ang="0">
                  <a:pos x="283" y="294"/>
                </a:cxn>
                <a:cxn ang="0">
                  <a:pos x="382" y="294"/>
                </a:cxn>
                <a:cxn ang="0">
                  <a:pos x="382" y="288"/>
                </a:cxn>
                <a:cxn ang="0">
                  <a:pos x="287" y="288"/>
                </a:cxn>
                <a:cxn ang="0">
                  <a:pos x="287" y="288"/>
                </a:cxn>
              </a:cxnLst>
              <a:rect l="0" t="0" r="r" b="b"/>
              <a:pathLst>
                <a:path w="382" h="346">
                  <a:moveTo>
                    <a:pt x="287" y="288"/>
                  </a:moveTo>
                  <a:lnTo>
                    <a:pt x="230" y="0"/>
                  </a:lnTo>
                  <a:lnTo>
                    <a:pt x="180" y="152"/>
                  </a:lnTo>
                  <a:lnTo>
                    <a:pt x="149" y="77"/>
                  </a:lnTo>
                  <a:lnTo>
                    <a:pt x="87" y="224"/>
                  </a:lnTo>
                  <a:lnTo>
                    <a:pt x="54" y="147"/>
                  </a:lnTo>
                  <a:lnTo>
                    <a:pt x="0" y="345"/>
                  </a:lnTo>
                  <a:lnTo>
                    <a:pt x="7" y="346"/>
                  </a:lnTo>
                  <a:lnTo>
                    <a:pt x="56" y="167"/>
                  </a:lnTo>
                  <a:lnTo>
                    <a:pt x="87" y="240"/>
                  </a:lnTo>
                  <a:lnTo>
                    <a:pt x="149" y="95"/>
                  </a:lnTo>
                  <a:lnTo>
                    <a:pt x="180" y="172"/>
                  </a:lnTo>
                  <a:lnTo>
                    <a:pt x="229" y="26"/>
                  </a:lnTo>
                  <a:lnTo>
                    <a:pt x="283" y="294"/>
                  </a:lnTo>
                  <a:lnTo>
                    <a:pt x="382" y="294"/>
                  </a:lnTo>
                  <a:lnTo>
                    <a:pt x="382" y="288"/>
                  </a:lnTo>
                  <a:lnTo>
                    <a:pt x="287" y="288"/>
                  </a:lnTo>
                  <a:lnTo>
                    <a:pt x="287" y="2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520" name="组合 519"/>
          <p:cNvGrpSpPr/>
          <p:nvPr/>
        </p:nvGrpSpPr>
        <p:grpSpPr>
          <a:xfrm>
            <a:off x="4075917" y="3619454"/>
            <a:ext cx="1225551" cy="1225551"/>
            <a:chOff x="5168900" y="3168650"/>
            <a:chExt cx="919163" cy="919163"/>
          </a:xfrm>
        </p:grpSpPr>
        <p:sp>
          <p:nvSpPr>
            <p:cNvPr id="2060" name="Freeform 12"/>
            <p:cNvSpPr/>
            <p:nvPr/>
          </p:nvSpPr>
          <p:spPr bwMode="auto">
            <a:xfrm>
              <a:off x="5168900" y="3168650"/>
              <a:ext cx="919163" cy="919163"/>
            </a:xfrm>
            <a:custGeom>
              <a:avLst/>
              <a:gdLst/>
              <a:ahLst/>
              <a:cxnLst>
                <a:cxn ang="0">
                  <a:pos x="290" y="0"/>
                </a:cxn>
                <a:cxn ang="0">
                  <a:pos x="347" y="6"/>
                </a:cxn>
                <a:cxn ang="0">
                  <a:pos x="403" y="22"/>
                </a:cxn>
                <a:cxn ang="0">
                  <a:pos x="452" y="50"/>
                </a:cxn>
                <a:cxn ang="0">
                  <a:pos x="494" y="85"/>
                </a:cxn>
                <a:cxn ang="0">
                  <a:pos x="530" y="129"/>
                </a:cxn>
                <a:cxn ang="0">
                  <a:pos x="556" y="178"/>
                </a:cxn>
                <a:cxn ang="0">
                  <a:pos x="573" y="232"/>
                </a:cxn>
                <a:cxn ang="0">
                  <a:pos x="579" y="290"/>
                </a:cxn>
                <a:cxn ang="0">
                  <a:pos x="578" y="320"/>
                </a:cxn>
                <a:cxn ang="0">
                  <a:pos x="566" y="375"/>
                </a:cxn>
                <a:cxn ang="0">
                  <a:pos x="543" y="427"/>
                </a:cxn>
                <a:cxn ang="0">
                  <a:pos x="512" y="473"/>
                </a:cxn>
                <a:cxn ang="0">
                  <a:pos x="473" y="512"/>
                </a:cxn>
                <a:cxn ang="0">
                  <a:pos x="427" y="543"/>
                </a:cxn>
                <a:cxn ang="0">
                  <a:pos x="375" y="566"/>
                </a:cxn>
                <a:cxn ang="0">
                  <a:pos x="320" y="578"/>
                </a:cxn>
                <a:cxn ang="0">
                  <a:pos x="290" y="579"/>
                </a:cxn>
                <a:cxn ang="0">
                  <a:pos x="232" y="573"/>
                </a:cxn>
                <a:cxn ang="0">
                  <a:pos x="178" y="556"/>
                </a:cxn>
                <a:cxn ang="0">
                  <a:pos x="129" y="530"/>
                </a:cxn>
                <a:cxn ang="0">
                  <a:pos x="85" y="494"/>
                </a:cxn>
                <a:cxn ang="0">
                  <a:pos x="50" y="452"/>
                </a:cxn>
                <a:cxn ang="0">
                  <a:pos x="22" y="403"/>
                </a:cxn>
                <a:cxn ang="0">
                  <a:pos x="6" y="347"/>
                </a:cxn>
                <a:cxn ang="0">
                  <a:pos x="0" y="290"/>
                </a:cxn>
                <a:cxn ang="0">
                  <a:pos x="1" y="261"/>
                </a:cxn>
                <a:cxn ang="0">
                  <a:pos x="13" y="204"/>
                </a:cxn>
                <a:cxn ang="0">
                  <a:pos x="36" y="151"/>
                </a:cxn>
                <a:cxn ang="0">
                  <a:pos x="67" y="106"/>
                </a:cxn>
                <a:cxn ang="0">
                  <a:pos x="106" y="67"/>
                </a:cxn>
                <a:cxn ang="0">
                  <a:pos x="151" y="36"/>
                </a:cxn>
                <a:cxn ang="0">
                  <a:pos x="204" y="13"/>
                </a:cxn>
                <a:cxn ang="0">
                  <a:pos x="261" y="1"/>
                </a:cxn>
                <a:cxn ang="0">
                  <a:pos x="290" y="0"/>
                </a:cxn>
              </a:cxnLst>
              <a:rect l="0" t="0" r="r" b="b"/>
              <a:pathLst>
                <a:path w="579" h="579">
                  <a:moveTo>
                    <a:pt x="290" y="0"/>
                  </a:moveTo>
                  <a:lnTo>
                    <a:pt x="290" y="0"/>
                  </a:lnTo>
                  <a:lnTo>
                    <a:pt x="320" y="1"/>
                  </a:lnTo>
                  <a:lnTo>
                    <a:pt x="347" y="6"/>
                  </a:lnTo>
                  <a:lnTo>
                    <a:pt x="375" y="13"/>
                  </a:lnTo>
                  <a:lnTo>
                    <a:pt x="403" y="22"/>
                  </a:lnTo>
                  <a:lnTo>
                    <a:pt x="427" y="36"/>
                  </a:lnTo>
                  <a:lnTo>
                    <a:pt x="452" y="50"/>
                  </a:lnTo>
                  <a:lnTo>
                    <a:pt x="473" y="67"/>
                  </a:lnTo>
                  <a:lnTo>
                    <a:pt x="494" y="85"/>
                  </a:lnTo>
                  <a:lnTo>
                    <a:pt x="512" y="106"/>
                  </a:lnTo>
                  <a:lnTo>
                    <a:pt x="530" y="129"/>
                  </a:lnTo>
                  <a:lnTo>
                    <a:pt x="543" y="151"/>
                  </a:lnTo>
                  <a:lnTo>
                    <a:pt x="556" y="178"/>
                  </a:lnTo>
                  <a:lnTo>
                    <a:pt x="566" y="204"/>
                  </a:lnTo>
                  <a:lnTo>
                    <a:pt x="573" y="232"/>
                  </a:lnTo>
                  <a:lnTo>
                    <a:pt x="578" y="261"/>
                  </a:lnTo>
                  <a:lnTo>
                    <a:pt x="579" y="290"/>
                  </a:lnTo>
                  <a:lnTo>
                    <a:pt x="579" y="290"/>
                  </a:lnTo>
                  <a:lnTo>
                    <a:pt x="578" y="320"/>
                  </a:lnTo>
                  <a:lnTo>
                    <a:pt x="573" y="347"/>
                  </a:lnTo>
                  <a:lnTo>
                    <a:pt x="566" y="375"/>
                  </a:lnTo>
                  <a:lnTo>
                    <a:pt x="556" y="403"/>
                  </a:lnTo>
                  <a:lnTo>
                    <a:pt x="543" y="427"/>
                  </a:lnTo>
                  <a:lnTo>
                    <a:pt x="530" y="452"/>
                  </a:lnTo>
                  <a:lnTo>
                    <a:pt x="512" y="473"/>
                  </a:lnTo>
                  <a:lnTo>
                    <a:pt x="494" y="494"/>
                  </a:lnTo>
                  <a:lnTo>
                    <a:pt x="473" y="512"/>
                  </a:lnTo>
                  <a:lnTo>
                    <a:pt x="452" y="530"/>
                  </a:lnTo>
                  <a:lnTo>
                    <a:pt x="427" y="543"/>
                  </a:lnTo>
                  <a:lnTo>
                    <a:pt x="403" y="556"/>
                  </a:lnTo>
                  <a:lnTo>
                    <a:pt x="375" y="566"/>
                  </a:lnTo>
                  <a:lnTo>
                    <a:pt x="347" y="573"/>
                  </a:lnTo>
                  <a:lnTo>
                    <a:pt x="320" y="578"/>
                  </a:lnTo>
                  <a:lnTo>
                    <a:pt x="290" y="579"/>
                  </a:lnTo>
                  <a:lnTo>
                    <a:pt x="290" y="579"/>
                  </a:lnTo>
                  <a:lnTo>
                    <a:pt x="261" y="578"/>
                  </a:lnTo>
                  <a:lnTo>
                    <a:pt x="232" y="573"/>
                  </a:lnTo>
                  <a:lnTo>
                    <a:pt x="204" y="566"/>
                  </a:lnTo>
                  <a:lnTo>
                    <a:pt x="178" y="556"/>
                  </a:lnTo>
                  <a:lnTo>
                    <a:pt x="151" y="543"/>
                  </a:lnTo>
                  <a:lnTo>
                    <a:pt x="129" y="530"/>
                  </a:lnTo>
                  <a:lnTo>
                    <a:pt x="106" y="512"/>
                  </a:lnTo>
                  <a:lnTo>
                    <a:pt x="85" y="494"/>
                  </a:lnTo>
                  <a:lnTo>
                    <a:pt x="67" y="473"/>
                  </a:lnTo>
                  <a:lnTo>
                    <a:pt x="50" y="452"/>
                  </a:lnTo>
                  <a:lnTo>
                    <a:pt x="36" y="427"/>
                  </a:lnTo>
                  <a:lnTo>
                    <a:pt x="22" y="403"/>
                  </a:lnTo>
                  <a:lnTo>
                    <a:pt x="13" y="375"/>
                  </a:lnTo>
                  <a:lnTo>
                    <a:pt x="6" y="347"/>
                  </a:lnTo>
                  <a:lnTo>
                    <a:pt x="1" y="320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1" y="261"/>
                  </a:lnTo>
                  <a:lnTo>
                    <a:pt x="6" y="232"/>
                  </a:lnTo>
                  <a:lnTo>
                    <a:pt x="13" y="204"/>
                  </a:lnTo>
                  <a:lnTo>
                    <a:pt x="22" y="178"/>
                  </a:lnTo>
                  <a:lnTo>
                    <a:pt x="36" y="151"/>
                  </a:lnTo>
                  <a:lnTo>
                    <a:pt x="50" y="129"/>
                  </a:lnTo>
                  <a:lnTo>
                    <a:pt x="67" y="106"/>
                  </a:lnTo>
                  <a:lnTo>
                    <a:pt x="85" y="85"/>
                  </a:lnTo>
                  <a:lnTo>
                    <a:pt x="106" y="67"/>
                  </a:lnTo>
                  <a:lnTo>
                    <a:pt x="129" y="50"/>
                  </a:lnTo>
                  <a:lnTo>
                    <a:pt x="151" y="36"/>
                  </a:lnTo>
                  <a:lnTo>
                    <a:pt x="178" y="22"/>
                  </a:lnTo>
                  <a:lnTo>
                    <a:pt x="204" y="13"/>
                  </a:lnTo>
                  <a:lnTo>
                    <a:pt x="232" y="6"/>
                  </a:lnTo>
                  <a:lnTo>
                    <a:pt x="261" y="1"/>
                  </a:lnTo>
                  <a:lnTo>
                    <a:pt x="29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ACACA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06" name="Freeform 158"/>
            <p:cNvSpPr/>
            <p:nvPr/>
          </p:nvSpPr>
          <p:spPr bwMode="auto">
            <a:xfrm>
              <a:off x="5430838" y="3422650"/>
              <a:ext cx="655638" cy="663575"/>
            </a:xfrm>
            <a:custGeom>
              <a:avLst/>
              <a:gdLst/>
              <a:ahLst/>
              <a:cxnLst>
                <a:cxn ang="0">
                  <a:pos x="259" y="0"/>
                </a:cxn>
                <a:cxn ang="0">
                  <a:pos x="413" y="155"/>
                </a:cxn>
                <a:cxn ang="0">
                  <a:pos x="413" y="155"/>
                </a:cxn>
                <a:cxn ang="0">
                  <a:pos x="409" y="181"/>
                </a:cxn>
                <a:cxn ang="0">
                  <a:pos x="405" y="205"/>
                </a:cxn>
                <a:cxn ang="0">
                  <a:pos x="396" y="230"/>
                </a:cxn>
                <a:cxn ang="0">
                  <a:pos x="387" y="253"/>
                </a:cxn>
                <a:cxn ang="0">
                  <a:pos x="375" y="276"/>
                </a:cxn>
                <a:cxn ang="0">
                  <a:pos x="360" y="297"/>
                </a:cxn>
                <a:cxn ang="0">
                  <a:pos x="346" y="316"/>
                </a:cxn>
                <a:cxn ang="0">
                  <a:pos x="329" y="334"/>
                </a:cxn>
                <a:cxn ang="0">
                  <a:pos x="310" y="352"/>
                </a:cxn>
                <a:cxn ang="0">
                  <a:pos x="290" y="367"/>
                </a:cxn>
                <a:cxn ang="0">
                  <a:pos x="269" y="380"/>
                </a:cxn>
                <a:cxn ang="0">
                  <a:pos x="248" y="392"/>
                </a:cxn>
                <a:cxn ang="0">
                  <a:pos x="223" y="401"/>
                </a:cxn>
                <a:cxn ang="0">
                  <a:pos x="199" y="410"/>
                </a:cxn>
                <a:cxn ang="0">
                  <a:pos x="174" y="414"/>
                </a:cxn>
                <a:cxn ang="0">
                  <a:pos x="148" y="418"/>
                </a:cxn>
                <a:cxn ang="0">
                  <a:pos x="0" y="267"/>
                </a:cxn>
                <a:cxn ang="0">
                  <a:pos x="259" y="0"/>
                </a:cxn>
                <a:cxn ang="0">
                  <a:pos x="259" y="0"/>
                </a:cxn>
              </a:cxnLst>
              <a:rect l="0" t="0" r="r" b="b"/>
              <a:pathLst>
                <a:path w="413" h="418">
                  <a:moveTo>
                    <a:pt x="259" y="0"/>
                  </a:moveTo>
                  <a:lnTo>
                    <a:pt x="413" y="155"/>
                  </a:lnTo>
                  <a:lnTo>
                    <a:pt x="413" y="155"/>
                  </a:lnTo>
                  <a:lnTo>
                    <a:pt x="409" y="181"/>
                  </a:lnTo>
                  <a:lnTo>
                    <a:pt x="405" y="205"/>
                  </a:lnTo>
                  <a:lnTo>
                    <a:pt x="396" y="230"/>
                  </a:lnTo>
                  <a:lnTo>
                    <a:pt x="387" y="253"/>
                  </a:lnTo>
                  <a:lnTo>
                    <a:pt x="375" y="276"/>
                  </a:lnTo>
                  <a:lnTo>
                    <a:pt x="360" y="297"/>
                  </a:lnTo>
                  <a:lnTo>
                    <a:pt x="346" y="316"/>
                  </a:lnTo>
                  <a:lnTo>
                    <a:pt x="329" y="334"/>
                  </a:lnTo>
                  <a:lnTo>
                    <a:pt x="310" y="352"/>
                  </a:lnTo>
                  <a:lnTo>
                    <a:pt x="290" y="367"/>
                  </a:lnTo>
                  <a:lnTo>
                    <a:pt x="269" y="380"/>
                  </a:lnTo>
                  <a:lnTo>
                    <a:pt x="248" y="392"/>
                  </a:lnTo>
                  <a:lnTo>
                    <a:pt x="223" y="401"/>
                  </a:lnTo>
                  <a:lnTo>
                    <a:pt x="199" y="410"/>
                  </a:lnTo>
                  <a:lnTo>
                    <a:pt x="174" y="414"/>
                  </a:lnTo>
                  <a:lnTo>
                    <a:pt x="148" y="418"/>
                  </a:lnTo>
                  <a:lnTo>
                    <a:pt x="0" y="267"/>
                  </a:lnTo>
                  <a:lnTo>
                    <a:pt x="259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8B8B8B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07" name="Freeform 159"/>
            <p:cNvSpPr/>
            <p:nvPr/>
          </p:nvSpPr>
          <p:spPr bwMode="auto">
            <a:xfrm>
              <a:off x="5330825" y="3330575"/>
              <a:ext cx="593725" cy="593725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226" y="5"/>
                </a:cxn>
                <a:cxn ang="0">
                  <a:pos x="260" y="15"/>
                </a:cxn>
                <a:cxn ang="0">
                  <a:pos x="293" y="33"/>
                </a:cxn>
                <a:cxn ang="0">
                  <a:pos x="319" y="56"/>
                </a:cxn>
                <a:cxn ang="0">
                  <a:pos x="342" y="84"/>
                </a:cxn>
                <a:cxn ang="0">
                  <a:pos x="360" y="115"/>
                </a:cxn>
                <a:cxn ang="0">
                  <a:pos x="371" y="151"/>
                </a:cxn>
                <a:cxn ang="0">
                  <a:pos x="374" y="188"/>
                </a:cxn>
                <a:cxn ang="0">
                  <a:pos x="373" y="206"/>
                </a:cxn>
                <a:cxn ang="0">
                  <a:pos x="366" y="244"/>
                </a:cxn>
                <a:cxn ang="0">
                  <a:pos x="352" y="276"/>
                </a:cxn>
                <a:cxn ang="0">
                  <a:pos x="332" y="306"/>
                </a:cxn>
                <a:cxn ang="0">
                  <a:pos x="306" y="332"/>
                </a:cxn>
                <a:cxn ang="0">
                  <a:pos x="276" y="352"/>
                </a:cxn>
                <a:cxn ang="0">
                  <a:pos x="244" y="366"/>
                </a:cxn>
                <a:cxn ang="0">
                  <a:pos x="206" y="373"/>
                </a:cxn>
                <a:cxn ang="0">
                  <a:pos x="188" y="374"/>
                </a:cxn>
                <a:cxn ang="0">
                  <a:pos x="151" y="371"/>
                </a:cxn>
                <a:cxn ang="0">
                  <a:pos x="115" y="360"/>
                </a:cxn>
                <a:cxn ang="0">
                  <a:pos x="84" y="342"/>
                </a:cxn>
                <a:cxn ang="0">
                  <a:pos x="56" y="319"/>
                </a:cxn>
                <a:cxn ang="0">
                  <a:pos x="33" y="293"/>
                </a:cxn>
                <a:cxn ang="0">
                  <a:pos x="15" y="260"/>
                </a:cxn>
                <a:cxn ang="0">
                  <a:pos x="5" y="226"/>
                </a:cxn>
                <a:cxn ang="0">
                  <a:pos x="0" y="188"/>
                </a:cxn>
                <a:cxn ang="0">
                  <a:pos x="2" y="169"/>
                </a:cxn>
                <a:cxn ang="0">
                  <a:pos x="10" y="133"/>
                </a:cxn>
                <a:cxn ang="0">
                  <a:pos x="23" y="98"/>
                </a:cxn>
                <a:cxn ang="0">
                  <a:pos x="43" y="69"/>
                </a:cxn>
                <a:cxn ang="0">
                  <a:pos x="69" y="43"/>
                </a:cxn>
                <a:cxn ang="0">
                  <a:pos x="98" y="23"/>
                </a:cxn>
                <a:cxn ang="0">
                  <a:pos x="133" y="10"/>
                </a:cxn>
                <a:cxn ang="0">
                  <a:pos x="169" y="2"/>
                </a:cxn>
                <a:cxn ang="0">
                  <a:pos x="188" y="0"/>
                </a:cxn>
              </a:cxnLst>
              <a:rect l="0" t="0" r="r" b="b"/>
              <a:pathLst>
                <a:path w="374" h="374">
                  <a:moveTo>
                    <a:pt x="188" y="0"/>
                  </a:moveTo>
                  <a:lnTo>
                    <a:pt x="188" y="0"/>
                  </a:lnTo>
                  <a:lnTo>
                    <a:pt x="206" y="2"/>
                  </a:lnTo>
                  <a:lnTo>
                    <a:pt x="226" y="5"/>
                  </a:lnTo>
                  <a:lnTo>
                    <a:pt x="244" y="10"/>
                  </a:lnTo>
                  <a:lnTo>
                    <a:pt x="260" y="15"/>
                  </a:lnTo>
                  <a:lnTo>
                    <a:pt x="276" y="23"/>
                  </a:lnTo>
                  <a:lnTo>
                    <a:pt x="293" y="33"/>
                  </a:lnTo>
                  <a:lnTo>
                    <a:pt x="306" y="43"/>
                  </a:lnTo>
                  <a:lnTo>
                    <a:pt x="319" y="56"/>
                  </a:lnTo>
                  <a:lnTo>
                    <a:pt x="332" y="69"/>
                  </a:lnTo>
                  <a:lnTo>
                    <a:pt x="342" y="84"/>
                  </a:lnTo>
                  <a:lnTo>
                    <a:pt x="352" y="98"/>
                  </a:lnTo>
                  <a:lnTo>
                    <a:pt x="360" y="115"/>
                  </a:lnTo>
                  <a:lnTo>
                    <a:pt x="366" y="133"/>
                  </a:lnTo>
                  <a:lnTo>
                    <a:pt x="371" y="151"/>
                  </a:lnTo>
                  <a:lnTo>
                    <a:pt x="373" y="169"/>
                  </a:lnTo>
                  <a:lnTo>
                    <a:pt x="374" y="188"/>
                  </a:lnTo>
                  <a:lnTo>
                    <a:pt x="374" y="188"/>
                  </a:lnTo>
                  <a:lnTo>
                    <a:pt x="373" y="206"/>
                  </a:lnTo>
                  <a:lnTo>
                    <a:pt x="371" y="226"/>
                  </a:lnTo>
                  <a:lnTo>
                    <a:pt x="366" y="244"/>
                  </a:lnTo>
                  <a:lnTo>
                    <a:pt x="360" y="260"/>
                  </a:lnTo>
                  <a:lnTo>
                    <a:pt x="352" y="276"/>
                  </a:lnTo>
                  <a:lnTo>
                    <a:pt x="342" y="293"/>
                  </a:lnTo>
                  <a:lnTo>
                    <a:pt x="332" y="306"/>
                  </a:lnTo>
                  <a:lnTo>
                    <a:pt x="319" y="319"/>
                  </a:lnTo>
                  <a:lnTo>
                    <a:pt x="306" y="332"/>
                  </a:lnTo>
                  <a:lnTo>
                    <a:pt x="293" y="342"/>
                  </a:lnTo>
                  <a:lnTo>
                    <a:pt x="276" y="352"/>
                  </a:lnTo>
                  <a:lnTo>
                    <a:pt x="260" y="360"/>
                  </a:lnTo>
                  <a:lnTo>
                    <a:pt x="244" y="366"/>
                  </a:lnTo>
                  <a:lnTo>
                    <a:pt x="226" y="371"/>
                  </a:lnTo>
                  <a:lnTo>
                    <a:pt x="206" y="373"/>
                  </a:lnTo>
                  <a:lnTo>
                    <a:pt x="188" y="374"/>
                  </a:lnTo>
                  <a:lnTo>
                    <a:pt x="188" y="374"/>
                  </a:lnTo>
                  <a:lnTo>
                    <a:pt x="169" y="373"/>
                  </a:lnTo>
                  <a:lnTo>
                    <a:pt x="151" y="371"/>
                  </a:lnTo>
                  <a:lnTo>
                    <a:pt x="133" y="366"/>
                  </a:lnTo>
                  <a:lnTo>
                    <a:pt x="115" y="360"/>
                  </a:lnTo>
                  <a:lnTo>
                    <a:pt x="98" y="352"/>
                  </a:lnTo>
                  <a:lnTo>
                    <a:pt x="84" y="342"/>
                  </a:lnTo>
                  <a:lnTo>
                    <a:pt x="69" y="332"/>
                  </a:lnTo>
                  <a:lnTo>
                    <a:pt x="56" y="319"/>
                  </a:lnTo>
                  <a:lnTo>
                    <a:pt x="43" y="306"/>
                  </a:lnTo>
                  <a:lnTo>
                    <a:pt x="33" y="293"/>
                  </a:lnTo>
                  <a:lnTo>
                    <a:pt x="23" y="276"/>
                  </a:lnTo>
                  <a:lnTo>
                    <a:pt x="15" y="260"/>
                  </a:lnTo>
                  <a:lnTo>
                    <a:pt x="10" y="244"/>
                  </a:lnTo>
                  <a:lnTo>
                    <a:pt x="5" y="226"/>
                  </a:lnTo>
                  <a:lnTo>
                    <a:pt x="2" y="206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69"/>
                  </a:lnTo>
                  <a:lnTo>
                    <a:pt x="5" y="151"/>
                  </a:lnTo>
                  <a:lnTo>
                    <a:pt x="10" y="133"/>
                  </a:lnTo>
                  <a:lnTo>
                    <a:pt x="15" y="115"/>
                  </a:lnTo>
                  <a:lnTo>
                    <a:pt x="23" y="98"/>
                  </a:lnTo>
                  <a:lnTo>
                    <a:pt x="33" y="84"/>
                  </a:lnTo>
                  <a:lnTo>
                    <a:pt x="43" y="69"/>
                  </a:lnTo>
                  <a:lnTo>
                    <a:pt x="56" y="56"/>
                  </a:lnTo>
                  <a:lnTo>
                    <a:pt x="69" y="43"/>
                  </a:lnTo>
                  <a:lnTo>
                    <a:pt x="84" y="33"/>
                  </a:lnTo>
                  <a:lnTo>
                    <a:pt x="98" y="23"/>
                  </a:lnTo>
                  <a:lnTo>
                    <a:pt x="115" y="15"/>
                  </a:lnTo>
                  <a:lnTo>
                    <a:pt x="133" y="10"/>
                  </a:lnTo>
                  <a:lnTo>
                    <a:pt x="151" y="5"/>
                  </a:lnTo>
                  <a:lnTo>
                    <a:pt x="169" y="2"/>
                  </a:lnTo>
                  <a:lnTo>
                    <a:pt x="188" y="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08" name="Freeform 160"/>
            <p:cNvSpPr/>
            <p:nvPr/>
          </p:nvSpPr>
          <p:spPr bwMode="auto">
            <a:xfrm>
              <a:off x="5359400" y="3359150"/>
              <a:ext cx="536575" cy="536575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205" y="4"/>
                </a:cxn>
                <a:cxn ang="0">
                  <a:pos x="236" y="14"/>
                </a:cxn>
                <a:cxn ang="0">
                  <a:pos x="265" y="30"/>
                </a:cxn>
                <a:cxn ang="0">
                  <a:pos x="290" y="49"/>
                </a:cxn>
                <a:cxn ang="0">
                  <a:pos x="311" y="76"/>
                </a:cxn>
                <a:cxn ang="0">
                  <a:pos x="325" y="103"/>
                </a:cxn>
                <a:cxn ang="0">
                  <a:pos x="335" y="136"/>
                </a:cxn>
                <a:cxn ang="0">
                  <a:pos x="338" y="170"/>
                </a:cxn>
                <a:cxn ang="0">
                  <a:pos x="338" y="187"/>
                </a:cxn>
                <a:cxn ang="0">
                  <a:pos x="332" y="221"/>
                </a:cxn>
                <a:cxn ang="0">
                  <a:pos x="319" y="250"/>
                </a:cxn>
                <a:cxn ang="0">
                  <a:pos x="301" y="278"/>
                </a:cxn>
                <a:cxn ang="0">
                  <a:pos x="278" y="301"/>
                </a:cxn>
                <a:cxn ang="0">
                  <a:pos x="250" y="319"/>
                </a:cxn>
                <a:cxn ang="0">
                  <a:pos x="221" y="332"/>
                </a:cxn>
                <a:cxn ang="0">
                  <a:pos x="187" y="338"/>
                </a:cxn>
                <a:cxn ang="0">
                  <a:pos x="170" y="338"/>
                </a:cxn>
                <a:cxn ang="0">
                  <a:pos x="136" y="335"/>
                </a:cxn>
                <a:cxn ang="0">
                  <a:pos x="103" y="325"/>
                </a:cxn>
                <a:cxn ang="0">
                  <a:pos x="76" y="311"/>
                </a:cxn>
                <a:cxn ang="0">
                  <a:pos x="49" y="290"/>
                </a:cxn>
                <a:cxn ang="0">
                  <a:pos x="30" y="265"/>
                </a:cxn>
                <a:cxn ang="0">
                  <a:pos x="14" y="236"/>
                </a:cxn>
                <a:cxn ang="0">
                  <a:pos x="4" y="205"/>
                </a:cxn>
                <a:cxn ang="0">
                  <a:pos x="0" y="170"/>
                </a:cxn>
                <a:cxn ang="0">
                  <a:pos x="0" y="152"/>
                </a:cxn>
                <a:cxn ang="0">
                  <a:pos x="7" y="120"/>
                </a:cxn>
                <a:cxn ang="0">
                  <a:pos x="20" y="89"/>
                </a:cxn>
                <a:cxn ang="0">
                  <a:pos x="40" y="63"/>
                </a:cxn>
                <a:cxn ang="0">
                  <a:pos x="63" y="40"/>
                </a:cxn>
                <a:cxn ang="0">
                  <a:pos x="89" y="20"/>
                </a:cxn>
                <a:cxn ang="0">
                  <a:pos x="120" y="7"/>
                </a:cxn>
                <a:cxn ang="0">
                  <a:pos x="152" y="0"/>
                </a:cxn>
                <a:cxn ang="0">
                  <a:pos x="170" y="0"/>
                </a:cxn>
              </a:cxnLst>
              <a:rect l="0" t="0" r="r" b="b"/>
              <a:pathLst>
                <a:path w="338" h="338">
                  <a:moveTo>
                    <a:pt x="170" y="0"/>
                  </a:moveTo>
                  <a:lnTo>
                    <a:pt x="170" y="0"/>
                  </a:lnTo>
                  <a:lnTo>
                    <a:pt x="187" y="0"/>
                  </a:lnTo>
                  <a:lnTo>
                    <a:pt x="205" y="4"/>
                  </a:lnTo>
                  <a:lnTo>
                    <a:pt x="221" y="7"/>
                  </a:lnTo>
                  <a:lnTo>
                    <a:pt x="236" y="14"/>
                  </a:lnTo>
                  <a:lnTo>
                    <a:pt x="250" y="20"/>
                  </a:lnTo>
                  <a:lnTo>
                    <a:pt x="265" y="30"/>
                  </a:lnTo>
                  <a:lnTo>
                    <a:pt x="278" y="40"/>
                  </a:lnTo>
                  <a:lnTo>
                    <a:pt x="290" y="49"/>
                  </a:lnTo>
                  <a:lnTo>
                    <a:pt x="301" y="63"/>
                  </a:lnTo>
                  <a:lnTo>
                    <a:pt x="311" y="76"/>
                  </a:lnTo>
                  <a:lnTo>
                    <a:pt x="319" y="89"/>
                  </a:lnTo>
                  <a:lnTo>
                    <a:pt x="325" y="103"/>
                  </a:lnTo>
                  <a:lnTo>
                    <a:pt x="332" y="120"/>
                  </a:lnTo>
                  <a:lnTo>
                    <a:pt x="335" y="136"/>
                  </a:lnTo>
                  <a:lnTo>
                    <a:pt x="338" y="152"/>
                  </a:lnTo>
                  <a:lnTo>
                    <a:pt x="338" y="170"/>
                  </a:lnTo>
                  <a:lnTo>
                    <a:pt x="338" y="170"/>
                  </a:lnTo>
                  <a:lnTo>
                    <a:pt x="338" y="187"/>
                  </a:lnTo>
                  <a:lnTo>
                    <a:pt x="335" y="205"/>
                  </a:lnTo>
                  <a:lnTo>
                    <a:pt x="332" y="221"/>
                  </a:lnTo>
                  <a:lnTo>
                    <a:pt x="325" y="236"/>
                  </a:lnTo>
                  <a:lnTo>
                    <a:pt x="319" y="250"/>
                  </a:lnTo>
                  <a:lnTo>
                    <a:pt x="311" y="265"/>
                  </a:lnTo>
                  <a:lnTo>
                    <a:pt x="301" y="278"/>
                  </a:lnTo>
                  <a:lnTo>
                    <a:pt x="290" y="290"/>
                  </a:lnTo>
                  <a:lnTo>
                    <a:pt x="278" y="301"/>
                  </a:lnTo>
                  <a:lnTo>
                    <a:pt x="265" y="311"/>
                  </a:lnTo>
                  <a:lnTo>
                    <a:pt x="250" y="319"/>
                  </a:lnTo>
                  <a:lnTo>
                    <a:pt x="236" y="325"/>
                  </a:lnTo>
                  <a:lnTo>
                    <a:pt x="221" y="332"/>
                  </a:lnTo>
                  <a:lnTo>
                    <a:pt x="205" y="335"/>
                  </a:lnTo>
                  <a:lnTo>
                    <a:pt x="187" y="338"/>
                  </a:lnTo>
                  <a:lnTo>
                    <a:pt x="170" y="338"/>
                  </a:lnTo>
                  <a:lnTo>
                    <a:pt x="170" y="338"/>
                  </a:lnTo>
                  <a:lnTo>
                    <a:pt x="152" y="338"/>
                  </a:lnTo>
                  <a:lnTo>
                    <a:pt x="136" y="335"/>
                  </a:lnTo>
                  <a:lnTo>
                    <a:pt x="120" y="332"/>
                  </a:lnTo>
                  <a:lnTo>
                    <a:pt x="103" y="325"/>
                  </a:lnTo>
                  <a:lnTo>
                    <a:pt x="89" y="319"/>
                  </a:lnTo>
                  <a:lnTo>
                    <a:pt x="76" y="311"/>
                  </a:lnTo>
                  <a:lnTo>
                    <a:pt x="63" y="301"/>
                  </a:lnTo>
                  <a:lnTo>
                    <a:pt x="49" y="290"/>
                  </a:lnTo>
                  <a:lnTo>
                    <a:pt x="40" y="278"/>
                  </a:lnTo>
                  <a:lnTo>
                    <a:pt x="30" y="265"/>
                  </a:lnTo>
                  <a:lnTo>
                    <a:pt x="20" y="250"/>
                  </a:lnTo>
                  <a:lnTo>
                    <a:pt x="14" y="236"/>
                  </a:lnTo>
                  <a:lnTo>
                    <a:pt x="7" y="221"/>
                  </a:lnTo>
                  <a:lnTo>
                    <a:pt x="4" y="205"/>
                  </a:lnTo>
                  <a:lnTo>
                    <a:pt x="0" y="187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0" y="152"/>
                  </a:lnTo>
                  <a:lnTo>
                    <a:pt x="4" y="136"/>
                  </a:lnTo>
                  <a:lnTo>
                    <a:pt x="7" y="120"/>
                  </a:lnTo>
                  <a:lnTo>
                    <a:pt x="14" y="103"/>
                  </a:lnTo>
                  <a:lnTo>
                    <a:pt x="20" y="89"/>
                  </a:lnTo>
                  <a:lnTo>
                    <a:pt x="30" y="76"/>
                  </a:lnTo>
                  <a:lnTo>
                    <a:pt x="40" y="63"/>
                  </a:lnTo>
                  <a:lnTo>
                    <a:pt x="49" y="49"/>
                  </a:lnTo>
                  <a:lnTo>
                    <a:pt x="63" y="40"/>
                  </a:lnTo>
                  <a:lnTo>
                    <a:pt x="76" y="30"/>
                  </a:lnTo>
                  <a:lnTo>
                    <a:pt x="89" y="20"/>
                  </a:lnTo>
                  <a:lnTo>
                    <a:pt x="103" y="14"/>
                  </a:lnTo>
                  <a:lnTo>
                    <a:pt x="120" y="7"/>
                  </a:lnTo>
                  <a:lnTo>
                    <a:pt x="136" y="4"/>
                  </a:lnTo>
                  <a:lnTo>
                    <a:pt x="152" y="0"/>
                  </a:lnTo>
                  <a:lnTo>
                    <a:pt x="170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26B4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09" name="Freeform 161"/>
            <p:cNvSpPr/>
            <p:nvPr/>
          </p:nvSpPr>
          <p:spPr bwMode="auto">
            <a:xfrm>
              <a:off x="5529263" y="3497263"/>
              <a:ext cx="365125" cy="398463"/>
            </a:xfrm>
            <a:custGeom>
              <a:avLst/>
              <a:gdLst/>
              <a:ahLst/>
              <a:cxnLst>
                <a:cxn ang="0">
                  <a:pos x="125" y="2"/>
                </a:cxn>
                <a:cxn ang="0">
                  <a:pos x="230" y="106"/>
                </a:cxn>
                <a:cxn ang="0">
                  <a:pos x="230" y="106"/>
                </a:cxn>
                <a:cxn ang="0">
                  <a:pos x="228" y="121"/>
                </a:cxn>
                <a:cxn ang="0">
                  <a:pos x="223" y="136"/>
                </a:cxn>
                <a:cxn ang="0">
                  <a:pos x="218" y="150"/>
                </a:cxn>
                <a:cxn ang="0">
                  <a:pos x="212" y="163"/>
                </a:cxn>
                <a:cxn ang="0">
                  <a:pos x="205" y="175"/>
                </a:cxn>
                <a:cxn ang="0">
                  <a:pos x="197" y="186"/>
                </a:cxn>
                <a:cxn ang="0">
                  <a:pos x="187" y="198"/>
                </a:cxn>
                <a:cxn ang="0">
                  <a:pos x="178" y="207"/>
                </a:cxn>
                <a:cxn ang="0">
                  <a:pos x="166" y="217"/>
                </a:cxn>
                <a:cxn ang="0">
                  <a:pos x="155" y="225"/>
                </a:cxn>
                <a:cxn ang="0">
                  <a:pos x="142" y="234"/>
                </a:cxn>
                <a:cxn ang="0">
                  <a:pos x="129" y="238"/>
                </a:cxn>
                <a:cxn ang="0">
                  <a:pos x="114" y="245"/>
                </a:cxn>
                <a:cxn ang="0">
                  <a:pos x="101" y="248"/>
                </a:cxn>
                <a:cxn ang="0">
                  <a:pos x="86" y="251"/>
                </a:cxn>
                <a:cxn ang="0">
                  <a:pos x="70" y="251"/>
                </a:cxn>
                <a:cxn ang="0">
                  <a:pos x="0" y="183"/>
                </a:cxn>
                <a:cxn ang="0">
                  <a:pos x="16" y="176"/>
                </a:cxn>
                <a:cxn ang="0">
                  <a:pos x="55" y="144"/>
                </a:cxn>
                <a:cxn ang="0">
                  <a:pos x="13" y="101"/>
                </a:cxn>
                <a:cxn ang="0">
                  <a:pos x="29" y="91"/>
                </a:cxn>
                <a:cxn ang="0">
                  <a:pos x="29" y="33"/>
                </a:cxn>
                <a:cxn ang="0">
                  <a:pos x="50" y="0"/>
                </a:cxn>
                <a:cxn ang="0">
                  <a:pos x="125" y="2"/>
                </a:cxn>
                <a:cxn ang="0">
                  <a:pos x="125" y="2"/>
                </a:cxn>
              </a:cxnLst>
              <a:rect l="0" t="0" r="r" b="b"/>
              <a:pathLst>
                <a:path w="230" h="251">
                  <a:moveTo>
                    <a:pt x="125" y="2"/>
                  </a:moveTo>
                  <a:lnTo>
                    <a:pt x="230" y="106"/>
                  </a:lnTo>
                  <a:lnTo>
                    <a:pt x="230" y="106"/>
                  </a:lnTo>
                  <a:lnTo>
                    <a:pt x="228" y="121"/>
                  </a:lnTo>
                  <a:lnTo>
                    <a:pt x="223" y="136"/>
                  </a:lnTo>
                  <a:lnTo>
                    <a:pt x="218" y="150"/>
                  </a:lnTo>
                  <a:lnTo>
                    <a:pt x="212" y="163"/>
                  </a:lnTo>
                  <a:lnTo>
                    <a:pt x="205" y="175"/>
                  </a:lnTo>
                  <a:lnTo>
                    <a:pt x="197" y="186"/>
                  </a:lnTo>
                  <a:lnTo>
                    <a:pt x="187" y="198"/>
                  </a:lnTo>
                  <a:lnTo>
                    <a:pt x="178" y="207"/>
                  </a:lnTo>
                  <a:lnTo>
                    <a:pt x="166" y="217"/>
                  </a:lnTo>
                  <a:lnTo>
                    <a:pt x="155" y="225"/>
                  </a:lnTo>
                  <a:lnTo>
                    <a:pt x="142" y="234"/>
                  </a:lnTo>
                  <a:lnTo>
                    <a:pt x="129" y="238"/>
                  </a:lnTo>
                  <a:lnTo>
                    <a:pt x="114" y="245"/>
                  </a:lnTo>
                  <a:lnTo>
                    <a:pt x="101" y="248"/>
                  </a:lnTo>
                  <a:lnTo>
                    <a:pt x="86" y="251"/>
                  </a:lnTo>
                  <a:lnTo>
                    <a:pt x="70" y="251"/>
                  </a:lnTo>
                  <a:lnTo>
                    <a:pt x="0" y="183"/>
                  </a:lnTo>
                  <a:lnTo>
                    <a:pt x="16" y="176"/>
                  </a:lnTo>
                  <a:lnTo>
                    <a:pt x="55" y="144"/>
                  </a:lnTo>
                  <a:lnTo>
                    <a:pt x="13" y="101"/>
                  </a:lnTo>
                  <a:lnTo>
                    <a:pt x="29" y="91"/>
                  </a:lnTo>
                  <a:lnTo>
                    <a:pt x="29" y="33"/>
                  </a:lnTo>
                  <a:lnTo>
                    <a:pt x="50" y="0"/>
                  </a:lnTo>
                  <a:lnTo>
                    <a:pt x="125" y="2"/>
                  </a:lnTo>
                  <a:lnTo>
                    <a:pt x="125" y="2"/>
                  </a:lnTo>
                  <a:close/>
                </a:path>
              </a:pathLst>
            </a:custGeom>
            <a:solidFill>
              <a:srgbClr val="C4472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10" name="Freeform 162"/>
            <p:cNvSpPr/>
            <p:nvPr/>
          </p:nvSpPr>
          <p:spPr bwMode="auto">
            <a:xfrm>
              <a:off x="5529263" y="3471863"/>
              <a:ext cx="198438" cy="315913"/>
            </a:xfrm>
            <a:custGeom>
              <a:avLst/>
              <a:gdLst/>
              <a:ahLst/>
              <a:cxnLst>
                <a:cxn ang="0">
                  <a:pos x="13" y="99"/>
                </a:cxn>
                <a:cxn ang="0">
                  <a:pos x="24" y="99"/>
                </a:cxn>
                <a:cxn ang="0">
                  <a:pos x="18" y="70"/>
                </a:cxn>
                <a:cxn ang="0">
                  <a:pos x="18" y="55"/>
                </a:cxn>
                <a:cxn ang="0">
                  <a:pos x="24" y="27"/>
                </a:cxn>
                <a:cxn ang="0">
                  <a:pos x="32" y="16"/>
                </a:cxn>
                <a:cxn ang="0">
                  <a:pos x="44" y="8"/>
                </a:cxn>
                <a:cxn ang="0">
                  <a:pos x="70" y="0"/>
                </a:cxn>
                <a:cxn ang="0">
                  <a:pos x="96" y="1"/>
                </a:cxn>
                <a:cxn ang="0">
                  <a:pos x="119" y="11"/>
                </a:cxn>
                <a:cxn ang="0">
                  <a:pos x="114" y="39"/>
                </a:cxn>
                <a:cxn ang="0">
                  <a:pos x="106" y="32"/>
                </a:cxn>
                <a:cxn ang="0">
                  <a:pos x="89" y="24"/>
                </a:cxn>
                <a:cxn ang="0">
                  <a:pos x="76" y="24"/>
                </a:cxn>
                <a:cxn ang="0">
                  <a:pos x="62" y="26"/>
                </a:cxn>
                <a:cxn ang="0">
                  <a:pos x="50" y="34"/>
                </a:cxn>
                <a:cxn ang="0">
                  <a:pos x="42" y="49"/>
                </a:cxn>
                <a:cxn ang="0">
                  <a:pos x="42" y="67"/>
                </a:cxn>
                <a:cxn ang="0">
                  <a:pos x="42" y="75"/>
                </a:cxn>
                <a:cxn ang="0">
                  <a:pos x="50" y="96"/>
                </a:cxn>
                <a:cxn ang="0">
                  <a:pos x="52" y="99"/>
                </a:cxn>
                <a:cxn ang="0">
                  <a:pos x="88" y="117"/>
                </a:cxn>
                <a:cxn ang="0">
                  <a:pos x="60" y="117"/>
                </a:cxn>
                <a:cxn ang="0">
                  <a:pos x="63" y="129"/>
                </a:cxn>
                <a:cxn ang="0">
                  <a:pos x="62" y="156"/>
                </a:cxn>
                <a:cxn ang="0">
                  <a:pos x="53" y="176"/>
                </a:cxn>
                <a:cxn ang="0">
                  <a:pos x="106" y="181"/>
                </a:cxn>
                <a:cxn ang="0">
                  <a:pos x="0" y="199"/>
                </a:cxn>
                <a:cxn ang="0">
                  <a:pos x="8" y="181"/>
                </a:cxn>
                <a:cxn ang="0">
                  <a:pos x="21" y="174"/>
                </a:cxn>
                <a:cxn ang="0">
                  <a:pos x="32" y="165"/>
                </a:cxn>
                <a:cxn ang="0">
                  <a:pos x="39" y="152"/>
                </a:cxn>
                <a:cxn ang="0">
                  <a:pos x="39" y="135"/>
                </a:cxn>
                <a:cxn ang="0">
                  <a:pos x="37" y="127"/>
                </a:cxn>
                <a:cxn ang="0">
                  <a:pos x="13" y="117"/>
                </a:cxn>
              </a:cxnLst>
              <a:rect l="0" t="0" r="r" b="b"/>
              <a:pathLst>
                <a:path w="125" h="199">
                  <a:moveTo>
                    <a:pt x="13" y="117"/>
                  </a:moveTo>
                  <a:lnTo>
                    <a:pt x="13" y="99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19" y="86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18" y="55"/>
                  </a:lnTo>
                  <a:lnTo>
                    <a:pt x="19" y="42"/>
                  </a:lnTo>
                  <a:lnTo>
                    <a:pt x="24" y="2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9" y="11"/>
                  </a:lnTo>
                  <a:lnTo>
                    <a:pt x="44" y="8"/>
                  </a:lnTo>
                  <a:lnTo>
                    <a:pt x="57" y="1"/>
                  </a:lnTo>
                  <a:lnTo>
                    <a:pt x="70" y="0"/>
                  </a:lnTo>
                  <a:lnTo>
                    <a:pt x="83" y="0"/>
                  </a:lnTo>
                  <a:lnTo>
                    <a:pt x="96" y="1"/>
                  </a:lnTo>
                  <a:lnTo>
                    <a:pt x="109" y="6"/>
                  </a:lnTo>
                  <a:lnTo>
                    <a:pt x="119" y="11"/>
                  </a:lnTo>
                  <a:lnTo>
                    <a:pt x="125" y="18"/>
                  </a:lnTo>
                  <a:lnTo>
                    <a:pt x="114" y="39"/>
                  </a:lnTo>
                  <a:lnTo>
                    <a:pt x="114" y="39"/>
                  </a:lnTo>
                  <a:lnTo>
                    <a:pt x="106" y="32"/>
                  </a:lnTo>
                  <a:lnTo>
                    <a:pt x="98" y="27"/>
                  </a:lnTo>
                  <a:lnTo>
                    <a:pt x="89" y="24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70" y="24"/>
                  </a:lnTo>
                  <a:lnTo>
                    <a:pt x="62" y="26"/>
                  </a:lnTo>
                  <a:lnTo>
                    <a:pt x="55" y="29"/>
                  </a:lnTo>
                  <a:lnTo>
                    <a:pt x="50" y="34"/>
                  </a:lnTo>
                  <a:lnTo>
                    <a:pt x="45" y="41"/>
                  </a:lnTo>
                  <a:lnTo>
                    <a:pt x="42" y="49"/>
                  </a:lnTo>
                  <a:lnTo>
                    <a:pt x="40" y="57"/>
                  </a:lnTo>
                  <a:lnTo>
                    <a:pt x="42" y="67"/>
                  </a:lnTo>
                  <a:lnTo>
                    <a:pt x="42" y="67"/>
                  </a:lnTo>
                  <a:lnTo>
                    <a:pt x="42" y="75"/>
                  </a:lnTo>
                  <a:lnTo>
                    <a:pt x="45" y="81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2" y="99"/>
                  </a:lnTo>
                  <a:lnTo>
                    <a:pt x="88" y="99"/>
                  </a:lnTo>
                  <a:lnTo>
                    <a:pt x="88" y="117"/>
                  </a:lnTo>
                  <a:lnTo>
                    <a:pt x="60" y="117"/>
                  </a:lnTo>
                  <a:lnTo>
                    <a:pt x="60" y="117"/>
                  </a:lnTo>
                  <a:lnTo>
                    <a:pt x="63" y="129"/>
                  </a:lnTo>
                  <a:lnTo>
                    <a:pt x="63" y="129"/>
                  </a:lnTo>
                  <a:lnTo>
                    <a:pt x="65" y="143"/>
                  </a:lnTo>
                  <a:lnTo>
                    <a:pt x="62" y="156"/>
                  </a:lnTo>
                  <a:lnTo>
                    <a:pt x="57" y="170"/>
                  </a:lnTo>
                  <a:lnTo>
                    <a:pt x="53" y="176"/>
                  </a:lnTo>
                  <a:lnTo>
                    <a:pt x="49" y="181"/>
                  </a:lnTo>
                  <a:lnTo>
                    <a:pt x="106" y="181"/>
                  </a:lnTo>
                  <a:lnTo>
                    <a:pt x="106" y="199"/>
                  </a:lnTo>
                  <a:lnTo>
                    <a:pt x="0" y="199"/>
                  </a:lnTo>
                  <a:lnTo>
                    <a:pt x="0" y="181"/>
                  </a:lnTo>
                  <a:lnTo>
                    <a:pt x="8" y="181"/>
                  </a:lnTo>
                  <a:lnTo>
                    <a:pt x="8" y="181"/>
                  </a:lnTo>
                  <a:lnTo>
                    <a:pt x="21" y="174"/>
                  </a:lnTo>
                  <a:lnTo>
                    <a:pt x="27" y="170"/>
                  </a:lnTo>
                  <a:lnTo>
                    <a:pt x="32" y="165"/>
                  </a:lnTo>
                  <a:lnTo>
                    <a:pt x="37" y="158"/>
                  </a:lnTo>
                  <a:lnTo>
                    <a:pt x="39" y="152"/>
                  </a:lnTo>
                  <a:lnTo>
                    <a:pt x="40" y="143"/>
                  </a:lnTo>
                  <a:lnTo>
                    <a:pt x="39" y="135"/>
                  </a:lnTo>
                  <a:lnTo>
                    <a:pt x="39" y="135"/>
                  </a:lnTo>
                  <a:lnTo>
                    <a:pt x="37" y="127"/>
                  </a:lnTo>
                  <a:lnTo>
                    <a:pt x="32" y="117"/>
                  </a:lnTo>
                  <a:lnTo>
                    <a:pt x="13" y="117"/>
                  </a:lnTo>
                  <a:lnTo>
                    <a:pt x="13" y="1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521" name="组合 520"/>
          <p:cNvGrpSpPr/>
          <p:nvPr/>
        </p:nvGrpSpPr>
        <p:grpSpPr>
          <a:xfrm>
            <a:off x="5464465" y="4986825"/>
            <a:ext cx="1223433" cy="1225551"/>
            <a:chOff x="4113213" y="3168650"/>
            <a:chExt cx="917575" cy="919163"/>
          </a:xfrm>
        </p:grpSpPr>
        <p:sp>
          <p:nvSpPr>
            <p:cNvPr id="2058" name="Freeform 10"/>
            <p:cNvSpPr/>
            <p:nvPr/>
          </p:nvSpPr>
          <p:spPr bwMode="auto">
            <a:xfrm>
              <a:off x="4113213" y="3168650"/>
              <a:ext cx="917575" cy="919163"/>
            </a:xfrm>
            <a:custGeom>
              <a:avLst/>
              <a:gdLst/>
              <a:ahLst/>
              <a:cxnLst>
                <a:cxn ang="0">
                  <a:pos x="289" y="0"/>
                </a:cxn>
                <a:cxn ang="0">
                  <a:pos x="348" y="6"/>
                </a:cxn>
                <a:cxn ang="0">
                  <a:pos x="402" y="22"/>
                </a:cxn>
                <a:cxn ang="0">
                  <a:pos x="451" y="50"/>
                </a:cxn>
                <a:cxn ang="0">
                  <a:pos x="493" y="85"/>
                </a:cxn>
                <a:cxn ang="0">
                  <a:pos x="529" y="129"/>
                </a:cxn>
                <a:cxn ang="0">
                  <a:pos x="555" y="178"/>
                </a:cxn>
                <a:cxn ang="0">
                  <a:pos x="573" y="232"/>
                </a:cxn>
                <a:cxn ang="0">
                  <a:pos x="578" y="290"/>
                </a:cxn>
                <a:cxn ang="0">
                  <a:pos x="576" y="320"/>
                </a:cxn>
                <a:cxn ang="0">
                  <a:pos x="565" y="375"/>
                </a:cxn>
                <a:cxn ang="0">
                  <a:pos x="544" y="427"/>
                </a:cxn>
                <a:cxn ang="0">
                  <a:pos x="513" y="473"/>
                </a:cxn>
                <a:cxn ang="0">
                  <a:pos x="474" y="512"/>
                </a:cxn>
                <a:cxn ang="0">
                  <a:pos x="428" y="543"/>
                </a:cxn>
                <a:cxn ang="0">
                  <a:pos x="376" y="566"/>
                </a:cxn>
                <a:cxn ang="0">
                  <a:pos x="318" y="578"/>
                </a:cxn>
                <a:cxn ang="0">
                  <a:pos x="289" y="579"/>
                </a:cxn>
                <a:cxn ang="0">
                  <a:pos x="230" y="573"/>
                </a:cxn>
                <a:cxn ang="0">
                  <a:pos x="176" y="556"/>
                </a:cxn>
                <a:cxn ang="0">
                  <a:pos x="127" y="530"/>
                </a:cxn>
                <a:cxn ang="0">
                  <a:pos x="85" y="494"/>
                </a:cxn>
                <a:cxn ang="0">
                  <a:pos x="49" y="452"/>
                </a:cxn>
                <a:cxn ang="0">
                  <a:pos x="23" y="403"/>
                </a:cxn>
                <a:cxn ang="0">
                  <a:pos x="6" y="347"/>
                </a:cxn>
                <a:cxn ang="0">
                  <a:pos x="0" y="290"/>
                </a:cxn>
                <a:cxn ang="0">
                  <a:pos x="2" y="261"/>
                </a:cxn>
                <a:cxn ang="0">
                  <a:pos x="13" y="204"/>
                </a:cxn>
                <a:cxn ang="0">
                  <a:pos x="34" y="151"/>
                </a:cxn>
                <a:cxn ang="0">
                  <a:pos x="65" y="106"/>
                </a:cxn>
                <a:cxn ang="0">
                  <a:pos x="104" y="67"/>
                </a:cxn>
                <a:cxn ang="0">
                  <a:pos x="152" y="36"/>
                </a:cxn>
                <a:cxn ang="0">
                  <a:pos x="202" y="13"/>
                </a:cxn>
                <a:cxn ang="0">
                  <a:pos x="260" y="1"/>
                </a:cxn>
                <a:cxn ang="0">
                  <a:pos x="289" y="0"/>
                </a:cxn>
              </a:cxnLst>
              <a:rect l="0" t="0" r="r" b="b"/>
              <a:pathLst>
                <a:path w="578" h="579">
                  <a:moveTo>
                    <a:pt x="289" y="0"/>
                  </a:moveTo>
                  <a:lnTo>
                    <a:pt x="289" y="0"/>
                  </a:lnTo>
                  <a:lnTo>
                    <a:pt x="318" y="1"/>
                  </a:lnTo>
                  <a:lnTo>
                    <a:pt x="348" y="6"/>
                  </a:lnTo>
                  <a:lnTo>
                    <a:pt x="376" y="13"/>
                  </a:lnTo>
                  <a:lnTo>
                    <a:pt x="402" y="22"/>
                  </a:lnTo>
                  <a:lnTo>
                    <a:pt x="428" y="36"/>
                  </a:lnTo>
                  <a:lnTo>
                    <a:pt x="451" y="50"/>
                  </a:lnTo>
                  <a:lnTo>
                    <a:pt x="474" y="67"/>
                  </a:lnTo>
                  <a:lnTo>
                    <a:pt x="493" y="85"/>
                  </a:lnTo>
                  <a:lnTo>
                    <a:pt x="513" y="106"/>
                  </a:lnTo>
                  <a:lnTo>
                    <a:pt x="529" y="129"/>
                  </a:lnTo>
                  <a:lnTo>
                    <a:pt x="544" y="151"/>
                  </a:lnTo>
                  <a:lnTo>
                    <a:pt x="555" y="178"/>
                  </a:lnTo>
                  <a:lnTo>
                    <a:pt x="565" y="204"/>
                  </a:lnTo>
                  <a:lnTo>
                    <a:pt x="573" y="232"/>
                  </a:lnTo>
                  <a:lnTo>
                    <a:pt x="576" y="261"/>
                  </a:lnTo>
                  <a:lnTo>
                    <a:pt x="578" y="290"/>
                  </a:lnTo>
                  <a:lnTo>
                    <a:pt x="578" y="290"/>
                  </a:lnTo>
                  <a:lnTo>
                    <a:pt x="576" y="320"/>
                  </a:lnTo>
                  <a:lnTo>
                    <a:pt x="573" y="347"/>
                  </a:lnTo>
                  <a:lnTo>
                    <a:pt x="565" y="375"/>
                  </a:lnTo>
                  <a:lnTo>
                    <a:pt x="555" y="403"/>
                  </a:lnTo>
                  <a:lnTo>
                    <a:pt x="544" y="427"/>
                  </a:lnTo>
                  <a:lnTo>
                    <a:pt x="529" y="452"/>
                  </a:lnTo>
                  <a:lnTo>
                    <a:pt x="513" y="473"/>
                  </a:lnTo>
                  <a:lnTo>
                    <a:pt x="493" y="494"/>
                  </a:lnTo>
                  <a:lnTo>
                    <a:pt x="474" y="512"/>
                  </a:lnTo>
                  <a:lnTo>
                    <a:pt x="451" y="530"/>
                  </a:lnTo>
                  <a:lnTo>
                    <a:pt x="428" y="543"/>
                  </a:lnTo>
                  <a:lnTo>
                    <a:pt x="402" y="556"/>
                  </a:lnTo>
                  <a:lnTo>
                    <a:pt x="376" y="566"/>
                  </a:lnTo>
                  <a:lnTo>
                    <a:pt x="348" y="573"/>
                  </a:lnTo>
                  <a:lnTo>
                    <a:pt x="318" y="578"/>
                  </a:lnTo>
                  <a:lnTo>
                    <a:pt x="289" y="579"/>
                  </a:lnTo>
                  <a:lnTo>
                    <a:pt x="289" y="579"/>
                  </a:lnTo>
                  <a:lnTo>
                    <a:pt x="260" y="578"/>
                  </a:lnTo>
                  <a:lnTo>
                    <a:pt x="230" y="573"/>
                  </a:lnTo>
                  <a:lnTo>
                    <a:pt x="202" y="566"/>
                  </a:lnTo>
                  <a:lnTo>
                    <a:pt x="176" y="556"/>
                  </a:lnTo>
                  <a:lnTo>
                    <a:pt x="152" y="543"/>
                  </a:lnTo>
                  <a:lnTo>
                    <a:pt x="127" y="530"/>
                  </a:lnTo>
                  <a:lnTo>
                    <a:pt x="104" y="512"/>
                  </a:lnTo>
                  <a:lnTo>
                    <a:pt x="85" y="494"/>
                  </a:lnTo>
                  <a:lnTo>
                    <a:pt x="65" y="473"/>
                  </a:lnTo>
                  <a:lnTo>
                    <a:pt x="49" y="452"/>
                  </a:lnTo>
                  <a:lnTo>
                    <a:pt x="34" y="427"/>
                  </a:lnTo>
                  <a:lnTo>
                    <a:pt x="23" y="403"/>
                  </a:lnTo>
                  <a:lnTo>
                    <a:pt x="13" y="375"/>
                  </a:lnTo>
                  <a:lnTo>
                    <a:pt x="6" y="347"/>
                  </a:lnTo>
                  <a:lnTo>
                    <a:pt x="2" y="320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" y="261"/>
                  </a:lnTo>
                  <a:lnTo>
                    <a:pt x="6" y="232"/>
                  </a:lnTo>
                  <a:lnTo>
                    <a:pt x="13" y="204"/>
                  </a:lnTo>
                  <a:lnTo>
                    <a:pt x="23" y="178"/>
                  </a:lnTo>
                  <a:lnTo>
                    <a:pt x="34" y="151"/>
                  </a:lnTo>
                  <a:lnTo>
                    <a:pt x="49" y="129"/>
                  </a:lnTo>
                  <a:lnTo>
                    <a:pt x="65" y="106"/>
                  </a:lnTo>
                  <a:lnTo>
                    <a:pt x="85" y="85"/>
                  </a:lnTo>
                  <a:lnTo>
                    <a:pt x="104" y="67"/>
                  </a:lnTo>
                  <a:lnTo>
                    <a:pt x="127" y="50"/>
                  </a:lnTo>
                  <a:lnTo>
                    <a:pt x="152" y="36"/>
                  </a:lnTo>
                  <a:lnTo>
                    <a:pt x="176" y="22"/>
                  </a:lnTo>
                  <a:lnTo>
                    <a:pt x="202" y="13"/>
                  </a:lnTo>
                  <a:lnTo>
                    <a:pt x="230" y="6"/>
                  </a:lnTo>
                  <a:lnTo>
                    <a:pt x="260" y="1"/>
                  </a:lnTo>
                  <a:lnTo>
                    <a:pt x="289" y="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4B63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11" name="Freeform 163"/>
            <p:cNvSpPr/>
            <p:nvPr/>
          </p:nvSpPr>
          <p:spPr bwMode="auto">
            <a:xfrm>
              <a:off x="4375150" y="3422650"/>
              <a:ext cx="655638" cy="663575"/>
            </a:xfrm>
            <a:custGeom>
              <a:avLst/>
              <a:gdLst/>
              <a:ahLst/>
              <a:cxnLst>
                <a:cxn ang="0">
                  <a:pos x="258" y="0"/>
                </a:cxn>
                <a:cxn ang="0">
                  <a:pos x="413" y="155"/>
                </a:cxn>
                <a:cxn ang="0">
                  <a:pos x="413" y="155"/>
                </a:cxn>
                <a:cxn ang="0">
                  <a:pos x="410" y="181"/>
                </a:cxn>
                <a:cxn ang="0">
                  <a:pos x="403" y="205"/>
                </a:cxn>
                <a:cxn ang="0">
                  <a:pos x="395" y="230"/>
                </a:cxn>
                <a:cxn ang="0">
                  <a:pos x="385" y="253"/>
                </a:cxn>
                <a:cxn ang="0">
                  <a:pos x="374" y="276"/>
                </a:cxn>
                <a:cxn ang="0">
                  <a:pos x="361" y="297"/>
                </a:cxn>
                <a:cxn ang="0">
                  <a:pos x="346" y="316"/>
                </a:cxn>
                <a:cxn ang="0">
                  <a:pos x="328" y="334"/>
                </a:cxn>
                <a:cxn ang="0">
                  <a:pos x="310" y="352"/>
                </a:cxn>
                <a:cxn ang="0">
                  <a:pos x="291" y="367"/>
                </a:cxn>
                <a:cxn ang="0">
                  <a:pos x="269" y="380"/>
                </a:cxn>
                <a:cxn ang="0">
                  <a:pos x="246" y="392"/>
                </a:cxn>
                <a:cxn ang="0">
                  <a:pos x="224" y="401"/>
                </a:cxn>
                <a:cxn ang="0">
                  <a:pos x="199" y="410"/>
                </a:cxn>
                <a:cxn ang="0">
                  <a:pos x="173" y="414"/>
                </a:cxn>
                <a:cxn ang="0">
                  <a:pos x="147" y="418"/>
                </a:cxn>
                <a:cxn ang="0">
                  <a:pos x="0" y="267"/>
                </a:cxn>
                <a:cxn ang="0">
                  <a:pos x="258" y="0"/>
                </a:cxn>
                <a:cxn ang="0">
                  <a:pos x="258" y="0"/>
                </a:cxn>
              </a:cxnLst>
              <a:rect l="0" t="0" r="r" b="b"/>
              <a:pathLst>
                <a:path w="413" h="418">
                  <a:moveTo>
                    <a:pt x="258" y="0"/>
                  </a:moveTo>
                  <a:lnTo>
                    <a:pt x="413" y="155"/>
                  </a:lnTo>
                  <a:lnTo>
                    <a:pt x="413" y="155"/>
                  </a:lnTo>
                  <a:lnTo>
                    <a:pt x="410" y="181"/>
                  </a:lnTo>
                  <a:lnTo>
                    <a:pt x="403" y="205"/>
                  </a:lnTo>
                  <a:lnTo>
                    <a:pt x="395" y="230"/>
                  </a:lnTo>
                  <a:lnTo>
                    <a:pt x="385" y="253"/>
                  </a:lnTo>
                  <a:lnTo>
                    <a:pt x="374" y="276"/>
                  </a:lnTo>
                  <a:lnTo>
                    <a:pt x="361" y="297"/>
                  </a:lnTo>
                  <a:lnTo>
                    <a:pt x="346" y="316"/>
                  </a:lnTo>
                  <a:lnTo>
                    <a:pt x="328" y="334"/>
                  </a:lnTo>
                  <a:lnTo>
                    <a:pt x="310" y="352"/>
                  </a:lnTo>
                  <a:lnTo>
                    <a:pt x="291" y="367"/>
                  </a:lnTo>
                  <a:lnTo>
                    <a:pt x="269" y="380"/>
                  </a:lnTo>
                  <a:lnTo>
                    <a:pt x="246" y="392"/>
                  </a:lnTo>
                  <a:lnTo>
                    <a:pt x="224" y="401"/>
                  </a:lnTo>
                  <a:lnTo>
                    <a:pt x="199" y="410"/>
                  </a:lnTo>
                  <a:lnTo>
                    <a:pt x="173" y="414"/>
                  </a:lnTo>
                  <a:lnTo>
                    <a:pt x="147" y="418"/>
                  </a:lnTo>
                  <a:lnTo>
                    <a:pt x="0" y="267"/>
                  </a:lnTo>
                  <a:lnTo>
                    <a:pt x="258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C99128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12" name="Freeform 164"/>
            <p:cNvSpPr/>
            <p:nvPr/>
          </p:nvSpPr>
          <p:spPr bwMode="auto">
            <a:xfrm>
              <a:off x="4276725" y="3330575"/>
              <a:ext cx="590550" cy="59372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224" y="5"/>
                </a:cxn>
                <a:cxn ang="0">
                  <a:pos x="259" y="15"/>
                </a:cxn>
                <a:cxn ang="0">
                  <a:pos x="291" y="33"/>
                </a:cxn>
                <a:cxn ang="0">
                  <a:pos x="318" y="56"/>
                </a:cxn>
                <a:cxn ang="0">
                  <a:pos x="341" y="84"/>
                </a:cxn>
                <a:cxn ang="0">
                  <a:pos x="357" y="115"/>
                </a:cxn>
                <a:cxn ang="0">
                  <a:pos x="369" y="151"/>
                </a:cxn>
                <a:cxn ang="0">
                  <a:pos x="372" y="188"/>
                </a:cxn>
                <a:cxn ang="0">
                  <a:pos x="372" y="206"/>
                </a:cxn>
                <a:cxn ang="0">
                  <a:pos x="364" y="244"/>
                </a:cxn>
                <a:cxn ang="0">
                  <a:pos x="351" y="276"/>
                </a:cxn>
                <a:cxn ang="0">
                  <a:pos x="330" y="306"/>
                </a:cxn>
                <a:cxn ang="0">
                  <a:pos x="305" y="332"/>
                </a:cxn>
                <a:cxn ang="0">
                  <a:pos x="276" y="352"/>
                </a:cxn>
                <a:cxn ang="0">
                  <a:pos x="242" y="366"/>
                </a:cxn>
                <a:cxn ang="0">
                  <a:pos x="206" y="373"/>
                </a:cxn>
                <a:cxn ang="0">
                  <a:pos x="186" y="374"/>
                </a:cxn>
                <a:cxn ang="0">
                  <a:pos x="148" y="371"/>
                </a:cxn>
                <a:cxn ang="0">
                  <a:pos x="114" y="360"/>
                </a:cxn>
                <a:cxn ang="0">
                  <a:pos x="81" y="342"/>
                </a:cxn>
                <a:cxn ang="0">
                  <a:pos x="54" y="319"/>
                </a:cxn>
                <a:cxn ang="0">
                  <a:pos x="31" y="293"/>
                </a:cxn>
                <a:cxn ang="0">
                  <a:pos x="15" y="260"/>
                </a:cxn>
                <a:cxn ang="0">
                  <a:pos x="3" y="226"/>
                </a:cxn>
                <a:cxn ang="0">
                  <a:pos x="0" y="188"/>
                </a:cxn>
                <a:cxn ang="0">
                  <a:pos x="1" y="169"/>
                </a:cxn>
                <a:cxn ang="0">
                  <a:pos x="8" y="133"/>
                </a:cxn>
                <a:cxn ang="0">
                  <a:pos x="23" y="98"/>
                </a:cxn>
                <a:cxn ang="0">
                  <a:pos x="42" y="69"/>
                </a:cxn>
                <a:cxn ang="0">
                  <a:pos x="67" y="43"/>
                </a:cxn>
                <a:cxn ang="0">
                  <a:pos x="98" y="23"/>
                </a:cxn>
                <a:cxn ang="0">
                  <a:pos x="130" y="10"/>
                </a:cxn>
                <a:cxn ang="0">
                  <a:pos x="166" y="2"/>
                </a:cxn>
                <a:cxn ang="0">
                  <a:pos x="186" y="0"/>
                </a:cxn>
              </a:cxnLst>
              <a:rect l="0" t="0" r="r" b="b"/>
              <a:pathLst>
                <a:path w="372" h="374">
                  <a:moveTo>
                    <a:pt x="186" y="0"/>
                  </a:moveTo>
                  <a:lnTo>
                    <a:pt x="186" y="0"/>
                  </a:lnTo>
                  <a:lnTo>
                    <a:pt x="206" y="2"/>
                  </a:lnTo>
                  <a:lnTo>
                    <a:pt x="224" y="5"/>
                  </a:lnTo>
                  <a:lnTo>
                    <a:pt x="242" y="10"/>
                  </a:lnTo>
                  <a:lnTo>
                    <a:pt x="259" y="15"/>
                  </a:lnTo>
                  <a:lnTo>
                    <a:pt x="276" y="23"/>
                  </a:lnTo>
                  <a:lnTo>
                    <a:pt x="291" y="33"/>
                  </a:lnTo>
                  <a:lnTo>
                    <a:pt x="305" y="43"/>
                  </a:lnTo>
                  <a:lnTo>
                    <a:pt x="318" y="56"/>
                  </a:lnTo>
                  <a:lnTo>
                    <a:pt x="330" y="69"/>
                  </a:lnTo>
                  <a:lnTo>
                    <a:pt x="341" y="84"/>
                  </a:lnTo>
                  <a:lnTo>
                    <a:pt x="351" y="98"/>
                  </a:lnTo>
                  <a:lnTo>
                    <a:pt x="357" y="115"/>
                  </a:lnTo>
                  <a:lnTo>
                    <a:pt x="364" y="133"/>
                  </a:lnTo>
                  <a:lnTo>
                    <a:pt x="369" y="151"/>
                  </a:lnTo>
                  <a:lnTo>
                    <a:pt x="372" y="169"/>
                  </a:lnTo>
                  <a:lnTo>
                    <a:pt x="372" y="188"/>
                  </a:lnTo>
                  <a:lnTo>
                    <a:pt x="372" y="188"/>
                  </a:lnTo>
                  <a:lnTo>
                    <a:pt x="372" y="206"/>
                  </a:lnTo>
                  <a:lnTo>
                    <a:pt x="369" y="226"/>
                  </a:lnTo>
                  <a:lnTo>
                    <a:pt x="364" y="244"/>
                  </a:lnTo>
                  <a:lnTo>
                    <a:pt x="357" y="260"/>
                  </a:lnTo>
                  <a:lnTo>
                    <a:pt x="351" y="276"/>
                  </a:lnTo>
                  <a:lnTo>
                    <a:pt x="341" y="293"/>
                  </a:lnTo>
                  <a:lnTo>
                    <a:pt x="330" y="306"/>
                  </a:lnTo>
                  <a:lnTo>
                    <a:pt x="318" y="319"/>
                  </a:lnTo>
                  <a:lnTo>
                    <a:pt x="305" y="332"/>
                  </a:lnTo>
                  <a:lnTo>
                    <a:pt x="291" y="342"/>
                  </a:lnTo>
                  <a:lnTo>
                    <a:pt x="276" y="352"/>
                  </a:lnTo>
                  <a:lnTo>
                    <a:pt x="259" y="360"/>
                  </a:lnTo>
                  <a:lnTo>
                    <a:pt x="242" y="366"/>
                  </a:lnTo>
                  <a:lnTo>
                    <a:pt x="224" y="371"/>
                  </a:lnTo>
                  <a:lnTo>
                    <a:pt x="206" y="373"/>
                  </a:lnTo>
                  <a:lnTo>
                    <a:pt x="186" y="374"/>
                  </a:lnTo>
                  <a:lnTo>
                    <a:pt x="186" y="374"/>
                  </a:lnTo>
                  <a:lnTo>
                    <a:pt x="166" y="373"/>
                  </a:lnTo>
                  <a:lnTo>
                    <a:pt x="148" y="371"/>
                  </a:lnTo>
                  <a:lnTo>
                    <a:pt x="130" y="366"/>
                  </a:lnTo>
                  <a:lnTo>
                    <a:pt x="114" y="360"/>
                  </a:lnTo>
                  <a:lnTo>
                    <a:pt x="98" y="352"/>
                  </a:lnTo>
                  <a:lnTo>
                    <a:pt x="81" y="342"/>
                  </a:lnTo>
                  <a:lnTo>
                    <a:pt x="67" y="332"/>
                  </a:lnTo>
                  <a:lnTo>
                    <a:pt x="54" y="319"/>
                  </a:lnTo>
                  <a:lnTo>
                    <a:pt x="42" y="306"/>
                  </a:lnTo>
                  <a:lnTo>
                    <a:pt x="31" y="293"/>
                  </a:lnTo>
                  <a:lnTo>
                    <a:pt x="23" y="276"/>
                  </a:lnTo>
                  <a:lnTo>
                    <a:pt x="15" y="260"/>
                  </a:lnTo>
                  <a:lnTo>
                    <a:pt x="8" y="244"/>
                  </a:lnTo>
                  <a:lnTo>
                    <a:pt x="3" y="226"/>
                  </a:lnTo>
                  <a:lnTo>
                    <a:pt x="1" y="206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1" y="169"/>
                  </a:lnTo>
                  <a:lnTo>
                    <a:pt x="3" y="151"/>
                  </a:lnTo>
                  <a:lnTo>
                    <a:pt x="8" y="133"/>
                  </a:lnTo>
                  <a:lnTo>
                    <a:pt x="15" y="115"/>
                  </a:lnTo>
                  <a:lnTo>
                    <a:pt x="23" y="98"/>
                  </a:lnTo>
                  <a:lnTo>
                    <a:pt x="31" y="84"/>
                  </a:lnTo>
                  <a:lnTo>
                    <a:pt x="42" y="69"/>
                  </a:lnTo>
                  <a:lnTo>
                    <a:pt x="54" y="56"/>
                  </a:lnTo>
                  <a:lnTo>
                    <a:pt x="67" y="43"/>
                  </a:lnTo>
                  <a:lnTo>
                    <a:pt x="81" y="33"/>
                  </a:lnTo>
                  <a:lnTo>
                    <a:pt x="98" y="23"/>
                  </a:lnTo>
                  <a:lnTo>
                    <a:pt x="114" y="15"/>
                  </a:lnTo>
                  <a:lnTo>
                    <a:pt x="130" y="10"/>
                  </a:lnTo>
                  <a:lnTo>
                    <a:pt x="148" y="5"/>
                  </a:lnTo>
                  <a:lnTo>
                    <a:pt x="166" y="2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13" name="Freeform 165"/>
            <p:cNvSpPr/>
            <p:nvPr/>
          </p:nvSpPr>
          <p:spPr bwMode="auto">
            <a:xfrm>
              <a:off x="4302125" y="3359150"/>
              <a:ext cx="539750" cy="536575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204" y="4"/>
                </a:cxn>
                <a:cxn ang="0">
                  <a:pos x="237" y="14"/>
                </a:cxn>
                <a:cxn ang="0">
                  <a:pos x="265" y="30"/>
                </a:cxn>
                <a:cxn ang="0">
                  <a:pos x="291" y="49"/>
                </a:cxn>
                <a:cxn ang="0">
                  <a:pos x="310" y="76"/>
                </a:cxn>
                <a:cxn ang="0">
                  <a:pos x="327" y="103"/>
                </a:cxn>
                <a:cxn ang="0">
                  <a:pos x="337" y="136"/>
                </a:cxn>
                <a:cxn ang="0">
                  <a:pos x="340" y="170"/>
                </a:cxn>
                <a:cxn ang="0">
                  <a:pos x="338" y="187"/>
                </a:cxn>
                <a:cxn ang="0">
                  <a:pos x="332" y="221"/>
                </a:cxn>
                <a:cxn ang="0">
                  <a:pos x="319" y="250"/>
                </a:cxn>
                <a:cxn ang="0">
                  <a:pos x="301" y="278"/>
                </a:cxn>
                <a:cxn ang="0">
                  <a:pos x="278" y="301"/>
                </a:cxn>
                <a:cxn ang="0">
                  <a:pos x="252" y="319"/>
                </a:cxn>
                <a:cxn ang="0">
                  <a:pos x="221" y="332"/>
                </a:cxn>
                <a:cxn ang="0">
                  <a:pos x="188" y="338"/>
                </a:cxn>
                <a:cxn ang="0">
                  <a:pos x="170" y="338"/>
                </a:cxn>
                <a:cxn ang="0">
                  <a:pos x="136" y="335"/>
                </a:cxn>
                <a:cxn ang="0">
                  <a:pos x="105" y="325"/>
                </a:cxn>
                <a:cxn ang="0">
                  <a:pos x="75" y="311"/>
                </a:cxn>
                <a:cxn ang="0">
                  <a:pos x="51" y="290"/>
                </a:cxn>
                <a:cxn ang="0">
                  <a:pos x="30" y="265"/>
                </a:cxn>
                <a:cxn ang="0">
                  <a:pos x="13" y="236"/>
                </a:cxn>
                <a:cxn ang="0">
                  <a:pos x="3" y="205"/>
                </a:cxn>
                <a:cxn ang="0">
                  <a:pos x="0" y="170"/>
                </a:cxn>
                <a:cxn ang="0">
                  <a:pos x="2" y="152"/>
                </a:cxn>
                <a:cxn ang="0">
                  <a:pos x="8" y="120"/>
                </a:cxn>
                <a:cxn ang="0">
                  <a:pos x="21" y="89"/>
                </a:cxn>
                <a:cxn ang="0">
                  <a:pos x="39" y="63"/>
                </a:cxn>
                <a:cxn ang="0">
                  <a:pos x="62" y="40"/>
                </a:cxn>
                <a:cxn ang="0">
                  <a:pos x="90" y="20"/>
                </a:cxn>
                <a:cxn ang="0">
                  <a:pos x="119" y="7"/>
                </a:cxn>
                <a:cxn ang="0">
                  <a:pos x="154" y="0"/>
                </a:cxn>
                <a:cxn ang="0">
                  <a:pos x="170" y="0"/>
                </a:cxn>
              </a:cxnLst>
              <a:rect l="0" t="0" r="r" b="b"/>
              <a:pathLst>
                <a:path w="340" h="338">
                  <a:moveTo>
                    <a:pt x="170" y="0"/>
                  </a:moveTo>
                  <a:lnTo>
                    <a:pt x="170" y="0"/>
                  </a:lnTo>
                  <a:lnTo>
                    <a:pt x="188" y="0"/>
                  </a:lnTo>
                  <a:lnTo>
                    <a:pt x="204" y="4"/>
                  </a:lnTo>
                  <a:lnTo>
                    <a:pt x="221" y="7"/>
                  </a:lnTo>
                  <a:lnTo>
                    <a:pt x="237" y="14"/>
                  </a:lnTo>
                  <a:lnTo>
                    <a:pt x="252" y="20"/>
                  </a:lnTo>
                  <a:lnTo>
                    <a:pt x="265" y="30"/>
                  </a:lnTo>
                  <a:lnTo>
                    <a:pt x="278" y="40"/>
                  </a:lnTo>
                  <a:lnTo>
                    <a:pt x="291" y="49"/>
                  </a:lnTo>
                  <a:lnTo>
                    <a:pt x="301" y="63"/>
                  </a:lnTo>
                  <a:lnTo>
                    <a:pt x="310" y="76"/>
                  </a:lnTo>
                  <a:lnTo>
                    <a:pt x="319" y="89"/>
                  </a:lnTo>
                  <a:lnTo>
                    <a:pt x="327" y="103"/>
                  </a:lnTo>
                  <a:lnTo>
                    <a:pt x="332" y="120"/>
                  </a:lnTo>
                  <a:lnTo>
                    <a:pt x="337" y="136"/>
                  </a:lnTo>
                  <a:lnTo>
                    <a:pt x="338" y="152"/>
                  </a:lnTo>
                  <a:lnTo>
                    <a:pt x="340" y="170"/>
                  </a:lnTo>
                  <a:lnTo>
                    <a:pt x="340" y="170"/>
                  </a:lnTo>
                  <a:lnTo>
                    <a:pt x="338" y="187"/>
                  </a:lnTo>
                  <a:lnTo>
                    <a:pt x="337" y="205"/>
                  </a:lnTo>
                  <a:lnTo>
                    <a:pt x="332" y="221"/>
                  </a:lnTo>
                  <a:lnTo>
                    <a:pt x="327" y="236"/>
                  </a:lnTo>
                  <a:lnTo>
                    <a:pt x="319" y="250"/>
                  </a:lnTo>
                  <a:lnTo>
                    <a:pt x="310" y="265"/>
                  </a:lnTo>
                  <a:lnTo>
                    <a:pt x="301" y="278"/>
                  </a:lnTo>
                  <a:lnTo>
                    <a:pt x="291" y="290"/>
                  </a:lnTo>
                  <a:lnTo>
                    <a:pt x="278" y="301"/>
                  </a:lnTo>
                  <a:lnTo>
                    <a:pt x="265" y="311"/>
                  </a:lnTo>
                  <a:lnTo>
                    <a:pt x="252" y="319"/>
                  </a:lnTo>
                  <a:lnTo>
                    <a:pt x="237" y="325"/>
                  </a:lnTo>
                  <a:lnTo>
                    <a:pt x="221" y="332"/>
                  </a:lnTo>
                  <a:lnTo>
                    <a:pt x="204" y="335"/>
                  </a:lnTo>
                  <a:lnTo>
                    <a:pt x="188" y="338"/>
                  </a:lnTo>
                  <a:lnTo>
                    <a:pt x="170" y="338"/>
                  </a:lnTo>
                  <a:lnTo>
                    <a:pt x="170" y="338"/>
                  </a:lnTo>
                  <a:lnTo>
                    <a:pt x="154" y="338"/>
                  </a:lnTo>
                  <a:lnTo>
                    <a:pt x="136" y="335"/>
                  </a:lnTo>
                  <a:lnTo>
                    <a:pt x="119" y="332"/>
                  </a:lnTo>
                  <a:lnTo>
                    <a:pt x="105" y="325"/>
                  </a:lnTo>
                  <a:lnTo>
                    <a:pt x="90" y="319"/>
                  </a:lnTo>
                  <a:lnTo>
                    <a:pt x="75" y="311"/>
                  </a:lnTo>
                  <a:lnTo>
                    <a:pt x="62" y="301"/>
                  </a:lnTo>
                  <a:lnTo>
                    <a:pt x="51" y="290"/>
                  </a:lnTo>
                  <a:lnTo>
                    <a:pt x="39" y="278"/>
                  </a:lnTo>
                  <a:lnTo>
                    <a:pt x="30" y="265"/>
                  </a:lnTo>
                  <a:lnTo>
                    <a:pt x="21" y="250"/>
                  </a:lnTo>
                  <a:lnTo>
                    <a:pt x="13" y="236"/>
                  </a:lnTo>
                  <a:lnTo>
                    <a:pt x="8" y="221"/>
                  </a:lnTo>
                  <a:lnTo>
                    <a:pt x="3" y="205"/>
                  </a:lnTo>
                  <a:lnTo>
                    <a:pt x="2" y="187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2" y="152"/>
                  </a:lnTo>
                  <a:lnTo>
                    <a:pt x="3" y="136"/>
                  </a:lnTo>
                  <a:lnTo>
                    <a:pt x="8" y="120"/>
                  </a:lnTo>
                  <a:lnTo>
                    <a:pt x="13" y="103"/>
                  </a:lnTo>
                  <a:lnTo>
                    <a:pt x="21" y="89"/>
                  </a:lnTo>
                  <a:lnTo>
                    <a:pt x="30" y="76"/>
                  </a:lnTo>
                  <a:lnTo>
                    <a:pt x="39" y="63"/>
                  </a:lnTo>
                  <a:lnTo>
                    <a:pt x="51" y="49"/>
                  </a:lnTo>
                  <a:lnTo>
                    <a:pt x="62" y="40"/>
                  </a:lnTo>
                  <a:lnTo>
                    <a:pt x="75" y="30"/>
                  </a:lnTo>
                  <a:lnTo>
                    <a:pt x="90" y="20"/>
                  </a:lnTo>
                  <a:lnTo>
                    <a:pt x="105" y="14"/>
                  </a:lnTo>
                  <a:lnTo>
                    <a:pt x="119" y="7"/>
                  </a:lnTo>
                  <a:lnTo>
                    <a:pt x="136" y="4"/>
                  </a:lnTo>
                  <a:lnTo>
                    <a:pt x="154" y="0"/>
                  </a:lnTo>
                  <a:lnTo>
                    <a:pt x="170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26B4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14" name="Freeform 166"/>
            <p:cNvSpPr/>
            <p:nvPr/>
          </p:nvSpPr>
          <p:spPr bwMode="auto">
            <a:xfrm>
              <a:off x="4456113" y="3473450"/>
              <a:ext cx="385763" cy="412750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241" y="77"/>
                </a:cxn>
                <a:cxn ang="0">
                  <a:pos x="241" y="77"/>
                </a:cxn>
                <a:cxn ang="0">
                  <a:pos x="243" y="98"/>
                </a:cxn>
                <a:cxn ang="0">
                  <a:pos x="243" y="98"/>
                </a:cxn>
                <a:cxn ang="0">
                  <a:pos x="243" y="111"/>
                </a:cxn>
                <a:cxn ang="0">
                  <a:pos x="241" y="126"/>
                </a:cxn>
                <a:cxn ang="0">
                  <a:pos x="238" y="139"/>
                </a:cxn>
                <a:cxn ang="0">
                  <a:pos x="235" y="152"/>
                </a:cxn>
                <a:cxn ang="0">
                  <a:pos x="230" y="165"/>
                </a:cxn>
                <a:cxn ang="0">
                  <a:pos x="223" y="177"/>
                </a:cxn>
                <a:cxn ang="0">
                  <a:pos x="217" y="188"/>
                </a:cxn>
                <a:cxn ang="0">
                  <a:pos x="209" y="200"/>
                </a:cxn>
                <a:cxn ang="0">
                  <a:pos x="200" y="209"/>
                </a:cxn>
                <a:cxn ang="0">
                  <a:pos x="192" y="219"/>
                </a:cxn>
                <a:cxn ang="0">
                  <a:pos x="181" y="229"/>
                </a:cxn>
                <a:cxn ang="0">
                  <a:pos x="171" y="237"/>
                </a:cxn>
                <a:cxn ang="0">
                  <a:pos x="160" y="244"/>
                </a:cxn>
                <a:cxn ang="0">
                  <a:pos x="148" y="250"/>
                </a:cxn>
                <a:cxn ang="0">
                  <a:pos x="135" y="255"/>
                </a:cxn>
                <a:cxn ang="0">
                  <a:pos x="124" y="260"/>
                </a:cxn>
                <a:cxn ang="0">
                  <a:pos x="58" y="196"/>
                </a:cxn>
                <a:cxn ang="0">
                  <a:pos x="60" y="178"/>
                </a:cxn>
                <a:cxn ang="0">
                  <a:pos x="17" y="134"/>
                </a:cxn>
                <a:cxn ang="0">
                  <a:pos x="39" y="123"/>
                </a:cxn>
                <a:cxn ang="0">
                  <a:pos x="17" y="102"/>
                </a:cxn>
                <a:cxn ang="0">
                  <a:pos x="32" y="90"/>
                </a:cxn>
                <a:cxn ang="0">
                  <a:pos x="66" y="90"/>
                </a:cxn>
                <a:cxn ang="0">
                  <a:pos x="70" y="84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83" y="69"/>
                </a:cxn>
                <a:cxn ang="0">
                  <a:pos x="164" y="0"/>
                </a:cxn>
                <a:cxn ang="0">
                  <a:pos x="164" y="0"/>
                </a:cxn>
              </a:cxnLst>
              <a:rect l="0" t="0" r="r" b="b"/>
              <a:pathLst>
                <a:path w="243" h="260">
                  <a:moveTo>
                    <a:pt x="164" y="0"/>
                  </a:moveTo>
                  <a:lnTo>
                    <a:pt x="241" y="77"/>
                  </a:lnTo>
                  <a:lnTo>
                    <a:pt x="241" y="77"/>
                  </a:lnTo>
                  <a:lnTo>
                    <a:pt x="243" y="98"/>
                  </a:lnTo>
                  <a:lnTo>
                    <a:pt x="243" y="98"/>
                  </a:lnTo>
                  <a:lnTo>
                    <a:pt x="243" y="111"/>
                  </a:lnTo>
                  <a:lnTo>
                    <a:pt x="241" y="126"/>
                  </a:lnTo>
                  <a:lnTo>
                    <a:pt x="238" y="139"/>
                  </a:lnTo>
                  <a:lnTo>
                    <a:pt x="235" y="152"/>
                  </a:lnTo>
                  <a:lnTo>
                    <a:pt x="230" y="165"/>
                  </a:lnTo>
                  <a:lnTo>
                    <a:pt x="223" y="177"/>
                  </a:lnTo>
                  <a:lnTo>
                    <a:pt x="217" y="188"/>
                  </a:lnTo>
                  <a:lnTo>
                    <a:pt x="209" y="200"/>
                  </a:lnTo>
                  <a:lnTo>
                    <a:pt x="200" y="209"/>
                  </a:lnTo>
                  <a:lnTo>
                    <a:pt x="192" y="219"/>
                  </a:lnTo>
                  <a:lnTo>
                    <a:pt x="181" y="229"/>
                  </a:lnTo>
                  <a:lnTo>
                    <a:pt x="171" y="237"/>
                  </a:lnTo>
                  <a:lnTo>
                    <a:pt x="160" y="244"/>
                  </a:lnTo>
                  <a:lnTo>
                    <a:pt x="148" y="250"/>
                  </a:lnTo>
                  <a:lnTo>
                    <a:pt x="135" y="255"/>
                  </a:lnTo>
                  <a:lnTo>
                    <a:pt x="124" y="260"/>
                  </a:lnTo>
                  <a:lnTo>
                    <a:pt x="58" y="196"/>
                  </a:lnTo>
                  <a:lnTo>
                    <a:pt x="60" y="178"/>
                  </a:lnTo>
                  <a:lnTo>
                    <a:pt x="17" y="134"/>
                  </a:lnTo>
                  <a:lnTo>
                    <a:pt x="39" y="123"/>
                  </a:lnTo>
                  <a:lnTo>
                    <a:pt x="17" y="102"/>
                  </a:lnTo>
                  <a:lnTo>
                    <a:pt x="32" y="90"/>
                  </a:lnTo>
                  <a:lnTo>
                    <a:pt x="66" y="90"/>
                  </a:lnTo>
                  <a:lnTo>
                    <a:pt x="70" y="84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83" y="69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C4472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15" name="Freeform 167"/>
            <p:cNvSpPr/>
            <p:nvPr/>
          </p:nvSpPr>
          <p:spPr bwMode="auto">
            <a:xfrm>
              <a:off x="4429125" y="3473450"/>
              <a:ext cx="287338" cy="311150"/>
            </a:xfrm>
            <a:custGeom>
              <a:avLst/>
              <a:gdLst/>
              <a:ahLst/>
              <a:cxnLst>
                <a:cxn ang="0">
                  <a:pos x="75" y="196"/>
                </a:cxn>
                <a:cxn ang="0">
                  <a:pos x="75" y="134"/>
                </a:cxn>
                <a:cxn ang="0">
                  <a:pos x="34" y="134"/>
                </a:cxn>
                <a:cxn ang="0">
                  <a:pos x="34" y="116"/>
                </a:cxn>
                <a:cxn ang="0">
                  <a:pos x="75" y="116"/>
                </a:cxn>
                <a:cxn ang="0">
                  <a:pos x="75" y="102"/>
                </a:cxn>
                <a:cxn ang="0">
                  <a:pos x="34" y="102"/>
                </a:cxn>
                <a:cxn ang="0">
                  <a:pos x="34" y="84"/>
                </a:cxn>
                <a:cxn ang="0">
                  <a:pos x="75" y="84"/>
                </a:cxn>
                <a:cxn ang="0">
                  <a:pos x="0" y="0"/>
                </a:cxn>
                <a:cxn ang="0">
                  <a:pos x="31" y="0"/>
                </a:cxn>
                <a:cxn ang="0">
                  <a:pos x="90" y="64"/>
                </a:cxn>
                <a:cxn ang="0">
                  <a:pos x="150" y="0"/>
                </a:cxn>
                <a:cxn ang="0">
                  <a:pos x="181" y="0"/>
                </a:cxn>
                <a:cxn ang="0">
                  <a:pos x="103" y="84"/>
                </a:cxn>
                <a:cxn ang="0">
                  <a:pos x="146" y="84"/>
                </a:cxn>
                <a:cxn ang="0">
                  <a:pos x="146" y="102"/>
                </a:cxn>
                <a:cxn ang="0">
                  <a:pos x="101" y="102"/>
                </a:cxn>
                <a:cxn ang="0">
                  <a:pos x="101" y="116"/>
                </a:cxn>
                <a:cxn ang="0">
                  <a:pos x="146" y="116"/>
                </a:cxn>
                <a:cxn ang="0">
                  <a:pos x="146" y="134"/>
                </a:cxn>
                <a:cxn ang="0">
                  <a:pos x="101" y="134"/>
                </a:cxn>
                <a:cxn ang="0">
                  <a:pos x="101" y="196"/>
                </a:cxn>
                <a:cxn ang="0">
                  <a:pos x="75" y="196"/>
                </a:cxn>
                <a:cxn ang="0">
                  <a:pos x="75" y="196"/>
                </a:cxn>
              </a:cxnLst>
              <a:rect l="0" t="0" r="r" b="b"/>
              <a:pathLst>
                <a:path w="181" h="196">
                  <a:moveTo>
                    <a:pt x="75" y="196"/>
                  </a:moveTo>
                  <a:lnTo>
                    <a:pt x="75" y="134"/>
                  </a:lnTo>
                  <a:lnTo>
                    <a:pt x="34" y="134"/>
                  </a:lnTo>
                  <a:lnTo>
                    <a:pt x="34" y="116"/>
                  </a:lnTo>
                  <a:lnTo>
                    <a:pt x="75" y="116"/>
                  </a:lnTo>
                  <a:lnTo>
                    <a:pt x="75" y="102"/>
                  </a:lnTo>
                  <a:lnTo>
                    <a:pt x="34" y="102"/>
                  </a:lnTo>
                  <a:lnTo>
                    <a:pt x="34" y="84"/>
                  </a:lnTo>
                  <a:lnTo>
                    <a:pt x="75" y="84"/>
                  </a:lnTo>
                  <a:lnTo>
                    <a:pt x="0" y="0"/>
                  </a:lnTo>
                  <a:lnTo>
                    <a:pt x="31" y="0"/>
                  </a:lnTo>
                  <a:lnTo>
                    <a:pt x="90" y="64"/>
                  </a:lnTo>
                  <a:lnTo>
                    <a:pt x="150" y="0"/>
                  </a:lnTo>
                  <a:lnTo>
                    <a:pt x="181" y="0"/>
                  </a:lnTo>
                  <a:lnTo>
                    <a:pt x="103" y="84"/>
                  </a:lnTo>
                  <a:lnTo>
                    <a:pt x="146" y="84"/>
                  </a:lnTo>
                  <a:lnTo>
                    <a:pt x="146" y="102"/>
                  </a:lnTo>
                  <a:lnTo>
                    <a:pt x="101" y="102"/>
                  </a:lnTo>
                  <a:lnTo>
                    <a:pt x="101" y="116"/>
                  </a:lnTo>
                  <a:lnTo>
                    <a:pt x="146" y="116"/>
                  </a:lnTo>
                  <a:lnTo>
                    <a:pt x="146" y="134"/>
                  </a:lnTo>
                  <a:lnTo>
                    <a:pt x="101" y="134"/>
                  </a:lnTo>
                  <a:lnTo>
                    <a:pt x="101" y="196"/>
                  </a:lnTo>
                  <a:lnTo>
                    <a:pt x="75" y="196"/>
                  </a:lnTo>
                  <a:lnTo>
                    <a:pt x="75" y="1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523" name="组合 522"/>
          <p:cNvGrpSpPr/>
          <p:nvPr/>
        </p:nvGrpSpPr>
        <p:grpSpPr>
          <a:xfrm>
            <a:off x="2647181" y="4986825"/>
            <a:ext cx="1223433" cy="1225551"/>
            <a:chOff x="2000250" y="3168650"/>
            <a:chExt cx="917575" cy="919163"/>
          </a:xfrm>
        </p:grpSpPr>
        <p:sp>
          <p:nvSpPr>
            <p:cNvPr id="2054" name="Freeform 6"/>
            <p:cNvSpPr/>
            <p:nvPr/>
          </p:nvSpPr>
          <p:spPr bwMode="auto">
            <a:xfrm>
              <a:off x="2000250" y="3168650"/>
              <a:ext cx="917575" cy="919163"/>
            </a:xfrm>
            <a:custGeom>
              <a:avLst/>
              <a:gdLst/>
              <a:ahLst/>
              <a:cxnLst>
                <a:cxn ang="0">
                  <a:pos x="289" y="0"/>
                </a:cxn>
                <a:cxn ang="0">
                  <a:pos x="348" y="6"/>
                </a:cxn>
                <a:cxn ang="0">
                  <a:pos x="402" y="22"/>
                </a:cxn>
                <a:cxn ang="0">
                  <a:pos x="451" y="50"/>
                </a:cxn>
                <a:cxn ang="0">
                  <a:pos x="493" y="85"/>
                </a:cxn>
                <a:cxn ang="0">
                  <a:pos x="529" y="129"/>
                </a:cxn>
                <a:cxn ang="0">
                  <a:pos x="555" y="178"/>
                </a:cxn>
                <a:cxn ang="0">
                  <a:pos x="573" y="232"/>
                </a:cxn>
                <a:cxn ang="0">
                  <a:pos x="578" y="290"/>
                </a:cxn>
                <a:cxn ang="0">
                  <a:pos x="576" y="320"/>
                </a:cxn>
                <a:cxn ang="0">
                  <a:pos x="565" y="375"/>
                </a:cxn>
                <a:cxn ang="0">
                  <a:pos x="544" y="427"/>
                </a:cxn>
                <a:cxn ang="0">
                  <a:pos x="513" y="473"/>
                </a:cxn>
                <a:cxn ang="0">
                  <a:pos x="474" y="512"/>
                </a:cxn>
                <a:cxn ang="0">
                  <a:pos x="428" y="543"/>
                </a:cxn>
                <a:cxn ang="0">
                  <a:pos x="376" y="566"/>
                </a:cxn>
                <a:cxn ang="0">
                  <a:pos x="318" y="578"/>
                </a:cxn>
                <a:cxn ang="0">
                  <a:pos x="289" y="579"/>
                </a:cxn>
                <a:cxn ang="0">
                  <a:pos x="230" y="573"/>
                </a:cxn>
                <a:cxn ang="0">
                  <a:pos x="176" y="556"/>
                </a:cxn>
                <a:cxn ang="0">
                  <a:pos x="127" y="530"/>
                </a:cxn>
                <a:cxn ang="0">
                  <a:pos x="85" y="494"/>
                </a:cxn>
                <a:cxn ang="0">
                  <a:pos x="49" y="452"/>
                </a:cxn>
                <a:cxn ang="0">
                  <a:pos x="23" y="403"/>
                </a:cxn>
                <a:cxn ang="0">
                  <a:pos x="7" y="347"/>
                </a:cxn>
                <a:cxn ang="0">
                  <a:pos x="0" y="290"/>
                </a:cxn>
                <a:cxn ang="0">
                  <a:pos x="2" y="261"/>
                </a:cxn>
                <a:cxn ang="0">
                  <a:pos x="13" y="204"/>
                </a:cxn>
                <a:cxn ang="0">
                  <a:pos x="34" y="151"/>
                </a:cxn>
                <a:cxn ang="0">
                  <a:pos x="65" y="106"/>
                </a:cxn>
                <a:cxn ang="0">
                  <a:pos x="105" y="67"/>
                </a:cxn>
                <a:cxn ang="0">
                  <a:pos x="152" y="36"/>
                </a:cxn>
                <a:cxn ang="0">
                  <a:pos x="204" y="13"/>
                </a:cxn>
                <a:cxn ang="0">
                  <a:pos x="260" y="1"/>
                </a:cxn>
                <a:cxn ang="0">
                  <a:pos x="289" y="0"/>
                </a:cxn>
              </a:cxnLst>
              <a:rect l="0" t="0" r="r" b="b"/>
              <a:pathLst>
                <a:path w="578" h="579">
                  <a:moveTo>
                    <a:pt x="289" y="0"/>
                  </a:moveTo>
                  <a:lnTo>
                    <a:pt x="289" y="0"/>
                  </a:lnTo>
                  <a:lnTo>
                    <a:pt x="318" y="1"/>
                  </a:lnTo>
                  <a:lnTo>
                    <a:pt x="348" y="6"/>
                  </a:lnTo>
                  <a:lnTo>
                    <a:pt x="376" y="13"/>
                  </a:lnTo>
                  <a:lnTo>
                    <a:pt x="402" y="22"/>
                  </a:lnTo>
                  <a:lnTo>
                    <a:pt x="428" y="36"/>
                  </a:lnTo>
                  <a:lnTo>
                    <a:pt x="451" y="50"/>
                  </a:lnTo>
                  <a:lnTo>
                    <a:pt x="474" y="67"/>
                  </a:lnTo>
                  <a:lnTo>
                    <a:pt x="493" y="85"/>
                  </a:lnTo>
                  <a:lnTo>
                    <a:pt x="513" y="106"/>
                  </a:lnTo>
                  <a:lnTo>
                    <a:pt x="529" y="129"/>
                  </a:lnTo>
                  <a:lnTo>
                    <a:pt x="544" y="151"/>
                  </a:lnTo>
                  <a:lnTo>
                    <a:pt x="555" y="178"/>
                  </a:lnTo>
                  <a:lnTo>
                    <a:pt x="565" y="204"/>
                  </a:lnTo>
                  <a:lnTo>
                    <a:pt x="573" y="232"/>
                  </a:lnTo>
                  <a:lnTo>
                    <a:pt x="576" y="261"/>
                  </a:lnTo>
                  <a:lnTo>
                    <a:pt x="578" y="290"/>
                  </a:lnTo>
                  <a:lnTo>
                    <a:pt x="578" y="290"/>
                  </a:lnTo>
                  <a:lnTo>
                    <a:pt x="576" y="320"/>
                  </a:lnTo>
                  <a:lnTo>
                    <a:pt x="573" y="347"/>
                  </a:lnTo>
                  <a:lnTo>
                    <a:pt x="565" y="375"/>
                  </a:lnTo>
                  <a:lnTo>
                    <a:pt x="555" y="403"/>
                  </a:lnTo>
                  <a:lnTo>
                    <a:pt x="544" y="427"/>
                  </a:lnTo>
                  <a:lnTo>
                    <a:pt x="529" y="452"/>
                  </a:lnTo>
                  <a:lnTo>
                    <a:pt x="513" y="473"/>
                  </a:lnTo>
                  <a:lnTo>
                    <a:pt x="493" y="494"/>
                  </a:lnTo>
                  <a:lnTo>
                    <a:pt x="474" y="512"/>
                  </a:lnTo>
                  <a:lnTo>
                    <a:pt x="451" y="530"/>
                  </a:lnTo>
                  <a:lnTo>
                    <a:pt x="428" y="543"/>
                  </a:lnTo>
                  <a:lnTo>
                    <a:pt x="402" y="556"/>
                  </a:lnTo>
                  <a:lnTo>
                    <a:pt x="376" y="566"/>
                  </a:lnTo>
                  <a:lnTo>
                    <a:pt x="348" y="573"/>
                  </a:lnTo>
                  <a:lnTo>
                    <a:pt x="318" y="578"/>
                  </a:lnTo>
                  <a:lnTo>
                    <a:pt x="289" y="579"/>
                  </a:lnTo>
                  <a:lnTo>
                    <a:pt x="289" y="579"/>
                  </a:lnTo>
                  <a:lnTo>
                    <a:pt x="260" y="578"/>
                  </a:lnTo>
                  <a:lnTo>
                    <a:pt x="230" y="573"/>
                  </a:lnTo>
                  <a:lnTo>
                    <a:pt x="204" y="566"/>
                  </a:lnTo>
                  <a:lnTo>
                    <a:pt x="176" y="556"/>
                  </a:lnTo>
                  <a:lnTo>
                    <a:pt x="152" y="543"/>
                  </a:lnTo>
                  <a:lnTo>
                    <a:pt x="127" y="530"/>
                  </a:lnTo>
                  <a:lnTo>
                    <a:pt x="105" y="512"/>
                  </a:lnTo>
                  <a:lnTo>
                    <a:pt x="85" y="494"/>
                  </a:lnTo>
                  <a:lnTo>
                    <a:pt x="65" y="473"/>
                  </a:lnTo>
                  <a:lnTo>
                    <a:pt x="49" y="452"/>
                  </a:lnTo>
                  <a:lnTo>
                    <a:pt x="34" y="427"/>
                  </a:lnTo>
                  <a:lnTo>
                    <a:pt x="23" y="403"/>
                  </a:lnTo>
                  <a:lnTo>
                    <a:pt x="13" y="375"/>
                  </a:lnTo>
                  <a:lnTo>
                    <a:pt x="7" y="347"/>
                  </a:lnTo>
                  <a:lnTo>
                    <a:pt x="2" y="320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" y="261"/>
                  </a:lnTo>
                  <a:lnTo>
                    <a:pt x="7" y="232"/>
                  </a:lnTo>
                  <a:lnTo>
                    <a:pt x="13" y="204"/>
                  </a:lnTo>
                  <a:lnTo>
                    <a:pt x="23" y="178"/>
                  </a:lnTo>
                  <a:lnTo>
                    <a:pt x="34" y="151"/>
                  </a:lnTo>
                  <a:lnTo>
                    <a:pt x="49" y="129"/>
                  </a:lnTo>
                  <a:lnTo>
                    <a:pt x="65" y="106"/>
                  </a:lnTo>
                  <a:lnTo>
                    <a:pt x="85" y="85"/>
                  </a:lnTo>
                  <a:lnTo>
                    <a:pt x="105" y="67"/>
                  </a:lnTo>
                  <a:lnTo>
                    <a:pt x="127" y="50"/>
                  </a:lnTo>
                  <a:lnTo>
                    <a:pt x="152" y="36"/>
                  </a:lnTo>
                  <a:lnTo>
                    <a:pt x="176" y="22"/>
                  </a:lnTo>
                  <a:lnTo>
                    <a:pt x="204" y="13"/>
                  </a:lnTo>
                  <a:lnTo>
                    <a:pt x="230" y="6"/>
                  </a:lnTo>
                  <a:lnTo>
                    <a:pt x="260" y="1"/>
                  </a:lnTo>
                  <a:lnTo>
                    <a:pt x="289" y="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16C5C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17" name="Freeform 169"/>
            <p:cNvSpPr/>
            <p:nvPr/>
          </p:nvSpPr>
          <p:spPr bwMode="auto">
            <a:xfrm>
              <a:off x="2259013" y="3422650"/>
              <a:ext cx="655638" cy="663575"/>
            </a:xfrm>
            <a:custGeom>
              <a:avLst/>
              <a:gdLst/>
              <a:ahLst/>
              <a:cxnLst>
                <a:cxn ang="0">
                  <a:pos x="260" y="0"/>
                </a:cxn>
                <a:cxn ang="0">
                  <a:pos x="413" y="155"/>
                </a:cxn>
                <a:cxn ang="0">
                  <a:pos x="413" y="155"/>
                </a:cxn>
                <a:cxn ang="0">
                  <a:pos x="410" y="181"/>
                </a:cxn>
                <a:cxn ang="0">
                  <a:pos x="405" y="205"/>
                </a:cxn>
                <a:cxn ang="0">
                  <a:pos x="397" y="230"/>
                </a:cxn>
                <a:cxn ang="0">
                  <a:pos x="387" y="253"/>
                </a:cxn>
                <a:cxn ang="0">
                  <a:pos x="376" y="276"/>
                </a:cxn>
                <a:cxn ang="0">
                  <a:pos x="363" y="297"/>
                </a:cxn>
                <a:cxn ang="0">
                  <a:pos x="347" y="316"/>
                </a:cxn>
                <a:cxn ang="0">
                  <a:pos x="330" y="334"/>
                </a:cxn>
                <a:cxn ang="0">
                  <a:pos x="312" y="352"/>
                </a:cxn>
                <a:cxn ang="0">
                  <a:pos x="291" y="367"/>
                </a:cxn>
                <a:cxn ang="0">
                  <a:pos x="270" y="380"/>
                </a:cxn>
                <a:cxn ang="0">
                  <a:pos x="249" y="392"/>
                </a:cxn>
                <a:cxn ang="0">
                  <a:pos x="224" y="401"/>
                </a:cxn>
                <a:cxn ang="0">
                  <a:pos x="200" y="410"/>
                </a:cxn>
                <a:cxn ang="0">
                  <a:pos x="175" y="414"/>
                </a:cxn>
                <a:cxn ang="0">
                  <a:pos x="149" y="418"/>
                </a:cxn>
                <a:cxn ang="0">
                  <a:pos x="0" y="267"/>
                </a:cxn>
                <a:cxn ang="0">
                  <a:pos x="260" y="0"/>
                </a:cxn>
                <a:cxn ang="0">
                  <a:pos x="260" y="0"/>
                </a:cxn>
              </a:cxnLst>
              <a:rect l="0" t="0" r="r" b="b"/>
              <a:pathLst>
                <a:path w="413" h="418">
                  <a:moveTo>
                    <a:pt x="260" y="0"/>
                  </a:moveTo>
                  <a:lnTo>
                    <a:pt x="413" y="155"/>
                  </a:lnTo>
                  <a:lnTo>
                    <a:pt x="413" y="155"/>
                  </a:lnTo>
                  <a:lnTo>
                    <a:pt x="410" y="181"/>
                  </a:lnTo>
                  <a:lnTo>
                    <a:pt x="405" y="205"/>
                  </a:lnTo>
                  <a:lnTo>
                    <a:pt x="397" y="230"/>
                  </a:lnTo>
                  <a:lnTo>
                    <a:pt x="387" y="253"/>
                  </a:lnTo>
                  <a:lnTo>
                    <a:pt x="376" y="276"/>
                  </a:lnTo>
                  <a:lnTo>
                    <a:pt x="363" y="297"/>
                  </a:lnTo>
                  <a:lnTo>
                    <a:pt x="347" y="316"/>
                  </a:lnTo>
                  <a:lnTo>
                    <a:pt x="330" y="334"/>
                  </a:lnTo>
                  <a:lnTo>
                    <a:pt x="312" y="352"/>
                  </a:lnTo>
                  <a:lnTo>
                    <a:pt x="291" y="367"/>
                  </a:lnTo>
                  <a:lnTo>
                    <a:pt x="270" y="380"/>
                  </a:lnTo>
                  <a:lnTo>
                    <a:pt x="249" y="392"/>
                  </a:lnTo>
                  <a:lnTo>
                    <a:pt x="224" y="401"/>
                  </a:lnTo>
                  <a:lnTo>
                    <a:pt x="200" y="410"/>
                  </a:lnTo>
                  <a:lnTo>
                    <a:pt x="175" y="414"/>
                  </a:lnTo>
                  <a:lnTo>
                    <a:pt x="149" y="418"/>
                  </a:lnTo>
                  <a:lnTo>
                    <a:pt x="0" y="267"/>
                  </a:lnTo>
                  <a:lnTo>
                    <a:pt x="260" y="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11979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18" name="Freeform 170"/>
            <p:cNvSpPr/>
            <p:nvPr/>
          </p:nvSpPr>
          <p:spPr bwMode="auto">
            <a:xfrm>
              <a:off x="2163763" y="3330575"/>
              <a:ext cx="590550" cy="59372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224" y="5"/>
                </a:cxn>
                <a:cxn ang="0">
                  <a:pos x="260" y="15"/>
                </a:cxn>
                <a:cxn ang="0">
                  <a:pos x="291" y="33"/>
                </a:cxn>
                <a:cxn ang="0">
                  <a:pos x="318" y="56"/>
                </a:cxn>
                <a:cxn ang="0">
                  <a:pos x="341" y="84"/>
                </a:cxn>
                <a:cxn ang="0">
                  <a:pos x="358" y="115"/>
                </a:cxn>
                <a:cxn ang="0">
                  <a:pos x="369" y="151"/>
                </a:cxn>
                <a:cxn ang="0">
                  <a:pos x="372" y="188"/>
                </a:cxn>
                <a:cxn ang="0">
                  <a:pos x="372" y="206"/>
                </a:cxn>
                <a:cxn ang="0">
                  <a:pos x="364" y="244"/>
                </a:cxn>
                <a:cxn ang="0">
                  <a:pos x="351" y="276"/>
                </a:cxn>
                <a:cxn ang="0">
                  <a:pos x="330" y="306"/>
                </a:cxn>
                <a:cxn ang="0">
                  <a:pos x="305" y="332"/>
                </a:cxn>
                <a:cxn ang="0">
                  <a:pos x="276" y="352"/>
                </a:cxn>
                <a:cxn ang="0">
                  <a:pos x="242" y="366"/>
                </a:cxn>
                <a:cxn ang="0">
                  <a:pos x="206" y="373"/>
                </a:cxn>
                <a:cxn ang="0">
                  <a:pos x="186" y="374"/>
                </a:cxn>
                <a:cxn ang="0">
                  <a:pos x="148" y="371"/>
                </a:cxn>
                <a:cxn ang="0">
                  <a:pos x="114" y="360"/>
                </a:cxn>
                <a:cxn ang="0">
                  <a:pos x="82" y="342"/>
                </a:cxn>
                <a:cxn ang="0">
                  <a:pos x="54" y="319"/>
                </a:cxn>
                <a:cxn ang="0">
                  <a:pos x="31" y="293"/>
                </a:cxn>
                <a:cxn ang="0">
                  <a:pos x="15" y="260"/>
                </a:cxn>
                <a:cxn ang="0">
                  <a:pos x="3" y="226"/>
                </a:cxn>
                <a:cxn ang="0">
                  <a:pos x="0" y="188"/>
                </a:cxn>
                <a:cxn ang="0">
                  <a:pos x="2" y="169"/>
                </a:cxn>
                <a:cxn ang="0">
                  <a:pos x="8" y="133"/>
                </a:cxn>
                <a:cxn ang="0">
                  <a:pos x="23" y="98"/>
                </a:cxn>
                <a:cxn ang="0">
                  <a:pos x="42" y="69"/>
                </a:cxn>
                <a:cxn ang="0">
                  <a:pos x="68" y="43"/>
                </a:cxn>
                <a:cxn ang="0">
                  <a:pos x="98" y="23"/>
                </a:cxn>
                <a:cxn ang="0">
                  <a:pos x="131" y="10"/>
                </a:cxn>
                <a:cxn ang="0">
                  <a:pos x="168" y="2"/>
                </a:cxn>
                <a:cxn ang="0">
                  <a:pos x="186" y="0"/>
                </a:cxn>
              </a:cxnLst>
              <a:rect l="0" t="0" r="r" b="b"/>
              <a:pathLst>
                <a:path w="372" h="374">
                  <a:moveTo>
                    <a:pt x="186" y="0"/>
                  </a:moveTo>
                  <a:lnTo>
                    <a:pt x="186" y="0"/>
                  </a:lnTo>
                  <a:lnTo>
                    <a:pt x="206" y="2"/>
                  </a:lnTo>
                  <a:lnTo>
                    <a:pt x="224" y="5"/>
                  </a:lnTo>
                  <a:lnTo>
                    <a:pt x="242" y="10"/>
                  </a:lnTo>
                  <a:lnTo>
                    <a:pt x="260" y="15"/>
                  </a:lnTo>
                  <a:lnTo>
                    <a:pt x="276" y="23"/>
                  </a:lnTo>
                  <a:lnTo>
                    <a:pt x="291" y="33"/>
                  </a:lnTo>
                  <a:lnTo>
                    <a:pt x="305" y="43"/>
                  </a:lnTo>
                  <a:lnTo>
                    <a:pt x="318" y="56"/>
                  </a:lnTo>
                  <a:lnTo>
                    <a:pt x="330" y="69"/>
                  </a:lnTo>
                  <a:lnTo>
                    <a:pt x="341" y="84"/>
                  </a:lnTo>
                  <a:lnTo>
                    <a:pt x="351" y="98"/>
                  </a:lnTo>
                  <a:lnTo>
                    <a:pt x="358" y="115"/>
                  </a:lnTo>
                  <a:lnTo>
                    <a:pt x="364" y="133"/>
                  </a:lnTo>
                  <a:lnTo>
                    <a:pt x="369" y="151"/>
                  </a:lnTo>
                  <a:lnTo>
                    <a:pt x="372" y="169"/>
                  </a:lnTo>
                  <a:lnTo>
                    <a:pt x="372" y="188"/>
                  </a:lnTo>
                  <a:lnTo>
                    <a:pt x="372" y="188"/>
                  </a:lnTo>
                  <a:lnTo>
                    <a:pt x="372" y="206"/>
                  </a:lnTo>
                  <a:lnTo>
                    <a:pt x="369" y="226"/>
                  </a:lnTo>
                  <a:lnTo>
                    <a:pt x="364" y="244"/>
                  </a:lnTo>
                  <a:lnTo>
                    <a:pt x="358" y="260"/>
                  </a:lnTo>
                  <a:lnTo>
                    <a:pt x="351" y="276"/>
                  </a:lnTo>
                  <a:lnTo>
                    <a:pt x="341" y="293"/>
                  </a:lnTo>
                  <a:lnTo>
                    <a:pt x="330" y="306"/>
                  </a:lnTo>
                  <a:lnTo>
                    <a:pt x="318" y="319"/>
                  </a:lnTo>
                  <a:lnTo>
                    <a:pt x="305" y="332"/>
                  </a:lnTo>
                  <a:lnTo>
                    <a:pt x="291" y="342"/>
                  </a:lnTo>
                  <a:lnTo>
                    <a:pt x="276" y="352"/>
                  </a:lnTo>
                  <a:lnTo>
                    <a:pt x="260" y="360"/>
                  </a:lnTo>
                  <a:lnTo>
                    <a:pt x="242" y="366"/>
                  </a:lnTo>
                  <a:lnTo>
                    <a:pt x="224" y="371"/>
                  </a:lnTo>
                  <a:lnTo>
                    <a:pt x="206" y="373"/>
                  </a:lnTo>
                  <a:lnTo>
                    <a:pt x="186" y="374"/>
                  </a:lnTo>
                  <a:lnTo>
                    <a:pt x="186" y="374"/>
                  </a:lnTo>
                  <a:lnTo>
                    <a:pt x="168" y="373"/>
                  </a:lnTo>
                  <a:lnTo>
                    <a:pt x="148" y="371"/>
                  </a:lnTo>
                  <a:lnTo>
                    <a:pt x="131" y="366"/>
                  </a:lnTo>
                  <a:lnTo>
                    <a:pt x="114" y="360"/>
                  </a:lnTo>
                  <a:lnTo>
                    <a:pt x="98" y="352"/>
                  </a:lnTo>
                  <a:lnTo>
                    <a:pt x="82" y="342"/>
                  </a:lnTo>
                  <a:lnTo>
                    <a:pt x="68" y="332"/>
                  </a:lnTo>
                  <a:lnTo>
                    <a:pt x="54" y="319"/>
                  </a:lnTo>
                  <a:lnTo>
                    <a:pt x="42" y="306"/>
                  </a:lnTo>
                  <a:lnTo>
                    <a:pt x="31" y="293"/>
                  </a:lnTo>
                  <a:lnTo>
                    <a:pt x="23" y="276"/>
                  </a:lnTo>
                  <a:lnTo>
                    <a:pt x="15" y="260"/>
                  </a:lnTo>
                  <a:lnTo>
                    <a:pt x="8" y="244"/>
                  </a:lnTo>
                  <a:lnTo>
                    <a:pt x="3" y="226"/>
                  </a:lnTo>
                  <a:lnTo>
                    <a:pt x="2" y="206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69"/>
                  </a:lnTo>
                  <a:lnTo>
                    <a:pt x="3" y="151"/>
                  </a:lnTo>
                  <a:lnTo>
                    <a:pt x="8" y="133"/>
                  </a:lnTo>
                  <a:lnTo>
                    <a:pt x="15" y="115"/>
                  </a:lnTo>
                  <a:lnTo>
                    <a:pt x="23" y="98"/>
                  </a:lnTo>
                  <a:lnTo>
                    <a:pt x="31" y="84"/>
                  </a:lnTo>
                  <a:lnTo>
                    <a:pt x="42" y="69"/>
                  </a:lnTo>
                  <a:lnTo>
                    <a:pt x="54" y="56"/>
                  </a:lnTo>
                  <a:lnTo>
                    <a:pt x="68" y="43"/>
                  </a:lnTo>
                  <a:lnTo>
                    <a:pt x="82" y="33"/>
                  </a:lnTo>
                  <a:lnTo>
                    <a:pt x="98" y="23"/>
                  </a:lnTo>
                  <a:lnTo>
                    <a:pt x="114" y="15"/>
                  </a:lnTo>
                  <a:lnTo>
                    <a:pt x="131" y="10"/>
                  </a:lnTo>
                  <a:lnTo>
                    <a:pt x="148" y="5"/>
                  </a:lnTo>
                  <a:lnTo>
                    <a:pt x="168" y="2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19" name="Freeform 171"/>
            <p:cNvSpPr/>
            <p:nvPr/>
          </p:nvSpPr>
          <p:spPr bwMode="auto">
            <a:xfrm>
              <a:off x="2189163" y="3359150"/>
              <a:ext cx="539750" cy="536575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204" y="4"/>
                </a:cxn>
                <a:cxn ang="0">
                  <a:pos x="237" y="14"/>
                </a:cxn>
                <a:cxn ang="0">
                  <a:pos x="265" y="30"/>
                </a:cxn>
                <a:cxn ang="0">
                  <a:pos x="291" y="49"/>
                </a:cxn>
                <a:cxn ang="0">
                  <a:pos x="310" y="76"/>
                </a:cxn>
                <a:cxn ang="0">
                  <a:pos x="327" y="103"/>
                </a:cxn>
                <a:cxn ang="0">
                  <a:pos x="337" y="136"/>
                </a:cxn>
                <a:cxn ang="0">
                  <a:pos x="340" y="170"/>
                </a:cxn>
                <a:cxn ang="0">
                  <a:pos x="338" y="187"/>
                </a:cxn>
                <a:cxn ang="0">
                  <a:pos x="332" y="221"/>
                </a:cxn>
                <a:cxn ang="0">
                  <a:pos x="319" y="250"/>
                </a:cxn>
                <a:cxn ang="0">
                  <a:pos x="301" y="278"/>
                </a:cxn>
                <a:cxn ang="0">
                  <a:pos x="278" y="301"/>
                </a:cxn>
                <a:cxn ang="0">
                  <a:pos x="252" y="319"/>
                </a:cxn>
                <a:cxn ang="0">
                  <a:pos x="221" y="332"/>
                </a:cxn>
                <a:cxn ang="0">
                  <a:pos x="188" y="338"/>
                </a:cxn>
                <a:cxn ang="0">
                  <a:pos x="170" y="338"/>
                </a:cxn>
                <a:cxn ang="0">
                  <a:pos x="136" y="335"/>
                </a:cxn>
                <a:cxn ang="0">
                  <a:pos x="105" y="325"/>
                </a:cxn>
                <a:cxn ang="0">
                  <a:pos x="75" y="311"/>
                </a:cxn>
                <a:cxn ang="0">
                  <a:pos x="51" y="290"/>
                </a:cxn>
                <a:cxn ang="0">
                  <a:pos x="30" y="265"/>
                </a:cxn>
                <a:cxn ang="0">
                  <a:pos x="15" y="236"/>
                </a:cxn>
                <a:cxn ang="0">
                  <a:pos x="3" y="205"/>
                </a:cxn>
                <a:cxn ang="0">
                  <a:pos x="0" y="170"/>
                </a:cxn>
                <a:cxn ang="0">
                  <a:pos x="2" y="152"/>
                </a:cxn>
                <a:cxn ang="0">
                  <a:pos x="8" y="120"/>
                </a:cxn>
                <a:cxn ang="0">
                  <a:pos x="21" y="89"/>
                </a:cxn>
                <a:cxn ang="0">
                  <a:pos x="39" y="63"/>
                </a:cxn>
                <a:cxn ang="0">
                  <a:pos x="62" y="40"/>
                </a:cxn>
                <a:cxn ang="0">
                  <a:pos x="90" y="20"/>
                </a:cxn>
                <a:cxn ang="0">
                  <a:pos x="119" y="7"/>
                </a:cxn>
                <a:cxn ang="0">
                  <a:pos x="154" y="0"/>
                </a:cxn>
                <a:cxn ang="0">
                  <a:pos x="170" y="0"/>
                </a:cxn>
              </a:cxnLst>
              <a:rect l="0" t="0" r="r" b="b"/>
              <a:pathLst>
                <a:path w="340" h="338">
                  <a:moveTo>
                    <a:pt x="170" y="0"/>
                  </a:moveTo>
                  <a:lnTo>
                    <a:pt x="170" y="0"/>
                  </a:lnTo>
                  <a:lnTo>
                    <a:pt x="188" y="0"/>
                  </a:lnTo>
                  <a:lnTo>
                    <a:pt x="204" y="4"/>
                  </a:lnTo>
                  <a:lnTo>
                    <a:pt x="221" y="7"/>
                  </a:lnTo>
                  <a:lnTo>
                    <a:pt x="237" y="14"/>
                  </a:lnTo>
                  <a:lnTo>
                    <a:pt x="252" y="20"/>
                  </a:lnTo>
                  <a:lnTo>
                    <a:pt x="265" y="30"/>
                  </a:lnTo>
                  <a:lnTo>
                    <a:pt x="278" y="40"/>
                  </a:lnTo>
                  <a:lnTo>
                    <a:pt x="291" y="49"/>
                  </a:lnTo>
                  <a:lnTo>
                    <a:pt x="301" y="63"/>
                  </a:lnTo>
                  <a:lnTo>
                    <a:pt x="310" y="76"/>
                  </a:lnTo>
                  <a:lnTo>
                    <a:pt x="319" y="89"/>
                  </a:lnTo>
                  <a:lnTo>
                    <a:pt x="327" y="103"/>
                  </a:lnTo>
                  <a:lnTo>
                    <a:pt x="332" y="120"/>
                  </a:lnTo>
                  <a:lnTo>
                    <a:pt x="337" y="136"/>
                  </a:lnTo>
                  <a:lnTo>
                    <a:pt x="338" y="152"/>
                  </a:lnTo>
                  <a:lnTo>
                    <a:pt x="340" y="170"/>
                  </a:lnTo>
                  <a:lnTo>
                    <a:pt x="340" y="170"/>
                  </a:lnTo>
                  <a:lnTo>
                    <a:pt x="338" y="187"/>
                  </a:lnTo>
                  <a:lnTo>
                    <a:pt x="337" y="205"/>
                  </a:lnTo>
                  <a:lnTo>
                    <a:pt x="332" y="221"/>
                  </a:lnTo>
                  <a:lnTo>
                    <a:pt x="327" y="236"/>
                  </a:lnTo>
                  <a:lnTo>
                    <a:pt x="319" y="250"/>
                  </a:lnTo>
                  <a:lnTo>
                    <a:pt x="310" y="265"/>
                  </a:lnTo>
                  <a:lnTo>
                    <a:pt x="301" y="278"/>
                  </a:lnTo>
                  <a:lnTo>
                    <a:pt x="291" y="290"/>
                  </a:lnTo>
                  <a:lnTo>
                    <a:pt x="278" y="301"/>
                  </a:lnTo>
                  <a:lnTo>
                    <a:pt x="265" y="311"/>
                  </a:lnTo>
                  <a:lnTo>
                    <a:pt x="252" y="319"/>
                  </a:lnTo>
                  <a:lnTo>
                    <a:pt x="237" y="325"/>
                  </a:lnTo>
                  <a:lnTo>
                    <a:pt x="221" y="332"/>
                  </a:lnTo>
                  <a:lnTo>
                    <a:pt x="204" y="335"/>
                  </a:lnTo>
                  <a:lnTo>
                    <a:pt x="188" y="338"/>
                  </a:lnTo>
                  <a:lnTo>
                    <a:pt x="170" y="338"/>
                  </a:lnTo>
                  <a:lnTo>
                    <a:pt x="170" y="338"/>
                  </a:lnTo>
                  <a:lnTo>
                    <a:pt x="154" y="338"/>
                  </a:lnTo>
                  <a:lnTo>
                    <a:pt x="136" y="335"/>
                  </a:lnTo>
                  <a:lnTo>
                    <a:pt x="119" y="332"/>
                  </a:lnTo>
                  <a:lnTo>
                    <a:pt x="105" y="325"/>
                  </a:lnTo>
                  <a:lnTo>
                    <a:pt x="90" y="319"/>
                  </a:lnTo>
                  <a:lnTo>
                    <a:pt x="75" y="311"/>
                  </a:lnTo>
                  <a:lnTo>
                    <a:pt x="62" y="301"/>
                  </a:lnTo>
                  <a:lnTo>
                    <a:pt x="51" y="290"/>
                  </a:lnTo>
                  <a:lnTo>
                    <a:pt x="39" y="278"/>
                  </a:lnTo>
                  <a:lnTo>
                    <a:pt x="30" y="265"/>
                  </a:lnTo>
                  <a:lnTo>
                    <a:pt x="21" y="250"/>
                  </a:lnTo>
                  <a:lnTo>
                    <a:pt x="15" y="236"/>
                  </a:lnTo>
                  <a:lnTo>
                    <a:pt x="8" y="221"/>
                  </a:lnTo>
                  <a:lnTo>
                    <a:pt x="3" y="205"/>
                  </a:lnTo>
                  <a:lnTo>
                    <a:pt x="2" y="187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2" y="152"/>
                  </a:lnTo>
                  <a:lnTo>
                    <a:pt x="3" y="136"/>
                  </a:lnTo>
                  <a:lnTo>
                    <a:pt x="8" y="120"/>
                  </a:lnTo>
                  <a:lnTo>
                    <a:pt x="15" y="103"/>
                  </a:lnTo>
                  <a:lnTo>
                    <a:pt x="21" y="89"/>
                  </a:lnTo>
                  <a:lnTo>
                    <a:pt x="30" y="76"/>
                  </a:lnTo>
                  <a:lnTo>
                    <a:pt x="39" y="63"/>
                  </a:lnTo>
                  <a:lnTo>
                    <a:pt x="51" y="49"/>
                  </a:lnTo>
                  <a:lnTo>
                    <a:pt x="62" y="40"/>
                  </a:lnTo>
                  <a:lnTo>
                    <a:pt x="75" y="30"/>
                  </a:lnTo>
                  <a:lnTo>
                    <a:pt x="90" y="20"/>
                  </a:lnTo>
                  <a:lnTo>
                    <a:pt x="105" y="14"/>
                  </a:lnTo>
                  <a:lnTo>
                    <a:pt x="119" y="7"/>
                  </a:lnTo>
                  <a:lnTo>
                    <a:pt x="136" y="4"/>
                  </a:lnTo>
                  <a:lnTo>
                    <a:pt x="154" y="0"/>
                  </a:lnTo>
                  <a:lnTo>
                    <a:pt x="170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26B4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20" name="Freeform 172"/>
            <p:cNvSpPr/>
            <p:nvPr/>
          </p:nvSpPr>
          <p:spPr bwMode="auto">
            <a:xfrm>
              <a:off x="2352675" y="3436938"/>
              <a:ext cx="373063" cy="458788"/>
            </a:xfrm>
            <a:custGeom>
              <a:avLst/>
              <a:gdLst/>
              <a:ahLst/>
              <a:cxnLst>
                <a:cxn ang="0">
                  <a:pos x="10" y="198"/>
                </a:cxn>
                <a:cxn ang="0">
                  <a:pos x="31" y="201"/>
                </a:cxn>
                <a:cxn ang="0">
                  <a:pos x="0" y="156"/>
                </a:cxn>
                <a:cxn ang="0">
                  <a:pos x="15" y="152"/>
                </a:cxn>
                <a:cxn ang="0">
                  <a:pos x="54" y="192"/>
                </a:cxn>
                <a:cxn ang="0">
                  <a:pos x="51" y="118"/>
                </a:cxn>
                <a:cxn ang="0">
                  <a:pos x="8" y="85"/>
                </a:cxn>
                <a:cxn ang="0">
                  <a:pos x="8" y="58"/>
                </a:cxn>
                <a:cxn ang="0">
                  <a:pos x="46" y="35"/>
                </a:cxn>
                <a:cxn ang="0">
                  <a:pos x="59" y="0"/>
                </a:cxn>
                <a:cxn ang="0">
                  <a:pos x="87" y="28"/>
                </a:cxn>
                <a:cxn ang="0">
                  <a:pos x="80" y="10"/>
                </a:cxn>
                <a:cxn ang="0">
                  <a:pos x="88" y="0"/>
                </a:cxn>
                <a:cxn ang="0">
                  <a:pos x="235" y="147"/>
                </a:cxn>
                <a:cxn ang="0">
                  <a:pos x="235" y="147"/>
                </a:cxn>
                <a:cxn ang="0">
                  <a:pos x="232" y="160"/>
                </a:cxn>
                <a:cxn ang="0">
                  <a:pos x="229" y="174"/>
                </a:cxn>
                <a:cxn ang="0">
                  <a:pos x="224" y="187"/>
                </a:cxn>
                <a:cxn ang="0">
                  <a:pos x="217" y="198"/>
                </a:cxn>
                <a:cxn ang="0">
                  <a:pos x="211" y="211"/>
                </a:cxn>
                <a:cxn ang="0">
                  <a:pos x="204" y="221"/>
                </a:cxn>
                <a:cxn ang="0">
                  <a:pos x="194" y="232"/>
                </a:cxn>
                <a:cxn ang="0">
                  <a:pos x="186" y="242"/>
                </a:cxn>
                <a:cxn ang="0">
                  <a:pos x="176" y="250"/>
                </a:cxn>
                <a:cxn ang="0">
                  <a:pos x="165" y="258"/>
                </a:cxn>
                <a:cxn ang="0">
                  <a:pos x="154" y="267"/>
                </a:cxn>
                <a:cxn ang="0">
                  <a:pos x="142" y="273"/>
                </a:cxn>
                <a:cxn ang="0">
                  <a:pos x="129" y="278"/>
                </a:cxn>
                <a:cxn ang="0">
                  <a:pos x="118" y="283"/>
                </a:cxn>
                <a:cxn ang="0">
                  <a:pos x="103" y="286"/>
                </a:cxn>
                <a:cxn ang="0">
                  <a:pos x="90" y="289"/>
                </a:cxn>
                <a:cxn ang="0">
                  <a:pos x="41" y="241"/>
                </a:cxn>
                <a:cxn ang="0">
                  <a:pos x="52" y="241"/>
                </a:cxn>
                <a:cxn ang="0">
                  <a:pos x="10" y="198"/>
                </a:cxn>
                <a:cxn ang="0">
                  <a:pos x="10" y="198"/>
                </a:cxn>
              </a:cxnLst>
              <a:rect l="0" t="0" r="r" b="b"/>
              <a:pathLst>
                <a:path w="235" h="289">
                  <a:moveTo>
                    <a:pt x="10" y="198"/>
                  </a:moveTo>
                  <a:lnTo>
                    <a:pt x="31" y="201"/>
                  </a:lnTo>
                  <a:lnTo>
                    <a:pt x="0" y="156"/>
                  </a:lnTo>
                  <a:lnTo>
                    <a:pt x="15" y="152"/>
                  </a:lnTo>
                  <a:lnTo>
                    <a:pt x="54" y="192"/>
                  </a:lnTo>
                  <a:lnTo>
                    <a:pt x="51" y="118"/>
                  </a:lnTo>
                  <a:lnTo>
                    <a:pt x="8" y="85"/>
                  </a:lnTo>
                  <a:lnTo>
                    <a:pt x="8" y="58"/>
                  </a:lnTo>
                  <a:lnTo>
                    <a:pt x="46" y="35"/>
                  </a:lnTo>
                  <a:lnTo>
                    <a:pt x="59" y="0"/>
                  </a:lnTo>
                  <a:lnTo>
                    <a:pt x="87" y="28"/>
                  </a:lnTo>
                  <a:lnTo>
                    <a:pt x="80" y="10"/>
                  </a:lnTo>
                  <a:lnTo>
                    <a:pt x="88" y="0"/>
                  </a:lnTo>
                  <a:lnTo>
                    <a:pt x="235" y="147"/>
                  </a:lnTo>
                  <a:lnTo>
                    <a:pt x="235" y="147"/>
                  </a:lnTo>
                  <a:lnTo>
                    <a:pt x="232" y="160"/>
                  </a:lnTo>
                  <a:lnTo>
                    <a:pt x="229" y="174"/>
                  </a:lnTo>
                  <a:lnTo>
                    <a:pt x="224" y="187"/>
                  </a:lnTo>
                  <a:lnTo>
                    <a:pt x="217" y="198"/>
                  </a:lnTo>
                  <a:lnTo>
                    <a:pt x="211" y="211"/>
                  </a:lnTo>
                  <a:lnTo>
                    <a:pt x="204" y="221"/>
                  </a:lnTo>
                  <a:lnTo>
                    <a:pt x="194" y="232"/>
                  </a:lnTo>
                  <a:lnTo>
                    <a:pt x="186" y="242"/>
                  </a:lnTo>
                  <a:lnTo>
                    <a:pt x="176" y="250"/>
                  </a:lnTo>
                  <a:lnTo>
                    <a:pt x="165" y="258"/>
                  </a:lnTo>
                  <a:lnTo>
                    <a:pt x="154" y="267"/>
                  </a:lnTo>
                  <a:lnTo>
                    <a:pt x="142" y="273"/>
                  </a:lnTo>
                  <a:lnTo>
                    <a:pt x="129" y="278"/>
                  </a:lnTo>
                  <a:lnTo>
                    <a:pt x="118" y="283"/>
                  </a:lnTo>
                  <a:lnTo>
                    <a:pt x="103" y="286"/>
                  </a:lnTo>
                  <a:lnTo>
                    <a:pt x="90" y="289"/>
                  </a:lnTo>
                  <a:lnTo>
                    <a:pt x="41" y="241"/>
                  </a:lnTo>
                  <a:lnTo>
                    <a:pt x="52" y="241"/>
                  </a:lnTo>
                  <a:lnTo>
                    <a:pt x="10" y="198"/>
                  </a:lnTo>
                  <a:lnTo>
                    <a:pt x="10" y="198"/>
                  </a:lnTo>
                  <a:close/>
                </a:path>
              </a:pathLst>
            </a:custGeom>
            <a:solidFill>
              <a:srgbClr val="C4472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21" name="Freeform 173"/>
            <p:cNvSpPr>
              <a:spLocks noEditPoints="1"/>
            </p:cNvSpPr>
            <p:nvPr/>
          </p:nvSpPr>
          <p:spPr bwMode="auto">
            <a:xfrm>
              <a:off x="2339975" y="3436938"/>
              <a:ext cx="241300" cy="382588"/>
            </a:xfrm>
            <a:custGeom>
              <a:avLst/>
              <a:gdLst/>
              <a:ahLst/>
              <a:cxnLst>
                <a:cxn ang="0">
                  <a:pos x="23" y="152"/>
                </a:cxn>
                <a:cxn ang="0">
                  <a:pos x="34" y="180"/>
                </a:cxn>
                <a:cxn ang="0">
                  <a:pos x="49" y="192"/>
                </a:cxn>
                <a:cxn ang="0">
                  <a:pos x="31" y="115"/>
                </a:cxn>
                <a:cxn ang="0">
                  <a:pos x="20" y="107"/>
                </a:cxn>
                <a:cxn ang="0">
                  <a:pos x="8" y="84"/>
                </a:cxn>
                <a:cxn ang="0">
                  <a:pos x="8" y="63"/>
                </a:cxn>
                <a:cxn ang="0">
                  <a:pos x="26" y="35"/>
                </a:cxn>
                <a:cxn ang="0">
                  <a:pos x="49" y="25"/>
                </a:cxn>
                <a:cxn ang="0">
                  <a:pos x="67" y="22"/>
                </a:cxn>
                <a:cxn ang="0">
                  <a:pos x="73" y="22"/>
                </a:cxn>
                <a:cxn ang="0">
                  <a:pos x="96" y="0"/>
                </a:cxn>
                <a:cxn ang="0">
                  <a:pos x="106" y="27"/>
                </a:cxn>
                <a:cxn ang="0">
                  <a:pos x="127" y="38"/>
                </a:cxn>
                <a:cxn ang="0">
                  <a:pos x="140" y="56"/>
                </a:cxn>
                <a:cxn ang="0">
                  <a:pos x="121" y="80"/>
                </a:cxn>
                <a:cxn ang="0">
                  <a:pos x="114" y="59"/>
                </a:cxn>
                <a:cxn ang="0">
                  <a:pos x="96" y="108"/>
                </a:cxn>
                <a:cxn ang="0">
                  <a:pos x="118" y="115"/>
                </a:cxn>
                <a:cxn ang="0">
                  <a:pos x="137" y="128"/>
                </a:cxn>
                <a:cxn ang="0">
                  <a:pos x="145" y="139"/>
                </a:cxn>
                <a:cxn ang="0">
                  <a:pos x="152" y="162"/>
                </a:cxn>
                <a:cxn ang="0">
                  <a:pos x="147" y="187"/>
                </a:cxn>
                <a:cxn ang="0">
                  <a:pos x="131" y="205"/>
                </a:cxn>
                <a:cxn ang="0">
                  <a:pos x="106" y="216"/>
                </a:cxn>
                <a:cxn ang="0">
                  <a:pos x="80" y="241"/>
                </a:cxn>
                <a:cxn ang="0">
                  <a:pos x="67" y="219"/>
                </a:cxn>
                <a:cxn ang="0">
                  <a:pos x="49" y="216"/>
                </a:cxn>
                <a:cxn ang="0">
                  <a:pos x="33" y="209"/>
                </a:cxn>
                <a:cxn ang="0">
                  <a:pos x="20" y="201"/>
                </a:cxn>
                <a:cxn ang="0">
                  <a:pos x="2" y="169"/>
                </a:cxn>
                <a:cxn ang="0">
                  <a:pos x="67" y="196"/>
                </a:cxn>
                <a:cxn ang="0">
                  <a:pos x="80" y="131"/>
                </a:cxn>
                <a:cxn ang="0">
                  <a:pos x="69" y="128"/>
                </a:cxn>
                <a:cxn ang="0">
                  <a:pos x="67" y="196"/>
                </a:cxn>
                <a:cxn ang="0">
                  <a:pos x="108" y="192"/>
                </a:cxn>
                <a:cxn ang="0">
                  <a:pos x="121" y="182"/>
                </a:cxn>
                <a:cxn ang="0">
                  <a:pos x="127" y="164"/>
                </a:cxn>
                <a:cxn ang="0">
                  <a:pos x="124" y="152"/>
                </a:cxn>
                <a:cxn ang="0">
                  <a:pos x="116" y="144"/>
                </a:cxn>
                <a:cxn ang="0">
                  <a:pos x="96" y="195"/>
                </a:cxn>
                <a:cxn ang="0">
                  <a:pos x="80" y="45"/>
                </a:cxn>
                <a:cxn ang="0">
                  <a:pos x="67" y="45"/>
                </a:cxn>
                <a:cxn ang="0">
                  <a:pos x="77" y="103"/>
                </a:cxn>
                <a:cxn ang="0">
                  <a:pos x="80" y="45"/>
                </a:cxn>
                <a:cxn ang="0">
                  <a:pos x="49" y="48"/>
                </a:cxn>
                <a:cxn ang="0">
                  <a:pos x="33" y="64"/>
                </a:cxn>
                <a:cxn ang="0">
                  <a:pos x="31" y="79"/>
                </a:cxn>
                <a:cxn ang="0">
                  <a:pos x="41" y="90"/>
                </a:cxn>
                <a:cxn ang="0">
                  <a:pos x="49" y="48"/>
                </a:cxn>
              </a:cxnLst>
              <a:rect l="0" t="0" r="r" b="b"/>
              <a:pathLst>
                <a:path w="152" h="241">
                  <a:moveTo>
                    <a:pt x="0" y="156"/>
                  </a:moveTo>
                  <a:lnTo>
                    <a:pt x="23" y="152"/>
                  </a:lnTo>
                  <a:lnTo>
                    <a:pt x="23" y="152"/>
                  </a:lnTo>
                  <a:lnTo>
                    <a:pt x="26" y="164"/>
                  </a:lnTo>
                  <a:lnTo>
                    <a:pt x="29" y="172"/>
                  </a:lnTo>
                  <a:lnTo>
                    <a:pt x="34" y="180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49" y="192"/>
                  </a:lnTo>
                  <a:lnTo>
                    <a:pt x="49" y="123"/>
                  </a:lnTo>
                  <a:lnTo>
                    <a:pt x="49" y="123"/>
                  </a:lnTo>
                  <a:lnTo>
                    <a:pt x="31" y="115"/>
                  </a:lnTo>
                  <a:lnTo>
                    <a:pt x="24" y="110"/>
                  </a:lnTo>
                  <a:lnTo>
                    <a:pt x="20" y="107"/>
                  </a:lnTo>
                  <a:lnTo>
                    <a:pt x="20" y="107"/>
                  </a:lnTo>
                  <a:lnTo>
                    <a:pt x="15" y="98"/>
                  </a:lnTo>
                  <a:lnTo>
                    <a:pt x="10" y="92"/>
                  </a:lnTo>
                  <a:lnTo>
                    <a:pt x="8" y="84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8" y="63"/>
                  </a:lnTo>
                  <a:lnTo>
                    <a:pt x="11" y="53"/>
                  </a:lnTo>
                  <a:lnTo>
                    <a:pt x="18" y="43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37" y="30"/>
                  </a:lnTo>
                  <a:lnTo>
                    <a:pt x="49" y="25"/>
                  </a:lnTo>
                  <a:lnTo>
                    <a:pt x="49" y="0"/>
                  </a:lnTo>
                  <a:lnTo>
                    <a:pt x="67" y="0"/>
                  </a:lnTo>
                  <a:lnTo>
                    <a:pt x="67" y="22"/>
                  </a:lnTo>
                  <a:lnTo>
                    <a:pt x="67" y="22"/>
                  </a:lnTo>
                  <a:lnTo>
                    <a:pt x="73" y="22"/>
                  </a:lnTo>
                  <a:lnTo>
                    <a:pt x="73" y="22"/>
                  </a:lnTo>
                  <a:lnTo>
                    <a:pt x="80" y="22"/>
                  </a:lnTo>
                  <a:lnTo>
                    <a:pt x="80" y="0"/>
                  </a:lnTo>
                  <a:lnTo>
                    <a:pt x="96" y="0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106" y="27"/>
                  </a:lnTo>
                  <a:lnTo>
                    <a:pt x="114" y="30"/>
                  </a:lnTo>
                  <a:lnTo>
                    <a:pt x="121" y="33"/>
                  </a:lnTo>
                  <a:lnTo>
                    <a:pt x="127" y="38"/>
                  </a:lnTo>
                  <a:lnTo>
                    <a:pt x="127" y="38"/>
                  </a:lnTo>
                  <a:lnTo>
                    <a:pt x="135" y="46"/>
                  </a:lnTo>
                  <a:lnTo>
                    <a:pt x="140" y="56"/>
                  </a:lnTo>
                  <a:lnTo>
                    <a:pt x="144" y="67"/>
                  </a:lnTo>
                  <a:lnTo>
                    <a:pt x="145" y="79"/>
                  </a:lnTo>
                  <a:lnTo>
                    <a:pt x="121" y="80"/>
                  </a:lnTo>
                  <a:lnTo>
                    <a:pt x="121" y="80"/>
                  </a:lnTo>
                  <a:lnTo>
                    <a:pt x="119" y="69"/>
                  </a:lnTo>
                  <a:lnTo>
                    <a:pt x="114" y="59"/>
                  </a:lnTo>
                  <a:lnTo>
                    <a:pt x="106" y="53"/>
                  </a:lnTo>
                  <a:lnTo>
                    <a:pt x="96" y="48"/>
                  </a:lnTo>
                  <a:lnTo>
                    <a:pt x="96" y="108"/>
                  </a:lnTo>
                  <a:lnTo>
                    <a:pt x="96" y="108"/>
                  </a:lnTo>
                  <a:lnTo>
                    <a:pt x="118" y="115"/>
                  </a:lnTo>
                  <a:lnTo>
                    <a:pt x="118" y="115"/>
                  </a:lnTo>
                  <a:lnTo>
                    <a:pt x="124" y="118"/>
                  </a:lnTo>
                  <a:lnTo>
                    <a:pt x="131" y="123"/>
                  </a:lnTo>
                  <a:lnTo>
                    <a:pt x="137" y="128"/>
                  </a:lnTo>
                  <a:lnTo>
                    <a:pt x="142" y="133"/>
                  </a:lnTo>
                  <a:lnTo>
                    <a:pt x="142" y="133"/>
                  </a:lnTo>
                  <a:lnTo>
                    <a:pt x="145" y="139"/>
                  </a:lnTo>
                  <a:lnTo>
                    <a:pt x="149" y="146"/>
                  </a:lnTo>
                  <a:lnTo>
                    <a:pt x="150" y="154"/>
                  </a:lnTo>
                  <a:lnTo>
                    <a:pt x="152" y="162"/>
                  </a:lnTo>
                  <a:lnTo>
                    <a:pt x="152" y="162"/>
                  </a:lnTo>
                  <a:lnTo>
                    <a:pt x="150" y="175"/>
                  </a:lnTo>
                  <a:lnTo>
                    <a:pt x="147" y="187"/>
                  </a:lnTo>
                  <a:lnTo>
                    <a:pt x="140" y="196"/>
                  </a:lnTo>
                  <a:lnTo>
                    <a:pt x="131" y="205"/>
                  </a:lnTo>
                  <a:lnTo>
                    <a:pt x="131" y="205"/>
                  </a:lnTo>
                  <a:lnTo>
                    <a:pt x="122" y="209"/>
                  </a:lnTo>
                  <a:lnTo>
                    <a:pt x="114" y="213"/>
                  </a:lnTo>
                  <a:lnTo>
                    <a:pt x="106" y="216"/>
                  </a:lnTo>
                  <a:lnTo>
                    <a:pt x="96" y="218"/>
                  </a:lnTo>
                  <a:lnTo>
                    <a:pt x="96" y="241"/>
                  </a:lnTo>
                  <a:lnTo>
                    <a:pt x="80" y="241"/>
                  </a:lnTo>
                  <a:lnTo>
                    <a:pt x="80" y="219"/>
                  </a:lnTo>
                  <a:lnTo>
                    <a:pt x="80" y="219"/>
                  </a:lnTo>
                  <a:lnTo>
                    <a:pt x="67" y="219"/>
                  </a:lnTo>
                  <a:lnTo>
                    <a:pt x="67" y="241"/>
                  </a:lnTo>
                  <a:lnTo>
                    <a:pt x="49" y="241"/>
                  </a:lnTo>
                  <a:lnTo>
                    <a:pt x="49" y="216"/>
                  </a:lnTo>
                  <a:lnTo>
                    <a:pt x="49" y="216"/>
                  </a:lnTo>
                  <a:lnTo>
                    <a:pt x="41" y="213"/>
                  </a:lnTo>
                  <a:lnTo>
                    <a:pt x="33" y="209"/>
                  </a:lnTo>
                  <a:lnTo>
                    <a:pt x="26" y="206"/>
                  </a:lnTo>
                  <a:lnTo>
                    <a:pt x="20" y="201"/>
                  </a:lnTo>
                  <a:lnTo>
                    <a:pt x="20" y="201"/>
                  </a:lnTo>
                  <a:lnTo>
                    <a:pt x="11" y="192"/>
                  </a:lnTo>
                  <a:lnTo>
                    <a:pt x="5" y="180"/>
                  </a:lnTo>
                  <a:lnTo>
                    <a:pt x="2" y="169"/>
                  </a:lnTo>
                  <a:lnTo>
                    <a:pt x="0" y="156"/>
                  </a:lnTo>
                  <a:lnTo>
                    <a:pt x="0" y="156"/>
                  </a:lnTo>
                  <a:close/>
                  <a:moveTo>
                    <a:pt x="67" y="196"/>
                  </a:moveTo>
                  <a:lnTo>
                    <a:pt x="67" y="196"/>
                  </a:lnTo>
                  <a:lnTo>
                    <a:pt x="80" y="196"/>
                  </a:lnTo>
                  <a:lnTo>
                    <a:pt x="80" y="131"/>
                  </a:lnTo>
                  <a:lnTo>
                    <a:pt x="80" y="131"/>
                  </a:lnTo>
                  <a:lnTo>
                    <a:pt x="69" y="128"/>
                  </a:lnTo>
                  <a:lnTo>
                    <a:pt x="69" y="128"/>
                  </a:lnTo>
                  <a:lnTo>
                    <a:pt x="67" y="128"/>
                  </a:lnTo>
                  <a:lnTo>
                    <a:pt x="67" y="196"/>
                  </a:lnTo>
                  <a:lnTo>
                    <a:pt x="67" y="196"/>
                  </a:lnTo>
                  <a:close/>
                  <a:moveTo>
                    <a:pt x="96" y="195"/>
                  </a:moveTo>
                  <a:lnTo>
                    <a:pt x="96" y="195"/>
                  </a:lnTo>
                  <a:lnTo>
                    <a:pt x="108" y="192"/>
                  </a:lnTo>
                  <a:lnTo>
                    <a:pt x="116" y="187"/>
                  </a:lnTo>
                  <a:lnTo>
                    <a:pt x="116" y="187"/>
                  </a:lnTo>
                  <a:lnTo>
                    <a:pt x="121" y="182"/>
                  </a:lnTo>
                  <a:lnTo>
                    <a:pt x="124" y="177"/>
                  </a:lnTo>
                  <a:lnTo>
                    <a:pt x="126" y="170"/>
                  </a:lnTo>
                  <a:lnTo>
                    <a:pt x="127" y="164"/>
                  </a:lnTo>
                  <a:lnTo>
                    <a:pt x="127" y="164"/>
                  </a:lnTo>
                  <a:lnTo>
                    <a:pt x="126" y="157"/>
                  </a:lnTo>
                  <a:lnTo>
                    <a:pt x="124" y="152"/>
                  </a:lnTo>
                  <a:lnTo>
                    <a:pt x="121" y="147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08" y="139"/>
                  </a:lnTo>
                  <a:lnTo>
                    <a:pt x="96" y="136"/>
                  </a:lnTo>
                  <a:lnTo>
                    <a:pt x="96" y="195"/>
                  </a:lnTo>
                  <a:lnTo>
                    <a:pt x="96" y="195"/>
                  </a:lnTo>
                  <a:close/>
                  <a:moveTo>
                    <a:pt x="80" y="45"/>
                  </a:moveTo>
                  <a:lnTo>
                    <a:pt x="80" y="45"/>
                  </a:lnTo>
                  <a:lnTo>
                    <a:pt x="75" y="45"/>
                  </a:lnTo>
                  <a:lnTo>
                    <a:pt x="75" y="45"/>
                  </a:lnTo>
                  <a:lnTo>
                    <a:pt x="67" y="45"/>
                  </a:lnTo>
                  <a:lnTo>
                    <a:pt x="67" y="102"/>
                  </a:lnTo>
                  <a:lnTo>
                    <a:pt x="67" y="102"/>
                  </a:lnTo>
                  <a:lnTo>
                    <a:pt x="77" y="103"/>
                  </a:lnTo>
                  <a:lnTo>
                    <a:pt x="77" y="103"/>
                  </a:lnTo>
                  <a:lnTo>
                    <a:pt x="80" y="103"/>
                  </a:lnTo>
                  <a:lnTo>
                    <a:pt x="80" y="45"/>
                  </a:lnTo>
                  <a:lnTo>
                    <a:pt x="80" y="45"/>
                  </a:lnTo>
                  <a:close/>
                  <a:moveTo>
                    <a:pt x="49" y="48"/>
                  </a:moveTo>
                  <a:lnTo>
                    <a:pt x="49" y="48"/>
                  </a:lnTo>
                  <a:lnTo>
                    <a:pt x="41" y="51"/>
                  </a:lnTo>
                  <a:lnTo>
                    <a:pt x="36" y="58"/>
                  </a:lnTo>
                  <a:lnTo>
                    <a:pt x="33" y="64"/>
                  </a:lnTo>
                  <a:lnTo>
                    <a:pt x="31" y="72"/>
                  </a:lnTo>
                  <a:lnTo>
                    <a:pt x="31" y="72"/>
                  </a:lnTo>
                  <a:lnTo>
                    <a:pt x="31" y="79"/>
                  </a:lnTo>
                  <a:lnTo>
                    <a:pt x="33" y="84"/>
                  </a:lnTo>
                  <a:lnTo>
                    <a:pt x="36" y="87"/>
                  </a:lnTo>
                  <a:lnTo>
                    <a:pt x="41" y="90"/>
                  </a:lnTo>
                  <a:lnTo>
                    <a:pt x="41" y="90"/>
                  </a:lnTo>
                  <a:lnTo>
                    <a:pt x="49" y="95"/>
                  </a:lnTo>
                  <a:lnTo>
                    <a:pt x="49" y="48"/>
                  </a:lnTo>
                  <a:lnTo>
                    <a:pt x="49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522" name="组合 521"/>
          <p:cNvGrpSpPr/>
          <p:nvPr/>
        </p:nvGrpSpPr>
        <p:grpSpPr>
          <a:xfrm>
            <a:off x="4075917" y="4952963"/>
            <a:ext cx="1223433" cy="1225551"/>
            <a:chOff x="3057525" y="3168650"/>
            <a:chExt cx="917575" cy="919163"/>
          </a:xfrm>
        </p:grpSpPr>
        <p:sp>
          <p:nvSpPr>
            <p:cNvPr id="2056" name="Freeform 8"/>
            <p:cNvSpPr/>
            <p:nvPr/>
          </p:nvSpPr>
          <p:spPr bwMode="auto">
            <a:xfrm>
              <a:off x="3057525" y="3168650"/>
              <a:ext cx="917575" cy="919163"/>
            </a:xfrm>
            <a:custGeom>
              <a:avLst/>
              <a:gdLst/>
              <a:ahLst/>
              <a:cxnLst>
                <a:cxn ang="0">
                  <a:pos x="289" y="0"/>
                </a:cxn>
                <a:cxn ang="0">
                  <a:pos x="347" y="6"/>
                </a:cxn>
                <a:cxn ang="0">
                  <a:pos x="402" y="22"/>
                </a:cxn>
                <a:cxn ang="0">
                  <a:pos x="451" y="50"/>
                </a:cxn>
                <a:cxn ang="0">
                  <a:pos x="493" y="85"/>
                </a:cxn>
                <a:cxn ang="0">
                  <a:pos x="529" y="129"/>
                </a:cxn>
                <a:cxn ang="0">
                  <a:pos x="556" y="178"/>
                </a:cxn>
                <a:cxn ang="0">
                  <a:pos x="572" y="232"/>
                </a:cxn>
                <a:cxn ang="0">
                  <a:pos x="578" y="290"/>
                </a:cxn>
                <a:cxn ang="0">
                  <a:pos x="577" y="320"/>
                </a:cxn>
                <a:cxn ang="0">
                  <a:pos x="565" y="375"/>
                </a:cxn>
                <a:cxn ang="0">
                  <a:pos x="542" y="427"/>
                </a:cxn>
                <a:cxn ang="0">
                  <a:pos x="511" y="473"/>
                </a:cxn>
                <a:cxn ang="0">
                  <a:pos x="472" y="512"/>
                </a:cxn>
                <a:cxn ang="0">
                  <a:pos x="427" y="543"/>
                </a:cxn>
                <a:cxn ang="0">
                  <a:pos x="374" y="566"/>
                </a:cxn>
                <a:cxn ang="0">
                  <a:pos x="319" y="578"/>
                </a:cxn>
                <a:cxn ang="0">
                  <a:pos x="289" y="579"/>
                </a:cxn>
                <a:cxn ang="0">
                  <a:pos x="231" y="573"/>
                </a:cxn>
                <a:cxn ang="0">
                  <a:pos x="177" y="556"/>
                </a:cxn>
                <a:cxn ang="0">
                  <a:pos x="128" y="530"/>
                </a:cxn>
                <a:cxn ang="0">
                  <a:pos x="84" y="494"/>
                </a:cxn>
                <a:cxn ang="0">
                  <a:pos x="49" y="452"/>
                </a:cxn>
                <a:cxn ang="0">
                  <a:pos x="22" y="403"/>
                </a:cxn>
                <a:cxn ang="0">
                  <a:pos x="5" y="347"/>
                </a:cxn>
                <a:cxn ang="0">
                  <a:pos x="0" y="290"/>
                </a:cxn>
                <a:cxn ang="0">
                  <a:pos x="0" y="261"/>
                </a:cxn>
                <a:cxn ang="0">
                  <a:pos x="12" y="204"/>
                </a:cxn>
                <a:cxn ang="0">
                  <a:pos x="35" y="151"/>
                </a:cxn>
                <a:cxn ang="0">
                  <a:pos x="66" y="106"/>
                </a:cxn>
                <a:cxn ang="0">
                  <a:pos x="105" y="67"/>
                </a:cxn>
                <a:cxn ang="0">
                  <a:pos x="151" y="36"/>
                </a:cxn>
                <a:cxn ang="0">
                  <a:pos x="203" y="13"/>
                </a:cxn>
                <a:cxn ang="0">
                  <a:pos x="260" y="1"/>
                </a:cxn>
                <a:cxn ang="0">
                  <a:pos x="289" y="0"/>
                </a:cxn>
              </a:cxnLst>
              <a:rect l="0" t="0" r="r" b="b"/>
              <a:pathLst>
                <a:path w="578" h="579">
                  <a:moveTo>
                    <a:pt x="289" y="0"/>
                  </a:moveTo>
                  <a:lnTo>
                    <a:pt x="289" y="0"/>
                  </a:lnTo>
                  <a:lnTo>
                    <a:pt x="319" y="1"/>
                  </a:lnTo>
                  <a:lnTo>
                    <a:pt x="347" y="6"/>
                  </a:lnTo>
                  <a:lnTo>
                    <a:pt x="374" y="13"/>
                  </a:lnTo>
                  <a:lnTo>
                    <a:pt x="402" y="22"/>
                  </a:lnTo>
                  <a:lnTo>
                    <a:pt x="427" y="36"/>
                  </a:lnTo>
                  <a:lnTo>
                    <a:pt x="451" y="50"/>
                  </a:lnTo>
                  <a:lnTo>
                    <a:pt x="472" y="67"/>
                  </a:lnTo>
                  <a:lnTo>
                    <a:pt x="493" y="85"/>
                  </a:lnTo>
                  <a:lnTo>
                    <a:pt x="511" y="106"/>
                  </a:lnTo>
                  <a:lnTo>
                    <a:pt x="529" y="129"/>
                  </a:lnTo>
                  <a:lnTo>
                    <a:pt x="542" y="151"/>
                  </a:lnTo>
                  <a:lnTo>
                    <a:pt x="556" y="178"/>
                  </a:lnTo>
                  <a:lnTo>
                    <a:pt x="565" y="204"/>
                  </a:lnTo>
                  <a:lnTo>
                    <a:pt x="572" y="232"/>
                  </a:lnTo>
                  <a:lnTo>
                    <a:pt x="577" y="261"/>
                  </a:lnTo>
                  <a:lnTo>
                    <a:pt x="578" y="290"/>
                  </a:lnTo>
                  <a:lnTo>
                    <a:pt x="578" y="290"/>
                  </a:lnTo>
                  <a:lnTo>
                    <a:pt x="577" y="320"/>
                  </a:lnTo>
                  <a:lnTo>
                    <a:pt x="572" y="347"/>
                  </a:lnTo>
                  <a:lnTo>
                    <a:pt x="565" y="375"/>
                  </a:lnTo>
                  <a:lnTo>
                    <a:pt x="556" y="403"/>
                  </a:lnTo>
                  <a:lnTo>
                    <a:pt x="542" y="427"/>
                  </a:lnTo>
                  <a:lnTo>
                    <a:pt x="529" y="452"/>
                  </a:lnTo>
                  <a:lnTo>
                    <a:pt x="511" y="473"/>
                  </a:lnTo>
                  <a:lnTo>
                    <a:pt x="493" y="494"/>
                  </a:lnTo>
                  <a:lnTo>
                    <a:pt x="472" y="512"/>
                  </a:lnTo>
                  <a:lnTo>
                    <a:pt x="451" y="530"/>
                  </a:lnTo>
                  <a:lnTo>
                    <a:pt x="427" y="543"/>
                  </a:lnTo>
                  <a:lnTo>
                    <a:pt x="402" y="556"/>
                  </a:lnTo>
                  <a:lnTo>
                    <a:pt x="374" y="566"/>
                  </a:lnTo>
                  <a:lnTo>
                    <a:pt x="347" y="573"/>
                  </a:lnTo>
                  <a:lnTo>
                    <a:pt x="319" y="578"/>
                  </a:lnTo>
                  <a:lnTo>
                    <a:pt x="289" y="579"/>
                  </a:lnTo>
                  <a:lnTo>
                    <a:pt x="289" y="579"/>
                  </a:lnTo>
                  <a:lnTo>
                    <a:pt x="260" y="578"/>
                  </a:lnTo>
                  <a:lnTo>
                    <a:pt x="231" y="573"/>
                  </a:lnTo>
                  <a:lnTo>
                    <a:pt x="203" y="566"/>
                  </a:lnTo>
                  <a:lnTo>
                    <a:pt x="177" y="556"/>
                  </a:lnTo>
                  <a:lnTo>
                    <a:pt x="151" y="543"/>
                  </a:lnTo>
                  <a:lnTo>
                    <a:pt x="128" y="530"/>
                  </a:lnTo>
                  <a:lnTo>
                    <a:pt x="105" y="512"/>
                  </a:lnTo>
                  <a:lnTo>
                    <a:pt x="84" y="494"/>
                  </a:lnTo>
                  <a:lnTo>
                    <a:pt x="66" y="473"/>
                  </a:lnTo>
                  <a:lnTo>
                    <a:pt x="49" y="452"/>
                  </a:lnTo>
                  <a:lnTo>
                    <a:pt x="35" y="427"/>
                  </a:lnTo>
                  <a:lnTo>
                    <a:pt x="22" y="403"/>
                  </a:lnTo>
                  <a:lnTo>
                    <a:pt x="12" y="375"/>
                  </a:lnTo>
                  <a:lnTo>
                    <a:pt x="5" y="347"/>
                  </a:lnTo>
                  <a:lnTo>
                    <a:pt x="0" y="320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0" y="261"/>
                  </a:lnTo>
                  <a:lnTo>
                    <a:pt x="5" y="232"/>
                  </a:lnTo>
                  <a:lnTo>
                    <a:pt x="12" y="204"/>
                  </a:lnTo>
                  <a:lnTo>
                    <a:pt x="22" y="178"/>
                  </a:lnTo>
                  <a:lnTo>
                    <a:pt x="35" y="151"/>
                  </a:lnTo>
                  <a:lnTo>
                    <a:pt x="49" y="129"/>
                  </a:lnTo>
                  <a:lnTo>
                    <a:pt x="66" y="106"/>
                  </a:lnTo>
                  <a:lnTo>
                    <a:pt x="84" y="85"/>
                  </a:lnTo>
                  <a:lnTo>
                    <a:pt x="105" y="67"/>
                  </a:lnTo>
                  <a:lnTo>
                    <a:pt x="128" y="50"/>
                  </a:lnTo>
                  <a:lnTo>
                    <a:pt x="151" y="36"/>
                  </a:lnTo>
                  <a:lnTo>
                    <a:pt x="177" y="22"/>
                  </a:lnTo>
                  <a:lnTo>
                    <a:pt x="203" y="13"/>
                  </a:lnTo>
                  <a:lnTo>
                    <a:pt x="231" y="6"/>
                  </a:lnTo>
                  <a:lnTo>
                    <a:pt x="260" y="1"/>
                  </a:lnTo>
                  <a:lnTo>
                    <a:pt x="289" y="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66DBA7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16" name="Freeform 168"/>
            <p:cNvSpPr/>
            <p:nvPr/>
          </p:nvSpPr>
          <p:spPr bwMode="auto">
            <a:xfrm>
              <a:off x="3317875" y="3422650"/>
              <a:ext cx="655638" cy="663575"/>
            </a:xfrm>
            <a:custGeom>
              <a:avLst/>
              <a:gdLst/>
              <a:ahLst/>
              <a:cxnLst>
                <a:cxn ang="0">
                  <a:pos x="259" y="0"/>
                </a:cxn>
                <a:cxn ang="0">
                  <a:pos x="413" y="155"/>
                </a:cxn>
                <a:cxn ang="0">
                  <a:pos x="413" y="155"/>
                </a:cxn>
                <a:cxn ang="0">
                  <a:pos x="409" y="181"/>
                </a:cxn>
                <a:cxn ang="0">
                  <a:pos x="405" y="205"/>
                </a:cxn>
                <a:cxn ang="0">
                  <a:pos x="396" y="230"/>
                </a:cxn>
                <a:cxn ang="0">
                  <a:pos x="387" y="253"/>
                </a:cxn>
                <a:cxn ang="0">
                  <a:pos x="375" y="276"/>
                </a:cxn>
                <a:cxn ang="0">
                  <a:pos x="361" y="297"/>
                </a:cxn>
                <a:cxn ang="0">
                  <a:pos x="346" y="316"/>
                </a:cxn>
                <a:cxn ang="0">
                  <a:pos x="329" y="334"/>
                </a:cxn>
                <a:cxn ang="0">
                  <a:pos x="310" y="352"/>
                </a:cxn>
                <a:cxn ang="0">
                  <a:pos x="290" y="367"/>
                </a:cxn>
                <a:cxn ang="0">
                  <a:pos x="269" y="380"/>
                </a:cxn>
                <a:cxn ang="0">
                  <a:pos x="248" y="392"/>
                </a:cxn>
                <a:cxn ang="0">
                  <a:pos x="223" y="401"/>
                </a:cxn>
                <a:cxn ang="0">
                  <a:pos x="199" y="410"/>
                </a:cxn>
                <a:cxn ang="0">
                  <a:pos x="174" y="414"/>
                </a:cxn>
                <a:cxn ang="0">
                  <a:pos x="148" y="418"/>
                </a:cxn>
                <a:cxn ang="0">
                  <a:pos x="0" y="267"/>
                </a:cxn>
                <a:cxn ang="0">
                  <a:pos x="259" y="0"/>
                </a:cxn>
                <a:cxn ang="0">
                  <a:pos x="259" y="0"/>
                </a:cxn>
              </a:cxnLst>
              <a:rect l="0" t="0" r="r" b="b"/>
              <a:pathLst>
                <a:path w="413" h="418">
                  <a:moveTo>
                    <a:pt x="259" y="0"/>
                  </a:moveTo>
                  <a:lnTo>
                    <a:pt x="413" y="155"/>
                  </a:lnTo>
                  <a:lnTo>
                    <a:pt x="413" y="155"/>
                  </a:lnTo>
                  <a:lnTo>
                    <a:pt x="409" y="181"/>
                  </a:lnTo>
                  <a:lnTo>
                    <a:pt x="405" y="205"/>
                  </a:lnTo>
                  <a:lnTo>
                    <a:pt x="396" y="230"/>
                  </a:lnTo>
                  <a:lnTo>
                    <a:pt x="387" y="253"/>
                  </a:lnTo>
                  <a:lnTo>
                    <a:pt x="375" y="276"/>
                  </a:lnTo>
                  <a:lnTo>
                    <a:pt x="361" y="297"/>
                  </a:lnTo>
                  <a:lnTo>
                    <a:pt x="346" y="316"/>
                  </a:lnTo>
                  <a:lnTo>
                    <a:pt x="329" y="334"/>
                  </a:lnTo>
                  <a:lnTo>
                    <a:pt x="310" y="352"/>
                  </a:lnTo>
                  <a:lnTo>
                    <a:pt x="290" y="367"/>
                  </a:lnTo>
                  <a:lnTo>
                    <a:pt x="269" y="380"/>
                  </a:lnTo>
                  <a:lnTo>
                    <a:pt x="248" y="392"/>
                  </a:lnTo>
                  <a:lnTo>
                    <a:pt x="223" y="401"/>
                  </a:lnTo>
                  <a:lnTo>
                    <a:pt x="199" y="410"/>
                  </a:lnTo>
                  <a:lnTo>
                    <a:pt x="174" y="414"/>
                  </a:lnTo>
                  <a:lnTo>
                    <a:pt x="148" y="418"/>
                  </a:lnTo>
                  <a:lnTo>
                    <a:pt x="0" y="267"/>
                  </a:lnTo>
                  <a:lnTo>
                    <a:pt x="259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43AD7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22" name="Freeform 174"/>
            <p:cNvSpPr/>
            <p:nvPr/>
          </p:nvSpPr>
          <p:spPr bwMode="auto">
            <a:xfrm>
              <a:off x="3219450" y="3330575"/>
              <a:ext cx="593725" cy="593725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225" y="5"/>
                </a:cxn>
                <a:cxn ang="0">
                  <a:pos x="259" y="15"/>
                </a:cxn>
                <a:cxn ang="0">
                  <a:pos x="292" y="33"/>
                </a:cxn>
                <a:cxn ang="0">
                  <a:pos x="318" y="56"/>
                </a:cxn>
                <a:cxn ang="0">
                  <a:pos x="341" y="84"/>
                </a:cxn>
                <a:cxn ang="0">
                  <a:pos x="359" y="115"/>
                </a:cxn>
                <a:cxn ang="0">
                  <a:pos x="370" y="151"/>
                </a:cxn>
                <a:cxn ang="0">
                  <a:pos x="374" y="188"/>
                </a:cxn>
                <a:cxn ang="0">
                  <a:pos x="372" y="206"/>
                </a:cxn>
                <a:cxn ang="0">
                  <a:pos x="365" y="244"/>
                </a:cxn>
                <a:cxn ang="0">
                  <a:pos x="351" y="276"/>
                </a:cxn>
                <a:cxn ang="0">
                  <a:pos x="331" y="306"/>
                </a:cxn>
                <a:cxn ang="0">
                  <a:pos x="305" y="332"/>
                </a:cxn>
                <a:cxn ang="0">
                  <a:pos x="276" y="352"/>
                </a:cxn>
                <a:cxn ang="0">
                  <a:pos x="243" y="366"/>
                </a:cxn>
                <a:cxn ang="0">
                  <a:pos x="205" y="373"/>
                </a:cxn>
                <a:cxn ang="0">
                  <a:pos x="187" y="374"/>
                </a:cxn>
                <a:cxn ang="0">
                  <a:pos x="150" y="371"/>
                </a:cxn>
                <a:cxn ang="0">
                  <a:pos x="114" y="360"/>
                </a:cxn>
                <a:cxn ang="0">
                  <a:pos x="83" y="342"/>
                </a:cxn>
                <a:cxn ang="0">
                  <a:pos x="55" y="319"/>
                </a:cxn>
                <a:cxn ang="0">
                  <a:pos x="32" y="293"/>
                </a:cxn>
                <a:cxn ang="0">
                  <a:pos x="14" y="260"/>
                </a:cxn>
                <a:cxn ang="0">
                  <a:pos x="4" y="226"/>
                </a:cxn>
                <a:cxn ang="0">
                  <a:pos x="0" y="188"/>
                </a:cxn>
                <a:cxn ang="0">
                  <a:pos x="1" y="169"/>
                </a:cxn>
                <a:cxn ang="0">
                  <a:pos x="9" y="133"/>
                </a:cxn>
                <a:cxn ang="0">
                  <a:pos x="22" y="98"/>
                </a:cxn>
                <a:cxn ang="0">
                  <a:pos x="44" y="69"/>
                </a:cxn>
                <a:cxn ang="0">
                  <a:pos x="68" y="43"/>
                </a:cxn>
                <a:cxn ang="0">
                  <a:pos x="98" y="23"/>
                </a:cxn>
                <a:cxn ang="0">
                  <a:pos x="132" y="10"/>
                </a:cxn>
                <a:cxn ang="0">
                  <a:pos x="168" y="2"/>
                </a:cxn>
                <a:cxn ang="0">
                  <a:pos x="187" y="0"/>
                </a:cxn>
              </a:cxnLst>
              <a:rect l="0" t="0" r="r" b="b"/>
              <a:pathLst>
                <a:path w="374" h="374">
                  <a:moveTo>
                    <a:pt x="187" y="0"/>
                  </a:moveTo>
                  <a:lnTo>
                    <a:pt x="187" y="0"/>
                  </a:lnTo>
                  <a:lnTo>
                    <a:pt x="205" y="2"/>
                  </a:lnTo>
                  <a:lnTo>
                    <a:pt x="225" y="5"/>
                  </a:lnTo>
                  <a:lnTo>
                    <a:pt x="243" y="10"/>
                  </a:lnTo>
                  <a:lnTo>
                    <a:pt x="259" y="15"/>
                  </a:lnTo>
                  <a:lnTo>
                    <a:pt x="276" y="23"/>
                  </a:lnTo>
                  <a:lnTo>
                    <a:pt x="292" y="33"/>
                  </a:lnTo>
                  <a:lnTo>
                    <a:pt x="305" y="43"/>
                  </a:lnTo>
                  <a:lnTo>
                    <a:pt x="318" y="56"/>
                  </a:lnTo>
                  <a:lnTo>
                    <a:pt x="331" y="69"/>
                  </a:lnTo>
                  <a:lnTo>
                    <a:pt x="341" y="84"/>
                  </a:lnTo>
                  <a:lnTo>
                    <a:pt x="351" y="98"/>
                  </a:lnTo>
                  <a:lnTo>
                    <a:pt x="359" y="115"/>
                  </a:lnTo>
                  <a:lnTo>
                    <a:pt x="365" y="133"/>
                  </a:lnTo>
                  <a:lnTo>
                    <a:pt x="370" y="151"/>
                  </a:lnTo>
                  <a:lnTo>
                    <a:pt x="372" y="169"/>
                  </a:lnTo>
                  <a:lnTo>
                    <a:pt x="374" y="188"/>
                  </a:lnTo>
                  <a:lnTo>
                    <a:pt x="374" y="188"/>
                  </a:lnTo>
                  <a:lnTo>
                    <a:pt x="372" y="206"/>
                  </a:lnTo>
                  <a:lnTo>
                    <a:pt x="370" y="226"/>
                  </a:lnTo>
                  <a:lnTo>
                    <a:pt x="365" y="244"/>
                  </a:lnTo>
                  <a:lnTo>
                    <a:pt x="359" y="260"/>
                  </a:lnTo>
                  <a:lnTo>
                    <a:pt x="351" y="276"/>
                  </a:lnTo>
                  <a:lnTo>
                    <a:pt x="341" y="293"/>
                  </a:lnTo>
                  <a:lnTo>
                    <a:pt x="331" y="306"/>
                  </a:lnTo>
                  <a:lnTo>
                    <a:pt x="318" y="319"/>
                  </a:lnTo>
                  <a:lnTo>
                    <a:pt x="305" y="332"/>
                  </a:lnTo>
                  <a:lnTo>
                    <a:pt x="292" y="342"/>
                  </a:lnTo>
                  <a:lnTo>
                    <a:pt x="276" y="352"/>
                  </a:lnTo>
                  <a:lnTo>
                    <a:pt x="259" y="360"/>
                  </a:lnTo>
                  <a:lnTo>
                    <a:pt x="243" y="366"/>
                  </a:lnTo>
                  <a:lnTo>
                    <a:pt x="225" y="371"/>
                  </a:lnTo>
                  <a:lnTo>
                    <a:pt x="205" y="373"/>
                  </a:lnTo>
                  <a:lnTo>
                    <a:pt x="187" y="374"/>
                  </a:lnTo>
                  <a:lnTo>
                    <a:pt x="187" y="374"/>
                  </a:lnTo>
                  <a:lnTo>
                    <a:pt x="168" y="373"/>
                  </a:lnTo>
                  <a:lnTo>
                    <a:pt x="150" y="371"/>
                  </a:lnTo>
                  <a:lnTo>
                    <a:pt x="132" y="366"/>
                  </a:lnTo>
                  <a:lnTo>
                    <a:pt x="114" y="360"/>
                  </a:lnTo>
                  <a:lnTo>
                    <a:pt x="98" y="352"/>
                  </a:lnTo>
                  <a:lnTo>
                    <a:pt x="83" y="342"/>
                  </a:lnTo>
                  <a:lnTo>
                    <a:pt x="68" y="332"/>
                  </a:lnTo>
                  <a:lnTo>
                    <a:pt x="55" y="319"/>
                  </a:lnTo>
                  <a:lnTo>
                    <a:pt x="44" y="306"/>
                  </a:lnTo>
                  <a:lnTo>
                    <a:pt x="32" y="293"/>
                  </a:lnTo>
                  <a:lnTo>
                    <a:pt x="22" y="276"/>
                  </a:lnTo>
                  <a:lnTo>
                    <a:pt x="14" y="260"/>
                  </a:lnTo>
                  <a:lnTo>
                    <a:pt x="9" y="244"/>
                  </a:lnTo>
                  <a:lnTo>
                    <a:pt x="4" y="226"/>
                  </a:lnTo>
                  <a:lnTo>
                    <a:pt x="1" y="206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1" y="169"/>
                  </a:lnTo>
                  <a:lnTo>
                    <a:pt x="4" y="151"/>
                  </a:lnTo>
                  <a:lnTo>
                    <a:pt x="9" y="133"/>
                  </a:lnTo>
                  <a:lnTo>
                    <a:pt x="14" y="115"/>
                  </a:lnTo>
                  <a:lnTo>
                    <a:pt x="22" y="98"/>
                  </a:lnTo>
                  <a:lnTo>
                    <a:pt x="32" y="84"/>
                  </a:lnTo>
                  <a:lnTo>
                    <a:pt x="44" y="69"/>
                  </a:lnTo>
                  <a:lnTo>
                    <a:pt x="55" y="56"/>
                  </a:lnTo>
                  <a:lnTo>
                    <a:pt x="68" y="43"/>
                  </a:lnTo>
                  <a:lnTo>
                    <a:pt x="83" y="33"/>
                  </a:lnTo>
                  <a:lnTo>
                    <a:pt x="98" y="23"/>
                  </a:lnTo>
                  <a:lnTo>
                    <a:pt x="114" y="15"/>
                  </a:lnTo>
                  <a:lnTo>
                    <a:pt x="132" y="10"/>
                  </a:lnTo>
                  <a:lnTo>
                    <a:pt x="150" y="5"/>
                  </a:lnTo>
                  <a:lnTo>
                    <a:pt x="168" y="2"/>
                  </a:lnTo>
                  <a:lnTo>
                    <a:pt x="187" y="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23" name="Freeform 175"/>
            <p:cNvSpPr/>
            <p:nvPr/>
          </p:nvSpPr>
          <p:spPr bwMode="auto">
            <a:xfrm>
              <a:off x="3248025" y="3359150"/>
              <a:ext cx="538163" cy="536575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204" y="4"/>
                </a:cxn>
                <a:cxn ang="0">
                  <a:pos x="235" y="14"/>
                </a:cxn>
                <a:cxn ang="0">
                  <a:pos x="264" y="30"/>
                </a:cxn>
                <a:cxn ang="0">
                  <a:pos x="289" y="49"/>
                </a:cxn>
                <a:cxn ang="0">
                  <a:pos x="310" y="76"/>
                </a:cxn>
                <a:cxn ang="0">
                  <a:pos x="324" y="103"/>
                </a:cxn>
                <a:cxn ang="0">
                  <a:pos x="334" y="136"/>
                </a:cxn>
                <a:cxn ang="0">
                  <a:pos x="339" y="170"/>
                </a:cxn>
                <a:cxn ang="0">
                  <a:pos x="338" y="187"/>
                </a:cxn>
                <a:cxn ang="0">
                  <a:pos x="331" y="221"/>
                </a:cxn>
                <a:cxn ang="0">
                  <a:pos x="318" y="250"/>
                </a:cxn>
                <a:cxn ang="0">
                  <a:pos x="300" y="278"/>
                </a:cxn>
                <a:cxn ang="0">
                  <a:pos x="277" y="301"/>
                </a:cxn>
                <a:cxn ang="0">
                  <a:pos x="249" y="319"/>
                </a:cxn>
                <a:cxn ang="0">
                  <a:pos x="220" y="332"/>
                </a:cxn>
                <a:cxn ang="0">
                  <a:pos x="186" y="338"/>
                </a:cxn>
                <a:cxn ang="0">
                  <a:pos x="169" y="338"/>
                </a:cxn>
                <a:cxn ang="0">
                  <a:pos x="135" y="335"/>
                </a:cxn>
                <a:cxn ang="0">
                  <a:pos x="102" y="325"/>
                </a:cxn>
                <a:cxn ang="0">
                  <a:pos x="75" y="311"/>
                </a:cxn>
                <a:cxn ang="0">
                  <a:pos x="48" y="290"/>
                </a:cxn>
                <a:cxn ang="0">
                  <a:pos x="29" y="265"/>
                </a:cxn>
                <a:cxn ang="0">
                  <a:pos x="13" y="236"/>
                </a:cxn>
                <a:cxn ang="0">
                  <a:pos x="3" y="205"/>
                </a:cxn>
                <a:cxn ang="0">
                  <a:pos x="0" y="170"/>
                </a:cxn>
                <a:cxn ang="0">
                  <a:pos x="0" y="152"/>
                </a:cxn>
                <a:cxn ang="0">
                  <a:pos x="8" y="120"/>
                </a:cxn>
                <a:cxn ang="0">
                  <a:pos x="19" y="89"/>
                </a:cxn>
                <a:cxn ang="0">
                  <a:pos x="39" y="63"/>
                </a:cxn>
                <a:cxn ang="0">
                  <a:pos x="62" y="40"/>
                </a:cxn>
                <a:cxn ang="0">
                  <a:pos x="88" y="20"/>
                </a:cxn>
                <a:cxn ang="0">
                  <a:pos x="119" y="7"/>
                </a:cxn>
                <a:cxn ang="0">
                  <a:pos x="151" y="0"/>
                </a:cxn>
                <a:cxn ang="0">
                  <a:pos x="169" y="0"/>
                </a:cxn>
              </a:cxnLst>
              <a:rect l="0" t="0" r="r" b="b"/>
              <a:pathLst>
                <a:path w="339" h="338">
                  <a:moveTo>
                    <a:pt x="169" y="0"/>
                  </a:moveTo>
                  <a:lnTo>
                    <a:pt x="169" y="0"/>
                  </a:lnTo>
                  <a:lnTo>
                    <a:pt x="186" y="0"/>
                  </a:lnTo>
                  <a:lnTo>
                    <a:pt x="204" y="4"/>
                  </a:lnTo>
                  <a:lnTo>
                    <a:pt x="220" y="7"/>
                  </a:lnTo>
                  <a:lnTo>
                    <a:pt x="235" y="14"/>
                  </a:lnTo>
                  <a:lnTo>
                    <a:pt x="249" y="20"/>
                  </a:lnTo>
                  <a:lnTo>
                    <a:pt x="264" y="30"/>
                  </a:lnTo>
                  <a:lnTo>
                    <a:pt x="277" y="40"/>
                  </a:lnTo>
                  <a:lnTo>
                    <a:pt x="289" y="49"/>
                  </a:lnTo>
                  <a:lnTo>
                    <a:pt x="300" y="63"/>
                  </a:lnTo>
                  <a:lnTo>
                    <a:pt x="310" y="76"/>
                  </a:lnTo>
                  <a:lnTo>
                    <a:pt x="318" y="89"/>
                  </a:lnTo>
                  <a:lnTo>
                    <a:pt x="324" y="103"/>
                  </a:lnTo>
                  <a:lnTo>
                    <a:pt x="331" y="120"/>
                  </a:lnTo>
                  <a:lnTo>
                    <a:pt x="334" y="136"/>
                  </a:lnTo>
                  <a:lnTo>
                    <a:pt x="338" y="152"/>
                  </a:lnTo>
                  <a:lnTo>
                    <a:pt x="339" y="170"/>
                  </a:lnTo>
                  <a:lnTo>
                    <a:pt x="339" y="170"/>
                  </a:lnTo>
                  <a:lnTo>
                    <a:pt x="338" y="187"/>
                  </a:lnTo>
                  <a:lnTo>
                    <a:pt x="334" y="205"/>
                  </a:lnTo>
                  <a:lnTo>
                    <a:pt x="331" y="221"/>
                  </a:lnTo>
                  <a:lnTo>
                    <a:pt x="324" y="236"/>
                  </a:lnTo>
                  <a:lnTo>
                    <a:pt x="318" y="250"/>
                  </a:lnTo>
                  <a:lnTo>
                    <a:pt x="310" y="265"/>
                  </a:lnTo>
                  <a:lnTo>
                    <a:pt x="300" y="278"/>
                  </a:lnTo>
                  <a:lnTo>
                    <a:pt x="289" y="290"/>
                  </a:lnTo>
                  <a:lnTo>
                    <a:pt x="277" y="301"/>
                  </a:lnTo>
                  <a:lnTo>
                    <a:pt x="264" y="311"/>
                  </a:lnTo>
                  <a:lnTo>
                    <a:pt x="249" y="319"/>
                  </a:lnTo>
                  <a:lnTo>
                    <a:pt x="235" y="325"/>
                  </a:lnTo>
                  <a:lnTo>
                    <a:pt x="220" y="332"/>
                  </a:lnTo>
                  <a:lnTo>
                    <a:pt x="204" y="335"/>
                  </a:lnTo>
                  <a:lnTo>
                    <a:pt x="186" y="338"/>
                  </a:lnTo>
                  <a:lnTo>
                    <a:pt x="169" y="338"/>
                  </a:lnTo>
                  <a:lnTo>
                    <a:pt x="169" y="338"/>
                  </a:lnTo>
                  <a:lnTo>
                    <a:pt x="151" y="338"/>
                  </a:lnTo>
                  <a:lnTo>
                    <a:pt x="135" y="335"/>
                  </a:lnTo>
                  <a:lnTo>
                    <a:pt x="119" y="332"/>
                  </a:lnTo>
                  <a:lnTo>
                    <a:pt x="102" y="325"/>
                  </a:lnTo>
                  <a:lnTo>
                    <a:pt x="88" y="319"/>
                  </a:lnTo>
                  <a:lnTo>
                    <a:pt x="75" y="311"/>
                  </a:lnTo>
                  <a:lnTo>
                    <a:pt x="62" y="301"/>
                  </a:lnTo>
                  <a:lnTo>
                    <a:pt x="48" y="290"/>
                  </a:lnTo>
                  <a:lnTo>
                    <a:pt x="39" y="278"/>
                  </a:lnTo>
                  <a:lnTo>
                    <a:pt x="29" y="265"/>
                  </a:lnTo>
                  <a:lnTo>
                    <a:pt x="19" y="250"/>
                  </a:lnTo>
                  <a:lnTo>
                    <a:pt x="13" y="236"/>
                  </a:lnTo>
                  <a:lnTo>
                    <a:pt x="8" y="221"/>
                  </a:lnTo>
                  <a:lnTo>
                    <a:pt x="3" y="205"/>
                  </a:lnTo>
                  <a:lnTo>
                    <a:pt x="0" y="187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0" y="152"/>
                  </a:lnTo>
                  <a:lnTo>
                    <a:pt x="3" y="136"/>
                  </a:lnTo>
                  <a:lnTo>
                    <a:pt x="8" y="120"/>
                  </a:lnTo>
                  <a:lnTo>
                    <a:pt x="13" y="103"/>
                  </a:lnTo>
                  <a:lnTo>
                    <a:pt x="19" y="89"/>
                  </a:lnTo>
                  <a:lnTo>
                    <a:pt x="29" y="76"/>
                  </a:lnTo>
                  <a:lnTo>
                    <a:pt x="39" y="63"/>
                  </a:lnTo>
                  <a:lnTo>
                    <a:pt x="48" y="49"/>
                  </a:lnTo>
                  <a:lnTo>
                    <a:pt x="62" y="40"/>
                  </a:lnTo>
                  <a:lnTo>
                    <a:pt x="75" y="30"/>
                  </a:lnTo>
                  <a:lnTo>
                    <a:pt x="88" y="20"/>
                  </a:lnTo>
                  <a:lnTo>
                    <a:pt x="102" y="14"/>
                  </a:lnTo>
                  <a:lnTo>
                    <a:pt x="119" y="7"/>
                  </a:lnTo>
                  <a:lnTo>
                    <a:pt x="135" y="4"/>
                  </a:lnTo>
                  <a:lnTo>
                    <a:pt x="151" y="0"/>
                  </a:lnTo>
                  <a:lnTo>
                    <a:pt x="169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26B4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24" name="Freeform 176"/>
            <p:cNvSpPr/>
            <p:nvPr/>
          </p:nvSpPr>
          <p:spPr bwMode="auto">
            <a:xfrm>
              <a:off x="3367088" y="3500438"/>
              <a:ext cx="417513" cy="388938"/>
            </a:xfrm>
            <a:custGeom>
              <a:avLst/>
              <a:gdLst/>
              <a:ahLst/>
              <a:cxnLst>
                <a:cxn ang="0">
                  <a:pos x="165" y="1"/>
                </a:cxn>
                <a:cxn ang="0">
                  <a:pos x="263" y="99"/>
                </a:cxn>
                <a:cxn ang="0">
                  <a:pos x="263" y="99"/>
                </a:cxn>
                <a:cxn ang="0">
                  <a:pos x="261" y="112"/>
                </a:cxn>
                <a:cxn ang="0">
                  <a:pos x="258" y="125"/>
                </a:cxn>
                <a:cxn ang="0">
                  <a:pos x="254" y="137"/>
                </a:cxn>
                <a:cxn ang="0">
                  <a:pos x="249" y="150"/>
                </a:cxn>
                <a:cxn ang="0">
                  <a:pos x="243" y="161"/>
                </a:cxn>
                <a:cxn ang="0">
                  <a:pos x="236" y="171"/>
                </a:cxn>
                <a:cxn ang="0">
                  <a:pos x="222" y="192"/>
                </a:cxn>
                <a:cxn ang="0">
                  <a:pos x="204" y="210"/>
                </a:cxn>
                <a:cxn ang="0">
                  <a:pos x="183" y="225"/>
                </a:cxn>
                <a:cxn ang="0">
                  <a:pos x="171" y="232"/>
                </a:cxn>
                <a:cxn ang="0">
                  <a:pos x="160" y="236"/>
                </a:cxn>
                <a:cxn ang="0">
                  <a:pos x="148" y="241"/>
                </a:cxn>
                <a:cxn ang="0">
                  <a:pos x="135" y="245"/>
                </a:cxn>
                <a:cxn ang="0">
                  <a:pos x="0" y="109"/>
                </a:cxn>
                <a:cxn ang="0">
                  <a:pos x="21" y="99"/>
                </a:cxn>
                <a:cxn ang="0">
                  <a:pos x="0" y="78"/>
                </a:cxn>
                <a:cxn ang="0">
                  <a:pos x="31" y="63"/>
                </a:cxn>
                <a:cxn ang="0">
                  <a:pos x="37" y="40"/>
                </a:cxn>
                <a:cxn ang="0">
                  <a:pos x="89" y="0"/>
                </a:cxn>
                <a:cxn ang="0">
                  <a:pos x="165" y="1"/>
                </a:cxn>
                <a:cxn ang="0">
                  <a:pos x="165" y="1"/>
                </a:cxn>
              </a:cxnLst>
              <a:rect l="0" t="0" r="r" b="b"/>
              <a:pathLst>
                <a:path w="263" h="245">
                  <a:moveTo>
                    <a:pt x="165" y="1"/>
                  </a:moveTo>
                  <a:lnTo>
                    <a:pt x="263" y="99"/>
                  </a:lnTo>
                  <a:lnTo>
                    <a:pt x="263" y="99"/>
                  </a:lnTo>
                  <a:lnTo>
                    <a:pt x="261" y="112"/>
                  </a:lnTo>
                  <a:lnTo>
                    <a:pt x="258" y="125"/>
                  </a:lnTo>
                  <a:lnTo>
                    <a:pt x="254" y="137"/>
                  </a:lnTo>
                  <a:lnTo>
                    <a:pt x="249" y="150"/>
                  </a:lnTo>
                  <a:lnTo>
                    <a:pt x="243" y="161"/>
                  </a:lnTo>
                  <a:lnTo>
                    <a:pt x="236" y="171"/>
                  </a:lnTo>
                  <a:lnTo>
                    <a:pt x="222" y="192"/>
                  </a:lnTo>
                  <a:lnTo>
                    <a:pt x="204" y="210"/>
                  </a:lnTo>
                  <a:lnTo>
                    <a:pt x="183" y="225"/>
                  </a:lnTo>
                  <a:lnTo>
                    <a:pt x="171" y="232"/>
                  </a:lnTo>
                  <a:lnTo>
                    <a:pt x="160" y="236"/>
                  </a:lnTo>
                  <a:lnTo>
                    <a:pt x="148" y="241"/>
                  </a:lnTo>
                  <a:lnTo>
                    <a:pt x="135" y="245"/>
                  </a:lnTo>
                  <a:lnTo>
                    <a:pt x="0" y="109"/>
                  </a:lnTo>
                  <a:lnTo>
                    <a:pt x="21" y="99"/>
                  </a:lnTo>
                  <a:lnTo>
                    <a:pt x="0" y="78"/>
                  </a:lnTo>
                  <a:lnTo>
                    <a:pt x="31" y="63"/>
                  </a:lnTo>
                  <a:lnTo>
                    <a:pt x="37" y="40"/>
                  </a:lnTo>
                  <a:lnTo>
                    <a:pt x="89" y="0"/>
                  </a:lnTo>
                  <a:lnTo>
                    <a:pt x="165" y="1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rgbClr val="C4472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25" name="Freeform 177"/>
            <p:cNvSpPr/>
            <p:nvPr/>
          </p:nvSpPr>
          <p:spPr bwMode="auto">
            <a:xfrm>
              <a:off x="3367088" y="3471863"/>
              <a:ext cx="296863" cy="312738"/>
            </a:xfrm>
            <a:custGeom>
              <a:avLst/>
              <a:gdLst/>
              <a:ahLst/>
              <a:cxnLst>
                <a:cxn ang="0">
                  <a:pos x="187" y="129"/>
                </a:cxn>
                <a:cxn ang="0">
                  <a:pos x="184" y="143"/>
                </a:cxn>
                <a:cxn ang="0">
                  <a:pos x="171" y="168"/>
                </a:cxn>
                <a:cxn ang="0">
                  <a:pos x="161" y="179"/>
                </a:cxn>
                <a:cxn ang="0">
                  <a:pos x="138" y="192"/>
                </a:cxn>
                <a:cxn ang="0">
                  <a:pos x="109" y="197"/>
                </a:cxn>
                <a:cxn ang="0">
                  <a:pos x="91" y="196"/>
                </a:cxn>
                <a:cxn ang="0">
                  <a:pos x="67" y="187"/>
                </a:cxn>
                <a:cxn ang="0">
                  <a:pos x="47" y="171"/>
                </a:cxn>
                <a:cxn ang="0">
                  <a:pos x="40" y="161"/>
                </a:cxn>
                <a:cxn ang="0">
                  <a:pos x="29" y="140"/>
                </a:cxn>
                <a:cxn ang="0">
                  <a:pos x="0" y="127"/>
                </a:cxn>
                <a:cxn ang="0">
                  <a:pos x="24" y="109"/>
                </a:cxn>
                <a:cxn ang="0">
                  <a:pos x="24" y="99"/>
                </a:cxn>
                <a:cxn ang="0">
                  <a:pos x="24" y="96"/>
                </a:cxn>
                <a:cxn ang="0">
                  <a:pos x="0" y="78"/>
                </a:cxn>
                <a:cxn ang="0">
                  <a:pos x="26" y="78"/>
                </a:cxn>
                <a:cxn ang="0">
                  <a:pos x="32" y="47"/>
                </a:cxn>
                <a:cxn ang="0">
                  <a:pos x="49" y="24"/>
                </a:cxn>
                <a:cxn ang="0">
                  <a:pos x="62" y="14"/>
                </a:cxn>
                <a:cxn ang="0">
                  <a:pos x="93" y="1"/>
                </a:cxn>
                <a:cxn ang="0">
                  <a:pos x="111" y="0"/>
                </a:cxn>
                <a:cxn ang="0">
                  <a:pos x="138" y="5"/>
                </a:cxn>
                <a:cxn ang="0">
                  <a:pos x="161" y="14"/>
                </a:cxn>
                <a:cxn ang="0">
                  <a:pos x="176" y="34"/>
                </a:cxn>
                <a:cxn ang="0">
                  <a:pos x="186" y="60"/>
                </a:cxn>
                <a:cxn ang="0">
                  <a:pos x="155" y="65"/>
                </a:cxn>
                <a:cxn ang="0">
                  <a:pos x="148" y="49"/>
                </a:cxn>
                <a:cxn ang="0">
                  <a:pos x="138" y="36"/>
                </a:cxn>
                <a:cxn ang="0">
                  <a:pos x="127" y="29"/>
                </a:cxn>
                <a:cxn ang="0">
                  <a:pos x="111" y="26"/>
                </a:cxn>
                <a:cxn ang="0">
                  <a:pos x="101" y="27"/>
                </a:cxn>
                <a:cxn ang="0">
                  <a:pos x="81" y="34"/>
                </a:cxn>
                <a:cxn ang="0">
                  <a:pos x="68" y="47"/>
                </a:cxn>
                <a:cxn ang="0">
                  <a:pos x="60" y="67"/>
                </a:cxn>
                <a:cxn ang="0">
                  <a:pos x="135" y="78"/>
                </a:cxn>
                <a:cxn ang="0">
                  <a:pos x="57" y="96"/>
                </a:cxn>
                <a:cxn ang="0">
                  <a:pos x="57" y="99"/>
                </a:cxn>
                <a:cxn ang="0">
                  <a:pos x="57" y="109"/>
                </a:cxn>
                <a:cxn ang="0">
                  <a:pos x="135" y="127"/>
                </a:cxn>
                <a:cxn ang="0">
                  <a:pos x="60" y="127"/>
                </a:cxn>
                <a:cxn ang="0">
                  <a:pos x="67" y="147"/>
                </a:cxn>
                <a:cxn ang="0">
                  <a:pos x="76" y="160"/>
                </a:cxn>
                <a:cxn ang="0">
                  <a:pos x="91" y="168"/>
                </a:cxn>
                <a:cxn ang="0">
                  <a:pos x="109" y="171"/>
                </a:cxn>
                <a:cxn ang="0">
                  <a:pos x="119" y="170"/>
                </a:cxn>
                <a:cxn ang="0">
                  <a:pos x="135" y="165"/>
                </a:cxn>
                <a:cxn ang="0">
                  <a:pos x="147" y="153"/>
                </a:cxn>
                <a:cxn ang="0">
                  <a:pos x="155" y="135"/>
                </a:cxn>
                <a:cxn ang="0">
                  <a:pos x="156" y="124"/>
                </a:cxn>
              </a:cxnLst>
              <a:rect l="0" t="0" r="r" b="b"/>
              <a:pathLst>
                <a:path w="187" h="197">
                  <a:moveTo>
                    <a:pt x="156" y="124"/>
                  </a:moveTo>
                  <a:lnTo>
                    <a:pt x="187" y="129"/>
                  </a:lnTo>
                  <a:lnTo>
                    <a:pt x="187" y="129"/>
                  </a:lnTo>
                  <a:lnTo>
                    <a:pt x="184" y="143"/>
                  </a:lnTo>
                  <a:lnTo>
                    <a:pt x="179" y="156"/>
                  </a:lnTo>
                  <a:lnTo>
                    <a:pt x="171" y="168"/>
                  </a:lnTo>
                  <a:lnTo>
                    <a:pt x="161" y="179"/>
                  </a:lnTo>
                  <a:lnTo>
                    <a:pt x="161" y="179"/>
                  </a:lnTo>
                  <a:lnTo>
                    <a:pt x="152" y="187"/>
                  </a:lnTo>
                  <a:lnTo>
                    <a:pt x="138" y="192"/>
                  </a:lnTo>
                  <a:lnTo>
                    <a:pt x="125" y="196"/>
                  </a:lnTo>
                  <a:lnTo>
                    <a:pt x="109" y="197"/>
                  </a:lnTo>
                  <a:lnTo>
                    <a:pt x="109" y="197"/>
                  </a:lnTo>
                  <a:lnTo>
                    <a:pt x="91" y="196"/>
                  </a:lnTo>
                  <a:lnTo>
                    <a:pt x="73" y="191"/>
                  </a:lnTo>
                  <a:lnTo>
                    <a:pt x="67" y="187"/>
                  </a:lnTo>
                  <a:lnTo>
                    <a:pt x="58" y="183"/>
                  </a:lnTo>
                  <a:lnTo>
                    <a:pt x="47" y="171"/>
                  </a:lnTo>
                  <a:lnTo>
                    <a:pt x="47" y="171"/>
                  </a:lnTo>
                  <a:lnTo>
                    <a:pt x="40" y="161"/>
                  </a:lnTo>
                  <a:lnTo>
                    <a:pt x="34" y="152"/>
                  </a:lnTo>
                  <a:lnTo>
                    <a:pt x="29" y="140"/>
                  </a:lnTo>
                  <a:lnTo>
                    <a:pt x="26" y="127"/>
                  </a:lnTo>
                  <a:lnTo>
                    <a:pt x="0" y="127"/>
                  </a:lnTo>
                  <a:lnTo>
                    <a:pt x="0" y="109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24" y="96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7" y="62"/>
                  </a:lnTo>
                  <a:lnTo>
                    <a:pt x="32" y="47"/>
                  </a:lnTo>
                  <a:lnTo>
                    <a:pt x="40" y="3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62" y="14"/>
                  </a:lnTo>
                  <a:lnTo>
                    <a:pt x="76" y="6"/>
                  </a:lnTo>
                  <a:lnTo>
                    <a:pt x="93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25" y="1"/>
                  </a:lnTo>
                  <a:lnTo>
                    <a:pt x="138" y="5"/>
                  </a:lnTo>
                  <a:lnTo>
                    <a:pt x="150" y="9"/>
                  </a:lnTo>
                  <a:lnTo>
                    <a:pt x="161" y="14"/>
                  </a:lnTo>
                  <a:lnTo>
                    <a:pt x="169" y="24"/>
                  </a:lnTo>
                  <a:lnTo>
                    <a:pt x="176" y="34"/>
                  </a:lnTo>
                  <a:lnTo>
                    <a:pt x="181" y="45"/>
                  </a:lnTo>
                  <a:lnTo>
                    <a:pt x="186" y="60"/>
                  </a:lnTo>
                  <a:lnTo>
                    <a:pt x="155" y="65"/>
                  </a:lnTo>
                  <a:lnTo>
                    <a:pt x="155" y="65"/>
                  </a:lnTo>
                  <a:lnTo>
                    <a:pt x="152" y="55"/>
                  </a:lnTo>
                  <a:lnTo>
                    <a:pt x="148" y="49"/>
                  </a:lnTo>
                  <a:lnTo>
                    <a:pt x="143" y="42"/>
                  </a:lnTo>
                  <a:lnTo>
                    <a:pt x="138" y="36"/>
                  </a:lnTo>
                  <a:lnTo>
                    <a:pt x="134" y="32"/>
                  </a:lnTo>
                  <a:lnTo>
                    <a:pt x="127" y="29"/>
                  </a:lnTo>
                  <a:lnTo>
                    <a:pt x="119" y="27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01" y="27"/>
                  </a:lnTo>
                  <a:lnTo>
                    <a:pt x="91" y="29"/>
                  </a:lnTo>
                  <a:lnTo>
                    <a:pt x="81" y="34"/>
                  </a:lnTo>
                  <a:lnTo>
                    <a:pt x="75" y="39"/>
                  </a:lnTo>
                  <a:lnTo>
                    <a:pt x="68" y="47"/>
                  </a:lnTo>
                  <a:lnTo>
                    <a:pt x="63" y="55"/>
                  </a:lnTo>
                  <a:lnTo>
                    <a:pt x="60" y="67"/>
                  </a:lnTo>
                  <a:lnTo>
                    <a:pt x="58" y="78"/>
                  </a:lnTo>
                  <a:lnTo>
                    <a:pt x="135" y="78"/>
                  </a:lnTo>
                  <a:lnTo>
                    <a:pt x="135" y="96"/>
                  </a:lnTo>
                  <a:lnTo>
                    <a:pt x="57" y="96"/>
                  </a:lnTo>
                  <a:lnTo>
                    <a:pt x="57" y="96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7" y="109"/>
                  </a:lnTo>
                  <a:lnTo>
                    <a:pt x="135" y="109"/>
                  </a:lnTo>
                  <a:lnTo>
                    <a:pt x="135" y="127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62" y="138"/>
                  </a:lnTo>
                  <a:lnTo>
                    <a:pt x="67" y="147"/>
                  </a:lnTo>
                  <a:lnTo>
                    <a:pt x="71" y="155"/>
                  </a:lnTo>
                  <a:lnTo>
                    <a:pt x="76" y="160"/>
                  </a:lnTo>
                  <a:lnTo>
                    <a:pt x="83" y="165"/>
                  </a:lnTo>
                  <a:lnTo>
                    <a:pt x="91" y="168"/>
                  </a:lnTo>
                  <a:lnTo>
                    <a:pt x="99" y="171"/>
                  </a:lnTo>
                  <a:lnTo>
                    <a:pt x="109" y="171"/>
                  </a:lnTo>
                  <a:lnTo>
                    <a:pt x="109" y="171"/>
                  </a:lnTo>
                  <a:lnTo>
                    <a:pt x="119" y="170"/>
                  </a:lnTo>
                  <a:lnTo>
                    <a:pt x="127" y="168"/>
                  </a:lnTo>
                  <a:lnTo>
                    <a:pt x="135" y="165"/>
                  </a:lnTo>
                  <a:lnTo>
                    <a:pt x="142" y="160"/>
                  </a:lnTo>
                  <a:lnTo>
                    <a:pt x="147" y="153"/>
                  </a:lnTo>
                  <a:lnTo>
                    <a:pt x="152" y="145"/>
                  </a:lnTo>
                  <a:lnTo>
                    <a:pt x="155" y="135"/>
                  </a:lnTo>
                  <a:lnTo>
                    <a:pt x="156" y="124"/>
                  </a:lnTo>
                  <a:lnTo>
                    <a:pt x="156" y="1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26" name="Freeform 178"/>
            <p:cNvSpPr/>
            <p:nvPr/>
          </p:nvSpPr>
          <p:spPr bwMode="auto">
            <a:xfrm>
              <a:off x="3367088" y="3471863"/>
              <a:ext cx="296863" cy="312738"/>
            </a:xfrm>
            <a:custGeom>
              <a:avLst/>
              <a:gdLst/>
              <a:ahLst/>
              <a:cxnLst>
                <a:cxn ang="0">
                  <a:pos x="187" y="129"/>
                </a:cxn>
                <a:cxn ang="0">
                  <a:pos x="184" y="143"/>
                </a:cxn>
                <a:cxn ang="0">
                  <a:pos x="171" y="168"/>
                </a:cxn>
                <a:cxn ang="0">
                  <a:pos x="161" y="179"/>
                </a:cxn>
                <a:cxn ang="0">
                  <a:pos x="138" y="192"/>
                </a:cxn>
                <a:cxn ang="0">
                  <a:pos x="109" y="197"/>
                </a:cxn>
                <a:cxn ang="0">
                  <a:pos x="91" y="196"/>
                </a:cxn>
                <a:cxn ang="0">
                  <a:pos x="67" y="187"/>
                </a:cxn>
                <a:cxn ang="0">
                  <a:pos x="47" y="171"/>
                </a:cxn>
                <a:cxn ang="0">
                  <a:pos x="40" y="161"/>
                </a:cxn>
                <a:cxn ang="0">
                  <a:pos x="29" y="140"/>
                </a:cxn>
                <a:cxn ang="0">
                  <a:pos x="0" y="127"/>
                </a:cxn>
                <a:cxn ang="0">
                  <a:pos x="24" y="109"/>
                </a:cxn>
                <a:cxn ang="0">
                  <a:pos x="24" y="99"/>
                </a:cxn>
                <a:cxn ang="0">
                  <a:pos x="24" y="96"/>
                </a:cxn>
                <a:cxn ang="0">
                  <a:pos x="0" y="78"/>
                </a:cxn>
                <a:cxn ang="0">
                  <a:pos x="26" y="78"/>
                </a:cxn>
                <a:cxn ang="0">
                  <a:pos x="32" y="47"/>
                </a:cxn>
                <a:cxn ang="0">
                  <a:pos x="49" y="24"/>
                </a:cxn>
                <a:cxn ang="0">
                  <a:pos x="62" y="14"/>
                </a:cxn>
                <a:cxn ang="0">
                  <a:pos x="93" y="1"/>
                </a:cxn>
                <a:cxn ang="0">
                  <a:pos x="111" y="0"/>
                </a:cxn>
                <a:cxn ang="0">
                  <a:pos x="138" y="5"/>
                </a:cxn>
                <a:cxn ang="0">
                  <a:pos x="161" y="14"/>
                </a:cxn>
                <a:cxn ang="0">
                  <a:pos x="176" y="34"/>
                </a:cxn>
                <a:cxn ang="0">
                  <a:pos x="186" y="60"/>
                </a:cxn>
                <a:cxn ang="0">
                  <a:pos x="155" y="65"/>
                </a:cxn>
                <a:cxn ang="0">
                  <a:pos x="148" y="49"/>
                </a:cxn>
                <a:cxn ang="0">
                  <a:pos x="138" y="36"/>
                </a:cxn>
                <a:cxn ang="0">
                  <a:pos x="127" y="29"/>
                </a:cxn>
                <a:cxn ang="0">
                  <a:pos x="111" y="26"/>
                </a:cxn>
                <a:cxn ang="0">
                  <a:pos x="101" y="27"/>
                </a:cxn>
                <a:cxn ang="0">
                  <a:pos x="81" y="34"/>
                </a:cxn>
                <a:cxn ang="0">
                  <a:pos x="68" y="47"/>
                </a:cxn>
                <a:cxn ang="0">
                  <a:pos x="60" y="67"/>
                </a:cxn>
                <a:cxn ang="0">
                  <a:pos x="135" y="78"/>
                </a:cxn>
                <a:cxn ang="0">
                  <a:pos x="57" y="96"/>
                </a:cxn>
                <a:cxn ang="0">
                  <a:pos x="57" y="99"/>
                </a:cxn>
                <a:cxn ang="0">
                  <a:pos x="57" y="109"/>
                </a:cxn>
                <a:cxn ang="0">
                  <a:pos x="135" y="127"/>
                </a:cxn>
                <a:cxn ang="0">
                  <a:pos x="60" y="127"/>
                </a:cxn>
                <a:cxn ang="0">
                  <a:pos x="67" y="147"/>
                </a:cxn>
                <a:cxn ang="0">
                  <a:pos x="76" y="160"/>
                </a:cxn>
                <a:cxn ang="0">
                  <a:pos x="91" y="168"/>
                </a:cxn>
                <a:cxn ang="0">
                  <a:pos x="109" y="171"/>
                </a:cxn>
                <a:cxn ang="0">
                  <a:pos x="119" y="170"/>
                </a:cxn>
                <a:cxn ang="0">
                  <a:pos x="135" y="165"/>
                </a:cxn>
                <a:cxn ang="0">
                  <a:pos x="147" y="153"/>
                </a:cxn>
                <a:cxn ang="0">
                  <a:pos x="155" y="135"/>
                </a:cxn>
                <a:cxn ang="0">
                  <a:pos x="156" y="124"/>
                </a:cxn>
              </a:cxnLst>
              <a:rect l="0" t="0" r="r" b="b"/>
              <a:pathLst>
                <a:path w="187" h="197">
                  <a:moveTo>
                    <a:pt x="156" y="124"/>
                  </a:moveTo>
                  <a:lnTo>
                    <a:pt x="187" y="129"/>
                  </a:lnTo>
                  <a:lnTo>
                    <a:pt x="187" y="129"/>
                  </a:lnTo>
                  <a:lnTo>
                    <a:pt x="184" y="143"/>
                  </a:lnTo>
                  <a:lnTo>
                    <a:pt x="179" y="156"/>
                  </a:lnTo>
                  <a:lnTo>
                    <a:pt x="171" y="168"/>
                  </a:lnTo>
                  <a:lnTo>
                    <a:pt x="161" y="179"/>
                  </a:lnTo>
                  <a:lnTo>
                    <a:pt x="161" y="179"/>
                  </a:lnTo>
                  <a:lnTo>
                    <a:pt x="152" y="187"/>
                  </a:lnTo>
                  <a:lnTo>
                    <a:pt x="138" y="192"/>
                  </a:lnTo>
                  <a:lnTo>
                    <a:pt x="125" y="196"/>
                  </a:lnTo>
                  <a:lnTo>
                    <a:pt x="109" y="197"/>
                  </a:lnTo>
                  <a:lnTo>
                    <a:pt x="109" y="197"/>
                  </a:lnTo>
                  <a:lnTo>
                    <a:pt x="91" y="196"/>
                  </a:lnTo>
                  <a:lnTo>
                    <a:pt x="73" y="191"/>
                  </a:lnTo>
                  <a:lnTo>
                    <a:pt x="67" y="187"/>
                  </a:lnTo>
                  <a:lnTo>
                    <a:pt x="58" y="183"/>
                  </a:lnTo>
                  <a:lnTo>
                    <a:pt x="47" y="171"/>
                  </a:lnTo>
                  <a:lnTo>
                    <a:pt x="47" y="171"/>
                  </a:lnTo>
                  <a:lnTo>
                    <a:pt x="40" y="161"/>
                  </a:lnTo>
                  <a:lnTo>
                    <a:pt x="34" y="152"/>
                  </a:lnTo>
                  <a:lnTo>
                    <a:pt x="29" y="140"/>
                  </a:lnTo>
                  <a:lnTo>
                    <a:pt x="26" y="127"/>
                  </a:lnTo>
                  <a:lnTo>
                    <a:pt x="0" y="127"/>
                  </a:lnTo>
                  <a:lnTo>
                    <a:pt x="0" y="109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24" y="96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7" y="62"/>
                  </a:lnTo>
                  <a:lnTo>
                    <a:pt x="32" y="47"/>
                  </a:lnTo>
                  <a:lnTo>
                    <a:pt x="40" y="3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62" y="14"/>
                  </a:lnTo>
                  <a:lnTo>
                    <a:pt x="76" y="6"/>
                  </a:lnTo>
                  <a:lnTo>
                    <a:pt x="93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25" y="1"/>
                  </a:lnTo>
                  <a:lnTo>
                    <a:pt x="138" y="5"/>
                  </a:lnTo>
                  <a:lnTo>
                    <a:pt x="150" y="9"/>
                  </a:lnTo>
                  <a:lnTo>
                    <a:pt x="161" y="14"/>
                  </a:lnTo>
                  <a:lnTo>
                    <a:pt x="169" y="24"/>
                  </a:lnTo>
                  <a:lnTo>
                    <a:pt x="176" y="34"/>
                  </a:lnTo>
                  <a:lnTo>
                    <a:pt x="181" y="45"/>
                  </a:lnTo>
                  <a:lnTo>
                    <a:pt x="186" y="60"/>
                  </a:lnTo>
                  <a:lnTo>
                    <a:pt x="155" y="65"/>
                  </a:lnTo>
                  <a:lnTo>
                    <a:pt x="155" y="65"/>
                  </a:lnTo>
                  <a:lnTo>
                    <a:pt x="152" y="55"/>
                  </a:lnTo>
                  <a:lnTo>
                    <a:pt x="148" y="49"/>
                  </a:lnTo>
                  <a:lnTo>
                    <a:pt x="143" y="42"/>
                  </a:lnTo>
                  <a:lnTo>
                    <a:pt x="138" y="36"/>
                  </a:lnTo>
                  <a:lnTo>
                    <a:pt x="134" y="32"/>
                  </a:lnTo>
                  <a:lnTo>
                    <a:pt x="127" y="29"/>
                  </a:lnTo>
                  <a:lnTo>
                    <a:pt x="119" y="27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01" y="27"/>
                  </a:lnTo>
                  <a:lnTo>
                    <a:pt x="91" y="29"/>
                  </a:lnTo>
                  <a:lnTo>
                    <a:pt x="81" y="34"/>
                  </a:lnTo>
                  <a:lnTo>
                    <a:pt x="75" y="39"/>
                  </a:lnTo>
                  <a:lnTo>
                    <a:pt x="68" y="47"/>
                  </a:lnTo>
                  <a:lnTo>
                    <a:pt x="63" y="55"/>
                  </a:lnTo>
                  <a:lnTo>
                    <a:pt x="60" y="67"/>
                  </a:lnTo>
                  <a:lnTo>
                    <a:pt x="58" y="78"/>
                  </a:lnTo>
                  <a:lnTo>
                    <a:pt x="135" y="78"/>
                  </a:lnTo>
                  <a:lnTo>
                    <a:pt x="135" y="96"/>
                  </a:lnTo>
                  <a:lnTo>
                    <a:pt x="57" y="96"/>
                  </a:lnTo>
                  <a:lnTo>
                    <a:pt x="57" y="96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7" y="109"/>
                  </a:lnTo>
                  <a:lnTo>
                    <a:pt x="135" y="109"/>
                  </a:lnTo>
                  <a:lnTo>
                    <a:pt x="135" y="127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62" y="138"/>
                  </a:lnTo>
                  <a:lnTo>
                    <a:pt x="67" y="147"/>
                  </a:lnTo>
                  <a:lnTo>
                    <a:pt x="71" y="155"/>
                  </a:lnTo>
                  <a:lnTo>
                    <a:pt x="76" y="160"/>
                  </a:lnTo>
                  <a:lnTo>
                    <a:pt x="83" y="165"/>
                  </a:lnTo>
                  <a:lnTo>
                    <a:pt x="91" y="168"/>
                  </a:lnTo>
                  <a:lnTo>
                    <a:pt x="99" y="171"/>
                  </a:lnTo>
                  <a:lnTo>
                    <a:pt x="109" y="171"/>
                  </a:lnTo>
                  <a:lnTo>
                    <a:pt x="109" y="171"/>
                  </a:lnTo>
                  <a:lnTo>
                    <a:pt x="119" y="170"/>
                  </a:lnTo>
                  <a:lnTo>
                    <a:pt x="127" y="168"/>
                  </a:lnTo>
                  <a:lnTo>
                    <a:pt x="135" y="165"/>
                  </a:lnTo>
                  <a:lnTo>
                    <a:pt x="142" y="160"/>
                  </a:lnTo>
                  <a:lnTo>
                    <a:pt x="147" y="153"/>
                  </a:lnTo>
                  <a:lnTo>
                    <a:pt x="152" y="145"/>
                  </a:lnTo>
                  <a:lnTo>
                    <a:pt x="155" y="135"/>
                  </a:lnTo>
                  <a:lnTo>
                    <a:pt x="156" y="124"/>
                  </a:lnTo>
                  <a:lnTo>
                    <a:pt x="156" y="1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526" name="组合 525"/>
          <p:cNvGrpSpPr/>
          <p:nvPr/>
        </p:nvGrpSpPr>
        <p:grpSpPr>
          <a:xfrm>
            <a:off x="6838186" y="5048213"/>
            <a:ext cx="1223433" cy="1223435"/>
            <a:chOff x="4113213" y="4225925"/>
            <a:chExt cx="917575" cy="917576"/>
          </a:xfrm>
        </p:grpSpPr>
        <p:sp>
          <p:nvSpPr>
            <p:cNvPr id="2057" name="Freeform 9"/>
            <p:cNvSpPr/>
            <p:nvPr/>
          </p:nvSpPr>
          <p:spPr bwMode="auto">
            <a:xfrm>
              <a:off x="4113213" y="4225925"/>
              <a:ext cx="917575" cy="917575"/>
            </a:xfrm>
            <a:custGeom>
              <a:avLst/>
              <a:gdLst/>
              <a:ahLst/>
              <a:cxnLst>
                <a:cxn ang="0">
                  <a:pos x="289" y="0"/>
                </a:cxn>
                <a:cxn ang="0">
                  <a:pos x="348" y="6"/>
                </a:cxn>
                <a:cxn ang="0">
                  <a:pos x="402" y="23"/>
                </a:cxn>
                <a:cxn ang="0">
                  <a:pos x="451" y="49"/>
                </a:cxn>
                <a:cxn ang="0">
                  <a:pos x="493" y="85"/>
                </a:cxn>
                <a:cxn ang="0">
                  <a:pos x="529" y="127"/>
                </a:cxn>
                <a:cxn ang="0">
                  <a:pos x="555" y="176"/>
                </a:cxn>
                <a:cxn ang="0">
                  <a:pos x="573" y="230"/>
                </a:cxn>
                <a:cxn ang="0">
                  <a:pos x="578" y="289"/>
                </a:cxn>
                <a:cxn ang="0">
                  <a:pos x="576" y="318"/>
                </a:cxn>
                <a:cxn ang="0">
                  <a:pos x="565" y="376"/>
                </a:cxn>
                <a:cxn ang="0">
                  <a:pos x="544" y="428"/>
                </a:cxn>
                <a:cxn ang="0">
                  <a:pos x="513" y="473"/>
                </a:cxn>
                <a:cxn ang="0">
                  <a:pos x="474" y="513"/>
                </a:cxn>
                <a:cxn ang="0">
                  <a:pos x="428" y="544"/>
                </a:cxn>
                <a:cxn ang="0">
                  <a:pos x="376" y="565"/>
                </a:cxn>
                <a:cxn ang="0">
                  <a:pos x="318" y="576"/>
                </a:cxn>
                <a:cxn ang="0">
                  <a:pos x="289" y="578"/>
                </a:cxn>
                <a:cxn ang="0">
                  <a:pos x="230" y="573"/>
                </a:cxn>
                <a:cxn ang="0">
                  <a:pos x="176" y="555"/>
                </a:cxn>
                <a:cxn ang="0">
                  <a:pos x="127" y="529"/>
                </a:cxn>
                <a:cxn ang="0">
                  <a:pos x="85" y="493"/>
                </a:cxn>
                <a:cxn ang="0">
                  <a:pos x="49" y="451"/>
                </a:cxn>
                <a:cxn ang="0">
                  <a:pos x="23" y="402"/>
                </a:cxn>
                <a:cxn ang="0">
                  <a:pos x="6" y="348"/>
                </a:cxn>
                <a:cxn ang="0">
                  <a:pos x="0" y="289"/>
                </a:cxn>
                <a:cxn ang="0">
                  <a:pos x="2" y="260"/>
                </a:cxn>
                <a:cxn ang="0">
                  <a:pos x="13" y="202"/>
                </a:cxn>
                <a:cxn ang="0">
                  <a:pos x="34" y="152"/>
                </a:cxn>
                <a:cxn ang="0">
                  <a:pos x="65" y="104"/>
                </a:cxn>
                <a:cxn ang="0">
                  <a:pos x="104" y="65"/>
                </a:cxn>
                <a:cxn ang="0">
                  <a:pos x="152" y="34"/>
                </a:cxn>
                <a:cxn ang="0">
                  <a:pos x="202" y="13"/>
                </a:cxn>
                <a:cxn ang="0">
                  <a:pos x="260" y="2"/>
                </a:cxn>
                <a:cxn ang="0">
                  <a:pos x="289" y="0"/>
                </a:cxn>
              </a:cxnLst>
              <a:rect l="0" t="0" r="r" b="b"/>
              <a:pathLst>
                <a:path w="578" h="578">
                  <a:moveTo>
                    <a:pt x="289" y="0"/>
                  </a:moveTo>
                  <a:lnTo>
                    <a:pt x="289" y="0"/>
                  </a:lnTo>
                  <a:lnTo>
                    <a:pt x="318" y="2"/>
                  </a:lnTo>
                  <a:lnTo>
                    <a:pt x="348" y="6"/>
                  </a:lnTo>
                  <a:lnTo>
                    <a:pt x="376" y="13"/>
                  </a:lnTo>
                  <a:lnTo>
                    <a:pt x="402" y="23"/>
                  </a:lnTo>
                  <a:lnTo>
                    <a:pt x="428" y="34"/>
                  </a:lnTo>
                  <a:lnTo>
                    <a:pt x="451" y="49"/>
                  </a:lnTo>
                  <a:lnTo>
                    <a:pt x="474" y="65"/>
                  </a:lnTo>
                  <a:lnTo>
                    <a:pt x="493" y="85"/>
                  </a:lnTo>
                  <a:lnTo>
                    <a:pt x="513" y="104"/>
                  </a:lnTo>
                  <a:lnTo>
                    <a:pt x="529" y="127"/>
                  </a:lnTo>
                  <a:lnTo>
                    <a:pt x="544" y="152"/>
                  </a:lnTo>
                  <a:lnTo>
                    <a:pt x="555" y="176"/>
                  </a:lnTo>
                  <a:lnTo>
                    <a:pt x="565" y="202"/>
                  </a:lnTo>
                  <a:lnTo>
                    <a:pt x="573" y="230"/>
                  </a:lnTo>
                  <a:lnTo>
                    <a:pt x="576" y="260"/>
                  </a:lnTo>
                  <a:lnTo>
                    <a:pt x="578" y="289"/>
                  </a:lnTo>
                  <a:lnTo>
                    <a:pt x="578" y="289"/>
                  </a:lnTo>
                  <a:lnTo>
                    <a:pt x="576" y="318"/>
                  </a:lnTo>
                  <a:lnTo>
                    <a:pt x="573" y="348"/>
                  </a:lnTo>
                  <a:lnTo>
                    <a:pt x="565" y="376"/>
                  </a:lnTo>
                  <a:lnTo>
                    <a:pt x="555" y="402"/>
                  </a:lnTo>
                  <a:lnTo>
                    <a:pt x="544" y="428"/>
                  </a:lnTo>
                  <a:lnTo>
                    <a:pt x="529" y="451"/>
                  </a:lnTo>
                  <a:lnTo>
                    <a:pt x="513" y="473"/>
                  </a:lnTo>
                  <a:lnTo>
                    <a:pt x="493" y="493"/>
                  </a:lnTo>
                  <a:lnTo>
                    <a:pt x="474" y="513"/>
                  </a:lnTo>
                  <a:lnTo>
                    <a:pt x="451" y="529"/>
                  </a:lnTo>
                  <a:lnTo>
                    <a:pt x="428" y="544"/>
                  </a:lnTo>
                  <a:lnTo>
                    <a:pt x="402" y="555"/>
                  </a:lnTo>
                  <a:lnTo>
                    <a:pt x="376" y="565"/>
                  </a:lnTo>
                  <a:lnTo>
                    <a:pt x="348" y="573"/>
                  </a:lnTo>
                  <a:lnTo>
                    <a:pt x="318" y="576"/>
                  </a:lnTo>
                  <a:lnTo>
                    <a:pt x="289" y="578"/>
                  </a:lnTo>
                  <a:lnTo>
                    <a:pt x="289" y="578"/>
                  </a:lnTo>
                  <a:lnTo>
                    <a:pt x="260" y="576"/>
                  </a:lnTo>
                  <a:lnTo>
                    <a:pt x="230" y="573"/>
                  </a:lnTo>
                  <a:lnTo>
                    <a:pt x="202" y="565"/>
                  </a:lnTo>
                  <a:lnTo>
                    <a:pt x="176" y="555"/>
                  </a:lnTo>
                  <a:lnTo>
                    <a:pt x="152" y="544"/>
                  </a:lnTo>
                  <a:lnTo>
                    <a:pt x="127" y="529"/>
                  </a:lnTo>
                  <a:lnTo>
                    <a:pt x="104" y="513"/>
                  </a:lnTo>
                  <a:lnTo>
                    <a:pt x="85" y="493"/>
                  </a:lnTo>
                  <a:lnTo>
                    <a:pt x="65" y="473"/>
                  </a:lnTo>
                  <a:lnTo>
                    <a:pt x="49" y="451"/>
                  </a:lnTo>
                  <a:lnTo>
                    <a:pt x="34" y="428"/>
                  </a:lnTo>
                  <a:lnTo>
                    <a:pt x="23" y="402"/>
                  </a:lnTo>
                  <a:lnTo>
                    <a:pt x="13" y="376"/>
                  </a:lnTo>
                  <a:lnTo>
                    <a:pt x="6" y="348"/>
                  </a:lnTo>
                  <a:lnTo>
                    <a:pt x="2" y="318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2" y="260"/>
                  </a:lnTo>
                  <a:lnTo>
                    <a:pt x="6" y="230"/>
                  </a:lnTo>
                  <a:lnTo>
                    <a:pt x="13" y="202"/>
                  </a:lnTo>
                  <a:lnTo>
                    <a:pt x="23" y="176"/>
                  </a:lnTo>
                  <a:lnTo>
                    <a:pt x="34" y="152"/>
                  </a:lnTo>
                  <a:lnTo>
                    <a:pt x="49" y="127"/>
                  </a:lnTo>
                  <a:lnTo>
                    <a:pt x="65" y="104"/>
                  </a:lnTo>
                  <a:lnTo>
                    <a:pt x="85" y="85"/>
                  </a:lnTo>
                  <a:lnTo>
                    <a:pt x="104" y="65"/>
                  </a:lnTo>
                  <a:lnTo>
                    <a:pt x="127" y="49"/>
                  </a:lnTo>
                  <a:lnTo>
                    <a:pt x="152" y="34"/>
                  </a:lnTo>
                  <a:lnTo>
                    <a:pt x="176" y="23"/>
                  </a:lnTo>
                  <a:lnTo>
                    <a:pt x="202" y="13"/>
                  </a:lnTo>
                  <a:lnTo>
                    <a:pt x="230" y="6"/>
                  </a:lnTo>
                  <a:lnTo>
                    <a:pt x="260" y="2"/>
                  </a:lnTo>
                  <a:lnTo>
                    <a:pt x="289" y="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16C5C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35" name="Freeform 187"/>
            <p:cNvSpPr/>
            <p:nvPr/>
          </p:nvSpPr>
          <p:spPr bwMode="auto">
            <a:xfrm>
              <a:off x="4367213" y="4405313"/>
              <a:ext cx="663575" cy="738188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225" y="0"/>
                </a:cxn>
                <a:cxn ang="0">
                  <a:pos x="225" y="0"/>
                </a:cxn>
                <a:cxn ang="0">
                  <a:pos x="418" y="192"/>
                </a:cxn>
                <a:cxn ang="0">
                  <a:pos x="418" y="192"/>
                </a:cxn>
                <a:cxn ang="0">
                  <a:pos x="415" y="220"/>
                </a:cxn>
                <a:cxn ang="0">
                  <a:pos x="410" y="248"/>
                </a:cxn>
                <a:cxn ang="0">
                  <a:pos x="402" y="274"/>
                </a:cxn>
                <a:cxn ang="0">
                  <a:pos x="392" y="300"/>
                </a:cxn>
                <a:cxn ang="0">
                  <a:pos x="379" y="323"/>
                </a:cxn>
                <a:cxn ang="0">
                  <a:pos x="364" y="346"/>
                </a:cxn>
                <a:cxn ang="0">
                  <a:pos x="346" y="367"/>
                </a:cxn>
                <a:cxn ang="0">
                  <a:pos x="328" y="387"/>
                </a:cxn>
                <a:cxn ang="0">
                  <a:pos x="309" y="403"/>
                </a:cxn>
                <a:cxn ang="0">
                  <a:pos x="286" y="419"/>
                </a:cxn>
                <a:cxn ang="0">
                  <a:pos x="263" y="432"/>
                </a:cxn>
                <a:cxn ang="0">
                  <a:pos x="238" y="444"/>
                </a:cxn>
                <a:cxn ang="0">
                  <a:pos x="212" y="454"/>
                </a:cxn>
                <a:cxn ang="0">
                  <a:pos x="186" y="460"/>
                </a:cxn>
                <a:cxn ang="0">
                  <a:pos x="158" y="463"/>
                </a:cxn>
                <a:cxn ang="0">
                  <a:pos x="129" y="465"/>
                </a:cxn>
                <a:cxn ang="0">
                  <a:pos x="129" y="465"/>
                </a:cxn>
                <a:cxn ang="0">
                  <a:pos x="105" y="465"/>
                </a:cxn>
                <a:cxn ang="0">
                  <a:pos x="80" y="462"/>
                </a:cxn>
                <a:cxn ang="0">
                  <a:pos x="2" y="380"/>
                </a:cxn>
                <a:cxn ang="0">
                  <a:pos x="2" y="380"/>
                </a:cxn>
                <a:cxn ang="0">
                  <a:pos x="0" y="378"/>
                </a:cxn>
                <a:cxn ang="0">
                  <a:pos x="0" y="163"/>
                </a:cxn>
                <a:cxn ang="0">
                  <a:pos x="90" y="156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418" h="465">
                  <a:moveTo>
                    <a:pt x="90" y="0"/>
                  </a:moveTo>
                  <a:lnTo>
                    <a:pt x="225" y="0"/>
                  </a:lnTo>
                  <a:lnTo>
                    <a:pt x="225" y="0"/>
                  </a:lnTo>
                  <a:lnTo>
                    <a:pt x="418" y="192"/>
                  </a:lnTo>
                  <a:lnTo>
                    <a:pt x="418" y="192"/>
                  </a:lnTo>
                  <a:lnTo>
                    <a:pt x="415" y="220"/>
                  </a:lnTo>
                  <a:lnTo>
                    <a:pt x="410" y="248"/>
                  </a:lnTo>
                  <a:lnTo>
                    <a:pt x="402" y="274"/>
                  </a:lnTo>
                  <a:lnTo>
                    <a:pt x="392" y="300"/>
                  </a:lnTo>
                  <a:lnTo>
                    <a:pt x="379" y="323"/>
                  </a:lnTo>
                  <a:lnTo>
                    <a:pt x="364" y="346"/>
                  </a:lnTo>
                  <a:lnTo>
                    <a:pt x="346" y="367"/>
                  </a:lnTo>
                  <a:lnTo>
                    <a:pt x="328" y="387"/>
                  </a:lnTo>
                  <a:lnTo>
                    <a:pt x="309" y="403"/>
                  </a:lnTo>
                  <a:lnTo>
                    <a:pt x="286" y="419"/>
                  </a:lnTo>
                  <a:lnTo>
                    <a:pt x="263" y="432"/>
                  </a:lnTo>
                  <a:lnTo>
                    <a:pt x="238" y="444"/>
                  </a:lnTo>
                  <a:lnTo>
                    <a:pt x="212" y="454"/>
                  </a:lnTo>
                  <a:lnTo>
                    <a:pt x="186" y="460"/>
                  </a:lnTo>
                  <a:lnTo>
                    <a:pt x="158" y="463"/>
                  </a:lnTo>
                  <a:lnTo>
                    <a:pt x="129" y="465"/>
                  </a:lnTo>
                  <a:lnTo>
                    <a:pt x="129" y="465"/>
                  </a:lnTo>
                  <a:lnTo>
                    <a:pt x="105" y="465"/>
                  </a:lnTo>
                  <a:lnTo>
                    <a:pt x="80" y="462"/>
                  </a:lnTo>
                  <a:lnTo>
                    <a:pt x="2" y="380"/>
                  </a:lnTo>
                  <a:lnTo>
                    <a:pt x="2" y="380"/>
                  </a:lnTo>
                  <a:lnTo>
                    <a:pt x="0" y="378"/>
                  </a:lnTo>
                  <a:lnTo>
                    <a:pt x="0" y="163"/>
                  </a:lnTo>
                  <a:lnTo>
                    <a:pt x="90" y="156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11979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36" name="Freeform 188"/>
            <p:cNvSpPr>
              <a:spLocks noEditPoints="1"/>
            </p:cNvSpPr>
            <p:nvPr/>
          </p:nvSpPr>
          <p:spPr bwMode="auto">
            <a:xfrm>
              <a:off x="4367213" y="4389438"/>
              <a:ext cx="360363" cy="631825"/>
            </a:xfrm>
            <a:custGeom>
              <a:avLst/>
              <a:gdLst/>
              <a:ahLst/>
              <a:cxnLst>
                <a:cxn ang="0">
                  <a:pos x="158" y="28"/>
                </a:cxn>
                <a:cxn ang="0">
                  <a:pos x="95" y="46"/>
                </a:cxn>
                <a:cxn ang="0">
                  <a:pos x="227" y="41"/>
                </a:cxn>
                <a:cxn ang="0">
                  <a:pos x="139" y="173"/>
                </a:cxn>
                <a:cxn ang="0">
                  <a:pos x="42" y="183"/>
                </a:cxn>
                <a:cxn ang="0">
                  <a:pos x="21" y="165"/>
                </a:cxn>
                <a:cxn ang="0">
                  <a:pos x="114" y="370"/>
                </a:cxn>
                <a:cxn ang="0">
                  <a:pos x="0" y="387"/>
                </a:cxn>
                <a:cxn ang="0">
                  <a:pos x="116" y="395"/>
                </a:cxn>
                <a:cxn ang="0">
                  <a:pos x="129" y="338"/>
                </a:cxn>
                <a:cxn ang="0">
                  <a:pos x="0" y="335"/>
                </a:cxn>
                <a:cxn ang="0">
                  <a:pos x="95" y="367"/>
                </a:cxn>
                <a:cxn ang="0">
                  <a:pos x="139" y="304"/>
                </a:cxn>
                <a:cxn ang="0">
                  <a:pos x="10" y="307"/>
                </a:cxn>
                <a:cxn ang="0">
                  <a:pos x="70" y="338"/>
                </a:cxn>
                <a:cxn ang="0">
                  <a:pos x="139" y="273"/>
                </a:cxn>
                <a:cxn ang="0">
                  <a:pos x="24" y="279"/>
                </a:cxn>
                <a:cxn ang="0">
                  <a:pos x="44" y="305"/>
                </a:cxn>
                <a:cxn ang="0">
                  <a:pos x="139" y="264"/>
                </a:cxn>
                <a:cxn ang="0">
                  <a:pos x="46" y="250"/>
                </a:cxn>
                <a:cxn ang="0">
                  <a:pos x="23" y="273"/>
                </a:cxn>
                <a:cxn ang="0">
                  <a:pos x="139" y="264"/>
                </a:cxn>
                <a:cxn ang="0">
                  <a:pos x="70" y="220"/>
                </a:cxn>
                <a:cxn ang="0">
                  <a:pos x="7" y="240"/>
                </a:cxn>
                <a:cxn ang="0">
                  <a:pos x="139" y="235"/>
                </a:cxn>
                <a:cxn ang="0">
                  <a:pos x="70" y="189"/>
                </a:cxn>
                <a:cxn ang="0">
                  <a:pos x="2" y="206"/>
                </a:cxn>
                <a:cxn ang="0">
                  <a:pos x="137" y="206"/>
                </a:cxn>
                <a:cxn ang="0">
                  <a:pos x="181" y="333"/>
                </a:cxn>
                <a:cxn ang="0">
                  <a:pos x="219" y="354"/>
                </a:cxn>
                <a:cxn ang="0">
                  <a:pos x="202" y="300"/>
                </a:cxn>
                <a:cxn ang="0">
                  <a:pos x="199" y="326"/>
                </a:cxn>
                <a:cxn ang="0">
                  <a:pos x="217" y="268"/>
                </a:cxn>
                <a:cxn ang="0">
                  <a:pos x="171" y="297"/>
                </a:cxn>
                <a:cxn ang="0">
                  <a:pos x="227" y="233"/>
                </a:cxn>
                <a:cxn ang="0">
                  <a:pos x="142" y="266"/>
                </a:cxn>
                <a:cxn ang="0">
                  <a:pos x="158" y="0"/>
                </a:cxn>
                <a:cxn ang="0">
                  <a:pos x="220" y="14"/>
                </a:cxn>
                <a:cxn ang="0">
                  <a:pos x="90" y="13"/>
                </a:cxn>
                <a:cxn ang="0">
                  <a:pos x="158" y="0"/>
                </a:cxn>
                <a:cxn ang="0">
                  <a:pos x="158" y="210"/>
                </a:cxn>
                <a:cxn ang="0">
                  <a:pos x="227" y="225"/>
                </a:cxn>
                <a:cxn ang="0">
                  <a:pos x="158" y="181"/>
                </a:cxn>
                <a:cxn ang="0">
                  <a:pos x="224" y="197"/>
                </a:cxn>
                <a:cxn ang="0">
                  <a:pos x="181" y="148"/>
                </a:cxn>
                <a:cxn ang="0">
                  <a:pos x="90" y="157"/>
                </a:cxn>
                <a:cxn ang="0">
                  <a:pos x="171" y="175"/>
                </a:cxn>
                <a:cxn ang="0">
                  <a:pos x="227" y="111"/>
                </a:cxn>
                <a:cxn ang="0">
                  <a:pos x="98" y="114"/>
                </a:cxn>
                <a:cxn ang="0">
                  <a:pos x="158" y="143"/>
                </a:cxn>
                <a:cxn ang="0">
                  <a:pos x="227" y="80"/>
                </a:cxn>
                <a:cxn ang="0">
                  <a:pos x="113" y="86"/>
                </a:cxn>
                <a:cxn ang="0">
                  <a:pos x="132" y="112"/>
                </a:cxn>
                <a:cxn ang="0">
                  <a:pos x="227" y="72"/>
                </a:cxn>
                <a:cxn ang="0">
                  <a:pos x="134" y="57"/>
                </a:cxn>
                <a:cxn ang="0">
                  <a:pos x="111" y="80"/>
                </a:cxn>
                <a:cxn ang="0">
                  <a:pos x="227" y="72"/>
                </a:cxn>
              </a:cxnLst>
              <a:rect l="0" t="0" r="r" b="b"/>
              <a:pathLst>
                <a:path w="227" h="398">
                  <a:moveTo>
                    <a:pt x="227" y="41"/>
                  </a:moveTo>
                  <a:lnTo>
                    <a:pt x="227" y="18"/>
                  </a:lnTo>
                  <a:lnTo>
                    <a:pt x="227" y="18"/>
                  </a:lnTo>
                  <a:lnTo>
                    <a:pt x="217" y="23"/>
                  </a:lnTo>
                  <a:lnTo>
                    <a:pt x="202" y="24"/>
                  </a:lnTo>
                  <a:lnTo>
                    <a:pt x="181" y="26"/>
                  </a:lnTo>
                  <a:lnTo>
                    <a:pt x="158" y="28"/>
                  </a:lnTo>
                  <a:lnTo>
                    <a:pt x="158" y="28"/>
                  </a:lnTo>
                  <a:lnTo>
                    <a:pt x="134" y="26"/>
                  </a:lnTo>
                  <a:lnTo>
                    <a:pt x="113" y="24"/>
                  </a:lnTo>
                  <a:lnTo>
                    <a:pt x="98" y="23"/>
                  </a:lnTo>
                  <a:lnTo>
                    <a:pt x="90" y="18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4"/>
                  </a:lnTo>
                  <a:lnTo>
                    <a:pt x="95" y="46"/>
                  </a:lnTo>
                  <a:lnTo>
                    <a:pt x="111" y="49"/>
                  </a:lnTo>
                  <a:lnTo>
                    <a:pt x="132" y="52"/>
                  </a:lnTo>
                  <a:lnTo>
                    <a:pt x="158" y="52"/>
                  </a:lnTo>
                  <a:lnTo>
                    <a:pt x="183" y="52"/>
                  </a:lnTo>
                  <a:lnTo>
                    <a:pt x="206" y="49"/>
                  </a:lnTo>
                  <a:lnTo>
                    <a:pt x="220" y="46"/>
                  </a:lnTo>
                  <a:lnTo>
                    <a:pt x="225" y="44"/>
                  </a:lnTo>
                  <a:lnTo>
                    <a:pt x="227" y="41"/>
                  </a:lnTo>
                  <a:lnTo>
                    <a:pt x="227" y="41"/>
                  </a:lnTo>
                  <a:close/>
                  <a:moveTo>
                    <a:pt x="70" y="161"/>
                  </a:moveTo>
                  <a:lnTo>
                    <a:pt x="70" y="161"/>
                  </a:lnTo>
                  <a:lnTo>
                    <a:pt x="96" y="163"/>
                  </a:lnTo>
                  <a:lnTo>
                    <a:pt x="118" y="165"/>
                  </a:lnTo>
                  <a:lnTo>
                    <a:pt x="132" y="168"/>
                  </a:lnTo>
                  <a:lnTo>
                    <a:pt x="137" y="171"/>
                  </a:lnTo>
                  <a:lnTo>
                    <a:pt x="139" y="173"/>
                  </a:lnTo>
                  <a:lnTo>
                    <a:pt x="139" y="173"/>
                  </a:lnTo>
                  <a:lnTo>
                    <a:pt x="137" y="175"/>
                  </a:lnTo>
                  <a:lnTo>
                    <a:pt x="132" y="178"/>
                  </a:lnTo>
                  <a:lnTo>
                    <a:pt x="118" y="181"/>
                  </a:lnTo>
                  <a:lnTo>
                    <a:pt x="96" y="183"/>
                  </a:lnTo>
                  <a:lnTo>
                    <a:pt x="70" y="184"/>
                  </a:lnTo>
                  <a:lnTo>
                    <a:pt x="70" y="184"/>
                  </a:lnTo>
                  <a:lnTo>
                    <a:pt x="42" y="183"/>
                  </a:lnTo>
                  <a:lnTo>
                    <a:pt x="21" y="181"/>
                  </a:lnTo>
                  <a:lnTo>
                    <a:pt x="7" y="178"/>
                  </a:lnTo>
                  <a:lnTo>
                    <a:pt x="2" y="175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2" y="171"/>
                  </a:lnTo>
                  <a:lnTo>
                    <a:pt x="7" y="168"/>
                  </a:lnTo>
                  <a:lnTo>
                    <a:pt x="21" y="165"/>
                  </a:lnTo>
                  <a:lnTo>
                    <a:pt x="42" y="163"/>
                  </a:lnTo>
                  <a:lnTo>
                    <a:pt x="70" y="161"/>
                  </a:lnTo>
                  <a:lnTo>
                    <a:pt x="70" y="161"/>
                  </a:lnTo>
                  <a:close/>
                  <a:moveTo>
                    <a:pt x="139" y="387"/>
                  </a:moveTo>
                  <a:lnTo>
                    <a:pt x="139" y="366"/>
                  </a:lnTo>
                  <a:lnTo>
                    <a:pt x="139" y="366"/>
                  </a:lnTo>
                  <a:lnTo>
                    <a:pt x="129" y="369"/>
                  </a:lnTo>
                  <a:lnTo>
                    <a:pt x="114" y="370"/>
                  </a:lnTo>
                  <a:lnTo>
                    <a:pt x="93" y="374"/>
                  </a:lnTo>
                  <a:lnTo>
                    <a:pt x="70" y="374"/>
                  </a:lnTo>
                  <a:lnTo>
                    <a:pt x="70" y="374"/>
                  </a:lnTo>
                  <a:lnTo>
                    <a:pt x="46" y="374"/>
                  </a:lnTo>
                  <a:lnTo>
                    <a:pt x="24" y="370"/>
                  </a:lnTo>
                  <a:lnTo>
                    <a:pt x="10" y="369"/>
                  </a:lnTo>
                  <a:lnTo>
                    <a:pt x="0" y="366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2" y="390"/>
                  </a:lnTo>
                  <a:lnTo>
                    <a:pt x="7" y="392"/>
                  </a:lnTo>
                  <a:lnTo>
                    <a:pt x="23" y="395"/>
                  </a:lnTo>
                  <a:lnTo>
                    <a:pt x="44" y="398"/>
                  </a:lnTo>
                  <a:lnTo>
                    <a:pt x="70" y="398"/>
                  </a:lnTo>
                  <a:lnTo>
                    <a:pt x="95" y="398"/>
                  </a:lnTo>
                  <a:lnTo>
                    <a:pt x="116" y="395"/>
                  </a:lnTo>
                  <a:lnTo>
                    <a:pt x="132" y="392"/>
                  </a:lnTo>
                  <a:lnTo>
                    <a:pt x="137" y="390"/>
                  </a:lnTo>
                  <a:lnTo>
                    <a:pt x="139" y="387"/>
                  </a:lnTo>
                  <a:lnTo>
                    <a:pt x="139" y="387"/>
                  </a:lnTo>
                  <a:close/>
                  <a:moveTo>
                    <a:pt x="139" y="357"/>
                  </a:moveTo>
                  <a:lnTo>
                    <a:pt x="139" y="335"/>
                  </a:lnTo>
                  <a:lnTo>
                    <a:pt x="139" y="335"/>
                  </a:lnTo>
                  <a:lnTo>
                    <a:pt x="129" y="338"/>
                  </a:lnTo>
                  <a:lnTo>
                    <a:pt x="114" y="341"/>
                  </a:lnTo>
                  <a:lnTo>
                    <a:pt x="93" y="343"/>
                  </a:lnTo>
                  <a:lnTo>
                    <a:pt x="70" y="343"/>
                  </a:lnTo>
                  <a:lnTo>
                    <a:pt x="70" y="343"/>
                  </a:lnTo>
                  <a:lnTo>
                    <a:pt x="46" y="343"/>
                  </a:lnTo>
                  <a:lnTo>
                    <a:pt x="24" y="341"/>
                  </a:lnTo>
                  <a:lnTo>
                    <a:pt x="10" y="338"/>
                  </a:lnTo>
                  <a:lnTo>
                    <a:pt x="0" y="335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2" y="359"/>
                  </a:lnTo>
                  <a:lnTo>
                    <a:pt x="7" y="362"/>
                  </a:lnTo>
                  <a:lnTo>
                    <a:pt x="23" y="366"/>
                  </a:lnTo>
                  <a:lnTo>
                    <a:pt x="44" y="367"/>
                  </a:lnTo>
                  <a:lnTo>
                    <a:pt x="70" y="367"/>
                  </a:lnTo>
                  <a:lnTo>
                    <a:pt x="95" y="367"/>
                  </a:lnTo>
                  <a:lnTo>
                    <a:pt x="116" y="366"/>
                  </a:lnTo>
                  <a:lnTo>
                    <a:pt x="132" y="362"/>
                  </a:lnTo>
                  <a:lnTo>
                    <a:pt x="137" y="359"/>
                  </a:lnTo>
                  <a:lnTo>
                    <a:pt x="139" y="357"/>
                  </a:lnTo>
                  <a:lnTo>
                    <a:pt x="139" y="357"/>
                  </a:lnTo>
                  <a:close/>
                  <a:moveTo>
                    <a:pt x="139" y="326"/>
                  </a:moveTo>
                  <a:lnTo>
                    <a:pt x="139" y="304"/>
                  </a:lnTo>
                  <a:lnTo>
                    <a:pt x="139" y="304"/>
                  </a:lnTo>
                  <a:lnTo>
                    <a:pt x="129" y="307"/>
                  </a:lnTo>
                  <a:lnTo>
                    <a:pt x="114" y="310"/>
                  </a:lnTo>
                  <a:lnTo>
                    <a:pt x="93" y="312"/>
                  </a:lnTo>
                  <a:lnTo>
                    <a:pt x="70" y="312"/>
                  </a:lnTo>
                  <a:lnTo>
                    <a:pt x="70" y="312"/>
                  </a:lnTo>
                  <a:lnTo>
                    <a:pt x="46" y="312"/>
                  </a:lnTo>
                  <a:lnTo>
                    <a:pt x="24" y="310"/>
                  </a:lnTo>
                  <a:lnTo>
                    <a:pt x="10" y="307"/>
                  </a:lnTo>
                  <a:lnTo>
                    <a:pt x="0" y="304"/>
                  </a:lnTo>
                  <a:lnTo>
                    <a:pt x="0" y="326"/>
                  </a:lnTo>
                  <a:lnTo>
                    <a:pt x="0" y="326"/>
                  </a:lnTo>
                  <a:lnTo>
                    <a:pt x="2" y="330"/>
                  </a:lnTo>
                  <a:lnTo>
                    <a:pt x="7" y="331"/>
                  </a:lnTo>
                  <a:lnTo>
                    <a:pt x="23" y="335"/>
                  </a:lnTo>
                  <a:lnTo>
                    <a:pt x="44" y="336"/>
                  </a:lnTo>
                  <a:lnTo>
                    <a:pt x="70" y="338"/>
                  </a:lnTo>
                  <a:lnTo>
                    <a:pt x="95" y="336"/>
                  </a:lnTo>
                  <a:lnTo>
                    <a:pt x="116" y="335"/>
                  </a:lnTo>
                  <a:lnTo>
                    <a:pt x="132" y="331"/>
                  </a:lnTo>
                  <a:lnTo>
                    <a:pt x="137" y="330"/>
                  </a:lnTo>
                  <a:lnTo>
                    <a:pt x="139" y="326"/>
                  </a:lnTo>
                  <a:lnTo>
                    <a:pt x="139" y="326"/>
                  </a:lnTo>
                  <a:close/>
                  <a:moveTo>
                    <a:pt x="139" y="295"/>
                  </a:moveTo>
                  <a:lnTo>
                    <a:pt x="139" y="273"/>
                  </a:lnTo>
                  <a:lnTo>
                    <a:pt x="139" y="273"/>
                  </a:lnTo>
                  <a:lnTo>
                    <a:pt x="129" y="276"/>
                  </a:lnTo>
                  <a:lnTo>
                    <a:pt x="114" y="279"/>
                  </a:lnTo>
                  <a:lnTo>
                    <a:pt x="93" y="281"/>
                  </a:lnTo>
                  <a:lnTo>
                    <a:pt x="70" y="282"/>
                  </a:lnTo>
                  <a:lnTo>
                    <a:pt x="70" y="282"/>
                  </a:lnTo>
                  <a:lnTo>
                    <a:pt x="46" y="281"/>
                  </a:lnTo>
                  <a:lnTo>
                    <a:pt x="24" y="279"/>
                  </a:lnTo>
                  <a:lnTo>
                    <a:pt x="10" y="276"/>
                  </a:lnTo>
                  <a:lnTo>
                    <a:pt x="0" y="273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2" y="299"/>
                  </a:lnTo>
                  <a:lnTo>
                    <a:pt x="7" y="300"/>
                  </a:lnTo>
                  <a:lnTo>
                    <a:pt x="23" y="304"/>
                  </a:lnTo>
                  <a:lnTo>
                    <a:pt x="44" y="305"/>
                  </a:lnTo>
                  <a:lnTo>
                    <a:pt x="70" y="307"/>
                  </a:lnTo>
                  <a:lnTo>
                    <a:pt x="95" y="305"/>
                  </a:lnTo>
                  <a:lnTo>
                    <a:pt x="116" y="304"/>
                  </a:lnTo>
                  <a:lnTo>
                    <a:pt x="132" y="300"/>
                  </a:lnTo>
                  <a:lnTo>
                    <a:pt x="137" y="299"/>
                  </a:lnTo>
                  <a:lnTo>
                    <a:pt x="139" y="295"/>
                  </a:lnTo>
                  <a:lnTo>
                    <a:pt x="139" y="295"/>
                  </a:lnTo>
                  <a:close/>
                  <a:moveTo>
                    <a:pt x="139" y="264"/>
                  </a:moveTo>
                  <a:lnTo>
                    <a:pt x="139" y="243"/>
                  </a:lnTo>
                  <a:lnTo>
                    <a:pt x="139" y="243"/>
                  </a:lnTo>
                  <a:lnTo>
                    <a:pt x="129" y="246"/>
                  </a:lnTo>
                  <a:lnTo>
                    <a:pt x="114" y="248"/>
                  </a:lnTo>
                  <a:lnTo>
                    <a:pt x="93" y="250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46" y="250"/>
                  </a:lnTo>
                  <a:lnTo>
                    <a:pt x="24" y="248"/>
                  </a:lnTo>
                  <a:lnTo>
                    <a:pt x="10" y="246"/>
                  </a:lnTo>
                  <a:lnTo>
                    <a:pt x="0" y="243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2" y="268"/>
                  </a:lnTo>
                  <a:lnTo>
                    <a:pt x="7" y="269"/>
                  </a:lnTo>
                  <a:lnTo>
                    <a:pt x="23" y="273"/>
                  </a:lnTo>
                  <a:lnTo>
                    <a:pt x="44" y="276"/>
                  </a:lnTo>
                  <a:lnTo>
                    <a:pt x="70" y="276"/>
                  </a:lnTo>
                  <a:lnTo>
                    <a:pt x="95" y="276"/>
                  </a:lnTo>
                  <a:lnTo>
                    <a:pt x="116" y="273"/>
                  </a:lnTo>
                  <a:lnTo>
                    <a:pt x="132" y="269"/>
                  </a:lnTo>
                  <a:lnTo>
                    <a:pt x="137" y="268"/>
                  </a:lnTo>
                  <a:lnTo>
                    <a:pt x="139" y="264"/>
                  </a:lnTo>
                  <a:lnTo>
                    <a:pt x="139" y="264"/>
                  </a:lnTo>
                  <a:close/>
                  <a:moveTo>
                    <a:pt x="139" y="235"/>
                  </a:moveTo>
                  <a:lnTo>
                    <a:pt x="139" y="212"/>
                  </a:lnTo>
                  <a:lnTo>
                    <a:pt x="139" y="212"/>
                  </a:lnTo>
                  <a:lnTo>
                    <a:pt x="129" y="215"/>
                  </a:lnTo>
                  <a:lnTo>
                    <a:pt x="114" y="219"/>
                  </a:lnTo>
                  <a:lnTo>
                    <a:pt x="93" y="220"/>
                  </a:lnTo>
                  <a:lnTo>
                    <a:pt x="70" y="220"/>
                  </a:lnTo>
                  <a:lnTo>
                    <a:pt x="70" y="220"/>
                  </a:lnTo>
                  <a:lnTo>
                    <a:pt x="46" y="220"/>
                  </a:lnTo>
                  <a:lnTo>
                    <a:pt x="24" y="219"/>
                  </a:lnTo>
                  <a:lnTo>
                    <a:pt x="10" y="215"/>
                  </a:lnTo>
                  <a:lnTo>
                    <a:pt x="0" y="212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2" y="237"/>
                  </a:lnTo>
                  <a:lnTo>
                    <a:pt x="7" y="240"/>
                  </a:lnTo>
                  <a:lnTo>
                    <a:pt x="23" y="243"/>
                  </a:lnTo>
                  <a:lnTo>
                    <a:pt x="44" y="245"/>
                  </a:lnTo>
                  <a:lnTo>
                    <a:pt x="70" y="245"/>
                  </a:lnTo>
                  <a:lnTo>
                    <a:pt x="95" y="245"/>
                  </a:lnTo>
                  <a:lnTo>
                    <a:pt x="116" y="243"/>
                  </a:lnTo>
                  <a:lnTo>
                    <a:pt x="132" y="240"/>
                  </a:lnTo>
                  <a:lnTo>
                    <a:pt x="137" y="237"/>
                  </a:lnTo>
                  <a:lnTo>
                    <a:pt x="139" y="235"/>
                  </a:lnTo>
                  <a:lnTo>
                    <a:pt x="139" y="235"/>
                  </a:lnTo>
                  <a:close/>
                  <a:moveTo>
                    <a:pt x="139" y="204"/>
                  </a:moveTo>
                  <a:lnTo>
                    <a:pt x="139" y="181"/>
                  </a:lnTo>
                  <a:lnTo>
                    <a:pt x="139" y="181"/>
                  </a:lnTo>
                  <a:lnTo>
                    <a:pt x="129" y="184"/>
                  </a:lnTo>
                  <a:lnTo>
                    <a:pt x="114" y="188"/>
                  </a:lnTo>
                  <a:lnTo>
                    <a:pt x="93" y="189"/>
                  </a:lnTo>
                  <a:lnTo>
                    <a:pt x="70" y="189"/>
                  </a:lnTo>
                  <a:lnTo>
                    <a:pt x="70" y="189"/>
                  </a:lnTo>
                  <a:lnTo>
                    <a:pt x="46" y="189"/>
                  </a:lnTo>
                  <a:lnTo>
                    <a:pt x="24" y="188"/>
                  </a:lnTo>
                  <a:lnTo>
                    <a:pt x="10" y="184"/>
                  </a:lnTo>
                  <a:lnTo>
                    <a:pt x="0" y="181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2" y="206"/>
                  </a:lnTo>
                  <a:lnTo>
                    <a:pt x="7" y="209"/>
                  </a:lnTo>
                  <a:lnTo>
                    <a:pt x="23" y="212"/>
                  </a:lnTo>
                  <a:lnTo>
                    <a:pt x="44" y="214"/>
                  </a:lnTo>
                  <a:lnTo>
                    <a:pt x="70" y="215"/>
                  </a:lnTo>
                  <a:lnTo>
                    <a:pt x="95" y="214"/>
                  </a:lnTo>
                  <a:lnTo>
                    <a:pt x="116" y="212"/>
                  </a:lnTo>
                  <a:lnTo>
                    <a:pt x="132" y="209"/>
                  </a:lnTo>
                  <a:lnTo>
                    <a:pt x="137" y="206"/>
                  </a:lnTo>
                  <a:lnTo>
                    <a:pt x="139" y="204"/>
                  </a:lnTo>
                  <a:lnTo>
                    <a:pt x="139" y="204"/>
                  </a:lnTo>
                  <a:close/>
                  <a:moveTo>
                    <a:pt x="227" y="348"/>
                  </a:moveTo>
                  <a:lnTo>
                    <a:pt x="227" y="325"/>
                  </a:lnTo>
                  <a:lnTo>
                    <a:pt x="227" y="325"/>
                  </a:lnTo>
                  <a:lnTo>
                    <a:pt x="217" y="328"/>
                  </a:lnTo>
                  <a:lnTo>
                    <a:pt x="202" y="331"/>
                  </a:lnTo>
                  <a:lnTo>
                    <a:pt x="181" y="333"/>
                  </a:lnTo>
                  <a:lnTo>
                    <a:pt x="158" y="335"/>
                  </a:lnTo>
                  <a:lnTo>
                    <a:pt x="158" y="335"/>
                  </a:lnTo>
                  <a:lnTo>
                    <a:pt x="142" y="335"/>
                  </a:lnTo>
                  <a:lnTo>
                    <a:pt x="142" y="359"/>
                  </a:lnTo>
                  <a:lnTo>
                    <a:pt x="142" y="359"/>
                  </a:lnTo>
                  <a:lnTo>
                    <a:pt x="171" y="359"/>
                  </a:lnTo>
                  <a:lnTo>
                    <a:pt x="199" y="357"/>
                  </a:lnTo>
                  <a:lnTo>
                    <a:pt x="219" y="354"/>
                  </a:lnTo>
                  <a:lnTo>
                    <a:pt x="224" y="351"/>
                  </a:lnTo>
                  <a:lnTo>
                    <a:pt x="227" y="348"/>
                  </a:lnTo>
                  <a:lnTo>
                    <a:pt x="227" y="348"/>
                  </a:lnTo>
                  <a:close/>
                  <a:moveTo>
                    <a:pt x="227" y="318"/>
                  </a:moveTo>
                  <a:lnTo>
                    <a:pt x="227" y="295"/>
                  </a:lnTo>
                  <a:lnTo>
                    <a:pt x="227" y="295"/>
                  </a:lnTo>
                  <a:lnTo>
                    <a:pt x="217" y="299"/>
                  </a:lnTo>
                  <a:lnTo>
                    <a:pt x="202" y="300"/>
                  </a:lnTo>
                  <a:lnTo>
                    <a:pt x="181" y="304"/>
                  </a:lnTo>
                  <a:lnTo>
                    <a:pt x="158" y="304"/>
                  </a:lnTo>
                  <a:lnTo>
                    <a:pt x="158" y="304"/>
                  </a:lnTo>
                  <a:lnTo>
                    <a:pt x="142" y="304"/>
                  </a:lnTo>
                  <a:lnTo>
                    <a:pt x="142" y="328"/>
                  </a:lnTo>
                  <a:lnTo>
                    <a:pt x="142" y="328"/>
                  </a:lnTo>
                  <a:lnTo>
                    <a:pt x="171" y="328"/>
                  </a:lnTo>
                  <a:lnTo>
                    <a:pt x="199" y="326"/>
                  </a:lnTo>
                  <a:lnTo>
                    <a:pt x="219" y="323"/>
                  </a:lnTo>
                  <a:lnTo>
                    <a:pt x="224" y="320"/>
                  </a:lnTo>
                  <a:lnTo>
                    <a:pt x="227" y="318"/>
                  </a:lnTo>
                  <a:lnTo>
                    <a:pt x="227" y="318"/>
                  </a:lnTo>
                  <a:close/>
                  <a:moveTo>
                    <a:pt x="227" y="287"/>
                  </a:moveTo>
                  <a:lnTo>
                    <a:pt x="227" y="264"/>
                  </a:lnTo>
                  <a:lnTo>
                    <a:pt x="227" y="264"/>
                  </a:lnTo>
                  <a:lnTo>
                    <a:pt x="217" y="268"/>
                  </a:lnTo>
                  <a:lnTo>
                    <a:pt x="202" y="271"/>
                  </a:lnTo>
                  <a:lnTo>
                    <a:pt x="181" y="273"/>
                  </a:lnTo>
                  <a:lnTo>
                    <a:pt x="158" y="273"/>
                  </a:lnTo>
                  <a:lnTo>
                    <a:pt x="158" y="273"/>
                  </a:lnTo>
                  <a:lnTo>
                    <a:pt x="142" y="273"/>
                  </a:lnTo>
                  <a:lnTo>
                    <a:pt x="142" y="297"/>
                  </a:lnTo>
                  <a:lnTo>
                    <a:pt x="142" y="297"/>
                  </a:lnTo>
                  <a:lnTo>
                    <a:pt x="171" y="297"/>
                  </a:lnTo>
                  <a:lnTo>
                    <a:pt x="199" y="295"/>
                  </a:lnTo>
                  <a:lnTo>
                    <a:pt x="219" y="292"/>
                  </a:lnTo>
                  <a:lnTo>
                    <a:pt x="224" y="290"/>
                  </a:lnTo>
                  <a:lnTo>
                    <a:pt x="227" y="287"/>
                  </a:lnTo>
                  <a:lnTo>
                    <a:pt x="227" y="287"/>
                  </a:lnTo>
                  <a:close/>
                  <a:moveTo>
                    <a:pt x="227" y="256"/>
                  </a:moveTo>
                  <a:lnTo>
                    <a:pt x="227" y="233"/>
                  </a:lnTo>
                  <a:lnTo>
                    <a:pt x="227" y="233"/>
                  </a:lnTo>
                  <a:lnTo>
                    <a:pt x="217" y="237"/>
                  </a:lnTo>
                  <a:lnTo>
                    <a:pt x="202" y="240"/>
                  </a:lnTo>
                  <a:lnTo>
                    <a:pt x="181" y="241"/>
                  </a:lnTo>
                  <a:lnTo>
                    <a:pt x="158" y="241"/>
                  </a:lnTo>
                  <a:lnTo>
                    <a:pt x="158" y="241"/>
                  </a:lnTo>
                  <a:lnTo>
                    <a:pt x="142" y="241"/>
                  </a:lnTo>
                  <a:lnTo>
                    <a:pt x="142" y="266"/>
                  </a:lnTo>
                  <a:lnTo>
                    <a:pt x="142" y="266"/>
                  </a:lnTo>
                  <a:lnTo>
                    <a:pt x="171" y="266"/>
                  </a:lnTo>
                  <a:lnTo>
                    <a:pt x="199" y="264"/>
                  </a:lnTo>
                  <a:lnTo>
                    <a:pt x="219" y="261"/>
                  </a:lnTo>
                  <a:lnTo>
                    <a:pt x="224" y="259"/>
                  </a:lnTo>
                  <a:lnTo>
                    <a:pt x="227" y="256"/>
                  </a:lnTo>
                  <a:lnTo>
                    <a:pt x="227" y="256"/>
                  </a:lnTo>
                  <a:close/>
                  <a:moveTo>
                    <a:pt x="158" y="0"/>
                  </a:moveTo>
                  <a:lnTo>
                    <a:pt x="158" y="0"/>
                  </a:lnTo>
                  <a:lnTo>
                    <a:pt x="185" y="0"/>
                  </a:lnTo>
                  <a:lnTo>
                    <a:pt x="206" y="3"/>
                  </a:lnTo>
                  <a:lnTo>
                    <a:pt x="220" y="6"/>
                  </a:lnTo>
                  <a:lnTo>
                    <a:pt x="225" y="8"/>
                  </a:lnTo>
                  <a:lnTo>
                    <a:pt x="227" y="10"/>
                  </a:lnTo>
                  <a:lnTo>
                    <a:pt x="227" y="10"/>
                  </a:lnTo>
                  <a:lnTo>
                    <a:pt x="225" y="13"/>
                  </a:lnTo>
                  <a:lnTo>
                    <a:pt x="220" y="14"/>
                  </a:lnTo>
                  <a:lnTo>
                    <a:pt x="206" y="18"/>
                  </a:lnTo>
                  <a:lnTo>
                    <a:pt x="185" y="21"/>
                  </a:lnTo>
                  <a:lnTo>
                    <a:pt x="158" y="21"/>
                  </a:lnTo>
                  <a:lnTo>
                    <a:pt x="158" y="21"/>
                  </a:lnTo>
                  <a:lnTo>
                    <a:pt x="131" y="21"/>
                  </a:lnTo>
                  <a:lnTo>
                    <a:pt x="109" y="18"/>
                  </a:lnTo>
                  <a:lnTo>
                    <a:pt x="95" y="14"/>
                  </a:lnTo>
                  <a:lnTo>
                    <a:pt x="90" y="13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8"/>
                  </a:lnTo>
                  <a:lnTo>
                    <a:pt x="95" y="6"/>
                  </a:lnTo>
                  <a:lnTo>
                    <a:pt x="109" y="3"/>
                  </a:lnTo>
                  <a:lnTo>
                    <a:pt x="131" y="0"/>
                  </a:lnTo>
                  <a:lnTo>
                    <a:pt x="158" y="0"/>
                  </a:lnTo>
                  <a:lnTo>
                    <a:pt x="158" y="0"/>
                  </a:lnTo>
                  <a:close/>
                  <a:moveTo>
                    <a:pt x="227" y="225"/>
                  </a:moveTo>
                  <a:lnTo>
                    <a:pt x="227" y="202"/>
                  </a:lnTo>
                  <a:lnTo>
                    <a:pt x="227" y="202"/>
                  </a:lnTo>
                  <a:lnTo>
                    <a:pt x="217" y="206"/>
                  </a:lnTo>
                  <a:lnTo>
                    <a:pt x="202" y="209"/>
                  </a:lnTo>
                  <a:lnTo>
                    <a:pt x="181" y="210"/>
                  </a:lnTo>
                  <a:lnTo>
                    <a:pt x="158" y="210"/>
                  </a:lnTo>
                  <a:lnTo>
                    <a:pt x="158" y="210"/>
                  </a:lnTo>
                  <a:lnTo>
                    <a:pt x="142" y="210"/>
                  </a:lnTo>
                  <a:lnTo>
                    <a:pt x="142" y="235"/>
                  </a:lnTo>
                  <a:lnTo>
                    <a:pt x="142" y="235"/>
                  </a:lnTo>
                  <a:lnTo>
                    <a:pt x="171" y="235"/>
                  </a:lnTo>
                  <a:lnTo>
                    <a:pt x="199" y="233"/>
                  </a:lnTo>
                  <a:lnTo>
                    <a:pt x="219" y="230"/>
                  </a:lnTo>
                  <a:lnTo>
                    <a:pt x="224" y="228"/>
                  </a:lnTo>
                  <a:lnTo>
                    <a:pt x="227" y="225"/>
                  </a:lnTo>
                  <a:lnTo>
                    <a:pt x="227" y="225"/>
                  </a:lnTo>
                  <a:close/>
                  <a:moveTo>
                    <a:pt x="227" y="194"/>
                  </a:moveTo>
                  <a:lnTo>
                    <a:pt x="227" y="171"/>
                  </a:lnTo>
                  <a:lnTo>
                    <a:pt x="227" y="171"/>
                  </a:lnTo>
                  <a:lnTo>
                    <a:pt x="217" y="175"/>
                  </a:lnTo>
                  <a:lnTo>
                    <a:pt x="202" y="178"/>
                  </a:lnTo>
                  <a:lnTo>
                    <a:pt x="181" y="179"/>
                  </a:lnTo>
                  <a:lnTo>
                    <a:pt x="158" y="181"/>
                  </a:lnTo>
                  <a:lnTo>
                    <a:pt x="158" y="181"/>
                  </a:lnTo>
                  <a:lnTo>
                    <a:pt x="142" y="179"/>
                  </a:lnTo>
                  <a:lnTo>
                    <a:pt x="142" y="206"/>
                  </a:lnTo>
                  <a:lnTo>
                    <a:pt x="142" y="206"/>
                  </a:lnTo>
                  <a:lnTo>
                    <a:pt x="171" y="206"/>
                  </a:lnTo>
                  <a:lnTo>
                    <a:pt x="199" y="204"/>
                  </a:lnTo>
                  <a:lnTo>
                    <a:pt x="219" y="199"/>
                  </a:lnTo>
                  <a:lnTo>
                    <a:pt x="224" y="197"/>
                  </a:lnTo>
                  <a:lnTo>
                    <a:pt x="227" y="194"/>
                  </a:lnTo>
                  <a:lnTo>
                    <a:pt x="227" y="194"/>
                  </a:lnTo>
                  <a:close/>
                  <a:moveTo>
                    <a:pt x="227" y="163"/>
                  </a:moveTo>
                  <a:lnTo>
                    <a:pt x="227" y="140"/>
                  </a:lnTo>
                  <a:lnTo>
                    <a:pt x="227" y="140"/>
                  </a:lnTo>
                  <a:lnTo>
                    <a:pt x="217" y="145"/>
                  </a:lnTo>
                  <a:lnTo>
                    <a:pt x="202" y="147"/>
                  </a:lnTo>
                  <a:lnTo>
                    <a:pt x="181" y="148"/>
                  </a:lnTo>
                  <a:lnTo>
                    <a:pt x="158" y="150"/>
                  </a:lnTo>
                  <a:lnTo>
                    <a:pt x="158" y="150"/>
                  </a:lnTo>
                  <a:lnTo>
                    <a:pt x="134" y="148"/>
                  </a:lnTo>
                  <a:lnTo>
                    <a:pt x="113" y="147"/>
                  </a:lnTo>
                  <a:lnTo>
                    <a:pt x="98" y="145"/>
                  </a:lnTo>
                  <a:lnTo>
                    <a:pt x="90" y="140"/>
                  </a:lnTo>
                  <a:lnTo>
                    <a:pt x="90" y="157"/>
                  </a:lnTo>
                  <a:lnTo>
                    <a:pt x="90" y="157"/>
                  </a:lnTo>
                  <a:lnTo>
                    <a:pt x="108" y="158"/>
                  </a:lnTo>
                  <a:lnTo>
                    <a:pt x="124" y="160"/>
                  </a:lnTo>
                  <a:lnTo>
                    <a:pt x="137" y="165"/>
                  </a:lnTo>
                  <a:lnTo>
                    <a:pt x="142" y="166"/>
                  </a:lnTo>
                  <a:lnTo>
                    <a:pt x="142" y="170"/>
                  </a:lnTo>
                  <a:lnTo>
                    <a:pt x="142" y="175"/>
                  </a:lnTo>
                  <a:lnTo>
                    <a:pt x="142" y="175"/>
                  </a:lnTo>
                  <a:lnTo>
                    <a:pt x="171" y="175"/>
                  </a:lnTo>
                  <a:lnTo>
                    <a:pt x="199" y="173"/>
                  </a:lnTo>
                  <a:lnTo>
                    <a:pt x="219" y="170"/>
                  </a:lnTo>
                  <a:lnTo>
                    <a:pt x="224" y="166"/>
                  </a:lnTo>
                  <a:lnTo>
                    <a:pt x="227" y="163"/>
                  </a:lnTo>
                  <a:lnTo>
                    <a:pt x="227" y="163"/>
                  </a:lnTo>
                  <a:close/>
                  <a:moveTo>
                    <a:pt x="227" y="134"/>
                  </a:moveTo>
                  <a:lnTo>
                    <a:pt x="227" y="111"/>
                  </a:lnTo>
                  <a:lnTo>
                    <a:pt x="227" y="111"/>
                  </a:lnTo>
                  <a:lnTo>
                    <a:pt x="217" y="114"/>
                  </a:lnTo>
                  <a:lnTo>
                    <a:pt x="202" y="117"/>
                  </a:lnTo>
                  <a:lnTo>
                    <a:pt x="181" y="119"/>
                  </a:lnTo>
                  <a:lnTo>
                    <a:pt x="158" y="119"/>
                  </a:lnTo>
                  <a:lnTo>
                    <a:pt x="158" y="119"/>
                  </a:lnTo>
                  <a:lnTo>
                    <a:pt x="134" y="119"/>
                  </a:lnTo>
                  <a:lnTo>
                    <a:pt x="113" y="117"/>
                  </a:lnTo>
                  <a:lnTo>
                    <a:pt x="98" y="114"/>
                  </a:lnTo>
                  <a:lnTo>
                    <a:pt x="90" y="111"/>
                  </a:lnTo>
                  <a:lnTo>
                    <a:pt x="90" y="134"/>
                  </a:lnTo>
                  <a:lnTo>
                    <a:pt x="90" y="134"/>
                  </a:lnTo>
                  <a:lnTo>
                    <a:pt x="90" y="135"/>
                  </a:lnTo>
                  <a:lnTo>
                    <a:pt x="95" y="139"/>
                  </a:lnTo>
                  <a:lnTo>
                    <a:pt x="111" y="142"/>
                  </a:lnTo>
                  <a:lnTo>
                    <a:pt x="132" y="143"/>
                  </a:lnTo>
                  <a:lnTo>
                    <a:pt x="158" y="143"/>
                  </a:lnTo>
                  <a:lnTo>
                    <a:pt x="183" y="143"/>
                  </a:lnTo>
                  <a:lnTo>
                    <a:pt x="206" y="142"/>
                  </a:lnTo>
                  <a:lnTo>
                    <a:pt x="220" y="139"/>
                  </a:lnTo>
                  <a:lnTo>
                    <a:pt x="225" y="135"/>
                  </a:lnTo>
                  <a:lnTo>
                    <a:pt x="227" y="134"/>
                  </a:lnTo>
                  <a:lnTo>
                    <a:pt x="227" y="134"/>
                  </a:lnTo>
                  <a:close/>
                  <a:moveTo>
                    <a:pt x="227" y="103"/>
                  </a:moveTo>
                  <a:lnTo>
                    <a:pt x="227" y="80"/>
                  </a:lnTo>
                  <a:lnTo>
                    <a:pt x="227" y="80"/>
                  </a:lnTo>
                  <a:lnTo>
                    <a:pt x="217" y="83"/>
                  </a:lnTo>
                  <a:lnTo>
                    <a:pt x="202" y="86"/>
                  </a:lnTo>
                  <a:lnTo>
                    <a:pt x="181" y="88"/>
                  </a:lnTo>
                  <a:lnTo>
                    <a:pt x="158" y="88"/>
                  </a:lnTo>
                  <a:lnTo>
                    <a:pt x="158" y="88"/>
                  </a:lnTo>
                  <a:lnTo>
                    <a:pt x="134" y="88"/>
                  </a:lnTo>
                  <a:lnTo>
                    <a:pt x="113" y="86"/>
                  </a:lnTo>
                  <a:lnTo>
                    <a:pt x="98" y="83"/>
                  </a:lnTo>
                  <a:lnTo>
                    <a:pt x="90" y="80"/>
                  </a:lnTo>
                  <a:lnTo>
                    <a:pt x="90" y="103"/>
                  </a:lnTo>
                  <a:lnTo>
                    <a:pt x="90" y="103"/>
                  </a:lnTo>
                  <a:lnTo>
                    <a:pt x="90" y="104"/>
                  </a:lnTo>
                  <a:lnTo>
                    <a:pt x="95" y="108"/>
                  </a:lnTo>
                  <a:lnTo>
                    <a:pt x="111" y="111"/>
                  </a:lnTo>
                  <a:lnTo>
                    <a:pt x="132" y="112"/>
                  </a:lnTo>
                  <a:lnTo>
                    <a:pt x="158" y="112"/>
                  </a:lnTo>
                  <a:lnTo>
                    <a:pt x="183" y="112"/>
                  </a:lnTo>
                  <a:lnTo>
                    <a:pt x="206" y="111"/>
                  </a:lnTo>
                  <a:lnTo>
                    <a:pt x="220" y="108"/>
                  </a:lnTo>
                  <a:lnTo>
                    <a:pt x="225" y="104"/>
                  </a:lnTo>
                  <a:lnTo>
                    <a:pt x="227" y="103"/>
                  </a:lnTo>
                  <a:lnTo>
                    <a:pt x="227" y="103"/>
                  </a:lnTo>
                  <a:close/>
                  <a:moveTo>
                    <a:pt x="227" y="72"/>
                  </a:moveTo>
                  <a:lnTo>
                    <a:pt x="227" y="49"/>
                  </a:lnTo>
                  <a:lnTo>
                    <a:pt x="227" y="49"/>
                  </a:lnTo>
                  <a:lnTo>
                    <a:pt x="217" y="52"/>
                  </a:lnTo>
                  <a:lnTo>
                    <a:pt x="202" y="55"/>
                  </a:lnTo>
                  <a:lnTo>
                    <a:pt x="181" y="57"/>
                  </a:lnTo>
                  <a:lnTo>
                    <a:pt x="158" y="59"/>
                  </a:lnTo>
                  <a:lnTo>
                    <a:pt x="158" y="59"/>
                  </a:lnTo>
                  <a:lnTo>
                    <a:pt x="134" y="57"/>
                  </a:lnTo>
                  <a:lnTo>
                    <a:pt x="113" y="55"/>
                  </a:lnTo>
                  <a:lnTo>
                    <a:pt x="98" y="52"/>
                  </a:lnTo>
                  <a:lnTo>
                    <a:pt x="90" y="49"/>
                  </a:lnTo>
                  <a:lnTo>
                    <a:pt x="90" y="72"/>
                  </a:lnTo>
                  <a:lnTo>
                    <a:pt x="90" y="72"/>
                  </a:lnTo>
                  <a:lnTo>
                    <a:pt x="90" y="75"/>
                  </a:lnTo>
                  <a:lnTo>
                    <a:pt x="95" y="77"/>
                  </a:lnTo>
                  <a:lnTo>
                    <a:pt x="111" y="80"/>
                  </a:lnTo>
                  <a:lnTo>
                    <a:pt x="132" y="81"/>
                  </a:lnTo>
                  <a:lnTo>
                    <a:pt x="158" y="83"/>
                  </a:lnTo>
                  <a:lnTo>
                    <a:pt x="183" y="81"/>
                  </a:lnTo>
                  <a:lnTo>
                    <a:pt x="206" y="80"/>
                  </a:lnTo>
                  <a:lnTo>
                    <a:pt x="220" y="77"/>
                  </a:lnTo>
                  <a:lnTo>
                    <a:pt x="225" y="75"/>
                  </a:lnTo>
                  <a:lnTo>
                    <a:pt x="227" y="72"/>
                  </a:lnTo>
                  <a:lnTo>
                    <a:pt x="227" y="72"/>
                  </a:lnTo>
                  <a:close/>
                </a:path>
              </a:pathLst>
            </a:custGeom>
            <a:solidFill>
              <a:srgbClr val="F4B63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37" name="Freeform 189"/>
            <p:cNvSpPr>
              <a:spLocks noEditPoints="1"/>
            </p:cNvSpPr>
            <p:nvPr/>
          </p:nvSpPr>
          <p:spPr bwMode="auto">
            <a:xfrm>
              <a:off x="4367213" y="4645025"/>
              <a:ext cx="179388" cy="376238"/>
            </a:xfrm>
            <a:custGeom>
              <a:avLst/>
              <a:gdLst/>
              <a:ahLst/>
              <a:cxnLst>
                <a:cxn ang="0">
                  <a:pos x="113" y="20"/>
                </a:cxn>
                <a:cxn ang="0">
                  <a:pos x="70" y="23"/>
                </a:cxn>
                <a:cxn ang="0">
                  <a:pos x="7" y="17"/>
                </a:cxn>
                <a:cxn ang="0">
                  <a:pos x="0" y="12"/>
                </a:cxn>
                <a:cxn ang="0">
                  <a:pos x="21" y="4"/>
                </a:cxn>
                <a:cxn ang="0">
                  <a:pos x="70" y="0"/>
                </a:cxn>
                <a:cxn ang="0">
                  <a:pos x="113" y="4"/>
                </a:cxn>
                <a:cxn ang="0">
                  <a:pos x="113" y="51"/>
                </a:cxn>
                <a:cxn ang="0">
                  <a:pos x="26" y="51"/>
                </a:cxn>
                <a:cxn ang="0">
                  <a:pos x="2" y="45"/>
                </a:cxn>
                <a:cxn ang="0">
                  <a:pos x="0" y="20"/>
                </a:cxn>
                <a:cxn ang="0">
                  <a:pos x="46" y="28"/>
                </a:cxn>
                <a:cxn ang="0">
                  <a:pos x="93" y="28"/>
                </a:cxn>
                <a:cxn ang="0">
                  <a:pos x="113" y="58"/>
                </a:cxn>
                <a:cxn ang="0">
                  <a:pos x="78" y="84"/>
                </a:cxn>
                <a:cxn ang="0">
                  <a:pos x="13" y="80"/>
                </a:cxn>
                <a:cxn ang="0">
                  <a:pos x="0" y="74"/>
                </a:cxn>
                <a:cxn ang="0">
                  <a:pos x="10" y="54"/>
                </a:cxn>
                <a:cxn ang="0">
                  <a:pos x="70" y="59"/>
                </a:cxn>
                <a:cxn ang="0">
                  <a:pos x="113" y="58"/>
                </a:cxn>
                <a:cxn ang="0">
                  <a:pos x="113" y="113"/>
                </a:cxn>
                <a:cxn ang="0">
                  <a:pos x="42" y="115"/>
                </a:cxn>
                <a:cxn ang="0">
                  <a:pos x="3" y="108"/>
                </a:cxn>
                <a:cxn ang="0">
                  <a:pos x="0" y="82"/>
                </a:cxn>
                <a:cxn ang="0">
                  <a:pos x="24" y="87"/>
                </a:cxn>
                <a:cxn ang="0">
                  <a:pos x="70" y="90"/>
                </a:cxn>
                <a:cxn ang="0">
                  <a:pos x="113" y="87"/>
                </a:cxn>
                <a:cxn ang="0">
                  <a:pos x="113" y="143"/>
                </a:cxn>
                <a:cxn ang="0">
                  <a:pos x="26" y="143"/>
                </a:cxn>
                <a:cxn ang="0">
                  <a:pos x="2" y="136"/>
                </a:cxn>
                <a:cxn ang="0">
                  <a:pos x="0" y="112"/>
                </a:cxn>
                <a:cxn ang="0">
                  <a:pos x="46" y="120"/>
                </a:cxn>
                <a:cxn ang="0">
                  <a:pos x="93" y="120"/>
                </a:cxn>
                <a:cxn ang="0">
                  <a:pos x="113" y="149"/>
                </a:cxn>
                <a:cxn ang="0">
                  <a:pos x="78" y="177"/>
                </a:cxn>
                <a:cxn ang="0">
                  <a:pos x="13" y="172"/>
                </a:cxn>
                <a:cxn ang="0">
                  <a:pos x="0" y="165"/>
                </a:cxn>
                <a:cxn ang="0">
                  <a:pos x="10" y="146"/>
                </a:cxn>
                <a:cxn ang="0">
                  <a:pos x="70" y="151"/>
                </a:cxn>
                <a:cxn ang="0">
                  <a:pos x="113" y="149"/>
                </a:cxn>
                <a:cxn ang="0">
                  <a:pos x="113" y="205"/>
                </a:cxn>
                <a:cxn ang="0">
                  <a:pos x="42" y="206"/>
                </a:cxn>
                <a:cxn ang="0">
                  <a:pos x="3" y="200"/>
                </a:cxn>
                <a:cxn ang="0">
                  <a:pos x="0" y="174"/>
                </a:cxn>
                <a:cxn ang="0">
                  <a:pos x="24" y="180"/>
                </a:cxn>
                <a:cxn ang="0">
                  <a:pos x="70" y="182"/>
                </a:cxn>
                <a:cxn ang="0">
                  <a:pos x="113" y="180"/>
                </a:cxn>
                <a:cxn ang="0">
                  <a:pos x="113" y="236"/>
                </a:cxn>
                <a:cxn ang="0">
                  <a:pos x="26" y="236"/>
                </a:cxn>
                <a:cxn ang="0">
                  <a:pos x="2" y="229"/>
                </a:cxn>
                <a:cxn ang="0">
                  <a:pos x="0" y="205"/>
                </a:cxn>
                <a:cxn ang="0">
                  <a:pos x="46" y="213"/>
                </a:cxn>
                <a:cxn ang="0">
                  <a:pos x="93" y="213"/>
                </a:cxn>
              </a:cxnLst>
              <a:rect l="0" t="0" r="r" b="b"/>
              <a:pathLst>
                <a:path w="113" h="237">
                  <a:moveTo>
                    <a:pt x="113" y="4"/>
                  </a:moveTo>
                  <a:lnTo>
                    <a:pt x="113" y="20"/>
                  </a:lnTo>
                  <a:lnTo>
                    <a:pt x="113" y="20"/>
                  </a:lnTo>
                  <a:lnTo>
                    <a:pt x="93" y="22"/>
                  </a:lnTo>
                  <a:lnTo>
                    <a:pt x="70" y="23"/>
                  </a:lnTo>
                  <a:lnTo>
                    <a:pt x="70" y="23"/>
                  </a:lnTo>
                  <a:lnTo>
                    <a:pt x="42" y="22"/>
                  </a:lnTo>
                  <a:lnTo>
                    <a:pt x="21" y="20"/>
                  </a:lnTo>
                  <a:lnTo>
                    <a:pt x="7" y="17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7" y="7"/>
                  </a:lnTo>
                  <a:lnTo>
                    <a:pt x="21" y="4"/>
                  </a:lnTo>
                  <a:lnTo>
                    <a:pt x="42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93" y="2"/>
                  </a:lnTo>
                  <a:lnTo>
                    <a:pt x="113" y="4"/>
                  </a:lnTo>
                  <a:lnTo>
                    <a:pt x="113" y="4"/>
                  </a:lnTo>
                  <a:close/>
                  <a:moveTo>
                    <a:pt x="113" y="27"/>
                  </a:moveTo>
                  <a:lnTo>
                    <a:pt x="113" y="51"/>
                  </a:lnTo>
                  <a:lnTo>
                    <a:pt x="113" y="51"/>
                  </a:lnTo>
                  <a:lnTo>
                    <a:pt x="78" y="53"/>
                  </a:lnTo>
                  <a:lnTo>
                    <a:pt x="42" y="53"/>
                  </a:lnTo>
                  <a:lnTo>
                    <a:pt x="26" y="51"/>
                  </a:lnTo>
                  <a:lnTo>
                    <a:pt x="13" y="49"/>
                  </a:lnTo>
                  <a:lnTo>
                    <a:pt x="3" y="46"/>
                  </a:lnTo>
                  <a:lnTo>
                    <a:pt x="2" y="45"/>
                  </a:lnTo>
                  <a:lnTo>
                    <a:pt x="0" y="4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0" y="23"/>
                  </a:lnTo>
                  <a:lnTo>
                    <a:pt x="24" y="27"/>
                  </a:lnTo>
                  <a:lnTo>
                    <a:pt x="46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93" y="28"/>
                  </a:lnTo>
                  <a:lnTo>
                    <a:pt x="113" y="27"/>
                  </a:lnTo>
                  <a:lnTo>
                    <a:pt x="113" y="27"/>
                  </a:lnTo>
                  <a:close/>
                  <a:moveTo>
                    <a:pt x="113" y="58"/>
                  </a:moveTo>
                  <a:lnTo>
                    <a:pt x="113" y="82"/>
                  </a:lnTo>
                  <a:lnTo>
                    <a:pt x="113" y="82"/>
                  </a:lnTo>
                  <a:lnTo>
                    <a:pt x="78" y="84"/>
                  </a:lnTo>
                  <a:lnTo>
                    <a:pt x="42" y="84"/>
                  </a:lnTo>
                  <a:lnTo>
                    <a:pt x="26" y="82"/>
                  </a:lnTo>
                  <a:lnTo>
                    <a:pt x="13" y="80"/>
                  </a:lnTo>
                  <a:lnTo>
                    <a:pt x="3" y="77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0" y="54"/>
                  </a:lnTo>
                  <a:lnTo>
                    <a:pt x="24" y="58"/>
                  </a:lnTo>
                  <a:lnTo>
                    <a:pt x="46" y="59"/>
                  </a:lnTo>
                  <a:lnTo>
                    <a:pt x="70" y="59"/>
                  </a:lnTo>
                  <a:lnTo>
                    <a:pt x="70" y="59"/>
                  </a:lnTo>
                  <a:lnTo>
                    <a:pt x="93" y="59"/>
                  </a:lnTo>
                  <a:lnTo>
                    <a:pt x="113" y="58"/>
                  </a:lnTo>
                  <a:lnTo>
                    <a:pt x="113" y="58"/>
                  </a:lnTo>
                  <a:close/>
                  <a:moveTo>
                    <a:pt x="113" y="87"/>
                  </a:moveTo>
                  <a:lnTo>
                    <a:pt x="113" y="113"/>
                  </a:lnTo>
                  <a:lnTo>
                    <a:pt x="113" y="113"/>
                  </a:lnTo>
                  <a:lnTo>
                    <a:pt x="78" y="115"/>
                  </a:lnTo>
                  <a:lnTo>
                    <a:pt x="42" y="115"/>
                  </a:lnTo>
                  <a:lnTo>
                    <a:pt x="26" y="113"/>
                  </a:lnTo>
                  <a:lnTo>
                    <a:pt x="13" y="110"/>
                  </a:lnTo>
                  <a:lnTo>
                    <a:pt x="3" y="108"/>
                  </a:lnTo>
                  <a:lnTo>
                    <a:pt x="2" y="107"/>
                  </a:lnTo>
                  <a:lnTo>
                    <a:pt x="0" y="103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10" y="85"/>
                  </a:lnTo>
                  <a:lnTo>
                    <a:pt x="24" y="87"/>
                  </a:lnTo>
                  <a:lnTo>
                    <a:pt x="46" y="89"/>
                  </a:lnTo>
                  <a:lnTo>
                    <a:pt x="70" y="90"/>
                  </a:lnTo>
                  <a:lnTo>
                    <a:pt x="70" y="90"/>
                  </a:lnTo>
                  <a:lnTo>
                    <a:pt x="93" y="90"/>
                  </a:lnTo>
                  <a:lnTo>
                    <a:pt x="113" y="87"/>
                  </a:lnTo>
                  <a:lnTo>
                    <a:pt x="113" y="87"/>
                  </a:lnTo>
                  <a:close/>
                  <a:moveTo>
                    <a:pt x="113" y="118"/>
                  </a:moveTo>
                  <a:lnTo>
                    <a:pt x="113" y="143"/>
                  </a:lnTo>
                  <a:lnTo>
                    <a:pt x="113" y="143"/>
                  </a:lnTo>
                  <a:lnTo>
                    <a:pt x="78" y="146"/>
                  </a:lnTo>
                  <a:lnTo>
                    <a:pt x="42" y="144"/>
                  </a:lnTo>
                  <a:lnTo>
                    <a:pt x="26" y="143"/>
                  </a:lnTo>
                  <a:lnTo>
                    <a:pt x="13" y="141"/>
                  </a:lnTo>
                  <a:lnTo>
                    <a:pt x="3" y="138"/>
                  </a:lnTo>
                  <a:lnTo>
                    <a:pt x="2" y="136"/>
                  </a:lnTo>
                  <a:lnTo>
                    <a:pt x="0" y="13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10" y="115"/>
                  </a:lnTo>
                  <a:lnTo>
                    <a:pt x="24" y="118"/>
                  </a:lnTo>
                  <a:lnTo>
                    <a:pt x="46" y="120"/>
                  </a:lnTo>
                  <a:lnTo>
                    <a:pt x="70" y="121"/>
                  </a:lnTo>
                  <a:lnTo>
                    <a:pt x="70" y="121"/>
                  </a:lnTo>
                  <a:lnTo>
                    <a:pt x="93" y="120"/>
                  </a:lnTo>
                  <a:lnTo>
                    <a:pt x="113" y="118"/>
                  </a:lnTo>
                  <a:lnTo>
                    <a:pt x="113" y="118"/>
                  </a:lnTo>
                  <a:close/>
                  <a:moveTo>
                    <a:pt x="113" y="149"/>
                  </a:moveTo>
                  <a:lnTo>
                    <a:pt x="113" y="174"/>
                  </a:lnTo>
                  <a:lnTo>
                    <a:pt x="113" y="174"/>
                  </a:lnTo>
                  <a:lnTo>
                    <a:pt x="78" y="177"/>
                  </a:lnTo>
                  <a:lnTo>
                    <a:pt x="42" y="175"/>
                  </a:lnTo>
                  <a:lnTo>
                    <a:pt x="26" y="174"/>
                  </a:lnTo>
                  <a:lnTo>
                    <a:pt x="13" y="172"/>
                  </a:lnTo>
                  <a:lnTo>
                    <a:pt x="3" y="169"/>
                  </a:lnTo>
                  <a:lnTo>
                    <a:pt x="2" y="167"/>
                  </a:lnTo>
                  <a:lnTo>
                    <a:pt x="0" y="165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10" y="146"/>
                  </a:lnTo>
                  <a:lnTo>
                    <a:pt x="24" y="149"/>
                  </a:lnTo>
                  <a:lnTo>
                    <a:pt x="46" y="151"/>
                  </a:lnTo>
                  <a:lnTo>
                    <a:pt x="70" y="151"/>
                  </a:lnTo>
                  <a:lnTo>
                    <a:pt x="70" y="151"/>
                  </a:lnTo>
                  <a:lnTo>
                    <a:pt x="93" y="151"/>
                  </a:lnTo>
                  <a:lnTo>
                    <a:pt x="113" y="149"/>
                  </a:lnTo>
                  <a:lnTo>
                    <a:pt x="113" y="149"/>
                  </a:lnTo>
                  <a:close/>
                  <a:moveTo>
                    <a:pt x="113" y="180"/>
                  </a:moveTo>
                  <a:lnTo>
                    <a:pt x="113" y="205"/>
                  </a:lnTo>
                  <a:lnTo>
                    <a:pt x="113" y="205"/>
                  </a:lnTo>
                  <a:lnTo>
                    <a:pt x="78" y="206"/>
                  </a:lnTo>
                  <a:lnTo>
                    <a:pt x="42" y="206"/>
                  </a:lnTo>
                  <a:lnTo>
                    <a:pt x="26" y="205"/>
                  </a:lnTo>
                  <a:lnTo>
                    <a:pt x="13" y="203"/>
                  </a:lnTo>
                  <a:lnTo>
                    <a:pt x="3" y="200"/>
                  </a:lnTo>
                  <a:lnTo>
                    <a:pt x="2" y="198"/>
                  </a:lnTo>
                  <a:lnTo>
                    <a:pt x="0" y="196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10" y="177"/>
                  </a:lnTo>
                  <a:lnTo>
                    <a:pt x="24" y="180"/>
                  </a:lnTo>
                  <a:lnTo>
                    <a:pt x="46" y="182"/>
                  </a:lnTo>
                  <a:lnTo>
                    <a:pt x="70" y="182"/>
                  </a:lnTo>
                  <a:lnTo>
                    <a:pt x="70" y="182"/>
                  </a:lnTo>
                  <a:lnTo>
                    <a:pt x="93" y="182"/>
                  </a:lnTo>
                  <a:lnTo>
                    <a:pt x="113" y="180"/>
                  </a:lnTo>
                  <a:lnTo>
                    <a:pt x="113" y="180"/>
                  </a:lnTo>
                  <a:close/>
                  <a:moveTo>
                    <a:pt x="113" y="209"/>
                  </a:moveTo>
                  <a:lnTo>
                    <a:pt x="113" y="236"/>
                  </a:lnTo>
                  <a:lnTo>
                    <a:pt x="113" y="236"/>
                  </a:lnTo>
                  <a:lnTo>
                    <a:pt x="78" y="237"/>
                  </a:lnTo>
                  <a:lnTo>
                    <a:pt x="42" y="237"/>
                  </a:lnTo>
                  <a:lnTo>
                    <a:pt x="26" y="236"/>
                  </a:lnTo>
                  <a:lnTo>
                    <a:pt x="13" y="232"/>
                  </a:lnTo>
                  <a:lnTo>
                    <a:pt x="3" y="231"/>
                  </a:lnTo>
                  <a:lnTo>
                    <a:pt x="2" y="229"/>
                  </a:lnTo>
                  <a:lnTo>
                    <a:pt x="0" y="226"/>
                  </a:lnTo>
                  <a:lnTo>
                    <a:pt x="0" y="205"/>
                  </a:lnTo>
                  <a:lnTo>
                    <a:pt x="0" y="205"/>
                  </a:lnTo>
                  <a:lnTo>
                    <a:pt x="10" y="208"/>
                  </a:lnTo>
                  <a:lnTo>
                    <a:pt x="24" y="209"/>
                  </a:lnTo>
                  <a:lnTo>
                    <a:pt x="46" y="213"/>
                  </a:lnTo>
                  <a:lnTo>
                    <a:pt x="70" y="213"/>
                  </a:lnTo>
                  <a:lnTo>
                    <a:pt x="70" y="213"/>
                  </a:lnTo>
                  <a:lnTo>
                    <a:pt x="93" y="213"/>
                  </a:lnTo>
                  <a:lnTo>
                    <a:pt x="113" y="209"/>
                  </a:lnTo>
                  <a:lnTo>
                    <a:pt x="113" y="209"/>
                  </a:lnTo>
                  <a:close/>
                </a:path>
              </a:pathLst>
            </a:custGeom>
            <a:solidFill>
              <a:srgbClr val="F8CF7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38" name="Freeform 190"/>
            <p:cNvSpPr>
              <a:spLocks noEditPoints="1"/>
            </p:cNvSpPr>
            <p:nvPr/>
          </p:nvSpPr>
          <p:spPr bwMode="auto">
            <a:xfrm>
              <a:off x="4405313" y="4687888"/>
              <a:ext cx="55563" cy="333375"/>
            </a:xfrm>
            <a:custGeom>
              <a:avLst/>
              <a:gdLst/>
              <a:ahLst/>
              <a:cxnLst>
                <a:cxn ang="0">
                  <a:pos x="35" y="1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5" y="1"/>
                </a:cxn>
                <a:cxn ang="0">
                  <a:pos x="35" y="1"/>
                </a:cxn>
                <a:cxn ang="0">
                  <a:pos x="35" y="32"/>
                </a:cxn>
                <a:cxn ang="0">
                  <a:pos x="35" y="57"/>
                </a:cxn>
                <a:cxn ang="0">
                  <a:pos x="35" y="57"/>
                </a:cxn>
                <a:cxn ang="0">
                  <a:pos x="0" y="55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35" y="32"/>
                </a:cxn>
                <a:cxn ang="0">
                  <a:pos x="35" y="32"/>
                </a:cxn>
                <a:cxn ang="0">
                  <a:pos x="35" y="63"/>
                </a:cxn>
                <a:cxn ang="0">
                  <a:pos x="35" y="88"/>
                </a:cxn>
                <a:cxn ang="0">
                  <a:pos x="35" y="88"/>
                </a:cxn>
                <a:cxn ang="0">
                  <a:pos x="0" y="86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35" y="63"/>
                </a:cxn>
                <a:cxn ang="0">
                  <a:pos x="35" y="63"/>
                </a:cxn>
                <a:cxn ang="0">
                  <a:pos x="35" y="94"/>
                </a:cxn>
                <a:cxn ang="0">
                  <a:pos x="35" y="119"/>
                </a:cxn>
                <a:cxn ang="0">
                  <a:pos x="35" y="119"/>
                </a:cxn>
                <a:cxn ang="0">
                  <a:pos x="0" y="116"/>
                </a:cxn>
                <a:cxn ang="0">
                  <a:pos x="0" y="91"/>
                </a:cxn>
                <a:cxn ang="0">
                  <a:pos x="0" y="91"/>
                </a:cxn>
                <a:cxn ang="0">
                  <a:pos x="35" y="94"/>
                </a:cxn>
                <a:cxn ang="0">
                  <a:pos x="35" y="94"/>
                </a:cxn>
                <a:cxn ang="0">
                  <a:pos x="35" y="124"/>
                </a:cxn>
                <a:cxn ang="0">
                  <a:pos x="35" y="148"/>
                </a:cxn>
                <a:cxn ang="0">
                  <a:pos x="35" y="148"/>
                </a:cxn>
                <a:cxn ang="0">
                  <a:pos x="0" y="147"/>
                </a:cxn>
                <a:cxn ang="0">
                  <a:pos x="0" y="122"/>
                </a:cxn>
                <a:cxn ang="0">
                  <a:pos x="0" y="122"/>
                </a:cxn>
                <a:cxn ang="0">
                  <a:pos x="35" y="124"/>
                </a:cxn>
                <a:cxn ang="0">
                  <a:pos x="35" y="124"/>
                </a:cxn>
                <a:cxn ang="0">
                  <a:pos x="35" y="155"/>
                </a:cxn>
                <a:cxn ang="0">
                  <a:pos x="35" y="179"/>
                </a:cxn>
                <a:cxn ang="0">
                  <a:pos x="35" y="179"/>
                </a:cxn>
                <a:cxn ang="0">
                  <a:pos x="0" y="178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35" y="155"/>
                </a:cxn>
                <a:cxn ang="0">
                  <a:pos x="35" y="155"/>
                </a:cxn>
                <a:cxn ang="0">
                  <a:pos x="35" y="186"/>
                </a:cxn>
                <a:cxn ang="0">
                  <a:pos x="35" y="210"/>
                </a:cxn>
                <a:cxn ang="0">
                  <a:pos x="35" y="210"/>
                </a:cxn>
                <a:cxn ang="0">
                  <a:pos x="0" y="209"/>
                </a:cxn>
                <a:cxn ang="0">
                  <a:pos x="0" y="182"/>
                </a:cxn>
                <a:cxn ang="0">
                  <a:pos x="0" y="182"/>
                </a:cxn>
                <a:cxn ang="0">
                  <a:pos x="35" y="186"/>
                </a:cxn>
                <a:cxn ang="0">
                  <a:pos x="35" y="186"/>
                </a:cxn>
              </a:cxnLst>
              <a:rect l="0" t="0" r="r" b="b"/>
              <a:pathLst>
                <a:path w="35" h="210">
                  <a:moveTo>
                    <a:pt x="35" y="1"/>
                  </a:moveTo>
                  <a:lnTo>
                    <a:pt x="35" y="26"/>
                  </a:lnTo>
                  <a:lnTo>
                    <a:pt x="35" y="26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35" y="1"/>
                  </a:lnTo>
                  <a:lnTo>
                    <a:pt x="35" y="1"/>
                  </a:lnTo>
                  <a:close/>
                  <a:moveTo>
                    <a:pt x="35" y="32"/>
                  </a:moveTo>
                  <a:lnTo>
                    <a:pt x="35" y="57"/>
                  </a:lnTo>
                  <a:lnTo>
                    <a:pt x="35" y="57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35" y="32"/>
                  </a:lnTo>
                  <a:lnTo>
                    <a:pt x="35" y="32"/>
                  </a:lnTo>
                  <a:close/>
                  <a:moveTo>
                    <a:pt x="35" y="63"/>
                  </a:moveTo>
                  <a:lnTo>
                    <a:pt x="35" y="88"/>
                  </a:lnTo>
                  <a:lnTo>
                    <a:pt x="35" y="88"/>
                  </a:lnTo>
                  <a:lnTo>
                    <a:pt x="0" y="8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35" y="63"/>
                  </a:lnTo>
                  <a:lnTo>
                    <a:pt x="35" y="63"/>
                  </a:lnTo>
                  <a:close/>
                  <a:moveTo>
                    <a:pt x="35" y="94"/>
                  </a:moveTo>
                  <a:lnTo>
                    <a:pt x="35" y="119"/>
                  </a:lnTo>
                  <a:lnTo>
                    <a:pt x="35" y="119"/>
                  </a:lnTo>
                  <a:lnTo>
                    <a:pt x="0" y="116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35" y="94"/>
                  </a:lnTo>
                  <a:lnTo>
                    <a:pt x="35" y="94"/>
                  </a:lnTo>
                  <a:close/>
                  <a:moveTo>
                    <a:pt x="35" y="124"/>
                  </a:moveTo>
                  <a:lnTo>
                    <a:pt x="35" y="148"/>
                  </a:lnTo>
                  <a:lnTo>
                    <a:pt x="35" y="148"/>
                  </a:lnTo>
                  <a:lnTo>
                    <a:pt x="0" y="147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35" y="124"/>
                  </a:lnTo>
                  <a:lnTo>
                    <a:pt x="35" y="124"/>
                  </a:lnTo>
                  <a:close/>
                  <a:moveTo>
                    <a:pt x="35" y="155"/>
                  </a:moveTo>
                  <a:lnTo>
                    <a:pt x="35" y="179"/>
                  </a:lnTo>
                  <a:lnTo>
                    <a:pt x="35" y="179"/>
                  </a:lnTo>
                  <a:lnTo>
                    <a:pt x="0" y="178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35" y="155"/>
                  </a:lnTo>
                  <a:lnTo>
                    <a:pt x="35" y="155"/>
                  </a:lnTo>
                  <a:close/>
                  <a:moveTo>
                    <a:pt x="35" y="186"/>
                  </a:moveTo>
                  <a:lnTo>
                    <a:pt x="35" y="210"/>
                  </a:lnTo>
                  <a:lnTo>
                    <a:pt x="35" y="210"/>
                  </a:lnTo>
                  <a:lnTo>
                    <a:pt x="0" y="209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35" y="186"/>
                  </a:lnTo>
                  <a:lnTo>
                    <a:pt x="35" y="186"/>
                  </a:lnTo>
                  <a:close/>
                </a:path>
              </a:pathLst>
            </a:custGeom>
            <a:solidFill>
              <a:srgbClr val="FBE6A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39" name="Freeform 191"/>
            <p:cNvSpPr>
              <a:spLocks noEditPoints="1"/>
            </p:cNvSpPr>
            <p:nvPr/>
          </p:nvSpPr>
          <p:spPr bwMode="auto">
            <a:xfrm>
              <a:off x="4538663" y="4427538"/>
              <a:ext cx="41275" cy="217488"/>
            </a:xfrm>
            <a:custGeom>
              <a:avLst/>
              <a:gdLst/>
              <a:ahLst/>
              <a:cxnLst>
                <a:cxn ang="0">
                  <a:pos x="26" y="137"/>
                </a:cxn>
                <a:cxn ang="0">
                  <a:pos x="26" y="124"/>
                </a:cxn>
                <a:cxn ang="0">
                  <a:pos x="26" y="124"/>
                </a:cxn>
                <a:cxn ang="0">
                  <a:pos x="0" y="123"/>
                </a:cxn>
                <a:cxn ang="0">
                  <a:pos x="0" y="134"/>
                </a:cxn>
                <a:cxn ang="0">
                  <a:pos x="0" y="134"/>
                </a:cxn>
                <a:cxn ang="0">
                  <a:pos x="14" y="136"/>
                </a:cxn>
                <a:cxn ang="0">
                  <a:pos x="26" y="137"/>
                </a:cxn>
                <a:cxn ang="0">
                  <a:pos x="26" y="137"/>
                </a:cxn>
                <a:cxn ang="0">
                  <a:pos x="26" y="119"/>
                </a:cxn>
                <a:cxn ang="0">
                  <a:pos x="26" y="95"/>
                </a:cxn>
                <a:cxn ang="0">
                  <a:pos x="26" y="95"/>
                </a:cxn>
                <a:cxn ang="0">
                  <a:pos x="0" y="92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26" y="119"/>
                </a:cxn>
                <a:cxn ang="0">
                  <a:pos x="26" y="119"/>
                </a:cxn>
                <a:cxn ang="0">
                  <a:pos x="26" y="88"/>
                </a:cxn>
                <a:cxn ang="0">
                  <a:pos x="26" y="64"/>
                </a:cxn>
                <a:cxn ang="0">
                  <a:pos x="26" y="64"/>
                </a:cxn>
                <a:cxn ang="0">
                  <a:pos x="0" y="61"/>
                </a:cxn>
                <a:cxn ang="0">
                  <a:pos x="0" y="87"/>
                </a:cxn>
                <a:cxn ang="0">
                  <a:pos x="0" y="87"/>
                </a:cxn>
                <a:cxn ang="0">
                  <a:pos x="26" y="88"/>
                </a:cxn>
                <a:cxn ang="0">
                  <a:pos x="26" y="88"/>
                </a:cxn>
                <a:cxn ang="0">
                  <a:pos x="26" y="57"/>
                </a:cxn>
                <a:cxn ang="0">
                  <a:pos x="26" y="33"/>
                </a:cxn>
                <a:cxn ang="0">
                  <a:pos x="26" y="33"/>
                </a:cxn>
                <a:cxn ang="0">
                  <a:pos x="0" y="31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6" y="57"/>
                </a:cxn>
                <a:cxn ang="0">
                  <a:pos x="26" y="57"/>
                </a:cxn>
                <a:cxn ang="0">
                  <a:pos x="26" y="28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26" y="28"/>
                </a:cxn>
                <a:cxn ang="0">
                  <a:pos x="26" y="28"/>
                </a:cxn>
              </a:cxnLst>
              <a:rect l="0" t="0" r="r" b="b"/>
              <a:pathLst>
                <a:path w="26" h="137">
                  <a:moveTo>
                    <a:pt x="26" y="137"/>
                  </a:moveTo>
                  <a:lnTo>
                    <a:pt x="26" y="124"/>
                  </a:lnTo>
                  <a:lnTo>
                    <a:pt x="26" y="124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4" y="136"/>
                  </a:lnTo>
                  <a:lnTo>
                    <a:pt x="26" y="137"/>
                  </a:lnTo>
                  <a:lnTo>
                    <a:pt x="26" y="137"/>
                  </a:lnTo>
                  <a:close/>
                  <a:moveTo>
                    <a:pt x="26" y="119"/>
                  </a:moveTo>
                  <a:lnTo>
                    <a:pt x="26" y="95"/>
                  </a:lnTo>
                  <a:lnTo>
                    <a:pt x="26" y="95"/>
                  </a:lnTo>
                  <a:lnTo>
                    <a:pt x="0" y="92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6" y="119"/>
                  </a:lnTo>
                  <a:lnTo>
                    <a:pt x="26" y="119"/>
                  </a:lnTo>
                  <a:close/>
                  <a:moveTo>
                    <a:pt x="26" y="88"/>
                  </a:moveTo>
                  <a:lnTo>
                    <a:pt x="26" y="64"/>
                  </a:lnTo>
                  <a:lnTo>
                    <a:pt x="26" y="64"/>
                  </a:lnTo>
                  <a:lnTo>
                    <a:pt x="0" y="61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26" y="88"/>
                  </a:lnTo>
                  <a:lnTo>
                    <a:pt x="26" y="88"/>
                  </a:lnTo>
                  <a:close/>
                  <a:moveTo>
                    <a:pt x="26" y="57"/>
                  </a:moveTo>
                  <a:lnTo>
                    <a:pt x="26" y="33"/>
                  </a:lnTo>
                  <a:lnTo>
                    <a:pt x="26" y="33"/>
                  </a:lnTo>
                  <a:lnTo>
                    <a:pt x="0" y="31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6" y="57"/>
                  </a:lnTo>
                  <a:lnTo>
                    <a:pt x="26" y="57"/>
                  </a:lnTo>
                  <a:close/>
                  <a:moveTo>
                    <a:pt x="26" y="28"/>
                  </a:moveTo>
                  <a:lnTo>
                    <a:pt x="26" y="2"/>
                  </a:lnTo>
                  <a:lnTo>
                    <a:pt x="26" y="2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6" y="28"/>
                  </a:lnTo>
                  <a:lnTo>
                    <a:pt x="26" y="28"/>
                  </a:lnTo>
                  <a:close/>
                </a:path>
              </a:pathLst>
            </a:custGeom>
            <a:solidFill>
              <a:srgbClr val="F8CF7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512" name="组合 511"/>
          <p:cNvGrpSpPr/>
          <p:nvPr/>
        </p:nvGrpSpPr>
        <p:grpSpPr>
          <a:xfrm>
            <a:off x="5464465" y="2171657"/>
            <a:ext cx="1223433" cy="1223435"/>
            <a:chOff x="4113213" y="1057275"/>
            <a:chExt cx="917575" cy="917576"/>
          </a:xfrm>
        </p:grpSpPr>
        <p:sp>
          <p:nvSpPr>
            <p:cNvPr id="2070" name="Freeform 22"/>
            <p:cNvSpPr/>
            <p:nvPr/>
          </p:nvSpPr>
          <p:spPr bwMode="auto">
            <a:xfrm>
              <a:off x="4113213" y="1057275"/>
              <a:ext cx="917575" cy="917575"/>
            </a:xfrm>
            <a:custGeom>
              <a:avLst/>
              <a:gdLst/>
              <a:ahLst/>
              <a:cxnLst>
                <a:cxn ang="0">
                  <a:pos x="289" y="0"/>
                </a:cxn>
                <a:cxn ang="0">
                  <a:pos x="348" y="5"/>
                </a:cxn>
                <a:cxn ang="0">
                  <a:pos x="402" y="22"/>
                </a:cxn>
                <a:cxn ang="0">
                  <a:pos x="451" y="49"/>
                </a:cxn>
                <a:cxn ang="0">
                  <a:pos x="493" y="84"/>
                </a:cxn>
                <a:cxn ang="0">
                  <a:pos x="529" y="128"/>
                </a:cxn>
                <a:cxn ang="0">
                  <a:pos x="555" y="177"/>
                </a:cxn>
                <a:cxn ang="0">
                  <a:pos x="573" y="231"/>
                </a:cxn>
                <a:cxn ang="0">
                  <a:pos x="578" y="289"/>
                </a:cxn>
                <a:cxn ang="0">
                  <a:pos x="576" y="319"/>
                </a:cxn>
                <a:cxn ang="0">
                  <a:pos x="565" y="374"/>
                </a:cxn>
                <a:cxn ang="0">
                  <a:pos x="544" y="427"/>
                </a:cxn>
                <a:cxn ang="0">
                  <a:pos x="513" y="472"/>
                </a:cxn>
                <a:cxn ang="0">
                  <a:pos x="474" y="511"/>
                </a:cxn>
                <a:cxn ang="0">
                  <a:pos x="428" y="542"/>
                </a:cxn>
                <a:cxn ang="0">
                  <a:pos x="376" y="565"/>
                </a:cxn>
                <a:cxn ang="0">
                  <a:pos x="318" y="577"/>
                </a:cxn>
                <a:cxn ang="0">
                  <a:pos x="289" y="578"/>
                </a:cxn>
                <a:cxn ang="0">
                  <a:pos x="230" y="572"/>
                </a:cxn>
                <a:cxn ang="0">
                  <a:pos x="176" y="556"/>
                </a:cxn>
                <a:cxn ang="0">
                  <a:pos x="127" y="529"/>
                </a:cxn>
                <a:cxn ang="0">
                  <a:pos x="85" y="493"/>
                </a:cxn>
                <a:cxn ang="0">
                  <a:pos x="49" y="451"/>
                </a:cxn>
                <a:cxn ang="0">
                  <a:pos x="23" y="402"/>
                </a:cxn>
                <a:cxn ang="0">
                  <a:pos x="6" y="347"/>
                </a:cxn>
                <a:cxn ang="0">
                  <a:pos x="0" y="289"/>
                </a:cxn>
                <a:cxn ang="0">
                  <a:pos x="2" y="260"/>
                </a:cxn>
                <a:cxn ang="0">
                  <a:pos x="13" y="203"/>
                </a:cxn>
                <a:cxn ang="0">
                  <a:pos x="34" y="151"/>
                </a:cxn>
                <a:cxn ang="0">
                  <a:pos x="65" y="105"/>
                </a:cxn>
                <a:cxn ang="0">
                  <a:pos x="104" y="66"/>
                </a:cxn>
                <a:cxn ang="0">
                  <a:pos x="152" y="35"/>
                </a:cxn>
                <a:cxn ang="0">
                  <a:pos x="202" y="12"/>
                </a:cxn>
                <a:cxn ang="0">
                  <a:pos x="260" y="0"/>
                </a:cxn>
                <a:cxn ang="0">
                  <a:pos x="289" y="0"/>
                </a:cxn>
              </a:cxnLst>
              <a:rect l="0" t="0" r="r" b="b"/>
              <a:pathLst>
                <a:path w="578" h="578">
                  <a:moveTo>
                    <a:pt x="289" y="0"/>
                  </a:moveTo>
                  <a:lnTo>
                    <a:pt x="289" y="0"/>
                  </a:lnTo>
                  <a:lnTo>
                    <a:pt x="318" y="0"/>
                  </a:lnTo>
                  <a:lnTo>
                    <a:pt x="348" y="5"/>
                  </a:lnTo>
                  <a:lnTo>
                    <a:pt x="376" y="12"/>
                  </a:lnTo>
                  <a:lnTo>
                    <a:pt x="402" y="22"/>
                  </a:lnTo>
                  <a:lnTo>
                    <a:pt x="428" y="35"/>
                  </a:lnTo>
                  <a:lnTo>
                    <a:pt x="451" y="49"/>
                  </a:lnTo>
                  <a:lnTo>
                    <a:pt x="474" y="66"/>
                  </a:lnTo>
                  <a:lnTo>
                    <a:pt x="493" y="84"/>
                  </a:lnTo>
                  <a:lnTo>
                    <a:pt x="513" y="105"/>
                  </a:lnTo>
                  <a:lnTo>
                    <a:pt x="529" y="128"/>
                  </a:lnTo>
                  <a:lnTo>
                    <a:pt x="544" y="151"/>
                  </a:lnTo>
                  <a:lnTo>
                    <a:pt x="555" y="177"/>
                  </a:lnTo>
                  <a:lnTo>
                    <a:pt x="565" y="203"/>
                  </a:lnTo>
                  <a:lnTo>
                    <a:pt x="573" y="231"/>
                  </a:lnTo>
                  <a:lnTo>
                    <a:pt x="576" y="260"/>
                  </a:lnTo>
                  <a:lnTo>
                    <a:pt x="578" y="289"/>
                  </a:lnTo>
                  <a:lnTo>
                    <a:pt x="578" y="289"/>
                  </a:lnTo>
                  <a:lnTo>
                    <a:pt x="576" y="319"/>
                  </a:lnTo>
                  <a:lnTo>
                    <a:pt x="573" y="347"/>
                  </a:lnTo>
                  <a:lnTo>
                    <a:pt x="565" y="374"/>
                  </a:lnTo>
                  <a:lnTo>
                    <a:pt x="555" y="402"/>
                  </a:lnTo>
                  <a:lnTo>
                    <a:pt x="544" y="427"/>
                  </a:lnTo>
                  <a:lnTo>
                    <a:pt x="529" y="451"/>
                  </a:lnTo>
                  <a:lnTo>
                    <a:pt x="513" y="472"/>
                  </a:lnTo>
                  <a:lnTo>
                    <a:pt x="493" y="493"/>
                  </a:lnTo>
                  <a:lnTo>
                    <a:pt x="474" y="511"/>
                  </a:lnTo>
                  <a:lnTo>
                    <a:pt x="451" y="529"/>
                  </a:lnTo>
                  <a:lnTo>
                    <a:pt x="428" y="542"/>
                  </a:lnTo>
                  <a:lnTo>
                    <a:pt x="402" y="556"/>
                  </a:lnTo>
                  <a:lnTo>
                    <a:pt x="376" y="565"/>
                  </a:lnTo>
                  <a:lnTo>
                    <a:pt x="348" y="572"/>
                  </a:lnTo>
                  <a:lnTo>
                    <a:pt x="318" y="577"/>
                  </a:lnTo>
                  <a:lnTo>
                    <a:pt x="289" y="578"/>
                  </a:lnTo>
                  <a:lnTo>
                    <a:pt x="289" y="578"/>
                  </a:lnTo>
                  <a:lnTo>
                    <a:pt x="260" y="577"/>
                  </a:lnTo>
                  <a:lnTo>
                    <a:pt x="230" y="572"/>
                  </a:lnTo>
                  <a:lnTo>
                    <a:pt x="202" y="565"/>
                  </a:lnTo>
                  <a:lnTo>
                    <a:pt x="176" y="556"/>
                  </a:lnTo>
                  <a:lnTo>
                    <a:pt x="152" y="542"/>
                  </a:lnTo>
                  <a:lnTo>
                    <a:pt x="127" y="529"/>
                  </a:lnTo>
                  <a:lnTo>
                    <a:pt x="104" y="511"/>
                  </a:lnTo>
                  <a:lnTo>
                    <a:pt x="85" y="493"/>
                  </a:lnTo>
                  <a:lnTo>
                    <a:pt x="65" y="472"/>
                  </a:lnTo>
                  <a:lnTo>
                    <a:pt x="49" y="451"/>
                  </a:lnTo>
                  <a:lnTo>
                    <a:pt x="34" y="427"/>
                  </a:lnTo>
                  <a:lnTo>
                    <a:pt x="23" y="402"/>
                  </a:lnTo>
                  <a:lnTo>
                    <a:pt x="13" y="374"/>
                  </a:lnTo>
                  <a:lnTo>
                    <a:pt x="6" y="347"/>
                  </a:lnTo>
                  <a:lnTo>
                    <a:pt x="2" y="319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2" y="260"/>
                  </a:lnTo>
                  <a:lnTo>
                    <a:pt x="6" y="231"/>
                  </a:lnTo>
                  <a:lnTo>
                    <a:pt x="13" y="203"/>
                  </a:lnTo>
                  <a:lnTo>
                    <a:pt x="23" y="177"/>
                  </a:lnTo>
                  <a:lnTo>
                    <a:pt x="34" y="151"/>
                  </a:lnTo>
                  <a:lnTo>
                    <a:pt x="49" y="128"/>
                  </a:lnTo>
                  <a:lnTo>
                    <a:pt x="65" y="105"/>
                  </a:lnTo>
                  <a:lnTo>
                    <a:pt x="85" y="84"/>
                  </a:lnTo>
                  <a:lnTo>
                    <a:pt x="104" y="66"/>
                  </a:lnTo>
                  <a:lnTo>
                    <a:pt x="127" y="49"/>
                  </a:lnTo>
                  <a:lnTo>
                    <a:pt x="152" y="35"/>
                  </a:lnTo>
                  <a:lnTo>
                    <a:pt x="176" y="22"/>
                  </a:lnTo>
                  <a:lnTo>
                    <a:pt x="202" y="12"/>
                  </a:lnTo>
                  <a:lnTo>
                    <a:pt x="230" y="5"/>
                  </a:lnTo>
                  <a:lnTo>
                    <a:pt x="260" y="0"/>
                  </a:lnTo>
                  <a:lnTo>
                    <a:pt x="289" y="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ACACA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40" name="Freeform 192"/>
            <p:cNvSpPr/>
            <p:nvPr/>
          </p:nvSpPr>
          <p:spPr bwMode="auto">
            <a:xfrm>
              <a:off x="4341813" y="1233488"/>
              <a:ext cx="685800" cy="741363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432" y="211"/>
                </a:cxn>
                <a:cxn ang="0">
                  <a:pos x="432" y="211"/>
                </a:cxn>
                <a:cxn ang="0">
                  <a:pos x="429" y="237"/>
                </a:cxn>
                <a:cxn ang="0">
                  <a:pos x="421" y="263"/>
                </a:cxn>
                <a:cxn ang="0">
                  <a:pos x="413" y="288"/>
                </a:cxn>
                <a:cxn ang="0">
                  <a:pos x="401" y="312"/>
                </a:cxn>
                <a:cxn ang="0">
                  <a:pos x="388" y="333"/>
                </a:cxn>
                <a:cxn ang="0">
                  <a:pos x="374" y="355"/>
                </a:cxn>
                <a:cxn ang="0">
                  <a:pos x="357" y="374"/>
                </a:cxn>
                <a:cxn ang="0">
                  <a:pos x="339" y="392"/>
                </a:cxn>
                <a:cxn ang="0">
                  <a:pos x="318" y="409"/>
                </a:cxn>
                <a:cxn ang="0">
                  <a:pos x="297" y="423"/>
                </a:cxn>
                <a:cxn ang="0">
                  <a:pos x="274" y="436"/>
                </a:cxn>
                <a:cxn ang="0">
                  <a:pos x="251" y="448"/>
                </a:cxn>
                <a:cxn ang="0">
                  <a:pos x="225" y="456"/>
                </a:cxn>
                <a:cxn ang="0">
                  <a:pos x="199" y="462"/>
                </a:cxn>
                <a:cxn ang="0">
                  <a:pos x="173" y="466"/>
                </a:cxn>
                <a:cxn ang="0">
                  <a:pos x="145" y="467"/>
                </a:cxn>
                <a:cxn ang="0">
                  <a:pos x="145" y="467"/>
                </a:cxn>
                <a:cxn ang="0">
                  <a:pos x="127" y="466"/>
                </a:cxn>
                <a:cxn ang="0">
                  <a:pos x="107" y="464"/>
                </a:cxn>
                <a:cxn ang="0">
                  <a:pos x="89" y="462"/>
                </a:cxn>
                <a:cxn ang="0">
                  <a:pos x="73" y="458"/>
                </a:cxn>
                <a:cxn ang="0">
                  <a:pos x="0" y="384"/>
                </a:cxn>
                <a:cxn ang="0">
                  <a:pos x="135" y="268"/>
                </a:cxn>
                <a:cxn ang="0">
                  <a:pos x="122" y="71"/>
                </a:cxn>
                <a:cxn ang="0">
                  <a:pos x="223" y="0"/>
                </a:cxn>
                <a:cxn ang="0">
                  <a:pos x="223" y="0"/>
                </a:cxn>
              </a:cxnLst>
              <a:rect l="0" t="0" r="r" b="b"/>
              <a:pathLst>
                <a:path w="432" h="467">
                  <a:moveTo>
                    <a:pt x="223" y="0"/>
                  </a:moveTo>
                  <a:lnTo>
                    <a:pt x="432" y="211"/>
                  </a:lnTo>
                  <a:lnTo>
                    <a:pt x="432" y="211"/>
                  </a:lnTo>
                  <a:lnTo>
                    <a:pt x="429" y="237"/>
                  </a:lnTo>
                  <a:lnTo>
                    <a:pt x="421" y="263"/>
                  </a:lnTo>
                  <a:lnTo>
                    <a:pt x="413" y="288"/>
                  </a:lnTo>
                  <a:lnTo>
                    <a:pt x="401" y="312"/>
                  </a:lnTo>
                  <a:lnTo>
                    <a:pt x="388" y="333"/>
                  </a:lnTo>
                  <a:lnTo>
                    <a:pt x="374" y="355"/>
                  </a:lnTo>
                  <a:lnTo>
                    <a:pt x="357" y="374"/>
                  </a:lnTo>
                  <a:lnTo>
                    <a:pt x="339" y="392"/>
                  </a:lnTo>
                  <a:lnTo>
                    <a:pt x="318" y="409"/>
                  </a:lnTo>
                  <a:lnTo>
                    <a:pt x="297" y="423"/>
                  </a:lnTo>
                  <a:lnTo>
                    <a:pt x="274" y="436"/>
                  </a:lnTo>
                  <a:lnTo>
                    <a:pt x="251" y="448"/>
                  </a:lnTo>
                  <a:lnTo>
                    <a:pt x="225" y="456"/>
                  </a:lnTo>
                  <a:lnTo>
                    <a:pt x="199" y="462"/>
                  </a:lnTo>
                  <a:lnTo>
                    <a:pt x="173" y="466"/>
                  </a:lnTo>
                  <a:lnTo>
                    <a:pt x="145" y="467"/>
                  </a:lnTo>
                  <a:lnTo>
                    <a:pt x="145" y="467"/>
                  </a:lnTo>
                  <a:lnTo>
                    <a:pt x="127" y="466"/>
                  </a:lnTo>
                  <a:lnTo>
                    <a:pt x="107" y="464"/>
                  </a:lnTo>
                  <a:lnTo>
                    <a:pt x="89" y="462"/>
                  </a:lnTo>
                  <a:lnTo>
                    <a:pt x="73" y="458"/>
                  </a:lnTo>
                  <a:lnTo>
                    <a:pt x="0" y="384"/>
                  </a:lnTo>
                  <a:lnTo>
                    <a:pt x="135" y="268"/>
                  </a:lnTo>
                  <a:lnTo>
                    <a:pt x="122" y="71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8B8B8B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41" name="Freeform 193"/>
            <p:cNvSpPr/>
            <p:nvPr/>
          </p:nvSpPr>
          <p:spPr bwMode="auto">
            <a:xfrm>
              <a:off x="4341813" y="1563688"/>
              <a:ext cx="463550" cy="279400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0" y="176"/>
                </a:cxn>
                <a:cxn ang="0">
                  <a:pos x="0" y="153"/>
                </a:cxn>
                <a:cxn ang="0">
                  <a:pos x="0" y="132"/>
                </a:cxn>
                <a:cxn ang="0">
                  <a:pos x="3" y="112"/>
                </a:cxn>
                <a:cxn ang="0">
                  <a:pos x="6" y="103"/>
                </a:cxn>
                <a:cxn ang="0">
                  <a:pos x="9" y="93"/>
                </a:cxn>
                <a:cxn ang="0">
                  <a:pos x="16" y="85"/>
                </a:cxn>
                <a:cxn ang="0">
                  <a:pos x="23" y="76"/>
                </a:cxn>
                <a:cxn ang="0">
                  <a:pos x="32" y="70"/>
                </a:cxn>
                <a:cxn ang="0">
                  <a:pos x="44" y="63"/>
                </a:cxn>
                <a:cxn ang="0">
                  <a:pos x="57" y="59"/>
                </a:cxn>
                <a:cxn ang="0">
                  <a:pos x="73" y="54"/>
                </a:cxn>
                <a:cxn ang="0">
                  <a:pos x="91" y="50"/>
                </a:cxn>
                <a:cxn ang="0">
                  <a:pos x="114" y="47"/>
                </a:cxn>
                <a:cxn ang="0">
                  <a:pos x="114" y="47"/>
                </a:cxn>
                <a:cxn ang="0">
                  <a:pos x="114" y="0"/>
                </a:cxn>
                <a:cxn ang="0">
                  <a:pos x="145" y="0"/>
                </a:cxn>
                <a:cxn ang="0">
                  <a:pos x="147" y="0"/>
                </a:cxn>
                <a:cxn ang="0">
                  <a:pos x="178" y="0"/>
                </a:cxn>
                <a:cxn ang="0">
                  <a:pos x="178" y="0"/>
                </a:cxn>
                <a:cxn ang="0">
                  <a:pos x="178" y="47"/>
                </a:cxn>
                <a:cxn ang="0">
                  <a:pos x="178" y="47"/>
                </a:cxn>
                <a:cxn ang="0">
                  <a:pos x="199" y="50"/>
                </a:cxn>
                <a:cxn ang="0">
                  <a:pos x="218" y="54"/>
                </a:cxn>
                <a:cxn ang="0">
                  <a:pos x="233" y="59"/>
                </a:cxn>
                <a:cxn ang="0">
                  <a:pos x="248" y="63"/>
                </a:cxn>
                <a:cxn ang="0">
                  <a:pos x="259" y="70"/>
                </a:cxn>
                <a:cxn ang="0">
                  <a:pos x="267" y="76"/>
                </a:cxn>
                <a:cxn ang="0">
                  <a:pos x="276" y="85"/>
                </a:cxn>
                <a:cxn ang="0">
                  <a:pos x="281" y="93"/>
                </a:cxn>
                <a:cxn ang="0">
                  <a:pos x="285" y="103"/>
                </a:cxn>
                <a:cxn ang="0">
                  <a:pos x="287" y="112"/>
                </a:cxn>
                <a:cxn ang="0">
                  <a:pos x="290" y="132"/>
                </a:cxn>
                <a:cxn ang="0">
                  <a:pos x="292" y="153"/>
                </a:cxn>
                <a:cxn ang="0">
                  <a:pos x="292" y="176"/>
                </a:cxn>
                <a:cxn ang="0">
                  <a:pos x="0" y="176"/>
                </a:cxn>
                <a:cxn ang="0">
                  <a:pos x="0" y="176"/>
                </a:cxn>
              </a:cxnLst>
              <a:rect l="0" t="0" r="r" b="b"/>
              <a:pathLst>
                <a:path w="292" h="176">
                  <a:moveTo>
                    <a:pt x="0" y="176"/>
                  </a:moveTo>
                  <a:lnTo>
                    <a:pt x="0" y="176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3" y="112"/>
                  </a:lnTo>
                  <a:lnTo>
                    <a:pt x="6" y="103"/>
                  </a:lnTo>
                  <a:lnTo>
                    <a:pt x="9" y="93"/>
                  </a:lnTo>
                  <a:lnTo>
                    <a:pt x="16" y="85"/>
                  </a:lnTo>
                  <a:lnTo>
                    <a:pt x="23" y="76"/>
                  </a:lnTo>
                  <a:lnTo>
                    <a:pt x="32" y="70"/>
                  </a:lnTo>
                  <a:lnTo>
                    <a:pt x="44" y="63"/>
                  </a:lnTo>
                  <a:lnTo>
                    <a:pt x="57" y="59"/>
                  </a:lnTo>
                  <a:lnTo>
                    <a:pt x="73" y="54"/>
                  </a:lnTo>
                  <a:lnTo>
                    <a:pt x="91" y="50"/>
                  </a:lnTo>
                  <a:lnTo>
                    <a:pt x="114" y="47"/>
                  </a:lnTo>
                  <a:lnTo>
                    <a:pt x="114" y="47"/>
                  </a:lnTo>
                  <a:lnTo>
                    <a:pt x="114" y="0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78" y="47"/>
                  </a:lnTo>
                  <a:lnTo>
                    <a:pt x="178" y="47"/>
                  </a:lnTo>
                  <a:lnTo>
                    <a:pt x="199" y="50"/>
                  </a:lnTo>
                  <a:lnTo>
                    <a:pt x="218" y="54"/>
                  </a:lnTo>
                  <a:lnTo>
                    <a:pt x="233" y="59"/>
                  </a:lnTo>
                  <a:lnTo>
                    <a:pt x="248" y="63"/>
                  </a:lnTo>
                  <a:lnTo>
                    <a:pt x="259" y="70"/>
                  </a:lnTo>
                  <a:lnTo>
                    <a:pt x="267" y="76"/>
                  </a:lnTo>
                  <a:lnTo>
                    <a:pt x="276" y="85"/>
                  </a:lnTo>
                  <a:lnTo>
                    <a:pt x="281" y="93"/>
                  </a:lnTo>
                  <a:lnTo>
                    <a:pt x="285" y="103"/>
                  </a:lnTo>
                  <a:lnTo>
                    <a:pt x="287" y="112"/>
                  </a:lnTo>
                  <a:lnTo>
                    <a:pt x="290" y="132"/>
                  </a:lnTo>
                  <a:lnTo>
                    <a:pt x="292" y="153"/>
                  </a:lnTo>
                  <a:lnTo>
                    <a:pt x="292" y="176"/>
                  </a:ln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F6CDB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42" name="Freeform 194"/>
            <p:cNvSpPr/>
            <p:nvPr/>
          </p:nvSpPr>
          <p:spPr bwMode="auto">
            <a:xfrm>
              <a:off x="4519613" y="1565275"/>
              <a:ext cx="104775" cy="3175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5" y="10"/>
                </a:cxn>
                <a:cxn ang="0">
                  <a:pos x="13" y="15"/>
                </a:cxn>
                <a:cxn ang="0">
                  <a:pos x="23" y="18"/>
                </a:cxn>
                <a:cxn ang="0">
                  <a:pos x="33" y="20"/>
                </a:cxn>
                <a:cxn ang="0">
                  <a:pos x="44" y="18"/>
                </a:cxn>
                <a:cxn ang="0">
                  <a:pos x="54" y="15"/>
                </a:cxn>
                <a:cxn ang="0">
                  <a:pos x="61" y="10"/>
                </a:cxn>
                <a:cxn ang="0">
                  <a:pos x="64" y="5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20">
                  <a:moveTo>
                    <a:pt x="6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5" y="10"/>
                  </a:lnTo>
                  <a:lnTo>
                    <a:pt x="13" y="15"/>
                  </a:lnTo>
                  <a:lnTo>
                    <a:pt x="23" y="18"/>
                  </a:lnTo>
                  <a:lnTo>
                    <a:pt x="33" y="20"/>
                  </a:lnTo>
                  <a:lnTo>
                    <a:pt x="44" y="18"/>
                  </a:lnTo>
                  <a:lnTo>
                    <a:pt x="54" y="15"/>
                  </a:lnTo>
                  <a:lnTo>
                    <a:pt x="61" y="10"/>
                  </a:lnTo>
                  <a:lnTo>
                    <a:pt x="64" y="5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8A988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43" name="Freeform 195"/>
            <p:cNvSpPr/>
            <p:nvPr/>
          </p:nvSpPr>
          <p:spPr bwMode="auto">
            <a:xfrm>
              <a:off x="4419600" y="1204913"/>
              <a:ext cx="304800" cy="376238"/>
            </a:xfrm>
            <a:custGeom>
              <a:avLst/>
              <a:gdLst/>
              <a:ahLst/>
              <a:cxnLst>
                <a:cxn ang="0">
                  <a:pos x="6" y="113"/>
                </a:cxn>
                <a:cxn ang="0">
                  <a:pos x="3" y="116"/>
                </a:cxn>
                <a:cxn ang="0">
                  <a:pos x="0" y="133"/>
                </a:cxn>
                <a:cxn ang="0">
                  <a:pos x="1" y="156"/>
                </a:cxn>
                <a:cxn ang="0">
                  <a:pos x="9" y="173"/>
                </a:cxn>
                <a:cxn ang="0">
                  <a:pos x="16" y="177"/>
                </a:cxn>
                <a:cxn ang="0">
                  <a:pos x="21" y="188"/>
                </a:cxn>
                <a:cxn ang="0">
                  <a:pos x="37" y="211"/>
                </a:cxn>
                <a:cxn ang="0">
                  <a:pos x="57" y="227"/>
                </a:cxn>
                <a:cxn ang="0">
                  <a:pos x="83" y="237"/>
                </a:cxn>
                <a:cxn ang="0">
                  <a:pos x="96" y="237"/>
                </a:cxn>
                <a:cxn ang="0">
                  <a:pos x="124" y="232"/>
                </a:cxn>
                <a:cxn ang="0">
                  <a:pos x="145" y="219"/>
                </a:cxn>
                <a:cxn ang="0">
                  <a:pos x="163" y="200"/>
                </a:cxn>
                <a:cxn ang="0">
                  <a:pos x="178" y="177"/>
                </a:cxn>
                <a:cxn ang="0">
                  <a:pos x="181" y="177"/>
                </a:cxn>
                <a:cxn ang="0">
                  <a:pos x="187" y="167"/>
                </a:cxn>
                <a:cxn ang="0">
                  <a:pos x="192" y="144"/>
                </a:cxn>
                <a:cxn ang="0">
                  <a:pos x="192" y="123"/>
                </a:cxn>
                <a:cxn ang="0">
                  <a:pos x="187" y="113"/>
                </a:cxn>
                <a:cxn ang="0">
                  <a:pos x="186" y="113"/>
                </a:cxn>
                <a:cxn ang="0">
                  <a:pos x="186" y="66"/>
                </a:cxn>
                <a:cxn ang="0">
                  <a:pos x="181" y="38"/>
                </a:cxn>
                <a:cxn ang="0">
                  <a:pos x="173" y="23"/>
                </a:cxn>
                <a:cxn ang="0">
                  <a:pos x="158" y="13"/>
                </a:cxn>
                <a:cxn ang="0">
                  <a:pos x="138" y="5"/>
                </a:cxn>
                <a:cxn ang="0">
                  <a:pos x="112" y="0"/>
                </a:cxn>
                <a:cxn ang="0">
                  <a:pos x="96" y="0"/>
                </a:cxn>
                <a:cxn ang="0">
                  <a:pos x="67" y="2"/>
                </a:cxn>
                <a:cxn ang="0">
                  <a:pos x="44" y="9"/>
                </a:cxn>
                <a:cxn ang="0">
                  <a:pos x="27" y="17"/>
                </a:cxn>
                <a:cxn ang="0">
                  <a:pos x="16" y="30"/>
                </a:cxn>
                <a:cxn ang="0">
                  <a:pos x="9" y="46"/>
                </a:cxn>
                <a:cxn ang="0">
                  <a:pos x="5" y="89"/>
                </a:cxn>
                <a:cxn ang="0">
                  <a:pos x="6" y="113"/>
                </a:cxn>
              </a:cxnLst>
              <a:rect l="0" t="0" r="r" b="b"/>
              <a:pathLst>
                <a:path w="192" h="237">
                  <a:moveTo>
                    <a:pt x="6" y="113"/>
                  </a:moveTo>
                  <a:lnTo>
                    <a:pt x="6" y="113"/>
                  </a:lnTo>
                  <a:lnTo>
                    <a:pt x="5" y="113"/>
                  </a:lnTo>
                  <a:lnTo>
                    <a:pt x="3" y="116"/>
                  </a:lnTo>
                  <a:lnTo>
                    <a:pt x="0" y="123"/>
                  </a:lnTo>
                  <a:lnTo>
                    <a:pt x="0" y="133"/>
                  </a:lnTo>
                  <a:lnTo>
                    <a:pt x="0" y="144"/>
                  </a:lnTo>
                  <a:lnTo>
                    <a:pt x="1" y="156"/>
                  </a:lnTo>
                  <a:lnTo>
                    <a:pt x="5" y="167"/>
                  </a:lnTo>
                  <a:lnTo>
                    <a:pt x="9" y="173"/>
                  </a:lnTo>
                  <a:lnTo>
                    <a:pt x="13" y="177"/>
                  </a:lnTo>
                  <a:lnTo>
                    <a:pt x="16" y="177"/>
                  </a:lnTo>
                  <a:lnTo>
                    <a:pt x="16" y="177"/>
                  </a:lnTo>
                  <a:lnTo>
                    <a:pt x="21" y="188"/>
                  </a:lnTo>
                  <a:lnTo>
                    <a:pt x="29" y="200"/>
                  </a:lnTo>
                  <a:lnTo>
                    <a:pt x="37" y="211"/>
                  </a:lnTo>
                  <a:lnTo>
                    <a:pt x="47" y="219"/>
                  </a:lnTo>
                  <a:lnTo>
                    <a:pt x="57" y="227"/>
                  </a:lnTo>
                  <a:lnTo>
                    <a:pt x="70" y="232"/>
                  </a:lnTo>
                  <a:lnTo>
                    <a:pt x="83" y="237"/>
                  </a:lnTo>
                  <a:lnTo>
                    <a:pt x="96" y="237"/>
                  </a:lnTo>
                  <a:lnTo>
                    <a:pt x="96" y="237"/>
                  </a:lnTo>
                  <a:lnTo>
                    <a:pt x="111" y="237"/>
                  </a:lnTo>
                  <a:lnTo>
                    <a:pt x="124" y="232"/>
                  </a:lnTo>
                  <a:lnTo>
                    <a:pt x="135" y="227"/>
                  </a:lnTo>
                  <a:lnTo>
                    <a:pt x="145" y="219"/>
                  </a:lnTo>
                  <a:lnTo>
                    <a:pt x="155" y="211"/>
                  </a:lnTo>
                  <a:lnTo>
                    <a:pt x="163" y="200"/>
                  </a:lnTo>
                  <a:lnTo>
                    <a:pt x="171" y="188"/>
                  </a:lnTo>
                  <a:lnTo>
                    <a:pt x="178" y="177"/>
                  </a:lnTo>
                  <a:lnTo>
                    <a:pt x="178" y="177"/>
                  </a:lnTo>
                  <a:lnTo>
                    <a:pt x="181" y="177"/>
                  </a:lnTo>
                  <a:lnTo>
                    <a:pt x="183" y="173"/>
                  </a:lnTo>
                  <a:lnTo>
                    <a:pt x="187" y="167"/>
                  </a:lnTo>
                  <a:lnTo>
                    <a:pt x="191" y="157"/>
                  </a:lnTo>
                  <a:lnTo>
                    <a:pt x="192" y="144"/>
                  </a:lnTo>
                  <a:lnTo>
                    <a:pt x="192" y="133"/>
                  </a:lnTo>
                  <a:lnTo>
                    <a:pt x="192" y="123"/>
                  </a:lnTo>
                  <a:lnTo>
                    <a:pt x="189" y="116"/>
                  </a:lnTo>
                  <a:lnTo>
                    <a:pt x="187" y="113"/>
                  </a:lnTo>
                  <a:lnTo>
                    <a:pt x="186" y="113"/>
                  </a:lnTo>
                  <a:lnTo>
                    <a:pt x="186" y="113"/>
                  </a:lnTo>
                  <a:lnTo>
                    <a:pt x="187" y="89"/>
                  </a:lnTo>
                  <a:lnTo>
                    <a:pt x="186" y="66"/>
                  </a:lnTo>
                  <a:lnTo>
                    <a:pt x="184" y="48"/>
                  </a:lnTo>
                  <a:lnTo>
                    <a:pt x="181" y="38"/>
                  </a:lnTo>
                  <a:lnTo>
                    <a:pt x="178" y="31"/>
                  </a:lnTo>
                  <a:lnTo>
                    <a:pt x="173" y="23"/>
                  </a:lnTo>
                  <a:lnTo>
                    <a:pt x="166" y="18"/>
                  </a:lnTo>
                  <a:lnTo>
                    <a:pt x="158" y="13"/>
                  </a:lnTo>
                  <a:lnTo>
                    <a:pt x="150" y="9"/>
                  </a:lnTo>
                  <a:lnTo>
                    <a:pt x="138" y="5"/>
                  </a:lnTo>
                  <a:lnTo>
                    <a:pt x="127" y="2"/>
                  </a:lnTo>
                  <a:lnTo>
                    <a:pt x="112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81" y="0"/>
                  </a:lnTo>
                  <a:lnTo>
                    <a:pt x="67" y="2"/>
                  </a:lnTo>
                  <a:lnTo>
                    <a:pt x="54" y="5"/>
                  </a:lnTo>
                  <a:lnTo>
                    <a:pt x="44" y="9"/>
                  </a:lnTo>
                  <a:lnTo>
                    <a:pt x="34" y="12"/>
                  </a:lnTo>
                  <a:lnTo>
                    <a:pt x="27" y="17"/>
                  </a:lnTo>
                  <a:lnTo>
                    <a:pt x="21" y="23"/>
                  </a:lnTo>
                  <a:lnTo>
                    <a:pt x="16" y="30"/>
                  </a:lnTo>
                  <a:lnTo>
                    <a:pt x="11" y="38"/>
                  </a:lnTo>
                  <a:lnTo>
                    <a:pt x="9" y="46"/>
                  </a:lnTo>
                  <a:lnTo>
                    <a:pt x="6" y="66"/>
                  </a:lnTo>
                  <a:lnTo>
                    <a:pt x="5" y="89"/>
                  </a:lnTo>
                  <a:lnTo>
                    <a:pt x="6" y="113"/>
                  </a:lnTo>
                  <a:lnTo>
                    <a:pt x="6" y="113"/>
                  </a:lnTo>
                  <a:close/>
                </a:path>
              </a:pathLst>
            </a:custGeom>
            <a:solidFill>
              <a:srgbClr val="F6CDB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44" name="Freeform 196"/>
            <p:cNvSpPr/>
            <p:nvPr/>
          </p:nvSpPr>
          <p:spPr bwMode="auto">
            <a:xfrm>
              <a:off x="4341813" y="1638300"/>
              <a:ext cx="463550" cy="204788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0" y="129"/>
                </a:cxn>
                <a:cxn ang="0">
                  <a:pos x="0" y="106"/>
                </a:cxn>
                <a:cxn ang="0">
                  <a:pos x="0" y="85"/>
                </a:cxn>
                <a:cxn ang="0">
                  <a:pos x="3" y="65"/>
                </a:cxn>
                <a:cxn ang="0">
                  <a:pos x="6" y="56"/>
                </a:cxn>
                <a:cxn ang="0">
                  <a:pos x="9" y="46"/>
                </a:cxn>
                <a:cxn ang="0">
                  <a:pos x="16" y="38"/>
                </a:cxn>
                <a:cxn ang="0">
                  <a:pos x="23" y="29"/>
                </a:cxn>
                <a:cxn ang="0">
                  <a:pos x="32" y="23"/>
                </a:cxn>
                <a:cxn ang="0">
                  <a:pos x="44" y="16"/>
                </a:cxn>
                <a:cxn ang="0">
                  <a:pos x="57" y="12"/>
                </a:cxn>
                <a:cxn ang="0">
                  <a:pos x="73" y="7"/>
                </a:cxn>
                <a:cxn ang="0">
                  <a:pos x="91" y="3"/>
                </a:cxn>
                <a:cxn ang="0">
                  <a:pos x="114" y="0"/>
                </a:cxn>
                <a:cxn ang="0">
                  <a:pos x="114" y="0"/>
                </a:cxn>
                <a:cxn ang="0">
                  <a:pos x="121" y="3"/>
                </a:cxn>
                <a:cxn ang="0">
                  <a:pos x="129" y="7"/>
                </a:cxn>
                <a:cxn ang="0">
                  <a:pos x="137" y="8"/>
                </a:cxn>
                <a:cxn ang="0">
                  <a:pos x="145" y="8"/>
                </a:cxn>
                <a:cxn ang="0">
                  <a:pos x="153" y="8"/>
                </a:cxn>
                <a:cxn ang="0">
                  <a:pos x="161" y="7"/>
                </a:cxn>
                <a:cxn ang="0">
                  <a:pos x="178" y="0"/>
                </a:cxn>
                <a:cxn ang="0">
                  <a:pos x="178" y="0"/>
                </a:cxn>
                <a:cxn ang="0">
                  <a:pos x="199" y="3"/>
                </a:cxn>
                <a:cxn ang="0">
                  <a:pos x="218" y="7"/>
                </a:cxn>
                <a:cxn ang="0">
                  <a:pos x="233" y="12"/>
                </a:cxn>
                <a:cxn ang="0">
                  <a:pos x="248" y="16"/>
                </a:cxn>
                <a:cxn ang="0">
                  <a:pos x="259" y="23"/>
                </a:cxn>
                <a:cxn ang="0">
                  <a:pos x="267" y="29"/>
                </a:cxn>
                <a:cxn ang="0">
                  <a:pos x="276" y="38"/>
                </a:cxn>
                <a:cxn ang="0">
                  <a:pos x="281" y="46"/>
                </a:cxn>
                <a:cxn ang="0">
                  <a:pos x="285" y="56"/>
                </a:cxn>
                <a:cxn ang="0">
                  <a:pos x="287" y="65"/>
                </a:cxn>
                <a:cxn ang="0">
                  <a:pos x="290" y="85"/>
                </a:cxn>
                <a:cxn ang="0">
                  <a:pos x="292" y="106"/>
                </a:cxn>
                <a:cxn ang="0">
                  <a:pos x="292" y="129"/>
                </a:cxn>
                <a:cxn ang="0">
                  <a:pos x="0" y="129"/>
                </a:cxn>
                <a:cxn ang="0">
                  <a:pos x="0" y="129"/>
                </a:cxn>
              </a:cxnLst>
              <a:rect l="0" t="0" r="r" b="b"/>
              <a:pathLst>
                <a:path w="292" h="129">
                  <a:moveTo>
                    <a:pt x="0" y="129"/>
                  </a:moveTo>
                  <a:lnTo>
                    <a:pt x="0" y="129"/>
                  </a:lnTo>
                  <a:lnTo>
                    <a:pt x="0" y="106"/>
                  </a:lnTo>
                  <a:lnTo>
                    <a:pt x="0" y="85"/>
                  </a:lnTo>
                  <a:lnTo>
                    <a:pt x="3" y="65"/>
                  </a:lnTo>
                  <a:lnTo>
                    <a:pt x="6" y="56"/>
                  </a:lnTo>
                  <a:lnTo>
                    <a:pt x="9" y="46"/>
                  </a:lnTo>
                  <a:lnTo>
                    <a:pt x="16" y="38"/>
                  </a:lnTo>
                  <a:lnTo>
                    <a:pt x="23" y="29"/>
                  </a:lnTo>
                  <a:lnTo>
                    <a:pt x="32" y="23"/>
                  </a:lnTo>
                  <a:lnTo>
                    <a:pt x="44" y="16"/>
                  </a:lnTo>
                  <a:lnTo>
                    <a:pt x="57" y="12"/>
                  </a:lnTo>
                  <a:lnTo>
                    <a:pt x="73" y="7"/>
                  </a:lnTo>
                  <a:lnTo>
                    <a:pt x="91" y="3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21" y="3"/>
                  </a:lnTo>
                  <a:lnTo>
                    <a:pt x="129" y="7"/>
                  </a:lnTo>
                  <a:lnTo>
                    <a:pt x="137" y="8"/>
                  </a:lnTo>
                  <a:lnTo>
                    <a:pt x="145" y="8"/>
                  </a:lnTo>
                  <a:lnTo>
                    <a:pt x="153" y="8"/>
                  </a:lnTo>
                  <a:lnTo>
                    <a:pt x="161" y="7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99" y="3"/>
                  </a:lnTo>
                  <a:lnTo>
                    <a:pt x="218" y="7"/>
                  </a:lnTo>
                  <a:lnTo>
                    <a:pt x="233" y="12"/>
                  </a:lnTo>
                  <a:lnTo>
                    <a:pt x="248" y="16"/>
                  </a:lnTo>
                  <a:lnTo>
                    <a:pt x="259" y="23"/>
                  </a:lnTo>
                  <a:lnTo>
                    <a:pt x="267" y="29"/>
                  </a:lnTo>
                  <a:lnTo>
                    <a:pt x="276" y="38"/>
                  </a:lnTo>
                  <a:lnTo>
                    <a:pt x="281" y="46"/>
                  </a:lnTo>
                  <a:lnTo>
                    <a:pt x="285" y="56"/>
                  </a:lnTo>
                  <a:lnTo>
                    <a:pt x="287" y="65"/>
                  </a:lnTo>
                  <a:lnTo>
                    <a:pt x="290" y="85"/>
                  </a:lnTo>
                  <a:lnTo>
                    <a:pt x="292" y="106"/>
                  </a:lnTo>
                  <a:lnTo>
                    <a:pt x="292" y="129"/>
                  </a:lnTo>
                  <a:lnTo>
                    <a:pt x="0" y="129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45" name="Freeform 197"/>
            <p:cNvSpPr/>
            <p:nvPr/>
          </p:nvSpPr>
          <p:spPr bwMode="auto">
            <a:xfrm>
              <a:off x="4419600" y="1187450"/>
              <a:ext cx="304800" cy="238125"/>
            </a:xfrm>
            <a:custGeom>
              <a:avLst/>
              <a:gdLst/>
              <a:ahLst/>
              <a:cxnLst>
                <a:cxn ang="0">
                  <a:pos x="169" y="150"/>
                </a:cxn>
                <a:cxn ang="0">
                  <a:pos x="171" y="131"/>
                </a:cxn>
                <a:cxn ang="0">
                  <a:pos x="178" y="126"/>
                </a:cxn>
                <a:cxn ang="0">
                  <a:pos x="186" y="124"/>
                </a:cxn>
                <a:cxn ang="0">
                  <a:pos x="191" y="101"/>
                </a:cxn>
                <a:cxn ang="0">
                  <a:pos x="189" y="62"/>
                </a:cxn>
                <a:cxn ang="0">
                  <a:pos x="178" y="34"/>
                </a:cxn>
                <a:cxn ang="0">
                  <a:pos x="156" y="15"/>
                </a:cxn>
                <a:cxn ang="0">
                  <a:pos x="130" y="3"/>
                </a:cxn>
                <a:cxn ang="0">
                  <a:pos x="101" y="0"/>
                </a:cxn>
                <a:cxn ang="0">
                  <a:pos x="73" y="5"/>
                </a:cxn>
                <a:cxn ang="0">
                  <a:pos x="49" y="13"/>
                </a:cxn>
                <a:cxn ang="0">
                  <a:pos x="39" y="21"/>
                </a:cxn>
                <a:cxn ang="0">
                  <a:pos x="26" y="24"/>
                </a:cxn>
                <a:cxn ang="0">
                  <a:pos x="14" y="31"/>
                </a:cxn>
                <a:cxn ang="0">
                  <a:pos x="6" y="42"/>
                </a:cxn>
                <a:cxn ang="0">
                  <a:pos x="0" y="72"/>
                </a:cxn>
                <a:cxn ang="0">
                  <a:pos x="1" y="106"/>
                </a:cxn>
                <a:cxn ang="0">
                  <a:pos x="6" y="124"/>
                </a:cxn>
                <a:cxn ang="0">
                  <a:pos x="14" y="126"/>
                </a:cxn>
                <a:cxn ang="0">
                  <a:pos x="21" y="131"/>
                </a:cxn>
                <a:cxn ang="0">
                  <a:pos x="24" y="150"/>
                </a:cxn>
                <a:cxn ang="0">
                  <a:pos x="27" y="104"/>
                </a:cxn>
                <a:cxn ang="0">
                  <a:pos x="34" y="78"/>
                </a:cxn>
                <a:cxn ang="0">
                  <a:pos x="39" y="72"/>
                </a:cxn>
                <a:cxn ang="0">
                  <a:pos x="70" y="85"/>
                </a:cxn>
                <a:cxn ang="0">
                  <a:pos x="80" y="86"/>
                </a:cxn>
                <a:cxn ang="0">
                  <a:pos x="112" y="90"/>
                </a:cxn>
                <a:cxn ang="0">
                  <a:pos x="132" y="93"/>
                </a:cxn>
                <a:cxn ang="0">
                  <a:pos x="148" y="103"/>
                </a:cxn>
                <a:cxn ang="0">
                  <a:pos x="158" y="114"/>
                </a:cxn>
                <a:cxn ang="0">
                  <a:pos x="165" y="129"/>
                </a:cxn>
                <a:cxn ang="0">
                  <a:pos x="169" y="150"/>
                </a:cxn>
              </a:cxnLst>
              <a:rect l="0" t="0" r="r" b="b"/>
              <a:pathLst>
                <a:path w="192" h="150">
                  <a:moveTo>
                    <a:pt x="169" y="150"/>
                  </a:moveTo>
                  <a:lnTo>
                    <a:pt x="169" y="150"/>
                  </a:lnTo>
                  <a:lnTo>
                    <a:pt x="169" y="139"/>
                  </a:lnTo>
                  <a:lnTo>
                    <a:pt x="171" y="131"/>
                  </a:lnTo>
                  <a:lnTo>
                    <a:pt x="174" y="127"/>
                  </a:lnTo>
                  <a:lnTo>
                    <a:pt x="178" y="126"/>
                  </a:lnTo>
                  <a:lnTo>
                    <a:pt x="181" y="124"/>
                  </a:lnTo>
                  <a:lnTo>
                    <a:pt x="186" y="124"/>
                  </a:lnTo>
                  <a:lnTo>
                    <a:pt x="186" y="124"/>
                  </a:lnTo>
                  <a:lnTo>
                    <a:pt x="191" y="101"/>
                  </a:lnTo>
                  <a:lnTo>
                    <a:pt x="192" y="80"/>
                  </a:lnTo>
                  <a:lnTo>
                    <a:pt x="189" y="62"/>
                  </a:lnTo>
                  <a:lnTo>
                    <a:pt x="184" y="47"/>
                  </a:lnTo>
                  <a:lnTo>
                    <a:pt x="178" y="34"/>
                  </a:lnTo>
                  <a:lnTo>
                    <a:pt x="168" y="23"/>
                  </a:lnTo>
                  <a:lnTo>
                    <a:pt x="156" y="15"/>
                  </a:lnTo>
                  <a:lnTo>
                    <a:pt x="143" y="8"/>
                  </a:lnTo>
                  <a:lnTo>
                    <a:pt x="130" y="3"/>
                  </a:lnTo>
                  <a:lnTo>
                    <a:pt x="116" y="2"/>
                  </a:lnTo>
                  <a:lnTo>
                    <a:pt x="101" y="0"/>
                  </a:lnTo>
                  <a:lnTo>
                    <a:pt x="88" y="2"/>
                  </a:lnTo>
                  <a:lnTo>
                    <a:pt x="73" y="5"/>
                  </a:lnTo>
                  <a:lnTo>
                    <a:pt x="60" y="8"/>
                  </a:lnTo>
                  <a:lnTo>
                    <a:pt x="49" y="13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2" y="21"/>
                  </a:lnTo>
                  <a:lnTo>
                    <a:pt x="26" y="24"/>
                  </a:lnTo>
                  <a:lnTo>
                    <a:pt x="19" y="28"/>
                  </a:lnTo>
                  <a:lnTo>
                    <a:pt x="14" y="31"/>
                  </a:lnTo>
                  <a:lnTo>
                    <a:pt x="9" y="36"/>
                  </a:lnTo>
                  <a:lnTo>
                    <a:pt x="6" y="42"/>
                  </a:lnTo>
                  <a:lnTo>
                    <a:pt x="1" y="55"/>
                  </a:lnTo>
                  <a:lnTo>
                    <a:pt x="0" y="72"/>
                  </a:lnTo>
                  <a:lnTo>
                    <a:pt x="0" y="88"/>
                  </a:lnTo>
                  <a:lnTo>
                    <a:pt x="1" y="106"/>
                  </a:lnTo>
                  <a:lnTo>
                    <a:pt x="6" y="124"/>
                  </a:lnTo>
                  <a:lnTo>
                    <a:pt x="6" y="124"/>
                  </a:lnTo>
                  <a:lnTo>
                    <a:pt x="11" y="124"/>
                  </a:lnTo>
                  <a:lnTo>
                    <a:pt x="14" y="126"/>
                  </a:lnTo>
                  <a:lnTo>
                    <a:pt x="18" y="127"/>
                  </a:lnTo>
                  <a:lnTo>
                    <a:pt x="21" y="131"/>
                  </a:lnTo>
                  <a:lnTo>
                    <a:pt x="23" y="139"/>
                  </a:lnTo>
                  <a:lnTo>
                    <a:pt x="24" y="150"/>
                  </a:lnTo>
                  <a:lnTo>
                    <a:pt x="24" y="150"/>
                  </a:lnTo>
                  <a:lnTo>
                    <a:pt x="27" y="104"/>
                  </a:lnTo>
                  <a:lnTo>
                    <a:pt x="32" y="86"/>
                  </a:lnTo>
                  <a:lnTo>
                    <a:pt x="34" y="78"/>
                  </a:lnTo>
                  <a:lnTo>
                    <a:pt x="39" y="72"/>
                  </a:lnTo>
                  <a:lnTo>
                    <a:pt x="39" y="72"/>
                  </a:lnTo>
                  <a:lnTo>
                    <a:pt x="58" y="80"/>
                  </a:lnTo>
                  <a:lnTo>
                    <a:pt x="70" y="85"/>
                  </a:lnTo>
                  <a:lnTo>
                    <a:pt x="80" y="86"/>
                  </a:lnTo>
                  <a:lnTo>
                    <a:pt x="80" y="86"/>
                  </a:lnTo>
                  <a:lnTo>
                    <a:pt x="98" y="88"/>
                  </a:lnTo>
                  <a:lnTo>
                    <a:pt x="112" y="90"/>
                  </a:lnTo>
                  <a:lnTo>
                    <a:pt x="124" y="90"/>
                  </a:lnTo>
                  <a:lnTo>
                    <a:pt x="132" y="93"/>
                  </a:lnTo>
                  <a:lnTo>
                    <a:pt x="132" y="93"/>
                  </a:lnTo>
                  <a:lnTo>
                    <a:pt x="148" y="103"/>
                  </a:lnTo>
                  <a:lnTo>
                    <a:pt x="153" y="109"/>
                  </a:lnTo>
                  <a:lnTo>
                    <a:pt x="158" y="114"/>
                  </a:lnTo>
                  <a:lnTo>
                    <a:pt x="161" y="122"/>
                  </a:lnTo>
                  <a:lnTo>
                    <a:pt x="165" y="129"/>
                  </a:lnTo>
                  <a:lnTo>
                    <a:pt x="169" y="150"/>
                  </a:lnTo>
                  <a:lnTo>
                    <a:pt x="169" y="150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46" name="Freeform 198"/>
            <p:cNvSpPr>
              <a:spLocks noEditPoints="1"/>
            </p:cNvSpPr>
            <p:nvPr/>
          </p:nvSpPr>
          <p:spPr bwMode="auto">
            <a:xfrm>
              <a:off x="4465638" y="1392238"/>
              <a:ext cx="88900" cy="52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56" y="33"/>
                </a:cxn>
                <a:cxn ang="0">
                  <a:pos x="0" y="3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6"/>
                </a:cxn>
                <a:cxn ang="0">
                  <a:pos x="7" y="28"/>
                </a:cxn>
                <a:cxn ang="0">
                  <a:pos x="51" y="28"/>
                </a:cxn>
                <a:cxn ang="0">
                  <a:pos x="51" y="6"/>
                </a:cxn>
                <a:cxn ang="0">
                  <a:pos x="7" y="6"/>
                </a:cxn>
                <a:cxn ang="0">
                  <a:pos x="7" y="6"/>
                </a:cxn>
              </a:cxnLst>
              <a:rect l="0" t="0" r="r" b="b"/>
              <a:pathLst>
                <a:path w="56" h="33">
                  <a:moveTo>
                    <a:pt x="0" y="0"/>
                  </a:moveTo>
                  <a:lnTo>
                    <a:pt x="56" y="0"/>
                  </a:lnTo>
                  <a:lnTo>
                    <a:pt x="56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7" y="6"/>
                  </a:moveTo>
                  <a:lnTo>
                    <a:pt x="7" y="28"/>
                  </a:lnTo>
                  <a:lnTo>
                    <a:pt x="51" y="28"/>
                  </a:lnTo>
                  <a:lnTo>
                    <a:pt x="51" y="6"/>
                  </a:lnTo>
                  <a:lnTo>
                    <a:pt x="7" y="6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47" name="Freeform 199"/>
            <p:cNvSpPr>
              <a:spLocks noEditPoints="1"/>
            </p:cNvSpPr>
            <p:nvPr/>
          </p:nvSpPr>
          <p:spPr bwMode="auto">
            <a:xfrm>
              <a:off x="4589463" y="1392238"/>
              <a:ext cx="88900" cy="52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56" y="33"/>
                </a:cxn>
                <a:cxn ang="0">
                  <a:pos x="0" y="3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6"/>
                </a:cxn>
                <a:cxn ang="0">
                  <a:pos x="5" y="28"/>
                </a:cxn>
                <a:cxn ang="0">
                  <a:pos x="49" y="28"/>
                </a:cxn>
                <a:cxn ang="0">
                  <a:pos x="49" y="6"/>
                </a:cxn>
                <a:cxn ang="0">
                  <a:pos x="5" y="6"/>
                </a:cxn>
                <a:cxn ang="0">
                  <a:pos x="5" y="6"/>
                </a:cxn>
              </a:cxnLst>
              <a:rect l="0" t="0" r="r" b="b"/>
              <a:pathLst>
                <a:path w="56" h="33">
                  <a:moveTo>
                    <a:pt x="0" y="0"/>
                  </a:moveTo>
                  <a:lnTo>
                    <a:pt x="56" y="0"/>
                  </a:lnTo>
                  <a:lnTo>
                    <a:pt x="56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5" y="6"/>
                  </a:moveTo>
                  <a:lnTo>
                    <a:pt x="5" y="28"/>
                  </a:lnTo>
                  <a:lnTo>
                    <a:pt x="49" y="28"/>
                  </a:lnTo>
                  <a:lnTo>
                    <a:pt x="49" y="6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48" name="Freeform 200"/>
            <p:cNvSpPr/>
            <p:nvPr/>
          </p:nvSpPr>
          <p:spPr bwMode="auto">
            <a:xfrm>
              <a:off x="4554538" y="1408113"/>
              <a:ext cx="38100" cy="7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0"/>
                </a:cxn>
                <a:cxn ang="0">
                  <a:pos x="24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" h="5">
                  <a:moveTo>
                    <a:pt x="0" y="0"/>
                  </a:moveTo>
                  <a:lnTo>
                    <a:pt x="24" y="0"/>
                  </a:lnTo>
                  <a:lnTo>
                    <a:pt x="24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49" name="Freeform 201"/>
            <p:cNvSpPr/>
            <p:nvPr/>
          </p:nvSpPr>
          <p:spPr bwMode="auto">
            <a:xfrm>
              <a:off x="4540250" y="1662113"/>
              <a:ext cx="63500" cy="180975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2" y="44"/>
                </a:cxn>
                <a:cxn ang="0">
                  <a:pos x="7" y="114"/>
                </a:cxn>
                <a:cxn ang="0">
                  <a:pos x="35" y="114"/>
                </a:cxn>
                <a:cxn ang="0">
                  <a:pos x="28" y="44"/>
                </a:cxn>
                <a:cxn ang="0">
                  <a:pos x="40" y="19"/>
                </a:cxn>
                <a:cxn ang="0">
                  <a:pos x="20" y="0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40" h="114">
                  <a:moveTo>
                    <a:pt x="0" y="19"/>
                  </a:moveTo>
                  <a:lnTo>
                    <a:pt x="12" y="44"/>
                  </a:lnTo>
                  <a:lnTo>
                    <a:pt x="7" y="114"/>
                  </a:lnTo>
                  <a:lnTo>
                    <a:pt x="35" y="114"/>
                  </a:lnTo>
                  <a:lnTo>
                    <a:pt x="28" y="44"/>
                  </a:lnTo>
                  <a:lnTo>
                    <a:pt x="40" y="19"/>
                  </a:lnTo>
                  <a:lnTo>
                    <a:pt x="2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96F8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516" name="组合 515"/>
          <p:cNvGrpSpPr/>
          <p:nvPr/>
        </p:nvGrpSpPr>
        <p:grpSpPr>
          <a:xfrm>
            <a:off x="5464465" y="3579242"/>
            <a:ext cx="1223433" cy="1223433"/>
            <a:chOff x="4113213" y="2112963"/>
            <a:chExt cx="917575" cy="917575"/>
          </a:xfrm>
        </p:grpSpPr>
        <p:sp>
          <p:nvSpPr>
            <p:cNvPr id="2069" name="Freeform 21"/>
            <p:cNvSpPr/>
            <p:nvPr/>
          </p:nvSpPr>
          <p:spPr bwMode="auto">
            <a:xfrm>
              <a:off x="4113213" y="2112963"/>
              <a:ext cx="917575" cy="917575"/>
            </a:xfrm>
            <a:custGeom>
              <a:avLst/>
              <a:gdLst/>
              <a:ahLst/>
              <a:cxnLst>
                <a:cxn ang="0">
                  <a:pos x="289" y="0"/>
                </a:cxn>
                <a:cxn ang="0">
                  <a:pos x="348" y="6"/>
                </a:cxn>
                <a:cxn ang="0">
                  <a:pos x="402" y="23"/>
                </a:cxn>
                <a:cxn ang="0">
                  <a:pos x="451" y="49"/>
                </a:cxn>
                <a:cxn ang="0">
                  <a:pos x="493" y="85"/>
                </a:cxn>
                <a:cxn ang="0">
                  <a:pos x="529" y="127"/>
                </a:cxn>
                <a:cxn ang="0">
                  <a:pos x="555" y="176"/>
                </a:cxn>
                <a:cxn ang="0">
                  <a:pos x="573" y="230"/>
                </a:cxn>
                <a:cxn ang="0">
                  <a:pos x="578" y="289"/>
                </a:cxn>
                <a:cxn ang="0">
                  <a:pos x="576" y="318"/>
                </a:cxn>
                <a:cxn ang="0">
                  <a:pos x="565" y="376"/>
                </a:cxn>
                <a:cxn ang="0">
                  <a:pos x="544" y="428"/>
                </a:cxn>
                <a:cxn ang="0">
                  <a:pos x="513" y="474"/>
                </a:cxn>
                <a:cxn ang="0">
                  <a:pos x="474" y="513"/>
                </a:cxn>
                <a:cxn ang="0">
                  <a:pos x="428" y="544"/>
                </a:cxn>
                <a:cxn ang="0">
                  <a:pos x="376" y="565"/>
                </a:cxn>
                <a:cxn ang="0">
                  <a:pos x="318" y="576"/>
                </a:cxn>
                <a:cxn ang="0">
                  <a:pos x="289" y="578"/>
                </a:cxn>
                <a:cxn ang="0">
                  <a:pos x="230" y="573"/>
                </a:cxn>
                <a:cxn ang="0">
                  <a:pos x="176" y="555"/>
                </a:cxn>
                <a:cxn ang="0">
                  <a:pos x="127" y="529"/>
                </a:cxn>
                <a:cxn ang="0">
                  <a:pos x="85" y="493"/>
                </a:cxn>
                <a:cxn ang="0">
                  <a:pos x="49" y="451"/>
                </a:cxn>
                <a:cxn ang="0">
                  <a:pos x="23" y="402"/>
                </a:cxn>
                <a:cxn ang="0">
                  <a:pos x="6" y="348"/>
                </a:cxn>
                <a:cxn ang="0">
                  <a:pos x="0" y="289"/>
                </a:cxn>
                <a:cxn ang="0">
                  <a:pos x="2" y="260"/>
                </a:cxn>
                <a:cxn ang="0">
                  <a:pos x="13" y="202"/>
                </a:cxn>
                <a:cxn ang="0">
                  <a:pos x="34" y="152"/>
                </a:cxn>
                <a:cxn ang="0">
                  <a:pos x="65" y="104"/>
                </a:cxn>
                <a:cxn ang="0">
                  <a:pos x="104" y="65"/>
                </a:cxn>
                <a:cxn ang="0">
                  <a:pos x="152" y="34"/>
                </a:cxn>
                <a:cxn ang="0">
                  <a:pos x="202" y="13"/>
                </a:cxn>
                <a:cxn ang="0">
                  <a:pos x="260" y="2"/>
                </a:cxn>
                <a:cxn ang="0">
                  <a:pos x="289" y="0"/>
                </a:cxn>
              </a:cxnLst>
              <a:rect l="0" t="0" r="r" b="b"/>
              <a:pathLst>
                <a:path w="578" h="578">
                  <a:moveTo>
                    <a:pt x="289" y="0"/>
                  </a:moveTo>
                  <a:lnTo>
                    <a:pt x="289" y="0"/>
                  </a:lnTo>
                  <a:lnTo>
                    <a:pt x="318" y="2"/>
                  </a:lnTo>
                  <a:lnTo>
                    <a:pt x="348" y="6"/>
                  </a:lnTo>
                  <a:lnTo>
                    <a:pt x="376" y="13"/>
                  </a:lnTo>
                  <a:lnTo>
                    <a:pt x="402" y="23"/>
                  </a:lnTo>
                  <a:lnTo>
                    <a:pt x="428" y="34"/>
                  </a:lnTo>
                  <a:lnTo>
                    <a:pt x="451" y="49"/>
                  </a:lnTo>
                  <a:lnTo>
                    <a:pt x="474" y="65"/>
                  </a:lnTo>
                  <a:lnTo>
                    <a:pt x="493" y="85"/>
                  </a:lnTo>
                  <a:lnTo>
                    <a:pt x="513" y="104"/>
                  </a:lnTo>
                  <a:lnTo>
                    <a:pt x="529" y="127"/>
                  </a:lnTo>
                  <a:lnTo>
                    <a:pt x="544" y="152"/>
                  </a:lnTo>
                  <a:lnTo>
                    <a:pt x="555" y="176"/>
                  </a:lnTo>
                  <a:lnTo>
                    <a:pt x="565" y="202"/>
                  </a:lnTo>
                  <a:lnTo>
                    <a:pt x="573" y="230"/>
                  </a:lnTo>
                  <a:lnTo>
                    <a:pt x="576" y="260"/>
                  </a:lnTo>
                  <a:lnTo>
                    <a:pt x="578" y="289"/>
                  </a:lnTo>
                  <a:lnTo>
                    <a:pt x="578" y="289"/>
                  </a:lnTo>
                  <a:lnTo>
                    <a:pt x="576" y="318"/>
                  </a:lnTo>
                  <a:lnTo>
                    <a:pt x="573" y="348"/>
                  </a:lnTo>
                  <a:lnTo>
                    <a:pt x="565" y="376"/>
                  </a:lnTo>
                  <a:lnTo>
                    <a:pt x="555" y="402"/>
                  </a:lnTo>
                  <a:lnTo>
                    <a:pt x="544" y="428"/>
                  </a:lnTo>
                  <a:lnTo>
                    <a:pt x="529" y="451"/>
                  </a:lnTo>
                  <a:lnTo>
                    <a:pt x="513" y="474"/>
                  </a:lnTo>
                  <a:lnTo>
                    <a:pt x="493" y="493"/>
                  </a:lnTo>
                  <a:lnTo>
                    <a:pt x="474" y="513"/>
                  </a:lnTo>
                  <a:lnTo>
                    <a:pt x="451" y="529"/>
                  </a:lnTo>
                  <a:lnTo>
                    <a:pt x="428" y="544"/>
                  </a:lnTo>
                  <a:lnTo>
                    <a:pt x="402" y="555"/>
                  </a:lnTo>
                  <a:lnTo>
                    <a:pt x="376" y="565"/>
                  </a:lnTo>
                  <a:lnTo>
                    <a:pt x="348" y="573"/>
                  </a:lnTo>
                  <a:lnTo>
                    <a:pt x="318" y="576"/>
                  </a:lnTo>
                  <a:lnTo>
                    <a:pt x="289" y="578"/>
                  </a:lnTo>
                  <a:lnTo>
                    <a:pt x="289" y="578"/>
                  </a:lnTo>
                  <a:lnTo>
                    <a:pt x="260" y="576"/>
                  </a:lnTo>
                  <a:lnTo>
                    <a:pt x="230" y="573"/>
                  </a:lnTo>
                  <a:lnTo>
                    <a:pt x="202" y="565"/>
                  </a:lnTo>
                  <a:lnTo>
                    <a:pt x="176" y="555"/>
                  </a:lnTo>
                  <a:lnTo>
                    <a:pt x="152" y="544"/>
                  </a:lnTo>
                  <a:lnTo>
                    <a:pt x="127" y="529"/>
                  </a:lnTo>
                  <a:lnTo>
                    <a:pt x="104" y="513"/>
                  </a:lnTo>
                  <a:lnTo>
                    <a:pt x="85" y="493"/>
                  </a:lnTo>
                  <a:lnTo>
                    <a:pt x="65" y="474"/>
                  </a:lnTo>
                  <a:lnTo>
                    <a:pt x="49" y="451"/>
                  </a:lnTo>
                  <a:lnTo>
                    <a:pt x="34" y="428"/>
                  </a:lnTo>
                  <a:lnTo>
                    <a:pt x="23" y="402"/>
                  </a:lnTo>
                  <a:lnTo>
                    <a:pt x="13" y="376"/>
                  </a:lnTo>
                  <a:lnTo>
                    <a:pt x="6" y="348"/>
                  </a:lnTo>
                  <a:lnTo>
                    <a:pt x="2" y="318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2" y="260"/>
                  </a:lnTo>
                  <a:lnTo>
                    <a:pt x="6" y="230"/>
                  </a:lnTo>
                  <a:lnTo>
                    <a:pt x="13" y="202"/>
                  </a:lnTo>
                  <a:lnTo>
                    <a:pt x="23" y="176"/>
                  </a:lnTo>
                  <a:lnTo>
                    <a:pt x="34" y="152"/>
                  </a:lnTo>
                  <a:lnTo>
                    <a:pt x="49" y="127"/>
                  </a:lnTo>
                  <a:lnTo>
                    <a:pt x="65" y="104"/>
                  </a:lnTo>
                  <a:lnTo>
                    <a:pt x="85" y="85"/>
                  </a:lnTo>
                  <a:lnTo>
                    <a:pt x="104" y="65"/>
                  </a:lnTo>
                  <a:lnTo>
                    <a:pt x="127" y="49"/>
                  </a:lnTo>
                  <a:lnTo>
                    <a:pt x="152" y="34"/>
                  </a:lnTo>
                  <a:lnTo>
                    <a:pt x="176" y="23"/>
                  </a:lnTo>
                  <a:lnTo>
                    <a:pt x="202" y="13"/>
                  </a:lnTo>
                  <a:lnTo>
                    <a:pt x="230" y="6"/>
                  </a:lnTo>
                  <a:lnTo>
                    <a:pt x="260" y="2"/>
                  </a:lnTo>
                  <a:lnTo>
                    <a:pt x="289" y="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16C5C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50" name="Freeform 202"/>
            <p:cNvSpPr/>
            <p:nvPr/>
          </p:nvSpPr>
          <p:spPr bwMode="auto">
            <a:xfrm>
              <a:off x="4341813" y="2301875"/>
              <a:ext cx="685800" cy="728663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432" y="209"/>
                </a:cxn>
                <a:cxn ang="0">
                  <a:pos x="432" y="209"/>
                </a:cxn>
                <a:cxn ang="0">
                  <a:pos x="428" y="235"/>
                </a:cxn>
                <a:cxn ang="0">
                  <a:pos x="421" y="260"/>
                </a:cxn>
                <a:cxn ang="0">
                  <a:pos x="411" y="284"/>
                </a:cxn>
                <a:cxn ang="0">
                  <a:pos x="400" y="307"/>
                </a:cxn>
                <a:cxn ang="0">
                  <a:pos x="387" y="330"/>
                </a:cxn>
                <a:cxn ang="0">
                  <a:pos x="372" y="350"/>
                </a:cxn>
                <a:cxn ang="0">
                  <a:pos x="356" y="369"/>
                </a:cxn>
                <a:cxn ang="0">
                  <a:pos x="336" y="387"/>
                </a:cxn>
                <a:cxn ang="0">
                  <a:pos x="316" y="404"/>
                </a:cxn>
                <a:cxn ang="0">
                  <a:pos x="295" y="418"/>
                </a:cxn>
                <a:cxn ang="0">
                  <a:pos x="272" y="430"/>
                </a:cxn>
                <a:cxn ang="0">
                  <a:pos x="250" y="441"/>
                </a:cxn>
                <a:cxn ang="0">
                  <a:pos x="225" y="449"/>
                </a:cxn>
                <a:cxn ang="0">
                  <a:pos x="199" y="454"/>
                </a:cxn>
                <a:cxn ang="0">
                  <a:pos x="173" y="459"/>
                </a:cxn>
                <a:cxn ang="0">
                  <a:pos x="145" y="459"/>
                </a:cxn>
                <a:cxn ang="0">
                  <a:pos x="145" y="459"/>
                </a:cxn>
                <a:cxn ang="0">
                  <a:pos x="124" y="459"/>
                </a:cxn>
                <a:cxn ang="0">
                  <a:pos x="103" y="456"/>
                </a:cxn>
                <a:cxn ang="0">
                  <a:pos x="83" y="453"/>
                </a:cxn>
                <a:cxn ang="0">
                  <a:pos x="63" y="448"/>
                </a:cxn>
                <a:cxn ang="0">
                  <a:pos x="0" y="384"/>
                </a:cxn>
                <a:cxn ang="0">
                  <a:pos x="135" y="268"/>
                </a:cxn>
                <a:cxn ang="0">
                  <a:pos x="122" y="69"/>
                </a:cxn>
                <a:cxn ang="0">
                  <a:pos x="223" y="0"/>
                </a:cxn>
                <a:cxn ang="0">
                  <a:pos x="223" y="0"/>
                </a:cxn>
              </a:cxnLst>
              <a:rect l="0" t="0" r="r" b="b"/>
              <a:pathLst>
                <a:path w="432" h="459">
                  <a:moveTo>
                    <a:pt x="223" y="0"/>
                  </a:moveTo>
                  <a:lnTo>
                    <a:pt x="432" y="209"/>
                  </a:lnTo>
                  <a:lnTo>
                    <a:pt x="432" y="209"/>
                  </a:lnTo>
                  <a:lnTo>
                    <a:pt x="428" y="235"/>
                  </a:lnTo>
                  <a:lnTo>
                    <a:pt x="421" y="260"/>
                  </a:lnTo>
                  <a:lnTo>
                    <a:pt x="411" y="284"/>
                  </a:lnTo>
                  <a:lnTo>
                    <a:pt x="400" y="307"/>
                  </a:lnTo>
                  <a:lnTo>
                    <a:pt x="387" y="330"/>
                  </a:lnTo>
                  <a:lnTo>
                    <a:pt x="372" y="350"/>
                  </a:lnTo>
                  <a:lnTo>
                    <a:pt x="356" y="369"/>
                  </a:lnTo>
                  <a:lnTo>
                    <a:pt x="336" y="387"/>
                  </a:lnTo>
                  <a:lnTo>
                    <a:pt x="316" y="404"/>
                  </a:lnTo>
                  <a:lnTo>
                    <a:pt x="295" y="418"/>
                  </a:lnTo>
                  <a:lnTo>
                    <a:pt x="272" y="430"/>
                  </a:lnTo>
                  <a:lnTo>
                    <a:pt x="250" y="441"/>
                  </a:lnTo>
                  <a:lnTo>
                    <a:pt x="225" y="449"/>
                  </a:lnTo>
                  <a:lnTo>
                    <a:pt x="199" y="454"/>
                  </a:lnTo>
                  <a:lnTo>
                    <a:pt x="173" y="459"/>
                  </a:lnTo>
                  <a:lnTo>
                    <a:pt x="145" y="459"/>
                  </a:lnTo>
                  <a:lnTo>
                    <a:pt x="145" y="459"/>
                  </a:lnTo>
                  <a:lnTo>
                    <a:pt x="124" y="459"/>
                  </a:lnTo>
                  <a:lnTo>
                    <a:pt x="103" y="456"/>
                  </a:lnTo>
                  <a:lnTo>
                    <a:pt x="83" y="453"/>
                  </a:lnTo>
                  <a:lnTo>
                    <a:pt x="63" y="448"/>
                  </a:lnTo>
                  <a:lnTo>
                    <a:pt x="0" y="384"/>
                  </a:lnTo>
                  <a:lnTo>
                    <a:pt x="135" y="268"/>
                  </a:lnTo>
                  <a:lnTo>
                    <a:pt x="122" y="69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11979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51" name="Freeform 203"/>
            <p:cNvSpPr/>
            <p:nvPr/>
          </p:nvSpPr>
          <p:spPr bwMode="auto">
            <a:xfrm>
              <a:off x="4341813" y="2632075"/>
              <a:ext cx="463550" cy="279400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0" y="176"/>
                </a:cxn>
                <a:cxn ang="0">
                  <a:pos x="0" y="153"/>
                </a:cxn>
                <a:cxn ang="0">
                  <a:pos x="0" y="132"/>
                </a:cxn>
                <a:cxn ang="0">
                  <a:pos x="3" y="112"/>
                </a:cxn>
                <a:cxn ang="0">
                  <a:pos x="6" y="102"/>
                </a:cxn>
                <a:cxn ang="0">
                  <a:pos x="9" y="93"/>
                </a:cxn>
                <a:cxn ang="0">
                  <a:pos x="16" y="84"/>
                </a:cxn>
                <a:cxn ang="0">
                  <a:pos x="23" y="76"/>
                </a:cxn>
                <a:cxn ang="0">
                  <a:pos x="32" y="70"/>
                </a:cxn>
                <a:cxn ang="0">
                  <a:pos x="44" y="63"/>
                </a:cxn>
                <a:cxn ang="0">
                  <a:pos x="57" y="58"/>
                </a:cxn>
                <a:cxn ang="0">
                  <a:pos x="73" y="53"/>
                </a:cxn>
                <a:cxn ang="0">
                  <a:pos x="91" y="50"/>
                </a:cxn>
                <a:cxn ang="0">
                  <a:pos x="114" y="47"/>
                </a:cxn>
                <a:cxn ang="0">
                  <a:pos x="114" y="47"/>
                </a:cxn>
                <a:cxn ang="0">
                  <a:pos x="114" y="0"/>
                </a:cxn>
                <a:cxn ang="0">
                  <a:pos x="145" y="0"/>
                </a:cxn>
                <a:cxn ang="0">
                  <a:pos x="147" y="0"/>
                </a:cxn>
                <a:cxn ang="0">
                  <a:pos x="178" y="0"/>
                </a:cxn>
                <a:cxn ang="0">
                  <a:pos x="178" y="0"/>
                </a:cxn>
                <a:cxn ang="0">
                  <a:pos x="178" y="47"/>
                </a:cxn>
                <a:cxn ang="0">
                  <a:pos x="178" y="47"/>
                </a:cxn>
                <a:cxn ang="0">
                  <a:pos x="199" y="50"/>
                </a:cxn>
                <a:cxn ang="0">
                  <a:pos x="218" y="53"/>
                </a:cxn>
                <a:cxn ang="0">
                  <a:pos x="233" y="58"/>
                </a:cxn>
                <a:cxn ang="0">
                  <a:pos x="248" y="63"/>
                </a:cxn>
                <a:cxn ang="0">
                  <a:pos x="259" y="70"/>
                </a:cxn>
                <a:cxn ang="0">
                  <a:pos x="267" y="76"/>
                </a:cxn>
                <a:cxn ang="0">
                  <a:pos x="276" y="84"/>
                </a:cxn>
                <a:cxn ang="0">
                  <a:pos x="281" y="93"/>
                </a:cxn>
                <a:cxn ang="0">
                  <a:pos x="285" y="102"/>
                </a:cxn>
                <a:cxn ang="0">
                  <a:pos x="287" y="112"/>
                </a:cxn>
                <a:cxn ang="0">
                  <a:pos x="290" y="132"/>
                </a:cxn>
                <a:cxn ang="0">
                  <a:pos x="292" y="153"/>
                </a:cxn>
                <a:cxn ang="0">
                  <a:pos x="292" y="176"/>
                </a:cxn>
                <a:cxn ang="0">
                  <a:pos x="0" y="176"/>
                </a:cxn>
                <a:cxn ang="0">
                  <a:pos x="0" y="176"/>
                </a:cxn>
              </a:cxnLst>
              <a:rect l="0" t="0" r="r" b="b"/>
              <a:pathLst>
                <a:path w="292" h="176">
                  <a:moveTo>
                    <a:pt x="0" y="176"/>
                  </a:moveTo>
                  <a:lnTo>
                    <a:pt x="0" y="176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3" y="112"/>
                  </a:lnTo>
                  <a:lnTo>
                    <a:pt x="6" y="102"/>
                  </a:lnTo>
                  <a:lnTo>
                    <a:pt x="9" y="93"/>
                  </a:lnTo>
                  <a:lnTo>
                    <a:pt x="16" y="84"/>
                  </a:lnTo>
                  <a:lnTo>
                    <a:pt x="23" y="76"/>
                  </a:lnTo>
                  <a:lnTo>
                    <a:pt x="32" y="70"/>
                  </a:lnTo>
                  <a:lnTo>
                    <a:pt x="44" y="63"/>
                  </a:lnTo>
                  <a:lnTo>
                    <a:pt x="57" y="58"/>
                  </a:lnTo>
                  <a:lnTo>
                    <a:pt x="73" y="53"/>
                  </a:lnTo>
                  <a:lnTo>
                    <a:pt x="91" y="50"/>
                  </a:lnTo>
                  <a:lnTo>
                    <a:pt x="114" y="47"/>
                  </a:lnTo>
                  <a:lnTo>
                    <a:pt x="114" y="47"/>
                  </a:lnTo>
                  <a:lnTo>
                    <a:pt x="114" y="0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78" y="47"/>
                  </a:lnTo>
                  <a:lnTo>
                    <a:pt x="178" y="47"/>
                  </a:lnTo>
                  <a:lnTo>
                    <a:pt x="199" y="50"/>
                  </a:lnTo>
                  <a:lnTo>
                    <a:pt x="218" y="53"/>
                  </a:lnTo>
                  <a:lnTo>
                    <a:pt x="233" y="58"/>
                  </a:lnTo>
                  <a:lnTo>
                    <a:pt x="248" y="63"/>
                  </a:lnTo>
                  <a:lnTo>
                    <a:pt x="259" y="70"/>
                  </a:lnTo>
                  <a:lnTo>
                    <a:pt x="267" y="76"/>
                  </a:lnTo>
                  <a:lnTo>
                    <a:pt x="276" y="84"/>
                  </a:lnTo>
                  <a:lnTo>
                    <a:pt x="281" y="93"/>
                  </a:lnTo>
                  <a:lnTo>
                    <a:pt x="285" y="102"/>
                  </a:lnTo>
                  <a:lnTo>
                    <a:pt x="287" y="112"/>
                  </a:lnTo>
                  <a:lnTo>
                    <a:pt x="290" y="132"/>
                  </a:lnTo>
                  <a:lnTo>
                    <a:pt x="292" y="153"/>
                  </a:lnTo>
                  <a:lnTo>
                    <a:pt x="292" y="176"/>
                  </a:ln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97643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52" name="Freeform 204"/>
            <p:cNvSpPr/>
            <p:nvPr/>
          </p:nvSpPr>
          <p:spPr bwMode="auto">
            <a:xfrm>
              <a:off x="4519613" y="2633663"/>
              <a:ext cx="104775" cy="3175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5" y="8"/>
                </a:cxn>
                <a:cxn ang="0">
                  <a:pos x="13" y="15"/>
                </a:cxn>
                <a:cxn ang="0">
                  <a:pos x="23" y="18"/>
                </a:cxn>
                <a:cxn ang="0">
                  <a:pos x="33" y="20"/>
                </a:cxn>
                <a:cxn ang="0">
                  <a:pos x="44" y="18"/>
                </a:cxn>
                <a:cxn ang="0">
                  <a:pos x="54" y="15"/>
                </a:cxn>
                <a:cxn ang="0">
                  <a:pos x="61" y="8"/>
                </a:cxn>
                <a:cxn ang="0">
                  <a:pos x="64" y="5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20">
                  <a:moveTo>
                    <a:pt x="6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5" y="8"/>
                  </a:lnTo>
                  <a:lnTo>
                    <a:pt x="13" y="15"/>
                  </a:lnTo>
                  <a:lnTo>
                    <a:pt x="23" y="18"/>
                  </a:lnTo>
                  <a:lnTo>
                    <a:pt x="33" y="20"/>
                  </a:lnTo>
                  <a:lnTo>
                    <a:pt x="44" y="18"/>
                  </a:lnTo>
                  <a:lnTo>
                    <a:pt x="54" y="15"/>
                  </a:lnTo>
                  <a:lnTo>
                    <a:pt x="61" y="8"/>
                  </a:lnTo>
                  <a:lnTo>
                    <a:pt x="64" y="5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7B481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54" name="Freeform 206"/>
            <p:cNvSpPr/>
            <p:nvPr/>
          </p:nvSpPr>
          <p:spPr bwMode="auto">
            <a:xfrm>
              <a:off x="4419600" y="2273300"/>
              <a:ext cx="304800" cy="376238"/>
            </a:xfrm>
            <a:custGeom>
              <a:avLst/>
              <a:gdLst/>
              <a:ahLst/>
              <a:cxnLst>
                <a:cxn ang="0">
                  <a:pos x="6" y="113"/>
                </a:cxn>
                <a:cxn ang="0">
                  <a:pos x="3" y="115"/>
                </a:cxn>
                <a:cxn ang="0">
                  <a:pos x="0" y="132"/>
                </a:cxn>
                <a:cxn ang="0">
                  <a:pos x="1" y="155"/>
                </a:cxn>
                <a:cxn ang="0">
                  <a:pos x="9" y="173"/>
                </a:cxn>
                <a:cxn ang="0">
                  <a:pos x="16" y="177"/>
                </a:cxn>
                <a:cxn ang="0">
                  <a:pos x="21" y="188"/>
                </a:cxn>
                <a:cxn ang="0">
                  <a:pos x="37" y="211"/>
                </a:cxn>
                <a:cxn ang="0">
                  <a:pos x="57" y="227"/>
                </a:cxn>
                <a:cxn ang="0">
                  <a:pos x="83" y="235"/>
                </a:cxn>
                <a:cxn ang="0">
                  <a:pos x="96" y="237"/>
                </a:cxn>
                <a:cxn ang="0">
                  <a:pos x="124" y="232"/>
                </a:cxn>
                <a:cxn ang="0">
                  <a:pos x="145" y="219"/>
                </a:cxn>
                <a:cxn ang="0">
                  <a:pos x="163" y="199"/>
                </a:cxn>
                <a:cxn ang="0">
                  <a:pos x="178" y="177"/>
                </a:cxn>
                <a:cxn ang="0">
                  <a:pos x="181" y="175"/>
                </a:cxn>
                <a:cxn ang="0">
                  <a:pos x="187" y="167"/>
                </a:cxn>
                <a:cxn ang="0">
                  <a:pos x="192" y="144"/>
                </a:cxn>
                <a:cxn ang="0">
                  <a:pos x="192" y="123"/>
                </a:cxn>
                <a:cxn ang="0">
                  <a:pos x="187" y="113"/>
                </a:cxn>
                <a:cxn ang="0">
                  <a:pos x="186" y="113"/>
                </a:cxn>
                <a:cxn ang="0">
                  <a:pos x="186" y="66"/>
                </a:cxn>
                <a:cxn ang="0">
                  <a:pos x="181" y="38"/>
                </a:cxn>
                <a:cxn ang="0">
                  <a:pos x="173" y="23"/>
                </a:cxn>
                <a:cxn ang="0">
                  <a:pos x="158" y="12"/>
                </a:cxn>
                <a:cxn ang="0">
                  <a:pos x="138" y="5"/>
                </a:cxn>
                <a:cxn ang="0">
                  <a:pos x="112" y="0"/>
                </a:cxn>
                <a:cxn ang="0">
                  <a:pos x="96" y="0"/>
                </a:cxn>
                <a:cxn ang="0">
                  <a:pos x="67" y="2"/>
                </a:cxn>
                <a:cxn ang="0">
                  <a:pos x="44" y="7"/>
                </a:cxn>
                <a:cxn ang="0">
                  <a:pos x="27" y="17"/>
                </a:cxn>
                <a:cxn ang="0">
                  <a:pos x="16" y="30"/>
                </a:cxn>
                <a:cxn ang="0">
                  <a:pos x="9" y="46"/>
                </a:cxn>
                <a:cxn ang="0">
                  <a:pos x="5" y="87"/>
                </a:cxn>
                <a:cxn ang="0">
                  <a:pos x="6" y="113"/>
                </a:cxn>
              </a:cxnLst>
              <a:rect l="0" t="0" r="r" b="b"/>
              <a:pathLst>
                <a:path w="192" h="237">
                  <a:moveTo>
                    <a:pt x="6" y="113"/>
                  </a:moveTo>
                  <a:lnTo>
                    <a:pt x="6" y="113"/>
                  </a:lnTo>
                  <a:lnTo>
                    <a:pt x="5" y="113"/>
                  </a:lnTo>
                  <a:lnTo>
                    <a:pt x="3" y="115"/>
                  </a:lnTo>
                  <a:lnTo>
                    <a:pt x="0" y="123"/>
                  </a:lnTo>
                  <a:lnTo>
                    <a:pt x="0" y="132"/>
                  </a:lnTo>
                  <a:lnTo>
                    <a:pt x="0" y="144"/>
                  </a:lnTo>
                  <a:lnTo>
                    <a:pt x="1" y="155"/>
                  </a:lnTo>
                  <a:lnTo>
                    <a:pt x="5" y="167"/>
                  </a:lnTo>
                  <a:lnTo>
                    <a:pt x="9" y="173"/>
                  </a:lnTo>
                  <a:lnTo>
                    <a:pt x="13" y="175"/>
                  </a:lnTo>
                  <a:lnTo>
                    <a:pt x="16" y="177"/>
                  </a:lnTo>
                  <a:lnTo>
                    <a:pt x="16" y="177"/>
                  </a:lnTo>
                  <a:lnTo>
                    <a:pt x="21" y="188"/>
                  </a:lnTo>
                  <a:lnTo>
                    <a:pt x="29" y="199"/>
                  </a:lnTo>
                  <a:lnTo>
                    <a:pt x="37" y="211"/>
                  </a:lnTo>
                  <a:lnTo>
                    <a:pt x="47" y="219"/>
                  </a:lnTo>
                  <a:lnTo>
                    <a:pt x="57" y="227"/>
                  </a:lnTo>
                  <a:lnTo>
                    <a:pt x="70" y="232"/>
                  </a:lnTo>
                  <a:lnTo>
                    <a:pt x="83" y="235"/>
                  </a:lnTo>
                  <a:lnTo>
                    <a:pt x="96" y="237"/>
                  </a:lnTo>
                  <a:lnTo>
                    <a:pt x="96" y="237"/>
                  </a:lnTo>
                  <a:lnTo>
                    <a:pt x="111" y="235"/>
                  </a:lnTo>
                  <a:lnTo>
                    <a:pt x="124" y="232"/>
                  </a:lnTo>
                  <a:lnTo>
                    <a:pt x="135" y="227"/>
                  </a:lnTo>
                  <a:lnTo>
                    <a:pt x="145" y="219"/>
                  </a:lnTo>
                  <a:lnTo>
                    <a:pt x="155" y="211"/>
                  </a:lnTo>
                  <a:lnTo>
                    <a:pt x="163" y="199"/>
                  </a:lnTo>
                  <a:lnTo>
                    <a:pt x="171" y="188"/>
                  </a:lnTo>
                  <a:lnTo>
                    <a:pt x="178" y="177"/>
                  </a:lnTo>
                  <a:lnTo>
                    <a:pt x="178" y="177"/>
                  </a:lnTo>
                  <a:lnTo>
                    <a:pt x="181" y="175"/>
                  </a:lnTo>
                  <a:lnTo>
                    <a:pt x="183" y="173"/>
                  </a:lnTo>
                  <a:lnTo>
                    <a:pt x="187" y="167"/>
                  </a:lnTo>
                  <a:lnTo>
                    <a:pt x="191" y="155"/>
                  </a:lnTo>
                  <a:lnTo>
                    <a:pt x="192" y="144"/>
                  </a:lnTo>
                  <a:lnTo>
                    <a:pt x="192" y="132"/>
                  </a:lnTo>
                  <a:lnTo>
                    <a:pt x="192" y="123"/>
                  </a:lnTo>
                  <a:lnTo>
                    <a:pt x="189" y="115"/>
                  </a:lnTo>
                  <a:lnTo>
                    <a:pt x="187" y="113"/>
                  </a:lnTo>
                  <a:lnTo>
                    <a:pt x="186" y="113"/>
                  </a:lnTo>
                  <a:lnTo>
                    <a:pt x="186" y="113"/>
                  </a:lnTo>
                  <a:lnTo>
                    <a:pt x="187" y="88"/>
                  </a:lnTo>
                  <a:lnTo>
                    <a:pt x="186" y="66"/>
                  </a:lnTo>
                  <a:lnTo>
                    <a:pt x="184" y="46"/>
                  </a:lnTo>
                  <a:lnTo>
                    <a:pt x="181" y="38"/>
                  </a:lnTo>
                  <a:lnTo>
                    <a:pt x="178" y="30"/>
                  </a:lnTo>
                  <a:lnTo>
                    <a:pt x="173" y="23"/>
                  </a:lnTo>
                  <a:lnTo>
                    <a:pt x="166" y="18"/>
                  </a:lnTo>
                  <a:lnTo>
                    <a:pt x="158" y="12"/>
                  </a:lnTo>
                  <a:lnTo>
                    <a:pt x="150" y="8"/>
                  </a:lnTo>
                  <a:lnTo>
                    <a:pt x="138" y="5"/>
                  </a:lnTo>
                  <a:lnTo>
                    <a:pt x="127" y="2"/>
                  </a:lnTo>
                  <a:lnTo>
                    <a:pt x="112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81" y="0"/>
                  </a:lnTo>
                  <a:lnTo>
                    <a:pt x="67" y="2"/>
                  </a:lnTo>
                  <a:lnTo>
                    <a:pt x="54" y="3"/>
                  </a:lnTo>
                  <a:lnTo>
                    <a:pt x="44" y="7"/>
                  </a:lnTo>
                  <a:lnTo>
                    <a:pt x="34" y="12"/>
                  </a:lnTo>
                  <a:lnTo>
                    <a:pt x="27" y="17"/>
                  </a:lnTo>
                  <a:lnTo>
                    <a:pt x="21" y="23"/>
                  </a:lnTo>
                  <a:lnTo>
                    <a:pt x="16" y="30"/>
                  </a:lnTo>
                  <a:lnTo>
                    <a:pt x="11" y="38"/>
                  </a:lnTo>
                  <a:lnTo>
                    <a:pt x="9" y="46"/>
                  </a:lnTo>
                  <a:lnTo>
                    <a:pt x="6" y="66"/>
                  </a:lnTo>
                  <a:lnTo>
                    <a:pt x="5" y="87"/>
                  </a:lnTo>
                  <a:lnTo>
                    <a:pt x="6" y="113"/>
                  </a:lnTo>
                  <a:lnTo>
                    <a:pt x="6" y="113"/>
                  </a:lnTo>
                  <a:close/>
                </a:path>
              </a:pathLst>
            </a:custGeom>
            <a:solidFill>
              <a:srgbClr val="97643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55" name="Freeform 207"/>
            <p:cNvSpPr/>
            <p:nvPr/>
          </p:nvSpPr>
          <p:spPr bwMode="auto">
            <a:xfrm>
              <a:off x="4341813" y="2706688"/>
              <a:ext cx="463550" cy="204788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0" y="129"/>
                </a:cxn>
                <a:cxn ang="0">
                  <a:pos x="0" y="106"/>
                </a:cxn>
                <a:cxn ang="0">
                  <a:pos x="0" y="85"/>
                </a:cxn>
                <a:cxn ang="0">
                  <a:pos x="3" y="65"/>
                </a:cxn>
                <a:cxn ang="0">
                  <a:pos x="6" y="55"/>
                </a:cxn>
                <a:cxn ang="0">
                  <a:pos x="9" y="46"/>
                </a:cxn>
                <a:cxn ang="0">
                  <a:pos x="16" y="37"/>
                </a:cxn>
                <a:cxn ang="0">
                  <a:pos x="23" y="29"/>
                </a:cxn>
                <a:cxn ang="0">
                  <a:pos x="32" y="23"/>
                </a:cxn>
                <a:cxn ang="0">
                  <a:pos x="44" y="16"/>
                </a:cxn>
                <a:cxn ang="0">
                  <a:pos x="57" y="11"/>
                </a:cxn>
                <a:cxn ang="0">
                  <a:pos x="73" y="6"/>
                </a:cxn>
                <a:cxn ang="0">
                  <a:pos x="91" y="3"/>
                </a:cxn>
                <a:cxn ang="0">
                  <a:pos x="114" y="0"/>
                </a:cxn>
                <a:cxn ang="0">
                  <a:pos x="114" y="0"/>
                </a:cxn>
                <a:cxn ang="0">
                  <a:pos x="121" y="3"/>
                </a:cxn>
                <a:cxn ang="0">
                  <a:pos x="129" y="6"/>
                </a:cxn>
                <a:cxn ang="0">
                  <a:pos x="137" y="8"/>
                </a:cxn>
                <a:cxn ang="0">
                  <a:pos x="145" y="8"/>
                </a:cxn>
                <a:cxn ang="0">
                  <a:pos x="153" y="8"/>
                </a:cxn>
                <a:cxn ang="0">
                  <a:pos x="161" y="6"/>
                </a:cxn>
                <a:cxn ang="0">
                  <a:pos x="178" y="0"/>
                </a:cxn>
                <a:cxn ang="0">
                  <a:pos x="178" y="0"/>
                </a:cxn>
                <a:cxn ang="0">
                  <a:pos x="199" y="3"/>
                </a:cxn>
                <a:cxn ang="0">
                  <a:pos x="218" y="6"/>
                </a:cxn>
                <a:cxn ang="0">
                  <a:pos x="233" y="11"/>
                </a:cxn>
                <a:cxn ang="0">
                  <a:pos x="248" y="16"/>
                </a:cxn>
                <a:cxn ang="0">
                  <a:pos x="259" y="23"/>
                </a:cxn>
                <a:cxn ang="0">
                  <a:pos x="267" y="29"/>
                </a:cxn>
                <a:cxn ang="0">
                  <a:pos x="276" y="37"/>
                </a:cxn>
                <a:cxn ang="0">
                  <a:pos x="281" y="46"/>
                </a:cxn>
                <a:cxn ang="0">
                  <a:pos x="285" y="55"/>
                </a:cxn>
                <a:cxn ang="0">
                  <a:pos x="287" y="65"/>
                </a:cxn>
                <a:cxn ang="0">
                  <a:pos x="290" y="85"/>
                </a:cxn>
                <a:cxn ang="0">
                  <a:pos x="292" y="106"/>
                </a:cxn>
                <a:cxn ang="0">
                  <a:pos x="292" y="129"/>
                </a:cxn>
                <a:cxn ang="0">
                  <a:pos x="0" y="129"/>
                </a:cxn>
                <a:cxn ang="0">
                  <a:pos x="0" y="129"/>
                </a:cxn>
              </a:cxnLst>
              <a:rect l="0" t="0" r="r" b="b"/>
              <a:pathLst>
                <a:path w="292" h="129">
                  <a:moveTo>
                    <a:pt x="0" y="129"/>
                  </a:moveTo>
                  <a:lnTo>
                    <a:pt x="0" y="129"/>
                  </a:lnTo>
                  <a:lnTo>
                    <a:pt x="0" y="106"/>
                  </a:lnTo>
                  <a:lnTo>
                    <a:pt x="0" y="85"/>
                  </a:lnTo>
                  <a:lnTo>
                    <a:pt x="3" y="65"/>
                  </a:lnTo>
                  <a:lnTo>
                    <a:pt x="6" y="55"/>
                  </a:lnTo>
                  <a:lnTo>
                    <a:pt x="9" y="46"/>
                  </a:lnTo>
                  <a:lnTo>
                    <a:pt x="16" y="37"/>
                  </a:lnTo>
                  <a:lnTo>
                    <a:pt x="23" y="29"/>
                  </a:lnTo>
                  <a:lnTo>
                    <a:pt x="32" y="23"/>
                  </a:lnTo>
                  <a:lnTo>
                    <a:pt x="44" y="16"/>
                  </a:lnTo>
                  <a:lnTo>
                    <a:pt x="57" y="11"/>
                  </a:lnTo>
                  <a:lnTo>
                    <a:pt x="73" y="6"/>
                  </a:lnTo>
                  <a:lnTo>
                    <a:pt x="91" y="3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21" y="3"/>
                  </a:lnTo>
                  <a:lnTo>
                    <a:pt x="129" y="6"/>
                  </a:lnTo>
                  <a:lnTo>
                    <a:pt x="137" y="8"/>
                  </a:lnTo>
                  <a:lnTo>
                    <a:pt x="145" y="8"/>
                  </a:lnTo>
                  <a:lnTo>
                    <a:pt x="153" y="8"/>
                  </a:lnTo>
                  <a:lnTo>
                    <a:pt x="161" y="6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99" y="3"/>
                  </a:lnTo>
                  <a:lnTo>
                    <a:pt x="218" y="6"/>
                  </a:lnTo>
                  <a:lnTo>
                    <a:pt x="233" y="11"/>
                  </a:lnTo>
                  <a:lnTo>
                    <a:pt x="248" y="16"/>
                  </a:lnTo>
                  <a:lnTo>
                    <a:pt x="259" y="23"/>
                  </a:lnTo>
                  <a:lnTo>
                    <a:pt x="267" y="29"/>
                  </a:lnTo>
                  <a:lnTo>
                    <a:pt x="276" y="37"/>
                  </a:lnTo>
                  <a:lnTo>
                    <a:pt x="281" y="46"/>
                  </a:lnTo>
                  <a:lnTo>
                    <a:pt x="285" y="55"/>
                  </a:lnTo>
                  <a:lnTo>
                    <a:pt x="287" y="65"/>
                  </a:lnTo>
                  <a:lnTo>
                    <a:pt x="290" y="85"/>
                  </a:lnTo>
                  <a:lnTo>
                    <a:pt x="292" y="106"/>
                  </a:lnTo>
                  <a:lnTo>
                    <a:pt x="292" y="129"/>
                  </a:lnTo>
                  <a:lnTo>
                    <a:pt x="0" y="129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56" name="Freeform 208"/>
            <p:cNvSpPr/>
            <p:nvPr/>
          </p:nvSpPr>
          <p:spPr bwMode="auto">
            <a:xfrm>
              <a:off x="4419600" y="2255838"/>
              <a:ext cx="304800" cy="234950"/>
            </a:xfrm>
            <a:custGeom>
              <a:avLst/>
              <a:gdLst/>
              <a:ahLst/>
              <a:cxnLst>
                <a:cxn ang="0">
                  <a:pos x="169" y="148"/>
                </a:cxn>
                <a:cxn ang="0">
                  <a:pos x="171" y="130"/>
                </a:cxn>
                <a:cxn ang="0">
                  <a:pos x="178" y="126"/>
                </a:cxn>
                <a:cxn ang="0">
                  <a:pos x="186" y="124"/>
                </a:cxn>
                <a:cxn ang="0">
                  <a:pos x="191" y="101"/>
                </a:cxn>
                <a:cxn ang="0">
                  <a:pos x="189" y="62"/>
                </a:cxn>
                <a:cxn ang="0">
                  <a:pos x="178" y="32"/>
                </a:cxn>
                <a:cxn ang="0">
                  <a:pos x="156" y="14"/>
                </a:cxn>
                <a:cxn ang="0">
                  <a:pos x="130" y="3"/>
                </a:cxn>
                <a:cxn ang="0">
                  <a:pos x="101" y="0"/>
                </a:cxn>
                <a:cxn ang="0">
                  <a:pos x="73" y="3"/>
                </a:cxn>
                <a:cxn ang="0">
                  <a:pos x="49" y="13"/>
                </a:cxn>
                <a:cxn ang="0">
                  <a:pos x="39" y="19"/>
                </a:cxn>
                <a:cxn ang="0">
                  <a:pos x="26" y="24"/>
                </a:cxn>
                <a:cxn ang="0">
                  <a:pos x="14" y="31"/>
                </a:cxn>
                <a:cxn ang="0">
                  <a:pos x="6" y="42"/>
                </a:cxn>
                <a:cxn ang="0">
                  <a:pos x="0" y="70"/>
                </a:cxn>
                <a:cxn ang="0">
                  <a:pos x="1" y="106"/>
                </a:cxn>
                <a:cxn ang="0">
                  <a:pos x="6" y="124"/>
                </a:cxn>
                <a:cxn ang="0">
                  <a:pos x="14" y="126"/>
                </a:cxn>
                <a:cxn ang="0">
                  <a:pos x="21" y="130"/>
                </a:cxn>
                <a:cxn ang="0">
                  <a:pos x="24" y="148"/>
                </a:cxn>
                <a:cxn ang="0">
                  <a:pos x="27" y="104"/>
                </a:cxn>
                <a:cxn ang="0">
                  <a:pos x="34" y="78"/>
                </a:cxn>
                <a:cxn ang="0">
                  <a:pos x="39" y="70"/>
                </a:cxn>
                <a:cxn ang="0">
                  <a:pos x="70" y="83"/>
                </a:cxn>
                <a:cxn ang="0">
                  <a:pos x="80" y="86"/>
                </a:cxn>
                <a:cxn ang="0">
                  <a:pos x="112" y="88"/>
                </a:cxn>
                <a:cxn ang="0">
                  <a:pos x="132" y="93"/>
                </a:cxn>
                <a:cxn ang="0">
                  <a:pos x="148" y="103"/>
                </a:cxn>
                <a:cxn ang="0">
                  <a:pos x="158" y="114"/>
                </a:cxn>
                <a:cxn ang="0">
                  <a:pos x="165" y="129"/>
                </a:cxn>
                <a:cxn ang="0">
                  <a:pos x="169" y="148"/>
                </a:cxn>
              </a:cxnLst>
              <a:rect l="0" t="0" r="r" b="b"/>
              <a:pathLst>
                <a:path w="192" h="148">
                  <a:moveTo>
                    <a:pt x="169" y="148"/>
                  </a:moveTo>
                  <a:lnTo>
                    <a:pt x="169" y="148"/>
                  </a:lnTo>
                  <a:lnTo>
                    <a:pt x="169" y="139"/>
                  </a:lnTo>
                  <a:lnTo>
                    <a:pt x="171" y="130"/>
                  </a:lnTo>
                  <a:lnTo>
                    <a:pt x="174" y="127"/>
                  </a:lnTo>
                  <a:lnTo>
                    <a:pt x="178" y="126"/>
                  </a:lnTo>
                  <a:lnTo>
                    <a:pt x="181" y="124"/>
                  </a:lnTo>
                  <a:lnTo>
                    <a:pt x="186" y="124"/>
                  </a:lnTo>
                  <a:lnTo>
                    <a:pt x="186" y="124"/>
                  </a:lnTo>
                  <a:lnTo>
                    <a:pt x="191" y="101"/>
                  </a:lnTo>
                  <a:lnTo>
                    <a:pt x="192" y="80"/>
                  </a:lnTo>
                  <a:lnTo>
                    <a:pt x="189" y="62"/>
                  </a:lnTo>
                  <a:lnTo>
                    <a:pt x="184" y="45"/>
                  </a:lnTo>
                  <a:lnTo>
                    <a:pt x="178" y="32"/>
                  </a:lnTo>
                  <a:lnTo>
                    <a:pt x="168" y="23"/>
                  </a:lnTo>
                  <a:lnTo>
                    <a:pt x="156" y="14"/>
                  </a:lnTo>
                  <a:lnTo>
                    <a:pt x="143" y="8"/>
                  </a:lnTo>
                  <a:lnTo>
                    <a:pt x="130" y="3"/>
                  </a:lnTo>
                  <a:lnTo>
                    <a:pt x="116" y="1"/>
                  </a:lnTo>
                  <a:lnTo>
                    <a:pt x="101" y="0"/>
                  </a:lnTo>
                  <a:lnTo>
                    <a:pt x="88" y="1"/>
                  </a:lnTo>
                  <a:lnTo>
                    <a:pt x="73" y="3"/>
                  </a:lnTo>
                  <a:lnTo>
                    <a:pt x="60" y="8"/>
                  </a:lnTo>
                  <a:lnTo>
                    <a:pt x="49" y="13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2" y="21"/>
                  </a:lnTo>
                  <a:lnTo>
                    <a:pt x="26" y="24"/>
                  </a:lnTo>
                  <a:lnTo>
                    <a:pt x="19" y="28"/>
                  </a:lnTo>
                  <a:lnTo>
                    <a:pt x="14" y="31"/>
                  </a:lnTo>
                  <a:lnTo>
                    <a:pt x="9" y="36"/>
                  </a:lnTo>
                  <a:lnTo>
                    <a:pt x="6" y="42"/>
                  </a:lnTo>
                  <a:lnTo>
                    <a:pt x="1" y="55"/>
                  </a:lnTo>
                  <a:lnTo>
                    <a:pt x="0" y="70"/>
                  </a:lnTo>
                  <a:lnTo>
                    <a:pt x="0" y="88"/>
                  </a:lnTo>
                  <a:lnTo>
                    <a:pt x="1" y="106"/>
                  </a:lnTo>
                  <a:lnTo>
                    <a:pt x="6" y="124"/>
                  </a:lnTo>
                  <a:lnTo>
                    <a:pt x="6" y="124"/>
                  </a:lnTo>
                  <a:lnTo>
                    <a:pt x="11" y="124"/>
                  </a:lnTo>
                  <a:lnTo>
                    <a:pt x="14" y="126"/>
                  </a:lnTo>
                  <a:lnTo>
                    <a:pt x="18" y="127"/>
                  </a:lnTo>
                  <a:lnTo>
                    <a:pt x="21" y="130"/>
                  </a:lnTo>
                  <a:lnTo>
                    <a:pt x="23" y="139"/>
                  </a:lnTo>
                  <a:lnTo>
                    <a:pt x="24" y="148"/>
                  </a:lnTo>
                  <a:lnTo>
                    <a:pt x="24" y="148"/>
                  </a:lnTo>
                  <a:lnTo>
                    <a:pt x="27" y="104"/>
                  </a:lnTo>
                  <a:lnTo>
                    <a:pt x="32" y="86"/>
                  </a:lnTo>
                  <a:lnTo>
                    <a:pt x="34" y="78"/>
                  </a:lnTo>
                  <a:lnTo>
                    <a:pt x="39" y="70"/>
                  </a:lnTo>
                  <a:lnTo>
                    <a:pt x="39" y="70"/>
                  </a:lnTo>
                  <a:lnTo>
                    <a:pt x="58" y="80"/>
                  </a:lnTo>
                  <a:lnTo>
                    <a:pt x="70" y="83"/>
                  </a:lnTo>
                  <a:lnTo>
                    <a:pt x="80" y="86"/>
                  </a:lnTo>
                  <a:lnTo>
                    <a:pt x="80" y="86"/>
                  </a:lnTo>
                  <a:lnTo>
                    <a:pt x="98" y="88"/>
                  </a:lnTo>
                  <a:lnTo>
                    <a:pt x="112" y="88"/>
                  </a:lnTo>
                  <a:lnTo>
                    <a:pt x="124" y="90"/>
                  </a:lnTo>
                  <a:lnTo>
                    <a:pt x="132" y="93"/>
                  </a:lnTo>
                  <a:lnTo>
                    <a:pt x="132" y="93"/>
                  </a:lnTo>
                  <a:lnTo>
                    <a:pt x="148" y="103"/>
                  </a:lnTo>
                  <a:lnTo>
                    <a:pt x="153" y="109"/>
                  </a:lnTo>
                  <a:lnTo>
                    <a:pt x="158" y="114"/>
                  </a:lnTo>
                  <a:lnTo>
                    <a:pt x="161" y="121"/>
                  </a:lnTo>
                  <a:lnTo>
                    <a:pt x="165" y="129"/>
                  </a:lnTo>
                  <a:lnTo>
                    <a:pt x="169" y="148"/>
                  </a:lnTo>
                  <a:lnTo>
                    <a:pt x="169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57" name="Freeform 209"/>
            <p:cNvSpPr/>
            <p:nvPr/>
          </p:nvSpPr>
          <p:spPr bwMode="auto">
            <a:xfrm>
              <a:off x="4540250" y="2727325"/>
              <a:ext cx="63500" cy="184150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2" y="46"/>
                </a:cxn>
                <a:cxn ang="0">
                  <a:pos x="7" y="116"/>
                </a:cxn>
                <a:cxn ang="0">
                  <a:pos x="35" y="116"/>
                </a:cxn>
                <a:cxn ang="0">
                  <a:pos x="28" y="46"/>
                </a:cxn>
                <a:cxn ang="0">
                  <a:pos x="40" y="21"/>
                </a:cxn>
                <a:cxn ang="0">
                  <a:pos x="20" y="0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40" h="116">
                  <a:moveTo>
                    <a:pt x="0" y="21"/>
                  </a:moveTo>
                  <a:lnTo>
                    <a:pt x="12" y="46"/>
                  </a:lnTo>
                  <a:lnTo>
                    <a:pt x="7" y="116"/>
                  </a:lnTo>
                  <a:lnTo>
                    <a:pt x="35" y="116"/>
                  </a:lnTo>
                  <a:lnTo>
                    <a:pt x="28" y="46"/>
                  </a:lnTo>
                  <a:lnTo>
                    <a:pt x="40" y="21"/>
                  </a:lnTo>
                  <a:lnTo>
                    <a:pt x="20" y="0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4472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58" name="Freeform 210"/>
            <p:cNvSpPr/>
            <p:nvPr/>
          </p:nvSpPr>
          <p:spPr bwMode="auto">
            <a:xfrm>
              <a:off x="4719638" y="2444750"/>
              <a:ext cx="60325" cy="11588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3" y="73"/>
                </a:cxn>
                <a:cxn ang="0">
                  <a:pos x="3" y="73"/>
                </a:cxn>
                <a:cxn ang="0">
                  <a:pos x="10" y="73"/>
                </a:cxn>
                <a:cxn ang="0">
                  <a:pos x="15" y="72"/>
                </a:cxn>
                <a:cxn ang="0">
                  <a:pos x="21" y="69"/>
                </a:cxn>
                <a:cxn ang="0">
                  <a:pos x="26" y="65"/>
                </a:cxn>
                <a:cxn ang="0">
                  <a:pos x="29" y="60"/>
                </a:cxn>
                <a:cxn ang="0">
                  <a:pos x="34" y="54"/>
                </a:cxn>
                <a:cxn ang="0">
                  <a:pos x="36" y="47"/>
                </a:cxn>
                <a:cxn ang="0">
                  <a:pos x="38" y="41"/>
                </a:cxn>
                <a:cxn ang="0">
                  <a:pos x="38" y="41"/>
                </a:cxn>
                <a:cxn ang="0">
                  <a:pos x="38" y="33"/>
                </a:cxn>
                <a:cxn ang="0">
                  <a:pos x="38" y="26"/>
                </a:cxn>
                <a:cxn ang="0">
                  <a:pos x="36" y="20"/>
                </a:cxn>
                <a:cxn ang="0">
                  <a:pos x="33" y="13"/>
                </a:cxn>
                <a:cxn ang="0">
                  <a:pos x="29" y="8"/>
                </a:cxn>
                <a:cxn ang="0">
                  <a:pos x="25" y="5"/>
                </a:cxn>
                <a:cxn ang="0">
                  <a:pos x="20" y="2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38" h="73">
                  <a:moveTo>
                    <a:pt x="13" y="0"/>
                  </a:moveTo>
                  <a:lnTo>
                    <a:pt x="13" y="0"/>
                  </a:lnTo>
                  <a:lnTo>
                    <a:pt x="8" y="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3" y="73"/>
                  </a:lnTo>
                  <a:lnTo>
                    <a:pt x="3" y="73"/>
                  </a:lnTo>
                  <a:lnTo>
                    <a:pt x="10" y="73"/>
                  </a:lnTo>
                  <a:lnTo>
                    <a:pt x="15" y="72"/>
                  </a:lnTo>
                  <a:lnTo>
                    <a:pt x="21" y="69"/>
                  </a:lnTo>
                  <a:lnTo>
                    <a:pt x="26" y="65"/>
                  </a:lnTo>
                  <a:lnTo>
                    <a:pt x="29" y="60"/>
                  </a:lnTo>
                  <a:lnTo>
                    <a:pt x="34" y="54"/>
                  </a:lnTo>
                  <a:lnTo>
                    <a:pt x="36" y="47"/>
                  </a:lnTo>
                  <a:lnTo>
                    <a:pt x="38" y="41"/>
                  </a:lnTo>
                  <a:lnTo>
                    <a:pt x="38" y="41"/>
                  </a:lnTo>
                  <a:lnTo>
                    <a:pt x="38" y="33"/>
                  </a:lnTo>
                  <a:lnTo>
                    <a:pt x="38" y="26"/>
                  </a:lnTo>
                  <a:lnTo>
                    <a:pt x="36" y="20"/>
                  </a:lnTo>
                  <a:lnTo>
                    <a:pt x="33" y="13"/>
                  </a:lnTo>
                  <a:lnTo>
                    <a:pt x="29" y="8"/>
                  </a:lnTo>
                  <a:lnTo>
                    <a:pt x="25" y="5"/>
                  </a:lnTo>
                  <a:lnTo>
                    <a:pt x="20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59" name="Freeform 211"/>
            <p:cNvSpPr/>
            <p:nvPr/>
          </p:nvSpPr>
          <p:spPr bwMode="auto">
            <a:xfrm>
              <a:off x="4673600" y="2420938"/>
              <a:ext cx="66675" cy="158750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18" y="0"/>
                </a:cxn>
                <a:cxn ang="0">
                  <a:pos x="13" y="2"/>
                </a:cxn>
                <a:cxn ang="0">
                  <a:pos x="11" y="5"/>
                </a:cxn>
                <a:cxn ang="0">
                  <a:pos x="9" y="10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90"/>
                </a:cxn>
                <a:cxn ang="0">
                  <a:pos x="1" y="95"/>
                </a:cxn>
                <a:cxn ang="0">
                  <a:pos x="5" y="97"/>
                </a:cxn>
                <a:cxn ang="0">
                  <a:pos x="9" y="98"/>
                </a:cxn>
                <a:cxn ang="0">
                  <a:pos x="18" y="100"/>
                </a:cxn>
                <a:cxn ang="0">
                  <a:pos x="18" y="100"/>
                </a:cxn>
                <a:cxn ang="0">
                  <a:pos x="23" y="100"/>
                </a:cxn>
                <a:cxn ang="0">
                  <a:pos x="27" y="97"/>
                </a:cxn>
                <a:cxn ang="0">
                  <a:pos x="31" y="93"/>
                </a:cxn>
                <a:cxn ang="0">
                  <a:pos x="32" y="90"/>
                </a:cxn>
                <a:cxn ang="0">
                  <a:pos x="42" y="15"/>
                </a:cxn>
                <a:cxn ang="0">
                  <a:pos x="42" y="15"/>
                </a:cxn>
                <a:cxn ang="0">
                  <a:pos x="41" y="10"/>
                </a:cxn>
                <a:cxn ang="0">
                  <a:pos x="39" y="5"/>
                </a:cxn>
                <a:cxn ang="0">
                  <a:pos x="36" y="2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42" h="100">
                  <a:moveTo>
                    <a:pt x="31" y="0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3" y="2"/>
                  </a:lnTo>
                  <a:lnTo>
                    <a:pt x="11" y="5"/>
                  </a:lnTo>
                  <a:lnTo>
                    <a:pt x="9" y="10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1" y="95"/>
                  </a:lnTo>
                  <a:lnTo>
                    <a:pt x="5" y="97"/>
                  </a:lnTo>
                  <a:lnTo>
                    <a:pt x="9" y="98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23" y="100"/>
                  </a:lnTo>
                  <a:lnTo>
                    <a:pt x="27" y="97"/>
                  </a:lnTo>
                  <a:lnTo>
                    <a:pt x="31" y="93"/>
                  </a:lnTo>
                  <a:lnTo>
                    <a:pt x="32" y="90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1" y="10"/>
                  </a:lnTo>
                  <a:lnTo>
                    <a:pt x="39" y="5"/>
                  </a:lnTo>
                  <a:lnTo>
                    <a:pt x="36" y="2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96F8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60" name="Freeform 212"/>
            <p:cNvSpPr/>
            <p:nvPr/>
          </p:nvSpPr>
          <p:spPr bwMode="auto">
            <a:xfrm>
              <a:off x="4371975" y="2235200"/>
              <a:ext cx="396875" cy="255588"/>
            </a:xfrm>
            <a:custGeom>
              <a:avLst/>
              <a:gdLst/>
              <a:ahLst/>
              <a:cxnLst>
                <a:cxn ang="0">
                  <a:pos x="247" y="114"/>
                </a:cxn>
                <a:cxn ang="0">
                  <a:pos x="245" y="99"/>
                </a:cxn>
                <a:cxn ang="0">
                  <a:pos x="240" y="75"/>
                </a:cxn>
                <a:cxn ang="0">
                  <a:pos x="231" y="54"/>
                </a:cxn>
                <a:cxn ang="0">
                  <a:pos x="216" y="36"/>
                </a:cxn>
                <a:cxn ang="0">
                  <a:pos x="198" y="21"/>
                </a:cxn>
                <a:cxn ang="0">
                  <a:pos x="178" y="11"/>
                </a:cxn>
                <a:cxn ang="0">
                  <a:pos x="146" y="1"/>
                </a:cxn>
                <a:cxn ang="0">
                  <a:pos x="102" y="1"/>
                </a:cxn>
                <a:cxn ang="0">
                  <a:pos x="69" y="10"/>
                </a:cxn>
                <a:cxn ang="0">
                  <a:pos x="49" y="21"/>
                </a:cxn>
                <a:cxn ang="0">
                  <a:pos x="33" y="36"/>
                </a:cxn>
                <a:cxn ang="0">
                  <a:pos x="18" y="54"/>
                </a:cxn>
                <a:cxn ang="0">
                  <a:pos x="8" y="75"/>
                </a:cxn>
                <a:cxn ang="0">
                  <a:pos x="4" y="99"/>
                </a:cxn>
                <a:cxn ang="0">
                  <a:pos x="4" y="114"/>
                </a:cxn>
                <a:cxn ang="0">
                  <a:pos x="0" y="114"/>
                </a:cxn>
                <a:cxn ang="0">
                  <a:pos x="5" y="158"/>
                </a:cxn>
                <a:cxn ang="0">
                  <a:pos x="7" y="160"/>
                </a:cxn>
                <a:cxn ang="0">
                  <a:pos x="17" y="160"/>
                </a:cxn>
                <a:cxn ang="0">
                  <a:pos x="18" y="158"/>
                </a:cxn>
                <a:cxn ang="0">
                  <a:pos x="15" y="116"/>
                </a:cxn>
                <a:cxn ang="0">
                  <a:pos x="13" y="114"/>
                </a:cxn>
                <a:cxn ang="0">
                  <a:pos x="12" y="112"/>
                </a:cxn>
                <a:cxn ang="0">
                  <a:pos x="13" y="88"/>
                </a:cxn>
                <a:cxn ang="0">
                  <a:pos x="21" y="65"/>
                </a:cxn>
                <a:cxn ang="0">
                  <a:pos x="33" y="47"/>
                </a:cxn>
                <a:cxn ang="0">
                  <a:pos x="46" y="32"/>
                </a:cxn>
                <a:cxn ang="0">
                  <a:pos x="64" y="21"/>
                </a:cxn>
                <a:cxn ang="0">
                  <a:pos x="103" y="8"/>
                </a:cxn>
                <a:cxn ang="0">
                  <a:pos x="146" y="8"/>
                </a:cxn>
                <a:cxn ang="0">
                  <a:pos x="186" y="21"/>
                </a:cxn>
                <a:cxn ang="0">
                  <a:pos x="203" y="32"/>
                </a:cxn>
                <a:cxn ang="0">
                  <a:pos x="217" y="47"/>
                </a:cxn>
                <a:cxn ang="0">
                  <a:pos x="229" y="65"/>
                </a:cxn>
                <a:cxn ang="0">
                  <a:pos x="237" y="88"/>
                </a:cxn>
                <a:cxn ang="0">
                  <a:pos x="239" y="112"/>
                </a:cxn>
                <a:cxn ang="0">
                  <a:pos x="237" y="114"/>
                </a:cxn>
                <a:cxn ang="0">
                  <a:pos x="231" y="155"/>
                </a:cxn>
                <a:cxn ang="0">
                  <a:pos x="232" y="158"/>
                </a:cxn>
                <a:cxn ang="0">
                  <a:pos x="242" y="161"/>
                </a:cxn>
                <a:cxn ang="0">
                  <a:pos x="244" y="160"/>
                </a:cxn>
                <a:cxn ang="0">
                  <a:pos x="250" y="117"/>
                </a:cxn>
                <a:cxn ang="0">
                  <a:pos x="250" y="114"/>
                </a:cxn>
                <a:cxn ang="0">
                  <a:pos x="247" y="114"/>
                </a:cxn>
              </a:cxnLst>
              <a:rect l="0" t="0" r="r" b="b"/>
              <a:pathLst>
                <a:path w="250" h="161">
                  <a:moveTo>
                    <a:pt x="247" y="114"/>
                  </a:moveTo>
                  <a:lnTo>
                    <a:pt x="247" y="114"/>
                  </a:lnTo>
                  <a:lnTo>
                    <a:pt x="247" y="114"/>
                  </a:lnTo>
                  <a:lnTo>
                    <a:pt x="245" y="99"/>
                  </a:lnTo>
                  <a:lnTo>
                    <a:pt x="244" y="86"/>
                  </a:lnTo>
                  <a:lnTo>
                    <a:pt x="240" y="75"/>
                  </a:lnTo>
                  <a:lnTo>
                    <a:pt x="235" y="63"/>
                  </a:lnTo>
                  <a:lnTo>
                    <a:pt x="231" y="54"/>
                  </a:lnTo>
                  <a:lnTo>
                    <a:pt x="222" y="44"/>
                  </a:lnTo>
                  <a:lnTo>
                    <a:pt x="216" y="36"/>
                  </a:lnTo>
                  <a:lnTo>
                    <a:pt x="208" y="27"/>
                  </a:lnTo>
                  <a:lnTo>
                    <a:pt x="198" y="21"/>
                  </a:lnTo>
                  <a:lnTo>
                    <a:pt x="188" y="16"/>
                  </a:lnTo>
                  <a:lnTo>
                    <a:pt x="178" y="11"/>
                  </a:lnTo>
                  <a:lnTo>
                    <a:pt x="168" y="6"/>
                  </a:lnTo>
                  <a:lnTo>
                    <a:pt x="146" y="1"/>
                  </a:lnTo>
                  <a:lnTo>
                    <a:pt x="124" y="0"/>
                  </a:lnTo>
                  <a:lnTo>
                    <a:pt x="102" y="1"/>
                  </a:lnTo>
                  <a:lnTo>
                    <a:pt x="79" y="6"/>
                  </a:lnTo>
                  <a:lnTo>
                    <a:pt x="69" y="10"/>
                  </a:lnTo>
                  <a:lnTo>
                    <a:pt x="59" y="14"/>
                  </a:lnTo>
                  <a:lnTo>
                    <a:pt x="49" y="21"/>
                  </a:lnTo>
                  <a:lnTo>
                    <a:pt x="41" y="27"/>
                  </a:lnTo>
                  <a:lnTo>
                    <a:pt x="33" y="36"/>
                  </a:lnTo>
                  <a:lnTo>
                    <a:pt x="25" y="44"/>
                  </a:lnTo>
                  <a:lnTo>
                    <a:pt x="18" y="54"/>
                  </a:lnTo>
                  <a:lnTo>
                    <a:pt x="13" y="63"/>
                  </a:lnTo>
                  <a:lnTo>
                    <a:pt x="8" y="75"/>
                  </a:lnTo>
                  <a:lnTo>
                    <a:pt x="7" y="86"/>
                  </a:lnTo>
                  <a:lnTo>
                    <a:pt x="4" y="99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0" y="114"/>
                  </a:lnTo>
                  <a:lnTo>
                    <a:pt x="0" y="117"/>
                  </a:lnTo>
                  <a:lnTo>
                    <a:pt x="5" y="158"/>
                  </a:lnTo>
                  <a:lnTo>
                    <a:pt x="5" y="158"/>
                  </a:lnTo>
                  <a:lnTo>
                    <a:pt x="7" y="160"/>
                  </a:lnTo>
                  <a:lnTo>
                    <a:pt x="10" y="161"/>
                  </a:lnTo>
                  <a:lnTo>
                    <a:pt x="17" y="160"/>
                  </a:lnTo>
                  <a:lnTo>
                    <a:pt x="17" y="160"/>
                  </a:lnTo>
                  <a:lnTo>
                    <a:pt x="18" y="158"/>
                  </a:lnTo>
                  <a:lnTo>
                    <a:pt x="20" y="155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3" y="114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99"/>
                  </a:lnTo>
                  <a:lnTo>
                    <a:pt x="13" y="88"/>
                  </a:lnTo>
                  <a:lnTo>
                    <a:pt x="17" y="76"/>
                  </a:lnTo>
                  <a:lnTo>
                    <a:pt x="21" y="65"/>
                  </a:lnTo>
                  <a:lnTo>
                    <a:pt x="26" y="55"/>
                  </a:lnTo>
                  <a:lnTo>
                    <a:pt x="33" y="47"/>
                  </a:lnTo>
                  <a:lnTo>
                    <a:pt x="39" y="39"/>
                  </a:lnTo>
                  <a:lnTo>
                    <a:pt x="46" y="32"/>
                  </a:lnTo>
                  <a:lnTo>
                    <a:pt x="56" y="26"/>
                  </a:lnTo>
                  <a:lnTo>
                    <a:pt x="64" y="21"/>
                  </a:lnTo>
                  <a:lnTo>
                    <a:pt x="84" y="13"/>
                  </a:lnTo>
                  <a:lnTo>
                    <a:pt x="103" y="8"/>
                  </a:lnTo>
                  <a:lnTo>
                    <a:pt x="124" y="6"/>
                  </a:lnTo>
                  <a:lnTo>
                    <a:pt x="146" y="8"/>
                  </a:lnTo>
                  <a:lnTo>
                    <a:pt x="167" y="13"/>
                  </a:lnTo>
                  <a:lnTo>
                    <a:pt x="186" y="21"/>
                  </a:lnTo>
                  <a:lnTo>
                    <a:pt x="195" y="26"/>
                  </a:lnTo>
                  <a:lnTo>
                    <a:pt x="203" y="32"/>
                  </a:lnTo>
                  <a:lnTo>
                    <a:pt x="211" y="39"/>
                  </a:lnTo>
                  <a:lnTo>
                    <a:pt x="217" y="47"/>
                  </a:lnTo>
                  <a:lnTo>
                    <a:pt x="224" y="57"/>
                  </a:lnTo>
                  <a:lnTo>
                    <a:pt x="229" y="65"/>
                  </a:lnTo>
                  <a:lnTo>
                    <a:pt x="234" y="76"/>
                  </a:lnTo>
                  <a:lnTo>
                    <a:pt x="237" y="88"/>
                  </a:lnTo>
                  <a:lnTo>
                    <a:pt x="239" y="99"/>
                  </a:lnTo>
                  <a:lnTo>
                    <a:pt x="239" y="112"/>
                  </a:lnTo>
                  <a:lnTo>
                    <a:pt x="239" y="112"/>
                  </a:lnTo>
                  <a:lnTo>
                    <a:pt x="237" y="114"/>
                  </a:lnTo>
                  <a:lnTo>
                    <a:pt x="235" y="116"/>
                  </a:lnTo>
                  <a:lnTo>
                    <a:pt x="231" y="155"/>
                  </a:lnTo>
                  <a:lnTo>
                    <a:pt x="231" y="155"/>
                  </a:lnTo>
                  <a:lnTo>
                    <a:pt x="232" y="158"/>
                  </a:lnTo>
                  <a:lnTo>
                    <a:pt x="234" y="160"/>
                  </a:lnTo>
                  <a:lnTo>
                    <a:pt x="242" y="161"/>
                  </a:lnTo>
                  <a:lnTo>
                    <a:pt x="242" y="161"/>
                  </a:lnTo>
                  <a:lnTo>
                    <a:pt x="244" y="160"/>
                  </a:lnTo>
                  <a:lnTo>
                    <a:pt x="245" y="158"/>
                  </a:lnTo>
                  <a:lnTo>
                    <a:pt x="250" y="117"/>
                  </a:lnTo>
                  <a:lnTo>
                    <a:pt x="250" y="117"/>
                  </a:lnTo>
                  <a:lnTo>
                    <a:pt x="250" y="114"/>
                  </a:lnTo>
                  <a:lnTo>
                    <a:pt x="247" y="114"/>
                  </a:lnTo>
                  <a:lnTo>
                    <a:pt x="247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61" name="Freeform 213"/>
            <p:cNvSpPr/>
            <p:nvPr/>
          </p:nvSpPr>
          <p:spPr bwMode="auto">
            <a:xfrm>
              <a:off x="4364038" y="2444750"/>
              <a:ext cx="60325" cy="11588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30" y="0"/>
                </a:cxn>
                <a:cxn ang="0">
                  <a:pos x="38" y="72"/>
                </a:cxn>
                <a:cxn ang="0">
                  <a:pos x="38" y="72"/>
                </a:cxn>
                <a:cxn ang="0">
                  <a:pos x="35" y="73"/>
                </a:cxn>
                <a:cxn ang="0">
                  <a:pos x="35" y="73"/>
                </a:cxn>
                <a:cxn ang="0">
                  <a:pos x="28" y="73"/>
                </a:cxn>
                <a:cxn ang="0">
                  <a:pos x="23" y="72"/>
                </a:cxn>
                <a:cxn ang="0">
                  <a:pos x="17" y="69"/>
                </a:cxn>
                <a:cxn ang="0">
                  <a:pos x="12" y="65"/>
                </a:cxn>
                <a:cxn ang="0">
                  <a:pos x="9" y="60"/>
                </a:cxn>
                <a:cxn ang="0">
                  <a:pos x="4" y="54"/>
                </a:cxn>
                <a:cxn ang="0">
                  <a:pos x="2" y="47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0" y="33"/>
                </a:cxn>
                <a:cxn ang="0">
                  <a:pos x="0" y="26"/>
                </a:cxn>
                <a:cxn ang="0">
                  <a:pos x="2" y="20"/>
                </a:cxn>
                <a:cxn ang="0">
                  <a:pos x="5" y="13"/>
                </a:cxn>
                <a:cxn ang="0">
                  <a:pos x="9" y="8"/>
                </a:cxn>
                <a:cxn ang="0">
                  <a:pos x="13" y="5"/>
                </a:cxn>
                <a:cxn ang="0">
                  <a:pos x="18" y="2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38" h="73">
                  <a:moveTo>
                    <a:pt x="25" y="0"/>
                  </a:moveTo>
                  <a:lnTo>
                    <a:pt x="25" y="0"/>
                  </a:lnTo>
                  <a:lnTo>
                    <a:pt x="30" y="0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5" y="73"/>
                  </a:lnTo>
                  <a:lnTo>
                    <a:pt x="35" y="73"/>
                  </a:lnTo>
                  <a:lnTo>
                    <a:pt x="28" y="73"/>
                  </a:lnTo>
                  <a:lnTo>
                    <a:pt x="23" y="72"/>
                  </a:lnTo>
                  <a:lnTo>
                    <a:pt x="17" y="69"/>
                  </a:lnTo>
                  <a:lnTo>
                    <a:pt x="12" y="65"/>
                  </a:lnTo>
                  <a:lnTo>
                    <a:pt x="9" y="60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62" name="Freeform 214"/>
            <p:cNvSpPr/>
            <p:nvPr/>
          </p:nvSpPr>
          <p:spPr bwMode="auto">
            <a:xfrm>
              <a:off x="4403725" y="2420938"/>
              <a:ext cx="66675" cy="1587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4" y="0"/>
                </a:cxn>
                <a:cxn ang="0">
                  <a:pos x="29" y="2"/>
                </a:cxn>
                <a:cxn ang="0">
                  <a:pos x="31" y="5"/>
                </a:cxn>
                <a:cxn ang="0">
                  <a:pos x="33" y="10"/>
                </a:cxn>
                <a:cxn ang="0">
                  <a:pos x="42" y="85"/>
                </a:cxn>
                <a:cxn ang="0">
                  <a:pos x="42" y="85"/>
                </a:cxn>
                <a:cxn ang="0">
                  <a:pos x="42" y="90"/>
                </a:cxn>
                <a:cxn ang="0">
                  <a:pos x="41" y="95"/>
                </a:cxn>
                <a:cxn ang="0">
                  <a:pos x="37" y="97"/>
                </a:cxn>
                <a:cxn ang="0">
                  <a:pos x="33" y="98"/>
                </a:cxn>
                <a:cxn ang="0">
                  <a:pos x="24" y="100"/>
                </a:cxn>
                <a:cxn ang="0">
                  <a:pos x="24" y="100"/>
                </a:cxn>
                <a:cxn ang="0">
                  <a:pos x="19" y="100"/>
                </a:cxn>
                <a:cxn ang="0">
                  <a:pos x="15" y="97"/>
                </a:cxn>
                <a:cxn ang="0">
                  <a:pos x="11" y="93"/>
                </a:cxn>
                <a:cxn ang="0">
                  <a:pos x="10" y="9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" y="10"/>
                </a:cxn>
                <a:cxn ang="0">
                  <a:pos x="3" y="5"/>
                </a:cxn>
                <a:cxn ang="0">
                  <a:pos x="6" y="2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42" h="100">
                  <a:moveTo>
                    <a:pt x="11" y="0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31" y="5"/>
                  </a:lnTo>
                  <a:lnTo>
                    <a:pt x="33" y="10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42" y="90"/>
                  </a:lnTo>
                  <a:lnTo>
                    <a:pt x="41" y="95"/>
                  </a:lnTo>
                  <a:lnTo>
                    <a:pt x="37" y="97"/>
                  </a:lnTo>
                  <a:lnTo>
                    <a:pt x="33" y="98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19" y="100"/>
                  </a:lnTo>
                  <a:lnTo>
                    <a:pt x="15" y="97"/>
                  </a:lnTo>
                  <a:lnTo>
                    <a:pt x="11" y="93"/>
                  </a:lnTo>
                  <a:lnTo>
                    <a:pt x="10" y="9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3" y="5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96F8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63" name="Freeform 215"/>
            <p:cNvSpPr/>
            <p:nvPr/>
          </p:nvSpPr>
          <p:spPr bwMode="auto">
            <a:xfrm>
              <a:off x="4367213" y="2522538"/>
              <a:ext cx="204788" cy="1031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2" y="18"/>
                </a:cxn>
                <a:cxn ang="0">
                  <a:pos x="3" y="26"/>
                </a:cxn>
                <a:cxn ang="0">
                  <a:pos x="7" y="33"/>
                </a:cxn>
                <a:cxn ang="0">
                  <a:pos x="11" y="39"/>
                </a:cxn>
                <a:cxn ang="0">
                  <a:pos x="16" y="44"/>
                </a:cxn>
                <a:cxn ang="0">
                  <a:pos x="21" y="47"/>
                </a:cxn>
                <a:cxn ang="0">
                  <a:pos x="28" y="51"/>
                </a:cxn>
                <a:cxn ang="0">
                  <a:pos x="42" y="55"/>
                </a:cxn>
                <a:cxn ang="0">
                  <a:pos x="57" y="59"/>
                </a:cxn>
                <a:cxn ang="0">
                  <a:pos x="73" y="59"/>
                </a:cxn>
                <a:cxn ang="0">
                  <a:pos x="90" y="59"/>
                </a:cxn>
                <a:cxn ang="0">
                  <a:pos x="90" y="59"/>
                </a:cxn>
                <a:cxn ang="0">
                  <a:pos x="93" y="62"/>
                </a:cxn>
                <a:cxn ang="0">
                  <a:pos x="98" y="64"/>
                </a:cxn>
                <a:cxn ang="0">
                  <a:pos x="103" y="65"/>
                </a:cxn>
                <a:cxn ang="0">
                  <a:pos x="109" y="65"/>
                </a:cxn>
                <a:cxn ang="0">
                  <a:pos x="109" y="65"/>
                </a:cxn>
                <a:cxn ang="0">
                  <a:pos x="118" y="65"/>
                </a:cxn>
                <a:cxn ang="0">
                  <a:pos x="124" y="64"/>
                </a:cxn>
                <a:cxn ang="0">
                  <a:pos x="127" y="60"/>
                </a:cxn>
                <a:cxn ang="0">
                  <a:pos x="129" y="57"/>
                </a:cxn>
                <a:cxn ang="0">
                  <a:pos x="129" y="57"/>
                </a:cxn>
                <a:cxn ang="0">
                  <a:pos x="127" y="52"/>
                </a:cxn>
                <a:cxn ang="0">
                  <a:pos x="124" y="49"/>
                </a:cxn>
                <a:cxn ang="0">
                  <a:pos x="118" y="47"/>
                </a:cxn>
                <a:cxn ang="0">
                  <a:pos x="109" y="47"/>
                </a:cxn>
                <a:cxn ang="0">
                  <a:pos x="109" y="47"/>
                </a:cxn>
                <a:cxn ang="0">
                  <a:pos x="103" y="47"/>
                </a:cxn>
                <a:cxn ang="0">
                  <a:pos x="96" y="49"/>
                </a:cxn>
                <a:cxn ang="0">
                  <a:pos x="91" y="52"/>
                </a:cxn>
                <a:cxn ang="0">
                  <a:pos x="90" y="55"/>
                </a:cxn>
                <a:cxn ang="0">
                  <a:pos x="90" y="55"/>
                </a:cxn>
                <a:cxn ang="0">
                  <a:pos x="69" y="55"/>
                </a:cxn>
                <a:cxn ang="0">
                  <a:pos x="49" y="54"/>
                </a:cxn>
                <a:cxn ang="0">
                  <a:pos x="39" y="51"/>
                </a:cxn>
                <a:cxn ang="0">
                  <a:pos x="31" y="47"/>
                </a:cxn>
                <a:cxn ang="0">
                  <a:pos x="23" y="44"/>
                </a:cxn>
                <a:cxn ang="0">
                  <a:pos x="16" y="39"/>
                </a:cxn>
                <a:cxn ang="0">
                  <a:pos x="16" y="39"/>
                </a:cxn>
                <a:cxn ang="0">
                  <a:pos x="11" y="33"/>
                </a:cxn>
                <a:cxn ang="0">
                  <a:pos x="8" y="24"/>
                </a:cxn>
                <a:cxn ang="0">
                  <a:pos x="5" y="16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9" h="65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2" y="18"/>
                  </a:lnTo>
                  <a:lnTo>
                    <a:pt x="3" y="26"/>
                  </a:lnTo>
                  <a:lnTo>
                    <a:pt x="7" y="33"/>
                  </a:lnTo>
                  <a:lnTo>
                    <a:pt x="11" y="39"/>
                  </a:lnTo>
                  <a:lnTo>
                    <a:pt x="16" y="44"/>
                  </a:lnTo>
                  <a:lnTo>
                    <a:pt x="21" y="47"/>
                  </a:lnTo>
                  <a:lnTo>
                    <a:pt x="28" y="51"/>
                  </a:lnTo>
                  <a:lnTo>
                    <a:pt x="42" y="55"/>
                  </a:lnTo>
                  <a:lnTo>
                    <a:pt x="57" y="59"/>
                  </a:lnTo>
                  <a:lnTo>
                    <a:pt x="73" y="59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93" y="62"/>
                  </a:lnTo>
                  <a:lnTo>
                    <a:pt x="98" y="64"/>
                  </a:lnTo>
                  <a:lnTo>
                    <a:pt x="103" y="65"/>
                  </a:lnTo>
                  <a:lnTo>
                    <a:pt x="109" y="65"/>
                  </a:lnTo>
                  <a:lnTo>
                    <a:pt x="109" y="65"/>
                  </a:lnTo>
                  <a:lnTo>
                    <a:pt x="118" y="65"/>
                  </a:lnTo>
                  <a:lnTo>
                    <a:pt x="124" y="64"/>
                  </a:lnTo>
                  <a:lnTo>
                    <a:pt x="127" y="60"/>
                  </a:lnTo>
                  <a:lnTo>
                    <a:pt x="129" y="57"/>
                  </a:lnTo>
                  <a:lnTo>
                    <a:pt x="129" y="57"/>
                  </a:lnTo>
                  <a:lnTo>
                    <a:pt x="127" y="52"/>
                  </a:lnTo>
                  <a:lnTo>
                    <a:pt x="124" y="49"/>
                  </a:lnTo>
                  <a:lnTo>
                    <a:pt x="118" y="47"/>
                  </a:lnTo>
                  <a:lnTo>
                    <a:pt x="109" y="47"/>
                  </a:lnTo>
                  <a:lnTo>
                    <a:pt x="109" y="47"/>
                  </a:lnTo>
                  <a:lnTo>
                    <a:pt x="103" y="47"/>
                  </a:lnTo>
                  <a:lnTo>
                    <a:pt x="96" y="49"/>
                  </a:lnTo>
                  <a:lnTo>
                    <a:pt x="91" y="52"/>
                  </a:lnTo>
                  <a:lnTo>
                    <a:pt x="90" y="55"/>
                  </a:lnTo>
                  <a:lnTo>
                    <a:pt x="90" y="55"/>
                  </a:lnTo>
                  <a:lnTo>
                    <a:pt x="69" y="55"/>
                  </a:lnTo>
                  <a:lnTo>
                    <a:pt x="49" y="54"/>
                  </a:lnTo>
                  <a:lnTo>
                    <a:pt x="39" y="51"/>
                  </a:lnTo>
                  <a:lnTo>
                    <a:pt x="31" y="47"/>
                  </a:lnTo>
                  <a:lnTo>
                    <a:pt x="23" y="44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1" y="33"/>
                  </a:lnTo>
                  <a:lnTo>
                    <a:pt x="8" y="24"/>
                  </a:lnTo>
                  <a:lnTo>
                    <a:pt x="5" y="16"/>
                  </a:lnTo>
                  <a:lnTo>
                    <a:pt x="5" y="8"/>
                  </a:lnTo>
                  <a:lnTo>
                    <a:pt x="5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517" name="组合 516"/>
          <p:cNvGrpSpPr/>
          <p:nvPr/>
        </p:nvGrpSpPr>
        <p:grpSpPr>
          <a:xfrm>
            <a:off x="6838186" y="3619454"/>
            <a:ext cx="1223433" cy="1223433"/>
            <a:chOff x="3057525" y="2112963"/>
            <a:chExt cx="917575" cy="917575"/>
          </a:xfrm>
        </p:grpSpPr>
        <p:sp>
          <p:nvSpPr>
            <p:cNvPr id="2066" name="Freeform 18"/>
            <p:cNvSpPr/>
            <p:nvPr/>
          </p:nvSpPr>
          <p:spPr bwMode="auto">
            <a:xfrm>
              <a:off x="3057525" y="2112963"/>
              <a:ext cx="917575" cy="917575"/>
            </a:xfrm>
            <a:custGeom>
              <a:avLst/>
              <a:gdLst/>
              <a:ahLst/>
              <a:cxnLst>
                <a:cxn ang="0">
                  <a:pos x="289" y="0"/>
                </a:cxn>
                <a:cxn ang="0">
                  <a:pos x="347" y="6"/>
                </a:cxn>
                <a:cxn ang="0">
                  <a:pos x="402" y="23"/>
                </a:cxn>
                <a:cxn ang="0">
                  <a:pos x="451" y="49"/>
                </a:cxn>
                <a:cxn ang="0">
                  <a:pos x="493" y="85"/>
                </a:cxn>
                <a:cxn ang="0">
                  <a:pos x="529" y="127"/>
                </a:cxn>
                <a:cxn ang="0">
                  <a:pos x="556" y="176"/>
                </a:cxn>
                <a:cxn ang="0">
                  <a:pos x="572" y="230"/>
                </a:cxn>
                <a:cxn ang="0">
                  <a:pos x="578" y="289"/>
                </a:cxn>
                <a:cxn ang="0">
                  <a:pos x="577" y="318"/>
                </a:cxn>
                <a:cxn ang="0">
                  <a:pos x="565" y="376"/>
                </a:cxn>
                <a:cxn ang="0">
                  <a:pos x="542" y="428"/>
                </a:cxn>
                <a:cxn ang="0">
                  <a:pos x="511" y="474"/>
                </a:cxn>
                <a:cxn ang="0">
                  <a:pos x="472" y="513"/>
                </a:cxn>
                <a:cxn ang="0">
                  <a:pos x="427" y="544"/>
                </a:cxn>
                <a:cxn ang="0">
                  <a:pos x="374" y="565"/>
                </a:cxn>
                <a:cxn ang="0">
                  <a:pos x="319" y="576"/>
                </a:cxn>
                <a:cxn ang="0">
                  <a:pos x="289" y="578"/>
                </a:cxn>
                <a:cxn ang="0">
                  <a:pos x="231" y="573"/>
                </a:cxn>
                <a:cxn ang="0">
                  <a:pos x="177" y="555"/>
                </a:cxn>
                <a:cxn ang="0">
                  <a:pos x="128" y="529"/>
                </a:cxn>
                <a:cxn ang="0">
                  <a:pos x="84" y="493"/>
                </a:cxn>
                <a:cxn ang="0">
                  <a:pos x="49" y="451"/>
                </a:cxn>
                <a:cxn ang="0">
                  <a:pos x="22" y="402"/>
                </a:cxn>
                <a:cxn ang="0">
                  <a:pos x="5" y="348"/>
                </a:cxn>
                <a:cxn ang="0">
                  <a:pos x="0" y="289"/>
                </a:cxn>
                <a:cxn ang="0">
                  <a:pos x="0" y="260"/>
                </a:cxn>
                <a:cxn ang="0">
                  <a:pos x="12" y="202"/>
                </a:cxn>
                <a:cxn ang="0">
                  <a:pos x="35" y="152"/>
                </a:cxn>
                <a:cxn ang="0">
                  <a:pos x="66" y="104"/>
                </a:cxn>
                <a:cxn ang="0">
                  <a:pos x="105" y="65"/>
                </a:cxn>
                <a:cxn ang="0">
                  <a:pos x="151" y="34"/>
                </a:cxn>
                <a:cxn ang="0">
                  <a:pos x="203" y="13"/>
                </a:cxn>
                <a:cxn ang="0">
                  <a:pos x="260" y="2"/>
                </a:cxn>
                <a:cxn ang="0">
                  <a:pos x="289" y="0"/>
                </a:cxn>
              </a:cxnLst>
              <a:rect l="0" t="0" r="r" b="b"/>
              <a:pathLst>
                <a:path w="578" h="578">
                  <a:moveTo>
                    <a:pt x="289" y="0"/>
                  </a:moveTo>
                  <a:lnTo>
                    <a:pt x="289" y="0"/>
                  </a:lnTo>
                  <a:lnTo>
                    <a:pt x="319" y="2"/>
                  </a:lnTo>
                  <a:lnTo>
                    <a:pt x="347" y="6"/>
                  </a:lnTo>
                  <a:lnTo>
                    <a:pt x="374" y="13"/>
                  </a:lnTo>
                  <a:lnTo>
                    <a:pt x="402" y="23"/>
                  </a:lnTo>
                  <a:lnTo>
                    <a:pt x="427" y="34"/>
                  </a:lnTo>
                  <a:lnTo>
                    <a:pt x="451" y="49"/>
                  </a:lnTo>
                  <a:lnTo>
                    <a:pt x="472" y="65"/>
                  </a:lnTo>
                  <a:lnTo>
                    <a:pt x="493" y="85"/>
                  </a:lnTo>
                  <a:lnTo>
                    <a:pt x="511" y="104"/>
                  </a:lnTo>
                  <a:lnTo>
                    <a:pt x="529" y="127"/>
                  </a:lnTo>
                  <a:lnTo>
                    <a:pt x="542" y="152"/>
                  </a:lnTo>
                  <a:lnTo>
                    <a:pt x="556" y="176"/>
                  </a:lnTo>
                  <a:lnTo>
                    <a:pt x="565" y="202"/>
                  </a:lnTo>
                  <a:lnTo>
                    <a:pt x="572" y="230"/>
                  </a:lnTo>
                  <a:lnTo>
                    <a:pt x="577" y="260"/>
                  </a:lnTo>
                  <a:lnTo>
                    <a:pt x="578" y="289"/>
                  </a:lnTo>
                  <a:lnTo>
                    <a:pt x="578" y="289"/>
                  </a:lnTo>
                  <a:lnTo>
                    <a:pt x="577" y="318"/>
                  </a:lnTo>
                  <a:lnTo>
                    <a:pt x="572" y="348"/>
                  </a:lnTo>
                  <a:lnTo>
                    <a:pt x="565" y="376"/>
                  </a:lnTo>
                  <a:lnTo>
                    <a:pt x="556" y="402"/>
                  </a:lnTo>
                  <a:lnTo>
                    <a:pt x="542" y="428"/>
                  </a:lnTo>
                  <a:lnTo>
                    <a:pt x="529" y="451"/>
                  </a:lnTo>
                  <a:lnTo>
                    <a:pt x="511" y="474"/>
                  </a:lnTo>
                  <a:lnTo>
                    <a:pt x="493" y="493"/>
                  </a:lnTo>
                  <a:lnTo>
                    <a:pt x="472" y="513"/>
                  </a:lnTo>
                  <a:lnTo>
                    <a:pt x="451" y="529"/>
                  </a:lnTo>
                  <a:lnTo>
                    <a:pt x="427" y="544"/>
                  </a:lnTo>
                  <a:lnTo>
                    <a:pt x="402" y="555"/>
                  </a:lnTo>
                  <a:lnTo>
                    <a:pt x="374" y="565"/>
                  </a:lnTo>
                  <a:lnTo>
                    <a:pt x="347" y="573"/>
                  </a:lnTo>
                  <a:lnTo>
                    <a:pt x="319" y="576"/>
                  </a:lnTo>
                  <a:lnTo>
                    <a:pt x="289" y="578"/>
                  </a:lnTo>
                  <a:lnTo>
                    <a:pt x="289" y="578"/>
                  </a:lnTo>
                  <a:lnTo>
                    <a:pt x="260" y="576"/>
                  </a:lnTo>
                  <a:lnTo>
                    <a:pt x="231" y="573"/>
                  </a:lnTo>
                  <a:lnTo>
                    <a:pt x="203" y="565"/>
                  </a:lnTo>
                  <a:lnTo>
                    <a:pt x="177" y="555"/>
                  </a:lnTo>
                  <a:lnTo>
                    <a:pt x="151" y="544"/>
                  </a:lnTo>
                  <a:lnTo>
                    <a:pt x="128" y="529"/>
                  </a:lnTo>
                  <a:lnTo>
                    <a:pt x="105" y="513"/>
                  </a:lnTo>
                  <a:lnTo>
                    <a:pt x="84" y="493"/>
                  </a:lnTo>
                  <a:lnTo>
                    <a:pt x="66" y="474"/>
                  </a:lnTo>
                  <a:lnTo>
                    <a:pt x="49" y="451"/>
                  </a:lnTo>
                  <a:lnTo>
                    <a:pt x="35" y="428"/>
                  </a:lnTo>
                  <a:lnTo>
                    <a:pt x="22" y="402"/>
                  </a:lnTo>
                  <a:lnTo>
                    <a:pt x="12" y="376"/>
                  </a:lnTo>
                  <a:lnTo>
                    <a:pt x="5" y="348"/>
                  </a:lnTo>
                  <a:lnTo>
                    <a:pt x="0" y="318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0" y="260"/>
                  </a:lnTo>
                  <a:lnTo>
                    <a:pt x="5" y="230"/>
                  </a:lnTo>
                  <a:lnTo>
                    <a:pt x="12" y="202"/>
                  </a:lnTo>
                  <a:lnTo>
                    <a:pt x="22" y="176"/>
                  </a:lnTo>
                  <a:lnTo>
                    <a:pt x="35" y="152"/>
                  </a:lnTo>
                  <a:lnTo>
                    <a:pt x="49" y="127"/>
                  </a:lnTo>
                  <a:lnTo>
                    <a:pt x="66" y="104"/>
                  </a:lnTo>
                  <a:lnTo>
                    <a:pt x="84" y="85"/>
                  </a:lnTo>
                  <a:lnTo>
                    <a:pt x="105" y="65"/>
                  </a:lnTo>
                  <a:lnTo>
                    <a:pt x="128" y="49"/>
                  </a:lnTo>
                  <a:lnTo>
                    <a:pt x="151" y="34"/>
                  </a:lnTo>
                  <a:lnTo>
                    <a:pt x="177" y="23"/>
                  </a:lnTo>
                  <a:lnTo>
                    <a:pt x="203" y="13"/>
                  </a:lnTo>
                  <a:lnTo>
                    <a:pt x="231" y="6"/>
                  </a:lnTo>
                  <a:lnTo>
                    <a:pt x="260" y="2"/>
                  </a:lnTo>
                  <a:lnTo>
                    <a:pt x="289" y="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26B4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64" name="Freeform 216"/>
            <p:cNvSpPr/>
            <p:nvPr/>
          </p:nvSpPr>
          <p:spPr bwMode="auto">
            <a:xfrm>
              <a:off x="3282950" y="2292350"/>
              <a:ext cx="690563" cy="738188"/>
            </a:xfrm>
            <a:custGeom>
              <a:avLst/>
              <a:gdLst/>
              <a:ahLst/>
              <a:cxnLst>
                <a:cxn ang="0">
                  <a:pos x="224" y="0"/>
                </a:cxn>
                <a:cxn ang="0">
                  <a:pos x="435" y="209"/>
                </a:cxn>
                <a:cxn ang="0">
                  <a:pos x="435" y="209"/>
                </a:cxn>
                <a:cxn ang="0">
                  <a:pos x="430" y="235"/>
                </a:cxn>
                <a:cxn ang="0">
                  <a:pos x="423" y="261"/>
                </a:cxn>
                <a:cxn ang="0">
                  <a:pos x="415" y="285"/>
                </a:cxn>
                <a:cxn ang="0">
                  <a:pos x="404" y="310"/>
                </a:cxn>
                <a:cxn ang="0">
                  <a:pos x="391" y="333"/>
                </a:cxn>
                <a:cxn ang="0">
                  <a:pos x="376" y="354"/>
                </a:cxn>
                <a:cxn ang="0">
                  <a:pos x="360" y="374"/>
                </a:cxn>
                <a:cxn ang="0">
                  <a:pos x="340" y="392"/>
                </a:cxn>
                <a:cxn ang="0">
                  <a:pos x="320" y="408"/>
                </a:cxn>
                <a:cxn ang="0">
                  <a:pos x="299" y="423"/>
                </a:cxn>
                <a:cxn ang="0">
                  <a:pos x="276" y="436"/>
                </a:cxn>
                <a:cxn ang="0">
                  <a:pos x="252" y="445"/>
                </a:cxn>
                <a:cxn ang="0">
                  <a:pos x="227" y="454"/>
                </a:cxn>
                <a:cxn ang="0">
                  <a:pos x="201" y="460"/>
                </a:cxn>
                <a:cxn ang="0">
                  <a:pos x="175" y="465"/>
                </a:cxn>
                <a:cxn ang="0">
                  <a:pos x="147" y="465"/>
                </a:cxn>
                <a:cxn ang="0">
                  <a:pos x="147" y="465"/>
                </a:cxn>
                <a:cxn ang="0">
                  <a:pos x="128" y="465"/>
                </a:cxn>
                <a:cxn ang="0">
                  <a:pos x="110" y="463"/>
                </a:cxn>
                <a:cxn ang="0">
                  <a:pos x="92" y="460"/>
                </a:cxn>
                <a:cxn ang="0">
                  <a:pos x="74" y="457"/>
                </a:cxn>
                <a:cxn ang="0">
                  <a:pos x="0" y="382"/>
                </a:cxn>
                <a:cxn ang="0">
                  <a:pos x="138" y="267"/>
                </a:cxn>
                <a:cxn ang="0">
                  <a:pos x="124" y="68"/>
                </a:cxn>
                <a:cxn ang="0">
                  <a:pos x="224" y="0"/>
                </a:cxn>
                <a:cxn ang="0">
                  <a:pos x="224" y="0"/>
                </a:cxn>
              </a:cxnLst>
              <a:rect l="0" t="0" r="r" b="b"/>
              <a:pathLst>
                <a:path w="435" h="465">
                  <a:moveTo>
                    <a:pt x="224" y="0"/>
                  </a:moveTo>
                  <a:lnTo>
                    <a:pt x="435" y="209"/>
                  </a:lnTo>
                  <a:lnTo>
                    <a:pt x="435" y="209"/>
                  </a:lnTo>
                  <a:lnTo>
                    <a:pt x="430" y="235"/>
                  </a:lnTo>
                  <a:lnTo>
                    <a:pt x="423" y="261"/>
                  </a:lnTo>
                  <a:lnTo>
                    <a:pt x="415" y="285"/>
                  </a:lnTo>
                  <a:lnTo>
                    <a:pt x="404" y="310"/>
                  </a:lnTo>
                  <a:lnTo>
                    <a:pt x="391" y="333"/>
                  </a:lnTo>
                  <a:lnTo>
                    <a:pt x="376" y="354"/>
                  </a:lnTo>
                  <a:lnTo>
                    <a:pt x="360" y="374"/>
                  </a:lnTo>
                  <a:lnTo>
                    <a:pt x="340" y="392"/>
                  </a:lnTo>
                  <a:lnTo>
                    <a:pt x="320" y="408"/>
                  </a:lnTo>
                  <a:lnTo>
                    <a:pt x="299" y="423"/>
                  </a:lnTo>
                  <a:lnTo>
                    <a:pt x="276" y="436"/>
                  </a:lnTo>
                  <a:lnTo>
                    <a:pt x="252" y="445"/>
                  </a:lnTo>
                  <a:lnTo>
                    <a:pt x="227" y="454"/>
                  </a:lnTo>
                  <a:lnTo>
                    <a:pt x="201" y="460"/>
                  </a:lnTo>
                  <a:lnTo>
                    <a:pt x="175" y="465"/>
                  </a:lnTo>
                  <a:lnTo>
                    <a:pt x="147" y="465"/>
                  </a:lnTo>
                  <a:lnTo>
                    <a:pt x="147" y="465"/>
                  </a:lnTo>
                  <a:lnTo>
                    <a:pt x="128" y="465"/>
                  </a:lnTo>
                  <a:lnTo>
                    <a:pt x="110" y="463"/>
                  </a:lnTo>
                  <a:lnTo>
                    <a:pt x="92" y="460"/>
                  </a:lnTo>
                  <a:lnTo>
                    <a:pt x="74" y="457"/>
                  </a:lnTo>
                  <a:lnTo>
                    <a:pt x="0" y="382"/>
                  </a:lnTo>
                  <a:lnTo>
                    <a:pt x="138" y="267"/>
                  </a:lnTo>
                  <a:lnTo>
                    <a:pt x="124" y="68"/>
                  </a:lnTo>
                  <a:lnTo>
                    <a:pt x="224" y="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C4472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65" name="Freeform 217"/>
            <p:cNvSpPr/>
            <p:nvPr/>
          </p:nvSpPr>
          <p:spPr bwMode="auto">
            <a:xfrm>
              <a:off x="3282950" y="2620963"/>
              <a:ext cx="465138" cy="277813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75"/>
                </a:cxn>
                <a:cxn ang="0">
                  <a:pos x="0" y="154"/>
                </a:cxn>
                <a:cxn ang="0">
                  <a:pos x="2" y="132"/>
                </a:cxn>
                <a:cxn ang="0">
                  <a:pos x="4" y="111"/>
                </a:cxn>
                <a:cxn ang="0">
                  <a:pos x="7" y="101"/>
                </a:cxn>
                <a:cxn ang="0">
                  <a:pos x="12" y="93"/>
                </a:cxn>
                <a:cxn ang="0">
                  <a:pos x="17" y="85"/>
                </a:cxn>
                <a:cxn ang="0">
                  <a:pos x="25" y="77"/>
                </a:cxn>
                <a:cxn ang="0">
                  <a:pos x="33" y="69"/>
                </a:cxn>
                <a:cxn ang="0">
                  <a:pos x="44" y="64"/>
                </a:cxn>
                <a:cxn ang="0">
                  <a:pos x="58" y="57"/>
                </a:cxn>
                <a:cxn ang="0">
                  <a:pos x="74" y="52"/>
                </a:cxn>
                <a:cxn ang="0">
                  <a:pos x="93" y="49"/>
                </a:cxn>
                <a:cxn ang="0">
                  <a:pos x="115" y="47"/>
                </a:cxn>
                <a:cxn ang="0">
                  <a:pos x="115" y="47"/>
                </a:cxn>
                <a:cxn ang="0">
                  <a:pos x="115" y="0"/>
                </a:cxn>
                <a:cxn ang="0">
                  <a:pos x="146" y="0"/>
                </a:cxn>
                <a:cxn ang="0">
                  <a:pos x="147" y="0"/>
                </a:cxn>
                <a:cxn ang="0">
                  <a:pos x="178" y="0"/>
                </a:cxn>
                <a:cxn ang="0">
                  <a:pos x="178" y="0"/>
                </a:cxn>
                <a:cxn ang="0">
                  <a:pos x="178" y="47"/>
                </a:cxn>
                <a:cxn ang="0">
                  <a:pos x="178" y="47"/>
                </a:cxn>
                <a:cxn ang="0">
                  <a:pos x="200" y="49"/>
                </a:cxn>
                <a:cxn ang="0">
                  <a:pos x="219" y="52"/>
                </a:cxn>
                <a:cxn ang="0">
                  <a:pos x="236" y="57"/>
                </a:cxn>
                <a:cxn ang="0">
                  <a:pos x="249" y="64"/>
                </a:cxn>
                <a:cxn ang="0">
                  <a:pos x="260" y="70"/>
                </a:cxn>
                <a:cxn ang="0">
                  <a:pos x="270" y="77"/>
                </a:cxn>
                <a:cxn ang="0">
                  <a:pos x="276" y="85"/>
                </a:cxn>
                <a:cxn ang="0">
                  <a:pos x="283" y="93"/>
                </a:cxn>
                <a:cxn ang="0">
                  <a:pos x="286" y="103"/>
                </a:cxn>
                <a:cxn ang="0">
                  <a:pos x="289" y="111"/>
                </a:cxn>
                <a:cxn ang="0">
                  <a:pos x="293" y="132"/>
                </a:cxn>
                <a:cxn ang="0">
                  <a:pos x="293" y="154"/>
                </a:cxn>
                <a:cxn ang="0">
                  <a:pos x="293" y="175"/>
                </a:cxn>
                <a:cxn ang="0">
                  <a:pos x="0" y="175"/>
                </a:cxn>
                <a:cxn ang="0">
                  <a:pos x="0" y="175"/>
                </a:cxn>
              </a:cxnLst>
              <a:rect l="0" t="0" r="r" b="b"/>
              <a:pathLst>
                <a:path w="293" h="175">
                  <a:moveTo>
                    <a:pt x="0" y="175"/>
                  </a:moveTo>
                  <a:lnTo>
                    <a:pt x="0" y="175"/>
                  </a:lnTo>
                  <a:lnTo>
                    <a:pt x="0" y="154"/>
                  </a:lnTo>
                  <a:lnTo>
                    <a:pt x="2" y="132"/>
                  </a:lnTo>
                  <a:lnTo>
                    <a:pt x="4" y="111"/>
                  </a:lnTo>
                  <a:lnTo>
                    <a:pt x="7" y="101"/>
                  </a:lnTo>
                  <a:lnTo>
                    <a:pt x="12" y="93"/>
                  </a:lnTo>
                  <a:lnTo>
                    <a:pt x="17" y="85"/>
                  </a:lnTo>
                  <a:lnTo>
                    <a:pt x="25" y="77"/>
                  </a:lnTo>
                  <a:lnTo>
                    <a:pt x="33" y="69"/>
                  </a:lnTo>
                  <a:lnTo>
                    <a:pt x="44" y="64"/>
                  </a:lnTo>
                  <a:lnTo>
                    <a:pt x="58" y="57"/>
                  </a:lnTo>
                  <a:lnTo>
                    <a:pt x="74" y="52"/>
                  </a:lnTo>
                  <a:lnTo>
                    <a:pt x="93" y="49"/>
                  </a:lnTo>
                  <a:lnTo>
                    <a:pt x="115" y="47"/>
                  </a:lnTo>
                  <a:lnTo>
                    <a:pt x="115" y="47"/>
                  </a:lnTo>
                  <a:lnTo>
                    <a:pt x="115" y="0"/>
                  </a:lnTo>
                  <a:lnTo>
                    <a:pt x="146" y="0"/>
                  </a:lnTo>
                  <a:lnTo>
                    <a:pt x="147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78" y="47"/>
                  </a:lnTo>
                  <a:lnTo>
                    <a:pt x="178" y="47"/>
                  </a:lnTo>
                  <a:lnTo>
                    <a:pt x="200" y="49"/>
                  </a:lnTo>
                  <a:lnTo>
                    <a:pt x="219" y="52"/>
                  </a:lnTo>
                  <a:lnTo>
                    <a:pt x="236" y="57"/>
                  </a:lnTo>
                  <a:lnTo>
                    <a:pt x="249" y="64"/>
                  </a:lnTo>
                  <a:lnTo>
                    <a:pt x="260" y="70"/>
                  </a:lnTo>
                  <a:lnTo>
                    <a:pt x="270" y="77"/>
                  </a:lnTo>
                  <a:lnTo>
                    <a:pt x="276" y="85"/>
                  </a:lnTo>
                  <a:lnTo>
                    <a:pt x="283" y="93"/>
                  </a:lnTo>
                  <a:lnTo>
                    <a:pt x="286" y="103"/>
                  </a:lnTo>
                  <a:lnTo>
                    <a:pt x="289" y="111"/>
                  </a:lnTo>
                  <a:lnTo>
                    <a:pt x="293" y="132"/>
                  </a:lnTo>
                  <a:lnTo>
                    <a:pt x="293" y="154"/>
                  </a:lnTo>
                  <a:lnTo>
                    <a:pt x="293" y="175"/>
                  </a:lnTo>
                  <a:lnTo>
                    <a:pt x="0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FBCC5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66" name="Freeform 218"/>
            <p:cNvSpPr/>
            <p:nvPr/>
          </p:nvSpPr>
          <p:spPr bwMode="auto">
            <a:xfrm>
              <a:off x="3465513" y="2624138"/>
              <a:ext cx="103188" cy="30163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5"/>
                </a:cxn>
                <a:cxn ang="0">
                  <a:pos x="3" y="8"/>
                </a:cxn>
                <a:cxn ang="0">
                  <a:pos x="11" y="14"/>
                </a:cxn>
                <a:cxn ang="0">
                  <a:pos x="21" y="18"/>
                </a:cxn>
                <a:cxn ang="0">
                  <a:pos x="32" y="19"/>
                </a:cxn>
                <a:cxn ang="0">
                  <a:pos x="42" y="18"/>
                </a:cxn>
                <a:cxn ang="0">
                  <a:pos x="52" y="14"/>
                </a:cxn>
                <a:cxn ang="0">
                  <a:pos x="60" y="8"/>
                </a:cxn>
                <a:cxn ang="0">
                  <a:pos x="63" y="5"/>
                </a:cxn>
                <a:cxn ang="0">
                  <a:pos x="65" y="0"/>
                </a:cxn>
                <a:cxn ang="0">
                  <a:pos x="65" y="0"/>
                </a:cxn>
              </a:cxnLst>
              <a:rect l="0" t="0" r="r" b="b"/>
              <a:pathLst>
                <a:path w="65" h="19">
                  <a:moveTo>
                    <a:pt x="6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5"/>
                  </a:lnTo>
                  <a:lnTo>
                    <a:pt x="3" y="8"/>
                  </a:lnTo>
                  <a:lnTo>
                    <a:pt x="11" y="14"/>
                  </a:lnTo>
                  <a:lnTo>
                    <a:pt x="21" y="18"/>
                  </a:lnTo>
                  <a:lnTo>
                    <a:pt x="32" y="19"/>
                  </a:lnTo>
                  <a:lnTo>
                    <a:pt x="42" y="18"/>
                  </a:lnTo>
                  <a:lnTo>
                    <a:pt x="52" y="14"/>
                  </a:lnTo>
                  <a:lnTo>
                    <a:pt x="60" y="8"/>
                  </a:lnTo>
                  <a:lnTo>
                    <a:pt x="63" y="5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C9B3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67" name="Freeform 219"/>
            <p:cNvSpPr/>
            <p:nvPr/>
          </p:nvSpPr>
          <p:spPr bwMode="auto">
            <a:xfrm>
              <a:off x="3360738" y="2263775"/>
              <a:ext cx="309563" cy="374650"/>
            </a:xfrm>
            <a:custGeom>
              <a:avLst/>
              <a:gdLst/>
              <a:ahLst/>
              <a:cxnLst>
                <a:cxn ang="0">
                  <a:pos x="7" y="112"/>
                </a:cxn>
                <a:cxn ang="0">
                  <a:pos x="4" y="114"/>
                </a:cxn>
                <a:cxn ang="0">
                  <a:pos x="0" y="132"/>
                </a:cxn>
                <a:cxn ang="0">
                  <a:pos x="4" y="155"/>
                </a:cxn>
                <a:cxn ang="0">
                  <a:pos x="10" y="173"/>
                </a:cxn>
                <a:cxn ang="0">
                  <a:pos x="17" y="176"/>
                </a:cxn>
                <a:cxn ang="0">
                  <a:pos x="23" y="187"/>
                </a:cxn>
                <a:cxn ang="0">
                  <a:pos x="40" y="209"/>
                </a:cxn>
                <a:cxn ang="0">
                  <a:pos x="59" y="225"/>
                </a:cxn>
                <a:cxn ang="0">
                  <a:pos x="84" y="235"/>
                </a:cxn>
                <a:cxn ang="0">
                  <a:pos x="98" y="236"/>
                </a:cxn>
                <a:cxn ang="0">
                  <a:pos x="124" y="232"/>
                </a:cxn>
                <a:cxn ang="0">
                  <a:pos x="147" y="218"/>
                </a:cxn>
                <a:cxn ang="0">
                  <a:pos x="165" y="199"/>
                </a:cxn>
                <a:cxn ang="0">
                  <a:pos x="178" y="176"/>
                </a:cxn>
                <a:cxn ang="0">
                  <a:pos x="182" y="174"/>
                </a:cxn>
                <a:cxn ang="0">
                  <a:pos x="188" y="165"/>
                </a:cxn>
                <a:cxn ang="0">
                  <a:pos x="193" y="143"/>
                </a:cxn>
                <a:cxn ang="0">
                  <a:pos x="193" y="121"/>
                </a:cxn>
                <a:cxn ang="0">
                  <a:pos x="190" y="112"/>
                </a:cxn>
                <a:cxn ang="0">
                  <a:pos x="188" y="112"/>
                </a:cxn>
                <a:cxn ang="0">
                  <a:pos x="188" y="65"/>
                </a:cxn>
                <a:cxn ang="0">
                  <a:pos x="182" y="37"/>
                </a:cxn>
                <a:cxn ang="0">
                  <a:pos x="173" y="23"/>
                </a:cxn>
                <a:cxn ang="0">
                  <a:pos x="160" y="11"/>
                </a:cxn>
                <a:cxn ang="0">
                  <a:pos x="141" y="3"/>
                </a:cxn>
                <a:cxn ang="0">
                  <a:pos x="115" y="0"/>
                </a:cxn>
                <a:cxn ang="0">
                  <a:pos x="98" y="0"/>
                </a:cxn>
                <a:cxn ang="0">
                  <a:pos x="67" y="1"/>
                </a:cxn>
                <a:cxn ang="0">
                  <a:pos x="44" y="6"/>
                </a:cxn>
                <a:cxn ang="0">
                  <a:pos x="28" y="16"/>
                </a:cxn>
                <a:cxn ang="0">
                  <a:pos x="17" y="29"/>
                </a:cxn>
                <a:cxn ang="0">
                  <a:pos x="10" y="44"/>
                </a:cxn>
                <a:cxn ang="0">
                  <a:pos x="7" y="86"/>
                </a:cxn>
                <a:cxn ang="0">
                  <a:pos x="7" y="112"/>
                </a:cxn>
              </a:cxnLst>
              <a:rect l="0" t="0" r="r" b="b"/>
              <a:pathLst>
                <a:path w="195" h="236">
                  <a:moveTo>
                    <a:pt x="7" y="112"/>
                  </a:moveTo>
                  <a:lnTo>
                    <a:pt x="7" y="112"/>
                  </a:lnTo>
                  <a:lnTo>
                    <a:pt x="5" y="112"/>
                  </a:lnTo>
                  <a:lnTo>
                    <a:pt x="4" y="114"/>
                  </a:lnTo>
                  <a:lnTo>
                    <a:pt x="2" y="121"/>
                  </a:lnTo>
                  <a:lnTo>
                    <a:pt x="0" y="132"/>
                  </a:lnTo>
                  <a:lnTo>
                    <a:pt x="2" y="143"/>
                  </a:lnTo>
                  <a:lnTo>
                    <a:pt x="4" y="155"/>
                  </a:lnTo>
                  <a:lnTo>
                    <a:pt x="7" y="165"/>
                  </a:lnTo>
                  <a:lnTo>
                    <a:pt x="10" y="173"/>
                  </a:lnTo>
                  <a:lnTo>
                    <a:pt x="13" y="174"/>
                  </a:lnTo>
                  <a:lnTo>
                    <a:pt x="17" y="176"/>
                  </a:lnTo>
                  <a:lnTo>
                    <a:pt x="17" y="176"/>
                  </a:lnTo>
                  <a:lnTo>
                    <a:pt x="23" y="187"/>
                  </a:lnTo>
                  <a:lnTo>
                    <a:pt x="30" y="199"/>
                  </a:lnTo>
                  <a:lnTo>
                    <a:pt x="40" y="209"/>
                  </a:lnTo>
                  <a:lnTo>
                    <a:pt x="48" y="218"/>
                  </a:lnTo>
                  <a:lnTo>
                    <a:pt x="59" y="225"/>
                  </a:lnTo>
                  <a:lnTo>
                    <a:pt x="71" y="232"/>
                  </a:lnTo>
                  <a:lnTo>
                    <a:pt x="84" y="235"/>
                  </a:lnTo>
                  <a:lnTo>
                    <a:pt x="98" y="236"/>
                  </a:lnTo>
                  <a:lnTo>
                    <a:pt x="98" y="236"/>
                  </a:lnTo>
                  <a:lnTo>
                    <a:pt x="111" y="235"/>
                  </a:lnTo>
                  <a:lnTo>
                    <a:pt x="124" y="232"/>
                  </a:lnTo>
                  <a:lnTo>
                    <a:pt x="136" y="225"/>
                  </a:lnTo>
                  <a:lnTo>
                    <a:pt x="147" y="218"/>
                  </a:lnTo>
                  <a:lnTo>
                    <a:pt x="157" y="209"/>
                  </a:lnTo>
                  <a:lnTo>
                    <a:pt x="165" y="199"/>
                  </a:lnTo>
                  <a:lnTo>
                    <a:pt x="172" y="187"/>
                  </a:lnTo>
                  <a:lnTo>
                    <a:pt x="178" y="176"/>
                  </a:lnTo>
                  <a:lnTo>
                    <a:pt x="178" y="176"/>
                  </a:lnTo>
                  <a:lnTo>
                    <a:pt x="182" y="174"/>
                  </a:lnTo>
                  <a:lnTo>
                    <a:pt x="185" y="173"/>
                  </a:lnTo>
                  <a:lnTo>
                    <a:pt x="188" y="165"/>
                  </a:lnTo>
                  <a:lnTo>
                    <a:pt x="191" y="155"/>
                  </a:lnTo>
                  <a:lnTo>
                    <a:pt x="193" y="143"/>
                  </a:lnTo>
                  <a:lnTo>
                    <a:pt x="195" y="132"/>
                  </a:lnTo>
                  <a:lnTo>
                    <a:pt x="193" y="121"/>
                  </a:lnTo>
                  <a:lnTo>
                    <a:pt x="191" y="114"/>
                  </a:lnTo>
                  <a:lnTo>
                    <a:pt x="190" y="112"/>
                  </a:lnTo>
                  <a:lnTo>
                    <a:pt x="188" y="112"/>
                  </a:lnTo>
                  <a:lnTo>
                    <a:pt x="188" y="112"/>
                  </a:lnTo>
                  <a:lnTo>
                    <a:pt x="188" y="86"/>
                  </a:lnTo>
                  <a:lnTo>
                    <a:pt x="188" y="65"/>
                  </a:lnTo>
                  <a:lnTo>
                    <a:pt x="185" y="45"/>
                  </a:lnTo>
                  <a:lnTo>
                    <a:pt x="182" y="37"/>
                  </a:lnTo>
                  <a:lnTo>
                    <a:pt x="178" y="29"/>
                  </a:lnTo>
                  <a:lnTo>
                    <a:pt x="173" y="23"/>
                  </a:lnTo>
                  <a:lnTo>
                    <a:pt x="167" y="16"/>
                  </a:lnTo>
                  <a:lnTo>
                    <a:pt x="160" y="11"/>
                  </a:lnTo>
                  <a:lnTo>
                    <a:pt x="151" y="6"/>
                  </a:lnTo>
                  <a:lnTo>
                    <a:pt x="141" y="3"/>
                  </a:lnTo>
                  <a:lnTo>
                    <a:pt x="128" y="1"/>
                  </a:lnTo>
                  <a:lnTo>
                    <a:pt x="115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82" y="0"/>
                  </a:lnTo>
                  <a:lnTo>
                    <a:pt x="67" y="1"/>
                  </a:lnTo>
                  <a:lnTo>
                    <a:pt x="56" y="3"/>
                  </a:lnTo>
                  <a:lnTo>
                    <a:pt x="44" y="6"/>
                  </a:lnTo>
                  <a:lnTo>
                    <a:pt x="36" y="11"/>
                  </a:lnTo>
                  <a:lnTo>
                    <a:pt x="28" y="16"/>
                  </a:lnTo>
                  <a:lnTo>
                    <a:pt x="22" y="21"/>
                  </a:lnTo>
                  <a:lnTo>
                    <a:pt x="17" y="29"/>
                  </a:lnTo>
                  <a:lnTo>
                    <a:pt x="13" y="36"/>
                  </a:lnTo>
                  <a:lnTo>
                    <a:pt x="10" y="44"/>
                  </a:lnTo>
                  <a:lnTo>
                    <a:pt x="7" y="63"/>
                  </a:lnTo>
                  <a:lnTo>
                    <a:pt x="7" y="86"/>
                  </a:lnTo>
                  <a:lnTo>
                    <a:pt x="7" y="112"/>
                  </a:lnTo>
                  <a:lnTo>
                    <a:pt x="7" y="112"/>
                  </a:lnTo>
                  <a:close/>
                </a:path>
              </a:pathLst>
            </a:custGeom>
            <a:solidFill>
              <a:srgbClr val="FBCC5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68" name="Freeform 220"/>
            <p:cNvSpPr/>
            <p:nvPr/>
          </p:nvSpPr>
          <p:spPr bwMode="auto">
            <a:xfrm>
              <a:off x="3282950" y="2695575"/>
              <a:ext cx="465138" cy="203200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28"/>
                </a:cxn>
                <a:cxn ang="0">
                  <a:pos x="0" y="107"/>
                </a:cxn>
                <a:cxn ang="0">
                  <a:pos x="2" y="85"/>
                </a:cxn>
                <a:cxn ang="0">
                  <a:pos x="4" y="64"/>
                </a:cxn>
                <a:cxn ang="0">
                  <a:pos x="7" y="54"/>
                </a:cxn>
                <a:cxn ang="0">
                  <a:pos x="12" y="46"/>
                </a:cxn>
                <a:cxn ang="0">
                  <a:pos x="17" y="38"/>
                </a:cxn>
                <a:cxn ang="0">
                  <a:pos x="25" y="30"/>
                </a:cxn>
                <a:cxn ang="0">
                  <a:pos x="33" y="22"/>
                </a:cxn>
                <a:cxn ang="0">
                  <a:pos x="44" y="17"/>
                </a:cxn>
                <a:cxn ang="0">
                  <a:pos x="58" y="10"/>
                </a:cxn>
                <a:cxn ang="0">
                  <a:pos x="74" y="5"/>
                </a:cxn>
                <a:cxn ang="0">
                  <a:pos x="93" y="2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123" y="4"/>
                </a:cxn>
                <a:cxn ang="0">
                  <a:pos x="131" y="5"/>
                </a:cxn>
                <a:cxn ang="0">
                  <a:pos x="138" y="7"/>
                </a:cxn>
                <a:cxn ang="0">
                  <a:pos x="146" y="9"/>
                </a:cxn>
                <a:cxn ang="0">
                  <a:pos x="154" y="7"/>
                </a:cxn>
                <a:cxn ang="0">
                  <a:pos x="162" y="5"/>
                </a:cxn>
                <a:cxn ang="0">
                  <a:pos x="178" y="0"/>
                </a:cxn>
                <a:cxn ang="0">
                  <a:pos x="178" y="0"/>
                </a:cxn>
                <a:cxn ang="0">
                  <a:pos x="200" y="2"/>
                </a:cxn>
                <a:cxn ang="0">
                  <a:pos x="219" y="5"/>
                </a:cxn>
                <a:cxn ang="0">
                  <a:pos x="236" y="10"/>
                </a:cxn>
                <a:cxn ang="0">
                  <a:pos x="249" y="17"/>
                </a:cxn>
                <a:cxn ang="0">
                  <a:pos x="260" y="23"/>
                </a:cxn>
                <a:cxn ang="0">
                  <a:pos x="270" y="30"/>
                </a:cxn>
                <a:cxn ang="0">
                  <a:pos x="276" y="38"/>
                </a:cxn>
                <a:cxn ang="0">
                  <a:pos x="283" y="46"/>
                </a:cxn>
                <a:cxn ang="0">
                  <a:pos x="286" y="56"/>
                </a:cxn>
                <a:cxn ang="0">
                  <a:pos x="289" y="64"/>
                </a:cxn>
                <a:cxn ang="0">
                  <a:pos x="293" y="85"/>
                </a:cxn>
                <a:cxn ang="0">
                  <a:pos x="293" y="107"/>
                </a:cxn>
                <a:cxn ang="0">
                  <a:pos x="293" y="128"/>
                </a:cxn>
                <a:cxn ang="0">
                  <a:pos x="0" y="128"/>
                </a:cxn>
                <a:cxn ang="0">
                  <a:pos x="0" y="128"/>
                </a:cxn>
              </a:cxnLst>
              <a:rect l="0" t="0" r="r" b="b"/>
              <a:pathLst>
                <a:path w="293" h="128">
                  <a:moveTo>
                    <a:pt x="0" y="128"/>
                  </a:moveTo>
                  <a:lnTo>
                    <a:pt x="0" y="128"/>
                  </a:lnTo>
                  <a:lnTo>
                    <a:pt x="0" y="107"/>
                  </a:lnTo>
                  <a:lnTo>
                    <a:pt x="2" y="85"/>
                  </a:lnTo>
                  <a:lnTo>
                    <a:pt x="4" y="64"/>
                  </a:lnTo>
                  <a:lnTo>
                    <a:pt x="7" y="54"/>
                  </a:lnTo>
                  <a:lnTo>
                    <a:pt x="12" y="46"/>
                  </a:lnTo>
                  <a:lnTo>
                    <a:pt x="17" y="38"/>
                  </a:lnTo>
                  <a:lnTo>
                    <a:pt x="25" y="30"/>
                  </a:lnTo>
                  <a:lnTo>
                    <a:pt x="33" y="22"/>
                  </a:lnTo>
                  <a:lnTo>
                    <a:pt x="44" y="17"/>
                  </a:lnTo>
                  <a:lnTo>
                    <a:pt x="58" y="10"/>
                  </a:lnTo>
                  <a:lnTo>
                    <a:pt x="74" y="5"/>
                  </a:lnTo>
                  <a:lnTo>
                    <a:pt x="93" y="2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23" y="4"/>
                  </a:lnTo>
                  <a:lnTo>
                    <a:pt x="131" y="5"/>
                  </a:lnTo>
                  <a:lnTo>
                    <a:pt x="138" y="7"/>
                  </a:lnTo>
                  <a:lnTo>
                    <a:pt x="146" y="9"/>
                  </a:lnTo>
                  <a:lnTo>
                    <a:pt x="154" y="7"/>
                  </a:lnTo>
                  <a:lnTo>
                    <a:pt x="162" y="5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200" y="2"/>
                  </a:lnTo>
                  <a:lnTo>
                    <a:pt x="219" y="5"/>
                  </a:lnTo>
                  <a:lnTo>
                    <a:pt x="236" y="10"/>
                  </a:lnTo>
                  <a:lnTo>
                    <a:pt x="249" y="17"/>
                  </a:lnTo>
                  <a:lnTo>
                    <a:pt x="260" y="23"/>
                  </a:lnTo>
                  <a:lnTo>
                    <a:pt x="270" y="30"/>
                  </a:lnTo>
                  <a:lnTo>
                    <a:pt x="276" y="38"/>
                  </a:lnTo>
                  <a:lnTo>
                    <a:pt x="283" y="46"/>
                  </a:lnTo>
                  <a:lnTo>
                    <a:pt x="286" y="56"/>
                  </a:lnTo>
                  <a:lnTo>
                    <a:pt x="289" y="64"/>
                  </a:lnTo>
                  <a:lnTo>
                    <a:pt x="293" y="85"/>
                  </a:lnTo>
                  <a:lnTo>
                    <a:pt x="293" y="107"/>
                  </a:lnTo>
                  <a:lnTo>
                    <a:pt x="293" y="128"/>
                  </a:lnTo>
                  <a:lnTo>
                    <a:pt x="0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69" name="Freeform 221"/>
            <p:cNvSpPr/>
            <p:nvPr/>
          </p:nvSpPr>
          <p:spPr bwMode="auto">
            <a:xfrm>
              <a:off x="3360738" y="2244725"/>
              <a:ext cx="306388" cy="236538"/>
            </a:xfrm>
            <a:custGeom>
              <a:avLst/>
              <a:gdLst/>
              <a:ahLst/>
              <a:cxnLst>
                <a:cxn ang="0">
                  <a:pos x="170" y="149"/>
                </a:cxn>
                <a:cxn ang="0">
                  <a:pos x="173" y="131"/>
                </a:cxn>
                <a:cxn ang="0">
                  <a:pos x="178" y="126"/>
                </a:cxn>
                <a:cxn ang="0">
                  <a:pos x="188" y="124"/>
                </a:cxn>
                <a:cxn ang="0">
                  <a:pos x="193" y="100"/>
                </a:cxn>
                <a:cxn ang="0">
                  <a:pos x="191" y="62"/>
                </a:cxn>
                <a:cxn ang="0">
                  <a:pos x="178" y="33"/>
                </a:cxn>
                <a:cxn ang="0">
                  <a:pos x="157" y="13"/>
                </a:cxn>
                <a:cxn ang="0">
                  <a:pos x="131" y="4"/>
                </a:cxn>
                <a:cxn ang="0">
                  <a:pos x="103" y="0"/>
                </a:cxn>
                <a:cxn ang="0">
                  <a:pos x="75" y="4"/>
                </a:cxn>
                <a:cxn ang="0">
                  <a:pos x="51" y="13"/>
                </a:cxn>
                <a:cxn ang="0">
                  <a:pos x="41" y="20"/>
                </a:cxn>
                <a:cxn ang="0">
                  <a:pos x="26" y="23"/>
                </a:cxn>
                <a:cxn ang="0">
                  <a:pos x="15" y="31"/>
                </a:cxn>
                <a:cxn ang="0">
                  <a:pos x="9" y="41"/>
                </a:cxn>
                <a:cxn ang="0">
                  <a:pos x="0" y="70"/>
                </a:cxn>
                <a:cxn ang="0">
                  <a:pos x="4" y="105"/>
                </a:cxn>
                <a:cxn ang="0">
                  <a:pos x="7" y="124"/>
                </a:cxn>
                <a:cxn ang="0">
                  <a:pos x="17" y="126"/>
                </a:cxn>
                <a:cxn ang="0">
                  <a:pos x="22" y="131"/>
                </a:cxn>
                <a:cxn ang="0">
                  <a:pos x="25" y="149"/>
                </a:cxn>
                <a:cxn ang="0">
                  <a:pos x="30" y="105"/>
                </a:cxn>
                <a:cxn ang="0">
                  <a:pos x="36" y="77"/>
                </a:cxn>
                <a:cxn ang="0">
                  <a:pos x="41" y="70"/>
                </a:cxn>
                <a:cxn ang="0">
                  <a:pos x="71" y="84"/>
                </a:cxn>
                <a:cxn ang="0">
                  <a:pos x="80" y="87"/>
                </a:cxn>
                <a:cxn ang="0">
                  <a:pos x="115" y="88"/>
                </a:cxn>
                <a:cxn ang="0">
                  <a:pos x="134" y="92"/>
                </a:cxn>
                <a:cxn ang="0">
                  <a:pos x="149" y="103"/>
                </a:cxn>
                <a:cxn ang="0">
                  <a:pos x="160" y="115"/>
                </a:cxn>
                <a:cxn ang="0">
                  <a:pos x="167" y="129"/>
                </a:cxn>
                <a:cxn ang="0">
                  <a:pos x="170" y="149"/>
                </a:cxn>
              </a:cxnLst>
              <a:rect l="0" t="0" r="r" b="b"/>
              <a:pathLst>
                <a:path w="193" h="149">
                  <a:moveTo>
                    <a:pt x="170" y="149"/>
                  </a:moveTo>
                  <a:lnTo>
                    <a:pt x="170" y="149"/>
                  </a:lnTo>
                  <a:lnTo>
                    <a:pt x="170" y="139"/>
                  </a:lnTo>
                  <a:lnTo>
                    <a:pt x="173" y="131"/>
                  </a:lnTo>
                  <a:lnTo>
                    <a:pt x="175" y="128"/>
                  </a:lnTo>
                  <a:lnTo>
                    <a:pt x="178" y="126"/>
                  </a:lnTo>
                  <a:lnTo>
                    <a:pt x="183" y="124"/>
                  </a:lnTo>
                  <a:lnTo>
                    <a:pt x="188" y="124"/>
                  </a:lnTo>
                  <a:lnTo>
                    <a:pt x="188" y="124"/>
                  </a:lnTo>
                  <a:lnTo>
                    <a:pt x="193" y="100"/>
                  </a:lnTo>
                  <a:lnTo>
                    <a:pt x="193" y="80"/>
                  </a:lnTo>
                  <a:lnTo>
                    <a:pt x="191" y="62"/>
                  </a:lnTo>
                  <a:lnTo>
                    <a:pt x="187" y="46"/>
                  </a:lnTo>
                  <a:lnTo>
                    <a:pt x="178" y="33"/>
                  </a:lnTo>
                  <a:lnTo>
                    <a:pt x="169" y="23"/>
                  </a:lnTo>
                  <a:lnTo>
                    <a:pt x="157" y="13"/>
                  </a:lnTo>
                  <a:lnTo>
                    <a:pt x="146" y="7"/>
                  </a:lnTo>
                  <a:lnTo>
                    <a:pt x="131" y="4"/>
                  </a:lnTo>
                  <a:lnTo>
                    <a:pt x="118" y="0"/>
                  </a:lnTo>
                  <a:lnTo>
                    <a:pt x="103" y="0"/>
                  </a:lnTo>
                  <a:lnTo>
                    <a:pt x="89" y="2"/>
                  </a:lnTo>
                  <a:lnTo>
                    <a:pt x="75" y="4"/>
                  </a:lnTo>
                  <a:lnTo>
                    <a:pt x="62" y="8"/>
                  </a:lnTo>
                  <a:lnTo>
                    <a:pt x="51" y="13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33" y="21"/>
                  </a:lnTo>
                  <a:lnTo>
                    <a:pt x="26" y="23"/>
                  </a:lnTo>
                  <a:lnTo>
                    <a:pt x="22" y="26"/>
                  </a:lnTo>
                  <a:lnTo>
                    <a:pt x="15" y="31"/>
                  </a:lnTo>
                  <a:lnTo>
                    <a:pt x="12" y="36"/>
                  </a:lnTo>
                  <a:lnTo>
                    <a:pt x="9" y="41"/>
                  </a:lnTo>
                  <a:lnTo>
                    <a:pt x="4" y="56"/>
                  </a:lnTo>
                  <a:lnTo>
                    <a:pt x="0" y="70"/>
                  </a:lnTo>
                  <a:lnTo>
                    <a:pt x="2" y="87"/>
                  </a:lnTo>
                  <a:lnTo>
                    <a:pt x="4" y="105"/>
                  </a:lnTo>
                  <a:lnTo>
                    <a:pt x="7" y="124"/>
                  </a:lnTo>
                  <a:lnTo>
                    <a:pt x="7" y="124"/>
                  </a:lnTo>
                  <a:lnTo>
                    <a:pt x="13" y="124"/>
                  </a:lnTo>
                  <a:lnTo>
                    <a:pt x="17" y="126"/>
                  </a:lnTo>
                  <a:lnTo>
                    <a:pt x="20" y="128"/>
                  </a:lnTo>
                  <a:lnTo>
                    <a:pt x="22" y="131"/>
                  </a:lnTo>
                  <a:lnTo>
                    <a:pt x="25" y="139"/>
                  </a:lnTo>
                  <a:lnTo>
                    <a:pt x="25" y="149"/>
                  </a:lnTo>
                  <a:lnTo>
                    <a:pt x="25" y="149"/>
                  </a:lnTo>
                  <a:lnTo>
                    <a:pt x="30" y="105"/>
                  </a:lnTo>
                  <a:lnTo>
                    <a:pt x="33" y="85"/>
                  </a:lnTo>
                  <a:lnTo>
                    <a:pt x="36" y="77"/>
                  </a:lnTo>
                  <a:lnTo>
                    <a:pt x="41" y="70"/>
                  </a:lnTo>
                  <a:lnTo>
                    <a:pt x="41" y="70"/>
                  </a:lnTo>
                  <a:lnTo>
                    <a:pt x="61" y="80"/>
                  </a:lnTo>
                  <a:lnTo>
                    <a:pt x="71" y="84"/>
                  </a:lnTo>
                  <a:lnTo>
                    <a:pt x="80" y="87"/>
                  </a:lnTo>
                  <a:lnTo>
                    <a:pt x="80" y="87"/>
                  </a:lnTo>
                  <a:lnTo>
                    <a:pt x="100" y="88"/>
                  </a:lnTo>
                  <a:lnTo>
                    <a:pt x="115" y="88"/>
                  </a:lnTo>
                  <a:lnTo>
                    <a:pt x="126" y="90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49" y="103"/>
                  </a:lnTo>
                  <a:lnTo>
                    <a:pt x="156" y="108"/>
                  </a:lnTo>
                  <a:lnTo>
                    <a:pt x="160" y="115"/>
                  </a:lnTo>
                  <a:lnTo>
                    <a:pt x="164" y="121"/>
                  </a:lnTo>
                  <a:lnTo>
                    <a:pt x="167" y="129"/>
                  </a:lnTo>
                  <a:lnTo>
                    <a:pt x="170" y="149"/>
                  </a:lnTo>
                  <a:lnTo>
                    <a:pt x="170" y="1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70" name="Freeform 222"/>
            <p:cNvSpPr>
              <a:spLocks noEditPoints="1"/>
            </p:cNvSpPr>
            <p:nvPr/>
          </p:nvSpPr>
          <p:spPr bwMode="auto">
            <a:xfrm>
              <a:off x="3409950" y="2449513"/>
              <a:ext cx="88900" cy="52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56" y="33"/>
                </a:cxn>
                <a:cxn ang="0">
                  <a:pos x="0" y="3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5"/>
                </a:cxn>
                <a:cxn ang="0">
                  <a:pos x="5" y="26"/>
                </a:cxn>
                <a:cxn ang="0">
                  <a:pos x="49" y="26"/>
                </a:cxn>
                <a:cxn ang="0">
                  <a:pos x="49" y="5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56" h="33">
                  <a:moveTo>
                    <a:pt x="0" y="0"/>
                  </a:moveTo>
                  <a:lnTo>
                    <a:pt x="56" y="0"/>
                  </a:lnTo>
                  <a:lnTo>
                    <a:pt x="56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5" y="5"/>
                  </a:moveTo>
                  <a:lnTo>
                    <a:pt x="5" y="26"/>
                  </a:lnTo>
                  <a:lnTo>
                    <a:pt x="49" y="26"/>
                  </a:lnTo>
                  <a:lnTo>
                    <a:pt x="49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71" name="Freeform 223"/>
            <p:cNvSpPr>
              <a:spLocks noEditPoints="1"/>
            </p:cNvSpPr>
            <p:nvPr/>
          </p:nvSpPr>
          <p:spPr bwMode="auto">
            <a:xfrm>
              <a:off x="3532188" y="2449513"/>
              <a:ext cx="88900" cy="52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56" y="33"/>
                </a:cxn>
                <a:cxn ang="0">
                  <a:pos x="0" y="3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5"/>
                </a:cxn>
                <a:cxn ang="0">
                  <a:pos x="7" y="26"/>
                </a:cxn>
                <a:cxn ang="0">
                  <a:pos x="51" y="26"/>
                </a:cxn>
                <a:cxn ang="0">
                  <a:pos x="51" y="5"/>
                </a:cxn>
                <a:cxn ang="0">
                  <a:pos x="7" y="5"/>
                </a:cxn>
                <a:cxn ang="0">
                  <a:pos x="7" y="5"/>
                </a:cxn>
              </a:cxnLst>
              <a:rect l="0" t="0" r="r" b="b"/>
              <a:pathLst>
                <a:path w="56" h="33">
                  <a:moveTo>
                    <a:pt x="0" y="0"/>
                  </a:moveTo>
                  <a:lnTo>
                    <a:pt x="56" y="0"/>
                  </a:lnTo>
                  <a:lnTo>
                    <a:pt x="56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7" y="5"/>
                  </a:moveTo>
                  <a:lnTo>
                    <a:pt x="7" y="26"/>
                  </a:lnTo>
                  <a:lnTo>
                    <a:pt x="51" y="26"/>
                  </a:lnTo>
                  <a:lnTo>
                    <a:pt x="51" y="5"/>
                  </a:lnTo>
                  <a:lnTo>
                    <a:pt x="7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72" name="Freeform 224"/>
            <p:cNvSpPr/>
            <p:nvPr/>
          </p:nvSpPr>
          <p:spPr bwMode="auto">
            <a:xfrm>
              <a:off x="3495675" y="2462213"/>
              <a:ext cx="39688" cy="11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" h="7">
                  <a:moveTo>
                    <a:pt x="0" y="0"/>
                  </a:moveTo>
                  <a:lnTo>
                    <a:pt x="25" y="0"/>
                  </a:lnTo>
                  <a:lnTo>
                    <a:pt x="25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73" name="Freeform 225"/>
            <p:cNvSpPr/>
            <p:nvPr/>
          </p:nvSpPr>
          <p:spPr bwMode="auto">
            <a:xfrm>
              <a:off x="3486150" y="2716213"/>
              <a:ext cx="61913" cy="182563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10" y="45"/>
                </a:cxn>
                <a:cxn ang="0">
                  <a:pos x="5" y="115"/>
                </a:cxn>
                <a:cxn ang="0">
                  <a:pos x="32" y="115"/>
                </a:cxn>
                <a:cxn ang="0">
                  <a:pos x="28" y="46"/>
                </a:cxn>
                <a:cxn ang="0">
                  <a:pos x="39" y="22"/>
                </a:cxn>
                <a:cxn ang="0">
                  <a:pos x="19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39" h="115">
                  <a:moveTo>
                    <a:pt x="0" y="22"/>
                  </a:moveTo>
                  <a:lnTo>
                    <a:pt x="10" y="45"/>
                  </a:lnTo>
                  <a:lnTo>
                    <a:pt x="5" y="115"/>
                  </a:lnTo>
                  <a:lnTo>
                    <a:pt x="32" y="115"/>
                  </a:lnTo>
                  <a:lnTo>
                    <a:pt x="28" y="46"/>
                  </a:lnTo>
                  <a:lnTo>
                    <a:pt x="39" y="22"/>
                  </a:lnTo>
                  <a:lnTo>
                    <a:pt x="19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11979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505" name="组合 504"/>
          <p:cNvGrpSpPr/>
          <p:nvPr/>
        </p:nvGrpSpPr>
        <p:grpSpPr>
          <a:xfrm>
            <a:off x="2647181" y="761957"/>
            <a:ext cx="1223433" cy="1223435"/>
            <a:chOff x="2000250" y="0"/>
            <a:chExt cx="917575" cy="917576"/>
          </a:xfrm>
        </p:grpSpPr>
        <p:sp>
          <p:nvSpPr>
            <p:cNvPr id="2065" name="Freeform 17"/>
            <p:cNvSpPr/>
            <p:nvPr/>
          </p:nvSpPr>
          <p:spPr bwMode="auto">
            <a:xfrm>
              <a:off x="2000250" y="0"/>
              <a:ext cx="917575" cy="917575"/>
            </a:xfrm>
            <a:custGeom>
              <a:avLst/>
              <a:gdLst/>
              <a:ahLst/>
              <a:cxnLst>
                <a:cxn ang="0">
                  <a:pos x="289" y="0"/>
                </a:cxn>
                <a:cxn ang="0">
                  <a:pos x="348" y="7"/>
                </a:cxn>
                <a:cxn ang="0">
                  <a:pos x="402" y="23"/>
                </a:cxn>
                <a:cxn ang="0">
                  <a:pos x="451" y="49"/>
                </a:cxn>
                <a:cxn ang="0">
                  <a:pos x="493" y="85"/>
                </a:cxn>
                <a:cxn ang="0">
                  <a:pos x="529" y="127"/>
                </a:cxn>
                <a:cxn ang="0">
                  <a:pos x="555" y="176"/>
                </a:cxn>
                <a:cxn ang="0">
                  <a:pos x="573" y="230"/>
                </a:cxn>
                <a:cxn ang="0">
                  <a:pos x="578" y="289"/>
                </a:cxn>
                <a:cxn ang="0">
                  <a:pos x="576" y="318"/>
                </a:cxn>
                <a:cxn ang="0">
                  <a:pos x="565" y="376"/>
                </a:cxn>
                <a:cxn ang="0">
                  <a:pos x="544" y="428"/>
                </a:cxn>
                <a:cxn ang="0">
                  <a:pos x="513" y="474"/>
                </a:cxn>
                <a:cxn ang="0">
                  <a:pos x="474" y="513"/>
                </a:cxn>
                <a:cxn ang="0">
                  <a:pos x="428" y="544"/>
                </a:cxn>
                <a:cxn ang="0">
                  <a:pos x="376" y="565"/>
                </a:cxn>
                <a:cxn ang="0">
                  <a:pos x="318" y="576"/>
                </a:cxn>
                <a:cxn ang="0">
                  <a:pos x="289" y="578"/>
                </a:cxn>
                <a:cxn ang="0">
                  <a:pos x="230" y="573"/>
                </a:cxn>
                <a:cxn ang="0">
                  <a:pos x="176" y="555"/>
                </a:cxn>
                <a:cxn ang="0">
                  <a:pos x="127" y="529"/>
                </a:cxn>
                <a:cxn ang="0">
                  <a:pos x="85" y="493"/>
                </a:cxn>
                <a:cxn ang="0">
                  <a:pos x="49" y="451"/>
                </a:cxn>
                <a:cxn ang="0">
                  <a:pos x="23" y="402"/>
                </a:cxn>
                <a:cxn ang="0">
                  <a:pos x="7" y="348"/>
                </a:cxn>
                <a:cxn ang="0">
                  <a:pos x="0" y="289"/>
                </a:cxn>
                <a:cxn ang="0">
                  <a:pos x="2" y="260"/>
                </a:cxn>
                <a:cxn ang="0">
                  <a:pos x="13" y="204"/>
                </a:cxn>
                <a:cxn ang="0">
                  <a:pos x="34" y="152"/>
                </a:cxn>
                <a:cxn ang="0">
                  <a:pos x="65" y="106"/>
                </a:cxn>
                <a:cxn ang="0">
                  <a:pos x="105" y="65"/>
                </a:cxn>
                <a:cxn ang="0">
                  <a:pos x="152" y="34"/>
                </a:cxn>
                <a:cxn ang="0">
                  <a:pos x="204" y="13"/>
                </a:cxn>
                <a:cxn ang="0">
                  <a:pos x="260" y="2"/>
                </a:cxn>
                <a:cxn ang="0">
                  <a:pos x="289" y="0"/>
                </a:cxn>
              </a:cxnLst>
              <a:rect l="0" t="0" r="r" b="b"/>
              <a:pathLst>
                <a:path w="578" h="578">
                  <a:moveTo>
                    <a:pt x="289" y="0"/>
                  </a:moveTo>
                  <a:lnTo>
                    <a:pt x="289" y="0"/>
                  </a:lnTo>
                  <a:lnTo>
                    <a:pt x="318" y="2"/>
                  </a:lnTo>
                  <a:lnTo>
                    <a:pt x="348" y="7"/>
                  </a:lnTo>
                  <a:lnTo>
                    <a:pt x="376" y="13"/>
                  </a:lnTo>
                  <a:lnTo>
                    <a:pt x="402" y="23"/>
                  </a:lnTo>
                  <a:lnTo>
                    <a:pt x="428" y="34"/>
                  </a:lnTo>
                  <a:lnTo>
                    <a:pt x="451" y="49"/>
                  </a:lnTo>
                  <a:lnTo>
                    <a:pt x="474" y="65"/>
                  </a:lnTo>
                  <a:lnTo>
                    <a:pt x="493" y="85"/>
                  </a:lnTo>
                  <a:lnTo>
                    <a:pt x="513" y="106"/>
                  </a:lnTo>
                  <a:lnTo>
                    <a:pt x="529" y="127"/>
                  </a:lnTo>
                  <a:lnTo>
                    <a:pt x="544" y="152"/>
                  </a:lnTo>
                  <a:lnTo>
                    <a:pt x="555" y="176"/>
                  </a:lnTo>
                  <a:lnTo>
                    <a:pt x="565" y="204"/>
                  </a:lnTo>
                  <a:lnTo>
                    <a:pt x="573" y="230"/>
                  </a:lnTo>
                  <a:lnTo>
                    <a:pt x="576" y="260"/>
                  </a:lnTo>
                  <a:lnTo>
                    <a:pt x="578" y="289"/>
                  </a:lnTo>
                  <a:lnTo>
                    <a:pt x="578" y="289"/>
                  </a:lnTo>
                  <a:lnTo>
                    <a:pt x="576" y="318"/>
                  </a:lnTo>
                  <a:lnTo>
                    <a:pt x="573" y="348"/>
                  </a:lnTo>
                  <a:lnTo>
                    <a:pt x="565" y="376"/>
                  </a:lnTo>
                  <a:lnTo>
                    <a:pt x="555" y="402"/>
                  </a:lnTo>
                  <a:lnTo>
                    <a:pt x="544" y="428"/>
                  </a:lnTo>
                  <a:lnTo>
                    <a:pt x="529" y="451"/>
                  </a:lnTo>
                  <a:lnTo>
                    <a:pt x="513" y="474"/>
                  </a:lnTo>
                  <a:lnTo>
                    <a:pt x="493" y="493"/>
                  </a:lnTo>
                  <a:lnTo>
                    <a:pt x="474" y="513"/>
                  </a:lnTo>
                  <a:lnTo>
                    <a:pt x="451" y="529"/>
                  </a:lnTo>
                  <a:lnTo>
                    <a:pt x="428" y="544"/>
                  </a:lnTo>
                  <a:lnTo>
                    <a:pt x="402" y="555"/>
                  </a:lnTo>
                  <a:lnTo>
                    <a:pt x="376" y="565"/>
                  </a:lnTo>
                  <a:lnTo>
                    <a:pt x="348" y="573"/>
                  </a:lnTo>
                  <a:lnTo>
                    <a:pt x="318" y="576"/>
                  </a:lnTo>
                  <a:lnTo>
                    <a:pt x="289" y="578"/>
                  </a:lnTo>
                  <a:lnTo>
                    <a:pt x="289" y="578"/>
                  </a:lnTo>
                  <a:lnTo>
                    <a:pt x="260" y="576"/>
                  </a:lnTo>
                  <a:lnTo>
                    <a:pt x="230" y="573"/>
                  </a:lnTo>
                  <a:lnTo>
                    <a:pt x="204" y="565"/>
                  </a:lnTo>
                  <a:lnTo>
                    <a:pt x="176" y="555"/>
                  </a:lnTo>
                  <a:lnTo>
                    <a:pt x="152" y="544"/>
                  </a:lnTo>
                  <a:lnTo>
                    <a:pt x="127" y="529"/>
                  </a:lnTo>
                  <a:lnTo>
                    <a:pt x="105" y="513"/>
                  </a:lnTo>
                  <a:lnTo>
                    <a:pt x="85" y="493"/>
                  </a:lnTo>
                  <a:lnTo>
                    <a:pt x="65" y="474"/>
                  </a:lnTo>
                  <a:lnTo>
                    <a:pt x="49" y="451"/>
                  </a:lnTo>
                  <a:lnTo>
                    <a:pt x="34" y="428"/>
                  </a:lnTo>
                  <a:lnTo>
                    <a:pt x="23" y="402"/>
                  </a:lnTo>
                  <a:lnTo>
                    <a:pt x="13" y="376"/>
                  </a:lnTo>
                  <a:lnTo>
                    <a:pt x="7" y="348"/>
                  </a:lnTo>
                  <a:lnTo>
                    <a:pt x="2" y="318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2" y="260"/>
                  </a:lnTo>
                  <a:lnTo>
                    <a:pt x="7" y="230"/>
                  </a:lnTo>
                  <a:lnTo>
                    <a:pt x="13" y="204"/>
                  </a:lnTo>
                  <a:lnTo>
                    <a:pt x="23" y="176"/>
                  </a:lnTo>
                  <a:lnTo>
                    <a:pt x="34" y="152"/>
                  </a:lnTo>
                  <a:lnTo>
                    <a:pt x="49" y="127"/>
                  </a:lnTo>
                  <a:lnTo>
                    <a:pt x="65" y="106"/>
                  </a:lnTo>
                  <a:lnTo>
                    <a:pt x="85" y="85"/>
                  </a:lnTo>
                  <a:lnTo>
                    <a:pt x="105" y="65"/>
                  </a:lnTo>
                  <a:lnTo>
                    <a:pt x="127" y="49"/>
                  </a:lnTo>
                  <a:lnTo>
                    <a:pt x="152" y="34"/>
                  </a:lnTo>
                  <a:lnTo>
                    <a:pt x="176" y="23"/>
                  </a:lnTo>
                  <a:lnTo>
                    <a:pt x="204" y="13"/>
                  </a:lnTo>
                  <a:lnTo>
                    <a:pt x="230" y="7"/>
                  </a:lnTo>
                  <a:lnTo>
                    <a:pt x="260" y="2"/>
                  </a:lnTo>
                  <a:lnTo>
                    <a:pt x="289" y="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66DBA7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74" name="Freeform 226"/>
            <p:cNvSpPr/>
            <p:nvPr/>
          </p:nvSpPr>
          <p:spPr bwMode="auto">
            <a:xfrm>
              <a:off x="2216150" y="179388"/>
              <a:ext cx="701675" cy="738188"/>
            </a:xfrm>
            <a:custGeom>
              <a:avLst/>
              <a:gdLst/>
              <a:ahLst/>
              <a:cxnLst>
                <a:cxn ang="0">
                  <a:pos x="308" y="0"/>
                </a:cxn>
                <a:cxn ang="0">
                  <a:pos x="439" y="132"/>
                </a:cxn>
                <a:cxn ang="0">
                  <a:pos x="439" y="132"/>
                </a:cxn>
                <a:cxn ang="0">
                  <a:pos x="442" y="155"/>
                </a:cxn>
                <a:cxn ang="0">
                  <a:pos x="442" y="176"/>
                </a:cxn>
                <a:cxn ang="0">
                  <a:pos x="442" y="176"/>
                </a:cxn>
                <a:cxn ang="0">
                  <a:pos x="440" y="205"/>
                </a:cxn>
                <a:cxn ang="0">
                  <a:pos x="437" y="235"/>
                </a:cxn>
                <a:cxn ang="0">
                  <a:pos x="429" y="263"/>
                </a:cxn>
                <a:cxn ang="0">
                  <a:pos x="419" y="289"/>
                </a:cxn>
                <a:cxn ang="0">
                  <a:pos x="408" y="315"/>
                </a:cxn>
                <a:cxn ang="0">
                  <a:pos x="393" y="338"/>
                </a:cxn>
                <a:cxn ang="0">
                  <a:pos x="377" y="361"/>
                </a:cxn>
                <a:cxn ang="0">
                  <a:pos x="357" y="380"/>
                </a:cxn>
                <a:cxn ang="0">
                  <a:pos x="338" y="400"/>
                </a:cxn>
                <a:cxn ang="0">
                  <a:pos x="315" y="416"/>
                </a:cxn>
                <a:cxn ang="0">
                  <a:pos x="292" y="431"/>
                </a:cxn>
                <a:cxn ang="0">
                  <a:pos x="266" y="442"/>
                </a:cxn>
                <a:cxn ang="0">
                  <a:pos x="240" y="452"/>
                </a:cxn>
                <a:cxn ang="0">
                  <a:pos x="212" y="460"/>
                </a:cxn>
                <a:cxn ang="0">
                  <a:pos x="182" y="463"/>
                </a:cxn>
                <a:cxn ang="0">
                  <a:pos x="153" y="465"/>
                </a:cxn>
                <a:cxn ang="0">
                  <a:pos x="153" y="465"/>
                </a:cxn>
                <a:cxn ang="0">
                  <a:pos x="130" y="465"/>
                </a:cxn>
                <a:cxn ang="0">
                  <a:pos x="106" y="462"/>
                </a:cxn>
                <a:cxn ang="0">
                  <a:pos x="0" y="354"/>
                </a:cxn>
                <a:cxn ang="0">
                  <a:pos x="308" y="0"/>
                </a:cxn>
                <a:cxn ang="0">
                  <a:pos x="308" y="0"/>
                </a:cxn>
              </a:cxnLst>
              <a:rect l="0" t="0" r="r" b="b"/>
              <a:pathLst>
                <a:path w="442" h="465">
                  <a:moveTo>
                    <a:pt x="308" y="0"/>
                  </a:moveTo>
                  <a:lnTo>
                    <a:pt x="439" y="132"/>
                  </a:lnTo>
                  <a:lnTo>
                    <a:pt x="439" y="132"/>
                  </a:lnTo>
                  <a:lnTo>
                    <a:pt x="442" y="155"/>
                  </a:lnTo>
                  <a:lnTo>
                    <a:pt x="442" y="176"/>
                  </a:lnTo>
                  <a:lnTo>
                    <a:pt x="442" y="176"/>
                  </a:lnTo>
                  <a:lnTo>
                    <a:pt x="440" y="205"/>
                  </a:lnTo>
                  <a:lnTo>
                    <a:pt x="437" y="235"/>
                  </a:lnTo>
                  <a:lnTo>
                    <a:pt x="429" y="263"/>
                  </a:lnTo>
                  <a:lnTo>
                    <a:pt x="419" y="289"/>
                  </a:lnTo>
                  <a:lnTo>
                    <a:pt x="408" y="315"/>
                  </a:lnTo>
                  <a:lnTo>
                    <a:pt x="393" y="338"/>
                  </a:lnTo>
                  <a:lnTo>
                    <a:pt x="377" y="361"/>
                  </a:lnTo>
                  <a:lnTo>
                    <a:pt x="357" y="380"/>
                  </a:lnTo>
                  <a:lnTo>
                    <a:pt x="338" y="400"/>
                  </a:lnTo>
                  <a:lnTo>
                    <a:pt x="315" y="416"/>
                  </a:lnTo>
                  <a:lnTo>
                    <a:pt x="292" y="431"/>
                  </a:lnTo>
                  <a:lnTo>
                    <a:pt x="266" y="442"/>
                  </a:lnTo>
                  <a:lnTo>
                    <a:pt x="240" y="452"/>
                  </a:lnTo>
                  <a:lnTo>
                    <a:pt x="212" y="460"/>
                  </a:lnTo>
                  <a:lnTo>
                    <a:pt x="182" y="463"/>
                  </a:lnTo>
                  <a:lnTo>
                    <a:pt x="153" y="465"/>
                  </a:lnTo>
                  <a:lnTo>
                    <a:pt x="153" y="465"/>
                  </a:lnTo>
                  <a:lnTo>
                    <a:pt x="130" y="465"/>
                  </a:lnTo>
                  <a:lnTo>
                    <a:pt x="106" y="462"/>
                  </a:lnTo>
                  <a:lnTo>
                    <a:pt x="0" y="354"/>
                  </a:lnTo>
                  <a:lnTo>
                    <a:pt x="308" y="0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43AD7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75" name="Freeform 227"/>
            <p:cNvSpPr/>
            <p:nvPr/>
          </p:nvSpPr>
          <p:spPr bwMode="auto">
            <a:xfrm>
              <a:off x="2201863" y="168275"/>
              <a:ext cx="515938" cy="58420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99" y="0"/>
                </a:cxn>
                <a:cxn ang="0">
                  <a:pos x="299" y="0"/>
                </a:cxn>
                <a:cxn ang="0">
                  <a:pos x="306" y="0"/>
                </a:cxn>
                <a:cxn ang="0">
                  <a:pos x="309" y="2"/>
                </a:cxn>
                <a:cxn ang="0">
                  <a:pos x="317" y="7"/>
                </a:cxn>
                <a:cxn ang="0">
                  <a:pos x="324" y="15"/>
                </a:cxn>
                <a:cxn ang="0">
                  <a:pos x="324" y="20"/>
                </a:cxn>
                <a:cxn ang="0">
                  <a:pos x="325" y="25"/>
                </a:cxn>
                <a:cxn ang="0">
                  <a:pos x="325" y="341"/>
                </a:cxn>
                <a:cxn ang="0">
                  <a:pos x="325" y="341"/>
                </a:cxn>
                <a:cxn ang="0">
                  <a:pos x="324" y="346"/>
                </a:cxn>
                <a:cxn ang="0">
                  <a:pos x="324" y="351"/>
                </a:cxn>
                <a:cxn ang="0">
                  <a:pos x="317" y="359"/>
                </a:cxn>
                <a:cxn ang="0">
                  <a:pos x="309" y="364"/>
                </a:cxn>
                <a:cxn ang="0">
                  <a:pos x="306" y="366"/>
                </a:cxn>
                <a:cxn ang="0">
                  <a:pos x="299" y="368"/>
                </a:cxn>
                <a:cxn ang="0">
                  <a:pos x="25" y="368"/>
                </a:cxn>
                <a:cxn ang="0">
                  <a:pos x="25" y="368"/>
                </a:cxn>
                <a:cxn ang="0">
                  <a:pos x="20" y="366"/>
                </a:cxn>
                <a:cxn ang="0">
                  <a:pos x="15" y="364"/>
                </a:cxn>
                <a:cxn ang="0">
                  <a:pos x="7" y="359"/>
                </a:cxn>
                <a:cxn ang="0">
                  <a:pos x="2" y="351"/>
                </a:cxn>
                <a:cxn ang="0">
                  <a:pos x="0" y="346"/>
                </a:cxn>
                <a:cxn ang="0">
                  <a:pos x="0" y="341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0"/>
                </a:cxn>
                <a:cxn ang="0">
                  <a:pos x="2" y="15"/>
                </a:cxn>
                <a:cxn ang="0">
                  <a:pos x="7" y="7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325" h="368">
                  <a:moveTo>
                    <a:pt x="25" y="0"/>
                  </a:moveTo>
                  <a:lnTo>
                    <a:pt x="299" y="0"/>
                  </a:lnTo>
                  <a:lnTo>
                    <a:pt x="299" y="0"/>
                  </a:lnTo>
                  <a:lnTo>
                    <a:pt x="306" y="0"/>
                  </a:lnTo>
                  <a:lnTo>
                    <a:pt x="309" y="2"/>
                  </a:lnTo>
                  <a:lnTo>
                    <a:pt x="317" y="7"/>
                  </a:lnTo>
                  <a:lnTo>
                    <a:pt x="324" y="15"/>
                  </a:lnTo>
                  <a:lnTo>
                    <a:pt x="324" y="20"/>
                  </a:lnTo>
                  <a:lnTo>
                    <a:pt x="325" y="25"/>
                  </a:lnTo>
                  <a:lnTo>
                    <a:pt x="325" y="341"/>
                  </a:lnTo>
                  <a:lnTo>
                    <a:pt x="325" y="341"/>
                  </a:lnTo>
                  <a:lnTo>
                    <a:pt x="324" y="346"/>
                  </a:lnTo>
                  <a:lnTo>
                    <a:pt x="324" y="351"/>
                  </a:lnTo>
                  <a:lnTo>
                    <a:pt x="317" y="359"/>
                  </a:lnTo>
                  <a:lnTo>
                    <a:pt x="309" y="364"/>
                  </a:lnTo>
                  <a:lnTo>
                    <a:pt x="306" y="366"/>
                  </a:lnTo>
                  <a:lnTo>
                    <a:pt x="299" y="368"/>
                  </a:lnTo>
                  <a:lnTo>
                    <a:pt x="25" y="368"/>
                  </a:lnTo>
                  <a:lnTo>
                    <a:pt x="25" y="368"/>
                  </a:lnTo>
                  <a:lnTo>
                    <a:pt x="20" y="366"/>
                  </a:lnTo>
                  <a:lnTo>
                    <a:pt x="15" y="364"/>
                  </a:lnTo>
                  <a:lnTo>
                    <a:pt x="7" y="359"/>
                  </a:lnTo>
                  <a:lnTo>
                    <a:pt x="2" y="351"/>
                  </a:lnTo>
                  <a:lnTo>
                    <a:pt x="0" y="346"/>
                  </a:lnTo>
                  <a:lnTo>
                    <a:pt x="0" y="34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7" y="7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A7C8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76" name="Freeform 228"/>
            <p:cNvSpPr/>
            <p:nvPr/>
          </p:nvSpPr>
          <p:spPr bwMode="auto">
            <a:xfrm>
              <a:off x="2212975" y="179388"/>
              <a:ext cx="495300" cy="55880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92" y="0"/>
                </a:cxn>
                <a:cxn ang="0">
                  <a:pos x="292" y="0"/>
                </a:cxn>
                <a:cxn ang="0">
                  <a:pos x="300" y="1"/>
                </a:cxn>
                <a:cxn ang="0">
                  <a:pos x="305" y="5"/>
                </a:cxn>
                <a:cxn ang="0">
                  <a:pos x="310" y="11"/>
                </a:cxn>
                <a:cxn ang="0">
                  <a:pos x="312" y="18"/>
                </a:cxn>
                <a:cxn ang="0">
                  <a:pos x="312" y="334"/>
                </a:cxn>
                <a:cxn ang="0">
                  <a:pos x="312" y="334"/>
                </a:cxn>
                <a:cxn ang="0">
                  <a:pos x="310" y="343"/>
                </a:cxn>
                <a:cxn ang="0">
                  <a:pos x="305" y="348"/>
                </a:cxn>
                <a:cxn ang="0">
                  <a:pos x="300" y="352"/>
                </a:cxn>
                <a:cxn ang="0">
                  <a:pos x="292" y="352"/>
                </a:cxn>
                <a:cxn ang="0">
                  <a:pos x="18" y="352"/>
                </a:cxn>
                <a:cxn ang="0">
                  <a:pos x="18" y="352"/>
                </a:cxn>
                <a:cxn ang="0">
                  <a:pos x="11" y="352"/>
                </a:cxn>
                <a:cxn ang="0">
                  <a:pos x="5" y="348"/>
                </a:cxn>
                <a:cxn ang="0">
                  <a:pos x="2" y="343"/>
                </a:cxn>
                <a:cxn ang="0">
                  <a:pos x="0" y="334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11"/>
                </a:cxn>
                <a:cxn ang="0">
                  <a:pos x="5" y="5"/>
                </a:cxn>
                <a:cxn ang="0">
                  <a:pos x="11" y="1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312" h="352">
                  <a:moveTo>
                    <a:pt x="18" y="0"/>
                  </a:moveTo>
                  <a:lnTo>
                    <a:pt x="292" y="0"/>
                  </a:lnTo>
                  <a:lnTo>
                    <a:pt x="292" y="0"/>
                  </a:lnTo>
                  <a:lnTo>
                    <a:pt x="300" y="1"/>
                  </a:lnTo>
                  <a:lnTo>
                    <a:pt x="305" y="5"/>
                  </a:lnTo>
                  <a:lnTo>
                    <a:pt x="310" y="11"/>
                  </a:lnTo>
                  <a:lnTo>
                    <a:pt x="312" y="18"/>
                  </a:lnTo>
                  <a:lnTo>
                    <a:pt x="312" y="334"/>
                  </a:lnTo>
                  <a:lnTo>
                    <a:pt x="312" y="334"/>
                  </a:lnTo>
                  <a:lnTo>
                    <a:pt x="310" y="343"/>
                  </a:lnTo>
                  <a:lnTo>
                    <a:pt x="305" y="348"/>
                  </a:lnTo>
                  <a:lnTo>
                    <a:pt x="300" y="352"/>
                  </a:lnTo>
                  <a:lnTo>
                    <a:pt x="292" y="352"/>
                  </a:lnTo>
                  <a:lnTo>
                    <a:pt x="18" y="352"/>
                  </a:lnTo>
                  <a:lnTo>
                    <a:pt x="18" y="352"/>
                  </a:lnTo>
                  <a:lnTo>
                    <a:pt x="11" y="352"/>
                  </a:lnTo>
                  <a:lnTo>
                    <a:pt x="5" y="348"/>
                  </a:lnTo>
                  <a:lnTo>
                    <a:pt x="2" y="343"/>
                  </a:lnTo>
                  <a:lnTo>
                    <a:pt x="0" y="33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11979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77" name="Freeform 229"/>
            <p:cNvSpPr/>
            <p:nvPr/>
          </p:nvSpPr>
          <p:spPr bwMode="auto">
            <a:xfrm>
              <a:off x="2220913" y="187325"/>
              <a:ext cx="476250" cy="5445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87" y="0"/>
                </a:cxn>
                <a:cxn ang="0">
                  <a:pos x="287" y="0"/>
                </a:cxn>
                <a:cxn ang="0">
                  <a:pos x="294" y="1"/>
                </a:cxn>
                <a:cxn ang="0">
                  <a:pos x="297" y="4"/>
                </a:cxn>
                <a:cxn ang="0">
                  <a:pos x="300" y="8"/>
                </a:cxn>
                <a:cxn ang="0">
                  <a:pos x="300" y="13"/>
                </a:cxn>
                <a:cxn ang="0">
                  <a:pos x="300" y="329"/>
                </a:cxn>
                <a:cxn ang="0">
                  <a:pos x="300" y="329"/>
                </a:cxn>
                <a:cxn ang="0">
                  <a:pos x="300" y="334"/>
                </a:cxn>
                <a:cxn ang="0">
                  <a:pos x="297" y="339"/>
                </a:cxn>
                <a:cxn ang="0">
                  <a:pos x="294" y="343"/>
                </a:cxn>
                <a:cxn ang="0">
                  <a:pos x="287" y="343"/>
                </a:cxn>
                <a:cxn ang="0">
                  <a:pos x="13" y="343"/>
                </a:cxn>
                <a:cxn ang="0">
                  <a:pos x="13" y="343"/>
                </a:cxn>
                <a:cxn ang="0">
                  <a:pos x="8" y="343"/>
                </a:cxn>
                <a:cxn ang="0">
                  <a:pos x="3" y="339"/>
                </a:cxn>
                <a:cxn ang="0">
                  <a:pos x="1" y="334"/>
                </a:cxn>
                <a:cxn ang="0">
                  <a:pos x="0" y="329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" y="8"/>
                </a:cxn>
                <a:cxn ang="0">
                  <a:pos x="3" y="4"/>
                </a:cxn>
                <a:cxn ang="0">
                  <a:pos x="8" y="1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300" h="343">
                  <a:moveTo>
                    <a:pt x="13" y="0"/>
                  </a:moveTo>
                  <a:lnTo>
                    <a:pt x="287" y="0"/>
                  </a:lnTo>
                  <a:lnTo>
                    <a:pt x="287" y="0"/>
                  </a:lnTo>
                  <a:lnTo>
                    <a:pt x="294" y="1"/>
                  </a:lnTo>
                  <a:lnTo>
                    <a:pt x="297" y="4"/>
                  </a:lnTo>
                  <a:lnTo>
                    <a:pt x="300" y="8"/>
                  </a:lnTo>
                  <a:lnTo>
                    <a:pt x="300" y="13"/>
                  </a:lnTo>
                  <a:lnTo>
                    <a:pt x="300" y="329"/>
                  </a:lnTo>
                  <a:lnTo>
                    <a:pt x="300" y="329"/>
                  </a:lnTo>
                  <a:lnTo>
                    <a:pt x="300" y="334"/>
                  </a:lnTo>
                  <a:lnTo>
                    <a:pt x="297" y="339"/>
                  </a:lnTo>
                  <a:lnTo>
                    <a:pt x="294" y="343"/>
                  </a:lnTo>
                  <a:lnTo>
                    <a:pt x="287" y="343"/>
                  </a:lnTo>
                  <a:lnTo>
                    <a:pt x="13" y="343"/>
                  </a:lnTo>
                  <a:lnTo>
                    <a:pt x="13" y="343"/>
                  </a:lnTo>
                  <a:lnTo>
                    <a:pt x="8" y="343"/>
                  </a:lnTo>
                  <a:lnTo>
                    <a:pt x="3" y="339"/>
                  </a:lnTo>
                  <a:lnTo>
                    <a:pt x="1" y="334"/>
                  </a:lnTo>
                  <a:lnTo>
                    <a:pt x="0" y="32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6C5C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78" name="Freeform 230"/>
            <p:cNvSpPr>
              <a:spLocks noEditPoints="1"/>
            </p:cNvSpPr>
            <p:nvPr/>
          </p:nvSpPr>
          <p:spPr bwMode="auto">
            <a:xfrm>
              <a:off x="2392363" y="207963"/>
              <a:ext cx="41275" cy="38100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9" y="19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9" y="0"/>
                </a:cxn>
                <a:cxn ang="0">
                  <a:pos x="18" y="0"/>
                </a:cxn>
                <a:cxn ang="0">
                  <a:pos x="26" y="24"/>
                </a:cxn>
                <a:cxn ang="0">
                  <a:pos x="19" y="24"/>
                </a:cxn>
                <a:cxn ang="0">
                  <a:pos x="18" y="19"/>
                </a:cxn>
                <a:cxn ang="0">
                  <a:pos x="18" y="19"/>
                </a:cxn>
                <a:cxn ang="0">
                  <a:pos x="16" y="14"/>
                </a:cxn>
                <a:cxn ang="0">
                  <a:pos x="13" y="6"/>
                </a:cxn>
                <a:cxn ang="0">
                  <a:pos x="11" y="14"/>
                </a:cxn>
                <a:cxn ang="0">
                  <a:pos x="16" y="14"/>
                </a:cxn>
                <a:cxn ang="0">
                  <a:pos x="16" y="14"/>
                </a:cxn>
              </a:cxnLst>
              <a:rect l="0" t="0" r="r" b="b"/>
              <a:pathLst>
                <a:path w="26" h="24">
                  <a:moveTo>
                    <a:pt x="18" y="19"/>
                  </a:moveTo>
                  <a:lnTo>
                    <a:pt x="9" y="19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6" y="24"/>
                  </a:lnTo>
                  <a:lnTo>
                    <a:pt x="19" y="24"/>
                  </a:lnTo>
                  <a:lnTo>
                    <a:pt x="18" y="19"/>
                  </a:lnTo>
                  <a:lnTo>
                    <a:pt x="18" y="19"/>
                  </a:lnTo>
                  <a:close/>
                  <a:moveTo>
                    <a:pt x="16" y="14"/>
                  </a:moveTo>
                  <a:lnTo>
                    <a:pt x="13" y="6"/>
                  </a:lnTo>
                  <a:lnTo>
                    <a:pt x="11" y="14"/>
                  </a:lnTo>
                  <a:lnTo>
                    <a:pt x="16" y="14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79" name="Freeform 231"/>
            <p:cNvSpPr/>
            <p:nvPr/>
          </p:nvSpPr>
          <p:spPr bwMode="auto">
            <a:xfrm>
              <a:off x="2438400" y="207963"/>
              <a:ext cx="36513" cy="38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23" y="6"/>
                </a:cxn>
                <a:cxn ang="0">
                  <a:pos x="15" y="6"/>
                </a:cxn>
                <a:cxn ang="0">
                  <a:pos x="15" y="24"/>
                </a:cxn>
                <a:cxn ang="0">
                  <a:pos x="7" y="24"/>
                </a:cxn>
                <a:cxn ang="0">
                  <a:pos x="7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3" h="24">
                  <a:moveTo>
                    <a:pt x="0" y="0"/>
                  </a:moveTo>
                  <a:lnTo>
                    <a:pt x="23" y="0"/>
                  </a:lnTo>
                  <a:lnTo>
                    <a:pt x="23" y="6"/>
                  </a:lnTo>
                  <a:lnTo>
                    <a:pt x="15" y="6"/>
                  </a:lnTo>
                  <a:lnTo>
                    <a:pt x="15" y="24"/>
                  </a:lnTo>
                  <a:lnTo>
                    <a:pt x="7" y="24"/>
                  </a:lnTo>
                  <a:lnTo>
                    <a:pt x="7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80" name="Freeform 232"/>
            <p:cNvSpPr/>
            <p:nvPr/>
          </p:nvSpPr>
          <p:spPr bwMode="auto">
            <a:xfrm>
              <a:off x="2482850" y="207963"/>
              <a:ext cx="44450" cy="38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14" y="14"/>
                </a:cxn>
                <a:cxn ang="0">
                  <a:pos x="18" y="0"/>
                </a:cxn>
                <a:cxn ang="0">
                  <a:pos x="28" y="0"/>
                </a:cxn>
                <a:cxn ang="0">
                  <a:pos x="28" y="24"/>
                </a:cxn>
                <a:cxn ang="0">
                  <a:pos x="21" y="24"/>
                </a:cxn>
                <a:cxn ang="0">
                  <a:pos x="21" y="5"/>
                </a:cxn>
                <a:cxn ang="0">
                  <a:pos x="18" y="24"/>
                </a:cxn>
                <a:cxn ang="0">
                  <a:pos x="11" y="24"/>
                </a:cxn>
                <a:cxn ang="0">
                  <a:pos x="6" y="5"/>
                </a:cxn>
                <a:cxn ang="0">
                  <a:pos x="6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8" h="24">
                  <a:moveTo>
                    <a:pt x="0" y="0"/>
                  </a:moveTo>
                  <a:lnTo>
                    <a:pt x="11" y="0"/>
                  </a:lnTo>
                  <a:lnTo>
                    <a:pt x="14" y="14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28" y="24"/>
                  </a:lnTo>
                  <a:lnTo>
                    <a:pt x="21" y="24"/>
                  </a:lnTo>
                  <a:lnTo>
                    <a:pt x="21" y="5"/>
                  </a:lnTo>
                  <a:lnTo>
                    <a:pt x="18" y="24"/>
                  </a:lnTo>
                  <a:lnTo>
                    <a:pt x="11" y="24"/>
                  </a:lnTo>
                  <a:lnTo>
                    <a:pt x="6" y="5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81" name="Freeform 233"/>
            <p:cNvSpPr/>
            <p:nvPr/>
          </p:nvSpPr>
          <p:spPr bwMode="auto">
            <a:xfrm>
              <a:off x="2266950" y="269875"/>
              <a:ext cx="384175" cy="438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" y="0"/>
                </a:cxn>
                <a:cxn ang="0">
                  <a:pos x="232" y="276"/>
                </a:cxn>
                <a:cxn ang="0">
                  <a:pos x="10" y="27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" h="276">
                  <a:moveTo>
                    <a:pt x="0" y="0"/>
                  </a:moveTo>
                  <a:lnTo>
                    <a:pt x="242" y="0"/>
                  </a:lnTo>
                  <a:lnTo>
                    <a:pt x="232" y="276"/>
                  </a:lnTo>
                  <a:lnTo>
                    <a:pt x="10" y="2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 w="2">
              <a:solidFill>
                <a:srgbClr val="3E3E3E"/>
              </a:solidFill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82" name="Freeform 234"/>
            <p:cNvSpPr/>
            <p:nvPr/>
          </p:nvSpPr>
          <p:spPr bwMode="auto">
            <a:xfrm>
              <a:off x="2259013" y="261938"/>
              <a:ext cx="400050" cy="4540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2" y="0"/>
                </a:cxn>
                <a:cxn ang="0">
                  <a:pos x="242" y="286"/>
                </a:cxn>
                <a:cxn ang="0">
                  <a:pos x="12" y="28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2" h="286">
                  <a:moveTo>
                    <a:pt x="0" y="0"/>
                  </a:moveTo>
                  <a:lnTo>
                    <a:pt x="252" y="0"/>
                  </a:lnTo>
                  <a:lnTo>
                    <a:pt x="242" y="286"/>
                  </a:lnTo>
                  <a:lnTo>
                    <a:pt x="12" y="28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83" name="Freeform 235"/>
            <p:cNvSpPr/>
            <p:nvPr/>
          </p:nvSpPr>
          <p:spPr bwMode="auto">
            <a:xfrm>
              <a:off x="2287588" y="285750"/>
              <a:ext cx="344488" cy="4222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7" y="0"/>
                </a:cxn>
                <a:cxn ang="0">
                  <a:pos x="217" y="266"/>
                </a:cxn>
                <a:cxn ang="0">
                  <a:pos x="0" y="26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7" h="266">
                  <a:moveTo>
                    <a:pt x="0" y="0"/>
                  </a:moveTo>
                  <a:lnTo>
                    <a:pt x="217" y="0"/>
                  </a:lnTo>
                  <a:lnTo>
                    <a:pt x="217" y="266"/>
                  </a:lnTo>
                  <a:lnTo>
                    <a:pt x="0" y="2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B63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84" name="Freeform 236"/>
            <p:cNvSpPr/>
            <p:nvPr/>
          </p:nvSpPr>
          <p:spPr bwMode="auto">
            <a:xfrm>
              <a:off x="2293938" y="290513"/>
              <a:ext cx="333375" cy="409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0" y="0"/>
                </a:cxn>
                <a:cxn ang="0">
                  <a:pos x="210" y="258"/>
                </a:cxn>
                <a:cxn ang="0">
                  <a:pos x="0" y="25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0" h="258">
                  <a:moveTo>
                    <a:pt x="0" y="0"/>
                  </a:moveTo>
                  <a:lnTo>
                    <a:pt x="210" y="0"/>
                  </a:lnTo>
                  <a:lnTo>
                    <a:pt x="210" y="258"/>
                  </a:lnTo>
                  <a:lnTo>
                    <a:pt x="0" y="2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CF7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85" name="Freeform 237"/>
            <p:cNvSpPr/>
            <p:nvPr/>
          </p:nvSpPr>
          <p:spPr bwMode="auto">
            <a:xfrm>
              <a:off x="2300288" y="298450"/>
              <a:ext cx="319088" cy="396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1" y="0"/>
                </a:cxn>
                <a:cxn ang="0">
                  <a:pos x="201" y="250"/>
                </a:cxn>
                <a:cxn ang="0">
                  <a:pos x="0" y="25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1" h="250">
                  <a:moveTo>
                    <a:pt x="0" y="0"/>
                  </a:moveTo>
                  <a:lnTo>
                    <a:pt x="201" y="0"/>
                  </a:lnTo>
                  <a:lnTo>
                    <a:pt x="201" y="250"/>
                  </a:lnTo>
                  <a:lnTo>
                    <a:pt x="0" y="2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6A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86" name="Freeform 238"/>
            <p:cNvSpPr/>
            <p:nvPr/>
          </p:nvSpPr>
          <p:spPr bwMode="auto">
            <a:xfrm>
              <a:off x="2316163" y="315913"/>
              <a:ext cx="285750" cy="238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0" y="0"/>
                </a:cxn>
                <a:cxn ang="0">
                  <a:pos x="180" y="150"/>
                </a:cxn>
                <a:cxn ang="0">
                  <a:pos x="0" y="15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0" h="150">
                  <a:moveTo>
                    <a:pt x="0" y="0"/>
                  </a:moveTo>
                  <a:lnTo>
                    <a:pt x="180" y="0"/>
                  </a:lnTo>
                  <a:lnTo>
                    <a:pt x="180" y="150"/>
                  </a:lnTo>
                  <a:lnTo>
                    <a:pt x="0" y="1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B63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87" name="Freeform 239"/>
            <p:cNvSpPr/>
            <p:nvPr/>
          </p:nvSpPr>
          <p:spPr bwMode="auto">
            <a:xfrm>
              <a:off x="2306638" y="568325"/>
              <a:ext cx="304800" cy="79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92" y="5"/>
                </a:cxn>
                <a:cxn ang="0">
                  <a:pos x="192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92" h="5">
                  <a:moveTo>
                    <a:pt x="0" y="5"/>
                  </a:moveTo>
                  <a:lnTo>
                    <a:pt x="192" y="5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6C5C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88" name="Freeform 240"/>
            <p:cNvSpPr/>
            <p:nvPr/>
          </p:nvSpPr>
          <p:spPr bwMode="auto">
            <a:xfrm>
              <a:off x="2306638" y="585788"/>
              <a:ext cx="304800" cy="101600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192" y="64"/>
                </a:cxn>
                <a:cxn ang="0">
                  <a:pos x="192" y="0"/>
                </a:cxn>
                <a:cxn ang="0">
                  <a:pos x="0" y="0"/>
                </a:cxn>
                <a:cxn ang="0">
                  <a:pos x="0" y="64"/>
                </a:cxn>
                <a:cxn ang="0">
                  <a:pos x="0" y="64"/>
                </a:cxn>
              </a:cxnLst>
              <a:rect l="0" t="0" r="r" b="b"/>
              <a:pathLst>
                <a:path w="192" h="64">
                  <a:moveTo>
                    <a:pt x="0" y="64"/>
                  </a:moveTo>
                  <a:lnTo>
                    <a:pt x="192" y="64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16C5C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89" name="Freeform 241"/>
            <p:cNvSpPr/>
            <p:nvPr/>
          </p:nvSpPr>
          <p:spPr bwMode="auto">
            <a:xfrm>
              <a:off x="2328863" y="500063"/>
              <a:ext cx="120650" cy="3968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6" y="0"/>
                </a:cxn>
                <a:cxn ang="0">
                  <a:pos x="76" y="25"/>
                </a:cxn>
                <a:cxn ang="0">
                  <a:pos x="0" y="25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6" h="25">
                  <a:moveTo>
                    <a:pt x="7" y="0"/>
                  </a:moveTo>
                  <a:lnTo>
                    <a:pt x="76" y="0"/>
                  </a:lnTo>
                  <a:lnTo>
                    <a:pt x="76" y="25"/>
                  </a:lnTo>
                  <a:lnTo>
                    <a:pt x="0" y="25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90" name="Freeform 242"/>
            <p:cNvSpPr/>
            <p:nvPr/>
          </p:nvSpPr>
          <p:spPr bwMode="auto">
            <a:xfrm>
              <a:off x="2335213" y="328613"/>
              <a:ext cx="250825" cy="15875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52" y="0"/>
                </a:cxn>
                <a:cxn ang="0">
                  <a:pos x="158" y="100"/>
                </a:cxn>
                <a:cxn ang="0">
                  <a:pos x="0" y="10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58" h="100">
                  <a:moveTo>
                    <a:pt x="5" y="0"/>
                  </a:moveTo>
                  <a:lnTo>
                    <a:pt x="152" y="0"/>
                  </a:lnTo>
                  <a:lnTo>
                    <a:pt x="158" y="100"/>
                  </a:lnTo>
                  <a:lnTo>
                    <a:pt x="0" y="10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A7C8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91" name="Freeform 243"/>
            <p:cNvSpPr/>
            <p:nvPr/>
          </p:nvSpPr>
          <p:spPr bwMode="auto">
            <a:xfrm>
              <a:off x="2336800" y="331788"/>
              <a:ext cx="244475" cy="1524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9" y="0"/>
                </a:cxn>
                <a:cxn ang="0">
                  <a:pos x="154" y="96"/>
                </a:cxn>
                <a:cxn ang="0">
                  <a:pos x="0" y="96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54" h="96">
                  <a:moveTo>
                    <a:pt x="5" y="0"/>
                  </a:moveTo>
                  <a:lnTo>
                    <a:pt x="149" y="0"/>
                  </a:lnTo>
                  <a:lnTo>
                    <a:pt x="154" y="96"/>
                  </a:lnTo>
                  <a:lnTo>
                    <a:pt x="0" y="9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92" name="Freeform 244"/>
            <p:cNvSpPr/>
            <p:nvPr/>
          </p:nvSpPr>
          <p:spPr bwMode="auto">
            <a:xfrm>
              <a:off x="2339975" y="334963"/>
              <a:ext cx="238125" cy="1476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5" y="0"/>
                </a:cxn>
                <a:cxn ang="0">
                  <a:pos x="150" y="93"/>
                </a:cxn>
                <a:cxn ang="0">
                  <a:pos x="0" y="93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50" h="93">
                  <a:moveTo>
                    <a:pt x="5" y="0"/>
                  </a:moveTo>
                  <a:lnTo>
                    <a:pt x="145" y="0"/>
                  </a:lnTo>
                  <a:lnTo>
                    <a:pt x="150" y="93"/>
                  </a:lnTo>
                  <a:lnTo>
                    <a:pt x="0" y="9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6C5C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93" name="Freeform 245"/>
            <p:cNvSpPr>
              <a:spLocks noEditPoints="1"/>
            </p:cNvSpPr>
            <p:nvPr/>
          </p:nvSpPr>
          <p:spPr bwMode="auto">
            <a:xfrm>
              <a:off x="2336800" y="508000"/>
              <a:ext cx="104775" cy="25400"/>
            </a:xfrm>
            <a:custGeom>
              <a:avLst/>
              <a:gdLst/>
              <a:ahLst/>
              <a:cxnLst>
                <a:cxn ang="0">
                  <a:pos x="56" y="16"/>
                </a:cxn>
                <a:cxn ang="0">
                  <a:pos x="66" y="16"/>
                </a:cxn>
                <a:cxn ang="0">
                  <a:pos x="66" y="8"/>
                </a:cxn>
                <a:cxn ang="0">
                  <a:pos x="56" y="8"/>
                </a:cxn>
                <a:cxn ang="0">
                  <a:pos x="56" y="16"/>
                </a:cxn>
                <a:cxn ang="0">
                  <a:pos x="56" y="16"/>
                </a:cxn>
                <a:cxn ang="0">
                  <a:pos x="4" y="7"/>
                </a:cxn>
                <a:cxn ang="0">
                  <a:pos x="15" y="7"/>
                </a:cxn>
                <a:cxn ang="0">
                  <a:pos x="15" y="0"/>
                </a:cxn>
                <a:cxn ang="0">
                  <a:pos x="5" y="0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0" y="16"/>
                </a:cxn>
                <a:cxn ang="0">
                  <a:pos x="15" y="16"/>
                </a:cxn>
                <a:cxn ang="0">
                  <a:pos x="15" y="8"/>
                </a:cxn>
                <a:cxn ang="0">
                  <a:pos x="2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7" y="7"/>
                </a:cxn>
                <a:cxn ang="0">
                  <a:pos x="26" y="7"/>
                </a:cxn>
                <a:cxn ang="0">
                  <a:pos x="26" y="0"/>
                </a:cxn>
                <a:cxn ang="0">
                  <a:pos x="17" y="0"/>
                </a:cxn>
                <a:cxn ang="0">
                  <a:pos x="17" y="7"/>
                </a:cxn>
                <a:cxn ang="0">
                  <a:pos x="17" y="7"/>
                </a:cxn>
                <a:cxn ang="0">
                  <a:pos x="17" y="16"/>
                </a:cxn>
                <a:cxn ang="0">
                  <a:pos x="26" y="16"/>
                </a:cxn>
                <a:cxn ang="0">
                  <a:pos x="26" y="8"/>
                </a:cxn>
                <a:cxn ang="0">
                  <a:pos x="17" y="8"/>
                </a:cxn>
                <a:cxn ang="0">
                  <a:pos x="17" y="16"/>
                </a:cxn>
                <a:cxn ang="0">
                  <a:pos x="17" y="16"/>
                </a:cxn>
                <a:cxn ang="0">
                  <a:pos x="28" y="7"/>
                </a:cxn>
                <a:cxn ang="0">
                  <a:pos x="39" y="7"/>
                </a:cxn>
                <a:cxn ang="0">
                  <a:pos x="39" y="0"/>
                </a:cxn>
                <a:cxn ang="0">
                  <a:pos x="28" y="0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8" y="16"/>
                </a:cxn>
                <a:cxn ang="0">
                  <a:pos x="39" y="16"/>
                </a:cxn>
                <a:cxn ang="0">
                  <a:pos x="39" y="8"/>
                </a:cxn>
                <a:cxn ang="0">
                  <a:pos x="28" y="8"/>
                </a:cxn>
                <a:cxn ang="0">
                  <a:pos x="28" y="16"/>
                </a:cxn>
                <a:cxn ang="0">
                  <a:pos x="28" y="16"/>
                </a:cxn>
                <a:cxn ang="0">
                  <a:pos x="43" y="7"/>
                </a:cxn>
                <a:cxn ang="0">
                  <a:pos x="54" y="7"/>
                </a:cxn>
                <a:cxn ang="0">
                  <a:pos x="54" y="0"/>
                </a:cxn>
                <a:cxn ang="0">
                  <a:pos x="43" y="0"/>
                </a:cxn>
                <a:cxn ang="0">
                  <a:pos x="43" y="7"/>
                </a:cxn>
                <a:cxn ang="0">
                  <a:pos x="43" y="7"/>
                </a:cxn>
                <a:cxn ang="0">
                  <a:pos x="43" y="16"/>
                </a:cxn>
                <a:cxn ang="0">
                  <a:pos x="54" y="16"/>
                </a:cxn>
                <a:cxn ang="0">
                  <a:pos x="54" y="8"/>
                </a:cxn>
                <a:cxn ang="0">
                  <a:pos x="43" y="8"/>
                </a:cxn>
                <a:cxn ang="0">
                  <a:pos x="43" y="16"/>
                </a:cxn>
                <a:cxn ang="0">
                  <a:pos x="43" y="16"/>
                </a:cxn>
                <a:cxn ang="0">
                  <a:pos x="56" y="7"/>
                </a:cxn>
                <a:cxn ang="0">
                  <a:pos x="66" y="7"/>
                </a:cxn>
                <a:cxn ang="0">
                  <a:pos x="66" y="0"/>
                </a:cxn>
                <a:cxn ang="0">
                  <a:pos x="56" y="0"/>
                </a:cxn>
                <a:cxn ang="0">
                  <a:pos x="56" y="7"/>
                </a:cxn>
                <a:cxn ang="0">
                  <a:pos x="56" y="7"/>
                </a:cxn>
              </a:cxnLst>
              <a:rect l="0" t="0" r="r" b="b"/>
              <a:pathLst>
                <a:path w="66" h="16">
                  <a:moveTo>
                    <a:pt x="56" y="16"/>
                  </a:moveTo>
                  <a:lnTo>
                    <a:pt x="66" y="16"/>
                  </a:lnTo>
                  <a:lnTo>
                    <a:pt x="66" y="8"/>
                  </a:lnTo>
                  <a:lnTo>
                    <a:pt x="56" y="8"/>
                  </a:lnTo>
                  <a:lnTo>
                    <a:pt x="56" y="16"/>
                  </a:lnTo>
                  <a:lnTo>
                    <a:pt x="56" y="16"/>
                  </a:lnTo>
                  <a:close/>
                  <a:moveTo>
                    <a:pt x="4" y="7"/>
                  </a:moveTo>
                  <a:lnTo>
                    <a:pt x="15" y="7"/>
                  </a:lnTo>
                  <a:lnTo>
                    <a:pt x="15" y="0"/>
                  </a:lnTo>
                  <a:lnTo>
                    <a:pt x="5" y="0"/>
                  </a:lnTo>
                  <a:lnTo>
                    <a:pt x="4" y="7"/>
                  </a:lnTo>
                  <a:lnTo>
                    <a:pt x="4" y="7"/>
                  </a:lnTo>
                  <a:close/>
                  <a:moveTo>
                    <a:pt x="0" y="16"/>
                  </a:moveTo>
                  <a:lnTo>
                    <a:pt x="15" y="16"/>
                  </a:lnTo>
                  <a:lnTo>
                    <a:pt x="15" y="8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16"/>
                  </a:lnTo>
                  <a:close/>
                  <a:moveTo>
                    <a:pt x="17" y="7"/>
                  </a:moveTo>
                  <a:lnTo>
                    <a:pt x="26" y="7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17" y="7"/>
                  </a:lnTo>
                  <a:lnTo>
                    <a:pt x="17" y="7"/>
                  </a:lnTo>
                  <a:close/>
                  <a:moveTo>
                    <a:pt x="17" y="16"/>
                  </a:moveTo>
                  <a:lnTo>
                    <a:pt x="26" y="16"/>
                  </a:lnTo>
                  <a:lnTo>
                    <a:pt x="26" y="8"/>
                  </a:lnTo>
                  <a:lnTo>
                    <a:pt x="17" y="8"/>
                  </a:lnTo>
                  <a:lnTo>
                    <a:pt x="17" y="16"/>
                  </a:lnTo>
                  <a:lnTo>
                    <a:pt x="17" y="16"/>
                  </a:lnTo>
                  <a:close/>
                  <a:moveTo>
                    <a:pt x="28" y="7"/>
                  </a:moveTo>
                  <a:lnTo>
                    <a:pt x="39" y="7"/>
                  </a:lnTo>
                  <a:lnTo>
                    <a:pt x="39" y="0"/>
                  </a:lnTo>
                  <a:lnTo>
                    <a:pt x="28" y="0"/>
                  </a:lnTo>
                  <a:lnTo>
                    <a:pt x="28" y="7"/>
                  </a:lnTo>
                  <a:lnTo>
                    <a:pt x="28" y="7"/>
                  </a:lnTo>
                  <a:close/>
                  <a:moveTo>
                    <a:pt x="28" y="16"/>
                  </a:moveTo>
                  <a:lnTo>
                    <a:pt x="39" y="16"/>
                  </a:lnTo>
                  <a:lnTo>
                    <a:pt x="39" y="8"/>
                  </a:lnTo>
                  <a:lnTo>
                    <a:pt x="28" y="8"/>
                  </a:lnTo>
                  <a:lnTo>
                    <a:pt x="28" y="16"/>
                  </a:lnTo>
                  <a:lnTo>
                    <a:pt x="28" y="16"/>
                  </a:lnTo>
                  <a:close/>
                  <a:moveTo>
                    <a:pt x="43" y="7"/>
                  </a:moveTo>
                  <a:lnTo>
                    <a:pt x="54" y="7"/>
                  </a:lnTo>
                  <a:lnTo>
                    <a:pt x="54" y="0"/>
                  </a:lnTo>
                  <a:lnTo>
                    <a:pt x="43" y="0"/>
                  </a:lnTo>
                  <a:lnTo>
                    <a:pt x="43" y="7"/>
                  </a:lnTo>
                  <a:lnTo>
                    <a:pt x="43" y="7"/>
                  </a:lnTo>
                  <a:close/>
                  <a:moveTo>
                    <a:pt x="43" y="16"/>
                  </a:moveTo>
                  <a:lnTo>
                    <a:pt x="54" y="16"/>
                  </a:lnTo>
                  <a:lnTo>
                    <a:pt x="54" y="8"/>
                  </a:lnTo>
                  <a:lnTo>
                    <a:pt x="43" y="8"/>
                  </a:lnTo>
                  <a:lnTo>
                    <a:pt x="43" y="16"/>
                  </a:lnTo>
                  <a:lnTo>
                    <a:pt x="43" y="16"/>
                  </a:lnTo>
                  <a:close/>
                  <a:moveTo>
                    <a:pt x="56" y="7"/>
                  </a:moveTo>
                  <a:lnTo>
                    <a:pt x="66" y="7"/>
                  </a:lnTo>
                  <a:lnTo>
                    <a:pt x="66" y="0"/>
                  </a:lnTo>
                  <a:lnTo>
                    <a:pt x="56" y="0"/>
                  </a:lnTo>
                  <a:lnTo>
                    <a:pt x="56" y="7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16C5C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94" name="Freeform 246"/>
            <p:cNvSpPr/>
            <p:nvPr/>
          </p:nvSpPr>
          <p:spPr bwMode="auto">
            <a:xfrm>
              <a:off x="2520950" y="508000"/>
              <a:ext cx="68263" cy="25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0"/>
                </a:cxn>
                <a:cxn ang="0">
                  <a:pos x="43" y="16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3" h="16">
                  <a:moveTo>
                    <a:pt x="0" y="0"/>
                  </a:moveTo>
                  <a:lnTo>
                    <a:pt x="38" y="0"/>
                  </a:lnTo>
                  <a:lnTo>
                    <a:pt x="43" y="16"/>
                  </a:lnTo>
                  <a:lnTo>
                    <a:pt x="2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95" name="Freeform 247"/>
            <p:cNvSpPr/>
            <p:nvPr/>
          </p:nvSpPr>
          <p:spPr bwMode="auto">
            <a:xfrm>
              <a:off x="2536825" y="515938"/>
              <a:ext cx="36513" cy="111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0" y="0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3" y="3"/>
                </a:cxn>
                <a:cxn ang="0">
                  <a:pos x="20" y="3"/>
                </a:cxn>
                <a:cxn ang="0">
                  <a:pos x="20" y="7"/>
                </a:cxn>
                <a:cxn ang="0">
                  <a:pos x="8" y="7"/>
                </a:cxn>
                <a:cxn ang="0">
                  <a:pos x="8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3" h="7">
                  <a:moveTo>
                    <a:pt x="8" y="0"/>
                  </a:moveTo>
                  <a:lnTo>
                    <a:pt x="20" y="0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20" y="7"/>
                  </a:lnTo>
                  <a:lnTo>
                    <a:pt x="8" y="7"/>
                  </a:lnTo>
                  <a:lnTo>
                    <a:pt x="8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6C5C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96" name="Freeform 248"/>
            <p:cNvSpPr/>
            <p:nvPr/>
          </p:nvSpPr>
          <p:spPr bwMode="auto">
            <a:xfrm>
              <a:off x="2462213" y="604838"/>
              <a:ext cx="107950" cy="38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8" y="0"/>
                </a:cxn>
                <a:cxn ang="0">
                  <a:pos x="6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8" h="24">
                  <a:moveTo>
                    <a:pt x="0" y="0"/>
                  </a:moveTo>
                  <a:lnTo>
                    <a:pt x="68" y="0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97" name="Freeform 249"/>
            <p:cNvSpPr/>
            <p:nvPr/>
          </p:nvSpPr>
          <p:spPr bwMode="auto">
            <a:xfrm>
              <a:off x="2474913" y="617538"/>
              <a:ext cx="79375" cy="14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50" y="6"/>
                </a:cxn>
                <a:cxn ang="0">
                  <a:pos x="36" y="6"/>
                </a:cxn>
                <a:cxn ang="0">
                  <a:pos x="36" y="9"/>
                </a:cxn>
                <a:cxn ang="0">
                  <a:pos x="15" y="9"/>
                </a:cxn>
                <a:cxn ang="0">
                  <a:pos x="15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9">
                  <a:moveTo>
                    <a:pt x="0" y="0"/>
                  </a:moveTo>
                  <a:lnTo>
                    <a:pt x="50" y="0"/>
                  </a:lnTo>
                  <a:lnTo>
                    <a:pt x="50" y="6"/>
                  </a:lnTo>
                  <a:lnTo>
                    <a:pt x="36" y="6"/>
                  </a:lnTo>
                  <a:lnTo>
                    <a:pt x="36" y="9"/>
                  </a:lnTo>
                  <a:lnTo>
                    <a:pt x="15" y="9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BA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528" name="组合 527"/>
          <p:cNvGrpSpPr/>
          <p:nvPr/>
        </p:nvGrpSpPr>
        <p:grpSpPr>
          <a:xfrm>
            <a:off x="9695706" y="5048214"/>
            <a:ext cx="1223433" cy="1223433"/>
            <a:chOff x="6226175" y="4225925"/>
            <a:chExt cx="917575" cy="917575"/>
          </a:xfrm>
        </p:grpSpPr>
        <p:sp>
          <p:nvSpPr>
            <p:cNvPr id="2061" name="Freeform 13"/>
            <p:cNvSpPr/>
            <p:nvPr/>
          </p:nvSpPr>
          <p:spPr bwMode="auto">
            <a:xfrm>
              <a:off x="6226175" y="4225925"/>
              <a:ext cx="917575" cy="917575"/>
            </a:xfrm>
            <a:custGeom>
              <a:avLst/>
              <a:gdLst/>
              <a:ahLst/>
              <a:cxnLst>
                <a:cxn ang="0">
                  <a:pos x="289" y="0"/>
                </a:cxn>
                <a:cxn ang="0">
                  <a:pos x="348" y="6"/>
                </a:cxn>
                <a:cxn ang="0">
                  <a:pos x="402" y="23"/>
                </a:cxn>
                <a:cxn ang="0">
                  <a:pos x="451" y="49"/>
                </a:cxn>
                <a:cxn ang="0">
                  <a:pos x="493" y="85"/>
                </a:cxn>
                <a:cxn ang="0">
                  <a:pos x="529" y="127"/>
                </a:cxn>
                <a:cxn ang="0">
                  <a:pos x="555" y="176"/>
                </a:cxn>
                <a:cxn ang="0">
                  <a:pos x="573" y="230"/>
                </a:cxn>
                <a:cxn ang="0">
                  <a:pos x="578" y="289"/>
                </a:cxn>
                <a:cxn ang="0">
                  <a:pos x="576" y="318"/>
                </a:cxn>
                <a:cxn ang="0">
                  <a:pos x="565" y="376"/>
                </a:cxn>
                <a:cxn ang="0">
                  <a:pos x="544" y="428"/>
                </a:cxn>
                <a:cxn ang="0">
                  <a:pos x="513" y="473"/>
                </a:cxn>
                <a:cxn ang="0">
                  <a:pos x="473" y="513"/>
                </a:cxn>
                <a:cxn ang="0">
                  <a:pos x="428" y="544"/>
                </a:cxn>
                <a:cxn ang="0">
                  <a:pos x="376" y="565"/>
                </a:cxn>
                <a:cxn ang="0">
                  <a:pos x="318" y="576"/>
                </a:cxn>
                <a:cxn ang="0">
                  <a:pos x="289" y="578"/>
                </a:cxn>
                <a:cxn ang="0">
                  <a:pos x="230" y="573"/>
                </a:cxn>
                <a:cxn ang="0">
                  <a:pos x="176" y="555"/>
                </a:cxn>
                <a:cxn ang="0">
                  <a:pos x="127" y="529"/>
                </a:cxn>
                <a:cxn ang="0">
                  <a:pos x="85" y="493"/>
                </a:cxn>
                <a:cxn ang="0">
                  <a:pos x="49" y="451"/>
                </a:cxn>
                <a:cxn ang="0">
                  <a:pos x="23" y="402"/>
                </a:cxn>
                <a:cxn ang="0">
                  <a:pos x="6" y="348"/>
                </a:cxn>
                <a:cxn ang="0">
                  <a:pos x="0" y="289"/>
                </a:cxn>
                <a:cxn ang="0">
                  <a:pos x="2" y="260"/>
                </a:cxn>
                <a:cxn ang="0">
                  <a:pos x="13" y="202"/>
                </a:cxn>
                <a:cxn ang="0">
                  <a:pos x="34" y="152"/>
                </a:cxn>
                <a:cxn ang="0">
                  <a:pos x="65" y="104"/>
                </a:cxn>
                <a:cxn ang="0">
                  <a:pos x="104" y="65"/>
                </a:cxn>
                <a:cxn ang="0">
                  <a:pos x="152" y="34"/>
                </a:cxn>
                <a:cxn ang="0">
                  <a:pos x="202" y="13"/>
                </a:cxn>
                <a:cxn ang="0">
                  <a:pos x="260" y="2"/>
                </a:cxn>
                <a:cxn ang="0">
                  <a:pos x="289" y="0"/>
                </a:cxn>
              </a:cxnLst>
              <a:rect l="0" t="0" r="r" b="b"/>
              <a:pathLst>
                <a:path w="578" h="578">
                  <a:moveTo>
                    <a:pt x="289" y="0"/>
                  </a:moveTo>
                  <a:lnTo>
                    <a:pt x="289" y="0"/>
                  </a:lnTo>
                  <a:lnTo>
                    <a:pt x="318" y="2"/>
                  </a:lnTo>
                  <a:lnTo>
                    <a:pt x="348" y="6"/>
                  </a:lnTo>
                  <a:lnTo>
                    <a:pt x="376" y="13"/>
                  </a:lnTo>
                  <a:lnTo>
                    <a:pt x="402" y="23"/>
                  </a:lnTo>
                  <a:lnTo>
                    <a:pt x="428" y="34"/>
                  </a:lnTo>
                  <a:lnTo>
                    <a:pt x="451" y="49"/>
                  </a:lnTo>
                  <a:lnTo>
                    <a:pt x="473" y="65"/>
                  </a:lnTo>
                  <a:lnTo>
                    <a:pt x="493" y="85"/>
                  </a:lnTo>
                  <a:lnTo>
                    <a:pt x="513" y="104"/>
                  </a:lnTo>
                  <a:lnTo>
                    <a:pt x="529" y="127"/>
                  </a:lnTo>
                  <a:lnTo>
                    <a:pt x="544" y="152"/>
                  </a:lnTo>
                  <a:lnTo>
                    <a:pt x="555" y="176"/>
                  </a:lnTo>
                  <a:lnTo>
                    <a:pt x="565" y="202"/>
                  </a:lnTo>
                  <a:lnTo>
                    <a:pt x="573" y="230"/>
                  </a:lnTo>
                  <a:lnTo>
                    <a:pt x="576" y="260"/>
                  </a:lnTo>
                  <a:lnTo>
                    <a:pt x="578" y="289"/>
                  </a:lnTo>
                  <a:lnTo>
                    <a:pt x="578" y="289"/>
                  </a:lnTo>
                  <a:lnTo>
                    <a:pt x="576" y="318"/>
                  </a:lnTo>
                  <a:lnTo>
                    <a:pt x="573" y="348"/>
                  </a:lnTo>
                  <a:lnTo>
                    <a:pt x="565" y="376"/>
                  </a:lnTo>
                  <a:lnTo>
                    <a:pt x="555" y="402"/>
                  </a:lnTo>
                  <a:lnTo>
                    <a:pt x="544" y="428"/>
                  </a:lnTo>
                  <a:lnTo>
                    <a:pt x="529" y="451"/>
                  </a:lnTo>
                  <a:lnTo>
                    <a:pt x="513" y="473"/>
                  </a:lnTo>
                  <a:lnTo>
                    <a:pt x="493" y="493"/>
                  </a:lnTo>
                  <a:lnTo>
                    <a:pt x="473" y="513"/>
                  </a:lnTo>
                  <a:lnTo>
                    <a:pt x="451" y="529"/>
                  </a:lnTo>
                  <a:lnTo>
                    <a:pt x="428" y="544"/>
                  </a:lnTo>
                  <a:lnTo>
                    <a:pt x="402" y="555"/>
                  </a:lnTo>
                  <a:lnTo>
                    <a:pt x="376" y="565"/>
                  </a:lnTo>
                  <a:lnTo>
                    <a:pt x="348" y="573"/>
                  </a:lnTo>
                  <a:lnTo>
                    <a:pt x="318" y="576"/>
                  </a:lnTo>
                  <a:lnTo>
                    <a:pt x="289" y="578"/>
                  </a:lnTo>
                  <a:lnTo>
                    <a:pt x="289" y="578"/>
                  </a:lnTo>
                  <a:lnTo>
                    <a:pt x="260" y="576"/>
                  </a:lnTo>
                  <a:lnTo>
                    <a:pt x="230" y="573"/>
                  </a:lnTo>
                  <a:lnTo>
                    <a:pt x="202" y="565"/>
                  </a:lnTo>
                  <a:lnTo>
                    <a:pt x="176" y="555"/>
                  </a:lnTo>
                  <a:lnTo>
                    <a:pt x="152" y="544"/>
                  </a:lnTo>
                  <a:lnTo>
                    <a:pt x="127" y="529"/>
                  </a:lnTo>
                  <a:lnTo>
                    <a:pt x="104" y="513"/>
                  </a:lnTo>
                  <a:lnTo>
                    <a:pt x="85" y="493"/>
                  </a:lnTo>
                  <a:lnTo>
                    <a:pt x="65" y="473"/>
                  </a:lnTo>
                  <a:lnTo>
                    <a:pt x="49" y="451"/>
                  </a:lnTo>
                  <a:lnTo>
                    <a:pt x="34" y="428"/>
                  </a:lnTo>
                  <a:lnTo>
                    <a:pt x="23" y="402"/>
                  </a:lnTo>
                  <a:lnTo>
                    <a:pt x="13" y="376"/>
                  </a:lnTo>
                  <a:lnTo>
                    <a:pt x="6" y="348"/>
                  </a:lnTo>
                  <a:lnTo>
                    <a:pt x="2" y="318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2" y="260"/>
                  </a:lnTo>
                  <a:lnTo>
                    <a:pt x="6" y="230"/>
                  </a:lnTo>
                  <a:lnTo>
                    <a:pt x="13" y="202"/>
                  </a:lnTo>
                  <a:lnTo>
                    <a:pt x="23" y="176"/>
                  </a:lnTo>
                  <a:lnTo>
                    <a:pt x="34" y="152"/>
                  </a:lnTo>
                  <a:lnTo>
                    <a:pt x="49" y="127"/>
                  </a:lnTo>
                  <a:lnTo>
                    <a:pt x="65" y="104"/>
                  </a:lnTo>
                  <a:lnTo>
                    <a:pt x="85" y="85"/>
                  </a:lnTo>
                  <a:lnTo>
                    <a:pt x="104" y="65"/>
                  </a:lnTo>
                  <a:lnTo>
                    <a:pt x="127" y="49"/>
                  </a:lnTo>
                  <a:lnTo>
                    <a:pt x="152" y="34"/>
                  </a:lnTo>
                  <a:lnTo>
                    <a:pt x="176" y="23"/>
                  </a:lnTo>
                  <a:lnTo>
                    <a:pt x="202" y="13"/>
                  </a:lnTo>
                  <a:lnTo>
                    <a:pt x="230" y="6"/>
                  </a:lnTo>
                  <a:lnTo>
                    <a:pt x="260" y="2"/>
                  </a:lnTo>
                  <a:lnTo>
                    <a:pt x="289" y="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506B8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98" name="Freeform 250"/>
            <p:cNvSpPr/>
            <p:nvPr/>
          </p:nvSpPr>
          <p:spPr bwMode="auto">
            <a:xfrm>
              <a:off x="6264275" y="4495800"/>
              <a:ext cx="879475" cy="647700"/>
            </a:xfrm>
            <a:custGeom>
              <a:avLst/>
              <a:gdLst/>
              <a:ahLst/>
              <a:cxnLst>
                <a:cxn ang="0">
                  <a:pos x="118" y="263"/>
                </a:cxn>
                <a:cxn ang="0">
                  <a:pos x="118" y="263"/>
                </a:cxn>
                <a:cxn ang="0">
                  <a:pos x="113" y="256"/>
                </a:cxn>
                <a:cxn ang="0">
                  <a:pos x="116" y="256"/>
                </a:cxn>
                <a:cxn ang="0">
                  <a:pos x="105" y="181"/>
                </a:cxn>
                <a:cxn ang="0">
                  <a:pos x="43" y="119"/>
                </a:cxn>
                <a:cxn ang="0">
                  <a:pos x="44" y="119"/>
                </a:cxn>
                <a:cxn ang="0">
                  <a:pos x="33" y="108"/>
                </a:cxn>
                <a:cxn ang="0">
                  <a:pos x="33" y="90"/>
                </a:cxn>
                <a:cxn ang="0">
                  <a:pos x="46" y="91"/>
                </a:cxn>
                <a:cxn ang="0">
                  <a:pos x="48" y="88"/>
                </a:cxn>
                <a:cxn ang="0">
                  <a:pos x="0" y="39"/>
                </a:cxn>
                <a:cxn ang="0">
                  <a:pos x="20" y="29"/>
                </a:cxn>
                <a:cxn ang="0">
                  <a:pos x="44" y="39"/>
                </a:cxn>
                <a:cxn ang="0">
                  <a:pos x="61" y="55"/>
                </a:cxn>
                <a:cxn ang="0">
                  <a:pos x="72" y="27"/>
                </a:cxn>
                <a:cxn ang="0">
                  <a:pos x="85" y="26"/>
                </a:cxn>
                <a:cxn ang="0">
                  <a:pos x="98" y="13"/>
                </a:cxn>
                <a:cxn ang="0">
                  <a:pos x="105" y="19"/>
                </a:cxn>
                <a:cxn ang="0">
                  <a:pos x="108" y="14"/>
                </a:cxn>
                <a:cxn ang="0">
                  <a:pos x="113" y="13"/>
                </a:cxn>
                <a:cxn ang="0">
                  <a:pos x="123" y="13"/>
                </a:cxn>
                <a:cxn ang="0">
                  <a:pos x="142" y="1"/>
                </a:cxn>
                <a:cxn ang="0">
                  <a:pos x="160" y="13"/>
                </a:cxn>
                <a:cxn ang="0">
                  <a:pos x="209" y="0"/>
                </a:cxn>
                <a:cxn ang="0">
                  <a:pos x="260" y="50"/>
                </a:cxn>
                <a:cxn ang="0">
                  <a:pos x="340" y="26"/>
                </a:cxn>
                <a:cxn ang="0">
                  <a:pos x="466" y="26"/>
                </a:cxn>
                <a:cxn ang="0">
                  <a:pos x="554" y="114"/>
                </a:cxn>
                <a:cxn ang="0">
                  <a:pos x="554" y="114"/>
                </a:cxn>
                <a:cxn ang="0">
                  <a:pos x="554" y="119"/>
                </a:cxn>
                <a:cxn ang="0">
                  <a:pos x="554" y="119"/>
                </a:cxn>
                <a:cxn ang="0">
                  <a:pos x="552" y="148"/>
                </a:cxn>
                <a:cxn ang="0">
                  <a:pos x="549" y="178"/>
                </a:cxn>
                <a:cxn ang="0">
                  <a:pos x="541" y="206"/>
                </a:cxn>
                <a:cxn ang="0">
                  <a:pos x="531" y="232"/>
                </a:cxn>
                <a:cxn ang="0">
                  <a:pos x="520" y="258"/>
                </a:cxn>
                <a:cxn ang="0">
                  <a:pos x="505" y="281"/>
                </a:cxn>
                <a:cxn ang="0">
                  <a:pos x="489" y="303"/>
                </a:cxn>
                <a:cxn ang="0">
                  <a:pos x="469" y="323"/>
                </a:cxn>
                <a:cxn ang="0">
                  <a:pos x="449" y="343"/>
                </a:cxn>
                <a:cxn ang="0">
                  <a:pos x="427" y="359"/>
                </a:cxn>
                <a:cxn ang="0">
                  <a:pos x="404" y="374"/>
                </a:cxn>
                <a:cxn ang="0">
                  <a:pos x="378" y="385"/>
                </a:cxn>
                <a:cxn ang="0">
                  <a:pos x="352" y="395"/>
                </a:cxn>
                <a:cxn ang="0">
                  <a:pos x="324" y="403"/>
                </a:cxn>
                <a:cxn ang="0">
                  <a:pos x="294" y="406"/>
                </a:cxn>
                <a:cxn ang="0">
                  <a:pos x="265" y="408"/>
                </a:cxn>
                <a:cxn ang="0">
                  <a:pos x="265" y="408"/>
                </a:cxn>
                <a:cxn ang="0">
                  <a:pos x="260" y="408"/>
                </a:cxn>
                <a:cxn ang="0">
                  <a:pos x="118" y="263"/>
                </a:cxn>
                <a:cxn ang="0">
                  <a:pos x="118" y="263"/>
                </a:cxn>
              </a:cxnLst>
              <a:rect l="0" t="0" r="r" b="b"/>
              <a:pathLst>
                <a:path w="554" h="408">
                  <a:moveTo>
                    <a:pt x="118" y="263"/>
                  </a:moveTo>
                  <a:lnTo>
                    <a:pt x="118" y="263"/>
                  </a:lnTo>
                  <a:lnTo>
                    <a:pt x="113" y="256"/>
                  </a:lnTo>
                  <a:lnTo>
                    <a:pt x="116" y="256"/>
                  </a:lnTo>
                  <a:lnTo>
                    <a:pt x="105" y="181"/>
                  </a:lnTo>
                  <a:lnTo>
                    <a:pt x="43" y="119"/>
                  </a:lnTo>
                  <a:lnTo>
                    <a:pt x="44" y="119"/>
                  </a:lnTo>
                  <a:lnTo>
                    <a:pt x="33" y="108"/>
                  </a:lnTo>
                  <a:lnTo>
                    <a:pt x="33" y="90"/>
                  </a:lnTo>
                  <a:lnTo>
                    <a:pt x="46" y="91"/>
                  </a:lnTo>
                  <a:lnTo>
                    <a:pt x="48" y="88"/>
                  </a:lnTo>
                  <a:lnTo>
                    <a:pt x="0" y="39"/>
                  </a:lnTo>
                  <a:lnTo>
                    <a:pt x="20" y="29"/>
                  </a:lnTo>
                  <a:lnTo>
                    <a:pt x="44" y="39"/>
                  </a:lnTo>
                  <a:lnTo>
                    <a:pt x="61" y="55"/>
                  </a:lnTo>
                  <a:lnTo>
                    <a:pt x="72" y="27"/>
                  </a:lnTo>
                  <a:lnTo>
                    <a:pt x="85" y="26"/>
                  </a:lnTo>
                  <a:lnTo>
                    <a:pt x="98" y="13"/>
                  </a:lnTo>
                  <a:lnTo>
                    <a:pt x="105" y="19"/>
                  </a:lnTo>
                  <a:lnTo>
                    <a:pt x="108" y="14"/>
                  </a:lnTo>
                  <a:lnTo>
                    <a:pt x="113" y="13"/>
                  </a:lnTo>
                  <a:lnTo>
                    <a:pt x="123" y="13"/>
                  </a:lnTo>
                  <a:lnTo>
                    <a:pt x="142" y="1"/>
                  </a:lnTo>
                  <a:lnTo>
                    <a:pt x="160" y="13"/>
                  </a:lnTo>
                  <a:lnTo>
                    <a:pt x="209" y="0"/>
                  </a:lnTo>
                  <a:lnTo>
                    <a:pt x="260" y="50"/>
                  </a:lnTo>
                  <a:lnTo>
                    <a:pt x="340" y="26"/>
                  </a:lnTo>
                  <a:lnTo>
                    <a:pt x="466" y="26"/>
                  </a:lnTo>
                  <a:lnTo>
                    <a:pt x="554" y="114"/>
                  </a:lnTo>
                  <a:lnTo>
                    <a:pt x="554" y="114"/>
                  </a:lnTo>
                  <a:lnTo>
                    <a:pt x="554" y="119"/>
                  </a:lnTo>
                  <a:lnTo>
                    <a:pt x="554" y="119"/>
                  </a:lnTo>
                  <a:lnTo>
                    <a:pt x="552" y="148"/>
                  </a:lnTo>
                  <a:lnTo>
                    <a:pt x="549" y="178"/>
                  </a:lnTo>
                  <a:lnTo>
                    <a:pt x="541" y="206"/>
                  </a:lnTo>
                  <a:lnTo>
                    <a:pt x="531" y="232"/>
                  </a:lnTo>
                  <a:lnTo>
                    <a:pt x="520" y="258"/>
                  </a:lnTo>
                  <a:lnTo>
                    <a:pt x="505" y="281"/>
                  </a:lnTo>
                  <a:lnTo>
                    <a:pt x="489" y="303"/>
                  </a:lnTo>
                  <a:lnTo>
                    <a:pt x="469" y="323"/>
                  </a:lnTo>
                  <a:lnTo>
                    <a:pt x="449" y="343"/>
                  </a:lnTo>
                  <a:lnTo>
                    <a:pt x="427" y="359"/>
                  </a:lnTo>
                  <a:lnTo>
                    <a:pt x="404" y="374"/>
                  </a:lnTo>
                  <a:lnTo>
                    <a:pt x="378" y="385"/>
                  </a:lnTo>
                  <a:lnTo>
                    <a:pt x="352" y="395"/>
                  </a:lnTo>
                  <a:lnTo>
                    <a:pt x="324" y="403"/>
                  </a:lnTo>
                  <a:lnTo>
                    <a:pt x="294" y="406"/>
                  </a:lnTo>
                  <a:lnTo>
                    <a:pt x="265" y="408"/>
                  </a:lnTo>
                  <a:lnTo>
                    <a:pt x="265" y="408"/>
                  </a:lnTo>
                  <a:lnTo>
                    <a:pt x="260" y="408"/>
                  </a:lnTo>
                  <a:lnTo>
                    <a:pt x="118" y="263"/>
                  </a:lnTo>
                  <a:lnTo>
                    <a:pt x="118" y="263"/>
                  </a:lnTo>
                  <a:close/>
                </a:path>
              </a:pathLst>
            </a:custGeom>
            <a:solidFill>
              <a:srgbClr val="182F4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99" name="Freeform 251"/>
            <p:cNvSpPr>
              <a:spLocks noEditPoints="1"/>
            </p:cNvSpPr>
            <p:nvPr/>
          </p:nvSpPr>
          <p:spPr bwMode="auto">
            <a:xfrm>
              <a:off x="6262688" y="4489450"/>
              <a:ext cx="798513" cy="425450"/>
            </a:xfrm>
            <a:custGeom>
              <a:avLst/>
              <a:gdLst/>
              <a:ahLst/>
              <a:cxnLst>
                <a:cxn ang="0">
                  <a:pos x="437" y="226"/>
                </a:cxn>
                <a:cxn ang="0">
                  <a:pos x="465" y="195"/>
                </a:cxn>
                <a:cxn ang="0">
                  <a:pos x="439" y="165"/>
                </a:cxn>
                <a:cxn ang="0">
                  <a:pos x="442" y="159"/>
                </a:cxn>
                <a:cxn ang="0">
                  <a:pos x="472" y="175"/>
                </a:cxn>
                <a:cxn ang="0">
                  <a:pos x="434" y="154"/>
                </a:cxn>
                <a:cxn ang="0">
                  <a:pos x="392" y="165"/>
                </a:cxn>
                <a:cxn ang="0">
                  <a:pos x="426" y="175"/>
                </a:cxn>
                <a:cxn ang="0">
                  <a:pos x="400" y="139"/>
                </a:cxn>
                <a:cxn ang="0">
                  <a:pos x="410" y="82"/>
                </a:cxn>
                <a:cxn ang="0">
                  <a:pos x="428" y="72"/>
                </a:cxn>
                <a:cxn ang="0">
                  <a:pos x="431" y="95"/>
                </a:cxn>
                <a:cxn ang="0">
                  <a:pos x="437" y="74"/>
                </a:cxn>
                <a:cxn ang="0">
                  <a:pos x="433" y="41"/>
                </a:cxn>
                <a:cxn ang="0">
                  <a:pos x="449" y="40"/>
                </a:cxn>
                <a:cxn ang="0">
                  <a:pos x="403" y="17"/>
                </a:cxn>
                <a:cxn ang="0">
                  <a:pos x="317" y="17"/>
                </a:cxn>
                <a:cxn ang="0">
                  <a:pos x="269" y="22"/>
                </a:cxn>
                <a:cxn ang="0">
                  <a:pos x="212" y="46"/>
                </a:cxn>
                <a:cxn ang="0">
                  <a:pos x="204" y="77"/>
                </a:cxn>
                <a:cxn ang="0">
                  <a:pos x="209" y="149"/>
                </a:cxn>
                <a:cxn ang="0">
                  <a:pos x="253" y="227"/>
                </a:cxn>
                <a:cxn ang="0">
                  <a:pos x="286" y="175"/>
                </a:cxn>
                <a:cxn ang="0">
                  <a:pos x="321" y="107"/>
                </a:cxn>
                <a:cxn ang="0">
                  <a:pos x="356" y="138"/>
                </a:cxn>
                <a:cxn ang="0">
                  <a:pos x="382" y="126"/>
                </a:cxn>
                <a:cxn ang="0">
                  <a:pos x="429" y="159"/>
                </a:cxn>
                <a:cxn ang="0">
                  <a:pos x="480" y="172"/>
                </a:cxn>
                <a:cxn ang="0">
                  <a:pos x="480" y="249"/>
                </a:cxn>
                <a:cxn ang="0">
                  <a:pos x="485" y="241"/>
                </a:cxn>
                <a:cxn ang="0">
                  <a:pos x="416" y="143"/>
                </a:cxn>
                <a:cxn ang="0">
                  <a:pos x="184" y="27"/>
                </a:cxn>
                <a:cxn ang="0">
                  <a:pos x="132" y="7"/>
                </a:cxn>
                <a:cxn ang="0">
                  <a:pos x="104" y="15"/>
                </a:cxn>
                <a:cxn ang="0">
                  <a:pos x="73" y="22"/>
                </a:cxn>
                <a:cxn ang="0">
                  <a:pos x="3" y="45"/>
                </a:cxn>
                <a:cxn ang="0">
                  <a:pos x="29" y="90"/>
                </a:cxn>
                <a:cxn ang="0">
                  <a:pos x="80" y="143"/>
                </a:cxn>
                <a:cxn ang="0">
                  <a:pos x="103" y="208"/>
                </a:cxn>
                <a:cxn ang="0">
                  <a:pos x="121" y="260"/>
                </a:cxn>
                <a:cxn ang="0">
                  <a:pos x="135" y="223"/>
                </a:cxn>
                <a:cxn ang="0">
                  <a:pos x="124" y="146"/>
                </a:cxn>
                <a:cxn ang="0">
                  <a:pos x="72" y="125"/>
                </a:cxn>
                <a:cxn ang="0">
                  <a:pos x="83" y="102"/>
                </a:cxn>
                <a:cxn ang="0">
                  <a:pos x="117" y="71"/>
                </a:cxn>
                <a:cxn ang="0">
                  <a:pos x="139" y="59"/>
                </a:cxn>
                <a:cxn ang="0">
                  <a:pos x="104" y="53"/>
                </a:cxn>
                <a:cxn ang="0">
                  <a:pos x="130" y="27"/>
                </a:cxn>
                <a:cxn ang="0">
                  <a:pos x="143" y="28"/>
                </a:cxn>
                <a:cxn ang="0">
                  <a:pos x="202" y="28"/>
                </a:cxn>
                <a:cxn ang="0">
                  <a:pos x="91" y="123"/>
                </a:cxn>
                <a:cxn ang="0">
                  <a:pos x="103" y="116"/>
                </a:cxn>
                <a:cxn ang="0">
                  <a:pos x="80" y="110"/>
                </a:cxn>
                <a:cxn ang="0">
                  <a:pos x="276" y="89"/>
                </a:cxn>
                <a:cxn ang="0">
                  <a:pos x="212" y="85"/>
                </a:cxn>
                <a:cxn ang="0">
                  <a:pos x="237" y="72"/>
                </a:cxn>
                <a:cxn ang="0">
                  <a:pos x="263" y="82"/>
                </a:cxn>
                <a:cxn ang="0">
                  <a:pos x="302" y="98"/>
                </a:cxn>
                <a:cxn ang="0">
                  <a:pos x="302" y="182"/>
                </a:cxn>
                <a:cxn ang="0">
                  <a:pos x="421" y="141"/>
                </a:cxn>
                <a:cxn ang="0">
                  <a:pos x="426" y="125"/>
                </a:cxn>
                <a:cxn ang="0">
                  <a:pos x="423" y="110"/>
                </a:cxn>
              </a:cxnLst>
              <a:rect l="0" t="0" r="r" b="b"/>
              <a:pathLst>
                <a:path w="503" h="268">
                  <a:moveTo>
                    <a:pt x="437" y="185"/>
                  </a:moveTo>
                  <a:lnTo>
                    <a:pt x="437" y="185"/>
                  </a:lnTo>
                  <a:lnTo>
                    <a:pt x="436" y="187"/>
                  </a:lnTo>
                  <a:lnTo>
                    <a:pt x="434" y="185"/>
                  </a:lnTo>
                  <a:lnTo>
                    <a:pt x="433" y="185"/>
                  </a:lnTo>
                  <a:lnTo>
                    <a:pt x="431" y="185"/>
                  </a:lnTo>
                  <a:lnTo>
                    <a:pt x="431" y="185"/>
                  </a:lnTo>
                  <a:lnTo>
                    <a:pt x="428" y="187"/>
                  </a:lnTo>
                  <a:lnTo>
                    <a:pt x="426" y="190"/>
                  </a:lnTo>
                  <a:lnTo>
                    <a:pt x="419" y="196"/>
                  </a:lnTo>
                  <a:lnTo>
                    <a:pt x="419" y="196"/>
                  </a:lnTo>
                  <a:lnTo>
                    <a:pt x="418" y="198"/>
                  </a:lnTo>
                  <a:lnTo>
                    <a:pt x="415" y="198"/>
                  </a:lnTo>
                  <a:lnTo>
                    <a:pt x="411" y="198"/>
                  </a:lnTo>
                  <a:lnTo>
                    <a:pt x="410" y="200"/>
                  </a:lnTo>
                  <a:lnTo>
                    <a:pt x="410" y="200"/>
                  </a:lnTo>
                  <a:lnTo>
                    <a:pt x="406" y="206"/>
                  </a:lnTo>
                  <a:lnTo>
                    <a:pt x="403" y="214"/>
                  </a:lnTo>
                  <a:lnTo>
                    <a:pt x="403" y="221"/>
                  </a:lnTo>
                  <a:lnTo>
                    <a:pt x="403" y="224"/>
                  </a:lnTo>
                  <a:lnTo>
                    <a:pt x="405" y="226"/>
                  </a:lnTo>
                  <a:lnTo>
                    <a:pt x="405" y="226"/>
                  </a:lnTo>
                  <a:lnTo>
                    <a:pt x="410" y="229"/>
                  </a:lnTo>
                  <a:lnTo>
                    <a:pt x="413" y="229"/>
                  </a:lnTo>
                  <a:lnTo>
                    <a:pt x="419" y="227"/>
                  </a:lnTo>
                  <a:lnTo>
                    <a:pt x="426" y="224"/>
                  </a:lnTo>
                  <a:lnTo>
                    <a:pt x="433" y="223"/>
                  </a:lnTo>
                  <a:lnTo>
                    <a:pt x="433" y="223"/>
                  </a:lnTo>
                  <a:lnTo>
                    <a:pt x="433" y="223"/>
                  </a:lnTo>
                  <a:lnTo>
                    <a:pt x="433" y="223"/>
                  </a:lnTo>
                  <a:lnTo>
                    <a:pt x="434" y="223"/>
                  </a:lnTo>
                  <a:lnTo>
                    <a:pt x="436" y="224"/>
                  </a:lnTo>
                  <a:lnTo>
                    <a:pt x="437" y="226"/>
                  </a:lnTo>
                  <a:lnTo>
                    <a:pt x="442" y="227"/>
                  </a:lnTo>
                  <a:lnTo>
                    <a:pt x="442" y="227"/>
                  </a:lnTo>
                  <a:lnTo>
                    <a:pt x="442" y="229"/>
                  </a:lnTo>
                  <a:lnTo>
                    <a:pt x="442" y="231"/>
                  </a:lnTo>
                  <a:lnTo>
                    <a:pt x="442" y="231"/>
                  </a:lnTo>
                  <a:lnTo>
                    <a:pt x="442" y="234"/>
                  </a:lnTo>
                  <a:lnTo>
                    <a:pt x="446" y="234"/>
                  </a:lnTo>
                  <a:lnTo>
                    <a:pt x="446" y="234"/>
                  </a:lnTo>
                  <a:lnTo>
                    <a:pt x="449" y="236"/>
                  </a:lnTo>
                  <a:lnTo>
                    <a:pt x="452" y="236"/>
                  </a:lnTo>
                  <a:lnTo>
                    <a:pt x="452" y="236"/>
                  </a:lnTo>
                  <a:lnTo>
                    <a:pt x="459" y="232"/>
                  </a:lnTo>
                  <a:lnTo>
                    <a:pt x="464" y="226"/>
                  </a:lnTo>
                  <a:lnTo>
                    <a:pt x="464" y="226"/>
                  </a:lnTo>
                  <a:lnTo>
                    <a:pt x="467" y="224"/>
                  </a:lnTo>
                  <a:lnTo>
                    <a:pt x="470" y="219"/>
                  </a:lnTo>
                  <a:lnTo>
                    <a:pt x="470" y="219"/>
                  </a:lnTo>
                  <a:lnTo>
                    <a:pt x="473" y="214"/>
                  </a:lnTo>
                  <a:lnTo>
                    <a:pt x="473" y="210"/>
                  </a:lnTo>
                  <a:lnTo>
                    <a:pt x="473" y="210"/>
                  </a:lnTo>
                  <a:lnTo>
                    <a:pt x="473" y="206"/>
                  </a:lnTo>
                  <a:lnTo>
                    <a:pt x="473" y="206"/>
                  </a:lnTo>
                  <a:lnTo>
                    <a:pt x="473" y="206"/>
                  </a:lnTo>
                  <a:lnTo>
                    <a:pt x="473" y="206"/>
                  </a:lnTo>
                  <a:lnTo>
                    <a:pt x="473" y="205"/>
                  </a:lnTo>
                  <a:lnTo>
                    <a:pt x="473" y="205"/>
                  </a:lnTo>
                  <a:lnTo>
                    <a:pt x="472" y="205"/>
                  </a:lnTo>
                  <a:lnTo>
                    <a:pt x="472" y="205"/>
                  </a:lnTo>
                  <a:lnTo>
                    <a:pt x="470" y="205"/>
                  </a:lnTo>
                  <a:lnTo>
                    <a:pt x="470" y="205"/>
                  </a:lnTo>
                  <a:lnTo>
                    <a:pt x="465" y="193"/>
                  </a:lnTo>
                  <a:lnTo>
                    <a:pt x="465" y="193"/>
                  </a:lnTo>
                  <a:lnTo>
                    <a:pt x="465" y="195"/>
                  </a:lnTo>
                  <a:lnTo>
                    <a:pt x="465" y="195"/>
                  </a:lnTo>
                  <a:lnTo>
                    <a:pt x="465" y="188"/>
                  </a:lnTo>
                  <a:lnTo>
                    <a:pt x="465" y="188"/>
                  </a:lnTo>
                  <a:lnTo>
                    <a:pt x="464" y="185"/>
                  </a:lnTo>
                  <a:lnTo>
                    <a:pt x="464" y="185"/>
                  </a:lnTo>
                  <a:lnTo>
                    <a:pt x="462" y="185"/>
                  </a:lnTo>
                  <a:lnTo>
                    <a:pt x="462" y="185"/>
                  </a:lnTo>
                  <a:lnTo>
                    <a:pt x="462" y="180"/>
                  </a:lnTo>
                  <a:lnTo>
                    <a:pt x="462" y="180"/>
                  </a:lnTo>
                  <a:lnTo>
                    <a:pt x="460" y="180"/>
                  </a:lnTo>
                  <a:lnTo>
                    <a:pt x="460" y="180"/>
                  </a:lnTo>
                  <a:lnTo>
                    <a:pt x="457" y="182"/>
                  </a:lnTo>
                  <a:lnTo>
                    <a:pt x="457" y="182"/>
                  </a:lnTo>
                  <a:lnTo>
                    <a:pt x="457" y="190"/>
                  </a:lnTo>
                  <a:lnTo>
                    <a:pt x="457" y="190"/>
                  </a:lnTo>
                  <a:lnTo>
                    <a:pt x="455" y="192"/>
                  </a:lnTo>
                  <a:lnTo>
                    <a:pt x="455" y="192"/>
                  </a:lnTo>
                  <a:lnTo>
                    <a:pt x="452" y="188"/>
                  </a:lnTo>
                  <a:lnTo>
                    <a:pt x="449" y="185"/>
                  </a:lnTo>
                  <a:lnTo>
                    <a:pt x="449" y="185"/>
                  </a:lnTo>
                  <a:lnTo>
                    <a:pt x="450" y="183"/>
                  </a:lnTo>
                  <a:lnTo>
                    <a:pt x="450" y="182"/>
                  </a:lnTo>
                  <a:lnTo>
                    <a:pt x="450" y="180"/>
                  </a:lnTo>
                  <a:lnTo>
                    <a:pt x="450" y="180"/>
                  </a:lnTo>
                  <a:lnTo>
                    <a:pt x="447" y="180"/>
                  </a:lnTo>
                  <a:lnTo>
                    <a:pt x="444" y="180"/>
                  </a:lnTo>
                  <a:lnTo>
                    <a:pt x="444" y="180"/>
                  </a:lnTo>
                  <a:lnTo>
                    <a:pt x="442" y="180"/>
                  </a:lnTo>
                  <a:lnTo>
                    <a:pt x="439" y="182"/>
                  </a:lnTo>
                  <a:lnTo>
                    <a:pt x="437" y="185"/>
                  </a:lnTo>
                  <a:lnTo>
                    <a:pt x="437" y="185"/>
                  </a:lnTo>
                  <a:close/>
                  <a:moveTo>
                    <a:pt x="439" y="165"/>
                  </a:moveTo>
                  <a:lnTo>
                    <a:pt x="439" y="165"/>
                  </a:lnTo>
                  <a:lnTo>
                    <a:pt x="441" y="165"/>
                  </a:lnTo>
                  <a:lnTo>
                    <a:pt x="441" y="165"/>
                  </a:lnTo>
                  <a:lnTo>
                    <a:pt x="442" y="164"/>
                  </a:lnTo>
                  <a:lnTo>
                    <a:pt x="441" y="162"/>
                  </a:lnTo>
                  <a:lnTo>
                    <a:pt x="441" y="162"/>
                  </a:lnTo>
                  <a:lnTo>
                    <a:pt x="439" y="162"/>
                  </a:lnTo>
                  <a:lnTo>
                    <a:pt x="436" y="162"/>
                  </a:lnTo>
                  <a:lnTo>
                    <a:pt x="436" y="162"/>
                  </a:lnTo>
                  <a:lnTo>
                    <a:pt x="437" y="164"/>
                  </a:lnTo>
                  <a:lnTo>
                    <a:pt x="439" y="165"/>
                  </a:lnTo>
                  <a:lnTo>
                    <a:pt x="439" y="165"/>
                  </a:lnTo>
                  <a:close/>
                  <a:moveTo>
                    <a:pt x="503" y="188"/>
                  </a:moveTo>
                  <a:lnTo>
                    <a:pt x="503" y="188"/>
                  </a:lnTo>
                  <a:lnTo>
                    <a:pt x="503" y="187"/>
                  </a:lnTo>
                  <a:lnTo>
                    <a:pt x="503" y="185"/>
                  </a:lnTo>
                  <a:lnTo>
                    <a:pt x="503" y="185"/>
                  </a:lnTo>
                  <a:lnTo>
                    <a:pt x="501" y="185"/>
                  </a:lnTo>
                  <a:lnTo>
                    <a:pt x="499" y="187"/>
                  </a:lnTo>
                  <a:lnTo>
                    <a:pt x="499" y="187"/>
                  </a:lnTo>
                  <a:lnTo>
                    <a:pt x="499" y="190"/>
                  </a:lnTo>
                  <a:lnTo>
                    <a:pt x="501" y="192"/>
                  </a:lnTo>
                  <a:lnTo>
                    <a:pt x="501" y="192"/>
                  </a:lnTo>
                  <a:lnTo>
                    <a:pt x="503" y="192"/>
                  </a:lnTo>
                  <a:lnTo>
                    <a:pt x="503" y="188"/>
                  </a:lnTo>
                  <a:lnTo>
                    <a:pt x="503" y="188"/>
                  </a:lnTo>
                  <a:close/>
                  <a:moveTo>
                    <a:pt x="449" y="162"/>
                  </a:moveTo>
                  <a:lnTo>
                    <a:pt x="449" y="162"/>
                  </a:lnTo>
                  <a:lnTo>
                    <a:pt x="447" y="159"/>
                  </a:lnTo>
                  <a:lnTo>
                    <a:pt x="447" y="159"/>
                  </a:lnTo>
                  <a:lnTo>
                    <a:pt x="446" y="159"/>
                  </a:lnTo>
                  <a:lnTo>
                    <a:pt x="446" y="159"/>
                  </a:lnTo>
                  <a:lnTo>
                    <a:pt x="444" y="157"/>
                  </a:lnTo>
                  <a:lnTo>
                    <a:pt x="442" y="159"/>
                  </a:lnTo>
                  <a:lnTo>
                    <a:pt x="442" y="159"/>
                  </a:lnTo>
                  <a:lnTo>
                    <a:pt x="442" y="161"/>
                  </a:lnTo>
                  <a:lnTo>
                    <a:pt x="444" y="162"/>
                  </a:lnTo>
                  <a:lnTo>
                    <a:pt x="444" y="162"/>
                  </a:lnTo>
                  <a:lnTo>
                    <a:pt x="449" y="167"/>
                  </a:lnTo>
                  <a:lnTo>
                    <a:pt x="449" y="167"/>
                  </a:lnTo>
                  <a:lnTo>
                    <a:pt x="452" y="169"/>
                  </a:lnTo>
                  <a:lnTo>
                    <a:pt x="454" y="170"/>
                  </a:lnTo>
                  <a:lnTo>
                    <a:pt x="454" y="170"/>
                  </a:lnTo>
                  <a:lnTo>
                    <a:pt x="454" y="172"/>
                  </a:lnTo>
                  <a:lnTo>
                    <a:pt x="454" y="175"/>
                  </a:lnTo>
                  <a:lnTo>
                    <a:pt x="454" y="175"/>
                  </a:lnTo>
                  <a:lnTo>
                    <a:pt x="455" y="175"/>
                  </a:lnTo>
                  <a:lnTo>
                    <a:pt x="457" y="175"/>
                  </a:lnTo>
                  <a:lnTo>
                    <a:pt x="457" y="175"/>
                  </a:lnTo>
                  <a:lnTo>
                    <a:pt x="457" y="177"/>
                  </a:lnTo>
                  <a:lnTo>
                    <a:pt x="457" y="177"/>
                  </a:lnTo>
                  <a:lnTo>
                    <a:pt x="460" y="177"/>
                  </a:lnTo>
                  <a:lnTo>
                    <a:pt x="462" y="177"/>
                  </a:lnTo>
                  <a:lnTo>
                    <a:pt x="462" y="177"/>
                  </a:lnTo>
                  <a:lnTo>
                    <a:pt x="462" y="175"/>
                  </a:lnTo>
                  <a:lnTo>
                    <a:pt x="464" y="174"/>
                  </a:lnTo>
                  <a:lnTo>
                    <a:pt x="464" y="174"/>
                  </a:lnTo>
                  <a:lnTo>
                    <a:pt x="465" y="175"/>
                  </a:lnTo>
                  <a:lnTo>
                    <a:pt x="468" y="178"/>
                  </a:lnTo>
                  <a:lnTo>
                    <a:pt x="468" y="178"/>
                  </a:lnTo>
                  <a:lnTo>
                    <a:pt x="470" y="180"/>
                  </a:lnTo>
                  <a:lnTo>
                    <a:pt x="473" y="180"/>
                  </a:lnTo>
                  <a:lnTo>
                    <a:pt x="473" y="180"/>
                  </a:lnTo>
                  <a:lnTo>
                    <a:pt x="475" y="180"/>
                  </a:lnTo>
                  <a:lnTo>
                    <a:pt x="477" y="180"/>
                  </a:lnTo>
                  <a:lnTo>
                    <a:pt x="477" y="180"/>
                  </a:lnTo>
                  <a:lnTo>
                    <a:pt x="472" y="175"/>
                  </a:lnTo>
                  <a:lnTo>
                    <a:pt x="468" y="169"/>
                  </a:lnTo>
                  <a:lnTo>
                    <a:pt x="468" y="169"/>
                  </a:lnTo>
                  <a:lnTo>
                    <a:pt x="470" y="169"/>
                  </a:lnTo>
                  <a:lnTo>
                    <a:pt x="470" y="169"/>
                  </a:lnTo>
                  <a:lnTo>
                    <a:pt x="467" y="164"/>
                  </a:lnTo>
                  <a:lnTo>
                    <a:pt x="464" y="162"/>
                  </a:lnTo>
                  <a:lnTo>
                    <a:pt x="459" y="162"/>
                  </a:lnTo>
                  <a:lnTo>
                    <a:pt x="459" y="162"/>
                  </a:lnTo>
                  <a:lnTo>
                    <a:pt x="457" y="162"/>
                  </a:lnTo>
                  <a:lnTo>
                    <a:pt x="457" y="162"/>
                  </a:lnTo>
                  <a:lnTo>
                    <a:pt x="457" y="161"/>
                  </a:lnTo>
                  <a:lnTo>
                    <a:pt x="457" y="161"/>
                  </a:lnTo>
                  <a:lnTo>
                    <a:pt x="452" y="161"/>
                  </a:lnTo>
                  <a:lnTo>
                    <a:pt x="452" y="161"/>
                  </a:lnTo>
                  <a:lnTo>
                    <a:pt x="450" y="162"/>
                  </a:lnTo>
                  <a:lnTo>
                    <a:pt x="449" y="162"/>
                  </a:lnTo>
                  <a:lnTo>
                    <a:pt x="449" y="162"/>
                  </a:lnTo>
                  <a:lnTo>
                    <a:pt x="449" y="162"/>
                  </a:lnTo>
                  <a:close/>
                  <a:moveTo>
                    <a:pt x="434" y="154"/>
                  </a:moveTo>
                  <a:lnTo>
                    <a:pt x="434" y="154"/>
                  </a:lnTo>
                  <a:lnTo>
                    <a:pt x="434" y="157"/>
                  </a:lnTo>
                  <a:lnTo>
                    <a:pt x="434" y="159"/>
                  </a:lnTo>
                  <a:lnTo>
                    <a:pt x="434" y="159"/>
                  </a:lnTo>
                  <a:lnTo>
                    <a:pt x="437" y="159"/>
                  </a:lnTo>
                  <a:lnTo>
                    <a:pt x="439" y="159"/>
                  </a:lnTo>
                  <a:lnTo>
                    <a:pt x="439" y="159"/>
                  </a:lnTo>
                  <a:lnTo>
                    <a:pt x="441" y="154"/>
                  </a:lnTo>
                  <a:lnTo>
                    <a:pt x="439" y="151"/>
                  </a:lnTo>
                  <a:lnTo>
                    <a:pt x="439" y="151"/>
                  </a:lnTo>
                  <a:lnTo>
                    <a:pt x="437" y="151"/>
                  </a:lnTo>
                  <a:lnTo>
                    <a:pt x="436" y="151"/>
                  </a:lnTo>
                  <a:lnTo>
                    <a:pt x="434" y="154"/>
                  </a:lnTo>
                  <a:lnTo>
                    <a:pt x="434" y="154"/>
                  </a:lnTo>
                  <a:close/>
                  <a:moveTo>
                    <a:pt x="498" y="203"/>
                  </a:moveTo>
                  <a:lnTo>
                    <a:pt x="498" y="203"/>
                  </a:lnTo>
                  <a:lnTo>
                    <a:pt x="499" y="201"/>
                  </a:lnTo>
                  <a:lnTo>
                    <a:pt x="498" y="196"/>
                  </a:lnTo>
                  <a:lnTo>
                    <a:pt x="495" y="195"/>
                  </a:lnTo>
                  <a:lnTo>
                    <a:pt x="493" y="193"/>
                  </a:lnTo>
                  <a:lnTo>
                    <a:pt x="493" y="195"/>
                  </a:lnTo>
                  <a:lnTo>
                    <a:pt x="493" y="195"/>
                  </a:lnTo>
                  <a:lnTo>
                    <a:pt x="491" y="198"/>
                  </a:lnTo>
                  <a:lnTo>
                    <a:pt x="493" y="201"/>
                  </a:lnTo>
                  <a:lnTo>
                    <a:pt x="496" y="203"/>
                  </a:lnTo>
                  <a:lnTo>
                    <a:pt x="498" y="203"/>
                  </a:lnTo>
                  <a:lnTo>
                    <a:pt x="498" y="203"/>
                  </a:lnTo>
                  <a:close/>
                  <a:moveTo>
                    <a:pt x="385" y="141"/>
                  </a:moveTo>
                  <a:lnTo>
                    <a:pt x="385" y="141"/>
                  </a:lnTo>
                  <a:lnTo>
                    <a:pt x="387" y="144"/>
                  </a:lnTo>
                  <a:lnTo>
                    <a:pt x="388" y="144"/>
                  </a:lnTo>
                  <a:lnTo>
                    <a:pt x="388" y="146"/>
                  </a:lnTo>
                  <a:lnTo>
                    <a:pt x="388" y="149"/>
                  </a:lnTo>
                  <a:lnTo>
                    <a:pt x="388" y="149"/>
                  </a:lnTo>
                  <a:lnTo>
                    <a:pt x="388" y="149"/>
                  </a:lnTo>
                  <a:lnTo>
                    <a:pt x="387" y="149"/>
                  </a:lnTo>
                  <a:lnTo>
                    <a:pt x="385" y="146"/>
                  </a:lnTo>
                  <a:lnTo>
                    <a:pt x="385" y="146"/>
                  </a:lnTo>
                  <a:lnTo>
                    <a:pt x="384" y="146"/>
                  </a:lnTo>
                  <a:lnTo>
                    <a:pt x="384" y="146"/>
                  </a:lnTo>
                  <a:lnTo>
                    <a:pt x="382" y="146"/>
                  </a:lnTo>
                  <a:lnTo>
                    <a:pt x="380" y="146"/>
                  </a:lnTo>
                  <a:lnTo>
                    <a:pt x="380" y="146"/>
                  </a:lnTo>
                  <a:lnTo>
                    <a:pt x="380" y="147"/>
                  </a:lnTo>
                  <a:lnTo>
                    <a:pt x="382" y="149"/>
                  </a:lnTo>
                  <a:lnTo>
                    <a:pt x="382" y="149"/>
                  </a:lnTo>
                  <a:lnTo>
                    <a:pt x="392" y="165"/>
                  </a:lnTo>
                  <a:lnTo>
                    <a:pt x="392" y="165"/>
                  </a:lnTo>
                  <a:lnTo>
                    <a:pt x="393" y="167"/>
                  </a:lnTo>
                  <a:lnTo>
                    <a:pt x="393" y="167"/>
                  </a:lnTo>
                  <a:lnTo>
                    <a:pt x="397" y="170"/>
                  </a:lnTo>
                  <a:lnTo>
                    <a:pt x="400" y="174"/>
                  </a:lnTo>
                  <a:lnTo>
                    <a:pt x="400" y="174"/>
                  </a:lnTo>
                  <a:lnTo>
                    <a:pt x="406" y="175"/>
                  </a:lnTo>
                  <a:lnTo>
                    <a:pt x="415" y="175"/>
                  </a:lnTo>
                  <a:lnTo>
                    <a:pt x="415" y="175"/>
                  </a:lnTo>
                  <a:lnTo>
                    <a:pt x="419" y="177"/>
                  </a:lnTo>
                  <a:lnTo>
                    <a:pt x="419" y="177"/>
                  </a:lnTo>
                  <a:lnTo>
                    <a:pt x="421" y="178"/>
                  </a:lnTo>
                  <a:lnTo>
                    <a:pt x="421" y="178"/>
                  </a:lnTo>
                  <a:lnTo>
                    <a:pt x="424" y="178"/>
                  </a:lnTo>
                  <a:lnTo>
                    <a:pt x="424" y="178"/>
                  </a:lnTo>
                  <a:lnTo>
                    <a:pt x="424" y="177"/>
                  </a:lnTo>
                  <a:lnTo>
                    <a:pt x="424" y="177"/>
                  </a:lnTo>
                  <a:lnTo>
                    <a:pt x="426" y="177"/>
                  </a:lnTo>
                  <a:lnTo>
                    <a:pt x="426" y="177"/>
                  </a:lnTo>
                  <a:lnTo>
                    <a:pt x="429" y="178"/>
                  </a:lnTo>
                  <a:lnTo>
                    <a:pt x="429" y="178"/>
                  </a:lnTo>
                  <a:lnTo>
                    <a:pt x="433" y="178"/>
                  </a:lnTo>
                  <a:lnTo>
                    <a:pt x="436" y="175"/>
                  </a:lnTo>
                  <a:lnTo>
                    <a:pt x="436" y="175"/>
                  </a:lnTo>
                  <a:lnTo>
                    <a:pt x="436" y="175"/>
                  </a:lnTo>
                  <a:lnTo>
                    <a:pt x="434" y="174"/>
                  </a:lnTo>
                  <a:lnTo>
                    <a:pt x="434" y="174"/>
                  </a:lnTo>
                  <a:lnTo>
                    <a:pt x="433" y="174"/>
                  </a:lnTo>
                  <a:lnTo>
                    <a:pt x="433" y="174"/>
                  </a:lnTo>
                  <a:lnTo>
                    <a:pt x="429" y="175"/>
                  </a:lnTo>
                  <a:lnTo>
                    <a:pt x="429" y="175"/>
                  </a:lnTo>
                  <a:lnTo>
                    <a:pt x="426" y="175"/>
                  </a:lnTo>
                  <a:lnTo>
                    <a:pt x="426" y="175"/>
                  </a:lnTo>
                  <a:lnTo>
                    <a:pt x="424" y="174"/>
                  </a:lnTo>
                  <a:lnTo>
                    <a:pt x="424" y="174"/>
                  </a:lnTo>
                  <a:lnTo>
                    <a:pt x="419" y="174"/>
                  </a:lnTo>
                  <a:lnTo>
                    <a:pt x="415" y="174"/>
                  </a:lnTo>
                  <a:lnTo>
                    <a:pt x="415" y="174"/>
                  </a:lnTo>
                  <a:lnTo>
                    <a:pt x="413" y="172"/>
                  </a:lnTo>
                  <a:lnTo>
                    <a:pt x="411" y="170"/>
                  </a:lnTo>
                  <a:lnTo>
                    <a:pt x="411" y="170"/>
                  </a:lnTo>
                  <a:lnTo>
                    <a:pt x="408" y="170"/>
                  </a:lnTo>
                  <a:lnTo>
                    <a:pt x="405" y="170"/>
                  </a:lnTo>
                  <a:lnTo>
                    <a:pt x="401" y="170"/>
                  </a:lnTo>
                  <a:lnTo>
                    <a:pt x="400" y="169"/>
                  </a:lnTo>
                  <a:lnTo>
                    <a:pt x="400" y="169"/>
                  </a:lnTo>
                  <a:lnTo>
                    <a:pt x="395" y="157"/>
                  </a:lnTo>
                  <a:lnTo>
                    <a:pt x="395" y="157"/>
                  </a:lnTo>
                  <a:lnTo>
                    <a:pt x="395" y="152"/>
                  </a:lnTo>
                  <a:lnTo>
                    <a:pt x="397" y="147"/>
                  </a:lnTo>
                  <a:lnTo>
                    <a:pt x="397" y="147"/>
                  </a:lnTo>
                  <a:lnTo>
                    <a:pt x="395" y="144"/>
                  </a:lnTo>
                  <a:lnTo>
                    <a:pt x="395" y="144"/>
                  </a:lnTo>
                  <a:lnTo>
                    <a:pt x="392" y="141"/>
                  </a:lnTo>
                  <a:lnTo>
                    <a:pt x="388" y="138"/>
                  </a:lnTo>
                  <a:lnTo>
                    <a:pt x="388" y="138"/>
                  </a:lnTo>
                  <a:lnTo>
                    <a:pt x="387" y="134"/>
                  </a:lnTo>
                  <a:lnTo>
                    <a:pt x="387" y="133"/>
                  </a:lnTo>
                  <a:lnTo>
                    <a:pt x="388" y="133"/>
                  </a:lnTo>
                  <a:lnTo>
                    <a:pt x="388" y="133"/>
                  </a:lnTo>
                  <a:lnTo>
                    <a:pt x="390" y="133"/>
                  </a:lnTo>
                  <a:lnTo>
                    <a:pt x="392" y="136"/>
                  </a:lnTo>
                  <a:lnTo>
                    <a:pt x="397" y="139"/>
                  </a:lnTo>
                  <a:lnTo>
                    <a:pt x="397" y="139"/>
                  </a:lnTo>
                  <a:lnTo>
                    <a:pt x="398" y="139"/>
                  </a:lnTo>
                  <a:lnTo>
                    <a:pt x="400" y="139"/>
                  </a:lnTo>
                  <a:lnTo>
                    <a:pt x="400" y="139"/>
                  </a:lnTo>
                  <a:lnTo>
                    <a:pt x="405" y="134"/>
                  </a:lnTo>
                  <a:lnTo>
                    <a:pt x="405" y="134"/>
                  </a:lnTo>
                  <a:lnTo>
                    <a:pt x="405" y="131"/>
                  </a:lnTo>
                  <a:lnTo>
                    <a:pt x="405" y="131"/>
                  </a:lnTo>
                  <a:lnTo>
                    <a:pt x="401" y="125"/>
                  </a:lnTo>
                  <a:lnTo>
                    <a:pt x="401" y="125"/>
                  </a:lnTo>
                  <a:lnTo>
                    <a:pt x="398" y="121"/>
                  </a:lnTo>
                  <a:lnTo>
                    <a:pt x="398" y="121"/>
                  </a:lnTo>
                  <a:lnTo>
                    <a:pt x="397" y="120"/>
                  </a:lnTo>
                  <a:lnTo>
                    <a:pt x="397" y="118"/>
                  </a:lnTo>
                  <a:lnTo>
                    <a:pt x="397" y="118"/>
                  </a:lnTo>
                  <a:lnTo>
                    <a:pt x="400" y="115"/>
                  </a:lnTo>
                  <a:lnTo>
                    <a:pt x="401" y="115"/>
                  </a:lnTo>
                  <a:lnTo>
                    <a:pt x="401" y="115"/>
                  </a:lnTo>
                  <a:lnTo>
                    <a:pt x="403" y="116"/>
                  </a:lnTo>
                  <a:lnTo>
                    <a:pt x="405" y="118"/>
                  </a:lnTo>
                  <a:lnTo>
                    <a:pt x="405" y="118"/>
                  </a:lnTo>
                  <a:lnTo>
                    <a:pt x="410" y="115"/>
                  </a:lnTo>
                  <a:lnTo>
                    <a:pt x="415" y="113"/>
                  </a:lnTo>
                  <a:lnTo>
                    <a:pt x="415" y="113"/>
                  </a:lnTo>
                  <a:lnTo>
                    <a:pt x="416" y="108"/>
                  </a:lnTo>
                  <a:lnTo>
                    <a:pt x="418" y="103"/>
                  </a:lnTo>
                  <a:lnTo>
                    <a:pt x="418" y="103"/>
                  </a:lnTo>
                  <a:lnTo>
                    <a:pt x="418" y="100"/>
                  </a:lnTo>
                  <a:lnTo>
                    <a:pt x="418" y="100"/>
                  </a:lnTo>
                  <a:lnTo>
                    <a:pt x="415" y="94"/>
                  </a:lnTo>
                  <a:lnTo>
                    <a:pt x="415" y="90"/>
                  </a:lnTo>
                  <a:lnTo>
                    <a:pt x="413" y="87"/>
                  </a:lnTo>
                  <a:lnTo>
                    <a:pt x="413" y="87"/>
                  </a:lnTo>
                  <a:lnTo>
                    <a:pt x="415" y="84"/>
                  </a:lnTo>
                  <a:lnTo>
                    <a:pt x="410" y="82"/>
                  </a:lnTo>
                  <a:lnTo>
                    <a:pt x="410" y="82"/>
                  </a:lnTo>
                  <a:lnTo>
                    <a:pt x="408" y="80"/>
                  </a:lnTo>
                  <a:lnTo>
                    <a:pt x="408" y="80"/>
                  </a:lnTo>
                  <a:lnTo>
                    <a:pt x="408" y="80"/>
                  </a:lnTo>
                  <a:lnTo>
                    <a:pt x="410" y="77"/>
                  </a:lnTo>
                  <a:lnTo>
                    <a:pt x="410" y="77"/>
                  </a:lnTo>
                  <a:lnTo>
                    <a:pt x="411" y="77"/>
                  </a:lnTo>
                  <a:lnTo>
                    <a:pt x="411" y="77"/>
                  </a:lnTo>
                  <a:lnTo>
                    <a:pt x="411" y="79"/>
                  </a:lnTo>
                  <a:lnTo>
                    <a:pt x="413" y="80"/>
                  </a:lnTo>
                  <a:lnTo>
                    <a:pt x="413" y="80"/>
                  </a:lnTo>
                  <a:lnTo>
                    <a:pt x="415" y="80"/>
                  </a:lnTo>
                  <a:lnTo>
                    <a:pt x="416" y="79"/>
                  </a:lnTo>
                  <a:lnTo>
                    <a:pt x="416" y="80"/>
                  </a:lnTo>
                  <a:lnTo>
                    <a:pt x="416" y="80"/>
                  </a:lnTo>
                  <a:lnTo>
                    <a:pt x="419" y="84"/>
                  </a:lnTo>
                  <a:lnTo>
                    <a:pt x="421" y="89"/>
                  </a:lnTo>
                  <a:lnTo>
                    <a:pt x="421" y="89"/>
                  </a:lnTo>
                  <a:lnTo>
                    <a:pt x="423" y="90"/>
                  </a:lnTo>
                  <a:lnTo>
                    <a:pt x="424" y="90"/>
                  </a:lnTo>
                  <a:lnTo>
                    <a:pt x="426" y="90"/>
                  </a:lnTo>
                  <a:lnTo>
                    <a:pt x="428" y="89"/>
                  </a:lnTo>
                  <a:lnTo>
                    <a:pt x="428" y="89"/>
                  </a:lnTo>
                  <a:lnTo>
                    <a:pt x="429" y="85"/>
                  </a:lnTo>
                  <a:lnTo>
                    <a:pt x="428" y="84"/>
                  </a:lnTo>
                  <a:lnTo>
                    <a:pt x="424" y="82"/>
                  </a:lnTo>
                  <a:lnTo>
                    <a:pt x="424" y="82"/>
                  </a:lnTo>
                  <a:lnTo>
                    <a:pt x="423" y="80"/>
                  </a:lnTo>
                  <a:lnTo>
                    <a:pt x="423" y="80"/>
                  </a:lnTo>
                  <a:lnTo>
                    <a:pt x="423" y="77"/>
                  </a:lnTo>
                  <a:lnTo>
                    <a:pt x="424" y="74"/>
                  </a:lnTo>
                  <a:lnTo>
                    <a:pt x="424" y="74"/>
                  </a:lnTo>
                  <a:lnTo>
                    <a:pt x="426" y="72"/>
                  </a:lnTo>
                  <a:lnTo>
                    <a:pt x="428" y="72"/>
                  </a:lnTo>
                  <a:lnTo>
                    <a:pt x="428" y="72"/>
                  </a:lnTo>
                  <a:lnTo>
                    <a:pt x="429" y="69"/>
                  </a:lnTo>
                  <a:lnTo>
                    <a:pt x="429" y="66"/>
                  </a:lnTo>
                  <a:lnTo>
                    <a:pt x="429" y="66"/>
                  </a:lnTo>
                  <a:lnTo>
                    <a:pt x="429" y="63"/>
                  </a:lnTo>
                  <a:lnTo>
                    <a:pt x="429" y="61"/>
                  </a:lnTo>
                  <a:lnTo>
                    <a:pt x="431" y="59"/>
                  </a:lnTo>
                  <a:lnTo>
                    <a:pt x="431" y="59"/>
                  </a:lnTo>
                  <a:lnTo>
                    <a:pt x="433" y="61"/>
                  </a:lnTo>
                  <a:lnTo>
                    <a:pt x="434" y="63"/>
                  </a:lnTo>
                  <a:lnTo>
                    <a:pt x="436" y="66"/>
                  </a:lnTo>
                  <a:lnTo>
                    <a:pt x="436" y="66"/>
                  </a:lnTo>
                  <a:lnTo>
                    <a:pt x="436" y="69"/>
                  </a:lnTo>
                  <a:lnTo>
                    <a:pt x="436" y="72"/>
                  </a:lnTo>
                  <a:lnTo>
                    <a:pt x="436" y="72"/>
                  </a:lnTo>
                  <a:lnTo>
                    <a:pt x="437" y="74"/>
                  </a:lnTo>
                  <a:lnTo>
                    <a:pt x="439" y="76"/>
                  </a:lnTo>
                  <a:lnTo>
                    <a:pt x="439" y="76"/>
                  </a:lnTo>
                  <a:lnTo>
                    <a:pt x="441" y="79"/>
                  </a:lnTo>
                  <a:lnTo>
                    <a:pt x="441" y="84"/>
                  </a:lnTo>
                  <a:lnTo>
                    <a:pt x="441" y="84"/>
                  </a:lnTo>
                  <a:lnTo>
                    <a:pt x="439" y="84"/>
                  </a:lnTo>
                  <a:lnTo>
                    <a:pt x="437" y="84"/>
                  </a:lnTo>
                  <a:lnTo>
                    <a:pt x="437" y="84"/>
                  </a:lnTo>
                  <a:lnTo>
                    <a:pt x="436" y="87"/>
                  </a:lnTo>
                  <a:lnTo>
                    <a:pt x="436" y="87"/>
                  </a:lnTo>
                  <a:lnTo>
                    <a:pt x="433" y="87"/>
                  </a:lnTo>
                  <a:lnTo>
                    <a:pt x="431" y="87"/>
                  </a:lnTo>
                  <a:lnTo>
                    <a:pt x="429" y="87"/>
                  </a:lnTo>
                  <a:lnTo>
                    <a:pt x="429" y="87"/>
                  </a:lnTo>
                  <a:lnTo>
                    <a:pt x="429" y="92"/>
                  </a:lnTo>
                  <a:lnTo>
                    <a:pt x="431" y="95"/>
                  </a:lnTo>
                  <a:lnTo>
                    <a:pt x="431" y="95"/>
                  </a:lnTo>
                  <a:lnTo>
                    <a:pt x="431" y="95"/>
                  </a:lnTo>
                  <a:lnTo>
                    <a:pt x="433" y="95"/>
                  </a:lnTo>
                  <a:lnTo>
                    <a:pt x="433" y="95"/>
                  </a:lnTo>
                  <a:lnTo>
                    <a:pt x="434" y="95"/>
                  </a:lnTo>
                  <a:lnTo>
                    <a:pt x="434" y="95"/>
                  </a:lnTo>
                  <a:lnTo>
                    <a:pt x="434" y="92"/>
                  </a:lnTo>
                  <a:lnTo>
                    <a:pt x="434" y="92"/>
                  </a:lnTo>
                  <a:lnTo>
                    <a:pt x="441" y="89"/>
                  </a:lnTo>
                  <a:lnTo>
                    <a:pt x="441" y="89"/>
                  </a:lnTo>
                  <a:lnTo>
                    <a:pt x="442" y="89"/>
                  </a:lnTo>
                  <a:lnTo>
                    <a:pt x="442" y="89"/>
                  </a:lnTo>
                  <a:lnTo>
                    <a:pt x="444" y="89"/>
                  </a:lnTo>
                  <a:lnTo>
                    <a:pt x="446" y="89"/>
                  </a:lnTo>
                  <a:lnTo>
                    <a:pt x="446" y="89"/>
                  </a:lnTo>
                  <a:lnTo>
                    <a:pt x="446" y="84"/>
                  </a:lnTo>
                  <a:lnTo>
                    <a:pt x="446" y="80"/>
                  </a:lnTo>
                  <a:lnTo>
                    <a:pt x="446" y="80"/>
                  </a:lnTo>
                  <a:lnTo>
                    <a:pt x="446" y="77"/>
                  </a:lnTo>
                  <a:lnTo>
                    <a:pt x="447" y="74"/>
                  </a:lnTo>
                  <a:lnTo>
                    <a:pt x="447" y="74"/>
                  </a:lnTo>
                  <a:lnTo>
                    <a:pt x="446" y="74"/>
                  </a:lnTo>
                  <a:lnTo>
                    <a:pt x="446" y="74"/>
                  </a:lnTo>
                  <a:lnTo>
                    <a:pt x="446" y="74"/>
                  </a:lnTo>
                  <a:lnTo>
                    <a:pt x="446" y="72"/>
                  </a:lnTo>
                  <a:lnTo>
                    <a:pt x="446" y="72"/>
                  </a:lnTo>
                  <a:lnTo>
                    <a:pt x="446" y="71"/>
                  </a:lnTo>
                  <a:lnTo>
                    <a:pt x="446" y="71"/>
                  </a:lnTo>
                  <a:lnTo>
                    <a:pt x="442" y="69"/>
                  </a:lnTo>
                  <a:lnTo>
                    <a:pt x="442" y="71"/>
                  </a:lnTo>
                  <a:lnTo>
                    <a:pt x="442" y="74"/>
                  </a:lnTo>
                  <a:lnTo>
                    <a:pt x="442" y="74"/>
                  </a:lnTo>
                  <a:lnTo>
                    <a:pt x="441" y="74"/>
                  </a:lnTo>
                  <a:lnTo>
                    <a:pt x="437" y="74"/>
                  </a:lnTo>
                  <a:lnTo>
                    <a:pt x="437" y="74"/>
                  </a:lnTo>
                  <a:lnTo>
                    <a:pt x="437" y="72"/>
                  </a:lnTo>
                  <a:lnTo>
                    <a:pt x="437" y="71"/>
                  </a:lnTo>
                  <a:lnTo>
                    <a:pt x="437" y="71"/>
                  </a:lnTo>
                  <a:lnTo>
                    <a:pt x="441" y="71"/>
                  </a:lnTo>
                  <a:lnTo>
                    <a:pt x="441" y="71"/>
                  </a:lnTo>
                  <a:lnTo>
                    <a:pt x="441" y="69"/>
                  </a:lnTo>
                  <a:lnTo>
                    <a:pt x="441" y="69"/>
                  </a:lnTo>
                  <a:lnTo>
                    <a:pt x="441" y="69"/>
                  </a:lnTo>
                  <a:lnTo>
                    <a:pt x="439" y="69"/>
                  </a:lnTo>
                  <a:lnTo>
                    <a:pt x="437" y="67"/>
                  </a:lnTo>
                  <a:lnTo>
                    <a:pt x="437" y="67"/>
                  </a:lnTo>
                  <a:lnTo>
                    <a:pt x="437" y="63"/>
                  </a:lnTo>
                  <a:lnTo>
                    <a:pt x="434" y="58"/>
                  </a:lnTo>
                  <a:lnTo>
                    <a:pt x="431" y="54"/>
                  </a:lnTo>
                  <a:lnTo>
                    <a:pt x="428" y="51"/>
                  </a:lnTo>
                  <a:lnTo>
                    <a:pt x="428" y="51"/>
                  </a:lnTo>
                  <a:lnTo>
                    <a:pt x="424" y="51"/>
                  </a:lnTo>
                  <a:lnTo>
                    <a:pt x="424" y="51"/>
                  </a:lnTo>
                  <a:lnTo>
                    <a:pt x="423" y="49"/>
                  </a:lnTo>
                  <a:lnTo>
                    <a:pt x="419" y="49"/>
                  </a:lnTo>
                  <a:lnTo>
                    <a:pt x="419" y="49"/>
                  </a:lnTo>
                  <a:lnTo>
                    <a:pt x="418" y="49"/>
                  </a:lnTo>
                  <a:lnTo>
                    <a:pt x="416" y="49"/>
                  </a:lnTo>
                  <a:lnTo>
                    <a:pt x="416" y="49"/>
                  </a:lnTo>
                  <a:lnTo>
                    <a:pt x="416" y="48"/>
                  </a:lnTo>
                  <a:lnTo>
                    <a:pt x="416" y="46"/>
                  </a:lnTo>
                  <a:lnTo>
                    <a:pt x="416" y="46"/>
                  </a:lnTo>
                  <a:lnTo>
                    <a:pt x="416" y="43"/>
                  </a:lnTo>
                  <a:lnTo>
                    <a:pt x="418" y="43"/>
                  </a:lnTo>
                  <a:lnTo>
                    <a:pt x="418" y="43"/>
                  </a:lnTo>
                  <a:lnTo>
                    <a:pt x="424" y="41"/>
                  </a:lnTo>
                  <a:lnTo>
                    <a:pt x="433" y="41"/>
                  </a:lnTo>
                  <a:lnTo>
                    <a:pt x="433" y="41"/>
                  </a:lnTo>
                  <a:lnTo>
                    <a:pt x="434" y="40"/>
                  </a:lnTo>
                  <a:lnTo>
                    <a:pt x="434" y="38"/>
                  </a:lnTo>
                  <a:lnTo>
                    <a:pt x="434" y="38"/>
                  </a:lnTo>
                  <a:lnTo>
                    <a:pt x="437" y="38"/>
                  </a:lnTo>
                  <a:lnTo>
                    <a:pt x="439" y="38"/>
                  </a:lnTo>
                  <a:lnTo>
                    <a:pt x="441" y="40"/>
                  </a:lnTo>
                  <a:lnTo>
                    <a:pt x="441" y="40"/>
                  </a:lnTo>
                  <a:lnTo>
                    <a:pt x="442" y="41"/>
                  </a:lnTo>
                  <a:lnTo>
                    <a:pt x="441" y="43"/>
                  </a:lnTo>
                  <a:lnTo>
                    <a:pt x="441" y="43"/>
                  </a:lnTo>
                  <a:lnTo>
                    <a:pt x="441" y="46"/>
                  </a:lnTo>
                  <a:lnTo>
                    <a:pt x="441" y="46"/>
                  </a:lnTo>
                  <a:lnTo>
                    <a:pt x="444" y="49"/>
                  </a:lnTo>
                  <a:lnTo>
                    <a:pt x="447" y="53"/>
                  </a:lnTo>
                  <a:lnTo>
                    <a:pt x="447" y="53"/>
                  </a:lnTo>
                  <a:lnTo>
                    <a:pt x="449" y="56"/>
                  </a:lnTo>
                  <a:lnTo>
                    <a:pt x="449" y="56"/>
                  </a:lnTo>
                  <a:lnTo>
                    <a:pt x="449" y="56"/>
                  </a:lnTo>
                  <a:lnTo>
                    <a:pt x="452" y="56"/>
                  </a:lnTo>
                  <a:lnTo>
                    <a:pt x="454" y="53"/>
                  </a:lnTo>
                  <a:lnTo>
                    <a:pt x="454" y="53"/>
                  </a:lnTo>
                  <a:lnTo>
                    <a:pt x="454" y="49"/>
                  </a:lnTo>
                  <a:lnTo>
                    <a:pt x="454" y="49"/>
                  </a:lnTo>
                  <a:lnTo>
                    <a:pt x="454" y="48"/>
                  </a:lnTo>
                  <a:lnTo>
                    <a:pt x="454" y="48"/>
                  </a:lnTo>
                  <a:lnTo>
                    <a:pt x="452" y="45"/>
                  </a:lnTo>
                  <a:lnTo>
                    <a:pt x="452" y="45"/>
                  </a:lnTo>
                  <a:lnTo>
                    <a:pt x="449" y="43"/>
                  </a:lnTo>
                  <a:lnTo>
                    <a:pt x="447" y="43"/>
                  </a:lnTo>
                  <a:lnTo>
                    <a:pt x="447" y="43"/>
                  </a:lnTo>
                  <a:lnTo>
                    <a:pt x="447" y="41"/>
                  </a:lnTo>
                  <a:lnTo>
                    <a:pt x="449" y="40"/>
                  </a:lnTo>
                  <a:lnTo>
                    <a:pt x="449" y="40"/>
                  </a:lnTo>
                  <a:lnTo>
                    <a:pt x="449" y="40"/>
                  </a:lnTo>
                  <a:lnTo>
                    <a:pt x="449" y="40"/>
                  </a:lnTo>
                  <a:lnTo>
                    <a:pt x="454" y="40"/>
                  </a:lnTo>
                  <a:lnTo>
                    <a:pt x="454" y="40"/>
                  </a:lnTo>
                  <a:lnTo>
                    <a:pt x="457" y="38"/>
                  </a:lnTo>
                  <a:lnTo>
                    <a:pt x="460" y="36"/>
                  </a:lnTo>
                  <a:lnTo>
                    <a:pt x="460" y="36"/>
                  </a:lnTo>
                  <a:lnTo>
                    <a:pt x="460" y="35"/>
                  </a:lnTo>
                  <a:lnTo>
                    <a:pt x="460" y="33"/>
                  </a:lnTo>
                  <a:lnTo>
                    <a:pt x="460" y="33"/>
                  </a:lnTo>
                  <a:lnTo>
                    <a:pt x="459" y="33"/>
                  </a:lnTo>
                  <a:lnTo>
                    <a:pt x="457" y="33"/>
                  </a:lnTo>
                  <a:lnTo>
                    <a:pt x="457" y="33"/>
                  </a:lnTo>
                  <a:lnTo>
                    <a:pt x="457" y="33"/>
                  </a:lnTo>
                  <a:lnTo>
                    <a:pt x="457" y="31"/>
                  </a:lnTo>
                  <a:lnTo>
                    <a:pt x="457" y="31"/>
                  </a:lnTo>
                  <a:lnTo>
                    <a:pt x="462" y="31"/>
                  </a:lnTo>
                  <a:lnTo>
                    <a:pt x="465" y="33"/>
                  </a:lnTo>
                  <a:lnTo>
                    <a:pt x="467" y="31"/>
                  </a:lnTo>
                  <a:lnTo>
                    <a:pt x="467" y="31"/>
                  </a:lnTo>
                  <a:lnTo>
                    <a:pt x="467" y="31"/>
                  </a:lnTo>
                  <a:lnTo>
                    <a:pt x="467" y="30"/>
                  </a:lnTo>
                  <a:lnTo>
                    <a:pt x="464" y="28"/>
                  </a:lnTo>
                  <a:lnTo>
                    <a:pt x="464" y="28"/>
                  </a:lnTo>
                  <a:lnTo>
                    <a:pt x="452" y="25"/>
                  </a:lnTo>
                  <a:lnTo>
                    <a:pt x="441" y="22"/>
                  </a:lnTo>
                  <a:lnTo>
                    <a:pt x="441" y="22"/>
                  </a:lnTo>
                  <a:lnTo>
                    <a:pt x="426" y="22"/>
                  </a:lnTo>
                  <a:lnTo>
                    <a:pt x="426" y="22"/>
                  </a:lnTo>
                  <a:lnTo>
                    <a:pt x="418" y="20"/>
                  </a:lnTo>
                  <a:lnTo>
                    <a:pt x="411" y="18"/>
                  </a:lnTo>
                  <a:lnTo>
                    <a:pt x="403" y="17"/>
                  </a:lnTo>
                  <a:lnTo>
                    <a:pt x="395" y="15"/>
                  </a:lnTo>
                  <a:lnTo>
                    <a:pt x="395" y="15"/>
                  </a:lnTo>
                  <a:lnTo>
                    <a:pt x="392" y="15"/>
                  </a:lnTo>
                  <a:lnTo>
                    <a:pt x="392" y="17"/>
                  </a:lnTo>
                  <a:lnTo>
                    <a:pt x="392" y="18"/>
                  </a:lnTo>
                  <a:lnTo>
                    <a:pt x="390" y="18"/>
                  </a:lnTo>
                  <a:lnTo>
                    <a:pt x="390" y="18"/>
                  </a:lnTo>
                  <a:lnTo>
                    <a:pt x="387" y="18"/>
                  </a:lnTo>
                  <a:lnTo>
                    <a:pt x="382" y="18"/>
                  </a:lnTo>
                  <a:lnTo>
                    <a:pt x="375" y="17"/>
                  </a:lnTo>
                  <a:lnTo>
                    <a:pt x="375" y="17"/>
                  </a:lnTo>
                  <a:lnTo>
                    <a:pt x="364" y="15"/>
                  </a:lnTo>
                  <a:lnTo>
                    <a:pt x="354" y="15"/>
                  </a:lnTo>
                  <a:lnTo>
                    <a:pt x="354" y="15"/>
                  </a:lnTo>
                  <a:lnTo>
                    <a:pt x="354" y="14"/>
                  </a:lnTo>
                  <a:lnTo>
                    <a:pt x="354" y="12"/>
                  </a:lnTo>
                  <a:lnTo>
                    <a:pt x="354" y="12"/>
                  </a:lnTo>
                  <a:lnTo>
                    <a:pt x="354" y="12"/>
                  </a:lnTo>
                  <a:lnTo>
                    <a:pt x="346" y="9"/>
                  </a:lnTo>
                  <a:lnTo>
                    <a:pt x="338" y="9"/>
                  </a:lnTo>
                  <a:lnTo>
                    <a:pt x="338" y="9"/>
                  </a:lnTo>
                  <a:lnTo>
                    <a:pt x="336" y="9"/>
                  </a:lnTo>
                  <a:lnTo>
                    <a:pt x="335" y="10"/>
                  </a:lnTo>
                  <a:lnTo>
                    <a:pt x="335" y="10"/>
                  </a:lnTo>
                  <a:lnTo>
                    <a:pt x="330" y="12"/>
                  </a:lnTo>
                  <a:lnTo>
                    <a:pt x="326" y="12"/>
                  </a:lnTo>
                  <a:lnTo>
                    <a:pt x="323" y="14"/>
                  </a:lnTo>
                  <a:lnTo>
                    <a:pt x="323" y="14"/>
                  </a:lnTo>
                  <a:lnTo>
                    <a:pt x="325" y="15"/>
                  </a:lnTo>
                  <a:lnTo>
                    <a:pt x="325" y="15"/>
                  </a:lnTo>
                  <a:lnTo>
                    <a:pt x="321" y="15"/>
                  </a:lnTo>
                  <a:lnTo>
                    <a:pt x="321" y="15"/>
                  </a:lnTo>
                  <a:lnTo>
                    <a:pt x="317" y="17"/>
                  </a:lnTo>
                  <a:lnTo>
                    <a:pt x="313" y="18"/>
                  </a:lnTo>
                  <a:lnTo>
                    <a:pt x="313" y="18"/>
                  </a:lnTo>
                  <a:lnTo>
                    <a:pt x="312" y="18"/>
                  </a:lnTo>
                  <a:lnTo>
                    <a:pt x="310" y="18"/>
                  </a:lnTo>
                  <a:lnTo>
                    <a:pt x="310" y="17"/>
                  </a:lnTo>
                  <a:lnTo>
                    <a:pt x="308" y="17"/>
                  </a:lnTo>
                  <a:lnTo>
                    <a:pt x="308" y="17"/>
                  </a:lnTo>
                  <a:lnTo>
                    <a:pt x="307" y="17"/>
                  </a:lnTo>
                  <a:lnTo>
                    <a:pt x="304" y="18"/>
                  </a:lnTo>
                  <a:lnTo>
                    <a:pt x="304" y="18"/>
                  </a:lnTo>
                  <a:lnTo>
                    <a:pt x="304" y="20"/>
                  </a:lnTo>
                  <a:lnTo>
                    <a:pt x="304" y="22"/>
                  </a:lnTo>
                  <a:lnTo>
                    <a:pt x="304" y="22"/>
                  </a:lnTo>
                  <a:lnTo>
                    <a:pt x="295" y="23"/>
                  </a:lnTo>
                  <a:lnTo>
                    <a:pt x="286" y="23"/>
                  </a:lnTo>
                  <a:lnTo>
                    <a:pt x="286" y="23"/>
                  </a:lnTo>
                  <a:lnTo>
                    <a:pt x="286" y="25"/>
                  </a:lnTo>
                  <a:lnTo>
                    <a:pt x="286" y="25"/>
                  </a:lnTo>
                  <a:lnTo>
                    <a:pt x="284" y="27"/>
                  </a:lnTo>
                  <a:lnTo>
                    <a:pt x="284" y="27"/>
                  </a:lnTo>
                  <a:lnTo>
                    <a:pt x="281" y="25"/>
                  </a:lnTo>
                  <a:lnTo>
                    <a:pt x="277" y="25"/>
                  </a:lnTo>
                  <a:lnTo>
                    <a:pt x="277" y="25"/>
                  </a:lnTo>
                  <a:lnTo>
                    <a:pt x="277" y="27"/>
                  </a:lnTo>
                  <a:lnTo>
                    <a:pt x="277" y="28"/>
                  </a:lnTo>
                  <a:lnTo>
                    <a:pt x="277" y="28"/>
                  </a:lnTo>
                  <a:lnTo>
                    <a:pt x="276" y="28"/>
                  </a:lnTo>
                  <a:lnTo>
                    <a:pt x="276" y="28"/>
                  </a:lnTo>
                  <a:lnTo>
                    <a:pt x="276" y="27"/>
                  </a:lnTo>
                  <a:lnTo>
                    <a:pt x="276" y="27"/>
                  </a:lnTo>
                  <a:lnTo>
                    <a:pt x="272" y="23"/>
                  </a:lnTo>
                  <a:lnTo>
                    <a:pt x="269" y="22"/>
                  </a:lnTo>
                  <a:lnTo>
                    <a:pt x="269" y="22"/>
                  </a:lnTo>
                  <a:lnTo>
                    <a:pt x="263" y="22"/>
                  </a:lnTo>
                  <a:lnTo>
                    <a:pt x="256" y="20"/>
                  </a:lnTo>
                  <a:lnTo>
                    <a:pt x="256" y="20"/>
                  </a:lnTo>
                  <a:lnTo>
                    <a:pt x="251" y="20"/>
                  </a:lnTo>
                  <a:lnTo>
                    <a:pt x="251" y="20"/>
                  </a:lnTo>
                  <a:lnTo>
                    <a:pt x="246" y="22"/>
                  </a:lnTo>
                  <a:lnTo>
                    <a:pt x="241" y="25"/>
                  </a:lnTo>
                  <a:lnTo>
                    <a:pt x="235" y="33"/>
                  </a:lnTo>
                  <a:lnTo>
                    <a:pt x="235" y="33"/>
                  </a:lnTo>
                  <a:lnTo>
                    <a:pt x="232" y="31"/>
                  </a:lnTo>
                  <a:lnTo>
                    <a:pt x="232" y="31"/>
                  </a:lnTo>
                  <a:lnTo>
                    <a:pt x="230" y="33"/>
                  </a:lnTo>
                  <a:lnTo>
                    <a:pt x="228" y="38"/>
                  </a:lnTo>
                  <a:lnTo>
                    <a:pt x="228" y="38"/>
                  </a:lnTo>
                  <a:lnTo>
                    <a:pt x="228" y="43"/>
                  </a:lnTo>
                  <a:lnTo>
                    <a:pt x="228" y="43"/>
                  </a:lnTo>
                  <a:lnTo>
                    <a:pt x="230" y="45"/>
                  </a:lnTo>
                  <a:lnTo>
                    <a:pt x="233" y="51"/>
                  </a:lnTo>
                  <a:lnTo>
                    <a:pt x="233" y="53"/>
                  </a:lnTo>
                  <a:lnTo>
                    <a:pt x="232" y="54"/>
                  </a:lnTo>
                  <a:lnTo>
                    <a:pt x="230" y="56"/>
                  </a:lnTo>
                  <a:lnTo>
                    <a:pt x="225" y="54"/>
                  </a:lnTo>
                  <a:lnTo>
                    <a:pt x="225" y="54"/>
                  </a:lnTo>
                  <a:lnTo>
                    <a:pt x="223" y="53"/>
                  </a:lnTo>
                  <a:lnTo>
                    <a:pt x="220" y="49"/>
                  </a:lnTo>
                  <a:lnTo>
                    <a:pt x="219" y="45"/>
                  </a:lnTo>
                  <a:lnTo>
                    <a:pt x="217" y="43"/>
                  </a:lnTo>
                  <a:lnTo>
                    <a:pt x="217" y="43"/>
                  </a:lnTo>
                  <a:lnTo>
                    <a:pt x="215" y="43"/>
                  </a:lnTo>
                  <a:lnTo>
                    <a:pt x="214" y="43"/>
                  </a:lnTo>
                  <a:lnTo>
                    <a:pt x="214" y="43"/>
                  </a:lnTo>
                  <a:lnTo>
                    <a:pt x="212" y="46"/>
                  </a:lnTo>
                  <a:lnTo>
                    <a:pt x="212" y="46"/>
                  </a:lnTo>
                  <a:lnTo>
                    <a:pt x="210" y="48"/>
                  </a:lnTo>
                  <a:lnTo>
                    <a:pt x="207" y="48"/>
                  </a:lnTo>
                  <a:lnTo>
                    <a:pt x="207" y="48"/>
                  </a:lnTo>
                  <a:lnTo>
                    <a:pt x="206" y="51"/>
                  </a:lnTo>
                  <a:lnTo>
                    <a:pt x="206" y="54"/>
                  </a:lnTo>
                  <a:lnTo>
                    <a:pt x="206" y="54"/>
                  </a:lnTo>
                  <a:lnTo>
                    <a:pt x="207" y="56"/>
                  </a:lnTo>
                  <a:lnTo>
                    <a:pt x="209" y="56"/>
                  </a:lnTo>
                  <a:lnTo>
                    <a:pt x="209" y="56"/>
                  </a:lnTo>
                  <a:lnTo>
                    <a:pt x="212" y="54"/>
                  </a:lnTo>
                  <a:lnTo>
                    <a:pt x="212" y="54"/>
                  </a:lnTo>
                  <a:lnTo>
                    <a:pt x="214" y="49"/>
                  </a:lnTo>
                  <a:lnTo>
                    <a:pt x="214" y="49"/>
                  </a:lnTo>
                  <a:lnTo>
                    <a:pt x="215" y="49"/>
                  </a:lnTo>
                  <a:lnTo>
                    <a:pt x="215" y="49"/>
                  </a:lnTo>
                  <a:lnTo>
                    <a:pt x="215" y="51"/>
                  </a:lnTo>
                  <a:lnTo>
                    <a:pt x="215" y="51"/>
                  </a:lnTo>
                  <a:lnTo>
                    <a:pt x="214" y="54"/>
                  </a:lnTo>
                  <a:lnTo>
                    <a:pt x="212" y="58"/>
                  </a:lnTo>
                  <a:lnTo>
                    <a:pt x="212" y="58"/>
                  </a:lnTo>
                  <a:lnTo>
                    <a:pt x="214" y="58"/>
                  </a:lnTo>
                  <a:lnTo>
                    <a:pt x="214" y="59"/>
                  </a:lnTo>
                  <a:lnTo>
                    <a:pt x="214" y="59"/>
                  </a:lnTo>
                  <a:lnTo>
                    <a:pt x="215" y="64"/>
                  </a:lnTo>
                  <a:lnTo>
                    <a:pt x="214" y="69"/>
                  </a:lnTo>
                  <a:lnTo>
                    <a:pt x="214" y="69"/>
                  </a:lnTo>
                  <a:lnTo>
                    <a:pt x="214" y="69"/>
                  </a:lnTo>
                  <a:lnTo>
                    <a:pt x="210" y="69"/>
                  </a:lnTo>
                  <a:lnTo>
                    <a:pt x="207" y="69"/>
                  </a:lnTo>
                  <a:lnTo>
                    <a:pt x="207" y="69"/>
                  </a:lnTo>
                  <a:lnTo>
                    <a:pt x="206" y="71"/>
                  </a:lnTo>
                  <a:lnTo>
                    <a:pt x="206" y="71"/>
                  </a:lnTo>
                  <a:lnTo>
                    <a:pt x="204" y="77"/>
                  </a:lnTo>
                  <a:lnTo>
                    <a:pt x="204" y="80"/>
                  </a:lnTo>
                  <a:lnTo>
                    <a:pt x="204" y="84"/>
                  </a:lnTo>
                  <a:lnTo>
                    <a:pt x="204" y="84"/>
                  </a:lnTo>
                  <a:lnTo>
                    <a:pt x="206" y="85"/>
                  </a:lnTo>
                  <a:lnTo>
                    <a:pt x="207" y="85"/>
                  </a:lnTo>
                  <a:lnTo>
                    <a:pt x="209" y="85"/>
                  </a:lnTo>
                  <a:lnTo>
                    <a:pt x="209" y="87"/>
                  </a:lnTo>
                  <a:lnTo>
                    <a:pt x="209" y="87"/>
                  </a:lnTo>
                  <a:lnTo>
                    <a:pt x="207" y="89"/>
                  </a:lnTo>
                  <a:lnTo>
                    <a:pt x="206" y="89"/>
                  </a:lnTo>
                  <a:lnTo>
                    <a:pt x="204" y="90"/>
                  </a:lnTo>
                  <a:lnTo>
                    <a:pt x="204" y="90"/>
                  </a:lnTo>
                  <a:lnTo>
                    <a:pt x="201" y="95"/>
                  </a:lnTo>
                  <a:lnTo>
                    <a:pt x="199" y="102"/>
                  </a:lnTo>
                  <a:lnTo>
                    <a:pt x="197" y="107"/>
                  </a:lnTo>
                  <a:lnTo>
                    <a:pt x="194" y="110"/>
                  </a:lnTo>
                  <a:lnTo>
                    <a:pt x="194" y="110"/>
                  </a:lnTo>
                  <a:lnTo>
                    <a:pt x="191" y="115"/>
                  </a:lnTo>
                  <a:lnTo>
                    <a:pt x="189" y="120"/>
                  </a:lnTo>
                  <a:lnTo>
                    <a:pt x="189" y="125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89" y="133"/>
                  </a:lnTo>
                  <a:lnTo>
                    <a:pt x="189" y="134"/>
                  </a:lnTo>
                  <a:lnTo>
                    <a:pt x="191" y="134"/>
                  </a:lnTo>
                  <a:lnTo>
                    <a:pt x="191" y="134"/>
                  </a:lnTo>
                  <a:lnTo>
                    <a:pt x="192" y="136"/>
                  </a:lnTo>
                  <a:lnTo>
                    <a:pt x="194" y="138"/>
                  </a:lnTo>
                  <a:lnTo>
                    <a:pt x="196" y="143"/>
                  </a:lnTo>
                  <a:lnTo>
                    <a:pt x="201" y="146"/>
                  </a:lnTo>
                  <a:lnTo>
                    <a:pt x="204" y="147"/>
                  </a:lnTo>
                  <a:lnTo>
                    <a:pt x="209" y="149"/>
                  </a:lnTo>
                  <a:lnTo>
                    <a:pt x="209" y="149"/>
                  </a:lnTo>
                  <a:lnTo>
                    <a:pt x="215" y="147"/>
                  </a:lnTo>
                  <a:lnTo>
                    <a:pt x="222" y="146"/>
                  </a:lnTo>
                  <a:lnTo>
                    <a:pt x="222" y="146"/>
                  </a:lnTo>
                  <a:lnTo>
                    <a:pt x="227" y="144"/>
                  </a:lnTo>
                  <a:lnTo>
                    <a:pt x="228" y="146"/>
                  </a:lnTo>
                  <a:lnTo>
                    <a:pt x="233" y="147"/>
                  </a:lnTo>
                  <a:lnTo>
                    <a:pt x="233" y="147"/>
                  </a:lnTo>
                  <a:lnTo>
                    <a:pt x="235" y="149"/>
                  </a:lnTo>
                  <a:lnTo>
                    <a:pt x="235" y="152"/>
                  </a:lnTo>
                  <a:lnTo>
                    <a:pt x="233" y="159"/>
                  </a:lnTo>
                  <a:lnTo>
                    <a:pt x="233" y="159"/>
                  </a:lnTo>
                  <a:lnTo>
                    <a:pt x="233" y="161"/>
                  </a:lnTo>
                  <a:lnTo>
                    <a:pt x="233" y="161"/>
                  </a:lnTo>
                  <a:lnTo>
                    <a:pt x="235" y="161"/>
                  </a:lnTo>
                  <a:lnTo>
                    <a:pt x="237" y="161"/>
                  </a:lnTo>
                  <a:lnTo>
                    <a:pt x="237" y="161"/>
                  </a:lnTo>
                  <a:lnTo>
                    <a:pt x="238" y="175"/>
                  </a:lnTo>
                  <a:lnTo>
                    <a:pt x="241" y="190"/>
                  </a:lnTo>
                  <a:lnTo>
                    <a:pt x="241" y="190"/>
                  </a:lnTo>
                  <a:lnTo>
                    <a:pt x="240" y="190"/>
                  </a:lnTo>
                  <a:lnTo>
                    <a:pt x="238" y="190"/>
                  </a:lnTo>
                  <a:lnTo>
                    <a:pt x="238" y="190"/>
                  </a:lnTo>
                  <a:lnTo>
                    <a:pt x="238" y="192"/>
                  </a:lnTo>
                  <a:lnTo>
                    <a:pt x="238" y="192"/>
                  </a:lnTo>
                  <a:lnTo>
                    <a:pt x="240" y="196"/>
                  </a:lnTo>
                  <a:lnTo>
                    <a:pt x="241" y="203"/>
                  </a:lnTo>
                  <a:lnTo>
                    <a:pt x="241" y="203"/>
                  </a:lnTo>
                  <a:lnTo>
                    <a:pt x="245" y="216"/>
                  </a:lnTo>
                  <a:lnTo>
                    <a:pt x="246" y="221"/>
                  </a:lnTo>
                  <a:lnTo>
                    <a:pt x="248" y="226"/>
                  </a:lnTo>
                  <a:lnTo>
                    <a:pt x="248" y="226"/>
                  </a:lnTo>
                  <a:lnTo>
                    <a:pt x="251" y="227"/>
                  </a:lnTo>
                  <a:lnTo>
                    <a:pt x="253" y="227"/>
                  </a:lnTo>
                  <a:lnTo>
                    <a:pt x="259" y="226"/>
                  </a:lnTo>
                  <a:lnTo>
                    <a:pt x="259" y="226"/>
                  </a:lnTo>
                  <a:lnTo>
                    <a:pt x="264" y="226"/>
                  </a:lnTo>
                  <a:lnTo>
                    <a:pt x="268" y="223"/>
                  </a:lnTo>
                  <a:lnTo>
                    <a:pt x="268" y="223"/>
                  </a:lnTo>
                  <a:lnTo>
                    <a:pt x="268" y="223"/>
                  </a:lnTo>
                  <a:lnTo>
                    <a:pt x="268" y="223"/>
                  </a:lnTo>
                  <a:lnTo>
                    <a:pt x="269" y="219"/>
                  </a:lnTo>
                  <a:lnTo>
                    <a:pt x="269" y="219"/>
                  </a:lnTo>
                  <a:lnTo>
                    <a:pt x="272" y="218"/>
                  </a:lnTo>
                  <a:lnTo>
                    <a:pt x="272" y="218"/>
                  </a:lnTo>
                  <a:lnTo>
                    <a:pt x="274" y="210"/>
                  </a:lnTo>
                  <a:lnTo>
                    <a:pt x="274" y="210"/>
                  </a:lnTo>
                  <a:lnTo>
                    <a:pt x="276" y="208"/>
                  </a:lnTo>
                  <a:lnTo>
                    <a:pt x="277" y="208"/>
                  </a:lnTo>
                  <a:lnTo>
                    <a:pt x="279" y="206"/>
                  </a:lnTo>
                  <a:lnTo>
                    <a:pt x="279" y="205"/>
                  </a:lnTo>
                  <a:lnTo>
                    <a:pt x="279" y="205"/>
                  </a:lnTo>
                  <a:lnTo>
                    <a:pt x="277" y="200"/>
                  </a:lnTo>
                  <a:lnTo>
                    <a:pt x="277" y="198"/>
                  </a:lnTo>
                  <a:lnTo>
                    <a:pt x="277" y="196"/>
                  </a:lnTo>
                  <a:lnTo>
                    <a:pt x="277" y="196"/>
                  </a:lnTo>
                  <a:lnTo>
                    <a:pt x="284" y="192"/>
                  </a:lnTo>
                  <a:lnTo>
                    <a:pt x="287" y="187"/>
                  </a:lnTo>
                  <a:lnTo>
                    <a:pt x="289" y="183"/>
                  </a:lnTo>
                  <a:lnTo>
                    <a:pt x="289" y="183"/>
                  </a:lnTo>
                  <a:lnTo>
                    <a:pt x="289" y="180"/>
                  </a:lnTo>
                  <a:lnTo>
                    <a:pt x="289" y="180"/>
                  </a:lnTo>
                  <a:lnTo>
                    <a:pt x="289" y="178"/>
                  </a:lnTo>
                  <a:lnTo>
                    <a:pt x="287" y="177"/>
                  </a:lnTo>
                  <a:lnTo>
                    <a:pt x="287" y="177"/>
                  </a:lnTo>
                  <a:lnTo>
                    <a:pt x="286" y="175"/>
                  </a:lnTo>
                  <a:lnTo>
                    <a:pt x="286" y="175"/>
                  </a:lnTo>
                  <a:lnTo>
                    <a:pt x="286" y="169"/>
                  </a:lnTo>
                  <a:lnTo>
                    <a:pt x="286" y="169"/>
                  </a:lnTo>
                  <a:lnTo>
                    <a:pt x="287" y="165"/>
                  </a:lnTo>
                  <a:lnTo>
                    <a:pt x="290" y="161"/>
                  </a:lnTo>
                  <a:lnTo>
                    <a:pt x="297" y="154"/>
                  </a:lnTo>
                  <a:lnTo>
                    <a:pt x="302" y="149"/>
                  </a:lnTo>
                  <a:lnTo>
                    <a:pt x="305" y="146"/>
                  </a:lnTo>
                  <a:lnTo>
                    <a:pt x="307" y="141"/>
                  </a:lnTo>
                  <a:lnTo>
                    <a:pt x="305" y="134"/>
                  </a:lnTo>
                  <a:lnTo>
                    <a:pt x="305" y="134"/>
                  </a:lnTo>
                  <a:lnTo>
                    <a:pt x="305" y="134"/>
                  </a:lnTo>
                  <a:lnTo>
                    <a:pt x="304" y="134"/>
                  </a:lnTo>
                  <a:lnTo>
                    <a:pt x="299" y="134"/>
                  </a:lnTo>
                  <a:lnTo>
                    <a:pt x="294" y="136"/>
                  </a:lnTo>
                  <a:lnTo>
                    <a:pt x="292" y="136"/>
                  </a:lnTo>
                  <a:lnTo>
                    <a:pt x="292" y="134"/>
                  </a:lnTo>
                  <a:lnTo>
                    <a:pt x="292" y="134"/>
                  </a:lnTo>
                  <a:lnTo>
                    <a:pt x="294" y="133"/>
                  </a:lnTo>
                  <a:lnTo>
                    <a:pt x="294" y="133"/>
                  </a:lnTo>
                  <a:lnTo>
                    <a:pt x="299" y="131"/>
                  </a:lnTo>
                  <a:lnTo>
                    <a:pt x="304" y="129"/>
                  </a:lnTo>
                  <a:lnTo>
                    <a:pt x="307" y="128"/>
                  </a:lnTo>
                  <a:lnTo>
                    <a:pt x="307" y="128"/>
                  </a:lnTo>
                  <a:lnTo>
                    <a:pt x="313" y="123"/>
                  </a:lnTo>
                  <a:lnTo>
                    <a:pt x="318" y="118"/>
                  </a:lnTo>
                  <a:lnTo>
                    <a:pt x="320" y="113"/>
                  </a:lnTo>
                  <a:lnTo>
                    <a:pt x="320" y="113"/>
                  </a:lnTo>
                  <a:lnTo>
                    <a:pt x="318" y="112"/>
                  </a:lnTo>
                  <a:lnTo>
                    <a:pt x="315" y="110"/>
                  </a:lnTo>
                  <a:lnTo>
                    <a:pt x="313" y="108"/>
                  </a:lnTo>
                  <a:lnTo>
                    <a:pt x="313" y="108"/>
                  </a:lnTo>
                  <a:lnTo>
                    <a:pt x="313" y="108"/>
                  </a:lnTo>
                  <a:lnTo>
                    <a:pt x="321" y="107"/>
                  </a:lnTo>
                  <a:lnTo>
                    <a:pt x="328" y="108"/>
                  </a:lnTo>
                  <a:lnTo>
                    <a:pt x="328" y="108"/>
                  </a:lnTo>
                  <a:lnTo>
                    <a:pt x="331" y="110"/>
                  </a:lnTo>
                  <a:lnTo>
                    <a:pt x="333" y="113"/>
                  </a:lnTo>
                  <a:lnTo>
                    <a:pt x="333" y="113"/>
                  </a:lnTo>
                  <a:lnTo>
                    <a:pt x="335" y="115"/>
                  </a:lnTo>
                  <a:lnTo>
                    <a:pt x="336" y="116"/>
                  </a:lnTo>
                  <a:lnTo>
                    <a:pt x="336" y="116"/>
                  </a:lnTo>
                  <a:lnTo>
                    <a:pt x="339" y="116"/>
                  </a:lnTo>
                  <a:lnTo>
                    <a:pt x="339" y="116"/>
                  </a:lnTo>
                  <a:lnTo>
                    <a:pt x="338" y="116"/>
                  </a:lnTo>
                  <a:lnTo>
                    <a:pt x="338" y="116"/>
                  </a:lnTo>
                  <a:lnTo>
                    <a:pt x="346" y="136"/>
                  </a:lnTo>
                  <a:lnTo>
                    <a:pt x="346" y="136"/>
                  </a:lnTo>
                  <a:lnTo>
                    <a:pt x="348" y="139"/>
                  </a:lnTo>
                  <a:lnTo>
                    <a:pt x="349" y="141"/>
                  </a:lnTo>
                  <a:lnTo>
                    <a:pt x="351" y="141"/>
                  </a:lnTo>
                  <a:lnTo>
                    <a:pt x="351" y="141"/>
                  </a:lnTo>
                  <a:lnTo>
                    <a:pt x="353" y="141"/>
                  </a:lnTo>
                  <a:lnTo>
                    <a:pt x="354" y="139"/>
                  </a:lnTo>
                  <a:lnTo>
                    <a:pt x="354" y="139"/>
                  </a:lnTo>
                  <a:lnTo>
                    <a:pt x="354" y="143"/>
                  </a:lnTo>
                  <a:lnTo>
                    <a:pt x="354" y="144"/>
                  </a:lnTo>
                  <a:lnTo>
                    <a:pt x="354" y="144"/>
                  </a:lnTo>
                  <a:lnTo>
                    <a:pt x="356" y="146"/>
                  </a:lnTo>
                  <a:lnTo>
                    <a:pt x="357" y="144"/>
                  </a:lnTo>
                  <a:lnTo>
                    <a:pt x="357" y="144"/>
                  </a:lnTo>
                  <a:lnTo>
                    <a:pt x="359" y="144"/>
                  </a:lnTo>
                  <a:lnTo>
                    <a:pt x="357" y="141"/>
                  </a:lnTo>
                  <a:lnTo>
                    <a:pt x="357" y="141"/>
                  </a:lnTo>
                  <a:lnTo>
                    <a:pt x="357" y="139"/>
                  </a:lnTo>
                  <a:lnTo>
                    <a:pt x="356" y="138"/>
                  </a:lnTo>
                  <a:lnTo>
                    <a:pt x="356" y="138"/>
                  </a:lnTo>
                  <a:lnTo>
                    <a:pt x="356" y="134"/>
                  </a:lnTo>
                  <a:lnTo>
                    <a:pt x="356" y="134"/>
                  </a:lnTo>
                  <a:lnTo>
                    <a:pt x="356" y="126"/>
                  </a:lnTo>
                  <a:lnTo>
                    <a:pt x="356" y="126"/>
                  </a:lnTo>
                  <a:lnTo>
                    <a:pt x="357" y="126"/>
                  </a:lnTo>
                  <a:lnTo>
                    <a:pt x="357" y="126"/>
                  </a:lnTo>
                  <a:lnTo>
                    <a:pt x="361" y="121"/>
                  </a:lnTo>
                  <a:lnTo>
                    <a:pt x="361" y="121"/>
                  </a:lnTo>
                  <a:lnTo>
                    <a:pt x="362" y="121"/>
                  </a:lnTo>
                  <a:lnTo>
                    <a:pt x="362" y="121"/>
                  </a:lnTo>
                  <a:lnTo>
                    <a:pt x="362" y="120"/>
                  </a:lnTo>
                  <a:lnTo>
                    <a:pt x="362" y="120"/>
                  </a:lnTo>
                  <a:lnTo>
                    <a:pt x="364" y="120"/>
                  </a:lnTo>
                  <a:lnTo>
                    <a:pt x="366" y="118"/>
                  </a:lnTo>
                  <a:lnTo>
                    <a:pt x="366" y="118"/>
                  </a:lnTo>
                  <a:lnTo>
                    <a:pt x="366" y="116"/>
                  </a:lnTo>
                  <a:lnTo>
                    <a:pt x="366" y="115"/>
                  </a:lnTo>
                  <a:lnTo>
                    <a:pt x="366" y="115"/>
                  </a:lnTo>
                  <a:lnTo>
                    <a:pt x="369" y="113"/>
                  </a:lnTo>
                  <a:lnTo>
                    <a:pt x="372" y="115"/>
                  </a:lnTo>
                  <a:lnTo>
                    <a:pt x="372" y="115"/>
                  </a:lnTo>
                  <a:lnTo>
                    <a:pt x="374" y="116"/>
                  </a:lnTo>
                  <a:lnTo>
                    <a:pt x="374" y="118"/>
                  </a:lnTo>
                  <a:lnTo>
                    <a:pt x="374" y="118"/>
                  </a:lnTo>
                  <a:lnTo>
                    <a:pt x="375" y="121"/>
                  </a:lnTo>
                  <a:lnTo>
                    <a:pt x="375" y="121"/>
                  </a:lnTo>
                  <a:lnTo>
                    <a:pt x="375" y="125"/>
                  </a:lnTo>
                  <a:lnTo>
                    <a:pt x="377" y="126"/>
                  </a:lnTo>
                  <a:lnTo>
                    <a:pt x="377" y="126"/>
                  </a:lnTo>
                  <a:lnTo>
                    <a:pt x="380" y="126"/>
                  </a:lnTo>
                  <a:lnTo>
                    <a:pt x="382" y="126"/>
                  </a:lnTo>
                  <a:lnTo>
                    <a:pt x="382" y="126"/>
                  </a:lnTo>
                  <a:lnTo>
                    <a:pt x="382" y="126"/>
                  </a:lnTo>
                  <a:lnTo>
                    <a:pt x="384" y="129"/>
                  </a:lnTo>
                  <a:lnTo>
                    <a:pt x="385" y="134"/>
                  </a:lnTo>
                  <a:lnTo>
                    <a:pt x="385" y="141"/>
                  </a:lnTo>
                  <a:lnTo>
                    <a:pt x="385" y="141"/>
                  </a:lnTo>
                  <a:close/>
                  <a:moveTo>
                    <a:pt x="452" y="242"/>
                  </a:moveTo>
                  <a:lnTo>
                    <a:pt x="452" y="242"/>
                  </a:lnTo>
                  <a:lnTo>
                    <a:pt x="454" y="241"/>
                  </a:lnTo>
                  <a:lnTo>
                    <a:pt x="452" y="239"/>
                  </a:lnTo>
                  <a:lnTo>
                    <a:pt x="452" y="239"/>
                  </a:lnTo>
                  <a:lnTo>
                    <a:pt x="449" y="237"/>
                  </a:lnTo>
                  <a:lnTo>
                    <a:pt x="446" y="239"/>
                  </a:lnTo>
                  <a:lnTo>
                    <a:pt x="446" y="239"/>
                  </a:lnTo>
                  <a:lnTo>
                    <a:pt x="444" y="242"/>
                  </a:lnTo>
                  <a:lnTo>
                    <a:pt x="446" y="244"/>
                  </a:lnTo>
                  <a:lnTo>
                    <a:pt x="446" y="244"/>
                  </a:lnTo>
                  <a:lnTo>
                    <a:pt x="449" y="245"/>
                  </a:lnTo>
                  <a:lnTo>
                    <a:pt x="452" y="242"/>
                  </a:lnTo>
                  <a:lnTo>
                    <a:pt x="452" y="242"/>
                  </a:lnTo>
                  <a:close/>
                  <a:moveTo>
                    <a:pt x="421" y="162"/>
                  </a:moveTo>
                  <a:lnTo>
                    <a:pt x="421" y="162"/>
                  </a:lnTo>
                  <a:lnTo>
                    <a:pt x="421" y="165"/>
                  </a:lnTo>
                  <a:lnTo>
                    <a:pt x="421" y="169"/>
                  </a:lnTo>
                  <a:lnTo>
                    <a:pt x="421" y="169"/>
                  </a:lnTo>
                  <a:lnTo>
                    <a:pt x="421" y="170"/>
                  </a:lnTo>
                  <a:lnTo>
                    <a:pt x="424" y="169"/>
                  </a:lnTo>
                  <a:lnTo>
                    <a:pt x="424" y="169"/>
                  </a:lnTo>
                  <a:lnTo>
                    <a:pt x="426" y="169"/>
                  </a:lnTo>
                  <a:lnTo>
                    <a:pt x="428" y="169"/>
                  </a:lnTo>
                  <a:lnTo>
                    <a:pt x="428" y="169"/>
                  </a:lnTo>
                  <a:lnTo>
                    <a:pt x="428" y="164"/>
                  </a:lnTo>
                  <a:lnTo>
                    <a:pt x="429" y="159"/>
                  </a:lnTo>
                  <a:lnTo>
                    <a:pt x="429" y="159"/>
                  </a:lnTo>
                  <a:lnTo>
                    <a:pt x="429" y="159"/>
                  </a:lnTo>
                  <a:lnTo>
                    <a:pt x="429" y="159"/>
                  </a:lnTo>
                  <a:lnTo>
                    <a:pt x="431" y="156"/>
                  </a:lnTo>
                  <a:lnTo>
                    <a:pt x="433" y="154"/>
                  </a:lnTo>
                  <a:lnTo>
                    <a:pt x="433" y="154"/>
                  </a:lnTo>
                  <a:lnTo>
                    <a:pt x="433" y="154"/>
                  </a:lnTo>
                  <a:lnTo>
                    <a:pt x="428" y="152"/>
                  </a:lnTo>
                  <a:lnTo>
                    <a:pt x="423" y="154"/>
                  </a:lnTo>
                  <a:lnTo>
                    <a:pt x="423" y="154"/>
                  </a:lnTo>
                  <a:lnTo>
                    <a:pt x="421" y="156"/>
                  </a:lnTo>
                  <a:lnTo>
                    <a:pt x="421" y="157"/>
                  </a:lnTo>
                  <a:lnTo>
                    <a:pt x="421" y="162"/>
                  </a:lnTo>
                  <a:lnTo>
                    <a:pt x="421" y="162"/>
                  </a:lnTo>
                  <a:close/>
                  <a:moveTo>
                    <a:pt x="478" y="162"/>
                  </a:moveTo>
                  <a:lnTo>
                    <a:pt x="478" y="162"/>
                  </a:lnTo>
                  <a:lnTo>
                    <a:pt x="477" y="162"/>
                  </a:lnTo>
                  <a:lnTo>
                    <a:pt x="475" y="162"/>
                  </a:lnTo>
                  <a:lnTo>
                    <a:pt x="475" y="162"/>
                  </a:lnTo>
                  <a:lnTo>
                    <a:pt x="475" y="164"/>
                  </a:lnTo>
                  <a:lnTo>
                    <a:pt x="475" y="167"/>
                  </a:lnTo>
                  <a:lnTo>
                    <a:pt x="475" y="167"/>
                  </a:lnTo>
                  <a:lnTo>
                    <a:pt x="473" y="169"/>
                  </a:lnTo>
                  <a:lnTo>
                    <a:pt x="472" y="170"/>
                  </a:lnTo>
                  <a:lnTo>
                    <a:pt x="472" y="172"/>
                  </a:lnTo>
                  <a:lnTo>
                    <a:pt x="472" y="172"/>
                  </a:lnTo>
                  <a:lnTo>
                    <a:pt x="475" y="172"/>
                  </a:lnTo>
                  <a:lnTo>
                    <a:pt x="475" y="172"/>
                  </a:lnTo>
                  <a:lnTo>
                    <a:pt x="478" y="169"/>
                  </a:lnTo>
                  <a:lnTo>
                    <a:pt x="478" y="169"/>
                  </a:lnTo>
                  <a:lnTo>
                    <a:pt x="478" y="167"/>
                  </a:lnTo>
                  <a:lnTo>
                    <a:pt x="480" y="169"/>
                  </a:lnTo>
                  <a:lnTo>
                    <a:pt x="480" y="169"/>
                  </a:lnTo>
                  <a:lnTo>
                    <a:pt x="480" y="170"/>
                  </a:lnTo>
                  <a:lnTo>
                    <a:pt x="480" y="172"/>
                  </a:lnTo>
                  <a:lnTo>
                    <a:pt x="480" y="172"/>
                  </a:lnTo>
                  <a:lnTo>
                    <a:pt x="485" y="174"/>
                  </a:lnTo>
                  <a:lnTo>
                    <a:pt x="488" y="175"/>
                  </a:lnTo>
                  <a:lnTo>
                    <a:pt x="488" y="175"/>
                  </a:lnTo>
                  <a:lnTo>
                    <a:pt x="488" y="177"/>
                  </a:lnTo>
                  <a:lnTo>
                    <a:pt x="488" y="178"/>
                  </a:lnTo>
                  <a:lnTo>
                    <a:pt x="488" y="178"/>
                  </a:lnTo>
                  <a:lnTo>
                    <a:pt x="490" y="180"/>
                  </a:lnTo>
                  <a:lnTo>
                    <a:pt x="493" y="180"/>
                  </a:lnTo>
                  <a:lnTo>
                    <a:pt x="493" y="180"/>
                  </a:lnTo>
                  <a:lnTo>
                    <a:pt x="493" y="178"/>
                  </a:lnTo>
                  <a:lnTo>
                    <a:pt x="491" y="175"/>
                  </a:lnTo>
                  <a:lnTo>
                    <a:pt x="491" y="175"/>
                  </a:lnTo>
                  <a:lnTo>
                    <a:pt x="488" y="172"/>
                  </a:lnTo>
                  <a:lnTo>
                    <a:pt x="482" y="169"/>
                  </a:lnTo>
                  <a:lnTo>
                    <a:pt x="482" y="169"/>
                  </a:lnTo>
                  <a:lnTo>
                    <a:pt x="480" y="167"/>
                  </a:lnTo>
                  <a:lnTo>
                    <a:pt x="480" y="165"/>
                  </a:lnTo>
                  <a:lnTo>
                    <a:pt x="480" y="164"/>
                  </a:lnTo>
                  <a:lnTo>
                    <a:pt x="478" y="162"/>
                  </a:lnTo>
                  <a:lnTo>
                    <a:pt x="478" y="162"/>
                  </a:lnTo>
                  <a:close/>
                  <a:moveTo>
                    <a:pt x="478" y="245"/>
                  </a:moveTo>
                  <a:lnTo>
                    <a:pt x="478" y="245"/>
                  </a:lnTo>
                  <a:lnTo>
                    <a:pt x="475" y="245"/>
                  </a:lnTo>
                  <a:lnTo>
                    <a:pt x="473" y="247"/>
                  </a:lnTo>
                  <a:lnTo>
                    <a:pt x="473" y="247"/>
                  </a:lnTo>
                  <a:lnTo>
                    <a:pt x="473" y="249"/>
                  </a:lnTo>
                  <a:lnTo>
                    <a:pt x="473" y="250"/>
                  </a:lnTo>
                  <a:lnTo>
                    <a:pt x="473" y="250"/>
                  </a:lnTo>
                  <a:lnTo>
                    <a:pt x="477" y="252"/>
                  </a:lnTo>
                  <a:lnTo>
                    <a:pt x="480" y="250"/>
                  </a:lnTo>
                  <a:lnTo>
                    <a:pt x="480" y="250"/>
                  </a:lnTo>
                  <a:lnTo>
                    <a:pt x="480" y="249"/>
                  </a:lnTo>
                  <a:lnTo>
                    <a:pt x="480" y="249"/>
                  </a:lnTo>
                  <a:lnTo>
                    <a:pt x="482" y="249"/>
                  </a:lnTo>
                  <a:lnTo>
                    <a:pt x="482" y="249"/>
                  </a:lnTo>
                  <a:lnTo>
                    <a:pt x="493" y="242"/>
                  </a:lnTo>
                  <a:lnTo>
                    <a:pt x="503" y="236"/>
                  </a:lnTo>
                  <a:lnTo>
                    <a:pt x="503" y="236"/>
                  </a:lnTo>
                  <a:lnTo>
                    <a:pt x="503" y="234"/>
                  </a:lnTo>
                  <a:lnTo>
                    <a:pt x="503" y="231"/>
                  </a:lnTo>
                  <a:lnTo>
                    <a:pt x="503" y="231"/>
                  </a:lnTo>
                  <a:lnTo>
                    <a:pt x="501" y="231"/>
                  </a:lnTo>
                  <a:lnTo>
                    <a:pt x="501" y="231"/>
                  </a:lnTo>
                  <a:lnTo>
                    <a:pt x="501" y="231"/>
                  </a:lnTo>
                  <a:lnTo>
                    <a:pt x="501" y="229"/>
                  </a:lnTo>
                  <a:lnTo>
                    <a:pt x="501" y="226"/>
                  </a:lnTo>
                  <a:lnTo>
                    <a:pt x="501" y="226"/>
                  </a:lnTo>
                  <a:lnTo>
                    <a:pt x="499" y="226"/>
                  </a:lnTo>
                  <a:lnTo>
                    <a:pt x="498" y="226"/>
                  </a:lnTo>
                  <a:lnTo>
                    <a:pt x="498" y="226"/>
                  </a:lnTo>
                  <a:lnTo>
                    <a:pt x="498" y="227"/>
                  </a:lnTo>
                  <a:lnTo>
                    <a:pt x="498" y="229"/>
                  </a:lnTo>
                  <a:lnTo>
                    <a:pt x="498" y="229"/>
                  </a:lnTo>
                  <a:lnTo>
                    <a:pt x="498" y="232"/>
                  </a:lnTo>
                  <a:lnTo>
                    <a:pt x="498" y="232"/>
                  </a:lnTo>
                  <a:lnTo>
                    <a:pt x="496" y="232"/>
                  </a:lnTo>
                  <a:lnTo>
                    <a:pt x="495" y="234"/>
                  </a:lnTo>
                  <a:lnTo>
                    <a:pt x="495" y="234"/>
                  </a:lnTo>
                  <a:lnTo>
                    <a:pt x="495" y="236"/>
                  </a:lnTo>
                  <a:lnTo>
                    <a:pt x="493" y="239"/>
                  </a:lnTo>
                  <a:lnTo>
                    <a:pt x="493" y="239"/>
                  </a:lnTo>
                  <a:lnTo>
                    <a:pt x="491" y="239"/>
                  </a:lnTo>
                  <a:lnTo>
                    <a:pt x="490" y="237"/>
                  </a:lnTo>
                  <a:lnTo>
                    <a:pt x="490" y="237"/>
                  </a:lnTo>
                  <a:lnTo>
                    <a:pt x="485" y="241"/>
                  </a:lnTo>
                  <a:lnTo>
                    <a:pt x="482" y="242"/>
                  </a:lnTo>
                  <a:lnTo>
                    <a:pt x="482" y="242"/>
                  </a:lnTo>
                  <a:lnTo>
                    <a:pt x="478" y="244"/>
                  </a:lnTo>
                  <a:lnTo>
                    <a:pt x="478" y="244"/>
                  </a:lnTo>
                  <a:lnTo>
                    <a:pt x="478" y="245"/>
                  </a:lnTo>
                  <a:lnTo>
                    <a:pt x="478" y="245"/>
                  </a:lnTo>
                  <a:close/>
                  <a:moveTo>
                    <a:pt x="410" y="151"/>
                  </a:moveTo>
                  <a:lnTo>
                    <a:pt x="410" y="151"/>
                  </a:lnTo>
                  <a:lnTo>
                    <a:pt x="406" y="152"/>
                  </a:lnTo>
                  <a:lnTo>
                    <a:pt x="405" y="154"/>
                  </a:lnTo>
                  <a:lnTo>
                    <a:pt x="405" y="154"/>
                  </a:lnTo>
                  <a:lnTo>
                    <a:pt x="403" y="157"/>
                  </a:lnTo>
                  <a:lnTo>
                    <a:pt x="405" y="161"/>
                  </a:lnTo>
                  <a:lnTo>
                    <a:pt x="406" y="164"/>
                  </a:lnTo>
                  <a:lnTo>
                    <a:pt x="408" y="165"/>
                  </a:lnTo>
                  <a:lnTo>
                    <a:pt x="408" y="165"/>
                  </a:lnTo>
                  <a:lnTo>
                    <a:pt x="411" y="165"/>
                  </a:lnTo>
                  <a:lnTo>
                    <a:pt x="416" y="165"/>
                  </a:lnTo>
                  <a:lnTo>
                    <a:pt x="416" y="165"/>
                  </a:lnTo>
                  <a:lnTo>
                    <a:pt x="419" y="161"/>
                  </a:lnTo>
                  <a:lnTo>
                    <a:pt x="421" y="154"/>
                  </a:lnTo>
                  <a:lnTo>
                    <a:pt x="421" y="154"/>
                  </a:lnTo>
                  <a:lnTo>
                    <a:pt x="419" y="152"/>
                  </a:lnTo>
                  <a:lnTo>
                    <a:pt x="419" y="151"/>
                  </a:lnTo>
                  <a:lnTo>
                    <a:pt x="419" y="151"/>
                  </a:lnTo>
                  <a:lnTo>
                    <a:pt x="421" y="149"/>
                  </a:lnTo>
                  <a:lnTo>
                    <a:pt x="421" y="147"/>
                  </a:lnTo>
                  <a:lnTo>
                    <a:pt x="421" y="147"/>
                  </a:lnTo>
                  <a:lnTo>
                    <a:pt x="421" y="144"/>
                  </a:lnTo>
                  <a:lnTo>
                    <a:pt x="419" y="143"/>
                  </a:lnTo>
                  <a:lnTo>
                    <a:pt x="419" y="143"/>
                  </a:lnTo>
                  <a:lnTo>
                    <a:pt x="418" y="143"/>
                  </a:lnTo>
                  <a:lnTo>
                    <a:pt x="416" y="143"/>
                  </a:lnTo>
                  <a:lnTo>
                    <a:pt x="416" y="143"/>
                  </a:lnTo>
                  <a:lnTo>
                    <a:pt x="413" y="146"/>
                  </a:lnTo>
                  <a:lnTo>
                    <a:pt x="411" y="149"/>
                  </a:lnTo>
                  <a:lnTo>
                    <a:pt x="411" y="149"/>
                  </a:lnTo>
                  <a:lnTo>
                    <a:pt x="410" y="151"/>
                  </a:lnTo>
                  <a:lnTo>
                    <a:pt x="410" y="151"/>
                  </a:lnTo>
                  <a:close/>
                  <a:moveTo>
                    <a:pt x="157" y="14"/>
                  </a:moveTo>
                  <a:lnTo>
                    <a:pt x="157" y="14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58" y="18"/>
                  </a:lnTo>
                  <a:lnTo>
                    <a:pt x="160" y="22"/>
                  </a:lnTo>
                  <a:lnTo>
                    <a:pt x="160" y="22"/>
                  </a:lnTo>
                  <a:lnTo>
                    <a:pt x="158" y="25"/>
                  </a:lnTo>
                  <a:lnTo>
                    <a:pt x="157" y="25"/>
                  </a:lnTo>
                  <a:lnTo>
                    <a:pt x="155" y="27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55" y="33"/>
                  </a:lnTo>
                  <a:lnTo>
                    <a:pt x="155" y="33"/>
                  </a:lnTo>
                  <a:lnTo>
                    <a:pt x="155" y="36"/>
                  </a:lnTo>
                  <a:lnTo>
                    <a:pt x="157" y="38"/>
                  </a:lnTo>
                  <a:lnTo>
                    <a:pt x="158" y="40"/>
                  </a:lnTo>
                  <a:lnTo>
                    <a:pt x="161" y="40"/>
                  </a:lnTo>
                  <a:lnTo>
                    <a:pt x="161" y="40"/>
                  </a:lnTo>
                  <a:lnTo>
                    <a:pt x="165" y="40"/>
                  </a:lnTo>
                  <a:lnTo>
                    <a:pt x="166" y="36"/>
                  </a:lnTo>
                  <a:lnTo>
                    <a:pt x="170" y="33"/>
                  </a:lnTo>
                  <a:lnTo>
                    <a:pt x="176" y="30"/>
                  </a:lnTo>
                  <a:lnTo>
                    <a:pt x="176" y="30"/>
                  </a:lnTo>
                  <a:lnTo>
                    <a:pt x="184" y="27"/>
                  </a:lnTo>
                  <a:lnTo>
                    <a:pt x="194" y="25"/>
                  </a:lnTo>
                  <a:lnTo>
                    <a:pt x="194" y="25"/>
                  </a:lnTo>
                  <a:lnTo>
                    <a:pt x="197" y="23"/>
                  </a:lnTo>
                  <a:lnTo>
                    <a:pt x="199" y="22"/>
                  </a:lnTo>
                  <a:lnTo>
                    <a:pt x="199" y="22"/>
                  </a:lnTo>
                  <a:lnTo>
                    <a:pt x="197" y="18"/>
                  </a:lnTo>
                  <a:lnTo>
                    <a:pt x="196" y="18"/>
                  </a:lnTo>
                  <a:lnTo>
                    <a:pt x="196" y="17"/>
                  </a:lnTo>
                  <a:lnTo>
                    <a:pt x="196" y="17"/>
                  </a:lnTo>
                  <a:lnTo>
                    <a:pt x="201" y="14"/>
                  </a:lnTo>
                  <a:lnTo>
                    <a:pt x="202" y="10"/>
                  </a:lnTo>
                  <a:lnTo>
                    <a:pt x="204" y="9"/>
                  </a:lnTo>
                  <a:lnTo>
                    <a:pt x="210" y="5"/>
                  </a:lnTo>
                  <a:lnTo>
                    <a:pt x="210" y="5"/>
                  </a:lnTo>
                  <a:lnTo>
                    <a:pt x="210" y="5"/>
                  </a:lnTo>
                  <a:lnTo>
                    <a:pt x="210" y="4"/>
                  </a:lnTo>
                  <a:lnTo>
                    <a:pt x="210" y="4"/>
                  </a:lnTo>
                  <a:lnTo>
                    <a:pt x="204" y="2"/>
                  </a:lnTo>
                  <a:lnTo>
                    <a:pt x="199" y="2"/>
                  </a:lnTo>
                  <a:lnTo>
                    <a:pt x="199" y="2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68" y="4"/>
                  </a:lnTo>
                  <a:lnTo>
                    <a:pt x="160" y="2"/>
                  </a:lnTo>
                  <a:lnTo>
                    <a:pt x="160" y="2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43" y="2"/>
                  </a:lnTo>
                  <a:lnTo>
                    <a:pt x="137" y="4"/>
                  </a:lnTo>
                  <a:lnTo>
                    <a:pt x="132" y="7"/>
                  </a:lnTo>
                  <a:lnTo>
                    <a:pt x="132" y="7"/>
                  </a:lnTo>
                  <a:lnTo>
                    <a:pt x="130" y="5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29" y="4"/>
                  </a:lnTo>
                  <a:lnTo>
                    <a:pt x="127" y="4"/>
                  </a:lnTo>
                  <a:lnTo>
                    <a:pt x="127" y="4"/>
                  </a:lnTo>
                  <a:lnTo>
                    <a:pt x="124" y="4"/>
                  </a:lnTo>
                  <a:lnTo>
                    <a:pt x="124" y="5"/>
                  </a:lnTo>
                  <a:lnTo>
                    <a:pt x="124" y="5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24" y="9"/>
                  </a:lnTo>
                  <a:lnTo>
                    <a:pt x="124" y="9"/>
                  </a:lnTo>
                  <a:lnTo>
                    <a:pt x="124" y="9"/>
                  </a:lnTo>
                  <a:lnTo>
                    <a:pt x="126" y="10"/>
                  </a:lnTo>
                  <a:lnTo>
                    <a:pt x="124" y="12"/>
                  </a:lnTo>
                  <a:lnTo>
                    <a:pt x="124" y="12"/>
                  </a:lnTo>
                  <a:lnTo>
                    <a:pt x="122" y="12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19" y="10"/>
                  </a:lnTo>
                  <a:lnTo>
                    <a:pt x="119" y="12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6" y="15"/>
                  </a:lnTo>
                  <a:lnTo>
                    <a:pt x="116" y="15"/>
                  </a:lnTo>
                  <a:lnTo>
                    <a:pt x="112" y="15"/>
                  </a:lnTo>
                  <a:lnTo>
                    <a:pt x="112" y="15"/>
                  </a:lnTo>
                  <a:lnTo>
                    <a:pt x="108" y="15"/>
                  </a:lnTo>
                  <a:lnTo>
                    <a:pt x="104" y="15"/>
                  </a:lnTo>
                  <a:lnTo>
                    <a:pt x="101" y="17"/>
                  </a:lnTo>
                  <a:lnTo>
                    <a:pt x="101" y="17"/>
                  </a:lnTo>
                  <a:lnTo>
                    <a:pt x="101" y="17"/>
                  </a:lnTo>
                  <a:lnTo>
                    <a:pt x="103" y="18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4" y="22"/>
                  </a:lnTo>
                  <a:lnTo>
                    <a:pt x="101" y="23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8" y="23"/>
                  </a:lnTo>
                  <a:lnTo>
                    <a:pt x="99" y="22"/>
                  </a:lnTo>
                  <a:lnTo>
                    <a:pt x="99" y="22"/>
                  </a:lnTo>
                  <a:lnTo>
                    <a:pt x="99" y="18"/>
                  </a:lnTo>
                  <a:lnTo>
                    <a:pt x="99" y="15"/>
                  </a:lnTo>
                  <a:lnTo>
                    <a:pt x="99" y="15"/>
                  </a:lnTo>
                  <a:lnTo>
                    <a:pt x="96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86" y="15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77" y="15"/>
                  </a:lnTo>
                  <a:lnTo>
                    <a:pt x="75" y="17"/>
                  </a:lnTo>
                  <a:lnTo>
                    <a:pt x="75" y="18"/>
                  </a:lnTo>
                  <a:lnTo>
                    <a:pt x="75" y="18"/>
                  </a:lnTo>
                  <a:lnTo>
                    <a:pt x="77" y="20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0" y="23"/>
                  </a:lnTo>
                  <a:lnTo>
                    <a:pt x="80" y="23"/>
                  </a:lnTo>
                  <a:lnTo>
                    <a:pt x="80" y="23"/>
                  </a:lnTo>
                  <a:lnTo>
                    <a:pt x="73" y="22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5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32" y="20"/>
                  </a:lnTo>
                  <a:lnTo>
                    <a:pt x="26" y="2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3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1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5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6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1" y="43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21" y="40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3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32" y="49"/>
                  </a:lnTo>
                  <a:lnTo>
                    <a:pt x="32" y="49"/>
                  </a:lnTo>
                  <a:lnTo>
                    <a:pt x="32" y="49"/>
                  </a:lnTo>
                  <a:lnTo>
                    <a:pt x="32" y="53"/>
                  </a:lnTo>
                  <a:lnTo>
                    <a:pt x="32" y="53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1" y="56"/>
                  </a:lnTo>
                  <a:lnTo>
                    <a:pt x="31" y="56"/>
                  </a:lnTo>
                  <a:lnTo>
                    <a:pt x="31" y="59"/>
                  </a:lnTo>
                  <a:lnTo>
                    <a:pt x="32" y="63"/>
                  </a:lnTo>
                  <a:lnTo>
                    <a:pt x="32" y="63"/>
                  </a:lnTo>
                  <a:lnTo>
                    <a:pt x="28" y="71"/>
                  </a:lnTo>
                  <a:lnTo>
                    <a:pt x="24" y="79"/>
                  </a:lnTo>
                  <a:lnTo>
                    <a:pt x="24" y="79"/>
                  </a:lnTo>
                  <a:lnTo>
                    <a:pt x="26" y="85"/>
                  </a:lnTo>
                  <a:lnTo>
                    <a:pt x="29" y="90"/>
                  </a:lnTo>
                  <a:lnTo>
                    <a:pt x="29" y="90"/>
                  </a:lnTo>
                  <a:lnTo>
                    <a:pt x="31" y="94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2" y="108"/>
                  </a:lnTo>
                  <a:lnTo>
                    <a:pt x="34" y="112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37" y="110"/>
                  </a:lnTo>
                  <a:lnTo>
                    <a:pt x="36" y="107"/>
                  </a:lnTo>
                  <a:lnTo>
                    <a:pt x="34" y="102"/>
                  </a:lnTo>
                  <a:lnTo>
                    <a:pt x="34" y="102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6" y="105"/>
                  </a:lnTo>
                  <a:lnTo>
                    <a:pt x="36" y="105"/>
                  </a:lnTo>
                  <a:lnTo>
                    <a:pt x="39" y="110"/>
                  </a:lnTo>
                  <a:lnTo>
                    <a:pt x="41" y="120"/>
                  </a:lnTo>
                  <a:lnTo>
                    <a:pt x="41" y="120"/>
                  </a:lnTo>
                  <a:lnTo>
                    <a:pt x="44" y="123"/>
                  </a:lnTo>
                  <a:lnTo>
                    <a:pt x="49" y="125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5" y="129"/>
                  </a:lnTo>
                  <a:lnTo>
                    <a:pt x="70" y="131"/>
                  </a:lnTo>
                  <a:lnTo>
                    <a:pt x="70" y="131"/>
                  </a:lnTo>
                  <a:lnTo>
                    <a:pt x="73" y="136"/>
                  </a:lnTo>
                  <a:lnTo>
                    <a:pt x="78" y="141"/>
                  </a:lnTo>
                  <a:lnTo>
                    <a:pt x="78" y="141"/>
                  </a:lnTo>
                  <a:lnTo>
                    <a:pt x="80" y="143"/>
                  </a:lnTo>
                  <a:lnTo>
                    <a:pt x="83" y="143"/>
                  </a:lnTo>
                  <a:lnTo>
                    <a:pt x="83" y="143"/>
                  </a:lnTo>
                  <a:lnTo>
                    <a:pt x="83" y="141"/>
                  </a:lnTo>
                  <a:lnTo>
                    <a:pt x="83" y="139"/>
                  </a:lnTo>
                  <a:lnTo>
                    <a:pt x="83" y="139"/>
                  </a:lnTo>
                  <a:lnTo>
                    <a:pt x="85" y="141"/>
                  </a:lnTo>
                  <a:lnTo>
                    <a:pt x="85" y="141"/>
                  </a:lnTo>
                  <a:lnTo>
                    <a:pt x="85" y="143"/>
                  </a:lnTo>
                  <a:lnTo>
                    <a:pt x="85" y="143"/>
                  </a:lnTo>
                  <a:lnTo>
                    <a:pt x="85" y="143"/>
                  </a:lnTo>
                  <a:lnTo>
                    <a:pt x="85" y="143"/>
                  </a:lnTo>
                  <a:lnTo>
                    <a:pt x="86" y="149"/>
                  </a:lnTo>
                  <a:lnTo>
                    <a:pt x="86" y="149"/>
                  </a:lnTo>
                  <a:lnTo>
                    <a:pt x="83" y="152"/>
                  </a:lnTo>
                  <a:lnTo>
                    <a:pt x="83" y="152"/>
                  </a:lnTo>
                  <a:lnTo>
                    <a:pt x="83" y="154"/>
                  </a:lnTo>
                  <a:lnTo>
                    <a:pt x="83" y="154"/>
                  </a:lnTo>
                  <a:lnTo>
                    <a:pt x="80" y="157"/>
                  </a:lnTo>
                  <a:lnTo>
                    <a:pt x="80" y="162"/>
                  </a:lnTo>
                  <a:lnTo>
                    <a:pt x="80" y="162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5" y="178"/>
                  </a:lnTo>
                  <a:lnTo>
                    <a:pt x="85" y="178"/>
                  </a:lnTo>
                  <a:lnTo>
                    <a:pt x="88" y="182"/>
                  </a:lnTo>
                  <a:lnTo>
                    <a:pt x="88" y="182"/>
                  </a:lnTo>
                  <a:lnTo>
                    <a:pt x="91" y="187"/>
                  </a:lnTo>
                  <a:lnTo>
                    <a:pt x="94" y="190"/>
                  </a:lnTo>
                  <a:lnTo>
                    <a:pt x="98" y="192"/>
                  </a:lnTo>
                  <a:lnTo>
                    <a:pt x="101" y="196"/>
                  </a:lnTo>
                  <a:lnTo>
                    <a:pt x="101" y="196"/>
                  </a:lnTo>
                  <a:lnTo>
                    <a:pt x="103" y="203"/>
                  </a:lnTo>
                  <a:lnTo>
                    <a:pt x="103" y="208"/>
                  </a:lnTo>
                  <a:lnTo>
                    <a:pt x="103" y="221"/>
                  </a:lnTo>
                  <a:lnTo>
                    <a:pt x="103" y="221"/>
                  </a:lnTo>
                  <a:lnTo>
                    <a:pt x="103" y="237"/>
                  </a:lnTo>
                  <a:lnTo>
                    <a:pt x="103" y="237"/>
                  </a:lnTo>
                  <a:lnTo>
                    <a:pt x="104" y="241"/>
                  </a:lnTo>
                  <a:lnTo>
                    <a:pt x="104" y="241"/>
                  </a:lnTo>
                  <a:lnTo>
                    <a:pt x="106" y="244"/>
                  </a:lnTo>
                  <a:lnTo>
                    <a:pt x="108" y="247"/>
                  </a:lnTo>
                  <a:lnTo>
                    <a:pt x="108" y="247"/>
                  </a:lnTo>
                  <a:lnTo>
                    <a:pt x="106" y="249"/>
                  </a:lnTo>
                  <a:lnTo>
                    <a:pt x="106" y="250"/>
                  </a:lnTo>
                  <a:lnTo>
                    <a:pt x="106" y="250"/>
                  </a:lnTo>
                  <a:lnTo>
                    <a:pt x="106" y="250"/>
                  </a:lnTo>
                  <a:lnTo>
                    <a:pt x="109" y="254"/>
                  </a:lnTo>
                  <a:lnTo>
                    <a:pt x="111" y="257"/>
                  </a:lnTo>
                  <a:lnTo>
                    <a:pt x="114" y="260"/>
                  </a:lnTo>
                  <a:lnTo>
                    <a:pt x="117" y="263"/>
                  </a:lnTo>
                  <a:lnTo>
                    <a:pt x="117" y="263"/>
                  </a:lnTo>
                  <a:lnTo>
                    <a:pt x="119" y="265"/>
                  </a:lnTo>
                  <a:lnTo>
                    <a:pt x="119" y="267"/>
                  </a:lnTo>
                  <a:lnTo>
                    <a:pt x="119" y="267"/>
                  </a:lnTo>
                  <a:lnTo>
                    <a:pt x="121" y="268"/>
                  </a:lnTo>
                  <a:lnTo>
                    <a:pt x="124" y="267"/>
                  </a:lnTo>
                  <a:lnTo>
                    <a:pt x="124" y="267"/>
                  </a:lnTo>
                  <a:lnTo>
                    <a:pt x="126" y="267"/>
                  </a:lnTo>
                  <a:lnTo>
                    <a:pt x="126" y="267"/>
                  </a:lnTo>
                  <a:lnTo>
                    <a:pt x="129" y="267"/>
                  </a:lnTo>
                  <a:lnTo>
                    <a:pt x="129" y="267"/>
                  </a:lnTo>
                  <a:lnTo>
                    <a:pt x="129" y="267"/>
                  </a:lnTo>
                  <a:lnTo>
                    <a:pt x="129" y="267"/>
                  </a:lnTo>
                  <a:lnTo>
                    <a:pt x="124" y="263"/>
                  </a:lnTo>
                  <a:lnTo>
                    <a:pt x="121" y="260"/>
                  </a:lnTo>
                  <a:lnTo>
                    <a:pt x="121" y="260"/>
                  </a:lnTo>
                  <a:lnTo>
                    <a:pt x="121" y="258"/>
                  </a:lnTo>
                  <a:lnTo>
                    <a:pt x="121" y="257"/>
                  </a:lnTo>
                  <a:lnTo>
                    <a:pt x="121" y="257"/>
                  </a:lnTo>
                  <a:lnTo>
                    <a:pt x="122" y="252"/>
                  </a:lnTo>
                  <a:lnTo>
                    <a:pt x="122" y="252"/>
                  </a:lnTo>
                  <a:lnTo>
                    <a:pt x="121" y="250"/>
                  </a:lnTo>
                  <a:lnTo>
                    <a:pt x="119" y="249"/>
                  </a:lnTo>
                  <a:lnTo>
                    <a:pt x="119" y="249"/>
                  </a:lnTo>
                  <a:lnTo>
                    <a:pt x="119" y="244"/>
                  </a:lnTo>
                  <a:lnTo>
                    <a:pt x="121" y="239"/>
                  </a:lnTo>
                  <a:lnTo>
                    <a:pt x="121" y="239"/>
                  </a:lnTo>
                  <a:lnTo>
                    <a:pt x="121" y="239"/>
                  </a:lnTo>
                  <a:lnTo>
                    <a:pt x="122" y="239"/>
                  </a:lnTo>
                  <a:lnTo>
                    <a:pt x="122" y="239"/>
                  </a:lnTo>
                  <a:lnTo>
                    <a:pt x="122" y="236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24" y="234"/>
                  </a:lnTo>
                  <a:lnTo>
                    <a:pt x="127" y="234"/>
                  </a:lnTo>
                  <a:lnTo>
                    <a:pt x="127" y="234"/>
                  </a:lnTo>
                  <a:lnTo>
                    <a:pt x="129" y="232"/>
                  </a:lnTo>
                  <a:lnTo>
                    <a:pt x="129" y="232"/>
                  </a:lnTo>
                  <a:lnTo>
                    <a:pt x="129" y="229"/>
                  </a:lnTo>
                  <a:lnTo>
                    <a:pt x="129" y="229"/>
                  </a:lnTo>
                  <a:lnTo>
                    <a:pt x="129" y="227"/>
                  </a:lnTo>
                  <a:lnTo>
                    <a:pt x="129" y="226"/>
                  </a:lnTo>
                  <a:lnTo>
                    <a:pt x="129" y="226"/>
                  </a:lnTo>
                  <a:lnTo>
                    <a:pt x="130" y="226"/>
                  </a:lnTo>
                  <a:lnTo>
                    <a:pt x="132" y="226"/>
                  </a:lnTo>
                  <a:lnTo>
                    <a:pt x="132" y="226"/>
                  </a:lnTo>
                  <a:lnTo>
                    <a:pt x="134" y="226"/>
                  </a:lnTo>
                  <a:lnTo>
                    <a:pt x="135" y="223"/>
                  </a:lnTo>
                  <a:lnTo>
                    <a:pt x="135" y="223"/>
                  </a:lnTo>
                  <a:lnTo>
                    <a:pt x="137" y="218"/>
                  </a:lnTo>
                  <a:lnTo>
                    <a:pt x="140" y="213"/>
                  </a:lnTo>
                  <a:lnTo>
                    <a:pt x="140" y="213"/>
                  </a:lnTo>
                  <a:lnTo>
                    <a:pt x="139" y="210"/>
                  </a:lnTo>
                  <a:lnTo>
                    <a:pt x="140" y="206"/>
                  </a:lnTo>
                  <a:lnTo>
                    <a:pt x="140" y="206"/>
                  </a:lnTo>
                  <a:lnTo>
                    <a:pt x="142" y="206"/>
                  </a:lnTo>
                  <a:lnTo>
                    <a:pt x="145" y="206"/>
                  </a:lnTo>
                  <a:lnTo>
                    <a:pt x="147" y="206"/>
                  </a:lnTo>
                  <a:lnTo>
                    <a:pt x="148" y="205"/>
                  </a:lnTo>
                  <a:lnTo>
                    <a:pt x="148" y="205"/>
                  </a:lnTo>
                  <a:lnTo>
                    <a:pt x="153" y="198"/>
                  </a:lnTo>
                  <a:lnTo>
                    <a:pt x="153" y="192"/>
                  </a:lnTo>
                  <a:lnTo>
                    <a:pt x="153" y="187"/>
                  </a:lnTo>
                  <a:lnTo>
                    <a:pt x="155" y="182"/>
                  </a:lnTo>
                  <a:lnTo>
                    <a:pt x="155" y="182"/>
                  </a:lnTo>
                  <a:lnTo>
                    <a:pt x="157" y="178"/>
                  </a:lnTo>
                  <a:lnTo>
                    <a:pt x="157" y="178"/>
                  </a:lnTo>
                  <a:lnTo>
                    <a:pt x="158" y="177"/>
                  </a:lnTo>
                  <a:lnTo>
                    <a:pt x="160" y="174"/>
                  </a:lnTo>
                  <a:lnTo>
                    <a:pt x="160" y="174"/>
                  </a:lnTo>
                  <a:lnTo>
                    <a:pt x="160" y="170"/>
                  </a:lnTo>
                  <a:lnTo>
                    <a:pt x="160" y="170"/>
                  </a:lnTo>
                  <a:lnTo>
                    <a:pt x="158" y="165"/>
                  </a:lnTo>
                  <a:lnTo>
                    <a:pt x="153" y="162"/>
                  </a:lnTo>
                  <a:lnTo>
                    <a:pt x="153" y="162"/>
                  </a:lnTo>
                  <a:lnTo>
                    <a:pt x="145" y="157"/>
                  </a:lnTo>
                  <a:lnTo>
                    <a:pt x="142" y="152"/>
                  </a:lnTo>
                  <a:lnTo>
                    <a:pt x="139" y="149"/>
                  </a:lnTo>
                  <a:lnTo>
                    <a:pt x="132" y="146"/>
                  </a:lnTo>
                  <a:lnTo>
                    <a:pt x="132" y="146"/>
                  </a:lnTo>
                  <a:lnTo>
                    <a:pt x="124" y="146"/>
                  </a:lnTo>
                  <a:lnTo>
                    <a:pt x="124" y="146"/>
                  </a:lnTo>
                  <a:lnTo>
                    <a:pt x="119" y="143"/>
                  </a:lnTo>
                  <a:lnTo>
                    <a:pt x="116" y="139"/>
                  </a:lnTo>
                  <a:lnTo>
                    <a:pt x="116" y="139"/>
                  </a:lnTo>
                  <a:lnTo>
                    <a:pt x="116" y="136"/>
                  </a:lnTo>
                  <a:lnTo>
                    <a:pt x="116" y="134"/>
                  </a:lnTo>
                  <a:lnTo>
                    <a:pt x="117" y="128"/>
                  </a:lnTo>
                  <a:lnTo>
                    <a:pt x="117" y="128"/>
                  </a:lnTo>
                  <a:lnTo>
                    <a:pt x="116" y="128"/>
                  </a:lnTo>
                  <a:lnTo>
                    <a:pt x="116" y="128"/>
                  </a:lnTo>
                  <a:lnTo>
                    <a:pt x="114" y="131"/>
                  </a:lnTo>
                  <a:lnTo>
                    <a:pt x="114" y="133"/>
                  </a:lnTo>
                  <a:lnTo>
                    <a:pt x="112" y="134"/>
                  </a:lnTo>
                  <a:lnTo>
                    <a:pt x="112" y="134"/>
                  </a:lnTo>
                  <a:lnTo>
                    <a:pt x="103" y="136"/>
                  </a:lnTo>
                  <a:lnTo>
                    <a:pt x="94" y="133"/>
                  </a:lnTo>
                  <a:lnTo>
                    <a:pt x="94" y="133"/>
                  </a:lnTo>
                  <a:lnTo>
                    <a:pt x="91" y="133"/>
                  </a:lnTo>
                  <a:lnTo>
                    <a:pt x="88" y="133"/>
                  </a:lnTo>
                  <a:lnTo>
                    <a:pt x="85" y="134"/>
                  </a:lnTo>
                  <a:lnTo>
                    <a:pt x="80" y="134"/>
                  </a:lnTo>
                  <a:lnTo>
                    <a:pt x="80" y="134"/>
                  </a:lnTo>
                  <a:lnTo>
                    <a:pt x="78" y="134"/>
                  </a:lnTo>
                  <a:lnTo>
                    <a:pt x="78" y="133"/>
                  </a:lnTo>
                  <a:lnTo>
                    <a:pt x="78" y="129"/>
                  </a:lnTo>
                  <a:lnTo>
                    <a:pt x="78" y="129"/>
                  </a:lnTo>
                  <a:lnTo>
                    <a:pt x="78" y="126"/>
                  </a:lnTo>
                  <a:lnTo>
                    <a:pt x="78" y="125"/>
                  </a:lnTo>
                  <a:lnTo>
                    <a:pt x="75" y="125"/>
                  </a:lnTo>
                  <a:lnTo>
                    <a:pt x="75" y="125"/>
                  </a:lnTo>
                  <a:lnTo>
                    <a:pt x="73" y="125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72" y="123"/>
                  </a:lnTo>
                  <a:lnTo>
                    <a:pt x="72" y="121"/>
                  </a:lnTo>
                  <a:lnTo>
                    <a:pt x="73" y="116"/>
                  </a:lnTo>
                  <a:lnTo>
                    <a:pt x="73" y="116"/>
                  </a:lnTo>
                  <a:lnTo>
                    <a:pt x="73" y="115"/>
                  </a:lnTo>
                  <a:lnTo>
                    <a:pt x="73" y="113"/>
                  </a:lnTo>
                  <a:lnTo>
                    <a:pt x="73" y="113"/>
                  </a:lnTo>
                  <a:lnTo>
                    <a:pt x="72" y="113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68" y="115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5" y="118"/>
                  </a:lnTo>
                  <a:lnTo>
                    <a:pt x="62" y="120"/>
                  </a:lnTo>
                  <a:lnTo>
                    <a:pt x="62" y="120"/>
                  </a:lnTo>
                  <a:lnTo>
                    <a:pt x="59" y="118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7" y="107"/>
                  </a:lnTo>
                  <a:lnTo>
                    <a:pt x="59" y="103"/>
                  </a:lnTo>
                  <a:lnTo>
                    <a:pt x="60" y="102"/>
                  </a:lnTo>
                  <a:lnTo>
                    <a:pt x="65" y="100"/>
                  </a:lnTo>
                  <a:lnTo>
                    <a:pt x="73" y="100"/>
                  </a:lnTo>
                  <a:lnTo>
                    <a:pt x="73" y="100"/>
                  </a:lnTo>
                  <a:lnTo>
                    <a:pt x="73" y="98"/>
                  </a:lnTo>
                  <a:lnTo>
                    <a:pt x="73" y="97"/>
                  </a:lnTo>
                  <a:lnTo>
                    <a:pt x="73" y="97"/>
                  </a:lnTo>
                  <a:lnTo>
                    <a:pt x="75" y="97"/>
                  </a:lnTo>
                  <a:lnTo>
                    <a:pt x="77" y="97"/>
                  </a:lnTo>
                  <a:lnTo>
                    <a:pt x="77" y="97"/>
                  </a:lnTo>
                  <a:lnTo>
                    <a:pt x="81" y="98"/>
                  </a:lnTo>
                  <a:lnTo>
                    <a:pt x="83" y="102"/>
                  </a:lnTo>
                  <a:lnTo>
                    <a:pt x="83" y="103"/>
                  </a:lnTo>
                  <a:lnTo>
                    <a:pt x="81" y="107"/>
                  </a:lnTo>
                  <a:lnTo>
                    <a:pt x="86" y="107"/>
                  </a:lnTo>
                  <a:lnTo>
                    <a:pt x="86" y="107"/>
                  </a:lnTo>
                  <a:lnTo>
                    <a:pt x="86" y="105"/>
                  </a:lnTo>
                  <a:lnTo>
                    <a:pt x="88" y="105"/>
                  </a:lnTo>
                  <a:lnTo>
                    <a:pt x="88" y="105"/>
                  </a:lnTo>
                  <a:lnTo>
                    <a:pt x="88" y="107"/>
                  </a:lnTo>
                  <a:lnTo>
                    <a:pt x="88" y="110"/>
                  </a:lnTo>
                  <a:lnTo>
                    <a:pt x="88" y="110"/>
                  </a:lnTo>
                  <a:lnTo>
                    <a:pt x="90" y="110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3" y="107"/>
                  </a:lnTo>
                  <a:lnTo>
                    <a:pt x="93" y="103"/>
                  </a:lnTo>
                  <a:lnTo>
                    <a:pt x="93" y="103"/>
                  </a:lnTo>
                  <a:lnTo>
                    <a:pt x="91" y="102"/>
                  </a:lnTo>
                  <a:lnTo>
                    <a:pt x="90" y="102"/>
                  </a:lnTo>
                  <a:lnTo>
                    <a:pt x="88" y="103"/>
                  </a:lnTo>
                  <a:lnTo>
                    <a:pt x="88" y="103"/>
                  </a:lnTo>
                  <a:lnTo>
                    <a:pt x="86" y="100"/>
                  </a:lnTo>
                  <a:lnTo>
                    <a:pt x="86" y="97"/>
                  </a:lnTo>
                  <a:lnTo>
                    <a:pt x="86" y="97"/>
                  </a:lnTo>
                  <a:lnTo>
                    <a:pt x="90" y="94"/>
                  </a:lnTo>
                  <a:lnTo>
                    <a:pt x="94" y="89"/>
                  </a:lnTo>
                  <a:lnTo>
                    <a:pt x="94" y="89"/>
                  </a:lnTo>
                  <a:lnTo>
                    <a:pt x="98" y="89"/>
                  </a:lnTo>
                  <a:lnTo>
                    <a:pt x="98" y="89"/>
                  </a:lnTo>
                  <a:lnTo>
                    <a:pt x="99" y="84"/>
                  </a:lnTo>
                  <a:lnTo>
                    <a:pt x="99" y="82"/>
                  </a:lnTo>
                  <a:lnTo>
                    <a:pt x="99" y="82"/>
                  </a:lnTo>
                  <a:lnTo>
                    <a:pt x="108" y="76"/>
                  </a:lnTo>
                  <a:lnTo>
                    <a:pt x="117" y="71"/>
                  </a:lnTo>
                  <a:lnTo>
                    <a:pt x="117" y="71"/>
                  </a:lnTo>
                  <a:lnTo>
                    <a:pt x="117" y="71"/>
                  </a:lnTo>
                  <a:lnTo>
                    <a:pt x="119" y="71"/>
                  </a:lnTo>
                  <a:lnTo>
                    <a:pt x="119" y="71"/>
                  </a:lnTo>
                  <a:lnTo>
                    <a:pt x="126" y="71"/>
                  </a:lnTo>
                  <a:lnTo>
                    <a:pt x="127" y="69"/>
                  </a:lnTo>
                  <a:lnTo>
                    <a:pt x="129" y="66"/>
                  </a:lnTo>
                  <a:lnTo>
                    <a:pt x="129" y="66"/>
                  </a:lnTo>
                  <a:lnTo>
                    <a:pt x="127" y="66"/>
                  </a:lnTo>
                  <a:lnTo>
                    <a:pt x="126" y="64"/>
                  </a:lnTo>
                  <a:lnTo>
                    <a:pt x="124" y="64"/>
                  </a:lnTo>
                  <a:lnTo>
                    <a:pt x="124" y="64"/>
                  </a:lnTo>
                  <a:lnTo>
                    <a:pt x="122" y="61"/>
                  </a:lnTo>
                  <a:lnTo>
                    <a:pt x="122" y="59"/>
                  </a:lnTo>
                  <a:lnTo>
                    <a:pt x="124" y="58"/>
                  </a:lnTo>
                  <a:lnTo>
                    <a:pt x="124" y="58"/>
                  </a:lnTo>
                  <a:lnTo>
                    <a:pt x="129" y="56"/>
                  </a:lnTo>
                  <a:lnTo>
                    <a:pt x="134" y="58"/>
                  </a:lnTo>
                  <a:lnTo>
                    <a:pt x="134" y="58"/>
                  </a:lnTo>
                  <a:lnTo>
                    <a:pt x="134" y="59"/>
                  </a:lnTo>
                  <a:lnTo>
                    <a:pt x="132" y="61"/>
                  </a:lnTo>
                  <a:lnTo>
                    <a:pt x="130" y="63"/>
                  </a:lnTo>
                  <a:lnTo>
                    <a:pt x="130" y="63"/>
                  </a:lnTo>
                  <a:lnTo>
                    <a:pt x="130" y="63"/>
                  </a:lnTo>
                  <a:lnTo>
                    <a:pt x="134" y="64"/>
                  </a:lnTo>
                  <a:lnTo>
                    <a:pt x="135" y="64"/>
                  </a:lnTo>
                  <a:lnTo>
                    <a:pt x="142" y="63"/>
                  </a:lnTo>
                  <a:lnTo>
                    <a:pt x="142" y="63"/>
                  </a:lnTo>
                  <a:lnTo>
                    <a:pt x="142" y="61"/>
                  </a:lnTo>
                  <a:lnTo>
                    <a:pt x="142" y="59"/>
                  </a:lnTo>
                  <a:lnTo>
                    <a:pt x="142" y="59"/>
                  </a:lnTo>
                  <a:lnTo>
                    <a:pt x="140" y="59"/>
                  </a:lnTo>
                  <a:lnTo>
                    <a:pt x="139" y="59"/>
                  </a:lnTo>
                  <a:lnTo>
                    <a:pt x="139" y="59"/>
                  </a:lnTo>
                  <a:lnTo>
                    <a:pt x="140" y="54"/>
                  </a:lnTo>
                  <a:lnTo>
                    <a:pt x="140" y="53"/>
                  </a:lnTo>
                  <a:lnTo>
                    <a:pt x="140" y="49"/>
                  </a:lnTo>
                  <a:lnTo>
                    <a:pt x="140" y="49"/>
                  </a:lnTo>
                  <a:lnTo>
                    <a:pt x="140" y="49"/>
                  </a:lnTo>
                  <a:lnTo>
                    <a:pt x="139" y="48"/>
                  </a:lnTo>
                  <a:lnTo>
                    <a:pt x="135" y="46"/>
                  </a:lnTo>
                  <a:lnTo>
                    <a:pt x="135" y="46"/>
                  </a:lnTo>
                  <a:lnTo>
                    <a:pt x="135" y="43"/>
                  </a:lnTo>
                  <a:lnTo>
                    <a:pt x="135" y="41"/>
                  </a:lnTo>
                  <a:lnTo>
                    <a:pt x="135" y="40"/>
                  </a:lnTo>
                  <a:lnTo>
                    <a:pt x="135" y="40"/>
                  </a:lnTo>
                  <a:lnTo>
                    <a:pt x="132" y="40"/>
                  </a:lnTo>
                  <a:lnTo>
                    <a:pt x="130" y="41"/>
                  </a:lnTo>
                  <a:lnTo>
                    <a:pt x="129" y="41"/>
                  </a:lnTo>
                  <a:lnTo>
                    <a:pt x="127" y="41"/>
                  </a:lnTo>
                  <a:lnTo>
                    <a:pt x="127" y="41"/>
                  </a:lnTo>
                  <a:lnTo>
                    <a:pt x="124" y="36"/>
                  </a:lnTo>
                  <a:lnTo>
                    <a:pt x="122" y="35"/>
                  </a:lnTo>
                  <a:lnTo>
                    <a:pt x="119" y="35"/>
                  </a:lnTo>
                  <a:lnTo>
                    <a:pt x="119" y="35"/>
                  </a:lnTo>
                  <a:lnTo>
                    <a:pt x="117" y="35"/>
                  </a:lnTo>
                  <a:lnTo>
                    <a:pt x="116" y="36"/>
                  </a:lnTo>
                  <a:lnTo>
                    <a:pt x="116" y="36"/>
                  </a:lnTo>
                  <a:lnTo>
                    <a:pt x="114" y="43"/>
                  </a:lnTo>
                  <a:lnTo>
                    <a:pt x="111" y="46"/>
                  </a:lnTo>
                  <a:lnTo>
                    <a:pt x="108" y="49"/>
                  </a:lnTo>
                  <a:lnTo>
                    <a:pt x="106" y="53"/>
                  </a:lnTo>
                  <a:lnTo>
                    <a:pt x="106" y="53"/>
                  </a:lnTo>
                  <a:lnTo>
                    <a:pt x="104" y="54"/>
                  </a:lnTo>
                  <a:lnTo>
                    <a:pt x="104" y="53"/>
                  </a:lnTo>
                  <a:lnTo>
                    <a:pt x="104" y="53"/>
                  </a:lnTo>
                  <a:lnTo>
                    <a:pt x="104" y="49"/>
                  </a:lnTo>
                  <a:lnTo>
                    <a:pt x="104" y="46"/>
                  </a:lnTo>
                  <a:lnTo>
                    <a:pt x="104" y="46"/>
                  </a:lnTo>
                  <a:lnTo>
                    <a:pt x="101" y="46"/>
                  </a:lnTo>
                  <a:lnTo>
                    <a:pt x="99" y="46"/>
                  </a:lnTo>
                  <a:lnTo>
                    <a:pt x="99" y="46"/>
                  </a:lnTo>
                  <a:lnTo>
                    <a:pt x="93" y="41"/>
                  </a:lnTo>
                  <a:lnTo>
                    <a:pt x="93" y="41"/>
                  </a:lnTo>
                  <a:lnTo>
                    <a:pt x="93" y="41"/>
                  </a:lnTo>
                  <a:lnTo>
                    <a:pt x="93" y="41"/>
                  </a:lnTo>
                  <a:lnTo>
                    <a:pt x="103" y="33"/>
                  </a:lnTo>
                  <a:lnTo>
                    <a:pt x="103" y="33"/>
                  </a:lnTo>
                  <a:lnTo>
                    <a:pt x="108" y="33"/>
                  </a:lnTo>
                  <a:lnTo>
                    <a:pt x="108" y="33"/>
                  </a:lnTo>
                  <a:lnTo>
                    <a:pt x="112" y="35"/>
                  </a:lnTo>
                  <a:lnTo>
                    <a:pt x="114" y="35"/>
                  </a:lnTo>
                  <a:lnTo>
                    <a:pt x="116" y="35"/>
                  </a:lnTo>
                  <a:lnTo>
                    <a:pt x="116" y="35"/>
                  </a:lnTo>
                  <a:lnTo>
                    <a:pt x="117" y="33"/>
                  </a:lnTo>
                  <a:lnTo>
                    <a:pt x="116" y="31"/>
                  </a:lnTo>
                  <a:lnTo>
                    <a:pt x="116" y="30"/>
                  </a:lnTo>
                  <a:lnTo>
                    <a:pt x="116" y="30"/>
                  </a:lnTo>
                  <a:lnTo>
                    <a:pt x="117" y="28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121" y="25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24" y="22"/>
                  </a:lnTo>
                  <a:lnTo>
                    <a:pt x="127" y="22"/>
                  </a:lnTo>
                  <a:lnTo>
                    <a:pt x="127" y="22"/>
                  </a:lnTo>
                  <a:lnTo>
                    <a:pt x="129" y="23"/>
                  </a:lnTo>
                  <a:lnTo>
                    <a:pt x="130" y="27"/>
                  </a:lnTo>
                  <a:lnTo>
                    <a:pt x="130" y="27"/>
                  </a:lnTo>
                  <a:lnTo>
                    <a:pt x="129" y="28"/>
                  </a:lnTo>
                  <a:lnTo>
                    <a:pt x="127" y="30"/>
                  </a:lnTo>
                  <a:lnTo>
                    <a:pt x="127" y="30"/>
                  </a:lnTo>
                  <a:lnTo>
                    <a:pt x="122" y="30"/>
                  </a:lnTo>
                  <a:lnTo>
                    <a:pt x="121" y="30"/>
                  </a:lnTo>
                  <a:lnTo>
                    <a:pt x="121" y="33"/>
                  </a:lnTo>
                  <a:lnTo>
                    <a:pt x="121" y="33"/>
                  </a:lnTo>
                  <a:lnTo>
                    <a:pt x="121" y="33"/>
                  </a:lnTo>
                  <a:lnTo>
                    <a:pt x="122" y="33"/>
                  </a:lnTo>
                  <a:lnTo>
                    <a:pt x="124" y="33"/>
                  </a:lnTo>
                  <a:lnTo>
                    <a:pt x="124" y="33"/>
                  </a:lnTo>
                  <a:lnTo>
                    <a:pt x="127" y="33"/>
                  </a:lnTo>
                  <a:lnTo>
                    <a:pt x="129" y="35"/>
                  </a:lnTo>
                  <a:lnTo>
                    <a:pt x="129" y="36"/>
                  </a:lnTo>
                  <a:lnTo>
                    <a:pt x="129" y="36"/>
                  </a:lnTo>
                  <a:lnTo>
                    <a:pt x="129" y="36"/>
                  </a:lnTo>
                  <a:lnTo>
                    <a:pt x="132" y="38"/>
                  </a:lnTo>
                  <a:lnTo>
                    <a:pt x="135" y="36"/>
                  </a:lnTo>
                  <a:lnTo>
                    <a:pt x="135" y="36"/>
                  </a:lnTo>
                  <a:lnTo>
                    <a:pt x="135" y="35"/>
                  </a:lnTo>
                  <a:lnTo>
                    <a:pt x="135" y="35"/>
                  </a:lnTo>
                  <a:lnTo>
                    <a:pt x="137" y="35"/>
                  </a:lnTo>
                  <a:lnTo>
                    <a:pt x="137" y="35"/>
                  </a:lnTo>
                  <a:lnTo>
                    <a:pt x="137" y="35"/>
                  </a:lnTo>
                  <a:lnTo>
                    <a:pt x="137" y="33"/>
                  </a:lnTo>
                  <a:lnTo>
                    <a:pt x="137" y="30"/>
                  </a:lnTo>
                  <a:lnTo>
                    <a:pt x="137" y="30"/>
                  </a:lnTo>
                  <a:lnTo>
                    <a:pt x="140" y="30"/>
                  </a:lnTo>
                  <a:lnTo>
                    <a:pt x="142" y="31"/>
                  </a:lnTo>
                  <a:lnTo>
                    <a:pt x="142" y="31"/>
                  </a:lnTo>
                  <a:lnTo>
                    <a:pt x="143" y="30"/>
                  </a:lnTo>
                  <a:lnTo>
                    <a:pt x="143" y="28"/>
                  </a:lnTo>
                  <a:lnTo>
                    <a:pt x="143" y="28"/>
                  </a:lnTo>
                  <a:lnTo>
                    <a:pt x="143" y="27"/>
                  </a:lnTo>
                  <a:lnTo>
                    <a:pt x="143" y="27"/>
                  </a:lnTo>
                  <a:lnTo>
                    <a:pt x="139" y="20"/>
                  </a:lnTo>
                  <a:lnTo>
                    <a:pt x="139" y="20"/>
                  </a:lnTo>
                  <a:lnTo>
                    <a:pt x="135" y="20"/>
                  </a:lnTo>
                  <a:lnTo>
                    <a:pt x="135" y="20"/>
                  </a:lnTo>
                  <a:lnTo>
                    <a:pt x="134" y="17"/>
                  </a:lnTo>
                  <a:lnTo>
                    <a:pt x="134" y="17"/>
                  </a:lnTo>
                  <a:lnTo>
                    <a:pt x="130" y="17"/>
                  </a:lnTo>
                  <a:lnTo>
                    <a:pt x="129" y="17"/>
                  </a:lnTo>
                  <a:lnTo>
                    <a:pt x="129" y="15"/>
                  </a:lnTo>
                  <a:lnTo>
                    <a:pt x="129" y="15"/>
                  </a:lnTo>
                  <a:lnTo>
                    <a:pt x="137" y="12"/>
                  </a:lnTo>
                  <a:lnTo>
                    <a:pt x="145" y="9"/>
                  </a:lnTo>
                  <a:lnTo>
                    <a:pt x="145" y="9"/>
                  </a:lnTo>
                  <a:lnTo>
                    <a:pt x="145" y="10"/>
                  </a:lnTo>
                  <a:lnTo>
                    <a:pt x="145" y="12"/>
                  </a:lnTo>
                  <a:lnTo>
                    <a:pt x="145" y="12"/>
                  </a:lnTo>
                  <a:lnTo>
                    <a:pt x="152" y="14"/>
                  </a:lnTo>
                  <a:lnTo>
                    <a:pt x="157" y="14"/>
                  </a:lnTo>
                  <a:lnTo>
                    <a:pt x="157" y="14"/>
                  </a:lnTo>
                  <a:close/>
                  <a:moveTo>
                    <a:pt x="192" y="33"/>
                  </a:moveTo>
                  <a:lnTo>
                    <a:pt x="192" y="33"/>
                  </a:lnTo>
                  <a:lnTo>
                    <a:pt x="194" y="35"/>
                  </a:lnTo>
                  <a:lnTo>
                    <a:pt x="197" y="35"/>
                  </a:lnTo>
                  <a:lnTo>
                    <a:pt x="197" y="35"/>
                  </a:lnTo>
                  <a:lnTo>
                    <a:pt x="202" y="33"/>
                  </a:lnTo>
                  <a:lnTo>
                    <a:pt x="204" y="31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04" y="28"/>
                  </a:lnTo>
                  <a:lnTo>
                    <a:pt x="202" y="28"/>
                  </a:lnTo>
                  <a:lnTo>
                    <a:pt x="202" y="28"/>
                  </a:lnTo>
                  <a:lnTo>
                    <a:pt x="199" y="28"/>
                  </a:lnTo>
                  <a:lnTo>
                    <a:pt x="199" y="28"/>
                  </a:lnTo>
                  <a:lnTo>
                    <a:pt x="194" y="30"/>
                  </a:lnTo>
                  <a:lnTo>
                    <a:pt x="192" y="31"/>
                  </a:lnTo>
                  <a:lnTo>
                    <a:pt x="192" y="33"/>
                  </a:lnTo>
                  <a:lnTo>
                    <a:pt x="192" y="33"/>
                  </a:lnTo>
                  <a:close/>
                  <a:moveTo>
                    <a:pt x="119" y="133"/>
                  </a:moveTo>
                  <a:lnTo>
                    <a:pt x="119" y="133"/>
                  </a:lnTo>
                  <a:lnTo>
                    <a:pt x="121" y="133"/>
                  </a:lnTo>
                  <a:lnTo>
                    <a:pt x="121" y="133"/>
                  </a:lnTo>
                  <a:lnTo>
                    <a:pt x="121" y="129"/>
                  </a:lnTo>
                  <a:lnTo>
                    <a:pt x="121" y="129"/>
                  </a:lnTo>
                  <a:lnTo>
                    <a:pt x="119" y="129"/>
                  </a:lnTo>
                  <a:lnTo>
                    <a:pt x="119" y="129"/>
                  </a:lnTo>
                  <a:lnTo>
                    <a:pt x="119" y="133"/>
                  </a:lnTo>
                  <a:lnTo>
                    <a:pt x="119" y="133"/>
                  </a:lnTo>
                  <a:close/>
                  <a:moveTo>
                    <a:pt x="94" y="112"/>
                  </a:moveTo>
                  <a:lnTo>
                    <a:pt x="94" y="112"/>
                  </a:lnTo>
                  <a:lnTo>
                    <a:pt x="94" y="110"/>
                  </a:lnTo>
                  <a:lnTo>
                    <a:pt x="94" y="110"/>
                  </a:lnTo>
                  <a:lnTo>
                    <a:pt x="94" y="107"/>
                  </a:lnTo>
                  <a:lnTo>
                    <a:pt x="94" y="107"/>
                  </a:lnTo>
                  <a:lnTo>
                    <a:pt x="93" y="107"/>
                  </a:lnTo>
                  <a:lnTo>
                    <a:pt x="93" y="107"/>
                  </a:lnTo>
                  <a:lnTo>
                    <a:pt x="93" y="107"/>
                  </a:lnTo>
                  <a:lnTo>
                    <a:pt x="93" y="112"/>
                  </a:lnTo>
                  <a:lnTo>
                    <a:pt x="93" y="112"/>
                  </a:lnTo>
                  <a:lnTo>
                    <a:pt x="93" y="112"/>
                  </a:lnTo>
                  <a:lnTo>
                    <a:pt x="94" y="112"/>
                  </a:lnTo>
                  <a:lnTo>
                    <a:pt x="94" y="112"/>
                  </a:lnTo>
                  <a:close/>
                  <a:moveTo>
                    <a:pt x="91" y="123"/>
                  </a:moveTo>
                  <a:lnTo>
                    <a:pt x="91" y="123"/>
                  </a:lnTo>
                  <a:lnTo>
                    <a:pt x="91" y="120"/>
                  </a:lnTo>
                  <a:lnTo>
                    <a:pt x="90" y="118"/>
                  </a:lnTo>
                  <a:lnTo>
                    <a:pt x="88" y="118"/>
                  </a:lnTo>
                  <a:lnTo>
                    <a:pt x="85" y="120"/>
                  </a:lnTo>
                  <a:lnTo>
                    <a:pt x="85" y="120"/>
                  </a:lnTo>
                  <a:lnTo>
                    <a:pt x="85" y="121"/>
                  </a:lnTo>
                  <a:lnTo>
                    <a:pt x="86" y="123"/>
                  </a:lnTo>
                  <a:lnTo>
                    <a:pt x="88" y="125"/>
                  </a:lnTo>
                  <a:lnTo>
                    <a:pt x="91" y="123"/>
                  </a:lnTo>
                  <a:lnTo>
                    <a:pt x="91" y="123"/>
                  </a:lnTo>
                  <a:close/>
                  <a:moveTo>
                    <a:pt x="116" y="126"/>
                  </a:moveTo>
                  <a:lnTo>
                    <a:pt x="116" y="126"/>
                  </a:lnTo>
                  <a:lnTo>
                    <a:pt x="117" y="126"/>
                  </a:lnTo>
                  <a:lnTo>
                    <a:pt x="117" y="126"/>
                  </a:lnTo>
                  <a:lnTo>
                    <a:pt x="117" y="125"/>
                  </a:lnTo>
                  <a:lnTo>
                    <a:pt x="116" y="121"/>
                  </a:lnTo>
                  <a:lnTo>
                    <a:pt x="116" y="121"/>
                  </a:lnTo>
                  <a:lnTo>
                    <a:pt x="114" y="121"/>
                  </a:lnTo>
                  <a:lnTo>
                    <a:pt x="112" y="121"/>
                  </a:lnTo>
                  <a:lnTo>
                    <a:pt x="112" y="121"/>
                  </a:lnTo>
                  <a:lnTo>
                    <a:pt x="112" y="120"/>
                  </a:lnTo>
                  <a:lnTo>
                    <a:pt x="112" y="120"/>
                  </a:lnTo>
                  <a:lnTo>
                    <a:pt x="112" y="118"/>
                  </a:lnTo>
                  <a:lnTo>
                    <a:pt x="111" y="120"/>
                  </a:lnTo>
                  <a:lnTo>
                    <a:pt x="111" y="120"/>
                  </a:lnTo>
                  <a:lnTo>
                    <a:pt x="111" y="121"/>
                  </a:lnTo>
                  <a:lnTo>
                    <a:pt x="111" y="123"/>
                  </a:lnTo>
                  <a:lnTo>
                    <a:pt x="111" y="123"/>
                  </a:lnTo>
                  <a:lnTo>
                    <a:pt x="116" y="126"/>
                  </a:lnTo>
                  <a:lnTo>
                    <a:pt x="116" y="126"/>
                  </a:lnTo>
                  <a:close/>
                  <a:moveTo>
                    <a:pt x="106" y="120"/>
                  </a:moveTo>
                  <a:lnTo>
                    <a:pt x="106" y="120"/>
                  </a:lnTo>
                  <a:lnTo>
                    <a:pt x="103" y="116"/>
                  </a:lnTo>
                  <a:lnTo>
                    <a:pt x="103" y="116"/>
                  </a:lnTo>
                  <a:lnTo>
                    <a:pt x="99" y="116"/>
                  </a:lnTo>
                  <a:lnTo>
                    <a:pt x="99" y="116"/>
                  </a:lnTo>
                  <a:lnTo>
                    <a:pt x="96" y="116"/>
                  </a:lnTo>
                  <a:lnTo>
                    <a:pt x="96" y="116"/>
                  </a:lnTo>
                  <a:lnTo>
                    <a:pt x="96" y="120"/>
                  </a:lnTo>
                  <a:lnTo>
                    <a:pt x="96" y="120"/>
                  </a:lnTo>
                  <a:lnTo>
                    <a:pt x="93" y="120"/>
                  </a:lnTo>
                  <a:lnTo>
                    <a:pt x="93" y="120"/>
                  </a:lnTo>
                  <a:lnTo>
                    <a:pt x="93" y="120"/>
                  </a:lnTo>
                  <a:lnTo>
                    <a:pt x="93" y="121"/>
                  </a:lnTo>
                  <a:lnTo>
                    <a:pt x="93" y="121"/>
                  </a:lnTo>
                  <a:lnTo>
                    <a:pt x="96" y="121"/>
                  </a:lnTo>
                  <a:lnTo>
                    <a:pt x="99" y="121"/>
                  </a:lnTo>
                  <a:lnTo>
                    <a:pt x="99" y="121"/>
                  </a:lnTo>
                  <a:lnTo>
                    <a:pt x="104" y="121"/>
                  </a:lnTo>
                  <a:lnTo>
                    <a:pt x="109" y="123"/>
                  </a:lnTo>
                  <a:lnTo>
                    <a:pt x="109" y="123"/>
                  </a:lnTo>
                  <a:lnTo>
                    <a:pt x="109" y="121"/>
                  </a:lnTo>
                  <a:lnTo>
                    <a:pt x="109" y="120"/>
                  </a:lnTo>
                  <a:lnTo>
                    <a:pt x="109" y="120"/>
                  </a:lnTo>
                  <a:lnTo>
                    <a:pt x="108" y="120"/>
                  </a:lnTo>
                  <a:lnTo>
                    <a:pt x="106" y="120"/>
                  </a:lnTo>
                  <a:lnTo>
                    <a:pt x="106" y="120"/>
                  </a:lnTo>
                  <a:close/>
                  <a:moveTo>
                    <a:pt x="96" y="113"/>
                  </a:moveTo>
                  <a:lnTo>
                    <a:pt x="96" y="113"/>
                  </a:lnTo>
                  <a:lnTo>
                    <a:pt x="96" y="113"/>
                  </a:lnTo>
                  <a:lnTo>
                    <a:pt x="94" y="113"/>
                  </a:lnTo>
                  <a:lnTo>
                    <a:pt x="91" y="113"/>
                  </a:lnTo>
                  <a:lnTo>
                    <a:pt x="91" y="113"/>
                  </a:lnTo>
                  <a:lnTo>
                    <a:pt x="88" y="112"/>
                  </a:lnTo>
                  <a:lnTo>
                    <a:pt x="85" y="110"/>
                  </a:lnTo>
                  <a:lnTo>
                    <a:pt x="80" y="110"/>
                  </a:lnTo>
                  <a:lnTo>
                    <a:pt x="80" y="110"/>
                  </a:lnTo>
                  <a:lnTo>
                    <a:pt x="77" y="112"/>
                  </a:lnTo>
                  <a:lnTo>
                    <a:pt x="77" y="112"/>
                  </a:lnTo>
                  <a:lnTo>
                    <a:pt x="77" y="113"/>
                  </a:lnTo>
                  <a:lnTo>
                    <a:pt x="77" y="113"/>
                  </a:lnTo>
                  <a:lnTo>
                    <a:pt x="80" y="113"/>
                  </a:lnTo>
                  <a:lnTo>
                    <a:pt x="83" y="113"/>
                  </a:lnTo>
                  <a:lnTo>
                    <a:pt x="83" y="113"/>
                  </a:lnTo>
                  <a:lnTo>
                    <a:pt x="86" y="115"/>
                  </a:lnTo>
                  <a:lnTo>
                    <a:pt x="88" y="116"/>
                  </a:lnTo>
                  <a:lnTo>
                    <a:pt x="93" y="116"/>
                  </a:lnTo>
                  <a:lnTo>
                    <a:pt x="93" y="116"/>
                  </a:lnTo>
                  <a:lnTo>
                    <a:pt x="94" y="116"/>
                  </a:lnTo>
                  <a:lnTo>
                    <a:pt x="96" y="113"/>
                  </a:lnTo>
                  <a:lnTo>
                    <a:pt x="96" y="113"/>
                  </a:lnTo>
                  <a:close/>
                  <a:moveTo>
                    <a:pt x="112" y="18"/>
                  </a:moveTo>
                  <a:lnTo>
                    <a:pt x="112" y="18"/>
                  </a:lnTo>
                  <a:lnTo>
                    <a:pt x="116" y="18"/>
                  </a:lnTo>
                  <a:lnTo>
                    <a:pt x="116" y="18"/>
                  </a:lnTo>
                  <a:lnTo>
                    <a:pt x="116" y="20"/>
                  </a:lnTo>
                  <a:lnTo>
                    <a:pt x="116" y="23"/>
                  </a:lnTo>
                  <a:lnTo>
                    <a:pt x="116" y="23"/>
                  </a:lnTo>
                  <a:lnTo>
                    <a:pt x="116" y="23"/>
                  </a:lnTo>
                  <a:lnTo>
                    <a:pt x="114" y="23"/>
                  </a:lnTo>
                  <a:lnTo>
                    <a:pt x="114" y="23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2" y="18"/>
                  </a:lnTo>
                  <a:lnTo>
                    <a:pt x="112" y="18"/>
                  </a:lnTo>
                  <a:close/>
                  <a:moveTo>
                    <a:pt x="276" y="89"/>
                  </a:moveTo>
                  <a:lnTo>
                    <a:pt x="276" y="89"/>
                  </a:lnTo>
                  <a:lnTo>
                    <a:pt x="276" y="89"/>
                  </a:lnTo>
                  <a:lnTo>
                    <a:pt x="276" y="89"/>
                  </a:lnTo>
                  <a:lnTo>
                    <a:pt x="276" y="94"/>
                  </a:lnTo>
                  <a:lnTo>
                    <a:pt x="274" y="94"/>
                  </a:lnTo>
                  <a:lnTo>
                    <a:pt x="272" y="94"/>
                  </a:lnTo>
                  <a:lnTo>
                    <a:pt x="272" y="94"/>
                  </a:lnTo>
                  <a:lnTo>
                    <a:pt x="261" y="92"/>
                  </a:lnTo>
                  <a:lnTo>
                    <a:pt x="256" y="90"/>
                  </a:lnTo>
                  <a:lnTo>
                    <a:pt x="251" y="90"/>
                  </a:lnTo>
                  <a:lnTo>
                    <a:pt x="251" y="90"/>
                  </a:lnTo>
                  <a:lnTo>
                    <a:pt x="251" y="90"/>
                  </a:lnTo>
                  <a:lnTo>
                    <a:pt x="251" y="92"/>
                  </a:lnTo>
                  <a:lnTo>
                    <a:pt x="251" y="95"/>
                  </a:lnTo>
                  <a:lnTo>
                    <a:pt x="251" y="95"/>
                  </a:lnTo>
                  <a:lnTo>
                    <a:pt x="248" y="95"/>
                  </a:lnTo>
                  <a:lnTo>
                    <a:pt x="246" y="94"/>
                  </a:lnTo>
                  <a:lnTo>
                    <a:pt x="246" y="94"/>
                  </a:lnTo>
                  <a:lnTo>
                    <a:pt x="241" y="92"/>
                  </a:lnTo>
                  <a:lnTo>
                    <a:pt x="238" y="89"/>
                  </a:lnTo>
                  <a:lnTo>
                    <a:pt x="238" y="89"/>
                  </a:lnTo>
                  <a:lnTo>
                    <a:pt x="238" y="85"/>
                  </a:lnTo>
                  <a:lnTo>
                    <a:pt x="238" y="84"/>
                  </a:lnTo>
                  <a:lnTo>
                    <a:pt x="238" y="84"/>
                  </a:lnTo>
                  <a:lnTo>
                    <a:pt x="228" y="84"/>
                  </a:lnTo>
                  <a:lnTo>
                    <a:pt x="220" y="84"/>
                  </a:lnTo>
                  <a:lnTo>
                    <a:pt x="220" y="84"/>
                  </a:lnTo>
                  <a:lnTo>
                    <a:pt x="219" y="85"/>
                  </a:lnTo>
                  <a:lnTo>
                    <a:pt x="217" y="87"/>
                  </a:lnTo>
                  <a:lnTo>
                    <a:pt x="217" y="87"/>
                  </a:lnTo>
                  <a:lnTo>
                    <a:pt x="215" y="87"/>
                  </a:lnTo>
                  <a:lnTo>
                    <a:pt x="212" y="87"/>
                  </a:lnTo>
                  <a:lnTo>
                    <a:pt x="212" y="87"/>
                  </a:lnTo>
                  <a:lnTo>
                    <a:pt x="212" y="85"/>
                  </a:lnTo>
                  <a:lnTo>
                    <a:pt x="215" y="85"/>
                  </a:lnTo>
                  <a:lnTo>
                    <a:pt x="215" y="85"/>
                  </a:lnTo>
                  <a:lnTo>
                    <a:pt x="217" y="85"/>
                  </a:lnTo>
                  <a:lnTo>
                    <a:pt x="217" y="85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20" y="80"/>
                  </a:lnTo>
                  <a:lnTo>
                    <a:pt x="220" y="80"/>
                  </a:lnTo>
                  <a:lnTo>
                    <a:pt x="223" y="77"/>
                  </a:lnTo>
                  <a:lnTo>
                    <a:pt x="223" y="77"/>
                  </a:lnTo>
                  <a:lnTo>
                    <a:pt x="223" y="77"/>
                  </a:lnTo>
                  <a:lnTo>
                    <a:pt x="223" y="74"/>
                  </a:lnTo>
                  <a:lnTo>
                    <a:pt x="225" y="72"/>
                  </a:lnTo>
                  <a:lnTo>
                    <a:pt x="225" y="72"/>
                  </a:lnTo>
                  <a:lnTo>
                    <a:pt x="227" y="72"/>
                  </a:lnTo>
                  <a:lnTo>
                    <a:pt x="228" y="72"/>
                  </a:lnTo>
                  <a:lnTo>
                    <a:pt x="228" y="72"/>
                  </a:lnTo>
                  <a:lnTo>
                    <a:pt x="232" y="72"/>
                  </a:lnTo>
                  <a:lnTo>
                    <a:pt x="233" y="72"/>
                  </a:lnTo>
                  <a:lnTo>
                    <a:pt x="233" y="72"/>
                  </a:lnTo>
                  <a:lnTo>
                    <a:pt x="233" y="74"/>
                  </a:lnTo>
                  <a:lnTo>
                    <a:pt x="233" y="77"/>
                  </a:lnTo>
                  <a:lnTo>
                    <a:pt x="233" y="77"/>
                  </a:lnTo>
                  <a:lnTo>
                    <a:pt x="233" y="79"/>
                  </a:lnTo>
                  <a:lnTo>
                    <a:pt x="233" y="80"/>
                  </a:lnTo>
                  <a:lnTo>
                    <a:pt x="233" y="80"/>
                  </a:lnTo>
                  <a:lnTo>
                    <a:pt x="235" y="82"/>
                  </a:lnTo>
                  <a:lnTo>
                    <a:pt x="237" y="80"/>
                  </a:lnTo>
                  <a:lnTo>
                    <a:pt x="237" y="80"/>
                  </a:lnTo>
                  <a:lnTo>
                    <a:pt x="237" y="79"/>
                  </a:lnTo>
                  <a:lnTo>
                    <a:pt x="237" y="77"/>
                  </a:lnTo>
                  <a:lnTo>
                    <a:pt x="237" y="77"/>
                  </a:lnTo>
                  <a:lnTo>
                    <a:pt x="237" y="72"/>
                  </a:lnTo>
                  <a:lnTo>
                    <a:pt x="237" y="72"/>
                  </a:lnTo>
                  <a:lnTo>
                    <a:pt x="237" y="74"/>
                  </a:lnTo>
                  <a:lnTo>
                    <a:pt x="237" y="74"/>
                  </a:lnTo>
                  <a:lnTo>
                    <a:pt x="241" y="77"/>
                  </a:lnTo>
                  <a:lnTo>
                    <a:pt x="241" y="77"/>
                  </a:lnTo>
                  <a:lnTo>
                    <a:pt x="245" y="80"/>
                  </a:lnTo>
                  <a:lnTo>
                    <a:pt x="245" y="80"/>
                  </a:lnTo>
                  <a:lnTo>
                    <a:pt x="245" y="84"/>
                  </a:lnTo>
                  <a:lnTo>
                    <a:pt x="245" y="84"/>
                  </a:lnTo>
                  <a:lnTo>
                    <a:pt x="246" y="80"/>
                  </a:lnTo>
                  <a:lnTo>
                    <a:pt x="248" y="79"/>
                  </a:lnTo>
                  <a:lnTo>
                    <a:pt x="248" y="76"/>
                  </a:lnTo>
                  <a:lnTo>
                    <a:pt x="248" y="76"/>
                  </a:lnTo>
                  <a:lnTo>
                    <a:pt x="245" y="74"/>
                  </a:lnTo>
                  <a:lnTo>
                    <a:pt x="245" y="72"/>
                  </a:lnTo>
                  <a:lnTo>
                    <a:pt x="245" y="72"/>
                  </a:lnTo>
                  <a:lnTo>
                    <a:pt x="245" y="72"/>
                  </a:lnTo>
                  <a:lnTo>
                    <a:pt x="246" y="72"/>
                  </a:lnTo>
                  <a:lnTo>
                    <a:pt x="248" y="74"/>
                  </a:lnTo>
                  <a:lnTo>
                    <a:pt x="248" y="74"/>
                  </a:lnTo>
                  <a:lnTo>
                    <a:pt x="248" y="76"/>
                  </a:lnTo>
                  <a:lnTo>
                    <a:pt x="248" y="76"/>
                  </a:lnTo>
                  <a:lnTo>
                    <a:pt x="251" y="82"/>
                  </a:lnTo>
                  <a:lnTo>
                    <a:pt x="255" y="85"/>
                  </a:lnTo>
                  <a:lnTo>
                    <a:pt x="258" y="85"/>
                  </a:lnTo>
                  <a:lnTo>
                    <a:pt x="258" y="85"/>
                  </a:lnTo>
                  <a:lnTo>
                    <a:pt x="258" y="84"/>
                  </a:lnTo>
                  <a:lnTo>
                    <a:pt x="258" y="80"/>
                  </a:lnTo>
                  <a:lnTo>
                    <a:pt x="258" y="80"/>
                  </a:lnTo>
                  <a:lnTo>
                    <a:pt x="259" y="77"/>
                  </a:lnTo>
                  <a:lnTo>
                    <a:pt x="261" y="79"/>
                  </a:lnTo>
                  <a:lnTo>
                    <a:pt x="261" y="79"/>
                  </a:lnTo>
                  <a:lnTo>
                    <a:pt x="263" y="82"/>
                  </a:lnTo>
                  <a:lnTo>
                    <a:pt x="263" y="87"/>
                  </a:lnTo>
                  <a:lnTo>
                    <a:pt x="263" y="87"/>
                  </a:lnTo>
                  <a:lnTo>
                    <a:pt x="261" y="87"/>
                  </a:lnTo>
                  <a:lnTo>
                    <a:pt x="259" y="87"/>
                  </a:lnTo>
                  <a:lnTo>
                    <a:pt x="256" y="87"/>
                  </a:lnTo>
                  <a:lnTo>
                    <a:pt x="256" y="87"/>
                  </a:lnTo>
                  <a:lnTo>
                    <a:pt x="256" y="89"/>
                  </a:lnTo>
                  <a:lnTo>
                    <a:pt x="256" y="89"/>
                  </a:lnTo>
                  <a:lnTo>
                    <a:pt x="259" y="89"/>
                  </a:lnTo>
                  <a:lnTo>
                    <a:pt x="259" y="89"/>
                  </a:lnTo>
                  <a:lnTo>
                    <a:pt x="264" y="87"/>
                  </a:lnTo>
                  <a:lnTo>
                    <a:pt x="268" y="87"/>
                  </a:lnTo>
                  <a:lnTo>
                    <a:pt x="268" y="87"/>
                  </a:lnTo>
                  <a:lnTo>
                    <a:pt x="271" y="87"/>
                  </a:lnTo>
                  <a:lnTo>
                    <a:pt x="271" y="87"/>
                  </a:lnTo>
                  <a:lnTo>
                    <a:pt x="271" y="89"/>
                  </a:lnTo>
                  <a:lnTo>
                    <a:pt x="271" y="89"/>
                  </a:lnTo>
                  <a:lnTo>
                    <a:pt x="272" y="89"/>
                  </a:lnTo>
                  <a:lnTo>
                    <a:pt x="276" y="89"/>
                  </a:lnTo>
                  <a:lnTo>
                    <a:pt x="276" y="89"/>
                  </a:lnTo>
                  <a:close/>
                  <a:moveTo>
                    <a:pt x="310" y="107"/>
                  </a:moveTo>
                  <a:lnTo>
                    <a:pt x="310" y="107"/>
                  </a:lnTo>
                  <a:lnTo>
                    <a:pt x="308" y="108"/>
                  </a:lnTo>
                  <a:lnTo>
                    <a:pt x="308" y="108"/>
                  </a:lnTo>
                  <a:lnTo>
                    <a:pt x="305" y="108"/>
                  </a:lnTo>
                  <a:lnTo>
                    <a:pt x="305" y="108"/>
                  </a:lnTo>
                  <a:lnTo>
                    <a:pt x="305" y="107"/>
                  </a:lnTo>
                  <a:lnTo>
                    <a:pt x="305" y="107"/>
                  </a:lnTo>
                  <a:lnTo>
                    <a:pt x="300" y="103"/>
                  </a:lnTo>
                  <a:lnTo>
                    <a:pt x="299" y="100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2" y="98"/>
                  </a:lnTo>
                  <a:lnTo>
                    <a:pt x="304" y="100"/>
                  </a:lnTo>
                  <a:lnTo>
                    <a:pt x="305" y="103"/>
                  </a:lnTo>
                  <a:lnTo>
                    <a:pt x="310" y="105"/>
                  </a:lnTo>
                  <a:lnTo>
                    <a:pt x="310" y="105"/>
                  </a:lnTo>
                  <a:lnTo>
                    <a:pt x="310" y="107"/>
                  </a:lnTo>
                  <a:lnTo>
                    <a:pt x="310" y="107"/>
                  </a:lnTo>
                  <a:lnTo>
                    <a:pt x="310" y="107"/>
                  </a:lnTo>
                  <a:close/>
                  <a:moveTo>
                    <a:pt x="297" y="185"/>
                  </a:moveTo>
                  <a:lnTo>
                    <a:pt x="297" y="185"/>
                  </a:lnTo>
                  <a:lnTo>
                    <a:pt x="295" y="187"/>
                  </a:lnTo>
                  <a:lnTo>
                    <a:pt x="292" y="188"/>
                  </a:lnTo>
                  <a:lnTo>
                    <a:pt x="292" y="188"/>
                  </a:lnTo>
                  <a:lnTo>
                    <a:pt x="292" y="193"/>
                  </a:lnTo>
                  <a:lnTo>
                    <a:pt x="292" y="196"/>
                  </a:lnTo>
                  <a:lnTo>
                    <a:pt x="292" y="196"/>
                  </a:lnTo>
                  <a:lnTo>
                    <a:pt x="292" y="198"/>
                  </a:lnTo>
                  <a:lnTo>
                    <a:pt x="292" y="198"/>
                  </a:lnTo>
                  <a:lnTo>
                    <a:pt x="290" y="203"/>
                  </a:lnTo>
                  <a:lnTo>
                    <a:pt x="290" y="208"/>
                  </a:lnTo>
                  <a:lnTo>
                    <a:pt x="290" y="208"/>
                  </a:lnTo>
                  <a:lnTo>
                    <a:pt x="292" y="210"/>
                  </a:lnTo>
                  <a:lnTo>
                    <a:pt x="295" y="210"/>
                  </a:lnTo>
                  <a:lnTo>
                    <a:pt x="295" y="210"/>
                  </a:lnTo>
                  <a:lnTo>
                    <a:pt x="299" y="205"/>
                  </a:lnTo>
                  <a:lnTo>
                    <a:pt x="300" y="198"/>
                  </a:lnTo>
                  <a:lnTo>
                    <a:pt x="300" y="198"/>
                  </a:lnTo>
                  <a:lnTo>
                    <a:pt x="304" y="193"/>
                  </a:lnTo>
                  <a:lnTo>
                    <a:pt x="304" y="185"/>
                  </a:lnTo>
                  <a:lnTo>
                    <a:pt x="304" y="185"/>
                  </a:lnTo>
                  <a:lnTo>
                    <a:pt x="304" y="183"/>
                  </a:lnTo>
                  <a:lnTo>
                    <a:pt x="302" y="182"/>
                  </a:lnTo>
                  <a:lnTo>
                    <a:pt x="302" y="182"/>
                  </a:lnTo>
                  <a:lnTo>
                    <a:pt x="302" y="182"/>
                  </a:lnTo>
                  <a:lnTo>
                    <a:pt x="300" y="182"/>
                  </a:lnTo>
                  <a:lnTo>
                    <a:pt x="297" y="185"/>
                  </a:lnTo>
                  <a:lnTo>
                    <a:pt x="297" y="185"/>
                  </a:lnTo>
                  <a:close/>
                  <a:moveTo>
                    <a:pt x="431" y="138"/>
                  </a:moveTo>
                  <a:lnTo>
                    <a:pt x="431" y="138"/>
                  </a:lnTo>
                  <a:lnTo>
                    <a:pt x="429" y="138"/>
                  </a:lnTo>
                  <a:lnTo>
                    <a:pt x="429" y="138"/>
                  </a:lnTo>
                  <a:lnTo>
                    <a:pt x="428" y="139"/>
                  </a:lnTo>
                  <a:lnTo>
                    <a:pt x="428" y="141"/>
                  </a:lnTo>
                  <a:lnTo>
                    <a:pt x="428" y="141"/>
                  </a:lnTo>
                  <a:lnTo>
                    <a:pt x="426" y="139"/>
                  </a:lnTo>
                  <a:lnTo>
                    <a:pt x="426" y="138"/>
                  </a:lnTo>
                  <a:lnTo>
                    <a:pt x="426" y="138"/>
                  </a:lnTo>
                  <a:lnTo>
                    <a:pt x="424" y="139"/>
                  </a:lnTo>
                  <a:lnTo>
                    <a:pt x="426" y="143"/>
                  </a:lnTo>
                  <a:lnTo>
                    <a:pt x="426" y="143"/>
                  </a:lnTo>
                  <a:lnTo>
                    <a:pt x="428" y="143"/>
                  </a:lnTo>
                  <a:lnTo>
                    <a:pt x="429" y="144"/>
                  </a:lnTo>
                  <a:lnTo>
                    <a:pt x="429" y="144"/>
                  </a:lnTo>
                  <a:lnTo>
                    <a:pt x="429" y="146"/>
                  </a:lnTo>
                  <a:lnTo>
                    <a:pt x="429" y="146"/>
                  </a:lnTo>
                  <a:lnTo>
                    <a:pt x="433" y="146"/>
                  </a:lnTo>
                  <a:lnTo>
                    <a:pt x="433" y="146"/>
                  </a:lnTo>
                  <a:lnTo>
                    <a:pt x="434" y="144"/>
                  </a:lnTo>
                  <a:lnTo>
                    <a:pt x="434" y="143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31" y="138"/>
                  </a:lnTo>
                  <a:lnTo>
                    <a:pt x="431" y="138"/>
                  </a:lnTo>
                  <a:close/>
                  <a:moveTo>
                    <a:pt x="418" y="141"/>
                  </a:moveTo>
                  <a:lnTo>
                    <a:pt x="418" y="141"/>
                  </a:lnTo>
                  <a:lnTo>
                    <a:pt x="419" y="141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1" y="138"/>
                  </a:lnTo>
                  <a:lnTo>
                    <a:pt x="421" y="138"/>
                  </a:lnTo>
                  <a:lnTo>
                    <a:pt x="421" y="138"/>
                  </a:lnTo>
                  <a:lnTo>
                    <a:pt x="423" y="138"/>
                  </a:lnTo>
                  <a:lnTo>
                    <a:pt x="423" y="138"/>
                  </a:lnTo>
                  <a:lnTo>
                    <a:pt x="423" y="138"/>
                  </a:lnTo>
                  <a:lnTo>
                    <a:pt x="424" y="136"/>
                  </a:lnTo>
                  <a:lnTo>
                    <a:pt x="424" y="136"/>
                  </a:lnTo>
                  <a:lnTo>
                    <a:pt x="424" y="134"/>
                  </a:lnTo>
                  <a:lnTo>
                    <a:pt x="424" y="134"/>
                  </a:lnTo>
                  <a:lnTo>
                    <a:pt x="424" y="134"/>
                  </a:lnTo>
                  <a:lnTo>
                    <a:pt x="426" y="133"/>
                  </a:lnTo>
                  <a:lnTo>
                    <a:pt x="428" y="134"/>
                  </a:lnTo>
                  <a:lnTo>
                    <a:pt x="428" y="134"/>
                  </a:lnTo>
                  <a:lnTo>
                    <a:pt x="428" y="134"/>
                  </a:lnTo>
                  <a:lnTo>
                    <a:pt x="426" y="136"/>
                  </a:lnTo>
                  <a:lnTo>
                    <a:pt x="426" y="136"/>
                  </a:lnTo>
                  <a:lnTo>
                    <a:pt x="428" y="136"/>
                  </a:lnTo>
                  <a:lnTo>
                    <a:pt x="429" y="134"/>
                  </a:lnTo>
                  <a:lnTo>
                    <a:pt x="429" y="134"/>
                  </a:lnTo>
                  <a:lnTo>
                    <a:pt x="431" y="133"/>
                  </a:lnTo>
                  <a:lnTo>
                    <a:pt x="431" y="133"/>
                  </a:lnTo>
                  <a:lnTo>
                    <a:pt x="429" y="133"/>
                  </a:lnTo>
                  <a:lnTo>
                    <a:pt x="429" y="133"/>
                  </a:lnTo>
                  <a:lnTo>
                    <a:pt x="429" y="133"/>
                  </a:lnTo>
                  <a:lnTo>
                    <a:pt x="429" y="131"/>
                  </a:lnTo>
                  <a:lnTo>
                    <a:pt x="429" y="128"/>
                  </a:lnTo>
                  <a:lnTo>
                    <a:pt x="429" y="128"/>
                  </a:lnTo>
                  <a:lnTo>
                    <a:pt x="428" y="128"/>
                  </a:lnTo>
                  <a:lnTo>
                    <a:pt x="426" y="128"/>
                  </a:lnTo>
                  <a:lnTo>
                    <a:pt x="426" y="128"/>
                  </a:lnTo>
                  <a:lnTo>
                    <a:pt x="426" y="125"/>
                  </a:lnTo>
                  <a:lnTo>
                    <a:pt x="424" y="121"/>
                  </a:lnTo>
                  <a:lnTo>
                    <a:pt x="424" y="121"/>
                  </a:lnTo>
                  <a:lnTo>
                    <a:pt x="423" y="120"/>
                  </a:lnTo>
                  <a:lnTo>
                    <a:pt x="421" y="121"/>
                  </a:lnTo>
                  <a:lnTo>
                    <a:pt x="421" y="121"/>
                  </a:lnTo>
                  <a:lnTo>
                    <a:pt x="419" y="125"/>
                  </a:lnTo>
                  <a:lnTo>
                    <a:pt x="419" y="128"/>
                  </a:lnTo>
                  <a:lnTo>
                    <a:pt x="419" y="128"/>
                  </a:lnTo>
                  <a:lnTo>
                    <a:pt x="421" y="131"/>
                  </a:lnTo>
                  <a:lnTo>
                    <a:pt x="423" y="134"/>
                  </a:lnTo>
                  <a:lnTo>
                    <a:pt x="423" y="134"/>
                  </a:lnTo>
                  <a:lnTo>
                    <a:pt x="423" y="134"/>
                  </a:lnTo>
                  <a:lnTo>
                    <a:pt x="418" y="136"/>
                  </a:lnTo>
                  <a:lnTo>
                    <a:pt x="418" y="138"/>
                  </a:lnTo>
                  <a:lnTo>
                    <a:pt x="418" y="141"/>
                  </a:lnTo>
                  <a:lnTo>
                    <a:pt x="418" y="141"/>
                  </a:lnTo>
                  <a:close/>
                  <a:moveTo>
                    <a:pt x="423" y="108"/>
                  </a:moveTo>
                  <a:lnTo>
                    <a:pt x="423" y="108"/>
                  </a:lnTo>
                  <a:lnTo>
                    <a:pt x="421" y="107"/>
                  </a:lnTo>
                  <a:lnTo>
                    <a:pt x="421" y="107"/>
                  </a:lnTo>
                  <a:lnTo>
                    <a:pt x="419" y="107"/>
                  </a:lnTo>
                  <a:lnTo>
                    <a:pt x="418" y="107"/>
                  </a:lnTo>
                  <a:lnTo>
                    <a:pt x="418" y="107"/>
                  </a:lnTo>
                  <a:lnTo>
                    <a:pt x="418" y="110"/>
                  </a:lnTo>
                  <a:lnTo>
                    <a:pt x="418" y="110"/>
                  </a:lnTo>
                  <a:lnTo>
                    <a:pt x="418" y="112"/>
                  </a:lnTo>
                  <a:lnTo>
                    <a:pt x="418" y="115"/>
                  </a:lnTo>
                  <a:lnTo>
                    <a:pt x="418" y="115"/>
                  </a:lnTo>
                  <a:lnTo>
                    <a:pt x="419" y="115"/>
                  </a:lnTo>
                  <a:lnTo>
                    <a:pt x="421" y="113"/>
                  </a:lnTo>
                  <a:lnTo>
                    <a:pt x="421" y="113"/>
                  </a:lnTo>
                  <a:lnTo>
                    <a:pt x="423" y="110"/>
                  </a:lnTo>
                  <a:lnTo>
                    <a:pt x="423" y="110"/>
                  </a:lnTo>
                  <a:lnTo>
                    <a:pt x="423" y="108"/>
                  </a:lnTo>
                  <a:lnTo>
                    <a:pt x="423" y="1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509" name="组合 508"/>
          <p:cNvGrpSpPr/>
          <p:nvPr/>
        </p:nvGrpSpPr>
        <p:grpSpPr>
          <a:xfrm>
            <a:off x="8281747" y="761958"/>
            <a:ext cx="1223435" cy="1223433"/>
            <a:chOff x="6226175" y="0"/>
            <a:chExt cx="917576" cy="917575"/>
          </a:xfrm>
        </p:grpSpPr>
        <p:sp>
          <p:nvSpPr>
            <p:cNvPr id="2077" name="Freeform 29"/>
            <p:cNvSpPr/>
            <p:nvPr/>
          </p:nvSpPr>
          <p:spPr bwMode="auto">
            <a:xfrm>
              <a:off x="6226175" y="0"/>
              <a:ext cx="917575" cy="917575"/>
            </a:xfrm>
            <a:custGeom>
              <a:avLst/>
              <a:gdLst/>
              <a:ahLst/>
              <a:cxnLst>
                <a:cxn ang="0">
                  <a:pos x="289" y="0"/>
                </a:cxn>
                <a:cxn ang="0">
                  <a:pos x="348" y="7"/>
                </a:cxn>
                <a:cxn ang="0">
                  <a:pos x="402" y="23"/>
                </a:cxn>
                <a:cxn ang="0">
                  <a:pos x="451" y="49"/>
                </a:cxn>
                <a:cxn ang="0">
                  <a:pos x="493" y="85"/>
                </a:cxn>
                <a:cxn ang="0">
                  <a:pos x="529" y="127"/>
                </a:cxn>
                <a:cxn ang="0">
                  <a:pos x="555" y="176"/>
                </a:cxn>
                <a:cxn ang="0">
                  <a:pos x="573" y="230"/>
                </a:cxn>
                <a:cxn ang="0">
                  <a:pos x="578" y="289"/>
                </a:cxn>
                <a:cxn ang="0">
                  <a:pos x="576" y="318"/>
                </a:cxn>
                <a:cxn ang="0">
                  <a:pos x="565" y="376"/>
                </a:cxn>
                <a:cxn ang="0">
                  <a:pos x="544" y="428"/>
                </a:cxn>
                <a:cxn ang="0">
                  <a:pos x="513" y="474"/>
                </a:cxn>
                <a:cxn ang="0">
                  <a:pos x="473" y="513"/>
                </a:cxn>
                <a:cxn ang="0">
                  <a:pos x="428" y="544"/>
                </a:cxn>
                <a:cxn ang="0">
                  <a:pos x="376" y="565"/>
                </a:cxn>
                <a:cxn ang="0">
                  <a:pos x="318" y="576"/>
                </a:cxn>
                <a:cxn ang="0">
                  <a:pos x="289" y="578"/>
                </a:cxn>
                <a:cxn ang="0">
                  <a:pos x="230" y="573"/>
                </a:cxn>
                <a:cxn ang="0">
                  <a:pos x="176" y="555"/>
                </a:cxn>
                <a:cxn ang="0">
                  <a:pos x="127" y="529"/>
                </a:cxn>
                <a:cxn ang="0">
                  <a:pos x="85" y="493"/>
                </a:cxn>
                <a:cxn ang="0">
                  <a:pos x="49" y="451"/>
                </a:cxn>
                <a:cxn ang="0">
                  <a:pos x="23" y="402"/>
                </a:cxn>
                <a:cxn ang="0">
                  <a:pos x="6" y="348"/>
                </a:cxn>
                <a:cxn ang="0">
                  <a:pos x="0" y="289"/>
                </a:cxn>
                <a:cxn ang="0">
                  <a:pos x="2" y="260"/>
                </a:cxn>
                <a:cxn ang="0">
                  <a:pos x="13" y="204"/>
                </a:cxn>
                <a:cxn ang="0">
                  <a:pos x="34" y="152"/>
                </a:cxn>
                <a:cxn ang="0">
                  <a:pos x="65" y="106"/>
                </a:cxn>
                <a:cxn ang="0">
                  <a:pos x="104" y="65"/>
                </a:cxn>
                <a:cxn ang="0">
                  <a:pos x="152" y="34"/>
                </a:cxn>
                <a:cxn ang="0">
                  <a:pos x="202" y="13"/>
                </a:cxn>
                <a:cxn ang="0">
                  <a:pos x="260" y="2"/>
                </a:cxn>
                <a:cxn ang="0">
                  <a:pos x="289" y="0"/>
                </a:cxn>
              </a:cxnLst>
              <a:rect l="0" t="0" r="r" b="b"/>
              <a:pathLst>
                <a:path w="578" h="578">
                  <a:moveTo>
                    <a:pt x="289" y="0"/>
                  </a:moveTo>
                  <a:lnTo>
                    <a:pt x="289" y="0"/>
                  </a:lnTo>
                  <a:lnTo>
                    <a:pt x="318" y="2"/>
                  </a:lnTo>
                  <a:lnTo>
                    <a:pt x="348" y="7"/>
                  </a:lnTo>
                  <a:lnTo>
                    <a:pt x="376" y="13"/>
                  </a:lnTo>
                  <a:lnTo>
                    <a:pt x="402" y="23"/>
                  </a:lnTo>
                  <a:lnTo>
                    <a:pt x="428" y="34"/>
                  </a:lnTo>
                  <a:lnTo>
                    <a:pt x="451" y="49"/>
                  </a:lnTo>
                  <a:lnTo>
                    <a:pt x="473" y="65"/>
                  </a:lnTo>
                  <a:lnTo>
                    <a:pt x="493" y="85"/>
                  </a:lnTo>
                  <a:lnTo>
                    <a:pt x="513" y="106"/>
                  </a:lnTo>
                  <a:lnTo>
                    <a:pt x="529" y="127"/>
                  </a:lnTo>
                  <a:lnTo>
                    <a:pt x="544" y="152"/>
                  </a:lnTo>
                  <a:lnTo>
                    <a:pt x="555" y="176"/>
                  </a:lnTo>
                  <a:lnTo>
                    <a:pt x="565" y="204"/>
                  </a:lnTo>
                  <a:lnTo>
                    <a:pt x="573" y="230"/>
                  </a:lnTo>
                  <a:lnTo>
                    <a:pt x="576" y="260"/>
                  </a:lnTo>
                  <a:lnTo>
                    <a:pt x="578" y="289"/>
                  </a:lnTo>
                  <a:lnTo>
                    <a:pt x="578" y="289"/>
                  </a:lnTo>
                  <a:lnTo>
                    <a:pt x="576" y="318"/>
                  </a:lnTo>
                  <a:lnTo>
                    <a:pt x="573" y="348"/>
                  </a:lnTo>
                  <a:lnTo>
                    <a:pt x="565" y="376"/>
                  </a:lnTo>
                  <a:lnTo>
                    <a:pt x="555" y="402"/>
                  </a:lnTo>
                  <a:lnTo>
                    <a:pt x="544" y="428"/>
                  </a:lnTo>
                  <a:lnTo>
                    <a:pt x="529" y="451"/>
                  </a:lnTo>
                  <a:lnTo>
                    <a:pt x="513" y="474"/>
                  </a:lnTo>
                  <a:lnTo>
                    <a:pt x="493" y="493"/>
                  </a:lnTo>
                  <a:lnTo>
                    <a:pt x="473" y="513"/>
                  </a:lnTo>
                  <a:lnTo>
                    <a:pt x="451" y="529"/>
                  </a:lnTo>
                  <a:lnTo>
                    <a:pt x="428" y="544"/>
                  </a:lnTo>
                  <a:lnTo>
                    <a:pt x="402" y="555"/>
                  </a:lnTo>
                  <a:lnTo>
                    <a:pt x="376" y="565"/>
                  </a:lnTo>
                  <a:lnTo>
                    <a:pt x="348" y="573"/>
                  </a:lnTo>
                  <a:lnTo>
                    <a:pt x="318" y="576"/>
                  </a:lnTo>
                  <a:lnTo>
                    <a:pt x="289" y="578"/>
                  </a:lnTo>
                  <a:lnTo>
                    <a:pt x="289" y="578"/>
                  </a:lnTo>
                  <a:lnTo>
                    <a:pt x="260" y="576"/>
                  </a:lnTo>
                  <a:lnTo>
                    <a:pt x="230" y="573"/>
                  </a:lnTo>
                  <a:lnTo>
                    <a:pt x="202" y="565"/>
                  </a:lnTo>
                  <a:lnTo>
                    <a:pt x="176" y="555"/>
                  </a:lnTo>
                  <a:lnTo>
                    <a:pt x="152" y="544"/>
                  </a:lnTo>
                  <a:lnTo>
                    <a:pt x="127" y="529"/>
                  </a:lnTo>
                  <a:lnTo>
                    <a:pt x="104" y="513"/>
                  </a:lnTo>
                  <a:lnTo>
                    <a:pt x="85" y="493"/>
                  </a:lnTo>
                  <a:lnTo>
                    <a:pt x="65" y="474"/>
                  </a:lnTo>
                  <a:lnTo>
                    <a:pt x="49" y="451"/>
                  </a:lnTo>
                  <a:lnTo>
                    <a:pt x="34" y="428"/>
                  </a:lnTo>
                  <a:lnTo>
                    <a:pt x="23" y="402"/>
                  </a:lnTo>
                  <a:lnTo>
                    <a:pt x="13" y="376"/>
                  </a:lnTo>
                  <a:lnTo>
                    <a:pt x="6" y="348"/>
                  </a:lnTo>
                  <a:lnTo>
                    <a:pt x="2" y="318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2" y="260"/>
                  </a:lnTo>
                  <a:lnTo>
                    <a:pt x="6" y="230"/>
                  </a:lnTo>
                  <a:lnTo>
                    <a:pt x="13" y="204"/>
                  </a:lnTo>
                  <a:lnTo>
                    <a:pt x="23" y="176"/>
                  </a:lnTo>
                  <a:lnTo>
                    <a:pt x="34" y="152"/>
                  </a:lnTo>
                  <a:lnTo>
                    <a:pt x="49" y="127"/>
                  </a:lnTo>
                  <a:lnTo>
                    <a:pt x="65" y="106"/>
                  </a:lnTo>
                  <a:lnTo>
                    <a:pt x="85" y="85"/>
                  </a:lnTo>
                  <a:lnTo>
                    <a:pt x="104" y="65"/>
                  </a:lnTo>
                  <a:lnTo>
                    <a:pt x="127" y="49"/>
                  </a:lnTo>
                  <a:lnTo>
                    <a:pt x="152" y="34"/>
                  </a:lnTo>
                  <a:lnTo>
                    <a:pt x="176" y="23"/>
                  </a:lnTo>
                  <a:lnTo>
                    <a:pt x="202" y="13"/>
                  </a:lnTo>
                  <a:lnTo>
                    <a:pt x="230" y="7"/>
                  </a:lnTo>
                  <a:lnTo>
                    <a:pt x="260" y="2"/>
                  </a:lnTo>
                  <a:lnTo>
                    <a:pt x="289" y="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ACACA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00" name="Freeform 252"/>
            <p:cNvSpPr/>
            <p:nvPr/>
          </p:nvSpPr>
          <p:spPr bwMode="auto">
            <a:xfrm>
              <a:off x="6373813" y="155575"/>
              <a:ext cx="769938" cy="762000"/>
            </a:xfrm>
            <a:custGeom>
              <a:avLst/>
              <a:gdLst/>
              <a:ahLst/>
              <a:cxnLst>
                <a:cxn ang="0">
                  <a:pos x="0" y="382"/>
                </a:cxn>
                <a:cxn ang="0">
                  <a:pos x="24" y="212"/>
                </a:cxn>
                <a:cxn ang="0">
                  <a:pos x="67" y="202"/>
                </a:cxn>
                <a:cxn ang="0">
                  <a:pos x="96" y="234"/>
                </a:cxn>
                <a:cxn ang="0">
                  <a:pos x="109" y="83"/>
                </a:cxn>
                <a:cxn ang="0">
                  <a:pos x="149" y="69"/>
                </a:cxn>
                <a:cxn ang="0">
                  <a:pos x="196" y="116"/>
                </a:cxn>
                <a:cxn ang="0">
                  <a:pos x="229" y="106"/>
                </a:cxn>
                <a:cxn ang="0">
                  <a:pos x="261" y="137"/>
                </a:cxn>
                <a:cxn ang="0">
                  <a:pos x="269" y="8"/>
                </a:cxn>
                <a:cxn ang="0">
                  <a:pos x="310" y="0"/>
                </a:cxn>
                <a:cxn ang="0">
                  <a:pos x="485" y="175"/>
                </a:cxn>
                <a:cxn ang="0">
                  <a:pos x="485" y="175"/>
                </a:cxn>
                <a:cxn ang="0">
                  <a:pos x="485" y="191"/>
                </a:cxn>
                <a:cxn ang="0">
                  <a:pos x="485" y="191"/>
                </a:cxn>
                <a:cxn ang="0">
                  <a:pos x="483" y="220"/>
                </a:cxn>
                <a:cxn ang="0">
                  <a:pos x="480" y="250"/>
                </a:cxn>
                <a:cxn ang="0">
                  <a:pos x="472" y="278"/>
                </a:cxn>
                <a:cxn ang="0">
                  <a:pos x="462" y="304"/>
                </a:cxn>
                <a:cxn ang="0">
                  <a:pos x="451" y="330"/>
                </a:cxn>
                <a:cxn ang="0">
                  <a:pos x="436" y="353"/>
                </a:cxn>
                <a:cxn ang="0">
                  <a:pos x="420" y="376"/>
                </a:cxn>
                <a:cxn ang="0">
                  <a:pos x="400" y="395"/>
                </a:cxn>
                <a:cxn ang="0">
                  <a:pos x="380" y="415"/>
                </a:cxn>
                <a:cxn ang="0">
                  <a:pos x="358" y="431"/>
                </a:cxn>
                <a:cxn ang="0">
                  <a:pos x="335" y="446"/>
                </a:cxn>
                <a:cxn ang="0">
                  <a:pos x="309" y="457"/>
                </a:cxn>
                <a:cxn ang="0">
                  <a:pos x="283" y="467"/>
                </a:cxn>
                <a:cxn ang="0">
                  <a:pos x="255" y="475"/>
                </a:cxn>
                <a:cxn ang="0">
                  <a:pos x="225" y="478"/>
                </a:cxn>
                <a:cxn ang="0">
                  <a:pos x="196" y="480"/>
                </a:cxn>
                <a:cxn ang="0">
                  <a:pos x="196" y="480"/>
                </a:cxn>
                <a:cxn ang="0">
                  <a:pos x="180" y="480"/>
                </a:cxn>
                <a:cxn ang="0">
                  <a:pos x="162" y="478"/>
                </a:cxn>
                <a:cxn ang="0">
                  <a:pos x="129" y="474"/>
                </a:cxn>
                <a:cxn ang="0">
                  <a:pos x="98" y="464"/>
                </a:cxn>
                <a:cxn ang="0">
                  <a:pos x="69" y="451"/>
                </a:cxn>
                <a:cxn ang="0">
                  <a:pos x="0" y="382"/>
                </a:cxn>
                <a:cxn ang="0">
                  <a:pos x="0" y="382"/>
                </a:cxn>
              </a:cxnLst>
              <a:rect l="0" t="0" r="r" b="b"/>
              <a:pathLst>
                <a:path w="485" h="480">
                  <a:moveTo>
                    <a:pt x="0" y="382"/>
                  </a:moveTo>
                  <a:lnTo>
                    <a:pt x="24" y="212"/>
                  </a:lnTo>
                  <a:lnTo>
                    <a:pt x="67" y="202"/>
                  </a:lnTo>
                  <a:lnTo>
                    <a:pt x="96" y="234"/>
                  </a:lnTo>
                  <a:lnTo>
                    <a:pt x="109" y="83"/>
                  </a:lnTo>
                  <a:lnTo>
                    <a:pt x="149" y="69"/>
                  </a:lnTo>
                  <a:lnTo>
                    <a:pt x="196" y="116"/>
                  </a:lnTo>
                  <a:lnTo>
                    <a:pt x="229" y="106"/>
                  </a:lnTo>
                  <a:lnTo>
                    <a:pt x="261" y="137"/>
                  </a:lnTo>
                  <a:lnTo>
                    <a:pt x="269" y="8"/>
                  </a:lnTo>
                  <a:lnTo>
                    <a:pt x="310" y="0"/>
                  </a:lnTo>
                  <a:lnTo>
                    <a:pt x="485" y="175"/>
                  </a:lnTo>
                  <a:lnTo>
                    <a:pt x="485" y="175"/>
                  </a:lnTo>
                  <a:lnTo>
                    <a:pt x="485" y="191"/>
                  </a:lnTo>
                  <a:lnTo>
                    <a:pt x="485" y="191"/>
                  </a:lnTo>
                  <a:lnTo>
                    <a:pt x="483" y="220"/>
                  </a:lnTo>
                  <a:lnTo>
                    <a:pt x="480" y="250"/>
                  </a:lnTo>
                  <a:lnTo>
                    <a:pt x="472" y="278"/>
                  </a:lnTo>
                  <a:lnTo>
                    <a:pt x="462" y="304"/>
                  </a:lnTo>
                  <a:lnTo>
                    <a:pt x="451" y="330"/>
                  </a:lnTo>
                  <a:lnTo>
                    <a:pt x="436" y="353"/>
                  </a:lnTo>
                  <a:lnTo>
                    <a:pt x="420" y="376"/>
                  </a:lnTo>
                  <a:lnTo>
                    <a:pt x="400" y="395"/>
                  </a:lnTo>
                  <a:lnTo>
                    <a:pt x="380" y="415"/>
                  </a:lnTo>
                  <a:lnTo>
                    <a:pt x="358" y="431"/>
                  </a:lnTo>
                  <a:lnTo>
                    <a:pt x="335" y="446"/>
                  </a:lnTo>
                  <a:lnTo>
                    <a:pt x="309" y="457"/>
                  </a:lnTo>
                  <a:lnTo>
                    <a:pt x="283" y="467"/>
                  </a:lnTo>
                  <a:lnTo>
                    <a:pt x="255" y="475"/>
                  </a:lnTo>
                  <a:lnTo>
                    <a:pt x="225" y="478"/>
                  </a:lnTo>
                  <a:lnTo>
                    <a:pt x="196" y="480"/>
                  </a:lnTo>
                  <a:lnTo>
                    <a:pt x="196" y="480"/>
                  </a:lnTo>
                  <a:lnTo>
                    <a:pt x="180" y="480"/>
                  </a:lnTo>
                  <a:lnTo>
                    <a:pt x="162" y="478"/>
                  </a:lnTo>
                  <a:lnTo>
                    <a:pt x="129" y="474"/>
                  </a:lnTo>
                  <a:lnTo>
                    <a:pt x="98" y="464"/>
                  </a:lnTo>
                  <a:lnTo>
                    <a:pt x="69" y="451"/>
                  </a:lnTo>
                  <a:lnTo>
                    <a:pt x="0" y="382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8B8B8B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01" name="Freeform 253"/>
            <p:cNvSpPr/>
            <p:nvPr/>
          </p:nvSpPr>
          <p:spPr bwMode="auto">
            <a:xfrm>
              <a:off x="6373813" y="155575"/>
              <a:ext cx="749300" cy="762000"/>
            </a:xfrm>
            <a:custGeom>
              <a:avLst/>
              <a:gdLst/>
              <a:ahLst/>
              <a:cxnLst>
                <a:cxn ang="0">
                  <a:pos x="0" y="382"/>
                </a:cxn>
                <a:cxn ang="0">
                  <a:pos x="24" y="212"/>
                </a:cxn>
                <a:cxn ang="0">
                  <a:pos x="67" y="202"/>
                </a:cxn>
                <a:cxn ang="0">
                  <a:pos x="96" y="234"/>
                </a:cxn>
                <a:cxn ang="0">
                  <a:pos x="109" y="83"/>
                </a:cxn>
                <a:cxn ang="0">
                  <a:pos x="149" y="69"/>
                </a:cxn>
                <a:cxn ang="0">
                  <a:pos x="196" y="116"/>
                </a:cxn>
                <a:cxn ang="0">
                  <a:pos x="229" y="106"/>
                </a:cxn>
                <a:cxn ang="0">
                  <a:pos x="261" y="137"/>
                </a:cxn>
                <a:cxn ang="0">
                  <a:pos x="269" y="8"/>
                </a:cxn>
                <a:cxn ang="0">
                  <a:pos x="310" y="0"/>
                </a:cxn>
                <a:cxn ang="0">
                  <a:pos x="447" y="137"/>
                </a:cxn>
                <a:cxn ang="0">
                  <a:pos x="447" y="137"/>
                </a:cxn>
                <a:cxn ang="0">
                  <a:pos x="446" y="150"/>
                </a:cxn>
                <a:cxn ang="0">
                  <a:pos x="446" y="165"/>
                </a:cxn>
                <a:cxn ang="0">
                  <a:pos x="447" y="194"/>
                </a:cxn>
                <a:cxn ang="0">
                  <a:pos x="451" y="229"/>
                </a:cxn>
                <a:cxn ang="0">
                  <a:pos x="457" y="265"/>
                </a:cxn>
                <a:cxn ang="0">
                  <a:pos x="472" y="279"/>
                </a:cxn>
                <a:cxn ang="0">
                  <a:pos x="472" y="279"/>
                </a:cxn>
                <a:cxn ang="0">
                  <a:pos x="464" y="300"/>
                </a:cxn>
                <a:cxn ang="0">
                  <a:pos x="456" y="322"/>
                </a:cxn>
                <a:cxn ang="0">
                  <a:pos x="444" y="341"/>
                </a:cxn>
                <a:cxn ang="0">
                  <a:pos x="431" y="359"/>
                </a:cxn>
                <a:cxn ang="0">
                  <a:pos x="418" y="377"/>
                </a:cxn>
                <a:cxn ang="0">
                  <a:pos x="402" y="394"/>
                </a:cxn>
                <a:cxn ang="0">
                  <a:pos x="385" y="410"/>
                </a:cxn>
                <a:cxn ang="0">
                  <a:pos x="369" y="423"/>
                </a:cxn>
                <a:cxn ang="0">
                  <a:pos x="349" y="436"/>
                </a:cxn>
                <a:cxn ang="0">
                  <a:pos x="330" y="447"/>
                </a:cxn>
                <a:cxn ang="0">
                  <a:pos x="310" y="457"/>
                </a:cxn>
                <a:cxn ang="0">
                  <a:pos x="289" y="465"/>
                </a:cxn>
                <a:cxn ang="0">
                  <a:pos x="266" y="472"/>
                </a:cxn>
                <a:cxn ang="0">
                  <a:pos x="243" y="477"/>
                </a:cxn>
                <a:cxn ang="0">
                  <a:pos x="220" y="480"/>
                </a:cxn>
                <a:cxn ang="0">
                  <a:pos x="196" y="480"/>
                </a:cxn>
                <a:cxn ang="0">
                  <a:pos x="196" y="480"/>
                </a:cxn>
                <a:cxn ang="0">
                  <a:pos x="180" y="480"/>
                </a:cxn>
                <a:cxn ang="0">
                  <a:pos x="162" y="478"/>
                </a:cxn>
                <a:cxn ang="0">
                  <a:pos x="129" y="474"/>
                </a:cxn>
                <a:cxn ang="0">
                  <a:pos x="98" y="464"/>
                </a:cxn>
                <a:cxn ang="0">
                  <a:pos x="69" y="451"/>
                </a:cxn>
                <a:cxn ang="0">
                  <a:pos x="0" y="382"/>
                </a:cxn>
                <a:cxn ang="0">
                  <a:pos x="0" y="382"/>
                </a:cxn>
              </a:cxnLst>
              <a:rect l="0" t="0" r="r" b="b"/>
              <a:pathLst>
                <a:path w="472" h="480">
                  <a:moveTo>
                    <a:pt x="0" y="382"/>
                  </a:moveTo>
                  <a:lnTo>
                    <a:pt x="24" y="212"/>
                  </a:lnTo>
                  <a:lnTo>
                    <a:pt x="67" y="202"/>
                  </a:lnTo>
                  <a:lnTo>
                    <a:pt x="96" y="234"/>
                  </a:lnTo>
                  <a:lnTo>
                    <a:pt x="109" y="83"/>
                  </a:lnTo>
                  <a:lnTo>
                    <a:pt x="149" y="69"/>
                  </a:lnTo>
                  <a:lnTo>
                    <a:pt x="196" y="116"/>
                  </a:lnTo>
                  <a:lnTo>
                    <a:pt x="229" y="106"/>
                  </a:lnTo>
                  <a:lnTo>
                    <a:pt x="261" y="137"/>
                  </a:lnTo>
                  <a:lnTo>
                    <a:pt x="269" y="8"/>
                  </a:lnTo>
                  <a:lnTo>
                    <a:pt x="310" y="0"/>
                  </a:lnTo>
                  <a:lnTo>
                    <a:pt x="447" y="137"/>
                  </a:lnTo>
                  <a:lnTo>
                    <a:pt x="447" y="137"/>
                  </a:lnTo>
                  <a:lnTo>
                    <a:pt x="446" y="150"/>
                  </a:lnTo>
                  <a:lnTo>
                    <a:pt x="446" y="165"/>
                  </a:lnTo>
                  <a:lnTo>
                    <a:pt x="447" y="194"/>
                  </a:lnTo>
                  <a:lnTo>
                    <a:pt x="451" y="229"/>
                  </a:lnTo>
                  <a:lnTo>
                    <a:pt x="457" y="265"/>
                  </a:lnTo>
                  <a:lnTo>
                    <a:pt x="472" y="279"/>
                  </a:lnTo>
                  <a:lnTo>
                    <a:pt x="472" y="279"/>
                  </a:lnTo>
                  <a:lnTo>
                    <a:pt x="464" y="300"/>
                  </a:lnTo>
                  <a:lnTo>
                    <a:pt x="456" y="322"/>
                  </a:lnTo>
                  <a:lnTo>
                    <a:pt x="444" y="341"/>
                  </a:lnTo>
                  <a:lnTo>
                    <a:pt x="431" y="359"/>
                  </a:lnTo>
                  <a:lnTo>
                    <a:pt x="418" y="377"/>
                  </a:lnTo>
                  <a:lnTo>
                    <a:pt x="402" y="394"/>
                  </a:lnTo>
                  <a:lnTo>
                    <a:pt x="385" y="410"/>
                  </a:lnTo>
                  <a:lnTo>
                    <a:pt x="369" y="423"/>
                  </a:lnTo>
                  <a:lnTo>
                    <a:pt x="349" y="436"/>
                  </a:lnTo>
                  <a:lnTo>
                    <a:pt x="330" y="447"/>
                  </a:lnTo>
                  <a:lnTo>
                    <a:pt x="310" y="457"/>
                  </a:lnTo>
                  <a:lnTo>
                    <a:pt x="289" y="465"/>
                  </a:lnTo>
                  <a:lnTo>
                    <a:pt x="266" y="472"/>
                  </a:lnTo>
                  <a:lnTo>
                    <a:pt x="243" y="477"/>
                  </a:lnTo>
                  <a:lnTo>
                    <a:pt x="220" y="480"/>
                  </a:lnTo>
                  <a:lnTo>
                    <a:pt x="196" y="480"/>
                  </a:lnTo>
                  <a:lnTo>
                    <a:pt x="196" y="480"/>
                  </a:lnTo>
                  <a:lnTo>
                    <a:pt x="180" y="480"/>
                  </a:lnTo>
                  <a:lnTo>
                    <a:pt x="162" y="478"/>
                  </a:lnTo>
                  <a:lnTo>
                    <a:pt x="129" y="474"/>
                  </a:lnTo>
                  <a:lnTo>
                    <a:pt x="98" y="464"/>
                  </a:lnTo>
                  <a:lnTo>
                    <a:pt x="69" y="451"/>
                  </a:lnTo>
                  <a:lnTo>
                    <a:pt x="0" y="382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8B8B8B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02" name="Freeform 254"/>
            <p:cNvSpPr/>
            <p:nvPr/>
          </p:nvSpPr>
          <p:spPr bwMode="auto">
            <a:xfrm>
              <a:off x="6373813" y="476250"/>
              <a:ext cx="106363" cy="14288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1" y="0"/>
                </a:cxn>
                <a:cxn ang="0">
                  <a:pos x="67" y="0"/>
                </a:cxn>
                <a:cxn ang="0">
                  <a:pos x="46" y="9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67" h="9">
                  <a:moveTo>
                    <a:pt x="0" y="9"/>
                  </a:moveTo>
                  <a:lnTo>
                    <a:pt x="21" y="0"/>
                  </a:lnTo>
                  <a:lnTo>
                    <a:pt x="67" y="0"/>
                  </a:lnTo>
                  <a:lnTo>
                    <a:pt x="46" y="9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4876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03" name="Freeform 255"/>
            <p:cNvSpPr/>
            <p:nvPr/>
          </p:nvSpPr>
          <p:spPr bwMode="auto">
            <a:xfrm>
              <a:off x="6446838" y="476250"/>
              <a:ext cx="33338" cy="28575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1" y="0"/>
                </a:cxn>
                <a:cxn ang="0">
                  <a:pos x="21" y="172"/>
                </a:cxn>
                <a:cxn ang="0">
                  <a:pos x="0" y="180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21" h="180">
                  <a:moveTo>
                    <a:pt x="0" y="9"/>
                  </a:moveTo>
                  <a:lnTo>
                    <a:pt x="21" y="0"/>
                  </a:lnTo>
                  <a:lnTo>
                    <a:pt x="21" y="172"/>
                  </a:lnTo>
                  <a:lnTo>
                    <a:pt x="0" y="18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4472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04" name="Freeform 256"/>
            <p:cNvSpPr/>
            <p:nvPr/>
          </p:nvSpPr>
          <p:spPr bwMode="auto">
            <a:xfrm>
              <a:off x="6373813" y="490538"/>
              <a:ext cx="73025" cy="271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" y="0"/>
                </a:cxn>
                <a:cxn ang="0">
                  <a:pos x="46" y="171"/>
                </a:cxn>
                <a:cxn ang="0">
                  <a:pos x="0" y="17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6" h="171">
                  <a:moveTo>
                    <a:pt x="0" y="0"/>
                  </a:moveTo>
                  <a:lnTo>
                    <a:pt x="46" y="0"/>
                  </a:lnTo>
                  <a:lnTo>
                    <a:pt x="46" y="171"/>
                  </a:lnTo>
                  <a:lnTo>
                    <a:pt x="0" y="17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6B4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05" name="Freeform 257"/>
            <p:cNvSpPr/>
            <p:nvPr/>
          </p:nvSpPr>
          <p:spPr bwMode="auto">
            <a:xfrm>
              <a:off x="6503988" y="265113"/>
              <a:ext cx="106363" cy="95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1" y="0"/>
                </a:cxn>
                <a:cxn ang="0">
                  <a:pos x="67" y="0"/>
                </a:cxn>
                <a:cxn ang="0">
                  <a:pos x="45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7" h="6">
                  <a:moveTo>
                    <a:pt x="0" y="6"/>
                  </a:moveTo>
                  <a:lnTo>
                    <a:pt x="21" y="0"/>
                  </a:lnTo>
                  <a:lnTo>
                    <a:pt x="67" y="0"/>
                  </a:lnTo>
                  <a:lnTo>
                    <a:pt x="45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4876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06" name="Freeform 258"/>
            <p:cNvSpPr/>
            <p:nvPr/>
          </p:nvSpPr>
          <p:spPr bwMode="auto">
            <a:xfrm>
              <a:off x="6575425" y="265113"/>
              <a:ext cx="34925" cy="49688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2" y="0"/>
                </a:cxn>
                <a:cxn ang="0">
                  <a:pos x="22" y="305"/>
                </a:cxn>
                <a:cxn ang="0">
                  <a:pos x="0" y="313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2" h="313">
                  <a:moveTo>
                    <a:pt x="0" y="6"/>
                  </a:moveTo>
                  <a:lnTo>
                    <a:pt x="22" y="0"/>
                  </a:lnTo>
                  <a:lnTo>
                    <a:pt x="22" y="305"/>
                  </a:lnTo>
                  <a:lnTo>
                    <a:pt x="0" y="313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4472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07" name="Freeform 259"/>
            <p:cNvSpPr/>
            <p:nvPr/>
          </p:nvSpPr>
          <p:spPr bwMode="auto">
            <a:xfrm>
              <a:off x="6503988" y="274638"/>
              <a:ext cx="71438" cy="4873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0"/>
                </a:cxn>
                <a:cxn ang="0">
                  <a:pos x="45" y="307"/>
                </a:cxn>
                <a:cxn ang="0">
                  <a:pos x="0" y="30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307">
                  <a:moveTo>
                    <a:pt x="0" y="0"/>
                  </a:moveTo>
                  <a:lnTo>
                    <a:pt x="45" y="0"/>
                  </a:lnTo>
                  <a:lnTo>
                    <a:pt x="45" y="307"/>
                  </a:lnTo>
                  <a:lnTo>
                    <a:pt x="0" y="30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6B4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08" name="Freeform 260"/>
            <p:cNvSpPr/>
            <p:nvPr/>
          </p:nvSpPr>
          <p:spPr bwMode="auto">
            <a:xfrm>
              <a:off x="6632575" y="323850"/>
              <a:ext cx="104775" cy="127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2" y="0"/>
                </a:cxn>
                <a:cxn ang="0">
                  <a:pos x="66" y="0"/>
                </a:cxn>
                <a:cxn ang="0">
                  <a:pos x="44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66" h="8">
                  <a:moveTo>
                    <a:pt x="0" y="8"/>
                  </a:moveTo>
                  <a:lnTo>
                    <a:pt x="22" y="0"/>
                  </a:lnTo>
                  <a:lnTo>
                    <a:pt x="66" y="0"/>
                  </a:lnTo>
                  <a:lnTo>
                    <a:pt x="44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4876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09" name="Freeform 261"/>
            <p:cNvSpPr/>
            <p:nvPr/>
          </p:nvSpPr>
          <p:spPr bwMode="auto">
            <a:xfrm>
              <a:off x="6702425" y="323850"/>
              <a:ext cx="34925" cy="43815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2" y="0"/>
                </a:cxn>
                <a:cxn ang="0">
                  <a:pos x="22" y="268"/>
                </a:cxn>
                <a:cxn ang="0">
                  <a:pos x="0" y="276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22" h="276">
                  <a:moveTo>
                    <a:pt x="0" y="8"/>
                  </a:moveTo>
                  <a:lnTo>
                    <a:pt x="22" y="0"/>
                  </a:lnTo>
                  <a:lnTo>
                    <a:pt x="22" y="268"/>
                  </a:lnTo>
                  <a:lnTo>
                    <a:pt x="0" y="27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4472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10" name="Freeform 262"/>
            <p:cNvSpPr/>
            <p:nvPr/>
          </p:nvSpPr>
          <p:spPr bwMode="auto">
            <a:xfrm>
              <a:off x="6632575" y="336550"/>
              <a:ext cx="69850" cy="425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" y="0"/>
                </a:cxn>
                <a:cxn ang="0">
                  <a:pos x="44" y="268"/>
                </a:cxn>
                <a:cxn ang="0">
                  <a:pos x="0" y="26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" h="268">
                  <a:moveTo>
                    <a:pt x="0" y="0"/>
                  </a:moveTo>
                  <a:lnTo>
                    <a:pt x="44" y="0"/>
                  </a:lnTo>
                  <a:lnTo>
                    <a:pt x="44" y="268"/>
                  </a:lnTo>
                  <a:lnTo>
                    <a:pt x="0" y="2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6B4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11" name="Freeform 263"/>
            <p:cNvSpPr/>
            <p:nvPr/>
          </p:nvSpPr>
          <p:spPr bwMode="auto">
            <a:xfrm>
              <a:off x="6762750" y="155575"/>
              <a:ext cx="103188" cy="127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1" y="0"/>
                </a:cxn>
                <a:cxn ang="0">
                  <a:pos x="65" y="0"/>
                </a:cxn>
                <a:cxn ang="0">
                  <a:pos x="44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65" h="8">
                  <a:moveTo>
                    <a:pt x="0" y="8"/>
                  </a:moveTo>
                  <a:lnTo>
                    <a:pt x="21" y="0"/>
                  </a:lnTo>
                  <a:lnTo>
                    <a:pt x="65" y="0"/>
                  </a:lnTo>
                  <a:lnTo>
                    <a:pt x="44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4876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12" name="Freeform 264"/>
            <p:cNvSpPr/>
            <p:nvPr/>
          </p:nvSpPr>
          <p:spPr bwMode="auto">
            <a:xfrm>
              <a:off x="6832600" y="155575"/>
              <a:ext cx="33338" cy="6064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1" y="0"/>
                </a:cxn>
                <a:cxn ang="0">
                  <a:pos x="21" y="374"/>
                </a:cxn>
                <a:cxn ang="0">
                  <a:pos x="0" y="382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21" h="382">
                  <a:moveTo>
                    <a:pt x="0" y="8"/>
                  </a:moveTo>
                  <a:lnTo>
                    <a:pt x="21" y="0"/>
                  </a:lnTo>
                  <a:lnTo>
                    <a:pt x="21" y="374"/>
                  </a:lnTo>
                  <a:lnTo>
                    <a:pt x="0" y="38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4472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13" name="Freeform 265"/>
            <p:cNvSpPr/>
            <p:nvPr/>
          </p:nvSpPr>
          <p:spPr bwMode="auto">
            <a:xfrm>
              <a:off x="6762750" y="168275"/>
              <a:ext cx="69850" cy="593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" y="0"/>
                </a:cxn>
                <a:cxn ang="0">
                  <a:pos x="44" y="374"/>
                </a:cxn>
                <a:cxn ang="0">
                  <a:pos x="0" y="37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" h="374">
                  <a:moveTo>
                    <a:pt x="0" y="0"/>
                  </a:moveTo>
                  <a:lnTo>
                    <a:pt x="44" y="0"/>
                  </a:lnTo>
                  <a:lnTo>
                    <a:pt x="44" y="374"/>
                  </a:lnTo>
                  <a:lnTo>
                    <a:pt x="0" y="37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6B4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14" name="Freeform 266"/>
            <p:cNvSpPr/>
            <p:nvPr/>
          </p:nvSpPr>
          <p:spPr bwMode="auto">
            <a:xfrm>
              <a:off x="6892925" y="471488"/>
              <a:ext cx="103188" cy="127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1" y="0"/>
                </a:cxn>
                <a:cxn ang="0">
                  <a:pos x="65" y="0"/>
                </a:cxn>
                <a:cxn ang="0">
                  <a:pos x="44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65" h="8">
                  <a:moveTo>
                    <a:pt x="0" y="8"/>
                  </a:moveTo>
                  <a:lnTo>
                    <a:pt x="21" y="0"/>
                  </a:lnTo>
                  <a:lnTo>
                    <a:pt x="65" y="0"/>
                  </a:lnTo>
                  <a:lnTo>
                    <a:pt x="44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4876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15" name="Freeform 267"/>
            <p:cNvSpPr/>
            <p:nvPr/>
          </p:nvSpPr>
          <p:spPr bwMode="auto">
            <a:xfrm>
              <a:off x="6962775" y="471488"/>
              <a:ext cx="33338" cy="2905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1" y="0"/>
                </a:cxn>
                <a:cxn ang="0">
                  <a:pos x="21" y="175"/>
                </a:cxn>
                <a:cxn ang="0">
                  <a:pos x="0" y="183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21" h="183">
                  <a:moveTo>
                    <a:pt x="0" y="8"/>
                  </a:moveTo>
                  <a:lnTo>
                    <a:pt x="21" y="0"/>
                  </a:lnTo>
                  <a:lnTo>
                    <a:pt x="21" y="175"/>
                  </a:lnTo>
                  <a:lnTo>
                    <a:pt x="0" y="183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4472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16" name="Freeform 268"/>
            <p:cNvSpPr/>
            <p:nvPr/>
          </p:nvSpPr>
          <p:spPr bwMode="auto">
            <a:xfrm>
              <a:off x="6892925" y="484188"/>
              <a:ext cx="69850" cy="2778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" y="0"/>
                </a:cxn>
                <a:cxn ang="0">
                  <a:pos x="44" y="175"/>
                </a:cxn>
                <a:cxn ang="0">
                  <a:pos x="0" y="17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" h="175">
                  <a:moveTo>
                    <a:pt x="0" y="0"/>
                  </a:moveTo>
                  <a:lnTo>
                    <a:pt x="44" y="0"/>
                  </a:lnTo>
                  <a:lnTo>
                    <a:pt x="44" y="175"/>
                  </a:lnTo>
                  <a:lnTo>
                    <a:pt x="0" y="17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6B4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524" name="组合 523"/>
          <p:cNvGrpSpPr/>
          <p:nvPr/>
        </p:nvGrpSpPr>
        <p:grpSpPr>
          <a:xfrm>
            <a:off x="9695706" y="2190693"/>
            <a:ext cx="1223433" cy="1223435"/>
            <a:chOff x="2000250" y="4225925"/>
            <a:chExt cx="917575" cy="917576"/>
          </a:xfrm>
        </p:grpSpPr>
        <p:sp>
          <p:nvSpPr>
            <p:cNvPr id="2053" name="Freeform 5"/>
            <p:cNvSpPr/>
            <p:nvPr/>
          </p:nvSpPr>
          <p:spPr bwMode="auto">
            <a:xfrm>
              <a:off x="2000250" y="4225925"/>
              <a:ext cx="917575" cy="917575"/>
            </a:xfrm>
            <a:custGeom>
              <a:avLst/>
              <a:gdLst/>
              <a:ahLst/>
              <a:cxnLst>
                <a:cxn ang="0">
                  <a:pos x="289" y="0"/>
                </a:cxn>
                <a:cxn ang="0">
                  <a:pos x="348" y="6"/>
                </a:cxn>
                <a:cxn ang="0">
                  <a:pos x="402" y="23"/>
                </a:cxn>
                <a:cxn ang="0">
                  <a:pos x="451" y="49"/>
                </a:cxn>
                <a:cxn ang="0">
                  <a:pos x="493" y="85"/>
                </a:cxn>
                <a:cxn ang="0">
                  <a:pos x="529" y="127"/>
                </a:cxn>
                <a:cxn ang="0">
                  <a:pos x="555" y="176"/>
                </a:cxn>
                <a:cxn ang="0">
                  <a:pos x="573" y="230"/>
                </a:cxn>
                <a:cxn ang="0">
                  <a:pos x="578" y="289"/>
                </a:cxn>
                <a:cxn ang="0">
                  <a:pos x="576" y="318"/>
                </a:cxn>
                <a:cxn ang="0">
                  <a:pos x="565" y="376"/>
                </a:cxn>
                <a:cxn ang="0">
                  <a:pos x="544" y="428"/>
                </a:cxn>
                <a:cxn ang="0">
                  <a:pos x="513" y="473"/>
                </a:cxn>
                <a:cxn ang="0">
                  <a:pos x="474" y="513"/>
                </a:cxn>
                <a:cxn ang="0">
                  <a:pos x="428" y="544"/>
                </a:cxn>
                <a:cxn ang="0">
                  <a:pos x="376" y="565"/>
                </a:cxn>
                <a:cxn ang="0">
                  <a:pos x="318" y="576"/>
                </a:cxn>
                <a:cxn ang="0">
                  <a:pos x="289" y="578"/>
                </a:cxn>
                <a:cxn ang="0">
                  <a:pos x="230" y="573"/>
                </a:cxn>
                <a:cxn ang="0">
                  <a:pos x="176" y="555"/>
                </a:cxn>
                <a:cxn ang="0">
                  <a:pos x="127" y="529"/>
                </a:cxn>
                <a:cxn ang="0">
                  <a:pos x="85" y="493"/>
                </a:cxn>
                <a:cxn ang="0">
                  <a:pos x="49" y="451"/>
                </a:cxn>
                <a:cxn ang="0">
                  <a:pos x="23" y="402"/>
                </a:cxn>
                <a:cxn ang="0">
                  <a:pos x="7" y="348"/>
                </a:cxn>
                <a:cxn ang="0">
                  <a:pos x="0" y="289"/>
                </a:cxn>
                <a:cxn ang="0">
                  <a:pos x="2" y="260"/>
                </a:cxn>
                <a:cxn ang="0">
                  <a:pos x="13" y="202"/>
                </a:cxn>
                <a:cxn ang="0">
                  <a:pos x="34" y="152"/>
                </a:cxn>
                <a:cxn ang="0">
                  <a:pos x="65" y="104"/>
                </a:cxn>
                <a:cxn ang="0">
                  <a:pos x="105" y="65"/>
                </a:cxn>
                <a:cxn ang="0">
                  <a:pos x="152" y="34"/>
                </a:cxn>
                <a:cxn ang="0">
                  <a:pos x="204" y="13"/>
                </a:cxn>
                <a:cxn ang="0">
                  <a:pos x="260" y="2"/>
                </a:cxn>
                <a:cxn ang="0">
                  <a:pos x="289" y="0"/>
                </a:cxn>
              </a:cxnLst>
              <a:rect l="0" t="0" r="r" b="b"/>
              <a:pathLst>
                <a:path w="578" h="578">
                  <a:moveTo>
                    <a:pt x="289" y="0"/>
                  </a:moveTo>
                  <a:lnTo>
                    <a:pt x="289" y="0"/>
                  </a:lnTo>
                  <a:lnTo>
                    <a:pt x="318" y="2"/>
                  </a:lnTo>
                  <a:lnTo>
                    <a:pt x="348" y="6"/>
                  </a:lnTo>
                  <a:lnTo>
                    <a:pt x="376" y="13"/>
                  </a:lnTo>
                  <a:lnTo>
                    <a:pt x="402" y="23"/>
                  </a:lnTo>
                  <a:lnTo>
                    <a:pt x="428" y="34"/>
                  </a:lnTo>
                  <a:lnTo>
                    <a:pt x="451" y="49"/>
                  </a:lnTo>
                  <a:lnTo>
                    <a:pt x="474" y="65"/>
                  </a:lnTo>
                  <a:lnTo>
                    <a:pt x="493" y="85"/>
                  </a:lnTo>
                  <a:lnTo>
                    <a:pt x="513" y="104"/>
                  </a:lnTo>
                  <a:lnTo>
                    <a:pt x="529" y="127"/>
                  </a:lnTo>
                  <a:lnTo>
                    <a:pt x="544" y="152"/>
                  </a:lnTo>
                  <a:lnTo>
                    <a:pt x="555" y="176"/>
                  </a:lnTo>
                  <a:lnTo>
                    <a:pt x="565" y="202"/>
                  </a:lnTo>
                  <a:lnTo>
                    <a:pt x="573" y="230"/>
                  </a:lnTo>
                  <a:lnTo>
                    <a:pt x="576" y="260"/>
                  </a:lnTo>
                  <a:lnTo>
                    <a:pt x="578" y="289"/>
                  </a:lnTo>
                  <a:lnTo>
                    <a:pt x="578" y="289"/>
                  </a:lnTo>
                  <a:lnTo>
                    <a:pt x="576" y="318"/>
                  </a:lnTo>
                  <a:lnTo>
                    <a:pt x="573" y="348"/>
                  </a:lnTo>
                  <a:lnTo>
                    <a:pt x="565" y="376"/>
                  </a:lnTo>
                  <a:lnTo>
                    <a:pt x="555" y="402"/>
                  </a:lnTo>
                  <a:lnTo>
                    <a:pt x="544" y="428"/>
                  </a:lnTo>
                  <a:lnTo>
                    <a:pt x="529" y="451"/>
                  </a:lnTo>
                  <a:lnTo>
                    <a:pt x="513" y="473"/>
                  </a:lnTo>
                  <a:lnTo>
                    <a:pt x="493" y="493"/>
                  </a:lnTo>
                  <a:lnTo>
                    <a:pt x="474" y="513"/>
                  </a:lnTo>
                  <a:lnTo>
                    <a:pt x="451" y="529"/>
                  </a:lnTo>
                  <a:lnTo>
                    <a:pt x="428" y="544"/>
                  </a:lnTo>
                  <a:lnTo>
                    <a:pt x="402" y="555"/>
                  </a:lnTo>
                  <a:lnTo>
                    <a:pt x="376" y="565"/>
                  </a:lnTo>
                  <a:lnTo>
                    <a:pt x="348" y="573"/>
                  </a:lnTo>
                  <a:lnTo>
                    <a:pt x="318" y="576"/>
                  </a:lnTo>
                  <a:lnTo>
                    <a:pt x="289" y="578"/>
                  </a:lnTo>
                  <a:lnTo>
                    <a:pt x="289" y="578"/>
                  </a:lnTo>
                  <a:lnTo>
                    <a:pt x="260" y="576"/>
                  </a:lnTo>
                  <a:lnTo>
                    <a:pt x="230" y="573"/>
                  </a:lnTo>
                  <a:lnTo>
                    <a:pt x="204" y="565"/>
                  </a:lnTo>
                  <a:lnTo>
                    <a:pt x="176" y="555"/>
                  </a:lnTo>
                  <a:lnTo>
                    <a:pt x="152" y="544"/>
                  </a:lnTo>
                  <a:lnTo>
                    <a:pt x="127" y="529"/>
                  </a:lnTo>
                  <a:lnTo>
                    <a:pt x="105" y="513"/>
                  </a:lnTo>
                  <a:lnTo>
                    <a:pt x="85" y="493"/>
                  </a:lnTo>
                  <a:lnTo>
                    <a:pt x="65" y="473"/>
                  </a:lnTo>
                  <a:lnTo>
                    <a:pt x="49" y="451"/>
                  </a:lnTo>
                  <a:lnTo>
                    <a:pt x="34" y="428"/>
                  </a:lnTo>
                  <a:lnTo>
                    <a:pt x="23" y="402"/>
                  </a:lnTo>
                  <a:lnTo>
                    <a:pt x="13" y="376"/>
                  </a:lnTo>
                  <a:lnTo>
                    <a:pt x="7" y="348"/>
                  </a:lnTo>
                  <a:lnTo>
                    <a:pt x="2" y="318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2" y="260"/>
                  </a:lnTo>
                  <a:lnTo>
                    <a:pt x="7" y="230"/>
                  </a:lnTo>
                  <a:lnTo>
                    <a:pt x="13" y="202"/>
                  </a:lnTo>
                  <a:lnTo>
                    <a:pt x="23" y="176"/>
                  </a:lnTo>
                  <a:lnTo>
                    <a:pt x="34" y="152"/>
                  </a:lnTo>
                  <a:lnTo>
                    <a:pt x="49" y="127"/>
                  </a:lnTo>
                  <a:lnTo>
                    <a:pt x="65" y="104"/>
                  </a:lnTo>
                  <a:lnTo>
                    <a:pt x="85" y="85"/>
                  </a:lnTo>
                  <a:lnTo>
                    <a:pt x="105" y="65"/>
                  </a:lnTo>
                  <a:lnTo>
                    <a:pt x="127" y="49"/>
                  </a:lnTo>
                  <a:lnTo>
                    <a:pt x="152" y="34"/>
                  </a:lnTo>
                  <a:lnTo>
                    <a:pt x="176" y="23"/>
                  </a:lnTo>
                  <a:lnTo>
                    <a:pt x="204" y="13"/>
                  </a:lnTo>
                  <a:lnTo>
                    <a:pt x="230" y="6"/>
                  </a:lnTo>
                  <a:lnTo>
                    <a:pt x="260" y="2"/>
                  </a:lnTo>
                  <a:lnTo>
                    <a:pt x="289" y="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ACACA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17" name="Freeform 269"/>
            <p:cNvSpPr/>
            <p:nvPr/>
          </p:nvSpPr>
          <p:spPr bwMode="auto">
            <a:xfrm>
              <a:off x="2265363" y="4456113"/>
              <a:ext cx="628650" cy="687388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396" y="239"/>
                </a:cxn>
                <a:cxn ang="0">
                  <a:pos x="396" y="239"/>
                </a:cxn>
                <a:cxn ang="0">
                  <a:pos x="388" y="260"/>
                </a:cxn>
                <a:cxn ang="0">
                  <a:pos x="378" y="279"/>
                </a:cxn>
                <a:cxn ang="0">
                  <a:pos x="367" y="299"/>
                </a:cxn>
                <a:cxn ang="0">
                  <a:pos x="354" y="317"/>
                </a:cxn>
                <a:cxn ang="0">
                  <a:pos x="341" y="333"/>
                </a:cxn>
                <a:cxn ang="0">
                  <a:pos x="326" y="350"/>
                </a:cxn>
                <a:cxn ang="0">
                  <a:pos x="310" y="364"/>
                </a:cxn>
                <a:cxn ang="0">
                  <a:pos x="292" y="379"/>
                </a:cxn>
                <a:cxn ang="0">
                  <a:pos x="274" y="391"/>
                </a:cxn>
                <a:cxn ang="0">
                  <a:pos x="254" y="402"/>
                </a:cxn>
                <a:cxn ang="0">
                  <a:pos x="235" y="412"/>
                </a:cxn>
                <a:cxn ang="0">
                  <a:pos x="214" y="418"/>
                </a:cxn>
                <a:cxn ang="0">
                  <a:pos x="191" y="425"/>
                </a:cxn>
                <a:cxn ang="0">
                  <a:pos x="169" y="430"/>
                </a:cxn>
                <a:cxn ang="0">
                  <a:pos x="147" y="433"/>
                </a:cxn>
                <a:cxn ang="0">
                  <a:pos x="122" y="433"/>
                </a:cxn>
                <a:cxn ang="0">
                  <a:pos x="122" y="433"/>
                </a:cxn>
                <a:cxn ang="0">
                  <a:pos x="104" y="433"/>
                </a:cxn>
                <a:cxn ang="0">
                  <a:pos x="86" y="431"/>
                </a:cxn>
                <a:cxn ang="0">
                  <a:pos x="0" y="343"/>
                </a:cxn>
                <a:cxn ang="0">
                  <a:pos x="4" y="162"/>
                </a:cxn>
                <a:cxn ang="0">
                  <a:pos x="27" y="165"/>
                </a:cxn>
                <a:cxn ang="0">
                  <a:pos x="32" y="59"/>
                </a:cxn>
                <a:cxn ang="0">
                  <a:pos x="98" y="126"/>
                </a:cxn>
                <a:cxn ang="0">
                  <a:pos x="99" y="101"/>
                </a:cxn>
                <a:cxn ang="0">
                  <a:pos x="165" y="168"/>
                </a:cxn>
                <a:cxn ang="0">
                  <a:pos x="166" y="160"/>
                </a:cxn>
                <a:cxn ang="0">
                  <a:pos x="6" y="0"/>
                </a:cxn>
                <a:cxn ang="0">
                  <a:pos x="58" y="10"/>
                </a:cxn>
                <a:cxn ang="0">
                  <a:pos x="207" y="118"/>
                </a:cxn>
                <a:cxn ang="0">
                  <a:pos x="228" y="72"/>
                </a:cxn>
                <a:cxn ang="0">
                  <a:pos x="228" y="72"/>
                </a:cxn>
              </a:cxnLst>
              <a:rect l="0" t="0" r="r" b="b"/>
              <a:pathLst>
                <a:path w="396" h="433">
                  <a:moveTo>
                    <a:pt x="228" y="72"/>
                  </a:moveTo>
                  <a:lnTo>
                    <a:pt x="396" y="239"/>
                  </a:lnTo>
                  <a:lnTo>
                    <a:pt x="396" y="239"/>
                  </a:lnTo>
                  <a:lnTo>
                    <a:pt x="388" y="260"/>
                  </a:lnTo>
                  <a:lnTo>
                    <a:pt x="378" y="279"/>
                  </a:lnTo>
                  <a:lnTo>
                    <a:pt x="367" y="299"/>
                  </a:lnTo>
                  <a:lnTo>
                    <a:pt x="354" y="317"/>
                  </a:lnTo>
                  <a:lnTo>
                    <a:pt x="341" y="333"/>
                  </a:lnTo>
                  <a:lnTo>
                    <a:pt x="326" y="350"/>
                  </a:lnTo>
                  <a:lnTo>
                    <a:pt x="310" y="364"/>
                  </a:lnTo>
                  <a:lnTo>
                    <a:pt x="292" y="379"/>
                  </a:lnTo>
                  <a:lnTo>
                    <a:pt x="274" y="391"/>
                  </a:lnTo>
                  <a:lnTo>
                    <a:pt x="254" y="402"/>
                  </a:lnTo>
                  <a:lnTo>
                    <a:pt x="235" y="412"/>
                  </a:lnTo>
                  <a:lnTo>
                    <a:pt x="214" y="418"/>
                  </a:lnTo>
                  <a:lnTo>
                    <a:pt x="191" y="425"/>
                  </a:lnTo>
                  <a:lnTo>
                    <a:pt x="169" y="430"/>
                  </a:lnTo>
                  <a:lnTo>
                    <a:pt x="147" y="433"/>
                  </a:lnTo>
                  <a:lnTo>
                    <a:pt x="122" y="433"/>
                  </a:lnTo>
                  <a:lnTo>
                    <a:pt x="122" y="433"/>
                  </a:lnTo>
                  <a:lnTo>
                    <a:pt x="104" y="433"/>
                  </a:lnTo>
                  <a:lnTo>
                    <a:pt x="86" y="431"/>
                  </a:lnTo>
                  <a:lnTo>
                    <a:pt x="0" y="343"/>
                  </a:lnTo>
                  <a:lnTo>
                    <a:pt x="4" y="162"/>
                  </a:lnTo>
                  <a:lnTo>
                    <a:pt x="27" y="165"/>
                  </a:lnTo>
                  <a:lnTo>
                    <a:pt x="32" y="59"/>
                  </a:lnTo>
                  <a:lnTo>
                    <a:pt x="98" y="126"/>
                  </a:lnTo>
                  <a:lnTo>
                    <a:pt x="99" y="101"/>
                  </a:lnTo>
                  <a:lnTo>
                    <a:pt x="165" y="168"/>
                  </a:lnTo>
                  <a:lnTo>
                    <a:pt x="166" y="160"/>
                  </a:lnTo>
                  <a:lnTo>
                    <a:pt x="6" y="0"/>
                  </a:lnTo>
                  <a:lnTo>
                    <a:pt x="58" y="10"/>
                  </a:lnTo>
                  <a:lnTo>
                    <a:pt x="207" y="118"/>
                  </a:lnTo>
                  <a:lnTo>
                    <a:pt x="228" y="72"/>
                  </a:lnTo>
                  <a:lnTo>
                    <a:pt x="228" y="72"/>
                  </a:lnTo>
                  <a:close/>
                </a:path>
              </a:pathLst>
            </a:custGeom>
            <a:solidFill>
              <a:srgbClr val="8B8B8B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18" name="Freeform 270"/>
            <p:cNvSpPr/>
            <p:nvPr/>
          </p:nvSpPr>
          <p:spPr bwMode="auto">
            <a:xfrm>
              <a:off x="2582863" y="4759325"/>
              <a:ext cx="52388" cy="241300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152"/>
                </a:cxn>
                <a:cxn ang="0">
                  <a:pos x="0" y="152"/>
                </a:cxn>
                <a:cxn ang="0">
                  <a:pos x="0" y="152"/>
                </a:cxn>
              </a:cxnLst>
              <a:rect l="0" t="0" r="r" b="b"/>
              <a:pathLst>
                <a:path w="33" h="152">
                  <a:moveTo>
                    <a:pt x="0" y="152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52"/>
                  </a:lnTo>
                  <a:lnTo>
                    <a:pt x="0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19" name="Freeform 271"/>
            <p:cNvSpPr/>
            <p:nvPr/>
          </p:nvSpPr>
          <p:spPr bwMode="auto">
            <a:xfrm>
              <a:off x="2476500" y="4687888"/>
              <a:ext cx="52388" cy="312738"/>
            </a:xfrm>
            <a:custGeom>
              <a:avLst/>
              <a:gdLst/>
              <a:ahLst/>
              <a:cxnLst>
                <a:cxn ang="0">
                  <a:pos x="0" y="197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197"/>
                </a:cxn>
                <a:cxn ang="0">
                  <a:pos x="0" y="197"/>
                </a:cxn>
                <a:cxn ang="0">
                  <a:pos x="0" y="197"/>
                </a:cxn>
              </a:cxnLst>
              <a:rect l="0" t="0" r="r" b="b"/>
              <a:pathLst>
                <a:path w="33" h="197">
                  <a:moveTo>
                    <a:pt x="0" y="197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97"/>
                  </a:lnTo>
                  <a:lnTo>
                    <a:pt x="0" y="197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20" name="Freeform 272"/>
            <p:cNvSpPr/>
            <p:nvPr/>
          </p:nvSpPr>
          <p:spPr bwMode="auto">
            <a:xfrm>
              <a:off x="2371725" y="4616450"/>
              <a:ext cx="50800" cy="384175"/>
            </a:xfrm>
            <a:custGeom>
              <a:avLst/>
              <a:gdLst/>
              <a:ahLst/>
              <a:cxnLst>
                <a:cxn ang="0">
                  <a:pos x="0" y="242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32" y="242"/>
                </a:cxn>
                <a:cxn ang="0">
                  <a:pos x="0" y="242"/>
                </a:cxn>
                <a:cxn ang="0">
                  <a:pos x="0" y="242"/>
                </a:cxn>
              </a:cxnLst>
              <a:rect l="0" t="0" r="r" b="b"/>
              <a:pathLst>
                <a:path w="32" h="242">
                  <a:moveTo>
                    <a:pt x="0" y="242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242"/>
                  </a:lnTo>
                  <a:lnTo>
                    <a:pt x="0" y="242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21" name="Freeform 273"/>
            <p:cNvSpPr/>
            <p:nvPr/>
          </p:nvSpPr>
          <p:spPr bwMode="auto">
            <a:xfrm>
              <a:off x="2265363" y="4549775"/>
              <a:ext cx="50800" cy="450850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32" y="284"/>
                </a:cxn>
                <a:cxn ang="0">
                  <a:pos x="0" y="284"/>
                </a:cxn>
                <a:cxn ang="0">
                  <a:pos x="0" y="284"/>
                </a:cxn>
              </a:cxnLst>
              <a:rect l="0" t="0" r="r" b="b"/>
              <a:pathLst>
                <a:path w="32" h="284">
                  <a:moveTo>
                    <a:pt x="0" y="284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284"/>
                  </a:lnTo>
                  <a:lnTo>
                    <a:pt x="0" y="284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23" name="Freeform 275"/>
            <p:cNvSpPr/>
            <p:nvPr/>
          </p:nvSpPr>
          <p:spPr bwMode="auto">
            <a:xfrm>
              <a:off x="2274888" y="4410075"/>
              <a:ext cx="393700" cy="266700"/>
            </a:xfrm>
            <a:custGeom>
              <a:avLst/>
              <a:gdLst/>
              <a:ahLst/>
              <a:cxnLst>
                <a:cxn ang="0">
                  <a:pos x="194" y="150"/>
                </a:cxn>
                <a:cxn ang="0">
                  <a:pos x="0" y="29"/>
                </a:cxn>
                <a:cxn ang="0">
                  <a:pos x="18" y="0"/>
                </a:cxn>
                <a:cxn ang="0">
                  <a:pos x="211" y="121"/>
                </a:cxn>
                <a:cxn ang="0">
                  <a:pos x="222" y="101"/>
                </a:cxn>
                <a:cxn ang="0">
                  <a:pos x="248" y="160"/>
                </a:cxn>
                <a:cxn ang="0">
                  <a:pos x="183" y="168"/>
                </a:cxn>
                <a:cxn ang="0">
                  <a:pos x="194" y="150"/>
                </a:cxn>
                <a:cxn ang="0">
                  <a:pos x="194" y="150"/>
                </a:cxn>
              </a:cxnLst>
              <a:rect l="0" t="0" r="r" b="b"/>
              <a:pathLst>
                <a:path w="248" h="168">
                  <a:moveTo>
                    <a:pt x="194" y="150"/>
                  </a:moveTo>
                  <a:lnTo>
                    <a:pt x="0" y="29"/>
                  </a:lnTo>
                  <a:lnTo>
                    <a:pt x="18" y="0"/>
                  </a:lnTo>
                  <a:lnTo>
                    <a:pt x="211" y="121"/>
                  </a:lnTo>
                  <a:lnTo>
                    <a:pt x="222" y="101"/>
                  </a:lnTo>
                  <a:lnTo>
                    <a:pt x="248" y="160"/>
                  </a:lnTo>
                  <a:lnTo>
                    <a:pt x="183" y="168"/>
                  </a:lnTo>
                  <a:lnTo>
                    <a:pt x="194" y="150"/>
                  </a:lnTo>
                  <a:lnTo>
                    <a:pt x="194" y="1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525" name="组合 524"/>
          <p:cNvGrpSpPr/>
          <p:nvPr/>
        </p:nvGrpSpPr>
        <p:grpSpPr>
          <a:xfrm>
            <a:off x="9695706" y="3619454"/>
            <a:ext cx="1223433" cy="1223433"/>
            <a:chOff x="3057525" y="4225925"/>
            <a:chExt cx="917575" cy="917575"/>
          </a:xfrm>
        </p:grpSpPr>
        <p:sp>
          <p:nvSpPr>
            <p:cNvPr id="2055" name="Freeform 7"/>
            <p:cNvSpPr/>
            <p:nvPr/>
          </p:nvSpPr>
          <p:spPr bwMode="auto">
            <a:xfrm>
              <a:off x="3057525" y="4225925"/>
              <a:ext cx="917575" cy="917575"/>
            </a:xfrm>
            <a:custGeom>
              <a:avLst/>
              <a:gdLst/>
              <a:ahLst/>
              <a:cxnLst>
                <a:cxn ang="0">
                  <a:pos x="289" y="0"/>
                </a:cxn>
                <a:cxn ang="0">
                  <a:pos x="347" y="6"/>
                </a:cxn>
                <a:cxn ang="0">
                  <a:pos x="402" y="23"/>
                </a:cxn>
                <a:cxn ang="0">
                  <a:pos x="451" y="49"/>
                </a:cxn>
                <a:cxn ang="0">
                  <a:pos x="493" y="85"/>
                </a:cxn>
                <a:cxn ang="0">
                  <a:pos x="529" y="127"/>
                </a:cxn>
                <a:cxn ang="0">
                  <a:pos x="556" y="176"/>
                </a:cxn>
                <a:cxn ang="0">
                  <a:pos x="572" y="230"/>
                </a:cxn>
                <a:cxn ang="0">
                  <a:pos x="578" y="289"/>
                </a:cxn>
                <a:cxn ang="0">
                  <a:pos x="577" y="318"/>
                </a:cxn>
                <a:cxn ang="0">
                  <a:pos x="565" y="376"/>
                </a:cxn>
                <a:cxn ang="0">
                  <a:pos x="542" y="428"/>
                </a:cxn>
                <a:cxn ang="0">
                  <a:pos x="511" y="473"/>
                </a:cxn>
                <a:cxn ang="0">
                  <a:pos x="472" y="513"/>
                </a:cxn>
                <a:cxn ang="0">
                  <a:pos x="427" y="544"/>
                </a:cxn>
                <a:cxn ang="0">
                  <a:pos x="374" y="565"/>
                </a:cxn>
                <a:cxn ang="0">
                  <a:pos x="319" y="576"/>
                </a:cxn>
                <a:cxn ang="0">
                  <a:pos x="289" y="578"/>
                </a:cxn>
                <a:cxn ang="0">
                  <a:pos x="231" y="573"/>
                </a:cxn>
                <a:cxn ang="0">
                  <a:pos x="177" y="555"/>
                </a:cxn>
                <a:cxn ang="0">
                  <a:pos x="128" y="529"/>
                </a:cxn>
                <a:cxn ang="0">
                  <a:pos x="84" y="493"/>
                </a:cxn>
                <a:cxn ang="0">
                  <a:pos x="49" y="451"/>
                </a:cxn>
                <a:cxn ang="0">
                  <a:pos x="22" y="402"/>
                </a:cxn>
                <a:cxn ang="0">
                  <a:pos x="5" y="348"/>
                </a:cxn>
                <a:cxn ang="0">
                  <a:pos x="0" y="289"/>
                </a:cxn>
                <a:cxn ang="0">
                  <a:pos x="0" y="260"/>
                </a:cxn>
                <a:cxn ang="0">
                  <a:pos x="12" y="202"/>
                </a:cxn>
                <a:cxn ang="0">
                  <a:pos x="35" y="152"/>
                </a:cxn>
                <a:cxn ang="0">
                  <a:pos x="66" y="104"/>
                </a:cxn>
                <a:cxn ang="0">
                  <a:pos x="105" y="65"/>
                </a:cxn>
                <a:cxn ang="0">
                  <a:pos x="151" y="34"/>
                </a:cxn>
                <a:cxn ang="0">
                  <a:pos x="203" y="13"/>
                </a:cxn>
                <a:cxn ang="0">
                  <a:pos x="260" y="2"/>
                </a:cxn>
                <a:cxn ang="0">
                  <a:pos x="289" y="0"/>
                </a:cxn>
              </a:cxnLst>
              <a:rect l="0" t="0" r="r" b="b"/>
              <a:pathLst>
                <a:path w="578" h="578">
                  <a:moveTo>
                    <a:pt x="289" y="0"/>
                  </a:moveTo>
                  <a:lnTo>
                    <a:pt x="289" y="0"/>
                  </a:lnTo>
                  <a:lnTo>
                    <a:pt x="319" y="2"/>
                  </a:lnTo>
                  <a:lnTo>
                    <a:pt x="347" y="6"/>
                  </a:lnTo>
                  <a:lnTo>
                    <a:pt x="374" y="13"/>
                  </a:lnTo>
                  <a:lnTo>
                    <a:pt x="402" y="23"/>
                  </a:lnTo>
                  <a:lnTo>
                    <a:pt x="427" y="34"/>
                  </a:lnTo>
                  <a:lnTo>
                    <a:pt x="451" y="49"/>
                  </a:lnTo>
                  <a:lnTo>
                    <a:pt x="472" y="65"/>
                  </a:lnTo>
                  <a:lnTo>
                    <a:pt x="493" y="85"/>
                  </a:lnTo>
                  <a:lnTo>
                    <a:pt x="511" y="104"/>
                  </a:lnTo>
                  <a:lnTo>
                    <a:pt x="529" y="127"/>
                  </a:lnTo>
                  <a:lnTo>
                    <a:pt x="542" y="152"/>
                  </a:lnTo>
                  <a:lnTo>
                    <a:pt x="556" y="176"/>
                  </a:lnTo>
                  <a:lnTo>
                    <a:pt x="565" y="202"/>
                  </a:lnTo>
                  <a:lnTo>
                    <a:pt x="572" y="230"/>
                  </a:lnTo>
                  <a:lnTo>
                    <a:pt x="577" y="260"/>
                  </a:lnTo>
                  <a:lnTo>
                    <a:pt x="578" y="289"/>
                  </a:lnTo>
                  <a:lnTo>
                    <a:pt x="578" y="289"/>
                  </a:lnTo>
                  <a:lnTo>
                    <a:pt x="577" y="318"/>
                  </a:lnTo>
                  <a:lnTo>
                    <a:pt x="572" y="348"/>
                  </a:lnTo>
                  <a:lnTo>
                    <a:pt x="565" y="376"/>
                  </a:lnTo>
                  <a:lnTo>
                    <a:pt x="556" y="402"/>
                  </a:lnTo>
                  <a:lnTo>
                    <a:pt x="542" y="428"/>
                  </a:lnTo>
                  <a:lnTo>
                    <a:pt x="529" y="451"/>
                  </a:lnTo>
                  <a:lnTo>
                    <a:pt x="511" y="473"/>
                  </a:lnTo>
                  <a:lnTo>
                    <a:pt x="493" y="493"/>
                  </a:lnTo>
                  <a:lnTo>
                    <a:pt x="472" y="513"/>
                  </a:lnTo>
                  <a:lnTo>
                    <a:pt x="451" y="529"/>
                  </a:lnTo>
                  <a:lnTo>
                    <a:pt x="427" y="544"/>
                  </a:lnTo>
                  <a:lnTo>
                    <a:pt x="402" y="555"/>
                  </a:lnTo>
                  <a:lnTo>
                    <a:pt x="374" y="565"/>
                  </a:lnTo>
                  <a:lnTo>
                    <a:pt x="347" y="573"/>
                  </a:lnTo>
                  <a:lnTo>
                    <a:pt x="319" y="576"/>
                  </a:lnTo>
                  <a:lnTo>
                    <a:pt x="289" y="578"/>
                  </a:lnTo>
                  <a:lnTo>
                    <a:pt x="289" y="578"/>
                  </a:lnTo>
                  <a:lnTo>
                    <a:pt x="260" y="576"/>
                  </a:lnTo>
                  <a:lnTo>
                    <a:pt x="231" y="573"/>
                  </a:lnTo>
                  <a:lnTo>
                    <a:pt x="203" y="565"/>
                  </a:lnTo>
                  <a:lnTo>
                    <a:pt x="177" y="555"/>
                  </a:lnTo>
                  <a:lnTo>
                    <a:pt x="151" y="544"/>
                  </a:lnTo>
                  <a:lnTo>
                    <a:pt x="128" y="529"/>
                  </a:lnTo>
                  <a:lnTo>
                    <a:pt x="105" y="513"/>
                  </a:lnTo>
                  <a:lnTo>
                    <a:pt x="84" y="493"/>
                  </a:lnTo>
                  <a:lnTo>
                    <a:pt x="66" y="473"/>
                  </a:lnTo>
                  <a:lnTo>
                    <a:pt x="49" y="451"/>
                  </a:lnTo>
                  <a:lnTo>
                    <a:pt x="35" y="428"/>
                  </a:lnTo>
                  <a:lnTo>
                    <a:pt x="22" y="402"/>
                  </a:lnTo>
                  <a:lnTo>
                    <a:pt x="12" y="376"/>
                  </a:lnTo>
                  <a:lnTo>
                    <a:pt x="5" y="348"/>
                  </a:lnTo>
                  <a:lnTo>
                    <a:pt x="0" y="318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0" y="260"/>
                  </a:lnTo>
                  <a:lnTo>
                    <a:pt x="5" y="230"/>
                  </a:lnTo>
                  <a:lnTo>
                    <a:pt x="12" y="202"/>
                  </a:lnTo>
                  <a:lnTo>
                    <a:pt x="22" y="176"/>
                  </a:lnTo>
                  <a:lnTo>
                    <a:pt x="35" y="152"/>
                  </a:lnTo>
                  <a:lnTo>
                    <a:pt x="49" y="127"/>
                  </a:lnTo>
                  <a:lnTo>
                    <a:pt x="66" y="104"/>
                  </a:lnTo>
                  <a:lnTo>
                    <a:pt x="84" y="85"/>
                  </a:lnTo>
                  <a:lnTo>
                    <a:pt x="105" y="65"/>
                  </a:lnTo>
                  <a:lnTo>
                    <a:pt x="128" y="49"/>
                  </a:lnTo>
                  <a:lnTo>
                    <a:pt x="151" y="34"/>
                  </a:lnTo>
                  <a:lnTo>
                    <a:pt x="177" y="23"/>
                  </a:lnTo>
                  <a:lnTo>
                    <a:pt x="203" y="13"/>
                  </a:lnTo>
                  <a:lnTo>
                    <a:pt x="231" y="6"/>
                  </a:lnTo>
                  <a:lnTo>
                    <a:pt x="260" y="2"/>
                  </a:lnTo>
                  <a:lnTo>
                    <a:pt x="289" y="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4B63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22" name="Freeform 274"/>
            <p:cNvSpPr/>
            <p:nvPr/>
          </p:nvSpPr>
          <p:spPr bwMode="auto">
            <a:xfrm>
              <a:off x="3228975" y="4546600"/>
              <a:ext cx="744538" cy="596900"/>
            </a:xfrm>
            <a:custGeom>
              <a:avLst/>
              <a:gdLst/>
              <a:ahLst/>
              <a:cxnLst>
                <a:cxn ang="0">
                  <a:pos x="363" y="5"/>
                </a:cxn>
                <a:cxn ang="0">
                  <a:pos x="469" y="113"/>
                </a:cxn>
                <a:cxn ang="0">
                  <a:pos x="469" y="113"/>
                </a:cxn>
                <a:cxn ang="0">
                  <a:pos x="465" y="139"/>
                </a:cxn>
                <a:cxn ang="0">
                  <a:pos x="459" y="167"/>
                </a:cxn>
                <a:cxn ang="0">
                  <a:pos x="451" y="191"/>
                </a:cxn>
                <a:cxn ang="0">
                  <a:pos x="439" y="216"/>
                </a:cxn>
                <a:cxn ang="0">
                  <a:pos x="426" y="239"/>
                </a:cxn>
                <a:cxn ang="0">
                  <a:pos x="412" y="262"/>
                </a:cxn>
                <a:cxn ang="0">
                  <a:pos x="395" y="281"/>
                </a:cxn>
                <a:cxn ang="0">
                  <a:pos x="377" y="299"/>
                </a:cxn>
                <a:cxn ang="0">
                  <a:pos x="356" y="317"/>
                </a:cxn>
                <a:cxn ang="0">
                  <a:pos x="335" y="332"/>
                </a:cxn>
                <a:cxn ang="0">
                  <a:pos x="312" y="345"/>
                </a:cxn>
                <a:cxn ang="0">
                  <a:pos x="287" y="356"/>
                </a:cxn>
                <a:cxn ang="0">
                  <a:pos x="263" y="365"/>
                </a:cxn>
                <a:cxn ang="0">
                  <a:pos x="237" y="371"/>
                </a:cxn>
                <a:cxn ang="0">
                  <a:pos x="209" y="374"/>
                </a:cxn>
                <a:cxn ang="0">
                  <a:pos x="181" y="376"/>
                </a:cxn>
                <a:cxn ang="0">
                  <a:pos x="181" y="376"/>
                </a:cxn>
                <a:cxn ang="0">
                  <a:pos x="158" y="376"/>
                </a:cxn>
                <a:cxn ang="0">
                  <a:pos x="137" y="373"/>
                </a:cxn>
                <a:cxn ang="0">
                  <a:pos x="116" y="369"/>
                </a:cxn>
                <a:cxn ang="0">
                  <a:pos x="96" y="365"/>
                </a:cxn>
                <a:cxn ang="0">
                  <a:pos x="0" y="267"/>
                </a:cxn>
                <a:cxn ang="0">
                  <a:pos x="51" y="0"/>
                </a:cxn>
                <a:cxn ang="0">
                  <a:pos x="158" y="108"/>
                </a:cxn>
                <a:cxn ang="0">
                  <a:pos x="175" y="31"/>
                </a:cxn>
                <a:cxn ang="0">
                  <a:pos x="286" y="142"/>
                </a:cxn>
                <a:cxn ang="0">
                  <a:pos x="299" y="92"/>
                </a:cxn>
                <a:cxn ang="0">
                  <a:pos x="317" y="110"/>
                </a:cxn>
                <a:cxn ang="0">
                  <a:pos x="320" y="17"/>
                </a:cxn>
                <a:cxn ang="0">
                  <a:pos x="363" y="5"/>
                </a:cxn>
                <a:cxn ang="0">
                  <a:pos x="363" y="5"/>
                </a:cxn>
              </a:cxnLst>
              <a:rect l="0" t="0" r="r" b="b"/>
              <a:pathLst>
                <a:path w="469" h="376">
                  <a:moveTo>
                    <a:pt x="363" y="5"/>
                  </a:moveTo>
                  <a:lnTo>
                    <a:pt x="469" y="113"/>
                  </a:lnTo>
                  <a:lnTo>
                    <a:pt x="469" y="113"/>
                  </a:lnTo>
                  <a:lnTo>
                    <a:pt x="465" y="139"/>
                  </a:lnTo>
                  <a:lnTo>
                    <a:pt x="459" y="167"/>
                  </a:lnTo>
                  <a:lnTo>
                    <a:pt x="451" y="191"/>
                  </a:lnTo>
                  <a:lnTo>
                    <a:pt x="439" y="216"/>
                  </a:lnTo>
                  <a:lnTo>
                    <a:pt x="426" y="239"/>
                  </a:lnTo>
                  <a:lnTo>
                    <a:pt x="412" y="262"/>
                  </a:lnTo>
                  <a:lnTo>
                    <a:pt x="395" y="281"/>
                  </a:lnTo>
                  <a:lnTo>
                    <a:pt x="377" y="299"/>
                  </a:lnTo>
                  <a:lnTo>
                    <a:pt x="356" y="317"/>
                  </a:lnTo>
                  <a:lnTo>
                    <a:pt x="335" y="332"/>
                  </a:lnTo>
                  <a:lnTo>
                    <a:pt x="312" y="345"/>
                  </a:lnTo>
                  <a:lnTo>
                    <a:pt x="287" y="356"/>
                  </a:lnTo>
                  <a:lnTo>
                    <a:pt x="263" y="365"/>
                  </a:lnTo>
                  <a:lnTo>
                    <a:pt x="237" y="371"/>
                  </a:lnTo>
                  <a:lnTo>
                    <a:pt x="209" y="374"/>
                  </a:lnTo>
                  <a:lnTo>
                    <a:pt x="181" y="376"/>
                  </a:lnTo>
                  <a:lnTo>
                    <a:pt x="181" y="376"/>
                  </a:lnTo>
                  <a:lnTo>
                    <a:pt x="158" y="376"/>
                  </a:lnTo>
                  <a:lnTo>
                    <a:pt x="137" y="373"/>
                  </a:lnTo>
                  <a:lnTo>
                    <a:pt x="116" y="369"/>
                  </a:lnTo>
                  <a:lnTo>
                    <a:pt x="96" y="365"/>
                  </a:lnTo>
                  <a:lnTo>
                    <a:pt x="0" y="267"/>
                  </a:lnTo>
                  <a:lnTo>
                    <a:pt x="51" y="0"/>
                  </a:lnTo>
                  <a:lnTo>
                    <a:pt x="158" y="108"/>
                  </a:lnTo>
                  <a:lnTo>
                    <a:pt x="175" y="31"/>
                  </a:lnTo>
                  <a:lnTo>
                    <a:pt x="286" y="142"/>
                  </a:lnTo>
                  <a:lnTo>
                    <a:pt x="299" y="92"/>
                  </a:lnTo>
                  <a:lnTo>
                    <a:pt x="317" y="110"/>
                  </a:lnTo>
                  <a:lnTo>
                    <a:pt x="320" y="17"/>
                  </a:lnTo>
                  <a:lnTo>
                    <a:pt x="363" y="5"/>
                  </a:lnTo>
                  <a:lnTo>
                    <a:pt x="363" y="5"/>
                  </a:lnTo>
                  <a:close/>
                </a:path>
              </a:pathLst>
            </a:custGeom>
            <a:solidFill>
              <a:srgbClr val="C99128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24" name="Freeform 276"/>
            <p:cNvSpPr/>
            <p:nvPr/>
          </p:nvSpPr>
          <p:spPr bwMode="auto">
            <a:xfrm>
              <a:off x="3327400" y="4730750"/>
              <a:ext cx="80963" cy="2397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0"/>
                </a:cxn>
                <a:cxn ang="0">
                  <a:pos x="51" y="151"/>
                </a:cxn>
                <a:cxn ang="0">
                  <a:pos x="0" y="15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1" h="151">
                  <a:moveTo>
                    <a:pt x="0" y="0"/>
                  </a:moveTo>
                  <a:lnTo>
                    <a:pt x="51" y="0"/>
                  </a:lnTo>
                  <a:lnTo>
                    <a:pt x="51" y="151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6F8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25" name="Freeform 277"/>
            <p:cNvSpPr/>
            <p:nvPr/>
          </p:nvSpPr>
          <p:spPr bwMode="auto">
            <a:xfrm>
              <a:off x="3425825" y="4595813"/>
              <a:ext cx="80963" cy="3746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0"/>
                </a:cxn>
                <a:cxn ang="0">
                  <a:pos x="51" y="236"/>
                </a:cxn>
                <a:cxn ang="0">
                  <a:pos x="0" y="23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1" h="236">
                  <a:moveTo>
                    <a:pt x="0" y="0"/>
                  </a:moveTo>
                  <a:lnTo>
                    <a:pt x="51" y="0"/>
                  </a:lnTo>
                  <a:lnTo>
                    <a:pt x="51" y="236"/>
                  </a:lnTo>
                  <a:lnTo>
                    <a:pt x="0" y="2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6F8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26" name="Freeform 278"/>
            <p:cNvSpPr/>
            <p:nvPr/>
          </p:nvSpPr>
          <p:spPr bwMode="auto">
            <a:xfrm>
              <a:off x="3524250" y="4852988"/>
              <a:ext cx="80963" cy="1174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0"/>
                </a:cxn>
                <a:cxn ang="0">
                  <a:pos x="51" y="74"/>
                </a:cxn>
                <a:cxn ang="0">
                  <a:pos x="0" y="7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1" h="74">
                  <a:moveTo>
                    <a:pt x="0" y="0"/>
                  </a:moveTo>
                  <a:lnTo>
                    <a:pt x="51" y="0"/>
                  </a:lnTo>
                  <a:lnTo>
                    <a:pt x="51" y="74"/>
                  </a:lnTo>
                  <a:lnTo>
                    <a:pt x="0" y="7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6F8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27" name="Freeform 279"/>
            <p:cNvSpPr/>
            <p:nvPr/>
          </p:nvSpPr>
          <p:spPr bwMode="auto">
            <a:xfrm>
              <a:off x="3625850" y="4692650"/>
              <a:ext cx="77788" cy="2778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0"/>
                </a:cxn>
                <a:cxn ang="0">
                  <a:pos x="49" y="175"/>
                </a:cxn>
                <a:cxn ang="0">
                  <a:pos x="0" y="17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9" h="175">
                  <a:moveTo>
                    <a:pt x="0" y="0"/>
                  </a:moveTo>
                  <a:lnTo>
                    <a:pt x="49" y="0"/>
                  </a:lnTo>
                  <a:lnTo>
                    <a:pt x="49" y="175"/>
                  </a:lnTo>
                  <a:lnTo>
                    <a:pt x="0" y="17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6F8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28" name="Freeform 280"/>
            <p:cNvSpPr/>
            <p:nvPr/>
          </p:nvSpPr>
          <p:spPr bwMode="auto">
            <a:xfrm>
              <a:off x="3724275" y="4554538"/>
              <a:ext cx="80963" cy="4159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0"/>
                </a:cxn>
                <a:cxn ang="0">
                  <a:pos x="51" y="262"/>
                </a:cxn>
                <a:cxn ang="0">
                  <a:pos x="0" y="26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1" h="262">
                  <a:moveTo>
                    <a:pt x="0" y="0"/>
                  </a:moveTo>
                  <a:lnTo>
                    <a:pt x="51" y="0"/>
                  </a:lnTo>
                  <a:lnTo>
                    <a:pt x="51" y="262"/>
                  </a:lnTo>
                  <a:lnTo>
                    <a:pt x="0" y="2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6F8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29" name="Freeform 281"/>
            <p:cNvSpPr/>
            <p:nvPr/>
          </p:nvSpPr>
          <p:spPr bwMode="auto">
            <a:xfrm>
              <a:off x="3228975" y="4546600"/>
              <a:ext cx="80963" cy="4238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0"/>
                </a:cxn>
                <a:cxn ang="0">
                  <a:pos x="51" y="267"/>
                </a:cxn>
                <a:cxn ang="0">
                  <a:pos x="0" y="26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1" h="267">
                  <a:moveTo>
                    <a:pt x="0" y="0"/>
                  </a:moveTo>
                  <a:lnTo>
                    <a:pt x="51" y="0"/>
                  </a:lnTo>
                  <a:lnTo>
                    <a:pt x="51" y="267"/>
                  </a:lnTo>
                  <a:lnTo>
                    <a:pt x="0" y="26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6F8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527" name="组合 526"/>
          <p:cNvGrpSpPr/>
          <p:nvPr/>
        </p:nvGrpSpPr>
        <p:grpSpPr>
          <a:xfrm>
            <a:off x="9695706" y="761958"/>
            <a:ext cx="1225551" cy="1223433"/>
            <a:chOff x="5168900" y="4225925"/>
            <a:chExt cx="919163" cy="917575"/>
          </a:xfrm>
        </p:grpSpPr>
        <p:sp>
          <p:nvSpPr>
            <p:cNvPr id="2059" name="Freeform 11"/>
            <p:cNvSpPr/>
            <p:nvPr/>
          </p:nvSpPr>
          <p:spPr bwMode="auto">
            <a:xfrm>
              <a:off x="5168900" y="4225925"/>
              <a:ext cx="919163" cy="917575"/>
            </a:xfrm>
            <a:custGeom>
              <a:avLst/>
              <a:gdLst/>
              <a:ahLst/>
              <a:cxnLst>
                <a:cxn ang="0">
                  <a:pos x="290" y="0"/>
                </a:cxn>
                <a:cxn ang="0">
                  <a:pos x="347" y="6"/>
                </a:cxn>
                <a:cxn ang="0">
                  <a:pos x="403" y="23"/>
                </a:cxn>
                <a:cxn ang="0">
                  <a:pos x="452" y="49"/>
                </a:cxn>
                <a:cxn ang="0">
                  <a:pos x="494" y="85"/>
                </a:cxn>
                <a:cxn ang="0">
                  <a:pos x="530" y="127"/>
                </a:cxn>
                <a:cxn ang="0">
                  <a:pos x="556" y="176"/>
                </a:cxn>
                <a:cxn ang="0">
                  <a:pos x="573" y="230"/>
                </a:cxn>
                <a:cxn ang="0">
                  <a:pos x="579" y="289"/>
                </a:cxn>
                <a:cxn ang="0">
                  <a:pos x="578" y="318"/>
                </a:cxn>
                <a:cxn ang="0">
                  <a:pos x="566" y="376"/>
                </a:cxn>
                <a:cxn ang="0">
                  <a:pos x="543" y="428"/>
                </a:cxn>
                <a:cxn ang="0">
                  <a:pos x="512" y="473"/>
                </a:cxn>
                <a:cxn ang="0">
                  <a:pos x="473" y="513"/>
                </a:cxn>
                <a:cxn ang="0">
                  <a:pos x="427" y="544"/>
                </a:cxn>
                <a:cxn ang="0">
                  <a:pos x="375" y="565"/>
                </a:cxn>
                <a:cxn ang="0">
                  <a:pos x="320" y="576"/>
                </a:cxn>
                <a:cxn ang="0">
                  <a:pos x="290" y="578"/>
                </a:cxn>
                <a:cxn ang="0">
                  <a:pos x="232" y="573"/>
                </a:cxn>
                <a:cxn ang="0">
                  <a:pos x="178" y="555"/>
                </a:cxn>
                <a:cxn ang="0">
                  <a:pos x="129" y="529"/>
                </a:cxn>
                <a:cxn ang="0">
                  <a:pos x="85" y="493"/>
                </a:cxn>
                <a:cxn ang="0">
                  <a:pos x="50" y="451"/>
                </a:cxn>
                <a:cxn ang="0">
                  <a:pos x="22" y="402"/>
                </a:cxn>
                <a:cxn ang="0">
                  <a:pos x="6" y="348"/>
                </a:cxn>
                <a:cxn ang="0">
                  <a:pos x="0" y="289"/>
                </a:cxn>
                <a:cxn ang="0">
                  <a:pos x="1" y="260"/>
                </a:cxn>
                <a:cxn ang="0">
                  <a:pos x="13" y="202"/>
                </a:cxn>
                <a:cxn ang="0">
                  <a:pos x="36" y="152"/>
                </a:cxn>
                <a:cxn ang="0">
                  <a:pos x="67" y="104"/>
                </a:cxn>
                <a:cxn ang="0">
                  <a:pos x="106" y="65"/>
                </a:cxn>
                <a:cxn ang="0">
                  <a:pos x="151" y="34"/>
                </a:cxn>
                <a:cxn ang="0">
                  <a:pos x="204" y="13"/>
                </a:cxn>
                <a:cxn ang="0">
                  <a:pos x="261" y="2"/>
                </a:cxn>
                <a:cxn ang="0">
                  <a:pos x="290" y="0"/>
                </a:cxn>
              </a:cxnLst>
              <a:rect l="0" t="0" r="r" b="b"/>
              <a:pathLst>
                <a:path w="579" h="578">
                  <a:moveTo>
                    <a:pt x="290" y="0"/>
                  </a:moveTo>
                  <a:lnTo>
                    <a:pt x="290" y="0"/>
                  </a:lnTo>
                  <a:lnTo>
                    <a:pt x="320" y="2"/>
                  </a:lnTo>
                  <a:lnTo>
                    <a:pt x="347" y="6"/>
                  </a:lnTo>
                  <a:lnTo>
                    <a:pt x="375" y="13"/>
                  </a:lnTo>
                  <a:lnTo>
                    <a:pt x="403" y="23"/>
                  </a:lnTo>
                  <a:lnTo>
                    <a:pt x="427" y="34"/>
                  </a:lnTo>
                  <a:lnTo>
                    <a:pt x="452" y="49"/>
                  </a:lnTo>
                  <a:lnTo>
                    <a:pt x="473" y="65"/>
                  </a:lnTo>
                  <a:lnTo>
                    <a:pt x="494" y="85"/>
                  </a:lnTo>
                  <a:lnTo>
                    <a:pt x="512" y="104"/>
                  </a:lnTo>
                  <a:lnTo>
                    <a:pt x="530" y="127"/>
                  </a:lnTo>
                  <a:lnTo>
                    <a:pt x="543" y="152"/>
                  </a:lnTo>
                  <a:lnTo>
                    <a:pt x="556" y="176"/>
                  </a:lnTo>
                  <a:lnTo>
                    <a:pt x="566" y="202"/>
                  </a:lnTo>
                  <a:lnTo>
                    <a:pt x="573" y="230"/>
                  </a:lnTo>
                  <a:lnTo>
                    <a:pt x="578" y="260"/>
                  </a:lnTo>
                  <a:lnTo>
                    <a:pt x="579" y="289"/>
                  </a:lnTo>
                  <a:lnTo>
                    <a:pt x="579" y="289"/>
                  </a:lnTo>
                  <a:lnTo>
                    <a:pt x="578" y="318"/>
                  </a:lnTo>
                  <a:lnTo>
                    <a:pt x="573" y="348"/>
                  </a:lnTo>
                  <a:lnTo>
                    <a:pt x="566" y="376"/>
                  </a:lnTo>
                  <a:lnTo>
                    <a:pt x="556" y="402"/>
                  </a:lnTo>
                  <a:lnTo>
                    <a:pt x="543" y="428"/>
                  </a:lnTo>
                  <a:lnTo>
                    <a:pt x="530" y="451"/>
                  </a:lnTo>
                  <a:lnTo>
                    <a:pt x="512" y="473"/>
                  </a:lnTo>
                  <a:lnTo>
                    <a:pt x="494" y="493"/>
                  </a:lnTo>
                  <a:lnTo>
                    <a:pt x="473" y="513"/>
                  </a:lnTo>
                  <a:lnTo>
                    <a:pt x="452" y="529"/>
                  </a:lnTo>
                  <a:lnTo>
                    <a:pt x="427" y="544"/>
                  </a:lnTo>
                  <a:lnTo>
                    <a:pt x="403" y="555"/>
                  </a:lnTo>
                  <a:lnTo>
                    <a:pt x="375" y="565"/>
                  </a:lnTo>
                  <a:lnTo>
                    <a:pt x="347" y="573"/>
                  </a:lnTo>
                  <a:lnTo>
                    <a:pt x="320" y="576"/>
                  </a:lnTo>
                  <a:lnTo>
                    <a:pt x="290" y="578"/>
                  </a:lnTo>
                  <a:lnTo>
                    <a:pt x="290" y="578"/>
                  </a:lnTo>
                  <a:lnTo>
                    <a:pt x="261" y="576"/>
                  </a:lnTo>
                  <a:lnTo>
                    <a:pt x="232" y="573"/>
                  </a:lnTo>
                  <a:lnTo>
                    <a:pt x="204" y="565"/>
                  </a:lnTo>
                  <a:lnTo>
                    <a:pt x="178" y="555"/>
                  </a:lnTo>
                  <a:lnTo>
                    <a:pt x="151" y="544"/>
                  </a:lnTo>
                  <a:lnTo>
                    <a:pt x="129" y="529"/>
                  </a:lnTo>
                  <a:lnTo>
                    <a:pt x="106" y="513"/>
                  </a:lnTo>
                  <a:lnTo>
                    <a:pt x="85" y="493"/>
                  </a:lnTo>
                  <a:lnTo>
                    <a:pt x="67" y="473"/>
                  </a:lnTo>
                  <a:lnTo>
                    <a:pt x="50" y="451"/>
                  </a:lnTo>
                  <a:lnTo>
                    <a:pt x="36" y="428"/>
                  </a:lnTo>
                  <a:lnTo>
                    <a:pt x="22" y="402"/>
                  </a:lnTo>
                  <a:lnTo>
                    <a:pt x="13" y="376"/>
                  </a:lnTo>
                  <a:lnTo>
                    <a:pt x="6" y="348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1" y="260"/>
                  </a:lnTo>
                  <a:lnTo>
                    <a:pt x="6" y="230"/>
                  </a:lnTo>
                  <a:lnTo>
                    <a:pt x="13" y="202"/>
                  </a:lnTo>
                  <a:lnTo>
                    <a:pt x="22" y="176"/>
                  </a:lnTo>
                  <a:lnTo>
                    <a:pt x="36" y="152"/>
                  </a:lnTo>
                  <a:lnTo>
                    <a:pt x="50" y="127"/>
                  </a:lnTo>
                  <a:lnTo>
                    <a:pt x="67" y="104"/>
                  </a:lnTo>
                  <a:lnTo>
                    <a:pt x="85" y="85"/>
                  </a:lnTo>
                  <a:lnTo>
                    <a:pt x="106" y="65"/>
                  </a:lnTo>
                  <a:lnTo>
                    <a:pt x="129" y="49"/>
                  </a:lnTo>
                  <a:lnTo>
                    <a:pt x="151" y="34"/>
                  </a:lnTo>
                  <a:lnTo>
                    <a:pt x="178" y="23"/>
                  </a:lnTo>
                  <a:lnTo>
                    <a:pt x="204" y="13"/>
                  </a:lnTo>
                  <a:lnTo>
                    <a:pt x="232" y="6"/>
                  </a:lnTo>
                  <a:lnTo>
                    <a:pt x="261" y="2"/>
                  </a:lnTo>
                  <a:lnTo>
                    <a:pt x="29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66DBA7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30" name="Freeform 282"/>
            <p:cNvSpPr/>
            <p:nvPr/>
          </p:nvSpPr>
          <p:spPr bwMode="auto">
            <a:xfrm>
              <a:off x="5408613" y="4462463"/>
              <a:ext cx="674688" cy="677863"/>
            </a:xfrm>
            <a:custGeom>
              <a:avLst/>
              <a:gdLst/>
              <a:ahLst/>
              <a:cxnLst>
                <a:cxn ang="0">
                  <a:pos x="259" y="13"/>
                </a:cxn>
                <a:cxn ang="0">
                  <a:pos x="425" y="181"/>
                </a:cxn>
                <a:cxn ang="0">
                  <a:pos x="425" y="181"/>
                </a:cxn>
                <a:cxn ang="0">
                  <a:pos x="420" y="205"/>
                </a:cxn>
                <a:cxn ang="0">
                  <a:pos x="415" y="228"/>
                </a:cxn>
                <a:cxn ang="0">
                  <a:pos x="407" y="249"/>
                </a:cxn>
                <a:cxn ang="0">
                  <a:pos x="397" y="271"/>
                </a:cxn>
                <a:cxn ang="0">
                  <a:pos x="386" y="292"/>
                </a:cxn>
                <a:cxn ang="0">
                  <a:pos x="373" y="311"/>
                </a:cxn>
                <a:cxn ang="0">
                  <a:pos x="358" y="329"/>
                </a:cxn>
                <a:cxn ang="0">
                  <a:pos x="342" y="346"/>
                </a:cxn>
                <a:cxn ang="0">
                  <a:pos x="325" y="362"/>
                </a:cxn>
                <a:cxn ang="0">
                  <a:pos x="307" y="375"/>
                </a:cxn>
                <a:cxn ang="0">
                  <a:pos x="288" y="388"/>
                </a:cxn>
                <a:cxn ang="0">
                  <a:pos x="267" y="400"/>
                </a:cxn>
                <a:cxn ang="0">
                  <a:pos x="245" y="409"/>
                </a:cxn>
                <a:cxn ang="0">
                  <a:pos x="224" y="418"/>
                </a:cxn>
                <a:cxn ang="0">
                  <a:pos x="200" y="422"/>
                </a:cxn>
                <a:cxn ang="0">
                  <a:pos x="177" y="427"/>
                </a:cxn>
                <a:cxn ang="0">
                  <a:pos x="10" y="259"/>
                </a:cxn>
                <a:cxn ang="0">
                  <a:pos x="0" y="84"/>
                </a:cxn>
                <a:cxn ang="0">
                  <a:pos x="126" y="0"/>
                </a:cxn>
                <a:cxn ang="0">
                  <a:pos x="259" y="13"/>
                </a:cxn>
                <a:cxn ang="0">
                  <a:pos x="259" y="13"/>
                </a:cxn>
              </a:cxnLst>
              <a:rect l="0" t="0" r="r" b="b"/>
              <a:pathLst>
                <a:path w="425" h="427">
                  <a:moveTo>
                    <a:pt x="259" y="13"/>
                  </a:moveTo>
                  <a:lnTo>
                    <a:pt x="425" y="181"/>
                  </a:lnTo>
                  <a:lnTo>
                    <a:pt x="425" y="181"/>
                  </a:lnTo>
                  <a:lnTo>
                    <a:pt x="420" y="205"/>
                  </a:lnTo>
                  <a:lnTo>
                    <a:pt x="415" y="228"/>
                  </a:lnTo>
                  <a:lnTo>
                    <a:pt x="407" y="249"/>
                  </a:lnTo>
                  <a:lnTo>
                    <a:pt x="397" y="271"/>
                  </a:lnTo>
                  <a:lnTo>
                    <a:pt x="386" y="292"/>
                  </a:lnTo>
                  <a:lnTo>
                    <a:pt x="373" y="311"/>
                  </a:lnTo>
                  <a:lnTo>
                    <a:pt x="358" y="329"/>
                  </a:lnTo>
                  <a:lnTo>
                    <a:pt x="342" y="346"/>
                  </a:lnTo>
                  <a:lnTo>
                    <a:pt x="325" y="362"/>
                  </a:lnTo>
                  <a:lnTo>
                    <a:pt x="307" y="375"/>
                  </a:lnTo>
                  <a:lnTo>
                    <a:pt x="288" y="388"/>
                  </a:lnTo>
                  <a:lnTo>
                    <a:pt x="267" y="400"/>
                  </a:lnTo>
                  <a:lnTo>
                    <a:pt x="245" y="409"/>
                  </a:lnTo>
                  <a:lnTo>
                    <a:pt x="224" y="418"/>
                  </a:lnTo>
                  <a:lnTo>
                    <a:pt x="200" y="422"/>
                  </a:lnTo>
                  <a:lnTo>
                    <a:pt x="177" y="427"/>
                  </a:lnTo>
                  <a:lnTo>
                    <a:pt x="10" y="259"/>
                  </a:lnTo>
                  <a:lnTo>
                    <a:pt x="0" y="84"/>
                  </a:lnTo>
                  <a:lnTo>
                    <a:pt x="126" y="0"/>
                  </a:lnTo>
                  <a:lnTo>
                    <a:pt x="259" y="13"/>
                  </a:lnTo>
                  <a:lnTo>
                    <a:pt x="259" y="13"/>
                  </a:lnTo>
                  <a:close/>
                </a:path>
              </a:pathLst>
            </a:custGeom>
            <a:solidFill>
              <a:srgbClr val="43AD7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31" name="Freeform 283"/>
            <p:cNvSpPr>
              <a:spLocks noEditPoints="1"/>
            </p:cNvSpPr>
            <p:nvPr/>
          </p:nvSpPr>
          <p:spPr bwMode="auto">
            <a:xfrm>
              <a:off x="5386388" y="4440238"/>
              <a:ext cx="484188" cy="487363"/>
            </a:xfrm>
            <a:custGeom>
              <a:avLst/>
              <a:gdLst/>
              <a:ahLst/>
              <a:cxnLst>
                <a:cxn ang="0">
                  <a:pos x="153" y="0"/>
                </a:cxn>
                <a:cxn ang="0">
                  <a:pos x="184" y="4"/>
                </a:cxn>
                <a:cxn ang="0">
                  <a:pos x="212" y="14"/>
                </a:cxn>
                <a:cxn ang="0">
                  <a:pos x="238" y="27"/>
                </a:cxn>
                <a:cxn ang="0">
                  <a:pos x="261" y="46"/>
                </a:cxn>
                <a:cxn ang="0">
                  <a:pos x="279" y="69"/>
                </a:cxn>
                <a:cxn ang="0">
                  <a:pos x="294" y="95"/>
                </a:cxn>
                <a:cxn ang="0">
                  <a:pos x="302" y="123"/>
                </a:cxn>
                <a:cxn ang="0">
                  <a:pos x="305" y="154"/>
                </a:cxn>
                <a:cxn ang="0">
                  <a:pos x="305" y="170"/>
                </a:cxn>
                <a:cxn ang="0">
                  <a:pos x="299" y="200"/>
                </a:cxn>
                <a:cxn ang="0">
                  <a:pos x="287" y="227"/>
                </a:cxn>
                <a:cxn ang="0">
                  <a:pos x="271" y="252"/>
                </a:cxn>
                <a:cxn ang="0">
                  <a:pos x="250" y="272"/>
                </a:cxn>
                <a:cxn ang="0">
                  <a:pos x="225" y="289"/>
                </a:cxn>
                <a:cxn ang="0">
                  <a:pos x="199" y="301"/>
                </a:cxn>
                <a:cxn ang="0">
                  <a:pos x="168" y="306"/>
                </a:cxn>
                <a:cxn ang="0">
                  <a:pos x="153" y="307"/>
                </a:cxn>
                <a:cxn ang="0">
                  <a:pos x="122" y="304"/>
                </a:cxn>
                <a:cxn ang="0">
                  <a:pos x="93" y="294"/>
                </a:cxn>
                <a:cxn ang="0">
                  <a:pos x="67" y="281"/>
                </a:cxn>
                <a:cxn ang="0">
                  <a:pos x="44" y="262"/>
                </a:cxn>
                <a:cxn ang="0">
                  <a:pos x="26" y="241"/>
                </a:cxn>
                <a:cxn ang="0">
                  <a:pos x="11" y="214"/>
                </a:cxn>
                <a:cxn ang="0">
                  <a:pos x="3" y="185"/>
                </a:cxn>
                <a:cxn ang="0">
                  <a:pos x="0" y="154"/>
                </a:cxn>
                <a:cxn ang="0">
                  <a:pos x="0" y="139"/>
                </a:cxn>
                <a:cxn ang="0">
                  <a:pos x="6" y="108"/>
                </a:cxn>
                <a:cxn ang="0">
                  <a:pos x="18" y="80"/>
                </a:cxn>
                <a:cxn ang="0">
                  <a:pos x="34" y="58"/>
                </a:cxn>
                <a:cxn ang="0">
                  <a:pos x="55" y="36"/>
                </a:cxn>
                <a:cxn ang="0">
                  <a:pos x="80" y="20"/>
                </a:cxn>
                <a:cxn ang="0">
                  <a:pos x="108" y="9"/>
                </a:cxn>
                <a:cxn ang="0">
                  <a:pos x="137" y="2"/>
                </a:cxn>
                <a:cxn ang="0">
                  <a:pos x="153" y="0"/>
                </a:cxn>
                <a:cxn ang="0">
                  <a:pos x="153" y="77"/>
                </a:cxn>
                <a:cxn ang="0">
                  <a:pos x="183" y="84"/>
                </a:cxn>
                <a:cxn ang="0">
                  <a:pos x="207" y="100"/>
                </a:cxn>
                <a:cxn ang="0">
                  <a:pos x="224" y="125"/>
                </a:cxn>
                <a:cxn ang="0">
                  <a:pos x="230" y="154"/>
                </a:cxn>
                <a:cxn ang="0">
                  <a:pos x="228" y="170"/>
                </a:cxn>
                <a:cxn ang="0">
                  <a:pos x="217" y="198"/>
                </a:cxn>
                <a:cxn ang="0">
                  <a:pos x="196" y="218"/>
                </a:cxn>
                <a:cxn ang="0">
                  <a:pos x="168" y="229"/>
                </a:cxn>
                <a:cxn ang="0">
                  <a:pos x="153" y="231"/>
                </a:cxn>
                <a:cxn ang="0">
                  <a:pos x="122" y="226"/>
                </a:cxn>
                <a:cxn ang="0">
                  <a:pos x="98" y="209"/>
                </a:cxn>
                <a:cxn ang="0">
                  <a:pos x="81" y="185"/>
                </a:cxn>
                <a:cxn ang="0">
                  <a:pos x="75" y="154"/>
                </a:cxn>
                <a:cxn ang="0">
                  <a:pos x="77" y="139"/>
                </a:cxn>
                <a:cxn ang="0">
                  <a:pos x="88" y="111"/>
                </a:cxn>
                <a:cxn ang="0">
                  <a:pos x="109" y="90"/>
                </a:cxn>
                <a:cxn ang="0">
                  <a:pos x="137" y="79"/>
                </a:cxn>
                <a:cxn ang="0">
                  <a:pos x="153" y="77"/>
                </a:cxn>
              </a:cxnLst>
              <a:rect l="0" t="0" r="r" b="b"/>
              <a:pathLst>
                <a:path w="305" h="307">
                  <a:moveTo>
                    <a:pt x="153" y="0"/>
                  </a:moveTo>
                  <a:lnTo>
                    <a:pt x="153" y="0"/>
                  </a:lnTo>
                  <a:lnTo>
                    <a:pt x="168" y="2"/>
                  </a:lnTo>
                  <a:lnTo>
                    <a:pt x="184" y="4"/>
                  </a:lnTo>
                  <a:lnTo>
                    <a:pt x="199" y="9"/>
                  </a:lnTo>
                  <a:lnTo>
                    <a:pt x="212" y="14"/>
                  </a:lnTo>
                  <a:lnTo>
                    <a:pt x="225" y="20"/>
                  </a:lnTo>
                  <a:lnTo>
                    <a:pt x="238" y="27"/>
                  </a:lnTo>
                  <a:lnTo>
                    <a:pt x="250" y="36"/>
                  </a:lnTo>
                  <a:lnTo>
                    <a:pt x="261" y="46"/>
                  </a:lnTo>
                  <a:lnTo>
                    <a:pt x="271" y="58"/>
                  </a:lnTo>
                  <a:lnTo>
                    <a:pt x="279" y="69"/>
                  </a:lnTo>
                  <a:lnTo>
                    <a:pt x="287" y="80"/>
                  </a:lnTo>
                  <a:lnTo>
                    <a:pt x="294" y="95"/>
                  </a:lnTo>
                  <a:lnTo>
                    <a:pt x="299" y="108"/>
                  </a:lnTo>
                  <a:lnTo>
                    <a:pt x="302" y="123"/>
                  </a:lnTo>
                  <a:lnTo>
                    <a:pt x="305" y="139"/>
                  </a:lnTo>
                  <a:lnTo>
                    <a:pt x="305" y="154"/>
                  </a:lnTo>
                  <a:lnTo>
                    <a:pt x="305" y="154"/>
                  </a:lnTo>
                  <a:lnTo>
                    <a:pt x="305" y="170"/>
                  </a:lnTo>
                  <a:lnTo>
                    <a:pt x="302" y="185"/>
                  </a:lnTo>
                  <a:lnTo>
                    <a:pt x="299" y="200"/>
                  </a:lnTo>
                  <a:lnTo>
                    <a:pt x="294" y="214"/>
                  </a:lnTo>
                  <a:lnTo>
                    <a:pt x="287" y="227"/>
                  </a:lnTo>
                  <a:lnTo>
                    <a:pt x="279" y="241"/>
                  </a:lnTo>
                  <a:lnTo>
                    <a:pt x="271" y="252"/>
                  </a:lnTo>
                  <a:lnTo>
                    <a:pt x="261" y="262"/>
                  </a:lnTo>
                  <a:lnTo>
                    <a:pt x="250" y="272"/>
                  </a:lnTo>
                  <a:lnTo>
                    <a:pt x="238" y="281"/>
                  </a:lnTo>
                  <a:lnTo>
                    <a:pt x="225" y="289"/>
                  </a:lnTo>
                  <a:lnTo>
                    <a:pt x="212" y="294"/>
                  </a:lnTo>
                  <a:lnTo>
                    <a:pt x="199" y="301"/>
                  </a:lnTo>
                  <a:lnTo>
                    <a:pt x="184" y="304"/>
                  </a:lnTo>
                  <a:lnTo>
                    <a:pt x="168" y="306"/>
                  </a:lnTo>
                  <a:lnTo>
                    <a:pt x="153" y="307"/>
                  </a:lnTo>
                  <a:lnTo>
                    <a:pt x="153" y="307"/>
                  </a:lnTo>
                  <a:lnTo>
                    <a:pt x="137" y="306"/>
                  </a:lnTo>
                  <a:lnTo>
                    <a:pt x="122" y="304"/>
                  </a:lnTo>
                  <a:lnTo>
                    <a:pt x="108" y="301"/>
                  </a:lnTo>
                  <a:lnTo>
                    <a:pt x="93" y="294"/>
                  </a:lnTo>
                  <a:lnTo>
                    <a:pt x="80" y="289"/>
                  </a:lnTo>
                  <a:lnTo>
                    <a:pt x="67" y="281"/>
                  </a:lnTo>
                  <a:lnTo>
                    <a:pt x="55" y="272"/>
                  </a:lnTo>
                  <a:lnTo>
                    <a:pt x="44" y="262"/>
                  </a:lnTo>
                  <a:lnTo>
                    <a:pt x="34" y="252"/>
                  </a:lnTo>
                  <a:lnTo>
                    <a:pt x="26" y="241"/>
                  </a:lnTo>
                  <a:lnTo>
                    <a:pt x="18" y="227"/>
                  </a:lnTo>
                  <a:lnTo>
                    <a:pt x="11" y="214"/>
                  </a:lnTo>
                  <a:lnTo>
                    <a:pt x="6" y="200"/>
                  </a:lnTo>
                  <a:lnTo>
                    <a:pt x="3" y="185"/>
                  </a:lnTo>
                  <a:lnTo>
                    <a:pt x="0" y="170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39"/>
                  </a:lnTo>
                  <a:lnTo>
                    <a:pt x="3" y="123"/>
                  </a:lnTo>
                  <a:lnTo>
                    <a:pt x="6" y="108"/>
                  </a:lnTo>
                  <a:lnTo>
                    <a:pt x="11" y="95"/>
                  </a:lnTo>
                  <a:lnTo>
                    <a:pt x="18" y="80"/>
                  </a:lnTo>
                  <a:lnTo>
                    <a:pt x="26" y="69"/>
                  </a:lnTo>
                  <a:lnTo>
                    <a:pt x="34" y="58"/>
                  </a:lnTo>
                  <a:lnTo>
                    <a:pt x="44" y="46"/>
                  </a:lnTo>
                  <a:lnTo>
                    <a:pt x="55" y="36"/>
                  </a:lnTo>
                  <a:lnTo>
                    <a:pt x="67" y="27"/>
                  </a:lnTo>
                  <a:lnTo>
                    <a:pt x="80" y="20"/>
                  </a:lnTo>
                  <a:lnTo>
                    <a:pt x="93" y="14"/>
                  </a:lnTo>
                  <a:lnTo>
                    <a:pt x="108" y="9"/>
                  </a:lnTo>
                  <a:lnTo>
                    <a:pt x="122" y="4"/>
                  </a:lnTo>
                  <a:lnTo>
                    <a:pt x="137" y="2"/>
                  </a:lnTo>
                  <a:lnTo>
                    <a:pt x="153" y="0"/>
                  </a:lnTo>
                  <a:lnTo>
                    <a:pt x="153" y="0"/>
                  </a:lnTo>
                  <a:close/>
                  <a:moveTo>
                    <a:pt x="153" y="77"/>
                  </a:moveTo>
                  <a:lnTo>
                    <a:pt x="153" y="77"/>
                  </a:lnTo>
                  <a:lnTo>
                    <a:pt x="168" y="79"/>
                  </a:lnTo>
                  <a:lnTo>
                    <a:pt x="183" y="84"/>
                  </a:lnTo>
                  <a:lnTo>
                    <a:pt x="196" y="90"/>
                  </a:lnTo>
                  <a:lnTo>
                    <a:pt x="207" y="100"/>
                  </a:lnTo>
                  <a:lnTo>
                    <a:pt x="217" y="111"/>
                  </a:lnTo>
                  <a:lnTo>
                    <a:pt x="224" y="125"/>
                  </a:lnTo>
                  <a:lnTo>
                    <a:pt x="228" y="139"/>
                  </a:lnTo>
                  <a:lnTo>
                    <a:pt x="230" y="154"/>
                  </a:lnTo>
                  <a:lnTo>
                    <a:pt x="230" y="154"/>
                  </a:lnTo>
                  <a:lnTo>
                    <a:pt x="228" y="170"/>
                  </a:lnTo>
                  <a:lnTo>
                    <a:pt x="224" y="185"/>
                  </a:lnTo>
                  <a:lnTo>
                    <a:pt x="217" y="198"/>
                  </a:lnTo>
                  <a:lnTo>
                    <a:pt x="207" y="209"/>
                  </a:lnTo>
                  <a:lnTo>
                    <a:pt x="196" y="218"/>
                  </a:lnTo>
                  <a:lnTo>
                    <a:pt x="183" y="226"/>
                  </a:lnTo>
                  <a:lnTo>
                    <a:pt x="168" y="229"/>
                  </a:lnTo>
                  <a:lnTo>
                    <a:pt x="153" y="231"/>
                  </a:lnTo>
                  <a:lnTo>
                    <a:pt x="153" y="231"/>
                  </a:lnTo>
                  <a:lnTo>
                    <a:pt x="137" y="229"/>
                  </a:lnTo>
                  <a:lnTo>
                    <a:pt x="122" y="226"/>
                  </a:lnTo>
                  <a:lnTo>
                    <a:pt x="109" y="218"/>
                  </a:lnTo>
                  <a:lnTo>
                    <a:pt x="98" y="209"/>
                  </a:lnTo>
                  <a:lnTo>
                    <a:pt x="88" y="198"/>
                  </a:lnTo>
                  <a:lnTo>
                    <a:pt x="81" y="185"/>
                  </a:lnTo>
                  <a:lnTo>
                    <a:pt x="77" y="170"/>
                  </a:lnTo>
                  <a:lnTo>
                    <a:pt x="75" y="154"/>
                  </a:lnTo>
                  <a:lnTo>
                    <a:pt x="75" y="154"/>
                  </a:lnTo>
                  <a:lnTo>
                    <a:pt x="77" y="139"/>
                  </a:lnTo>
                  <a:lnTo>
                    <a:pt x="81" y="125"/>
                  </a:lnTo>
                  <a:lnTo>
                    <a:pt x="88" y="111"/>
                  </a:lnTo>
                  <a:lnTo>
                    <a:pt x="98" y="100"/>
                  </a:lnTo>
                  <a:lnTo>
                    <a:pt x="109" y="90"/>
                  </a:lnTo>
                  <a:lnTo>
                    <a:pt x="122" y="84"/>
                  </a:lnTo>
                  <a:lnTo>
                    <a:pt x="137" y="79"/>
                  </a:lnTo>
                  <a:lnTo>
                    <a:pt x="153" y="77"/>
                  </a:lnTo>
                  <a:lnTo>
                    <a:pt x="153" y="77"/>
                  </a:lnTo>
                  <a:close/>
                </a:path>
              </a:pathLst>
            </a:custGeom>
            <a:solidFill>
              <a:srgbClr val="C73537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32" name="Freeform 284"/>
            <p:cNvSpPr>
              <a:spLocks noEditPoints="1"/>
            </p:cNvSpPr>
            <p:nvPr/>
          </p:nvSpPr>
          <p:spPr bwMode="auto">
            <a:xfrm>
              <a:off x="5349875" y="4405313"/>
              <a:ext cx="557213" cy="558800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211" y="4"/>
                </a:cxn>
                <a:cxn ang="0">
                  <a:pos x="245" y="14"/>
                </a:cxn>
                <a:cxn ang="0">
                  <a:pos x="274" y="31"/>
                </a:cxn>
                <a:cxn ang="0">
                  <a:pos x="300" y="52"/>
                </a:cxn>
                <a:cxn ang="0">
                  <a:pos x="322" y="78"/>
                </a:cxn>
                <a:cxn ang="0">
                  <a:pos x="338" y="107"/>
                </a:cxn>
                <a:cxn ang="0">
                  <a:pos x="348" y="140"/>
                </a:cxn>
                <a:cxn ang="0">
                  <a:pos x="351" y="176"/>
                </a:cxn>
                <a:cxn ang="0">
                  <a:pos x="351" y="194"/>
                </a:cxn>
                <a:cxn ang="0">
                  <a:pos x="344" y="228"/>
                </a:cxn>
                <a:cxn ang="0">
                  <a:pos x="330" y="261"/>
                </a:cxn>
                <a:cxn ang="0">
                  <a:pos x="312" y="289"/>
                </a:cxn>
                <a:cxn ang="0">
                  <a:pos x="287" y="311"/>
                </a:cxn>
                <a:cxn ang="0">
                  <a:pos x="260" y="331"/>
                </a:cxn>
                <a:cxn ang="0">
                  <a:pos x="229" y="344"/>
                </a:cxn>
                <a:cxn ang="0">
                  <a:pos x="194" y="351"/>
                </a:cxn>
                <a:cxn ang="0">
                  <a:pos x="176" y="352"/>
                </a:cxn>
                <a:cxn ang="0">
                  <a:pos x="140" y="349"/>
                </a:cxn>
                <a:cxn ang="0">
                  <a:pos x="108" y="338"/>
                </a:cxn>
                <a:cxn ang="0">
                  <a:pos x="77" y="321"/>
                </a:cxn>
                <a:cxn ang="0">
                  <a:pos x="51" y="300"/>
                </a:cxn>
                <a:cxn ang="0">
                  <a:pos x="29" y="274"/>
                </a:cxn>
                <a:cxn ang="0">
                  <a:pos x="13" y="245"/>
                </a:cxn>
                <a:cxn ang="0">
                  <a:pos x="3" y="212"/>
                </a:cxn>
                <a:cxn ang="0">
                  <a:pos x="0" y="176"/>
                </a:cxn>
                <a:cxn ang="0">
                  <a:pos x="0" y="158"/>
                </a:cxn>
                <a:cxn ang="0">
                  <a:pos x="8" y="124"/>
                </a:cxn>
                <a:cxn ang="0">
                  <a:pos x="21" y="93"/>
                </a:cxn>
                <a:cxn ang="0">
                  <a:pos x="39" y="65"/>
                </a:cxn>
                <a:cxn ang="0">
                  <a:pos x="64" y="40"/>
                </a:cxn>
                <a:cxn ang="0">
                  <a:pos x="91" y="21"/>
                </a:cxn>
                <a:cxn ang="0">
                  <a:pos x="124" y="8"/>
                </a:cxn>
                <a:cxn ang="0">
                  <a:pos x="158" y="1"/>
                </a:cxn>
                <a:cxn ang="0">
                  <a:pos x="176" y="0"/>
                </a:cxn>
                <a:cxn ang="0">
                  <a:pos x="176" y="88"/>
                </a:cxn>
                <a:cxn ang="0">
                  <a:pos x="211" y="94"/>
                </a:cxn>
                <a:cxn ang="0">
                  <a:pos x="238" y="114"/>
                </a:cxn>
                <a:cxn ang="0">
                  <a:pos x="258" y="142"/>
                </a:cxn>
                <a:cxn ang="0">
                  <a:pos x="264" y="176"/>
                </a:cxn>
                <a:cxn ang="0">
                  <a:pos x="263" y="194"/>
                </a:cxn>
                <a:cxn ang="0">
                  <a:pos x="250" y="227"/>
                </a:cxn>
                <a:cxn ang="0">
                  <a:pos x="225" y="249"/>
                </a:cxn>
                <a:cxn ang="0">
                  <a:pos x="194" y="263"/>
                </a:cxn>
                <a:cxn ang="0">
                  <a:pos x="176" y="266"/>
                </a:cxn>
                <a:cxn ang="0">
                  <a:pos x="140" y="258"/>
                </a:cxn>
                <a:cxn ang="0">
                  <a:pos x="113" y="240"/>
                </a:cxn>
                <a:cxn ang="0">
                  <a:pos x="95" y="210"/>
                </a:cxn>
                <a:cxn ang="0">
                  <a:pos x="86" y="176"/>
                </a:cxn>
                <a:cxn ang="0">
                  <a:pos x="88" y="158"/>
                </a:cxn>
                <a:cxn ang="0">
                  <a:pos x="103" y="127"/>
                </a:cxn>
                <a:cxn ang="0">
                  <a:pos x="126" y="102"/>
                </a:cxn>
                <a:cxn ang="0">
                  <a:pos x="158" y="89"/>
                </a:cxn>
                <a:cxn ang="0">
                  <a:pos x="176" y="88"/>
                </a:cxn>
              </a:cxnLst>
              <a:rect l="0" t="0" r="r" b="b"/>
              <a:pathLst>
                <a:path w="351" h="352">
                  <a:moveTo>
                    <a:pt x="176" y="0"/>
                  </a:moveTo>
                  <a:lnTo>
                    <a:pt x="176" y="0"/>
                  </a:lnTo>
                  <a:lnTo>
                    <a:pt x="194" y="1"/>
                  </a:lnTo>
                  <a:lnTo>
                    <a:pt x="211" y="4"/>
                  </a:lnTo>
                  <a:lnTo>
                    <a:pt x="229" y="8"/>
                  </a:lnTo>
                  <a:lnTo>
                    <a:pt x="245" y="14"/>
                  </a:lnTo>
                  <a:lnTo>
                    <a:pt x="260" y="21"/>
                  </a:lnTo>
                  <a:lnTo>
                    <a:pt x="274" y="31"/>
                  </a:lnTo>
                  <a:lnTo>
                    <a:pt x="287" y="40"/>
                  </a:lnTo>
                  <a:lnTo>
                    <a:pt x="300" y="52"/>
                  </a:lnTo>
                  <a:lnTo>
                    <a:pt x="312" y="65"/>
                  </a:lnTo>
                  <a:lnTo>
                    <a:pt x="322" y="78"/>
                  </a:lnTo>
                  <a:lnTo>
                    <a:pt x="330" y="93"/>
                  </a:lnTo>
                  <a:lnTo>
                    <a:pt x="338" y="107"/>
                  </a:lnTo>
                  <a:lnTo>
                    <a:pt x="344" y="124"/>
                  </a:lnTo>
                  <a:lnTo>
                    <a:pt x="348" y="140"/>
                  </a:lnTo>
                  <a:lnTo>
                    <a:pt x="351" y="158"/>
                  </a:lnTo>
                  <a:lnTo>
                    <a:pt x="351" y="176"/>
                  </a:lnTo>
                  <a:lnTo>
                    <a:pt x="351" y="176"/>
                  </a:lnTo>
                  <a:lnTo>
                    <a:pt x="351" y="194"/>
                  </a:lnTo>
                  <a:lnTo>
                    <a:pt x="348" y="212"/>
                  </a:lnTo>
                  <a:lnTo>
                    <a:pt x="344" y="228"/>
                  </a:lnTo>
                  <a:lnTo>
                    <a:pt x="338" y="245"/>
                  </a:lnTo>
                  <a:lnTo>
                    <a:pt x="330" y="261"/>
                  </a:lnTo>
                  <a:lnTo>
                    <a:pt x="322" y="274"/>
                  </a:lnTo>
                  <a:lnTo>
                    <a:pt x="312" y="289"/>
                  </a:lnTo>
                  <a:lnTo>
                    <a:pt x="300" y="300"/>
                  </a:lnTo>
                  <a:lnTo>
                    <a:pt x="287" y="311"/>
                  </a:lnTo>
                  <a:lnTo>
                    <a:pt x="274" y="321"/>
                  </a:lnTo>
                  <a:lnTo>
                    <a:pt x="260" y="331"/>
                  </a:lnTo>
                  <a:lnTo>
                    <a:pt x="245" y="338"/>
                  </a:lnTo>
                  <a:lnTo>
                    <a:pt x="229" y="344"/>
                  </a:lnTo>
                  <a:lnTo>
                    <a:pt x="211" y="349"/>
                  </a:lnTo>
                  <a:lnTo>
                    <a:pt x="194" y="351"/>
                  </a:lnTo>
                  <a:lnTo>
                    <a:pt x="176" y="352"/>
                  </a:lnTo>
                  <a:lnTo>
                    <a:pt x="176" y="352"/>
                  </a:lnTo>
                  <a:lnTo>
                    <a:pt x="158" y="351"/>
                  </a:lnTo>
                  <a:lnTo>
                    <a:pt x="140" y="349"/>
                  </a:lnTo>
                  <a:lnTo>
                    <a:pt x="124" y="344"/>
                  </a:lnTo>
                  <a:lnTo>
                    <a:pt x="108" y="338"/>
                  </a:lnTo>
                  <a:lnTo>
                    <a:pt x="91" y="331"/>
                  </a:lnTo>
                  <a:lnTo>
                    <a:pt x="77" y="321"/>
                  </a:lnTo>
                  <a:lnTo>
                    <a:pt x="64" y="311"/>
                  </a:lnTo>
                  <a:lnTo>
                    <a:pt x="51" y="300"/>
                  </a:lnTo>
                  <a:lnTo>
                    <a:pt x="39" y="289"/>
                  </a:lnTo>
                  <a:lnTo>
                    <a:pt x="29" y="274"/>
                  </a:lnTo>
                  <a:lnTo>
                    <a:pt x="21" y="261"/>
                  </a:lnTo>
                  <a:lnTo>
                    <a:pt x="13" y="245"/>
                  </a:lnTo>
                  <a:lnTo>
                    <a:pt x="8" y="228"/>
                  </a:lnTo>
                  <a:lnTo>
                    <a:pt x="3" y="212"/>
                  </a:lnTo>
                  <a:lnTo>
                    <a:pt x="0" y="194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58"/>
                  </a:lnTo>
                  <a:lnTo>
                    <a:pt x="3" y="140"/>
                  </a:lnTo>
                  <a:lnTo>
                    <a:pt x="8" y="124"/>
                  </a:lnTo>
                  <a:lnTo>
                    <a:pt x="13" y="107"/>
                  </a:lnTo>
                  <a:lnTo>
                    <a:pt x="21" y="93"/>
                  </a:lnTo>
                  <a:lnTo>
                    <a:pt x="29" y="78"/>
                  </a:lnTo>
                  <a:lnTo>
                    <a:pt x="39" y="65"/>
                  </a:lnTo>
                  <a:lnTo>
                    <a:pt x="51" y="52"/>
                  </a:lnTo>
                  <a:lnTo>
                    <a:pt x="64" y="40"/>
                  </a:lnTo>
                  <a:lnTo>
                    <a:pt x="77" y="31"/>
                  </a:lnTo>
                  <a:lnTo>
                    <a:pt x="91" y="21"/>
                  </a:lnTo>
                  <a:lnTo>
                    <a:pt x="108" y="14"/>
                  </a:lnTo>
                  <a:lnTo>
                    <a:pt x="124" y="8"/>
                  </a:lnTo>
                  <a:lnTo>
                    <a:pt x="140" y="4"/>
                  </a:lnTo>
                  <a:lnTo>
                    <a:pt x="158" y="1"/>
                  </a:lnTo>
                  <a:lnTo>
                    <a:pt x="176" y="0"/>
                  </a:lnTo>
                  <a:lnTo>
                    <a:pt x="176" y="0"/>
                  </a:lnTo>
                  <a:close/>
                  <a:moveTo>
                    <a:pt x="176" y="88"/>
                  </a:moveTo>
                  <a:lnTo>
                    <a:pt x="176" y="88"/>
                  </a:lnTo>
                  <a:lnTo>
                    <a:pt x="194" y="89"/>
                  </a:lnTo>
                  <a:lnTo>
                    <a:pt x="211" y="94"/>
                  </a:lnTo>
                  <a:lnTo>
                    <a:pt x="225" y="102"/>
                  </a:lnTo>
                  <a:lnTo>
                    <a:pt x="238" y="114"/>
                  </a:lnTo>
                  <a:lnTo>
                    <a:pt x="250" y="127"/>
                  </a:lnTo>
                  <a:lnTo>
                    <a:pt x="258" y="142"/>
                  </a:lnTo>
                  <a:lnTo>
                    <a:pt x="263" y="158"/>
                  </a:lnTo>
                  <a:lnTo>
                    <a:pt x="264" y="176"/>
                  </a:lnTo>
                  <a:lnTo>
                    <a:pt x="264" y="176"/>
                  </a:lnTo>
                  <a:lnTo>
                    <a:pt x="263" y="194"/>
                  </a:lnTo>
                  <a:lnTo>
                    <a:pt x="258" y="210"/>
                  </a:lnTo>
                  <a:lnTo>
                    <a:pt x="250" y="227"/>
                  </a:lnTo>
                  <a:lnTo>
                    <a:pt x="238" y="240"/>
                  </a:lnTo>
                  <a:lnTo>
                    <a:pt x="225" y="249"/>
                  </a:lnTo>
                  <a:lnTo>
                    <a:pt x="211" y="258"/>
                  </a:lnTo>
                  <a:lnTo>
                    <a:pt x="194" y="263"/>
                  </a:lnTo>
                  <a:lnTo>
                    <a:pt x="176" y="266"/>
                  </a:lnTo>
                  <a:lnTo>
                    <a:pt x="176" y="266"/>
                  </a:lnTo>
                  <a:lnTo>
                    <a:pt x="158" y="263"/>
                  </a:lnTo>
                  <a:lnTo>
                    <a:pt x="140" y="258"/>
                  </a:lnTo>
                  <a:lnTo>
                    <a:pt x="126" y="249"/>
                  </a:lnTo>
                  <a:lnTo>
                    <a:pt x="113" y="240"/>
                  </a:lnTo>
                  <a:lnTo>
                    <a:pt x="103" y="227"/>
                  </a:lnTo>
                  <a:lnTo>
                    <a:pt x="95" y="210"/>
                  </a:lnTo>
                  <a:lnTo>
                    <a:pt x="88" y="194"/>
                  </a:lnTo>
                  <a:lnTo>
                    <a:pt x="86" y="176"/>
                  </a:lnTo>
                  <a:lnTo>
                    <a:pt x="86" y="176"/>
                  </a:lnTo>
                  <a:lnTo>
                    <a:pt x="88" y="158"/>
                  </a:lnTo>
                  <a:lnTo>
                    <a:pt x="95" y="142"/>
                  </a:lnTo>
                  <a:lnTo>
                    <a:pt x="103" y="127"/>
                  </a:lnTo>
                  <a:lnTo>
                    <a:pt x="113" y="114"/>
                  </a:lnTo>
                  <a:lnTo>
                    <a:pt x="126" y="102"/>
                  </a:lnTo>
                  <a:lnTo>
                    <a:pt x="140" y="94"/>
                  </a:lnTo>
                  <a:lnTo>
                    <a:pt x="158" y="89"/>
                  </a:lnTo>
                  <a:lnTo>
                    <a:pt x="176" y="88"/>
                  </a:lnTo>
                  <a:lnTo>
                    <a:pt x="176" y="88"/>
                  </a:lnTo>
                  <a:close/>
                </a:path>
              </a:pathLst>
            </a:custGeom>
            <a:solidFill>
              <a:srgbClr val="F26B4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33" name="Freeform 285"/>
            <p:cNvSpPr/>
            <p:nvPr/>
          </p:nvSpPr>
          <p:spPr bwMode="auto">
            <a:xfrm>
              <a:off x="5514975" y="4405313"/>
              <a:ext cx="223838" cy="149225"/>
            </a:xfrm>
            <a:custGeom>
              <a:avLst/>
              <a:gdLst/>
              <a:ahLst/>
              <a:cxnLst>
                <a:cxn ang="0">
                  <a:pos x="141" y="14"/>
                </a:cxn>
                <a:cxn ang="0">
                  <a:pos x="107" y="94"/>
                </a:cxn>
                <a:cxn ang="0">
                  <a:pos x="107" y="94"/>
                </a:cxn>
                <a:cxn ang="0">
                  <a:pos x="90" y="89"/>
                </a:cxn>
                <a:cxn ang="0">
                  <a:pos x="72" y="88"/>
                </a:cxn>
                <a:cxn ang="0">
                  <a:pos x="72" y="88"/>
                </a:cxn>
                <a:cxn ang="0">
                  <a:pos x="62" y="88"/>
                </a:cxn>
                <a:cxn ang="0">
                  <a:pos x="53" y="89"/>
                </a:cxn>
                <a:cxn ang="0">
                  <a:pos x="35" y="9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7" y="9"/>
                </a:cxn>
                <a:cxn ang="0">
                  <a:pos x="35" y="4"/>
                </a:cxn>
                <a:cxn ang="0">
                  <a:pos x="53" y="1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90" y="1"/>
                </a:cxn>
                <a:cxn ang="0">
                  <a:pos x="108" y="4"/>
                </a:cxn>
                <a:cxn ang="0">
                  <a:pos x="125" y="8"/>
                </a:cxn>
                <a:cxn ang="0">
                  <a:pos x="141" y="14"/>
                </a:cxn>
                <a:cxn ang="0">
                  <a:pos x="141" y="14"/>
                </a:cxn>
              </a:cxnLst>
              <a:rect l="0" t="0" r="r" b="b"/>
              <a:pathLst>
                <a:path w="141" h="94">
                  <a:moveTo>
                    <a:pt x="141" y="14"/>
                  </a:moveTo>
                  <a:lnTo>
                    <a:pt x="107" y="94"/>
                  </a:lnTo>
                  <a:lnTo>
                    <a:pt x="107" y="94"/>
                  </a:lnTo>
                  <a:lnTo>
                    <a:pt x="90" y="89"/>
                  </a:lnTo>
                  <a:lnTo>
                    <a:pt x="72" y="88"/>
                  </a:lnTo>
                  <a:lnTo>
                    <a:pt x="72" y="88"/>
                  </a:lnTo>
                  <a:lnTo>
                    <a:pt x="62" y="88"/>
                  </a:lnTo>
                  <a:lnTo>
                    <a:pt x="53" y="89"/>
                  </a:lnTo>
                  <a:lnTo>
                    <a:pt x="35" y="9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7" y="9"/>
                  </a:lnTo>
                  <a:lnTo>
                    <a:pt x="35" y="4"/>
                  </a:lnTo>
                  <a:lnTo>
                    <a:pt x="53" y="1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0" y="1"/>
                  </a:lnTo>
                  <a:lnTo>
                    <a:pt x="108" y="4"/>
                  </a:lnTo>
                  <a:lnTo>
                    <a:pt x="125" y="8"/>
                  </a:lnTo>
                  <a:lnTo>
                    <a:pt x="141" y="14"/>
                  </a:lnTo>
                  <a:lnTo>
                    <a:pt x="141" y="14"/>
                  </a:lnTo>
                  <a:close/>
                </a:path>
              </a:pathLst>
            </a:custGeom>
            <a:solidFill>
              <a:srgbClr val="29DDE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34" name="Freeform 286"/>
            <p:cNvSpPr/>
            <p:nvPr/>
          </p:nvSpPr>
          <p:spPr bwMode="auto">
            <a:xfrm>
              <a:off x="5514975" y="4405313"/>
              <a:ext cx="223838" cy="149225"/>
            </a:xfrm>
            <a:custGeom>
              <a:avLst/>
              <a:gdLst/>
              <a:ahLst/>
              <a:cxnLst>
                <a:cxn ang="0">
                  <a:pos x="141" y="14"/>
                </a:cxn>
                <a:cxn ang="0">
                  <a:pos x="107" y="94"/>
                </a:cxn>
                <a:cxn ang="0">
                  <a:pos x="107" y="94"/>
                </a:cxn>
                <a:cxn ang="0">
                  <a:pos x="90" y="89"/>
                </a:cxn>
                <a:cxn ang="0">
                  <a:pos x="72" y="88"/>
                </a:cxn>
                <a:cxn ang="0">
                  <a:pos x="72" y="88"/>
                </a:cxn>
                <a:cxn ang="0">
                  <a:pos x="62" y="88"/>
                </a:cxn>
                <a:cxn ang="0">
                  <a:pos x="53" y="89"/>
                </a:cxn>
                <a:cxn ang="0">
                  <a:pos x="35" y="9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7" y="9"/>
                </a:cxn>
                <a:cxn ang="0">
                  <a:pos x="35" y="4"/>
                </a:cxn>
                <a:cxn ang="0">
                  <a:pos x="53" y="1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90" y="1"/>
                </a:cxn>
                <a:cxn ang="0">
                  <a:pos x="108" y="4"/>
                </a:cxn>
                <a:cxn ang="0">
                  <a:pos x="125" y="8"/>
                </a:cxn>
                <a:cxn ang="0">
                  <a:pos x="141" y="14"/>
                </a:cxn>
                <a:cxn ang="0">
                  <a:pos x="141" y="14"/>
                </a:cxn>
              </a:cxnLst>
              <a:rect l="0" t="0" r="r" b="b"/>
              <a:pathLst>
                <a:path w="141" h="94">
                  <a:moveTo>
                    <a:pt x="141" y="14"/>
                  </a:moveTo>
                  <a:lnTo>
                    <a:pt x="107" y="94"/>
                  </a:lnTo>
                  <a:lnTo>
                    <a:pt x="107" y="94"/>
                  </a:lnTo>
                  <a:lnTo>
                    <a:pt x="90" y="89"/>
                  </a:lnTo>
                  <a:lnTo>
                    <a:pt x="72" y="88"/>
                  </a:lnTo>
                  <a:lnTo>
                    <a:pt x="72" y="88"/>
                  </a:lnTo>
                  <a:lnTo>
                    <a:pt x="62" y="88"/>
                  </a:lnTo>
                  <a:lnTo>
                    <a:pt x="53" y="89"/>
                  </a:lnTo>
                  <a:lnTo>
                    <a:pt x="35" y="9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7" y="9"/>
                  </a:lnTo>
                  <a:lnTo>
                    <a:pt x="35" y="4"/>
                  </a:lnTo>
                  <a:lnTo>
                    <a:pt x="53" y="1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0" y="1"/>
                  </a:lnTo>
                  <a:lnTo>
                    <a:pt x="108" y="4"/>
                  </a:lnTo>
                  <a:lnTo>
                    <a:pt x="125" y="8"/>
                  </a:lnTo>
                  <a:lnTo>
                    <a:pt x="141" y="14"/>
                  </a:lnTo>
                  <a:lnTo>
                    <a:pt x="141" y="14"/>
                  </a:lnTo>
                  <a:close/>
                </a:path>
              </a:pathLst>
            </a:custGeom>
            <a:solidFill>
              <a:srgbClr val="29DDE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35" name="Freeform 287"/>
            <p:cNvSpPr/>
            <p:nvPr/>
          </p:nvSpPr>
          <p:spPr bwMode="auto">
            <a:xfrm>
              <a:off x="5676900" y="4419600"/>
              <a:ext cx="209550" cy="211138"/>
            </a:xfrm>
            <a:custGeom>
              <a:avLst/>
              <a:gdLst/>
              <a:ahLst/>
              <a:cxnLst>
                <a:cxn ang="0">
                  <a:pos x="132" y="97"/>
                </a:cxn>
                <a:cxn ang="0">
                  <a:pos x="52" y="133"/>
                </a:cxn>
                <a:cxn ang="0">
                  <a:pos x="52" y="133"/>
                </a:cxn>
                <a:cxn ang="0">
                  <a:pos x="42" y="116"/>
                </a:cxn>
                <a:cxn ang="0">
                  <a:pos x="31" y="102"/>
                </a:cxn>
                <a:cxn ang="0">
                  <a:pos x="16" y="92"/>
                </a:cxn>
                <a:cxn ang="0">
                  <a:pos x="0" y="84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45" y="9"/>
                </a:cxn>
                <a:cxn ang="0">
                  <a:pos x="60" y="17"/>
                </a:cxn>
                <a:cxn ang="0">
                  <a:pos x="76" y="27"/>
                </a:cxn>
                <a:cxn ang="0">
                  <a:pos x="90" y="38"/>
                </a:cxn>
                <a:cxn ang="0">
                  <a:pos x="103" y="51"/>
                </a:cxn>
                <a:cxn ang="0">
                  <a:pos x="114" y="66"/>
                </a:cxn>
                <a:cxn ang="0">
                  <a:pos x="124" y="80"/>
                </a:cxn>
                <a:cxn ang="0">
                  <a:pos x="132" y="97"/>
                </a:cxn>
                <a:cxn ang="0">
                  <a:pos x="132" y="97"/>
                </a:cxn>
              </a:cxnLst>
              <a:rect l="0" t="0" r="r" b="b"/>
              <a:pathLst>
                <a:path w="132" h="133">
                  <a:moveTo>
                    <a:pt x="132" y="97"/>
                  </a:moveTo>
                  <a:lnTo>
                    <a:pt x="52" y="133"/>
                  </a:lnTo>
                  <a:lnTo>
                    <a:pt x="52" y="133"/>
                  </a:lnTo>
                  <a:lnTo>
                    <a:pt x="42" y="116"/>
                  </a:lnTo>
                  <a:lnTo>
                    <a:pt x="31" y="102"/>
                  </a:lnTo>
                  <a:lnTo>
                    <a:pt x="16" y="92"/>
                  </a:lnTo>
                  <a:lnTo>
                    <a:pt x="0" y="84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45" y="9"/>
                  </a:lnTo>
                  <a:lnTo>
                    <a:pt x="60" y="17"/>
                  </a:lnTo>
                  <a:lnTo>
                    <a:pt x="76" y="27"/>
                  </a:lnTo>
                  <a:lnTo>
                    <a:pt x="90" y="38"/>
                  </a:lnTo>
                  <a:lnTo>
                    <a:pt x="103" y="51"/>
                  </a:lnTo>
                  <a:lnTo>
                    <a:pt x="114" y="66"/>
                  </a:lnTo>
                  <a:lnTo>
                    <a:pt x="124" y="80"/>
                  </a:lnTo>
                  <a:lnTo>
                    <a:pt x="132" y="97"/>
                  </a:lnTo>
                  <a:lnTo>
                    <a:pt x="132" y="9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36" name="Freeform 288"/>
            <p:cNvSpPr/>
            <p:nvPr/>
          </p:nvSpPr>
          <p:spPr bwMode="auto">
            <a:xfrm>
              <a:off x="5502275" y="4565650"/>
              <a:ext cx="404813" cy="398463"/>
            </a:xfrm>
            <a:custGeom>
              <a:avLst/>
              <a:gdLst/>
              <a:ahLst/>
              <a:cxnLst>
                <a:cxn ang="0">
                  <a:pos x="0" y="232"/>
                </a:cxn>
                <a:cxn ang="0">
                  <a:pos x="39" y="155"/>
                </a:cxn>
                <a:cxn ang="0">
                  <a:pos x="39" y="155"/>
                </a:cxn>
                <a:cxn ang="0">
                  <a:pos x="49" y="158"/>
                </a:cxn>
                <a:cxn ang="0">
                  <a:pos x="59" y="162"/>
                </a:cxn>
                <a:cxn ang="0">
                  <a:pos x="69" y="163"/>
                </a:cxn>
                <a:cxn ang="0">
                  <a:pos x="80" y="165"/>
                </a:cxn>
                <a:cxn ang="0">
                  <a:pos x="80" y="165"/>
                </a:cxn>
                <a:cxn ang="0">
                  <a:pos x="98" y="162"/>
                </a:cxn>
                <a:cxn ang="0">
                  <a:pos x="115" y="157"/>
                </a:cxn>
                <a:cxn ang="0">
                  <a:pos x="129" y="148"/>
                </a:cxn>
                <a:cxn ang="0">
                  <a:pos x="142" y="139"/>
                </a:cxn>
                <a:cxn ang="0">
                  <a:pos x="154" y="126"/>
                </a:cxn>
                <a:cxn ang="0">
                  <a:pos x="162" y="109"/>
                </a:cxn>
                <a:cxn ang="0">
                  <a:pos x="167" y="93"/>
                </a:cxn>
                <a:cxn ang="0">
                  <a:pos x="168" y="75"/>
                </a:cxn>
                <a:cxn ang="0">
                  <a:pos x="168" y="75"/>
                </a:cxn>
                <a:cxn ang="0">
                  <a:pos x="168" y="65"/>
                </a:cxn>
                <a:cxn ang="0">
                  <a:pos x="167" y="55"/>
                </a:cxn>
                <a:cxn ang="0">
                  <a:pos x="164" y="47"/>
                </a:cxn>
                <a:cxn ang="0">
                  <a:pos x="160" y="37"/>
                </a:cxn>
                <a:cxn ang="0">
                  <a:pos x="239" y="0"/>
                </a:cxn>
                <a:cxn ang="0">
                  <a:pos x="239" y="0"/>
                </a:cxn>
                <a:cxn ang="0">
                  <a:pos x="245" y="18"/>
                </a:cxn>
                <a:cxn ang="0">
                  <a:pos x="252" y="36"/>
                </a:cxn>
                <a:cxn ang="0">
                  <a:pos x="255" y="55"/>
                </a:cxn>
                <a:cxn ang="0">
                  <a:pos x="255" y="75"/>
                </a:cxn>
                <a:cxn ang="0">
                  <a:pos x="255" y="75"/>
                </a:cxn>
                <a:cxn ang="0">
                  <a:pos x="255" y="93"/>
                </a:cxn>
                <a:cxn ang="0">
                  <a:pos x="252" y="111"/>
                </a:cxn>
                <a:cxn ang="0">
                  <a:pos x="248" y="127"/>
                </a:cxn>
                <a:cxn ang="0">
                  <a:pos x="242" y="144"/>
                </a:cxn>
                <a:cxn ang="0">
                  <a:pos x="234" y="160"/>
                </a:cxn>
                <a:cxn ang="0">
                  <a:pos x="226" y="173"/>
                </a:cxn>
                <a:cxn ang="0">
                  <a:pos x="216" y="188"/>
                </a:cxn>
                <a:cxn ang="0">
                  <a:pos x="204" y="199"/>
                </a:cxn>
                <a:cxn ang="0">
                  <a:pos x="191" y="210"/>
                </a:cxn>
                <a:cxn ang="0">
                  <a:pos x="178" y="220"/>
                </a:cxn>
                <a:cxn ang="0">
                  <a:pos x="164" y="230"/>
                </a:cxn>
                <a:cxn ang="0">
                  <a:pos x="149" y="237"/>
                </a:cxn>
                <a:cxn ang="0">
                  <a:pos x="133" y="243"/>
                </a:cxn>
                <a:cxn ang="0">
                  <a:pos x="115" y="248"/>
                </a:cxn>
                <a:cxn ang="0">
                  <a:pos x="98" y="250"/>
                </a:cxn>
                <a:cxn ang="0">
                  <a:pos x="80" y="251"/>
                </a:cxn>
                <a:cxn ang="0">
                  <a:pos x="80" y="251"/>
                </a:cxn>
                <a:cxn ang="0">
                  <a:pos x="59" y="250"/>
                </a:cxn>
                <a:cxn ang="0">
                  <a:pos x="38" y="246"/>
                </a:cxn>
                <a:cxn ang="0">
                  <a:pos x="18" y="240"/>
                </a:cxn>
                <a:cxn ang="0">
                  <a:pos x="0" y="232"/>
                </a:cxn>
                <a:cxn ang="0">
                  <a:pos x="0" y="232"/>
                </a:cxn>
              </a:cxnLst>
              <a:rect l="0" t="0" r="r" b="b"/>
              <a:pathLst>
                <a:path w="255" h="251">
                  <a:moveTo>
                    <a:pt x="0" y="232"/>
                  </a:moveTo>
                  <a:lnTo>
                    <a:pt x="39" y="155"/>
                  </a:lnTo>
                  <a:lnTo>
                    <a:pt x="39" y="155"/>
                  </a:lnTo>
                  <a:lnTo>
                    <a:pt x="49" y="158"/>
                  </a:lnTo>
                  <a:lnTo>
                    <a:pt x="59" y="162"/>
                  </a:lnTo>
                  <a:lnTo>
                    <a:pt x="69" y="163"/>
                  </a:lnTo>
                  <a:lnTo>
                    <a:pt x="80" y="165"/>
                  </a:lnTo>
                  <a:lnTo>
                    <a:pt x="80" y="165"/>
                  </a:lnTo>
                  <a:lnTo>
                    <a:pt x="98" y="162"/>
                  </a:lnTo>
                  <a:lnTo>
                    <a:pt x="115" y="157"/>
                  </a:lnTo>
                  <a:lnTo>
                    <a:pt x="129" y="148"/>
                  </a:lnTo>
                  <a:lnTo>
                    <a:pt x="142" y="139"/>
                  </a:lnTo>
                  <a:lnTo>
                    <a:pt x="154" y="126"/>
                  </a:lnTo>
                  <a:lnTo>
                    <a:pt x="162" y="109"/>
                  </a:lnTo>
                  <a:lnTo>
                    <a:pt x="167" y="93"/>
                  </a:lnTo>
                  <a:lnTo>
                    <a:pt x="168" y="75"/>
                  </a:lnTo>
                  <a:lnTo>
                    <a:pt x="168" y="75"/>
                  </a:lnTo>
                  <a:lnTo>
                    <a:pt x="168" y="65"/>
                  </a:lnTo>
                  <a:lnTo>
                    <a:pt x="167" y="55"/>
                  </a:lnTo>
                  <a:lnTo>
                    <a:pt x="164" y="47"/>
                  </a:lnTo>
                  <a:lnTo>
                    <a:pt x="160" y="37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45" y="18"/>
                  </a:lnTo>
                  <a:lnTo>
                    <a:pt x="252" y="36"/>
                  </a:lnTo>
                  <a:lnTo>
                    <a:pt x="255" y="55"/>
                  </a:lnTo>
                  <a:lnTo>
                    <a:pt x="255" y="75"/>
                  </a:lnTo>
                  <a:lnTo>
                    <a:pt x="255" y="75"/>
                  </a:lnTo>
                  <a:lnTo>
                    <a:pt x="255" y="93"/>
                  </a:lnTo>
                  <a:lnTo>
                    <a:pt x="252" y="111"/>
                  </a:lnTo>
                  <a:lnTo>
                    <a:pt x="248" y="127"/>
                  </a:lnTo>
                  <a:lnTo>
                    <a:pt x="242" y="144"/>
                  </a:lnTo>
                  <a:lnTo>
                    <a:pt x="234" y="160"/>
                  </a:lnTo>
                  <a:lnTo>
                    <a:pt x="226" y="173"/>
                  </a:lnTo>
                  <a:lnTo>
                    <a:pt x="216" y="188"/>
                  </a:lnTo>
                  <a:lnTo>
                    <a:pt x="204" y="199"/>
                  </a:lnTo>
                  <a:lnTo>
                    <a:pt x="191" y="210"/>
                  </a:lnTo>
                  <a:lnTo>
                    <a:pt x="178" y="220"/>
                  </a:lnTo>
                  <a:lnTo>
                    <a:pt x="164" y="230"/>
                  </a:lnTo>
                  <a:lnTo>
                    <a:pt x="149" y="237"/>
                  </a:lnTo>
                  <a:lnTo>
                    <a:pt x="133" y="243"/>
                  </a:lnTo>
                  <a:lnTo>
                    <a:pt x="115" y="248"/>
                  </a:lnTo>
                  <a:lnTo>
                    <a:pt x="98" y="250"/>
                  </a:lnTo>
                  <a:lnTo>
                    <a:pt x="80" y="251"/>
                  </a:lnTo>
                  <a:lnTo>
                    <a:pt x="80" y="251"/>
                  </a:lnTo>
                  <a:lnTo>
                    <a:pt x="59" y="250"/>
                  </a:lnTo>
                  <a:lnTo>
                    <a:pt x="38" y="246"/>
                  </a:lnTo>
                  <a:lnTo>
                    <a:pt x="18" y="240"/>
                  </a:lnTo>
                  <a:lnTo>
                    <a:pt x="0" y="232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FAD96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519" name="组合 518"/>
          <p:cNvGrpSpPr/>
          <p:nvPr/>
        </p:nvGrpSpPr>
        <p:grpSpPr>
          <a:xfrm>
            <a:off x="8281748" y="4986825"/>
            <a:ext cx="1223433" cy="1225551"/>
            <a:chOff x="6226175" y="3168650"/>
            <a:chExt cx="917575" cy="919163"/>
          </a:xfrm>
        </p:grpSpPr>
        <p:sp>
          <p:nvSpPr>
            <p:cNvPr id="2062" name="Freeform 14"/>
            <p:cNvSpPr/>
            <p:nvPr/>
          </p:nvSpPr>
          <p:spPr bwMode="auto">
            <a:xfrm>
              <a:off x="6226175" y="3168650"/>
              <a:ext cx="917575" cy="919163"/>
            </a:xfrm>
            <a:custGeom>
              <a:avLst/>
              <a:gdLst/>
              <a:ahLst/>
              <a:cxnLst>
                <a:cxn ang="0">
                  <a:pos x="289" y="0"/>
                </a:cxn>
                <a:cxn ang="0">
                  <a:pos x="348" y="6"/>
                </a:cxn>
                <a:cxn ang="0">
                  <a:pos x="402" y="22"/>
                </a:cxn>
                <a:cxn ang="0">
                  <a:pos x="451" y="50"/>
                </a:cxn>
                <a:cxn ang="0">
                  <a:pos x="493" y="85"/>
                </a:cxn>
                <a:cxn ang="0">
                  <a:pos x="529" y="129"/>
                </a:cxn>
                <a:cxn ang="0">
                  <a:pos x="555" y="178"/>
                </a:cxn>
                <a:cxn ang="0">
                  <a:pos x="573" y="232"/>
                </a:cxn>
                <a:cxn ang="0">
                  <a:pos x="578" y="290"/>
                </a:cxn>
                <a:cxn ang="0">
                  <a:pos x="576" y="320"/>
                </a:cxn>
                <a:cxn ang="0">
                  <a:pos x="565" y="375"/>
                </a:cxn>
                <a:cxn ang="0">
                  <a:pos x="544" y="427"/>
                </a:cxn>
                <a:cxn ang="0">
                  <a:pos x="513" y="473"/>
                </a:cxn>
                <a:cxn ang="0">
                  <a:pos x="473" y="512"/>
                </a:cxn>
                <a:cxn ang="0">
                  <a:pos x="428" y="543"/>
                </a:cxn>
                <a:cxn ang="0">
                  <a:pos x="376" y="566"/>
                </a:cxn>
                <a:cxn ang="0">
                  <a:pos x="318" y="578"/>
                </a:cxn>
                <a:cxn ang="0">
                  <a:pos x="289" y="579"/>
                </a:cxn>
                <a:cxn ang="0">
                  <a:pos x="230" y="573"/>
                </a:cxn>
                <a:cxn ang="0">
                  <a:pos x="176" y="556"/>
                </a:cxn>
                <a:cxn ang="0">
                  <a:pos x="127" y="530"/>
                </a:cxn>
                <a:cxn ang="0">
                  <a:pos x="85" y="494"/>
                </a:cxn>
                <a:cxn ang="0">
                  <a:pos x="49" y="452"/>
                </a:cxn>
                <a:cxn ang="0">
                  <a:pos x="23" y="403"/>
                </a:cxn>
                <a:cxn ang="0">
                  <a:pos x="6" y="347"/>
                </a:cxn>
                <a:cxn ang="0">
                  <a:pos x="0" y="290"/>
                </a:cxn>
                <a:cxn ang="0">
                  <a:pos x="2" y="261"/>
                </a:cxn>
                <a:cxn ang="0">
                  <a:pos x="13" y="204"/>
                </a:cxn>
                <a:cxn ang="0">
                  <a:pos x="34" y="151"/>
                </a:cxn>
                <a:cxn ang="0">
                  <a:pos x="65" y="106"/>
                </a:cxn>
                <a:cxn ang="0">
                  <a:pos x="104" y="67"/>
                </a:cxn>
                <a:cxn ang="0">
                  <a:pos x="152" y="36"/>
                </a:cxn>
                <a:cxn ang="0">
                  <a:pos x="202" y="13"/>
                </a:cxn>
                <a:cxn ang="0">
                  <a:pos x="260" y="1"/>
                </a:cxn>
                <a:cxn ang="0">
                  <a:pos x="289" y="0"/>
                </a:cxn>
              </a:cxnLst>
              <a:rect l="0" t="0" r="r" b="b"/>
              <a:pathLst>
                <a:path w="578" h="579">
                  <a:moveTo>
                    <a:pt x="289" y="0"/>
                  </a:moveTo>
                  <a:lnTo>
                    <a:pt x="289" y="0"/>
                  </a:lnTo>
                  <a:lnTo>
                    <a:pt x="318" y="1"/>
                  </a:lnTo>
                  <a:lnTo>
                    <a:pt x="348" y="6"/>
                  </a:lnTo>
                  <a:lnTo>
                    <a:pt x="376" y="13"/>
                  </a:lnTo>
                  <a:lnTo>
                    <a:pt x="402" y="22"/>
                  </a:lnTo>
                  <a:lnTo>
                    <a:pt x="428" y="36"/>
                  </a:lnTo>
                  <a:lnTo>
                    <a:pt x="451" y="50"/>
                  </a:lnTo>
                  <a:lnTo>
                    <a:pt x="473" y="67"/>
                  </a:lnTo>
                  <a:lnTo>
                    <a:pt x="493" y="85"/>
                  </a:lnTo>
                  <a:lnTo>
                    <a:pt x="513" y="106"/>
                  </a:lnTo>
                  <a:lnTo>
                    <a:pt x="529" y="129"/>
                  </a:lnTo>
                  <a:lnTo>
                    <a:pt x="544" y="151"/>
                  </a:lnTo>
                  <a:lnTo>
                    <a:pt x="555" y="178"/>
                  </a:lnTo>
                  <a:lnTo>
                    <a:pt x="565" y="204"/>
                  </a:lnTo>
                  <a:lnTo>
                    <a:pt x="573" y="232"/>
                  </a:lnTo>
                  <a:lnTo>
                    <a:pt x="576" y="261"/>
                  </a:lnTo>
                  <a:lnTo>
                    <a:pt x="578" y="290"/>
                  </a:lnTo>
                  <a:lnTo>
                    <a:pt x="578" y="290"/>
                  </a:lnTo>
                  <a:lnTo>
                    <a:pt x="576" y="320"/>
                  </a:lnTo>
                  <a:lnTo>
                    <a:pt x="573" y="347"/>
                  </a:lnTo>
                  <a:lnTo>
                    <a:pt x="565" y="375"/>
                  </a:lnTo>
                  <a:lnTo>
                    <a:pt x="555" y="403"/>
                  </a:lnTo>
                  <a:lnTo>
                    <a:pt x="544" y="427"/>
                  </a:lnTo>
                  <a:lnTo>
                    <a:pt x="529" y="452"/>
                  </a:lnTo>
                  <a:lnTo>
                    <a:pt x="513" y="473"/>
                  </a:lnTo>
                  <a:lnTo>
                    <a:pt x="493" y="494"/>
                  </a:lnTo>
                  <a:lnTo>
                    <a:pt x="473" y="512"/>
                  </a:lnTo>
                  <a:lnTo>
                    <a:pt x="451" y="530"/>
                  </a:lnTo>
                  <a:lnTo>
                    <a:pt x="428" y="543"/>
                  </a:lnTo>
                  <a:lnTo>
                    <a:pt x="402" y="556"/>
                  </a:lnTo>
                  <a:lnTo>
                    <a:pt x="376" y="566"/>
                  </a:lnTo>
                  <a:lnTo>
                    <a:pt x="348" y="573"/>
                  </a:lnTo>
                  <a:lnTo>
                    <a:pt x="318" y="578"/>
                  </a:lnTo>
                  <a:lnTo>
                    <a:pt x="289" y="579"/>
                  </a:lnTo>
                  <a:lnTo>
                    <a:pt x="289" y="579"/>
                  </a:lnTo>
                  <a:lnTo>
                    <a:pt x="260" y="578"/>
                  </a:lnTo>
                  <a:lnTo>
                    <a:pt x="230" y="573"/>
                  </a:lnTo>
                  <a:lnTo>
                    <a:pt x="202" y="566"/>
                  </a:lnTo>
                  <a:lnTo>
                    <a:pt x="176" y="556"/>
                  </a:lnTo>
                  <a:lnTo>
                    <a:pt x="152" y="543"/>
                  </a:lnTo>
                  <a:lnTo>
                    <a:pt x="127" y="530"/>
                  </a:lnTo>
                  <a:lnTo>
                    <a:pt x="104" y="512"/>
                  </a:lnTo>
                  <a:lnTo>
                    <a:pt x="85" y="494"/>
                  </a:lnTo>
                  <a:lnTo>
                    <a:pt x="65" y="473"/>
                  </a:lnTo>
                  <a:lnTo>
                    <a:pt x="49" y="452"/>
                  </a:lnTo>
                  <a:lnTo>
                    <a:pt x="34" y="427"/>
                  </a:lnTo>
                  <a:lnTo>
                    <a:pt x="23" y="403"/>
                  </a:lnTo>
                  <a:lnTo>
                    <a:pt x="13" y="375"/>
                  </a:lnTo>
                  <a:lnTo>
                    <a:pt x="6" y="347"/>
                  </a:lnTo>
                  <a:lnTo>
                    <a:pt x="2" y="320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" y="261"/>
                  </a:lnTo>
                  <a:lnTo>
                    <a:pt x="6" y="232"/>
                  </a:lnTo>
                  <a:lnTo>
                    <a:pt x="13" y="204"/>
                  </a:lnTo>
                  <a:lnTo>
                    <a:pt x="23" y="178"/>
                  </a:lnTo>
                  <a:lnTo>
                    <a:pt x="34" y="151"/>
                  </a:lnTo>
                  <a:lnTo>
                    <a:pt x="49" y="129"/>
                  </a:lnTo>
                  <a:lnTo>
                    <a:pt x="65" y="106"/>
                  </a:lnTo>
                  <a:lnTo>
                    <a:pt x="85" y="85"/>
                  </a:lnTo>
                  <a:lnTo>
                    <a:pt x="104" y="67"/>
                  </a:lnTo>
                  <a:lnTo>
                    <a:pt x="127" y="50"/>
                  </a:lnTo>
                  <a:lnTo>
                    <a:pt x="152" y="36"/>
                  </a:lnTo>
                  <a:lnTo>
                    <a:pt x="176" y="22"/>
                  </a:lnTo>
                  <a:lnTo>
                    <a:pt x="202" y="13"/>
                  </a:lnTo>
                  <a:lnTo>
                    <a:pt x="230" y="6"/>
                  </a:lnTo>
                  <a:lnTo>
                    <a:pt x="260" y="1"/>
                  </a:lnTo>
                  <a:lnTo>
                    <a:pt x="289" y="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26B4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37" name="Freeform 289"/>
            <p:cNvSpPr>
              <a:spLocks noEditPoints="1"/>
            </p:cNvSpPr>
            <p:nvPr/>
          </p:nvSpPr>
          <p:spPr bwMode="auto">
            <a:xfrm>
              <a:off x="6303963" y="3408363"/>
              <a:ext cx="765175" cy="441325"/>
            </a:xfrm>
            <a:custGeom>
              <a:avLst/>
              <a:gdLst/>
              <a:ahLst/>
              <a:cxnLst>
                <a:cxn ang="0">
                  <a:pos x="325" y="278"/>
                </a:cxn>
                <a:cxn ang="0">
                  <a:pos x="111" y="278"/>
                </a:cxn>
                <a:cxn ang="0">
                  <a:pos x="0" y="133"/>
                </a:cxn>
                <a:cxn ang="0">
                  <a:pos x="72" y="23"/>
                </a:cxn>
                <a:cxn ang="0">
                  <a:pos x="148" y="23"/>
                </a:cxn>
                <a:cxn ang="0">
                  <a:pos x="255" y="0"/>
                </a:cxn>
                <a:cxn ang="0">
                  <a:pos x="359" y="0"/>
                </a:cxn>
                <a:cxn ang="0">
                  <a:pos x="469" y="23"/>
                </a:cxn>
                <a:cxn ang="0">
                  <a:pos x="470" y="95"/>
                </a:cxn>
                <a:cxn ang="0">
                  <a:pos x="470" y="167"/>
                </a:cxn>
                <a:cxn ang="0">
                  <a:pos x="482" y="278"/>
                </a:cxn>
                <a:cxn ang="0">
                  <a:pos x="469" y="239"/>
                </a:cxn>
                <a:cxn ang="0">
                  <a:pos x="469" y="133"/>
                </a:cxn>
                <a:cxn ang="0">
                  <a:pos x="436" y="61"/>
                </a:cxn>
                <a:cxn ang="0">
                  <a:pos x="431" y="23"/>
                </a:cxn>
                <a:cxn ang="0">
                  <a:pos x="431" y="61"/>
                </a:cxn>
                <a:cxn ang="0">
                  <a:pos x="431" y="133"/>
                </a:cxn>
                <a:cxn ang="0">
                  <a:pos x="398" y="205"/>
                </a:cxn>
                <a:cxn ang="0">
                  <a:pos x="397" y="239"/>
                </a:cxn>
                <a:cxn ang="0">
                  <a:pos x="364" y="167"/>
                </a:cxn>
                <a:cxn ang="0">
                  <a:pos x="364" y="129"/>
                </a:cxn>
                <a:cxn ang="0">
                  <a:pos x="364" y="95"/>
                </a:cxn>
                <a:cxn ang="0">
                  <a:pos x="359" y="23"/>
                </a:cxn>
                <a:cxn ang="0">
                  <a:pos x="327" y="95"/>
                </a:cxn>
                <a:cxn ang="0">
                  <a:pos x="327" y="201"/>
                </a:cxn>
                <a:cxn ang="0">
                  <a:pos x="359" y="273"/>
                </a:cxn>
                <a:cxn ang="0">
                  <a:pos x="292" y="239"/>
                </a:cxn>
                <a:cxn ang="0">
                  <a:pos x="292" y="201"/>
                </a:cxn>
                <a:cxn ang="0">
                  <a:pos x="292" y="129"/>
                </a:cxn>
                <a:cxn ang="0">
                  <a:pos x="325" y="58"/>
                </a:cxn>
                <a:cxn ang="0">
                  <a:pos x="255" y="95"/>
                </a:cxn>
                <a:cxn ang="0">
                  <a:pos x="287" y="167"/>
                </a:cxn>
                <a:cxn ang="0">
                  <a:pos x="287" y="205"/>
                </a:cxn>
                <a:cxn ang="0">
                  <a:pos x="287" y="239"/>
                </a:cxn>
                <a:cxn ang="0">
                  <a:pos x="220" y="239"/>
                </a:cxn>
                <a:cxn ang="0">
                  <a:pos x="253" y="167"/>
                </a:cxn>
                <a:cxn ang="0">
                  <a:pos x="253" y="61"/>
                </a:cxn>
                <a:cxn ang="0">
                  <a:pos x="215" y="58"/>
                </a:cxn>
                <a:cxn ang="0">
                  <a:pos x="215" y="95"/>
                </a:cxn>
                <a:cxn ang="0">
                  <a:pos x="215" y="133"/>
                </a:cxn>
                <a:cxn ang="0">
                  <a:pos x="215" y="205"/>
                </a:cxn>
                <a:cxn ang="0">
                  <a:pos x="181" y="273"/>
                </a:cxn>
                <a:cxn ang="0">
                  <a:pos x="181" y="167"/>
                </a:cxn>
                <a:cxn ang="0">
                  <a:pos x="148" y="95"/>
                </a:cxn>
                <a:cxn ang="0">
                  <a:pos x="148" y="58"/>
                </a:cxn>
                <a:cxn ang="0">
                  <a:pos x="144" y="23"/>
                </a:cxn>
                <a:cxn ang="0">
                  <a:pos x="144" y="95"/>
                </a:cxn>
                <a:cxn ang="0">
                  <a:pos x="111" y="167"/>
                </a:cxn>
                <a:cxn ang="0">
                  <a:pos x="111" y="273"/>
                </a:cxn>
                <a:cxn ang="0">
                  <a:pos x="77" y="205"/>
                </a:cxn>
                <a:cxn ang="0">
                  <a:pos x="77" y="167"/>
                </a:cxn>
                <a:cxn ang="0">
                  <a:pos x="77" y="129"/>
                </a:cxn>
                <a:cxn ang="0">
                  <a:pos x="77" y="58"/>
                </a:cxn>
                <a:cxn ang="0">
                  <a:pos x="39" y="61"/>
                </a:cxn>
                <a:cxn ang="0">
                  <a:pos x="39" y="167"/>
                </a:cxn>
                <a:cxn ang="0">
                  <a:pos x="72" y="239"/>
                </a:cxn>
                <a:cxn ang="0">
                  <a:pos x="3" y="273"/>
                </a:cxn>
                <a:cxn ang="0">
                  <a:pos x="3" y="239"/>
                </a:cxn>
                <a:cxn ang="0">
                  <a:pos x="3" y="167"/>
                </a:cxn>
                <a:cxn ang="0">
                  <a:pos x="3" y="61"/>
                </a:cxn>
              </a:cxnLst>
              <a:rect l="0" t="0" r="r" b="b"/>
              <a:pathLst>
                <a:path w="482" h="278">
                  <a:moveTo>
                    <a:pt x="482" y="278"/>
                  </a:moveTo>
                  <a:lnTo>
                    <a:pt x="470" y="278"/>
                  </a:lnTo>
                  <a:lnTo>
                    <a:pt x="469" y="278"/>
                  </a:lnTo>
                  <a:lnTo>
                    <a:pt x="436" y="278"/>
                  </a:lnTo>
                  <a:lnTo>
                    <a:pt x="431" y="278"/>
                  </a:lnTo>
                  <a:lnTo>
                    <a:pt x="398" y="278"/>
                  </a:lnTo>
                  <a:lnTo>
                    <a:pt x="397" y="278"/>
                  </a:lnTo>
                  <a:lnTo>
                    <a:pt x="364" y="278"/>
                  </a:lnTo>
                  <a:lnTo>
                    <a:pt x="359" y="278"/>
                  </a:lnTo>
                  <a:lnTo>
                    <a:pt x="327" y="278"/>
                  </a:lnTo>
                  <a:lnTo>
                    <a:pt x="325" y="278"/>
                  </a:lnTo>
                  <a:lnTo>
                    <a:pt x="292" y="278"/>
                  </a:lnTo>
                  <a:lnTo>
                    <a:pt x="287" y="278"/>
                  </a:lnTo>
                  <a:lnTo>
                    <a:pt x="255" y="278"/>
                  </a:lnTo>
                  <a:lnTo>
                    <a:pt x="253" y="278"/>
                  </a:lnTo>
                  <a:lnTo>
                    <a:pt x="220" y="278"/>
                  </a:lnTo>
                  <a:lnTo>
                    <a:pt x="215" y="278"/>
                  </a:lnTo>
                  <a:lnTo>
                    <a:pt x="183" y="278"/>
                  </a:lnTo>
                  <a:lnTo>
                    <a:pt x="181" y="278"/>
                  </a:lnTo>
                  <a:lnTo>
                    <a:pt x="148" y="278"/>
                  </a:lnTo>
                  <a:lnTo>
                    <a:pt x="144" y="278"/>
                  </a:lnTo>
                  <a:lnTo>
                    <a:pt x="111" y="278"/>
                  </a:lnTo>
                  <a:lnTo>
                    <a:pt x="109" y="278"/>
                  </a:lnTo>
                  <a:lnTo>
                    <a:pt x="77" y="278"/>
                  </a:lnTo>
                  <a:lnTo>
                    <a:pt x="72" y="278"/>
                  </a:lnTo>
                  <a:lnTo>
                    <a:pt x="39" y="278"/>
                  </a:lnTo>
                  <a:lnTo>
                    <a:pt x="37" y="278"/>
                  </a:lnTo>
                  <a:lnTo>
                    <a:pt x="3" y="278"/>
                  </a:lnTo>
                  <a:lnTo>
                    <a:pt x="0" y="278"/>
                  </a:lnTo>
                  <a:lnTo>
                    <a:pt x="0" y="273"/>
                  </a:lnTo>
                  <a:lnTo>
                    <a:pt x="0" y="205"/>
                  </a:lnTo>
                  <a:lnTo>
                    <a:pt x="0" y="201"/>
                  </a:lnTo>
                  <a:lnTo>
                    <a:pt x="0" y="133"/>
                  </a:lnTo>
                  <a:lnTo>
                    <a:pt x="0" y="129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3"/>
                  </a:lnTo>
                  <a:lnTo>
                    <a:pt x="37" y="23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39" y="23"/>
                  </a:lnTo>
                  <a:lnTo>
                    <a:pt x="72" y="23"/>
                  </a:lnTo>
                  <a:lnTo>
                    <a:pt x="72" y="0"/>
                  </a:lnTo>
                  <a:lnTo>
                    <a:pt x="77" y="0"/>
                  </a:lnTo>
                  <a:lnTo>
                    <a:pt x="77" y="23"/>
                  </a:lnTo>
                  <a:lnTo>
                    <a:pt x="109" y="23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1" y="23"/>
                  </a:lnTo>
                  <a:lnTo>
                    <a:pt x="144" y="23"/>
                  </a:lnTo>
                  <a:lnTo>
                    <a:pt x="144" y="0"/>
                  </a:lnTo>
                  <a:lnTo>
                    <a:pt x="148" y="0"/>
                  </a:lnTo>
                  <a:lnTo>
                    <a:pt x="148" y="23"/>
                  </a:lnTo>
                  <a:lnTo>
                    <a:pt x="181" y="23"/>
                  </a:lnTo>
                  <a:lnTo>
                    <a:pt x="181" y="0"/>
                  </a:lnTo>
                  <a:lnTo>
                    <a:pt x="183" y="0"/>
                  </a:lnTo>
                  <a:lnTo>
                    <a:pt x="183" y="23"/>
                  </a:lnTo>
                  <a:lnTo>
                    <a:pt x="215" y="23"/>
                  </a:lnTo>
                  <a:lnTo>
                    <a:pt x="215" y="0"/>
                  </a:lnTo>
                  <a:lnTo>
                    <a:pt x="220" y="0"/>
                  </a:lnTo>
                  <a:lnTo>
                    <a:pt x="220" y="23"/>
                  </a:lnTo>
                  <a:lnTo>
                    <a:pt x="253" y="23"/>
                  </a:lnTo>
                  <a:lnTo>
                    <a:pt x="253" y="0"/>
                  </a:lnTo>
                  <a:lnTo>
                    <a:pt x="255" y="0"/>
                  </a:lnTo>
                  <a:lnTo>
                    <a:pt x="255" y="23"/>
                  </a:lnTo>
                  <a:lnTo>
                    <a:pt x="287" y="23"/>
                  </a:lnTo>
                  <a:lnTo>
                    <a:pt x="287" y="0"/>
                  </a:lnTo>
                  <a:lnTo>
                    <a:pt x="292" y="0"/>
                  </a:lnTo>
                  <a:lnTo>
                    <a:pt x="292" y="23"/>
                  </a:lnTo>
                  <a:lnTo>
                    <a:pt x="325" y="23"/>
                  </a:lnTo>
                  <a:lnTo>
                    <a:pt x="325" y="0"/>
                  </a:lnTo>
                  <a:lnTo>
                    <a:pt x="327" y="0"/>
                  </a:lnTo>
                  <a:lnTo>
                    <a:pt x="327" y="23"/>
                  </a:lnTo>
                  <a:lnTo>
                    <a:pt x="359" y="23"/>
                  </a:lnTo>
                  <a:lnTo>
                    <a:pt x="359" y="0"/>
                  </a:lnTo>
                  <a:lnTo>
                    <a:pt x="364" y="0"/>
                  </a:lnTo>
                  <a:lnTo>
                    <a:pt x="364" y="23"/>
                  </a:lnTo>
                  <a:lnTo>
                    <a:pt x="397" y="23"/>
                  </a:lnTo>
                  <a:lnTo>
                    <a:pt x="397" y="0"/>
                  </a:lnTo>
                  <a:lnTo>
                    <a:pt x="398" y="0"/>
                  </a:lnTo>
                  <a:lnTo>
                    <a:pt x="398" y="23"/>
                  </a:lnTo>
                  <a:lnTo>
                    <a:pt x="431" y="23"/>
                  </a:lnTo>
                  <a:lnTo>
                    <a:pt x="431" y="0"/>
                  </a:lnTo>
                  <a:lnTo>
                    <a:pt x="436" y="0"/>
                  </a:lnTo>
                  <a:lnTo>
                    <a:pt x="436" y="23"/>
                  </a:lnTo>
                  <a:lnTo>
                    <a:pt x="469" y="23"/>
                  </a:lnTo>
                  <a:lnTo>
                    <a:pt x="469" y="0"/>
                  </a:lnTo>
                  <a:lnTo>
                    <a:pt x="470" y="0"/>
                  </a:lnTo>
                  <a:lnTo>
                    <a:pt x="470" y="23"/>
                  </a:lnTo>
                  <a:lnTo>
                    <a:pt x="482" y="23"/>
                  </a:lnTo>
                  <a:lnTo>
                    <a:pt x="482" y="23"/>
                  </a:lnTo>
                  <a:lnTo>
                    <a:pt x="470" y="23"/>
                  </a:lnTo>
                  <a:lnTo>
                    <a:pt x="470" y="58"/>
                  </a:lnTo>
                  <a:lnTo>
                    <a:pt x="482" y="58"/>
                  </a:lnTo>
                  <a:lnTo>
                    <a:pt x="482" y="61"/>
                  </a:lnTo>
                  <a:lnTo>
                    <a:pt x="470" y="61"/>
                  </a:lnTo>
                  <a:lnTo>
                    <a:pt x="470" y="95"/>
                  </a:lnTo>
                  <a:lnTo>
                    <a:pt x="482" y="95"/>
                  </a:lnTo>
                  <a:lnTo>
                    <a:pt x="482" y="95"/>
                  </a:lnTo>
                  <a:lnTo>
                    <a:pt x="470" y="95"/>
                  </a:lnTo>
                  <a:lnTo>
                    <a:pt x="470" y="129"/>
                  </a:lnTo>
                  <a:lnTo>
                    <a:pt x="482" y="129"/>
                  </a:lnTo>
                  <a:lnTo>
                    <a:pt x="482" y="133"/>
                  </a:lnTo>
                  <a:lnTo>
                    <a:pt x="470" y="133"/>
                  </a:lnTo>
                  <a:lnTo>
                    <a:pt x="470" y="167"/>
                  </a:lnTo>
                  <a:lnTo>
                    <a:pt x="482" y="167"/>
                  </a:lnTo>
                  <a:lnTo>
                    <a:pt x="482" y="167"/>
                  </a:lnTo>
                  <a:lnTo>
                    <a:pt x="470" y="167"/>
                  </a:lnTo>
                  <a:lnTo>
                    <a:pt x="470" y="201"/>
                  </a:lnTo>
                  <a:lnTo>
                    <a:pt x="482" y="201"/>
                  </a:lnTo>
                  <a:lnTo>
                    <a:pt x="482" y="205"/>
                  </a:lnTo>
                  <a:lnTo>
                    <a:pt x="470" y="205"/>
                  </a:lnTo>
                  <a:lnTo>
                    <a:pt x="470" y="239"/>
                  </a:lnTo>
                  <a:lnTo>
                    <a:pt x="482" y="239"/>
                  </a:lnTo>
                  <a:lnTo>
                    <a:pt x="482" y="239"/>
                  </a:lnTo>
                  <a:lnTo>
                    <a:pt x="470" y="239"/>
                  </a:lnTo>
                  <a:lnTo>
                    <a:pt x="470" y="273"/>
                  </a:lnTo>
                  <a:lnTo>
                    <a:pt x="482" y="273"/>
                  </a:lnTo>
                  <a:lnTo>
                    <a:pt x="482" y="278"/>
                  </a:lnTo>
                  <a:lnTo>
                    <a:pt x="482" y="278"/>
                  </a:lnTo>
                  <a:close/>
                  <a:moveTo>
                    <a:pt x="436" y="273"/>
                  </a:moveTo>
                  <a:lnTo>
                    <a:pt x="436" y="239"/>
                  </a:lnTo>
                  <a:lnTo>
                    <a:pt x="469" y="239"/>
                  </a:lnTo>
                  <a:lnTo>
                    <a:pt x="469" y="273"/>
                  </a:lnTo>
                  <a:lnTo>
                    <a:pt x="436" y="273"/>
                  </a:lnTo>
                  <a:lnTo>
                    <a:pt x="436" y="273"/>
                  </a:lnTo>
                  <a:close/>
                  <a:moveTo>
                    <a:pt x="436" y="239"/>
                  </a:moveTo>
                  <a:lnTo>
                    <a:pt x="436" y="205"/>
                  </a:lnTo>
                  <a:lnTo>
                    <a:pt x="469" y="205"/>
                  </a:lnTo>
                  <a:lnTo>
                    <a:pt x="469" y="239"/>
                  </a:lnTo>
                  <a:lnTo>
                    <a:pt x="436" y="239"/>
                  </a:lnTo>
                  <a:lnTo>
                    <a:pt x="436" y="239"/>
                  </a:lnTo>
                  <a:close/>
                  <a:moveTo>
                    <a:pt x="436" y="201"/>
                  </a:moveTo>
                  <a:lnTo>
                    <a:pt x="436" y="167"/>
                  </a:lnTo>
                  <a:lnTo>
                    <a:pt x="469" y="167"/>
                  </a:lnTo>
                  <a:lnTo>
                    <a:pt x="469" y="201"/>
                  </a:lnTo>
                  <a:lnTo>
                    <a:pt x="436" y="201"/>
                  </a:lnTo>
                  <a:lnTo>
                    <a:pt x="436" y="201"/>
                  </a:lnTo>
                  <a:close/>
                  <a:moveTo>
                    <a:pt x="436" y="167"/>
                  </a:moveTo>
                  <a:lnTo>
                    <a:pt x="436" y="133"/>
                  </a:lnTo>
                  <a:lnTo>
                    <a:pt x="469" y="133"/>
                  </a:lnTo>
                  <a:lnTo>
                    <a:pt x="469" y="167"/>
                  </a:lnTo>
                  <a:lnTo>
                    <a:pt x="436" y="167"/>
                  </a:lnTo>
                  <a:lnTo>
                    <a:pt x="436" y="167"/>
                  </a:lnTo>
                  <a:close/>
                  <a:moveTo>
                    <a:pt x="436" y="129"/>
                  </a:moveTo>
                  <a:lnTo>
                    <a:pt x="436" y="95"/>
                  </a:lnTo>
                  <a:lnTo>
                    <a:pt x="469" y="95"/>
                  </a:lnTo>
                  <a:lnTo>
                    <a:pt x="469" y="129"/>
                  </a:lnTo>
                  <a:lnTo>
                    <a:pt x="436" y="129"/>
                  </a:lnTo>
                  <a:lnTo>
                    <a:pt x="436" y="129"/>
                  </a:lnTo>
                  <a:close/>
                  <a:moveTo>
                    <a:pt x="436" y="95"/>
                  </a:moveTo>
                  <a:lnTo>
                    <a:pt x="436" y="61"/>
                  </a:lnTo>
                  <a:lnTo>
                    <a:pt x="469" y="61"/>
                  </a:lnTo>
                  <a:lnTo>
                    <a:pt x="469" y="95"/>
                  </a:lnTo>
                  <a:lnTo>
                    <a:pt x="436" y="95"/>
                  </a:lnTo>
                  <a:lnTo>
                    <a:pt x="436" y="95"/>
                  </a:lnTo>
                  <a:close/>
                  <a:moveTo>
                    <a:pt x="436" y="58"/>
                  </a:moveTo>
                  <a:lnTo>
                    <a:pt x="436" y="23"/>
                  </a:lnTo>
                  <a:lnTo>
                    <a:pt x="469" y="23"/>
                  </a:lnTo>
                  <a:lnTo>
                    <a:pt x="469" y="58"/>
                  </a:lnTo>
                  <a:lnTo>
                    <a:pt x="436" y="58"/>
                  </a:lnTo>
                  <a:lnTo>
                    <a:pt x="436" y="58"/>
                  </a:lnTo>
                  <a:close/>
                  <a:moveTo>
                    <a:pt x="431" y="23"/>
                  </a:moveTo>
                  <a:lnTo>
                    <a:pt x="431" y="58"/>
                  </a:lnTo>
                  <a:lnTo>
                    <a:pt x="398" y="58"/>
                  </a:lnTo>
                  <a:lnTo>
                    <a:pt x="398" y="23"/>
                  </a:lnTo>
                  <a:lnTo>
                    <a:pt x="431" y="23"/>
                  </a:lnTo>
                  <a:lnTo>
                    <a:pt x="431" y="23"/>
                  </a:lnTo>
                  <a:close/>
                  <a:moveTo>
                    <a:pt x="431" y="61"/>
                  </a:moveTo>
                  <a:lnTo>
                    <a:pt x="431" y="95"/>
                  </a:lnTo>
                  <a:lnTo>
                    <a:pt x="398" y="95"/>
                  </a:lnTo>
                  <a:lnTo>
                    <a:pt x="398" y="61"/>
                  </a:lnTo>
                  <a:lnTo>
                    <a:pt x="431" y="61"/>
                  </a:lnTo>
                  <a:lnTo>
                    <a:pt x="431" y="61"/>
                  </a:lnTo>
                  <a:close/>
                  <a:moveTo>
                    <a:pt x="431" y="95"/>
                  </a:moveTo>
                  <a:lnTo>
                    <a:pt x="431" y="129"/>
                  </a:lnTo>
                  <a:lnTo>
                    <a:pt x="398" y="129"/>
                  </a:lnTo>
                  <a:lnTo>
                    <a:pt x="398" y="95"/>
                  </a:lnTo>
                  <a:lnTo>
                    <a:pt x="431" y="95"/>
                  </a:lnTo>
                  <a:lnTo>
                    <a:pt x="431" y="95"/>
                  </a:lnTo>
                  <a:close/>
                  <a:moveTo>
                    <a:pt x="431" y="133"/>
                  </a:moveTo>
                  <a:lnTo>
                    <a:pt x="431" y="167"/>
                  </a:lnTo>
                  <a:lnTo>
                    <a:pt x="398" y="167"/>
                  </a:lnTo>
                  <a:lnTo>
                    <a:pt x="398" y="133"/>
                  </a:lnTo>
                  <a:lnTo>
                    <a:pt x="431" y="133"/>
                  </a:lnTo>
                  <a:lnTo>
                    <a:pt x="431" y="133"/>
                  </a:lnTo>
                  <a:close/>
                  <a:moveTo>
                    <a:pt x="431" y="167"/>
                  </a:moveTo>
                  <a:lnTo>
                    <a:pt x="431" y="201"/>
                  </a:lnTo>
                  <a:lnTo>
                    <a:pt x="398" y="201"/>
                  </a:lnTo>
                  <a:lnTo>
                    <a:pt x="398" y="167"/>
                  </a:lnTo>
                  <a:lnTo>
                    <a:pt x="431" y="167"/>
                  </a:lnTo>
                  <a:lnTo>
                    <a:pt x="431" y="167"/>
                  </a:lnTo>
                  <a:close/>
                  <a:moveTo>
                    <a:pt x="431" y="205"/>
                  </a:moveTo>
                  <a:lnTo>
                    <a:pt x="431" y="239"/>
                  </a:lnTo>
                  <a:lnTo>
                    <a:pt x="398" y="239"/>
                  </a:lnTo>
                  <a:lnTo>
                    <a:pt x="398" y="205"/>
                  </a:lnTo>
                  <a:lnTo>
                    <a:pt x="431" y="205"/>
                  </a:lnTo>
                  <a:lnTo>
                    <a:pt x="431" y="205"/>
                  </a:lnTo>
                  <a:close/>
                  <a:moveTo>
                    <a:pt x="431" y="239"/>
                  </a:moveTo>
                  <a:lnTo>
                    <a:pt x="431" y="273"/>
                  </a:lnTo>
                  <a:lnTo>
                    <a:pt x="398" y="273"/>
                  </a:lnTo>
                  <a:lnTo>
                    <a:pt x="398" y="239"/>
                  </a:lnTo>
                  <a:lnTo>
                    <a:pt x="431" y="239"/>
                  </a:lnTo>
                  <a:lnTo>
                    <a:pt x="431" y="239"/>
                  </a:lnTo>
                  <a:close/>
                  <a:moveTo>
                    <a:pt x="364" y="273"/>
                  </a:moveTo>
                  <a:lnTo>
                    <a:pt x="364" y="239"/>
                  </a:lnTo>
                  <a:lnTo>
                    <a:pt x="397" y="239"/>
                  </a:lnTo>
                  <a:lnTo>
                    <a:pt x="397" y="273"/>
                  </a:lnTo>
                  <a:lnTo>
                    <a:pt x="364" y="273"/>
                  </a:lnTo>
                  <a:lnTo>
                    <a:pt x="364" y="273"/>
                  </a:lnTo>
                  <a:close/>
                  <a:moveTo>
                    <a:pt x="364" y="239"/>
                  </a:moveTo>
                  <a:lnTo>
                    <a:pt x="364" y="205"/>
                  </a:lnTo>
                  <a:lnTo>
                    <a:pt x="397" y="205"/>
                  </a:lnTo>
                  <a:lnTo>
                    <a:pt x="397" y="239"/>
                  </a:lnTo>
                  <a:lnTo>
                    <a:pt x="364" y="239"/>
                  </a:lnTo>
                  <a:lnTo>
                    <a:pt x="364" y="239"/>
                  </a:lnTo>
                  <a:close/>
                  <a:moveTo>
                    <a:pt x="364" y="201"/>
                  </a:moveTo>
                  <a:lnTo>
                    <a:pt x="364" y="167"/>
                  </a:lnTo>
                  <a:lnTo>
                    <a:pt x="397" y="167"/>
                  </a:lnTo>
                  <a:lnTo>
                    <a:pt x="397" y="201"/>
                  </a:lnTo>
                  <a:lnTo>
                    <a:pt x="364" y="201"/>
                  </a:lnTo>
                  <a:lnTo>
                    <a:pt x="364" y="201"/>
                  </a:lnTo>
                  <a:close/>
                  <a:moveTo>
                    <a:pt x="364" y="167"/>
                  </a:moveTo>
                  <a:lnTo>
                    <a:pt x="364" y="133"/>
                  </a:lnTo>
                  <a:lnTo>
                    <a:pt x="397" y="133"/>
                  </a:lnTo>
                  <a:lnTo>
                    <a:pt x="397" y="167"/>
                  </a:lnTo>
                  <a:lnTo>
                    <a:pt x="364" y="167"/>
                  </a:lnTo>
                  <a:lnTo>
                    <a:pt x="364" y="167"/>
                  </a:lnTo>
                  <a:close/>
                  <a:moveTo>
                    <a:pt x="364" y="129"/>
                  </a:moveTo>
                  <a:lnTo>
                    <a:pt x="364" y="95"/>
                  </a:lnTo>
                  <a:lnTo>
                    <a:pt x="397" y="95"/>
                  </a:lnTo>
                  <a:lnTo>
                    <a:pt x="397" y="129"/>
                  </a:lnTo>
                  <a:lnTo>
                    <a:pt x="364" y="129"/>
                  </a:lnTo>
                  <a:lnTo>
                    <a:pt x="364" y="129"/>
                  </a:lnTo>
                  <a:close/>
                  <a:moveTo>
                    <a:pt x="364" y="95"/>
                  </a:moveTo>
                  <a:lnTo>
                    <a:pt x="364" y="61"/>
                  </a:lnTo>
                  <a:lnTo>
                    <a:pt x="397" y="61"/>
                  </a:lnTo>
                  <a:lnTo>
                    <a:pt x="397" y="95"/>
                  </a:lnTo>
                  <a:lnTo>
                    <a:pt x="364" y="95"/>
                  </a:lnTo>
                  <a:lnTo>
                    <a:pt x="364" y="95"/>
                  </a:lnTo>
                  <a:close/>
                  <a:moveTo>
                    <a:pt x="364" y="58"/>
                  </a:moveTo>
                  <a:lnTo>
                    <a:pt x="364" y="23"/>
                  </a:lnTo>
                  <a:lnTo>
                    <a:pt x="397" y="23"/>
                  </a:lnTo>
                  <a:lnTo>
                    <a:pt x="397" y="58"/>
                  </a:lnTo>
                  <a:lnTo>
                    <a:pt x="364" y="58"/>
                  </a:lnTo>
                  <a:lnTo>
                    <a:pt x="364" y="58"/>
                  </a:lnTo>
                  <a:close/>
                  <a:moveTo>
                    <a:pt x="359" y="23"/>
                  </a:moveTo>
                  <a:lnTo>
                    <a:pt x="359" y="58"/>
                  </a:lnTo>
                  <a:lnTo>
                    <a:pt x="327" y="58"/>
                  </a:lnTo>
                  <a:lnTo>
                    <a:pt x="327" y="23"/>
                  </a:lnTo>
                  <a:lnTo>
                    <a:pt x="359" y="23"/>
                  </a:lnTo>
                  <a:lnTo>
                    <a:pt x="359" y="23"/>
                  </a:lnTo>
                  <a:close/>
                  <a:moveTo>
                    <a:pt x="359" y="61"/>
                  </a:moveTo>
                  <a:lnTo>
                    <a:pt x="359" y="95"/>
                  </a:lnTo>
                  <a:lnTo>
                    <a:pt x="327" y="95"/>
                  </a:lnTo>
                  <a:lnTo>
                    <a:pt x="327" y="61"/>
                  </a:lnTo>
                  <a:lnTo>
                    <a:pt x="359" y="61"/>
                  </a:lnTo>
                  <a:lnTo>
                    <a:pt x="359" y="61"/>
                  </a:lnTo>
                  <a:close/>
                  <a:moveTo>
                    <a:pt x="359" y="95"/>
                  </a:moveTo>
                  <a:lnTo>
                    <a:pt x="359" y="129"/>
                  </a:lnTo>
                  <a:lnTo>
                    <a:pt x="327" y="129"/>
                  </a:lnTo>
                  <a:lnTo>
                    <a:pt x="327" y="95"/>
                  </a:lnTo>
                  <a:lnTo>
                    <a:pt x="359" y="95"/>
                  </a:lnTo>
                  <a:lnTo>
                    <a:pt x="359" y="95"/>
                  </a:lnTo>
                  <a:close/>
                  <a:moveTo>
                    <a:pt x="359" y="133"/>
                  </a:moveTo>
                  <a:lnTo>
                    <a:pt x="359" y="167"/>
                  </a:lnTo>
                  <a:lnTo>
                    <a:pt x="327" y="167"/>
                  </a:lnTo>
                  <a:lnTo>
                    <a:pt x="327" y="133"/>
                  </a:lnTo>
                  <a:lnTo>
                    <a:pt x="359" y="133"/>
                  </a:lnTo>
                  <a:lnTo>
                    <a:pt x="359" y="133"/>
                  </a:lnTo>
                  <a:close/>
                  <a:moveTo>
                    <a:pt x="359" y="167"/>
                  </a:moveTo>
                  <a:lnTo>
                    <a:pt x="359" y="201"/>
                  </a:lnTo>
                  <a:lnTo>
                    <a:pt x="327" y="201"/>
                  </a:lnTo>
                  <a:lnTo>
                    <a:pt x="327" y="167"/>
                  </a:lnTo>
                  <a:lnTo>
                    <a:pt x="359" y="167"/>
                  </a:lnTo>
                  <a:lnTo>
                    <a:pt x="359" y="167"/>
                  </a:lnTo>
                  <a:close/>
                  <a:moveTo>
                    <a:pt x="359" y="205"/>
                  </a:moveTo>
                  <a:lnTo>
                    <a:pt x="359" y="239"/>
                  </a:lnTo>
                  <a:lnTo>
                    <a:pt x="327" y="239"/>
                  </a:lnTo>
                  <a:lnTo>
                    <a:pt x="327" y="205"/>
                  </a:lnTo>
                  <a:lnTo>
                    <a:pt x="359" y="205"/>
                  </a:lnTo>
                  <a:lnTo>
                    <a:pt x="359" y="205"/>
                  </a:lnTo>
                  <a:close/>
                  <a:moveTo>
                    <a:pt x="359" y="239"/>
                  </a:moveTo>
                  <a:lnTo>
                    <a:pt x="359" y="273"/>
                  </a:lnTo>
                  <a:lnTo>
                    <a:pt x="327" y="273"/>
                  </a:lnTo>
                  <a:lnTo>
                    <a:pt x="327" y="239"/>
                  </a:lnTo>
                  <a:lnTo>
                    <a:pt x="359" y="239"/>
                  </a:lnTo>
                  <a:lnTo>
                    <a:pt x="359" y="239"/>
                  </a:lnTo>
                  <a:close/>
                  <a:moveTo>
                    <a:pt x="292" y="273"/>
                  </a:moveTo>
                  <a:lnTo>
                    <a:pt x="292" y="239"/>
                  </a:lnTo>
                  <a:lnTo>
                    <a:pt x="325" y="239"/>
                  </a:lnTo>
                  <a:lnTo>
                    <a:pt x="325" y="273"/>
                  </a:lnTo>
                  <a:lnTo>
                    <a:pt x="292" y="273"/>
                  </a:lnTo>
                  <a:lnTo>
                    <a:pt x="292" y="273"/>
                  </a:lnTo>
                  <a:close/>
                  <a:moveTo>
                    <a:pt x="292" y="239"/>
                  </a:moveTo>
                  <a:lnTo>
                    <a:pt x="292" y="205"/>
                  </a:lnTo>
                  <a:lnTo>
                    <a:pt x="325" y="205"/>
                  </a:lnTo>
                  <a:lnTo>
                    <a:pt x="325" y="239"/>
                  </a:lnTo>
                  <a:lnTo>
                    <a:pt x="292" y="239"/>
                  </a:lnTo>
                  <a:lnTo>
                    <a:pt x="292" y="239"/>
                  </a:lnTo>
                  <a:close/>
                  <a:moveTo>
                    <a:pt x="292" y="201"/>
                  </a:moveTo>
                  <a:lnTo>
                    <a:pt x="292" y="167"/>
                  </a:lnTo>
                  <a:lnTo>
                    <a:pt x="325" y="167"/>
                  </a:lnTo>
                  <a:lnTo>
                    <a:pt x="325" y="201"/>
                  </a:lnTo>
                  <a:lnTo>
                    <a:pt x="292" y="201"/>
                  </a:lnTo>
                  <a:lnTo>
                    <a:pt x="292" y="201"/>
                  </a:lnTo>
                  <a:close/>
                  <a:moveTo>
                    <a:pt x="292" y="167"/>
                  </a:moveTo>
                  <a:lnTo>
                    <a:pt x="292" y="133"/>
                  </a:lnTo>
                  <a:lnTo>
                    <a:pt x="325" y="133"/>
                  </a:lnTo>
                  <a:lnTo>
                    <a:pt x="325" y="167"/>
                  </a:lnTo>
                  <a:lnTo>
                    <a:pt x="292" y="167"/>
                  </a:lnTo>
                  <a:lnTo>
                    <a:pt x="292" y="167"/>
                  </a:lnTo>
                  <a:close/>
                  <a:moveTo>
                    <a:pt x="292" y="129"/>
                  </a:moveTo>
                  <a:lnTo>
                    <a:pt x="292" y="95"/>
                  </a:lnTo>
                  <a:lnTo>
                    <a:pt x="325" y="95"/>
                  </a:lnTo>
                  <a:lnTo>
                    <a:pt x="325" y="129"/>
                  </a:lnTo>
                  <a:lnTo>
                    <a:pt x="292" y="129"/>
                  </a:lnTo>
                  <a:lnTo>
                    <a:pt x="292" y="129"/>
                  </a:lnTo>
                  <a:close/>
                  <a:moveTo>
                    <a:pt x="292" y="95"/>
                  </a:moveTo>
                  <a:lnTo>
                    <a:pt x="292" y="61"/>
                  </a:lnTo>
                  <a:lnTo>
                    <a:pt x="325" y="61"/>
                  </a:lnTo>
                  <a:lnTo>
                    <a:pt x="325" y="95"/>
                  </a:lnTo>
                  <a:lnTo>
                    <a:pt x="292" y="95"/>
                  </a:lnTo>
                  <a:lnTo>
                    <a:pt x="292" y="95"/>
                  </a:lnTo>
                  <a:close/>
                  <a:moveTo>
                    <a:pt x="292" y="58"/>
                  </a:moveTo>
                  <a:lnTo>
                    <a:pt x="292" y="23"/>
                  </a:lnTo>
                  <a:lnTo>
                    <a:pt x="325" y="23"/>
                  </a:lnTo>
                  <a:lnTo>
                    <a:pt x="325" y="58"/>
                  </a:lnTo>
                  <a:lnTo>
                    <a:pt x="292" y="58"/>
                  </a:lnTo>
                  <a:lnTo>
                    <a:pt x="292" y="58"/>
                  </a:lnTo>
                  <a:close/>
                  <a:moveTo>
                    <a:pt x="287" y="23"/>
                  </a:moveTo>
                  <a:lnTo>
                    <a:pt x="287" y="58"/>
                  </a:lnTo>
                  <a:lnTo>
                    <a:pt x="255" y="58"/>
                  </a:lnTo>
                  <a:lnTo>
                    <a:pt x="255" y="23"/>
                  </a:lnTo>
                  <a:lnTo>
                    <a:pt x="287" y="23"/>
                  </a:lnTo>
                  <a:lnTo>
                    <a:pt x="287" y="23"/>
                  </a:lnTo>
                  <a:close/>
                  <a:moveTo>
                    <a:pt x="287" y="61"/>
                  </a:moveTo>
                  <a:lnTo>
                    <a:pt x="287" y="95"/>
                  </a:lnTo>
                  <a:lnTo>
                    <a:pt x="255" y="95"/>
                  </a:lnTo>
                  <a:lnTo>
                    <a:pt x="255" y="61"/>
                  </a:lnTo>
                  <a:lnTo>
                    <a:pt x="287" y="61"/>
                  </a:lnTo>
                  <a:lnTo>
                    <a:pt x="287" y="61"/>
                  </a:lnTo>
                  <a:close/>
                  <a:moveTo>
                    <a:pt x="287" y="95"/>
                  </a:moveTo>
                  <a:lnTo>
                    <a:pt x="287" y="129"/>
                  </a:lnTo>
                  <a:lnTo>
                    <a:pt x="255" y="129"/>
                  </a:lnTo>
                  <a:lnTo>
                    <a:pt x="255" y="95"/>
                  </a:lnTo>
                  <a:lnTo>
                    <a:pt x="287" y="95"/>
                  </a:lnTo>
                  <a:lnTo>
                    <a:pt x="287" y="95"/>
                  </a:lnTo>
                  <a:close/>
                  <a:moveTo>
                    <a:pt x="287" y="133"/>
                  </a:moveTo>
                  <a:lnTo>
                    <a:pt x="287" y="167"/>
                  </a:lnTo>
                  <a:lnTo>
                    <a:pt x="255" y="167"/>
                  </a:lnTo>
                  <a:lnTo>
                    <a:pt x="255" y="133"/>
                  </a:lnTo>
                  <a:lnTo>
                    <a:pt x="287" y="133"/>
                  </a:lnTo>
                  <a:lnTo>
                    <a:pt x="287" y="133"/>
                  </a:lnTo>
                  <a:close/>
                  <a:moveTo>
                    <a:pt x="287" y="167"/>
                  </a:moveTo>
                  <a:lnTo>
                    <a:pt x="287" y="201"/>
                  </a:lnTo>
                  <a:lnTo>
                    <a:pt x="255" y="201"/>
                  </a:lnTo>
                  <a:lnTo>
                    <a:pt x="255" y="167"/>
                  </a:lnTo>
                  <a:lnTo>
                    <a:pt x="287" y="167"/>
                  </a:lnTo>
                  <a:lnTo>
                    <a:pt x="287" y="167"/>
                  </a:lnTo>
                  <a:close/>
                  <a:moveTo>
                    <a:pt x="287" y="205"/>
                  </a:moveTo>
                  <a:lnTo>
                    <a:pt x="287" y="239"/>
                  </a:lnTo>
                  <a:lnTo>
                    <a:pt x="255" y="239"/>
                  </a:lnTo>
                  <a:lnTo>
                    <a:pt x="255" y="205"/>
                  </a:lnTo>
                  <a:lnTo>
                    <a:pt x="287" y="205"/>
                  </a:lnTo>
                  <a:lnTo>
                    <a:pt x="287" y="205"/>
                  </a:lnTo>
                  <a:close/>
                  <a:moveTo>
                    <a:pt x="287" y="239"/>
                  </a:moveTo>
                  <a:lnTo>
                    <a:pt x="287" y="273"/>
                  </a:lnTo>
                  <a:lnTo>
                    <a:pt x="255" y="273"/>
                  </a:lnTo>
                  <a:lnTo>
                    <a:pt x="255" y="239"/>
                  </a:lnTo>
                  <a:lnTo>
                    <a:pt x="287" y="239"/>
                  </a:lnTo>
                  <a:lnTo>
                    <a:pt x="287" y="239"/>
                  </a:lnTo>
                  <a:close/>
                  <a:moveTo>
                    <a:pt x="220" y="273"/>
                  </a:moveTo>
                  <a:lnTo>
                    <a:pt x="220" y="239"/>
                  </a:lnTo>
                  <a:lnTo>
                    <a:pt x="253" y="239"/>
                  </a:lnTo>
                  <a:lnTo>
                    <a:pt x="253" y="273"/>
                  </a:lnTo>
                  <a:lnTo>
                    <a:pt x="220" y="273"/>
                  </a:lnTo>
                  <a:lnTo>
                    <a:pt x="220" y="273"/>
                  </a:lnTo>
                  <a:close/>
                  <a:moveTo>
                    <a:pt x="220" y="239"/>
                  </a:moveTo>
                  <a:lnTo>
                    <a:pt x="220" y="205"/>
                  </a:lnTo>
                  <a:lnTo>
                    <a:pt x="253" y="205"/>
                  </a:lnTo>
                  <a:lnTo>
                    <a:pt x="253" y="239"/>
                  </a:lnTo>
                  <a:lnTo>
                    <a:pt x="220" y="239"/>
                  </a:lnTo>
                  <a:lnTo>
                    <a:pt x="220" y="239"/>
                  </a:lnTo>
                  <a:close/>
                  <a:moveTo>
                    <a:pt x="220" y="201"/>
                  </a:moveTo>
                  <a:lnTo>
                    <a:pt x="220" y="167"/>
                  </a:lnTo>
                  <a:lnTo>
                    <a:pt x="253" y="167"/>
                  </a:lnTo>
                  <a:lnTo>
                    <a:pt x="253" y="201"/>
                  </a:lnTo>
                  <a:lnTo>
                    <a:pt x="220" y="201"/>
                  </a:lnTo>
                  <a:lnTo>
                    <a:pt x="220" y="201"/>
                  </a:lnTo>
                  <a:close/>
                  <a:moveTo>
                    <a:pt x="220" y="167"/>
                  </a:moveTo>
                  <a:lnTo>
                    <a:pt x="220" y="133"/>
                  </a:lnTo>
                  <a:lnTo>
                    <a:pt x="253" y="133"/>
                  </a:lnTo>
                  <a:lnTo>
                    <a:pt x="253" y="167"/>
                  </a:lnTo>
                  <a:lnTo>
                    <a:pt x="220" y="167"/>
                  </a:lnTo>
                  <a:lnTo>
                    <a:pt x="220" y="167"/>
                  </a:lnTo>
                  <a:close/>
                  <a:moveTo>
                    <a:pt x="220" y="129"/>
                  </a:moveTo>
                  <a:lnTo>
                    <a:pt x="220" y="95"/>
                  </a:lnTo>
                  <a:lnTo>
                    <a:pt x="253" y="95"/>
                  </a:lnTo>
                  <a:lnTo>
                    <a:pt x="253" y="129"/>
                  </a:lnTo>
                  <a:lnTo>
                    <a:pt x="220" y="129"/>
                  </a:lnTo>
                  <a:lnTo>
                    <a:pt x="220" y="129"/>
                  </a:lnTo>
                  <a:close/>
                  <a:moveTo>
                    <a:pt x="220" y="95"/>
                  </a:moveTo>
                  <a:lnTo>
                    <a:pt x="220" y="61"/>
                  </a:lnTo>
                  <a:lnTo>
                    <a:pt x="253" y="61"/>
                  </a:lnTo>
                  <a:lnTo>
                    <a:pt x="253" y="95"/>
                  </a:lnTo>
                  <a:lnTo>
                    <a:pt x="220" y="95"/>
                  </a:lnTo>
                  <a:lnTo>
                    <a:pt x="220" y="95"/>
                  </a:lnTo>
                  <a:close/>
                  <a:moveTo>
                    <a:pt x="220" y="58"/>
                  </a:moveTo>
                  <a:lnTo>
                    <a:pt x="220" y="23"/>
                  </a:lnTo>
                  <a:lnTo>
                    <a:pt x="253" y="23"/>
                  </a:lnTo>
                  <a:lnTo>
                    <a:pt x="253" y="58"/>
                  </a:lnTo>
                  <a:lnTo>
                    <a:pt x="220" y="58"/>
                  </a:lnTo>
                  <a:lnTo>
                    <a:pt x="220" y="58"/>
                  </a:lnTo>
                  <a:close/>
                  <a:moveTo>
                    <a:pt x="215" y="23"/>
                  </a:moveTo>
                  <a:lnTo>
                    <a:pt x="215" y="58"/>
                  </a:lnTo>
                  <a:lnTo>
                    <a:pt x="183" y="58"/>
                  </a:lnTo>
                  <a:lnTo>
                    <a:pt x="183" y="23"/>
                  </a:lnTo>
                  <a:lnTo>
                    <a:pt x="215" y="23"/>
                  </a:lnTo>
                  <a:lnTo>
                    <a:pt x="215" y="23"/>
                  </a:lnTo>
                  <a:close/>
                  <a:moveTo>
                    <a:pt x="215" y="61"/>
                  </a:moveTo>
                  <a:lnTo>
                    <a:pt x="215" y="95"/>
                  </a:lnTo>
                  <a:lnTo>
                    <a:pt x="183" y="95"/>
                  </a:lnTo>
                  <a:lnTo>
                    <a:pt x="183" y="61"/>
                  </a:lnTo>
                  <a:lnTo>
                    <a:pt x="215" y="61"/>
                  </a:lnTo>
                  <a:lnTo>
                    <a:pt x="215" y="61"/>
                  </a:lnTo>
                  <a:close/>
                  <a:moveTo>
                    <a:pt x="215" y="95"/>
                  </a:moveTo>
                  <a:lnTo>
                    <a:pt x="215" y="129"/>
                  </a:lnTo>
                  <a:lnTo>
                    <a:pt x="183" y="129"/>
                  </a:lnTo>
                  <a:lnTo>
                    <a:pt x="183" y="95"/>
                  </a:lnTo>
                  <a:lnTo>
                    <a:pt x="215" y="95"/>
                  </a:lnTo>
                  <a:lnTo>
                    <a:pt x="215" y="95"/>
                  </a:lnTo>
                  <a:close/>
                  <a:moveTo>
                    <a:pt x="215" y="133"/>
                  </a:moveTo>
                  <a:lnTo>
                    <a:pt x="215" y="167"/>
                  </a:lnTo>
                  <a:lnTo>
                    <a:pt x="183" y="167"/>
                  </a:lnTo>
                  <a:lnTo>
                    <a:pt x="183" y="133"/>
                  </a:lnTo>
                  <a:lnTo>
                    <a:pt x="215" y="133"/>
                  </a:lnTo>
                  <a:lnTo>
                    <a:pt x="215" y="133"/>
                  </a:lnTo>
                  <a:close/>
                  <a:moveTo>
                    <a:pt x="215" y="167"/>
                  </a:moveTo>
                  <a:lnTo>
                    <a:pt x="215" y="201"/>
                  </a:lnTo>
                  <a:lnTo>
                    <a:pt x="183" y="201"/>
                  </a:lnTo>
                  <a:lnTo>
                    <a:pt x="183" y="167"/>
                  </a:lnTo>
                  <a:lnTo>
                    <a:pt x="215" y="167"/>
                  </a:lnTo>
                  <a:lnTo>
                    <a:pt x="215" y="167"/>
                  </a:lnTo>
                  <a:close/>
                  <a:moveTo>
                    <a:pt x="215" y="205"/>
                  </a:moveTo>
                  <a:lnTo>
                    <a:pt x="215" y="239"/>
                  </a:lnTo>
                  <a:lnTo>
                    <a:pt x="183" y="239"/>
                  </a:lnTo>
                  <a:lnTo>
                    <a:pt x="183" y="205"/>
                  </a:lnTo>
                  <a:lnTo>
                    <a:pt x="215" y="205"/>
                  </a:lnTo>
                  <a:lnTo>
                    <a:pt x="215" y="205"/>
                  </a:lnTo>
                  <a:close/>
                  <a:moveTo>
                    <a:pt x="215" y="239"/>
                  </a:moveTo>
                  <a:lnTo>
                    <a:pt x="215" y="273"/>
                  </a:lnTo>
                  <a:lnTo>
                    <a:pt x="183" y="273"/>
                  </a:lnTo>
                  <a:lnTo>
                    <a:pt x="183" y="239"/>
                  </a:lnTo>
                  <a:lnTo>
                    <a:pt x="215" y="239"/>
                  </a:lnTo>
                  <a:lnTo>
                    <a:pt x="215" y="239"/>
                  </a:lnTo>
                  <a:close/>
                  <a:moveTo>
                    <a:pt x="148" y="273"/>
                  </a:moveTo>
                  <a:lnTo>
                    <a:pt x="148" y="239"/>
                  </a:lnTo>
                  <a:lnTo>
                    <a:pt x="181" y="239"/>
                  </a:lnTo>
                  <a:lnTo>
                    <a:pt x="181" y="273"/>
                  </a:lnTo>
                  <a:lnTo>
                    <a:pt x="148" y="273"/>
                  </a:lnTo>
                  <a:lnTo>
                    <a:pt x="148" y="273"/>
                  </a:lnTo>
                  <a:close/>
                  <a:moveTo>
                    <a:pt x="148" y="239"/>
                  </a:moveTo>
                  <a:lnTo>
                    <a:pt x="148" y="205"/>
                  </a:lnTo>
                  <a:lnTo>
                    <a:pt x="181" y="205"/>
                  </a:lnTo>
                  <a:lnTo>
                    <a:pt x="181" y="239"/>
                  </a:lnTo>
                  <a:lnTo>
                    <a:pt x="148" y="239"/>
                  </a:lnTo>
                  <a:lnTo>
                    <a:pt x="148" y="239"/>
                  </a:lnTo>
                  <a:close/>
                  <a:moveTo>
                    <a:pt x="148" y="201"/>
                  </a:moveTo>
                  <a:lnTo>
                    <a:pt x="148" y="167"/>
                  </a:lnTo>
                  <a:lnTo>
                    <a:pt x="181" y="167"/>
                  </a:lnTo>
                  <a:lnTo>
                    <a:pt x="181" y="201"/>
                  </a:lnTo>
                  <a:lnTo>
                    <a:pt x="148" y="201"/>
                  </a:lnTo>
                  <a:lnTo>
                    <a:pt x="148" y="201"/>
                  </a:lnTo>
                  <a:close/>
                  <a:moveTo>
                    <a:pt x="148" y="167"/>
                  </a:moveTo>
                  <a:lnTo>
                    <a:pt x="148" y="133"/>
                  </a:lnTo>
                  <a:lnTo>
                    <a:pt x="181" y="133"/>
                  </a:lnTo>
                  <a:lnTo>
                    <a:pt x="181" y="167"/>
                  </a:lnTo>
                  <a:lnTo>
                    <a:pt x="148" y="167"/>
                  </a:lnTo>
                  <a:lnTo>
                    <a:pt x="148" y="167"/>
                  </a:lnTo>
                  <a:close/>
                  <a:moveTo>
                    <a:pt x="148" y="129"/>
                  </a:moveTo>
                  <a:lnTo>
                    <a:pt x="148" y="95"/>
                  </a:lnTo>
                  <a:lnTo>
                    <a:pt x="181" y="95"/>
                  </a:lnTo>
                  <a:lnTo>
                    <a:pt x="181" y="129"/>
                  </a:lnTo>
                  <a:lnTo>
                    <a:pt x="148" y="129"/>
                  </a:lnTo>
                  <a:lnTo>
                    <a:pt x="148" y="129"/>
                  </a:lnTo>
                  <a:close/>
                  <a:moveTo>
                    <a:pt x="148" y="95"/>
                  </a:moveTo>
                  <a:lnTo>
                    <a:pt x="148" y="61"/>
                  </a:lnTo>
                  <a:lnTo>
                    <a:pt x="181" y="61"/>
                  </a:lnTo>
                  <a:lnTo>
                    <a:pt x="181" y="95"/>
                  </a:lnTo>
                  <a:lnTo>
                    <a:pt x="148" y="95"/>
                  </a:lnTo>
                  <a:lnTo>
                    <a:pt x="148" y="95"/>
                  </a:lnTo>
                  <a:close/>
                  <a:moveTo>
                    <a:pt x="148" y="58"/>
                  </a:moveTo>
                  <a:lnTo>
                    <a:pt x="148" y="23"/>
                  </a:lnTo>
                  <a:lnTo>
                    <a:pt x="181" y="23"/>
                  </a:lnTo>
                  <a:lnTo>
                    <a:pt x="181" y="58"/>
                  </a:lnTo>
                  <a:lnTo>
                    <a:pt x="148" y="58"/>
                  </a:lnTo>
                  <a:lnTo>
                    <a:pt x="148" y="58"/>
                  </a:lnTo>
                  <a:close/>
                  <a:moveTo>
                    <a:pt x="144" y="23"/>
                  </a:moveTo>
                  <a:lnTo>
                    <a:pt x="144" y="58"/>
                  </a:lnTo>
                  <a:lnTo>
                    <a:pt x="111" y="58"/>
                  </a:lnTo>
                  <a:lnTo>
                    <a:pt x="111" y="23"/>
                  </a:lnTo>
                  <a:lnTo>
                    <a:pt x="144" y="23"/>
                  </a:lnTo>
                  <a:lnTo>
                    <a:pt x="144" y="23"/>
                  </a:lnTo>
                  <a:close/>
                  <a:moveTo>
                    <a:pt x="144" y="61"/>
                  </a:moveTo>
                  <a:lnTo>
                    <a:pt x="144" y="95"/>
                  </a:lnTo>
                  <a:lnTo>
                    <a:pt x="111" y="95"/>
                  </a:lnTo>
                  <a:lnTo>
                    <a:pt x="111" y="61"/>
                  </a:lnTo>
                  <a:lnTo>
                    <a:pt x="144" y="61"/>
                  </a:lnTo>
                  <a:lnTo>
                    <a:pt x="144" y="61"/>
                  </a:lnTo>
                  <a:close/>
                  <a:moveTo>
                    <a:pt x="144" y="95"/>
                  </a:moveTo>
                  <a:lnTo>
                    <a:pt x="144" y="129"/>
                  </a:lnTo>
                  <a:lnTo>
                    <a:pt x="111" y="129"/>
                  </a:lnTo>
                  <a:lnTo>
                    <a:pt x="111" y="95"/>
                  </a:lnTo>
                  <a:lnTo>
                    <a:pt x="144" y="95"/>
                  </a:lnTo>
                  <a:lnTo>
                    <a:pt x="144" y="95"/>
                  </a:lnTo>
                  <a:close/>
                  <a:moveTo>
                    <a:pt x="144" y="133"/>
                  </a:moveTo>
                  <a:lnTo>
                    <a:pt x="144" y="167"/>
                  </a:lnTo>
                  <a:lnTo>
                    <a:pt x="111" y="167"/>
                  </a:lnTo>
                  <a:lnTo>
                    <a:pt x="111" y="133"/>
                  </a:lnTo>
                  <a:lnTo>
                    <a:pt x="144" y="133"/>
                  </a:lnTo>
                  <a:lnTo>
                    <a:pt x="144" y="133"/>
                  </a:lnTo>
                  <a:close/>
                  <a:moveTo>
                    <a:pt x="144" y="167"/>
                  </a:moveTo>
                  <a:lnTo>
                    <a:pt x="144" y="201"/>
                  </a:lnTo>
                  <a:lnTo>
                    <a:pt x="111" y="201"/>
                  </a:lnTo>
                  <a:lnTo>
                    <a:pt x="111" y="167"/>
                  </a:lnTo>
                  <a:lnTo>
                    <a:pt x="144" y="167"/>
                  </a:lnTo>
                  <a:lnTo>
                    <a:pt x="144" y="167"/>
                  </a:lnTo>
                  <a:close/>
                  <a:moveTo>
                    <a:pt x="144" y="205"/>
                  </a:moveTo>
                  <a:lnTo>
                    <a:pt x="144" y="239"/>
                  </a:lnTo>
                  <a:lnTo>
                    <a:pt x="111" y="239"/>
                  </a:lnTo>
                  <a:lnTo>
                    <a:pt x="111" y="205"/>
                  </a:lnTo>
                  <a:lnTo>
                    <a:pt x="144" y="205"/>
                  </a:lnTo>
                  <a:lnTo>
                    <a:pt x="144" y="205"/>
                  </a:lnTo>
                  <a:close/>
                  <a:moveTo>
                    <a:pt x="144" y="239"/>
                  </a:moveTo>
                  <a:lnTo>
                    <a:pt x="144" y="273"/>
                  </a:lnTo>
                  <a:lnTo>
                    <a:pt x="111" y="273"/>
                  </a:lnTo>
                  <a:lnTo>
                    <a:pt x="111" y="239"/>
                  </a:lnTo>
                  <a:lnTo>
                    <a:pt x="144" y="239"/>
                  </a:lnTo>
                  <a:lnTo>
                    <a:pt x="144" y="239"/>
                  </a:lnTo>
                  <a:close/>
                  <a:moveTo>
                    <a:pt x="77" y="273"/>
                  </a:moveTo>
                  <a:lnTo>
                    <a:pt x="77" y="239"/>
                  </a:lnTo>
                  <a:lnTo>
                    <a:pt x="109" y="239"/>
                  </a:lnTo>
                  <a:lnTo>
                    <a:pt x="109" y="273"/>
                  </a:lnTo>
                  <a:lnTo>
                    <a:pt x="77" y="273"/>
                  </a:lnTo>
                  <a:lnTo>
                    <a:pt x="77" y="273"/>
                  </a:lnTo>
                  <a:close/>
                  <a:moveTo>
                    <a:pt x="77" y="239"/>
                  </a:moveTo>
                  <a:lnTo>
                    <a:pt x="77" y="205"/>
                  </a:lnTo>
                  <a:lnTo>
                    <a:pt x="109" y="205"/>
                  </a:lnTo>
                  <a:lnTo>
                    <a:pt x="109" y="239"/>
                  </a:lnTo>
                  <a:lnTo>
                    <a:pt x="77" y="239"/>
                  </a:lnTo>
                  <a:lnTo>
                    <a:pt x="77" y="239"/>
                  </a:lnTo>
                  <a:close/>
                  <a:moveTo>
                    <a:pt x="77" y="201"/>
                  </a:moveTo>
                  <a:lnTo>
                    <a:pt x="77" y="167"/>
                  </a:lnTo>
                  <a:lnTo>
                    <a:pt x="109" y="167"/>
                  </a:lnTo>
                  <a:lnTo>
                    <a:pt x="109" y="201"/>
                  </a:lnTo>
                  <a:lnTo>
                    <a:pt x="77" y="201"/>
                  </a:lnTo>
                  <a:lnTo>
                    <a:pt x="77" y="201"/>
                  </a:lnTo>
                  <a:close/>
                  <a:moveTo>
                    <a:pt x="77" y="167"/>
                  </a:moveTo>
                  <a:lnTo>
                    <a:pt x="77" y="133"/>
                  </a:lnTo>
                  <a:lnTo>
                    <a:pt x="109" y="133"/>
                  </a:lnTo>
                  <a:lnTo>
                    <a:pt x="109" y="167"/>
                  </a:lnTo>
                  <a:lnTo>
                    <a:pt x="77" y="167"/>
                  </a:lnTo>
                  <a:lnTo>
                    <a:pt x="77" y="167"/>
                  </a:lnTo>
                  <a:close/>
                  <a:moveTo>
                    <a:pt x="77" y="129"/>
                  </a:moveTo>
                  <a:lnTo>
                    <a:pt x="77" y="95"/>
                  </a:lnTo>
                  <a:lnTo>
                    <a:pt x="109" y="95"/>
                  </a:lnTo>
                  <a:lnTo>
                    <a:pt x="109" y="129"/>
                  </a:lnTo>
                  <a:lnTo>
                    <a:pt x="77" y="129"/>
                  </a:lnTo>
                  <a:lnTo>
                    <a:pt x="77" y="129"/>
                  </a:lnTo>
                  <a:close/>
                  <a:moveTo>
                    <a:pt x="77" y="95"/>
                  </a:moveTo>
                  <a:lnTo>
                    <a:pt x="77" y="61"/>
                  </a:lnTo>
                  <a:lnTo>
                    <a:pt x="109" y="61"/>
                  </a:lnTo>
                  <a:lnTo>
                    <a:pt x="109" y="95"/>
                  </a:lnTo>
                  <a:lnTo>
                    <a:pt x="77" y="95"/>
                  </a:lnTo>
                  <a:lnTo>
                    <a:pt x="77" y="95"/>
                  </a:lnTo>
                  <a:close/>
                  <a:moveTo>
                    <a:pt x="77" y="58"/>
                  </a:moveTo>
                  <a:lnTo>
                    <a:pt x="77" y="23"/>
                  </a:lnTo>
                  <a:lnTo>
                    <a:pt x="109" y="23"/>
                  </a:lnTo>
                  <a:lnTo>
                    <a:pt x="109" y="58"/>
                  </a:lnTo>
                  <a:lnTo>
                    <a:pt x="77" y="58"/>
                  </a:lnTo>
                  <a:lnTo>
                    <a:pt x="77" y="58"/>
                  </a:lnTo>
                  <a:close/>
                  <a:moveTo>
                    <a:pt x="72" y="23"/>
                  </a:moveTo>
                  <a:lnTo>
                    <a:pt x="72" y="58"/>
                  </a:lnTo>
                  <a:lnTo>
                    <a:pt x="39" y="58"/>
                  </a:lnTo>
                  <a:lnTo>
                    <a:pt x="39" y="23"/>
                  </a:lnTo>
                  <a:lnTo>
                    <a:pt x="72" y="23"/>
                  </a:lnTo>
                  <a:lnTo>
                    <a:pt x="72" y="23"/>
                  </a:lnTo>
                  <a:close/>
                  <a:moveTo>
                    <a:pt x="72" y="61"/>
                  </a:moveTo>
                  <a:lnTo>
                    <a:pt x="72" y="95"/>
                  </a:lnTo>
                  <a:lnTo>
                    <a:pt x="39" y="95"/>
                  </a:lnTo>
                  <a:lnTo>
                    <a:pt x="39" y="61"/>
                  </a:lnTo>
                  <a:lnTo>
                    <a:pt x="72" y="61"/>
                  </a:lnTo>
                  <a:lnTo>
                    <a:pt x="72" y="61"/>
                  </a:lnTo>
                  <a:close/>
                  <a:moveTo>
                    <a:pt x="72" y="95"/>
                  </a:moveTo>
                  <a:lnTo>
                    <a:pt x="72" y="129"/>
                  </a:lnTo>
                  <a:lnTo>
                    <a:pt x="39" y="129"/>
                  </a:lnTo>
                  <a:lnTo>
                    <a:pt x="39" y="95"/>
                  </a:lnTo>
                  <a:lnTo>
                    <a:pt x="72" y="95"/>
                  </a:lnTo>
                  <a:lnTo>
                    <a:pt x="72" y="95"/>
                  </a:lnTo>
                  <a:close/>
                  <a:moveTo>
                    <a:pt x="72" y="133"/>
                  </a:moveTo>
                  <a:lnTo>
                    <a:pt x="72" y="167"/>
                  </a:lnTo>
                  <a:lnTo>
                    <a:pt x="39" y="167"/>
                  </a:lnTo>
                  <a:lnTo>
                    <a:pt x="39" y="133"/>
                  </a:lnTo>
                  <a:lnTo>
                    <a:pt x="72" y="133"/>
                  </a:lnTo>
                  <a:lnTo>
                    <a:pt x="72" y="133"/>
                  </a:lnTo>
                  <a:close/>
                  <a:moveTo>
                    <a:pt x="72" y="167"/>
                  </a:moveTo>
                  <a:lnTo>
                    <a:pt x="72" y="201"/>
                  </a:lnTo>
                  <a:lnTo>
                    <a:pt x="39" y="201"/>
                  </a:lnTo>
                  <a:lnTo>
                    <a:pt x="39" y="167"/>
                  </a:lnTo>
                  <a:lnTo>
                    <a:pt x="72" y="167"/>
                  </a:lnTo>
                  <a:lnTo>
                    <a:pt x="72" y="167"/>
                  </a:lnTo>
                  <a:close/>
                  <a:moveTo>
                    <a:pt x="72" y="205"/>
                  </a:moveTo>
                  <a:lnTo>
                    <a:pt x="72" y="239"/>
                  </a:lnTo>
                  <a:lnTo>
                    <a:pt x="39" y="239"/>
                  </a:lnTo>
                  <a:lnTo>
                    <a:pt x="39" y="205"/>
                  </a:lnTo>
                  <a:lnTo>
                    <a:pt x="72" y="205"/>
                  </a:lnTo>
                  <a:lnTo>
                    <a:pt x="72" y="205"/>
                  </a:lnTo>
                  <a:close/>
                  <a:moveTo>
                    <a:pt x="72" y="239"/>
                  </a:moveTo>
                  <a:lnTo>
                    <a:pt x="72" y="273"/>
                  </a:lnTo>
                  <a:lnTo>
                    <a:pt x="39" y="273"/>
                  </a:lnTo>
                  <a:lnTo>
                    <a:pt x="39" y="239"/>
                  </a:lnTo>
                  <a:lnTo>
                    <a:pt x="72" y="239"/>
                  </a:lnTo>
                  <a:lnTo>
                    <a:pt x="72" y="239"/>
                  </a:lnTo>
                  <a:close/>
                  <a:moveTo>
                    <a:pt x="3" y="273"/>
                  </a:moveTo>
                  <a:lnTo>
                    <a:pt x="37" y="273"/>
                  </a:lnTo>
                  <a:lnTo>
                    <a:pt x="37" y="239"/>
                  </a:lnTo>
                  <a:lnTo>
                    <a:pt x="3" y="239"/>
                  </a:lnTo>
                  <a:lnTo>
                    <a:pt x="3" y="273"/>
                  </a:lnTo>
                  <a:lnTo>
                    <a:pt x="3" y="273"/>
                  </a:lnTo>
                  <a:close/>
                  <a:moveTo>
                    <a:pt x="3" y="239"/>
                  </a:moveTo>
                  <a:lnTo>
                    <a:pt x="37" y="239"/>
                  </a:lnTo>
                  <a:lnTo>
                    <a:pt x="37" y="205"/>
                  </a:lnTo>
                  <a:lnTo>
                    <a:pt x="3" y="205"/>
                  </a:lnTo>
                  <a:lnTo>
                    <a:pt x="3" y="239"/>
                  </a:lnTo>
                  <a:lnTo>
                    <a:pt x="3" y="239"/>
                  </a:lnTo>
                  <a:close/>
                  <a:moveTo>
                    <a:pt x="3" y="201"/>
                  </a:moveTo>
                  <a:lnTo>
                    <a:pt x="37" y="201"/>
                  </a:lnTo>
                  <a:lnTo>
                    <a:pt x="37" y="167"/>
                  </a:lnTo>
                  <a:lnTo>
                    <a:pt x="3" y="167"/>
                  </a:lnTo>
                  <a:lnTo>
                    <a:pt x="3" y="201"/>
                  </a:lnTo>
                  <a:lnTo>
                    <a:pt x="3" y="201"/>
                  </a:lnTo>
                  <a:close/>
                  <a:moveTo>
                    <a:pt x="3" y="167"/>
                  </a:moveTo>
                  <a:lnTo>
                    <a:pt x="37" y="167"/>
                  </a:lnTo>
                  <a:lnTo>
                    <a:pt x="37" y="133"/>
                  </a:lnTo>
                  <a:lnTo>
                    <a:pt x="3" y="133"/>
                  </a:lnTo>
                  <a:lnTo>
                    <a:pt x="3" y="167"/>
                  </a:lnTo>
                  <a:lnTo>
                    <a:pt x="3" y="167"/>
                  </a:lnTo>
                  <a:close/>
                  <a:moveTo>
                    <a:pt x="3" y="129"/>
                  </a:moveTo>
                  <a:lnTo>
                    <a:pt x="37" y="129"/>
                  </a:lnTo>
                  <a:lnTo>
                    <a:pt x="37" y="95"/>
                  </a:lnTo>
                  <a:lnTo>
                    <a:pt x="3" y="95"/>
                  </a:lnTo>
                  <a:lnTo>
                    <a:pt x="3" y="129"/>
                  </a:lnTo>
                  <a:lnTo>
                    <a:pt x="3" y="129"/>
                  </a:lnTo>
                  <a:close/>
                  <a:moveTo>
                    <a:pt x="3" y="95"/>
                  </a:moveTo>
                  <a:lnTo>
                    <a:pt x="37" y="95"/>
                  </a:lnTo>
                  <a:lnTo>
                    <a:pt x="37" y="61"/>
                  </a:lnTo>
                  <a:lnTo>
                    <a:pt x="3" y="61"/>
                  </a:lnTo>
                  <a:lnTo>
                    <a:pt x="3" y="95"/>
                  </a:lnTo>
                  <a:lnTo>
                    <a:pt x="3" y="95"/>
                  </a:lnTo>
                  <a:close/>
                  <a:moveTo>
                    <a:pt x="3" y="58"/>
                  </a:moveTo>
                  <a:lnTo>
                    <a:pt x="37" y="58"/>
                  </a:lnTo>
                  <a:lnTo>
                    <a:pt x="37" y="23"/>
                  </a:lnTo>
                  <a:lnTo>
                    <a:pt x="3" y="23"/>
                  </a:lnTo>
                  <a:lnTo>
                    <a:pt x="3" y="58"/>
                  </a:lnTo>
                  <a:lnTo>
                    <a:pt x="3" y="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38" name="Freeform 290"/>
            <p:cNvSpPr/>
            <p:nvPr/>
          </p:nvSpPr>
          <p:spPr bwMode="auto">
            <a:xfrm>
              <a:off x="6319838" y="3517900"/>
              <a:ext cx="700088" cy="319088"/>
            </a:xfrm>
            <a:custGeom>
              <a:avLst/>
              <a:gdLst/>
              <a:ahLst/>
              <a:cxnLst>
                <a:cxn ang="0">
                  <a:pos x="145" y="141"/>
                </a:cxn>
                <a:cxn ang="0">
                  <a:pos x="215" y="18"/>
                </a:cxn>
                <a:cxn ang="0">
                  <a:pos x="290" y="0"/>
                </a:cxn>
                <a:cxn ang="0">
                  <a:pos x="364" y="83"/>
                </a:cxn>
                <a:cxn ang="0">
                  <a:pos x="437" y="49"/>
                </a:cxn>
                <a:cxn ang="0">
                  <a:pos x="441" y="57"/>
                </a:cxn>
                <a:cxn ang="0">
                  <a:pos x="362" y="95"/>
                </a:cxn>
                <a:cxn ang="0">
                  <a:pos x="289" y="10"/>
                </a:cxn>
                <a:cxn ang="0">
                  <a:pos x="222" y="26"/>
                </a:cxn>
                <a:cxn ang="0">
                  <a:pos x="150" y="152"/>
                </a:cxn>
                <a:cxn ang="0">
                  <a:pos x="75" y="131"/>
                </a:cxn>
                <a:cxn ang="0">
                  <a:pos x="6" y="201"/>
                </a:cxn>
                <a:cxn ang="0">
                  <a:pos x="0" y="194"/>
                </a:cxn>
                <a:cxn ang="0">
                  <a:pos x="73" y="121"/>
                </a:cxn>
                <a:cxn ang="0">
                  <a:pos x="145" y="141"/>
                </a:cxn>
                <a:cxn ang="0">
                  <a:pos x="145" y="141"/>
                </a:cxn>
              </a:cxnLst>
              <a:rect l="0" t="0" r="r" b="b"/>
              <a:pathLst>
                <a:path w="441" h="201">
                  <a:moveTo>
                    <a:pt x="145" y="141"/>
                  </a:moveTo>
                  <a:lnTo>
                    <a:pt x="215" y="18"/>
                  </a:lnTo>
                  <a:lnTo>
                    <a:pt x="290" y="0"/>
                  </a:lnTo>
                  <a:lnTo>
                    <a:pt x="364" y="83"/>
                  </a:lnTo>
                  <a:lnTo>
                    <a:pt x="437" y="49"/>
                  </a:lnTo>
                  <a:lnTo>
                    <a:pt x="441" y="57"/>
                  </a:lnTo>
                  <a:lnTo>
                    <a:pt x="362" y="95"/>
                  </a:lnTo>
                  <a:lnTo>
                    <a:pt x="289" y="10"/>
                  </a:lnTo>
                  <a:lnTo>
                    <a:pt x="222" y="26"/>
                  </a:lnTo>
                  <a:lnTo>
                    <a:pt x="150" y="152"/>
                  </a:lnTo>
                  <a:lnTo>
                    <a:pt x="75" y="131"/>
                  </a:lnTo>
                  <a:lnTo>
                    <a:pt x="6" y="201"/>
                  </a:lnTo>
                  <a:lnTo>
                    <a:pt x="0" y="194"/>
                  </a:lnTo>
                  <a:lnTo>
                    <a:pt x="73" y="121"/>
                  </a:lnTo>
                  <a:lnTo>
                    <a:pt x="145" y="141"/>
                  </a:lnTo>
                  <a:lnTo>
                    <a:pt x="145" y="141"/>
                  </a:lnTo>
                  <a:close/>
                </a:path>
              </a:pathLst>
            </a:custGeom>
            <a:solidFill>
              <a:srgbClr val="496F8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39" name="Freeform 291"/>
            <p:cNvSpPr/>
            <p:nvPr/>
          </p:nvSpPr>
          <p:spPr bwMode="auto">
            <a:xfrm>
              <a:off x="6313488" y="3644900"/>
              <a:ext cx="703263" cy="163513"/>
            </a:xfrm>
            <a:custGeom>
              <a:avLst/>
              <a:gdLst/>
              <a:ahLst/>
              <a:cxnLst>
                <a:cxn ang="0">
                  <a:pos x="294" y="65"/>
                </a:cxn>
                <a:cxn ang="0">
                  <a:pos x="363" y="49"/>
                </a:cxn>
                <a:cxn ang="0">
                  <a:pos x="443" y="65"/>
                </a:cxn>
                <a:cxn ang="0">
                  <a:pos x="440" y="75"/>
                </a:cxn>
                <a:cxn ang="0">
                  <a:pos x="363" y="59"/>
                </a:cxn>
                <a:cxn ang="0">
                  <a:pos x="291" y="75"/>
                </a:cxn>
                <a:cxn ang="0">
                  <a:pos x="219" y="21"/>
                </a:cxn>
                <a:cxn ang="0">
                  <a:pos x="151" y="10"/>
                </a:cxn>
                <a:cxn ang="0">
                  <a:pos x="79" y="16"/>
                </a:cxn>
                <a:cxn ang="0">
                  <a:pos x="7" y="103"/>
                </a:cxn>
                <a:cxn ang="0">
                  <a:pos x="0" y="96"/>
                </a:cxn>
                <a:cxn ang="0">
                  <a:pos x="76" y="7"/>
                </a:cxn>
                <a:cxn ang="0">
                  <a:pos x="151" y="0"/>
                </a:cxn>
                <a:cxn ang="0">
                  <a:pos x="223" y="13"/>
                </a:cxn>
                <a:cxn ang="0">
                  <a:pos x="294" y="65"/>
                </a:cxn>
                <a:cxn ang="0">
                  <a:pos x="294" y="65"/>
                </a:cxn>
              </a:cxnLst>
              <a:rect l="0" t="0" r="r" b="b"/>
              <a:pathLst>
                <a:path w="443" h="103">
                  <a:moveTo>
                    <a:pt x="294" y="65"/>
                  </a:moveTo>
                  <a:lnTo>
                    <a:pt x="363" y="49"/>
                  </a:lnTo>
                  <a:lnTo>
                    <a:pt x="443" y="65"/>
                  </a:lnTo>
                  <a:lnTo>
                    <a:pt x="440" y="75"/>
                  </a:lnTo>
                  <a:lnTo>
                    <a:pt x="363" y="59"/>
                  </a:lnTo>
                  <a:lnTo>
                    <a:pt x="291" y="75"/>
                  </a:lnTo>
                  <a:lnTo>
                    <a:pt x="219" y="21"/>
                  </a:lnTo>
                  <a:lnTo>
                    <a:pt x="151" y="10"/>
                  </a:lnTo>
                  <a:lnTo>
                    <a:pt x="79" y="16"/>
                  </a:lnTo>
                  <a:lnTo>
                    <a:pt x="7" y="103"/>
                  </a:lnTo>
                  <a:lnTo>
                    <a:pt x="0" y="96"/>
                  </a:lnTo>
                  <a:lnTo>
                    <a:pt x="76" y="7"/>
                  </a:lnTo>
                  <a:lnTo>
                    <a:pt x="151" y="0"/>
                  </a:lnTo>
                  <a:lnTo>
                    <a:pt x="223" y="13"/>
                  </a:lnTo>
                  <a:lnTo>
                    <a:pt x="294" y="65"/>
                  </a:lnTo>
                  <a:lnTo>
                    <a:pt x="294" y="65"/>
                  </a:lnTo>
                  <a:close/>
                </a:path>
              </a:pathLst>
            </a:custGeom>
            <a:solidFill>
              <a:srgbClr val="49B57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40" name="Freeform 292"/>
            <p:cNvSpPr/>
            <p:nvPr/>
          </p:nvSpPr>
          <p:spPr bwMode="auto">
            <a:xfrm>
              <a:off x="6316663" y="3448050"/>
              <a:ext cx="715963" cy="130175"/>
            </a:xfrm>
            <a:custGeom>
              <a:avLst/>
              <a:gdLst/>
              <a:ahLst/>
              <a:cxnLst>
                <a:cxn ang="0">
                  <a:pos x="72" y="70"/>
                </a:cxn>
                <a:cxn ang="0">
                  <a:pos x="142" y="60"/>
                </a:cxn>
                <a:cxn ang="0">
                  <a:pos x="216" y="0"/>
                </a:cxn>
                <a:cxn ang="0">
                  <a:pos x="287" y="21"/>
                </a:cxn>
                <a:cxn ang="0">
                  <a:pos x="359" y="7"/>
                </a:cxn>
                <a:cxn ang="0">
                  <a:pos x="451" y="75"/>
                </a:cxn>
                <a:cxn ang="0">
                  <a:pos x="446" y="82"/>
                </a:cxn>
                <a:cxn ang="0">
                  <a:pos x="356" y="16"/>
                </a:cxn>
                <a:cxn ang="0">
                  <a:pos x="287" y="31"/>
                </a:cxn>
                <a:cxn ang="0">
                  <a:pos x="217" y="10"/>
                </a:cxn>
                <a:cxn ang="0">
                  <a:pos x="145" y="69"/>
                </a:cxn>
                <a:cxn ang="0">
                  <a:pos x="70" y="80"/>
                </a:cxn>
                <a:cxn ang="0">
                  <a:pos x="0" y="47"/>
                </a:cxn>
                <a:cxn ang="0">
                  <a:pos x="3" y="39"/>
                </a:cxn>
                <a:cxn ang="0">
                  <a:pos x="72" y="70"/>
                </a:cxn>
                <a:cxn ang="0">
                  <a:pos x="72" y="70"/>
                </a:cxn>
              </a:cxnLst>
              <a:rect l="0" t="0" r="r" b="b"/>
              <a:pathLst>
                <a:path w="451" h="82">
                  <a:moveTo>
                    <a:pt x="72" y="70"/>
                  </a:moveTo>
                  <a:lnTo>
                    <a:pt x="142" y="60"/>
                  </a:lnTo>
                  <a:lnTo>
                    <a:pt x="216" y="0"/>
                  </a:lnTo>
                  <a:lnTo>
                    <a:pt x="287" y="21"/>
                  </a:lnTo>
                  <a:lnTo>
                    <a:pt x="359" y="7"/>
                  </a:lnTo>
                  <a:lnTo>
                    <a:pt x="451" y="75"/>
                  </a:lnTo>
                  <a:lnTo>
                    <a:pt x="446" y="82"/>
                  </a:lnTo>
                  <a:lnTo>
                    <a:pt x="356" y="16"/>
                  </a:lnTo>
                  <a:lnTo>
                    <a:pt x="287" y="31"/>
                  </a:lnTo>
                  <a:lnTo>
                    <a:pt x="217" y="10"/>
                  </a:lnTo>
                  <a:lnTo>
                    <a:pt x="145" y="69"/>
                  </a:lnTo>
                  <a:lnTo>
                    <a:pt x="70" y="80"/>
                  </a:lnTo>
                  <a:lnTo>
                    <a:pt x="0" y="47"/>
                  </a:lnTo>
                  <a:lnTo>
                    <a:pt x="3" y="39"/>
                  </a:lnTo>
                  <a:lnTo>
                    <a:pt x="72" y="70"/>
                  </a:lnTo>
                  <a:lnTo>
                    <a:pt x="72" y="70"/>
                  </a:lnTo>
                  <a:close/>
                </a:path>
              </a:pathLst>
            </a:custGeom>
            <a:solidFill>
              <a:srgbClr val="182F4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305" name="矩形 304"/>
          <p:cNvSpPr/>
          <p:nvPr/>
        </p:nvSpPr>
        <p:spPr>
          <a:xfrm>
            <a:off x="1012874" y="823143"/>
            <a:ext cx="1223889" cy="5448301"/>
          </a:xfrm>
          <a:prstGeom prst="rect">
            <a:avLst/>
          </a:prstGeom>
          <a:solidFill>
            <a:srgbClr val="005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6" name="TextBox 260"/>
          <p:cNvSpPr txBox="1"/>
          <p:nvPr/>
        </p:nvSpPr>
        <p:spPr>
          <a:xfrm>
            <a:off x="1137900" y="1225310"/>
            <a:ext cx="964431" cy="47667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065" dirty="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</a:rPr>
              <a:t>赠扁平化图标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矩形 158"/>
          <p:cNvSpPr/>
          <p:nvPr/>
        </p:nvSpPr>
        <p:spPr>
          <a:xfrm rot="1556195">
            <a:off x="3318126" y="2517589"/>
            <a:ext cx="5576224" cy="4394187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8000">
                <a:schemeClr val="bg1">
                  <a:lumMod val="5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503975" y="1336428"/>
            <a:ext cx="4376320" cy="4431323"/>
            <a:chOff x="4083050" y="638614"/>
            <a:chExt cx="3943350" cy="3948113"/>
          </a:xfrm>
        </p:grpSpPr>
        <p:grpSp>
          <p:nvGrpSpPr>
            <p:cNvPr id="9" name="组合 8"/>
            <p:cNvGrpSpPr/>
            <p:nvPr/>
          </p:nvGrpSpPr>
          <p:grpSpPr>
            <a:xfrm>
              <a:off x="4083050" y="638614"/>
              <a:ext cx="3943350" cy="3948113"/>
              <a:chOff x="4083050" y="652682"/>
              <a:chExt cx="3943350" cy="3948113"/>
            </a:xfrm>
          </p:grpSpPr>
          <p:sp>
            <p:nvSpPr>
              <p:cNvPr id="13" name="AutoShape 1059"/>
              <p:cNvSpPr>
                <a:spLocks noChangeAspect="1" noChangeArrowheads="1" noTextEdit="1"/>
              </p:cNvSpPr>
              <p:nvPr/>
            </p:nvSpPr>
            <p:spPr bwMode="auto">
              <a:xfrm>
                <a:off x="4086225" y="652682"/>
                <a:ext cx="3940175" cy="394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061"/>
              <p:cNvSpPr/>
              <p:nvPr/>
            </p:nvSpPr>
            <p:spPr bwMode="auto">
              <a:xfrm>
                <a:off x="4086225" y="655857"/>
                <a:ext cx="3937000" cy="1860550"/>
              </a:xfrm>
              <a:custGeom>
                <a:avLst/>
                <a:gdLst>
                  <a:gd name="T0" fmla="*/ 725 w 1451"/>
                  <a:gd name="T1" fmla="*/ 0 h 686"/>
                  <a:gd name="T2" fmla="*/ 0 w 1451"/>
                  <a:gd name="T3" fmla="*/ 686 h 686"/>
                  <a:gd name="T4" fmla="*/ 1451 w 1451"/>
                  <a:gd name="T5" fmla="*/ 686 h 686"/>
                  <a:gd name="T6" fmla="*/ 725 w 1451"/>
                  <a:gd name="T7" fmla="*/ 0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1" h="686">
                    <a:moveTo>
                      <a:pt x="725" y="0"/>
                    </a:moveTo>
                    <a:cubicBezTo>
                      <a:pt x="338" y="0"/>
                      <a:pt x="22" y="303"/>
                      <a:pt x="0" y="686"/>
                    </a:cubicBezTo>
                    <a:cubicBezTo>
                      <a:pt x="1451" y="686"/>
                      <a:pt x="1451" y="686"/>
                      <a:pt x="1451" y="686"/>
                    </a:cubicBezTo>
                    <a:cubicBezTo>
                      <a:pt x="1429" y="303"/>
                      <a:pt x="1113" y="0"/>
                      <a:pt x="725" y="0"/>
                    </a:cubicBezTo>
                    <a:close/>
                  </a:path>
                </a:pathLst>
              </a:custGeom>
              <a:solidFill>
                <a:srgbClr val="00AB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062"/>
              <p:cNvSpPr/>
              <p:nvPr/>
            </p:nvSpPr>
            <p:spPr bwMode="auto">
              <a:xfrm>
                <a:off x="4083050" y="2516407"/>
                <a:ext cx="3943350" cy="2081213"/>
              </a:xfrm>
              <a:custGeom>
                <a:avLst/>
                <a:gdLst>
                  <a:gd name="T0" fmla="*/ 0 w 1453"/>
                  <a:gd name="T1" fmla="*/ 41 h 767"/>
                  <a:gd name="T2" fmla="*/ 726 w 1453"/>
                  <a:gd name="T3" fmla="*/ 767 h 767"/>
                  <a:gd name="T4" fmla="*/ 1453 w 1453"/>
                  <a:gd name="T5" fmla="*/ 41 h 767"/>
                  <a:gd name="T6" fmla="*/ 1452 w 1453"/>
                  <a:gd name="T7" fmla="*/ 0 h 767"/>
                  <a:gd name="T8" fmla="*/ 1 w 1453"/>
                  <a:gd name="T9" fmla="*/ 0 h 767"/>
                  <a:gd name="T10" fmla="*/ 0 w 1453"/>
                  <a:gd name="T11" fmla="*/ 41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3" h="767">
                    <a:moveTo>
                      <a:pt x="0" y="41"/>
                    </a:moveTo>
                    <a:cubicBezTo>
                      <a:pt x="0" y="442"/>
                      <a:pt x="325" y="767"/>
                      <a:pt x="726" y="767"/>
                    </a:cubicBezTo>
                    <a:cubicBezTo>
                      <a:pt x="1128" y="767"/>
                      <a:pt x="1453" y="442"/>
                      <a:pt x="1453" y="41"/>
                    </a:cubicBezTo>
                    <a:cubicBezTo>
                      <a:pt x="1453" y="27"/>
                      <a:pt x="1452" y="13"/>
                      <a:pt x="14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3"/>
                      <a:pt x="0" y="27"/>
                      <a:pt x="0" y="41"/>
                    </a:cubicBezTo>
                    <a:close/>
                  </a:path>
                </a:pathLst>
              </a:custGeom>
              <a:solidFill>
                <a:srgbClr val="005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063"/>
              <p:cNvSpPr/>
              <p:nvPr/>
            </p:nvSpPr>
            <p:spPr bwMode="auto">
              <a:xfrm>
                <a:off x="4881563" y="1133695"/>
                <a:ext cx="76200" cy="58738"/>
              </a:xfrm>
              <a:custGeom>
                <a:avLst/>
                <a:gdLst>
                  <a:gd name="T0" fmla="*/ 3 w 28"/>
                  <a:gd name="T1" fmla="*/ 22 h 22"/>
                  <a:gd name="T2" fmla="*/ 28 w 28"/>
                  <a:gd name="T3" fmla="*/ 3 h 22"/>
                  <a:gd name="T4" fmla="*/ 26 w 28"/>
                  <a:gd name="T5" fmla="*/ 0 h 22"/>
                  <a:gd name="T6" fmla="*/ 0 w 28"/>
                  <a:gd name="T7" fmla="*/ 19 h 22"/>
                  <a:gd name="T8" fmla="*/ 3 w 28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3" y="22"/>
                    </a:moveTo>
                    <a:cubicBezTo>
                      <a:pt x="11" y="16"/>
                      <a:pt x="20" y="9"/>
                      <a:pt x="28" y="3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7" y="6"/>
                      <a:pt x="9" y="13"/>
                      <a:pt x="0" y="19"/>
                    </a:cubicBezTo>
                    <a:lnTo>
                      <a:pt x="3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064"/>
              <p:cNvSpPr/>
              <p:nvPr/>
            </p:nvSpPr>
            <p:spPr bwMode="auto">
              <a:xfrm>
                <a:off x="4957763" y="4118195"/>
                <a:ext cx="77788" cy="58738"/>
              </a:xfrm>
              <a:custGeom>
                <a:avLst/>
                <a:gdLst>
                  <a:gd name="T0" fmla="*/ 26 w 29"/>
                  <a:gd name="T1" fmla="*/ 22 h 22"/>
                  <a:gd name="T2" fmla="*/ 29 w 29"/>
                  <a:gd name="T3" fmla="*/ 18 h 22"/>
                  <a:gd name="T4" fmla="*/ 3 w 29"/>
                  <a:gd name="T5" fmla="*/ 0 h 22"/>
                  <a:gd name="T6" fmla="*/ 0 w 29"/>
                  <a:gd name="T7" fmla="*/ 3 h 22"/>
                  <a:gd name="T8" fmla="*/ 26 w 29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2">
                    <a:moveTo>
                      <a:pt x="26" y="22"/>
                    </a:moveTo>
                    <a:cubicBezTo>
                      <a:pt x="29" y="18"/>
                      <a:pt x="29" y="18"/>
                      <a:pt x="29" y="18"/>
                    </a:cubicBezTo>
                    <a:cubicBezTo>
                      <a:pt x="20" y="12"/>
                      <a:pt x="11" y="6"/>
                      <a:pt x="3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9" y="10"/>
                      <a:pt x="18" y="16"/>
                      <a:pt x="26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065"/>
              <p:cNvSpPr/>
              <p:nvPr/>
            </p:nvSpPr>
            <p:spPr bwMode="auto">
              <a:xfrm>
                <a:off x="5022850" y="1035270"/>
                <a:ext cx="77788" cy="57150"/>
              </a:xfrm>
              <a:custGeom>
                <a:avLst/>
                <a:gdLst>
                  <a:gd name="T0" fmla="*/ 29 w 29"/>
                  <a:gd name="T1" fmla="*/ 3 h 21"/>
                  <a:gd name="T2" fmla="*/ 27 w 29"/>
                  <a:gd name="T3" fmla="*/ 0 h 21"/>
                  <a:gd name="T4" fmla="*/ 0 w 29"/>
                  <a:gd name="T5" fmla="*/ 17 h 21"/>
                  <a:gd name="T6" fmla="*/ 2 w 29"/>
                  <a:gd name="T7" fmla="*/ 21 h 21"/>
                  <a:gd name="T8" fmla="*/ 2 w 29"/>
                  <a:gd name="T9" fmla="*/ 21 h 21"/>
                  <a:gd name="T10" fmla="*/ 29 w 29"/>
                  <a:gd name="T11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1">
                    <a:moveTo>
                      <a:pt x="29" y="3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18" y="6"/>
                      <a:pt x="9" y="11"/>
                      <a:pt x="0" y="17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1" y="15"/>
                      <a:pt x="20" y="9"/>
                      <a:pt x="29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066"/>
              <p:cNvSpPr/>
              <p:nvPr/>
            </p:nvSpPr>
            <p:spPr bwMode="auto">
              <a:xfrm>
                <a:off x="4586288" y="3756245"/>
                <a:ext cx="61913" cy="74613"/>
              </a:xfrm>
              <a:custGeom>
                <a:avLst/>
                <a:gdLst>
                  <a:gd name="T0" fmla="*/ 20 w 23"/>
                  <a:gd name="T1" fmla="*/ 27 h 27"/>
                  <a:gd name="T2" fmla="*/ 23 w 23"/>
                  <a:gd name="T3" fmla="*/ 25 h 27"/>
                  <a:gd name="T4" fmla="*/ 3 w 23"/>
                  <a:gd name="T5" fmla="*/ 0 h 27"/>
                  <a:gd name="T6" fmla="*/ 0 w 23"/>
                  <a:gd name="T7" fmla="*/ 2 h 27"/>
                  <a:gd name="T8" fmla="*/ 20 w 23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7">
                    <a:moveTo>
                      <a:pt x="20" y="27"/>
                    </a:moveTo>
                    <a:cubicBezTo>
                      <a:pt x="23" y="25"/>
                      <a:pt x="23" y="25"/>
                      <a:pt x="23" y="25"/>
                    </a:cubicBezTo>
                    <a:cubicBezTo>
                      <a:pt x="16" y="17"/>
                      <a:pt x="9" y="8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6" y="11"/>
                      <a:pt x="13" y="19"/>
                      <a:pt x="20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067"/>
              <p:cNvSpPr/>
              <p:nvPr/>
            </p:nvSpPr>
            <p:spPr bwMode="auto">
              <a:xfrm>
                <a:off x="5172075" y="951132"/>
                <a:ext cx="80963" cy="52388"/>
              </a:xfrm>
              <a:custGeom>
                <a:avLst/>
                <a:gdLst>
                  <a:gd name="T0" fmla="*/ 2 w 30"/>
                  <a:gd name="T1" fmla="*/ 19 h 19"/>
                  <a:gd name="T2" fmla="*/ 2 w 30"/>
                  <a:gd name="T3" fmla="*/ 19 h 19"/>
                  <a:gd name="T4" fmla="*/ 30 w 30"/>
                  <a:gd name="T5" fmla="*/ 4 h 19"/>
                  <a:gd name="T6" fmla="*/ 28 w 30"/>
                  <a:gd name="T7" fmla="*/ 0 h 19"/>
                  <a:gd name="T8" fmla="*/ 0 w 30"/>
                  <a:gd name="T9" fmla="*/ 15 h 19"/>
                  <a:gd name="T10" fmla="*/ 2 w 30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9">
                    <a:moveTo>
                      <a:pt x="2" y="19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1" y="14"/>
                      <a:pt x="20" y="9"/>
                      <a:pt x="30" y="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9" y="5"/>
                      <a:pt x="9" y="10"/>
                      <a:pt x="0" y="15"/>
                    </a:cubicBez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068"/>
              <p:cNvSpPr/>
              <p:nvPr/>
            </p:nvSpPr>
            <p:spPr bwMode="auto">
              <a:xfrm>
                <a:off x="4697413" y="3889595"/>
                <a:ext cx="69850" cy="68263"/>
              </a:xfrm>
              <a:custGeom>
                <a:avLst/>
                <a:gdLst>
                  <a:gd name="T0" fmla="*/ 3 w 26"/>
                  <a:gd name="T1" fmla="*/ 0 h 25"/>
                  <a:gd name="T2" fmla="*/ 0 w 26"/>
                  <a:gd name="T3" fmla="*/ 2 h 25"/>
                  <a:gd name="T4" fmla="*/ 23 w 26"/>
                  <a:gd name="T5" fmla="*/ 25 h 25"/>
                  <a:gd name="T6" fmla="*/ 26 w 26"/>
                  <a:gd name="T7" fmla="*/ 22 h 25"/>
                  <a:gd name="T8" fmla="*/ 26 w 26"/>
                  <a:gd name="T9" fmla="*/ 22 h 25"/>
                  <a:gd name="T10" fmla="*/ 3 w 26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5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8" y="10"/>
                      <a:pt x="15" y="18"/>
                      <a:pt x="23" y="25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18" y="15"/>
                      <a:pt x="10" y="7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069"/>
              <p:cNvSpPr/>
              <p:nvPr/>
            </p:nvSpPr>
            <p:spPr bwMode="auto">
              <a:xfrm>
                <a:off x="4821238" y="4008657"/>
                <a:ext cx="73025" cy="65088"/>
              </a:xfrm>
              <a:custGeom>
                <a:avLst/>
                <a:gdLst>
                  <a:gd name="T0" fmla="*/ 25 w 27"/>
                  <a:gd name="T1" fmla="*/ 24 h 24"/>
                  <a:gd name="T2" fmla="*/ 27 w 27"/>
                  <a:gd name="T3" fmla="*/ 21 h 24"/>
                  <a:gd name="T4" fmla="*/ 3 w 27"/>
                  <a:gd name="T5" fmla="*/ 0 h 24"/>
                  <a:gd name="T6" fmla="*/ 0 w 27"/>
                  <a:gd name="T7" fmla="*/ 3 h 24"/>
                  <a:gd name="T8" fmla="*/ 25 w 27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4">
                    <a:moveTo>
                      <a:pt x="25" y="24"/>
                    </a:moveTo>
                    <a:cubicBezTo>
                      <a:pt x="27" y="21"/>
                      <a:pt x="27" y="21"/>
                      <a:pt x="27" y="21"/>
                    </a:cubicBezTo>
                    <a:cubicBezTo>
                      <a:pt x="19" y="14"/>
                      <a:pt x="11" y="7"/>
                      <a:pt x="3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8" y="10"/>
                      <a:pt x="16" y="17"/>
                      <a:pt x="2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Rectangle 1070"/>
              <p:cNvSpPr>
                <a:spLocks noChangeArrowheads="1"/>
              </p:cNvSpPr>
              <p:nvPr/>
            </p:nvSpPr>
            <p:spPr bwMode="auto">
              <a:xfrm>
                <a:off x="4889500" y="1192432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071"/>
              <p:cNvSpPr/>
              <p:nvPr/>
            </p:nvSpPr>
            <p:spPr bwMode="auto">
              <a:xfrm>
                <a:off x="5103813" y="4213445"/>
                <a:ext cx="80963" cy="53975"/>
              </a:xfrm>
              <a:custGeom>
                <a:avLst/>
                <a:gdLst>
                  <a:gd name="T0" fmla="*/ 28 w 30"/>
                  <a:gd name="T1" fmla="*/ 20 h 20"/>
                  <a:gd name="T2" fmla="*/ 30 w 30"/>
                  <a:gd name="T3" fmla="*/ 16 h 20"/>
                  <a:gd name="T4" fmla="*/ 2 w 30"/>
                  <a:gd name="T5" fmla="*/ 0 h 20"/>
                  <a:gd name="T6" fmla="*/ 0 w 30"/>
                  <a:gd name="T7" fmla="*/ 4 h 20"/>
                  <a:gd name="T8" fmla="*/ 28 w 3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0">
                    <a:moveTo>
                      <a:pt x="28" y="20"/>
                    </a:moveTo>
                    <a:cubicBezTo>
                      <a:pt x="30" y="16"/>
                      <a:pt x="30" y="16"/>
                      <a:pt x="30" y="16"/>
                    </a:cubicBezTo>
                    <a:cubicBezTo>
                      <a:pt x="20" y="11"/>
                      <a:pt x="11" y="6"/>
                      <a:pt x="2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9" y="9"/>
                      <a:pt x="18" y="15"/>
                      <a:pt x="2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072"/>
              <p:cNvSpPr/>
              <p:nvPr/>
            </p:nvSpPr>
            <p:spPr bwMode="auto">
              <a:xfrm>
                <a:off x="5256213" y="4297582"/>
                <a:ext cx="84138" cy="42863"/>
              </a:xfrm>
              <a:custGeom>
                <a:avLst/>
                <a:gdLst>
                  <a:gd name="T0" fmla="*/ 30 w 31"/>
                  <a:gd name="T1" fmla="*/ 16 h 16"/>
                  <a:gd name="T2" fmla="*/ 31 w 31"/>
                  <a:gd name="T3" fmla="*/ 13 h 16"/>
                  <a:gd name="T4" fmla="*/ 2 w 31"/>
                  <a:gd name="T5" fmla="*/ 0 h 16"/>
                  <a:gd name="T6" fmla="*/ 0 w 31"/>
                  <a:gd name="T7" fmla="*/ 3 h 16"/>
                  <a:gd name="T8" fmla="*/ 30 w 31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6">
                    <a:moveTo>
                      <a:pt x="30" y="16"/>
                    </a:moveTo>
                    <a:cubicBezTo>
                      <a:pt x="31" y="13"/>
                      <a:pt x="31" y="13"/>
                      <a:pt x="31" y="13"/>
                    </a:cubicBezTo>
                    <a:cubicBezTo>
                      <a:pt x="21" y="8"/>
                      <a:pt x="12" y="4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0" y="8"/>
                      <a:pt x="20" y="12"/>
                      <a:pt x="30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073"/>
              <p:cNvSpPr/>
              <p:nvPr/>
            </p:nvSpPr>
            <p:spPr bwMode="auto">
              <a:xfrm>
                <a:off x="5584825" y="4413470"/>
                <a:ext cx="85725" cy="33338"/>
              </a:xfrm>
              <a:custGeom>
                <a:avLst/>
                <a:gdLst>
                  <a:gd name="T0" fmla="*/ 31 w 32"/>
                  <a:gd name="T1" fmla="*/ 12 h 12"/>
                  <a:gd name="T2" fmla="*/ 32 w 32"/>
                  <a:gd name="T3" fmla="*/ 8 h 12"/>
                  <a:gd name="T4" fmla="*/ 1 w 32"/>
                  <a:gd name="T5" fmla="*/ 0 h 12"/>
                  <a:gd name="T6" fmla="*/ 0 w 32"/>
                  <a:gd name="T7" fmla="*/ 4 h 12"/>
                  <a:gd name="T8" fmla="*/ 31 w 3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2">
                    <a:moveTo>
                      <a:pt x="31" y="12"/>
                    </a:moveTo>
                    <a:cubicBezTo>
                      <a:pt x="32" y="8"/>
                      <a:pt x="32" y="8"/>
                      <a:pt x="32" y="8"/>
                    </a:cubicBezTo>
                    <a:cubicBezTo>
                      <a:pt x="21" y="5"/>
                      <a:pt x="11" y="3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7"/>
                      <a:pt x="21" y="9"/>
                      <a:pt x="31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074"/>
              <p:cNvSpPr/>
              <p:nvPr/>
            </p:nvSpPr>
            <p:spPr bwMode="auto">
              <a:xfrm>
                <a:off x="5754688" y="4448395"/>
                <a:ext cx="87313" cy="25400"/>
              </a:xfrm>
              <a:custGeom>
                <a:avLst/>
                <a:gdLst>
                  <a:gd name="T0" fmla="*/ 31 w 32"/>
                  <a:gd name="T1" fmla="*/ 9 h 9"/>
                  <a:gd name="T2" fmla="*/ 32 w 32"/>
                  <a:gd name="T3" fmla="*/ 5 h 9"/>
                  <a:gd name="T4" fmla="*/ 0 w 32"/>
                  <a:gd name="T5" fmla="*/ 0 h 9"/>
                  <a:gd name="T6" fmla="*/ 0 w 32"/>
                  <a:gd name="T7" fmla="*/ 4 h 9"/>
                  <a:gd name="T8" fmla="*/ 31 w 32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9">
                    <a:moveTo>
                      <a:pt x="31" y="9"/>
                    </a:moveTo>
                    <a:cubicBezTo>
                      <a:pt x="32" y="5"/>
                      <a:pt x="32" y="5"/>
                      <a:pt x="32" y="5"/>
                    </a:cubicBezTo>
                    <a:cubicBezTo>
                      <a:pt x="21" y="4"/>
                      <a:pt x="11" y="2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6"/>
                      <a:pt x="21" y="8"/>
                      <a:pt x="3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075"/>
              <p:cNvSpPr/>
              <p:nvPr/>
            </p:nvSpPr>
            <p:spPr bwMode="auto">
              <a:xfrm>
                <a:off x="5657850" y="793970"/>
                <a:ext cx="88900" cy="26988"/>
              </a:xfrm>
              <a:custGeom>
                <a:avLst/>
                <a:gdLst>
                  <a:gd name="T0" fmla="*/ 1 w 33"/>
                  <a:gd name="T1" fmla="*/ 10 h 10"/>
                  <a:gd name="T2" fmla="*/ 1 w 33"/>
                  <a:gd name="T3" fmla="*/ 10 h 10"/>
                  <a:gd name="T4" fmla="*/ 33 w 33"/>
                  <a:gd name="T5" fmla="*/ 4 h 10"/>
                  <a:gd name="T6" fmla="*/ 32 w 33"/>
                  <a:gd name="T7" fmla="*/ 0 h 10"/>
                  <a:gd name="T8" fmla="*/ 0 w 33"/>
                  <a:gd name="T9" fmla="*/ 6 h 10"/>
                  <a:gd name="T10" fmla="*/ 1 w 33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10"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2" y="8"/>
                      <a:pt x="22" y="6"/>
                      <a:pt x="33" y="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1" y="2"/>
                      <a:pt x="11" y="4"/>
                      <a:pt x="0" y="6"/>
                    </a:cubicBez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076"/>
              <p:cNvSpPr/>
              <p:nvPr/>
            </p:nvSpPr>
            <p:spPr bwMode="auto">
              <a:xfrm>
                <a:off x="5326063" y="882870"/>
                <a:ext cx="87313" cy="44450"/>
              </a:xfrm>
              <a:custGeom>
                <a:avLst/>
                <a:gdLst>
                  <a:gd name="T0" fmla="*/ 2 w 32"/>
                  <a:gd name="T1" fmla="*/ 16 h 16"/>
                  <a:gd name="T2" fmla="*/ 32 w 32"/>
                  <a:gd name="T3" fmla="*/ 4 h 16"/>
                  <a:gd name="T4" fmla="*/ 30 w 32"/>
                  <a:gd name="T5" fmla="*/ 0 h 16"/>
                  <a:gd name="T6" fmla="*/ 0 w 32"/>
                  <a:gd name="T7" fmla="*/ 12 h 16"/>
                  <a:gd name="T8" fmla="*/ 2 w 32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2" y="16"/>
                    </a:moveTo>
                    <a:cubicBezTo>
                      <a:pt x="12" y="12"/>
                      <a:pt x="22" y="8"/>
                      <a:pt x="32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0" y="4"/>
                      <a:pt x="10" y="8"/>
                      <a:pt x="0" y="12"/>
                    </a:cubicBez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077"/>
              <p:cNvSpPr/>
              <p:nvPr/>
            </p:nvSpPr>
            <p:spPr bwMode="auto">
              <a:xfrm>
                <a:off x="5492750" y="832070"/>
                <a:ext cx="82550" cy="34925"/>
              </a:xfrm>
              <a:custGeom>
                <a:avLst/>
                <a:gdLst>
                  <a:gd name="T0" fmla="*/ 1 w 31"/>
                  <a:gd name="T1" fmla="*/ 13 h 13"/>
                  <a:gd name="T2" fmla="*/ 31 w 31"/>
                  <a:gd name="T3" fmla="*/ 4 h 13"/>
                  <a:gd name="T4" fmla="*/ 30 w 31"/>
                  <a:gd name="T5" fmla="*/ 0 h 13"/>
                  <a:gd name="T6" fmla="*/ 0 w 31"/>
                  <a:gd name="T7" fmla="*/ 9 h 13"/>
                  <a:gd name="T8" fmla="*/ 1 w 31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3">
                    <a:moveTo>
                      <a:pt x="1" y="13"/>
                    </a:moveTo>
                    <a:cubicBezTo>
                      <a:pt x="11" y="10"/>
                      <a:pt x="21" y="7"/>
                      <a:pt x="31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0" y="3"/>
                      <a:pt x="10" y="6"/>
                      <a:pt x="0" y="9"/>
                    </a:cubicBez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078"/>
              <p:cNvSpPr/>
              <p:nvPr/>
            </p:nvSpPr>
            <p:spPr bwMode="auto">
              <a:xfrm>
                <a:off x="5418138" y="4362670"/>
                <a:ext cx="84138" cy="38100"/>
              </a:xfrm>
              <a:custGeom>
                <a:avLst/>
                <a:gdLst>
                  <a:gd name="T0" fmla="*/ 30 w 31"/>
                  <a:gd name="T1" fmla="*/ 14 h 14"/>
                  <a:gd name="T2" fmla="*/ 31 w 31"/>
                  <a:gd name="T3" fmla="*/ 11 h 14"/>
                  <a:gd name="T4" fmla="*/ 1 w 31"/>
                  <a:gd name="T5" fmla="*/ 0 h 14"/>
                  <a:gd name="T6" fmla="*/ 0 w 31"/>
                  <a:gd name="T7" fmla="*/ 4 h 14"/>
                  <a:gd name="T8" fmla="*/ 30 w 31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4">
                    <a:moveTo>
                      <a:pt x="30" y="14"/>
                    </a:moveTo>
                    <a:cubicBezTo>
                      <a:pt x="31" y="11"/>
                      <a:pt x="31" y="11"/>
                      <a:pt x="31" y="11"/>
                    </a:cubicBezTo>
                    <a:cubicBezTo>
                      <a:pt x="21" y="7"/>
                      <a:pt x="11" y="4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8"/>
                      <a:pt x="20" y="11"/>
                      <a:pt x="30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079"/>
              <p:cNvSpPr/>
              <p:nvPr/>
            </p:nvSpPr>
            <p:spPr bwMode="auto">
              <a:xfrm>
                <a:off x="4437063" y="1640107"/>
                <a:ext cx="53975" cy="79375"/>
              </a:xfrm>
              <a:custGeom>
                <a:avLst/>
                <a:gdLst>
                  <a:gd name="T0" fmla="*/ 3 w 20"/>
                  <a:gd name="T1" fmla="*/ 29 h 29"/>
                  <a:gd name="T2" fmla="*/ 20 w 20"/>
                  <a:gd name="T3" fmla="*/ 2 h 29"/>
                  <a:gd name="T4" fmla="*/ 16 w 20"/>
                  <a:gd name="T5" fmla="*/ 0 h 29"/>
                  <a:gd name="T6" fmla="*/ 0 w 20"/>
                  <a:gd name="T7" fmla="*/ 27 h 29"/>
                  <a:gd name="T8" fmla="*/ 3 w 20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9">
                    <a:moveTo>
                      <a:pt x="3" y="29"/>
                    </a:moveTo>
                    <a:cubicBezTo>
                      <a:pt x="8" y="20"/>
                      <a:pt x="14" y="11"/>
                      <a:pt x="20" y="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1" y="9"/>
                      <a:pt x="5" y="18"/>
                      <a:pt x="0" y="27"/>
                    </a:cubicBezTo>
                    <a:lnTo>
                      <a:pt x="3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080"/>
              <p:cNvSpPr/>
              <p:nvPr/>
            </p:nvSpPr>
            <p:spPr bwMode="auto">
              <a:xfrm>
                <a:off x="4484688" y="3616545"/>
                <a:ext cx="57150" cy="77788"/>
              </a:xfrm>
              <a:custGeom>
                <a:avLst/>
                <a:gdLst>
                  <a:gd name="T0" fmla="*/ 18 w 21"/>
                  <a:gd name="T1" fmla="*/ 29 h 29"/>
                  <a:gd name="T2" fmla="*/ 21 w 21"/>
                  <a:gd name="T3" fmla="*/ 26 h 29"/>
                  <a:gd name="T4" fmla="*/ 3 w 21"/>
                  <a:gd name="T5" fmla="*/ 0 h 29"/>
                  <a:gd name="T6" fmla="*/ 0 w 21"/>
                  <a:gd name="T7" fmla="*/ 2 h 29"/>
                  <a:gd name="T8" fmla="*/ 18 w 21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9">
                    <a:moveTo>
                      <a:pt x="18" y="29"/>
                    </a:moveTo>
                    <a:cubicBezTo>
                      <a:pt x="21" y="26"/>
                      <a:pt x="21" y="26"/>
                      <a:pt x="21" y="26"/>
                    </a:cubicBezTo>
                    <a:cubicBezTo>
                      <a:pt x="15" y="18"/>
                      <a:pt x="9" y="9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6" y="11"/>
                      <a:pt x="12" y="20"/>
                      <a:pt x="18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081"/>
              <p:cNvSpPr/>
              <p:nvPr/>
            </p:nvSpPr>
            <p:spPr bwMode="auto">
              <a:xfrm>
                <a:off x="5926138" y="4470620"/>
                <a:ext cx="87313" cy="14288"/>
              </a:xfrm>
              <a:custGeom>
                <a:avLst/>
                <a:gdLst>
                  <a:gd name="T0" fmla="*/ 0 w 32"/>
                  <a:gd name="T1" fmla="*/ 4 h 5"/>
                  <a:gd name="T2" fmla="*/ 32 w 32"/>
                  <a:gd name="T3" fmla="*/ 5 h 5"/>
                  <a:gd name="T4" fmla="*/ 32 w 32"/>
                  <a:gd name="T5" fmla="*/ 1 h 5"/>
                  <a:gd name="T6" fmla="*/ 1 w 32"/>
                  <a:gd name="T7" fmla="*/ 0 h 5"/>
                  <a:gd name="T8" fmla="*/ 0 w 32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">
                    <a:moveTo>
                      <a:pt x="0" y="4"/>
                    </a:moveTo>
                    <a:cubicBezTo>
                      <a:pt x="11" y="4"/>
                      <a:pt x="22" y="5"/>
                      <a:pt x="32" y="5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22" y="1"/>
                      <a:pt x="11" y="0"/>
                      <a:pt x="1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082"/>
              <p:cNvSpPr/>
              <p:nvPr/>
            </p:nvSpPr>
            <p:spPr bwMode="auto">
              <a:xfrm>
                <a:off x="4292600" y="1949670"/>
                <a:ext cx="41275" cy="87313"/>
              </a:xfrm>
              <a:custGeom>
                <a:avLst/>
                <a:gdLst>
                  <a:gd name="T0" fmla="*/ 4 w 15"/>
                  <a:gd name="T1" fmla="*/ 32 h 32"/>
                  <a:gd name="T2" fmla="*/ 15 w 15"/>
                  <a:gd name="T3" fmla="*/ 2 h 32"/>
                  <a:gd name="T4" fmla="*/ 11 w 15"/>
                  <a:gd name="T5" fmla="*/ 0 h 32"/>
                  <a:gd name="T6" fmla="*/ 0 w 15"/>
                  <a:gd name="T7" fmla="*/ 31 h 32"/>
                  <a:gd name="T8" fmla="*/ 4 w 15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2">
                    <a:moveTo>
                      <a:pt x="4" y="32"/>
                    </a:moveTo>
                    <a:cubicBezTo>
                      <a:pt x="8" y="22"/>
                      <a:pt x="11" y="12"/>
                      <a:pt x="15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10"/>
                      <a:pt x="4" y="21"/>
                      <a:pt x="0" y="31"/>
                    </a:cubicBezTo>
                    <a:lnTo>
                      <a:pt x="4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083"/>
              <p:cNvSpPr/>
              <p:nvPr/>
            </p:nvSpPr>
            <p:spPr bwMode="auto">
              <a:xfrm>
                <a:off x="4529138" y="1497232"/>
                <a:ext cx="58738" cy="76200"/>
              </a:xfrm>
              <a:custGeom>
                <a:avLst/>
                <a:gdLst>
                  <a:gd name="T0" fmla="*/ 22 w 22"/>
                  <a:gd name="T1" fmla="*/ 3 h 28"/>
                  <a:gd name="T2" fmla="*/ 19 w 22"/>
                  <a:gd name="T3" fmla="*/ 0 h 28"/>
                  <a:gd name="T4" fmla="*/ 0 w 22"/>
                  <a:gd name="T5" fmla="*/ 26 h 28"/>
                  <a:gd name="T6" fmla="*/ 3 w 22"/>
                  <a:gd name="T7" fmla="*/ 28 h 28"/>
                  <a:gd name="T8" fmla="*/ 3 w 22"/>
                  <a:gd name="T9" fmla="*/ 28 h 28"/>
                  <a:gd name="T10" fmla="*/ 22 w 22"/>
                  <a:gd name="T11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8">
                    <a:moveTo>
                      <a:pt x="22" y="3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2" y="9"/>
                      <a:pt x="6" y="17"/>
                      <a:pt x="0" y="26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9" y="20"/>
                      <a:pt x="16" y="11"/>
                      <a:pt x="2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084"/>
              <p:cNvSpPr/>
              <p:nvPr/>
            </p:nvSpPr>
            <p:spPr bwMode="auto">
              <a:xfrm>
                <a:off x="4633913" y="1363882"/>
                <a:ext cx="65088" cy="73025"/>
              </a:xfrm>
              <a:custGeom>
                <a:avLst/>
                <a:gdLst>
                  <a:gd name="T0" fmla="*/ 3 w 24"/>
                  <a:gd name="T1" fmla="*/ 27 h 27"/>
                  <a:gd name="T2" fmla="*/ 24 w 24"/>
                  <a:gd name="T3" fmla="*/ 3 h 27"/>
                  <a:gd name="T4" fmla="*/ 21 w 24"/>
                  <a:gd name="T5" fmla="*/ 0 h 27"/>
                  <a:gd name="T6" fmla="*/ 0 w 24"/>
                  <a:gd name="T7" fmla="*/ 24 h 27"/>
                  <a:gd name="T8" fmla="*/ 3 w 24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7">
                    <a:moveTo>
                      <a:pt x="3" y="27"/>
                    </a:moveTo>
                    <a:cubicBezTo>
                      <a:pt x="10" y="19"/>
                      <a:pt x="17" y="11"/>
                      <a:pt x="24" y="3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4" y="8"/>
                      <a:pt x="7" y="16"/>
                      <a:pt x="0" y="24"/>
                    </a:cubicBez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085"/>
              <p:cNvSpPr/>
              <p:nvPr/>
            </p:nvSpPr>
            <p:spPr bwMode="auto">
              <a:xfrm>
                <a:off x="4246563" y="2114770"/>
                <a:ext cx="31750" cy="87313"/>
              </a:xfrm>
              <a:custGeom>
                <a:avLst/>
                <a:gdLst>
                  <a:gd name="T0" fmla="*/ 4 w 12"/>
                  <a:gd name="T1" fmla="*/ 32 h 32"/>
                  <a:gd name="T2" fmla="*/ 4 w 12"/>
                  <a:gd name="T3" fmla="*/ 32 h 32"/>
                  <a:gd name="T4" fmla="*/ 12 w 12"/>
                  <a:gd name="T5" fmla="*/ 1 h 32"/>
                  <a:gd name="T6" fmla="*/ 8 w 12"/>
                  <a:gd name="T7" fmla="*/ 0 h 32"/>
                  <a:gd name="T8" fmla="*/ 0 w 12"/>
                  <a:gd name="T9" fmla="*/ 31 h 32"/>
                  <a:gd name="T10" fmla="*/ 4 w 1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2">
                    <a:moveTo>
                      <a:pt x="4" y="32"/>
                    </a:moveTo>
                    <a:cubicBezTo>
                      <a:pt x="4" y="32"/>
                      <a:pt x="4" y="32"/>
                      <a:pt x="4" y="32"/>
                    </a:cubicBezTo>
                    <a:cubicBezTo>
                      <a:pt x="6" y="22"/>
                      <a:pt x="9" y="12"/>
                      <a:pt x="12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11"/>
                      <a:pt x="2" y="21"/>
                      <a:pt x="0" y="31"/>
                    </a:cubicBezTo>
                    <a:lnTo>
                      <a:pt x="4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086"/>
              <p:cNvSpPr/>
              <p:nvPr/>
            </p:nvSpPr>
            <p:spPr bwMode="auto">
              <a:xfrm>
                <a:off x="7893050" y="2443382"/>
                <a:ext cx="17463" cy="87313"/>
              </a:xfrm>
              <a:custGeom>
                <a:avLst/>
                <a:gdLst>
                  <a:gd name="T0" fmla="*/ 0 w 6"/>
                  <a:gd name="T1" fmla="*/ 0 h 32"/>
                  <a:gd name="T2" fmla="*/ 2 w 6"/>
                  <a:gd name="T3" fmla="*/ 32 h 32"/>
                  <a:gd name="T4" fmla="*/ 6 w 6"/>
                  <a:gd name="T5" fmla="*/ 32 h 32"/>
                  <a:gd name="T6" fmla="*/ 4 w 6"/>
                  <a:gd name="T7" fmla="*/ 0 h 32"/>
                  <a:gd name="T8" fmla="*/ 0 w 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2">
                    <a:moveTo>
                      <a:pt x="0" y="0"/>
                    </a:moveTo>
                    <a:cubicBezTo>
                      <a:pt x="1" y="11"/>
                      <a:pt x="2" y="21"/>
                      <a:pt x="2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21"/>
                      <a:pt x="5" y="11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1087"/>
              <p:cNvSpPr/>
              <p:nvPr/>
            </p:nvSpPr>
            <p:spPr bwMode="auto">
              <a:xfrm>
                <a:off x="4754563" y="1241645"/>
                <a:ext cx="69850" cy="68263"/>
              </a:xfrm>
              <a:custGeom>
                <a:avLst/>
                <a:gdLst>
                  <a:gd name="T0" fmla="*/ 2 w 26"/>
                  <a:gd name="T1" fmla="*/ 25 h 25"/>
                  <a:gd name="T2" fmla="*/ 26 w 26"/>
                  <a:gd name="T3" fmla="*/ 3 h 25"/>
                  <a:gd name="T4" fmla="*/ 23 w 26"/>
                  <a:gd name="T5" fmla="*/ 0 h 25"/>
                  <a:gd name="T6" fmla="*/ 0 w 26"/>
                  <a:gd name="T7" fmla="*/ 22 h 25"/>
                  <a:gd name="T8" fmla="*/ 2 w 26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" y="25"/>
                    </a:moveTo>
                    <a:cubicBezTo>
                      <a:pt x="10" y="17"/>
                      <a:pt x="18" y="10"/>
                      <a:pt x="26" y="3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5" y="7"/>
                      <a:pt x="7" y="15"/>
                      <a:pt x="0" y="22"/>
                    </a:cubicBezTo>
                    <a:lnTo>
                      <a:pt x="2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1088"/>
              <p:cNvSpPr/>
              <p:nvPr/>
            </p:nvSpPr>
            <p:spPr bwMode="auto">
              <a:xfrm>
                <a:off x="4357688" y="1792507"/>
                <a:ext cx="46038" cy="80963"/>
              </a:xfrm>
              <a:custGeom>
                <a:avLst/>
                <a:gdLst>
                  <a:gd name="T0" fmla="*/ 3 w 17"/>
                  <a:gd name="T1" fmla="*/ 30 h 30"/>
                  <a:gd name="T2" fmla="*/ 17 w 17"/>
                  <a:gd name="T3" fmla="*/ 2 h 30"/>
                  <a:gd name="T4" fmla="*/ 14 w 17"/>
                  <a:gd name="T5" fmla="*/ 0 h 30"/>
                  <a:gd name="T6" fmla="*/ 0 w 17"/>
                  <a:gd name="T7" fmla="*/ 29 h 30"/>
                  <a:gd name="T8" fmla="*/ 3 w 17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0">
                    <a:moveTo>
                      <a:pt x="3" y="30"/>
                    </a:moveTo>
                    <a:cubicBezTo>
                      <a:pt x="8" y="21"/>
                      <a:pt x="12" y="11"/>
                      <a:pt x="17" y="2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9" y="9"/>
                      <a:pt x="4" y="19"/>
                      <a:pt x="0" y="29"/>
                    </a:cubicBezTo>
                    <a:lnTo>
                      <a:pt x="3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1089"/>
              <p:cNvSpPr/>
              <p:nvPr/>
            </p:nvSpPr>
            <p:spPr bwMode="auto">
              <a:xfrm>
                <a:off x="4270375" y="3143470"/>
                <a:ext cx="36513" cy="87313"/>
              </a:xfrm>
              <a:custGeom>
                <a:avLst/>
                <a:gdLst>
                  <a:gd name="T0" fmla="*/ 0 w 13"/>
                  <a:gd name="T1" fmla="*/ 1 h 32"/>
                  <a:gd name="T2" fmla="*/ 10 w 13"/>
                  <a:gd name="T3" fmla="*/ 32 h 32"/>
                  <a:gd name="T4" fmla="*/ 13 w 13"/>
                  <a:gd name="T5" fmla="*/ 31 h 32"/>
                  <a:gd name="T6" fmla="*/ 13 w 13"/>
                  <a:gd name="T7" fmla="*/ 31 h 32"/>
                  <a:gd name="T8" fmla="*/ 4 w 13"/>
                  <a:gd name="T9" fmla="*/ 0 h 32"/>
                  <a:gd name="T10" fmla="*/ 0 w 13"/>
                  <a:gd name="T11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2">
                    <a:moveTo>
                      <a:pt x="0" y="1"/>
                    </a:moveTo>
                    <a:cubicBezTo>
                      <a:pt x="3" y="12"/>
                      <a:pt x="6" y="22"/>
                      <a:pt x="10" y="32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0" y="21"/>
                      <a:pt x="7" y="10"/>
                      <a:pt x="4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1090"/>
              <p:cNvSpPr/>
              <p:nvPr/>
            </p:nvSpPr>
            <p:spPr bwMode="auto">
              <a:xfrm>
                <a:off x="4327525" y="3308570"/>
                <a:ext cx="44450" cy="82550"/>
              </a:xfrm>
              <a:custGeom>
                <a:avLst/>
                <a:gdLst>
                  <a:gd name="T0" fmla="*/ 12 w 16"/>
                  <a:gd name="T1" fmla="*/ 30 h 30"/>
                  <a:gd name="T2" fmla="*/ 16 w 16"/>
                  <a:gd name="T3" fmla="*/ 29 h 30"/>
                  <a:gd name="T4" fmla="*/ 3 w 16"/>
                  <a:gd name="T5" fmla="*/ 0 h 30"/>
                  <a:gd name="T6" fmla="*/ 0 w 16"/>
                  <a:gd name="T7" fmla="*/ 1 h 30"/>
                  <a:gd name="T8" fmla="*/ 12 w 1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0">
                    <a:moveTo>
                      <a:pt x="12" y="30"/>
                    </a:moveTo>
                    <a:cubicBezTo>
                      <a:pt x="16" y="29"/>
                      <a:pt x="16" y="29"/>
                      <a:pt x="16" y="29"/>
                    </a:cubicBezTo>
                    <a:cubicBezTo>
                      <a:pt x="12" y="19"/>
                      <a:pt x="7" y="9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1"/>
                      <a:pt x="8" y="21"/>
                      <a:pt x="12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1091"/>
              <p:cNvSpPr/>
              <p:nvPr/>
            </p:nvSpPr>
            <p:spPr bwMode="auto">
              <a:xfrm>
                <a:off x="4230688" y="2975195"/>
                <a:ext cx="28575" cy="87313"/>
              </a:xfrm>
              <a:custGeom>
                <a:avLst/>
                <a:gdLst>
                  <a:gd name="T0" fmla="*/ 0 w 11"/>
                  <a:gd name="T1" fmla="*/ 1 h 32"/>
                  <a:gd name="T2" fmla="*/ 7 w 11"/>
                  <a:gd name="T3" fmla="*/ 32 h 32"/>
                  <a:gd name="T4" fmla="*/ 11 w 11"/>
                  <a:gd name="T5" fmla="*/ 31 h 32"/>
                  <a:gd name="T6" fmla="*/ 11 w 11"/>
                  <a:gd name="T7" fmla="*/ 31 h 32"/>
                  <a:gd name="T8" fmla="*/ 4 w 11"/>
                  <a:gd name="T9" fmla="*/ 0 h 32"/>
                  <a:gd name="T10" fmla="*/ 0 w 11"/>
                  <a:gd name="T11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32">
                    <a:moveTo>
                      <a:pt x="0" y="1"/>
                    </a:moveTo>
                    <a:cubicBezTo>
                      <a:pt x="2" y="12"/>
                      <a:pt x="4" y="22"/>
                      <a:pt x="7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8" y="21"/>
                      <a:pt x="6" y="11"/>
                      <a:pt x="4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92"/>
              <p:cNvSpPr/>
              <p:nvPr/>
            </p:nvSpPr>
            <p:spPr bwMode="auto">
              <a:xfrm>
                <a:off x="4398963" y="3467320"/>
                <a:ext cx="50800" cy="80963"/>
              </a:xfrm>
              <a:custGeom>
                <a:avLst/>
                <a:gdLst>
                  <a:gd name="T0" fmla="*/ 15 w 19"/>
                  <a:gd name="T1" fmla="*/ 30 h 30"/>
                  <a:gd name="T2" fmla="*/ 19 w 19"/>
                  <a:gd name="T3" fmla="*/ 28 h 30"/>
                  <a:gd name="T4" fmla="*/ 4 w 19"/>
                  <a:gd name="T5" fmla="*/ 0 h 30"/>
                  <a:gd name="T6" fmla="*/ 0 w 19"/>
                  <a:gd name="T7" fmla="*/ 1 h 30"/>
                  <a:gd name="T8" fmla="*/ 15 w 19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0">
                    <a:moveTo>
                      <a:pt x="15" y="30"/>
                    </a:moveTo>
                    <a:cubicBezTo>
                      <a:pt x="19" y="28"/>
                      <a:pt x="19" y="28"/>
                      <a:pt x="19" y="28"/>
                    </a:cubicBezTo>
                    <a:cubicBezTo>
                      <a:pt x="14" y="18"/>
                      <a:pt x="9" y="9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1"/>
                      <a:pt x="10" y="20"/>
                      <a:pt x="15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093"/>
              <p:cNvSpPr/>
              <p:nvPr/>
            </p:nvSpPr>
            <p:spPr bwMode="auto">
              <a:xfrm>
                <a:off x="4197350" y="2457670"/>
                <a:ext cx="15875" cy="88900"/>
              </a:xfrm>
              <a:custGeom>
                <a:avLst/>
                <a:gdLst>
                  <a:gd name="T0" fmla="*/ 4 w 6"/>
                  <a:gd name="T1" fmla="*/ 33 h 33"/>
                  <a:gd name="T2" fmla="*/ 6 w 6"/>
                  <a:gd name="T3" fmla="*/ 1 h 33"/>
                  <a:gd name="T4" fmla="*/ 3 w 6"/>
                  <a:gd name="T5" fmla="*/ 0 h 33"/>
                  <a:gd name="T6" fmla="*/ 0 w 6"/>
                  <a:gd name="T7" fmla="*/ 32 h 33"/>
                  <a:gd name="T8" fmla="*/ 4 w 6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4" y="33"/>
                    </a:moveTo>
                    <a:cubicBezTo>
                      <a:pt x="5" y="22"/>
                      <a:pt x="6" y="11"/>
                      <a:pt x="6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1"/>
                      <a:pt x="1" y="22"/>
                      <a:pt x="0" y="32"/>
                    </a:cubicBezTo>
                    <a:lnTo>
                      <a:pt x="4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094"/>
              <p:cNvSpPr/>
              <p:nvPr/>
            </p:nvSpPr>
            <p:spPr bwMode="auto">
              <a:xfrm>
                <a:off x="4205288" y="2805332"/>
                <a:ext cx="22225" cy="85725"/>
              </a:xfrm>
              <a:custGeom>
                <a:avLst/>
                <a:gdLst>
                  <a:gd name="T0" fmla="*/ 4 w 8"/>
                  <a:gd name="T1" fmla="*/ 32 h 32"/>
                  <a:gd name="T2" fmla="*/ 8 w 8"/>
                  <a:gd name="T3" fmla="*/ 32 h 32"/>
                  <a:gd name="T4" fmla="*/ 8 w 8"/>
                  <a:gd name="T5" fmla="*/ 32 h 32"/>
                  <a:gd name="T6" fmla="*/ 4 w 8"/>
                  <a:gd name="T7" fmla="*/ 0 h 32"/>
                  <a:gd name="T8" fmla="*/ 0 w 8"/>
                  <a:gd name="T9" fmla="*/ 0 h 32"/>
                  <a:gd name="T10" fmla="*/ 4 w 8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2">
                    <a:moveTo>
                      <a:pt x="4" y="32"/>
                    </a:moveTo>
                    <a:cubicBezTo>
                      <a:pt x="8" y="32"/>
                      <a:pt x="8" y="32"/>
                      <a:pt x="8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6" y="21"/>
                      <a:pt x="5" y="11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1"/>
                      <a:pt x="2" y="22"/>
                      <a:pt x="4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095"/>
              <p:cNvSpPr/>
              <p:nvPr/>
            </p:nvSpPr>
            <p:spPr bwMode="auto">
              <a:xfrm>
                <a:off x="4213225" y="2286220"/>
                <a:ext cx="25400" cy="87313"/>
              </a:xfrm>
              <a:custGeom>
                <a:avLst/>
                <a:gdLst>
                  <a:gd name="T0" fmla="*/ 4 w 9"/>
                  <a:gd name="T1" fmla="*/ 32 h 32"/>
                  <a:gd name="T2" fmla="*/ 9 w 9"/>
                  <a:gd name="T3" fmla="*/ 1 h 32"/>
                  <a:gd name="T4" fmla="*/ 5 w 9"/>
                  <a:gd name="T5" fmla="*/ 0 h 32"/>
                  <a:gd name="T6" fmla="*/ 0 w 9"/>
                  <a:gd name="T7" fmla="*/ 31 h 32"/>
                  <a:gd name="T8" fmla="*/ 4 w 9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2">
                    <a:moveTo>
                      <a:pt x="4" y="32"/>
                    </a:moveTo>
                    <a:cubicBezTo>
                      <a:pt x="6" y="21"/>
                      <a:pt x="7" y="11"/>
                      <a:pt x="9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10"/>
                      <a:pt x="2" y="21"/>
                      <a:pt x="0" y="31"/>
                    </a:cubicBezTo>
                    <a:lnTo>
                      <a:pt x="4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096"/>
              <p:cNvSpPr/>
              <p:nvPr/>
            </p:nvSpPr>
            <p:spPr bwMode="auto">
              <a:xfrm>
                <a:off x="4197350" y="2630707"/>
                <a:ext cx="14288" cy="87313"/>
              </a:xfrm>
              <a:custGeom>
                <a:avLst/>
                <a:gdLst>
                  <a:gd name="T0" fmla="*/ 1 w 5"/>
                  <a:gd name="T1" fmla="*/ 32 h 32"/>
                  <a:gd name="T2" fmla="*/ 5 w 5"/>
                  <a:gd name="T3" fmla="*/ 32 h 32"/>
                  <a:gd name="T4" fmla="*/ 4 w 5"/>
                  <a:gd name="T5" fmla="*/ 0 h 32"/>
                  <a:gd name="T6" fmla="*/ 0 w 5"/>
                  <a:gd name="T7" fmla="*/ 0 h 32"/>
                  <a:gd name="T8" fmla="*/ 1 w 5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1" y="32"/>
                    </a:moveTo>
                    <a:cubicBezTo>
                      <a:pt x="5" y="32"/>
                      <a:pt x="5" y="32"/>
                      <a:pt x="5" y="32"/>
                    </a:cubicBezTo>
                    <a:cubicBezTo>
                      <a:pt x="4" y="22"/>
                      <a:pt x="4" y="11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22"/>
                      <a:pt x="1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097"/>
              <p:cNvSpPr/>
              <p:nvPr/>
            </p:nvSpPr>
            <p:spPr bwMode="auto">
              <a:xfrm>
                <a:off x="5830888" y="774920"/>
                <a:ext cx="87313" cy="19050"/>
              </a:xfrm>
              <a:custGeom>
                <a:avLst/>
                <a:gdLst>
                  <a:gd name="T0" fmla="*/ 0 w 32"/>
                  <a:gd name="T1" fmla="*/ 7 h 7"/>
                  <a:gd name="T2" fmla="*/ 32 w 32"/>
                  <a:gd name="T3" fmla="*/ 4 h 7"/>
                  <a:gd name="T4" fmla="*/ 32 w 32"/>
                  <a:gd name="T5" fmla="*/ 0 h 7"/>
                  <a:gd name="T6" fmla="*/ 0 w 32"/>
                  <a:gd name="T7" fmla="*/ 3 h 7"/>
                  <a:gd name="T8" fmla="*/ 0 w 3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7">
                    <a:moveTo>
                      <a:pt x="0" y="7"/>
                    </a:moveTo>
                    <a:cubicBezTo>
                      <a:pt x="11" y="5"/>
                      <a:pt x="21" y="4"/>
                      <a:pt x="32" y="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1" y="0"/>
                      <a:pt x="10" y="2"/>
                      <a:pt x="0" y="3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098"/>
              <p:cNvSpPr/>
              <p:nvPr/>
            </p:nvSpPr>
            <p:spPr bwMode="auto">
              <a:xfrm>
                <a:off x="7613650" y="1628995"/>
                <a:ext cx="53975" cy="79375"/>
              </a:xfrm>
              <a:custGeom>
                <a:avLst/>
                <a:gdLst>
                  <a:gd name="T0" fmla="*/ 0 w 20"/>
                  <a:gd name="T1" fmla="*/ 2 h 29"/>
                  <a:gd name="T2" fmla="*/ 16 w 20"/>
                  <a:gd name="T3" fmla="*/ 29 h 29"/>
                  <a:gd name="T4" fmla="*/ 20 w 20"/>
                  <a:gd name="T5" fmla="*/ 27 h 29"/>
                  <a:gd name="T6" fmla="*/ 3 w 20"/>
                  <a:gd name="T7" fmla="*/ 0 h 29"/>
                  <a:gd name="T8" fmla="*/ 0 w 20"/>
                  <a:gd name="T9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9">
                    <a:moveTo>
                      <a:pt x="0" y="2"/>
                    </a:moveTo>
                    <a:cubicBezTo>
                      <a:pt x="5" y="11"/>
                      <a:pt x="11" y="20"/>
                      <a:pt x="16" y="29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4" y="18"/>
                      <a:pt x="9" y="9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099"/>
              <p:cNvSpPr/>
              <p:nvPr/>
            </p:nvSpPr>
            <p:spPr bwMode="auto">
              <a:xfrm>
                <a:off x="7570788" y="3613370"/>
                <a:ext cx="57150" cy="77788"/>
              </a:xfrm>
              <a:custGeom>
                <a:avLst/>
                <a:gdLst>
                  <a:gd name="T0" fmla="*/ 0 w 21"/>
                  <a:gd name="T1" fmla="*/ 26 h 29"/>
                  <a:gd name="T2" fmla="*/ 3 w 21"/>
                  <a:gd name="T3" fmla="*/ 29 h 29"/>
                  <a:gd name="T4" fmla="*/ 21 w 21"/>
                  <a:gd name="T5" fmla="*/ 2 h 29"/>
                  <a:gd name="T6" fmla="*/ 17 w 21"/>
                  <a:gd name="T7" fmla="*/ 0 h 29"/>
                  <a:gd name="T8" fmla="*/ 17 w 21"/>
                  <a:gd name="T9" fmla="*/ 0 h 29"/>
                  <a:gd name="T10" fmla="*/ 0 w 21"/>
                  <a:gd name="T11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9">
                    <a:moveTo>
                      <a:pt x="0" y="26"/>
                    </a:moveTo>
                    <a:cubicBezTo>
                      <a:pt x="3" y="29"/>
                      <a:pt x="3" y="29"/>
                      <a:pt x="3" y="29"/>
                    </a:cubicBezTo>
                    <a:cubicBezTo>
                      <a:pt x="9" y="20"/>
                      <a:pt x="15" y="11"/>
                      <a:pt x="21" y="2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9"/>
                      <a:pt x="6" y="18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100"/>
              <p:cNvSpPr/>
              <p:nvPr/>
            </p:nvSpPr>
            <p:spPr bwMode="auto">
              <a:xfrm>
                <a:off x="7662863" y="3460970"/>
                <a:ext cx="50800" cy="80963"/>
              </a:xfrm>
              <a:custGeom>
                <a:avLst/>
                <a:gdLst>
                  <a:gd name="T0" fmla="*/ 3 w 19"/>
                  <a:gd name="T1" fmla="*/ 30 h 30"/>
                  <a:gd name="T2" fmla="*/ 19 w 19"/>
                  <a:gd name="T3" fmla="*/ 2 h 30"/>
                  <a:gd name="T4" fmla="*/ 15 w 19"/>
                  <a:gd name="T5" fmla="*/ 0 h 30"/>
                  <a:gd name="T6" fmla="*/ 15 w 19"/>
                  <a:gd name="T7" fmla="*/ 0 h 30"/>
                  <a:gd name="T8" fmla="*/ 0 w 19"/>
                  <a:gd name="T9" fmla="*/ 28 h 30"/>
                  <a:gd name="T10" fmla="*/ 3 w 19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30">
                    <a:moveTo>
                      <a:pt x="3" y="30"/>
                    </a:moveTo>
                    <a:cubicBezTo>
                      <a:pt x="9" y="21"/>
                      <a:pt x="14" y="12"/>
                      <a:pt x="19" y="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10"/>
                      <a:pt x="5" y="19"/>
                      <a:pt x="0" y="28"/>
                    </a:cubicBezTo>
                    <a:lnTo>
                      <a:pt x="3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101"/>
              <p:cNvSpPr/>
              <p:nvPr/>
            </p:nvSpPr>
            <p:spPr bwMode="auto">
              <a:xfrm>
                <a:off x="7697788" y="1778220"/>
                <a:ext cx="49213" cy="84138"/>
              </a:xfrm>
              <a:custGeom>
                <a:avLst/>
                <a:gdLst>
                  <a:gd name="T0" fmla="*/ 14 w 18"/>
                  <a:gd name="T1" fmla="*/ 31 h 31"/>
                  <a:gd name="T2" fmla="*/ 18 w 18"/>
                  <a:gd name="T3" fmla="*/ 29 h 31"/>
                  <a:gd name="T4" fmla="*/ 4 w 18"/>
                  <a:gd name="T5" fmla="*/ 0 h 31"/>
                  <a:gd name="T6" fmla="*/ 0 w 18"/>
                  <a:gd name="T7" fmla="*/ 2 h 31"/>
                  <a:gd name="T8" fmla="*/ 14 w 18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1">
                    <a:moveTo>
                      <a:pt x="14" y="31"/>
                    </a:moveTo>
                    <a:cubicBezTo>
                      <a:pt x="18" y="29"/>
                      <a:pt x="18" y="29"/>
                      <a:pt x="18" y="29"/>
                    </a:cubicBezTo>
                    <a:cubicBezTo>
                      <a:pt x="14" y="19"/>
                      <a:pt x="9" y="10"/>
                      <a:pt x="4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5" y="12"/>
                      <a:pt x="10" y="21"/>
                      <a:pt x="14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1102"/>
              <p:cNvSpPr/>
              <p:nvPr/>
            </p:nvSpPr>
            <p:spPr bwMode="auto">
              <a:xfrm>
                <a:off x="7402513" y="1355945"/>
                <a:ext cx="65088" cy="69850"/>
              </a:xfrm>
              <a:custGeom>
                <a:avLst/>
                <a:gdLst>
                  <a:gd name="T0" fmla="*/ 21 w 24"/>
                  <a:gd name="T1" fmla="*/ 26 h 26"/>
                  <a:gd name="T2" fmla="*/ 24 w 24"/>
                  <a:gd name="T3" fmla="*/ 24 h 26"/>
                  <a:gd name="T4" fmla="*/ 2 w 24"/>
                  <a:gd name="T5" fmla="*/ 0 h 26"/>
                  <a:gd name="T6" fmla="*/ 0 w 24"/>
                  <a:gd name="T7" fmla="*/ 2 h 26"/>
                  <a:gd name="T8" fmla="*/ 21 w 24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1" y="26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17" y="15"/>
                      <a:pt x="10" y="7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0"/>
                      <a:pt x="14" y="18"/>
                      <a:pt x="21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1103"/>
              <p:cNvSpPr/>
              <p:nvPr/>
            </p:nvSpPr>
            <p:spPr bwMode="auto">
              <a:xfrm>
                <a:off x="7742238" y="3303807"/>
                <a:ext cx="42863" cy="84138"/>
              </a:xfrm>
              <a:custGeom>
                <a:avLst/>
                <a:gdLst>
                  <a:gd name="T0" fmla="*/ 3 w 16"/>
                  <a:gd name="T1" fmla="*/ 31 h 31"/>
                  <a:gd name="T2" fmla="*/ 16 w 16"/>
                  <a:gd name="T3" fmla="*/ 1 h 31"/>
                  <a:gd name="T4" fmla="*/ 12 w 16"/>
                  <a:gd name="T5" fmla="*/ 0 h 31"/>
                  <a:gd name="T6" fmla="*/ 0 w 16"/>
                  <a:gd name="T7" fmla="*/ 29 h 31"/>
                  <a:gd name="T8" fmla="*/ 3 w 16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1">
                    <a:moveTo>
                      <a:pt x="3" y="31"/>
                    </a:moveTo>
                    <a:cubicBezTo>
                      <a:pt x="8" y="21"/>
                      <a:pt x="12" y="11"/>
                      <a:pt x="16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10"/>
                      <a:pt x="4" y="20"/>
                      <a:pt x="0" y="29"/>
                    </a:cubicBezTo>
                    <a:lnTo>
                      <a:pt x="3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1104"/>
              <p:cNvSpPr/>
              <p:nvPr/>
            </p:nvSpPr>
            <p:spPr bwMode="auto">
              <a:xfrm>
                <a:off x="7513638" y="1486120"/>
                <a:ext cx="60325" cy="76200"/>
              </a:xfrm>
              <a:custGeom>
                <a:avLst/>
                <a:gdLst>
                  <a:gd name="T0" fmla="*/ 19 w 22"/>
                  <a:gd name="T1" fmla="*/ 28 h 28"/>
                  <a:gd name="T2" fmla="*/ 22 w 22"/>
                  <a:gd name="T3" fmla="*/ 26 h 28"/>
                  <a:gd name="T4" fmla="*/ 3 w 22"/>
                  <a:gd name="T5" fmla="*/ 0 h 28"/>
                  <a:gd name="T6" fmla="*/ 0 w 22"/>
                  <a:gd name="T7" fmla="*/ 3 h 28"/>
                  <a:gd name="T8" fmla="*/ 19 w 22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8">
                    <a:moveTo>
                      <a:pt x="19" y="28"/>
                    </a:moveTo>
                    <a:cubicBezTo>
                      <a:pt x="22" y="26"/>
                      <a:pt x="22" y="26"/>
                      <a:pt x="22" y="26"/>
                    </a:cubicBezTo>
                    <a:cubicBezTo>
                      <a:pt x="16" y="17"/>
                      <a:pt x="10" y="9"/>
                      <a:pt x="3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7" y="11"/>
                      <a:pt x="13" y="20"/>
                      <a:pt x="19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1105"/>
              <p:cNvSpPr/>
              <p:nvPr/>
            </p:nvSpPr>
            <p:spPr bwMode="auto">
              <a:xfrm>
                <a:off x="7464425" y="3754657"/>
                <a:ext cx="63500" cy="73025"/>
              </a:xfrm>
              <a:custGeom>
                <a:avLst/>
                <a:gdLst>
                  <a:gd name="T0" fmla="*/ 0 w 23"/>
                  <a:gd name="T1" fmla="*/ 25 h 27"/>
                  <a:gd name="T2" fmla="*/ 3 w 23"/>
                  <a:gd name="T3" fmla="*/ 27 h 27"/>
                  <a:gd name="T4" fmla="*/ 23 w 23"/>
                  <a:gd name="T5" fmla="*/ 2 h 27"/>
                  <a:gd name="T6" fmla="*/ 20 w 23"/>
                  <a:gd name="T7" fmla="*/ 0 h 27"/>
                  <a:gd name="T8" fmla="*/ 20 w 23"/>
                  <a:gd name="T9" fmla="*/ 0 h 27"/>
                  <a:gd name="T10" fmla="*/ 0 w 23"/>
                  <a:gd name="T11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7">
                    <a:moveTo>
                      <a:pt x="0" y="25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10" y="19"/>
                      <a:pt x="16" y="11"/>
                      <a:pt x="23" y="2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3" y="8"/>
                      <a:pt x="7" y="17"/>
                      <a:pt x="0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1106"/>
              <p:cNvSpPr/>
              <p:nvPr/>
            </p:nvSpPr>
            <p:spPr bwMode="auto">
              <a:xfrm>
                <a:off x="7869238" y="2270345"/>
                <a:ext cx="23813" cy="88900"/>
              </a:xfrm>
              <a:custGeom>
                <a:avLst/>
                <a:gdLst>
                  <a:gd name="T0" fmla="*/ 5 w 9"/>
                  <a:gd name="T1" fmla="*/ 33 h 33"/>
                  <a:gd name="T2" fmla="*/ 9 w 9"/>
                  <a:gd name="T3" fmla="*/ 32 h 33"/>
                  <a:gd name="T4" fmla="*/ 4 w 9"/>
                  <a:gd name="T5" fmla="*/ 0 h 33"/>
                  <a:gd name="T6" fmla="*/ 0 w 9"/>
                  <a:gd name="T7" fmla="*/ 1 h 33"/>
                  <a:gd name="T8" fmla="*/ 5 w 9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3">
                    <a:moveTo>
                      <a:pt x="5" y="33"/>
                    </a:moveTo>
                    <a:cubicBezTo>
                      <a:pt x="9" y="32"/>
                      <a:pt x="9" y="32"/>
                      <a:pt x="9" y="32"/>
                    </a:cubicBezTo>
                    <a:cubicBezTo>
                      <a:pt x="8" y="21"/>
                      <a:pt x="6" y="11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2"/>
                      <a:pt x="4" y="22"/>
                      <a:pt x="5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1107"/>
              <p:cNvSpPr/>
              <p:nvPr/>
            </p:nvSpPr>
            <p:spPr bwMode="auto">
              <a:xfrm>
                <a:off x="6005513" y="770157"/>
                <a:ext cx="85725" cy="9525"/>
              </a:xfrm>
              <a:custGeom>
                <a:avLst/>
                <a:gdLst>
                  <a:gd name="T0" fmla="*/ 0 w 32"/>
                  <a:gd name="T1" fmla="*/ 4 h 4"/>
                  <a:gd name="T2" fmla="*/ 18 w 32"/>
                  <a:gd name="T3" fmla="*/ 4 h 4"/>
                  <a:gd name="T4" fmla="*/ 32 w 32"/>
                  <a:gd name="T5" fmla="*/ 4 h 4"/>
                  <a:gd name="T6" fmla="*/ 32 w 32"/>
                  <a:gd name="T7" fmla="*/ 0 h 4"/>
                  <a:gd name="T8" fmla="*/ 18 w 32"/>
                  <a:gd name="T9" fmla="*/ 0 h 4"/>
                  <a:gd name="T10" fmla="*/ 0 w 32"/>
                  <a:gd name="T11" fmla="*/ 0 h 4"/>
                  <a:gd name="T12" fmla="*/ 0 w 3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">
                    <a:moveTo>
                      <a:pt x="0" y="4"/>
                    </a:moveTo>
                    <a:cubicBezTo>
                      <a:pt x="6" y="4"/>
                      <a:pt x="12" y="4"/>
                      <a:pt x="18" y="4"/>
                    </a:cubicBezTo>
                    <a:cubicBezTo>
                      <a:pt x="23" y="4"/>
                      <a:pt x="27" y="4"/>
                      <a:pt x="32" y="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7" y="0"/>
                      <a:pt x="23" y="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1108"/>
              <p:cNvSpPr/>
              <p:nvPr/>
            </p:nvSpPr>
            <p:spPr bwMode="auto">
              <a:xfrm>
                <a:off x="7345363" y="3886420"/>
                <a:ext cx="68263" cy="68263"/>
              </a:xfrm>
              <a:custGeom>
                <a:avLst/>
                <a:gdLst>
                  <a:gd name="T0" fmla="*/ 3 w 25"/>
                  <a:gd name="T1" fmla="*/ 25 h 25"/>
                  <a:gd name="T2" fmla="*/ 25 w 25"/>
                  <a:gd name="T3" fmla="*/ 2 h 25"/>
                  <a:gd name="T4" fmla="*/ 23 w 25"/>
                  <a:gd name="T5" fmla="*/ 0 h 25"/>
                  <a:gd name="T6" fmla="*/ 0 w 25"/>
                  <a:gd name="T7" fmla="*/ 22 h 25"/>
                  <a:gd name="T8" fmla="*/ 3 w 25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3" y="25"/>
                    </a:moveTo>
                    <a:cubicBezTo>
                      <a:pt x="11" y="18"/>
                      <a:pt x="18" y="10"/>
                      <a:pt x="25" y="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5" y="7"/>
                      <a:pt x="8" y="15"/>
                      <a:pt x="0" y="22"/>
                    </a:cubicBezTo>
                    <a:lnTo>
                      <a:pt x="3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109"/>
              <p:cNvSpPr/>
              <p:nvPr/>
            </p:nvSpPr>
            <p:spPr bwMode="auto">
              <a:xfrm>
                <a:off x="7853363" y="2970432"/>
                <a:ext cx="26988" cy="88900"/>
              </a:xfrm>
              <a:custGeom>
                <a:avLst/>
                <a:gdLst>
                  <a:gd name="T0" fmla="*/ 4 w 10"/>
                  <a:gd name="T1" fmla="*/ 33 h 33"/>
                  <a:gd name="T2" fmla="*/ 10 w 10"/>
                  <a:gd name="T3" fmla="*/ 1 h 33"/>
                  <a:gd name="T4" fmla="*/ 6 w 10"/>
                  <a:gd name="T5" fmla="*/ 0 h 33"/>
                  <a:gd name="T6" fmla="*/ 0 w 10"/>
                  <a:gd name="T7" fmla="*/ 32 h 33"/>
                  <a:gd name="T8" fmla="*/ 4 w 10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4" y="33"/>
                    </a:moveTo>
                    <a:cubicBezTo>
                      <a:pt x="6" y="22"/>
                      <a:pt x="8" y="12"/>
                      <a:pt x="10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1"/>
                      <a:pt x="2" y="21"/>
                      <a:pt x="0" y="32"/>
                    </a:cubicBezTo>
                    <a:lnTo>
                      <a:pt x="4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110"/>
              <p:cNvSpPr/>
              <p:nvPr/>
            </p:nvSpPr>
            <p:spPr bwMode="auto">
              <a:xfrm>
                <a:off x="7900988" y="2618007"/>
                <a:ext cx="11113" cy="96838"/>
              </a:xfrm>
              <a:custGeom>
                <a:avLst/>
                <a:gdLst>
                  <a:gd name="T0" fmla="*/ 4 w 4"/>
                  <a:gd name="T1" fmla="*/ 36 h 36"/>
                  <a:gd name="T2" fmla="*/ 4 w 4"/>
                  <a:gd name="T3" fmla="*/ 4 h 36"/>
                  <a:gd name="T4" fmla="*/ 4 w 4"/>
                  <a:gd name="T5" fmla="*/ 0 h 36"/>
                  <a:gd name="T6" fmla="*/ 0 w 4"/>
                  <a:gd name="T7" fmla="*/ 0 h 36"/>
                  <a:gd name="T8" fmla="*/ 0 w 4"/>
                  <a:gd name="T9" fmla="*/ 4 h 36"/>
                  <a:gd name="T10" fmla="*/ 0 w 4"/>
                  <a:gd name="T11" fmla="*/ 35 h 36"/>
                  <a:gd name="T12" fmla="*/ 4 w 4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6">
                    <a:moveTo>
                      <a:pt x="4" y="36"/>
                    </a:moveTo>
                    <a:cubicBezTo>
                      <a:pt x="4" y="25"/>
                      <a:pt x="4" y="14"/>
                      <a:pt x="4" y="4"/>
                    </a:cubicBezTo>
                    <a:cubicBezTo>
                      <a:pt x="4" y="2"/>
                      <a:pt x="4" y="1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4"/>
                    </a:cubicBezTo>
                    <a:cubicBezTo>
                      <a:pt x="0" y="14"/>
                      <a:pt x="0" y="25"/>
                      <a:pt x="0" y="35"/>
                    </a:cubicBezTo>
                    <a:lnTo>
                      <a:pt x="4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1111"/>
              <p:cNvSpPr/>
              <p:nvPr/>
            </p:nvSpPr>
            <p:spPr bwMode="auto">
              <a:xfrm>
                <a:off x="7885113" y="2798982"/>
                <a:ext cx="19050" cy="90488"/>
              </a:xfrm>
              <a:custGeom>
                <a:avLst/>
                <a:gdLst>
                  <a:gd name="T0" fmla="*/ 0 w 7"/>
                  <a:gd name="T1" fmla="*/ 32 h 33"/>
                  <a:gd name="T2" fmla="*/ 4 w 7"/>
                  <a:gd name="T3" fmla="*/ 33 h 33"/>
                  <a:gd name="T4" fmla="*/ 7 w 7"/>
                  <a:gd name="T5" fmla="*/ 1 h 33"/>
                  <a:gd name="T6" fmla="*/ 3 w 7"/>
                  <a:gd name="T7" fmla="*/ 0 h 33"/>
                  <a:gd name="T8" fmla="*/ 3 w 7"/>
                  <a:gd name="T9" fmla="*/ 0 h 33"/>
                  <a:gd name="T10" fmla="*/ 0 w 7"/>
                  <a:gd name="T1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3">
                    <a:moveTo>
                      <a:pt x="0" y="32"/>
                    </a:moveTo>
                    <a:cubicBezTo>
                      <a:pt x="4" y="33"/>
                      <a:pt x="4" y="33"/>
                      <a:pt x="4" y="33"/>
                    </a:cubicBezTo>
                    <a:cubicBezTo>
                      <a:pt x="5" y="22"/>
                      <a:pt x="6" y="11"/>
                      <a:pt x="7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1"/>
                      <a:pt x="1" y="21"/>
                      <a:pt x="0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1112"/>
              <p:cNvSpPr/>
              <p:nvPr/>
            </p:nvSpPr>
            <p:spPr bwMode="auto">
              <a:xfrm>
                <a:off x="7770813" y="1938557"/>
                <a:ext cx="41275" cy="84138"/>
              </a:xfrm>
              <a:custGeom>
                <a:avLst/>
                <a:gdLst>
                  <a:gd name="T0" fmla="*/ 11 w 15"/>
                  <a:gd name="T1" fmla="*/ 31 h 31"/>
                  <a:gd name="T2" fmla="*/ 15 w 15"/>
                  <a:gd name="T3" fmla="*/ 30 h 31"/>
                  <a:gd name="T4" fmla="*/ 4 w 15"/>
                  <a:gd name="T5" fmla="*/ 0 h 31"/>
                  <a:gd name="T6" fmla="*/ 0 w 15"/>
                  <a:gd name="T7" fmla="*/ 1 h 31"/>
                  <a:gd name="T8" fmla="*/ 11 w 15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1">
                    <a:moveTo>
                      <a:pt x="11" y="31"/>
                    </a:moveTo>
                    <a:cubicBezTo>
                      <a:pt x="15" y="30"/>
                      <a:pt x="15" y="30"/>
                      <a:pt x="15" y="30"/>
                    </a:cubicBezTo>
                    <a:cubicBezTo>
                      <a:pt x="11" y="19"/>
                      <a:pt x="8" y="9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1"/>
                      <a:pt x="7" y="21"/>
                      <a:pt x="1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1113"/>
              <p:cNvSpPr/>
              <p:nvPr/>
            </p:nvSpPr>
            <p:spPr bwMode="auto">
              <a:xfrm>
                <a:off x="7827963" y="2102070"/>
                <a:ext cx="33338" cy="87313"/>
              </a:xfrm>
              <a:custGeom>
                <a:avLst/>
                <a:gdLst>
                  <a:gd name="T0" fmla="*/ 8 w 12"/>
                  <a:gd name="T1" fmla="*/ 32 h 32"/>
                  <a:gd name="T2" fmla="*/ 12 w 12"/>
                  <a:gd name="T3" fmla="*/ 31 h 32"/>
                  <a:gd name="T4" fmla="*/ 4 w 12"/>
                  <a:gd name="T5" fmla="*/ 0 h 32"/>
                  <a:gd name="T6" fmla="*/ 0 w 12"/>
                  <a:gd name="T7" fmla="*/ 1 h 32"/>
                  <a:gd name="T8" fmla="*/ 8 w 12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2">
                    <a:moveTo>
                      <a:pt x="8" y="32"/>
                    </a:moveTo>
                    <a:cubicBezTo>
                      <a:pt x="12" y="31"/>
                      <a:pt x="12" y="31"/>
                      <a:pt x="12" y="31"/>
                    </a:cubicBezTo>
                    <a:cubicBezTo>
                      <a:pt x="9" y="21"/>
                      <a:pt x="7" y="10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1"/>
                      <a:pt x="5" y="22"/>
                      <a:pt x="8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1114"/>
              <p:cNvSpPr/>
              <p:nvPr/>
            </p:nvSpPr>
            <p:spPr bwMode="auto">
              <a:xfrm>
                <a:off x="7804150" y="3138707"/>
                <a:ext cx="38100" cy="85725"/>
              </a:xfrm>
              <a:custGeom>
                <a:avLst/>
                <a:gdLst>
                  <a:gd name="T0" fmla="*/ 4 w 14"/>
                  <a:gd name="T1" fmla="*/ 32 h 32"/>
                  <a:gd name="T2" fmla="*/ 14 w 14"/>
                  <a:gd name="T3" fmla="*/ 2 h 32"/>
                  <a:gd name="T4" fmla="*/ 10 w 14"/>
                  <a:gd name="T5" fmla="*/ 0 h 32"/>
                  <a:gd name="T6" fmla="*/ 0 w 14"/>
                  <a:gd name="T7" fmla="*/ 31 h 32"/>
                  <a:gd name="T8" fmla="*/ 4 w 14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2">
                    <a:moveTo>
                      <a:pt x="4" y="32"/>
                    </a:moveTo>
                    <a:cubicBezTo>
                      <a:pt x="7" y="22"/>
                      <a:pt x="11" y="12"/>
                      <a:pt x="14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11"/>
                      <a:pt x="4" y="21"/>
                      <a:pt x="0" y="31"/>
                    </a:cubicBezTo>
                    <a:lnTo>
                      <a:pt x="4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1115"/>
              <p:cNvSpPr/>
              <p:nvPr/>
            </p:nvSpPr>
            <p:spPr bwMode="auto">
              <a:xfrm>
                <a:off x="7773988" y="33038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1116"/>
              <p:cNvSpPr/>
              <p:nvPr/>
            </p:nvSpPr>
            <p:spPr bwMode="auto">
              <a:xfrm>
                <a:off x="6518275" y="828895"/>
                <a:ext cx="85725" cy="33338"/>
              </a:xfrm>
              <a:custGeom>
                <a:avLst/>
                <a:gdLst>
                  <a:gd name="T0" fmla="*/ 31 w 32"/>
                  <a:gd name="T1" fmla="*/ 12 h 12"/>
                  <a:gd name="T2" fmla="*/ 32 w 32"/>
                  <a:gd name="T3" fmla="*/ 8 h 12"/>
                  <a:gd name="T4" fmla="*/ 1 w 32"/>
                  <a:gd name="T5" fmla="*/ 0 h 12"/>
                  <a:gd name="T6" fmla="*/ 0 w 32"/>
                  <a:gd name="T7" fmla="*/ 3 h 12"/>
                  <a:gd name="T8" fmla="*/ 31 w 3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2">
                    <a:moveTo>
                      <a:pt x="31" y="12"/>
                    </a:moveTo>
                    <a:cubicBezTo>
                      <a:pt x="32" y="8"/>
                      <a:pt x="32" y="8"/>
                      <a:pt x="32" y="8"/>
                    </a:cubicBezTo>
                    <a:cubicBezTo>
                      <a:pt x="22" y="5"/>
                      <a:pt x="12" y="2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1" y="6"/>
                      <a:pt x="21" y="9"/>
                      <a:pt x="31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1117"/>
              <p:cNvSpPr/>
              <p:nvPr/>
            </p:nvSpPr>
            <p:spPr bwMode="auto">
              <a:xfrm>
                <a:off x="6683375" y="881282"/>
                <a:ext cx="87313" cy="39688"/>
              </a:xfrm>
              <a:custGeom>
                <a:avLst/>
                <a:gdLst>
                  <a:gd name="T0" fmla="*/ 0 w 32"/>
                  <a:gd name="T1" fmla="*/ 3 h 15"/>
                  <a:gd name="T2" fmla="*/ 30 w 32"/>
                  <a:gd name="T3" fmla="*/ 15 h 15"/>
                  <a:gd name="T4" fmla="*/ 32 w 32"/>
                  <a:gd name="T5" fmla="*/ 11 h 15"/>
                  <a:gd name="T6" fmla="*/ 2 w 32"/>
                  <a:gd name="T7" fmla="*/ 0 h 15"/>
                  <a:gd name="T8" fmla="*/ 0 w 32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5">
                    <a:moveTo>
                      <a:pt x="0" y="3"/>
                    </a:moveTo>
                    <a:cubicBezTo>
                      <a:pt x="10" y="7"/>
                      <a:pt x="20" y="11"/>
                      <a:pt x="30" y="15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22" y="7"/>
                      <a:pt x="12" y="3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1118"/>
              <p:cNvSpPr/>
              <p:nvPr/>
            </p:nvSpPr>
            <p:spPr bwMode="auto">
              <a:xfrm>
                <a:off x="6611938" y="4362670"/>
                <a:ext cx="84138" cy="38100"/>
              </a:xfrm>
              <a:custGeom>
                <a:avLst/>
                <a:gdLst>
                  <a:gd name="T0" fmla="*/ 0 w 31"/>
                  <a:gd name="T1" fmla="*/ 10 h 14"/>
                  <a:gd name="T2" fmla="*/ 1 w 31"/>
                  <a:gd name="T3" fmla="*/ 14 h 14"/>
                  <a:gd name="T4" fmla="*/ 31 w 31"/>
                  <a:gd name="T5" fmla="*/ 3 h 14"/>
                  <a:gd name="T6" fmla="*/ 30 w 31"/>
                  <a:gd name="T7" fmla="*/ 0 h 14"/>
                  <a:gd name="T8" fmla="*/ 30 w 31"/>
                  <a:gd name="T9" fmla="*/ 0 h 14"/>
                  <a:gd name="T10" fmla="*/ 0 w 31"/>
                  <a:gd name="T1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4">
                    <a:moveTo>
                      <a:pt x="0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1" y="11"/>
                      <a:pt x="21" y="7"/>
                      <a:pt x="31" y="3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0" y="3"/>
                      <a:pt x="10" y="7"/>
                      <a:pt x="0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1119"/>
              <p:cNvSpPr/>
              <p:nvPr/>
            </p:nvSpPr>
            <p:spPr bwMode="auto">
              <a:xfrm>
                <a:off x="6350000" y="790795"/>
                <a:ext cx="85725" cy="26988"/>
              </a:xfrm>
              <a:custGeom>
                <a:avLst/>
                <a:gdLst>
                  <a:gd name="T0" fmla="*/ 31 w 32"/>
                  <a:gd name="T1" fmla="*/ 10 h 10"/>
                  <a:gd name="T2" fmla="*/ 32 w 32"/>
                  <a:gd name="T3" fmla="*/ 6 h 10"/>
                  <a:gd name="T4" fmla="*/ 1 w 32"/>
                  <a:gd name="T5" fmla="*/ 0 h 10"/>
                  <a:gd name="T6" fmla="*/ 0 w 32"/>
                  <a:gd name="T7" fmla="*/ 4 h 10"/>
                  <a:gd name="T8" fmla="*/ 31 w 32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0">
                    <a:moveTo>
                      <a:pt x="31" y="10"/>
                    </a:moveTo>
                    <a:cubicBezTo>
                      <a:pt x="32" y="6"/>
                      <a:pt x="32" y="6"/>
                      <a:pt x="32" y="6"/>
                    </a:cubicBezTo>
                    <a:cubicBezTo>
                      <a:pt x="22" y="4"/>
                      <a:pt x="11" y="2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6"/>
                      <a:pt x="21" y="8"/>
                      <a:pt x="31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120"/>
              <p:cNvSpPr/>
              <p:nvPr/>
            </p:nvSpPr>
            <p:spPr bwMode="auto">
              <a:xfrm>
                <a:off x="6443663" y="4413470"/>
                <a:ext cx="87313" cy="30163"/>
              </a:xfrm>
              <a:custGeom>
                <a:avLst/>
                <a:gdLst>
                  <a:gd name="T0" fmla="*/ 1 w 32"/>
                  <a:gd name="T1" fmla="*/ 11 h 11"/>
                  <a:gd name="T2" fmla="*/ 32 w 32"/>
                  <a:gd name="T3" fmla="*/ 4 h 11"/>
                  <a:gd name="T4" fmla="*/ 31 w 32"/>
                  <a:gd name="T5" fmla="*/ 0 h 11"/>
                  <a:gd name="T6" fmla="*/ 0 w 32"/>
                  <a:gd name="T7" fmla="*/ 7 h 11"/>
                  <a:gd name="T8" fmla="*/ 1 w 32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1">
                    <a:moveTo>
                      <a:pt x="1" y="11"/>
                    </a:moveTo>
                    <a:cubicBezTo>
                      <a:pt x="11" y="9"/>
                      <a:pt x="22" y="6"/>
                      <a:pt x="32" y="4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1" y="3"/>
                      <a:pt x="10" y="5"/>
                      <a:pt x="0" y="7"/>
                    </a:cubicBez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121"/>
              <p:cNvSpPr/>
              <p:nvPr/>
            </p:nvSpPr>
            <p:spPr bwMode="auto">
              <a:xfrm>
                <a:off x="6099175" y="4470620"/>
                <a:ext cx="90488" cy="14288"/>
              </a:xfrm>
              <a:custGeom>
                <a:avLst/>
                <a:gdLst>
                  <a:gd name="T0" fmla="*/ 0 w 33"/>
                  <a:gd name="T1" fmla="*/ 5 h 5"/>
                  <a:gd name="T2" fmla="*/ 33 w 33"/>
                  <a:gd name="T3" fmla="*/ 4 h 5"/>
                  <a:gd name="T4" fmla="*/ 32 w 33"/>
                  <a:gd name="T5" fmla="*/ 0 h 5"/>
                  <a:gd name="T6" fmla="*/ 0 w 33"/>
                  <a:gd name="T7" fmla="*/ 1 h 5"/>
                  <a:gd name="T8" fmla="*/ 0 w 33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">
                    <a:moveTo>
                      <a:pt x="0" y="5"/>
                    </a:moveTo>
                    <a:cubicBezTo>
                      <a:pt x="11" y="5"/>
                      <a:pt x="22" y="4"/>
                      <a:pt x="33" y="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2" y="0"/>
                      <a:pt x="11" y="1"/>
                      <a:pt x="0" y="1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122"/>
              <p:cNvSpPr/>
              <p:nvPr/>
            </p:nvSpPr>
            <p:spPr bwMode="auto">
              <a:xfrm>
                <a:off x="6178550" y="771745"/>
                <a:ext cx="87313" cy="19050"/>
              </a:xfrm>
              <a:custGeom>
                <a:avLst/>
                <a:gdLst>
                  <a:gd name="T0" fmla="*/ 31 w 32"/>
                  <a:gd name="T1" fmla="*/ 7 h 7"/>
                  <a:gd name="T2" fmla="*/ 32 w 32"/>
                  <a:gd name="T3" fmla="*/ 3 h 7"/>
                  <a:gd name="T4" fmla="*/ 0 w 32"/>
                  <a:gd name="T5" fmla="*/ 0 h 7"/>
                  <a:gd name="T6" fmla="*/ 0 w 32"/>
                  <a:gd name="T7" fmla="*/ 4 h 7"/>
                  <a:gd name="T8" fmla="*/ 31 w 3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7">
                    <a:moveTo>
                      <a:pt x="31" y="7"/>
                    </a:moveTo>
                    <a:cubicBezTo>
                      <a:pt x="32" y="3"/>
                      <a:pt x="32" y="3"/>
                      <a:pt x="32" y="3"/>
                    </a:cubicBezTo>
                    <a:cubicBezTo>
                      <a:pt x="21" y="2"/>
                      <a:pt x="11" y="1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5"/>
                      <a:pt x="21" y="6"/>
                      <a:pt x="31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1123"/>
              <p:cNvSpPr/>
              <p:nvPr/>
            </p:nvSpPr>
            <p:spPr bwMode="auto">
              <a:xfrm>
                <a:off x="6273800" y="4448395"/>
                <a:ext cx="87313" cy="25400"/>
              </a:xfrm>
              <a:custGeom>
                <a:avLst/>
                <a:gdLst>
                  <a:gd name="T0" fmla="*/ 0 w 32"/>
                  <a:gd name="T1" fmla="*/ 9 h 9"/>
                  <a:gd name="T2" fmla="*/ 32 w 32"/>
                  <a:gd name="T3" fmla="*/ 4 h 9"/>
                  <a:gd name="T4" fmla="*/ 32 w 32"/>
                  <a:gd name="T5" fmla="*/ 0 h 9"/>
                  <a:gd name="T6" fmla="*/ 0 w 32"/>
                  <a:gd name="T7" fmla="*/ 5 h 9"/>
                  <a:gd name="T8" fmla="*/ 0 w 32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9">
                    <a:moveTo>
                      <a:pt x="0" y="9"/>
                    </a:moveTo>
                    <a:cubicBezTo>
                      <a:pt x="11" y="7"/>
                      <a:pt x="22" y="6"/>
                      <a:pt x="32" y="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1" y="2"/>
                      <a:pt x="11" y="3"/>
                      <a:pt x="0" y="5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124"/>
              <p:cNvSpPr/>
              <p:nvPr/>
            </p:nvSpPr>
            <p:spPr bwMode="auto">
              <a:xfrm>
                <a:off x="7218363" y="4007070"/>
                <a:ext cx="73025" cy="65088"/>
              </a:xfrm>
              <a:custGeom>
                <a:avLst/>
                <a:gdLst>
                  <a:gd name="T0" fmla="*/ 2 w 27"/>
                  <a:gd name="T1" fmla="*/ 24 h 24"/>
                  <a:gd name="T2" fmla="*/ 27 w 27"/>
                  <a:gd name="T3" fmla="*/ 3 h 24"/>
                  <a:gd name="T4" fmla="*/ 24 w 27"/>
                  <a:gd name="T5" fmla="*/ 0 h 24"/>
                  <a:gd name="T6" fmla="*/ 0 w 27"/>
                  <a:gd name="T7" fmla="*/ 21 h 24"/>
                  <a:gd name="T8" fmla="*/ 2 w 27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4">
                    <a:moveTo>
                      <a:pt x="2" y="24"/>
                    </a:moveTo>
                    <a:cubicBezTo>
                      <a:pt x="10" y="17"/>
                      <a:pt x="19" y="10"/>
                      <a:pt x="27" y="3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6" y="7"/>
                      <a:pt x="8" y="14"/>
                      <a:pt x="0" y="21"/>
                    </a:cubicBez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125"/>
              <p:cNvSpPr/>
              <p:nvPr/>
            </p:nvSpPr>
            <p:spPr bwMode="auto">
              <a:xfrm>
                <a:off x="7077075" y="4115020"/>
                <a:ext cx="77788" cy="60325"/>
              </a:xfrm>
              <a:custGeom>
                <a:avLst/>
                <a:gdLst>
                  <a:gd name="T0" fmla="*/ 0 w 29"/>
                  <a:gd name="T1" fmla="*/ 19 h 22"/>
                  <a:gd name="T2" fmla="*/ 3 w 29"/>
                  <a:gd name="T3" fmla="*/ 22 h 22"/>
                  <a:gd name="T4" fmla="*/ 29 w 29"/>
                  <a:gd name="T5" fmla="*/ 4 h 22"/>
                  <a:gd name="T6" fmla="*/ 26 w 29"/>
                  <a:gd name="T7" fmla="*/ 0 h 22"/>
                  <a:gd name="T8" fmla="*/ 26 w 29"/>
                  <a:gd name="T9" fmla="*/ 0 h 22"/>
                  <a:gd name="T10" fmla="*/ 0 w 29"/>
                  <a:gd name="T11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2">
                    <a:moveTo>
                      <a:pt x="0" y="19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11" y="16"/>
                      <a:pt x="20" y="10"/>
                      <a:pt x="29" y="4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8" y="7"/>
                      <a:pt x="9" y="13"/>
                      <a:pt x="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126"/>
              <p:cNvSpPr/>
              <p:nvPr/>
            </p:nvSpPr>
            <p:spPr bwMode="auto">
              <a:xfrm>
                <a:off x="6772275" y="4294407"/>
                <a:ext cx="84138" cy="46038"/>
              </a:xfrm>
              <a:custGeom>
                <a:avLst/>
                <a:gdLst>
                  <a:gd name="T0" fmla="*/ 2 w 31"/>
                  <a:gd name="T1" fmla="*/ 17 h 17"/>
                  <a:gd name="T2" fmla="*/ 31 w 31"/>
                  <a:gd name="T3" fmla="*/ 3 h 17"/>
                  <a:gd name="T4" fmla="*/ 29 w 31"/>
                  <a:gd name="T5" fmla="*/ 0 h 17"/>
                  <a:gd name="T6" fmla="*/ 0 w 31"/>
                  <a:gd name="T7" fmla="*/ 13 h 17"/>
                  <a:gd name="T8" fmla="*/ 2 w 31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7">
                    <a:moveTo>
                      <a:pt x="2" y="17"/>
                    </a:moveTo>
                    <a:cubicBezTo>
                      <a:pt x="12" y="12"/>
                      <a:pt x="21" y="8"/>
                      <a:pt x="31" y="3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0" y="4"/>
                      <a:pt x="10" y="9"/>
                      <a:pt x="0" y="13"/>
                    </a:cubicBez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127"/>
              <p:cNvSpPr/>
              <p:nvPr/>
            </p:nvSpPr>
            <p:spPr bwMode="auto">
              <a:xfrm>
                <a:off x="7277100" y="1233707"/>
                <a:ext cx="71438" cy="68263"/>
              </a:xfrm>
              <a:custGeom>
                <a:avLst/>
                <a:gdLst>
                  <a:gd name="T0" fmla="*/ 23 w 26"/>
                  <a:gd name="T1" fmla="*/ 25 h 25"/>
                  <a:gd name="T2" fmla="*/ 26 w 26"/>
                  <a:gd name="T3" fmla="*/ 22 h 25"/>
                  <a:gd name="T4" fmla="*/ 2 w 26"/>
                  <a:gd name="T5" fmla="*/ 0 h 25"/>
                  <a:gd name="T6" fmla="*/ 0 w 26"/>
                  <a:gd name="T7" fmla="*/ 3 h 25"/>
                  <a:gd name="T8" fmla="*/ 23 w 26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3" y="25"/>
                    </a:moveTo>
                    <a:cubicBezTo>
                      <a:pt x="26" y="22"/>
                      <a:pt x="26" y="22"/>
                      <a:pt x="26" y="22"/>
                    </a:cubicBezTo>
                    <a:cubicBezTo>
                      <a:pt x="18" y="14"/>
                      <a:pt x="10" y="7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8" y="10"/>
                      <a:pt x="16" y="17"/>
                      <a:pt x="23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128"/>
              <p:cNvSpPr/>
              <p:nvPr/>
            </p:nvSpPr>
            <p:spPr bwMode="auto">
              <a:xfrm>
                <a:off x="7142163" y="1125757"/>
                <a:ext cx="76200" cy="58738"/>
              </a:xfrm>
              <a:custGeom>
                <a:avLst/>
                <a:gdLst>
                  <a:gd name="T0" fmla="*/ 0 w 28"/>
                  <a:gd name="T1" fmla="*/ 3 h 22"/>
                  <a:gd name="T2" fmla="*/ 25 w 28"/>
                  <a:gd name="T3" fmla="*/ 22 h 22"/>
                  <a:gd name="T4" fmla="*/ 28 w 28"/>
                  <a:gd name="T5" fmla="*/ 19 h 22"/>
                  <a:gd name="T6" fmla="*/ 2 w 28"/>
                  <a:gd name="T7" fmla="*/ 0 h 22"/>
                  <a:gd name="T8" fmla="*/ 0 w 28"/>
                  <a:gd name="T9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0" y="3"/>
                    </a:moveTo>
                    <a:cubicBezTo>
                      <a:pt x="9" y="9"/>
                      <a:pt x="17" y="16"/>
                      <a:pt x="25" y="22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0" y="13"/>
                      <a:pt x="11" y="6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129"/>
              <p:cNvSpPr/>
              <p:nvPr/>
            </p:nvSpPr>
            <p:spPr bwMode="auto">
              <a:xfrm>
                <a:off x="6843713" y="946370"/>
                <a:ext cx="84138" cy="47625"/>
              </a:xfrm>
              <a:custGeom>
                <a:avLst/>
                <a:gdLst>
                  <a:gd name="T0" fmla="*/ 29 w 31"/>
                  <a:gd name="T1" fmla="*/ 18 h 18"/>
                  <a:gd name="T2" fmla="*/ 31 w 31"/>
                  <a:gd name="T3" fmla="*/ 15 h 18"/>
                  <a:gd name="T4" fmla="*/ 2 w 31"/>
                  <a:gd name="T5" fmla="*/ 0 h 18"/>
                  <a:gd name="T6" fmla="*/ 0 w 31"/>
                  <a:gd name="T7" fmla="*/ 4 h 18"/>
                  <a:gd name="T8" fmla="*/ 29 w 31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8">
                    <a:moveTo>
                      <a:pt x="29" y="18"/>
                    </a:moveTo>
                    <a:cubicBezTo>
                      <a:pt x="31" y="15"/>
                      <a:pt x="31" y="15"/>
                      <a:pt x="31" y="15"/>
                    </a:cubicBezTo>
                    <a:cubicBezTo>
                      <a:pt x="21" y="10"/>
                      <a:pt x="12" y="5"/>
                      <a:pt x="2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8"/>
                      <a:pt x="20" y="13"/>
                      <a:pt x="29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130"/>
              <p:cNvSpPr/>
              <p:nvPr/>
            </p:nvSpPr>
            <p:spPr bwMode="auto">
              <a:xfrm>
                <a:off x="6929438" y="4213445"/>
                <a:ext cx="79375" cy="50800"/>
              </a:xfrm>
              <a:custGeom>
                <a:avLst/>
                <a:gdLst>
                  <a:gd name="T0" fmla="*/ 2 w 29"/>
                  <a:gd name="T1" fmla="*/ 19 h 19"/>
                  <a:gd name="T2" fmla="*/ 29 w 29"/>
                  <a:gd name="T3" fmla="*/ 3 h 19"/>
                  <a:gd name="T4" fmla="*/ 27 w 29"/>
                  <a:gd name="T5" fmla="*/ 0 h 19"/>
                  <a:gd name="T6" fmla="*/ 0 w 29"/>
                  <a:gd name="T7" fmla="*/ 15 h 19"/>
                  <a:gd name="T8" fmla="*/ 2 w 29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2" y="19"/>
                    </a:moveTo>
                    <a:cubicBezTo>
                      <a:pt x="11" y="14"/>
                      <a:pt x="20" y="9"/>
                      <a:pt x="29" y="3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8" y="5"/>
                      <a:pt x="9" y="10"/>
                      <a:pt x="0" y="15"/>
                    </a:cubicBez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131"/>
              <p:cNvSpPr/>
              <p:nvPr/>
            </p:nvSpPr>
            <p:spPr bwMode="auto">
              <a:xfrm>
                <a:off x="6997700" y="1027332"/>
                <a:ext cx="79375" cy="57150"/>
              </a:xfrm>
              <a:custGeom>
                <a:avLst/>
                <a:gdLst>
                  <a:gd name="T0" fmla="*/ 27 w 29"/>
                  <a:gd name="T1" fmla="*/ 21 h 21"/>
                  <a:gd name="T2" fmla="*/ 29 w 29"/>
                  <a:gd name="T3" fmla="*/ 18 h 21"/>
                  <a:gd name="T4" fmla="*/ 2 w 29"/>
                  <a:gd name="T5" fmla="*/ 0 h 21"/>
                  <a:gd name="T6" fmla="*/ 0 w 29"/>
                  <a:gd name="T7" fmla="*/ 4 h 21"/>
                  <a:gd name="T8" fmla="*/ 27 w 29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1">
                    <a:moveTo>
                      <a:pt x="27" y="21"/>
                    </a:moveTo>
                    <a:cubicBezTo>
                      <a:pt x="29" y="18"/>
                      <a:pt x="29" y="18"/>
                      <a:pt x="29" y="18"/>
                    </a:cubicBezTo>
                    <a:cubicBezTo>
                      <a:pt x="20" y="12"/>
                      <a:pt x="11" y="6"/>
                      <a:pt x="2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9" y="9"/>
                      <a:pt x="18" y="15"/>
                      <a:pt x="27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156"/>
              <p:cNvSpPr/>
              <p:nvPr/>
            </p:nvSpPr>
            <p:spPr bwMode="auto">
              <a:xfrm>
                <a:off x="5641975" y="1657570"/>
                <a:ext cx="981075" cy="457200"/>
              </a:xfrm>
              <a:custGeom>
                <a:avLst/>
                <a:gdLst>
                  <a:gd name="T0" fmla="*/ 24 w 362"/>
                  <a:gd name="T1" fmla="*/ 41 h 169"/>
                  <a:gd name="T2" fmla="*/ 73 w 362"/>
                  <a:gd name="T3" fmla="*/ 77 h 169"/>
                  <a:gd name="T4" fmla="*/ 160 w 362"/>
                  <a:gd name="T5" fmla="*/ 132 h 169"/>
                  <a:gd name="T6" fmla="*/ 307 w 362"/>
                  <a:gd name="T7" fmla="*/ 167 h 169"/>
                  <a:gd name="T8" fmla="*/ 303 w 362"/>
                  <a:gd name="T9" fmla="*/ 60 h 169"/>
                  <a:gd name="T10" fmla="*/ 8 w 362"/>
                  <a:gd name="T11" fmla="*/ 0 h 169"/>
                  <a:gd name="T12" fmla="*/ 24 w 362"/>
                  <a:gd name="T13" fmla="*/ 4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2" h="169">
                    <a:moveTo>
                      <a:pt x="24" y="41"/>
                    </a:moveTo>
                    <a:cubicBezTo>
                      <a:pt x="47" y="62"/>
                      <a:pt x="52" y="53"/>
                      <a:pt x="73" y="77"/>
                    </a:cubicBezTo>
                    <a:cubicBezTo>
                      <a:pt x="93" y="100"/>
                      <a:pt x="125" y="116"/>
                      <a:pt x="160" y="132"/>
                    </a:cubicBezTo>
                    <a:cubicBezTo>
                      <a:pt x="196" y="148"/>
                      <a:pt x="252" y="169"/>
                      <a:pt x="307" y="167"/>
                    </a:cubicBezTo>
                    <a:cubicBezTo>
                      <a:pt x="362" y="165"/>
                      <a:pt x="303" y="60"/>
                      <a:pt x="303" y="6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0" y="21"/>
                      <a:pt x="24" y="41"/>
                    </a:cubicBezTo>
                    <a:close/>
                  </a:path>
                </a:pathLst>
              </a:custGeom>
              <a:solidFill>
                <a:srgbClr val="DAE7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157"/>
              <p:cNvSpPr/>
              <p:nvPr/>
            </p:nvSpPr>
            <p:spPr bwMode="auto">
              <a:xfrm>
                <a:off x="5616575" y="1108295"/>
                <a:ext cx="2179638" cy="1812925"/>
              </a:xfrm>
              <a:custGeom>
                <a:avLst/>
                <a:gdLst>
                  <a:gd name="T0" fmla="*/ 628 w 803"/>
                  <a:gd name="T1" fmla="*/ 658 h 668"/>
                  <a:gd name="T2" fmla="*/ 665 w 803"/>
                  <a:gd name="T3" fmla="*/ 651 h 668"/>
                  <a:gd name="T4" fmla="*/ 726 w 803"/>
                  <a:gd name="T5" fmla="*/ 609 h 668"/>
                  <a:gd name="T6" fmla="*/ 802 w 803"/>
                  <a:gd name="T7" fmla="*/ 595 h 668"/>
                  <a:gd name="T8" fmla="*/ 711 w 803"/>
                  <a:gd name="T9" fmla="*/ 526 h 668"/>
                  <a:gd name="T10" fmla="*/ 661 w 803"/>
                  <a:gd name="T11" fmla="*/ 453 h 668"/>
                  <a:gd name="T12" fmla="*/ 638 w 803"/>
                  <a:gd name="T13" fmla="*/ 315 h 668"/>
                  <a:gd name="T14" fmla="*/ 562 w 803"/>
                  <a:gd name="T15" fmla="*/ 189 h 668"/>
                  <a:gd name="T16" fmla="*/ 467 w 803"/>
                  <a:gd name="T17" fmla="*/ 122 h 668"/>
                  <a:gd name="T18" fmla="*/ 494 w 803"/>
                  <a:gd name="T19" fmla="*/ 58 h 668"/>
                  <a:gd name="T20" fmla="*/ 523 w 803"/>
                  <a:gd name="T21" fmla="*/ 15 h 668"/>
                  <a:gd name="T22" fmla="*/ 465 w 803"/>
                  <a:gd name="T23" fmla="*/ 8 h 668"/>
                  <a:gd name="T24" fmla="*/ 357 w 803"/>
                  <a:gd name="T25" fmla="*/ 74 h 668"/>
                  <a:gd name="T26" fmla="*/ 296 w 803"/>
                  <a:gd name="T27" fmla="*/ 71 h 668"/>
                  <a:gd name="T28" fmla="*/ 178 w 803"/>
                  <a:gd name="T29" fmla="*/ 79 h 668"/>
                  <a:gd name="T30" fmla="*/ 88 w 803"/>
                  <a:gd name="T31" fmla="*/ 134 h 668"/>
                  <a:gd name="T32" fmla="*/ 26 w 803"/>
                  <a:gd name="T33" fmla="*/ 179 h 668"/>
                  <a:gd name="T34" fmla="*/ 57 w 803"/>
                  <a:gd name="T35" fmla="*/ 239 h 668"/>
                  <a:gd name="T36" fmla="*/ 199 w 803"/>
                  <a:gd name="T37" fmla="*/ 268 h 668"/>
                  <a:gd name="T38" fmla="*/ 300 w 803"/>
                  <a:gd name="T39" fmla="*/ 296 h 668"/>
                  <a:gd name="T40" fmla="*/ 299 w 803"/>
                  <a:gd name="T41" fmla="*/ 379 h 668"/>
                  <a:gd name="T42" fmla="*/ 422 w 803"/>
                  <a:gd name="T43" fmla="*/ 478 h 668"/>
                  <a:gd name="T44" fmla="*/ 431 w 803"/>
                  <a:gd name="T45" fmla="*/ 444 h 668"/>
                  <a:gd name="T46" fmla="*/ 422 w 803"/>
                  <a:gd name="T47" fmla="*/ 393 h 668"/>
                  <a:gd name="T48" fmla="*/ 453 w 803"/>
                  <a:gd name="T49" fmla="*/ 399 h 668"/>
                  <a:gd name="T50" fmla="*/ 591 w 803"/>
                  <a:gd name="T51" fmla="*/ 465 h 668"/>
                  <a:gd name="T52" fmla="*/ 645 w 803"/>
                  <a:gd name="T53" fmla="*/ 535 h 668"/>
                  <a:gd name="T54" fmla="*/ 644 w 803"/>
                  <a:gd name="T55" fmla="*/ 599 h 668"/>
                  <a:gd name="T56" fmla="*/ 628 w 803"/>
                  <a:gd name="T57" fmla="*/ 658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03" h="668">
                    <a:moveTo>
                      <a:pt x="628" y="658"/>
                    </a:moveTo>
                    <a:cubicBezTo>
                      <a:pt x="629" y="668"/>
                      <a:pt x="651" y="659"/>
                      <a:pt x="665" y="651"/>
                    </a:cubicBezTo>
                    <a:cubicBezTo>
                      <a:pt x="679" y="644"/>
                      <a:pt x="699" y="613"/>
                      <a:pt x="726" y="609"/>
                    </a:cubicBezTo>
                    <a:cubicBezTo>
                      <a:pt x="752" y="605"/>
                      <a:pt x="801" y="611"/>
                      <a:pt x="802" y="595"/>
                    </a:cubicBezTo>
                    <a:cubicBezTo>
                      <a:pt x="803" y="579"/>
                      <a:pt x="742" y="538"/>
                      <a:pt x="711" y="526"/>
                    </a:cubicBezTo>
                    <a:cubicBezTo>
                      <a:pt x="680" y="515"/>
                      <a:pt x="663" y="473"/>
                      <a:pt x="661" y="453"/>
                    </a:cubicBezTo>
                    <a:cubicBezTo>
                      <a:pt x="660" y="434"/>
                      <a:pt x="653" y="356"/>
                      <a:pt x="638" y="315"/>
                    </a:cubicBezTo>
                    <a:cubicBezTo>
                      <a:pt x="623" y="274"/>
                      <a:pt x="596" y="217"/>
                      <a:pt x="562" y="189"/>
                    </a:cubicBezTo>
                    <a:cubicBezTo>
                      <a:pt x="528" y="161"/>
                      <a:pt x="474" y="135"/>
                      <a:pt x="467" y="122"/>
                    </a:cubicBezTo>
                    <a:cubicBezTo>
                      <a:pt x="460" y="108"/>
                      <a:pt x="478" y="72"/>
                      <a:pt x="494" y="58"/>
                    </a:cubicBezTo>
                    <a:cubicBezTo>
                      <a:pt x="511" y="43"/>
                      <a:pt x="530" y="21"/>
                      <a:pt x="523" y="15"/>
                    </a:cubicBezTo>
                    <a:cubicBezTo>
                      <a:pt x="517" y="9"/>
                      <a:pt x="490" y="0"/>
                      <a:pt x="465" y="8"/>
                    </a:cubicBezTo>
                    <a:cubicBezTo>
                      <a:pt x="439" y="17"/>
                      <a:pt x="387" y="40"/>
                      <a:pt x="357" y="74"/>
                    </a:cubicBezTo>
                    <a:cubicBezTo>
                      <a:pt x="357" y="74"/>
                      <a:pt x="329" y="76"/>
                      <a:pt x="296" y="71"/>
                    </a:cubicBezTo>
                    <a:cubicBezTo>
                      <a:pt x="264" y="66"/>
                      <a:pt x="213" y="62"/>
                      <a:pt x="178" y="79"/>
                    </a:cubicBezTo>
                    <a:cubicBezTo>
                      <a:pt x="144" y="97"/>
                      <a:pt x="108" y="117"/>
                      <a:pt x="88" y="134"/>
                    </a:cubicBezTo>
                    <a:cubicBezTo>
                      <a:pt x="67" y="151"/>
                      <a:pt x="45" y="161"/>
                      <a:pt x="26" y="179"/>
                    </a:cubicBezTo>
                    <a:cubicBezTo>
                      <a:pt x="8" y="197"/>
                      <a:pt x="0" y="216"/>
                      <a:pt x="57" y="239"/>
                    </a:cubicBezTo>
                    <a:cubicBezTo>
                      <a:pt x="113" y="261"/>
                      <a:pt x="151" y="265"/>
                      <a:pt x="199" y="268"/>
                    </a:cubicBezTo>
                    <a:cubicBezTo>
                      <a:pt x="246" y="270"/>
                      <a:pt x="290" y="270"/>
                      <a:pt x="300" y="296"/>
                    </a:cubicBezTo>
                    <a:cubicBezTo>
                      <a:pt x="300" y="296"/>
                      <a:pt x="286" y="343"/>
                      <a:pt x="299" y="379"/>
                    </a:cubicBezTo>
                    <a:cubicBezTo>
                      <a:pt x="313" y="415"/>
                      <a:pt x="395" y="478"/>
                      <a:pt x="422" y="478"/>
                    </a:cubicBezTo>
                    <a:cubicBezTo>
                      <a:pt x="448" y="479"/>
                      <a:pt x="446" y="474"/>
                      <a:pt x="431" y="444"/>
                    </a:cubicBezTo>
                    <a:cubicBezTo>
                      <a:pt x="417" y="413"/>
                      <a:pt x="419" y="397"/>
                      <a:pt x="422" y="393"/>
                    </a:cubicBezTo>
                    <a:cubicBezTo>
                      <a:pt x="425" y="390"/>
                      <a:pt x="429" y="398"/>
                      <a:pt x="453" y="399"/>
                    </a:cubicBezTo>
                    <a:cubicBezTo>
                      <a:pt x="477" y="400"/>
                      <a:pt x="547" y="421"/>
                      <a:pt x="591" y="465"/>
                    </a:cubicBezTo>
                    <a:cubicBezTo>
                      <a:pt x="634" y="509"/>
                      <a:pt x="641" y="516"/>
                      <a:pt x="645" y="535"/>
                    </a:cubicBezTo>
                    <a:cubicBezTo>
                      <a:pt x="649" y="555"/>
                      <a:pt x="653" y="577"/>
                      <a:pt x="644" y="599"/>
                    </a:cubicBezTo>
                    <a:cubicBezTo>
                      <a:pt x="636" y="621"/>
                      <a:pt x="627" y="647"/>
                      <a:pt x="628" y="658"/>
                    </a:cubicBezTo>
                    <a:close/>
                  </a:path>
                </a:pathLst>
              </a:custGeom>
              <a:solidFill>
                <a:srgbClr val="005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158"/>
              <p:cNvSpPr/>
              <p:nvPr/>
            </p:nvSpPr>
            <p:spPr bwMode="auto">
              <a:xfrm>
                <a:off x="5891213" y="1602007"/>
                <a:ext cx="157163" cy="128588"/>
              </a:xfrm>
              <a:custGeom>
                <a:avLst/>
                <a:gdLst>
                  <a:gd name="T0" fmla="*/ 19 w 58"/>
                  <a:gd name="T1" fmla="*/ 11 h 47"/>
                  <a:gd name="T2" fmla="*/ 33 w 58"/>
                  <a:gd name="T3" fmla="*/ 47 h 47"/>
                  <a:gd name="T4" fmla="*/ 53 w 58"/>
                  <a:gd name="T5" fmla="*/ 19 h 47"/>
                  <a:gd name="T6" fmla="*/ 19 w 58"/>
                  <a:gd name="T7" fmla="*/ 1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47">
                    <a:moveTo>
                      <a:pt x="19" y="11"/>
                    </a:moveTo>
                    <a:cubicBezTo>
                      <a:pt x="0" y="21"/>
                      <a:pt x="12" y="47"/>
                      <a:pt x="33" y="47"/>
                    </a:cubicBezTo>
                    <a:cubicBezTo>
                      <a:pt x="54" y="47"/>
                      <a:pt x="58" y="27"/>
                      <a:pt x="53" y="19"/>
                    </a:cubicBezTo>
                    <a:cubicBezTo>
                      <a:pt x="48" y="11"/>
                      <a:pt x="40" y="0"/>
                      <a:pt x="19" y="11"/>
                    </a:cubicBezTo>
                    <a:close/>
                  </a:path>
                </a:pathLst>
              </a:custGeom>
              <a:solidFill>
                <a:srgbClr val="004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Oval 1159"/>
              <p:cNvSpPr>
                <a:spLocks noChangeArrowheads="1"/>
              </p:cNvSpPr>
              <p:nvPr/>
            </p:nvSpPr>
            <p:spPr bwMode="auto">
              <a:xfrm>
                <a:off x="5934075" y="1628995"/>
                <a:ext cx="90488" cy="90488"/>
              </a:xfrm>
              <a:prstGeom prst="ellipse">
                <a:avLst/>
              </a:prstGeom>
              <a:solidFill>
                <a:srgbClr val="BDD2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Oval 1160"/>
              <p:cNvSpPr>
                <a:spLocks noChangeArrowheads="1"/>
              </p:cNvSpPr>
              <p:nvPr/>
            </p:nvSpPr>
            <p:spPr bwMode="auto">
              <a:xfrm>
                <a:off x="5942013" y="1638520"/>
                <a:ext cx="73025" cy="746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Oval 1161"/>
              <p:cNvSpPr>
                <a:spLocks noChangeArrowheads="1"/>
              </p:cNvSpPr>
              <p:nvPr/>
            </p:nvSpPr>
            <p:spPr bwMode="auto">
              <a:xfrm>
                <a:off x="5945188" y="1640107"/>
                <a:ext cx="61913" cy="60325"/>
              </a:xfrm>
              <a:prstGeom prst="ellipse">
                <a:avLst/>
              </a:prstGeom>
              <a:solidFill>
                <a:srgbClr val="121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162"/>
              <p:cNvSpPr/>
              <p:nvPr/>
            </p:nvSpPr>
            <p:spPr bwMode="auto">
              <a:xfrm>
                <a:off x="7535863" y="2524345"/>
                <a:ext cx="271463" cy="220663"/>
              </a:xfrm>
              <a:custGeom>
                <a:avLst/>
                <a:gdLst>
                  <a:gd name="T0" fmla="*/ 57 w 100"/>
                  <a:gd name="T1" fmla="*/ 68 h 81"/>
                  <a:gd name="T2" fmla="*/ 40 w 100"/>
                  <a:gd name="T3" fmla="*/ 77 h 81"/>
                  <a:gd name="T4" fmla="*/ 95 w 100"/>
                  <a:gd name="T5" fmla="*/ 70 h 81"/>
                  <a:gd name="T6" fmla="*/ 2 w 100"/>
                  <a:gd name="T7" fmla="*/ 7 h 81"/>
                  <a:gd name="T8" fmla="*/ 46 w 100"/>
                  <a:gd name="T9" fmla="*/ 45 h 81"/>
                  <a:gd name="T10" fmla="*/ 57 w 100"/>
                  <a:gd name="T11" fmla="*/ 6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81">
                    <a:moveTo>
                      <a:pt x="57" y="68"/>
                    </a:moveTo>
                    <a:cubicBezTo>
                      <a:pt x="47" y="72"/>
                      <a:pt x="25" y="78"/>
                      <a:pt x="40" y="77"/>
                    </a:cubicBezTo>
                    <a:cubicBezTo>
                      <a:pt x="56" y="77"/>
                      <a:pt x="100" y="81"/>
                      <a:pt x="95" y="70"/>
                    </a:cubicBezTo>
                    <a:cubicBezTo>
                      <a:pt x="76" y="30"/>
                      <a:pt x="0" y="0"/>
                      <a:pt x="2" y="7"/>
                    </a:cubicBezTo>
                    <a:cubicBezTo>
                      <a:pt x="4" y="14"/>
                      <a:pt x="32" y="35"/>
                      <a:pt x="46" y="45"/>
                    </a:cubicBezTo>
                    <a:cubicBezTo>
                      <a:pt x="60" y="54"/>
                      <a:pt x="67" y="65"/>
                      <a:pt x="57" y="68"/>
                    </a:cubicBezTo>
                    <a:close/>
                  </a:path>
                </a:pathLst>
              </a:custGeom>
              <a:solidFill>
                <a:srgbClr val="246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163"/>
              <p:cNvSpPr/>
              <p:nvPr/>
            </p:nvSpPr>
            <p:spPr bwMode="auto">
              <a:xfrm>
                <a:off x="7307263" y="2595782"/>
                <a:ext cx="190500" cy="309563"/>
              </a:xfrm>
              <a:custGeom>
                <a:avLst/>
                <a:gdLst>
                  <a:gd name="T0" fmla="*/ 10 w 70"/>
                  <a:gd name="T1" fmla="*/ 114 h 114"/>
                  <a:gd name="T2" fmla="*/ 46 w 70"/>
                  <a:gd name="T3" fmla="*/ 102 h 114"/>
                  <a:gd name="T4" fmla="*/ 67 w 70"/>
                  <a:gd name="T5" fmla="*/ 81 h 114"/>
                  <a:gd name="T6" fmla="*/ 27 w 70"/>
                  <a:gd name="T7" fmla="*/ 98 h 114"/>
                  <a:gd name="T8" fmla="*/ 30 w 70"/>
                  <a:gd name="T9" fmla="*/ 61 h 114"/>
                  <a:gd name="T10" fmla="*/ 27 w 70"/>
                  <a:gd name="T11" fmla="*/ 0 h 114"/>
                  <a:gd name="T12" fmla="*/ 23 w 70"/>
                  <a:gd name="T13" fmla="*/ 55 h 114"/>
                  <a:gd name="T14" fmla="*/ 10 w 70"/>
                  <a:gd name="T1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114">
                    <a:moveTo>
                      <a:pt x="10" y="114"/>
                    </a:moveTo>
                    <a:cubicBezTo>
                      <a:pt x="17" y="114"/>
                      <a:pt x="34" y="110"/>
                      <a:pt x="46" y="102"/>
                    </a:cubicBezTo>
                    <a:cubicBezTo>
                      <a:pt x="53" y="97"/>
                      <a:pt x="70" y="81"/>
                      <a:pt x="67" y="81"/>
                    </a:cubicBezTo>
                    <a:cubicBezTo>
                      <a:pt x="59" y="82"/>
                      <a:pt x="34" y="99"/>
                      <a:pt x="27" y="98"/>
                    </a:cubicBezTo>
                    <a:cubicBezTo>
                      <a:pt x="20" y="98"/>
                      <a:pt x="28" y="77"/>
                      <a:pt x="30" y="61"/>
                    </a:cubicBezTo>
                    <a:cubicBezTo>
                      <a:pt x="33" y="45"/>
                      <a:pt x="32" y="1"/>
                      <a:pt x="27" y="0"/>
                    </a:cubicBezTo>
                    <a:cubicBezTo>
                      <a:pt x="27" y="0"/>
                      <a:pt x="29" y="41"/>
                      <a:pt x="23" y="55"/>
                    </a:cubicBezTo>
                    <a:cubicBezTo>
                      <a:pt x="16" y="68"/>
                      <a:pt x="0" y="114"/>
                      <a:pt x="10" y="114"/>
                    </a:cubicBezTo>
                    <a:close/>
                  </a:path>
                </a:pathLst>
              </a:custGeom>
              <a:solidFill>
                <a:srgbClr val="0041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164"/>
              <p:cNvSpPr/>
              <p:nvPr/>
            </p:nvSpPr>
            <p:spPr bwMode="auto">
              <a:xfrm>
                <a:off x="6596063" y="1114645"/>
                <a:ext cx="428625" cy="290513"/>
              </a:xfrm>
              <a:custGeom>
                <a:avLst/>
                <a:gdLst>
                  <a:gd name="T0" fmla="*/ 106 w 158"/>
                  <a:gd name="T1" fmla="*/ 9 h 107"/>
                  <a:gd name="T2" fmla="*/ 0 w 158"/>
                  <a:gd name="T3" fmla="*/ 75 h 107"/>
                  <a:gd name="T4" fmla="*/ 59 w 158"/>
                  <a:gd name="T5" fmla="*/ 92 h 107"/>
                  <a:gd name="T6" fmla="*/ 129 w 158"/>
                  <a:gd name="T7" fmla="*/ 29 h 107"/>
                  <a:gd name="T8" fmla="*/ 158 w 158"/>
                  <a:gd name="T9" fmla="*/ 17 h 107"/>
                  <a:gd name="T10" fmla="*/ 106 w 158"/>
                  <a:gd name="T11" fmla="*/ 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8" h="107">
                    <a:moveTo>
                      <a:pt x="106" y="9"/>
                    </a:moveTo>
                    <a:cubicBezTo>
                      <a:pt x="67" y="18"/>
                      <a:pt x="0" y="64"/>
                      <a:pt x="0" y="75"/>
                    </a:cubicBezTo>
                    <a:cubicBezTo>
                      <a:pt x="0" y="86"/>
                      <a:pt x="36" y="107"/>
                      <a:pt x="59" y="92"/>
                    </a:cubicBezTo>
                    <a:cubicBezTo>
                      <a:pt x="82" y="77"/>
                      <a:pt x="115" y="37"/>
                      <a:pt x="129" y="29"/>
                    </a:cubicBezTo>
                    <a:cubicBezTo>
                      <a:pt x="141" y="22"/>
                      <a:pt x="157" y="24"/>
                      <a:pt x="158" y="17"/>
                    </a:cubicBezTo>
                    <a:cubicBezTo>
                      <a:pt x="158" y="17"/>
                      <a:pt x="144" y="0"/>
                      <a:pt x="106" y="9"/>
                    </a:cubicBezTo>
                    <a:close/>
                  </a:path>
                </a:pathLst>
              </a:custGeom>
              <a:solidFill>
                <a:srgbClr val="005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165"/>
              <p:cNvSpPr/>
              <p:nvPr/>
            </p:nvSpPr>
            <p:spPr bwMode="auto">
              <a:xfrm>
                <a:off x="5708650" y="1292445"/>
                <a:ext cx="1690688" cy="971550"/>
              </a:xfrm>
              <a:custGeom>
                <a:avLst/>
                <a:gdLst>
                  <a:gd name="T0" fmla="*/ 504 w 623"/>
                  <a:gd name="T1" fmla="*/ 111 h 358"/>
                  <a:gd name="T2" fmla="*/ 361 w 623"/>
                  <a:gd name="T3" fmla="*/ 54 h 358"/>
                  <a:gd name="T4" fmla="*/ 306 w 623"/>
                  <a:gd name="T5" fmla="*/ 16 h 358"/>
                  <a:gd name="T6" fmla="*/ 195 w 623"/>
                  <a:gd name="T7" fmla="*/ 3 h 358"/>
                  <a:gd name="T8" fmla="*/ 69 w 623"/>
                  <a:gd name="T9" fmla="*/ 60 h 358"/>
                  <a:gd name="T10" fmla="*/ 9 w 623"/>
                  <a:gd name="T11" fmla="*/ 105 h 358"/>
                  <a:gd name="T12" fmla="*/ 51 w 623"/>
                  <a:gd name="T13" fmla="*/ 105 h 358"/>
                  <a:gd name="T14" fmla="*/ 152 w 623"/>
                  <a:gd name="T15" fmla="*/ 72 h 358"/>
                  <a:gd name="T16" fmla="*/ 316 w 623"/>
                  <a:gd name="T17" fmla="*/ 118 h 358"/>
                  <a:gd name="T18" fmla="*/ 383 w 623"/>
                  <a:gd name="T19" fmla="*/ 219 h 358"/>
                  <a:gd name="T20" fmla="*/ 475 w 623"/>
                  <a:gd name="T21" fmla="*/ 267 h 358"/>
                  <a:gd name="T22" fmla="*/ 610 w 623"/>
                  <a:gd name="T23" fmla="*/ 347 h 358"/>
                  <a:gd name="T24" fmla="*/ 610 w 623"/>
                  <a:gd name="T25" fmla="*/ 284 h 358"/>
                  <a:gd name="T26" fmla="*/ 504 w 623"/>
                  <a:gd name="T27" fmla="*/ 11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3" h="358">
                    <a:moveTo>
                      <a:pt x="504" y="111"/>
                    </a:moveTo>
                    <a:cubicBezTo>
                      <a:pt x="454" y="81"/>
                      <a:pt x="386" y="65"/>
                      <a:pt x="361" y="54"/>
                    </a:cubicBezTo>
                    <a:cubicBezTo>
                      <a:pt x="336" y="44"/>
                      <a:pt x="314" y="20"/>
                      <a:pt x="306" y="16"/>
                    </a:cubicBezTo>
                    <a:cubicBezTo>
                      <a:pt x="306" y="16"/>
                      <a:pt x="218" y="0"/>
                      <a:pt x="195" y="3"/>
                    </a:cubicBezTo>
                    <a:cubicBezTo>
                      <a:pt x="147" y="9"/>
                      <a:pt x="82" y="49"/>
                      <a:pt x="69" y="60"/>
                    </a:cubicBezTo>
                    <a:cubicBezTo>
                      <a:pt x="57" y="70"/>
                      <a:pt x="17" y="95"/>
                      <a:pt x="9" y="105"/>
                    </a:cubicBezTo>
                    <a:cubicBezTo>
                      <a:pt x="0" y="116"/>
                      <a:pt x="30" y="110"/>
                      <a:pt x="51" y="105"/>
                    </a:cubicBezTo>
                    <a:cubicBezTo>
                      <a:pt x="72" y="99"/>
                      <a:pt x="112" y="96"/>
                      <a:pt x="152" y="72"/>
                    </a:cubicBezTo>
                    <a:cubicBezTo>
                      <a:pt x="192" y="48"/>
                      <a:pt x="281" y="94"/>
                      <a:pt x="316" y="118"/>
                    </a:cubicBezTo>
                    <a:cubicBezTo>
                      <a:pt x="351" y="143"/>
                      <a:pt x="363" y="180"/>
                      <a:pt x="383" y="219"/>
                    </a:cubicBezTo>
                    <a:cubicBezTo>
                      <a:pt x="394" y="244"/>
                      <a:pt x="443" y="265"/>
                      <a:pt x="475" y="267"/>
                    </a:cubicBezTo>
                    <a:cubicBezTo>
                      <a:pt x="535" y="273"/>
                      <a:pt x="585" y="325"/>
                      <a:pt x="610" y="347"/>
                    </a:cubicBezTo>
                    <a:cubicBezTo>
                      <a:pt x="623" y="358"/>
                      <a:pt x="613" y="301"/>
                      <a:pt x="610" y="284"/>
                    </a:cubicBezTo>
                    <a:cubicBezTo>
                      <a:pt x="610" y="284"/>
                      <a:pt x="568" y="150"/>
                      <a:pt x="504" y="111"/>
                    </a:cubicBezTo>
                    <a:close/>
                  </a:path>
                </a:pathLst>
              </a:custGeom>
              <a:solidFill>
                <a:srgbClr val="005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166"/>
              <p:cNvSpPr/>
              <p:nvPr/>
            </p:nvSpPr>
            <p:spPr bwMode="auto">
              <a:xfrm>
                <a:off x="6056313" y="1562320"/>
                <a:ext cx="461963" cy="168275"/>
              </a:xfrm>
              <a:custGeom>
                <a:avLst/>
                <a:gdLst>
                  <a:gd name="T0" fmla="*/ 84 w 170"/>
                  <a:gd name="T1" fmla="*/ 0 h 62"/>
                  <a:gd name="T2" fmla="*/ 14 w 170"/>
                  <a:gd name="T3" fmla="*/ 31 h 62"/>
                  <a:gd name="T4" fmla="*/ 94 w 170"/>
                  <a:gd name="T5" fmla="*/ 62 h 62"/>
                  <a:gd name="T6" fmla="*/ 162 w 170"/>
                  <a:gd name="T7" fmla="*/ 35 h 62"/>
                  <a:gd name="T8" fmla="*/ 84 w 170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62">
                    <a:moveTo>
                      <a:pt x="84" y="0"/>
                    </a:moveTo>
                    <a:cubicBezTo>
                      <a:pt x="32" y="0"/>
                      <a:pt x="0" y="11"/>
                      <a:pt x="14" y="31"/>
                    </a:cubicBezTo>
                    <a:cubicBezTo>
                      <a:pt x="28" y="50"/>
                      <a:pt x="46" y="61"/>
                      <a:pt x="94" y="62"/>
                    </a:cubicBezTo>
                    <a:cubicBezTo>
                      <a:pt x="142" y="62"/>
                      <a:pt x="170" y="49"/>
                      <a:pt x="162" y="35"/>
                    </a:cubicBezTo>
                    <a:cubicBezTo>
                      <a:pt x="154" y="21"/>
                      <a:pt x="137" y="0"/>
                      <a:pt x="84" y="0"/>
                    </a:cubicBezTo>
                    <a:close/>
                  </a:path>
                </a:pathLst>
              </a:custGeom>
              <a:solidFill>
                <a:srgbClr val="DAE7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167"/>
              <p:cNvSpPr/>
              <p:nvPr/>
            </p:nvSpPr>
            <p:spPr bwMode="auto">
              <a:xfrm>
                <a:off x="6534150" y="1822670"/>
                <a:ext cx="265113" cy="544513"/>
              </a:xfrm>
              <a:custGeom>
                <a:avLst/>
                <a:gdLst>
                  <a:gd name="T0" fmla="*/ 20 w 98"/>
                  <a:gd name="T1" fmla="*/ 157 h 201"/>
                  <a:gd name="T2" fmla="*/ 96 w 98"/>
                  <a:gd name="T3" fmla="*/ 198 h 201"/>
                  <a:gd name="T4" fmla="*/ 79 w 98"/>
                  <a:gd name="T5" fmla="*/ 143 h 201"/>
                  <a:gd name="T6" fmla="*/ 83 w 98"/>
                  <a:gd name="T7" fmla="*/ 79 h 201"/>
                  <a:gd name="T8" fmla="*/ 50 w 98"/>
                  <a:gd name="T9" fmla="*/ 26 h 201"/>
                  <a:gd name="T10" fmla="*/ 10 w 98"/>
                  <a:gd name="T11" fmla="*/ 51 h 201"/>
                  <a:gd name="T12" fmla="*/ 20 w 98"/>
                  <a:gd name="T13" fmla="*/ 157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201">
                    <a:moveTo>
                      <a:pt x="20" y="157"/>
                    </a:moveTo>
                    <a:cubicBezTo>
                      <a:pt x="40" y="188"/>
                      <a:pt x="93" y="201"/>
                      <a:pt x="96" y="198"/>
                    </a:cubicBezTo>
                    <a:cubicBezTo>
                      <a:pt x="98" y="194"/>
                      <a:pt x="80" y="168"/>
                      <a:pt x="79" y="143"/>
                    </a:cubicBezTo>
                    <a:cubicBezTo>
                      <a:pt x="79" y="118"/>
                      <a:pt x="83" y="111"/>
                      <a:pt x="83" y="79"/>
                    </a:cubicBezTo>
                    <a:cubicBezTo>
                      <a:pt x="83" y="52"/>
                      <a:pt x="50" y="26"/>
                      <a:pt x="50" y="26"/>
                    </a:cubicBezTo>
                    <a:cubicBezTo>
                      <a:pt x="17" y="0"/>
                      <a:pt x="5" y="32"/>
                      <a:pt x="10" y="51"/>
                    </a:cubicBezTo>
                    <a:cubicBezTo>
                      <a:pt x="15" y="70"/>
                      <a:pt x="0" y="126"/>
                      <a:pt x="20" y="157"/>
                    </a:cubicBezTo>
                    <a:close/>
                  </a:path>
                </a:pathLst>
              </a:custGeom>
              <a:solidFill>
                <a:srgbClr val="005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168"/>
              <p:cNvSpPr/>
              <p:nvPr/>
            </p:nvSpPr>
            <p:spPr bwMode="auto">
              <a:xfrm>
                <a:off x="6951663" y="2144932"/>
                <a:ext cx="431800" cy="347663"/>
              </a:xfrm>
              <a:custGeom>
                <a:avLst/>
                <a:gdLst>
                  <a:gd name="T0" fmla="*/ 67 w 159"/>
                  <a:gd name="T1" fmla="*/ 8 h 128"/>
                  <a:gd name="T2" fmla="*/ 7 w 159"/>
                  <a:gd name="T3" fmla="*/ 11 h 128"/>
                  <a:gd name="T4" fmla="*/ 79 w 159"/>
                  <a:gd name="T5" fmla="*/ 59 h 128"/>
                  <a:gd name="T6" fmla="*/ 141 w 159"/>
                  <a:gd name="T7" fmla="*/ 123 h 128"/>
                  <a:gd name="T8" fmla="*/ 153 w 159"/>
                  <a:gd name="T9" fmla="*/ 97 h 128"/>
                  <a:gd name="T10" fmla="*/ 133 w 159"/>
                  <a:gd name="T11" fmla="*/ 54 h 128"/>
                  <a:gd name="T12" fmla="*/ 67 w 159"/>
                  <a:gd name="T13" fmla="*/ 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28">
                    <a:moveTo>
                      <a:pt x="67" y="8"/>
                    </a:moveTo>
                    <a:cubicBezTo>
                      <a:pt x="32" y="3"/>
                      <a:pt x="14" y="0"/>
                      <a:pt x="7" y="11"/>
                    </a:cubicBezTo>
                    <a:cubicBezTo>
                      <a:pt x="0" y="21"/>
                      <a:pt x="54" y="41"/>
                      <a:pt x="79" y="59"/>
                    </a:cubicBezTo>
                    <a:cubicBezTo>
                      <a:pt x="107" y="78"/>
                      <a:pt x="135" y="118"/>
                      <a:pt x="141" y="123"/>
                    </a:cubicBezTo>
                    <a:cubicBezTo>
                      <a:pt x="147" y="128"/>
                      <a:pt x="159" y="119"/>
                      <a:pt x="153" y="97"/>
                    </a:cubicBezTo>
                    <a:cubicBezTo>
                      <a:pt x="147" y="75"/>
                      <a:pt x="139" y="61"/>
                      <a:pt x="133" y="54"/>
                    </a:cubicBezTo>
                    <a:cubicBezTo>
                      <a:pt x="127" y="48"/>
                      <a:pt x="101" y="13"/>
                      <a:pt x="67" y="8"/>
                    </a:cubicBezTo>
                    <a:close/>
                  </a:path>
                </a:pathLst>
              </a:custGeom>
              <a:solidFill>
                <a:srgbClr val="DAE7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169"/>
              <p:cNvSpPr/>
              <p:nvPr/>
            </p:nvSpPr>
            <p:spPr bwMode="auto">
              <a:xfrm>
                <a:off x="6584950" y="1873470"/>
                <a:ext cx="195263" cy="461963"/>
              </a:xfrm>
              <a:custGeom>
                <a:avLst/>
                <a:gdLst>
                  <a:gd name="T0" fmla="*/ 58 w 72"/>
                  <a:gd name="T1" fmla="*/ 52 h 170"/>
                  <a:gd name="T2" fmla="*/ 19 w 72"/>
                  <a:gd name="T3" fmla="*/ 4 h 170"/>
                  <a:gd name="T4" fmla="*/ 3 w 72"/>
                  <a:gd name="T5" fmla="*/ 21 h 170"/>
                  <a:gd name="T6" fmla="*/ 23 w 72"/>
                  <a:gd name="T7" fmla="*/ 106 h 170"/>
                  <a:gd name="T8" fmla="*/ 67 w 72"/>
                  <a:gd name="T9" fmla="*/ 170 h 170"/>
                  <a:gd name="T10" fmla="*/ 57 w 72"/>
                  <a:gd name="T11" fmla="*/ 134 h 170"/>
                  <a:gd name="T12" fmla="*/ 58 w 72"/>
                  <a:gd name="T13" fmla="*/ 5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170">
                    <a:moveTo>
                      <a:pt x="58" y="52"/>
                    </a:moveTo>
                    <a:cubicBezTo>
                      <a:pt x="55" y="27"/>
                      <a:pt x="19" y="4"/>
                      <a:pt x="19" y="4"/>
                    </a:cubicBezTo>
                    <a:cubicBezTo>
                      <a:pt x="9" y="0"/>
                      <a:pt x="0" y="7"/>
                      <a:pt x="3" y="21"/>
                    </a:cubicBezTo>
                    <a:cubicBezTo>
                      <a:pt x="5" y="35"/>
                      <a:pt x="24" y="66"/>
                      <a:pt x="23" y="106"/>
                    </a:cubicBezTo>
                    <a:cubicBezTo>
                      <a:pt x="23" y="146"/>
                      <a:pt x="62" y="170"/>
                      <a:pt x="67" y="170"/>
                    </a:cubicBezTo>
                    <a:cubicBezTo>
                      <a:pt x="72" y="170"/>
                      <a:pt x="63" y="160"/>
                      <a:pt x="57" y="134"/>
                    </a:cubicBezTo>
                    <a:cubicBezTo>
                      <a:pt x="52" y="107"/>
                      <a:pt x="61" y="76"/>
                      <a:pt x="58" y="52"/>
                    </a:cubicBezTo>
                    <a:close/>
                  </a:path>
                </a:pathLst>
              </a:custGeom>
              <a:solidFill>
                <a:srgbClr val="246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Oval 1170"/>
              <p:cNvSpPr>
                <a:spLocks noChangeArrowheads="1"/>
              </p:cNvSpPr>
              <p:nvPr/>
            </p:nvSpPr>
            <p:spPr bwMode="auto">
              <a:xfrm>
                <a:off x="6667500" y="1922682"/>
                <a:ext cx="19050" cy="158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Oval 1171"/>
              <p:cNvSpPr>
                <a:spLocks noChangeArrowheads="1"/>
              </p:cNvSpPr>
              <p:nvPr/>
            </p:nvSpPr>
            <p:spPr bwMode="auto">
              <a:xfrm>
                <a:off x="6694488" y="1957607"/>
                <a:ext cx="7938" cy="79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172"/>
              <p:cNvSpPr/>
              <p:nvPr/>
            </p:nvSpPr>
            <p:spPr bwMode="auto">
              <a:xfrm>
                <a:off x="7410450" y="2446557"/>
                <a:ext cx="341313" cy="414338"/>
              </a:xfrm>
              <a:custGeom>
                <a:avLst/>
                <a:gdLst>
                  <a:gd name="T0" fmla="*/ 18 w 126"/>
                  <a:gd name="T1" fmla="*/ 12 h 153"/>
                  <a:gd name="T2" fmla="*/ 13 w 126"/>
                  <a:gd name="T3" fmla="*/ 36 h 153"/>
                  <a:gd name="T4" fmla="*/ 39 w 126"/>
                  <a:gd name="T5" fmla="*/ 118 h 153"/>
                  <a:gd name="T6" fmla="*/ 117 w 126"/>
                  <a:gd name="T7" fmla="*/ 98 h 153"/>
                  <a:gd name="T8" fmla="*/ 74 w 126"/>
                  <a:gd name="T9" fmla="*/ 49 h 153"/>
                  <a:gd name="T10" fmla="*/ 18 w 126"/>
                  <a:gd name="T11" fmla="*/ 1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153">
                    <a:moveTo>
                      <a:pt x="18" y="12"/>
                    </a:moveTo>
                    <a:cubicBezTo>
                      <a:pt x="6" y="0"/>
                      <a:pt x="0" y="14"/>
                      <a:pt x="13" y="36"/>
                    </a:cubicBezTo>
                    <a:cubicBezTo>
                      <a:pt x="26" y="58"/>
                      <a:pt x="8" y="153"/>
                      <a:pt x="39" y="118"/>
                    </a:cubicBezTo>
                    <a:cubicBezTo>
                      <a:pt x="54" y="100"/>
                      <a:pt x="108" y="107"/>
                      <a:pt x="117" y="98"/>
                    </a:cubicBezTo>
                    <a:cubicBezTo>
                      <a:pt x="126" y="89"/>
                      <a:pt x="96" y="58"/>
                      <a:pt x="74" y="49"/>
                    </a:cubicBezTo>
                    <a:cubicBezTo>
                      <a:pt x="47" y="38"/>
                      <a:pt x="29" y="23"/>
                      <a:pt x="18" y="12"/>
                    </a:cubicBezTo>
                    <a:close/>
                  </a:path>
                </a:pathLst>
              </a:custGeom>
              <a:solidFill>
                <a:srgbClr val="005B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173"/>
              <p:cNvSpPr/>
              <p:nvPr/>
            </p:nvSpPr>
            <p:spPr bwMode="auto">
              <a:xfrm>
                <a:off x="6864350" y="1471832"/>
                <a:ext cx="515938" cy="773113"/>
              </a:xfrm>
              <a:custGeom>
                <a:avLst/>
                <a:gdLst>
                  <a:gd name="T0" fmla="*/ 84 w 190"/>
                  <a:gd name="T1" fmla="*/ 51 h 285"/>
                  <a:gd name="T2" fmla="*/ 19 w 190"/>
                  <a:gd name="T3" fmla="*/ 29 h 285"/>
                  <a:gd name="T4" fmla="*/ 89 w 190"/>
                  <a:gd name="T5" fmla="*/ 139 h 285"/>
                  <a:gd name="T6" fmla="*/ 182 w 190"/>
                  <a:gd name="T7" fmla="*/ 226 h 285"/>
                  <a:gd name="T8" fmla="*/ 84 w 190"/>
                  <a:gd name="T9" fmla="*/ 51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285">
                    <a:moveTo>
                      <a:pt x="84" y="51"/>
                    </a:moveTo>
                    <a:cubicBezTo>
                      <a:pt x="24" y="0"/>
                      <a:pt x="0" y="15"/>
                      <a:pt x="19" y="29"/>
                    </a:cubicBezTo>
                    <a:cubicBezTo>
                      <a:pt x="38" y="43"/>
                      <a:pt x="60" y="65"/>
                      <a:pt x="89" y="139"/>
                    </a:cubicBezTo>
                    <a:cubicBezTo>
                      <a:pt x="117" y="214"/>
                      <a:pt x="190" y="285"/>
                      <a:pt x="182" y="226"/>
                    </a:cubicBezTo>
                    <a:cubicBezTo>
                      <a:pt x="173" y="167"/>
                      <a:pt x="144" y="101"/>
                      <a:pt x="84" y="51"/>
                    </a:cubicBezTo>
                    <a:close/>
                  </a:path>
                </a:pathLst>
              </a:custGeom>
              <a:solidFill>
                <a:srgbClr val="246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174"/>
              <p:cNvSpPr/>
              <p:nvPr/>
            </p:nvSpPr>
            <p:spPr bwMode="auto">
              <a:xfrm>
                <a:off x="6116638" y="1573432"/>
                <a:ext cx="368300" cy="119063"/>
              </a:xfrm>
              <a:custGeom>
                <a:avLst/>
                <a:gdLst>
                  <a:gd name="T0" fmla="*/ 14 w 136"/>
                  <a:gd name="T1" fmla="*/ 20 h 44"/>
                  <a:gd name="T2" fmla="*/ 126 w 136"/>
                  <a:gd name="T3" fmla="*/ 40 h 44"/>
                  <a:gd name="T4" fmla="*/ 127 w 136"/>
                  <a:gd name="T5" fmla="*/ 21 h 44"/>
                  <a:gd name="T6" fmla="*/ 66 w 136"/>
                  <a:gd name="T7" fmla="*/ 0 h 44"/>
                  <a:gd name="T8" fmla="*/ 14 w 136"/>
                  <a:gd name="T9" fmla="*/ 2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44">
                    <a:moveTo>
                      <a:pt x="14" y="20"/>
                    </a:moveTo>
                    <a:cubicBezTo>
                      <a:pt x="37" y="37"/>
                      <a:pt x="116" y="44"/>
                      <a:pt x="126" y="40"/>
                    </a:cubicBezTo>
                    <a:cubicBezTo>
                      <a:pt x="136" y="37"/>
                      <a:pt x="136" y="30"/>
                      <a:pt x="127" y="21"/>
                    </a:cubicBezTo>
                    <a:cubicBezTo>
                      <a:pt x="117" y="11"/>
                      <a:pt x="104" y="0"/>
                      <a:pt x="66" y="0"/>
                    </a:cubicBezTo>
                    <a:cubicBezTo>
                      <a:pt x="28" y="0"/>
                      <a:pt x="0" y="10"/>
                      <a:pt x="14" y="20"/>
                    </a:cubicBezTo>
                    <a:close/>
                  </a:path>
                </a:pathLst>
              </a:custGeom>
              <a:solidFill>
                <a:srgbClr val="E8F0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Oval 1175"/>
              <p:cNvSpPr>
                <a:spLocks noChangeArrowheads="1"/>
              </p:cNvSpPr>
              <p:nvPr/>
            </p:nvSpPr>
            <p:spPr bwMode="auto">
              <a:xfrm>
                <a:off x="5945188" y="1638520"/>
                <a:ext cx="23813" cy="20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176"/>
              <p:cNvSpPr/>
              <p:nvPr/>
            </p:nvSpPr>
            <p:spPr bwMode="auto">
              <a:xfrm>
                <a:off x="6580188" y="1122582"/>
                <a:ext cx="433388" cy="249238"/>
              </a:xfrm>
              <a:custGeom>
                <a:avLst/>
                <a:gdLst>
                  <a:gd name="T0" fmla="*/ 112 w 160"/>
                  <a:gd name="T1" fmla="*/ 6 h 92"/>
                  <a:gd name="T2" fmla="*/ 13 w 160"/>
                  <a:gd name="T3" fmla="*/ 73 h 92"/>
                  <a:gd name="T4" fmla="*/ 47 w 160"/>
                  <a:gd name="T5" fmla="*/ 82 h 92"/>
                  <a:gd name="T6" fmla="*/ 131 w 160"/>
                  <a:gd name="T7" fmla="*/ 20 h 92"/>
                  <a:gd name="T8" fmla="*/ 149 w 160"/>
                  <a:gd name="T9" fmla="*/ 5 h 92"/>
                  <a:gd name="T10" fmla="*/ 112 w 160"/>
                  <a:gd name="T11" fmla="*/ 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0" h="92">
                    <a:moveTo>
                      <a:pt x="112" y="6"/>
                    </a:moveTo>
                    <a:cubicBezTo>
                      <a:pt x="88" y="11"/>
                      <a:pt x="0" y="54"/>
                      <a:pt x="13" y="73"/>
                    </a:cubicBezTo>
                    <a:cubicBezTo>
                      <a:pt x="25" y="92"/>
                      <a:pt x="36" y="89"/>
                      <a:pt x="47" y="82"/>
                    </a:cubicBezTo>
                    <a:cubicBezTo>
                      <a:pt x="58" y="75"/>
                      <a:pt x="111" y="24"/>
                      <a:pt x="131" y="20"/>
                    </a:cubicBezTo>
                    <a:cubicBezTo>
                      <a:pt x="151" y="16"/>
                      <a:pt x="160" y="7"/>
                      <a:pt x="149" y="5"/>
                    </a:cubicBezTo>
                    <a:cubicBezTo>
                      <a:pt x="149" y="5"/>
                      <a:pt x="136" y="0"/>
                      <a:pt x="112" y="6"/>
                    </a:cubicBezTo>
                    <a:close/>
                  </a:path>
                </a:pathLst>
              </a:custGeom>
              <a:solidFill>
                <a:srgbClr val="246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Oval 1177"/>
              <p:cNvSpPr>
                <a:spLocks noChangeArrowheads="1"/>
              </p:cNvSpPr>
              <p:nvPr/>
            </p:nvSpPr>
            <p:spPr bwMode="auto">
              <a:xfrm>
                <a:off x="6848475" y="1160682"/>
                <a:ext cx="15875" cy="158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Oval 1178"/>
              <p:cNvSpPr>
                <a:spLocks noChangeArrowheads="1"/>
              </p:cNvSpPr>
              <p:nvPr/>
            </p:nvSpPr>
            <p:spPr bwMode="auto">
              <a:xfrm>
                <a:off x="6797675" y="1184495"/>
                <a:ext cx="11113" cy="79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179"/>
              <p:cNvSpPr/>
              <p:nvPr/>
            </p:nvSpPr>
            <p:spPr bwMode="auto">
              <a:xfrm>
                <a:off x="4954588" y="2703732"/>
                <a:ext cx="574675" cy="136525"/>
              </a:xfrm>
              <a:custGeom>
                <a:avLst/>
                <a:gdLst>
                  <a:gd name="T0" fmla="*/ 17 w 212"/>
                  <a:gd name="T1" fmla="*/ 12 h 50"/>
                  <a:gd name="T2" fmla="*/ 57 w 212"/>
                  <a:gd name="T3" fmla="*/ 20 h 50"/>
                  <a:gd name="T4" fmla="*/ 110 w 212"/>
                  <a:gd name="T5" fmla="*/ 34 h 50"/>
                  <a:gd name="T6" fmla="*/ 157 w 212"/>
                  <a:gd name="T7" fmla="*/ 28 h 50"/>
                  <a:gd name="T8" fmla="*/ 201 w 212"/>
                  <a:gd name="T9" fmla="*/ 48 h 50"/>
                  <a:gd name="T10" fmla="*/ 211 w 212"/>
                  <a:gd name="T11" fmla="*/ 9 h 50"/>
                  <a:gd name="T12" fmla="*/ 25 w 212"/>
                  <a:gd name="T13" fmla="*/ 1 h 50"/>
                  <a:gd name="T14" fmla="*/ 17 w 212"/>
                  <a:gd name="T15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50">
                    <a:moveTo>
                      <a:pt x="17" y="12"/>
                    </a:moveTo>
                    <a:cubicBezTo>
                      <a:pt x="22" y="16"/>
                      <a:pt x="38" y="10"/>
                      <a:pt x="57" y="20"/>
                    </a:cubicBezTo>
                    <a:cubicBezTo>
                      <a:pt x="76" y="29"/>
                      <a:pt x="87" y="34"/>
                      <a:pt x="110" y="34"/>
                    </a:cubicBezTo>
                    <a:cubicBezTo>
                      <a:pt x="132" y="34"/>
                      <a:pt x="140" y="27"/>
                      <a:pt x="157" y="28"/>
                    </a:cubicBezTo>
                    <a:cubicBezTo>
                      <a:pt x="175" y="30"/>
                      <a:pt x="190" y="50"/>
                      <a:pt x="201" y="48"/>
                    </a:cubicBezTo>
                    <a:cubicBezTo>
                      <a:pt x="212" y="45"/>
                      <a:pt x="211" y="9"/>
                      <a:pt x="211" y="9"/>
                    </a:cubicBezTo>
                    <a:cubicBezTo>
                      <a:pt x="207" y="5"/>
                      <a:pt x="51" y="2"/>
                      <a:pt x="25" y="1"/>
                    </a:cubicBezTo>
                    <a:cubicBezTo>
                      <a:pt x="0" y="0"/>
                      <a:pt x="12" y="9"/>
                      <a:pt x="17" y="12"/>
                    </a:cubicBezTo>
                    <a:close/>
                  </a:path>
                </a:pathLst>
              </a:custGeom>
              <a:solidFill>
                <a:srgbClr val="0E2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1180"/>
              <p:cNvSpPr/>
              <p:nvPr/>
            </p:nvSpPr>
            <p:spPr bwMode="auto">
              <a:xfrm>
                <a:off x="5019675" y="2711670"/>
                <a:ext cx="504825" cy="87313"/>
              </a:xfrm>
              <a:custGeom>
                <a:avLst/>
                <a:gdLst>
                  <a:gd name="T0" fmla="*/ 183 w 186"/>
                  <a:gd name="T1" fmla="*/ 26 h 32"/>
                  <a:gd name="T2" fmla="*/ 185 w 186"/>
                  <a:gd name="T3" fmla="*/ 8 h 32"/>
                  <a:gd name="T4" fmla="*/ 6 w 186"/>
                  <a:gd name="T5" fmla="*/ 2 h 32"/>
                  <a:gd name="T6" fmla="*/ 16 w 186"/>
                  <a:gd name="T7" fmla="*/ 9 h 32"/>
                  <a:gd name="T8" fmla="*/ 26 w 186"/>
                  <a:gd name="T9" fmla="*/ 9 h 32"/>
                  <a:gd name="T10" fmla="*/ 35 w 186"/>
                  <a:gd name="T11" fmla="*/ 12 h 32"/>
                  <a:gd name="T12" fmla="*/ 44 w 186"/>
                  <a:gd name="T13" fmla="*/ 12 h 32"/>
                  <a:gd name="T14" fmla="*/ 52 w 186"/>
                  <a:gd name="T15" fmla="*/ 14 h 32"/>
                  <a:gd name="T16" fmla="*/ 62 w 186"/>
                  <a:gd name="T17" fmla="*/ 16 h 32"/>
                  <a:gd name="T18" fmla="*/ 69 w 186"/>
                  <a:gd name="T19" fmla="*/ 15 h 32"/>
                  <a:gd name="T20" fmla="*/ 76 w 186"/>
                  <a:gd name="T21" fmla="*/ 14 h 32"/>
                  <a:gd name="T22" fmla="*/ 80 w 186"/>
                  <a:gd name="T23" fmla="*/ 16 h 32"/>
                  <a:gd name="T24" fmla="*/ 88 w 186"/>
                  <a:gd name="T25" fmla="*/ 14 h 32"/>
                  <a:gd name="T26" fmla="*/ 89 w 186"/>
                  <a:gd name="T27" fmla="*/ 23 h 32"/>
                  <a:gd name="T28" fmla="*/ 105 w 186"/>
                  <a:gd name="T29" fmla="*/ 13 h 32"/>
                  <a:gd name="T30" fmla="*/ 110 w 186"/>
                  <a:gd name="T31" fmla="*/ 15 h 32"/>
                  <a:gd name="T32" fmla="*/ 122 w 186"/>
                  <a:gd name="T33" fmla="*/ 15 h 32"/>
                  <a:gd name="T34" fmla="*/ 131 w 186"/>
                  <a:gd name="T35" fmla="*/ 15 h 32"/>
                  <a:gd name="T36" fmla="*/ 139 w 186"/>
                  <a:gd name="T37" fmla="*/ 16 h 32"/>
                  <a:gd name="T38" fmla="*/ 146 w 186"/>
                  <a:gd name="T39" fmla="*/ 17 h 32"/>
                  <a:gd name="T40" fmla="*/ 150 w 186"/>
                  <a:gd name="T41" fmla="*/ 17 h 32"/>
                  <a:gd name="T42" fmla="*/ 159 w 186"/>
                  <a:gd name="T43" fmla="*/ 17 h 32"/>
                  <a:gd name="T44" fmla="*/ 165 w 186"/>
                  <a:gd name="T45" fmla="*/ 18 h 32"/>
                  <a:gd name="T46" fmla="*/ 177 w 186"/>
                  <a:gd name="T47" fmla="*/ 17 h 32"/>
                  <a:gd name="T48" fmla="*/ 182 w 186"/>
                  <a:gd name="T49" fmla="*/ 22 h 32"/>
                  <a:gd name="T50" fmla="*/ 183 w 186"/>
                  <a:gd name="T51" fmla="*/ 2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6" h="32">
                    <a:moveTo>
                      <a:pt x="183" y="26"/>
                    </a:moveTo>
                    <a:cubicBezTo>
                      <a:pt x="186" y="21"/>
                      <a:pt x="185" y="8"/>
                      <a:pt x="185" y="8"/>
                    </a:cubicBezTo>
                    <a:cubicBezTo>
                      <a:pt x="185" y="8"/>
                      <a:pt x="12" y="0"/>
                      <a:pt x="6" y="2"/>
                    </a:cubicBezTo>
                    <a:cubicBezTo>
                      <a:pt x="0" y="5"/>
                      <a:pt x="13" y="9"/>
                      <a:pt x="16" y="9"/>
                    </a:cubicBezTo>
                    <a:cubicBezTo>
                      <a:pt x="18" y="8"/>
                      <a:pt x="22" y="7"/>
                      <a:pt x="26" y="9"/>
                    </a:cubicBezTo>
                    <a:cubicBezTo>
                      <a:pt x="30" y="12"/>
                      <a:pt x="32" y="13"/>
                      <a:pt x="35" y="12"/>
                    </a:cubicBezTo>
                    <a:cubicBezTo>
                      <a:pt x="38" y="11"/>
                      <a:pt x="41" y="9"/>
                      <a:pt x="44" y="12"/>
                    </a:cubicBezTo>
                    <a:cubicBezTo>
                      <a:pt x="46" y="15"/>
                      <a:pt x="52" y="19"/>
                      <a:pt x="52" y="14"/>
                    </a:cubicBezTo>
                    <a:cubicBezTo>
                      <a:pt x="52" y="9"/>
                      <a:pt x="62" y="12"/>
                      <a:pt x="62" y="16"/>
                    </a:cubicBezTo>
                    <a:cubicBezTo>
                      <a:pt x="62" y="20"/>
                      <a:pt x="65" y="22"/>
                      <a:pt x="69" y="15"/>
                    </a:cubicBezTo>
                    <a:cubicBezTo>
                      <a:pt x="73" y="8"/>
                      <a:pt x="78" y="10"/>
                      <a:pt x="76" y="14"/>
                    </a:cubicBezTo>
                    <a:cubicBezTo>
                      <a:pt x="75" y="18"/>
                      <a:pt x="78" y="22"/>
                      <a:pt x="80" y="16"/>
                    </a:cubicBezTo>
                    <a:cubicBezTo>
                      <a:pt x="81" y="10"/>
                      <a:pt x="92" y="9"/>
                      <a:pt x="88" y="14"/>
                    </a:cubicBezTo>
                    <a:cubicBezTo>
                      <a:pt x="84" y="20"/>
                      <a:pt x="85" y="29"/>
                      <a:pt x="89" y="23"/>
                    </a:cubicBezTo>
                    <a:cubicBezTo>
                      <a:pt x="94" y="17"/>
                      <a:pt x="106" y="12"/>
                      <a:pt x="105" y="13"/>
                    </a:cubicBezTo>
                    <a:cubicBezTo>
                      <a:pt x="103" y="15"/>
                      <a:pt x="104" y="21"/>
                      <a:pt x="110" y="15"/>
                    </a:cubicBezTo>
                    <a:cubicBezTo>
                      <a:pt x="116" y="9"/>
                      <a:pt x="120" y="12"/>
                      <a:pt x="122" y="15"/>
                    </a:cubicBezTo>
                    <a:cubicBezTo>
                      <a:pt x="124" y="18"/>
                      <a:pt x="129" y="18"/>
                      <a:pt x="131" y="15"/>
                    </a:cubicBezTo>
                    <a:cubicBezTo>
                      <a:pt x="134" y="11"/>
                      <a:pt x="137" y="13"/>
                      <a:pt x="139" y="16"/>
                    </a:cubicBezTo>
                    <a:cubicBezTo>
                      <a:pt x="141" y="18"/>
                      <a:pt x="145" y="20"/>
                      <a:pt x="146" y="17"/>
                    </a:cubicBezTo>
                    <a:cubicBezTo>
                      <a:pt x="147" y="14"/>
                      <a:pt x="148" y="13"/>
                      <a:pt x="150" y="17"/>
                    </a:cubicBezTo>
                    <a:cubicBezTo>
                      <a:pt x="151" y="22"/>
                      <a:pt x="157" y="23"/>
                      <a:pt x="159" y="17"/>
                    </a:cubicBezTo>
                    <a:cubicBezTo>
                      <a:pt x="161" y="11"/>
                      <a:pt x="164" y="14"/>
                      <a:pt x="165" y="18"/>
                    </a:cubicBezTo>
                    <a:cubicBezTo>
                      <a:pt x="167" y="23"/>
                      <a:pt x="173" y="23"/>
                      <a:pt x="177" y="17"/>
                    </a:cubicBezTo>
                    <a:cubicBezTo>
                      <a:pt x="181" y="11"/>
                      <a:pt x="182" y="17"/>
                      <a:pt x="182" y="22"/>
                    </a:cubicBezTo>
                    <a:cubicBezTo>
                      <a:pt x="182" y="27"/>
                      <a:pt x="180" y="32"/>
                      <a:pt x="183" y="26"/>
                    </a:cubicBezTo>
                    <a:close/>
                  </a:path>
                </a:pathLst>
              </a:custGeom>
              <a:solidFill>
                <a:srgbClr val="072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181"/>
              <p:cNvSpPr/>
              <p:nvPr/>
            </p:nvSpPr>
            <p:spPr bwMode="auto">
              <a:xfrm>
                <a:off x="5735638" y="2730720"/>
                <a:ext cx="204788" cy="298450"/>
              </a:xfrm>
              <a:custGeom>
                <a:avLst/>
                <a:gdLst>
                  <a:gd name="T0" fmla="*/ 2 w 75"/>
                  <a:gd name="T1" fmla="*/ 102 h 110"/>
                  <a:gd name="T2" fmla="*/ 59 w 75"/>
                  <a:gd name="T3" fmla="*/ 70 h 110"/>
                  <a:gd name="T4" fmla="*/ 69 w 75"/>
                  <a:gd name="T5" fmla="*/ 18 h 110"/>
                  <a:gd name="T6" fmla="*/ 15 w 75"/>
                  <a:gd name="T7" fmla="*/ 9 h 110"/>
                  <a:gd name="T8" fmla="*/ 22 w 75"/>
                  <a:gd name="T9" fmla="*/ 58 h 110"/>
                  <a:gd name="T10" fmla="*/ 2 w 75"/>
                  <a:gd name="T11" fmla="*/ 10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110">
                    <a:moveTo>
                      <a:pt x="2" y="102"/>
                    </a:moveTo>
                    <a:cubicBezTo>
                      <a:pt x="4" y="110"/>
                      <a:pt x="43" y="95"/>
                      <a:pt x="59" y="70"/>
                    </a:cubicBezTo>
                    <a:cubicBezTo>
                      <a:pt x="75" y="44"/>
                      <a:pt x="69" y="18"/>
                      <a:pt x="69" y="18"/>
                    </a:cubicBezTo>
                    <a:cubicBezTo>
                      <a:pt x="69" y="18"/>
                      <a:pt x="15" y="0"/>
                      <a:pt x="15" y="9"/>
                    </a:cubicBezTo>
                    <a:cubicBezTo>
                      <a:pt x="16" y="18"/>
                      <a:pt x="27" y="40"/>
                      <a:pt x="22" y="58"/>
                    </a:cubicBezTo>
                    <a:cubicBezTo>
                      <a:pt x="18" y="77"/>
                      <a:pt x="0" y="93"/>
                      <a:pt x="2" y="102"/>
                    </a:cubicBezTo>
                    <a:close/>
                  </a:path>
                </a:pathLst>
              </a:custGeom>
              <a:solidFill>
                <a:srgbClr val="0E2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1182"/>
              <p:cNvSpPr/>
              <p:nvPr/>
            </p:nvSpPr>
            <p:spPr bwMode="auto">
              <a:xfrm>
                <a:off x="5772150" y="2749770"/>
                <a:ext cx="157163" cy="193675"/>
              </a:xfrm>
              <a:custGeom>
                <a:avLst/>
                <a:gdLst>
                  <a:gd name="T0" fmla="*/ 45 w 58"/>
                  <a:gd name="T1" fmla="*/ 56 h 71"/>
                  <a:gd name="T2" fmla="*/ 55 w 58"/>
                  <a:gd name="T3" fmla="*/ 13 h 71"/>
                  <a:gd name="T4" fmla="*/ 6 w 58"/>
                  <a:gd name="T5" fmla="*/ 3 h 71"/>
                  <a:gd name="T6" fmla="*/ 12 w 58"/>
                  <a:gd name="T7" fmla="*/ 16 h 71"/>
                  <a:gd name="T8" fmla="*/ 18 w 58"/>
                  <a:gd name="T9" fmla="*/ 25 h 71"/>
                  <a:gd name="T10" fmla="*/ 23 w 58"/>
                  <a:gd name="T11" fmla="*/ 19 h 71"/>
                  <a:gd name="T12" fmla="*/ 27 w 58"/>
                  <a:gd name="T13" fmla="*/ 42 h 71"/>
                  <a:gd name="T14" fmla="*/ 31 w 58"/>
                  <a:gd name="T15" fmla="*/ 28 h 71"/>
                  <a:gd name="T16" fmla="*/ 34 w 58"/>
                  <a:gd name="T17" fmla="*/ 46 h 71"/>
                  <a:gd name="T18" fmla="*/ 40 w 58"/>
                  <a:gd name="T19" fmla="*/ 32 h 71"/>
                  <a:gd name="T20" fmla="*/ 45 w 58"/>
                  <a:gd name="T21" fmla="*/ 36 h 71"/>
                  <a:gd name="T22" fmla="*/ 45 w 58"/>
                  <a:gd name="T23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71">
                    <a:moveTo>
                      <a:pt x="45" y="56"/>
                    </a:moveTo>
                    <a:cubicBezTo>
                      <a:pt x="58" y="40"/>
                      <a:pt x="55" y="13"/>
                      <a:pt x="55" y="13"/>
                    </a:cubicBezTo>
                    <a:cubicBezTo>
                      <a:pt x="55" y="13"/>
                      <a:pt x="12" y="0"/>
                      <a:pt x="6" y="3"/>
                    </a:cubicBezTo>
                    <a:cubicBezTo>
                      <a:pt x="0" y="6"/>
                      <a:pt x="8" y="11"/>
                      <a:pt x="12" y="16"/>
                    </a:cubicBezTo>
                    <a:cubicBezTo>
                      <a:pt x="16" y="21"/>
                      <a:pt x="16" y="30"/>
                      <a:pt x="18" y="25"/>
                    </a:cubicBezTo>
                    <a:cubicBezTo>
                      <a:pt x="19" y="21"/>
                      <a:pt x="18" y="15"/>
                      <a:pt x="23" y="19"/>
                    </a:cubicBezTo>
                    <a:cubicBezTo>
                      <a:pt x="27" y="22"/>
                      <a:pt x="26" y="42"/>
                      <a:pt x="27" y="42"/>
                    </a:cubicBezTo>
                    <a:cubicBezTo>
                      <a:pt x="28" y="42"/>
                      <a:pt x="27" y="27"/>
                      <a:pt x="31" y="28"/>
                    </a:cubicBezTo>
                    <a:cubicBezTo>
                      <a:pt x="35" y="29"/>
                      <a:pt x="34" y="39"/>
                      <a:pt x="34" y="46"/>
                    </a:cubicBezTo>
                    <a:cubicBezTo>
                      <a:pt x="34" y="52"/>
                      <a:pt x="37" y="43"/>
                      <a:pt x="40" y="32"/>
                    </a:cubicBezTo>
                    <a:cubicBezTo>
                      <a:pt x="42" y="22"/>
                      <a:pt x="45" y="24"/>
                      <a:pt x="45" y="36"/>
                    </a:cubicBezTo>
                    <a:cubicBezTo>
                      <a:pt x="45" y="48"/>
                      <a:pt x="32" y="71"/>
                      <a:pt x="45" y="56"/>
                    </a:cubicBezTo>
                    <a:close/>
                  </a:path>
                </a:pathLst>
              </a:custGeom>
              <a:solidFill>
                <a:srgbClr val="072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183"/>
              <p:cNvSpPr/>
              <p:nvPr/>
            </p:nvSpPr>
            <p:spPr bwMode="auto">
              <a:xfrm>
                <a:off x="4848225" y="2251295"/>
                <a:ext cx="1506538" cy="558800"/>
              </a:xfrm>
              <a:custGeom>
                <a:avLst/>
                <a:gdLst>
                  <a:gd name="T0" fmla="*/ 479 w 555"/>
                  <a:gd name="T1" fmla="*/ 5 h 206"/>
                  <a:gd name="T2" fmla="*/ 382 w 555"/>
                  <a:gd name="T3" fmla="*/ 13 h 206"/>
                  <a:gd name="T4" fmla="*/ 180 w 555"/>
                  <a:gd name="T5" fmla="*/ 65 h 206"/>
                  <a:gd name="T6" fmla="*/ 14 w 555"/>
                  <a:gd name="T7" fmla="*/ 116 h 206"/>
                  <a:gd name="T8" fmla="*/ 15 w 555"/>
                  <a:gd name="T9" fmla="*/ 168 h 206"/>
                  <a:gd name="T10" fmla="*/ 108 w 555"/>
                  <a:gd name="T11" fmla="*/ 175 h 206"/>
                  <a:gd name="T12" fmla="*/ 276 w 555"/>
                  <a:gd name="T13" fmla="*/ 184 h 206"/>
                  <a:gd name="T14" fmla="*/ 436 w 555"/>
                  <a:gd name="T15" fmla="*/ 204 h 206"/>
                  <a:gd name="T16" fmla="*/ 518 w 555"/>
                  <a:gd name="T17" fmla="*/ 196 h 206"/>
                  <a:gd name="T18" fmla="*/ 540 w 555"/>
                  <a:gd name="T19" fmla="*/ 170 h 206"/>
                  <a:gd name="T20" fmla="*/ 554 w 555"/>
                  <a:gd name="T21" fmla="*/ 147 h 206"/>
                  <a:gd name="T22" fmla="*/ 546 w 555"/>
                  <a:gd name="T23" fmla="*/ 109 h 206"/>
                  <a:gd name="T24" fmla="*/ 533 w 555"/>
                  <a:gd name="T25" fmla="*/ 37 h 206"/>
                  <a:gd name="T26" fmla="*/ 479 w 555"/>
                  <a:gd name="T27" fmla="*/ 5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5" h="206">
                    <a:moveTo>
                      <a:pt x="479" y="5"/>
                    </a:moveTo>
                    <a:cubicBezTo>
                      <a:pt x="458" y="0"/>
                      <a:pt x="382" y="13"/>
                      <a:pt x="382" y="13"/>
                    </a:cubicBezTo>
                    <a:cubicBezTo>
                      <a:pt x="336" y="18"/>
                      <a:pt x="201" y="57"/>
                      <a:pt x="180" y="65"/>
                    </a:cubicBezTo>
                    <a:cubicBezTo>
                      <a:pt x="158" y="74"/>
                      <a:pt x="29" y="111"/>
                      <a:pt x="14" y="116"/>
                    </a:cubicBezTo>
                    <a:cubicBezTo>
                      <a:pt x="0" y="122"/>
                      <a:pt x="9" y="152"/>
                      <a:pt x="15" y="168"/>
                    </a:cubicBezTo>
                    <a:cubicBezTo>
                      <a:pt x="21" y="184"/>
                      <a:pt x="72" y="174"/>
                      <a:pt x="108" y="175"/>
                    </a:cubicBezTo>
                    <a:cubicBezTo>
                      <a:pt x="144" y="177"/>
                      <a:pt x="237" y="182"/>
                      <a:pt x="276" y="184"/>
                    </a:cubicBezTo>
                    <a:cubicBezTo>
                      <a:pt x="315" y="185"/>
                      <a:pt x="400" y="203"/>
                      <a:pt x="436" y="204"/>
                    </a:cubicBezTo>
                    <a:cubicBezTo>
                      <a:pt x="472" y="206"/>
                      <a:pt x="495" y="204"/>
                      <a:pt x="518" y="196"/>
                    </a:cubicBezTo>
                    <a:cubicBezTo>
                      <a:pt x="541" y="189"/>
                      <a:pt x="528" y="170"/>
                      <a:pt x="540" y="170"/>
                    </a:cubicBezTo>
                    <a:cubicBezTo>
                      <a:pt x="552" y="171"/>
                      <a:pt x="552" y="154"/>
                      <a:pt x="554" y="147"/>
                    </a:cubicBezTo>
                    <a:cubicBezTo>
                      <a:pt x="555" y="139"/>
                      <a:pt x="552" y="120"/>
                      <a:pt x="546" y="109"/>
                    </a:cubicBezTo>
                    <a:cubicBezTo>
                      <a:pt x="541" y="99"/>
                      <a:pt x="539" y="50"/>
                      <a:pt x="533" y="37"/>
                    </a:cubicBezTo>
                    <a:cubicBezTo>
                      <a:pt x="528" y="25"/>
                      <a:pt x="500" y="10"/>
                      <a:pt x="479" y="5"/>
                    </a:cubicBezTo>
                    <a:close/>
                  </a:path>
                </a:pathLst>
              </a:custGeom>
              <a:solidFill>
                <a:srgbClr val="0096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184"/>
              <p:cNvSpPr/>
              <p:nvPr/>
            </p:nvSpPr>
            <p:spPr bwMode="auto">
              <a:xfrm>
                <a:off x="4927600" y="2102070"/>
                <a:ext cx="1198563" cy="493713"/>
              </a:xfrm>
              <a:custGeom>
                <a:avLst/>
                <a:gdLst>
                  <a:gd name="T0" fmla="*/ 349 w 442"/>
                  <a:gd name="T1" fmla="*/ 1 h 182"/>
                  <a:gd name="T2" fmla="*/ 304 w 442"/>
                  <a:gd name="T3" fmla="*/ 15 h 182"/>
                  <a:gd name="T4" fmla="*/ 248 w 442"/>
                  <a:gd name="T5" fmla="*/ 32 h 182"/>
                  <a:gd name="T6" fmla="*/ 188 w 442"/>
                  <a:gd name="T7" fmla="*/ 61 h 182"/>
                  <a:gd name="T8" fmla="*/ 130 w 442"/>
                  <a:gd name="T9" fmla="*/ 92 h 182"/>
                  <a:gd name="T10" fmla="*/ 66 w 442"/>
                  <a:gd name="T11" fmla="*/ 123 h 182"/>
                  <a:gd name="T12" fmla="*/ 27 w 442"/>
                  <a:gd name="T13" fmla="*/ 138 h 182"/>
                  <a:gd name="T14" fmla="*/ 1 w 442"/>
                  <a:gd name="T15" fmla="*/ 165 h 182"/>
                  <a:gd name="T16" fmla="*/ 85 w 442"/>
                  <a:gd name="T17" fmla="*/ 163 h 182"/>
                  <a:gd name="T18" fmla="*/ 357 w 442"/>
                  <a:gd name="T19" fmla="*/ 105 h 182"/>
                  <a:gd name="T20" fmla="*/ 428 w 442"/>
                  <a:gd name="T21" fmla="*/ 64 h 182"/>
                  <a:gd name="T22" fmla="*/ 349 w 442"/>
                  <a:gd name="T23" fmla="*/ 1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2" h="182">
                    <a:moveTo>
                      <a:pt x="349" y="1"/>
                    </a:moveTo>
                    <a:cubicBezTo>
                      <a:pt x="332" y="1"/>
                      <a:pt x="317" y="15"/>
                      <a:pt x="304" y="15"/>
                    </a:cubicBezTo>
                    <a:cubicBezTo>
                      <a:pt x="292" y="15"/>
                      <a:pt x="266" y="24"/>
                      <a:pt x="248" y="32"/>
                    </a:cubicBezTo>
                    <a:cubicBezTo>
                      <a:pt x="229" y="39"/>
                      <a:pt x="214" y="55"/>
                      <a:pt x="188" y="61"/>
                    </a:cubicBezTo>
                    <a:cubicBezTo>
                      <a:pt x="161" y="68"/>
                      <a:pt x="157" y="76"/>
                      <a:pt x="130" y="92"/>
                    </a:cubicBezTo>
                    <a:cubicBezTo>
                      <a:pt x="103" y="109"/>
                      <a:pt x="81" y="122"/>
                      <a:pt x="66" y="123"/>
                    </a:cubicBezTo>
                    <a:cubicBezTo>
                      <a:pt x="52" y="123"/>
                      <a:pt x="47" y="135"/>
                      <a:pt x="27" y="138"/>
                    </a:cubicBezTo>
                    <a:cubicBezTo>
                      <a:pt x="8" y="142"/>
                      <a:pt x="2" y="159"/>
                      <a:pt x="1" y="165"/>
                    </a:cubicBezTo>
                    <a:cubicBezTo>
                      <a:pt x="0" y="171"/>
                      <a:pt x="49" y="182"/>
                      <a:pt x="85" y="163"/>
                    </a:cubicBezTo>
                    <a:cubicBezTo>
                      <a:pt x="121" y="145"/>
                      <a:pt x="318" y="119"/>
                      <a:pt x="357" y="105"/>
                    </a:cubicBezTo>
                    <a:cubicBezTo>
                      <a:pt x="395" y="91"/>
                      <a:pt x="442" y="72"/>
                      <a:pt x="428" y="64"/>
                    </a:cubicBezTo>
                    <a:cubicBezTo>
                      <a:pt x="428" y="64"/>
                      <a:pt x="366" y="0"/>
                      <a:pt x="349" y="1"/>
                    </a:cubicBezTo>
                    <a:close/>
                  </a:path>
                </a:pathLst>
              </a:custGeom>
              <a:solidFill>
                <a:srgbClr val="F18C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185"/>
              <p:cNvSpPr/>
              <p:nvPr/>
            </p:nvSpPr>
            <p:spPr bwMode="auto">
              <a:xfrm>
                <a:off x="6075363" y="2665632"/>
                <a:ext cx="228600" cy="60325"/>
              </a:xfrm>
              <a:custGeom>
                <a:avLst/>
                <a:gdLst>
                  <a:gd name="T0" fmla="*/ 16 w 84"/>
                  <a:gd name="T1" fmla="*/ 15 h 22"/>
                  <a:gd name="T2" fmla="*/ 49 w 84"/>
                  <a:gd name="T3" fmla="*/ 11 h 22"/>
                  <a:gd name="T4" fmla="*/ 84 w 84"/>
                  <a:gd name="T5" fmla="*/ 15 h 22"/>
                  <a:gd name="T6" fmla="*/ 31 w 84"/>
                  <a:gd name="T7" fmla="*/ 5 h 22"/>
                  <a:gd name="T8" fmla="*/ 16 w 84"/>
                  <a:gd name="T9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22">
                    <a:moveTo>
                      <a:pt x="16" y="15"/>
                    </a:moveTo>
                    <a:cubicBezTo>
                      <a:pt x="25" y="14"/>
                      <a:pt x="31" y="10"/>
                      <a:pt x="49" y="11"/>
                    </a:cubicBezTo>
                    <a:cubicBezTo>
                      <a:pt x="67" y="13"/>
                      <a:pt x="84" y="22"/>
                      <a:pt x="84" y="15"/>
                    </a:cubicBezTo>
                    <a:cubicBezTo>
                      <a:pt x="84" y="15"/>
                      <a:pt x="62" y="0"/>
                      <a:pt x="31" y="5"/>
                    </a:cubicBezTo>
                    <a:cubicBezTo>
                      <a:pt x="0" y="10"/>
                      <a:pt x="7" y="16"/>
                      <a:pt x="16" y="15"/>
                    </a:cubicBezTo>
                    <a:close/>
                  </a:path>
                </a:pathLst>
              </a:custGeom>
              <a:solidFill>
                <a:srgbClr val="007A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186"/>
              <p:cNvSpPr/>
              <p:nvPr/>
            </p:nvSpPr>
            <p:spPr bwMode="auto">
              <a:xfrm>
                <a:off x="5754688" y="2524345"/>
                <a:ext cx="239713" cy="185738"/>
              </a:xfrm>
              <a:custGeom>
                <a:avLst/>
                <a:gdLst>
                  <a:gd name="T0" fmla="*/ 12 w 88"/>
                  <a:gd name="T1" fmla="*/ 65 h 68"/>
                  <a:gd name="T2" fmla="*/ 44 w 88"/>
                  <a:gd name="T3" fmla="*/ 59 h 68"/>
                  <a:gd name="T4" fmla="*/ 75 w 88"/>
                  <a:gd name="T5" fmla="*/ 56 h 68"/>
                  <a:gd name="T6" fmla="*/ 85 w 88"/>
                  <a:gd name="T7" fmla="*/ 40 h 68"/>
                  <a:gd name="T8" fmla="*/ 74 w 88"/>
                  <a:gd name="T9" fmla="*/ 14 h 68"/>
                  <a:gd name="T10" fmla="*/ 14 w 88"/>
                  <a:gd name="T11" fmla="*/ 0 h 68"/>
                  <a:gd name="T12" fmla="*/ 3 w 88"/>
                  <a:gd name="T13" fmla="*/ 18 h 68"/>
                  <a:gd name="T14" fmla="*/ 5 w 88"/>
                  <a:gd name="T15" fmla="*/ 37 h 68"/>
                  <a:gd name="T16" fmla="*/ 10 w 88"/>
                  <a:gd name="T17" fmla="*/ 52 h 68"/>
                  <a:gd name="T18" fmla="*/ 12 w 88"/>
                  <a:gd name="T19" fmla="*/ 6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68">
                    <a:moveTo>
                      <a:pt x="12" y="65"/>
                    </a:moveTo>
                    <a:cubicBezTo>
                      <a:pt x="15" y="68"/>
                      <a:pt x="36" y="60"/>
                      <a:pt x="44" y="59"/>
                    </a:cubicBezTo>
                    <a:cubicBezTo>
                      <a:pt x="52" y="58"/>
                      <a:pt x="68" y="58"/>
                      <a:pt x="75" y="56"/>
                    </a:cubicBezTo>
                    <a:cubicBezTo>
                      <a:pt x="82" y="54"/>
                      <a:pt x="83" y="54"/>
                      <a:pt x="85" y="40"/>
                    </a:cubicBezTo>
                    <a:cubicBezTo>
                      <a:pt x="88" y="27"/>
                      <a:pt x="85" y="25"/>
                      <a:pt x="74" y="14"/>
                    </a:cubicBezTo>
                    <a:cubicBezTo>
                      <a:pt x="63" y="3"/>
                      <a:pt x="14" y="0"/>
                      <a:pt x="14" y="0"/>
                    </a:cubicBezTo>
                    <a:cubicBezTo>
                      <a:pt x="0" y="0"/>
                      <a:pt x="3" y="11"/>
                      <a:pt x="3" y="18"/>
                    </a:cubicBezTo>
                    <a:cubicBezTo>
                      <a:pt x="4" y="25"/>
                      <a:pt x="5" y="29"/>
                      <a:pt x="5" y="37"/>
                    </a:cubicBezTo>
                    <a:cubicBezTo>
                      <a:pt x="5" y="44"/>
                      <a:pt x="1" y="52"/>
                      <a:pt x="10" y="52"/>
                    </a:cubicBezTo>
                    <a:cubicBezTo>
                      <a:pt x="19" y="52"/>
                      <a:pt x="8" y="61"/>
                      <a:pt x="12" y="65"/>
                    </a:cubicBezTo>
                    <a:close/>
                  </a:path>
                </a:pathLst>
              </a:custGeom>
              <a:solidFill>
                <a:srgbClr val="F18C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187"/>
              <p:cNvSpPr/>
              <p:nvPr/>
            </p:nvSpPr>
            <p:spPr bwMode="auto">
              <a:xfrm>
                <a:off x="5784850" y="2549745"/>
                <a:ext cx="203200" cy="142875"/>
              </a:xfrm>
              <a:custGeom>
                <a:avLst/>
                <a:gdLst>
                  <a:gd name="T0" fmla="*/ 36 w 75"/>
                  <a:gd name="T1" fmla="*/ 39 h 53"/>
                  <a:gd name="T2" fmla="*/ 16 w 75"/>
                  <a:gd name="T3" fmla="*/ 51 h 53"/>
                  <a:gd name="T4" fmla="*/ 72 w 75"/>
                  <a:gd name="T5" fmla="*/ 43 h 53"/>
                  <a:gd name="T6" fmla="*/ 74 w 75"/>
                  <a:gd name="T7" fmla="*/ 28 h 53"/>
                  <a:gd name="T8" fmla="*/ 17 w 75"/>
                  <a:gd name="T9" fmla="*/ 0 h 53"/>
                  <a:gd name="T10" fmla="*/ 40 w 75"/>
                  <a:gd name="T11" fmla="*/ 16 h 53"/>
                  <a:gd name="T12" fmla="*/ 8 w 75"/>
                  <a:gd name="T13" fmla="*/ 12 h 53"/>
                  <a:gd name="T14" fmla="*/ 31 w 75"/>
                  <a:gd name="T15" fmla="*/ 20 h 53"/>
                  <a:gd name="T16" fmla="*/ 23 w 75"/>
                  <a:gd name="T17" fmla="*/ 28 h 53"/>
                  <a:gd name="T18" fmla="*/ 14 w 75"/>
                  <a:gd name="T19" fmla="*/ 36 h 53"/>
                  <a:gd name="T20" fmla="*/ 36 w 75"/>
                  <a:gd name="T21" fmla="*/ 3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53">
                    <a:moveTo>
                      <a:pt x="36" y="39"/>
                    </a:moveTo>
                    <a:cubicBezTo>
                      <a:pt x="20" y="43"/>
                      <a:pt x="8" y="53"/>
                      <a:pt x="16" y="51"/>
                    </a:cubicBezTo>
                    <a:cubicBezTo>
                      <a:pt x="24" y="48"/>
                      <a:pt x="72" y="43"/>
                      <a:pt x="72" y="43"/>
                    </a:cubicBezTo>
                    <a:cubicBezTo>
                      <a:pt x="72" y="43"/>
                      <a:pt x="75" y="36"/>
                      <a:pt x="74" y="28"/>
                    </a:cubicBezTo>
                    <a:cubicBezTo>
                      <a:pt x="74" y="19"/>
                      <a:pt x="17" y="0"/>
                      <a:pt x="17" y="0"/>
                    </a:cubicBezTo>
                    <a:cubicBezTo>
                      <a:pt x="9" y="3"/>
                      <a:pt x="35" y="12"/>
                      <a:pt x="40" y="16"/>
                    </a:cubicBezTo>
                    <a:cubicBezTo>
                      <a:pt x="44" y="20"/>
                      <a:pt x="17" y="9"/>
                      <a:pt x="8" y="12"/>
                    </a:cubicBezTo>
                    <a:cubicBezTo>
                      <a:pt x="0" y="15"/>
                      <a:pt x="18" y="16"/>
                      <a:pt x="31" y="20"/>
                    </a:cubicBezTo>
                    <a:cubicBezTo>
                      <a:pt x="43" y="25"/>
                      <a:pt x="39" y="29"/>
                      <a:pt x="23" y="28"/>
                    </a:cubicBezTo>
                    <a:cubicBezTo>
                      <a:pt x="6" y="27"/>
                      <a:pt x="0" y="35"/>
                      <a:pt x="14" y="36"/>
                    </a:cubicBezTo>
                    <a:cubicBezTo>
                      <a:pt x="28" y="37"/>
                      <a:pt x="51" y="35"/>
                      <a:pt x="36" y="39"/>
                    </a:cubicBezTo>
                    <a:close/>
                  </a:path>
                </a:pathLst>
              </a:custGeom>
              <a:solidFill>
                <a:srgbClr val="EB61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188"/>
              <p:cNvSpPr/>
              <p:nvPr/>
            </p:nvSpPr>
            <p:spPr bwMode="auto">
              <a:xfrm>
                <a:off x="4943475" y="2124295"/>
                <a:ext cx="1116013" cy="419100"/>
              </a:xfrm>
              <a:custGeom>
                <a:avLst/>
                <a:gdLst>
                  <a:gd name="T0" fmla="*/ 21 w 411"/>
                  <a:gd name="T1" fmla="*/ 147 h 155"/>
                  <a:gd name="T2" fmla="*/ 13 w 411"/>
                  <a:gd name="T3" fmla="*/ 150 h 155"/>
                  <a:gd name="T4" fmla="*/ 1 w 411"/>
                  <a:gd name="T5" fmla="*/ 148 h 155"/>
                  <a:gd name="T6" fmla="*/ 18 w 411"/>
                  <a:gd name="T7" fmla="*/ 155 h 155"/>
                  <a:gd name="T8" fmla="*/ 270 w 411"/>
                  <a:gd name="T9" fmla="*/ 81 h 155"/>
                  <a:gd name="T10" fmla="*/ 410 w 411"/>
                  <a:gd name="T11" fmla="*/ 50 h 155"/>
                  <a:gd name="T12" fmla="*/ 352 w 411"/>
                  <a:gd name="T13" fmla="*/ 0 h 155"/>
                  <a:gd name="T14" fmla="*/ 395 w 411"/>
                  <a:gd name="T15" fmla="*/ 42 h 155"/>
                  <a:gd name="T16" fmla="*/ 381 w 411"/>
                  <a:gd name="T17" fmla="*/ 47 h 155"/>
                  <a:gd name="T18" fmla="*/ 330 w 411"/>
                  <a:gd name="T19" fmla="*/ 11 h 155"/>
                  <a:gd name="T20" fmla="*/ 366 w 411"/>
                  <a:gd name="T21" fmla="*/ 47 h 155"/>
                  <a:gd name="T22" fmla="*/ 344 w 411"/>
                  <a:gd name="T23" fmla="*/ 52 h 155"/>
                  <a:gd name="T24" fmla="*/ 295 w 411"/>
                  <a:gd name="T25" fmla="*/ 15 h 155"/>
                  <a:gd name="T26" fmla="*/ 334 w 411"/>
                  <a:gd name="T27" fmla="*/ 53 h 155"/>
                  <a:gd name="T28" fmla="*/ 303 w 411"/>
                  <a:gd name="T29" fmla="*/ 60 h 155"/>
                  <a:gd name="T30" fmla="*/ 262 w 411"/>
                  <a:gd name="T31" fmla="*/ 28 h 155"/>
                  <a:gd name="T32" fmla="*/ 285 w 411"/>
                  <a:gd name="T33" fmla="*/ 61 h 155"/>
                  <a:gd name="T34" fmla="*/ 260 w 411"/>
                  <a:gd name="T35" fmla="*/ 66 h 155"/>
                  <a:gd name="T36" fmla="*/ 223 w 411"/>
                  <a:gd name="T37" fmla="*/ 43 h 155"/>
                  <a:gd name="T38" fmla="*/ 253 w 411"/>
                  <a:gd name="T39" fmla="*/ 71 h 155"/>
                  <a:gd name="T40" fmla="*/ 221 w 411"/>
                  <a:gd name="T41" fmla="*/ 81 h 155"/>
                  <a:gd name="T42" fmla="*/ 186 w 411"/>
                  <a:gd name="T43" fmla="*/ 58 h 155"/>
                  <a:gd name="T44" fmla="*/ 211 w 411"/>
                  <a:gd name="T45" fmla="*/ 83 h 155"/>
                  <a:gd name="T46" fmla="*/ 165 w 411"/>
                  <a:gd name="T47" fmla="*/ 93 h 155"/>
                  <a:gd name="T48" fmla="*/ 144 w 411"/>
                  <a:gd name="T49" fmla="*/ 81 h 155"/>
                  <a:gd name="T50" fmla="*/ 158 w 411"/>
                  <a:gd name="T51" fmla="*/ 97 h 155"/>
                  <a:gd name="T52" fmla="*/ 127 w 411"/>
                  <a:gd name="T53" fmla="*/ 107 h 155"/>
                  <a:gd name="T54" fmla="*/ 109 w 411"/>
                  <a:gd name="T55" fmla="*/ 101 h 155"/>
                  <a:gd name="T56" fmla="*/ 112 w 411"/>
                  <a:gd name="T57" fmla="*/ 115 h 155"/>
                  <a:gd name="T58" fmla="*/ 88 w 411"/>
                  <a:gd name="T59" fmla="*/ 110 h 155"/>
                  <a:gd name="T60" fmla="*/ 95 w 411"/>
                  <a:gd name="T61" fmla="*/ 121 h 155"/>
                  <a:gd name="T62" fmla="*/ 77 w 411"/>
                  <a:gd name="T63" fmla="*/ 128 h 155"/>
                  <a:gd name="T64" fmla="*/ 59 w 411"/>
                  <a:gd name="T65" fmla="*/ 118 h 155"/>
                  <a:gd name="T66" fmla="*/ 66 w 411"/>
                  <a:gd name="T67" fmla="*/ 128 h 155"/>
                  <a:gd name="T68" fmla="*/ 52 w 411"/>
                  <a:gd name="T69" fmla="*/ 133 h 155"/>
                  <a:gd name="T70" fmla="*/ 42 w 411"/>
                  <a:gd name="T71" fmla="*/ 129 h 155"/>
                  <a:gd name="T72" fmla="*/ 47 w 411"/>
                  <a:gd name="T73" fmla="*/ 136 h 155"/>
                  <a:gd name="T74" fmla="*/ 35 w 411"/>
                  <a:gd name="T75" fmla="*/ 140 h 155"/>
                  <a:gd name="T76" fmla="*/ 18 w 411"/>
                  <a:gd name="T77" fmla="*/ 136 h 155"/>
                  <a:gd name="T78" fmla="*/ 21 w 411"/>
                  <a:gd name="T79" fmla="*/ 14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11" h="155">
                    <a:moveTo>
                      <a:pt x="21" y="147"/>
                    </a:moveTo>
                    <a:cubicBezTo>
                      <a:pt x="19" y="149"/>
                      <a:pt x="15" y="150"/>
                      <a:pt x="13" y="150"/>
                    </a:cubicBezTo>
                    <a:cubicBezTo>
                      <a:pt x="8" y="150"/>
                      <a:pt x="0" y="147"/>
                      <a:pt x="1" y="148"/>
                    </a:cubicBezTo>
                    <a:cubicBezTo>
                      <a:pt x="2" y="151"/>
                      <a:pt x="9" y="155"/>
                      <a:pt x="18" y="155"/>
                    </a:cubicBezTo>
                    <a:cubicBezTo>
                      <a:pt x="26" y="155"/>
                      <a:pt x="232" y="96"/>
                      <a:pt x="270" y="81"/>
                    </a:cubicBezTo>
                    <a:cubicBezTo>
                      <a:pt x="309" y="65"/>
                      <a:pt x="411" y="57"/>
                      <a:pt x="410" y="50"/>
                    </a:cubicBezTo>
                    <a:cubicBezTo>
                      <a:pt x="410" y="44"/>
                      <a:pt x="352" y="0"/>
                      <a:pt x="352" y="0"/>
                    </a:cubicBezTo>
                    <a:cubicBezTo>
                      <a:pt x="348" y="3"/>
                      <a:pt x="399" y="40"/>
                      <a:pt x="395" y="42"/>
                    </a:cubicBezTo>
                    <a:cubicBezTo>
                      <a:pt x="391" y="45"/>
                      <a:pt x="386" y="44"/>
                      <a:pt x="381" y="47"/>
                    </a:cubicBezTo>
                    <a:cubicBezTo>
                      <a:pt x="376" y="49"/>
                      <a:pt x="333" y="11"/>
                      <a:pt x="330" y="11"/>
                    </a:cubicBezTo>
                    <a:cubicBezTo>
                      <a:pt x="327" y="12"/>
                      <a:pt x="363" y="40"/>
                      <a:pt x="366" y="47"/>
                    </a:cubicBezTo>
                    <a:cubicBezTo>
                      <a:pt x="368" y="53"/>
                      <a:pt x="353" y="52"/>
                      <a:pt x="344" y="52"/>
                    </a:cubicBezTo>
                    <a:cubicBezTo>
                      <a:pt x="335" y="52"/>
                      <a:pt x="301" y="16"/>
                      <a:pt x="295" y="15"/>
                    </a:cubicBezTo>
                    <a:cubicBezTo>
                      <a:pt x="289" y="13"/>
                      <a:pt x="329" y="49"/>
                      <a:pt x="334" y="53"/>
                    </a:cubicBezTo>
                    <a:cubicBezTo>
                      <a:pt x="338" y="57"/>
                      <a:pt x="312" y="58"/>
                      <a:pt x="303" y="60"/>
                    </a:cubicBezTo>
                    <a:cubicBezTo>
                      <a:pt x="294" y="62"/>
                      <a:pt x="267" y="28"/>
                      <a:pt x="262" y="28"/>
                    </a:cubicBezTo>
                    <a:cubicBezTo>
                      <a:pt x="257" y="28"/>
                      <a:pt x="288" y="55"/>
                      <a:pt x="285" y="61"/>
                    </a:cubicBezTo>
                    <a:cubicBezTo>
                      <a:pt x="283" y="66"/>
                      <a:pt x="267" y="66"/>
                      <a:pt x="260" y="66"/>
                    </a:cubicBezTo>
                    <a:cubicBezTo>
                      <a:pt x="252" y="66"/>
                      <a:pt x="228" y="42"/>
                      <a:pt x="223" y="43"/>
                    </a:cubicBezTo>
                    <a:cubicBezTo>
                      <a:pt x="218" y="44"/>
                      <a:pt x="251" y="66"/>
                      <a:pt x="253" y="71"/>
                    </a:cubicBezTo>
                    <a:cubicBezTo>
                      <a:pt x="255" y="75"/>
                      <a:pt x="225" y="81"/>
                      <a:pt x="221" y="81"/>
                    </a:cubicBezTo>
                    <a:cubicBezTo>
                      <a:pt x="217" y="81"/>
                      <a:pt x="187" y="57"/>
                      <a:pt x="186" y="58"/>
                    </a:cubicBezTo>
                    <a:cubicBezTo>
                      <a:pt x="182" y="60"/>
                      <a:pt x="214" y="81"/>
                      <a:pt x="211" y="83"/>
                    </a:cubicBezTo>
                    <a:cubicBezTo>
                      <a:pt x="209" y="86"/>
                      <a:pt x="172" y="93"/>
                      <a:pt x="165" y="93"/>
                    </a:cubicBezTo>
                    <a:cubicBezTo>
                      <a:pt x="158" y="93"/>
                      <a:pt x="146" y="81"/>
                      <a:pt x="144" y="81"/>
                    </a:cubicBezTo>
                    <a:cubicBezTo>
                      <a:pt x="141" y="82"/>
                      <a:pt x="156" y="95"/>
                      <a:pt x="158" y="97"/>
                    </a:cubicBezTo>
                    <a:cubicBezTo>
                      <a:pt x="159" y="99"/>
                      <a:pt x="137" y="109"/>
                      <a:pt x="127" y="107"/>
                    </a:cubicBezTo>
                    <a:cubicBezTo>
                      <a:pt x="119" y="105"/>
                      <a:pt x="107" y="98"/>
                      <a:pt x="109" y="101"/>
                    </a:cubicBezTo>
                    <a:cubicBezTo>
                      <a:pt x="111" y="104"/>
                      <a:pt x="127" y="109"/>
                      <a:pt x="112" y="115"/>
                    </a:cubicBezTo>
                    <a:cubicBezTo>
                      <a:pt x="97" y="121"/>
                      <a:pt x="88" y="110"/>
                      <a:pt x="88" y="110"/>
                    </a:cubicBezTo>
                    <a:cubicBezTo>
                      <a:pt x="87" y="119"/>
                      <a:pt x="98" y="117"/>
                      <a:pt x="95" y="121"/>
                    </a:cubicBezTo>
                    <a:cubicBezTo>
                      <a:pt x="91" y="126"/>
                      <a:pt x="83" y="126"/>
                      <a:pt x="77" y="128"/>
                    </a:cubicBezTo>
                    <a:cubicBezTo>
                      <a:pt x="71" y="129"/>
                      <a:pt x="63" y="121"/>
                      <a:pt x="59" y="118"/>
                    </a:cubicBezTo>
                    <a:cubicBezTo>
                      <a:pt x="56" y="115"/>
                      <a:pt x="62" y="125"/>
                      <a:pt x="66" y="128"/>
                    </a:cubicBezTo>
                    <a:cubicBezTo>
                      <a:pt x="70" y="132"/>
                      <a:pt x="59" y="134"/>
                      <a:pt x="52" y="133"/>
                    </a:cubicBezTo>
                    <a:cubicBezTo>
                      <a:pt x="46" y="132"/>
                      <a:pt x="40" y="126"/>
                      <a:pt x="42" y="129"/>
                    </a:cubicBezTo>
                    <a:cubicBezTo>
                      <a:pt x="42" y="131"/>
                      <a:pt x="48" y="134"/>
                      <a:pt x="47" y="136"/>
                    </a:cubicBezTo>
                    <a:cubicBezTo>
                      <a:pt x="46" y="139"/>
                      <a:pt x="38" y="139"/>
                      <a:pt x="35" y="140"/>
                    </a:cubicBezTo>
                    <a:cubicBezTo>
                      <a:pt x="24" y="145"/>
                      <a:pt x="21" y="135"/>
                      <a:pt x="18" y="136"/>
                    </a:cubicBezTo>
                    <a:cubicBezTo>
                      <a:pt x="16" y="136"/>
                      <a:pt x="28" y="143"/>
                      <a:pt x="21" y="147"/>
                    </a:cubicBezTo>
                    <a:close/>
                  </a:path>
                </a:pathLst>
              </a:custGeom>
              <a:solidFill>
                <a:srgbClr val="EB61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189"/>
              <p:cNvSpPr/>
              <p:nvPr/>
            </p:nvSpPr>
            <p:spPr bwMode="auto">
              <a:xfrm>
                <a:off x="6145213" y="2470370"/>
                <a:ext cx="147638" cy="141288"/>
              </a:xfrm>
              <a:custGeom>
                <a:avLst/>
                <a:gdLst>
                  <a:gd name="T0" fmla="*/ 0 w 54"/>
                  <a:gd name="T1" fmla="*/ 24 h 52"/>
                  <a:gd name="T2" fmla="*/ 28 w 54"/>
                  <a:gd name="T3" fmla="*/ 47 h 52"/>
                  <a:gd name="T4" fmla="*/ 26 w 54"/>
                  <a:gd name="T5" fmla="*/ 1 h 52"/>
                  <a:gd name="T6" fmla="*/ 0 w 54"/>
                  <a:gd name="T7" fmla="*/ 2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2">
                    <a:moveTo>
                      <a:pt x="0" y="24"/>
                    </a:moveTo>
                    <a:cubicBezTo>
                      <a:pt x="0" y="27"/>
                      <a:pt x="2" y="52"/>
                      <a:pt x="28" y="47"/>
                    </a:cubicBezTo>
                    <a:cubicBezTo>
                      <a:pt x="54" y="42"/>
                      <a:pt x="52" y="2"/>
                      <a:pt x="26" y="1"/>
                    </a:cubicBezTo>
                    <a:cubicBezTo>
                      <a:pt x="0" y="0"/>
                      <a:pt x="0" y="22"/>
                      <a:pt x="0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190"/>
              <p:cNvSpPr/>
              <p:nvPr/>
            </p:nvSpPr>
            <p:spPr bwMode="auto">
              <a:xfrm>
                <a:off x="6154738" y="2481482"/>
                <a:ext cx="127000" cy="125413"/>
              </a:xfrm>
              <a:custGeom>
                <a:avLst/>
                <a:gdLst>
                  <a:gd name="T0" fmla="*/ 0 w 47"/>
                  <a:gd name="T1" fmla="*/ 21 h 46"/>
                  <a:gd name="T2" fmla="*/ 24 w 47"/>
                  <a:gd name="T3" fmla="*/ 41 h 46"/>
                  <a:gd name="T4" fmla="*/ 23 w 47"/>
                  <a:gd name="T5" fmla="*/ 1 h 46"/>
                  <a:gd name="T6" fmla="*/ 0 w 47"/>
                  <a:gd name="T7" fmla="*/ 2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46">
                    <a:moveTo>
                      <a:pt x="0" y="21"/>
                    </a:moveTo>
                    <a:cubicBezTo>
                      <a:pt x="0" y="23"/>
                      <a:pt x="1" y="46"/>
                      <a:pt x="24" y="41"/>
                    </a:cubicBezTo>
                    <a:cubicBezTo>
                      <a:pt x="47" y="37"/>
                      <a:pt x="45" y="2"/>
                      <a:pt x="23" y="1"/>
                    </a:cubicBezTo>
                    <a:cubicBezTo>
                      <a:pt x="0" y="0"/>
                      <a:pt x="0" y="19"/>
                      <a:pt x="0" y="21"/>
                    </a:cubicBezTo>
                    <a:close/>
                  </a:path>
                </a:pathLst>
              </a:custGeom>
              <a:solidFill>
                <a:srgbClr val="FCE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191"/>
              <p:cNvSpPr/>
              <p:nvPr/>
            </p:nvSpPr>
            <p:spPr bwMode="auto">
              <a:xfrm>
                <a:off x="6164263" y="2492595"/>
                <a:ext cx="101600" cy="95250"/>
              </a:xfrm>
              <a:custGeom>
                <a:avLst/>
                <a:gdLst>
                  <a:gd name="T0" fmla="*/ 0 w 37"/>
                  <a:gd name="T1" fmla="*/ 16 h 35"/>
                  <a:gd name="T2" fmla="*/ 19 w 37"/>
                  <a:gd name="T3" fmla="*/ 32 h 35"/>
                  <a:gd name="T4" fmla="*/ 18 w 37"/>
                  <a:gd name="T5" fmla="*/ 1 h 35"/>
                  <a:gd name="T6" fmla="*/ 0 w 37"/>
                  <a:gd name="T7" fmla="*/ 1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35">
                    <a:moveTo>
                      <a:pt x="0" y="16"/>
                    </a:moveTo>
                    <a:cubicBezTo>
                      <a:pt x="0" y="18"/>
                      <a:pt x="2" y="35"/>
                      <a:pt x="19" y="32"/>
                    </a:cubicBezTo>
                    <a:cubicBezTo>
                      <a:pt x="37" y="28"/>
                      <a:pt x="35" y="2"/>
                      <a:pt x="18" y="1"/>
                    </a:cubicBezTo>
                    <a:cubicBezTo>
                      <a:pt x="1" y="0"/>
                      <a:pt x="1" y="14"/>
                      <a:pt x="0" y="16"/>
                    </a:cubicBezTo>
                    <a:close/>
                  </a:path>
                </a:pathLst>
              </a:custGeom>
              <a:solidFill>
                <a:srgbClr val="907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Oval 1192"/>
              <p:cNvSpPr>
                <a:spLocks noChangeArrowheads="1"/>
              </p:cNvSpPr>
              <p:nvPr/>
            </p:nvSpPr>
            <p:spPr bwMode="auto">
              <a:xfrm>
                <a:off x="6186488" y="2508470"/>
                <a:ext cx="49213" cy="49213"/>
              </a:xfrm>
              <a:prstGeom prst="ellipse">
                <a:avLst/>
              </a:prstGeom>
              <a:solidFill>
                <a:srgbClr val="542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Oval 1193"/>
              <p:cNvSpPr>
                <a:spLocks noChangeArrowheads="1"/>
              </p:cNvSpPr>
              <p:nvPr/>
            </p:nvSpPr>
            <p:spPr bwMode="auto">
              <a:xfrm>
                <a:off x="6224588" y="2500532"/>
                <a:ext cx="22225" cy="222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194"/>
              <p:cNvSpPr/>
              <p:nvPr/>
            </p:nvSpPr>
            <p:spPr bwMode="auto">
              <a:xfrm>
                <a:off x="4886325" y="2244945"/>
                <a:ext cx="1463675" cy="355600"/>
              </a:xfrm>
              <a:custGeom>
                <a:avLst/>
                <a:gdLst>
                  <a:gd name="T0" fmla="*/ 472 w 539"/>
                  <a:gd name="T1" fmla="*/ 7 h 131"/>
                  <a:gd name="T2" fmla="*/ 397 w 539"/>
                  <a:gd name="T3" fmla="*/ 7 h 131"/>
                  <a:gd name="T4" fmla="*/ 187 w 539"/>
                  <a:gd name="T5" fmla="*/ 59 h 131"/>
                  <a:gd name="T6" fmla="*/ 81 w 539"/>
                  <a:gd name="T7" fmla="*/ 92 h 131"/>
                  <a:gd name="T8" fmla="*/ 10 w 539"/>
                  <a:gd name="T9" fmla="*/ 122 h 131"/>
                  <a:gd name="T10" fmla="*/ 30 w 539"/>
                  <a:gd name="T11" fmla="*/ 129 h 131"/>
                  <a:gd name="T12" fmla="*/ 122 w 539"/>
                  <a:gd name="T13" fmla="*/ 121 h 131"/>
                  <a:gd name="T14" fmla="*/ 190 w 539"/>
                  <a:gd name="T15" fmla="*/ 110 h 131"/>
                  <a:gd name="T16" fmla="*/ 239 w 539"/>
                  <a:gd name="T17" fmla="*/ 97 h 131"/>
                  <a:gd name="T18" fmla="*/ 309 w 539"/>
                  <a:gd name="T19" fmla="*/ 104 h 131"/>
                  <a:gd name="T20" fmla="*/ 335 w 539"/>
                  <a:gd name="T21" fmla="*/ 85 h 131"/>
                  <a:gd name="T22" fmla="*/ 412 w 539"/>
                  <a:gd name="T23" fmla="*/ 72 h 131"/>
                  <a:gd name="T24" fmla="*/ 484 w 539"/>
                  <a:gd name="T25" fmla="*/ 78 h 131"/>
                  <a:gd name="T26" fmla="*/ 522 w 539"/>
                  <a:gd name="T27" fmla="*/ 49 h 131"/>
                  <a:gd name="T28" fmla="*/ 472 w 539"/>
                  <a:gd name="T29" fmla="*/ 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39" h="131">
                    <a:moveTo>
                      <a:pt x="472" y="7"/>
                    </a:moveTo>
                    <a:cubicBezTo>
                      <a:pt x="441" y="0"/>
                      <a:pt x="405" y="5"/>
                      <a:pt x="397" y="7"/>
                    </a:cubicBezTo>
                    <a:cubicBezTo>
                      <a:pt x="389" y="8"/>
                      <a:pt x="218" y="48"/>
                      <a:pt x="187" y="59"/>
                    </a:cubicBezTo>
                    <a:cubicBezTo>
                      <a:pt x="156" y="69"/>
                      <a:pt x="95" y="90"/>
                      <a:pt x="81" y="92"/>
                    </a:cubicBezTo>
                    <a:cubicBezTo>
                      <a:pt x="66" y="94"/>
                      <a:pt x="21" y="115"/>
                      <a:pt x="10" y="122"/>
                    </a:cubicBezTo>
                    <a:cubicBezTo>
                      <a:pt x="0" y="129"/>
                      <a:pt x="12" y="131"/>
                      <a:pt x="30" y="129"/>
                    </a:cubicBezTo>
                    <a:cubicBezTo>
                      <a:pt x="47" y="127"/>
                      <a:pt x="94" y="119"/>
                      <a:pt x="122" y="121"/>
                    </a:cubicBezTo>
                    <a:cubicBezTo>
                      <a:pt x="151" y="122"/>
                      <a:pt x="172" y="115"/>
                      <a:pt x="190" y="110"/>
                    </a:cubicBezTo>
                    <a:cubicBezTo>
                      <a:pt x="209" y="106"/>
                      <a:pt x="212" y="104"/>
                      <a:pt x="239" y="97"/>
                    </a:cubicBezTo>
                    <a:cubicBezTo>
                      <a:pt x="266" y="89"/>
                      <a:pt x="289" y="104"/>
                      <a:pt x="309" y="104"/>
                    </a:cubicBezTo>
                    <a:cubicBezTo>
                      <a:pt x="328" y="104"/>
                      <a:pt x="322" y="97"/>
                      <a:pt x="335" y="85"/>
                    </a:cubicBezTo>
                    <a:cubicBezTo>
                      <a:pt x="348" y="74"/>
                      <a:pt x="384" y="70"/>
                      <a:pt x="412" y="72"/>
                    </a:cubicBezTo>
                    <a:cubicBezTo>
                      <a:pt x="439" y="74"/>
                      <a:pt x="455" y="78"/>
                      <a:pt x="484" y="78"/>
                    </a:cubicBezTo>
                    <a:cubicBezTo>
                      <a:pt x="539" y="79"/>
                      <a:pt x="523" y="66"/>
                      <a:pt x="522" y="49"/>
                    </a:cubicBezTo>
                    <a:cubicBezTo>
                      <a:pt x="521" y="33"/>
                      <a:pt x="503" y="15"/>
                      <a:pt x="472" y="7"/>
                    </a:cubicBezTo>
                    <a:close/>
                  </a:path>
                </a:pathLst>
              </a:custGeom>
              <a:solidFill>
                <a:srgbClr val="00A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195"/>
              <p:cNvSpPr/>
              <p:nvPr/>
            </p:nvSpPr>
            <p:spPr bwMode="auto">
              <a:xfrm>
                <a:off x="5372100" y="2248120"/>
                <a:ext cx="944563" cy="222250"/>
              </a:xfrm>
              <a:custGeom>
                <a:avLst/>
                <a:gdLst>
                  <a:gd name="T0" fmla="*/ 163 w 348"/>
                  <a:gd name="T1" fmla="*/ 21 h 82"/>
                  <a:gd name="T2" fmla="*/ 1 w 348"/>
                  <a:gd name="T3" fmla="*/ 70 h 82"/>
                  <a:gd name="T4" fmla="*/ 166 w 348"/>
                  <a:gd name="T5" fmla="*/ 50 h 82"/>
                  <a:gd name="T6" fmla="*/ 296 w 348"/>
                  <a:gd name="T7" fmla="*/ 48 h 82"/>
                  <a:gd name="T8" fmla="*/ 339 w 348"/>
                  <a:gd name="T9" fmla="*/ 54 h 82"/>
                  <a:gd name="T10" fmla="*/ 280 w 348"/>
                  <a:gd name="T11" fmla="*/ 6 h 82"/>
                  <a:gd name="T12" fmla="*/ 163 w 348"/>
                  <a:gd name="T13" fmla="*/ 2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8" h="82">
                    <a:moveTo>
                      <a:pt x="163" y="21"/>
                    </a:moveTo>
                    <a:cubicBezTo>
                      <a:pt x="97" y="38"/>
                      <a:pt x="3" y="59"/>
                      <a:pt x="1" y="70"/>
                    </a:cubicBezTo>
                    <a:cubicBezTo>
                      <a:pt x="0" y="82"/>
                      <a:pt x="101" y="68"/>
                      <a:pt x="166" y="50"/>
                    </a:cubicBezTo>
                    <a:cubicBezTo>
                      <a:pt x="232" y="31"/>
                      <a:pt x="286" y="42"/>
                      <a:pt x="296" y="48"/>
                    </a:cubicBezTo>
                    <a:cubicBezTo>
                      <a:pt x="306" y="54"/>
                      <a:pt x="330" y="66"/>
                      <a:pt x="339" y="54"/>
                    </a:cubicBezTo>
                    <a:cubicBezTo>
                      <a:pt x="348" y="43"/>
                      <a:pt x="327" y="11"/>
                      <a:pt x="280" y="6"/>
                    </a:cubicBezTo>
                    <a:cubicBezTo>
                      <a:pt x="233" y="0"/>
                      <a:pt x="163" y="21"/>
                      <a:pt x="163" y="21"/>
                    </a:cubicBezTo>
                    <a:close/>
                  </a:path>
                </a:pathLst>
              </a:custGeom>
              <a:solidFill>
                <a:srgbClr val="44B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196"/>
              <p:cNvSpPr/>
              <p:nvPr/>
            </p:nvSpPr>
            <p:spPr bwMode="auto">
              <a:xfrm>
                <a:off x="6034088" y="2511645"/>
                <a:ext cx="331788" cy="222250"/>
              </a:xfrm>
              <a:custGeom>
                <a:avLst/>
                <a:gdLst>
                  <a:gd name="T0" fmla="*/ 92 w 122"/>
                  <a:gd name="T1" fmla="*/ 15 h 82"/>
                  <a:gd name="T2" fmla="*/ 64 w 122"/>
                  <a:gd name="T3" fmla="*/ 46 h 82"/>
                  <a:gd name="T4" fmla="*/ 29 w 122"/>
                  <a:gd name="T5" fmla="*/ 64 h 82"/>
                  <a:gd name="T6" fmla="*/ 90 w 122"/>
                  <a:gd name="T7" fmla="*/ 61 h 82"/>
                  <a:gd name="T8" fmla="*/ 112 w 122"/>
                  <a:gd name="T9" fmla="*/ 68 h 82"/>
                  <a:gd name="T10" fmla="*/ 112 w 122"/>
                  <a:gd name="T11" fmla="*/ 22 h 82"/>
                  <a:gd name="T12" fmla="*/ 92 w 122"/>
                  <a:gd name="T13" fmla="*/ 1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2" h="82">
                    <a:moveTo>
                      <a:pt x="92" y="15"/>
                    </a:moveTo>
                    <a:cubicBezTo>
                      <a:pt x="89" y="24"/>
                      <a:pt x="89" y="45"/>
                      <a:pt x="64" y="46"/>
                    </a:cubicBezTo>
                    <a:cubicBezTo>
                      <a:pt x="38" y="48"/>
                      <a:pt x="0" y="72"/>
                      <a:pt x="29" y="64"/>
                    </a:cubicBezTo>
                    <a:cubicBezTo>
                      <a:pt x="58" y="56"/>
                      <a:pt x="76" y="59"/>
                      <a:pt x="90" y="61"/>
                    </a:cubicBezTo>
                    <a:cubicBezTo>
                      <a:pt x="104" y="63"/>
                      <a:pt x="105" y="82"/>
                      <a:pt x="112" y="68"/>
                    </a:cubicBezTo>
                    <a:cubicBezTo>
                      <a:pt x="122" y="51"/>
                      <a:pt x="112" y="22"/>
                      <a:pt x="112" y="22"/>
                    </a:cubicBezTo>
                    <a:cubicBezTo>
                      <a:pt x="110" y="12"/>
                      <a:pt x="96" y="0"/>
                      <a:pt x="92" y="15"/>
                    </a:cubicBezTo>
                    <a:close/>
                  </a:path>
                </a:pathLst>
              </a:custGeom>
              <a:solidFill>
                <a:srgbClr val="259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197"/>
              <p:cNvSpPr/>
              <p:nvPr/>
            </p:nvSpPr>
            <p:spPr bwMode="auto">
              <a:xfrm>
                <a:off x="6105525" y="2703732"/>
                <a:ext cx="198438" cy="90488"/>
              </a:xfrm>
              <a:custGeom>
                <a:avLst/>
                <a:gdLst>
                  <a:gd name="T0" fmla="*/ 31 w 73"/>
                  <a:gd name="T1" fmla="*/ 3 h 33"/>
                  <a:gd name="T2" fmla="*/ 2 w 73"/>
                  <a:gd name="T3" fmla="*/ 15 h 33"/>
                  <a:gd name="T4" fmla="*/ 54 w 73"/>
                  <a:gd name="T5" fmla="*/ 28 h 33"/>
                  <a:gd name="T6" fmla="*/ 70 w 73"/>
                  <a:gd name="T7" fmla="*/ 9 h 33"/>
                  <a:gd name="T8" fmla="*/ 31 w 73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33">
                    <a:moveTo>
                      <a:pt x="31" y="3"/>
                    </a:moveTo>
                    <a:cubicBezTo>
                      <a:pt x="13" y="5"/>
                      <a:pt x="0" y="11"/>
                      <a:pt x="2" y="15"/>
                    </a:cubicBezTo>
                    <a:cubicBezTo>
                      <a:pt x="5" y="20"/>
                      <a:pt x="36" y="33"/>
                      <a:pt x="54" y="28"/>
                    </a:cubicBezTo>
                    <a:cubicBezTo>
                      <a:pt x="73" y="24"/>
                      <a:pt x="70" y="9"/>
                      <a:pt x="70" y="9"/>
                    </a:cubicBezTo>
                    <a:cubicBezTo>
                      <a:pt x="62" y="0"/>
                      <a:pt x="50" y="1"/>
                      <a:pt x="31" y="3"/>
                    </a:cubicBezTo>
                    <a:close/>
                  </a:path>
                </a:pathLst>
              </a:custGeom>
              <a:solidFill>
                <a:srgbClr val="259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198"/>
              <p:cNvSpPr/>
              <p:nvPr/>
            </p:nvSpPr>
            <p:spPr bwMode="auto">
              <a:xfrm>
                <a:off x="6202363" y="2606895"/>
                <a:ext cx="147638" cy="111125"/>
              </a:xfrm>
              <a:custGeom>
                <a:avLst/>
                <a:gdLst>
                  <a:gd name="T0" fmla="*/ 37 w 54"/>
                  <a:gd name="T1" fmla="*/ 13 h 41"/>
                  <a:gd name="T2" fmla="*/ 5 w 54"/>
                  <a:gd name="T3" fmla="*/ 19 h 41"/>
                  <a:gd name="T4" fmla="*/ 29 w 54"/>
                  <a:gd name="T5" fmla="*/ 23 h 41"/>
                  <a:gd name="T6" fmla="*/ 49 w 54"/>
                  <a:gd name="T7" fmla="*/ 32 h 41"/>
                  <a:gd name="T8" fmla="*/ 53 w 54"/>
                  <a:gd name="T9" fmla="*/ 7 h 41"/>
                  <a:gd name="T10" fmla="*/ 37 w 54"/>
                  <a:gd name="T11" fmla="*/ 1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41">
                    <a:moveTo>
                      <a:pt x="37" y="13"/>
                    </a:moveTo>
                    <a:cubicBezTo>
                      <a:pt x="29" y="15"/>
                      <a:pt x="9" y="17"/>
                      <a:pt x="5" y="19"/>
                    </a:cubicBezTo>
                    <a:cubicBezTo>
                      <a:pt x="0" y="21"/>
                      <a:pt x="16" y="21"/>
                      <a:pt x="29" y="23"/>
                    </a:cubicBezTo>
                    <a:cubicBezTo>
                      <a:pt x="41" y="25"/>
                      <a:pt x="43" y="41"/>
                      <a:pt x="49" y="32"/>
                    </a:cubicBezTo>
                    <a:cubicBezTo>
                      <a:pt x="54" y="24"/>
                      <a:pt x="54" y="14"/>
                      <a:pt x="53" y="7"/>
                    </a:cubicBezTo>
                    <a:cubicBezTo>
                      <a:pt x="51" y="0"/>
                      <a:pt x="45" y="11"/>
                      <a:pt x="37" y="13"/>
                    </a:cubicBezTo>
                    <a:close/>
                  </a:path>
                </a:pathLst>
              </a:custGeom>
              <a:solidFill>
                <a:srgbClr val="41A5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199"/>
              <p:cNvSpPr/>
              <p:nvPr/>
            </p:nvSpPr>
            <p:spPr bwMode="auto">
              <a:xfrm>
                <a:off x="5929313" y="2524345"/>
                <a:ext cx="200025" cy="301625"/>
              </a:xfrm>
              <a:custGeom>
                <a:avLst/>
                <a:gdLst>
                  <a:gd name="T0" fmla="*/ 42 w 74"/>
                  <a:gd name="T1" fmla="*/ 2 h 111"/>
                  <a:gd name="T2" fmla="*/ 22 w 74"/>
                  <a:gd name="T3" fmla="*/ 78 h 111"/>
                  <a:gd name="T4" fmla="*/ 65 w 74"/>
                  <a:gd name="T5" fmla="*/ 103 h 111"/>
                  <a:gd name="T6" fmla="*/ 29 w 74"/>
                  <a:gd name="T7" fmla="*/ 58 h 111"/>
                  <a:gd name="T8" fmla="*/ 42 w 74"/>
                  <a:gd name="T9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111">
                    <a:moveTo>
                      <a:pt x="42" y="2"/>
                    </a:moveTo>
                    <a:cubicBezTo>
                      <a:pt x="38" y="0"/>
                      <a:pt x="0" y="37"/>
                      <a:pt x="22" y="78"/>
                    </a:cubicBezTo>
                    <a:cubicBezTo>
                      <a:pt x="40" y="111"/>
                      <a:pt x="74" y="105"/>
                      <a:pt x="65" y="103"/>
                    </a:cubicBezTo>
                    <a:cubicBezTo>
                      <a:pt x="55" y="101"/>
                      <a:pt x="38" y="84"/>
                      <a:pt x="29" y="58"/>
                    </a:cubicBezTo>
                    <a:cubicBezTo>
                      <a:pt x="20" y="32"/>
                      <a:pt x="45" y="4"/>
                      <a:pt x="42" y="2"/>
                    </a:cubicBezTo>
                    <a:close/>
                  </a:path>
                </a:pathLst>
              </a:custGeom>
              <a:solidFill>
                <a:srgbClr val="008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200"/>
              <p:cNvSpPr/>
              <p:nvPr/>
            </p:nvSpPr>
            <p:spPr bwMode="auto">
              <a:xfrm>
                <a:off x="4479925" y="2302095"/>
                <a:ext cx="555625" cy="684213"/>
              </a:xfrm>
              <a:custGeom>
                <a:avLst/>
                <a:gdLst>
                  <a:gd name="T0" fmla="*/ 54 w 205"/>
                  <a:gd name="T1" fmla="*/ 248 h 252"/>
                  <a:gd name="T2" fmla="*/ 148 w 205"/>
                  <a:gd name="T3" fmla="*/ 189 h 252"/>
                  <a:gd name="T4" fmla="*/ 193 w 205"/>
                  <a:gd name="T5" fmla="*/ 134 h 252"/>
                  <a:gd name="T6" fmla="*/ 189 w 205"/>
                  <a:gd name="T7" fmla="*/ 101 h 252"/>
                  <a:gd name="T8" fmla="*/ 144 w 205"/>
                  <a:gd name="T9" fmla="*/ 73 h 252"/>
                  <a:gd name="T10" fmla="*/ 4 w 205"/>
                  <a:gd name="T11" fmla="*/ 2 h 252"/>
                  <a:gd name="T12" fmla="*/ 33 w 205"/>
                  <a:gd name="T13" fmla="*/ 42 h 252"/>
                  <a:gd name="T14" fmla="*/ 67 w 205"/>
                  <a:gd name="T15" fmla="*/ 74 h 252"/>
                  <a:gd name="T16" fmla="*/ 102 w 205"/>
                  <a:gd name="T17" fmla="*/ 151 h 252"/>
                  <a:gd name="T18" fmla="*/ 54 w 205"/>
                  <a:gd name="T19" fmla="*/ 24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252">
                    <a:moveTo>
                      <a:pt x="54" y="248"/>
                    </a:moveTo>
                    <a:cubicBezTo>
                      <a:pt x="60" y="252"/>
                      <a:pt x="119" y="223"/>
                      <a:pt x="148" y="189"/>
                    </a:cubicBezTo>
                    <a:cubicBezTo>
                      <a:pt x="176" y="154"/>
                      <a:pt x="181" y="145"/>
                      <a:pt x="193" y="134"/>
                    </a:cubicBezTo>
                    <a:cubicBezTo>
                      <a:pt x="205" y="122"/>
                      <a:pt x="203" y="104"/>
                      <a:pt x="189" y="101"/>
                    </a:cubicBezTo>
                    <a:cubicBezTo>
                      <a:pt x="174" y="97"/>
                      <a:pt x="159" y="86"/>
                      <a:pt x="144" y="73"/>
                    </a:cubicBezTo>
                    <a:cubicBezTo>
                      <a:pt x="130" y="61"/>
                      <a:pt x="7" y="0"/>
                      <a:pt x="4" y="2"/>
                    </a:cubicBezTo>
                    <a:cubicBezTo>
                      <a:pt x="0" y="5"/>
                      <a:pt x="22" y="30"/>
                      <a:pt x="33" y="42"/>
                    </a:cubicBezTo>
                    <a:cubicBezTo>
                      <a:pt x="45" y="55"/>
                      <a:pt x="52" y="64"/>
                      <a:pt x="67" y="74"/>
                    </a:cubicBezTo>
                    <a:cubicBezTo>
                      <a:pt x="81" y="84"/>
                      <a:pt x="106" y="133"/>
                      <a:pt x="102" y="151"/>
                    </a:cubicBezTo>
                    <a:cubicBezTo>
                      <a:pt x="97" y="170"/>
                      <a:pt x="49" y="244"/>
                      <a:pt x="54" y="248"/>
                    </a:cubicBezTo>
                    <a:close/>
                  </a:path>
                </a:pathLst>
              </a:custGeom>
              <a:solidFill>
                <a:srgbClr val="683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201"/>
              <p:cNvSpPr/>
              <p:nvPr/>
            </p:nvSpPr>
            <p:spPr bwMode="auto">
              <a:xfrm>
                <a:off x="4537075" y="2346545"/>
                <a:ext cx="460375" cy="588963"/>
              </a:xfrm>
              <a:custGeom>
                <a:avLst/>
                <a:gdLst>
                  <a:gd name="T0" fmla="*/ 50 w 170"/>
                  <a:gd name="T1" fmla="*/ 211 h 217"/>
                  <a:gd name="T2" fmla="*/ 136 w 170"/>
                  <a:gd name="T3" fmla="*/ 152 h 217"/>
                  <a:gd name="T4" fmla="*/ 169 w 170"/>
                  <a:gd name="T5" fmla="*/ 102 h 217"/>
                  <a:gd name="T6" fmla="*/ 139 w 170"/>
                  <a:gd name="T7" fmla="*/ 85 h 217"/>
                  <a:gd name="T8" fmla="*/ 3 w 170"/>
                  <a:gd name="T9" fmla="*/ 0 h 217"/>
                  <a:gd name="T10" fmla="*/ 22 w 170"/>
                  <a:gd name="T11" fmla="*/ 18 h 217"/>
                  <a:gd name="T12" fmla="*/ 34 w 170"/>
                  <a:gd name="T13" fmla="*/ 30 h 217"/>
                  <a:gd name="T14" fmla="*/ 49 w 170"/>
                  <a:gd name="T15" fmla="*/ 46 h 217"/>
                  <a:gd name="T16" fmla="*/ 67 w 170"/>
                  <a:gd name="T17" fmla="*/ 74 h 217"/>
                  <a:gd name="T18" fmla="*/ 80 w 170"/>
                  <a:gd name="T19" fmla="*/ 95 h 217"/>
                  <a:gd name="T20" fmla="*/ 88 w 170"/>
                  <a:gd name="T21" fmla="*/ 137 h 217"/>
                  <a:gd name="T22" fmla="*/ 88 w 170"/>
                  <a:gd name="T23" fmla="*/ 152 h 217"/>
                  <a:gd name="T24" fmla="*/ 77 w 170"/>
                  <a:gd name="T25" fmla="*/ 180 h 217"/>
                  <a:gd name="T26" fmla="*/ 50 w 170"/>
                  <a:gd name="T27" fmla="*/ 211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0" h="217">
                    <a:moveTo>
                      <a:pt x="50" y="211"/>
                    </a:moveTo>
                    <a:cubicBezTo>
                      <a:pt x="57" y="217"/>
                      <a:pt x="125" y="167"/>
                      <a:pt x="136" y="152"/>
                    </a:cubicBezTo>
                    <a:cubicBezTo>
                      <a:pt x="146" y="137"/>
                      <a:pt x="170" y="113"/>
                      <a:pt x="169" y="102"/>
                    </a:cubicBezTo>
                    <a:cubicBezTo>
                      <a:pt x="169" y="90"/>
                      <a:pt x="157" y="99"/>
                      <a:pt x="139" y="85"/>
                    </a:cubicBezTo>
                    <a:cubicBezTo>
                      <a:pt x="122" y="70"/>
                      <a:pt x="3" y="0"/>
                      <a:pt x="3" y="0"/>
                    </a:cubicBezTo>
                    <a:cubicBezTo>
                      <a:pt x="0" y="5"/>
                      <a:pt x="16" y="13"/>
                      <a:pt x="22" y="18"/>
                    </a:cubicBezTo>
                    <a:cubicBezTo>
                      <a:pt x="28" y="23"/>
                      <a:pt x="34" y="24"/>
                      <a:pt x="34" y="30"/>
                    </a:cubicBezTo>
                    <a:cubicBezTo>
                      <a:pt x="33" y="35"/>
                      <a:pt x="43" y="41"/>
                      <a:pt x="49" y="46"/>
                    </a:cubicBezTo>
                    <a:cubicBezTo>
                      <a:pt x="55" y="51"/>
                      <a:pt x="69" y="69"/>
                      <a:pt x="67" y="74"/>
                    </a:cubicBezTo>
                    <a:cubicBezTo>
                      <a:pt x="65" y="77"/>
                      <a:pt x="73" y="86"/>
                      <a:pt x="80" y="95"/>
                    </a:cubicBezTo>
                    <a:cubicBezTo>
                      <a:pt x="87" y="104"/>
                      <a:pt x="91" y="131"/>
                      <a:pt x="88" y="137"/>
                    </a:cubicBezTo>
                    <a:cubicBezTo>
                      <a:pt x="85" y="143"/>
                      <a:pt x="84" y="148"/>
                      <a:pt x="88" y="152"/>
                    </a:cubicBezTo>
                    <a:cubicBezTo>
                      <a:pt x="92" y="158"/>
                      <a:pt x="87" y="168"/>
                      <a:pt x="77" y="180"/>
                    </a:cubicBezTo>
                    <a:cubicBezTo>
                      <a:pt x="67" y="192"/>
                      <a:pt x="44" y="205"/>
                      <a:pt x="50" y="211"/>
                    </a:cubicBezTo>
                    <a:close/>
                  </a:path>
                </a:pathLst>
              </a:custGeom>
              <a:solidFill>
                <a:srgbClr val="815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202"/>
              <p:cNvSpPr/>
              <p:nvPr/>
            </p:nvSpPr>
            <p:spPr bwMode="auto">
              <a:xfrm>
                <a:off x="4624388" y="2430682"/>
                <a:ext cx="357188" cy="474663"/>
              </a:xfrm>
              <a:custGeom>
                <a:avLst/>
                <a:gdLst>
                  <a:gd name="T0" fmla="*/ 32 w 132"/>
                  <a:gd name="T1" fmla="*/ 168 h 175"/>
                  <a:gd name="T2" fmla="*/ 71 w 132"/>
                  <a:gd name="T3" fmla="*/ 145 h 175"/>
                  <a:gd name="T4" fmla="*/ 119 w 132"/>
                  <a:gd name="T5" fmla="*/ 85 h 175"/>
                  <a:gd name="T6" fmla="*/ 120 w 132"/>
                  <a:gd name="T7" fmla="*/ 69 h 175"/>
                  <a:gd name="T8" fmla="*/ 79 w 132"/>
                  <a:gd name="T9" fmla="*/ 45 h 175"/>
                  <a:gd name="T10" fmla="*/ 4 w 132"/>
                  <a:gd name="T11" fmla="*/ 2 h 175"/>
                  <a:gd name="T12" fmla="*/ 29 w 132"/>
                  <a:gd name="T13" fmla="*/ 21 h 175"/>
                  <a:gd name="T14" fmla="*/ 100 w 132"/>
                  <a:gd name="T15" fmla="*/ 69 h 175"/>
                  <a:gd name="T16" fmla="*/ 32 w 132"/>
                  <a:gd name="T17" fmla="*/ 45 h 175"/>
                  <a:gd name="T18" fmla="*/ 104 w 132"/>
                  <a:gd name="T19" fmla="*/ 84 h 175"/>
                  <a:gd name="T20" fmla="*/ 70 w 132"/>
                  <a:gd name="T21" fmla="*/ 109 h 175"/>
                  <a:gd name="T22" fmla="*/ 50 w 132"/>
                  <a:gd name="T23" fmla="*/ 119 h 175"/>
                  <a:gd name="T24" fmla="*/ 90 w 132"/>
                  <a:gd name="T25" fmla="*/ 112 h 175"/>
                  <a:gd name="T26" fmla="*/ 32 w 132"/>
                  <a:gd name="T27" fmla="*/ 16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2" h="175">
                    <a:moveTo>
                      <a:pt x="32" y="168"/>
                    </a:moveTo>
                    <a:cubicBezTo>
                      <a:pt x="26" y="175"/>
                      <a:pt x="64" y="152"/>
                      <a:pt x="71" y="145"/>
                    </a:cubicBezTo>
                    <a:cubicBezTo>
                      <a:pt x="77" y="138"/>
                      <a:pt x="107" y="93"/>
                      <a:pt x="119" y="85"/>
                    </a:cubicBezTo>
                    <a:cubicBezTo>
                      <a:pt x="130" y="77"/>
                      <a:pt x="132" y="72"/>
                      <a:pt x="120" y="69"/>
                    </a:cubicBezTo>
                    <a:cubicBezTo>
                      <a:pt x="107" y="65"/>
                      <a:pt x="91" y="54"/>
                      <a:pt x="79" y="45"/>
                    </a:cubicBezTo>
                    <a:cubicBezTo>
                      <a:pt x="60" y="31"/>
                      <a:pt x="9" y="0"/>
                      <a:pt x="4" y="2"/>
                    </a:cubicBezTo>
                    <a:cubicBezTo>
                      <a:pt x="0" y="5"/>
                      <a:pt x="23" y="14"/>
                      <a:pt x="29" y="21"/>
                    </a:cubicBezTo>
                    <a:cubicBezTo>
                      <a:pt x="35" y="27"/>
                      <a:pt x="98" y="63"/>
                      <a:pt x="100" y="69"/>
                    </a:cubicBezTo>
                    <a:cubicBezTo>
                      <a:pt x="103" y="75"/>
                      <a:pt x="32" y="41"/>
                      <a:pt x="32" y="45"/>
                    </a:cubicBezTo>
                    <a:cubicBezTo>
                      <a:pt x="32" y="49"/>
                      <a:pt x="95" y="80"/>
                      <a:pt x="104" y="84"/>
                    </a:cubicBezTo>
                    <a:cubicBezTo>
                      <a:pt x="112" y="88"/>
                      <a:pt x="85" y="102"/>
                      <a:pt x="70" y="109"/>
                    </a:cubicBezTo>
                    <a:cubicBezTo>
                      <a:pt x="55" y="115"/>
                      <a:pt x="47" y="114"/>
                      <a:pt x="50" y="119"/>
                    </a:cubicBezTo>
                    <a:cubicBezTo>
                      <a:pt x="54" y="123"/>
                      <a:pt x="89" y="108"/>
                      <a:pt x="90" y="112"/>
                    </a:cubicBezTo>
                    <a:cubicBezTo>
                      <a:pt x="90" y="117"/>
                      <a:pt x="37" y="162"/>
                      <a:pt x="32" y="168"/>
                    </a:cubicBezTo>
                    <a:close/>
                  </a:path>
                </a:pathLst>
              </a:custGeom>
              <a:solidFill>
                <a:srgbClr val="E1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Oval 1203"/>
              <p:cNvSpPr>
                <a:spLocks noChangeArrowheads="1"/>
              </p:cNvSpPr>
              <p:nvPr/>
            </p:nvSpPr>
            <p:spPr bwMode="auto">
              <a:xfrm>
                <a:off x="6227763" y="2313207"/>
                <a:ext cx="20638" cy="222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Oval 1204"/>
              <p:cNvSpPr>
                <a:spLocks noChangeArrowheads="1"/>
              </p:cNvSpPr>
              <p:nvPr/>
            </p:nvSpPr>
            <p:spPr bwMode="auto">
              <a:xfrm>
                <a:off x="6192838" y="2297332"/>
                <a:ext cx="7938" cy="79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205"/>
              <p:cNvSpPr/>
              <p:nvPr/>
            </p:nvSpPr>
            <p:spPr bwMode="auto">
              <a:xfrm>
                <a:off x="5003800" y="1830607"/>
                <a:ext cx="506413" cy="330200"/>
              </a:xfrm>
              <a:custGeom>
                <a:avLst/>
                <a:gdLst>
                  <a:gd name="T0" fmla="*/ 77 w 187"/>
                  <a:gd name="T1" fmla="*/ 0 h 122"/>
                  <a:gd name="T2" fmla="*/ 54 w 187"/>
                  <a:gd name="T3" fmla="*/ 9 h 122"/>
                  <a:gd name="T4" fmla="*/ 2 w 187"/>
                  <a:gd name="T5" fmla="*/ 64 h 122"/>
                  <a:gd name="T6" fmla="*/ 15 w 187"/>
                  <a:gd name="T7" fmla="*/ 121 h 122"/>
                  <a:gd name="T8" fmla="*/ 91 w 187"/>
                  <a:gd name="T9" fmla="*/ 79 h 122"/>
                  <a:gd name="T10" fmla="*/ 96 w 187"/>
                  <a:gd name="T11" fmla="*/ 77 h 122"/>
                  <a:gd name="T12" fmla="*/ 181 w 187"/>
                  <a:gd name="T13" fmla="*/ 57 h 122"/>
                  <a:gd name="T14" fmla="*/ 152 w 187"/>
                  <a:gd name="T15" fmla="*/ 6 h 122"/>
                  <a:gd name="T16" fmla="*/ 77 w 187"/>
                  <a:gd name="T1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7" h="122">
                    <a:moveTo>
                      <a:pt x="77" y="0"/>
                    </a:moveTo>
                    <a:cubicBezTo>
                      <a:pt x="71" y="1"/>
                      <a:pt x="59" y="6"/>
                      <a:pt x="54" y="9"/>
                    </a:cubicBezTo>
                    <a:cubicBezTo>
                      <a:pt x="54" y="9"/>
                      <a:pt x="4" y="58"/>
                      <a:pt x="2" y="64"/>
                    </a:cubicBezTo>
                    <a:cubicBezTo>
                      <a:pt x="0" y="70"/>
                      <a:pt x="7" y="121"/>
                      <a:pt x="15" y="121"/>
                    </a:cubicBezTo>
                    <a:cubicBezTo>
                      <a:pt x="23" y="122"/>
                      <a:pt x="82" y="86"/>
                      <a:pt x="91" y="79"/>
                    </a:cubicBezTo>
                    <a:cubicBezTo>
                      <a:pt x="92" y="79"/>
                      <a:pt x="95" y="77"/>
                      <a:pt x="96" y="77"/>
                    </a:cubicBezTo>
                    <a:cubicBezTo>
                      <a:pt x="107" y="76"/>
                      <a:pt x="175" y="63"/>
                      <a:pt x="181" y="57"/>
                    </a:cubicBezTo>
                    <a:cubicBezTo>
                      <a:pt x="187" y="51"/>
                      <a:pt x="158" y="9"/>
                      <a:pt x="152" y="6"/>
                    </a:cubicBezTo>
                    <a:cubicBezTo>
                      <a:pt x="147" y="3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B0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206"/>
              <p:cNvSpPr/>
              <p:nvPr/>
            </p:nvSpPr>
            <p:spPr bwMode="auto">
              <a:xfrm>
                <a:off x="4729163" y="1349595"/>
                <a:ext cx="836613" cy="809625"/>
              </a:xfrm>
              <a:custGeom>
                <a:avLst/>
                <a:gdLst>
                  <a:gd name="T0" fmla="*/ 10 w 308"/>
                  <a:gd name="T1" fmla="*/ 217 h 298"/>
                  <a:gd name="T2" fmla="*/ 162 w 308"/>
                  <a:gd name="T3" fmla="*/ 266 h 298"/>
                  <a:gd name="T4" fmla="*/ 204 w 308"/>
                  <a:gd name="T5" fmla="*/ 295 h 298"/>
                  <a:gd name="T6" fmla="*/ 209 w 308"/>
                  <a:gd name="T7" fmla="*/ 293 h 298"/>
                  <a:gd name="T8" fmla="*/ 215 w 308"/>
                  <a:gd name="T9" fmla="*/ 290 h 298"/>
                  <a:gd name="T10" fmla="*/ 226 w 308"/>
                  <a:gd name="T11" fmla="*/ 242 h 298"/>
                  <a:gd name="T12" fmla="*/ 305 w 308"/>
                  <a:gd name="T13" fmla="*/ 103 h 298"/>
                  <a:gd name="T14" fmla="*/ 292 w 308"/>
                  <a:gd name="T15" fmla="*/ 84 h 298"/>
                  <a:gd name="T16" fmla="*/ 263 w 308"/>
                  <a:gd name="T17" fmla="*/ 43 h 298"/>
                  <a:gd name="T18" fmla="*/ 251 w 308"/>
                  <a:gd name="T19" fmla="*/ 32 h 298"/>
                  <a:gd name="T20" fmla="*/ 232 w 308"/>
                  <a:gd name="T21" fmla="*/ 28 h 298"/>
                  <a:gd name="T22" fmla="*/ 191 w 308"/>
                  <a:gd name="T23" fmla="*/ 11 h 298"/>
                  <a:gd name="T24" fmla="*/ 163 w 308"/>
                  <a:gd name="T25" fmla="*/ 1 h 298"/>
                  <a:gd name="T26" fmla="*/ 143 w 308"/>
                  <a:gd name="T27" fmla="*/ 9 h 298"/>
                  <a:gd name="T28" fmla="*/ 103 w 308"/>
                  <a:gd name="T29" fmla="*/ 18 h 298"/>
                  <a:gd name="T30" fmla="*/ 67 w 308"/>
                  <a:gd name="T31" fmla="*/ 39 h 298"/>
                  <a:gd name="T32" fmla="*/ 47 w 308"/>
                  <a:gd name="T33" fmla="*/ 46 h 298"/>
                  <a:gd name="T34" fmla="*/ 33 w 308"/>
                  <a:gd name="T35" fmla="*/ 72 h 298"/>
                  <a:gd name="T36" fmla="*/ 14 w 308"/>
                  <a:gd name="T37" fmla="*/ 112 h 298"/>
                  <a:gd name="T38" fmla="*/ 3 w 308"/>
                  <a:gd name="T39" fmla="*/ 128 h 298"/>
                  <a:gd name="T40" fmla="*/ 2 w 308"/>
                  <a:gd name="T41" fmla="*/ 144 h 298"/>
                  <a:gd name="T42" fmla="*/ 7 w 308"/>
                  <a:gd name="T43" fmla="*/ 194 h 298"/>
                  <a:gd name="T44" fmla="*/ 10 w 308"/>
                  <a:gd name="T45" fmla="*/ 217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8" h="298">
                    <a:moveTo>
                      <a:pt x="10" y="217"/>
                    </a:moveTo>
                    <a:cubicBezTo>
                      <a:pt x="14" y="218"/>
                      <a:pt x="155" y="262"/>
                      <a:pt x="162" y="266"/>
                    </a:cubicBezTo>
                    <a:cubicBezTo>
                      <a:pt x="170" y="271"/>
                      <a:pt x="191" y="298"/>
                      <a:pt x="204" y="295"/>
                    </a:cubicBezTo>
                    <a:cubicBezTo>
                      <a:pt x="205" y="294"/>
                      <a:pt x="207" y="295"/>
                      <a:pt x="209" y="293"/>
                    </a:cubicBezTo>
                    <a:cubicBezTo>
                      <a:pt x="212" y="293"/>
                      <a:pt x="214" y="291"/>
                      <a:pt x="215" y="290"/>
                    </a:cubicBezTo>
                    <a:cubicBezTo>
                      <a:pt x="226" y="284"/>
                      <a:pt x="223" y="250"/>
                      <a:pt x="226" y="242"/>
                    </a:cubicBezTo>
                    <a:cubicBezTo>
                      <a:pt x="229" y="233"/>
                      <a:pt x="303" y="106"/>
                      <a:pt x="305" y="103"/>
                    </a:cubicBezTo>
                    <a:cubicBezTo>
                      <a:pt x="308" y="100"/>
                      <a:pt x="298" y="87"/>
                      <a:pt x="292" y="84"/>
                    </a:cubicBezTo>
                    <a:cubicBezTo>
                      <a:pt x="286" y="81"/>
                      <a:pt x="265" y="47"/>
                      <a:pt x="263" y="43"/>
                    </a:cubicBezTo>
                    <a:cubicBezTo>
                      <a:pt x="262" y="39"/>
                      <a:pt x="256" y="34"/>
                      <a:pt x="251" y="32"/>
                    </a:cubicBezTo>
                    <a:cubicBezTo>
                      <a:pt x="245" y="29"/>
                      <a:pt x="240" y="32"/>
                      <a:pt x="232" y="28"/>
                    </a:cubicBezTo>
                    <a:cubicBezTo>
                      <a:pt x="224" y="23"/>
                      <a:pt x="193" y="14"/>
                      <a:pt x="191" y="11"/>
                    </a:cubicBezTo>
                    <a:cubicBezTo>
                      <a:pt x="190" y="8"/>
                      <a:pt x="174" y="2"/>
                      <a:pt x="163" y="1"/>
                    </a:cubicBezTo>
                    <a:cubicBezTo>
                      <a:pt x="152" y="0"/>
                      <a:pt x="143" y="9"/>
                      <a:pt x="143" y="9"/>
                    </a:cubicBezTo>
                    <a:cubicBezTo>
                      <a:pt x="143" y="9"/>
                      <a:pt x="125" y="10"/>
                      <a:pt x="103" y="18"/>
                    </a:cubicBezTo>
                    <a:cubicBezTo>
                      <a:pt x="81" y="27"/>
                      <a:pt x="67" y="39"/>
                      <a:pt x="67" y="39"/>
                    </a:cubicBezTo>
                    <a:cubicBezTo>
                      <a:pt x="67" y="39"/>
                      <a:pt x="54" y="38"/>
                      <a:pt x="47" y="46"/>
                    </a:cubicBezTo>
                    <a:cubicBezTo>
                      <a:pt x="40" y="54"/>
                      <a:pt x="32" y="69"/>
                      <a:pt x="33" y="72"/>
                    </a:cubicBezTo>
                    <a:cubicBezTo>
                      <a:pt x="33" y="76"/>
                      <a:pt x="17" y="104"/>
                      <a:pt x="14" y="112"/>
                    </a:cubicBezTo>
                    <a:cubicBezTo>
                      <a:pt x="12" y="121"/>
                      <a:pt x="5" y="122"/>
                      <a:pt x="3" y="128"/>
                    </a:cubicBezTo>
                    <a:cubicBezTo>
                      <a:pt x="1" y="133"/>
                      <a:pt x="0" y="141"/>
                      <a:pt x="2" y="144"/>
                    </a:cubicBezTo>
                    <a:cubicBezTo>
                      <a:pt x="3" y="148"/>
                      <a:pt x="10" y="188"/>
                      <a:pt x="7" y="194"/>
                    </a:cubicBezTo>
                    <a:cubicBezTo>
                      <a:pt x="5" y="200"/>
                      <a:pt x="6" y="216"/>
                      <a:pt x="10" y="217"/>
                    </a:cubicBezTo>
                    <a:close/>
                  </a:path>
                </a:pathLst>
              </a:custGeom>
              <a:solidFill>
                <a:srgbClr val="E60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207"/>
              <p:cNvSpPr/>
              <p:nvPr/>
            </p:nvSpPr>
            <p:spPr bwMode="auto">
              <a:xfrm>
                <a:off x="4889500" y="1348007"/>
                <a:ext cx="333375" cy="520700"/>
              </a:xfrm>
              <a:custGeom>
                <a:avLst/>
                <a:gdLst>
                  <a:gd name="T0" fmla="*/ 40 w 123"/>
                  <a:gd name="T1" fmla="*/ 10 h 192"/>
                  <a:gd name="T2" fmla="*/ 9 w 123"/>
                  <a:gd name="T3" fmla="*/ 33 h 192"/>
                  <a:gd name="T4" fmla="*/ 103 w 123"/>
                  <a:gd name="T5" fmla="*/ 191 h 192"/>
                  <a:gd name="T6" fmla="*/ 117 w 123"/>
                  <a:gd name="T7" fmla="*/ 186 h 192"/>
                  <a:gd name="T8" fmla="*/ 79 w 123"/>
                  <a:gd name="T9" fmla="*/ 5 h 192"/>
                  <a:gd name="T10" fmla="*/ 40 w 123"/>
                  <a:gd name="T11" fmla="*/ 1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3" h="192">
                    <a:moveTo>
                      <a:pt x="40" y="10"/>
                    </a:moveTo>
                    <a:cubicBezTo>
                      <a:pt x="35" y="12"/>
                      <a:pt x="16" y="19"/>
                      <a:pt x="9" y="33"/>
                    </a:cubicBezTo>
                    <a:cubicBezTo>
                      <a:pt x="0" y="49"/>
                      <a:pt x="94" y="192"/>
                      <a:pt x="103" y="191"/>
                    </a:cubicBezTo>
                    <a:cubicBezTo>
                      <a:pt x="106" y="191"/>
                      <a:pt x="114" y="188"/>
                      <a:pt x="117" y="186"/>
                    </a:cubicBezTo>
                    <a:cubicBezTo>
                      <a:pt x="123" y="180"/>
                      <a:pt x="96" y="11"/>
                      <a:pt x="79" y="5"/>
                    </a:cubicBezTo>
                    <a:cubicBezTo>
                      <a:pt x="65" y="0"/>
                      <a:pt x="46" y="8"/>
                      <a:pt x="40" y="10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208"/>
              <p:cNvSpPr/>
              <p:nvPr/>
            </p:nvSpPr>
            <p:spPr bwMode="auto">
              <a:xfrm>
                <a:off x="4745038" y="1513107"/>
                <a:ext cx="377825" cy="404813"/>
              </a:xfrm>
              <a:custGeom>
                <a:avLst/>
                <a:gdLst>
                  <a:gd name="T0" fmla="*/ 25 w 139"/>
                  <a:gd name="T1" fmla="*/ 3 h 149"/>
                  <a:gd name="T2" fmla="*/ 0 w 139"/>
                  <a:gd name="T3" fmla="*/ 52 h 149"/>
                  <a:gd name="T4" fmla="*/ 123 w 139"/>
                  <a:gd name="T5" fmla="*/ 142 h 149"/>
                  <a:gd name="T6" fmla="*/ 129 w 139"/>
                  <a:gd name="T7" fmla="*/ 132 h 149"/>
                  <a:gd name="T8" fmla="*/ 25 w 139"/>
                  <a:gd name="T9" fmla="*/ 3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49">
                    <a:moveTo>
                      <a:pt x="25" y="3"/>
                    </a:moveTo>
                    <a:cubicBezTo>
                      <a:pt x="14" y="6"/>
                      <a:pt x="0" y="38"/>
                      <a:pt x="0" y="52"/>
                    </a:cubicBezTo>
                    <a:cubicBezTo>
                      <a:pt x="0" y="66"/>
                      <a:pt x="118" y="139"/>
                      <a:pt x="123" y="142"/>
                    </a:cubicBezTo>
                    <a:cubicBezTo>
                      <a:pt x="135" y="149"/>
                      <a:pt x="139" y="147"/>
                      <a:pt x="129" y="132"/>
                    </a:cubicBezTo>
                    <a:cubicBezTo>
                      <a:pt x="105" y="97"/>
                      <a:pt x="33" y="0"/>
                      <a:pt x="25" y="3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209"/>
              <p:cNvSpPr/>
              <p:nvPr/>
            </p:nvSpPr>
            <p:spPr bwMode="auto">
              <a:xfrm>
                <a:off x="4694238" y="1708370"/>
                <a:ext cx="396875" cy="263525"/>
              </a:xfrm>
              <a:custGeom>
                <a:avLst/>
                <a:gdLst>
                  <a:gd name="T0" fmla="*/ 11 w 146"/>
                  <a:gd name="T1" fmla="*/ 9 h 97"/>
                  <a:gd name="T2" fmla="*/ 25 w 146"/>
                  <a:gd name="T3" fmla="*/ 68 h 97"/>
                  <a:gd name="T4" fmla="*/ 123 w 146"/>
                  <a:gd name="T5" fmla="*/ 95 h 97"/>
                  <a:gd name="T6" fmla="*/ 120 w 146"/>
                  <a:gd name="T7" fmla="*/ 77 h 97"/>
                  <a:gd name="T8" fmla="*/ 11 w 146"/>
                  <a:gd name="T9" fmla="*/ 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97">
                    <a:moveTo>
                      <a:pt x="11" y="9"/>
                    </a:moveTo>
                    <a:cubicBezTo>
                      <a:pt x="3" y="17"/>
                      <a:pt x="0" y="61"/>
                      <a:pt x="25" y="68"/>
                    </a:cubicBezTo>
                    <a:cubicBezTo>
                      <a:pt x="50" y="74"/>
                      <a:pt x="108" y="94"/>
                      <a:pt x="123" y="95"/>
                    </a:cubicBezTo>
                    <a:cubicBezTo>
                      <a:pt x="138" y="97"/>
                      <a:pt x="146" y="92"/>
                      <a:pt x="120" y="77"/>
                    </a:cubicBezTo>
                    <a:cubicBezTo>
                      <a:pt x="120" y="77"/>
                      <a:pt x="19" y="0"/>
                      <a:pt x="11" y="9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210"/>
              <p:cNvSpPr/>
              <p:nvPr/>
            </p:nvSpPr>
            <p:spPr bwMode="auto">
              <a:xfrm>
                <a:off x="5214938" y="1344832"/>
                <a:ext cx="184150" cy="509588"/>
              </a:xfrm>
              <a:custGeom>
                <a:avLst/>
                <a:gdLst>
                  <a:gd name="T0" fmla="*/ 8 w 68"/>
                  <a:gd name="T1" fmla="*/ 5 h 188"/>
                  <a:gd name="T2" fmla="*/ 18 w 68"/>
                  <a:gd name="T3" fmla="*/ 170 h 188"/>
                  <a:gd name="T4" fmla="*/ 29 w 68"/>
                  <a:gd name="T5" fmla="*/ 173 h 188"/>
                  <a:gd name="T6" fmla="*/ 59 w 68"/>
                  <a:gd name="T7" fmla="*/ 24 h 188"/>
                  <a:gd name="T8" fmla="*/ 8 w 68"/>
                  <a:gd name="T9" fmla="*/ 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188">
                    <a:moveTo>
                      <a:pt x="8" y="5"/>
                    </a:moveTo>
                    <a:cubicBezTo>
                      <a:pt x="0" y="8"/>
                      <a:pt x="12" y="128"/>
                      <a:pt x="18" y="170"/>
                    </a:cubicBezTo>
                    <a:cubicBezTo>
                      <a:pt x="20" y="188"/>
                      <a:pt x="24" y="187"/>
                      <a:pt x="29" y="173"/>
                    </a:cubicBezTo>
                    <a:cubicBezTo>
                      <a:pt x="30" y="168"/>
                      <a:pt x="68" y="34"/>
                      <a:pt x="59" y="24"/>
                    </a:cubicBezTo>
                    <a:cubicBezTo>
                      <a:pt x="50" y="14"/>
                      <a:pt x="18" y="0"/>
                      <a:pt x="8" y="5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211"/>
              <p:cNvSpPr/>
              <p:nvPr/>
            </p:nvSpPr>
            <p:spPr bwMode="auto">
              <a:xfrm>
                <a:off x="5324475" y="1451195"/>
                <a:ext cx="238125" cy="414338"/>
              </a:xfrm>
              <a:custGeom>
                <a:avLst/>
                <a:gdLst>
                  <a:gd name="T0" fmla="*/ 9 w 88"/>
                  <a:gd name="T1" fmla="*/ 125 h 153"/>
                  <a:gd name="T2" fmla="*/ 20 w 88"/>
                  <a:gd name="T3" fmla="*/ 140 h 153"/>
                  <a:gd name="T4" fmla="*/ 73 w 88"/>
                  <a:gd name="T5" fmla="*/ 54 h 153"/>
                  <a:gd name="T6" fmla="*/ 44 w 88"/>
                  <a:gd name="T7" fmla="*/ 1 h 153"/>
                  <a:gd name="T8" fmla="*/ 9 w 88"/>
                  <a:gd name="T9" fmla="*/ 125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53">
                    <a:moveTo>
                      <a:pt x="9" y="125"/>
                    </a:moveTo>
                    <a:cubicBezTo>
                      <a:pt x="0" y="153"/>
                      <a:pt x="10" y="152"/>
                      <a:pt x="20" y="140"/>
                    </a:cubicBezTo>
                    <a:cubicBezTo>
                      <a:pt x="29" y="130"/>
                      <a:pt x="59" y="76"/>
                      <a:pt x="73" y="54"/>
                    </a:cubicBezTo>
                    <a:cubicBezTo>
                      <a:pt x="88" y="32"/>
                      <a:pt x="56" y="2"/>
                      <a:pt x="44" y="1"/>
                    </a:cubicBezTo>
                    <a:cubicBezTo>
                      <a:pt x="32" y="0"/>
                      <a:pt x="9" y="125"/>
                      <a:pt x="9" y="125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1212"/>
              <p:cNvSpPr/>
              <p:nvPr/>
            </p:nvSpPr>
            <p:spPr bwMode="auto">
              <a:xfrm>
                <a:off x="5141913" y="1852832"/>
                <a:ext cx="152400" cy="196850"/>
              </a:xfrm>
              <a:custGeom>
                <a:avLst/>
                <a:gdLst>
                  <a:gd name="T0" fmla="*/ 4 w 56"/>
                  <a:gd name="T1" fmla="*/ 25 h 73"/>
                  <a:gd name="T2" fmla="*/ 42 w 56"/>
                  <a:gd name="T3" fmla="*/ 68 h 73"/>
                  <a:gd name="T4" fmla="*/ 41 w 56"/>
                  <a:gd name="T5" fmla="*/ 10 h 73"/>
                  <a:gd name="T6" fmla="*/ 19 w 56"/>
                  <a:gd name="T7" fmla="*/ 9 h 73"/>
                  <a:gd name="T8" fmla="*/ 20 w 56"/>
                  <a:gd name="T9" fmla="*/ 11 h 73"/>
                  <a:gd name="T10" fmla="*/ 19 w 56"/>
                  <a:gd name="T11" fmla="*/ 9 h 73"/>
                  <a:gd name="T12" fmla="*/ 4 w 56"/>
                  <a:gd name="T13" fmla="*/ 2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73">
                    <a:moveTo>
                      <a:pt x="4" y="25"/>
                    </a:moveTo>
                    <a:cubicBezTo>
                      <a:pt x="8" y="35"/>
                      <a:pt x="28" y="73"/>
                      <a:pt x="42" y="68"/>
                    </a:cubicBezTo>
                    <a:cubicBezTo>
                      <a:pt x="56" y="62"/>
                      <a:pt x="45" y="21"/>
                      <a:pt x="41" y="10"/>
                    </a:cubicBezTo>
                    <a:cubicBezTo>
                      <a:pt x="37" y="0"/>
                      <a:pt x="19" y="9"/>
                      <a:pt x="19" y="9"/>
                    </a:cubicBezTo>
                    <a:cubicBezTo>
                      <a:pt x="19" y="10"/>
                      <a:pt x="20" y="10"/>
                      <a:pt x="20" y="11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9" y="9"/>
                      <a:pt x="0" y="14"/>
                      <a:pt x="4" y="25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213"/>
              <p:cNvSpPr/>
              <p:nvPr/>
            </p:nvSpPr>
            <p:spPr bwMode="auto">
              <a:xfrm>
                <a:off x="5035550" y="1963957"/>
                <a:ext cx="179388" cy="127000"/>
              </a:xfrm>
              <a:custGeom>
                <a:avLst/>
                <a:gdLst>
                  <a:gd name="T0" fmla="*/ 20 w 66"/>
                  <a:gd name="T1" fmla="*/ 29 h 47"/>
                  <a:gd name="T2" fmla="*/ 64 w 66"/>
                  <a:gd name="T3" fmla="*/ 38 h 47"/>
                  <a:gd name="T4" fmla="*/ 26 w 66"/>
                  <a:gd name="T5" fmla="*/ 1 h 47"/>
                  <a:gd name="T6" fmla="*/ 20 w 66"/>
                  <a:gd name="T7" fmla="*/ 2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47">
                    <a:moveTo>
                      <a:pt x="20" y="29"/>
                    </a:moveTo>
                    <a:cubicBezTo>
                      <a:pt x="39" y="41"/>
                      <a:pt x="61" y="47"/>
                      <a:pt x="64" y="38"/>
                    </a:cubicBezTo>
                    <a:cubicBezTo>
                      <a:pt x="66" y="29"/>
                      <a:pt x="32" y="3"/>
                      <a:pt x="26" y="1"/>
                    </a:cubicBezTo>
                    <a:cubicBezTo>
                      <a:pt x="20" y="0"/>
                      <a:pt x="0" y="17"/>
                      <a:pt x="20" y="29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1214"/>
              <p:cNvSpPr/>
              <p:nvPr/>
            </p:nvSpPr>
            <p:spPr bwMode="auto">
              <a:xfrm>
                <a:off x="5019675" y="2041745"/>
                <a:ext cx="141288" cy="136525"/>
              </a:xfrm>
              <a:custGeom>
                <a:avLst/>
                <a:gdLst>
                  <a:gd name="T0" fmla="*/ 11 w 52"/>
                  <a:gd name="T1" fmla="*/ 3 h 50"/>
                  <a:gd name="T2" fmla="*/ 4 w 52"/>
                  <a:gd name="T3" fmla="*/ 33 h 50"/>
                  <a:gd name="T4" fmla="*/ 36 w 52"/>
                  <a:gd name="T5" fmla="*/ 28 h 50"/>
                  <a:gd name="T6" fmla="*/ 38 w 52"/>
                  <a:gd name="T7" fmla="*/ 14 h 50"/>
                  <a:gd name="T8" fmla="*/ 11 w 52"/>
                  <a:gd name="T9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0">
                    <a:moveTo>
                      <a:pt x="11" y="3"/>
                    </a:moveTo>
                    <a:cubicBezTo>
                      <a:pt x="3" y="0"/>
                      <a:pt x="0" y="16"/>
                      <a:pt x="4" y="33"/>
                    </a:cubicBezTo>
                    <a:cubicBezTo>
                      <a:pt x="9" y="50"/>
                      <a:pt x="25" y="35"/>
                      <a:pt x="36" y="28"/>
                    </a:cubicBezTo>
                    <a:cubicBezTo>
                      <a:pt x="48" y="22"/>
                      <a:pt x="52" y="16"/>
                      <a:pt x="38" y="14"/>
                    </a:cubicBezTo>
                    <a:cubicBezTo>
                      <a:pt x="38" y="14"/>
                      <a:pt x="19" y="5"/>
                      <a:pt x="11" y="3"/>
                    </a:cubicBezTo>
                    <a:close/>
                  </a:path>
                </a:pathLst>
              </a:custGeom>
              <a:solidFill>
                <a:srgbClr val="BB3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1215"/>
              <p:cNvSpPr/>
              <p:nvPr/>
            </p:nvSpPr>
            <p:spPr bwMode="auto">
              <a:xfrm>
                <a:off x="5287963" y="1868707"/>
                <a:ext cx="111125" cy="171450"/>
              </a:xfrm>
              <a:custGeom>
                <a:avLst/>
                <a:gdLst>
                  <a:gd name="T0" fmla="*/ 11 w 41"/>
                  <a:gd name="T1" fmla="*/ 6 h 63"/>
                  <a:gd name="T2" fmla="*/ 8 w 41"/>
                  <a:gd name="T3" fmla="*/ 58 h 63"/>
                  <a:gd name="T4" fmla="*/ 35 w 41"/>
                  <a:gd name="T5" fmla="*/ 22 h 63"/>
                  <a:gd name="T6" fmla="*/ 11 w 41"/>
                  <a:gd name="T7" fmla="*/ 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63">
                    <a:moveTo>
                      <a:pt x="11" y="6"/>
                    </a:moveTo>
                    <a:cubicBezTo>
                      <a:pt x="8" y="11"/>
                      <a:pt x="0" y="53"/>
                      <a:pt x="8" y="58"/>
                    </a:cubicBezTo>
                    <a:cubicBezTo>
                      <a:pt x="16" y="63"/>
                      <a:pt x="28" y="44"/>
                      <a:pt x="35" y="22"/>
                    </a:cubicBezTo>
                    <a:cubicBezTo>
                      <a:pt x="41" y="0"/>
                      <a:pt x="15" y="1"/>
                      <a:pt x="11" y="6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1216"/>
              <p:cNvSpPr/>
              <p:nvPr/>
            </p:nvSpPr>
            <p:spPr bwMode="auto">
              <a:xfrm>
                <a:off x="5359400" y="1887757"/>
                <a:ext cx="149225" cy="123825"/>
              </a:xfrm>
              <a:custGeom>
                <a:avLst/>
                <a:gdLst>
                  <a:gd name="T0" fmla="*/ 21 w 55"/>
                  <a:gd name="T1" fmla="*/ 7 h 46"/>
                  <a:gd name="T2" fmla="*/ 9 w 55"/>
                  <a:gd name="T3" fmla="*/ 34 h 46"/>
                  <a:gd name="T4" fmla="*/ 20 w 55"/>
                  <a:gd name="T5" fmla="*/ 43 h 46"/>
                  <a:gd name="T6" fmla="*/ 47 w 55"/>
                  <a:gd name="T7" fmla="*/ 25 h 46"/>
                  <a:gd name="T8" fmla="*/ 21 w 55"/>
                  <a:gd name="T9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21" y="7"/>
                    </a:moveTo>
                    <a:cubicBezTo>
                      <a:pt x="17" y="15"/>
                      <a:pt x="9" y="34"/>
                      <a:pt x="9" y="34"/>
                    </a:cubicBezTo>
                    <a:cubicBezTo>
                      <a:pt x="0" y="45"/>
                      <a:pt x="7" y="46"/>
                      <a:pt x="20" y="43"/>
                    </a:cubicBezTo>
                    <a:cubicBezTo>
                      <a:pt x="32" y="40"/>
                      <a:pt x="55" y="41"/>
                      <a:pt x="47" y="25"/>
                    </a:cubicBezTo>
                    <a:cubicBezTo>
                      <a:pt x="38" y="10"/>
                      <a:pt x="25" y="0"/>
                      <a:pt x="21" y="7"/>
                    </a:cubicBezTo>
                    <a:close/>
                  </a:path>
                </a:pathLst>
              </a:custGeom>
              <a:solidFill>
                <a:srgbClr val="BB3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1217"/>
              <p:cNvSpPr/>
              <p:nvPr/>
            </p:nvSpPr>
            <p:spPr bwMode="auto">
              <a:xfrm>
                <a:off x="5211763" y="2036982"/>
                <a:ext cx="122238" cy="107950"/>
              </a:xfrm>
              <a:custGeom>
                <a:avLst/>
                <a:gdLst>
                  <a:gd name="T0" fmla="*/ 19 w 45"/>
                  <a:gd name="T1" fmla="*/ 7 h 40"/>
                  <a:gd name="T2" fmla="*/ 1 w 45"/>
                  <a:gd name="T3" fmla="*/ 21 h 40"/>
                  <a:gd name="T4" fmla="*/ 30 w 45"/>
                  <a:gd name="T5" fmla="*/ 37 h 40"/>
                  <a:gd name="T6" fmla="*/ 41 w 45"/>
                  <a:gd name="T7" fmla="*/ 5 h 40"/>
                  <a:gd name="T8" fmla="*/ 19 w 45"/>
                  <a:gd name="T9" fmla="*/ 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0">
                    <a:moveTo>
                      <a:pt x="19" y="7"/>
                    </a:moveTo>
                    <a:cubicBezTo>
                      <a:pt x="19" y="7"/>
                      <a:pt x="0" y="15"/>
                      <a:pt x="1" y="21"/>
                    </a:cubicBezTo>
                    <a:cubicBezTo>
                      <a:pt x="1" y="27"/>
                      <a:pt x="23" y="40"/>
                      <a:pt x="30" y="37"/>
                    </a:cubicBezTo>
                    <a:cubicBezTo>
                      <a:pt x="38" y="35"/>
                      <a:pt x="45" y="10"/>
                      <a:pt x="41" y="5"/>
                    </a:cubicBezTo>
                    <a:cubicBezTo>
                      <a:pt x="37" y="0"/>
                      <a:pt x="19" y="7"/>
                      <a:pt x="19" y="7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1218"/>
              <p:cNvSpPr/>
              <p:nvPr/>
            </p:nvSpPr>
            <p:spPr bwMode="auto">
              <a:xfrm>
                <a:off x="5402263" y="1903632"/>
                <a:ext cx="90488" cy="88900"/>
              </a:xfrm>
              <a:custGeom>
                <a:avLst/>
                <a:gdLst>
                  <a:gd name="T0" fmla="*/ 10 w 33"/>
                  <a:gd name="T1" fmla="*/ 1 h 33"/>
                  <a:gd name="T2" fmla="*/ 2 w 33"/>
                  <a:gd name="T3" fmla="*/ 20 h 33"/>
                  <a:gd name="T4" fmla="*/ 30 w 33"/>
                  <a:gd name="T5" fmla="*/ 28 h 33"/>
                  <a:gd name="T6" fmla="*/ 29 w 33"/>
                  <a:gd name="T7" fmla="*/ 17 h 33"/>
                  <a:gd name="T8" fmla="*/ 10 w 33"/>
                  <a:gd name="T9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3">
                    <a:moveTo>
                      <a:pt x="10" y="1"/>
                    </a:moveTo>
                    <a:cubicBezTo>
                      <a:pt x="4" y="2"/>
                      <a:pt x="5" y="13"/>
                      <a:pt x="2" y="20"/>
                    </a:cubicBezTo>
                    <a:cubicBezTo>
                      <a:pt x="0" y="27"/>
                      <a:pt x="27" y="33"/>
                      <a:pt x="30" y="28"/>
                    </a:cubicBezTo>
                    <a:cubicBezTo>
                      <a:pt x="33" y="22"/>
                      <a:pt x="30" y="21"/>
                      <a:pt x="29" y="17"/>
                    </a:cubicBezTo>
                    <a:cubicBezTo>
                      <a:pt x="29" y="17"/>
                      <a:pt x="16" y="0"/>
                      <a:pt x="10" y="1"/>
                    </a:cubicBezTo>
                    <a:close/>
                  </a:path>
                </a:pathLst>
              </a:custGeom>
              <a:solidFill>
                <a:srgbClr val="BF4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1219"/>
              <p:cNvSpPr/>
              <p:nvPr/>
            </p:nvSpPr>
            <p:spPr bwMode="auto">
              <a:xfrm>
                <a:off x="5024438" y="2048095"/>
                <a:ext cx="82550" cy="104775"/>
              </a:xfrm>
              <a:custGeom>
                <a:avLst/>
                <a:gdLst>
                  <a:gd name="T0" fmla="*/ 5 w 30"/>
                  <a:gd name="T1" fmla="*/ 4 h 39"/>
                  <a:gd name="T2" fmla="*/ 2 w 30"/>
                  <a:gd name="T3" fmla="*/ 28 h 39"/>
                  <a:gd name="T4" fmla="*/ 8 w 30"/>
                  <a:gd name="T5" fmla="*/ 37 h 39"/>
                  <a:gd name="T6" fmla="*/ 24 w 30"/>
                  <a:gd name="T7" fmla="*/ 13 h 39"/>
                  <a:gd name="T8" fmla="*/ 5 w 30"/>
                  <a:gd name="T9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5" y="4"/>
                    </a:moveTo>
                    <a:cubicBezTo>
                      <a:pt x="0" y="7"/>
                      <a:pt x="2" y="28"/>
                      <a:pt x="2" y="28"/>
                    </a:cubicBezTo>
                    <a:cubicBezTo>
                      <a:pt x="4" y="32"/>
                      <a:pt x="2" y="35"/>
                      <a:pt x="8" y="37"/>
                    </a:cubicBezTo>
                    <a:cubicBezTo>
                      <a:pt x="14" y="39"/>
                      <a:pt x="30" y="16"/>
                      <a:pt x="24" y="13"/>
                    </a:cubicBezTo>
                    <a:cubicBezTo>
                      <a:pt x="18" y="9"/>
                      <a:pt x="10" y="0"/>
                      <a:pt x="5" y="4"/>
                    </a:cubicBezTo>
                    <a:close/>
                  </a:path>
                </a:pathLst>
              </a:custGeom>
              <a:solidFill>
                <a:srgbClr val="BF4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1220"/>
              <p:cNvSpPr/>
              <p:nvPr/>
            </p:nvSpPr>
            <p:spPr bwMode="auto">
              <a:xfrm>
                <a:off x="4762500" y="1535332"/>
                <a:ext cx="314325" cy="341313"/>
              </a:xfrm>
              <a:custGeom>
                <a:avLst/>
                <a:gdLst>
                  <a:gd name="T0" fmla="*/ 6 w 116"/>
                  <a:gd name="T1" fmla="*/ 16 h 126"/>
                  <a:gd name="T2" fmla="*/ 4 w 116"/>
                  <a:gd name="T3" fmla="*/ 34 h 126"/>
                  <a:gd name="T4" fmla="*/ 114 w 116"/>
                  <a:gd name="T5" fmla="*/ 121 h 126"/>
                  <a:gd name="T6" fmla="*/ 19 w 116"/>
                  <a:gd name="T7" fmla="*/ 1 h 126"/>
                  <a:gd name="T8" fmla="*/ 6 w 116"/>
                  <a:gd name="T9" fmla="*/ 1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26">
                    <a:moveTo>
                      <a:pt x="6" y="16"/>
                    </a:moveTo>
                    <a:cubicBezTo>
                      <a:pt x="3" y="22"/>
                      <a:pt x="0" y="28"/>
                      <a:pt x="4" y="34"/>
                    </a:cubicBezTo>
                    <a:cubicBezTo>
                      <a:pt x="13" y="50"/>
                      <a:pt x="111" y="126"/>
                      <a:pt x="114" y="121"/>
                    </a:cubicBezTo>
                    <a:cubicBezTo>
                      <a:pt x="116" y="117"/>
                      <a:pt x="24" y="2"/>
                      <a:pt x="19" y="1"/>
                    </a:cubicBezTo>
                    <a:cubicBezTo>
                      <a:pt x="13" y="0"/>
                      <a:pt x="11" y="8"/>
                      <a:pt x="6" y="16"/>
                    </a:cubicBezTo>
                    <a:close/>
                  </a:path>
                </a:pathLst>
              </a:custGeom>
              <a:solidFill>
                <a:srgbClr val="EC6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1221"/>
              <p:cNvSpPr/>
              <p:nvPr/>
            </p:nvSpPr>
            <p:spPr bwMode="auto">
              <a:xfrm>
                <a:off x="4718050" y="1735357"/>
                <a:ext cx="331788" cy="217488"/>
              </a:xfrm>
              <a:custGeom>
                <a:avLst/>
                <a:gdLst>
                  <a:gd name="T0" fmla="*/ 6 w 122"/>
                  <a:gd name="T1" fmla="*/ 2 h 80"/>
                  <a:gd name="T2" fmla="*/ 4 w 122"/>
                  <a:gd name="T3" fmla="*/ 34 h 80"/>
                  <a:gd name="T4" fmla="*/ 118 w 122"/>
                  <a:gd name="T5" fmla="*/ 80 h 80"/>
                  <a:gd name="T6" fmla="*/ 117 w 122"/>
                  <a:gd name="T7" fmla="*/ 75 h 80"/>
                  <a:gd name="T8" fmla="*/ 6 w 122"/>
                  <a:gd name="T9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80">
                    <a:moveTo>
                      <a:pt x="6" y="2"/>
                    </a:moveTo>
                    <a:cubicBezTo>
                      <a:pt x="2" y="5"/>
                      <a:pt x="0" y="23"/>
                      <a:pt x="4" y="34"/>
                    </a:cubicBezTo>
                    <a:cubicBezTo>
                      <a:pt x="9" y="45"/>
                      <a:pt x="115" y="80"/>
                      <a:pt x="118" y="80"/>
                    </a:cubicBezTo>
                    <a:cubicBezTo>
                      <a:pt x="122" y="80"/>
                      <a:pt x="120" y="77"/>
                      <a:pt x="117" y="75"/>
                    </a:cubicBezTo>
                    <a:cubicBezTo>
                      <a:pt x="117" y="75"/>
                      <a:pt x="10" y="0"/>
                      <a:pt x="6" y="2"/>
                    </a:cubicBezTo>
                    <a:close/>
                  </a:path>
                </a:pathLst>
              </a:custGeom>
              <a:solidFill>
                <a:srgbClr val="EC6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1222"/>
              <p:cNvSpPr/>
              <p:nvPr/>
            </p:nvSpPr>
            <p:spPr bwMode="auto">
              <a:xfrm>
                <a:off x="5237163" y="1359120"/>
                <a:ext cx="111125" cy="428625"/>
              </a:xfrm>
              <a:custGeom>
                <a:avLst/>
                <a:gdLst>
                  <a:gd name="T0" fmla="*/ 23 w 41"/>
                  <a:gd name="T1" fmla="*/ 7 h 158"/>
                  <a:gd name="T2" fmla="*/ 4 w 41"/>
                  <a:gd name="T3" fmla="*/ 4 h 158"/>
                  <a:gd name="T4" fmla="*/ 14 w 41"/>
                  <a:gd name="T5" fmla="*/ 157 h 158"/>
                  <a:gd name="T6" fmla="*/ 37 w 41"/>
                  <a:gd name="T7" fmla="*/ 19 h 158"/>
                  <a:gd name="T8" fmla="*/ 23 w 41"/>
                  <a:gd name="T9" fmla="*/ 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58">
                    <a:moveTo>
                      <a:pt x="23" y="7"/>
                    </a:moveTo>
                    <a:cubicBezTo>
                      <a:pt x="14" y="4"/>
                      <a:pt x="7" y="0"/>
                      <a:pt x="4" y="4"/>
                    </a:cubicBezTo>
                    <a:cubicBezTo>
                      <a:pt x="0" y="9"/>
                      <a:pt x="9" y="155"/>
                      <a:pt x="14" y="157"/>
                    </a:cubicBezTo>
                    <a:cubicBezTo>
                      <a:pt x="19" y="158"/>
                      <a:pt x="41" y="36"/>
                      <a:pt x="37" y="19"/>
                    </a:cubicBezTo>
                    <a:cubicBezTo>
                      <a:pt x="36" y="11"/>
                      <a:pt x="29" y="9"/>
                      <a:pt x="23" y="7"/>
                    </a:cubicBezTo>
                    <a:close/>
                  </a:path>
                </a:pathLst>
              </a:custGeom>
              <a:solidFill>
                <a:srgbClr val="EC6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1223"/>
              <p:cNvSpPr/>
              <p:nvPr/>
            </p:nvSpPr>
            <p:spPr bwMode="auto">
              <a:xfrm>
                <a:off x="5351463" y="1467070"/>
                <a:ext cx="161925" cy="368300"/>
              </a:xfrm>
              <a:custGeom>
                <a:avLst/>
                <a:gdLst>
                  <a:gd name="T0" fmla="*/ 33 w 60"/>
                  <a:gd name="T1" fmla="*/ 0 h 136"/>
                  <a:gd name="T2" fmla="*/ 1 w 60"/>
                  <a:gd name="T3" fmla="*/ 129 h 136"/>
                  <a:gd name="T4" fmla="*/ 3 w 60"/>
                  <a:gd name="T5" fmla="*/ 133 h 136"/>
                  <a:gd name="T6" fmla="*/ 56 w 60"/>
                  <a:gd name="T7" fmla="*/ 23 h 136"/>
                  <a:gd name="T8" fmla="*/ 33 w 60"/>
                  <a:gd name="T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36">
                    <a:moveTo>
                      <a:pt x="33" y="0"/>
                    </a:moveTo>
                    <a:cubicBezTo>
                      <a:pt x="29" y="1"/>
                      <a:pt x="1" y="129"/>
                      <a:pt x="1" y="129"/>
                    </a:cubicBezTo>
                    <a:cubicBezTo>
                      <a:pt x="0" y="132"/>
                      <a:pt x="0" y="136"/>
                      <a:pt x="3" y="133"/>
                    </a:cubicBezTo>
                    <a:cubicBezTo>
                      <a:pt x="6" y="131"/>
                      <a:pt x="60" y="34"/>
                      <a:pt x="56" y="23"/>
                    </a:cubicBezTo>
                    <a:cubicBezTo>
                      <a:pt x="52" y="12"/>
                      <a:pt x="38" y="0"/>
                      <a:pt x="33" y="0"/>
                    </a:cubicBezTo>
                    <a:close/>
                  </a:path>
                </a:pathLst>
              </a:custGeom>
              <a:solidFill>
                <a:srgbClr val="EC6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1224"/>
              <p:cNvSpPr/>
              <p:nvPr/>
            </p:nvSpPr>
            <p:spPr bwMode="auto">
              <a:xfrm>
                <a:off x="4938713" y="1359120"/>
                <a:ext cx="246063" cy="474663"/>
              </a:xfrm>
              <a:custGeom>
                <a:avLst/>
                <a:gdLst>
                  <a:gd name="T0" fmla="*/ 21 w 91"/>
                  <a:gd name="T1" fmla="*/ 11 h 175"/>
                  <a:gd name="T2" fmla="*/ 87 w 91"/>
                  <a:gd name="T3" fmla="*/ 174 h 175"/>
                  <a:gd name="T4" fmla="*/ 57 w 91"/>
                  <a:gd name="T5" fmla="*/ 6 h 175"/>
                  <a:gd name="T6" fmla="*/ 21 w 91"/>
                  <a:gd name="T7" fmla="*/ 11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175">
                    <a:moveTo>
                      <a:pt x="21" y="11"/>
                    </a:moveTo>
                    <a:cubicBezTo>
                      <a:pt x="0" y="22"/>
                      <a:pt x="83" y="172"/>
                      <a:pt x="87" y="174"/>
                    </a:cubicBezTo>
                    <a:cubicBezTo>
                      <a:pt x="91" y="175"/>
                      <a:pt x="76" y="29"/>
                      <a:pt x="57" y="6"/>
                    </a:cubicBezTo>
                    <a:cubicBezTo>
                      <a:pt x="57" y="6"/>
                      <a:pt x="42" y="0"/>
                      <a:pt x="21" y="11"/>
                    </a:cubicBezTo>
                    <a:close/>
                  </a:path>
                </a:pathLst>
              </a:custGeom>
              <a:solidFill>
                <a:srgbClr val="EC6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1225"/>
              <p:cNvSpPr/>
              <p:nvPr/>
            </p:nvSpPr>
            <p:spPr bwMode="auto">
              <a:xfrm>
                <a:off x="5035550" y="1398807"/>
                <a:ext cx="26988" cy="26988"/>
              </a:xfrm>
              <a:custGeom>
                <a:avLst/>
                <a:gdLst>
                  <a:gd name="T0" fmla="*/ 4 w 10"/>
                  <a:gd name="T1" fmla="*/ 1 h 10"/>
                  <a:gd name="T2" fmla="*/ 1 w 10"/>
                  <a:gd name="T3" fmla="*/ 6 h 10"/>
                  <a:gd name="T4" fmla="*/ 7 w 10"/>
                  <a:gd name="T5" fmla="*/ 9 h 10"/>
                  <a:gd name="T6" fmla="*/ 9 w 10"/>
                  <a:gd name="T7" fmla="*/ 3 h 10"/>
                  <a:gd name="T8" fmla="*/ 4 w 1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4" y="1"/>
                    </a:moveTo>
                    <a:cubicBezTo>
                      <a:pt x="2" y="1"/>
                      <a:pt x="0" y="4"/>
                      <a:pt x="1" y="6"/>
                    </a:cubicBezTo>
                    <a:cubicBezTo>
                      <a:pt x="2" y="8"/>
                      <a:pt x="5" y="10"/>
                      <a:pt x="7" y="9"/>
                    </a:cubicBezTo>
                    <a:cubicBezTo>
                      <a:pt x="9" y="8"/>
                      <a:pt x="10" y="5"/>
                      <a:pt x="9" y="3"/>
                    </a:cubicBezTo>
                    <a:cubicBezTo>
                      <a:pt x="8" y="1"/>
                      <a:pt x="6" y="0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1226"/>
              <p:cNvSpPr/>
              <p:nvPr/>
            </p:nvSpPr>
            <p:spPr bwMode="auto">
              <a:xfrm>
                <a:off x="5072063" y="1436907"/>
                <a:ext cx="12700" cy="14288"/>
              </a:xfrm>
              <a:custGeom>
                <a:avLst/>
                <a:gdLst>
                  <a:gd name="T0" fmla="*/ 2 w 5"/>
                  <a:gd name="T1" fmla="*/ 0 h 5"/>
                  <a:gd name="T2" fmla="*/ 1 w 5"/>
                  <a:gd name="T3" fmla="*/ 3 h 5"/>
                  <a:gd name="T4" fmla="*/ 4 w 5"/>
                  <a:gd name="T5" fmla="*/ 4 h 5"/>
                  <a:gd name="T6" fmla="*/ 5 w 5"/>
                  <a:gd name="T7" fmla="*/ 1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1" y="0"/>
                      <a:pt x="0" y="2"/>
                      <a:pt x="1" y="3"/>
                    </a:cubicBezTo>
                    <a:cubicBezTo>
                      <a:pt x="1" y="4"/>
                      <a:pt x="2" y="5"/>
                      <a:pt x="4" y="4"/>
                    </a:cubicBezTo>
                    <a:cubicBezTo>
                      <a:pt x="5" y="4"/>
                      <a:pt x="5" y="2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1227"/>
              <p:cNvSpPr/>
              <p:nvPr/>
            </p:nvSpPr>
            <p:spPr bwMode="auto">
              <a:xfrm>
                <a:off x="5475288" y="916207"/>
                <a:ext cx="557213" cy="360363"/>
              </a:xfrm>
              <a:custGeom>
                <a:avLst/>
                <a:gdLst>
                  <a:gd name="T0" fmla="*/ 165 w 205"/>
                  <a:gd name="T1" fmla="*/ 34 h 133"/>
                  <a:gd name="T2" fmla="*/ 102 w 205"/>
                  <a:gd name="T3" fmla="*/ 44 h 133"/>
                  <a:gd name="T4" fmla="*/ 34 w 205"/>
                  <a:gd name="T5" fmla="*/ 39 h 133"/>
                  <a:gd name="T6" fmla="*/ 107 w 205"/>
                  <a:gd name="T7" fmla="*/ 133 h 133"/>
                  <a:gd name="T8" fmla="*/ 165 w 205"/>
                  <a:gd name="T9" fmla="*/ 3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133">
                    <a:moveTo>
                      <a:pt x="165" y="34"/>
                    </a:moveTo>
                    <a:cubicBezTo>
                      <a:pt x="138" y="11"/>
                      <a:pt x="102" y="44"/>
                      <a:pt x="102" y="44"/>
                    </a:cubicBezTo>
                    <a:cubicBezTo>
                      <a:pt x="102" y="44"/>
                      <a:pt x="67" y="0"/>
                      <a:pt x="34" y="39"/>
                    </a:cubicBezTo>
                    <a:cubicBezTo>
                      <a:pt x="0" y="77"/>
                      <a:pt x="107" y="133"/>
                      <a:pt x="107" y="133"/>
                    </a:cubicBezTo>
                    <a:cubicBezTo>
                      <a:pt x="107" y="133"/>
                      <a:pt x="205" y="68"/>
                      <a:pt x="165" y="34"/>
                    </a:cubicBezTo>
                    <a:close/>
                  </a:path>
                </a:pathLst>
              </a:custGeom>
              <a:solidFill>
                <a:srgbClr val="D843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239193" y="3026311"/>
              <a:ext cx="1915081" cy="854936"/>
              <a:chOff x="491465" y="246336"/>
              <a:chExt cx="2481964" cy="1090188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465" y="354708"/>
                <a:ext cx="988376" cy="981816"/>
              </a:xfrm>
              <a:prstGeom prst="rect">
                <a:avLst/>
              </a:prstGeom>
            </p:spPr>
          </p:pic>
          <p:sp>
            <p:nvSpPr>
              <p:cNvPr id="12" name="文本框 958"/>
              <p:cNvSpPr txBox="1"/>
              <p:nvPr/>
            </p:nvSpPr>
            <p:spPr>
              <a:xfrm>
                <a:off x="1521356" y="246336"/>
                <a:ext cx="1452073" cy="454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bg1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熊猫办公</a:t>
                </a:r>
              </a:p>
            </p:txBody>
          </p:sp>
        </p:grpSp>
      </p:grpSp>
      <p:sp>
        <p:nvSpPr>
          <p:cNvPr id="5" name="文本框 16"/>
          <p:cNvSpPr txBox="1"/>
          <p:nvPr/>
        </p:nvSpPr>
        <p:spPr>
          <a:xfrm>
            <a:off x="7468286" y="4176601"/>
            <a:ext cx="364840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00" b="1" dirty="0">
                <a:solidFill>
                  <a:srgbClr val="005666"/>
                </a:solidFill>
              </a:rPr>
              <a:t>ADD TITLE HERE</a:t>
            </a:r>
            <a:endParaRPr lang="zh-CN" altLang="en-US" sz="3400" b="1" dirty="0">
              <a:solidFill>
                <a:srgbClr val="005666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68285" y="4810866"/>
            <a:ext cx="3264363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35" dirty="0">
                <a:solidFill>
                  <a:srgbClr val="005666"/>
                </a:solidFill>
              </a:rPr>
              <a:t>A designer can use default text to simulate what text would look like. </a:t>
            </a:r>
            <a:endParaRPr lang="en-US" altLang="zh-CN" sz="1335" dirty="0">
              <a:solidFill>
                <a:srgbClr val="005666"/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411004" y="1241303"/>
            <a:ext cx="355239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0" b="1" dirty="0">
                <a:solidFill>
                  <a:srgbClr val="005666"/>
                </a:solidFill>
              </a:rPr>
              <a:t>01</a:t>
            </a:r>
            <a:endParaRPr lang="zh-CN" altLang="en-US" sz="23000" b="1" dirty="0">
              <a:solidFill>
                <a:srgbClr val="005666"/>
              </a:solidFill>
            </a:endParaRPr>
          </a:p>
        </p:txBody>
      </p:sp>
      <p:grpSp>
        <p:nvGrpSpPr>
          <p:cNvPr id="160" name="组合 159"/>
          <p:cNvGrpSpPr/>
          <p:nvPr/>
        </p:nvGrpSpPr>
        <p:grpSpPr>
          <a:xfrm>
            <a:off x="6226887" y="3727474"/>
            <a:ext cx="1240597" cy="816062"/>
            <a:chOff x="2974047" y="3601599"/>
            <a:chExt cx="1888934" cy="1275831"/>
          </a:xfrm>
        </p:grpSpPr>
        <p:sp>
          <p:nvSpPr>
            <p:cNvPr id="161" name="Freeform 1936"/>
            <p:cNvSpPr/>
            <p:nvPr/>
          </p:nvSpPr>
          <p:spPr bwMode="auto">
            <a:xfrm>
              <a:off x="3222682" y="3601599"/>
              <a:ext cx="1509077" cy="1275831"/>
            </a:xfrm>
            <a:custGeom>
              <a:avLst/>
              <a:gdLst>
                <a:gd name="T0" fmla="*/ 189 w 224"/>
                <a:gd name="T1" fmla="*/ 105 h 202"/>
                <a:gd name="T2" fmla="*/ 149 w 224"/>
                <a:gd name="T3" fmla="*/ 54 h 202"/>
                <a:gd name="T4" fmla="*/ 102 w 224"/>
                <a:gd name="T5" fmla="*/ 20 h 202"/>
                <a:gd name="T6" fmla="*/ 52 w 224"/>
                <a:gd name="T7" fmla="*/ 11 h 202"/>
                <a:gd name="T8" fmla="*/ 27 w 224"/>
                <a:gd name="T9" fmla="*/ 60 h 202"/>
                <a:gd name="T10" fmla="*/ 8 w 224"/>
                <a:gd name="T11" fmla="*/ 98 h 202"/>
                <a:gd name="T12" fmla="*/ 7 w 224"/>
                <a:gd name="T13" fmla="*/ 157 h 202"/>
                <a:gd name="T14" fmla="*/ 47 w 224"/>
                <a:gd name="T15" fmla="*/ 183 h 202"/>
                <a:gd name="T16" fmla="*/ 70 w 224"/>
                <a:gd name="T17" fmla="*/ 184 h 202"/>
                <a:gd name="T18" fmla="*/ 134 w 224"/>
                <a:gd name="T19" fmla="*/ 194 h 202"/>
                <a:gd name="T20" fmla="*/ 160 w 224"/>
                <a:gd name="T21" fmla="*/ 188 h 202"/>
                <a:gd name="T22" fmla="*/ 200 w 224"/>
                <a:gd name="T23" fmla="*/ 196 h 202"/>
                <a:gd name="T24" fmla="*/ 219 w 224"/>
                <a:gd name="T25" fmla="*/ 195 h 202"/>
                <a:gd name="T26" fmla="*/ 216 w 224"/>
                <a:gd name="T27" fmla="*/ 184 h 202"/>
                <a:gd name="T28" fmla="*/ 190 w 224"/>
                <a:gd name="T29" fmla="*/ 155 h 202"/>
                <a:gd name="T30" fmla="*/ 189 w 224"/>
                <a:gd name="T31" fmla="*/ 10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4" h="202">
                  <a:moveTo>
                    <a:pt x="189" y="105"/>
                  </a:moveTo>
                  <a:cubicBezTo>
                    <a:pt x="184" y="85"/>
                    <a:pt x="160" y="66"/>
                    <a:pt x="149" y="54"/>
                  </a:cubicBezTo>
                  <a:cubicBezTo>
                    <a:pt x="139" y="42"/>
                    <a:pt x="109" y="26"/>
                    <a:pt x="102" y="20"/>
                  </a:cubicBezTo>
                  <a:cubicBezTo>
                    <a:pt x="95" y="15"/>
                    <a:pt x="68" y="0"/>
                    <a:pt x="52" y="11"/>
                  </a:cubicBezTo>
                  <a:cubicBezTo>
                    <a:pt x="35" y="22"/>
                    <a:pt x="29" y="50"/>
                    <a:pt x="27" y="60"/>
                  </a:cubicBezTo>
                  <a:cubicBezTo>
                    <a:pt x="25" y="73"/>
                    <a:pt x="14" y="88"/>
                    <a:pt x="8" y="98"/>
                  </a:cubicBezTo>
                  <a:cubicBezTo>
                    <a:pt x="2" y="107"/>
                    <a:pt x="0" y="140"/>
                    <a:pt x="7" y="157"/>
                  </a:cubicBezTo>
                  <a:cubicBezTo>
                    <a:pt x="14" y="174"/>
                    <a:pt x="36" y="182"/>
                    <a:pt x="47" y="183"/>
                  </a:cubicBezTo>
                  <a:cubicBezTo>
                    <a:pt x="59" y="184"/>
                    <a:pt x="54" y="183"/>
                    <a:pt x="70" y="184"/>
                  </a:cubicBezTo>
                  <a:cubicBezTo>
                    <a:pt x="85" y="186"/>
                    <a:pt x="115" y="197"/>
                    <a:pt x="134" y="194"/>
                  </a:cubicBezTo>
                  <a:cubicBezTo>
                    <a:pt x="152" y="192"/>
                    <a:pt x="151" y="188"/>
                    <a:pt x="160" y="188"/>
                  </a:cubicBezTo>
                  <a:cubicBezTo>
                    <a:pt x="170" y="188"/>
                    <a:pt x="192" y="193"/>
                    <a:pt x="200" y="196"/>
                  </a:cubicBezTo>
                  <a:cubicBezTo>
                    <a:pt x="209" y="199"/>
                    <a:pt x="219" y="202"/>
                    <a:pt x="219" y="195"/>
                  </a:cubicBezTo>
                  <a:cubicBezTo>
                    <a:pt x="219" y="195"/>
                    <a:pt x="224" y="188"/>
                    <a:pt x="216" y="184"/>
                  </a:cubicBezTo>
                  <a:cubicBezTo>
                    <a:pt x="200" y="177"/>
                    <a:pt x="194" y="169"/>
                    <a:pt x="190" y="155"/>
                  </a:cubicBezTo>
                  <a:cubicBezTo>
                    <a:pt x="187" y="141"/>
                    <a:pt x="193" y="124"/>
                    <a:pt x="189" y="105"/>
                  </a:cubicBezTo>
                  <a:close/>
                </a:path>
              </a:pathLst>
            </a:custGeom>
            <a:solidFill>
              <a:srgbClr val="002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937"/>
            <p:cNvSpPr/>
            <p:nvPr/>
          </p:nvSpPr>
          <p:spPr bwMode="auto">
            <a:xfrm>
              <a:off x="3274480" y="3734364"/>
              <a:ext cx="797705" cy="987637"/>
            </a:xfrm>
            <a:custGeom>
              <a:avLst/>
              <a:gdLst>
                <a:gd name="T0" fmla="*/ 37 w 118"/>
                <a:gd name="T1" fmla="*/ 21 h 156"/>
                <a:gd name="T2" fmla="*/ 18 w 118"/>
                <a:gd name="T3" fmla="*/ 54 h 156"/>
                <a:gd name="T4" fmla="*/ 9 w 118"/>
                <a:gd name="T5" fmla="*/ 79 h 156"/>
                <a:gd name="T6" fmla="*/ 13 w 118"/>
                <a:gd name="T7" fmla="*/ 135 h 156"/>
                <a:gd name="T8" fmla="*/ 62 w 118"/>
                <a:gd name="T9" fmla="*/ 154 h 156"/>
                <a:gd name="T10" fmla="*/ 118 w 118"/>
                <a:gd name="T11" fmla="*/ 66 h 156"/>
                <a:gd name="T12" fmla="*/ 102 w 118"/>
                <a:gd name="T13" fmla="*/ 12 h 156"/>
                <a:gd name="T14" fmla="*/ 80 w 118"/>
                <a:gd name="T15" fmla="*/ 2 h 156"/>
                <a:gd name="T16" fmla="*/ 37 w 118"/>
                <a:gd name="T17" fmla="*/ 2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56">
                  <a:moveTo>
                    <a:pt x="37" y="21"/>
                  </a:moveTo>
                  <a:cubicBezTo>
                    <a:pt x="27" y="35"/>
                    <a:pt x="18" y="45"/>
                    <a:pt x="18" y="54"/>
                  </a:cubicBezTo>
                  <a:cubicBezTo>
                    <a:pt x="18" y="63"/>
                    <a:pt x="12" y="68"/>
                    <a:pt x="9" y="79"/>
                  </a:cubicBezTo>
                  <a:cubicBezTo>
                    <a:pt x="6" y="91"/>
                    <a:pt x="0" y="123"/>
                    <a:pt x="13" y="135"/>
                  </a:cubicBezTo>
                  <a:cubicBezTo>
                    <a:pt x="25" y="147"/>
                    <a:pt x="40" y="153"/>
                    <a:pt x="62" y="154"/>
                  </a:cubicBezTo>
                  <a:cubicBezTo>
                    <a:pt x="85" y="156"/>
                    <a:pt x="118" y="66"/>
                    <a:pt x="118" y="66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2"/>
                    <a:pt x="92" y="3"/>
                    <a:pt x="80" y="2"/>
                  </a:cubicBezTo>
                  <a:cubicBezTo>
                    <a:pt x="68" y="0"/>
                    <a:pt x="48" y="6"/>
                    <a:pt x="37" y="21"/>
                  </a:cubicBezTo>
                  <a:close/>
                </a:path>
              </a:pathLst>
            </a:custGeom>
            <a:solidFill>
              <a:srgbClr val="005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38"/>
            <p:cNvSpPr/>
            <p:nvPr/>
          </p:nvSpPr>
          <p:spPr bwMode="auto">
            <a:xfrm>
              <a:off x="2974047" y="3695506"/>
              <a:ext cx="1757712" cy="1168973"/>
            </a:xfrm>
            <a:custGeom>
              <a:avLst/>
              <a:gdLst>
                <a:gd name="T0" fmla="*/ 227 w 261"/>
                <a:gd name="T1" fmla="*/ 82 h 185"/>
                <a:gd name="T2" fmla="*/ 167 w 261"/>
                <a:gd name="T3" fmla="*/ 23 h 185"/>
                <a:gd name="T4" fmla="*/ 136 w 261"/>
                <a:gd name="T5" fmla="*/ 13 h 185"/>
                <a:gd name="T6" fmla="*/ 97 w 261"/>
                <a:gd name="T7" fmla="*/ 48 h 185"/>
                <a:gd name="T8" fmla="*/ 78 w 261"/>
                <a:gd name="T9" fmla="*/ 63 h 185"/>
                <a:gd name="T10" fmla="*/ 65 w 261"/>
                <a:gd name="T11" fmla="*/ 57 h 185"/>
                <a:gd name="T12" fmla="*/ 56 w 261"/>
                <a:gd name="T13" fmla="*/ 38 h 185"/>
                <a:gd name="T14" fmla="*/ 33 w 261"/>
                <a:gd name="T15" fmla="*/ 4 h 185"/>
                <a:gd name="T16" fmla="*/ 20 w 261"/>
                <a:gd name="T17" fmla="*/ 15 h 185"/>
                <a:gd name="T18" fmla="*/ 11 w 261"/>
                <a:gd name="T19" fmla="*/ 45 h 185"/>
                <a:gd name="T20" fmla="*/ 4 w 261"/>
                <a:gd name="T21" fmla="*/ 68 h 185"/>
                <a:gd name="T22" fmla="*/ 22 w 261"/>
                <a:gd name="T23" fmla="*/ 75 h 185"/>
                <a:gd name="T24" fmla="*/ 49 w 261"/>
                <a:gd name="T25" fmla="*/ 67 h 185"/>
                <a:gd name="T26" fmla="*/ 70 w 261"/>
                <a:gd name="T27" fmla="*/ 72 h 185"/>
                <a:gd name="T28" fmla="*/ 79 w 261"/>
                <a:gd name="T29" fmla="*/ 112 h 185"/>
                <a:gd name="T30" fmla="*/ 92 w 261"/>
                <a:gd name="T31" fmla="*/ 154 h 185"/>
                <a:gd name="T32" fmla="*/ 152 w 261"/>
                <a:gd name="T33" fmla="*/ 176 h 185"/>
                <a:gd name="T34" fmla="*/ 185 w 261"/>
                <a:gd name="T35" fmla="*/ 172 h 185"/>
                <a:gd name="T36" fmla="*/ 219 w 261"/>
                <a:gd name="T37" fmla="*/ 167 h 185"/>
                <a:gd name="T38" fmla="*/ 258 w 261"/>
                <a:gd name="T39" fmla="*/ 178 h 185"/>
                <a:gd name="T40" fmla="*/ 248 w 261"/>
                <a:gd name="T41" fmla="*/ 164 h 185"/>
                <a:gd name="T42" fmla="*/ 229 w 261"/>
                <a:gd name="T43" fmla="*/ 133 h 185"/>
                <a:gd name="T44" fmla="*/ 227 w 261"/>
                <a:gd name="T45" fmla="*/ 8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85">
                  <a:moveTo>
                    <a:pt x="227" y="82"/>
                  </a:moveTo>
                  <a:cubicBezTo>
                    <a:pt x="222" y="71"/>
                    <a:pt x="184" y="32"/>
                    <a:pt x="167" y="23"/>
                  </a:cubicBezTo>
                  <a:cubicBezTo>
                    <a:pt x="149" y="14"/>
                    <a:pt x="141" y="8"/>
                    <a:pt x="136" y="13"/>
                  </a:cubicBezTo>
                  <a:cubicBezTo>
                    <a:pt x="130" y="17"/>
                    <a:pt x="107" y="37"/>
                    <a:pt x="97" y="48"/>
                  </a:cubicBezTo>
                  <a:cubicBezTo>
                    <a:pt x="87" y="59"/>
                    <a:pt x="81" y="64"/>
                    <a:pt x="78" y="63"/>
                  </a:cubicBezTo>
                  <a:cubicBezTo>
                    <a:pt x="78" y="63"/>
                    <a:pt x="69" y="61"/>
                    <a:pt x="65" y="57"/>
                  </a:cubicBezTo>
                  <a:cubicBezTo>
                    <a:pt x="61" y="54"/>
                    <a:pt x="59" y="48"/>
                    <a:pt x="56" y="38"/>
                  </a:cubicBezTo>
                  <a:cubicBezTo>
                    <a:pt x="52" y="26"/>
                    <a:pt x="40" y="9"/>
                    <a:pt x="33" y="4"/>
                  </a:cubicBezTo>
                  <a:cubicBezTo>
                    <a:pt x="27" y="0"/>
                    <a:pt x="22" y="6"/>
                    <a:pt x="20" y="15"/>
                  </a:cubicBezTo>
                  <a:cubicBezTo>
                    <a:pt x="18" y="24"/>
                    <a:pt x="14" y="35"/>
                    <a:pt x="11" y="45"/>
                  </a:cubicBezTo>
                  <a:cubicBezTo>
                    <a:pt x="8" y="54"/>
                    <a:pt x="0" y="63"/>
                    <a:pt x="4" y="68"/>
                  </a:cubicBezTo>
                  <a:cubicBezTo>
                    <a:pt x="7" y="72"/>
                    <a:pt x="14" y="75"/>
                    <a:pt x="22" y="75"/>
                  </a:cubicBezTo>
                  <a:cubicBezTo>
                    <a:pt x="30" y="75"/>
                    <a:pt x="44" y="66"/>
                    <a:pt x="49" y="67"/>
                  </a:cubicBezTo>
                  <a:cubicBezTo>
                    <a:pt x="54" y="68"/>
                    <a:pt x="65" y="64"/>
                    <a:pt x="70" y="72"/>
                  </a:cubicBezTo>
                  <a:cubicBezTo>
                    <a:pt x="75" y="80"/>
                    <a:pt x="79" y="98"/>
                    <a:pt x="79" y="112"/>
                  </a:cubicBezTo>
                  <a:cubicBezTo>
                    <a:pt x="79" y="126"/>
                    <a:pt x="85" y="149"/>
                    <a:pt x="92" y="154"/>
                  </a:cubicBezTo>
                  <a:cubicBezTo>
                    <a:pt x="99" y="158"/>
                    <a:pt x="129" y="171"/>
                    <a:pt x="152" y="176"/>
                  </a:cubicBezTo>
                  <a:cubicBezTo>
                    <a:pt x="175" y="180"/>
                    <a:pt x="178" y="175"/>
                    <a:pt x="185" y="172"/>
                  </a:cubicBezTo>
                  <a:cubicBezTo>
                    <a:pt x="192" y="169"/>
                    <a:pt x="203" y="162"/>
                    <a:pt x="219" y="167"/>
                  </a:cubicBezTo>
                  <a:cubicBezTo>
                    <a:pt x="235" y="171"/>
                    <a:pt x="255" y="185"/>
                    <a:pt x="258" y="178"/>
                  </a:cubicBezTo>
                  <a:cubicBezTo>
                    <a:pt x="261" y="171"/>
                    <a:pt x="256" y="169"/>
                    <a:pt x="248" y="164"/>
                  </a:cubicBezTo>
                  <a:cubicBezTo>
                    <a:pt x="241" y="160"/>
                    <a:pt x="230" y="157"/>
                    <a:pt x="229" y="133"/>
                  </a:cubicBezTo>
                  <a:cubicBezTo>
                    <a:pt x="228" y="109"/>
                    <a:pt x="232" y="93"/>
                    <a:pt x="227" y="82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39"/>
            <p:cNvSpPr/>
            <p:nvPr/>
          </p:nvSpPr>
          <p:spPr bwMode="auto">
            <a:xfrm>
              <a:off x="3018938" y="3740840"/>
              <a:ext cx="542163" cy="446865"/>
            </a:xfrm>
            <a:custGeom>
              <a:avLst/>
              <a:gdLst>
                <a:gd name="T0" fmla="*/ 77 w 80"/>
                <a:gd name="T1" fmla="*/ 60 h 71"/>
                <a:gd name="T2" fmla="*/ 70 w 80"/>
                <a:gd name="T3" fmla="*/ 58 h 71"/>
                <a:gd name="T4" fmla="*/ 68 w 80"/>
                <a:gd name="T5" fmla="*/ 57 h 71"/>
                <a:gd name="T6" fmla="*/ 45 w 80"/>
                <a:gd name="T7" fmla="*/ 39 h 71"/>
                <a:gd name="T8" fmla="*/ 23 w 80"/>
                <a:gd name="T9" fmla="*/ 2 h 71"/>
                <a:gd name="T10" fmla="*/ 22 w 80"/>
                <a:gd name="T11" fmla="*/ 6 h 71"/>
                <a:gd name="T12" fmla="*/ 17 w 80"/>
                <a:gd name="T13" fmla="*/ 10 h 71"/>
                <a:gd name="T14" fmla="*/ 18 w 80"/>
                <a:gd name="T15" fmla="*/ 16 h 71"/>
                <a:gd name="T16" fmla="*/ 15 w 80"/>
                <a:gd name="T17" fmla="*/ 18 h 71"/>
                <a:gd name="T18" fmla="*/ 15 w 80"/>
                <a:gd name="T19" fmla="*/ 24 h 71"/>
                <a:gd name="T20" fmla="*/ 12 w 80"/>
                <a:gd name="T21" fmla="*/ 28 h 71"/>
                <a:gd name="T22" fmla="*/ 13 w 80"/>
                <a:gd name="T23" fmla="*/ 32 h 71"/>
                <a:gd name="T24" fmla="*/ 10 w 80"/>
                <a:gd name="T25" fmla="*/ 35 h 71"/>
                <a:gd name="T26" fmla="*/ 10 w 80"/>
                <a:gd name="T27" fmla="*/ 40 h 71"/>
                <a:gd name="T28" fmla="*/ 8 w 80"/>
                <a:gd name="T29" fmla="*/ 43 h 71"/>
                <a:gd name="T30" fmla="*/ 7 w 80"/>
                <a:gd name="T31" fmla="*/ 49 h 71"/>
                <a:gd name="T32" fmla="*/ 7 w 80"/>
                <a:gd name="T33" fmla="*/ 54 h 71"/>
                <a:gd name="T34" fmla="*/ 4 w 80"/>
                <a:gd name="T35" fmla="*/ 62 h 71"/>
                <a:gd name="T36" fmla="*/ 12 w 80"/>
                <a:gd name="T37" fmla="*/ 64 h 71"/>
                <a:gd name="T38" fmla="*/ 26 w 80"/>
                <a:gd name="T39" fmla="*/ 62 h 71"/>
                <a:gd name="T40" fmla="*/ 43 w 80"/>
                <a:gd name="T41" fmla="*/ 56 h 71"/>
                <a:gd name="T42" fmla="*/ 64 w 80"/>
                <a:gd name="T43" fmla="*/ 63 h 71"/>
                <a:gd name="T44" fmla="*/ 71 w 80"/>
                <a:gd name="T45" fmla="*/ 70 h 71"/>
                <a:gd name="T46" fmla="*/ 69 w 80"/>
                <a:gd name="T47" fmla="*/ 66 h 71"/>
                <a:gd name="T48" fmla="*/ 75 w 80"/>
                <a:gd name="T49" fmla="*/ 67 h 71"/>
                <a:gd name="T50" fmla="*/ 73 w 80"/>
                <a:gd name="T51" fmla="*/ 62 h 71"/>
                <a:gd name="T52" fmla="*/ 77 w 80"/>
                <a:gd name="T5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71">
                  <a:moveTo>
                    <a:pt x="77" y="60"/>
                  </a:moveTo>
                  <a:cubicBezTo>
                    <a:pt x="75" y="58"/>
                    <a:pt x="72" y="59"/>
                    <a:pt x="70" y="58"/>
                  </a:cubicBezTo>
                  <a:cubicBezTo>
                    <a:pt x="69" y="57"/>
                    <a:pt x="68" y="57"/>
                    <a:pt x="68" y="57"/>
                  </a:cubicBezTo>
                  <a:cubicBezTo>
                    <a:pt x="68" y="57"/>
                    <a:pt x="51" y="52"/>
                    <a:pt x="45" y="39"/>
                  </a:cubicBezTo>
                  <a:cubicBezTo>
                    <a:pt x="39" y="26"/>
                    <a:pt x="24" y="0"/>
                    <a:pt x="23" y="2"/>
                  </a:cubicBezTo>
                  <a:cubicBezTo>
                    <a:pt x="21" y="4"/>
                    <a:pt x="22" y="3"/>
                    <a:pt x="22" y="6"/>
                  </a:cubicBezTo>
                  <a:cubicBezTo>
                    <a:pt x="22" y="8"/>
                    <a:pt x="17" y="8"/>
                    <a:pt x="17" y="10"/>
                  </a:cubicBezTo>
                  <a:cubicBezTo>
                    <a:pt x="18" y="13"/>
                    <a:pt x="20" y="14"/>
                    <a:pt x="18" y="16"/>
                  </a:cubicBezTo>
                  <a:cubicBezTo>
                    <a:pt x="17" y="18"/>
                    <a:pt x="14" y="16"/>
                    <a:pt x="15" y="18"/>
                  </a:cubicBezTo>
                  <a:cubicBezTo>
                    <a:pt x="15" y="21"/>
                    <a:pt x="15" y="21"/>
                    <a:pt x="15" y="24"/>
                  </a:cubicBezTo>
                  <a:cubicBezTo>
                    <a:pt x="14" y="27"/>
                    <a:pt x="13" y="25"/>
                    <a:pt x="12" y="28"/>
                  </a:cubicBezTo>
                  <a:cubicBezTo>
                    <a:pt x="11" y="30"/>
                    <a:pt x="11" y="30"/>
                    <a:pt x="13" y="32"/>
                  </a:cubicBezTo>
                  <a:cubicBezTo>
                    <a:pt x="15" y="35"/>
                    <a:pt x="11" y="33"/>
                    <a:pt x="10" y="35"/>
                  </a:cubicBezTo>
                  <a:cubicBezTo>
                    <a:pt x="9" y="38"/>
                    <a:pt x="8" y="38"/>
                    <a:pt x="10" y="40"/>
                  </a:cubicBezTo>
                  <a:cubicBezTo>
                    <a:pt x="12" y="42"/>
                    <a:pt x="10" y="42"/>
                    <a:pt x="8" y="43"/>
                  </a:cubicBezTo>
                  <a:cubicBezTo>
                    <a:pt x="6" y="45"/>
                    <a:pt x="6" y="48"/>
                    <a:pt x="7" y="49"/>
                  </a:cubicBezTo>
                  <a:cubicBezTo>
                    <a:pt x="8" y="50"/>
                    <a:pt x="0" y="53"/>
                    <a:pt x="7" y="54"/>
                  </a:cubicBezTo>
                  <a:cubicBezTo>
                    <a:pt x="15" y="55"/>
                    <a:pt x="2" y="59"/>
                    <a:pt x="4" y="62"/>
                  </a:cubicBezTo>
                  <a:cubicBezTo>
                    <a:pt x="7" y="65"/>
                    <a:pt x="9" y="66"/>
                    <a:pt x="12" y="64"/>
                  </a:cubicBezTo>
                  <a:cubicBezTo>
                    <a:pt x="16" y="63"/>
                    <a:pt x="22" y="65"/>
                    <a:pt x="26" y="62"/>
                  </a:cubicBezTo>
                  <a:cubicBezTo>
                    <a:pt x="31" y="59"/>
                    <a:pt x="36" y="55"/>
                    <a:pt x="43" y="56"/>
                  </a:cubicBezTo>
                  <a:cubicBezTo>
                    <a:pt x="50" y="56"/>
                    <a:pt x="61" y="59"/>
                    <a:pt x="64" y="63"/>
                  </a:cubicBezTo>
                  <a:cubicBezTo>
                    <a:pt x="68" y="67"/>
                    <a:pt x="71" y="71"/>
                    <a:pt x="71" y="70"/>
                  </a:cubicBezTo>
                  <a:cubicBezTo>
                    <a:pt x="71" y="68"/>
                    <a:pt x="67" y="65"/>
                    <a:pt x="69" y="66"/>
                  </a:cubicBezTo>
                  <a:cubicBezTo>
                    <a:pt x="71" y="66"/>
                    <a:pt x="74" y="67"/>
                    <a:pt x="75" y="67"/>
                  </a:cubicBezTo>
                  <a:cubicBezTo>
                    <a:pt x="75" y="66"/>
                    <a:pt x="71" y="62"/>
                    <a:pt x="73" y="62"/>
                  </a:cubicBezTo>
                  <a:cubicBezTo>
                    <a:pt x="74" y="62"/>
                    <a:pt x="80" y="61"/>
                    <a:pt x="77" y="60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940"/>
            <p:cNvSpPr/>
            <p:nvPr/>
          </p:nvSpPr>
          <p:spPr bwMode="auto">
            <a:xfrm>
              <a:off x="4186141" y="4310755"/>
              <a:ext cx="276261" cy="252576"/>
            </a:xfrm>
            <a:custGeom>
              <a:avLst/>
              <a:gdLst>
                <a:gd name="T0" fmla="*/ 23 w 41"/>
                <a:gd name="T1" fmla="*/ 1 h 40"/>
                <a:gd name="T2" fmla="*/ 15 w 41"/>
                <a:gd name="T3" fmla="*/ 33 h 40"/>
                <a:gd name="T4" fmla="*/ 41 w 41"/>
                <a:gd name="T5" fmla="*/ 21 h 40"/>
                <a:gd name="T6" fmla="*/ 23 w 41"/>
                <a:gd name="T7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40">
                  <a:moveTo>
                    <a:pt x="23" y="1"/>
                  </a:moveTo>
                  <a:cubicBezTo>
                    <a:pt x="6" y="2"/>
                    <a:pt x="0" y="25"/>
                    <a:pt x="15" y="33"/>
                  </a:cubicBezTo>
                  <a:cubicBezTo>
                    <a:pt x="28" y="40"/>
                    <a:pt x="40" y="28"/>
                    <a:pt x="41" y="21"/>
                  </a:cubicBezTo>
                  <a:cubicBezTo>
                    <a:pt x="41" y="13"/>
                    <a:pt x="39" y="0"/>
                    <a:pt x="23" y="1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941"/>
            <p:cNvSpPr/>
            <p:nvPr/>
          </p:nvSpPr>
          <p:spPr bwMode="auto">
            <a:xfrm>
              <a:off x="4213767" y="4333421"/>
              <a:ext cx="241728" cy="210481"/>
            </a:xfrm>
            <a:custGeom>
              <a:avLst/>
              <a:gdLst>
                <a:gd name="T0" fmla="*/ 23 w 36"/>
                <a:gd name="T1" fmla="*/ 1 h 33"/>
                <a:gd name="T2" fmla="*/ 9 w 36"/>
                <a:gd name="T3" fmla="*/ 24 h 33"/>
                <a:gd name="T4" fmla="*/ 34 w 36"/>
                <a:gd name="T5" fmla="*/ 14 h 33"/>
                <a:gd name="T6" fmla="*/ 23 w 36"/>
                <a:gd name="T7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3">
                  <a:moveTo>
                    <a:pt x="23" y="1"/>
                  </a:moveTo>
                  <a:cubicBezTo>
                    <a:pt x="12" y="0"/>
                    <a:pt x="0" y="9"/>
                    <a:pt x="9" y="24"/>
                  </a:cubicBezTo>
                  <a:cubicBezTo>
                    <a:pt x="15" y="33"/>
                    <a:pt x="36" y="28"/>
                    <a:pt x="34" y="14"/>
                  </a:cubicBezTo>
                  <a:cubicBezTo>
                    <a:pt x="34" y="14"/>
                    <a:pt x="34" y="2"/>
                    <a:pt x="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942"/>
            <p:cNvSpPr/>
            <p:nvPr/>
          </p:nvSpPr>
          <p:spPr bwMode="auto">
            <a:xfrm>
              <a:off x="4248300" y="4326945"/>
              <a:ext cx="189931" cy="178099"/>
            </a:xfrm>
            <a:custGeom>
              <a:avLst/>
              <a:gdLst>
                <a:gd name="T0" fmla="*/ 9 w 28"/>
                <a:gd name="T1" fmla="*/ 5 h 28"/>
                <a:gd name="T2" fmla="*/ 16 w 28"/>
                <a:gd name="T3" fmla="*/ 27 h 28"/>
                <a:gd name="T4" fmla="*/ 27 w 28"/>
                <a:gd name="T5" fmla="*/ 14 h 28"/>
                <a:gd name="T6" fmla="*/ 9 w 28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8">
                  <a:moveTo>
                    <a:pt x="9" y="5"/>
                  </a:moveTo>
                  <a:cubicBezTo>
                    <a:pt x="0" y="10"/>
                    <a:pt x="3" y="25"/>
                    <a:pt x="16" y="27"/>
                  </a:cubicBezTo>
                  <a:cubicBezTo>
                    <a:pt x="26" y="28"/>
                    <a:pt x="28" y="20"/>
                    <a:pt x="27" y="14"/>
                  </a:cubicBezTo>
                  <a:cubicBezTo>
                    <a:pt x="26" y="9"/>
                    <a:pt x="20" y="0"/>
                    <a:pt x="9" y="5"/>
                  </a:cubicBezTo>
                  <a:close/>
                </a:path>
              </a:pathLst>
            </a:custGeom>
            <a:solidFill>
              <a:srgbClr val="C2D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943"/>
            <p:cNvSpPr/>
            <p:nvPr/>
          </p:nvSpPr>
          <p:spPr bwMode="auto">
            <a:xfrm>
              <a:off x="4269020" y="4339897"/>
              <a:ext cx="155398" cy="145718"/>
            </a:xfrm>
            <a:custGeom>
              <a:avLst/>
              <a:gdLst>
                <a:gd name="T0" fmla="*/ 7 w 23"/>
                <a:gd name="T1" fmla="*/ 5 h 23"/>
                <a:gd name="T2" fmla="*/ 13 w 23"/>
                <a:gd name="T3" fmla="*/ 22 h 23"/>
                <a:gd name="T4" fmla="*/ 22 w 23"/>
                <a:gd name="T5" fmla="*/ 12 h 23"/>
                <a:gd name="T6" fmla="*/ 7 w 23"/>
                <a:gd name="T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3">
                  <a:moveTo>
                    <a:pt x="7" y="5"/>
                  </a:moveTo>
                  <a:cubicBezTo>
                    <a:pt x="0" y="9"/>
                    <a:pt x="2" y="21"/>
                    <a:pt x="13" y="22"/>
                  </a:cubicBezTo>
                  <a:cubicBezTo>
                    <a:pt x="21" y="23"/>
                    <a:pt x="23" y="16"/>
                    <a:pt x="22" y="12"/>
                  </a:cubicBezTo>
                  <a:cubicBezTo>
                    <a:pt x="21" y="7"/>
                    <a:pt x="14" y="0"/>
                    <a:pt x="7" y="5"/>
                  </a:cubicBezTo>
                  <a:close/>
                </a:path>
              </a:pathLst>
            </a:custGeom>
            <a:solidFill>
              <a:srgbClr val="005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944"/>
            <p:cNvSpPr/>
            <p:nvPr/>
          </p:nvSpPr>
          <p:spPr bwMode="auto">
            <a:xfrm>
              <a:off x="4448589" y="4498568"/>
              <a:ext cx="265902" cy="336768"/>
            </a:xfrm>
            <a:custGeom>
              <a:avLst/>
              <a:gdLst>
                <a:gd name="T0" fmla="*/ 16 w 39"/>
                <a:gd name="T1" fmla="*/ 29 h 53"/>
                <a:gd name="T2" fmla="*/ 10 w 39"/>
                <a:gd name="T3" fmla="*/ 5 h 53"/>
                <a:gd name="T4" fmla="*/ 5 w 39"/>
                <a:gd name="T5" fmla="*/ 25 h 53"/>
                <a:gd name="T6" fmla="*/ 29 w 39"/>
                <a:gd name="T7" fmla="*/ 47 h 53"/>
                <a:gd name="T8" fmla="*/ 39 w 39"/>
                <a:gd name="T9" fmla="*/ 48 h 53"/>
                <a:gd name="T10" fmla="*/ 26 w 39"/>
                <a:gd name="T11" fmla="*/ 37 h 53"/>
                <a:gd name="T12" fmla="*/ 16 w 39"/>
                <a:gd name="T13" fmla="*/ 2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3">
                  <a:moveTo>
                    <a:pt x="16" y="29"/>
                  </a:moveTo>
                  <a:cubicBezTo>
                    <a:pt x="11" y="21"/>
                    <a:pt x="10" y="9"/>
                    <a:pt x="10" y="5"/>
                  </a:cubicBezTo>
                  <a:cubicBezTo>
                    <a:pt x="10" y="0"/>
                    <a:pt x="0" y="8"/>
                    <a:pt x="5" y="25"/>
                  </a:cubicBezTo>
                  <a:cubicBezTo>
                    <a:pt x="10" y="42"/>
                    <a:pt x="24" y="44"/>
                    <a:pt x="29" y="47"/>
                  </a:cubicBezTo>
                  <a:cubicBezTo>
                    <a:pt x="33" y="51"/>
                    <a:pt x="39" y="53"/>
                    <a:pt x="39" y="48"/>
                  </a:cubicBezTo>
                  <a:cubicBezTo>
                    <a:pt x="39" y="42"/>
                    <a:pt x="31" y="39"/>
                    <a:pt x="26" y="37"/>
                  </a:cubicBezTo>
                  <a:cubicBezTo>
                    <a:pt x="21" y="34"/>
                    <a:pt x="16" y="29"/>
                    <a:pt x="16" y="29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945"/>
            <p:cNvSpPr/>
            <p:nvPr/>
          </p:nvSpPr>
          <p:spPr bwMode="auto">
            <a:xfrm>
              <a:off x="4327726" y="4744667"/>
              <a:ext cx="372952" cy="116573"/>
            </a:xfrm>
            <a:custGeom>
              <a:avLst/>
              <a:gdLst>
                <a:gd name="T0" fmla="*/ 38 w 55"/>
                <a:gd name="T1" fmla="*/ 10 h 18"/>
                <a:gd name="T2" fmla="*/ 9 w 55"/>
                <a:gd name="T3" fmla="*/ 1 h 18"/>
                <a:gd name="T4" fmla="*/ 1 w 55"/>
                <a:gd name="T5" fmla="*/ 4 h 18"/>
                <a:gd name="T6" fmla="*/ 28 w 55"/>
                <a:gd name="T7" fmla="*/ 11 h 18"/>
                <a:gd name="T8" fmla="*/ 49 w 55"/>
                <a:gd name="T9" fmla="*/ 17 h 18"/>
                <a:gd name="T10" fmla="*/ 53 w 55"/>
                <a:gd name="T11" fmla="*/ 15 h 18"/>
                <a:gd name="T12" fmla="*/ 38 w 55"/>
                <a:gd name="T13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8">
                  <a:moveTo>
                    <a:pt x="38" y="10"/>
                  </a:moveTo>
                  <a:cubicBezTo>
                    <a:pt x="30" y="6"/>
                    <a:pt x="17" y="0"/>
                    <a:pt x="9" y="1"/>
                  </a:cubicBezTo>
                  <a:cubicBezTo>
                    <a:pt x="9" y="1"/>
                    <a:pt x="2" y="1"/>
                    <a:pt x="1" y="4"/>
                  </a:cubicBezTo>
                  <a:cubicBezTo>
                    <a:pt x="0" y="6"/>
                    <a:pt x="16" y="8"/>
                    <a:pt x="28" y="11"/>
                  </a:cubicBezTo>
                  <a:cubicBezTo>
                    <a:pt x="39" y="15"/>
                    <a:pt x="46" y="18"/>
                    <a:pt x="49" y="17"/>
                  </a:cubicBezTo>
                  <a:cubicBezTo>
                    <a:pt x="53" y="17"/>
                    <a:pt x="55" y="16"/>
                    <a:pt x="53" y="15"/>
                  </a:cubicBezTo>
                  <a:cubicBezTo>
                    <a:pt x="52" y="14"/>
                    <a:pt x="45" y="14"/>
                    <a:pt x="38" y="10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946"/>
            <p:cNvSpPr/>
            <p:nvPr/>
          </p:nvSpPr>
          <p:spPr bwMode="auto">
            <a:xfrm>
              <a:off x="3823550" y="4310755"/>
              <a:ext cx="276261" cy="213718"/>
            </a:xfrm>
            <a:custGeom>
              <a:avLst/>
              <a:gdLst>
                <a:gd name="T0" fmla="*/ 9 w 41"/>
                <a:gd name="T1" fmla="*/ 16 h 34"/>
                <a:gd name="T2" fmla="*/ 11 w 41"/>
                <a:gd name="T3" fmla="*/ 34 h 34"/>
                <a:gd name="T4" fmla="*/ 35 w 41"/>
                <a:gd name="T5" fmla="*/ 27 h 34"/>
                <a:gd name="T6" fmla="*/ 39 w 41"/>
                <a:gd name="T7" fmla="*/ 19 h 34"/>
                <a:gd name="T8" fmla="*/ 20 w 41"/>
                <a:gd name="T9" fmla="*/ 3 h 34"/>
                <a:gd name="T10" fmla="*/ 9 w 41"/>
                <a:gd name="T11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4">
                  <a:moveTo>
                    <a:pt x="9" y="16"/>
                  </a:moveTo>
                  <a:cubicBezTo>
                    <a:pt x="6" y="25"/>
                    <a:pt x="0" y="34"/>
                    <a:pt x="11" y="34"/>
                  </a:cubicBezTo>
                  <a:cubicBezTo>
                    <a:pt x="23" y="34"/>
                    <a:pt x="31" y="29"/>
                    <a:pt x="35" y="27"/>
                  </a:cubicBezTo>
                  <a:cubicBezTo>
                    <a:pt x="39" y="25"/>
                    <a:pt x="41" y="22"/>
                    <a:pt x="39" y="19"/>
                  </a:cubicBezTo>
                  <a:cubicBezTo>
                    <a:pt x="39" y="19"/>
                    <a:pt x="26" y="6"/>
                    <a:pt x="20" y="3"/>
                  </a:cubicBezTo>
                  <a:cubicBezTo>
                    <a:pt x="15" y="0"/>
                    <a:pt x="11" y="6"/>
                    <a:pt x="9" y="16"/>
                  </a:cubicBezTo>
                  <a:close/>
                </a:path>
              </a:pathLst>
            </a:custGeom>
            <a:solidFill>
              <a:srgbClr val="BF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947"/>
            <p:cNvSpPr/>
            <p:nvPr/>
          </p:nvSpPr>
          <p:spPr bwMode="auto">
            <a:xfrm>
              <a:off x="3074191" y="3760269"/>
              <a:ext cx="424752" cy="372388"/>
            </a:xfrm>
            <a:custGeom>
              <a:avLst/>
              <a:gdLst>
                <a:gd name="T0" fmla="*/ 9 w 63"/>
                <a:gd name="T1" fmla="*/ 54 h 59"/>
                <a:gd name="T2" fmla="*/ 31 w 63"/>
                <a:gd name="T3" fmla="*/ 51 h 59"/>
                <a:gd name="T4" fmla="*/ 44 w 63"/>
                <a:gd name="T5" fmla="*/ 51 h 59"/>
                <a:gd name="T6" fmla="*/ 58 w 63"/>
                <a:gd name="T7" fmla="*/ 59 h 59"/>
                <a:gd name="T8" fmla="*/ 43 w 63"/>
                <a:gd name="T9" fmla="*/ 47 h 59"/>
                <a:gd name="T10" fmla="*/ 35 w 63"/>
                <a:gd name="T11" fmla="*/ 39 h 59"/>
                <a:gd name="T12" fmla="*/ 29 w 63"/>
                <a:gd name="T13" fmla="*/ 30 h 59"/>
                <a:gd name="T14" fmla="*/ 20 w 63"/>
                <a:gd name="T15" fmla="*/ 11 h 59"/>
                <a:gd name="T16" fmla="*/ 18 w 63"/>
                <a:gd name="T17" fmla="*/ 19 h 59"/>
                <a:gd name="T18" fmla="*/ 28 w 63"/>
                <a:gd name="T19" fmla="*/ 33 h 59"/>
                <a:gd name="T20" fmla="*/ 11 w 63"/>
                <a:gd name="T21" fmla="*/ 28 h 59"/>
                <a:gd name="T22" fmla="*/ 14 w 63"/>
                <a:gd name="T23" fmla="*/ 33 h 59"/>
                <a:gd name="T24" fmla="*/ 28 w 63"/>
                <a:gd name="T25" fmla="*/ 38 h 59"/>
                <a:gd name="T26" fmla="*/ 11 w 63"/>
                <a:gd name="T27" fmla="*/ 39 h 59"/>
                <a:gd name="T28" fmla="*/ 16 w 63"/>
                <a:gd name="T29" fmla="*/ 44 h 59"/>
                <a:gd name="T30" fmla="*/ 28 w 63"/>
                <a:gd name="T31" fmla="*/ 47 h 59"/>
                <a:gd name="T32" fmla="*/ 9 w 63"/>
                <a:gd name="T33" fmla="*/ 5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59">
                  <a:moveTo>
                    <a:pt x="9" y="54"/>
                  </a:moveTo>
                  <a:cubicBezTo>
                    <a:pt x="12" y="56"/>
                    <a:pt x="17" y="53"/>
                    <a:pt x="31" y="51"/>
                  </a:cubicBezTo>
                  <a:cubicBezTo>
                    <a:pt x="36" y="51"/>
                    <a:pt x="41" y="51"/>
                    <a:pt x="44" y="51"/>
                  </a:cubicBezTo>
                  <a:cubicBezTo>
                    <a:pt x="52" y="53"/>
                    <a:pt x="56" y="59"/>
                    <a:pt x="58" y="59"/>
                  </a:cubicBezTo>
                  <a:cubicBezTo>
                    <a:pt x="61" y="59"/>
                    <a:pt x="63" y="58"/>
                    <a:pt x="43" y="47"/>
                  </a:cubicBezTo>
                  <a:cubicBezTo>
                    <a:pt x="43" y="47"/>
                    <a:pt x="38" y="44"/>
                    <a:pt x="35" y="39"/>
                  </a:cubicBezTo>
                  <a:cubicBezTo>
                    <a:pt x="33" y="37"/>
                    <a:pt x="31" y="32"/>
                    <a:pt x="29" y="30"/>
                  </a:cubicBezTo>
                  <a:cubicBezTo>
                    <a:pt x="25" y="23"/>
                    <a:pt x="22" y="16"/>
                    <a:pt x="20" y="11"/>
                  </a:cubicBezTo>
                  <a:cubicBezTo>
                    <a:pt x="14" y="0"/>
                    <a:pt x="15" y="12"/>
                    <a:pt x="18" y="19"/>
                  </a:cubicBezTo>
                  <a:cubicBezTo>
                    <a:pt x="22" y="26"/>
                    <a:pt x="28" y="33"/>
                    <a:pt x="28" y="33"/>
                  </a:cubicBezTo>
                  <a:cubicBezTo>
                    <a:pt x="28" y="33"/>
                    <a:pt x="17" y="31"/>
                    <a:pt x="11" y="28"/>
                  </a:cubicBezTo>
                  <a:cubicBezTo>
                    <a:pt x="5" y="25"/>
                    <a:pt x="6" y="31"/>
                    <a:pt x="14" y="33"/>
                  </a:cubicBezTo>
                  <a:cubicBezTo>
                    <a:pt x="22" y="36"/>
                    <a:pt x="28" y="38"/>
                    <a:pt x="28" y="38"/>
                  </a:cubicBezTo>
                  <a:cubicBezTo>
                    <a:pt x="28" y="38"/>
                    <a:pt x="21" y="39"/>
                    <a:pt x="11" y="39"/>
                  </a:cubicBezTo>
                  <a:cubicBezTo>
                    <a:pt x="0" y="39"/>
                    <a:pt x="6" y="44"/>
                    <a:pt x="16" y="44"/>
                  </a:cubicBezTo>
                  <a:cubicBezTo>
                    <a:pt x="26" y="45"/>
                    <a:pt x="29" y="46"/>
                    <a:pt x="28" y="47"/>
                  </a:cubicBezTo>
                  <a:cubicBezTo>
                    <a:pt x="27" y="49"/>
                    <a:pt x="5" y="52"/>
                    <a:pt x="9" y="54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948"/>
            <p:cNvSpPr/>
            <p:nvPr/>
          </p:nvSpPr>
          <p:spPr bwMode="auto">
            <a:xfrm>
              <a:off x="4455496" y="4764096"/>
              <a:ext cx="245183" cy="90668"/>
            </a:xfrm>
            <a:custGeom>
              <a:avLst/>
              <a:gdLst>
                <a:gd name="T0" fmla="*/ 30 w 36"/>
                <a:gd name="T1" fmla="*/ 13 h 14"/>
                <a:gd name="T2" fmla="*/ 10 w 36"/>
                <a:gd name="T3" fmla="*/ 5 h 14"/>
                <a:gd name="T4" fmla="*/ 6 w 36"/>
                <a:gd name="T5" fmla="*/ 6 h 14"/>
                <a:gd name="T6" fmla="*/ 29 w 36"/>
                <a:gd name="T7" fmla="*/ 14 h 14"/>
                <a:gd name="T8" fmla="*/ 30 w 36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4">
                  <a:moveTo>
                    <a:pt x="30" y="13"/>
                  </a:moveTo>
                  <a:cubicBezTo>
                    <a:pt x="23" y="13"/>
                    <a:pt x="10" y="5"/>
                    <a:pt x="10" y="5"/>
                  </a:cubicBezTo>
                  <a:cubicBezTo>
                    <a:pt x="0" y="0"/>
                    <a:pt x="2" y="6"/>
                    <a:pt x="6" y="6"/>
                  </a:cubicBezTo>
                  <a:cubicBezTo>
                    <a:pt x="9" y="7"/>
                    <a:pt x="27" y="14"/>
                    <a:pt x="29" y="14"/>
                  </a:cubicBezTo>
                  <a:cubicBezTo>
                    <a:pt x="31" y="14"/>
                    <a:pt x="36" y="12"/>
                    <a:pt x="30" y="13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949"/>
            <p:cNvSpPr/>
            <p:nvPr/>
          </p:nvSpPr>
          <p:spPr bwMode="auto">
            <a:xfrm>
              <a:off x="4320820" y="4346373"/>
              <a:ext cx="82878" cy="71239"/>
            </a:xfrm>
            <a:custGeom>
              <a:avLst/>
              <a:gdLst>
                <a:gd name="T0" fmla="*/ 5 w 12"/>
                <a:gd name="T1" fmla="*/ 3 h 11"/>
                <a:gd name="T2" fmla="*/ 8 w 12"/>
                <a:gd name="T3" fmla="*/ 10 h 11"/>
                <a:gd name="T4" fmla="*/ 11 w 12"/>
                <a:gd name="T5" fmla="*/ 5 h 11"/>
                <a:gd name="T6" fmla="*/ 5 w 12"/>
                <a:gd name="T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5" y="3"/>
                  </a:moveTo>
                  <a:cubicBezTo>
                    <a:pt x="0" y="7"/>
                    <a:pt x="6" y="11"/>
                    <a:pt x="8" y="10"/>
                  </a:cubicBezTo>
                  <a:cubicBezTo>
                    <a:pt x="10" y="9"/>
                    <a:pt x="12" y="7"/>
                    <a:pt x="11" y="5"/>
                  </a:cubicBezTo>
                  <a:cubicBezTo>
                    <a:pt x="11" y="5"/>
                    <a:pt x="9" y="0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950"/>
            <p:cNvSpPr/>
            <p:nvPr/>
          </p:nvSpPr>
          <p:spPr bwMode="auto">
            <a:xfrm>
              <a:off x="3668152" y="3779698"/>
              <a:ext cx="884035" cy="670298"/>
            </a:xfrm>
            <a:custGeom>
              <a:avLst/>
              <a:gdLst>
                <a:gd name="T0" fmla="*/ 52 w 131"/>
                <a:gd name="T1" fmla="*/ 9 h 106"/>
                <a:gd name="T2" fmla="*/ 11 w 131"/>
                <a:gd name="T3" fmla="*/ 31 h 106"/>
                <a:gd name="T4" fmla="*/ 40 w 131"/>
                <a:gd name="T5" fmla="*/ 52 h 106"/>
                <a:gd name="T6" fmla="*/ 94 w 131"/>
                <a:gd name="T7" fmla="*/ 79 h 106"/>
                <a:gd name="T8" fmla="*/ 120 w 131"/>
                <a:gd name="T9" fmla="*/ 96 h 106"/>
                <a:gd name="T10" fmla="*/ 123 w 131"/>
                <a:gd name="T11" fmla="*/ 73 h 106"/>
                <a:gd name="T12" fmla="*/ 52 w 131"/>
                <a:gd name="T13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06">
                  <a:moveTo>
                    <a:pt x="52" y="9"/>
                  </a:moveTo>
                  <a:cubicBezTo>
                    <a:pt x="29" y="0"/>
                    <a:pt x="21" y="21"/>
                    <a:pt x="11" y="31"/>
                  </a:cubicBezTo>
                  <a:cubicBezTo>
                    <a:pt x="0" y="41"/>
                    <a:pt x="22" y="45"/>
                    <a:pt x="40" y="52"/>
                  </a:cubicBezTo>
                  <a:cubicBezTo>
                    <a:pt x="58" y="60"/>
                    <a:pt x="77" y="77"/>
                    <a:pt x="94" y="79"/>
                  </a:cubicBezTo>
                  <a:cubicBezTo>
                    <a:pt x="111" y="81"/>
                    <a:pt x="120" y="86"/>
                    <a:pt x="120" y="96"/>
                  </a:cubicBezTo>
                  <a:cubicBezTo>
                    <a:pt x="121" y="106"/>
                    <a:pt x="131" y="91"/>
                    <a:pt x="123" y="73"/>
                  </a:cubicBezTo>
                  <a:cubicBezTo>
                    <a:pt x="116" y="56"/>
                    <a:pt x="76" y="18"/>
                    <a:pt x="52" y="9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951"/>
            <p:cNvSpPr/>
            <p:nvPr/>
          </p:nvSpPr>
          <p:spPr bwMode="auto">
            <a:xfrm>
              <a:off x="3889161" y="4346373"/>
              <a:ext cx="189931" cy="158670"/>
            </a:xfrm>
            <a:custGeom>
              <a:avLst/>
              <a:gdLst>
                <a:gd name="T0" fmla="*/ 5 w 28"/>
                <a:gd name="T1" fmla="*/ 25 h 25"/>
                <a:gd name="T2" fmla="*/ 17 w 28"/>
                <a:gd name="T3" fmla="*/ 23 h 25"/>
                <a:gd name="T4" fmla="*/ 24 w 28"/>
                <a:gd name="T5" fmla="*/ 19 h 25"/>
                <a:gd name="T6" fmla="*/ 28 w 28"/>
                <a:gd name="T7" fmla="*/ 16 h 25"/>
                <a:gd name="T8" fmla="*/ 22 w 28"/>
                <a:gd name="T9" fmla="*/ 12 h 25"/>
                <a:gd name="T10" fmla="*/ 9 w 28"/>
                <a:gd name="T11" fmla="*/ 0 h 25"/>
                <a:gd name="T12" fmla="*/ 10 w 28"/>
                <a:gd name="T13" fmla="*/ 6 h 25"/>
                <a:gd name="T14" fmla="*/ 15 w 28"/>
                <a:gd name="T15" fmla="*/ 13 h 25"/>
                <a:gd name="T16" fmla="*/ 4 w 28"/>
                <a:gd name="T17" fmla="*/ 11 h 25"/>
                <a:gd name="T18" fmla="*/ 11 w 28"/>
                <a:gd name="T19" fmla="*/ 17 h 25"/>
                <a:gd name="T20" fmla="*/ 5 w 28"/>
                <a:gd name="T21" fmla="*/ 19 h 25"/>
                <a:gd name="T22" fmla="*/ 8 w 28"/>
                <a:gd name="T23" fmla="*/ 22 h 25"/>
                <a:gd name="T24" fmla="*/ 5 w 28"/>
                <a:gd name="T2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25">
                  <a:moveTo>
                    <a:pt x="5" y="25"/>
                  </a:moveTo>
                  <a:cubicBezTo>
                    <a:pt x="9" y="25"/>
                    <a:pt x="14" y="25"/>
                    <a:pt x="17" y="23"/>
                  </a:cubicBezTo>
                  <a:cubicBezTo>
                    <a:pt x="20" y="21"/>
                    <a:pt x="21" y="20"/>
                    <a:pt x="24" y="19"/>
                  </a:cubicBezTo>
                  <a:cubicBezTo>
                    <a:pt x="27" y="19"/>
                    <a:pt x="28" y="19"/>
                    <a:pt x="28" y="16"/>
                  </a:cubicBezTo>
                  <a:cubicBezTo>
                    <a:pt x="28" y="16"/>
                    <a:pt x="25" y="15"/>
                    <a:pt x="22" y="12"/>
                  </a:cubicBezTo>
                  <a:cubicBezTo>
                    <a:pt x="20" y="9"/>
                    <a:pt x="12" y="0"/>
                    <a:pt x="9" y="0"/>
                  </a:cubicBezTo>
                  <a:cubicBezTo>
                    <a:pt x="7" y="0"/>
                    <a:pt x="7" y="3"/>
                    <a:pt x="10" y="6"/>
                  </a:cubicBezTo>
                  <a:cubicBezTo>
                    <a:pt x="13" y="10"/>
                    <a:pt x="16" y="9"/>
                    <a:pt x="15" y="13"/>
                  </a:cubicBezTo>
                  <a:cubicBezTo>
                    <a:pt x="15" y="14"/>
                    <a:pt x="6" y="10"/>
                    <a:pt x="4" y="11"/>
                  </a:cubicBezTo>
                  <a:cubicBezTo>
                    <a:pt x="3" y="12"/>
                    <a:pt x="8" y="16"/>
                    <a:pt x="11" y="17"/>
                  </a:cubicBezTo>
                  <a:cubicBezTo>
                    <a:pt x="13" y="18"/>
                    <a:pt x="10" y="18"/>
                    <a:pt x="5" y="19"/>
                  </a:cubicBezTo>
                  <a:cubicBezTo>
                    <a:pt x="0" y="21"/>
                    <a:pt x="4" y="22"/>
                    <a:pt x="8" y="22"/>
                  </a:cubicBezTo>
                  <a:cubicBezTo>
                    <a:pt x="11" y="22"/>
                    <a:pt x="1" y="24"/>
                    <a:pt x="5" y="25"/>
                  </a:cubicBezTo>
                  <a:close/>
                </a:path>
              </a:pathLst>
            </a:custGeom>
            <a:solidFill>
              <a:srgbClr val="9F4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952"/>
            <p:cNvSpPr/>
            <p:nvPr/>
          </p:nvSpPr>
          <p:spPr bwMode="auto">
            <a:xfrm>
              <a:off x="3902974" y="4346373"/>
              <a:ext cx="189931" cy="158670"/>
            </a:xfrm>
            <a:custGeom>
              <a:avLst/>
              <a:gdLst>
                <a:gd name="T0" fmla="*/ 1 w 28"/>
                <a:gd name="T1" fmla="*/ 24 h 25"/>
                <a:gd name="T2" fmla="*/ 17 w 28"/>
                <a:gd name="T3" fmla="*/ 20 h 25"/>
                <a:gd name="T4" fmla="*/ 25 w 28"/>
                <a:gd name="T5" fmla="*/ 18 h 25"/>
                <a:gd name="T6" fmla="*/ 18 w 28"/>
                <a:gd name="T7" fmla="*/ 13 h 25"/>
                <a:gd name="T8" fmla="*/ 6 w 28"/>
                <a:gd name="T9" fmla="*/ 2 h 25"/>
                <a:gd name="T10" fmla="*/ 15 w 28"/>
                <a:gd name="T11" fmla="*/ 15 h 25"/>
                <a:gd name="T12" fmla="*/ 2 w 28"/>
                <a:gd name="T13" fmla="*/ 11 h 25"/>
                <a:gd name="T14" fmla="*/ 13 w 28"/>
                <a:gd name="T15" fmla="*/ 17 h 25"/>
                <a:gd name="T16" fmla="*/ 1 w 28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5">
                  <a:moveTo>
                    <a:pt x="1" y="24"/>
                  </a:moveTo>
                  <a:cubicBezTo>
                    <a:pt x="1" y="25"/>
                    <a:pt x="13" y="23"/>
                    <a:pt x="17" y="20"/>
                  </a:cubicBezTo>
                  <a:cubicBezTo>
                    <a:pt x="20" y="18"/>
                    <a:pt x="23" y="19"/>
                    <a:pt x="25" y="18"/>
                  </a:cubicBezTo>
                  <a:cubicBezTo>
                    <a:pt x="28" y="17"/>
                    <a:pt x="21" y="18"/>
                    <a:pt x="18" y="13"/>
                  </a:cubicBezTo>
                  <a:cubicBezTo>
                    <a:pt x="15" y="8"/>
                    <a:pt x="8" y="0"/>
                    <a:pt x="6" y="2"/>
                  </a:cubicBezTo>
                  <a:cubicBezTo>
                    <a:pt x="4" y="3"/>
                    <a:pt x="17" y="12"/>
                    <a:pt x="15" y="15"/>
                  </a:cubicBezTo>
                  <a:cubicBezTo>
                    <a:pt x="14" y="17"/>
                    <a:pt x="4" y="10"/>
                    <a:pt x="2" y="11"/>
                  </a:cubicBezTo>
                  <a:cubicBezTo>
                    <a:pt x="0" y="13"/>
                    <a:pt x="12" y="15"/>
                    <a:pt x="13" y="17"/>
                  </a:cubicBezTo>
                  <a:cubicBezTo>
                    <a:pt x="13" y="20"/>
                    <a:pt x="1" y="23"/>
                    <a:pt x="1" y="24"/>
                  </a:cubicBezTo>
                  <a:close/>
                </a:path>
              </a:pathLst>
            </a:custGeom>
            <a:solidFill>
              <a:srgbClr val="68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953"/>
            <p:cNvSpPr/>
            <p:nvPr/>
          </p:nvSpPr>
          <p:spPr bwMode="auto">
            <a:xfrm>
              <a:off x="4058372" y="4359326"/>
              <a:ext cx="183024" cy="369149"/>
            </a:xfrm>
            <a:custGeom>
              <a:avLst/>
              <a:gdLst>
                <a:gd name="T0" fmla="*/ 7 w 27"/>
                <a:gd name="T1" fmla="*/ 3 h 58"/>
                <a:gd name="T2" fmla="*/ 2 w 27"/>
                <a:gd name="T3" fmla="*/ 29 h 58"/>
                <a:gd name="T4" fmla="*/ 25 w 27"/>
                <a:gd name="T5" fmla="*/ 57 h 58"/>
                <a:gd name="T6" fmla="*/ 13 w 27"/>
                <a:gd name="T7" fmla="*/ 46 h 58"/>
                <a:gd name="T8" fmla="*/ 11 w 27"/>
                <a:gd name="T9" fmla="*/ 6 h 58"/>
                <a:gd name="T10" fmla="*/ 7 w 27"/>
                <a:gd name="T11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8">
                  <a:moveTo>
                    <a:pt x="7" y="3"/>
                  </a:moveTo>
                  <a:cubicBezTo>
                    <a:pt x="5" y="6"/>
                    <a:pt x="0" y="12"/>
                    <a:pt x="2" y="29"/>
                  </a:cubicBezTo>
                  <a:cubicBezTo>
                    <a:pt x="5" y="54"/>
                    <a:pt x="23" y="58"/>
                    <a:pt x="25" y="57"/>
                  </a:cubicBezTo>
                  <a:cubicBezTo>
                    <a:pt x="27" y="55"/>
                    <a:pt x="17" y="56"/>
                    <a:pt x="13" y="46"/>
                  </a:cubicBezTo>
                  <a:cubicBezTo>
                    <a:pt x="8" y="37"/>
                    <a:pt x="7" y="12"/>
                    <a:pt x="11" y="6"/>
                  </a:cubicBezTo>
                  <a:cubicBezTo>
                    <a:pt x="15" y="0"/>
                    <a:pt x="9" y="0"/>
                    <a:pt x="7" y="3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54"/>
            <p:cNvSpPr/>
            <p:nvPr/>
          </p:nvSpPr>
          <p:spPr bwMode="auto">
            <a:xfrm>
              <a:off x="4072185" y="3893032"/>
              <a:ext cx="41439" cy="35621"/>
            </a:xfrm>
            <a:custGeom>
              <a:avLst/>
              <a:gdLst>
                <a:gd name="T0" fmla="*/ 1 w 6"/>
                <a:gd name="T1" fmla="*/ 3 h 6"/>
                <a:gd name="T2" fmla="*/ 3 w 6"/>
                <a:gd name="T3" fmla="*/ 6 h 6"/>
                <a:gd name="T4" fmla="*/ 6 w 6"/>
                <a:gd name="T5" fmla="*/ 3 h 6"/>
                <a:gd name="T6" fmla="*/ 3 w 6"/>
                <a:gd name="T7" fmla="*/ 0 h 6"/>
                <a:gd name="T8" fmla="*/ 1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3"/>
                  </a:move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Oval 1955"/>
            <p:cNvSpPr>
              <a:spLocks noChangeArrowheads="1"/>
            </p:cNvSpPr>
            <p:nvPr/>
          </p:nvSpPr>
          <p:spPr bwMode="auto">
            <a:xfrm>
              <a:off x="4151609" y="3935129"/>
              <a:ext cx="13813" cy="1295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2494"/>
            <p:cNvSpPr/>
            <p:nvPr/>
          </p:nvSpPr>
          <p:spPr bwMode="auto">
            <a:xfrm>
              <a:off x="4721398" y="4245992"/>
              <a:ext cx="58707" cy="51810"/>
            </a:xfrm>
            <a:custGeom>
              <a:avLst/>
              <a:gdLst>
                <a:gd name="T0" fmla="*/ 2 w 9"/>
                <a:gd name="T1" fmla="*/ 2 h 8"/>
                <a:gd name="T2" fmla="*/ 2 w 9"/>
                <a:gd name="T3" fmla="*/ 7 h 8"/>
                <a:gd name="T4" fmla="*/ 7 w 9"/>
                <a:gd name="T5" fmla="*/ 6 h 8"/>
                <a:gd name="T6" fmla="*/ 7 w 9"/>
                <a:gd name="T7" fmla="*/ 1 h 8"/>
                <a:gd name="T8" fmla="*/ 2 w 9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2" y="2"/>
                  </a:moveTo>
                  <a:cubicBezTo>
                    <a:pt x="0" y="4"/>
                    <a:pt x="1" y="6"/>
                    <a:pt x="2" y="7"/>
                  </a:cubicBezTo>
                  <a:cubicBezTo>
                    <a:pt x="4" y="8"/>
                    <a:pt x="6" y="8"/>
                    <a:pt x="7" y="6"/>
                  </a:cubicBezTo>
                  <a:cubicBezTo>
                    <a:pt x="9" y="5"/>
                    <a:pt x="8" y="3"/>
                    <a:pt x="7" y="1"/>
                  </a:cubicBezTo>
                  <a:cubicBezTo>
                    <a:pt x="5" y="0"/>
                    <a:pt x="3" y="0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2495"/>
            <p:cNvSpPr/>
            <p:nvPr/>
          </p:nvSpPr>
          <p:spPr bwMode="auto">
            <a:xfrm>
              <a:off x="4835355" y="4297802"/>
              <a:ext cx="27626" cy="22668"/>
            </a:xfrm>
            <a:custGeom>
              <a:avLst/>
              <a:gdLst>
                <a:gd name="T0" fmla="*/ 0 w 4"/>
                <a:gd name="T1" fmla="*/ 1 h 4"/>
                <a:gd name="T2" fmla="*/ 1 w 4"/>
                <a:gd name="T3" fmla="*/ 4 h 4"/>
                <a:gd name="T4" fmla="*/ 3 w 4"/>
                <a:gd name="T5" fmla="*/ 4 h 4"/>
                <a:gd name="T6" fmla="*/ 3 w 4"/>
                <a:gd name="T7" fmla="*/ 1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3" y="4"/>
                    <a:pt x="3" y="4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5" name="文本框 3"/>
          <p:cNvSpPr>
            <a:spLocks noChangeArrowheads="1"/>
          </p:cNvSpPr>
          <p:nvPr/>
        </p:nvSpPr>
        <p:spPr bwMode="auto">
          <a:xfrm>
            <a:off x="1291264" y="2106972"/>
            <a:ext cx="457203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solidFill>
                  <a:srgbClr val="005666"/>
                </a:solidFill>
                <a:ea typeface="方正静蕾简体" panose="02000000000000000000" pitchFamily="2" charset="-122"/>
                <a:sym typeface="Segoe UI" panose="020B0502040204020203" pitchFamily="34" charset="0"/>
              </a:rPr>
              <a:t>Business Power point</a:t>
            </a:r>
            <a:endParaRPr lang="zh-CN" altLang="en-US" sz="3600" dirty="0">
              <a:solidFill>
                <a:srgbClr val="005666"/>
              </a:solidFill>
              <a:ea typeface="方正静蕾简体" panose="02000000000000000000" pitchFamily="2" charset="-122"/>
              <a:sym typeface="Segoe UI" panose="020B0502040204020203" pitchFamily="34" charset="0"/>
            </a:endParaRPr>
          </a:p>
        </p:txBody>
      </p:sp>
      <p:sp>
        <p:nvSpPr>
          <p:cNvPr id="23596" name="矩形 4"/>
          <p:cNvSpPr>
            <a:spLocks noChangeArrowheads="1"/>
          </p:cNvSpPr>
          <p:nvPr/>
        </p:nvSpPr>
        <p:spPr bwMode="auto">
          <a:xfrm>
            <a:off x="1263127" y="2993784"/>
            <a:ext cx="5238787" cy="1996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dirty="0">
                <a:solidFill>
                  <a:srgbClr val="005666"/>
                </a:solidFill>
                <a:ea typeface="方正静蕾简体" panose="02000000000000000000" pitchFamily="2" charset="-122"/>
              </a:rPr>
              <a:t>A designer can use default text to simulate what text would look like. If it is not real text. If it is not real text. A designer can use default text to simulate what text would look like. If it is not real text. If it is not real text. A designer can use default text to simulate what text would look like. If it is not real text. If it is not real text. </a:t>
            </a:r>
          </a:p>
        </p:txBody>
      </p:sp>
      <p:sp>
        <p:nvSpPr>
          <p:cNvPr id="23597" name="文本框 7"/>
          <p:cNvSpPr>
            <a:spLocks noChangeArrowheads="1"/>
          </p:cNvSpPr>
          <p:nvPr/>
        </p:nvSpPr>
        <p:spPr bwMode="auto">
          <a:xfrm>
            <a:off x="1347535" y="5300071"/>
            <a:ext cx="2952751" cy="400110"/>
          </a:xfrm>
          <a:prstGeom prst="rect">
            <a:avLst/>
          </a:prstGeom>
          <a:solidFill>
            <a:srgbClr val="005666"/>
          </a:solidFill>
          <a:ln w="9525" cmpd="sng">
            <a:noFill/>
            <a:bevel/>
          </a:ln>
        </p:spPr>
        <p:txBody>
          <a:bodyPr lIns="91440" tIns="45720" rIns="91440" bIns="45720">
            <a:spAutoFit/>
          </a:bodyPr>
          <a:lstStyle/>
          <a:p>
            <a:endParaRPr lang="en-US" sz="2000" dirty="0">
              <a:solidFill>
                <a:srgbClr val="005666"/>
              </a:solidFill>
              <a:ea typeface="Dotum" pitchFamily="34" charset="-127"/>
              <a:sym typeface="Segoe UI Semilight" panose="020B0402040204020203" pitchFamily="2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723288" y="5282551"/>
            <a:ext cx="2126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a typeface="方正静蕾简体" panose="02000000000000000000" pitchFamily="2" charset="-122"/>
                <a:sym typeface="Segoe UI Semilight" panose="020B0402040204020203" pitchFamily="2" charset="0"/>
              </a:rPr>
              <a:t>We’re the best </a:t>
            </a:r>
          </a:p>
        </p:txBody>
      </p:sp>
      <p:grpSp>
        <p:nvGrpSpPr>
          <p:cNvPr id="113" name="组合 112"/>
          <p:cNvGrpSpPr/>
          <p:nvPr/>
        </p:nvGrpSpPr>
        <p:grpSpPr>
          <a:xfrm>
            <a:off x="6074312" y="1688124"/>
            <a:ext cx="5348654" cy="4285728"/>
            <a:chOff x="1904439" y="-355318"/>
            <a:chExt cx="5664201" cy="4060831"/>
          </a:xfrm>
        </p:grpSpPr>
        <p:sp>
          <p:nvSpPr>
            <p:cNvPr id="114" name="Rectangle 5"/>
            <p:cNvSpPr>
              <a:spLocks noChangeArrowheads="1"/>
            </p:cNvSpPr>
            <p:nvPr/>
          </p:nvSpPr>
          <p:spPr bwMode="auto">
            <a:xfrm>
              <a:off x="3501464" y="790859"/>
              <a:ext cx="31750" cy="479426"/>
            </a:xfrm>
            <a:prstGeom prst="rect">
              <a:avLst/>
            </a:prstGeom>
            <a:solidFill>
              <a:srgbClr val="291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6"/>
            <p:cNvSpPr/>
            <p:nvPr/>
          </p:nvSpPr>
          <p:spPr bwMode="auto">
            <a:xfrm>
              <a:off x="3531627" y="790859"/>
              <a:ext cx="339725" cy="177800"/>
            </a:xfrm>
            <a:custGeom>
              <a:avLst/>
              <a:gdLst>
                <a:gd name="T0" fmla="*/ 214 w 214"/>
                <a:gd name="T1" fmla="*/ 112 h 112"/>
                <a:gd name="T2" fmla="*/ 0 w 214"/>
                <a:gd name="T3" fmla="*/ 112 h 112"/>
                <a:gd name="T4" fmla="*/ 0 w 214"/>
                <a:gd name="T5" fmla="*/ 0 h 112"/>
                <a:gd name="T6" fmla="*/ 214 w 214"/>
                <a:gd name="T7" fmla="*/ 0 h 112"/>
                <a:gd name="T8" fmla="*/ 131 w 214"/>
                <a:gd name="T9" fmla="*/ 56 h 112"/>
                <a:gd name="T10" fmla="*/ 214 w 214"/>
                <a:gd name="T1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4" h="112">
                  <a:moveTo>
                    <a:pt x="214" y="112"/>
                  </a:moveTo>
                  <a:lnTo>
                    <a:pt x="0" y="112"/>
                  </a:lnTo>
                  <a:lnTo>
                    <a:pt x="0" y="0"/>
                  </a:lnTo>
                  <a:lnTo>
                    <a:pt x="214" y="0"/>
                  </a:lnTo>
                  <a:lnTo>
                    <a:pt x="131" y="56"/>
                  </a:lnTo>
                  <a:lnTo>
                    <a:pt x="214" y="112"/>
                  </a:lnTo>
                  <a:close/>
                </a:path>
              </a:pathLst>
            </a:custGeom>
            <a:solidFill>
              <a:srgbClr val="E44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7"/>
            <p:cNvSpPr/>
            <p:nvPr/>
          </p:nvSpPr>
          <p:spPr bwMode="auto">
            <a:xfrm>
              <a:off x="3415739" y="1013109"/>
              <a:ext cx="1501775" cy="2008190"/>
            </a:xfrm>
            <a:custGeom>
              <a:avLst/>
              <a:gdLst>
                <a:gd name="T0" fmla="*/ 561 w 946"/>
                <a:gd name="T1" fmla="*/ 0 h 1265"/>
                <a:gd name="T2" fmla="*/ 0 w 946"/>
                <a:gd name="T3" fmla="*/ 1265 h 1265"/>
                <a:gd name="T4" fmla="*/ 946 w 946"/>
                <a:gd name="T5" fmla="*/ 1265 h 1265"/>
                <a:gd name="T6" fmla="*/ 946 w 946"/>
                <a:gd name="T7" fmla="*/ 0 h 1265"/>
                <a:gd name="T8" fmla="*/ 561 w 946"/>
                <a:gd name="T9" fmla="*/ 0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6" h="1265">
                  <a:moveTo>
                    <a:pt x="561" y="0"/>
                  </a:moveTo>
                  <a:lnTo>
                    <a:pt x="0" y="1265"/>
                  </a:lnTo>
                  <a:lnTo>
                    <a:pt x="946" y="1265"/>
                  </a:lnTo>
                  <a:lnTo>
                    <a:pt x="946" y="0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rgbClr val="36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8"/>
            <p:cNvSpPr/>
            <p:nvPr/>
          </p:nvSpPr>
          <p:spPr bwMode="auto">
            <a:xfrm>
              <a:off x="3415739" y="1013109"/>
              <a:ext cx="1501775" cy="2008190"/>
            </a:xfrm>
            <a:custGeom>
              <a:avLst/>
              <a:gdLst>
                <a:gd name="T0" fmla="*/ 561 w 946"/>
                <a:gd name="T1" fmla="*/ 0 h 1265"/>
                <a:gd name="T2" fmla="*/ 0 w 946"/>
                <a:gd name="T3" fmla="*/ 1265 h 1265"/>
                <a:gd name="T4" fmla="*/ 946 w 946"/>
                <a:gd name="T5" fmla="*/ 1265 h 1265"/>
                <a:gd name="T6" fmla="*/ 946 w 946"/>
                <a:gd name="T7" fmla="*/ 0 h 1265"/>
                <a:gd name="T8" fmla="*/ 561 w 946"/>
                <a:gd name="T9" fmla="*/ 0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6" h="1265">
                  <a:moveTo>
                    <a:pt x="561" y="0"/>
                  </a:moveTo>
                  <a:lnTo>
                    <a:pt x="0" y="1265"/>
                  </a:lnTo>
                  <a:lnTo>
                    <a:pt x="946" y="1265"/>
                  </a:lnTo>
                  <a:lnTo>
                    <a:pt x="946" y="0"/>
                  </a:lnTo>
                  <a:lnTo>
                    <a:pt x="5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9"/>
            <p:cNvSpPr/>
            <p:nvPr/>
          </p:nvSpPr>
          <p:spPr bwMode="auto">
            <a:xfrm>
              <a:off x="4909577" y="1013109"/>
              <a:ext cx="1492250" cy="2008190"/>
            </a:xfrm>
            <a:custGeom>
              <a:avLst/>
              <a:gdLst>
                <a:gd name="T0" fmla="*/ 379 w 940"/>
                <a:gd name="T1" fmla="*/ 0 h 1265"/>
                <a:gd name="T2" fmla="*/ 0 w 940"/>
                <a:gd name="T3" fmla="*/ 0 h 1265"/>
                <a:gd name="T4" fmla="*/ 0 w 940"/>
                <a:gd name="T5" fmla="*/ 1265 h 1265"/>
                <a:gd name="T6" fmla="*/ 940 w 940"/>
                <a:gd name="T7" fmla="*/ 1265 h 1265"/>
                <a:gd name="T8" fmla="*/ 379 w 940"/>
                <a:gd name="T9" fmla="*/ 0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1265">
                  <a:moveTo>
                    <a:pt x="379" y="0"/>
                  </a:moveTo>
                  <a:lnTo>
                    <a:pt x="0" y="0"/>
                  </a:lnTo>
                  <a:lnTo>
                    <a:pt x="0" y="1265"/>
                  </a:lnTo>
                  <a:lnTo>
                    <a:pt x="940" y="1265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2F3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0"/>
            <p:cNvSpPr/>
            <p:nvPr/>
          </p:nvSpPr>
          <p:spPr bwMode="auto">
            <a:xfrm>
              <a:off x="4225364" y="-352143"/>
              <a:ext cx="692150" cy="1614490"/>
            </a:xfrm>
            <a:custGeom>
              <a:avLst/>
              <a:gdLst>
                <a:gd name="T0" fmla="*/ 0 w 348"/>
                <a:gd name="T1" fmla="*/ 780 h 812"/>
                <a:gd name="T2" fmla="*/ 215 w 348"/>
                <a:gd name="T3" fmla="*/ 700 h 812"/>
                <a:gd name="T4" fmla="*/ 348 w 348"/>
                <a:gd name="T5" fmla="*/ 783 h 812"/>
                <a:gd name="T6" fmla="*/ 344 w 348"/>
                <a:gd name="T7" fmla="*/ 0 h 812"/>
                <a:gd name="T8" fmla="*/ 0 w 348"/>
                <a:gd name="T9" fmla="*/ 78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812">
                  <a:moveTo>
                    <a:pt x="0" y="780"/>
                  </a:moveTo>
                  <a:cubicBezTo>
                    <a:pt x="133" y="812"/>
                    <a:pt x="215" y="700"/>
                    <a:pt x="215" y="700"/>
                  </a:cubicBezTo>
                  <a:cubicBezTo>
                    <a:pt x="215" y="700"/>
                    <a:pt x="242" y="780"/>
                    <a:pt x="348" y="783"/>
                  </a:cubicBezTo>
                  <a:cubicBezTo>
                    <a:pt x="344" y="0"/>
                    <a:pt x="344" y="0"/>
                    <a:pt x="344" y="0"/>
                  </a:cubicBezTo>
                  <a:lnTo>
                    <a:pt x="0" y="78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"/>
            <p:cNvSpPr/>
            <p:nvPr/>
          </p:nvSpPr>
          <p:spPr bwMode="auto">
            <a:xfrm>
              <a:off x="4909577" y="-355318"/>
              <a:ext cx="681038" cy="1612902"/>
            </a:xfrm>
            <a:custGeom>
              <a:avLst/>
              <a:gdLst>
                <a:gd name="T0" fmla="*/ 0 w 343"/>
                <a:gd name="T1" fmla="*/ 0 h 811"/>
                <a:gd name="T2" fmla="*/ 0 w 343"/>
                <a:gd name="T3" fmla="*/ 1 h 811"/>
                <a:gd name="T4" fmla="*/ 0 w 343"/>
                <a:gd name="T5" fmla="*/ 784 h 811"/>
                <a:gd name="T6" fmla="*/ 7 w 343"/>
                <a:gd name="T7" fmla="*/ 785 h 811"/>
                <a:gd name="T8" fmla="*/ 141 w 343"/>
                <a:gd name="T9" fmla="*/ 708 h 811"/>
                <a:gd name="T10" fmla="*/ 343 w 343"/>
                <a:gd name="T11" fmla="*/ 777 h 811"/>
                <a:gd name="T12" fmla="*/ 0 w 343"/>
                <a:gd name="T1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3" h="81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784"/>
                    <a:pt x="0" y="784"/>
                    <a:pt x="0" y="784"/>
                  </a:cubicBezTo>
                  <a:cubicBezTo>
                    <a:pt x="2" y="785"/>
                    <a:pt x="4" y="785"/>
                    <a:pt x="7" y="785"/>
                  </a:cubicBezTo>
                  <a:cubicBezTo>
                    <a:pt x="118" y="785"/>
                    <a:pt x="141" y="708"/>
                    <a:pt x="141" y="708"/>
                  </a:cubicBezTo>
                  <a:cubicBezTo>
                    <a:pt x="141" y="708"/>
                    <a:pt x="199" y="811"/>
                    <a:pt x="343" y="77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2"/>
            <p:cNvSpPr/>
            <p:nvPr/>
          </p:nvSpPr>
          <p:spPr bwMode="auto">
            <a:xfrm>
              <a:off x="5046102" y="1889410"/>
              <a:ext cx="1198563" cy="1603377"/>
            </a:xfrm>
            <a:custGeom>
              <a:avLst/>
              <a:gdLst>
                <a:gd name="T0" fmla="*/ 447 w 755"/>
                <a:gd name="T1" fmla="*/ 0 h 1010"/>
                <a:gd name="T2" fmla="*/ 0 w 755"/>
                <a:gd name="T3" fmla="*/ 1010 h 1010"/>
                <a:gd name="T4" fmla="*/ 750 w 755"/>
                <a:gd name="T5" fmla="*/ 1010 h 1010"/>
                <a:gd name="T6" fmla="*/ 755 w 755"/>
                <a:gd name="T7" fmla="*/ 0 h 1010"/>
                <a:gd name="T8" fmla="*/ 447 w 755"/>
                <a:gd name="T9" fmla="*/ 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5" h="1010">
                  <a:moveTo>
                    <a:pt x="447" y="0"/>
                  </a:moveTo>
                  <a:lnTo>
                    <a:pt x="0" y="1010"/>
                  </a:lnTo>
                  <a:lnTo>
                    <a:pt x="750" y="1010"/>
                  </a:lnTo>
                  <a:lnTo>
                    <a:pt x="755" y="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415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3"/>
            <p:cNvSpPr/>
            <p:nvPr/>
          </p:nvSpPr>
          <p:spPr bwMode="auto">
            <a:xfrm>
              <a:off x="6236727" y="1889410"/>
              <a:ext cx="1193800" cy="1603377"/>
            </a:xfrm>
            <a:custGeom>
              <a:avLst/>
              <a:gdLst>
                <a:gd name="T0" fmla="*/ 305 w 752"/>
                <a:gd name="T1" fmla="*/ 0 h 1010"/>
                <a:gd name="T2" fmla="*/ 0 w 752"/>
                <a:gd name="T3" fmla="*/ 0 h 1010"/>
                <a:gd name="T4" fmla="*/ 0 w 752"/>
                <a:gd name="T5" fmla="*/ 1010 h 1010"/>
                <a:gd name="T6" fmla="*/ 752 w 752"/>
                <a:gd name="T7" fmla="*/ 1010 h 1010"/>
                <a:gd name="T8" fmla="*/ 305 w 752"/>
                <a:gd name="T9" fmla="*/ 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1010">
                  <a:moveTo>
                    <a:pt x="305" y="0"/>
                  </a:moveTo>
                  <a:lnTo>
                    <a:pt x="0" y="0"/>
                  </a:lnTo>
                  <a:lnTo>
                    <a:pt x="0" y="1010"/>
                  </a:lnTo>
                  <a:lnTo>
                    <a:pt x="752" y="1010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3B4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4"/>
            <p:cNvSpPr/>
            <p:nvPr/>
          </p:nvSpPr>
          <p:spPr bwMode="auto">
            <a:xfrm>
              <a:off x="5692214" y="798796"/>
              <a:ext cx="552450" cy="1287464"/>
            </a:xfrm>
            <a:custGeom>
              <a:avLst/>
              <a:gdLst>
                <a:gd name="T0" fmla="*/ 0 w 278"/>
                <a:gd name="T1" fmla="*/ 623 h 648"/>
                <a:gd name="T2" fmla="*/ 172 w 278"/>
                <a:gd name="T3" fmla="*/ 559 h 648"/>
                <a:gd name="T4" fmla="*/ 278 w 278"/>
                <a:gd name="T5" fmla="*/ 626 h 648"/>
                <a:gd name="T6" fmla="*/ 274 w 278"/>
                <a:gd name="T7" fmla="*/ 0 h 648"/>
                <a:gd name="T8" fmla="*/ 0 w 278"/>
                <a:gd name="T9" fmla="*/ 62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648">
                  <a:moveTo>
                    <a:pt x="0" y="623"/>
                  </a:moveTo>
                  <a:cubicBezTo>
                    <a:pt x="106" y="648"/>
                    <a:pt x="172" y="559"/>
                    <a:pt x="172" y="559"/>
                  </a:cubicBezTo>
                  <a:cubicBezTo>
                    <a:pt x="172" y="559"/>
                    <a:pt x="194" y="623"/>
                    <a:pt x="278" y="626"/>
                  </a:cubicBezTo>
                  <a:cubicBezTo>
                    <a:pt x="274" y="0"/>
                    <a:pt x="274" y="0"/>
                    <a:pt x="274" y="0"/>
                  </a:cubicBezTo>
                  <a:lnTo>
                    <a:pt x="0" y="6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5"/>
            <p:cNvSpPr/>
            <p:nvPr/>
          </p:nvSpPr>
          <p:spPr bwMode="auto">
            <a:xfrm>
              <a:off x="6236727" y="795621"/>
              <a:ext cx="546100" cy="1289052"/>
            </a:xfrm>
            <a:custGeom>
              <a:avLst/>
              <a:gdLst>
                <a:gd name="T0" fmla="*/ 0 w 274"/>
                <a:gd name="T1" fmla="*/ 0 h 648"/>
                <a:gd name="T2" fmla="*/ 0 w 274"/>
                <a:gd name="T3" fmla="*/ 1 h 648"/>
                <a:gd name="T4" fmla="*/ 0 w 274"/>
                <a:gd name="T5" fmla="*/ 627 h 648"/>
                <a:gd name="T6" fmla="*/ 6 w 274"/>
                <a:gd name="T7" fmla="*/ 627 h 648"/>
                <a:gd name="T8" fmla="*/ 113 w 274"/>
                <a:gd name="T9" fmla="*/ 566 h 648"/>
                <a:gd name="T10" fmla="*/ 274 w 274"/>
                <a:gd name="T11" fmla="*/ 621 h 648"/>
                <a:gd name="T12" fmla="*/ 0 w 274"/>
                <a:gd name="T13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648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627"/>
                    <a:pt x="0" y="627"/>
                    <a:pt x="0" y="627"/>
                  </a:cubicBezTo>
                  <a:cubicBezTo>
                    <a:pt x="2" y="627"/>
                    <a:pt x="4" y="627"/>
                    <a:pt x="6" y="627"/>
                  </a:cubicBezTo>
                  <a:cubicBezTo>
                    <a:pt x="95" y="627"/>
                    <a:pt x="113" y="566"/>
                    <a:pt x="113" y="566"/>
                  </a:cubicBezTo>
                  <a:cubicBezTo>
                    <a:pt x="113" y="566"/>
                    <a:pt x="159" y="648"/>
                    <a:pt x="274" y="6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6"/>
            <p:cNvSpPr/>
            <p:nvPr/>
          </p:nvSpPr>
          <p:spPr bwMode="auto">
            <a:xfrm>
              <a:off x="2180664" y="1921160"/>
              <a:ext cx="1200150" cy="1604965"/>
            </a:xfrm>
            <a:custGeom>
              <a:avLst/>
              <a:gdLst>
                <a:gd name="T0" fmla="*/ 447 w 756"/>
                <a:gd name="T1" fmla="*/ 0 h 1011"/>
                <a:gd name="T2" fmla="*/ 0 w 756"/>
                <a:gd name="T3" fmla="*/ 1011 h 1011"/>
                <a:gd name="T4" fmla="*/ 756 w 756"/>
                <a:gd name="T5" fmla="*/ 1011 h 1011"/>
                <a:gd name="T6" fmla="*/ 756 w 756"/>
                <a:gd name="T7" fmla="*/ 0 h 1011"/>
                <a:gd name="T8" fmla="*/ 447 w 756"/>
                <a:gd name="T9" fmla="*/ 0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1011">
                  <a:moveTo>
                    <a:pt x="447" y="0"/>
                  </a:moveTo>
                  <a:lnTo>
                    <a:pt x="0" y="1011"/>
                  </a:lnTo>
                  <a:lnTo>
                    <a:pt x="756" y="1011"/>
                  </a:lnTo>
                  <a:lnTo>
                    <a:pt x="756" y="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415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7"/>
            <p:cNvSpPr/>
            <p:nvPr/>
          </p:nvSpPr>
          <p:spPr bwMode="auto">
            <a:xfrm>
              <a:off x="2180664" y="1921160"/>
              <a:ext cx="1200150" cy="1604965"/>
            </a:xfrm>
            <a:custGeom>
              <a:avLst/>
              <a:gdLst>
                <a:gd name="T0" fmla="*/ 447 w 756"/>
                <a:gd name="T1" fmla="*/ 0 h 1011"/>
                <a:gd name="T2" fmla="*/ 0 w 756"/>
                <a:gd name="T3" fmla="*/ 1011 h 1011"/>
                <a:gd name="T4" fmla="*/ 756 w 756"/>
                <a:gd name="T5" fmla="*/ 1011 h 1011"/>
                <a:gd name="T6" fmla="*/ 756 w 756"/>
                <a:gd name="T7" fmla="*/ 0 h 1011"/>
                <a:gd name="T8" fmla="*/ 447 w 756"/>
                <a:gd name="T9" fmla="*/ 0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1011">
                  <a:moveTo>
                    <a:pt x="447" y="0"/>
                  </a:moveTo>
                  <a:lnTo>
                    <a:pt x="0" y="1011"/>
                  </a:lnTo>
                  <a:lnTo>
                    <a:pt x="756" y="1011"/>
                  </a:lnTo>
                  <a:lnTo>
                    <a:pt x="756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8"/>
            <p:cNvSpPr/>
            <p:nvPr/>
          </p:nvSpPr>
          <p:spPr bwMode="auto">
            <a:xfrm>
              <a:off x="3372877" y="1921160"/>
              <a:ext cx="1192213" cy="1604965"/>
            </a:xfrm>
            <a:custGeom>
              <a:avLst/>
              <a:gdLst>
                <a:gd name="T0" fmla="*/ 304 w 751"/>
                <a:gd name="T1" fmla="*/ 0 h 1011"/>
                <a:gd name="T2" fmla="*/ 0 w 751"/>
                <a:gd name="T3" fmla="*/ 0 h 1011"/>
                <a:gd name="T4" fmla="*/ 0 w 751"/>
                <a:gd name="T5" fmla="*/ 1011 h 1011"/>
                <a:gd name="T6" fmla="*/ 751 w 751"/>
                <a:gd name="T7" fmla="*/ 1011 h 1011"/>
                <a:gd name="T8" fmla="*/ 304 w 751"/>
                <a:gd name="T9" fmla="*/ 0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" h="1011">
                  <a:moveTo>
                    <a:pt x="304" y="0"/>
                  </a:moveTo>
                  <a:lnTo>
                    <a:pt x="0" y="0"/>
                  </a:lnTo>
                  <a:lnTo>
                    <a:pt x="0" y="1011"/>
                  </a:lnTo>
                  <a:lnTo>
                    <a:pt x="751" y="101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3B4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9"/>
            <p:cNvSpPr/>
            <p:nvPr/>
          </p:nvSpPr>
          <p:spPr bwMode="auto">
            <a:xfrm>
              <a:off x="3372877" y="1921160"/>
              <a:ext cx="1192213" cy="1604965"/>
            </a:xfrm>
            <a:custGeom>
              <a:avLst/>
              <a:gdLst>
                <a:gd name="T0" fmla="*/ 304 w 751"/>
                <a:gd name="T1" fmla="*/ 0 h 1011"/>
                <a:gd name="T2" fmla="*/ 0 w 751"/>
                <a:gd name="T3" fmla="*/ 0 h 1011"/>
                <a:gd name="T4" fmla="*/ 0 w 751"/>
                <a:gd name="T5" fmla="*/ 1011 h 1011"/>
                <a:gd name="T6" fmla="*/ 751 w 751"/>
                <a:gd name="T7" fmla="*/ 1011 h 1011"/>
                <a:gd name="T8" fmla="*/ 304 w 751"/>
                <a:gd name="T9" fmla="*/ 0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" h="1011">
                  <a:moveTo>
                    <a:pt x="304" y="0"/>
                  </a:moveTo>
                  <a:lnTo>
                    <a:pt x="0" y="0"/>
                  </a:lnTo>
                  <a:lnTo>
                    <a:pt x="0" y="1011"/>
                  </a:lnTo>
                  <a:lnTo>
                    <a:pt x="751" y="1011"/>
                  </a:lnTo>
                  <a:lnTo>
                    <a:pt x="30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20"/>
            <p:cNvSpPr/>
            <p:nvPr/>
          </p:nvSpPr>
          <p:spPr bwMode="auto">
            <a:xfrm>
              <a:off x="2826777" y="830546"/>
              <a:ext cx="554038" cy="1290639"/>
            </a:xfrm>
            <a:custGeom>
              <a:avLst/>
              <a:gdLst>
                <a:gd name="T0" fmla="*/ 0 w 278"/>
                <a:gd name="T1" fmla="*/ 623 h 649"/>
                <a:gd name="T2" fmla="*/ 172 w 278"/>
                <a:gd name="T3" fmla="*/ 560 h 649"/>
                <a:gd name="T4" fmla="*/ 278 w 278"/>
                <a:gd name="T5" fmla="*/ 626 h 649"/>
                <a:gd name="T6" fmla="*/ 274 w 278"/>
                <a:gd name="T7" fmla="*/ 0 h 649"/>
                <a:gd name="T8" fmla="*/ 0 w 278"/>
                <a:gd name="T9" fmla="*/ 623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649">
                  <a:moveTo>
                    <a:pt x="0" y="623"/>
                  </a:moveTo>
                  <a:cubicBezTo>
                    <a:pt x="106" y="649"/>
                    <a:pt x="172" y="560"/>
                    <a:pt x="172" y="560"/>
                  </a:cubicBezTo>
                  <a:cubicBezTo>
                    <a:pt x="172" y="560"/>
                    <a:pt x="194" y="623"/>
                    <a:pt x="278" y="626"/>
                  </a:cubicBezTo>
                  <a:cubicBezTo>
                    <a:pt x="274" y="0"/>
                    <a:pt x="274" y="0"/>
                    <a:pt x="274" y="0"/>
                  </a:cubicBezTo>
                  <a:lnTo>
                    <a:pt x="0" y="6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21"/>
            <p:cNvSpPr/>
            <p:nvPr/>
          </p:nvSpPr>
          <p:spPr bwMode="auto">
            <a:xfrm>
              <a:off x="3372877" y="830546"/>
              <a:ext cx="544513" cy="1285877"/>
            </a:xfrm>
            <a:custGeom>
              <a:avLst/>
              <a:gdLst>
                <a:gd name="T0" fmla="*/ 0 w 274"/>
                <a:gd name="T1" fmla="*/ 0 h 647"/>
                <a:gd name="T2" fmla="*/ 0 w 274"/>
                <a:gd name="T3" fmla="*/ 0 h 647"/>
                <a:gd name="T4" fmla="*/ 0 w 274"/>
                <a:gd name="T5" fmla="*/ 626 h 647"/>
                <a:gd name="T6" fmla="*/ 2 w 274"/>
                <a:gd name="T7" fmla="*/ 626 h 647"/>
                <a:gd name="T8" fmla="*/ 113 w 274"/>
                <a:gd name="T9" fmla="*/ 565 h 647"/>
                <a:gd name="T10" fmla="*/ 274 w 274"/>
                <a:gd name="T11" fmla="*/ 620 h 647"/>
                <a:gd name="T12" fmla="*/ 0 w 274"/>
                <a:gd name="T13" fmla="*/ 0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64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2" y="626"/>
                    <a:pt x="0" y="626"/>
                    <a:pt x="2" y="626"/>
                  </a:cubicBezTo>
                  <a:cubicBezTo>
                    <a:pt x="91" y="626"/>
                    <a:pt x="113" y="565"/>
                    <a:pt x="113" y="565"/>
                  </a:cubicBezTo>
                  <a:cubicBezTo>
                    <a:pt x="113" y="565"/>
                    <a:pt x="159" y="647"/>
                    <a:pt x="274" y="6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22"/>
            <p:cNvSpPr/>
            <p:nvPr/>
          </p:nvSpPr>
          <p:spPr bwMode="auto">
            <a:xfrm>
              <a:off x="3252227" y="2502186"/>
              <a:ext cx="4316413" cy="1106489"/>
            </a:xfrm>
            <a:custGeom>
              <a:avLst/>
              <a:gdLst>
                <a:gd name="T0" fmla="*/ 2171 w 2171"/>
                <a:gd name="T1" fmla="*/ 556 h 556"/>
                <a:gd name="T2" fmla="*/ 0 w 2171"/>
                <a:gd name="T3" fmla="*/ 556 h 556"/>
                <a:gd name="T4" fmla="*/ 1113 w 2171"/>
                <a:gd name="T5" fmla="*/ 0 h 556"/>
                <a:gd name="T6" fmla="*/ 2171 w 2171"/>
                <a:gd name="T7" fmla="*/ 55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556">
                  <a:moveTo>
                    <a:pt x="2171" y="556"/>
                  </a:move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514" y="0"/>
                    <a:pt x="1113" y="0"/>
                  </a:cubicBezTo>
                  <a:cubicBezTo>
                    <a:pt x="1712" y="0"/>
                    <a:pt x="2171" y="556"/>
                    <a:pt x="2171" y="556"/>
                  </a:cubicBezTo>
                </a:path>
              </a:pathLst>
            </a:custGeom>
            <a:solidFill>
              <a:srgbClr val="B4B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23"/>
            <p:cNvSpPr/>
            <p:nvPr/>
          </p:nvSpPr>
          <p:spPr bwMode="auto">
            <a:xfrm>
              <a:off x="4226952" y="2075148"/>
              <a:ext cx="171450" cy="738189"/>
            </a:xfrm>
            <a:custGeom>
              <a:avLst/>
              <a:gdLst>
                <a:gd name="T0" fmla="*/ 107 w 108"/>
                <a:gd name="T1" fmla="*/ 0 h 465"/>
                <a:gd name="T2" fmla="*/ 0 w 108"/>
                <a:gd name="T3" fmla="*/ 465 h 465"/>
                <a:gd name="T4" fmla="*/ 108 w 108"/>
                <a:gd name="T5" fmla="*/ 465 h 465"/>
                <a:gd name="T6" fmla="*/ 108 w 108"/>
                <a:gd name="T7" fmla="*/ 1 h 465"/>
                <a:gd name="T8" fmla="*/ 107 w 108"/>
                <a:gd name="T9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465">
                  <a:moveTo>
                    <a:pt x="107" y="0"/>
                  </a:moveTo>
                  <a:lnTo>
                    <a:pt x="0" y="465"/>
                  </a:lnTo>
                  <a:lnTo>
                    <a:pt x="108" y="465"/>
                  </a:lnTo>
                  <a:lnTo>
                    <a:pt x="108" y="1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858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24"/>
            <p:cNvSpPr/>
            <p:nvPr/>
          </p:nvSpPr>
          <p:spPr bwMode="auto">
            <a:xfrm>
              <a:off x="4398402" y="2076736"/>
              <a:ext cx="168275" cy="736601"/>
            </a:xfrm>
            <a:custGeom>
              <a:avLst/>
              <a:gdLst>
                <a:gd name="T0" fmla="*/ 0 w 106"/>
                <a:gd name="T1" fmla="*/ 0 h 464"/>
                <a:gd name="T2" fmla="*/ 0 w 106"/>
                <a:gd name="T3" fmla="*/ 464 h 464"/>
                <a:gd name="T4" fmla="*/ 106 w 106"/>
                <a:gd name="T5" fmla="*/ 464 h 464"/>
                <a:gd name="T6" fmla="*/ 0 w 106"/>
                <a:gd name="T7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464">
                  <a:moveTo>
                    <a:pt x="0" y="0"/>
                  </a:moveTo>
                  <a:lnTo>
                    <a:pt x="0" y="464"/>
                  </a:lnTo>
                  <a:lnTo>
                    <a:pt x="106" y="4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25"/>
            <p:cNvSpPr/>
            <p:nvPr/>
          </p:nvSpPr>
          <p:spPr bwMode="auto">
            <a:xfrm>
              <a:off x="4287277" y="2325973"/>
              <a:ext cx="111125" cy="625476"/>
            </a:xfrm>
            <a:custGeom>
              <a:avLst/>
              <a:gdLst>
                <a:gd name="T0" fmla="*/ 69 w 70"/>
                <a:gd name="T1" fmla="*/ 0 h 394"/>
                <a:gd name="T2" fmla="*/ 65 w 70"/>
                <a:gd name="T3" fmla="*/ 109 h 394"/>
                <a:gd name="T4" fmla="*/ 32 w 70"/>
                <a:gd name="T5" fmla="*/ 77 h 394"/>
                <a:gd name="T6" fmla="*/ 65 w 70"/>
                <a:gd name="T7" fmla="*/ 122 h 394"/>
                <a:gd name="T8" fmla="*/ 64 w 70"/>
                <a:gd name="T9" fmla="*/ 170 h 394"/>
                <a:gd name="T10" fmla="*/ 12 w 70"/>
                <a:gd name="T11" fmla="*/ 121 h 394"/>
                <a:gd name="T12" fmla="*/ 64 w 70"/>
                <a:gd name="T13" fmla="*/ 188 h 394"/>
                <a:gd name="T14" fmla="*/ 61 w 70"/>
                <a:gd name="T15" fmla="*/ 239 h 394"/>
                <a:gd name="T16" fmla="*/ 0 w 70"/>
                <a:gd name="T17" fmla="*/ 179 h 394"/>
                <a:gd name="T18" fmla="*/ 61 w 70"/>
                <a:gd name="T19" fmla="*/ 256 h 394"/>
                <a:gd name="T20" fmla="*/ 56 w 70"/>
                <a:gd name="T21" fmla="*/ 394 h 394"/>
                <a:gd name="T22" fmla="*/ 70 w 70"/>
                <a:gd name="T23" fmla="*/ 394 h 394"/>
                <a:gd name="T24" fmla="*/ 70 w 70"/>
                <a:gd name="T25" fmla="*/ 23 h 394"/>
                <a:gd name="T26" fmla="*/ 69 w 70"/>
                <a:gd name="T27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394">
                  <a:moveTo>
                    <a:pt x="69" y="0"/>
                  </a:moveTo>
                  <a:lnTo>
                    <a:pt x="65" y="109"/>
                  </a:lnTo>
                  <a:lnTo>
                    <a:pt x="32" y="77"/>
                  </a:lnTo>
                  <a:lnTo>
                    <a:pt x="65" y="122"/>
                  </a:lnTo>
                  <a:lnTo>
                    <a:pt x="64" y="170"/>
                  </a:lnTo>
                  <a:lnTo>
                    <a:pt x="12" y="121"/>
                  </a:lnTo>
                  <a:lnTo>
                    <a:pt x="64" y="188"/>
                  </a:lnTo>
                  <a:lnTo>
                    <a:pt x="61" y="239"/>
                  </a:lnTo>
                  <a:lnTo>
                    <a:pt x="0" y="179"/>
                  </a:lnTo>
                  <a:lnTo>
                    <a:pt x="61" y="256"/>
                  </a:lnTo>
                  <a:lnTo>
                    <a:pt x="56" y="394"/>
                  </a:lnTo>
                  <a:lnTo>
                    <a:pt x="70" y="394"/>
                  </a:lnTo>
                  <a:lnTo>
                    <a:pt x="70" y="2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291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26"/>
            <p:cNvSpPr/>
            <p:nvPr/>
          </p:nvSpPr>
          <p:spPr bwMode="auto">
            <a:xfrm>
              <a:off x="4398402" y="2362486"/>
              <a:ext cx="109538" cy="588963"/>
            </a:xfrm>
            <a:custGeom>
              <a:avLst/>
              <a:gdLst>
                <a:gd name="T0" fmla="*/ 6 w 69"/>
                <a:gd name="T1" fmla="*/ 235 h 371"/>
                <a:gd name="T2" fmla="*/ 69 w 69"/>
                <a:gd name="T3" fmla="*/ 156 h 371"/>
                <a:gd name="T4" fmla="*/ 6 w 69"/>
                <a:gd name="T5" fmla="*/ 217 h 371"/>
                <a:gd name="T6" fmla="*/ 4 w 69"/>
                <a:gd name="T7" fmla="*/ 167 h 371"/>
                <a:gd name="T8" fmla="*/ 56 w 69"/>
                <a:gd name="T9" fmla="*/ 98 h 371"/>
                <a:gd name="T10" fmla="*/ 4 w 69"/>
                <a:gd name="T11" fmla="*/ 148 h 371"/>
                <a:gd name="T12" fmla="*/ 2 w 69"/>
                <a:gd name="T13" fmla="*/ 98 h 371"/>
                <a:gd name="T14" fmla="*/ 34 w 69"/>
                <a:gd name="T15" fmla="*/ 52 h 371"/>
                <a:gd name="T16" fmla="*/ 2 w 69"/>
                <a:gd name="T17" fmla="*/ 87 h 371"/>
                <a:gd name="T18" fmla="*/ 0 w 69"/>
                <a:gd name="T19" fmla="*/ 0 h 371"/>
                <a:gd name="T20" fmla="*/ 0 w 69"/>
                <a:gd name="T21" fmla="*/ 371 h 371"/>
                <a:gd name="T22" fmla="*/ 11 w 69"/>
                <a:gd name="T23" fmla="*/ 371 h 371"/>
                <a:gd name="T24" fmla="*/ 6 w 69"/>
                <a:gd name="T25" fmla="*/ 235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371">
                  <a:moveTo>
                    <a:pt x="6" y="235"/>
                  </a:moveTo>
                  <a:lnTo>
                    <a:pt x="69" y="156"/>
                  </a:lnTo>
                  <a:lnTo>
                    <a:pt x="6" y="217"/>
                  </a:lnTo>
                  <a:lnTo>
                    <a:pt x="4" y="167"/>
                  </a:lnTo>
                  <a:lnTo>
                    <a:pt x="56" y="98"/>
                  </a:lnTo>
                  <a:lnTo>
                    <a:pt x="4" y="148"/>
                  </a:lnTo>
                  <a:lnTo>
                    <a:pt x="2" y="98"/>
                  </a:lnTo>
                  <a:lnTo>
                    <a:pt x="34" y="52"/>
                  </a:lnTo>
                  <a:lnTo>
                    <a:pt x="2" y="87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11" y="371"/>
                  </a:lnTo>
                  <a:lnTo>
                    <a:pt x="6" y="235"/>
                  </a:lnTo>
                  <a:close/>
                </a:path>
              </a:pathLst>
            </a:custGeom>
            <a:solidFill>
              <a:srgbClr val="17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27"/>
            <p:cNvSpPr/>
            <p:nvPr/>
          </p:nvSpPr>
          <p:spPr bwMode="auto">
            <a:xfrm>
              <a:off x="4738127" y="1959260"/>
              <a:ext cx="171450" cy="736601"/>
            </a:xfrm>
            <a:custGeom>
              <a:avLst/>
              <a:gdLst>
                <a:gd name="T0" fmla="*/ 108 w 108"/>
                <a:gd name="T1" fmla="*/ 0 h 464"/>
                <a:gd name="T2" fmla="*/ 0 w 108"/>
                <a:gd name="T3" fmla="*/ 464 h 464"/>
                <a:gd name="T4" fmla="*/ 108 w 108"/>
                <a:gd name="T5" fmla="*/ 464 h 464"/>
                <a:gd name="T6" fmla="*/ 108 w 108"/>
                <a:gd name="T7" fmla="*/ 0 h 464"/>
                <a:gd name="T8" fmla="*/ 108 w 108"/>
                <a:gd name="T9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464">
                  <a:moveTo>
                    <a:pt x="108" y="0"/>
                  </a:moveTo>
                  <a:lnTo>
                    <a:pt x="0" y="464"/>
                  </a:lnTo>
                  <a:lnTo>
                    <a:pt x="108" y="464"/>
                  </a:lnTo>
                  <a:lnTo>
                    <a:pt x="10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858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28"/>
            <p:cNvSpPr/>
            <p:nvPr/>
          </p:nvSpPr>
          <p:spPr bwMode="auto">
            <a:xfrm>
              <a:off x="4909577" y="1959260"/>
              <a:ext cx="168275" cy="736601"/>
            </a:xfrm>
            <a:custGeom>
              <a:avLst/>
              <a:gdLst>
                <a:gd name="T0" fmla="*/ 0 w 106"/>
                <a:gd name="T1" fmla="*/ 0 h 464"/>
                <a:gd name="T2" fmla="*/ 0 w 106"/>
                <a:gd name="T3" fmla="*/ 464 h 464"/>
                <a:gd name="T4" fmla="*/ 106 w 106"/>
                <a:gd name="T5" fmla="*/ 464 h 464"/>
                <a:gd name="T6" fmla="*/ 0 w 106"/>
                <a:gd name="T7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464">
                  <a:moveTo>
                    <a:pt x="0" y="0"/>
                  </a:moveTo>
                  <a:lnTo>
                    <a:pt x="0" y="464"/>
                  </a:lnTo>
                  <a:lnTo>
                    <a:pt x="106" y="4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29"/>
            <p:cNvSpPr/>
            <p:nvPr/>
          </p:nvSpPr>
          <p:spPr bwMode="auto">
            <a:xfrm>
              <a:off x="4798452" y="2210086"/>
              <a:ext cx="111125" cy="623888"/>
            </a:xfrm>
            <a:custGeom>
              <a:avLst/>
              <a:gdLst>
                <a:gd name="T0" fmla="*/ 68 w 70"/>
                <a:gd name="T1" fmla="*/ 0 h 393"/>
                <a:gd name="T2" fmla="*/ 66 w 70"/>
                <a:gd name="T3" fmla="*/ 108 h 393"/>
                <a:gd name="T4" fmla="*/ 32 w 70"/>
                <a:gd name="T5" fmla="*/ 76 h 393"/>
                <a:gd name="T6" fmla="*/ 65 w 70"/>
                <a:gd name="T7" fmla="*/ 122 h 393"/>
                <a:gd name="T8" fmla="*/ 63 w 70"/>
                <a:gd name="T9" fmla="*/ 169 h 393"/>
                <a:gd name="T10" fmla="*/ 12 w 70"/>
                <a:gd name="T11" fmla="*/ 120 h 393"/>
                <a:gd name="T12" fmla="*/ 63 w 70"/>
                <a:gd name="T13" fmla="*/ 188 h 393"/>
                <a:gd name="T14" fmla="*/ 61 w 70"/>
                <a:gd name="T15" fmla="*/ 239 h 393"/>
                <a:gd name="T16" fmla="*/ 0 w 70"/>
                <a:gd name="T17" fmla="*/ 179 h 393"/>
                <a:gd name="T18" fmla="*/ 61 w 70"/>
                <a:gd name="T19" fmla="*/ 256 h 393"/>
                <a:gd name="T20" fmla="*/ 56 w 70"/>
                <a:gd name="T21" fmla="*/ 393 h 393"/>
                <a:gd name="T22" fmla="*/ 70 w 70"/>
                <a:gd name="T23" fmla="*/ 393 h 393"/>
                <a:gd name="T24" fmla="*/ 70 w 70"/>
                <a:gd name="T25" fmla="*/ 24 h 393"/>
                <a:gd name="T26" fmla="*/ 68 w 70"/>
                <a:gd name="T27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393">
                  <a:moveTo>
                    <a:pt x="68" y="0"/>
                  </a:moveTo>
                  <a:lnTo>
                    <a:pt x="66" y="108"/>
                  </a:lnTo>
                  <a:lnTo>
                    <a:pt x="32" y="76"/>
                  </a:lnTo>
                  <a:lnTo>
                    <a:pt x="65" y="122"/>
                  </a:lnTo>
                  <a:lnTo>
                    <a:pt x="63" y="169"/>
                  </a:lnTo>
                  <a:lnTo>
                    <a:pt x="12" y="120"/>
                  </a:lnTo>
                  <a:lnTo>
                    <a:pt x="63" y="188"/>
                  </a:lnTo>
                  <a:lnTo>
                    <a:pt x="61" y="239"/>
                  </a:lnTo>
                  <a:lnTo>
                    <a:pt x="0" y="179"/>
                  </a:lnTo>
                  <a:lnTo>
                    <a:pt x="61" y="256"/>
                  </a:lnTo>
                  <a:lnTo>
                    <a:pt x="56" y="393"/>
                  </a:lnTo>
                  <a:lnTo>
                    <a:pt x="70" y="393"/>
                  </a:lnTo>
                  <a:lnTo>
                    <a:pt x="70" y="2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291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30"/>
            <p:cNvSpPr/>
            <p:nvPr/>
          </p:nvSpPr>
          <p:spPr bwMode="auto">
            <a:xfrm>
              <a:off x="4909577" y="2248186"/>
              <a:ext cx="109538" cy="585788"/>
            </a:xfrm>
            <a:custGeom>
              <a:avLst/>
              <a:gdLst>
                <a:gd name="T0" fmla="*/ 6 w 69"/>
                <a:gd name="T1" fmla="*/ 234 h 369"/>
                <a:gd name="T2" fmla="*/ 69 w 69"/>
                <a:gd name="T3" fmla="*/ 155 h 369"/>
                <a:gd name="T4" fmla="*/ 6 w 69"/>
                <a:gd name="T5" fmla="*/ 215 h 369"/>
                <a:gd name="T6" fmla="*/ 5 w 69"/>
                <a:gd name="T7" fmla="*/ 165 h 369"/>
                <a:gd name="T8" fmla="*/ 56 w 69"/>
                <a:gd name="T9" fmla="*/ 96 h 369"/>
                <a:gd name="T10" fmla="*/ 3 w 69"/>
                <a:gd name="T11" fmla="*/ 146 h 369"/>
                <a:gd name="T12" fmla="*/ 2 w 69"/>
                <a:gd name="T13" fmla="*/ 96 h 369"/>
                <a:gd name="T14" fmla="*/ 35 w 69"/>
                <a:gd name="T15" fmla="*/ 51 h 369"/>
                <a:gd name="T16" fmla="*/ 2 w 69"/>
                <a:gd name="T17" fmla="*/ 85 h 369"/>
                <a:gd name="T18" fmla="*/ 0 w 69"/>
                <a:gd name="T19" fmla="*/ 0 h 369"/>
                <a:gd name="T20" fmla="*/ 0 w 69"/>
                <a:gd name="T21" fmla="*/ 369 h 369"/>
                <a:gd name="T22" fmla="*/ 11 w 69"/>
                <a:gd name="T23" fmla="*/ 369 h 369"/>
                <a:gd name="T24" fmla="*/ 6 w 69"/>
                <a:gd name="T25" fmla="*/ 234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369">
                  <a:moveTo>
                    <a:pt x="6" y="234"/>
                  </a:moveTo>
                  <a:lnTo>
                    <a:pt x="69" y="155"/>
                  </a:lnTo>
                  <a:lnTo>
                    <a:pt x="6" y="215"/>
                  </a:lnTo>
                  <a:lnTo>
                    <a:pt x="5" y="165"/>
                  </a:lnTo>
                  <a:lnTo>
                    <a:pt x="56" y="96"/>
                  </a:lnTo>
                  <a:lnTo>
                    <a:pt x="3" y="146"/>
                  </a:lnTo>
                  <a:lnTo>
                    <a:pt x="2" y="96"/>
                  </a:lnTo>
                  <a:lnTo>
                    <a:pt x="35" y="51"/>
                  </a:lnTo>
                  <a:lnTo>
                    <a:pt x="2" y="85"/>
                  </a:lnTo>
                  <a:lnTo>
                    <a:pt x="0" y="0"/>
                  </a:lnTo>
                  <a:lnTo>
                    <a:pt x="0" y="369"/>
                  </a:lnTo>
                  <a:lnTo>
                    <a:pt x="11" y="369"/>
                  </a:lnTo>
                  <a:lnTo>
                    <a:pt x="6" y="234"/>
                  </a:lnTo>
                  <a:close/>
                </a:path>
              </a:pathLst>
            </a:custGeom>
            <a:solidFill>
              <a:srgbClr val="17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31"/>
            <p:cNvSpPr/>
            <p:nvPr/>
          </p:nvSpPr>
          <p:spPr bwMode="auto">
            <a:xfrm>
              <a:off x="5147702" y="1983073"/>
              <a:ext cx="150813" cy="657226"/>
            </a:xfrm>
            <a:custGeom>
              <a:avLst/>
              <a:gdLst>
                <a:gd name="T0" fmla="*/ 95 w 95"/>
                <a:gd name="T1" fmla="*/ 0 h 414"/>
                <a:gd name="T2" fmla="*/ 0 w 95"/>
                <a:gd name="T3" fmla="*/ 414 h 414"/>
                <a:gd name="T4" fmla="*/ 95 w 95"/>
                <a:gd name="T5" fmla="*/ 414 h 414"/>
                <a:gd name="T6" fmla="*/ 95 w 95"/>
                <a:gd name="T7" fmla="*/ 0 h 414"/>
                <a:gd name="T8" fmla="*/ 95 w 95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414">
                  <a:moveTo>
                    <a:pt x="95" y="0"/>
                  </a:moveTo>
                  <a:lnTo>
                    <a:pt x="0" y="414"/>
                  </a:lnTo>
                  <a:lnTo>
                    <a:pt x="95" y="414"/>
                  </a:ln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858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32"/>
            <p:cNvSpPr/>
            <p:nvPr/>
          </p:nvSpPr>
          <p:spPr bwMode="auto">
            <a:xfrm>
              <a:off x="5298514" y="1983073"/>
              <a:ext cx="150813" cy="657226"/>
            </a:xfrm>
            <a:custGeom>
              <a:avLst/>
              <a:gdLst>
                <a:gd name="T0" fmla="*/ 0 w 95"/>
                <a:gd name="T1" fmla="*/ 0 h 414"/>
                <a:gd name="T2" fmla="*/ 0 w 95"/>
                <a:gd name="T3" fmla="*/ 414 h 414"/>
                <a:gd name="T4" fmla="*/ 95 w 95"/>
                <a:gd name="T5" fmla="*/ 414 h 414"/>
                <a:gd name="T6" fmla="*/ 0 w 95"/>
                <a:gd name="T7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14">
                  <a:moveTo>
                    <a:pt x="0" y="0"/>
                  </a:moveTo>
                  <a:lnTo>
                    <a:pt x="0" y="414"/>
                  </a:lnTo>
                  <a:lnTo>
                    <a:pt x="95" y="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33"/>
            <p:cNvSpPr/>
            <p:nvPr/>
          </p:nvSpPr>
          <p:spPr bwMode="auto">
            <a:xfrm>
              <a:off x="5200089" y="2206911"/>
              <a:ext cx="98425" cy="557213"/>
            </a:xfrm>
            <a:custGeom>
              <a:avLst/>
              <a:gdLst>
                <a:gd name="T0" fmla="*/ 61 w 62"/>
                <a:gd name="T1" fmla="*/ 0 h 351"/>
                <a:gd name="T2" fmla="*/ 58 w 62"/>
                <a:gd name="T3" fmla="*/ 97 h 351"/>
                <a:gd name="T4" fmla="*/ 28 w 62"/>
                <a:gd name="T5" fmla="*/ 68 h 351"/>
                <a:gd name="T6" fmla="*/ 58 w 62"/>
                <a:gd name="T7" fmla="*/ 109 h 351"/>
                <a:gd name="T8" fmla="*/ 57 w 62"/>
                <a:gd name="T9" fmla="*/ 151 h 351"/>
                <a:gd name="T10" fmla="*/ 11 w 62"/>
                <a:gd name="T11" fmla="*/ 107 h 351"/>
                <a:gd name="T12" fmla="*/ 56 w 62"/>
                <a:gd name="T13" fmla="*/ 167 h 351"/>
                <a:gd name="T14" fmla="*/ 55 w 62"/>
                <a:gd name="T15" fmla="*/ 212 h 351"/>
                <a:gd name="T16" fmla="*/ 0 w 62"/>
                <a:gd name="T17" fmla="*/ 160 h 351"/>
                <a:gd name="T18" fmla="*/ 55 w 62"/>
                <a:gd name="T19" fmla="*/ 229 h 351"/>
                <a:gd name="T20" fmla="*/ 50 w 62"/>
                <a:gd name="T21" fmla="*/ 351 h 351"/>
                <a:gd name="T22" fmla="*/ 62 w 62"/>
                <a:gd name="T23" fmla="*/ 351 h 351"/>
                <a:gd name="T24" fmla="*/ 62 w 62"/>
                <a:gd name="T25" fmla="*/ 21 h 351"/>
                <a:gd name="T26" fmla="*/ 61 w 62"/>
                <a:gd name="T27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351">
                  <a:moveTo>
                    <a:pt x="61" y="0"/>
                  </a:moveTo>
                  <a:lnTo>
                    <a:pt x="58" y="97"/>
                  </a:lnTo>
                  <a:lnTo>
                    <a:pt x="28" y="68"/>
                  </a:lnTo>
                  <a:lnTo>
                    <a:pt x="58" y="109"/>
                  </a:lnTo>
                  <a:lnTo>
                    <a:pt x="57" y="151"/>
                  </a:lnTo>
                  <a:lnTo>
                    <a:pt x="11" y="107"/>
                  </a:lnTo>
                  <a:lnTo>
                    <a:pt x="56" y="167"/>
                  </a:lnTo>
                  <a:lnTo>
                    <a:pt x="55" y="212"/>
                  </a:lnTo>
                  <a:lnTo>
                    <a:pt x="0" y="160"/>
                  </a:lnTo>
                  <a:lnTo>
                    <a:pt x="55" y="229"/>
                  </a:lnTo>
                  <a:lnTo>
                    <a:pt x="50" y="351"/>
                  </a:lnTo>
                  <a:lnTo>
                    <a:pt x="62" y="351"/>
                  </a:lnTo>
                  <a:lnTo>
                    <a:pt x="62" y="2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291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34"/>
            <p:cNvSpPr/>
            <p:nvPr/>
          </p:nvSpPr>
          <p:spPr bwMode="auto">
            <a:xfrm>
              <a:off x="5298514" y="2240248"/>
              <a:ext cx="98425" cy="523876"/>
            </a:xfrm>
            <a:custGeom>
              <a:avLst/>
              <a:gdLst>
                <a:gd name="T0" fmla="*/ 6 w 62"/>
                <a:gd name="T1" fmla="*/ 209 h 330"/>
                <a:gd name="T2" fmla="*/ 62 w 62"/>
                <a:gd name="T3" fmla="*/ 139 h 330"/>
                <a:gd name="T4" fmla="*/ 5 w 62"/>
                <a:gd name="T5" fmla="*/ 193 h 330"/>
                <a:gd name="T6" fmla="*/ 4 w 62"/>
                <a:gd name="T7" fmla="*/ 148 h 330"/>
                <a:gd name="T8" fmla="*/ 50 w 62"/>
                <a:gd name="T9" fmla="*/ 86 h 330"/>
                <a:gd name="T10" fmla="*/ 4 w 62"/>
                <a:gd name="T11" fmla="*/ 131 h 330"/>
                <a:gd name="T12" fmla="*/ 3 w 62"/>
                <a:gd name="T13" fmla="*/ 86 h 330"/>
                <a:gd name="T14" fmla="*/ 32 w 62"/>
                <a:gd name="T15" fmla="*/ 46 h 330"/>
                <a:gd name="T16" fmla="*/ 3 w 62"/>
                <a:gd name="T17" fmla="*/ 76 h 330"/>
                <a:gd name="T18" fmla="*/ 0 w 62"/>
                <a:gd name="T19" fmla="*/ 0 h 330"/>
                <a:gd name="T20" fmla="*/ 0 w 62"/>
                <a:gd name="T21" fmla="*/ 330 h 330"/>
                <a:gd name="T22" fmla="*/ 10 w 62"/>
                <a:gd name="T23" fmla="*/ 330 h 330"/>
                <a:gd name="T24" fmla="*/ 6 w 62"/>
                <a:gd name="T25" fmla="*/ 20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330">
                  <a:moveTo>
                    <a:pt x="6" y="209"/>
                  </a:moveTo>
                  <a:lnTo>
                    <a:pt x="62" y="139"/>
                  </a:lnTo>
                  <a:lnTo>
                    <a:pt x="5" y="193"/>
                  </a:lnTo>
                  <a:lnTo>
                    <a:pt x="4" y="148"/>
                  </a:lnTo>
                  <a:lnTo>
                    <a:pt x="50" y="86"/>
                  </a:lnTo>
                  <a:lnTo>
                    <a:pt x="4" y="131"/>
                  </a:lnTo>
                  <a:lnTo>
                    <a:pt x="3" y="86"/>
                  </a:lnTo>
                  <a:lnTo>
                    <a:pt x="32" y="46"/>
                  </a:lnTo>
                  <a:lnTo>
                    <a:pt x="3" y="76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10" y="330"/>
                  </a:lnTo>
                  <a:lnTo>
                    <a:pt x="6" y="209"/>
                  </a:lnTo>
                  <a:close/>
                </a:path>
              </a:pathLst>
            </a:custGeom>
            <a:solidFill>
              <a:srgbClr val="17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35"/>
            <p:cNvSpPr/>
            <p:nvPr/>
          </p:nvSpPr>
          <p:spPr bwMode="auto">
            <a:xfrm>
              <a:off x="5971614" y="2094198"/>
              <a:ext cx="144463" cy="630238"/>
            </a:xfrm>
            <a:custGeom>
              <a:avLst/>
              <a:gdLst>
                <a:gd name="T0" fmla="*/ 91 w 91"/>
                <a:gd name="T1" fmla="*/ 0 h 397"/>
                <a:gd name="T2" fmla="*/ 0 w 91"/>
                <a:gd name="T3" fmla="*/ 397 h 397"/>
                <a:gd name="T4" fmla="*/ 91 w 91"/>
                <a:gd name="T5" fmla="*/ 397 h 397"/>
                <a:gd name="T6" fmla="*/ 91 w 91"/>
                <a:gd name="T7" fmla="*/ 2 h 397"/>
                <a:gd name="T8" fmla="*/ 91 w 91"/>
                <a:gd name="T9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97">
                  <a:moveTo>
                    <a:pt x="91" y="0"/>
                  </a:moveTo>
                  <a:lnTo>
                    <a:pt x="0" y="397"/>
                  </a:lnTo>
                  <a:lnTo>
                    <a:pt x="91" y="397"/>
                  </a:lnTo>
                  <a:lnTo>
                    <a:pt x="91" y="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858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36"/>
            <p:cNvSpPr/>
            <p:nvPr/>
          </p:nvSpPr>
          <p:spPr bwMode="auto">
            <a:xfrm>
              <a:off x="6116077" y="2097373"/>
              <a:ext cx="147638" cy="627063"/>
            </a:xfrm>
            <a:custGeom>
              <a:avLst/>
              <a:gdLst>
                <a:gd name="T0" fmla="*/ 0 w 93"/>
                <a:gd name="T1" fmla="*/ 0 h 395"/>
                <a:gd name="T2" fmla="*/ 0 w 93"/>
                <a:gd name="T3" fmla="*/ 395 h 395"/>
                <a:gd name="T4" fmla="*/ 93 w 93"/>
                <a:gd name="T5" fmla="*/ 395 h 395"/>
                <a:gd name="T6" fmla="*/ 0 w 93"/>
                <a:gd name="T7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395">
                  <a:moveTo>
                    <a:pt x="0" y="0"/>
                  </a:moveTo>
                  <a:lnTo>
                    <a:pt x="0" y="395"/>
                  </a:lnTo>
                  <a:lnTo>
                    <a:pt x="93" y="3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37"/>
            <p:cNvSpPr/>
            <p:nvPr/>
          </p:nvSpPr>
          <p:spPr bwMode="auto">
            <a:xfrm>
              <a:off x="6022414" y="2310098"/>
              <a:ext cx="93663" cy="536576"/>
            </a:xfrm>
            <a:custGeom>
              <a:avLst/>
              <a:gdLst>
                <a:gd name="T0" fmla="*/ 59 w 59"/>
                <a:gd name="T1" fmla="*/ 0 h 338"/>
                <a:gd name="T2" fmla="*/ 56 w 59"/>
                <a:gd name="T3" fmla="*/ 92 h 338"/>
                <a:gd name="T4" fmla="*/ 28 w 59"/>
                <a:gd name="T5" fmla="*/ 66 h 338"/>
                <a:gd name="T6" fmla="*/ 55 w 59"/>
                <a:gd name="T7" fmla="*/ 104 h 338"/>
                <a:gd name="T8" fmla="*/ 55 w 59"/>
                <a:gd name="T9" fmla="*/ 145 h 338"/>
                <a:gd name="T10" fmla="*/ 11 w 59"/>
                <a:gd name="T11" fmla="*/ 104 h 338"/>
                <a:gd name="T12" fmla="*/ 54 w 59"/>
                <a:gd name="T13" fmla="*/ 161 h 338"/>
                <a:gd name="T14" fmla="*/ 53 w 59"/>
                <a:gd name="T15" fmla="*/ 205 h 338"/>
                <a:gd name="T16" fmla="*/ 0 w 59"/>
                <a:gd name="T17" fmla="*/ 154 h 338"/>
                <a:gd name="T18" fmla="*/ 53 w 59"/>
                <a:gd name="T19" fmla="*/ 219 h 338"/>
                <a:gd name="T20" fmla="*/ 48 w 59"/>
                <a:gd name="T21" fmla="*/ 338 h 338"/>
                <a:gd name="T22" fmla="*/ 59 w 59"/>
                <a:gd name="T23" fmla="*/ 338 h 338"/>
                <a:gd name="T24" fmla="*/ 59 w 59"/>
                <a:gd name="T25" fmla="*/ 21 h 338"/>
                <a:gd name="T26" fmla="*/ 59 w 59"/>
                <a:gd name="T27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338">
                  <a:moveTo>
                    <a:pt x="59" y="0"/>
                  </a:moveTo>
                  <a:lnTo>
                    <a:pt x="56" y="92"/>
                  </a:lnTo>
                  <a:lnTo>
                    <a:pt x="28" y="66"/>
                  </a:lnTo>
                  <a:lnTo>
                    <a:pt x="55" y="104"/>
                  </a:lnTo>
                  <a:lnTo>
                    <a:pt x="55" y="145"/>
                  </a:lnTo>
                  <a:lnTo>
                    <a:pt x="11" y="104"/>
                  </a:lnTo>
                  <a:lnTo>
                    <a:pt x="54" y="161"/>
                  </a:lnTo>
                  <a:lnTo>
                    <a:pt x="53" y="205"/>
                  </a:lnTo>
                  <a:lnTo>
                    <a:pt x="0" y="154"/>
                  </a:lnTo>
                  <a:lnTo>
                    <a:pt x="53" y="219"/>
                  </a:lnTo>
                  <a:lnTo>
                    <a:pt x="48" y="338"/>
                  </a:lnTo>
                  <a:lnTo>
                    <a:pt x="59" y="338"/>
                  </a:lnTo>
                  <a:lnTo>
                    <a:pt x="59" y="2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291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38"/>
            <p:cNvSpPr/>
            <p:nvPr/>
          </p:nvSpPr>
          <p:spPr bwMode="auto">
            <a:xfrm>
              <a:off x="6116077" y="2343436"/>
              <a:ext cx="95250" cy="503238"/>
            </a:xfrm>
            <a:custGeom>
              <a:avLst/>
              <a:gdLst>
                <a:gd name="T0" fmla="*/ 6 w 60"/>
                <a:gd name="T1" fmla="*/ 199 h 317"/>
                <a:gd name="T2" fmla="*/ 60 w 60"/>
                <a:gd name="T3" fmla="*/ 133 h 317"/>
                <a:gd name="T4" fmla="*/ 6 w 60"/>
                <a:gd name="T5" fmla="*/ 184 h 317"/>
                <a:gd name="T6" fmla="*/ 5 w 60"/>
                <a:gd name="T7" fmla="*/ 141 h 317"/>
                <a:gd name="T8" fmla="*/ 49 w 60"/>
                <a:gd name="T9" fmla="*/ 83 h 317"/>
                <a:gd name="T10" fmla="*/ 4 w 60"/>
                <a:gd name="T11" fmla="*/ 125 h 317"/>
                <a:gd name="T12" fmla="*/ 2 w 60"/>
                <a:gd name="T13" fmla="*/ 83 h 317"/>
                <a:gd name="T14" fmla="*/ 30 w 60"/>
                <a:gd name="T15" fmla="*/ 43 h 317"/>
                <a:gd name="T16" fmla="*/ 2 w 60"/>
                <a:gd name="T17" fmla="*/ 73 h 317"/>
                <a:gd name="T18" fmla="*/ 0 w 60"/>
                <a:gd name="T19" fmla="*/ 0 h 317"/>
                <a:gd name="T20" fmla="*/ 0 w 60"/>
                <a:gd name="T21" fmla="*/ 317 h 317"/>
                <a:gd name="T22" fmla="*/ 11 w 60"/>
                <a:gd name="T23" fmla="*/ 317 h 317"/>
                <a:gd name="T24" fmla="*/ 6 w 60"/>
                <a:gd name="T25" fmla="*/ 19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317">
                  <a:moveTo>
                    <a:pt x="6" y="199"/>
                  </a:moveTo>
                  <a:lnTo>
                    <a:pt x="60" y="133"/>
                  </a:lnTo>
                  <a:lnTo>
                    <a:pt x="6" y="184"/>
                  </a:lnTo>
                  <a:lnTo>
                    <a:pt x="5" y="141"/>
                  </a:lnTo>
                  <a:lnTo>
                    <a:pt x="49" y="83"/>
                  </a:lnTo>
                  <a:lnTo>
                    <a:pt x="4" y="125"/>
                  </a:lnTo>
                  <a:lnTo>
                    <a:pt x="2" y="83"/>
                  </a:lnTo>
                  <a:lnTo>
                    <a:pt x="30" y="43"/>
                  </a:lnTo>
                  <a:lnTo>
                    <a:pt x="2" y="73"/>
                  </a:lnTo>
                  <a:lnTo>
                    <a:pt x="0" y="0"/>
                  </a:lnTo>
                  <a:lnTo>
                    <a:pt x="0" y="317"/>
                  </a:lnTo>
                  <a:lnTo>
                    <a:pt x="11" y="317"/>
                  </a:lnTo>
                  <a:lnTo>
                    <a:pt x="6" y="199"/>
                  </a:lnTo>
                  <a:close/>
                </a:path>
              </a:pathLst>
            </a:custGeom>
            <a:solidFill>
              <a:srgbClr val="17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39"/>
            <p:cNvSpPr/>
            <p:nvPr/>
          </p:nvSpPr>
          <p:spPr bwMode="auto">
            <a:xfrm>
              <a:off x="5555689" y="2230723"/>
              <a:ext cx="141288" cy="609601"/>
            </a:xfrm>
            <a:custGeom>
              <a:avLst/>
              <a:gdLst>
                <a:gd name="T0" fmla="*/ 87 w 89"/>
                <a:gd name="T1" fmla="*/ 0 h 384"/>
                <a:gd name="T2" fmla="*/ 0 w 89"/>
                <a:gd name="T3" fmla="*/ 384 h 384"/>
                <a:gd name="T4" fmla="*/ 89 w 89"/>
                <a:gd name="T5" fmla="*/ 384 h 384"/>
                <a:gd name="T6" fmla="*/ 89 w 89"/>
                <a:gd name="T7" fmla="*/ 0 h 384"/>
                <a:gd name="T8" fmla="*/ 87 w 89"/>
                <a:gd name="T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384">
                  <a:moveTo>
                    <a:pt x="87" y="0"/>
                  </a:moveTo>
                  <a:lnTo>
                    <a:pt x="0" y="384"/>
                  </a:lnTo>
                  <a:lnTo>
                    <a:pt x="89" y="384"/>
                  </a:lnTo>
                  <a:lnTo>
                    <a:pt x="89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858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40"/>
            <p:cNvSpPr/>
            <p:nvPr/>
          </p:nvSpPr>
          <p:spPr bwMode="auto">
            <a:xfrm>
              <a:off x="5696977" y="2230723"/>
              <a:ext cx="138113" cy="609601"/>
            </a:xfrm>
            <a:custGeom>
              <a:avLst/>
              <a:gdLst>
                <a:gd name="T0" fmla="*/ 0 w 87"/>
                <a:gd name="T1" fmla="*/ 0 h 384"/>
                <a:gd name="T2" fmla="*/ 0 w 87"/>
                <a:gd name="T3" fmla="*/ 384 h 384"/>
                <a:gd name="T4" fmla="*/ 87 w 87"/>
                <a:gd name="T5" fmla="*/ 384 h 384"/>
                <a:gd name="T6" fmla="*/ 0 w 87"/>
                <a:gd name="T7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84">
                  <a:moveTo>
                    <a:pt x="0" y="0"/>
                  </a:moveTo>
                  <a:lnTo>
                    <a:pt x="0" y="384"/>
                  </a:lnTo>
                  <a:lnTo>
                    <a:pt x="87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41"/>
            <p:cNvSpPr/>
            <p:nvPr/>
          </p:nvSpPr>
          <p:spPr bwMode="auto">
            <a:xfrm>
              <a:off x="5604902" y="2438686"/>
              <a:ext cx="92075" cy="519113"/>
            </a:xfrm>
            <a:custGeom>
              <a:avLst/>
              <a:gdLst>
                <a:gd name="T0" fmla="*/ 56 w 58"/>
                <a:gd name="T1" fmla="*/ 0 h 327"/>
                <a:gd name="T2" fmla="*/ 54 w 58"/>
                <a:gd name="T3" fmla="*/ 90 h 327"/>
                <a:gd name="T4" fmla="*/ 26 w 58"/>
                <a:gd name="T5" fmla="*/ 64 h 327"/>
                <a:gd name="T6" fmla="*/ 54 w 58"/>
                <a:gd name="T7" fmla="*/ 100 h 327"/>
                <a:gd name="T8" fmla="*/ 53 w 58"/>
                <a:gd name="T9" fmla="*/ 140 h 327"/>
                <a:gd name="T10" fmla="*/ 10 w 58"/>
                <a:gd name="T11" fmla="*/ 100 h 327"/>
                <a:gd name="T12" fmla="*/ 51 w 58"/>
                <a:gd name="T13" fmla="*/ 155 h 327"/>
                <a:gd name="T14" fmla="*/ 50 w 58"/>
                <a:gd name="T15" fmla="*/ 198 h 327"/>
                <a:gd name="T16" fmla="*/ 0 w 58"/>
                <a:gd name="T17" fmla="*/ 148 h 327"/>
                <a:gd name="T18" fmla="*/ 50 w 58"/>
                <a:gd name="T19" fmla="*/ 213 h 327"/>
                <a:gd name="T20" fmla="*/ 46 w 58"/>
                <a:gd name="T21" fmla="*/ 327 h 327"/>
                <a:gd name="T22" fmla="*/ 58 w 58"/>
                <a:gd name="T23" fmla="*/ 327 h 327"/>
                <a:gd name="T24" fmla="*/ 58 w 58"/>
                <a:gd name="T25" fmla="*/ 20 h 327"/>
                <a:gd name="T26" fmla="*/ 56 w 58"/>
                <a:gd name="T27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327">
                  <a:moveTo>
                    <a:pt x="56" y="0"/>
                  </a:moveTo>
                  <a:lnTo>
                    <a:pt x="54" y="90"/>
                  </a:lnTo>
                  <a:lnTo>
                    <a:pt x="26" y="64"/>
                  </a:lnTo>
                  <a:lnTo>
                    <a:pt x="54" y="100"/>
                  </a:lnTo>
                  <a:lnTo>
                    <a:pt x="53" y="140"/>
                  </a:lnTo>
                  <a:lnTo>
                    <a:pt x="10" y="100"/>
                  </a:lnTo>
                  <a:lnTo>
                    <a:pt x="51" y="155"/>
                  </a:lnTo>
                  <a:lnTo>
                    <a:pt x="50" y="198"/>
                  </a:lnTo>
                  <a:lnTo>
                    <a:pt x="0" y="148"/>
                  </a:lnTo>
                  <a:lnTo>
                    <a:pt x="50" y="213"/>
                  </a:lnTo>
                  <a:lnTo>
                    <a:pt x="46" y="327"/>
                  </a:lnTo>
                  <a:lnTo>
                    <a:pt x="58" y="327"/>
                  </a:lnTo>
                  <a:lnTo>
                    <a:pt x="58" y="2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291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42"/>
            <p:cNvSpPr/>
            <p:nvPr/>
          </p:nvSpPr>
          <p:spPr bwMode="auto">
            <a:xfrm>
              <a:off x="5696977" y="2470436"/>
              <a:ext cx="88900" cy="487363"/>
            </a:xfrm>
            <a:custGeom>
              <a:avLst/>
              <a:gdLst>
                <a:gd name="T0" fmla="*/ 5 w 56"/>
                <a:gd name="T1" fmla="*/ 194 h 307"/>
                <a:gd name="T2" fmla="*/ 56 w 56"/>
                <a:gd name="T3" fmla="*/ 128 h 307"/>
                <a:gd name="T4" fmla="*/ 5 w 56"/>
                <a:gd name="T5" fmla="*/ 179 h 307"/>
                <a:gd name="T6" fmla="*/ 3 w 56"/>
                <a:gd name="T7" fmla="*/ 137 h 307"/>
                <a:gd name="T8" fmla="*/ 46 w 56"/>
                <a:gd name="T9" fmla="*/ 80 h 307"/>
                <a:gd name="T10" fmla="*/ 2 w 56"/>
                <a:gd name="T11" fmla="*/ 122 h 307"/>
                <a:gd name="T12" fmla="*/ 1 w 56"/>
                <a:gd name="T13" fmla="*/ 80 h 307"/>
                <a:gd name="T14" fmla="*/ 28 w 56"/>
                <a:gd name="T15" fmla="*/ 41 h 307"/>
                <a:gd name="T16" fmla="*/ 1 w 56"/>
                <a:gd name="T17" fmla="*/ 70 h 307"/>
                <a:gd name="T18" fmla="*/ 0 w 56"/>
                <a:gd name="T19" fmla="*/ 0 h 307"/>
                <a:gd name="T20" fmla="*/ 0 w 56"/>
                <a:gd name="T21" fmla="*/ 307 h 307"/>
                <a:gd name="T22" fmla="*/ 10 w 56"/>
                <a:gd name="T23" fmla="*/ 307 h 307"/>
                <a:gd name="T24" fmla="*/ 5 w 56"/>
                <a:gd name="T25" fmla="*/ 19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307">
                  <a:moveTo>
                    <a:pt x="5" y="194"/>
                  </a:moveTo>
                  <a:lnTo>
                    <a:pt x="56" y="128"/>
                  </a:lnTo>
                  <a:lnTo>
                    <a:pt x="5" y="179"/>
                  </a:lnTo>
                  <a:lnTo>
                    <a:pt x="3" y="137"/>
                  </a:lnTo>
                  <a:lnTo>
                    <a:pt x="46" y="80"/>
                  </a:lnTo>
                  <a:lnTo>
                    <a:pt x="2" y="122"/>
                  </a:lnTo>
                  <a:lnTo>
                    <a:pt x="1" y="80"/>
                  </a:lnTo>
                  <a:lnTo>
                    <a:pt x="28" y="41"/>
                  </a:lnTo>
                  <a:lnTo>
                    <a:pt x="1" y="70"/>
                  </a:lnTo>
                  <a:lnTo>
                    <a:pt x="0" y="0"/>
                  </a:lnTo>
                  <a:lnTo>
                    <a:pt x="0" y="307"/>
                  </a:lnTo>
                  <a:lnTo>
                    <a:pt x="10" y="307"/>
                  </a:lnTo>
                  <a:lnTo>
                    <a:pt x="5" y="194"/>
                  </a:lnTo>
                  <a:close/>
                </a:path>
              </a:pathLst>
            </a:custGeom>
            <a:solidFill>
              <a:srgbClr val="17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43"/>
            <p:cNvSpPr/>
            <p:nvPr/>
          </p:nvSpPr>
          <p:spPr bwMode="auto">
            <a:xfrm>
              <a:off x="5268352" y="2649824"/>
              <a:ext cx="171450" cy="735014"/>
            </a:xfrm>
            <a:custGeom>
              <a:avLst/>
              <a:gdLst>
                <a:gd name="T0" fmla="*/ 107 w 108"/>
                <a:gd name="T1" fmla="*/ 0 h 463"/>
                <a:gd name="T2" fmla="*/ 0 w 108"/>
                <a:gd name="T3" fmla="*/ 463 h 463"/>
                <a:gd name="T4" fmla="*/ 108 w 108"/>
                <a:gd name="T5" fmla="*/ 463 h 463"/>
                <a:gd name="T6" fmla="*/ 108 w 108"/>
                <a:gd name="T7" fmla="*/ 0 h 463"/>
                <a:gd name="T8" fmla="*/ 107 w 108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463">
                  <a:moveTo>
                    <a:pt x="107" y="0"/>
                  </a:moveTo>
                  <a:lnTo>
                    <a:pt x="0" y="463"/>
                  </a:lnTo>
                  <a:lnTo>
                    <a:pt x="108" y="463"/>
                  </a:lnTo>
                  <a:lnTo>
                    <a:pt x="108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9EA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44"/>
            <p:cNvSpPr/>
            <p:nvPr/>
          </p:nvSpPr>
          <p:spPr bwMode="auto">
            <a:xfrm>
              <a:off x="5439802" y="2649824"/>
              <a:ext cx="169863" cy="735014"/>
            </a:xfrm>
            <a:custGeom>
              <a:avLst/>
              <a:gdLst>
                <a:gd name="T0" fmla="*/ 0 w 107"/>
                <a:gd name="T1" fmla="*/ 0 h 463"/>
                <a:gd name="T2" fmla="*/ 0 w 107"/>
                <a:gd name="T3" fmla="*/ 463 h 463"/>
                <a:gd name="T4" fmla="*/ 107 w 107"/>
                <a:gd name="T5" fmla="*/ 463 h 463"/>
                <a:gd name="T6" fmla="*/ 0 w 107"/>
                <a:gd name="T7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463">
                  <a:moveTo>
                    <a:pt x="0" y="0"/>
                  </a:moveTo>
                  <a:lnTo>
                    <a:pt x="0" y="463"/>
                  </a:lnTo>
                  <a:lnTo>
                    <a:pt x="107" y="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45"/>
            <p:cNvSpPr/>
            <p:nvPr/>
          </p:nvSpPr>
          <p:spPr bwMode="auto">
            <a:xfrm>
              <a:off x="5328677" y="2900649"/>
              <a:ext cx="111125" cy="625476"/>
            </a:xfrm>
            <a:custGeom>
              <a:avLst/>
              <a:gdLst>
                <a:gd name="T0" fmla="*/ 69 w 70"/>
                <a:gd name="T1" fmla="*/ 0 h 394"/>
                <a:gd name="T2" fmla="*/ 65 w 70"/>
                <a:gd name="T3" fmla="*/ 109 h 394"/>
                <a:gd name="T4" fmla="*/ 33 w 70"/>
                <a:gd name="T5" fmla="*/ 76 h 394"/>
                <a:gd name="T6" fmla="*/ 65 w 70"/>
                <a:gd name="T7" fmla="*/ 121 h 394"/>
                <a:gd name="T8" fmla="*/ 64 w 70"/>
                <a:gd name="T9" fmla="*/ 170 h 394"/>
                <a:gd name="T10" fmla="*/ 13 w 70"/>
                <a:gd name="T11" fmla="*/ 120 h 394"/>
                <a:gd name="T12" fmla="*/ 64 w 70"/>
                <a:gd name="T13" fmla="*/ 188 h 394"/>
                <a:gd name="T14" fmla="*/ 61 w 70"/>
                <a:gd name="T15" fmla="*/ 239 h 394"/>
                <a:gd name="T16" fmla="*/ 0 w 70"/>
                <a:gd name="T17" fmla="*/ 179 h 394"/>
                <a:gd name="T18" fmla="*/ 61 w 70"/>
                <a:gd name="T19" fmla="*/ 256 h 394"/>
                <a:gd name="T20" fmla="*/ 56 w 70"/>
                <a:gd name="T21" fmla="*/ 394 h 394"/>
                <a:gd name="T22" fmla="*/ 70 w 70"/>
                <a:gd name="T23" fmla="*/ 394 h 394"/>
                <a:gd name="T24" fmla="*/ 70 w 70"/>
                <a:gd name="T25" fmla="*/ 23 h 394"/>
                <a:gd name="T26" fmla="*/ 69 w 70"/>
                <a:gd name="T27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394">
                  <a:moveTo>
                    <a:pt x="69" y="0"/>
                  </a:moveTo>
                  <a:lnTo>
                    <a:pt x="65" y="109"/>
                  </a:lnTo>
                  <a:lnTo>
                    <a:pt x="33" y="76"/>
                  </a:lnTo>
                  <a:lnTo>
                    <a:pt x="65" y="121"/>
                  </a:lnTo>
                  <a:lnTo>
                    <a:pt x="64" y="170"/>
                  </a:lnTo>
                  <a:lnTo>
                    <a:pt x="13" y="120"/>
                  </a:lnTo>
                  <a:lnTo>
                    <a:pt x="64" y="188"/>
                  </a:lnTo>
                  <a:lnTo>
                    <a:pt x="61" y="239"/>
                  </a:lnTo>
                  <a:lnTo>
                    <a:pt x="0" y="179"/>
                  </a:lnTo>
                  <a:lnTo>
                    <a:pt x="61" y="256"/>
                  </a:lnTo>
                  <a:lnTo>
                    <a:pt x="56" y="394"/>
                  </a:lnTo>
                  <a:lnTo>
                    <a:pt x="70" y="394"/>
                  </a:lnTo>
                  <a:lnTo>
                    <a:pt x="70" y="2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22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46"/>
            <p:cNvSpPr/>
            <p:nvPr/>
          </p:nvSpPr>
          <p:spPr bwMode="auto">
            <a:xfrm>
              <a:off x="5439802" y="2937162"/>
              <a:ext cx="109538" cy="588963"/>
            </a:xfrm>
            <a:custGeom>
              <a:avLst/>
              <a:gdLst>
                <a:gd name="T0" fmla="*/ 6 w 69"/>
                <a:gd name="T1" fmla="*/ 235 h 371"/>
                <a:gd name="T2" fmla="*/ 69 w 69"/>
                <a:gd name="T3" fmla="*/ 156 h 371"/>
                <a:gd name="T4" fmla="*/ 6 w 69"/>
                <a:gd name="T5" fmla="*/ 217 h 371"/>
                <a:gd name="T6" fmla="*/ 4 w 69"/>
                <a:gd name="T7" fmla="*/ 166 h 371"/>
                <a:gd name="T8" fmla="*/ 56 w 69"/>
                <a:gd name="T9" fmla="*/ 97 h 371"/>
                <a:gd name="T10" fmla="*/ 4 w 69"/>
                <a:gd name="T11" fmla="*/ 148 h 371"/>
                <a:gd name="T12" fmla="*/ 3 w 69"/>
                <a:gd name="T13" fmla="*/ 97 h 371"/>
                <a:gd name="T14" fmla="*/ 34 w 69"/>
                <a:gd name="T15" fmla="*/ 52 h 371"/>
                <a:gd name="T16" fmla="*/ 3 w 69"/>
                <a:gd name="T17" fmla="*/ 86 h 371"/>
                <a:gd name="T18" fmla="*/ 0 w 69"/>
                <a:gd name="T19" fmla="*/ 0 h 371"/>
                <a:gd name="T20" fmla="*/ 0 w 69"/>
                <a:gd name="T21" fmla="*/ 371 h 371"/>
                <a:gd name="T22" fmla="*/ 11 w 69"/>
                <a:gd name="T23" fmla="*/ 371 h 371"/>
                <a:gd name="T24" fmla="*/ 6 w 69"/>
                <a:gd name="T25" fmla="*/ 235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371">
                  <a:moveTo>
                    <a:pt x="6" y="235"/>
                  </a:moveTo>
                  <a:lnTo>
                    <a:pt x="69" y="156"/>
                  </a:lnTo>
                  <a:lnTo>
                    <a:pt x="6" y="217"/>
                  </a:lnTo>
                  <a:lnTo>
                    <a:pt x="4" y="166"/>
                  </a:lnTo>
                  <a:lnTo>
                    <a:pt x="56" y="97"/>
                  </a:lnTo>
                  <a:lnTo>
                    <a:pt x="4" y="148"/>
                  </a:lnTo>
                  <a:lnTo>
                    <a:pt x="3" y="97"/>
                  </a:lnTo>
                  <a:lnTo>
                    <a:pt x="34" y="52"/>
                  </a:lnTo>
                  <a:lnTo>
                    <a:pt x="3" y="86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11" y="371"/>
                  </a:lnTo>
                  <a:lnTo>
                    <a:pt x="6" y="235"/>
                  </a:lnTo>
                  <a:close/>
                </a:path>
              </a:pathLst>
            </a:custGeom>
            <a:solidFill>
              <a:srgbClr val="301B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47"/>
            <p:cNvSpPr/>
            <p:nvPr/>
          </p:nvSpPr>
          <p:spPr bwMode="auto">
            <a:xfrm>
              <a:off x="5816039" y="2667286"/>
              <a:ext cx="134938" cy="587376"/>
            </a:xfrm>
            <a:custGeom>
              <a:avLst/>
              <a:gdLst>
                <a:gd name="T0" fmla="*/ 85 w 85"/>
                <a:gd name="T1" fmla="*/ 0 h 370"/>
                <a:gd name="T2" fmla="*/ 0 w 85"/>
                <a:gd name="T3" fmla="*/ 370 h 370"/>
                <a:gd name="T4" fmla="*/ 85 w 85"/>
                <a:gd name="T5" fmla="*/ 370 h 370"/>
                <a:gd name="T6" fmla="*/ 85 w 85"/>
                <a:gd name="T7" fmla="*/ 1 h 370"/>
                <a:gd name="T8" fmla="*/ 85 w 85"/>
                <a:gd name="T9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70">
                  <a:moveTo>
                    <a:pt x="85" y="0"/>
                  </a:moveTo>
                  <a:lnTo>
                    <a:pt x="0" y="370"/>
                  </a:lnTo>
                  <a:lnTo>
                    <a:pt x="85" y="370"/>
                  </a:lnTo>
                  <a:lnTo>
                    <a:pt x="85" y="1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9EA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48"/>
            <p:cNvSpPr/>
            <p:nvPr/>
          </p:nvSpPr>
          <p:spPr bwMode="auto">
            <a:xfrm>
              <a:off x="5950977" y="2668874"/>
              <a:ext cx="134938" cy="585788"/>
            </a:xfrm>
            <a:custGeom>
              <a:avLst/>
              <a:gdLst>
                <a:gd name="T0" fmla="*/ 0 w 85"/>
                <a:gd name="T1" fmla="*/ 0 h 369"/>
                <a:gd name="T2" fmla="*/ 0 w 85"/>
                <a:gd name="T3" fmla="*/ 369 h 369"/>
                <a:gd name="T4" fmla="*/ 85 w 85"/>
                <a:gd name="T5" fmla="*/ 369 h 369"/>
                <a:gd name="T6" fmla="*/ 0 w 85"/>
                <a:gd name="T7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369">
                  <a:moveTo>
                    <a:pt x="0" y="0"/>
                  </a:moveTo>
                  <a:lnTo>
                    <a:pt x="0" y="369"/>
                  </a:lnTo>
                  <a:lnTo>
                    <a:pt x="85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49"/>
            <p:cNvSpPr/>
            <p:nvPr/>
          </p:nvSpPr>
          <p:spPr bwMode="auto">
            <a:xfrm>
              <a:off x="5863664" y="2868899"/>
              <a:ext cx="87313" cy="498476"/>
            </a:xfrm>
            <a:custGeom>
              <a:avLst/>
              <a:gdLst>
                <a:gd name="T0" fmla="*/ 55 w 55"/>
                <a:gd name="T1" fmla="*/ 0 h 314"/>
                <a:gd name="T2" fmla="*/ 52 w 55"/>
                <a:gd name="T3" fmla="*/ 86 h 314"/>
                <a:gd name="T4" fmla="*/ 25 w 55"/>
                <a:gd name="T5" fmla="*/ 61 h 314"/>
                <a:gd name="T6" fmla="*/ 51 w 55"/>
                <a:gd name="T7" fmla="*/ 96 h 314"/>
                <a:gd name="T8" fmla="*/ 50 w 55"/>
                <a:gd name="T9" fmla="*/ 135 h 314"/>
                <a:gd name="T10" fmla="*/ 10 w 55"/>
                <a:gd name="T11" fmla="*/ 96 h 314"/>
                <a:gd name="T12" fmla="*/ 50 w 55"/>
                <a:gd name="T13" fmla="*/ 149 h 314"/>
                <a:gd name="T14" fmla="*/ 49 w 55"/>
                <a:gd name="T15" fmla="*/ 190 h 314"/>
                <a:gd name="T16" fmla="*/ 0 w 55"/>
                <a:gd name="T17" fmla="*/ 142 h 314"/>
                <a:gd name="T18" fmla="*/ 49 w 55"/>
                <a:gd name="T19" fmla="*/ 204 h 314"/>
                <a:gd name="T20" fmla="*/ 44 w 55"/>
                <a:gd name="T21" fmla="*/ 314 h 314"/>
                <a:gd name="T22" fmla="*/ 55 w 55"/>
                <a:gd name="T23" fmla="*/ 314 h 314"/>
                <a:gd name="T24" fmla="*/ 55 w 55"/>
                <a:gd name="T25" fmla="*/ 18 h 314"/>
                <a:gd name="T26" fmla="*/ 55 w 55"/>
                <a:gd name="T27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314">
                  <a:moveTo>
                    <a:pt x="55" y="0"/>
                  </a:moveTo>
                  <a:lnTo>
                    <a:pt x="52" y="86"/>
                  </a:lnTo>
                  <a:lnTo>
                    <a:pt x="25" y="61"/>
                  </a:lnTo>
                  <a:lnTo>
                    <a:pt x="51" y="96"/>
                  </a:lnTo>
                  <a:lnTo>
                    <a:pt x="50" y="135"/>
                  </a:lnTo>
                  <a:lnTo>
                    <a:pt x="10" y="96"/>
                  </a:lnTo>
                  <a:lnTo>
                    <a:pt x="50" y="149"/>
                  </a:lnTo>
                  <a:lnTo>
                    <a:pt x="49" y="190"/>
                  </a:lnTo>
                  <a:lnTo>
                    <a:pt x="0" y="142"/>
                  </a:lnTo>
                  <a:lnTo>
                    <a:pt x="49" y="204"/>
                  </a:lnTo>
                  <a:lnTo>
                    <a:pt x="44" y="314"/>
                  </a:lnTo>
                  <a:lnTo>
                    <a:pt x="55" y="314"/>
                  </a:lnTo>
                  <a:lnTo>
                    <a:pt x="55" y="1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422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50"/>
            <p:cNvSpPr/>
            <p:nvPr/>
          </p:nvSpPr>
          <p:spPr bwMode="auto">
            <a:xfrm>
              <a:off x="5950977" y="2897474"/>
              <a:ext cx="87313" cy="469901"/>
            </a:xfrm>
            <a:custGeom>
              <a:avLst/>
              <a:gdLst>
                <a:gd name="T0" fmla="*/ 5 w 55"/>
                <a:gd name="T1" fmla="*/ 187 h 296"/>
                <a:gd name="T2" fmla="*/ 55 w 55"/>
                <a:gd name="T3" fmla="*/ 124 h 296"/>
                <a:gd name="T4" fmla="*/ 5 w 55"/>
                <a:gd name="T5" fmla="*/ 173 h 296"/>
                <a:gd name="T6" fmla="*/ 4 w 55"/>
                <a:gd name="T7" fmla="*/ 132 h 296"/>
                <a:gd name="T8" fmla="*/ 45 w 55"/>
                <a:gd name="T9" fmla="*/ 78 h 296"/>
                <a:gd name="T10" fmla="*/ 4 w 55"/>
                <a:gd name="T11" fmla="*/ 118 h 296"/>
                <a:gd name="T12" fmla="*/ 2 w 55"/>
                <a:gd name="T13" fmla="*/ 78 h 296"/>
                <a:gd name="T14" fmla="*/ 28 w 55"/>
                <a:gd name="T15" fmla="*/ 42 h 296"/>
                <a:gd name="T16" fmla="*/ 2 w 55"/>
                <a:gd name="T17" fmla="*/ 69 h 296"/>
                <a:gd name="T18" fmla="*/ 0 w 55"/>
                <a:gd name="T19" fmla="*/ 0 h 296"/>
                <a:gd name="T20" fmla="*/ 0 w 55"/>
                <a:gd name="T21" fmla="*/ 296 h 296"/>
                <a:gd name="T22" fmla="*/ 10 w 55"/>
                <a:gd name="T23" fmla="*/ 296 h 296"/>
                <a:gd name="T24" fmla="*/ 5 w 55"/>
                <a:gd name="T25" fmla="*/ 18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296">
                  <a:moveTo>
                    <a:pt x="5" y="187"/>
                  </a:moveTo>
                  <a:lnTo>
                    <a:pt x="55" y="124"/>
                  </a:lnTo>
                  <a:lnTo>
                    <a:pt x="5" y="173"/>
                  </a:lnTo>
                  <a:lnTo>
                    <a:pt x="4" y="132"/>
                  </a:lnTo>
                  <a:lnTo>
                    <a:pt x="45" y="78"/>
                  </a:lnTo>
                  <a:lnTo>
                    <a:pt x="4" y="118"/>
                  </a:lnTo>
                  <a:lnTo>
                    <a:pt x="2" y="78"/>
                  </a:lnTo>
                  <a:lnTo>
                    <a:pt x="28" y="42"/>
                  </a:lnTo>
                  <a:lnTo>
                    <a:pt x="2" y="69"/>
                  </a:lnTo>
                  <a:lnTo>
                    <a:pt x="0" y="0"/>
                  </a:lnTo>
                  <a:lnTo>
                    <a:pt x="0" y="296"/>
                  </a:lnTo>
                  <a:lnTo>
                    <a:pt x="10" y="296"/>
                  </a:lnTo>
                  <a:lnTo>
                    <a:pt x="5" y="187"/>
                  </a:lnTo>
                  <a:close/>
                </a:path>
              </a:pathLst>
            </a:custGeom>
            <a:solidFill>
              <a:srgbClr val="301B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51"/>
            <p:cNvSpPr/>
            <p:nvPr/>
          </p:nvSpPr>
          <p:spPr bwMode="auto">
            <a:xfrm>
              <a:off x="4971489" y="2333911"/>
              <a:ext cx="168275" cy="735014"/>
            </a:xfrm>
            <a:custGeom>
              <a:avLst/>
              <a:gdLst>
                <a:gd name="T0" fmla="*/ 106 w 106"/>
                <a:gd name="T1" fmla="*/ 0 h 463"/>
                <a:gd name="T2" fmla="*/ 0 w 106"/>
                <a:gd name="T3" fmla="*/ 463 h 463"/>
                <a:gd name="T4" fmla="*/ 106 w 106"/>
                <a:gd name="T5" fmla="*/ 463 h 463"/>
                <a:gd name="T6" fmla="*/ 106 w 106"/>
                <a:gd name="T7" fmla="*/ 0 h 463"/>
                <a:gd name="T8" fmla="*/ 106 w 10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63">
                  <a:moveTo>
                    <a:pt x="106" y="0"/>
                  </a:moveTo>
                  <a:lnTo>
                    <a:pt x="0" y="463"/>
                  </a:lnTo>
                  <a:lnTo>
                    <a:pt x="106" y="463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9EA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52"/>
            <p:cNvSpPr/>
            <p:nvPr/>
          </p:nvSpPr>
          <p:spPr bwMode="auto">
            <a:xfrm>
              <a:off x="5139764" y="2333911"/>
              <a:ext cx="171450" cy="735014"/>
            </a:xfrm>
            <a:custGeom>
              <a:avLst/>
              <a:gdLst>
                <a:gd name="T0" fmla="*/ 0 w 108"/>
                <a:gd name="T1" fmla="*/ 0 h 463"/>
                <a:gd name="T2" fmla="*/ 0 w 108"/>
                <a:gd name="T3" fmla="*/ 463 h 463"/>
                <a:gd name="T4" fmla="*/ 108 w 108"/>
                <a:gd name="T5" fmla="*/ 463 h 463"/>
                <a:gd name="T6" fmla="*/ 0 w 108"/>
                <a:gd name="T7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463">
                  <a:moveTo>
                    <a:pt x="0" y="0"/>
                  </a:moveTo>
                  <a:lnTo>
                    <a:pt x="0" y="463"/>
                  </a:lnTo>
                  <a:lnTo>
                    <a:pt x="108" y="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53"/>
            <p:cNvSpPr/>
            <p:nvPr/>
          </p:nvSpPr>
          <p:spPr bwMode="auto">
            <a:xfrm>
              <a:off x="5030227" y="2584736"/>
              <a:ext cx="109538" cy="625476"/>
            </a:xfrm>
            <a:custGeom>
              <a:avLst/>
              <a:gdLst>
                <a:gd name="T0" fmla="*/ 69 w 69"/>
                <a:gd name="T1" fmla="*/ 0 h 394"/>
                <a:gd name="T2" fmla="*/ 65 w 69"/>
                <a:gd name="T3" fmla="*/ 108 h 394"/>
                <a:gd name="T4" fmla="*/ 33 w 69"/>
                <a:gd name="T5" fmla="*/ 76 h 394"/>
                <a:gd name="T6" fmla="*/ 65 w 69"/>
                <a:gd name="T7" fmla="*/ 121 h 394"/>
                <a:gd name="T8" fmla="*/ 64 w 69"/>
                <a:gd name="T9" fmla="*/ 170 h 394"/>
                <a:gd name="T10" fmla="*/ 13 w 69"/>
                <a:gd name="T11" fmla="*/ 120 h 394"/>
                <a:gd name="T12" fmla="*/ 63 w 69"/>
                <a:gd name="T13" fmla="*/ 187 h 394"/>
                <a:gd name="T14" fmla="*/ 61 w 69"/>
                <a:gd name="T15" fmla="*/ 239 h 394"/>
                <a:gd name="T16" fmla="*/ 0 w 69"/>
                <a:gd name="T17" fmla="*/ 179 h 394"/>
                <a:gd name="T18" fmla="*/ 61 w 69"/>
                <a:gd name="T19" fmla="*/ 256 h 394"/>
                <a:gd name="T20" fmla="*/ 56 w 69"/>
                <a:gd name="T21" fmla="*/ 394 h 394"/>
                <a:gd name="T22" fmla="*/ 69 w 69"/>
                <a:gd name="T23" fmla="*/ 394 h 394"/>
                <a:gd name="T24" fmla="*/ 69 w 69"/>
                <a:gd name="T25" fmla="*/ 23 h 394"/>
                <a:gd name="T26" fmla="*/ 69 w 69"/>
                <a:gd name="T27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394">
                  <a:moveTo>
                    <a:pt x="69" y="0"/>
                  </a:moveTo>
                  <a:lnTo>
                    <a:pt x="65" y="108"/>
                  </a:lnTo>
                  <a:lnTo>
                    <a:pt x="33" y="76"/>
                  </a:lnTo>
                  <a:lnTo>
                    <a:pt x="65" y="121"/>
                  </a:lnTo>
                  <a:lnTo>
                    <a:pt x="64" y="170"/>
                  </a:lnTo>
                  <a:lnTo>
                    <a:pt x="13" y="120"/>
                  </a:lnTo>
                  <a:lnTo>
                    <a:pt x="63" y="187"/>
                  </a:lnTo>
                  <a:lnTo>
                    <a:pt x="61" y="239"/>
                  </a:lnTo>
                  <a:lnTo>
                    <a:pt x="0" y="179"/>
                  </a:lnTo>
                  <a:lnTo>
                    <a:pt x="61" y="256"/>
                  </a:lnTo>
                  <a:lnTo>
                    <a:pt x="56" y="394"/>
                  </a:lnTo>
                  <a:lnTo>
                    <a:pt x="69" y="394"/>
                  </a:lnTo>
                  <a:lnTo>
                    <a:pt x="69" y="2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22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54"/>
            <p:cNvSpPr/>
            <p:nvPr/>
          </p:nvSpPr>
          <p:spPr bwMode="auto">
            <a:xfrm>
              <a:off x="5139764" y="2621249"/>
              <a:ext cx="111125" cy="588963"/>
            </a:xfrm>
            <a:custGeom>
              <a:avLst/>
              <a:gdLst>
                <a:gd name="T0" fmla="*/ 8 w 70"/>
                <a:gd name="T1" fmla="*/ 235 h 371"/>
                <a:gd name="T2" fmla="*/ 70 w 70"/>
                <a:gd name="T3" fmla="*/ 156 h 371"/>
                <a:gd name="T4" fmla="*/ 6 w 70"/>
                <a:gd name="T5" fmla="*/ 217 h 371"/>
                <a:gd name="T6" fmla="*/ 5 w 70"/>
                <a:gd name="T7" fmla="*/ 166 h 371"/>
                <a:gd name="T8" fmla="*/ 58 w 70"/>
                <a:gd name="T9" fmla="*/ 97 h 371"/>
                <a:gd name="T10" fmla="*/ 5 w 70"/>
                <a:gd name="T11" fmla="*/ 148 h 371"/>
                <a:gd name="T12" fmla="*/ 4 w 70"/>
                <a:gd name="T13" fmla="*/ 97 h 371"/>
                <a:gd name="T14" fmla="*/ 35 w 70"/>
                <a:gd name="T15" fmla="*/ 52 h 371"/>
                <a:gd name="T16" fmla="*/ 3 w 70"/>
                <a:gd name="T17" fmla="*/ 87 h 371"/>
                <a:gd name="T18" fmla="*/ 0 w 70"/>
                <a:gd name="T19" fmla="*/ 0 h 371"/>
                <a:gd name="T20" fmla="*/ 0 w 70"/>
                <a:gd name="T21" fmla="*/ 371 h 371"/>
                <a:gd name="T22" fmla="*/ 13 w 70"/>
                <a:gd name="T23" fmla="*/ 371 h 371"/>
                <a:gd name="T24" fmla="*/ 8 w 70"/>
                <a:gd name="T25" fmla="*/ 235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371">
                  <a:moveTo>
                    <a:pt x="8" y="235"/>
                  </a:moveTo>
                  <a:lnTo>
                    <a:pt x="70" y="156"/>
                  </a:lnTo>
                  <a:lnTo>
                    <a:pt x="6" y="217"/>
                  </a:lnTo>
                  <a:lnTo>
                    <a:pt x="5" y="166"/>
                  </a:lnTo>
                  <a:lnTo>
                    <a:pt x="58" y="97"/>
                  </a:lnTo>
                  <a:lnTo>
                    <a:pt x="5" y="148"/>
                  </a:lnTo>
                  <a:lnTo>
                    <a:pt x="4" y="97"/>
                  </a:lnTo>
                  <a:lnTo>
                    <a:pt x="35" y="52"/>
                  </a:lnTo>
                  <a:lnTo>
                    <a:pt x="3" y="87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13" y="371"/>
                  </a:lnTo>
                  <a:lnTo>
                    <a:pt x="8" y="235"/>
                  </a:lnTo>
                  <a:close/>
                </a:path>
              </a:pathLst>
            </a:custGeom>
            <a:solidFill>
              <a:srgbClr val="301B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55"/>
            <p:cNvSpPr/>
            <p:nvPr/>
          </p:nvSpPr>
          <p:spPr bwMode="auto">
            <a:xfrm>
              <a:off x="4511114" y="2264061"/>
              <a:ext cx="171450" cy="735014"/>
            </a:xfrm>
            <a:custGeom>
              <a:avLst/>
              <a:gdLst>
                <a:gd name="T0" fmla="*/ 108 w 108"/>
                <a:gd name="T1" fmla="*/ 0 h 463"/>
                <a:gd name="T2" fmla="*/ 0 w 108"/>
                <a:gd name="T3" fmla="*/ 463 h 463"/>
                <a:gd name="T4" fmla="*/ 108 w 108"/>
                <a:gd name="T5" fmla="*/ 463 h 463"/>
                <a:gd name="T6" fmla="*/ 108 w 108"/>
                <a:gd name="T7" fmla="*/ 0 h 463"/>
                <a:gd name="T8" fmla="*/ 108 w 108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463">
                  <a:moveTo>
                    <a:pt x="108" y="0"/>
                  </a:moveTo>
                  <a:lnTo>
                    <a:pt x="0" y="463"/>
                  </a:lnTo>
                  <a:lnTo>
                    <a:pt x="108" y="463"/>
                  </a:lnTo>
                  <a:lnTo>
                    <a:pt x="10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EA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56"/>
            <p:cNvSpPr/>
            <p:nvPr/>
          </p:nvSpPr>
          <p:spPr bwMode="auto">
            <a:xfrm>
              <a:off x="4682564" y="2264061"/>
              <a:ext cx="168275" cy="735014"/>
            </a:xfrm>
            <a:custGeom>
              <a:avLst/>
              <a:gdLst>
                <a:gd name="T0" fmla="*/ 0 w 106"/>
                <a:gd name="T1" fmla="*/ 0 h 463"/>
                <a:gd name="T2" fmla="*/ 0 w 106"/>
                <a:gd name="T3" fmla="*/ 463 h 463"/>
                <a:gd name="T4" fmla="*/ 106 w 106"/>
                <a:gd name="T5" fmla="*/ 463 h 463"/>
                <a:gd name="T6" fmla="*/ 0 w 106"/>
                <a:gd name="T7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463">
                  <a:moveTo>
                    <a:pt x="0" y="0"/>
                  </a:moveTo>
                  <a:lnTo>
                    <a:pt x="0" y="463"/>
                  </a:lnTo>
                  <a:lnTo>
                    <a:pt x="106" y="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57"/>
            <p:cNvSpPr/>
            <p:nvPr/>
          </p:nvSpPr>
          <p:spPr bwMode="auto">
            <a:xfrm>
              <a:off x="4571439" y="2514886"/>
              <a:ext cx="111125" cy="623888"/>
            </a:xfrm>
            <a:custGeom>
              <a:avLst/>
              <a:gdLst>
                <a:gd name="T0" fmla="*/ 69 w 70"/>
                <a:gd name="T1" fmla="*/ 0 h 393"/>
                <a:gd name="T2" fmla="*/ 66 w 70"/>
                <a:gd name="T3" fmla="*/ 107 h 393"/>
                <a:gd name="T4" fmla="*/ 32 w 70"/>
                <a:gd name="T5" fmla="*/ 76 h 393"/>
                <a:gd name="T6" fmla="*/ 65 w 70"/>
                <a:gd name="T7" fmla="*/ 121 h 393"/>
                <a:gd name="T8" fmla="*/ 64 w 70"/>
                <a:gd name="T9" fmla="*/ 169 h 393"/>
                <a:gd name="T10" fmla="*/ 14 w 70"/>
                <a:gd name="T11" fmla="*/ 120 h 393"/>
                <a:gd name="T12" fmla="*/ 64 w 70"/>
                <a:gd name="T13" fmla="*/ 188 h 393"/>
                <a:gd name="T14" fmla="*/ 62 w 70"/>
                <a:gd name="T15" fmla="*/ 239 h 393"/>
                <a:gd name="T16" fmla="*/ 0 w 70"/>
                <a:gd name="T17" fmla="*/ 179 h 393"/>
                <a:gd name="T18" fmla="*/ 61 w 70"/>
                <a:gd name="T19" fmla="*/ 255 h 393"/>
                <a:gd name="T20" fmla="*/ 56 w 70"/>
                <a:gd name="T21" fmla="*/ 393 h 393"/>
                <a:gd name="T22" fmla="*/ 70 w 70"/>
                <a:gd name="T23" fmla="*/ 393 h 393"/>
                <a:gd name="T24" fmla="*/ 70 w 70"/>
                <a:gd name="T25" fmla="*/ 23 h 393"/>
                <a:gd name="T26" fmla="*/ 69 w 70"/>
                <a:gd name="T27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393">
                  <a:moveTo>
                    <a:pt x="69" y="0"/>
                  </a:moveTo>
                  <a:lnTo>
                    <a:pt x="66" y="107"/>
                  </a:lnTo>
                  <a:lnTo>
                    <a:pt x="32" y="76"/>
                  </a:lnTo>
                  <a:lnTo>
                    <a:pt x="65" y="121"/>
                  </a:lnTo>
                  <a:lnTo>
                    <a:pt x="64" y="169"/>
                  </a:lnTo>
                  <a:lnTo>
                    <a:pt x="14" y="120"/>
                  </a:lnTo>
                  <a:lnTo>
                    <a:pt x="64" y="188"/>
                  </a:lnTo>
                  <a:lnTo>
                    <a:pt x="62" y="239"/>
                  </a:lnTo>
                  <a:lnTo>
                    <a:pt x="0" y="179"/>
                  </a:lnTo>
                  <a:lnTo>
                    <a:pt x="61" y="255"/>
                  </a:lnTo>
                  <a:lnTo>
                    <a:pt x="56" y="393"/>
                  </a:lnTo>
                  <a:lnTo>
                    <a:pt x="70" y="393"/>
                  </a:lnTo>
                  <a:lnTo>
                    <a:pt x="70" y="2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22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58"/>
            <p:cNvSpPr/>
            <p:nvPr/>
          </p:nvSpPr>
          <p:spPr bwMode="auto">
            <a:xfrm>
              <a:off x="4571439" y="2514886"/>
              <a:ext cx="111125" cy="623888"/>
            </a:xfrm>
            <a:custGeom>
              <a:avLst/>
              <a:gdLst>
                <a:gd name="T0" fmla="*/ 69 w 70"/>
                <a:gd name="T1" fmla="*/ 0 h 393"/>
                <a:gd name="T2" fmla="*/ 66 w 70"/>
                <a:gd name="T3" fmla="*/ 107 h 393"/>
                <a:gd name="T4" fmla="*/ 32 w 70"/>
                <a:gd name="T5" fmla="*/ 76 h 393"/>
                <a:gd name="T6" fmla="*/ 65 w 70"/>
                <a:gd name="T7" fmla="*/ 121 h 393"/>
                <a:gd name="T8" fmla="*/ 64 w 70"/>
                <a:gd name="T9" fmla="*/ 169 h 393"/>
                <a:gd name="T10" fmla="*/ 14 w 70"/>
                <a:gd name="T11" fmla="*/ 120 h 393"/>
                <a:gd name="T12" fmla="*/ 64 w 70"/>
                <a:gd name="T13" fmla="*/ 188 h 393"/>
                <a:gd name="T14" fmla="*/ 62 w 70"/>
                <a:gd name="T15" fmla="*/ 239 h 393"/>
                <a:gd name="T16" fmla="*/ 0 w 70"/>
                <a:gd name="T17" fmla="*/ 179 h 393"/>
                <a:gd name="T18" fmla="*/ 61 w 70"/>
                <a:gd name="T19" fmla="*/ 255 h 393"/>
                <a:gd name="T20" fmla="*/ 56 w 70"/>
                <a:gd name="T21" fmla="*/ 393 h 393"/>
                <a:gd name="T22" fmla="*/ 70 w 70"/>
                <a:gd name="T23" fmla="*/ 393 h 393"/>
                <a:gd name="T24" fmla="*/ 70 w 70"/>
                <a:gd name="T25" fmla="*/ 23 h 393"/>
                <a:gd name="T26" fmla="*/ 69 w 70"/>
                <a:gd name="T27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393">
                  <a:moveTo>
                    <a:pt x="69" y="0"/>
                  </a:moveTo>
                  <a:lnTo>
                    <a:pt x="66" y="107"/>
                  </a:lnTo>
                  <a:lnTo>
                    <a:pt x="32" y="76"/>
                  </a:lnTo>
                  <a:lnTo>
                    <a:pt x="65" y="121"/>
                  </a:lnTo>
                  <a:lnTo>
                    <a:pt x="64" y="169"/>
                  </a:lnTo>
                  <a:lnTo>
                    <a:pt x="14" y="120"/>
                  </a:lnTo>
                  <a:lnTo>
                    <a:pt x="64" y="188"/>
                  </a:lnTo>
                  <a:lnTo>
                    <a:pt x="62" y="239"/>
                  </a:lnTo>
                  <a:lnTo>
                    <a:pt x="0" y="179"/>
                  </a:lnTo>
                  <a:lnTo>
                    <a:pt x="61" y="255"/>
                  </a:lnTo>
                  <a:lnTo>
                    <a:pt x="56" y="393"/>
                  </a:lnTo>
                  <a:lnTo>
                    <a:pt x="70" y="393"/>
                  </a:lnTo>
                  <a:lnTo>
                    <a:pt x="70" y="23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59"/>
            <p:cNvSpPr/>
            <p:nvPr/>
          </p:nvSpPr>
          <p:spPr bwMode="auto">
            <a:xfrm>
              <a:off x="4682564" y="2551399"/>
              <a:ext cx="109538" cy="587376"/>
            </a:xfrm>
            <a:custGeom>
              <a:avLst/>
              <a:gdLst>
                <a:gd name="T0" fmla="*/ 6 w 69"/>
                <a:gd name="T1" fmla="*/ 235 h 370"/>
                <a:gd name="T2" fmla="*/ 69 w 69"/>
                <a:gd name="T3" fmla="*/ 156 h 370"/>
                <a:gd name="T4" fmla="*/ 6 w 69"/>
                <a:gd name="T5" fmla="*/ 216 h 370"/>
                <a:gd name="T6" fmla="*/ 5 w 69"/>
                <a:gd name="T7" fmla="*/ 166 h 370"/>
                <a:gd name="T8" fmla="*/ 56 w 69"/>
                <a:gd name="T9" fmla="*/ 97 h 370"/>
                <a:gd name="T10" fmla="*/ 4 w 69"/>
                <a:gd name="T11" fmla="*/ 147 h 370"/>
                <a:gd name="T12" fmla="*/ 2 w 69"/>
                <a:gd name="T13" fmla="*/ 97 h 370"/>
                <a:gd name="T14" fmla="*/ 35 w 69"/>
                <a:gd name="T15" fmla="*/ 52 h 370"/>
                <a:gd name="T16" fmla="*/ 2 w 69"/>
                <a:gd name="T17" fmla="*/ 86 h 370"/>
                <a:gd name="T18" fmla="*/ 0 w 69"/>
                <a:gd name="T19" fmla="*/ 0 h 370"/>
                <a:gd name="T20" fmla="*/ 0 w 69"/>
                <a:gd name="T21" fmla="*/ 370 h 370"/>
                <a:gd name="T22" fmla="*/ 12 w 69"/>
                <a:gd name="T23" fmla="*/ 370 h 370"/>
                <a:gd name="T24" fmla="*/ 6 w 69"/>
                <a:gd name="T25" fmla="*/ 235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370">
                  <a:moveTo>
                    <a:pt x="6" y="235"/>
                  </a:moveTo>
                  <a:lnTo>
                    <a:pt x="69" y="156"/>
                  </a:lnTo>
                  <a:lnTo>
                    <a:pt x="6" y="216"/>
                  </a:lnTo>
                  <a:lnTo>
                    <a:pt x="5" y="166"/>
                  </a:lnTo>
                  <a:lnTo>
                    <a:pt x="56" y="97"/>
                  </a:lnTo>
                  <a:lnTo>
                    <a:pt x="4" y="147"/>
                  </a:lnTo>
                  <a:lnTo>
                    <a:pt x="2" y="97"/>
                  </a:lnTo>
                  <a:lnTo>
                    <a:pt x="35" y="52"/>
                  </a:lnTo>
                  <a:lnTo>
                    <a:pt x="2" y="86"/>
                  </a:lnTo>
                  <a:lnTo>
                    <a:pt x="0" y="0"/>
                  </a:lnTo>
                  <a:lnTo>
                    <a:pt x="0" y="370"/>
                  </a:lnTo>
                  <a:lnTo>
                    <a:pt x="12" y="370"/>
                  </a:lnTo>
                  <a:lnTo>
                    <a:pt x="6" y="235"/>
                  </a:lnTo>
                  <a:close/>
                </a:path>
              </a:pathLst>
            </a:custGeom>
            <a:solidFill>
              <a:srgbClr val="301B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60"/>
            <p:cNvSpPr/>
            <p:nvPr/>
          </p:nvSpPr>
          <p:spPr bwMode="auto">
            <a:xfrm>
              <a:off x="4682564" y="2551399"/>
              <a:ext cx="109538" cy="587376"/>
            </a:xfrm>
            <a:custGeom>
              <a:avLst/>
              <a:gdLst>
                <a:gd name="T0" fmla="*/ 6 w 69"/>
                <a:gd name="T1" fmla="*/ 235 h 370"/>
                <a:gd name="T2" fmla="*/ 69 w 69"/>
                <a:gd name="T3" fmla="*/ 156 h 370"/>
                <a:gd name="T4" fmla="*/ 6 w 69"/>
                <a:gd name="T5" fmla="*/ 216 h 370"/>
                <a:gd name="T6" fmla="*/ 5 w 69"/>
                <a:gd name="T7" fmla="*/ 166 h 370"/>
                <a:gd name="T8" fmla="*/ 56 w 69"/>
                <a:gd name="T9" fmla="*/ 97 h 370"/>
                <a:gd name="T10" fmla="*/ 4 w 69"/>
                <a:gd name="T11" fmla="*/ 147 h 370"/>
                <a:gd name="T12" fmla="*/ 2 w 69"/>
                <a:gd name="T13" fmla="*/ 97 h 370"/>
                <a:gd name="T14" fmla="*/ 35 w 69"/>
                <a:gd name="T15" fmla="*/ 52 h 370"/>
                <a:gd name="T16" fmla="*/ 2 w 69"/>
                <a:gd name="T17" fmla="*/ 86 h 370"/>
                <a:gd name="T18" fmla="*/ 0 w 69"/>
                <a:gd name="T19" fmla="*/ 0 h 370"/>
                <a:gd name="T20" fmla="*/ 0 w 69"/>
                <a:gd name="T21" fmla="*/ 370 h 370"/>
                <a:gd name="T22" fmla="*/ 12 w 69"/>
                <a:gd name="T23" fmla="*/ 370 h 370"/>
                <a:gd name="T24" fmla="*/ 6 w 69"/>
                <a:gd name="T25" fmla="*/ 235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370">
                  <a:moveTo>
                    <a:pt x="6" y="235"/>
                  </a:moveTo>
                  <a:lnTo>
                    <a:pt x="69" y="156"/>
                  </a:lnTo>
                  <a:lnTo>
                    <a:pt x="6" y="216"/>
                  </a:lnTo>
                  <a:lnTo>
                    <a:pt x="5" y="166"/>
                  </a:lnTo>
                  <a:lnTo>
                    <a:pt x="56" y="97"/>
                  </a:lnTo>
                  <a:lnTo>
                    <a:pt x="4" y="147"/>
                  </a:lnTo>
                  <a:lnTo>
                    <a:pt x="2" y="97"/>
                  </a:lnTo>
                  <a:lnTo>
                    <a:pt x="35" y="52"/>
                  </a:lnTo>
                  <a:lnTo>
                    <a:pt x="2" y="86"/>
                  </a:lnTo>
                  <a:lnTo>
                    <a:pt x="0" y="0"/>
                  </a:lnTo>
                  <a:lnTo>
                    <a:pt x="0" y="370"/>
                  </a:lnTo>
                  <a:lnTo>
                    <a:pt x="12" y="370"/>
                  </a:lnTo>
                  <a:lnTo>
                    <a:pt x="6" y="2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61"/>
            <p:cNvSpPr/>
            <p:nvPr/>
          </p:nvSpPr>
          <p:spPr bwMode="auto">
            <a:xfrm>
              <a:off x="6050989" y="2903824"/>
              <a:ext cx="758825" cy="706439"/>
            </a:xfrm>
            <a:custGeom>
              <a:avLst/>
              <a:gdLst>
                <a:gd name="T0" fmla="*/ 349 w 382"/>
                <a:gd name="T1" fmla="*/ 0 h 355"/>
                <a:gd name="T2" fmla="*/ 0 w 382"/>
                <a:gd name="T3" fmla="*/ 354 h 355"/>
                <a:gd name="T4" fmla="*/ 141 w 382"/>
                <a:gd name="T5" fmla="*/ 355 h 355"/>
                <a:gd name="T6" fmla="*/ 382 w 382"/>
                <a:gd name="T7" fmla="*/ 22 h 355"/>
                <a:gd name="T8" fmla="*/ 349 w 382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355">
                  <a:moveTo>
                    <a:pt x="349" y="0"/>
                  </a:moveTo>
                  <a:cubicBezTo>
                    <a:pt x="215" y="26"/>
                    <a:pt x="57" y="193"/>
                    <a:pt x="0" y="354"/>
                  </a:cubicBezTo>
                  <a:cubicBezTo>
                    <a:pt x="141" y="355"/>
                    <a:pt x="141" y="355"/>
                    <a:pt x="141" y="355"/>
                  </a:cubicBezTo>
                  <a:cubicBezTo>
                    <a:pt x="189" y="220"/>
                    <a:pt x="260" y="100"/>
                    <a:pt x="382" y="22"/>
                  </a:cubicBezTo>
                  <a:cubicBezTo>
                    <a:pt x="365" y="11"/>
                    <a:pt x="367" y="12"/>
                    <a:pt x="349" y="0"/>
                  </a:cubicBezTo>
                  <a:close/>
                </a:path>
              </a:pathLst>
            </a:custGeom>
            <a:solidFill>
              <a:srgbClr val="318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62"/>
            <p:cNvSpPr/>
            <p:nvPr/>
          </p:nvSpPr>
          <p:spPr bwMode="auto">
            <a:xfrm>
              <a:off x="1904439" y="2935574"/>
              <a:ext cx="3789363" cy="769939"/>
            </a:xfrm>
            <a:custGeom>
              <a:avLst/>
              <a:gdLst>
                <a:gd name="T0" fmla="*/ 1906 w 1906"/>
                <a:gd name="T1" fmla="*/ 387 h 387"/>
                <a:gd name="T2" fmla="*/ 0 w 1906"/>
                <a:gd name="T3" fmla="*/ 387 h 387"/>
                <a:gd name="T4" fmla="*/ 953 w 1906"/>
                <a:gd name="T5" fmla="*/ 0 h 387"/>
                <a:gd name="T6" fmla="*/ 1906 w 1906"/>
                <a:gd name="T7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6" h="387">
                  <a:moveTo>
                    <a:pt x="1906" y="387"/>
                  </a:moveTo>
                  <a:cubicBezTo>
                    <a:pt x="0" y="387"/>
                    <a:pt x="0" y="387"/>
                    <a:pt x="0" y="387"/>
                  </a:cubicBezTo>
                  <a:cubicBezTo>
                    <a:pt x="0" y="387"/>
                    <a:pt x="427" y="0"/>
                    <a:pt x="953" y="0"/>
                  </a:cubicBezTo>
                  <a:cubicBezTo>
                    <a:pt x="1480" y="0"/>
                    <a:pt x="1906" y="387"/>
                    <a:pt x="1906" y="387"/>
                  </a:cubicBezTo>
                </a:path>
              </a:pathLst>
            </a:custGeom>
            <a:solidFill>
              <a:srgbClr val="C7CB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63"/>
            <p:cNvSpPr/>
            <p:nvPr/>
          </p:nvSpPr>
          <p:spPr bwMode="auto">
            <a:xfrm>
              <a:off x="1904439" y="2937162"/>
              <a:ext cx="1811338" cy="768351"/>
            </a:xfrm>
            <a:custGeom>
              <a:avLst/>
              <a:gdLst>
                <a:gd name="T0" fmla="*/ 911 w 911"/>
                <a:gd name="T1" fmla="*/ 0 h 386"/>
                <a:gd name="T2" fmla="*/ 0 w 911"/>
                <a:gd name="T3" fmla="*/ 386 h 386"/>
                <a:gd name="T4" fmla="*/ 598 w 911"/>
                <a:gd name="T5" fmla="*/ 386 h 386"/>
                <a:gd name="T6" fmla="*/ 688 w 911"/>
                <a:gd name="T7" fmla="*/ 223 h 386"/>
                <a:gd name="T8" fmla="*/ 911 w 911"/>
                <a:gd name="T9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1" h="386">
                  <a:moveTo>
                    <a:pt x="911" y="0"/>
                  </a:moveTo>
                  <a:cubicBezTo>
                    <a:pt x="404" y="19"/>
                    <a:pt x="0" y="386"/>
                    <a:pt x="0" y="386"/>
                  </a:cubicBezTo>
                  <a:cubicBezTo>
                    <a:pt x="598" y="386"/>
                    <a:pt x="598" y="386"/>
                    <a:pt x="598" y="386"/>
                  </a:cubicBezTo>
                  <a:cubicBezTo>
                    <a:pt x="623" y="330"/>
                    <a:pt x="653" y="276"/>
                    <a:pt x="688" y="223"/>
                  </a:cubicBezTo>
                  <a:cubicBezTo>
                    <a:pt x="750" y="133"/>
                    <a:pt x="825" y="60"/>
                    <a:pt x="911" y="0"/>
                  </a:cubicBezTo>
                  <a:close/>
                </a:path>
              </a:pathLst>
            </a:custGeom>
            <a:solidFill>
              <a:srgbClr val="C7CB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64"/>
            <p:cNvSpPr/>
            <p:nvPr/>
          </p:nvSpPr>
          <p:spPr bwMode="auto">
            <a:xfrm>
              <a:off x="3093477" y="2935574"/>
              <a:ext cx="1911350" cy="769939"/>
            </a:xfrm>
            <a:custGeom>
              <a:avLst/>
              <a:gdLst>
                <a:gd name="T0" fmla="*/ 961 w 961"/>
                <a:gd name="T1" fmla="*/ 157 h 387"/>
                <a:gd name="T2" fmla="*/ 355 w 961"/>
                <a:gd name="T3" fmla="*/ 0 h 387"/>
                <a:gd name="T4" fmla="*/ 313 w 961"/>
                <a:gd name="T5" fmla="*/ 1 h 387"/>
                <a:gd name="T6" fmla="*/ 90 w 961"/>
                <a:gd name="T7" fmla="*/ 224 h 387"/>
                <a:gd name="T8" fmla="*/ 0 w 961"/>
                <a:gd name="T9" fmla="*/ 387 h 387"/>
                <a:gd name="T10" fmla="*/ 805 w 961"/>
                <a:gd name="T11" fmla="*/ 387 h 387"/>
                <a:gd name="T12" fmla="*/ 961 w 961"/>
                <a:gd name="T13" fmla="*/ 15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1" h="387">
                  <a:moveTo>
                    <a:pt x="961" y="157"/>
                  </a:moveTo>
                  <a:cubicBezTo>
                    <a:pt x="796" y="73"/>
                    <a:pt x="585" y="0"/>
                    <a:pt x="355" y="0"/>
                  </a:cubicBezTo>
                  <a:cubicBezTo>
                    <a:pt x="341" y="0"/>
                    <a:pt x="327" y="0"/>
                    <a:pt x="313" y="1"/>
                  </a:cubicBezTo>
                  <a:cubicBezTo>
                    <a:pt x="227" y="61"/>
                    <a:pt x="152" y="134"/>
                    <a:pt x="90" y="224"/>
                  </a:cubicBezTo>
                  <a:cubicBezTo>
                    <a:pt x="55" y="277"/>
                    <a:pt x="25" y="331"/>
                    <a:pt x="0" y="387"/>
                  </a:cubicBezTo>
                  <a:cubicBezTo>
                    <a:pt x="805" y="387"/>
                    <a:pt x="805" y="387"/>
                    <a:pt x="805" y="387"/>
                  </a:cubicBezTo>
                  <a:cubicBezTo>
                    <a:pt x="838" y="296"/>
                    <a:pt x="880" y="209"/>
                    <a:pt x="961" y="157"/>
                  </a:cubicBezTo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65"/>
            <p:cNvSpPr/>
            <p:nvPr/>
          </p:nvSpPr>
          <p:spPr bwMode="auto">
            <a:xfrm>
              <a:off x="4693677" y="3248312"/>
              <a:ext cx="1000125" cy="457201"/>
            </a:xfrm>
            <a:custGeom>
              <a:avLst/>
              <a:gdLst>
                <a:gd name="T0" fmla="*/ 156 w 503"/>
                <a:gd name="T1" fmla="*/ 0 h 230"/>
                <a:gd name="T2" fmla="*/ 0 w 503"/>
                <a:gd name="T3" fmla="*/ 230 h 230"/>
                <a:gd name="T4" fmla="*/ 503 w 503"/>
                <a:gd name="T5" fmla="*/ 230 h 230"/>
                <a:gd name="T6" fmla="*/ 156 w 503"/>
                <a:gd name="T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3" h="230">
                  <a:moveTo>
                    <a:pt x="156" y="0"/>
                  </a:moveTo>
                  <a:cubicBezTo>
                    <a:pt x="75" y="52"/>
                    <a:pt x="33" y="139"/>
                    <a:pt x="0" y="230"/>
                  </a:cubicBezTo>
                  <a:cubicBezTo>
                    <a:pt x="503" y="230"/>
                    <a:pt x="503" y="230"/>
                    <a:pt x="503" y="230"/>
                  </a:cubicBezTo>
                  <a:cubicBezTo>
                    <a:pt x="503" y="230"/>
                    <a:pt x="368" y="107"/>
                    <a:pt x="156" y="0"/>
                  </a:cubicBezTo>
                  <a:close/>
                </a:path>
              </a:pathLst>
            </a:custGeom>
            <a:solidFill>
              <a:srgbClr val="C7CB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66"/>
            <p:cNvSpPr/>
            <p:nvPr/>
          </p:nvSpPr>
          <p:spPr bwMode="auto">
            <a:xfrm>
              <a:off x="4476189" y="3191162"/>
              <a:ext cx="420688" cy="514351"/>
            </a:xfrm>
            <a:custGeom>
              <a:avLst/>
              <a:gdLst>
                <a:gd name="T0" fmla="*/ 206 w 212"/>
                <a:gd name="T1" fmla="*/ 0 h 259"/>
                <a:gd name="T2" fmla="*/ 192 w 212"/>
                <a:gd name="T3" fmla="*/ 6 h 259"/>
                <a:gd name="T4" fmla="*/ 172 w 212"/>
                <a:gd name="T5" fmla="*/ 17 h 259"/>
                <a:gd name="T6" fmla="*/ 147 w 212"/>
                <a:gd name="T7" fmla="*/ 33 h 259"/>
                <a:gd name="T8" fmla="*/ 120 w 212"/>
                <a:gd name="T9" fmla="*/ 55 h 259"/>
                <a:gd name="T10" fmla="*/ 92 w 212"/>
                <a:gd name="T11" fmla="*/ 83 h 259"/>
                <a:gd name="T12" fmla="*/ 85 w 212"/>
                <a:gd name="T13" fmla="*/ 91 h 259"/>
                <a:gd name="T14" fmla="*/ 78 w 212"/>
                <a:gd name="T15" fmla="*/ 99 h 259"/>
                <a:gd name="T16" fmla="*/ 65 w 212"/>
                <a:gd name="T17" fmla="*/ 117 h 259"/>
                <a:gd name="T18" fmla="*/ 53 w 212"/>
                <a:gd name="T19" fmla="*/ 135 h 259"/>
                <a:gd name="T20" fmla="*/ 42 w 212"/>
                <a:gd name="T21" fmla="*/ 154 h 259"/>
                <a:gd name="T22" fmla="*/ 32 w 212"/>
                <a:gd name="T23" fmla="*/ 173 h 259"/>
                <a:gd name="T24" fmla="*/ 22 w 212"/>
                <a:gd name="T25" fmla="*/ 193 h 259"/>
                <a:gd name="T26" fmla="*/ 13 w 212"/>
                <a:gd name="T27" fmla="*/ 213 h 259"/>
                <a:gd name="T28" fmla="*/ 6 w 212"/>
                <a:gd name="T29" fmla="*/ 233 h 259"/>
                <a:gd name="T30" fmla="*/ 1 w 212"/>
                <a:gd name="T31" fmla="*/ 252 h 259"/>
                <a:gd name="T32" fmla="*/ 0 w 212"/>
                <a:gd name="T33" fmla="*/ 259 h 259"/>
                <a:gd name="T34" fmla="*/ 46 w 212"/>
                <a:gd name="T35" fmla="*/ 259 h 259"/>
                <a:gd name="T36" fmla="*/ 50 w 212"/>
                <a:gd name="T37" fmla="*/ 246 h 259"/>
                <a:gd name="T38" fmla="*/ 55 w 212"/>
                <a:gd name="T39" fmla="*/ 227 h 259"/>
                <a:gd name="T40" fmla="*/ 60 w 212"/>
                <a:gd name="T41" fmla="*/ 208 h 259"/>
                <a:gd name="T42" fmla="*/ 74 w 212"/>
                <a:gd name="T43" fmla="*/ 170 h 259"/>
                <a:gd name="T44" fmla="*/ 82 w 212"/>
                <a:gd name="T45" fmla="*/ 151 h 259"/>
                <a:gd name="T46" fmla="*/ 92 w 212"/>
                <a:gd name="T47" fmla="*/ 133 h 259"/>
                <a:gd name="T48" fmla="*/ 102 w 212"/>
                <a:gd name="T49" fmla="*/ 116 h 259"/>
                <a:gd name="T50" fmla="*/ 107 w 212"/>
                <a:gd name="T51" fmla="*/ 107 h 259"/>
                <a:gd name="T52" fmla="*/ 112 w 212"/>
                <a:gd name="T53" fmla="*/ 99 h 259"/>
                <a:gd name="T54" fmla="*/ 123 w 212"/>
                <a:gd name="T55" fmla="*/ 84 h 259"/>
                <a:gd name="T56" fmla="*/ 135 w 212"/>
                <a:gd name="T57" fmla="*/ 70 h 259"/>
                <a:gd name="T58" fmla="*/ 157 w 212"/>
                <a:gd name="T59" fmla="*/ 45 h 259"/>
                <a:gd name="T60" fmla="*/ 178 w 212"/>
                <a:gd name="T61" fmla="*/ 26 h 259"/>
                <a:gd name="T62" fmla="*/ 196 w 212"/>
                <a:gd name="T63" fmla="*/ 13 h 259"/>
                <a:gd name="T64" fmla="*/ 212 w 212"/>
                <a:gd name="T65" fmla="*/ 3 h 259"/>
                <a:gd name="T66" fmla="*/ 212 w 212"/>
                <a:gd name="T67" fmla="*/ 3 h 259"/>
                <a:gd name="T68" fmla="*/ 206 w 212"/>
                <a:gd name="T69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59">
                  <a:moveTo>
                    <a:pt x="206" y="0"/>
                  </a:moveTo>
                  <a:cubicBezTo>
                    <a:pt x="203" y="1"/>
                    <a:pt x="198" y="3"/>
                    <a:pt x="192" y="6"/>
                  </a:cubicBezTo>
                  <a:cubicBezTo>
                    <a:pt x="186" y="9"/>
                    <a:pt x="179" y="12"/>
                    <a:pt x="172" y="17"/>
                  </a:cubicBezTo>
                  <a:cubicBezTo>
                    <a:pt x="164" y="21"/>
                    <a:pt x="156" y="27"/>
                    <a:pt x="147" y="33"/>
                  </a:cubicBezTo>
                  <a:cubicBezTo>
                    <a:pt x="138" y="40"/>
                    <a:pt x="129" y="47"/>
                    <a:pt x="120" y="55"/>
                  </a:cubicBezTo>
                  <a:cubicBezTo>
                    <a:pt x="110" y="64"/>
                    <a:pt x="101" y="73"/>
                    <a:pt x="92" y="83"/>
                  </a:cubicBezTo>
                  <a:cubicBezTo>
                    <a:pt x="90" y="86"/>
                    <a:pt x="87" y="89"/>
                    <a:pt x="85" y="91"/>
                  </a:cubicBezTo>
                  <a:cubicBezTo>
                    <a:pt x="83" y="94"/>
                    <a:pt x="81" y="97"/>
                    <a:pt x="78" y="99"/>
                  </a:cubicBezTo>
                  <a:cubicBezTo>
                    <a:pt x="74" y="105"/>
                    <a:pt x="70" y="111"/>
                    <a:pt x="65" y="117"/>
                  </a:cubicBezTo>
                  <a:cubicBezTo>
                    <a:pt x="61" y="123"/>
                    <a:pt x="57" y="129"/>
                    <a:pt x="53" y="135"/>
                  </a:cubicBezTo>
                  <a:cubicBezTo>
                    <a:pt x="50" y="141"/>
                    <a:pt x="46" y="147"/>
                    <a:pt x="42" y="154"/>
                  </a:cubicBezTo>
                  <a:cubicBezTo>
                    <a:pt x="39" y="160"/>
                    <a:pt x="35" y="167"/>
                    <a:pt x="32" y="173"/>
                  </a:cubicBezTo>
                  <a:cubicBezTo>
                    <a:pt x="28" y="180"/>
                    <a:pt x="25" y="186"/>
                    <a:pt x="22" y="193"/>
                  </a:cubicBezTo>
                  <a:cubicBezTo>
                    <a:pt x="19" y="200"/>
                    <a:pt x="16" y="206"/>
                    <a:pt x="13" y="213"/>
                  </a:cubicBezTo>
                  <a:cubicBezTo>
                    <a:pt x="10" y="219"/>
                    <a:pt x="8" y="226"/>
                    <a:pt x="6" y="233"/>
                  </a:cubicBezTo>
                  <a:cubicBezTo>
                    <a:pt x="4" y="239"/>
                    <a:pt x="2" y="246"/>
                    <a:pt x="1" y="252"/>
                  </a:cubicBezTo>
                  <a:cubicBezTo>
                    <a:pt x="1" y="255"/>
                    <a:pt x="0" y="257"/>
                    <a:pt x="0" y="259"/>
                  </a:cubicBezTo>
                  <a:cubicBezTo>
                    <a:pt x="46" y="259"/>
                    <a:pt x="46" y="259"/>
                    <a:pt x="46" y="259"/>
                  </a:cubicBezTo>
                  <a:cubicBezTo>
                    <a:pt x="47" y="254"/>
                    <a:pt x="49" y="250"/>
                    <a:pt x="50" y="246"/>
                  </a:cubicBezTo>
                  <a:cubicBezTo>
                    <a:pt x="52" y="239"/>
                    <a:pt x="54" y="233"/>
                    <a:pt x="55" y="227"/>
                  </a:cubicBezTo>
                  <a:cubicBezTo>
                    <a:pt x="57" y="221"/>
                    <a:pt x="58" y="214"/>
                    <a:pt x="60" y="208"/>
                  </a:cubicBezTo>
                  <a:cubicBezTo>
                    <a:pt x="64" y="195"/>
                    <a:pt x="68" y="182"/>
                    <a:pt x="74" y="170"/>
                  </a:cubicBezTo>
                  <a:cubicBezTo>
                    <a:pt x="76" y="163"/>
                    <a:pt x="79" y="157"/>
                    <a:pt x="82" y="151"/>
                  </a:cubicBezTo>
                  <a:cubicBezTo>
                    <a:pt x="85" y="145"/>
                    <a:pt x="88" y="139"/>
                    <a:pt x="92" y="133"/>
                  </a:cubicBezTo>
                  <a:cubicBezTo>
                    <a:pt x="95" y="127"/>
                    <a:pt x="98" y="121"/>
                    <a:pt x="102" y="116"/>
                  </a:cubicBezTo>
                  <a:cubicBezTo>
                    <a:pt x="103" y="113"/>
                    <a:pt x="105" y="110"/>
                    <a:pt x="107" y="107"/>
                  </a:cubicBezTo>
                  <a:cubicBezTo>
                    <a:pt x="109" y="105"/>
                    <a:pt x="110" y="102"/>
                    <a:pt x="112" y="99"/>
                  </a:cubicBezTo>
                  <a:cubicBezTo>
                    <a:pt x="116" y="94"/>
                    <a:pt x="120" y="89"/>
                    <a:pt x="123" y="84"/>
                  </a:cubicBezTo>
                  <a:cubicBezTo>
                    <a:pt x="127" y="79"/>
                    <a:pt x="131" y="74"/>
                    <a:pt x="135" y="70"/>
                  </a:cubicBezTo>
                  <a:cubicBezTo>
                    <a:pt x="142" y="61"/>
                    <a:pt x="150" y="53"/>
                    <a:pt x="157" y="45"/>
                  </a:cubicBezTo>
                  <a:cubicBezTo>
                    <a:pt x="165" y="38"/>
                    <a:pt x="172" y="32"/>
                    <a:pt x="178" y="26"/>
                  </a:cubicBezTo>
                  <a:cubicBezTo>
                    <a:pt x="185" y="21"/>
                    <a:pt x="191" y="16"/>
                    <a:pt x="196" y="13"/>
                  </a:cubicBezTo>
                  <a:cubicBezTo>
                    <a:pt x="206" y="6"/>
                    <a:pt x="212" y="3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0" y="2"/>
                    <a:pt x="208" y="1"/>
                    <a:pt x="206" y="0"/>
                  </a:cubicBezTo>
                </a:path>
              </a:pathLst>
            </a:custGeom>
            <a:solidFill>
              <a:srgbClr val="805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67"/>
            <p:cNvSpPr/>
            <p:nvPr/>
          </p:nvSpPr>
          <p:spPr bwMode="auto">
            <a:xfrm>
              <a:off x="4265052" y="3108612"/>
              <a:ext cx="436563" cy="596901"/>
            </a:xfrm>
            <a:custGeom>
              <a:avLst/>
              <a:gdLst>
                <a:gd name="T0" fmla="*/ 215 w 220"/>
                <a:gd name="T1" fmla="*/ 0 h 300"/>
                <a:gd name="T2" fmla="*/ 200 w 220"/>
                <a:gd name="T3" fmla="*/ 10 h 300"/>
                <a:gd name="T4" fmla="*/ 180 w 220"/>
                <a:gd name="T5" fmla="*/ 25 h 300"/>
                <a:gd name="T6" fmla="*/ 155 w 220"/>
                <a:gd name="T7" fmla="*/ 46 h 300"/>
                <a:gd name="T8" fmla="*/ 128 w 220"/>
                <a:gd name="T9" fmla="*/ 73 h 300"/>
                <a:gd name="T10" fmla="*/ 99 w 220"/>
                <a:gd name="T11" fmla="*/ 106 h 300"/>
                <a:gd name="T12" fmla="*/ 85 w 220"/>
                <a:gd name="T13" fmla="*/ 125 h 300"/>
                <a:gd name="T14" fmla="*/ 72 w 220"/>
                <a:gd name="T15" fmla="*/ 144 h 300"/>
                <a:gd name="T16" fmla="*/ 59 w 220"/>
                <a:gd name="T17" fmla="*/ 164 h 300"/>
                <a:gd name="T18" fmla="*/ 53 w 220"/>
                <a:gd name="T19" fmla="*/ 175 h 300"/>
                <a:gd name="T20" fmla="*/ 47 w 220"/>
                <a:gd name="T21" fmla="*/ 185 h 300"/>
                <a:gd name="T22" fmla="*/ 25 w 220"/>
                <a:gd name="T23" fmla="*/ 228 h 300"/>
                <a:gd name="T24" fmla="*/ 15 w 220"/>
                <a:gd name="T25" fmla="*/ 250 h 300"/>
                <a:gd name="T26" fmla="*/ 7 w 220"/>
                <a:gd name="T27" fmla="*/ 272 h 300"/>
                <a:gd name="T28" fmla="*/ 0 w 220"/>
                <a:gd name="T29" fmla="*/ 300 h 300"/>
                <a:gd name="T30" fmla="*/ 47 w 220"/>
                <a:gd name="T31" fmla="*/ 300 h 300"/>
                <a:gd name="T32" fmla="*/ 51 w 220"/>
                <a:gd name="T33" fmla="*/ 285 h 300"/>
                <a:gd name="T34" fmla="*/ 63 w 220"/>
                <a:gd name="T35" fmla="*/ 243 h 300"/>
                <a:gd name="T36" fmla="*/ 79 w 220"/>
                <a:gd name="T37" fmla="*/ 201 h 300"/>
                <a:gd name="T38" fmla="*/ 83 w 220"/>
                <a:gd name="T39" fmla="*/ 190 h 300"/>
                <a:gd name="T40" fmla="*/ 88 w 220"/>
                <a:gd name="T41" fmla="*/ 180 h 300"/>
                <a:gd name="T42" fmla="*/ 98 w 220"/>
                <a:gd name="T43" fmla="*/ 160 h 300"/>
                <a:gd name="T44" fmla="*/ 109 w 220"/>
                <a:gd name="T45" fmla="*/ 140 h 300"/>
                <a:gd name="T46" fmla="*/ 120 w 220"/>
                <a:gd name="T47" fmla="*/ 121 h 300"/>
                <a:gd name="T48" fmla="*/ 144 w 220"/>
                <a:gd name="T49" fmla="*/ 87 h 300"/>
                <a:gd name="T50" fmla="*/ 167 w 220"/>
                <a:gd name="T51" fmla="*/ 57 h 300"/>
                <a:gd name="T52" fmla="*/ 188 w 220"/>
                <a:gd name="T53" fmla="*/ 33 h 300"/>
                <a:gd name="T54" fmla="*/ 205 w 220"/>
                <a:gd name="T55" fmla="*/ 16 h 300"/>
                <a:gd name="T56" fmla="*/ 220 w 220"/>
                <a:gd name="T57" fmla="*/ 2 h 300"/>
                <a:gd name="T58" fmla="*/ 215 w 220"/>
                <a:gd name="T59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0" h="300">
                  <a:moveTo>
                    <a:pt x="215" y="0"/>
                  </a:moveTo>
                  <a:cubicBezTo>
                    <a:pt x="212" y="2"/>
                    <a:pt x="207" y="5"/>
                    <a:pt x="200" y="10"/>
                  </a:cubicBezTo>
                  <a:cubicBezTo>
                    <a:pt x="195" y="14"/>
                    <a:pt x="188" y="19"/>
                    <a:pt x="180" y="25"/>
                  </a:cubicBezTo>
                  <a:cubicBezTo>
                    <a:pt x="173" y="31"/>
                    <a:pt x="164" y="38"/>
                    <a:pt x="155" y="46"/>
                  </a:cubicBezTo>
                  <a:cubicBezTo>
                    <a:pt x="146" y="54"/>
                    <a:pt x="137" y="63"/>
                    <a:pt x="128" y="73"/>
                  </a:cubicBezTo>
                  <a:cubicBezTo>
                    <a:pt x="118" y="83"/>
                    <a:pt x="109" y="94"/>
                    <a:pt x="99" y="106"/>
                  </a:cubicBezTo>
                  <a:cubicBezTo>
                    <a:pt x="95" y="112"/>
                    <a:pt x="90" y="118"/>
                    <a:pt x="85" y="125"/>
                  </a:cubicBezTo>
                  <a:cubicBezTo>
                    <a:pt x="81" y="131"/>
                    <a:pt x="76" y="137"/>
                    <a:pt x="72" y="144"/>
                  </a:cubicBezTo>
                  <a:cubicBezTo>
                    <a:pt x="68" y="151"/>
                    <a:pt x="63" y="157"/>
                    <a:pt x="59" y="164"/>
                  </a:cubicBezTo>
                  <a:cubicBezTo>
                    <a:pt x="53" y="175"/>
                    <a:pt x="53" y="175"/>
                    <a:pt x="53" y="175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39" y="199"/>
                    <a:pt x="32" y="214"/>
                    <a:pt x="25" y="228"/>
                  </a:cubicBezTo>
                  <a:cubicBezTo>
                    <a:pt x="21" y="236"/>
                    <a:pt x="18" y="243"/>
                    <a:pt x="15" y="250"/>
                  </a:cubicBezTo>
                  <a:cubicBezTo>
                    <a:pt x="12" y="257"/>
                    <a:pt x="10" y="265"/>
                    <a:pt x="7" y="272"/>
                  </a:cubicBezTo>
                  <a:cubicBezTo>
                    <a:pt x="4" y="281"/>
                    <a:pt x="2" y="291"/>
                    <a:pt x="0" y="300"/>
                  </a:cubicBezTo>
                  <a:cubicBezTo>
                    <a:pt x="47" y="300"/>
                    <a:pt x="47" y="300"/>
                    <a:pt x="47" y="300"/>
                  </a:cubicBezTo>
                  <a:cubicBezTo>
                    <a:pt x="48" y="295"/>
                    <a:pt x="50" y="290"/>
                    <a:pt x="51" y="285"/>
                  </a:cubicBezTo>
                  <a:cubicBezTo>
                    <a:pt x="55" y="272"/>
                    <a:pt x="59" y="258"/>
                    <a:pt x="63" y="243"/>
                  </a:cubicBezTo>
                  <a:cubicBezTo>
                    <a:pt x="68" y="229"/>
                    <a:pt x="73" y="215"/>
                    <a:pt x="79" y="201"/>
                  </a:cubicBezTo>
                  <a:cubicBezTo>
                    <a:pt x="83" y="190"/>
                    <a:pt x="83" y="190"/>
                    <a:pt x="83" y="190"/>
                  </a:cubicBezTo>
                  <a:cubicBezTo>
                    <a:pt x="88" y="180"/>
                    <a:pt x="88" y="180"/>
                    <a:pt x="88" y="180"/>
                  </a:cubicBezTo>
                  <a:cubicBezTo>
                    <a:pt x="91" y="173"/>
                    <a:pt x="95" y="166"/>
                    <a:pt x="98" y="160"/>
                  </a:cubicBezTo>
                  <a:cubicBezTo>
                    <a:pt x="102" y="153"/>
                    <a:pt x="106" y="147"/>
                    <a:pt x="109" y="140"/>
                  </a:cubicBezTo>
                  <a:cubicBezTo>
                    <a:pt x="113" y="134"/>
                    <a:pt x="117" y="127"/>
                    <a:pt x="120" y="121"/>
                  </a:cubicBezTo>
                  <a:cubicBezTo>
                    <a:pt x="128" y="109"/>
                    <a:pt x="136" y="98"/>
                    <a:pt x="144" y="87"/>
                  </a:cubicBezTo>
                  <a:cubicBezTo>
                    <a:pt x="152" y="76"/>
                    <a:pt x="159" y="66"/>
                    <a:pt x="167" y="57"/>
                  </a:cubicBezTo>
                  <a:cubicBezTo>
                    <a:pt x="174" y="48"/>
                    <a:pt x="181" y="40"/>
                    <a:pt x="188" y="33"/>
                  </a:cubicBezTo>
                  <a:cubicBezTo>
                    <a:pt x="194" y="27"/>
                    <a:pt x="200" y="21"/>
                    <a:pt x="205" y="16"/>
                  </a:cubicBezTo>
                  <a:cubicBezTo>
                    <a:pt x="213" y="9"/>
                    <a:pt x="219" y="4"/>
                    <a:pt x="220" y="2"/>
                  </a:cubicBezTo>
                  <a:cubicBezTo>
                    <a:pt x="219" y="2"/>
                    <a:pt x="217" y="1"/>
                    <a:pt x="215" y="0"/>
                  </a:cubicBezTo>
                </a:path>
              </a:pathLst>
            </a:custGeom>
            <a:solidFill>
              <a:srgbClr val="805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68"/>
            <p:cNvSpPr/>
            <p:nvPr/>
          </p:nvSpPr>
          <p:spPr bwMode="auto">
            <a:xfrm>
              <a:off x="4028514" y="3051462"/>
              <a:ext cx="496888" cy="654051"/>
            </a:xfrm>
            <a:custGeom>
              <a:avLst/>
              <a:gdLst>
                <a:gd name="T0" fmla="*/ 249 w 250"/>
                <a:gd name="T1" fmla="*/ 0 h 329"/>
                <a:gd name="T2" fmla="*/ 226 w 250"/>
                <a:gd name="T3" fmla="*/ 7 h 329"/>
                <a:gd name="T4" fmla="*/ 201 w 250"/>
                <a:gd name="T5" fmla="*/ 20 h 329"/>
                <a:gd name="T6" fmla="*/ 172 w 250"/>
                <a:gd name="T7" fmla="*/ 40 h 329"/>
                <a:gd name="T8" fmla="*/ 140 w 250"/>
                <a:gd name="T9" fmla="*/ 69 h 329"/>
                <a:gd name="T10" fmla="*/ 124 w 250"/>
                <a:gd name="T11" fmla="*/ 86 h 329"/>
                <a:gd name="T12" fmla="*/ 116 w 250"/>
                <a:gd name="T13" fmla="*/ 96 h 329"/>
                <a:gd name="T14" fmla="*/ 109 w 250"/>
                <a:gd name="T15" fmla="*/ 105 h 329"/>
                <a:gd name="T16" fmla="*/ 93 w 250"/>
                <a:gd name="T17" fmla="*/ 126 h 329"/>
                <a:gd name="T18" fmla="*/ 79 w 250"/>
                <a:gd name="T19" fmla="*/ 147 h 329"/>
                <a:gd name="T20" fmla="*/ 53 w 250"/>
                <a:gd name="T21" fmla="*/ 193 h 329"/>
                <a:gd name="T22" fmla="*/ 41 w 250"/>
                <a:gd name="T23" fmla="*/ 217 h 329"/>
                <a:gd name="T24" fmla="*/ 30 w 250"/>
                <a:gd name="T25" fmla="*/ 240 h 329"/>
                <a:gd name="T26" fmla="*/ 11 w 250"/>
                <a:gd name="T27" fmla="*/ 288 h 329"/>
                <a:gd name="T28" fmla="*/ 0 w 250"/>
                <a:gd name="T29" fmla="*/ 329 h 329"/>
                <a:gd name="T30" fmla="*/ 45 w 250"/>
                <a:gd name="T31" fmla="*/ 329 h 329"/>
                <a:gd name="T32" fmla="*/ 54 w 250"/>
                <a:gd name="T33" fmla="*/ 302 h 329"/>
                <a:gd name="T34" fmla="*/ 61 w 250"/>
                <a:gd name="T35" fmla="*/ 279 h 329"/>
                <a:gd name="T36" fmla="*/ 68 w 250"/>
                <a:gd name="T37" fmla="*/ 255 h 329"/>
                <a:gd name="T38" fmla="*/ 76 w 250"/>
                <a:gd name="T39" fmla="*/ 231 h 329"/>
                <a:gd name="T40" fmla="*/ 85 w 250"/>
                <a:gd name="T41" fmla="*/ 208 h 329"/>
                <a:gd name="T42" fmla="*/ 106 w 250"/>
                <a:gd name="T43" fmla="*/ 162 h 329"/>
                <a:gd name="T44" fmla="*/ 118 w 250"/>
                <a:gd name="T45" fmla="*/ 141 h 329"/>
                <a:gd name="T46" fmla="*/ 130 w 250"/>
                <a:gd name="T47" fmla="*/ 120 h 329"/>
                <a:gd name="T48" fmla="*/ 156 w 250"/>
                <a:gd name="T49" fmla="*/ 83 h 329"/>
                <a:gd name="T50" fmla="*/ 182 w 250"/>
                <a:gd name="T51" fmla="*/ 52 h 329"/>
                <a:gd name="T52" fmla="*/ 208 w 250"/>
                <a:gd name="T53" fmla="*/ 29 h 329"/>
                <a:gd name="T54" fmla="*/ 230 w 250"/>
                <a:gd name="T55" fmla="*/ 14 h 329"/>
                <a:gd name="T56" fmla="*/ 245 w 250"/>
                <a:gd name="T57" fmla="*/ 6 h 329"/>
                <a:gd name="T58" fmla="*/ 249 w 250"/>
                <a:gd name="T59" fmla="*/ 4 h 329"/>
                <a:gd name="T60" fmla="*/ 250 w 250"/>
                <a:gd name="T61" fmla="*/ 4 h 329"/>
                <a:gd name="T62" fmla="*/ 249 w 250"/>
                <a:gd name="T63" fmla="*/ 0 h 329"/>
                <a:gd name="T64" fmla="*/ 249 w 250"/>
                <a:gd name="T65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0" h="329">
                  <a:moveTo>
                    <a:pt x="249" y="0"/>
                  </a:moveTo>
                  <a:cubicBezTo>
                    <a:pt x="246" y="0"/>
                    <a:pt x="238" y="2"/>
                    <a:pt x="226" y="7"/>
                  </a:cubicBezTo>
                  <a:cubicBezTo>
                    <a:pt x="219" y="10"/>
                    <a:pt x="211" y="14"/>
                    <a:pt x="201" y="20"/>
                  </a:cubicBezTo>
                  <a:cubicBezTo>
                    <a:pt x="192" y="25"/>
                    <a:pt x="182" y="32"/>
                    <a:pt x="172" y="40"/>
                  </a:cubicBezTo>
                  <a:cubicBezTo>
                    <a:pt x="161" y="49"/>
                    <a:pt x="151" y="58"/>
                    <a:pt x="140" y="69"/>
                  </a:cubicBezTo>
                  <a:cubicBezTo>
                    <a:pt x="135" y="75"/>
                    <a:pt x="129" y="80"/>
                    <a:pt x="124" y="86"/>
                  </a:cubicBezTo>
                  <a:cubicBezTo>
                    <a:pt x="121" y="89"/>
                    <a:pt x="119" y="92"/>
                    <a:pt x="116" y="96"/>
                  </a:cubicBezTo>
                  <a:cubicBezTo>
                    <a:pt x="114" y="99"/>
                    <a:pt x="111" y="102"/>
                    <a:pt x="109" y="105"/>
                  </a:cubicBezTo>
                  <a:cubicBezTo>
                    <a:pt x="103" y="112"/>
                    <a:pt x="99" y="119"/>
                    <a:pt x="93" y="126"/>
                  </a:cubicBezTo>
                  <a:cubicBezTo>
                    <a:pt x="89" y="133"/>
                    <a:pt x="84" y="140"/>
                    <a:pt x="79" y="147"/>
                  </a:cubicBezTo>
                  <a:cubicBezTo>
                    <a:pt x="70" y="162"/>
                    <a:pt x="61" y="177"/>
                    <a:pt x="53" y="193"/>
                  </a:cubicBezTo>
                  <a:cubicBezTo>
                    <a:pt x="49" y="201"/>
                    <a:pt x="45" y="209"/>
                    <a:pt x="41" y="217"/>
                  </a:cubicBezTo>
                  <a:cubicBezTo>
                    <a:pt x="37" y="225"/>
                    <a:pt x="33" y="232"/>
                    <a:pt x="30" y="240"/>
                  </a:cubicBezTo>
                  <a:cubicBezTo>
                    <a:pt x="22" y="256"/>
                    <a:pt x="16" y="272"/>
                    <a:pt x="11" y="288"/>
                  </a:cubicBezTo>
                  <a:cubicBezTo>
                    <a:pt x="6" y="302"/>
                    <a:pt x="2" y="315"/>
                    <a:pt x="0" y="329"/>
                  </a:cubicBezTo>
                  <a:cubicBezTo>
                    <a:pt x="45" y="329"/>
                    <a:pt x="45" y="329"/>
                    <a:pt x="45" y="329"/>
                  </a:cubicBezTo>
                  <a:cubicBezTo>
                    <a:pt x="48" y="320"/>
                    <a:pt x="52" y="311"/>
                    <a:pt x="54" y="302"/>
                  </a:cubicBezTo>
                  <a:cubicBezTo>
                    <a:pt x="57" y="294"/>
                    <a:pt x="59" y="287"/>
                    <a:pt x="61" y="279"/>
                  </a:cubicBezTo>
                  <a:cubicBezTo>
                    <a:pt x="64" y="271"/>
                    <a:pt x="66" y="263"/>
                    <a:pt x="68" y="255"/>
                  </a:cubicBezTo>
                  <a:cubicBezTo>
                    <a:pt x="71" y="247"/>
                    <a:pt x="73" y="239"/>
                    <a:pt x="76" y="231"/>
                  </a:cubicBezTo>
                  <a:cubicBezTo>
                    <a:pt x="79" y="223"/>
                    <a:pt x="82" y="216"/>
                    <a:pt x="85" y="208"/>
                  </a:cubicBezTo>
                  <a:cubicBezTo>
                    <a:pt x="91" y="192"/>
                    <a:pt x="99" y="177"/>
                    <a:pt x="106" y="162"/>
                  </a:cubicBezTo>
                  <a:cubicBezTo>
                    <a:pt x="110" y="155"/>
                    <a:pt x="114" y="148"/>
                    <a:pt x="118" y="141"/>
                  </a:cubicBezTo>
                  <a:cubicBezTo>
                    <a:pt x="122" y="134"/>
                    <a:pt x="125" y="127"/>
                    <a:pt x="130" y="120"/>
                  </a:cubicBezTo>
                  <a:cubicBezTo>
                    <a:pt x="138" y="107"/>
                    <a:pt x="147" y="94"/>
                    <a:pt x="156" y="83"/>
                  </a:cubicBezTo>
                  <a:cubicBezTo>
                    <a:pt x="164" y="72"/>
                    <a:pt x="173" y="61"/>
                    <a:pt x="182" y="52"/>
                  </a:cubicBezTo>
                  <a:cubicBezTo>
                    <a:pt x="191" y="43"/>
                    <a:pt x="200" y="36"/>
                    <a:pt x="208" y="29"/>
                  </a:cubicBezTo>
                  <a:cubicBezTo>
                    <a:pt x="216" y="23"/>
                    <a:pt x="223" y="18"/>
                    <a:pt x="230" y="14"/>
                  </a:cubicBezTo>
                  <a:cubicBezTo>
                    <a:pt x="236" y="10"/>
                    <a:pt x="241" y="8"/>
                    <a:pt x="245" y="6"/>
                  </a:cubicBezTo>
                  <a:cubicBezTo>
                    <a:pt x="247" y="5"/>
                    <a:pt x="248" y="5"/>
                    <a:pt x="249" y="4"/>
                  </a:cubicBezTo>
                  <a:cubicBezTo>
                    <a:pt x="250" y="4"/>
                    <a:pt x="250" y="4"/>
                    <a:pt x="250" y="4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9" y="0"/>
                    <a:pt x="249" y="0"/>
                    <a:pt x="249" y="0"/>
                  </a:cubicBezTo>
                </a:path>
              </a:pathLst>
            </a:custGeom>
            <a:solidFill>
              <a:srgbClr val="805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69"/>
            <p:cNvSpPr/>
            <p:nvPr/>
          </p:nvSpPr>
          <p:spPr bwMode="auto">
            <a:xfrm>
              <a:off x="3785627" y="2994312"/>
              <a:ext cx="533400" cy="711201"/>
            </a:xfrm>
            <a:custGeom>
              <a:avLst/>
              <a:gdLst>
                <a:gd name="T0" fmla="*/ 262 w 268"/>
                <a:gd name="T1" fmla="*/ 0 h 358"/>
                <a:gd name="T2" fmla="*/ 241 w 268"/>
                <a:gd name="T3" fmla="*/ 7 h 358"/>
                <a:gd name="T4" fmla="*/ 214 w 268"/>
                <a:gd name="T5" fmla="*/ 22 h 358"/>
                <a:gd name="T6" fmla="*/ 181 w 268"/>
                <a:gd name="T7" fmla="*/ 45 h 358"/>
                <a:gd name="T8" fmla="*/ 146 w 268"/>
                <a:gd name="T9" fmla="*/ 78 h 358"/>
                <a:gd name="T10" fmla="*/ 129 w 268"/>
                <a:gd name="T11" fmla="*/ 97 h 358"/>
                <a:gd name="T12" fmla="*/ 120 w 268"/>
                <a:gd name="T13" fmla="*/ 108 h 358"/>
                <a:gd name="T14" fmla="*/ 112 w 268"/>
                <a:gd name="T15" fmla="*/ 119 h 358"/>
                <a:gd name="T16" fmla="*/ 108 w 268"/>
                <a:gd name="T17" fmla="*/ 124 h 358"/>
                <a:gd name="T18" fmla="*/ 104 w 268"/>
                <a:gd name="T19" fmla="*/ 130 h 358"/>
                <a:gd name="T20" fmla="*/ 96 w 268"/>
                <a:gd name="T21" fmla="*/ 142 h 358"/>
                <a:gd name="T22" fmla="*/ 80 w 268"/>
                <a:gd name="T23" fmla="*/ 166 h 358"/>
                <a:gd name="T24" fmla="*/ 53 w 268"/>
                <a:gd name="T25" fmla="*/ 218 h 358"/>
                <a:gd name="T26" fmla="*/ 40 w 268"/>
                <a:gd name="T27" fmla="*/ 245 h 358"/>
                <a:gd name="T28" fmla="*/ 28 w 268"/>
                <a:gd name="T29" fmla="*/ 272 h 358"/>
                <a:gd name="T30" fmla="*/ 23 w 268"/>
                <a:gd name="T31" fmla="*/ 285 h 358"/>
                <a:gd name="T32" fmla="*/ 18 w 268"/>
                <a:gd name="T33" fmla="*/ 298 h 358"/>
                <a:gd name="T34" fmla="*/ 8 w 268"/>
                <a:gd name="T35" fmla="*/ 325 h 358"/>
                <a:gd name="T36" fmla="*/ 0 w 268"/>
                <a:gd name="T37" fmla="*/ 358 h 358"/>
                <a:gd name="T38" fmla="*/ 47 w 268"/>
                <a:gd name="T39" fmla="*/ 358 h 358"/>
                <a:gd name="T40" fmla="*/ 52 w 268"/>
                <a:gd name="T41" fmla="*/ 338 h 358"/>
                <a:gd name="T42" fmla="*/ 67 w 268"/>
                <a:gd name="T43" fmla="*/ 286 h 358"/>
                <a:gd name="T44" fmla="*/ 75 w 268"/>
                <a:gd name="T45" fmla="*/ 259 h 358"/>
                <a:gd name="T46" fmla="*/ 85 w 268"/>
                <a:gd name="T47" fmla="*/ 232 h 358"/>
                <a:gd name="T48" fmla="*/ 108 w 268"/>
                <a:gd name="T49" fmla="*/ 181 h 358"/>
                <a:gd name="T50" fmla="*/ 120 w 268"/>
                <a:gd name="T51" fmla="*/ 157 h 358"/>
                <a:gd name="T52" fmla="*/ 127 w 268"/>
                <a:gd name="T53" fmla="*/ 145 h 358"/>
                <a:gd name="T54" fmla="*/ 130 w 268"/>
                <a:gd name="T55" fmla="*/ 139 h 358"/>
                <a:gd name="T56" fmla="*/ 133 w 268"/>
                <a:gd name="T57" fmla="*/ 133 h 358"/>
                <a:gd name="T58" fmla="*/ 162 w 268"/>
                <a:gd name="T59" fmla="*/ 91 h 358"/>
                <a:gd name="T60" fmla="*/ 192 w 268"/>
                <a:gd name="T61" fmla="*/ 57 h 358"/>
                <a:gd name="T62" fmla="*/ 220 w 268"/>
                <a:gd name="T63" fmla="*/ 31 h 358"/>
                <a:gd name="T64" fmla="*/ 245 w 268"/>
                <a:gd name="T65" fmla="*/ 14 h 358"/>
                <a:gd name="T66" fmla="*/ 262 w 268"/>
                <a:gd name="T67" fmla="*/ 5 h 358"/>
                <a:gd name="T68" fmla="*/ 266 w 268"/>
                <a:gd name="T69" fmla="*/ 3 h 358"/>
                <a:gd name="T70" fmla="*/ 268 w 268"/>
                <a:gd name="T71" fmla="*/ 3 h 358"/>
                <a:gd name="T72" fmla="*/ 267 w 268"/>
                <a:gd name="T73" fmla="*/ 1 h 358"/>
                <a:gd name="T74" fmla="*/ 262 w 268"/>
                <a:gd name="T75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8" h="358">
                  <a:moveTo>
                    <a:pt x="262" y="0"/>
                  </a:moveTo>
                  <a:cubicBezTo>
                    <a:pt x="257" y="1"/>
                    <a:pt x="250" y="3"/>
                    <a:pt x="241" y="7"/>
                  </a:cubicBezTo>
                  <a:cubicBezTo>
                    <a:pt x="233" y="11"/>
                    <a:pt x="224" y="15"/>
                    <a:pt x="214" y="22"/>
                  </a:cubicBezTo>
                  <a:cubicBezTo>
                    <a:pt x="204" y="28"/>
                    <a:pt x="193" y="36"/>
                    <a:pt x="181" y="45"/>
                  </a:cubicBezTo>
                  <a:cubicBezTo>
                    <a:pt x="170" y="55"/>
                    <a:pt x="158" y="66"/>
                    <a:pt x="146" y="78"/>
                  </a:cubicBezTo>
                  <a:cubicBezTo>
                    <a:pt x="140" y="84"/>
                    <a:pt x="134" y="90"/>
                    <a:pt x="129" y="97"/>
                  </a:cubicBezTo>
                  <a:cubicBezTo>
                    <a:pt x="126" y="101"/>
                    <a:pt x="123" y="104"/>
                    <a:pt x="120" y="108"/>
                  </a:cubicBezTo>
                  <a:cubicBezTo>
                    <a:pt x="118" y="111"/>
                    <a:pt x="115" y="115"/>
                    <a:pt x="112" y="119"/>
                  </a:cubicBezTo>
                  <a:cubicBezTo>
                    <a:pt x="111" y="121"/>
                    <a:pt x="109" y="123"/>
                    <a:pt x="108" y="124"/>
                  </a:cubicBezTo>
                  <a:cubicBezTo>
                    <a:pt x="107" y="126"/>
                    <a:pt x="105" y="128"/>
                    <a:pt x="104" y="130"/>
                  </a:cubicBezTo>
                  <a:cubicBezTo>
                    <a:pt x="101" y="134"/>
                    <a:pt x="98" y="138"/>
                    <a:pt x="96" y="142"/>
                  </a:cubicBezTo>
                  <a:cubicBezTo>
                    <a:pt x="91" y="150"/>
                    <a:pt x="85" y="158"/>
                    <a:pt x="80" y="166"/>
                  </a:cubicBezTo>
                  <a:cubicBezTo>
                    <a:pt x="71" y="183"/>
                    <a:pt x="61" y="200"/>
                    <a:pt x="53" y="218"/>
                  </a:cubicBezTo>
                  <a:cubicBezTo>
                    <a:pt x="49" y="227"/>
                    <a:pt x="44" y="236"/>
                    <a:pt x="40" y="245"/>
                  </a:cubicBezTo>
                  <a:cubicBezTo>
                    <a:pt x="36" y="254"/>
                    <a:pt x="32" y="263"/>
                    <a:pt x="28" y="272"/>
                  </a:cubicBezTo>
                  <a:cubicBezTo>
                    <a:pt x="27" y="276"/>
                    <a:pt x="25" y="281"/>
                    <a:pt x="23" y="285"/>
                  </a:cubicBezTo>
                  <a:cubicBezTo>
                    <a:pt x="21" y="289"/>
                    <a:pt x="19" y="294"/>
                    <a:pt x="18" y="298"/>
                  </a:cubicBezTo>
                  <a:cubicBezTo>
                    <a:pt x="14" y="307"/>
                    <a:pt x="11" y="316"/>
                    <a:pt x="8" y="325"/>
                  </a:cubicBezTo>
                  <a:cubicBezTo>
                    <a:pt x="5" y="336"/>
                    <a:pt x="2" y="347"/>
                    <a:pt x="0" y="358"/>
                  </a:cubicBezTo>
                  <a:cubicBezTo>
                    <a:pt x="47" y="358"/>
                    <a:pt x="47" y="358"/>
                    <a:pt x="47" y="358"/>
                  </a:cubicBezTo>
                  <a:cubicBezTo>
                    <a:pt x="49" y="351"/>
                    <a:pt x="51" y="345"/>
                    <a:pt x="52" y="338"/>
                  </a:cubicBezTo>
                  <a:cubicBezTo>
                    <a:pt x="57" y="321"/>
                    <a:pt x="62" y="303"/>
                    <a:pt x="67" y="286"/>
                  </a:cubicBezTo>
                  <a:cubicBezTo>
                    <a:pt x="70" y="277"/>
                    <a:pt x="73" y="268"/>
                    <a:pt x="75" y="259"/>
                  </a:cubicBezTo>
                  <a:cubicBezTo>
                    <a:pt x="78" y="250"/>
                    <a:pt x="82" y="241"/>
                    <a:pt x="85" y="232"/>
                  </a:cubicBezTo>
                  <a:cubicBezTo>
                    <a:pt x="92" y="215"/>
                    <a:pt x="100" y="198"/>
                    <a:pt x="108" y="181"/>
                  </a:cubicBezTo>
                  <a:cubicBezTo>
                    <a:pt x="112" y="173"/>
                    <a:pt x="116" y="165"/>
                    <a:pt x="120" y="157"/>
                  </a:cubicBezTo>
                  <a:cubicBezTo>
                    <a:pt x="122" y="153"/>
                    <a:pt x="125" y="149"/>
                    <a:pt x="127" y="145"/>
                  </a:cubicBezTo>
                  <a:cubicBezTo>
                    <a:pt x="128" y="143"/>
                    <a:pt x="129" y="141"/>
                    <a:pt x="130" y="139"/>
                  </a:cubicBezTo>
                  <a:cubicBezTo>
                    <a:pt x="131" y="137"/>
                    <a:pt x="132" y="135"/>
                    <a:pt x="133" y="133"/>
                  </a:cubicBezTo>
                  <a:cubicBezTo>
                    <a:pt x="142" y="118"/>
                    <a:pt x="152" y="104"/>
                    <a:pt x="162" y="91"/>
                  </a:cubicBezTo>
                  <a:cubicBezTo>
                    <a:pt x="172" y="79"/>
                    <a:pt x="182" y="67"/>
                    <a:pt x="192" y="57"/>
                  </a:cubicBezTo>
                  <a:cubicBezTo>
                    <a:pt x="202" y="47"/>
                    <a:pt x="211" y="38"/>
                    <a:pt x="220" y="31"/>
                  </a:cubicBezTo>
                  <a:cubicBezTo>
                    <a:pt x="229" y="24"/>
                    <a:pt x="238" y="18"/>
                    <a:pt x="245" y="14"/>
                  </a:cubicBezTo>
                  <a:cubicBezTo>
                    <a:pt x="252" y="10"/>
                    <a:pt x="258" y="7"/>
                    <a:pt x="262" y="5"/>
                  </a:cubicBezTo>
                  <a:cubicBezTo>
                    <a:pt x="264" y="4"/>
                    <a:pt x="265" y="4"/>
                    <a:pt x="266" y="3"/>
                  </a:cubicBezTo>
                  <a:cubicBezTo>
                    <a:pt x="267" y="3"/>
                    <a:pt x="268" y="3"/>
                    <a:pt x="268" y="3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65" y="0"/>
                    <a:pt x="264" y="0"/>
                    <a:pt x="262" y="0"/>
                  </a:cubicBezTo>
                </a:path>
              </a:pathLst>
            </a:custGeom>
            <a:solidFill>
              <a:srgbClr val="805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70"/>
            <p:cNvSpPr/>
            <p:nvPr/>
          </p:nvSpPr>
          <p:spPr bwMode="auto">
            <a:xfrm>
              <a:off x="3534802" y="2953037"/>
              <a:ext cx="573088" cy="752476"/>
            </a:xfrm>
            <a:custGeom>
              <a:avLst/>
              <a:gdLst>
                <a:gd name="T0" fmla="*/ 276 w 288"/>
                <a:gd name="T1" fmla="*/ 0 h 378"/>
                <a:gd name="T2" fmla="*/ 261 w 288"/>
                <a:gd name="T3" fmla="*/ 6 h 378"/>
                <a:gd name="T4" fmla="*/ 232 w 288"/>
                <a:gd name="T5" fmla="*/ 21 h 378"/>
                <a:gd name="T6" fmla="*/ 198 w 288"/>
                <a:gd name="T7" fmla="*/ 46 h 378"/>
                <a:gd name="T8" fmla="*/ 161 w 288"/>
                <a:gd name="T9" fmla="*/ 81 h 378"/>
                <a:gd name="T10" fmla="*/ 152 w 288"/>
                <a:gd name="T11" fmla="*/ 91 h 378"/>
                <a:gd name="T12" fmla="*/ 143 w 288"/>
                <a:gd name="T13" fmla="*/ 101 h 378"/>
                <a:gd name="T14" fmla="*/ 125 w 288"/>
                <a:gd name="T15" fmla="*/ 123 h 378"/>
                <a:gd name="T16" fmla="*/ 108 w 288"/>
                <a:gd name="T17" fmla="*/ 147 h 378"/>
                <a:gd name="T18" fmla="*/ 92 w 288"/>
                <a:gd name="T19" fmla="*/ 173 h 378"/>
                <a:gd name="T20" fmla="*/ 84 w 288"/>
                <a:gd name="T21" fmla="*/ 186 h 378"/>
                <a:gd name="T22" fmla="*/ 76 w 288"/>
                <a:gd name="T23" fmla="*/ 199 h 378"/>
                <a:gd name="T24" fmla="*/ 69 w 288"/>
                <a:gd name="T25" fmla="*/ 213 h 378"/>
                <a:gd name="T26" fmla="*/ 62 w 288"/>
                <a:gd name="T27" fmla="*/ 226 h 378"/>
                <a:gd name="T28" fmla="*/ 55 w 288"/>
                <a:gd name="T29" fmla="*/ 240 h 378"/>
                <a:gd name="T30" fmla="*/ 48 w 288"/>
                <a:gd name="T31" fmla="*/ 254 h 378"/>
                <a:gd name="T32" fmla="*/ 41 w 288"/>
                <a:gd name="T33" fmla="*/ 268 h 378"/>
                <a:gd name="T34" fmla="*/ 35 w 288"/>
                <a:gd name="T35" fmla="*/ 282 h 378"/>
                <a:gd name="T36" fmla="*/ 12 w 288"/>
                <a:gd name="T37" fmla="*/ 337 h 378"/>
                <a:gd name="T38" fmla="*/ 3 w 288"/>
                <a:gd name="T39" fmla="*/ 364 h 378"/>
                <a:gd name="T40" fmla="*/ 0 w 288"/>
                <a:gd name="T41" fmla="*/ 378 h 378"/>
                <a:gd name="T42" fmla="*/ 46 w 288"/>
                <a:gd name="T43" fmla="*/ 378 h 378"/>
                <a:gd name="T44" fmla="*/ 46 w 288"/>
                <a:gd name="T45" fmla="*/ 377 h 378"/>
                <a:gd name="T46" fmla="*/ 55 w 288"/>
                <a:gd name="T47" fmla="*/ 351 h 378"/>
                <a:gd name="T48" fmla="*/ 64 w 288"/>
                <a:gd name="T49" fmla="*/ 325 h 378"/>
                <a:gd name="T50" fmla="*/ 73 w 288"/>
                <a:gd name="T51" fmla="*/ 297 h 378"/>
                <a:gd name="T52" fmla="*/ 78 w 288"/>
                <a:gd name="T53" fmla="*/ 283 h 378"/>
                <a:gd name="T54" fmla="*/ 83 w 288"/>
                <a:gd name="T55" fmla="*/ 269 h 378"/>
                <a:gd name="T56" fmla="*/ 88 w 288"/>
                <a:gd name="T57" fmla="*/ 255 h 378"/>
                <a:gd name="T58" fmla="*/ 94 w 288"/>
                <a:gd name="T59" fmla="*/ 241 h 378"/>
                <a:gd name="T60" fmla="*/ 99 w 288"/>
                <a:gd name="T61" fmla="*/ 228 h 378"/>
                <a:gd name="T62" fmla="*/ 106 w 288"/>
                <a:gd name="T63" fmla="*/ 214 h 378"/>
                <a:gd name="T64" fmla="*/ 112 w 288"/>
                <a:gd name="T65" fmla="*/ 201 h 378"/>
                <a:gd name="T66" fmla="*/ 119 w 288"/>
                <a:gd name="T67" fmla="*/ 188 h 378"/>
                <a:gd name="T68" fmla="*/ 147 w 288"/>
                <a:gd name="T69" fmla="*/ 138 h 378"/>
                <a:gd name="T70" fmla="*/ 177 w 288"/>
                <a:gd name="T71" fmla="*/ 94 h 378"/>
                <a:gd name="T72" fmla="*/ 208 w 288"/>
                <a:gd name="T73" fmla="*/ 58 h 378"/>
                <a:gd name="T74" fmla="*/ 238 w 288"/>
                <a:gd name="T75" fmla="*/ 31 h 378"/>
                <a:gd name="T76" fmla="*/ 264 w 288"/>
                <a:gd name="T77" fmla="*/ 13 h 378"/>
                <a:gd name="T78" fmla="*/ 282 w 288"/>
                <a:gd name="T79" fmla="*/ 4 h 378"/>
                <a:gd name="T80" fmla="*/ 287 w 288"/>
                <a:gd name="T81" fmla="*/ 2 h 378"/>
                <a:gd name="T82" fmla="*/ 288 w 288"/>
                <a:gd name="T83" fmla="*/ 1 h 378"/>
                <a:gd name="T84" fmla="*/ 276 w 288"/>
                <a:gd name="T85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8" h="378">
                  <a:moveTo>
                    <a:pt x="276" y="0"/>
                  </a:moveTo>
                  <a:cubicBezTo>
                    <a:pt x="272" y="1"/>
                    <a:pt x="267" y="3"/>
                    <a:pt x="261" y="6"/>
                  </a:cubicBezTo>
                  <a:cubicBezTo>
                    <a:pt x="252" y="10"/>
                    <a:pt x="243" y="15"/>
                    <a:pt x="232" y="21"/>
                  </a:cubicBezTo>
                  <a:cubicBezTo>
                    <a:pt x="221" y="28"/>
                    <a:pt x="210" y="36"/>
                    <a:pt x="198" y="46"/>
                  </a:cubicBezTo>
                  <a:cubicBezTo>
                    <a:pt x="186" y="56"/>
                    <a:pt x="174" y="68"/>
                    <a:pt x="161" y="81"/>
                  </a:cubicBezTo>
                  <a:cubicBezTo>
                    <a:pt x="158" y="84"/>
                    <a:pt x="155" y="87"/>
                    <a:pt x="152" y="91"/>
                  </a:cubicBezTo>
                  <a:cubicBezTo>
                    <a:pt x="149" y="94"/>
                    <a:pt x="146" y="98"/>
                    <a:pt x="143" y="101"/>
                  </a:cubicBezTo>
                  <a:cubicBezTo>
                    <a:pt x="137" y="108"/>
                    <a:pt x="131" y="116"/>
                    <a:pt x="125" y="123"/>
                  </a:cubicBezTo>
                  <a:cubicBezTo>
                    <a:pt x="120" y="131"/>
                    <a:pt x="114" y="139"/>
                    <a:pt x="108" y="147"/>
                  </a:cubicBezTo>
                  <a:cubicBezTo>
                    <a:pt x="103" y="156"/>
                    <a:pt x="97" y="164"/>
                    <a:pt x="92" y="173"/>
                  </a:cubicBezTo>
                  <a:cubicBezTo>
                    <a:pt x="89" y="177"/>
                    <a:pt x="87" y="181"/>
                    <a:pt x="84" y="186"/>
                  </a:cubicBezTo>
                  <a:cubicBezTo>
                    <a:pt x="81" y="190"/>
                    <a:pt x="79" y="195"/>
                    <a:pt x="76" y="199"/>
                  </a:cubicBezTo>
                  <a:cubicBezTo>
                    <a:pt x="74" y="204"/>
                    <a:pt x="71" y="208"/>
                    <a:pt x="69" y="213"/>
                  </a:cubicBezTo>
                  <a:cubicBezTo>
                    <a:pt x="62" y="226"/>
                    <a:pt x="62" y="226"/>
                    <a:pt x="62" y="226"/>
                  </a:cubicBezTo>
                  <a:cubicBezTo>
                    <a:pt x="55" y="240"/>
                    <a:pt x="55" y="240"/>
                    <a:pt x="55" y="240"/>
                  </a:cubicBezTo>
                  <a:cubicBezTo>
                    <a:pt x="52" y="245"/>
                    <a:pt x="50" y="249"/>
                    <a:pt x="48" y="254"/>
                  </a:cubicBezTo>
                  <a:cubicBezTo>
                    <a:pt x="46" y="259"/>
                    <a:pt x="43" y="263"/>
                    <a:pt x="41" y="268"/>
                  </a:cubicBezTo>
                  <a:cubicBezTo>
                    <a:pt x="39" y="272"/>
                    <a:pt x="37" y="277"/>
                    <a:pt x="35" y="282"/>
                  </a:cubicBezTo>
                  <a:cubicBezTo>
                    <a:pt x="26" y="300"/>
                    <a:pt x="18" y="319"/>
                    <a:pt x="12" y="337"/>
                  </a:cubicBezTo>
                  <a:cubicBezTo>
                    <a:pt x="9" y="346"/>
                    <a:pt x="6" y="355"/>
                    <a:pt x="3" y="364"/>
                  </a:cubicBezTo>
                  <a:cubicBezTo>
                    <a:pt x="2" y="368"/>
                    <a:pt x="1" y="373"/>
                    <a:pt x="0" y="378"/>
                  </a:cubicBezTo>
                  <a:cubicBezTo>
                    <a:pt x="46" y="378"/>
                    <a:pt x="46" y="378"/>
                    <a:pt x="46" y="378"/>
                  </a:cubicBezTo>
                  <a:cubicBezTo>
                    <a:pt x="46" y="378"/>
                    <a:pt x="46" y="378"/>
                    <a:pt x="46" y="377"/>
                  </a:cubicBezTo>
                  <a:cubicBezTo>
                    <a:pt x="49" y="369"/>
                    <a:pt x="52" y="360"/>
                    <a:pt x="55" y="351"/>
                  </a:cubicBezTo>
                  <a:cubicBezTo>
                    <a:pt x="58" y="343"/>
                    <a:pt x="61" y="334"/>
                    <a:pt x="64" y="325"/>
                  </a:cubicBezTo>
                  <a:cubicBezTo>
                    <a:pt x="67" y="315"/>
                    <a:pt x="70" y="306"/>
                    <a:pt x="73" y="297"/>
                  </a:cubicBezTo>
                  <a:cubicBezTo>
                    <a:pt x="74" y="292"/>
                    <a:pt x="76" y="288"/>
                    <a:pt x="78" y="283"/>
                  </a:cubicBezTo>
                  <a:cubicBezTo>
                    <a:pt x="79" y="278"/>
                    <a:pt x="81" y="274"/>
                    <a:pt x="83" y="269"/>
                  </a:cubicBezTo>
                  <a:cubicBezTo>
                    <a:pt x="84" y="264"/>
                    <a:pt x="86" y="260"/>
                    <a:pt x="88" y="255"/>
                  </a:cubicBezTo>
                  <a:cubicBezTo>
                    <a:pt x="94" y="241"/>
                    <a:pt x="94" y="241"/>
                    <a:pt x="94" y="241"/>
                  </a:cubicBezTo>
                  <a:cubicBezTo>
                    <a:pt x="99" y="228"/>
                    <a:pt x="99" y="228"/>
                    <a:pt x="99" y="228"/>
                  </a:cubicBezTo>
                  <a:cubicBezTo>
                    <a:pt x="102" y="223"/>
                    <a:pt x="104" y="219"/>
                    <a:pt x="106" y="214"/>
                  </a:cubicBezTo>
                  <a:cubicBezTo>
                    <a:pt x="108" y="210"/>
                    <a:pt x="110" y="205"/>
                    <a:pt x="112" y="201"/>
                  </a:cubicBezTo>
                  <a:cubicBezTo>
                    <a:pt x="114" y="197"/>
                    <a:pt x="116" y="192"/>
                    <a:pt x="119" y="188"/>
                  </a:cubicBezTo>
                  <a:cubicBezTo>
                    <a:pt x="128" y="171"/>
                    <a:pt x="137" y="154"/>
                    <a:pt x="147" y="138"/>
                  </a:cubicBezTo>
                  <a:cubicBezTo>
                    <a:pt x="157" y="122"/>
                    <a:pt x="167" y="108"/>
                    <a:pt x="177" y="94"/>
                  </a:cubicBezTo>
                  <a:cubicBezTo>
                    <a:pt x="188" y="81"/>
                    <a:pt x="198" y="68"/>
                    <a:pt x="208" y="58"/>
                  </a:cubicBezTo>
                  <a:cubicBezTo>
                    <a:pt x="219" y="47"/>
                    <a:pt x="229" y="38"/>
                    <a:pt x="238" y="31"/>
                  </a:cubicBezTo>
                  <a:cubicBezTo>
                    <a:pt x="248" y="23"/>
                    <a:pt x="257" y="17"/>
                    <a:pt x="264" y="13"/>
                  </a:cubicBezTo>
                  <a:cubicBezTo>
                    <a:pt x="272" y="8"/>
                    <a:pt x="278" y="5"/>
                    <a:pt x="282" y="4"/>
                  </a:cubicBezTo>
                  <a:cubicBezTo>
                    <a:pt x="284" y="3"/>
                    <a:pt x="286" y="2"/>
                    <a:pt x="287" y="2"/>
                  </a:cubicBezTo>
                  <a:cubicBezTo>
                    <a:pt x="287" y="2"/>
                    <a:pt x="287" y="2"/>
                    <a:pt x="288" y="1"/>
                  </a:cubicBezTo>
                  <a:cubicBezTo>
                    <a:pt x="284" y="1"/>
                    <a:pt x="280" y="0"/>
                    <a:pt x="276" y="0"/>
                  </a:cubicBezTo>
                </a:path>
              </a:pathLst>
            </a:custGeom>
            <a:solidFill>
              <a:srgbClr val="805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71"/>
            <p:cNvSpPr/>
            <p:nvPr/>
          </p:nvSpPr>
          <p:spPr bwMode="auto">
            <a:xfrm>
              <a:off x="3268102" y="2935574"/>
              <a:ext cx="619125" cy="769939"/>
            </a:xfrm>
            <a:custGeom>
              <a:avLst/>
              <a:gdLst>
                <a:gd name="T0" fmla="*/ 298 w 311"/>
                <a:gd name="T1" fmla="*/ 0 h 387"/>
                <a:gd name="T2" fmla="*/ 294 w 311"/>
                <a:gd name="T3" fmla="*/ 2 h 387"/>
                <a:gd name="T4" fmla="*/ 267 w 311"/>
                <a:gd name="T5" fmla="*/ 19 h 387"/>
                <a:gd name="T6" fmla="*/ 233 w 311"/>
                <a:gd name="T7" fmla="*/ 43 h 387"/>
                <a:gd name="T8" fmla="*/ 195 w 311"/>
                <a:gd name="T9" fmla="*/ 76 h 387"/>
                <a:gd name="T10" fmla="*/ 175 w 311"/>
                <a:gd name="T11" fmla="*/ 95 h 387"/>
                <a:gd name="T12" fmla="*/ 166 w 311"/>
                <a:gd name="T13" fmla="*/ 105 h 387"/>
                <a:gd name="T14" fmla="*/ 156 w 311"/>
                <a:gd name="T15" fmla="*/ 116 h 387"/>
                <a:gd name="T16" fmla="*/ 137 w 311"/>
                <a:gd name="T17" fmla="*/ 138 h 387"/>
                <a:gd name="T18" fmla="*/ 118 w 311"/>
                <a:gd name="T19" fmla="*/ 162 h 387"/>
                <a:gd name="T20" fmla="*/ 100 w 311"/>
                <a:gd name="T21" fmla="*/ 187 h 387"/>
                <a:gd name="T22" fmla="*/ 92 w 311"/>
                <a:gd name="T23" fmla="*/ 200 h 387"/>
                <a:gd name="T24" fmla="*/ 83 w 311"/>
                <a:gd name="T25" fmla="*/ 213 h 387"/>
                <a:gd name="T26" fmla="*/ 75 w 311"/>
                <a:gd name="T27" fmla="*/ 226 h 387"/>
                <a:gd name="T28" fmla="*/ 67 w 311"/>
                <a:gd name="T29" fmla="*/ 239 h 387"/>
                <a:gd name="T30" fmla="*/ 51 w 311"/>
                <a:gd name="T31" fmla="*/ 265 h 387"/>
                <a:gd name="T32" fmla="*/ 37 w 311"/>
                <a:gd name="T33" fmla="*/ 292 h 387"/>
                <a:gd name="T34" fmla="*/ 30 w 311"/>
                <a:gd name="T35" fmla="*/ 305 h 387"/>
                <a:gd name="T36" fmla="*/ 24 w 311"/>
                <a:gd name="T37" fmla="*/ 319 h 387"/>
                <a:gd name="T38" fmla="*/ 5 w 311"/>
                <a:gd name="T39" fmla="*/ 371 h 387"/>
                <a:gd name="T40" fmla="*/ 0 w 311"/>
                <a:gd name="T41" fmla="*/ 387 h 387"/>
                <a:gd name="T42" fmla="*/ 45 w 311"/>
                <a:gd name="T43" fmla="*/ 387 h 387"/>
                <a:gd name="T44" fmla="*/ 45 w 311"/>
                <a:gd name="T45" fmla="*/ 386 h 387"/>
                <a:gd name="T46" fmla="*/ 66 w 311"/>
                <a:gd name="T47" fmla="*/ 337 h 387"/>
                <a:gd name="T48" fmla="*/ 72 w 311"/>
                <a:gd name="T49" fmla="*/ 324 h 387"/>
                <a:gd name="T50" fmla="*/ 77 w 311"/>
                <a:gd name="T51" fmla="*/ 311 h 387"/>
                <a:gd name="T52" fmla="*/ 83 w 311"/>
                <a:gd name="T53" fmla="*/ 297 h 387"/>
                <a:gd name="T54" fmla="*/ 88 w 311"/>
                <a:gd name="T55" fmla="*/ 284 h 387"/>
                <a:gd name="T56" fmla="*/ 94 w 311"/>
                <a:gd name="T57" fmla="*/ 270 h 387"/>
                <a:gd name="T58" fmla="*/ 100 w 311"/>
                <a:gd name="T59" fmla="*/ 257 h 387"/>
                <a:gd name="T60" fmla="*/ 107 w 311"/>
                <a:gd name="T61" fmla="*/ 244 h 387"/>
                <a:gd name="T62" fmla="*/ 114 w 311"/>
                <a:gd name="T63" fmla="*/ 230 h 387"/>
                <a:gd name="T64" fmla="*/ 121 w 311"/>
                <a:gd name="T65" fmla="*/ 217 h 387"/>
                <a:gd name="T66" fmla="*/ 128 w 311"/>
                <a:gd name="T67" fmla="*/ 205 h 387"/>
                <a:gd name="T68" fmla="*/ 144 w 311"/>
                <a:gd name="T69" fmla="*/ 179 h 387"/>
                <a:gd name="T70" fmla="*/ 160 w 311"/>
                <a:gd name="T71" fmla="*/ 155 h 387"/>
                <a:gd name="T72" fmla="*/ 176 w 311"/>
                <a:gd name="T73" fmla="*/ 132 h 387"/>
                <a:gd name="T74" fmla="*/ 210 w 311"/>
                <a:gd name="T75" fmla="*/ 90 h 387"/>
                <a:gd name="T76" fmla="*/ 243 w 311"/>
                <a:gd name="T77" fmla="*/ 55 h 387"/>
                <a:gd name="T78" fmla="*/ 273 w 311"/>
                <a:gd name="T79" fmla="*/ 28 h 387"/>
                <a:gd name="T80" fmla="*/ 298 w 311"/>
                <a:gd name="T81" fmla="*/ 9 h 387"/>
                <a:gd name="T82" fmla="*/ 311 w 311"/>
                <a:gd name="T83" fmla="*/ 1 h 387"/>
                <a:gd name="T84" fmla="*/ 298 w 311"/>
                <a:gd name="T85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1" h="387">
                  <a:moveTo>
                    <a:pt x="298" y="0"/>
                  </a:moveTo>
                  <a:cubicBezTo>
                    <a:pt x="297" y="1"/>
                    <a:pt x="296" y="1"/>
                    <a:pt x="294" y="2"/>
                  </a:cubicBezTo>
                  <a:cubicBezTo>
                    <a:pt x="286" y="6"/>
                    <a:pt x="277" y="12"/>
                    <a:pt x="267" y="19"/>
                  </a:cubicBezTo>
                  <a:cubicBezTo>
                    <a:pt x="256" y="26"/>
                    <a:pt x="245" y="34"/>
                    <a:pt x="233" y="43"/>
                  </a:cubicBezTo>
                  <a:cubicBezTo>
                    <a:pt x="220" y="53"/>
                    <a:pt x="208" y="64"/>
                    <a:pt x="195" y="76"/>
                  </a:cubicBezTo>
                  <a:cubicBezTo>
                    <a:pt x="188" y="82"/>
                    <a:pt x="182" y="88"/>
                    <a:pt x="175" y="95"/>
                  </a:cubicBezTo>
                  <a:cubicBezTo>
                    <a:pt x="172" y="98"/>
                    <a:pt x="169" y="102"/>
                    <a:pt x="166" y="105"/>
                  </a:cubicBezTo>
                  <a:cubicBezTo>
                    <a:pt x="162" y="109"/>
                    <a:pt x="159" y="112"/>
                    <a:pt x="156" y="116"/>
                  </a:cubicBezTo>
                  <a:cubicBezTo>
                    <a:pt x="149" y="123"/>
                    <a:pt x="143" y="130"/>
                    <a:pt x="137" y="138"/>
                  </a:cubicBezTo>
                  <a:cubicBezTo>
                    <a:pt x="131" y="146"/>
                    <a:pt x="124" y="154"/>
                    <a:pt x="118" y="162"/>
                  </a:cubicBezTo>
                  <a:cubicBezTo>
                    <a:pt x="112" y="170"/>
                    <a:pt x="106" y="178"/>
                    <a:pt x="100" y="187"/>
                  </a:cubicBezTo>
                  <a:cubicBezTo>
                    <a:pt x="98" y="191"/>
                    <a:pt x="95" y="195"/>
                    <a:pt x="92" y="200"/>
                  </a:cubicBezTo>
                  <a:cubicBezTo>
                    <a:pt x="89" y="204"/>
                    <a:pt x="86" y="208"/>
                    <a:pt x="83" y="213"/>
                  </a:cubicBezTo>
                  <a:cubicBezTo>
                    <a:pt x="75" y="226"/>
                    <a:pt x="75" y="226"/>
                    <a:pt x="75" y="226"/>
                  </a:cubicBezTo>
                  <a:cubicBezTo>
                    <a:pt x="72" y="230"/>
                    <a:pt x="70" y="234"/>
                    <a:pt x="67" y="239"/>
                  </a:cubicBezTo>
                  <a:cubicBezTo>
                    <a:pt x="62" y="248"/>
                    <a:pt x="56" y="256"/>
                    <a:pt x="51" y="265"/>
                  </a:cubicBezTo>
                  <a:cubicBezTo>
                    <a:pt x="46" y="274"/>
                    <a:pt x="41" y="283"/>
                    <a:pt x="37" y="292"/>
                  </a:cubicBezTo>
                  <a:cubicBezTo>
                    <a:pt x="35" y="296"/>
                    <a:pt x="32" y="301"/>
                    <a:pt x="30" y="305"/>
                  </a:cubicBezTo>
                  <a:cubicBezTo>
                    <a:pt x="28" y="310"/>
                    <a:pt x="26" y="314"/>
                    <a:pt x="24" y="319"/>
                  </a:cubicBezTo>
                  <a:cubicBezTo>
                    <a:pt x="16" y="336"/>
                    <a:pt x="10" y="354"/>
                    <a:pt x="5" y="371"/>
                  </a:cubicBezTo>
                  <a:cubicBezTo>
                    <a:pt x="3" y="376"/>
                    <a:pt x="2" y="382"/>
                    <a:pt x="0" y="387"/>
                  </a:cubicBezTo>
                  <a:cubicBezTo>
                    <a:pt x="45" y="387"/>
                    <a:pt x="45" y="387"/>
                    <a:pt x="45" y="387"/>
                  </a:cubicBezTo>
                  <a:cubicBezTo>
                    <a:pt x="45" y="386"/>
                    <a:pt x="45" y="386"/>
                    <a:pt x="45" y="386"/>
                  </a:cubicBezTo>
                  <a:cubicBezTo>
                    <a:pt x="52" y="370"/>
                    <a:pt x="59" y="354"/>
                    <a:pt x="66" y="337"/>
                  </a:cubicBezTo>
                  <a:cubicBezTo>
                    <a:pt x="68" y="332"/>
                    <a:pt x="70" y="328"/>
                    <a:pt x="72" y="324"/>
                  </a:cubicBezTo>
                  <a:cubicBezTo>
                    <a:pt x="74" y="319"/>
                    <a:pt x="75" y="315"/>
                    <a:pt x="77" y="311"/>
                  </a:cubicBezTo>
                  <a:cubicBezTo>
                    <a:pt x="79" y="306"/>
                    <a:pt x="81" y="302"/>
                    <a:pt x="83" y="297"/>
                  </a:cubicBezTo>
                  <a:cubicBezTo>
                    <a:pt x="84" y="293"/>
                    <a:pt x="86" y="288"/>
                    <a:pt x="88" y="284"/>
                  </a:cubicBezTo>
                  <a:cubicBezTo>
                    <a:pt x="90" y="279"/>
                    <a:pt x="92" y="275"/>
                    <a:pt x="94" y="270"/>
                  </a:cubicBezTo>
                  <a:cubicBezTo>
                    <a:pt x="96" y="266"/>
                    <a:pt x="98" y="261"/>
                    <a:pt x="100" y="257"/>
                  </a:cubicBezTo>
                  <a:cubicBezTo>
                    <a:pt x="102" y="252"/>
                    <a:pt x="105" y="248"/>
                    <a:pt x="107" y="244"/>
                  </a:cubicBezTo>
                  <a:cubicBezTo>
                    <a:pt x="114" y="230"/>
                    <a:pt x="114" y="230"/>
                    <a:pt x="114" y="230"/>
                  </a:cubicBezTo>
                  <a:cubicBezTo>
                    <a:pt x="116" y="226"/>
                    <a:pt x="118" y="222"/>
                    <a:pt x="121" y="217"/>
                  </a:cubicBezTo>
                  <a:cubicBezTo>
                    <a:pt x="123" y="213"/>
                    <a:pt x="126" y="209"/>
                    <a:pt x="128" y="205"/>
                  </a:cubicBezTo>
                  <a:cubicBezTo>
                    <a:pt x="133" y="196"/>
                    <a:pt x="138" y="188"/>
                    <a:pt x="144" y="179"/>
                  </a:cubicBezTo>
                  <a:cubicBezTo>
                    <a:pt x="149" y="171"/>
                    <a:pt x="154" y="163"/>
                    <a:pt x="160" y="155"/>
                  </a:cubicBezTo>
                  <a:cubicBezTo>
                    <a:pt x="165" y="147"/>
                    <a:pt x="170" y="139"/>
                    <a:pt x="176" y="132"/>
                  </a:cubicBezTo>
                  <a:cubicBezTo>
                    <a:pt x="187" y="117"/>
                    <a:pt x="199" y="103"/>
                    <a:pt x="210" y="90"/>
                  </a:cubicBezTo>
                  <a:cubicBezTo>
                    <a:pt x="221" y="77"/>
                    <a:pt x="232" y="66"/>
                    <a:pt x="243" y="55"/>
                  </a:cubicBezTo>
                  <a:cubicBezTo>
                    <a:pt x="254" y="45"/>
                    <a:pt x="264" y="36"/>
                    <a:pt x="273" y="28"/>
                  </a:cubicBezTo>
                  <a:cubicBezTo>
                    <a:pt x="283" y="20"/>
                    <a:pt x="291" y="14"/>
                    <a:pt x="298" y="9"/>
                  </a:cubicBezTo>
                  <a:cubicBezTo>
                    <a:pt x="303" y="5"/>
                    <a:pt x="307" y="3"/>
                    <a:pt x="311" y="1"/>
                  </a:cubicBezTo>
                  <a:cubicBezTo>
                    <a:pt x="306" y="0"/>
                    <a:pt x="302" y="0"/>
                    <a:pt x="298" y="0"/>
                  </a:cubicBezTo>
                </a:path>
              </a:pathLst>
            </a:custGeom>
            <a:solidFill>
              <a:srgbClr val="805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7496" y="111695"/>
            <a:ext cx="4202791" cy="767085"/>
            <a:chOff x="97496" y="111695"/>
            <a:chExt cx="4202791" cy="767085"/>
          </a:xfrm>
        </p:grpSpPr>
        <p:grpSp>
          <p:nvGrpSpPr>
            <p:cNvPr id="181" name="组合 180"/>
            <p:cNvGrpSpPr/>
            <p:nvPr/>
          </p:nvGrpSpPr>
          <p:grpSpPr>
            <a:xfrm>
              <a:off x="97496" y="111695"/>
              <a:ext cx="1235972" cy="767085"/>
              <a:chOff x="2974047" y="3601599"/>
              <a:chExt cx="1888934" cy="1275831"/>
            </a:xfrm>
          </p:grpSpPr>
          <p:sp>
            <p:nvSpPr>
              <p:cNvPr id="182" name="Freeform 1936"/>
              <p:cNvSpPr/>
              <p:nvPr/>
            </p:nvSpPr>
            <p:spPr bwMode="auto">
              <a:xfrm>
                <a:off x="3222682" y="3601599"/>
                <a:ext cx="1509077" cy="1275831"/>
              </a:xfrm>
              <a:custGeom>
                <a:avLst/>
                <a:gdLst>
                  <a:gd name="T0" fmla="*/ 189 w 224"/>
                  <a:gd name="T1" fmla="*/ 105 h 202"/>
                  <a:gd name="T2" fmla="*/ 149 w 224"/>
                  <a:gd name="T3" fmla="*/ 54 h 202"/>
                  <a:gd name="T4" fmla="*/ 102 w 224"/>
                  <a:gd name="T5" fmla="*/ 20 h 202"/>
                  <a:gd name="T6" fmla="*/ 52 w 224"/>
                  <a:gd name="T7" fmla="*/ 11 h 202"/>
                  <a:gd name="T8" fmla="*/ 27 w 224"/>
                  <a:gd name="T9" fmla="*/ 60 h 202"/>
                  <a:gd name="T10" fmla="*/ 8 w 224"/>
                  <a:gd name="T11" fmla="*/ 98 h 202"/>
                  <a:gd name="T12" fmla="*/ 7 w 224"/>
                  <a:gd name="T13" fmla="*/ 157 h 202"/>
                  <a:gd name="T14" fmla="*/ 47 w 224"/>
                  <a:gd name="T15" fmla="*/ 183 h 202"/>
                  <a:gd name="T16" fmla="*/ 70 w 224"/>
                  <a:gd name="T17" fmla="*/ 184 h 202"/>
                  <a:gd name="T18" fmla="*/ 134 w 224"/>
                  <a:gd name="T19" fmla="*/ 194 h 202"/>
                  <a:gd name="T20" fmla="*/ 160 w 224"/>
                  <a:gd name="T21" fmla="*/ 188 h 202"/>
                  <a:gd name="T22" fmla="*/ 200 w 224"/>
                  <a:gd name="T23" fmla="*/ 196 h 202"/>
                  <a:gd name="T24" fmla="*/ 219 w 224"/>
                  <a:gd name="T25" fmla="*/ 195 h 202"/>
                  <a:gd name="T26" fmla="*/ 216 w 224"/>
                  <a:gd name="T27" fmla="*/ 184 h 202"/>
                  <a:gd name="T28" fmla="*/ 190 w 224"/>
                  <a:gd name="T29" fmla="*/ 155 h 202"/>
                  <a:gd name="T30" fmla="*/ 189 w 224"/>
                  <a:gd name="T31" fmla="*/ 105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4" h="202">
                    <a:moveTo>
                      <a:pt x="189" y="105"/>
                    </a:moveTo>
                    <a:cubicBezTo>
                      <a:pt x="184" y="85"/>
                      <a:pt x="160" y="66"/>
                      <a:pt x="149" y="54"/>
                    </a:cubicBezTo>
                    <a:cubicBezTo>
                      <a:pt x="139" y="42"/>
                      <a:pt x="109" y="26"/>
                      <a:pt x="102" y="20"/>
                    </a:cubicBezTo>
                    <a:cubicBezTo>
                      <a:pt x="95" y="15"/>
                      <a:pt x="68" y="0"/>
                      <a:pt x="52" y="11"/>
                    </a:cubicBezTo>
                    <a:cubicBezTo>
                      <a:pt x="35" y="22"/>
                      <a:pt x="29" y="50"/>
                      <a:pt x="27" y="60"/>
                    </a:cubicBezTo>
                    <a:cubicBezTo>
                      <a:pt x="25" y="73"/>
                      <a:pt x="14" y="88"/>
                      <a:pt x="8" y="98"/>
                    </a:cubicBezTo>
                    <a:cubicBezTo>
                      <a:pt x="2" y="107"/>
                      <a:pt x="0" y="140"/>
                      <a:pt x="7" y="157"/>
                    </a:cubicBezTo>
                    <a:cubicBezTo>
                      <a:pt x="14" y="174"/>
                      <a:pt x="36" y="182"/>
                      <a:pt x="47" y="183"/>
                    </a:cubicBezTo>
                    <a:cubicBezTo>
                      <a:pt x="59" y="184"/>
                      <a:pt x="54" y="183"/>
                      <a:pt x="70" y="184"/>
                    </a:cubicBezTo>
                    <a:cubicBezTo>
                      <a:pt x="85" y="186"/>
                      <a:pt x="115" y="197"/>
                      <a:pt x="134" y="194"/>
                    </a:cubicBezTo>
                    <a:cubicBezTo>
                      <a:pt x="152" y="192"/>
                      <a:pt x="151" y="188"/>
                      <a:pt x="160" y="188"/>
                    </a:cubicBezTo>
                    <a:cubicBezTo>
                      <a:pt x="170" y="188"/>
                      <a:pt x="192" y="193"/>
                      <a:pt x="200" y="196"/>
                    </a:cubicBezTo>
                    <a:cubicBezTo>
                      <a:pt x="209" y="199"/>
                      <a:pt x="219" y="202"/>
                      <a:pt x="219" y="195"/>
                    </a:cubicBezTo>
                    <a:cubicBezTo>
                      <a:pt x="219" y="195"/>
                      <a:pt x="224" y="188"/>
                      <a:pt x="216" y="184"/>
                    </a:cubicBezTo>
                    <a:cubicBezTo>
                      <a:pt x="200" y="177"/>
                      <a:pt x="194" y="169"/>
                      <a:pt x="190" y="155"/>
                    </a:cubicBezTo>
                    <a:cubicBezTo>
                      <a:pt x="187" y="141"/>
                      <a:pt x="193" y="124"/>
                      <a:pt x="189" y="105"/>
                    </a:cubicBezTo>
                    <a:close/>
                  </a:path>
                </a:pathLst>
              </a:custGeom>
              <a:solidFill>
                <a:srgbClr val="0028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1937"/>
              <p:cNvSpPr/>
              <p:nvPr/>
            </p:nvSpPr>
            <p:spPr bwMode="auto">
              <a:xfrm>
                <a:off x="3274480" y="3734364"/>
                <a:ext cx="797705" cy="987637"/>
              </a:xfrm>
              <a:custGeom>
                <a:avLst/>
                <a:gdLst>
                  <a:gd name="T0" fmla="*/ 37 w 118"/>
                  <a:gd name="T1" fmla="*/ 21 h 156"/>
                  <a:gd name="T2" fmla="*/ 18 w 118"/>
                  <a:gd name="T3" fmla="*/ 54 h 156"/>
                  <a:gd name="T4" fmla="*/ 9 w 118"/>
                  <a:gd name="T5" fmla="*/ 79 h 156"/>
                  <a:gd name="T6" fmla="*/ 13 w 118"/>
                  <a:gd name="T7" fmla="*/ 135 h 156"/>
                  <a:gd name="T8" fmla="*/ 62 w 118"/>
                  <a:gd name="T9" fmla="*/ 154 h 156"/>
                  <a:gd name="T10" fmla="*/ 118 w 118"/>
                  <a:gd name="T11" fmla="*/ 66 h 156"/>
                  <a:gd name="T12" fmla="*/ 102 w 118"/>
                  <a:gd name="T13" fmla="*/ 12 h 156"/>
                  <a:gd name="T14" fmla="*/ 80 w 118"/>
                  <a:gd name="T15" fmla="*/ 2 h 156"/>
                  <a:gd name="T16" fmla="*/ 37 w 118"/>
                  <a:gd name="T17" fmla="*/ 2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" h="156">
                    <a:moveTo>
                      <a:pt x="37" y="21"/>
                    </a:moveTo>
                    <a:cubicBezTo>
                      <a:pt x="27" y="35"/>
                      <a:pt x="18" y="45"/>
                      <a:pt x="18" y="54"/>
                    </a:cubicBezTo>
                    <a:cubicBezTo>
                      <a:pt x="18" y="63"/>
                      <a:pt x="12" y="68"/>
                      <a:pt x="9" y="79"/>
                    </a:cubicBezTo>
                    <a:cubicBezTo>
                      <a:pt x="6" y="91"/>
                      <a:pt x="0" y="123"/>
                      <a:pt x="13" y="135"/>
                    </a:cubicBezTo>
                    <a:cubicBezTo>
                      <a:pt x="25" y="147"/>
                      <a:pt x="40" y="153"/>
                      <a:pt x="62" y="154"/>
                    </a:cubicBezTo>
                    <a:cubicBezTo>
                      <a:pt x="85" y="156"/>
                      <a:pt x="118" y="66"/>
                      <a:pt x="118" y="66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2" y="12"/>
                      <a:pt x="92" y="3"/>
                      <a:pt x="80" y="2"/>
                    </a:cubicBezTo>
                    <a:cubicBezTo>
                      <a:pt x="68" y="0"/>
                      <a:pt x="48" y="6"/>
                      <a:pt x="37" y="21"/>
                    </a:cubicBezTo>
                    <a:close/>
                  </a:path>
                </a:pathLst>
              </a:custGeom>
              <a:solidFill>
                <a:srgbClr val="005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1938"/>
              <p:cNvSpPr/>
              <p:nvPr/>
            </p:nvSpPr>
            <p:spPr bwMode="auto">
              <a:xfrm>
                <a:off x="2974047" y="3695506"/>
                <a:ext cx="1757712" cy="1168973"/>
              </a:xfrm>
              <a:custGeom>
                <a:avLst/>
                <a:gdLst>
                  <a:gd name="T0" fmla="*/ 227 w 261"/>
                  <a:gd name="T1" fmla="*/ 82 h 185"/>
                  <a:gd name="T2" fmla="*/ 167 w 261"/>
                  <a:gd name="T3" fmla="*/ 23 h 185"/>
                  <a:gd name="T4" fmla="*/ 136 w 261"/>
                  <a:gd name="T5" fmla="*/ 13 h 185"/>
                  <a:gd name="T6" fmla="*/ 97 w 261"/>
                  <a:gd name="T7" fmla="*/ 48 h 185"/>
                  <a:gd name="T8" fmla="*/ 78 w 261"/>
                  <a:gd name="T9" fmla="*/ 63 h 185"/>
                  <a:gd name="T10" fmla="*/ 65 w 261"/>
                  <a:gd name="T11" fmla="*/ 57 h 185"/>
                  <a:gd name="T12" fmla="*/ 56 w 261"/>
                  <a:gd name="T13" fmla="*/ 38 h 185"/>
                  <a:gd name="T14" fmla="*/ 33 w 261"/>
                  <a:gd name="T15" fmla="*/ 4 h 185"/>
                  <a:gd name="T16" fmla="*/ 20 w 261"/>
                  <a:gd name="T17" fmla="*/ 15 h 185"/>
                  <a:gd name="T18" fmla="*/ 11 w 261"/>
                  <a:gd name="T19" fmla="*/ 45 h 185"/>
                  <a:gd name="T20" fmla="*/ 4 w 261"/>
                  <a:gd name="T21" fmla="*/ 68 h 185"/>
                  <a:gd name="T22" fmla="*/ 22 w 261"/>
                  <a:gd name="T23" fmla="*/ 75 h 185"/>
                  <a:gd name="T24" fmla="*/ 49 w 261"/>
                  <a:gd name="T25" fmla="*/ 67 h 185"/>
                  <a:gd name="T26" fmla="*/ 70 w 261"/>
                  <a:gd name="T27" fmla="*/ 72 h 185"/>
                  <a:gd name="T28" fmla="*/ 79 w 261"/>
                  <a:gd name="T29" fmla="*/ 112 h 185"/>
                  <a:gd name="T30" fmla="*/ 92 w 261"/>
                  <a:gd name="T31" fmla="*/ 154 h 185"/>
                  <a:gd name="T32" fmla="*/ 152 w 261"/>
                  <a:gd name="T33" fmla="*/ 176 h 185"/>
                  <a:gd name="T34" fmla="*/ 185 w 261"/>
                  <a:gd name="T35" fmla="*/ 172 h 185"/>
                  <a:gd name="T36" fmla="*/ 219 w 261"/>
                  <a:gd name="T37" fmla="*/ 167 h 185"/>
                  <a:gd name="T38" fmla="*/ 258 w 261"/>
                  <a:gd name="T39" fmla="*/ 178 h 185"/>
                  <a:gd name="T40" fmla="*/ 248 w 261"/>
                  <a:gd name="T41" fmla="*/ 164 h 185"/>
                  <a:gd name="T42" fmla="*/ 229 w 261"/>
                  <a:gd name="T43" fmla="*/ 133 h 185"/>
                  <a:gd name="T44" fmla="*/ 227 w 261"/>
                  <a:gd name="T45" fmla="*/ 82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1" h="185">
                    <a:moveTo>
                      <a:pt x="227" y="82"/>
                    </a:moveTo>
                    <a:cubicBezTo>
                      <a:pt x="222" y="71"/>
                      <a:pt x="184" y="32"/>
                      <a:pt x="167" y="23"/>
                    </a:cubicBezTo>
                    <a:cubicBezTo>
                      <a:pt x="149" y="14"/>
                      <a:pt x="141" y="8"/>
                      <a:pt x="136" y="13"/>
                    </a:cubicBezTo>
                    <a:cubicBezTo>
                      <a:pt x="130" y="17"/>
                      <a:pt x="107" y="37"/>
                      <a:pt x="97" y="48"/>
                    </a:cubicBezTo>
                    <a:cubicBezTo>
                      <a:pt x="87" y="59"/>
                      <a:pt x="81" y="64"/>
                      <a:pt x="78" y="63"/>
                    </a:cubicBezTo>
                    <a:cubicBezTo>
                      <a:pt x="78" y="63"/>
                      <a:pt x="69" y="61"/>
                      <a:pt x="65" y="57"/>
                    </a:cubicBezTo>
                    <a:cubicBezTo>
                      <a:pt x="61" y="54"/>
                      <a:pt x="59" y="48"/>
                      <a:pt x="56" y="38"/>
                    </a:cubicBezTo>
                    <a:cubicBezTo>
                      <a:pt x="52" y="26"/>
                      <a:pt x="40" y="9"/>
                      <a:pt x="33" y="4"/>
                    </a:cubicBezTo>
                    <a:cubicBezTo>
                      <a:pt x="27" y="0"/>
                      <a:pt x="22" y="6"/>
                      <a:pt x="20" y="15"/>
                    </a:cubicBezTo>
                    <a:cubicBezTo>
                      <a:pt x="18" y="24"/>
                      <a:pt x="14" y="35"/>
                      <a:pt x="11" y="45"/>
                    </a:cubicBezTo>
                    <a:cubicBezTo>
                      <a:pt x="8" y="54"/>
                      <a:pt x="0" y="63"/>
                      <a:pt x="4" y="68"/>
                    </a:cubicBezTo>
                    <a:cubicBezTo>
                      <a:pt x="7" y="72"/>
                      <a:pt x="14" y="75"/>
                      <a:pt x="22" y="75"/>
                    </a:cubicBezTo>
                    <a:cubicBezTo>
                      <a:pt x="30" y="75"/>
                      <a:pt x="44" y="66"/>
                      <a:pt x="49" y="67"/>
                    </a:cubicBezTo>
                    <a:cubicBezTo>
                      <a:pt x="54" y="68"/>
                      <a:pt x="65" y="64"/>
                      <a:pt x="70" y="72"/>
                    </a:cubicBezTo>
                    <a:cubicBezTo>
                      <a:pt x="75" y="80"/>
                      <a:pt x="79" y="98"/>
                      <a:pt x="79" y="112"/>
                    </a:cubicBezTo>
                    <a:cubicBezTo>
                      <a:pt x="79" y="126"/>
                      <a:pt x="85" y="149"/>
                      <a:pt x="92" y="154"/>
                    </a:cubicBezTo>
                    <a:cubicBezTo>
                      <a:pt x="99" y="158"/>
                      <a:pt x="129" y="171"/>
                      <a:pt x="152" y="176"/>
                    </a:cubicBezTo>
                    <a:cubicBezTo>
                      <a:pt x="175" y="180"/>
                      <a:pt x="178" y="175"/>
                      <a:pt x="185" y="172"/>
                    </a:cubicBezTo>
                    <a:cubicBezTo>
                      <a:pt x="192" y="169"/>
                      <a:pt x="203" y="162"/>
                      <a:pt x="219" y="167"/>
                    </a:cubicBezTo>
                    <a:cubicBezTo>
                      <a:pt x="235" y="171"/>
                      <a:pt x="255" y="185"/>
                      <a:pt x="258" y="178"/>
                    </a:cubicBezTo>
                    <a:cubicBezTo>
                      <a:pt x="261" y="171"/>
                      <a:pt x="256" y="169"/>
                      <a:pt x="248" y="164"/>
                    </a:cubicBezTo>
                    <a:cubicBezTo>
                      <a:pt x="241" y="160"/>
                      <a:pt x="230" y="157"/>
                      <a:pt x="229" y="133"/>
                    </a:cubicBezTo>
                    <a:cubicBezTo>
                      <a:pt x="228" y="109"/>
                      <a:pt x="232" y="93"/>
                      <a:pt x="227" y="82"/>
                    </a:cubicBezTo>
                    <a:close/>
                  </a:path>
                </a:pathLst>
              </a:custGeom>
              <a:solidFill>
                <a:srgbClr val="FBC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1939"/>
              <p:cNvSpPr/>
              <p:nvPr/>
            </p:nvSpPr>
            <p:spPr bwMode="auto">
              <a:xfrm>
                <a:off x="3018938" y="3740840"/>
                <a:ext cx="542163" cy="446865"/>
              </a:xfrm>
              <a:custGeom>
                <a:avLst/>
                <a:gdLst>
                  <a:gd name="T0" fmla="*/ 77 w 80"/>
                  <a:gd name="T1" fmla="*/ 60 h 71"/>
                  <a:gd name="T2" fmla="*/ 70 w 80"/>
                  <a:gd name="T3" fmla="*/ 58 h 71"/>
                  <a:gd name="T4" fmla="*/ 68 w 80"/>
                  <a:gd name="T5" fmla="*/ 57 h 71"/>
                  <a:gd name="T6" fmla="*/ 45 w 80"/>
                  <a:gd name="T7" fmla="*/ 39 h 71"/>
                  <a:gd name="T8" fmla="*/ 23 w 80"/>
                  <a:gd name="T9" fmla="*/ 2 h 71"/>
                  <a:gd name="T10" fmla="*/ 22 w 80"/>
                  <a:gd name="T11" fmla="*/ 6 h 71"/>
                  <a:gd name="T12" fmla="*/ 17 w 80"/>
                  <a:gd name="T13" fmla="*/ 10 h 71"/>
                  <a:gd name="T14" fmla="*/ 18 w 80"/>
                  <a:gd name="T15" fmla="*/ 16 h 71"/>
                  <a:gd name="T16" fmla="*/ 15 w 80"/>
                  <a:gd name="T17" fmla="*/ 18 h 71"/>
                  <a:gd name="T18" fmla="*/ 15 w 80"/>
                  <a:gd name="T19" fmla="*/ 24 h 71"/>
                  <a:gd name="T20" fmla="*/ 12 w 80"/>
                  <a:gd name="T21" fmla="*/ 28 h 71"/>
                  <a:gd name="T22" fmla="*/ 13 w 80"/>
                  <a:gd name="T23" fmla="*/ 32 h 71"/>
                  <a:gd name="T24" fmla="*/ 10 w 80"/>
                  <a:gd name="T25" fmla="*/ 35 h 71"/>
                  <a:gd name="T26" fmla="*/ 10 w 80"/>
                  <a:gd name="T27" fmla="*/ 40 h 71"/>
                  <a:gd name="T28" fmla="*/ 8 w 80"/>
                  <a:gd name="T29" fmla="*/ 43 h 71"/>
                  <a:gd name="T30" fmla="*/ 7 w 80"/>
                  <a:gd name="T31" fmla="*/ 49 h 71"/>
                  <a:gd name="T32" fmla="*/ 7 w 80"/>
                  <a:gd name="T33" fmla="*/ 54 h 71"/>
                  <a:gd name="T34" fmla="*/ 4 w 80"/>
                  <a:gd name="T35" fmla="*/ 62 h 71"/>
                  <a:gd name="T36" fmla="*/ 12 w 80"/>
                  <a:gd name="T37" fmla="*/ 64 h 71"/>
                  <a:gd name="T38" fmla="*/ 26 w 80"/>
                  <a:gd name="T39" fmla="*/ 62 h 71"/>
                  <a:gd name="T40" fmla="*/ 43 w 80"/>
                  <a:gd name="T41" fmla="*/ 56 h 71"/>
                  <a:gd name="T42" fmla="*/ 64 w 80"/>
                  <a:gd name="T43" fmla="*/ 63 h 71"/>
                  <a:gd name="T44" fmla="*/ 71 w 80"/>
                  <a:gd name="T45" fmla="*/ 70 h 71"/>
                  <a:gd name="T46" fmla="*/ 69 w 80"/>
                  <a:gd name="T47" fmla="*/ 66 h 71"/>
                  <a:gd name="T48" fmla="*/ 75 w 80"/>
                  <a:gd name="T49" fmla="*/ 67 h 71"/>
                  <a:gd name="T50" fmla="*/ 73 w 80"/>
                  <a:gd name="T51" fmla="*/ 62 h 71"/>
                  <a:gd name="T52" fmla="*/ 77 w 80"/>
                  <a:gd name="T53" fmla="*/ 6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0" h="71">
                    <a:moveTo>
                      <a:pt x="77" y="60"/>
                    </a:moveTo>
                    <a:cubicBezTo>
                      <a:pt x="75" y="58"/>
                      <a:pt x="72" y="59"/>
                      <a:pt x="70" y="58"/>
                    </a:cubicBezTo>
                    <a:cubicBezTo>
                      <a:pt x="69" y="57"/>
                      <a:pt x="68" y="57"/>
                      <a:pt x="68" y="57"/>
                    </a:cubicBezTo>
                    <a:cubicBezTo>
                      <a:pt x="68" y="57"/>
                      <a:pt x="51" y="52"/>
                      <a:pt x="45" y="39"/>
                    </a:cubicBezTo>
                    <a:cubicBezTo>
                      <a:pt x="39" y="26"/>
                      <a:pt x="24" y="0"/>
                      <a:pt x="23" y="2"/>
                    </a:cubicBezTo>
                    <a:cubicBezTo>
                      <a:pt x="21" y="4"/>
                      <a:pt x="22" y="3"/>
                      <a:pt x="22" y="6"/>
                    </a:cubicBezTo>
                    <a:cubicBezTo>
                      <a:pt x="22" y="8"/>
                      <a:pt x="17" y="8"/>
                      <a:pt x="17" y="10"/>
                    </a:cubicBezTo>
                    <a:cubicBezTo>
                      <a:pt x="18" y="13"/>
                      <a:pt x="20" y="14"/>
                      <a:pt x="18" y="16"/>
                    </a:cubicBezTo>
                    <a:cubicBezTo>
                      <a:pt x="17" y="18"/>
                      <a:pt x="14" y="16"/>
                      <a:pt x="15" y="18"/>
                    </a:cubicBezTo>
                    <a:cubicBezTo>
                      <a:pt x="15" y="21"/>
                      <a:pt x="15" y="21"/>
                      <a:pt x="15" y="24"/>
                    </a:cubicBezTo>
                    <a:cubicBezTo>
                      <a:pt x="14" y="27"/>
                      <a:pt x="13" y="25"/>
                      <a:pt x="12" y="28"/>
                    </a:cubicBezTo>
                    <a:cubicBezTo>
                      <a:pt x="11" y="30"/>
                      <a:pt x="11" y="30"/>
                      <a:pt x="13" y="32"/>
                    </a:cubicBezTo>
                    <a:cubicBezTo>
                      <a:pt x="15" y="35"/>
                      <a:pt x="11" y="33"/>
                      <a:pt x="10" y="35"/>
                    </a:cubicBezTo>
                    <a:cubicBezTo>
                      <a:pt x="9" y="38"/>
                      <a:pt x="8" y="38"/>
                      <a:pt x="10" y="40"/>
                    </a:cubicBezTo>
                    <a:cubicBezTo>
                      <a:pt x="12" y="42"/>
                      <a:pt x="10" y="42"/>
                      <a:pt x="8" y="43"/>
                    </a:cubicBezTo>
                    <a:cubicBezTo>
                      <a:pt x="6" y="45"/>
                      <a:pt x="6" y="48"/>
                      <a:pt x="7" y="49"/>
                    </a:cubicBezTo>
                    <a:cubicBezTo>
                      <a:pt x="8" y="50"/>
                      <a:pt x="0" y="53"/>
                      <a:pt x="7" y="54"/>
                    </a:cubicBezTo>
                    <a:cubicBezTo>
                      <a:pt x="15" y="55"/>
                      <a:pt x="2" y="59"/>
                      <a:pt x="4" y="62"/>
                    </a:cubicBezTo>
                    <a:cubicBezTo>
                      <a:pt x="7" y="65"/>
                      <a:pt x="9" y="66"/>
                      <a:pt x="12" y="64"/>
                    </a:cubicBezTo>
                    <a:cubicBezTo>
                      <a:pt x="16" y="63"/>
                      <a:pt x="22" y="65"/>
                      <a:pt x="26" y="62"/>
                    </a:cubicBezTo>
                    <a:cubicBezTo>
                      <a:pt x="31" y="59"/>
                      <a:pt x="36" y="55"/>
                      <a:pt x="43" y="56"/>
                    </a:cubicBezTo>
                    <a:cubicBezTo>
                      <a:pt x="50" y="56"/>
                      <a:pt x="61" y="59"/>
                      <a:pt x="64" y="63"/>
                    </a:cubicBezTo>
                    <a:cubicBezTo>
                      <a:pt x="68" y="67"/>
                      <a:pt x="71" y="71"/>
                      <a:pt x="71" y="70"/>
                    </a:cubicBezTo>
                    <a:cubicBezTo>
                      <a:pt x="71" y="68"/>
                      <a:pt x="67" y="65"/>
                      <a:pt x="69" y="66"/>
                    </a:cubicBezTo>
                    <a:cubicBezTo>
                      <a:pt x="71" y="66"/>
                      <a:pt x="74" y="67"/>
                      <a:pt x="75" y="67"/>
                    </a:cubicBezTo>
                    <a:cubicBezTo>
                      <a:pt x="75" y="66"/>
                      <a:pt x="71" y="62"/>
                      <a:pt x="73" y="62"/>
                    </a:cubicBezTo>
                    <a:cubicBezTo>
                      <a:pt x="74" y="62"/>
                      <a:pt x="80" y="61"/>
                      <a:pt x="77" y="60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1940"/>
              <p:cNvSpPr/>
              <p:nvPr/>
            </p:nvSpPr>
            <p:spPr bwMode="auto">
              <a:xfrm>
                <a:off x="4186141" y="4310755"/>
                <a:ext cx="276261" cy="252576"/>
              </a:xfrm>
              <a:custGeom>
                <a:avLst/>
                <a:gdLst>
                  <a:gd name="T0" fmla="*/ 23 w 41"/>
                  <a:gd name="T1" fmla="*/ 1 h 40"/>
                  <a:gd name="T2" fmla="*/ 15 w 41"/>
                  <a:gd name="T3" fmla="*/ 33 h 40"/>
                  <a:gd name="T4" fmla="*/ 41 w 41"/>
                  <a:gd name="T5" fmla="*/ 21 h 40"/>
                  <a:gd name="T6" fmla="*/ 23 w 41"/>
                  <a:gd name="T7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40">
                    <a:moveTo>
                      <a:pt x="23" y="1"/>
                    </a:moveTo>
                    <a:cubicBezTo>
                      <a:pt x="6" y="2"/>
                      <a:pt x="0" y="25"/>
                      <a:pt x="15" y="33"/>
                    </a:cubicBezTo>
                    <a:cubicBezTo>
                      <a:pt x="28" y="40"/>
                      <a:pt x="40" y="28"/>
                      <a:pt x="41" y="21"/>
                    </a:cubicBezTo>
                    <a:cubicBezTo>
                      <a:pt x="41" y="13"/>
                      <a:pt x="39" y="0"/>
                      <a:pt x="23" y="1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1941"/>
              <p:cNvSpPr/>
              <p:nvPr/>
            </p:nvSpPr>
            <p:spPr bwMode="auto">
              <a:xfrm>
                <a:off x="4213767" y="4333421"/>
                <a:ext cx="241728" cy="210481"/>
              </a:xfrm>
              <a:custGeom>
                <a:avLst/>
                <a:gdLst>
                  <a:gd name="T0" fmla="*/ 23 w 36"/>
                  <a:gd name="T1" fmla="*/ 1 h 33"/>
                  <a:gd name="T2" fmla="*/ 9 w 36"/>
                  <a:gd name="T3" fmla="*/ 24 h 33"/>
                  <a:gd name="T4" fmla="*/ 34 w 36"/>
                  <a:gd name="T5" fmla="*/ 14 h 33"/>
                  <a:gd name="T6" fmla="*/ 23 w 36"/>
                  <a:gd name="T7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3">
                    <a:moveTo>
                      <a:pt x="23" y="1"/>
                    </a:moveTo>
                    <a:cubicBezTo>
                      <a:pt x="12" y="0"/>
                      <a:pt x="0" y="9"/>
                      <a:pt x="9" y="24"/>
                    </a:cubicBezTo>
                    <a:cubicBezTo>
                      <a:pt x="15" y="33"/>
                      <a:pt x="36" y="28"/>
                      <a:pt x="34" y="14"/>
                    </a:cubicBezTo>
                    <a:cubicBezTo>
                      <a:pt x="34" y="14"/>
                      <a:pt x="34" y="2"/>
                      <a:pt x="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1942"/>
              <p:cNvSpPr/>
              <p:nvPr/>
            </p:nvSpPr>
            <p:spPr bwMode="auto">
              <a:xfrm>
                <a:off x="4248300" y="4326945"/>
                <a:ext cx="189931" cy="178099"/>
              </a:xfrm>
              <a:custGeom>
                <a:avLst/>
                <a:gdLst>
                  <a:gd name="T0" fmla="*/ 9 w 28"/>
                  <a:gd name="T1" fmla="*/ 5 h 28"/>
                  <a:gd name="T2" fmla="*/ 16 w 28"/>
                  <a:gd name="T3" fmla="*/ 27 h 28"/>
                  <a:gd name="T4" fmla="*/ 27 w 28"/>
                  <a:gd name="T5" fmla="*/ 14 h 28"/>
                  <a:gd name="T6" fmla="*/ 9 w 28"/>
                  <a:gd name="T7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8">
                    <a:moveTo>
                      <a:pt x="9" y="5"/>
                    </a:moveTo>
                    <a:cubicBezTo>
                      <a:pt x="0" y="10"/>
                      <a:pt x="3" y="25"/>
                      <a:pt x="16" y="27"/>
                    </a:cubicBezTo>
                    <a:cubicBezTo>
                      <a:pt x="26" y="28"/>
                      <a:pt x="28" y="20"/>
                      <a:pt x="27" y="14"/>
                    </a:cubicBezTo>
                    <a:cubicBezTo>
                      <a:pt x="26" y="9"/>
                      <a:pt x="20" y="0"/>
                      <a:pt x="9" y="5"/>
                    </a:cubicBezTo>
                    <a:close/>
                  </a:path>
                </a:pathLst>
              </a:custGeom>
              <a:solidFill>
                <a:srgbClr val="C2DC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1943"/>
              <p:cNvSpPr/>
              <p:nvPr/>
            </p:nvSpPr>
            <p:spPr bwMode="auto">
              <a:xfrm>
                <a:off x="4269020" y="4339897"/>
                <a:ext cx="155398" cy="145718"/>
              </a:xfrm>
              <a:custGeom>
                <a:avLst/>
                <a:gdLst>
                  <a:gd name="T0" fmla="*/ 7 w 23"/>
                  <a:gd name="T1" fmla="*/ 5 h 23"/>
                  <a:gd name="T2" fmla="*/ 13 w 23"/>
                  <a:gd name="T3" fmla="*/ 22 h 23"/>
                  <a:gd name="T4" fmla="*/ 22 w 23"/>
                  <a:gd name="T5" fmla="*/ 12 h 23"/>
                  <a:gd name="T6" fmla="*/ 7 w 23"/>
                  <a:gd name="T7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3">
                    <a:moveTo>
                      <a:pt x="7" y="5"/>
                    </a:moveTo>
                    <a:cubicBezTo>
                      <a:pt x="0" y="9"/>
                      <a:pt x="2" y="21"/>
                      <a:pt x="13" y="22"/>
                    </a:cubicBezTo>
                    <a:cubicBezTo>
                      <a:pt x="21" y="23"/>
                      <a:pt x="23" y="16"/>
                      <a:pt x="22" y="12"/>
                    </a:cubicBezTo>
                    <a:cubicBezTo>
                      <a:pt x="21" y="7"/>
                      <a:pt x="14" y="0"/>
                      <a:pt x="7" y="5"/>
                    </a:cubicBezTo>
                    <a:close/>
                  </a:path>
                </a:pathLst>
              </a:custGeom>
              <a:solidFill>
                <a:srgbClr val="0051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1944"/>
              <p:cNvSpPr/>
              <p:nvPr/>
            </p:nvSpPr>
            <p:spPr bwMode="auto">
              <a:xfrm>
                <a:off x="4448589" y="4498568"/>
                <a:ext cx="265902" cy="336768"/>
              </a:xfrm>
              <a:custGeom>
                <a:avLst/>
                <a:gdLst>
                  <a:gd name="T0" fmla="*/ 16 w 39"/>
                  <a:gd name="T1" fmla="*/ 29 h 53"/>
                  <a:gd name="T2" fmla="*/ 10 w 39"/>
                  <a:gd name="T3" fmla="*/ 5 h 53"/>
                  <a:gd name="T4" fmla="*/ 5 w 39"/>
                  <a:gd name="T5" fmla="*/ 25 h 53"/>
                  <a:gd name="T6" fmla="*/ 29 w 39"/>
                  <a:gd name="T7" fmla="*/ 47 h 53"/>
                  <a:gd name="T8" fmla="*/ 39 w 39"/>
                  <a:gd name="T9" fmla="*/ 48 h 53"/>
                  <a:gd name="T10" fmla="*/ 26 w 39"/>
                  <a:gd name="T11" fmla="*/ 37 h 53"/>
                  <a:gd name="T12" fmla="*/ 16 w 39"/>
                  <a:gd name="T13" fmla="*/ 2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53">
                    <a:moveTo>
                      <a:pt x="16" y="29"/>
                    </a:moveTo>
                    <a:cubicBezTo>
                      <a:pt x="11" y="21"/>
                      <a:pt x="10" y="9"/>
                      <a:pt x="10" y="5"/>
                    </a:cubicBezTo>
                    <a:cubicBezTo>
                      <a:pt x="10" y="0"/>
                      <a:pt x="0" y="8"/>
                      <a:pt x="5" y="25"/>
                    </a:cubicBezTo>
                    <a:cubicBezTo>
                      <a:pt x="10" y="42"/>
                      <a:pt x="24" y="44"/>
                      <a:pt x="29" y="47"/>
                    </a:cubicBezTo>
                    <a:cubicBezTo>
                      <a:pt x="33" y="51"/>
                      <a:pt x="39" y="53"/>
                      <a:pt x="39" y="48"/>
                    </a:cubicBezTo>
                    <a:cubicBezTo>
                      <a:pt x="39" y="42"/>
                      <a:pt x="31" y="39"/>
                      <a:pt x="26" y="37"/>
                    </a:cubicBezTo>
                    <a:cubicBezTo>
                      <a:pt x="21" y="34"/>
                      <a:pt x="16" y="29"/>
                      <a:pt x="16" y="29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1945"/>
              <p:cNvSpPr/>
              <p:nvPr/>
            </p:nvSpPr>
            <p:spPr bwMode="auto">
              <a:xfrm>
                <a:off x="4327726" y="4744667"/>
                <a:ext cx="372952" cy="116573"/>
              </a:xfrm>
              <a:custGeom>
                <a:avLst/>
                <a:gdLst>
                  <a:gd name="T0" fmla="*/ 38 w 55"/>
                  <a:gd name="T1" fmla="*/ 10 h 18"/>
                  <a:gd name="T2" fmla="*/ 9 w 55"/>
                  <a:gd name="T3" fmla="*/ 1 h 18"/>
                  <a:gd name="T4" fmla="*/ 1 w 55"/>
                  <a:gd name="T5" fmla="*/ 4 h 18"/>
                  <a:gd name="T6" fmla="*/ 28 w 55"/>
                  <a:gd name="T7" fmla="*/ 11 h 18"/>
                  <a:gd name="T8" fmla="*/ 49 w 55"/>
                  <a:gd name="T9" fmla="*/ 17 h 18"/>
                  <a:gd name="T10" fmla="*/ 53 w 55"/>
                  <a:gd name="T11" fmla="*/ 15 h 18"/>
                  <a:gd name="T12" fmla="*/ 38 w 55"/>
                  <a:gd name="T13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8">
                    <a:moveTo>
                      <a:pt x="38" y="10"/>
                    </a:moveTo>
                    <a:cubicBezTo>
                      <a:pt x="30" y="6"/>
                      <a:pt x="17" y="0"/>
                      <a:pt x="9" y="1"/>
                    </a:cubicBezTo>
                    <a:cubicBezTo>
                      <a:pt x="9" y="1"/>
                      <a:pt x="2" y="1"/>
                      <a:pt x="1" y="4"/>
                    </a:cubicBezTo>
                    <a:cubicBezTo>
                      <a:pt x="0" y="6"/>
                      <a:pt x="16" y="8"/>
                      <a:pt x="28" y="11"/>
                    </a:cubicBezTo>
                    <a:cubicBezTo>
                      <a:pt x="39" y="15"/>
                      <a:pt x="46" y="18"/>
                      <a:pt x="49" y="17"/>
                    </a:cubicBezTo>
                    <a:cubicBezTo>
                      <a:pt x="53" y="17"/>
                      <a:pt x="55" y="16"/>
                      <a:pt x="53" y="15"/>
                    </a:cubicBezTo>
                    <a:cubicBezTo>
                      <a:pt x="52" y="14"/>
                      <a:pt x="45" y="14"/>
                      <a:pt x="38" y="10"/>
                    </a:cubicBezTo>
                    <a:close/>
                  </a:path>
                </a:pathLst>
              </a:custGeom>
              <a:solidFill>
                <a:srgbClr val="FBC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1946"/>
              <p:cNvSpPr/>
              <p:nvPr/>
            </p:nvSpPr>
            <p:spPr bwMode="auto">
              <a:xfrm>
                <a:off x="3823550" y="4310755"/>
                <a:ext cx="276261" cy="213718"/>
              </a:xfrm>
              <a:custGeom>
                <a:avLst/>
                <a:gdLst>
                  <a:gd name="T0" fmla="*/ 9 w 41"/>
                  <a:gd name="T1" fmla="*/ 16 h 34"/>
                  <a:gd name="T2" fmla="*/ 11 w 41"/>
                  <a:gd name="T3" fmla="*/ 34 h 34"/>
                  <a:gd name="T4" fmla="*/ 35 w 41"/>
                  <a:gd name="T5" fmla="*/ 27 h 34"/>
                  <a:gd name="T6" fmla="*/ 39 w 41"/>
                  <a:gd name="T7" fmla="*/ 19 h 34"/>
                  <a:gd name="T8" fmla="*/ 20 w 41"/>
                  <a:gd name="T9" fmla="*/ 3 h 34"/>
                  <a:gd name="T10" fmla="*/ 9 w 41"/>
                  <a:gd name="T11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4">
                    <a:moveTo>
                      <a:pt x="9" y="16"/>
                    </a:moveTo>
                    <a:cubicBezTo>
                      <a:pt x="6" y="25"/>
                      <a:pt x="0" y="34"/>
                      <a:pt x="11" y="34"/>
                    </a:cubicBezTo>
                    <a:cubicBezTo>
                      <a:pt x="23" y="34"/>
                      <a:pt x="31" y="29"/>
                      <a:pt x="35" y="27"/>
                    </a:cubicBezTo>
                    <a:cubicBezTo>
                      <a:pt x="39" y="25"/>
                      <a:pt x="41" y="22"/>
                      <a:pt x="39" y="19"/>
                    </a:cubicBezTo>
                    <a:cubicBezTo>
                      <a:pt x="39" y="19"/>
                      <a:pt x="26" y="6"/>
                      <a:pt x="20" y="3"/>
                    </a:cubicBezTo>
                    <a:cubicBezTo>
                      <a:pt x="15" y="0"/>
                      <a:pt x="11" y="6"/>
                      <a:pt x="9" y="16"/>
                    </a:cubicBezTo>
                    <a:close/>
                  </a:path>
                </a:pathLst>
              </a:custGeom>
              <a:solidFill>
                <a:srgbClr val="BF5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1947"/>
              <p:cNvSpPr/>
              <p:nvPr/>
            </p:nvSpPr>
            <p:spPr bwMode="auto">
              <a:xfrm>
                <a:off x="3074191" y="3760269"/>
                <a:ext cx="424752" cy="372388"/>
              </a:xfrm>
              <a:custGeom>
                <a:avLst/>
                <a:gdLst>
                  <a:gd name="T0" fmla="*/ 9 w 63"/>
                  <a:gd name="T1" fmla="*/ 54 h 59"/>
                  <a:gd name="T2" fmla="*/ 31 w 63"/>
                  <a:gd name="T3" fmla="*/ 51 h 59"/>
                  <a:gd name="T4" fmla="*/ 44 w 63"/>
                  <a:gd name="T5" fmla="*/ 51 h 59"/>
                  <a:gd name="T6" fmla="*/ 58 w 63"/>
                  <a:gd name="T7" fmla="*/ 59 h 59"/>
                  <a:gd name="T8" fmla="*/ 43 w 63"/>
                  <a:gd name="T9" fmla="*/ 47 h 59"/>
                  <a:gd name="T10" fmla="*/ 35 w 63"/>
                  <a:gd name="T11" fmla="*/ 39 h 59"/>
                  <a:gd name="T12" fmla="*/ 29 w 63"/>
                  <a:gd name="T13" fmla="*/ 30 h 59"/>
                  <a:gd name="T14" fmla="*/ 20 w 63"/>
                  <a:gd name="T15" fmla="*/ 11 h 59"/>
                  <a:gd name="T16" fmla="*/ 18 w 63"/>
                  <a:gd name="T17" fmla="*/ 19 h 59"/>
                  <a:gd name="T18" fmla="*/ 28 w 63"/>
                  <a:gd name="T19" fmla="*/ 33 h 59"/>
                  <a:gd name="T20" fmla="*/ 11 w 63"/>
                  <a:gd name="T21" fmla="*/ 28 h 59"/>
                  <a:gd name="T22" fmla="*/ 14 w 63"/>
                  <a:gd name="T23" fmla="*/ 33 h 59"/>
                  <a:gd name="T24" fmla="*/ 28 w 63"/>
                  <a:gd name="T25" fmla="*/ 38 h 59"/>
                  <a:gd name="T26" fmla="*/ 11 w 63"/>
                  <a:gd name="T27" fmla="*/ 39 h 59"/>
                  <a:gd name="T28" fmla="*/ 16 w 63"/>
                  <a:gd name="T29" fmla="*/ 44 h 59"/>
                  <a:gd name="T30" fmla="*/ 28 w 63"/>
                  <a:gd name="T31" fmla="*/ 47 h 59"/>
                  <a:gd name="T32" fmla="*/ 9 w 63"/>
                  <a:gd name="T33" fmla="*/ 5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59">
                    <a:moveTo>
                      <a:pt x="9" y="54"/>
                    </a:moveTo>
                    <a:cubicBezTo>
                      <a:pt x="12" y="56"/>
                      <a:pt x="17" y="53"/>
                      <a:pt x="31" y="51"/>
                    </a:cubicBezTo>
                    <a:cubicBezTo>
                      <a:pt x="36" y="51"/>
                      <a:pt x="41" y="51"/>
                      <a:pt x="44" y="51"/>
                    </a:cubicBezTo>
                    <a:cubicBezTo>
                      <a:pt x="52" y="53"/>
                      <a:pt x="56" y="59"/>
                      <a:pt x="58" y="59"/>
                    </a:cubicBezTo>
                    <a:cubicBezTo>
                      <a:pt x="61" y="59"/>
                      <a:pt x="63" y="58"/>
                      <a:pt x="43" y="47"/>
                    </a:cubicBezTo>
                    <a:cubicBezTo>
                      <a:pt x="43" y="47"/>
                      <a:pt x="38" y="44"/>
                      <a:pt x="35" y="39"/>
                    </a:cubicBezTo>
                    <a:cubicBezTo>
                      <a:pt x="33" y="37"/>
                      <a:pt x="31" y="32"/>
                      <a:pt x="29" y="30"/>
                    </a:cubicBezTo>
                    <a:cubicBezTo>
                      <a:pt x="25" y="23"/>
                      <a:pt x="22" y="16"/>
                      <a:pt x="20" y="11"/>
                    </a:cubicBezTo>
                    <a:cubicBezTo>
                      <a:pt x="14" y="0"/>
                      <a:pt x="15" y="12"/>
                      <a:pt x="18" y="19"/>
                    </a:cubicBezTo>
                    <a:cubicBezTo>
                      <a:pt x="22" y="26"/>
                      <a:pt x="28" y="33"/>
                      <a:pt x="28" y="33"/>
                    </a:cubicBezTo>
                    <a:cubicBezTo>
                      <a:pt x="28" y="33"/>
                      <a:pt x="17" y="31"/>
                      <a:pt x="11" y="28"/>
                    </a:cubicBezTo>
                    <a:cubicBezTo>
                      <a:pt x="5" y="25"/>
                      <a:pt x="6" y="31"/>
                      <a:pt x="14" y="33"/>
                    </a:cubicBezTo>
                    <a:cubicBezTo>
                      <a:pt x="22" y="36"/>
                      <a:pt x="28" y="38"/>
                      <a:pt x="28" y="38"/>
                    </a:cubicBezTo>
                    <a:cubicBezTo>
                      <a:pt x="28" y="38"/>
                      <a:pt x="21" y="39"/>
                      <a:pt x="11" y="39"/>
                    </a:cubicBezTo>
                    <a:cubicBezTo>
                      <a:pt x="0" y="39"/>
                      <a:pt x="6" y="44"/>
                      <a:pt x="16" y="44"/>
                    </a:cubicBezTo>
                    <a:cubicBezTo>
                      <a:pt x="26" y="45"/>
                      <a:pt x="29" y="46"/>
                      <a:pt x="28" y="47"/>
                    </a:cubicBezTo>
                    <a:cubicBezTo>
                      <a:pt x="27" y="49"/>
                      <a:pt x="5" y="52"/>
                      <a:pt x="9" y="54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1948"/>
              <p:cNvSpPr/>
              <p:nvPr/>
            </p:nvSpPr>
            <p:spPr bwMode="auto">
              <a:xfrm>
                <a:off x="4455496" y="4764096"/>
                <a:ext cx="245183" cy="90668"/>
              </a:xfrm>
              <a:custGeom>
                <a:avLst/>
                <a:gdLst>
                  <a:gd name="T0" fmla="*/ 30 w 36"/>
                  <a:gd name="T1" fmla="*/ 13 h 14"/>
                  <a:gd name="T2" fmla="*/ 10 w 36"/>
                  <a:gd name="T3" fmla="*/ 5 h 14"/>
                  <a:gd name="T4" fmla="*/ 6 w 36"/>
                  <a:gd name="T5" fmla="*/ 6 h 14"/>
                  <a:gd name="T6" fmla="*/ 29 w 36"/>
                  <a:gd name="T7" fmla="*/ 14 h 14"/>
                  <a:gd name="T8" fmla="*/ 30 w 36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4">
                    <a:moveTo>
                      <a:pt x="30" y="13"/>
                    </a:moveTo>
                    <a:cubicBezTo>
                      <a:pt x="23" y="13"/>
                      <a:pt x="10" y="5"/>
                      <a:pt x="10" y="5"/>
                    </a:cubicBezTo>
                    <a:cubicBezTo>
                      <a:pt x="0" y="0"/>
                      <a:pt x="2" y="6"/>
                      <a:pt x="6" y="6"/>
                    </a:cubicBezTo>
                    <a:cubicBezTo>
                      <a:pt x="9" y="7"/>
                      <a:pt x="27" y="14"/>
                      <a:pt x="29" y="14"/>
                    </a:cubicBezTo>
                    <a:cubicBezTo>
                      <a:pt x="31" y="14"/>
                      <a:pt x="36" y="12"/>
                      <a:pt x="30" y="13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1949"/>
              <p:cNvSpPr/>
              <p:nvPr/>
            </p:nvSpPr>
            <p:spPr bwMode="auto">
              <a:xfrm>
                <a:off x="4320820" y="4346373"/>
                <a:ext cx="82878" cy="71239"/>
              </a:xfrm>
              <a:custGeom>
                <a:avLst/>
                <a:gdLst>
                  <a:gd name="T0" fmla="*/ 5 w 12"/>
                  <a:gd name="T1" fmla="*/ 3 h 11"/>
                  <a:gd name="T2" fmla="*/ 8 w 12"/>
                  <a:gd name="T3" fmla="*/ 10 h 11"/>
                  <a:gd name="T4" fmla="*/ 11 w 12"/>
                  <a:gd name="T5" fmla="*/ 5 h 11"/>
                  <a:gd name="T6" fmla="*/ 5 w 12"/>
                  <a:gd name="T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5" y="3"/>
                    </a:moveTo>
                    <a:cubicBezTo>
                      <a:pt x="0" y="7"/>
                      <a:pt x="6" y="11"/>
                      <a:pt x="8" y="10"/>
                    </a:cubicBezTo>
                    <a:cubicBezTo>
                      <a:pt x="10" y="9"/>
                      <a:pt x="12" y="7"/>
                      <a:pt x="11" y="5"/>
                    </a:cubicBezTo>
                    <a:cubicBezTo>
                      <a:pt x="11" y="5"/>
                      <a:pt x="9" y="0"/>
                      <a:pt x="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1950"/>
              <p:cNvSpPr/>
              <p:nvPr/>
            </p:nvSpPr>
            <p:spPr bwMode="auto">
              <a:xfrm>
                <a:off x="3668152" y="3779698"/>
                <a:ext cx="884035" cy="670298"/>
              </a:xfrm>
              <a:custGeom>
                <a:avLst/>
                <a:gdLst>
                  <a:gd name="T0" fmla="*/ 52 w 131"/>
                  <a:gd name="T1" fmla="*/ 9 h 106"/>
                  <a:gd name="T2" fmla="*/ 11 w 131"/>
                  <a:gd name="T3" fmla="*/ 31 h 106"/>
                  <a:gd name="T4" fmla="*/ 40 w 131"/>
                  <a:gd name="T5" fmla="*/ 52 h 106"/>
                  <a:gd name="T6" fmla="*/ 94 w 131"/>
                  <a:gd name="T7" fmla="*/ 79 h 106"/>
                  <a:gd name="T8" fmla="*/ 120 w 131"/>
                  <a:gd name="T9" fmla="*/ 96 h 106"/>
                  <a:gd name="T10" fmla="*/ 123 w 131"/>
                  <a:gd name="T11" fmla="*/ 73 h 106"/>
                  <a:gd name="T12" fmla="*/ 52 w 131"/>
                  <a:gd name="T13" fmla="*/ 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106">
                    <a:moveTo>
                      <a:pt x="52" y="9"/>
                    </a:moveTo>
                    <a:cubicBezTo>
                      <a:pt x="29" y="0"/>
                      <a:pt x="21" y="21"/>
                      <a:pt x="11" y="31"/>
                    </a:cubicBezTo>
                    <a:cubicBezTo>
                      <a:pt x="0" y="41"/>
                      <a:pt x="22" y="45"/>
                      <a:pt x="40" y="52"/>
                    </a:cubicBezTo>
                    <a:cubicBezTo>
                      <a:pt x="58" y="60"/>
                      <a:pt x="77" y="77"/>
                      <a:pt x="94" y="79"/>
                    </a:cubicBezTo>
                    <a:cubicBezTo>
                      <a:pt x="111" y="81"/>
                      <a:pt x="120" y="86"/>
                      <a:pt x="120" y="96"/>
                    </a:cubicBezTo>
                    <a:cubicBezTo>
                      <a:pt x="121" y="106"/>
                      <a:pt x="131" y="91"/>
                      <a:pt x="123" y="73"/>
                    </a:cubicBezTo>
                    <a:cubicBezTo>
                      <a:pt x="116" y="56"/>
                      <a:pt x="76" y="18"/>
                      <a:pt x="52" y="9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1951"/>
              <p:cNvSpPr/>
              <p:nvPr/>
            </p:nvSpPr>
            <p:spPr bwMode="auto">
              <a:xfrm>
                <a:off x="3889161" y="4346373"/>
                <a:ext cx="189931" cy="158670"/>
              </a:xfrm>
              <a:custGeom>
                <a:avLst/>
                <a:gdLst>
                  <a:gd name="T0" fmla="*/ 5 w 28"/>
                  <a:gd name="T1" fmla="*/ 25 h 25"/>
                  <a:gd name="T2" fmla="*/ 17 w 28"/>
                  <a:gd name="T3" fmla="*/ 23 h 25"/>
                  <a:gd name="T4" fmla="*/ 24 w 28"/>
                  <a:gd name="T5" fmla="*/ 19 h 25"/>
                  <a:gd name="T6" fmla="*/ 28 w 28"/>
                  <a:gd name="T7" fmla="*/ 16 h 25"/>
                  <a:gd name="T8" fmla="*/ 22 w 28"/>
                  <a:gd name="T9" fmla="*/ 12 h 25"/>
                  <a:gd name="T10" fmla="*/ 9 w 28"/>
                  <a:gd name="T11" fmla="*/ 0 h 25"/>
                  <a:gd name="T12" fmla="*/ 10 w 28"/>
                  <a:gd name="T13" fmla="*/ 6 h 25"/>
                  <a:gd name="T14" fmla="*/ 15 w 28"/>
                  <a:gd name="T15" fmla="*/ 13 h 25"/>
                  <a:gd name="T16" fmla="*/ 4 w 28"/>
                  <a:gd name="T17" fmla="*/ 11 h 25"/>
                  <a:gd name="T18" fmla="*/ 11 w 28"/>
                  <a:gd name="T19" fmla="*/ 17 h 25"/>
                  <a:gd name="T20" fmla="*/ 5 w 28"/>
                  <a:gd name="T21" fmla="*/ 19 h 25"/>
                  <a:gd name="T22" fmla="*/ 8 w 28"/>
                  <a:gd name="T23" fmla="*/ 22 h 25"/>
                  <a:gd name="T24" fmla="*/ 5 w 28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5">
                    <a:moveTo>
                      <a:pt x="5" y="25"/>
                    </a:moveTo>
                    <a:cubicBezTo>
                      <a:pt x="9" y="25"/>
                      <a:pt x="14" y="25"/>
                      <a:pt x="17" y="23"/>
                    </a:cubicBezTo>
                    <a:cubicBezTo>
                      <a:pt x="20" y="21"/>
                      <a:pt x="21" y="20"/>
                      <a:pt x="24" y="19"/>
                    </a:cubicBezTo>
                    <a:cubicBezTo>
                      <a:pt x="27" y="19"/>
                      <a:pt x="28" y="19"/>
                      <a:pt x="28" y="16"/>
                    </a:cubicBezTo>
                    <a:cubicBezTo>
                      <a:pt x="28" y="16"/>
                      <a:pt x="25" y="15"/>
                      <a:pt x="22" y="12"/>
                    </a:cubicBezTo>
                    <a:cubicBezTo>
                      <a:pt x="20" y="9"/>
                      <a:pt x="12" y="0"/>
                      <a:pt x="9" y="0"/>
                    </a:cubicBezTo>
                    <a:cubicBezTo>
                      <a:pt x="7" y="0"/>
                      <a:pt x="7" y="3"/>
                      <a:pt x="10" y="6"/>
                    </a:cubicBezTo>
                    <a:cubicBezTo>
                      <a:pt x="13" y="10"/>
                      <a:pt x="16" y="9"/>
                      <a:pt x="15" y="13"/>
                    </a:cubicBezTo>
                    <a:cubicBezTo>
                      <a:pt x="15" y="14"/>
                      <a:pt x="6" y="10"/>
                      <a:pt x="4" y="11"/>
                    </a:cubicBezTo>
                    <a:cubicBezTo>
                      <a:pt x="3" y="12"/>
                      <a:pt x="8" y="16"/>
                      <a:pt x="11" y="17"/>
                    </a:cubicBezTo>
                    <a:cubicBezTo>
                      <a:pt x="13" y="18"/>
                      <a:pt x="10" y="18"/>
                      <a:pt x="5" y="19"/>
                    </a:cubicBezTo>
                    <a:cubicBezTo>
                      <a:pt x="0" y="21"/>
                      <a:pt x="4" y="22"/>
                      <a:pt x="8" y="22"/>
                    </a:cubicBezTo>
                    <a:cubicBezTo>
                      <a:pt x="11" y="22"/>
                      <a:pt x="1" y="24"/>
                      <a:pt x="5" y="25"/>
                    </a:cubicBezTo>
                    <a:close/>
                  </a:path>
                </a:pathLst>
              </a:custGeom>
              <a:solidFill>
                <a:srgbClr val="9F4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1952"/>
              <p:cNvSpPr/>
              <p:nvPr/>
            </p:nvSpPr>
            <p:spPr bwMode="auto">
              <a:xfrm>
                <a:off x="3902974" y="4346373"/>
                <a:ext cx="189931" cy="158670"/>
              </a:xfrm>
              <a:custGeom>
                <a:avLst/>
                <a:gdLst>
                  <a:gd name="T0" fmla="*/ 1 w 28"/>
                  <a:gd name="T1" fmla="*/ 24 h 25"/>
                  <a:gd name="T2" fmla="*/ 17 w 28"/>
                  <a:gd name="T3" fmla="*/ 20 h 25"/>
                  <a:gd name="T4" fmla="*/ 25 w 28"/>
                  <a:gd name="T5" fmla="*/ 18 h 25"/>
                  <a:gd name="T6" fmla="*/ 18 w 28"/>
                  <a:gd name="T7" fmla="*/ 13 h 25"/>
                  <a:gd name="T8" fmla="*/ 6 w 28"/>
                  <a:gd name="T9" fmla="*/ 2 h 25"/>
                  <a:gd name="T10" fmla="*/ 15 w 28"/>
                  <a:gd name="T11" fmla="*/ 15 h 25"/>
                  <a:gd name="T12" fmla="*/ 2 w 28"/>
                  <a:gd name="T13" fmla="*/ 11 h 25"/>
                  <a:gd name="T14" fmla="*/ 13 w 28"/>
                  <a:gd name="T15" fmla="*/ 17 h 25"/>
                  <a:gd name="T16" fmla="*/ 1 w 28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5">
                    <a:moveTo>
                      <a:pt x="1" y="24"/>
                    </a:moveTo>
                    <a:cubicBezTo>
                      <a:pt x="1" y="25"/>
                      <a:pt x="13" y="23"/>
                      <a:pt x="17" y="20"/>
                    </a:cubicBezTo>
                    <a:cubicBezTo>
                      <a:pt x="20" y="18"/>
                      <a:pt x="23" y="19"/>
                      <a:pt x="25" y="18"/>
                    </a:cubicBezTo>
                    <a:cubicBezTo>
                      <a:pt x="28" y="17"/>
                      <a:pt x="21" y="18"/>
                      <a:pt x="18" y="13"/>
                    </a:cubicBezTo>
                    <a:cubicBezTo>
                      <a:pt x="15" y="8"/>
                      <a:pt x="8" y="0"/>
                      <a:pt x="6" y="2"/>
                    </a:cubicBezTo>
                    <a:cubicBezTo>
                      <a:pt x="4" y="3"/>
                      <a:pt x="17" y="12"/>
                      <a:pt x="15" y="15"/>
                    </a:cubicBezTo>
                    <a:cubicBezTo>
                      <a:pt x="14" y="17"/>
                      <a:pt x="4" y="10"/>
                      <a:pt x="2" y="11"/>
                    </a:cubicBezTo>
                    <a:cubicBezTo>
                      <a:pt x="0" y="13"/>
                      <a:pt x="12" y="15"/>
                      <a:pt x="13" y="17"/>
                    </a:cubicBezTo>
                    <a:cubicBezTo>
                      <a:pt x="13" y="20"/>
                      <a:pt x="1" y="23"/>
                      <a:pt x="1" y="24"/>
                    </a:cubicBezTo>
                    <a:close/>
                  </a:path>
                </a:pathLst>
              </a:custGeom>
              <a:solidFill>
                <a:srgbClr val="683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1953"/>
              <p:cNvSpPr/>
              <p:nvPr/>
            </p:nvSpPr>
            <p:spPr bwMode="auto">
              <a:xfrm>
                <a:off x="4058372" y="4359326"/>
                <a:ext cx="183024" cy="369149"/>
              </a:xfrm>
              <a:custGeom>
                <a:avLst/>
                <a:gdLst>
                  <a:gd name="T0" fmla="*/ 7 w 27"/>
                  <a:gd name="T1" fmla="*/ 3 h 58"/>
                  <a:gd name="T2" fmla="*/ 2 w 27"/>
                  <a:gd name="T3" fmla="*/ 29 h 58"/>
                  <a:gd name="T4" fmla="*/ 25 w 27"/>
                  <a:gd name="T5" fmla="*/ 57 h 58"/>
                  <a:gd name="T6" fmla="*/ 13 w 27"/>
                  <a:gd name="T7" fmla="*/ 46 h 58"/>
                  <a:gd name="T8" fmla="*/ 11 w 27"/>
                  <a:gd name="T9" fmla="*/ 6 h 58"/>
                  <a:gd name="T10" fmla="*/ 7 w 27"/>
                  <a:gd name="T11" fmla="*/ 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58">
                    <a:moveTo>
                      <a:pt x="7" y="3"/>
                    </a:moveTo>
                    <a:cubicBezTo>
                      <a:pt x="5" y="6"/>
                      <a:pt x="0" y="12"/>
                      <a:pt x="2" y="29"/>
                    </a:cubicBezTo>
                    <a:cubicBezTo>
                      <a:pt x="5" y="54"/>
                      <a:pt x="23" y="58"/>
                      <a:pt x="25" y="57"/>
                    </a:cubicBezTo>
                    <a:cubicBezTo>
                      <a:pt x="27" y="55"/>
                      <a:pt x="17" y="56"/>
                      <a:pt x="13" y="46"/>
                    </a:cubicBezTo>
                    <a:cubicBezTo>
                      <a:pt x="8" y="37"/>
                      <a:pt x="7" y="12"/>
                      <a:pt x="11" y="6"/>
                    </a:cubicBezTo>
                    <a:cubicBezTo>
                      <a:pt x="15" y="0"/>
                      <a:pt x="9" y="0"/>
                      <a:pt x="7" y="3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1954"/>
              <p:cNvSpPr/>
              <p:nvPr/>
            </p:nvSpPr>
            <p:spPr bwMode="auto">
              <a:xfrm>
                <a:off x="4072185" y="3893032"/>
                <a:ext cx="41439" cy="35621"/>
              </a:xfrm>
              <a:custGeom>
                <a:avLst/>
                <a:gdLst>
                  <a:gd name="T0" fmla="*/ 1 w 6"/>
                  <a:gd name="T1" fmla="*/ 3 h 6"/>
                  <a:gd name="T2" fmla="*/ 3 w 6"/>
                  <a:gd name="T3" fmla="*/ 6 h 6"/>
                  <a:gd name="T4" fmla="*/ 6 w 6"/>
                  <a:gd name="T5" fmla="*/ 3 h 6"/>
                  <a:gd name="T6" fmla="*/ 3 w 6"/>
                  <a:gd name="T7" fmla="*/ 0 h 6"/>
                  <a:gd name="T8" fmla="*/ 1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3"/>
                    </a:moveTo>
                    <a:cubicBezTo>
                      <a:pt x="0" y="5"/>
                      <a:pt x="2" y="6"/>
                      <a:pt x="3" y="6"/>
                    </a:cubicBezTo>
                    <a:cubicBezTo>
                      <a:pt x="5" y="6"/>
                      <a:pt x="6" y="5"/>
                      <a:pt x="6" y="3"/>
                    </a:cubicBezTo>
                    <a:cubicBezTo>
                      <a:pt x="6" y="2"/>
                      <a:pt x="5" y="0"/>
                      <a:pt x="3" y="0"/>
                    </a:cubicBezTo>
                    <a:cubicBezTo>
                      <a:pt x="2" y="0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Oval 1955"/>
              <p:cNvSpPr>
                <a:spLocks noChangeArrowheads="1"/>
              </p:cNvSpPr>
              <p:nvPr/>
            </p:nvSpPr>
            <p:spPr bwMode="auto">
              <a:xfrm>
                <a:off x="4151609" y="3935129"/>
                <a:ext cx="13813" cy="1295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2494"/>
              <p:cNvSpPr/>
              <p:nvPr/>
            </p:nvSpPr>
            <p:spPr bwMode="auto">
              <a:xfrm>
                <a:off x="4721398" y="4245992"/>
                <a:ext cx="58707" cy="51810"/>
              </a:xfrm>
              <a:custGeom>
                <a:avLst/>
                <a:gdLst>
                  <a:gd name="T0" fmla="*/ 2 w 9"/>
                  <a:gd name="T1" fmla="*/ 2 h 8"/>
                  <a:gd name="T2" fmla="*/ 2 w 9"/>
                  <a:gd name="T3" fmla="*/ 7 h 8"/>
                  <a:gd name="T4" fmla="*/ 7 w 9"/>
                  <a:gd name="T5" fmla="*/ 6 h 8"/>
                  <a:gd name="T6" fmla="*/ 7 w 9"/>
                  <a:gd name="T7" fmla="*/ 1 h 8"/>
                  <a:gd name="T8" fmla="*/ 2 w 9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2" y="2"/>
                    </a:moveTo>
                    <a:cubicBezTo>
                      <a:pt x="0" y="4"/>
                      <a:pt x="1" y="6"/>
                      <a:pt x="2" y="7"/>
                    </a:cubicBezTo>
                    <a:cubicBezTo>
                      <a:pt x="4" y="8"/>
                      <a:pt x="6" y="8"/>
                      <a:pt x="7" y="6"/>
                    </a:cubicBezTo>
                    <a:cubicBezTo>
                      <a:pt x="9" y="5"/>
                      <a:pt x="8" y="3"/>
                      <a:pt x="7" y="1"/>
                    </a:cubicBezTo>
                    <a:cubicBezTo>
                      <a:pt x="5" y="0"/>
                      <a:pt x="3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2495"/>
              <p:cNvSpPr/>
              <p:nvPr/>
            </p:nvSpPr>
            <p:spPr bwMode="auto">
              <a:xfrm>
                <a:off x="4835355" y="4297802"/>
                <a:ext cx="27626" cy="22668"/>
              </a:xfrm>
              <a:custGeom>
                <a:avLst/>
                <a:gdLst>
                  <a:gd name="T0" fmla="*/ 0 w 4"/>
                  <a:gd name="T1" fmla="*/ 1 h 4"/>
                  <a:gd name="T2" fmla="*/ 1 w 4"/>
                  <a:gd name="T3" fmla="*/ 4 h 4"/>
                  <a:gd name="T4" fmla="*/ 3 w 4"/>
                  <a:gd name="T5" fmla="*/ 4 h 4"/>
                  <a:gd name="T6" fmla="*/ 3 w 4"/>
                  <a:gd name="T7" fmla="*/ 1 h 4"/>
                  <a:gd name="T8" fmla="*/ 0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0" y="2"/>
                      <a:pt x="0" y="3"/>
                      <a:pt x="1" y="4"/>
                    </a:cubicBezTo>
                    <a:cubicBezTo>
                      <a:pt x="1" y="4"/>
                      <a:pt x="3" y="4"/>
                      <a:pt x="3" y="4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204" name="图片 203" descr="泡泡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5261" y="571307"/>
              <a:ext cx="155947" cy="155947"/>
            </a:xfrm>
            <a:prstGeom prst="rect">
              <a:avLst/>
            </a:prstGeom>
          </p:spPr>
        </p:pic>
        <p:pic>
          <p:nvPicPr>
            <p:cNvPr id="205" name="图片 204" descr="泡泡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1982" y="139435"/>
              <a:ext cx="324653" cy="324653"/>
            </a:xfrm>
            <a:prstGeom prst="rect">
              <a:avLst/>
            </a:prstGeom>
          </p:spPr>
        </p:pic>
        <p:sp>
          <p:nvSpPr>
            <p:cNvPr id="206" name="文本框 16"/>
            <p:cNvSpPr txBox="1"/>
            <p:nvPr/>
          </p:nvSpPr>
          <p:spPr>
            <a:xfrm>
              <a:off x="1699413" y="307035"/>
              <a:ext cx="26008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5666"/>
                  </a:solidFill>
                </a:rPr>
                <a:t>ADD TITLE HERE</a:t>
              </a:r>
              <a:endParaRPr lang="zh-CN" altLang="en-US" sz="2800" b="1" dirty="0">
                <a:solidFill>
                  <a:srgbClr val="005666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矩形 929"/>
          <p:cNvSpPr/>
          <p:nvPr/>
        </p:nvSpPr>
        <p:spPr>
          <a:xfrm rot="1556195">
            <a:off x="5662783" y="1207208"/>
            <a:ext cx="3195997" cy="2799345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8000">
                <a:schemeClr val="bg1">
                  <a:lumMod val="5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1"/>
          <p:cNvSpPr txBox="1"/>
          <p:nvPr/>
        </p:nvSpPr>
        <p:spPr>
          <a:xfrm>
            <a:off x="1089379" y="4231973"/>
            <a:ext cx="98033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5666"/>
                </a:solidFill>
                <a:ea typeface="方正静蕾简体" panose="02000000000000000000" pitchFamily="2" charset="-122"/>
              </a:rPr>
              <a:t>A designer can use default text to simulate what text would look like. If it is not real text.  A designer can use default text to simulate what text would look like. If it is not real text. </a:t>
            </a:r>
          </a:p>
          <a:p>
            <a:pPr algn="ctr"/>
            <a:endParaRPr lang="en-US" i="1" dirty="0">
              <a:solidFill>
                <a:srgbClr val="005666"/>
              </a:solidFill>
              <a:ea typeface="方正静蕾简体" panose="02000000000000000000" pitchFamily="2" charset="-122"/>
            </a:endParaRPr>
          </a:p>
          <a:p>
            <a:pPr algn="ctr"/>
            <a:r>
              <a:rPr lang="en-US" i="1" dirty="0">
                <a:solidFill>
                  <a:srgbClr val="005666"/>
                </a:solidFill>
                <a:ea typeface="方正静蕾简体" panose="02000000000000000000" pitchFamily="2" charset="-122"/>
              </a:rPr>
              <a:t> </a:t>
            </a:r>
            <a:r>
              <a:rPr lang="en-US" altLang="zh-CN" dirty="0">
                <a:solidFill>
                  <a:srgbClr val="005666"/>
                </a:solidFill>
                <a:ea typeface="方正静蕾简体" panose="02000000000000000000" pitchFamily="2" charset="-122"/>
              </a:rPr>
              <a:t>A designer can use default text to simulate what text would look like. If it is not real text.  A designer can use default text to simulate what text would look like. If it is not real text. </a:t>
            </a:r>
          </a:p>
        </p:txBody>
      </p:sp>
      <p:grpSp>
        <p:nvGrpSpPr>
          <p:cNvPr id="4" name="Group 24"/>
          <p:cNvGrpSpPr/>
          <p:nvPr/>
        </p:nvGrpSpPr>
        <p:grpSpPr>
          <a:xfrm>
            <a:off x="5315819" y="3789279"/>
            <a:ext cx="1350472" cy="203200"/>
            <a:chOff x="4168751" y="2495551"/>
            <a:chExt cx="1012854" cy="152400"/>
          </a:xfrm>
          <a:solidFill>
            <a:srgbClr val="005666"/>
          </a:solidFill>
        </p:grpSpPr>
        <p:sp>
          <p:nvSpPr>
            <p:cNvPr id="5" name="Oval 15"/>
            <p:cNvSpPr/>
            <p:nvPr/>
          </p:nvSpPr>
          <p:spPr>
            <a:xfrm>
              <a:off x="4598977" y="2495551"/>
              <a:ext cx="152400" cy="152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5666"/>
                </a:solidFill>
                <a:ea typeface="Dotum" pitchFamily="34" charset="-127"/>
              </a:endParaRPr>
            </a:p>
          </p:txBody>
        </p:sp>
        <p:sp>
          <p:nvSpPr>
            <p:cNvPr id="6" name="Oval 16"/>
            <p:cNvSpPr/>
            <p:nvPr/>
          </p:nvSpPr>
          <p:spPr>
            <a:xfrm flipV="1">
              <a:off x="4816297" y="2522221"/>
              <a:ext cx="99060" cy="990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5666"/>
                </a:solidFill>
                <a:ea typeface="Dotum" pitchFamily="34" charset="-127"/>
              </a:endParaRPr>
            </a:p>
          </p:txBody>
        </p:sp>
        <p:sp>
          <p:nvSpPr>
            <p:cNvPr id="7" name="Oval 17"/>
            <p:cNvSpPr/>
            <p:nvPr/>
          </p:nvSpPr>
          <p:spPr>
            <a:xfrm flipV="1">
              <a:off x="4434997" y="2522221"/>
              <a:ext cx="99060" cy="990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5666"/>
                </a:solidFill>
                <a:ea typeface="Dotum" pitchFamily="34" charset="-127"/>
              </a:endParaRPr>
            </a:p>
          </p:txBody>
        </p:sp>
        <p:sp>
          <p:nvSpPr>
            <p:cNvPr id="8" name="Oval 12"/>
            <p:cNvSpPr>
              <a:spLocks noChangeAspect="1"/>
            </p:cNvSpPr>
            <p:nvPr/>
          </p:nvSpPr>
          <p:spPr>
            <a:xfrm flipV="1">
              <a:off x="4980277" y="2531632"/>
              <a:ext cx="80239" cy="802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5666"/>
                </a:solidFill>
                <a:ea typeface="Dotum" pitchFamily="34" charset="-127"/>
              </a:endParaRPr>
            </a:p>
          </p:txBody>
        </p:sp>
        <p:sp>
          <p:nvSpPr>
            <p:cNvPr id="9" name="Oval 13"/>
            <p:cNvSpPr>
              <a:spLocks noChangeAspect="1"/>
            </p:cNvSpPr>
            <p:nvPr/>
          </p:nvSpPr>
          <p:spPr>
            <a:xfrm flipV="1">
              <a:off x="4289838" y="2531632"/>
              <a:ext cx="80239" cy="802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5666"/>
                </a:solidFill>
                <a:ea typeface="Dotum" pitchFamily="34" charset="-127"/>
              </a:endParaRPr>
            </a:p>
          </p:txBody>
        </p:sp>
        <p:sp>
          <p:nvSpPr>
            <p:cNvPr id="10" name="Oval 14"/>
            <p:cNvSpPr>
              <a:spLocks noChangeAspect="1"/>
            </p:cNvSpPr>
            <p:nvPr/>
          </p:nvSpPr>
          <p:spPr>
            <a:xfrm flipV="1">
              <a:off x="5125438" y="2543668"/>
              <a:ext cx="56167" cy="561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5666"/>
                </a:solidFill>
                <a:ea typeface="Dotum" pitchFamily="34" charset="-127"/>
              </a:endParaRPr>
            </a:p>
          </p:txBody>
        </p:sp>
        <p:sp>
          <p:nvSpPr>
            <p:cNvPr id="11" name="Oval 23"/>
            <p:cNvSpPr>
              <a:spLocks noChangeAspect="1"/>
            </p:cNvSpPr>
            <p:nvPr/>
          </p:nvSpPr>
          <p:spPr>
            <a:xfrm flipV="1">
              <a:off x="4168751" y="2543668"/>
              <a:ext cx="56167" cy="561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5666"/>
                </a:solidFill>
                <a:ea typeface="Dotum" pitchFamily="34" charset="-127"/>
              </a:endParaRPr>
            </a:p>
          </p:txBody>
        </p:sp>
      </p:grpSp>
      <p:grpSp>
        <p:nvGrpSpPr>
          <p:cNvPr id="13" name="Group 29"/>
          <p:cNvGrpSpPr/>
          <p:nvPr/>
        </p:nvGrpSpPr>
        <p:grpSpPr>
          <a:xfrm>
            <a:off x="5315819" y="5843759"/>
            <a:ext cx="1350472" cy="203200"/>
            <a:chOff x="4168751" y="2495551"/>
            <a:chExt cx="1012854" cy="152400"/>
          </a:xfrm>
          <a:solidFill>
            <a:srgbClr val="005666"/>
          </a:solidFill>
        </p:grpSpPr>
        <p:sp>
          <p:nvSpPr>
            <p:cNvPr id="14" name="Oval 30"/>
            <p:cNvSpPr/>
            <p:nvPr/>
          </p:nvSpPr>
          <p:spPr>
            <a:xfrm>
              <a:off x="4598977" y="2495551"/>
              <a:ext cx="152400" cy="152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5666"/>
                </a:solidFill>
              </a:endParaRPr>
            </a:p>
          </p:txBody>
        </p:sp>
        <p:sp>
          <p:nvSpPr>
            <p:cNvPr id="15" name="Oval 31"/>
            <p:cNvSpPr/>
            <p:nvPr/>
          </p:nvSpPr>
          <p:spPr>
            <a:xfrm flipV="1">
              <a:off x="4816297" y="2522221"/>
              <a:ext cx="99060" cy="990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5666"/>
                </a:solidFill>
              </a:endParaRPr>
            </a:p>
          </p:txBody>
        </p:sp>
        <p:sp>
          <p:nvSpPr>
            <p:cNvPr id="16" name="Oval 32"/>
            <p:cNvSpPr/>
            <p:nvPr/>
          </p:nvSpPr>
          <p:spPr>
            <a:xfrm flipV="1">
              <a:off x="4434997" y="2522221"/>
              <a:ext cx="99060" cy="990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5666"/>
                </a:solidFill>
              </a:endParaRPr>
            </a:p>
          </p:txBody>
        </p:sp>
        <p:sp>
          <p:nvSpPr>
            <p:cNvPr id="17" name="Oval 33"/>
            <p:cNvSpPr>
              <a:spLocks noChangeAspect="1"/>
            </p:cNvSpPr>
            <p:nvPr/>
          </p:nvSpPr>
          <p:spPr>
            <a:xfrm flipV="1">
              <a:off x="4980277" y="2531632"/>
              <a:ext cx="80239" cy="802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5666"/>
                </a:solidFill>
              </a:endParaRPr>
            </a:p>
          </p:txBody>
        </p:sp>
        <p:sp>
          <p:nvSpPr>
            <p:cNvPr id="18" name="Oval 34"/>
            <p:cNvSpPr>
              <a:spLocks noChangeAspect="1"/>
            </p:cNvSpPr>
            <p:nvPr/>
          </p:nvSpPr>
          <p:spPr>
            <a:xfrm flipV="1">
              <a:off x="4289838" y="2531632"/>
              <a:ext cx="80239" cy="802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5666"/>
                </a:solidFill>
              </a:endParaRPr>
            </a:p>
          </p:txBody>
        </p:sp>
        <p:sp>
          <p:nvSpPr>
            <p:cNvPr id="19" name="Oval 35"/>
            <p:cNvSpPr>
              <a:spLocks noChangeAspect="1"/>
            </p:cNvSpPr>
            <p:nvPr/>
          </p:nvSpPr>
          <p:spPr>
            <a:xfrm flipV="1">
              <a:off x="5125438" y="2543668"/>
              <a:ext cx="56167" cy="561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5666"/>
                </a:solidFill>
              </a:endParaRPr>
            </a:p>
          </p:txBody>
        </p:sp>
        <p:sp>
          <p:nvSpPr>
            <p:cNvPr id="20" name="Oval 36"/>
            <p:cNvSpPr>
              <a:spLocks noChangeAspect="1"/>
            </p:cNvSpPr>
            <p:nvPr/>
          </p:nvSpPr>
          <p:spPr>
            <a:xfrm flipV="1">
              <a:off x="4168751" y="2543668"/>
              <a:ext cx="56167" cy="561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5666"/>
                </a:solidFill>
              </a:endParaRPr>
            </a:p>
          </p:txBody>
        </p:sp>
      </p:grpSp>
      <p:grpSp>
        <p:nvGrpSpPr>
          <p:cNvPr id="781" name="组合 780"/>
          <p:cNvGrpSpPr/>
          <p:nvPr/>
        </p:nvGrpSpPr>
        <p:grpSpPr>
          <a:xfrm>
            <a:off x="4514007" y="559556"/>
            <a:ext cx="2863438" cy="2788556"/>
            <a:chOff x="4083050" y="638614"/>
            <a:chExt cx="3943350" cy="3948113"/>
          </a:xfrm>
        </p:grpSpPr>
        <p:grpSp>
          <p:nvGrpSpPr>
            <p:cNvPr id="782" name="组合 781"/>
            <p:cNvGrpSpPr/>
            <p:nvPr/>
          </p:nvGrpSpPr>
          <p:grpSpPr>
            <a:xfrm>
              <a:off x="4083050" y="638614"/>
              <a:ext cx="3943350" cy="3948113"/>
              <a:chOff x="4083050" y="652682"/>
              <a:chExt cx="3943350" cy="3948113"/>
            </a:xfrm>
          </p:grpSpPr>
          <p:sp>
            <p:nvSpPr>
              <p:cNvPr id="786" name="AutoShape 1059"/>
              <p:cNvSpPr>
                <a:spLocks noChangeAspect="1" noChangeArrowheads="1" noTextEdit="1"/>
              </p:cNvSpPr>
              <p:nvPr/>
            </p:nvSpPr>
            <p:spPr bwMode="auto">
              <a:xfrm>
                <a:off x="4086225" y="652682"/>
                <a:ext cx="3940175" cy="394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7" name="Freeform 1061"/>
              <p:cNvSpPr/>
              <p:nvPr/>
            </p:nvSpPr>
            <p:spPr bwMode="auto">
              <a:xfrm>
                <a:off x="4086225" y="655857"/>
                <a:ext cx="3937000" cy="1860550"/>
              </a:xfrm>
              <a:custGeom>
                <a:avLst/>
                <a:gdLst>
                  <a:gd name="T0" fmla="*/ 725 w 1451"/>
                  <a:gd name="T1" fmla="*/ 0 h 686"/>
                  <a:gd name="T2" fmla="*/ 0 w 1451"/>
                  <a:gd name="T3" fmla="*/ 686 h 686"/>
                  <a:gd name="T4" fmla="*/ 1451 w 1451"/>
                  <a:gd name="T5" fmla="*/ 686 h 686"/>
                  <a:gd name="T6" fmla="*/ 725 w 1451"/>
                  <a:gd name="T7" fmla="*/ 0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1" h="686">
                    <a:moveTo>
                      <a:pt x="725" y="0"/>
                    </a:moveTo>
                    <a:cubicBezTo>
                      <a:pt x="338" y="0"/>
                      <a:pt x="22" y="303"/>
                      <a:pt x="0" y="686"/>
                    </a:cubicBezTo>
                    <a:cubicBezTo>
                      <a:pt x="1451" y="686"/>
                      <a:pt x="1451" y="686"/>
                      <a:pt x="1451" y="686"/>
                    </a:cubicBezTo>
                    <a:cubicBezTo>
                      <a:pt x="1429" y="303"/>
                      <a:pt x="1113" y="0"/>
                      <a:pt x="725" y="0"/>
                    </a:cubicBezTo>
                    <a:close/>
                  </a:path>
                </a:pathLst>
              </a:custGeom>
              <a:solidFill>
                <a:srgbClr val="00AB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8" name="Freeform 1062"/>
              <p:cNvSpPr/>
              <p:nvPr/>
            </p:nvSpPr>
            <p:spPr bwMode="auto">
              <a:xfrm>
                <a:off x="4083050" y="2516407"/>
                <a:ext cx="3943350" cy="2081213"/>
              </a:xfrm>
              <a:custGeom>
                <a:avLst/>
                <a:gdLst>
                  <a:gd name="T0" fmla="*/ 0 w 1453"/>
                  <a:gd name="T1" fmla="*/ 41 h 767"/>
                  <a:gd name="T2" fmla="*/ 726 w 1453"/>
                  <a:gd name="T3" fmla="*/ 767 h 767"/>
                  <a:gd name="T4" fmla="*/ 1453 w 1453"/>
                  <a:gd name="T5" fmla="*/ 41 h 767"/>
                  <a:gd name="T6" fmla="*/ 1452 w 1453"/>
                  <a:gd name="T7" fmla="*/ 0 h 767"/>
                  <a:gd name="T8" fmla="*/ 1 w 1453"/>
                  <a:gd name="T9" fmla="*/ 0 h 767"/>
                  <a:gd name="T10" fmla="*/ 0 w 1453"/>
                  <a:gd name="T11" fmla="*/ 41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3" h="767">
                    <a:moveTo>
                      <a:pt x="0" y="41"/>
                    </a:moveTo>
                    <a:cubicBezTo>
                      <a:pt x="0" y="442"/>
                      <a:pt x="325" y="767"/>
                      <a:pt x="726" y="767"/>
                    </a:cubicBezTo>
                    <a:cubicBezTo>
                      <a:pt x="1128" y="767"/>
                      <a:pt x="1453" y="442"/>
                      <a:pt x="1453" y="41"/>
                    </a:cubicBezTo>
                    <a:cubicBezTo>
                      <a:pt x="1453" y="27"/>
                      <a:pt x="1452" y="13"/>
                      <a:pt x="14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3"/>
                      <a:pt x="0" y="27"/>
                      <a:pt x="0" y="41"/>
                    </a:cubicBezTo>
                    <a:close/>
                  </a:path>
                </a:pathLst>
              </a:custGeom>
              <a:solidFill>
                <a:srgbClr val="005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9" name="Freeform 1063"/>
              <p:cNvSpPr/>
              <p:nvPr/>
            </p:nvSpPr>
            <p:spPr bwMode="auto">
              <a:xfrm>
                <a:off x="4881563" y="1133695"/>
                <a:ext cx="76200" cy="58738"/>
              </a:xfrm>
              <a:custGeom>
                <a:avLst/>
                <a:gdLst>
                  <a:gd name="T0" fmla="*/ 3 w 28"/>
                  <a:gd name="T1" fmla="*/ 22 h 22"/>
                  <a:gd name="T2" fmla="*/ 28 w 28"/>
                  <a:gd name="T3" fmla="*/ 3 h 22"/>
                  <a:gd name="T4" fmla="*/ 26 w 28"/>
                  <a:gd name="T5" fmla="*/ 0 h 22"/>
                  <a:gd name="T6" fmla="*/ 0 w 28"/>
                  <a:gd name="T7" fmla="*/ 19 h 22"/>
                  <a:gd name="T8" fmla="*/ 3 w 28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3" y="22"/>
                    </a:moveTo>
                    <a:cubicBezTo>
                      <a:pt x="11" y="16"/>
                      <a:pt x="20" y="9"/>
                      <a:pt x="28" y="3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7" y="6"/>
                      <a:pt x="9" y="13"/>
                      <a:pt x="0" y="19"/>
                    </a:cubicBezTo>
                    <a:lnTo>
                      <a:pt x="3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0" name="Freeform 1064"/>
              <p:cNvSpPr/>
              <p:nvPr/>
            </p:nvSpPr>
            <p:spPr bwMode="auto">
              <a:xfrm>
                <a:off x="4957763" y="4118195"/>
                <a:ext cx="77788" cy="58738"/>
              </a:xfrm>
              <a:custGeom>
                <a:avLst/>
                <a:gdLst>
                  <a:gd name="T0" fmla="*/ 26 w 29"/>
                  <a:gd name="T1" fmla="*/ 22 h 22"/>
                  <a:gd name="T2" fmla="*/ 29 w 29"/>
                  <a:gd name="T3" fmla="*/ 18 h 22"/>
                  <a:gd name="T4" fmla="*/ 3 w 29"/>
                  <a:gd name="T5" fmla="*/ 0 h 22"/>
                  <a:gd name="T6" fmla="*/ 0 w 29"/>
                  <a:gd name="T7" fmla="*/ 3 h 22"/>
                  <a:gd name="T8" fmla="*/ 26 w 29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2">
                    <a:moveTo>
                      <a:pt x="26" y="22"/>
                    </a:moveTo>
                    <a:cubicBezTo>
                      <a:pt x="29" y="18"/>
                      <a:pt x="29" y="18"/>
                      <a:pt x="29" y="18"/>
                    </a:cubicBezTo>
                    <a:cubicBezTo>
                      <a:pt x="20" y="12"/>
                      <a:pt x="11" y="6"/>
                      <a:pt x="3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9" y="10"/>
                      <a:pt x="18" y="16"/>
                      <a:pt x="26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1" name="Freeform 1065"/>
              <p:cNvSpPr/>
              <p:nvPr/>
            </p:nvSpPr>
            <p:spPr bwMode="auto">
              <a:xfrm>
                <a:off x="5022850" y="1035270"/>
                <a:ext cx="77788" cy="57150"/>
              </a:xfrm>
              <a:custGeom>
                <a:avLst/>
                <a:gdLst>
                  <a:gd name="T0" fmla="*/ 29 w 29"/>
                  <a:gd name="T1" fmla="*/ 3 h 21"/>
                  <a:gd name="T2" fmla="*/ 27 w 29"/>
                  <a:gd name="T3" fmla="*/ 0 h 21"/>
                  <a:gd name="T4" fmla="*/ 0 w 29"/>
                  <a:gd name="T5" fmla="*/ 17 h 21"/>
                  <a:gd name="T6" fmla="*/ 2 w 29"/>
                  <a:gd name="T7" fmla="*/ 21 h 21"/>
                  <a:gd name="T8" fmla="*/ 2 w 29"/>
                  <a:gd name="T9" fmla="*/ 21 h 21"/>
                  <a:gd name="T10" fmla="*/ 29 w 29"/>
                  <a:gd name="T11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1">
                    <a:moveTo>
                      <a:pt x="29" y="3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18" y="6"/>
                      <a:pt x="9" y="11"/>
                      <a:pt x="0" y="17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1" y="15"/>
                      <a:pt x="20" y="9"/>
                      <a:pt x="29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2" name="Freeform 1066"/>
              <p:cNvSpPr/>
              <p:nvPr/>
            </p:nvSpPr>
            <p:spPr bwMode="auto">
              <a:xfrm>
                <a:off x="4586288" y="3756245"/>
                <a:ext cx="61913" cy="74613"/>
              </a:xfrm>
              <a:custGeom>
                <a:avLst/>
                <a:gdLst>
                  <a:gd name="T0" fmla="*/ 20 w 23"/>
                  <a:gd name="T1" fmla="*/ 27 h 27"/>
                  <a:gd name="T2" fmla="*/ 23 w 23"/>
                  <a:gd name="T3" fmla="*/ 25 h 27"/>
                  <a:gd name="T4" fmla="*/ 3 w 23"/>
                  <a:gd name="T5" fmla="*/ 0 h 27"/>
                  <a:gd name="T6" fmla="*/ 0 w 23"/>
                  <a:gd name="T7" fmla="*/ 2 h 27"/>
                  <a:gd name="T8" fmla="*/ 20 w 23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7">
                    <a:moveTo>
                      <a:pt x="20" y="27"/>
                    </a:moveTo>
                    <a:cubicBezTo>
                      <a:pt x="23" y="25"/>
                      <a:pt x="23" y="25"/>
                      <a:pt x="23" y="25"/>
                    </a:cubicBezTo>
                    <a:cubicBezTo>
                      <a:pt x="16" y="17"/>
                      <a:pt x="9" y="8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6" y="11"/>
                      <a:pt x="13" y="19"/>
                      <a:pt x="20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3" name="Freeform 1067"/>
              <p:cNvSpPr/>
              <p:nvPr/>
            </p:nvSpPr>
            <p:spPr bwMode="auto">
              <a:xfrm>
                <a:off x="5172075" y="951132"/>
                <a:ext cx="80963" cy="52388"/>
              </a:xfrm>
              <a:custGeom>
                <a:avLst/>
                <a:gdLst>
                  <a:gd name="T0" fmla="*/ 2 w 30"/>
                  <a:gd name="T1" fmla="*/ 19 h 19"/>
                  <a:gd name="T2" fmla="*/ 2 w 30"/>
                  <a:gd name="T3" fmla="*/ 19 h 19"/>
                  <a:gd name="T4" fmla="*/ 30 w 30"/>
                  <a:gd name="T5" fmla="*/ 4 h 19"/>
                  <a:gd name="T6" fmla="*/ 28 w 30"/>
                  <a:gd name="T7" fmla="*/ 0 h 19"/>
                  <a:gd name="T8" fmla="*/ 0 w 30"/>
                  <a:gd name="T9" fmla="*/ 15 h 19"/>
                  <a:gd name="T10" fmla="*/ 2 w 30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9">
                    <a:moveTo>
                      <a:pt x="2" y="19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1" y="14"/>
                      <a:pt x="20" y="9"/>
                      <a:pt x="30" y="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9" y="5"/>
                      <a:pt x="9" y="10"/>
                      <a:pt x="0" y="15"/>
                    </a:cubicBez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4" name="Freeform 1068"/>
              <p:cNvSpPr/>
              <p:nvPr/>
            </p:nvSpPr>
            <p:spPr bwMode="auto">
              <a:xfrm>
                <a:off x="4697413" y="3889595"/>
                <a:ext cx="69850" cy="68263"/>
              </a:xfrm>
              <a:custGeom>
                <a:avLst/>
                <a:gdLst>
                  <a:gd name="T0" fmla="*/ 3 w 26"/>
                  <a:gd name="T1" fmla="*/ 0 h 25"/>
                  <a:gd name="T2" fmla="*/ 0 w 26"/>
                  <a:gd name="T3" fmla="*/ 2 h 25"/>
                  <a:gd name="T4" fmla="*/ 23 w 26"/>
                  <a:gd name="T5" fmla="*/ 25 h 25"/>
                  <a:gd name="T6" fmla="*/ 26 w 26"/>
                  <a:gd name="T7" fmla="*/ 22 h 25"/>
                  <a:gd name="T8" fmla="*/ 26 w 26"/>
                  <a:gd name="T9" fmla="*/ 22 h 25"/>
                  <a:gd name="T10" fmla="*/ 3 w 26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5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8" y="10"/>
                      <a:pt x="15" y="18"/>
                      <a:pt x="23" y="25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18" y="15"/>
                      <a:pt x="10" y="7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5" name="Freeform 1069"/>
              <p:cNvSpPr/>
              <p:nvPr/>
            </p:nvSpPr>
            <p:spPr bwMode="auto">
              <a:xfrm>
                <a:off x="4821238" y="4008657"/>
                <a:ext cx="73025" cy="65088"/>
              </a:xfrm>
              <a:custGeom>
                <a:avLst/>
                <a:gdLst>
                  <a:gd name="T0" fmla="*/ 25 w 27"/>
                  <a:gd name="T1" fmla="*/ 24 h 24"/>
                  <a:gd name="T2" fmla="*/ 27 w 27"/>
                  <a:gd name="T3" fmla="*/ 21 h 24"/>
                  <a:gd name="T4" fmla="*/ 3 w 27"/>
                  <a:gd name="T5" fmla="*/ 0 h 24"/>
                  <a:gd name="T6" fmla="*/ 0 w 27"/>
                  <a:gd name="T7" fmla="*/ 3 h 24"/>
                  <a:gd name="T8" fmla="*/ 25 w 27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4">
                    <a:moveTo>
                      <a:pt x="25" y="24"/>
                    </a:moveTo>
                    <a:cubicBezTo>
                      <a:pt x="27" y="21"/>
                      <a:pt x="27" y="21"/>
                      <a:pt x="27" y="21"/>
                    </a:cubicBezTo>
                    <a:cubicBezTo>
                      <a:pt x="19" y="14"/>
                      <a:pt x="11" y="7"/>
                      <a:pt x="3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8" y="10"/>
                      <a:pt x="16" y="17"/>
                      <a:pt x="2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6" name="Rectangle 1070"/>
              <p:cNvSpPr>
                <a:spLocks noChangeArrowheads="1"/>
              </p:cNvSpPr>
              <p:nvPr/>
            </p:nvSpPr>
            <p:spPr bwMode="auto">
              <a:xfrm>
                <a:off x="4889500" y="1192432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7" name="Freeform 1071"/>
              <p:cNvSpPr/>
              <p:nvPr/>
            </p:nvSpPr>
            <p:spPr bwMode="auto">
              <a:xfrm>
                <a:off x="5103813" y="4213445"/>
                <a:ext cx="80963" cy="53975"/>
              </a:xfrm>
              <a:custGeom>
                <a:avLst/>
                <a:gdLst>
                  <a:gd name="T0" fmla="*/ 28 w 30"/>
                  <a:gd name="T1" fmla="*/ 20 h 20"/>
                  <a:gd name="T2" fmla="*/ 30 w 30"/>
                  <a:gd name="T3" fmla="*/ 16 h 20"/>
                  <a:gd name="T4" fmla="*/ 2 w 30"/>
                  <a:gd name="T5" fmla="*/ 0 h 20"/>
                  <a:gd name="T6" fmla="*/ 0 w 30"/>
                  <a:gd name="T7" fmla="*/ 4 h 20"/>
                  <a:gd name="T8" fmla="*/ 28 w 3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0">
                    <a:moveTo>
                      <a:pt x="28" y="20"/>
                    </a:moveTo>
                    <a:cubicBezTo>
                      <a:pt x="30" y="16"/>
                      <a:pt x="30" y="16"/>
                      <a:pt x="30" y="16"/>
                    </a:cubicBezTo>
                    <a:cubicBezTo>
                      <a:pt x="20" y="11"/>
                      <a:pt x="11" y="6"/>
                      <a:pt x="2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9" y="9"/>
                      <a:pt x="18" y="15"/>
                      <a:pt x="2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8" name="Freeform 1072"/>
              <p:cNvSpPr/>
              <p:nvPr/>
            </p:nvSpPr>
            <p:spPr bwMode="auto">
              <a:xfrm>
                <a:off x="5256213" y="4297582"/>
                <a:ext cx="84138" cy="42863"/>
              </a:xfrm>
              <a:custGeom>
                <a:avLst/>
                <a:gdLst>
                  <a:gd name="T0" fmla="*/ 30 w 31"/>
                  <a:gd name="T1" fmla="*/ 16 h 16"/>
                  <a:gd name="T2" fmla="*/ 31 w 31"/>
                  <a:gd name="T3" fmla="*/ 13 h 16"/>
                  <a:gd name="T4" fmla="*/ 2 w 31"/>
                  <a:gd name="T5" fmla="*/ 0 h 16"/>
                  <a:gd name="T6" fmla="*/ 0 w 31"/>
                  <a:gd name="T7" fmla="*/ 3 h 16"/>
                  <a:gd name="T8" fmla="*/ 30 w 31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6">
                    <a:moveTo>
                      <a:pt x="30" y="16"/>
                    </a:moveTo>
                    <a:cubicBezTo>
                      <a:pt x="31" y="13"/>
                      <a:pt x="31" y="13"/>
                      <a:pt x="31" y="13"/>
                    </a:cubicBezTo>
                    <a:cubicBezTo>
                      <a:pt x="21" y="8"/>
                      <a:pt x="12" y="4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0" y="8"/>
                      <a:pt x="20" y="12"/>
                      <a:pt x="30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9" name="Freeform 1073"/>
              <p:cNvSpPr/>
              <p:nvPr/>
            </p:nvSpPr>
            <p:spPr bwMode="auto">
              <a:xfrm>
                <a:off x="5584825" y="4413470"/>
                <a:ext cx="85725" cy="33338"/>
              </a:xfrm>
              <a:custGeom>
                <a:avLst/>
                <a:gdLst>
                  <a:gd name="T0" fmla="*/ 31 w 32"/>
                  <a:gd name="T1" fmla="*/ 12 h 12"/>
                  <a:gd name="T2" fmla="*/ 32 w 32"/>
                  <a:gd name="T3" fmla="*/ 8 h 12"/>
                  <a:gd name="T4" fmla="*/ 1 w 32"/>
                  <a:gd name="T5" fmla="*/ 0 h 12"/>
                  <a:gd name="T6" fmla="*/ 0 w 32"/>
                  <a:gd name="T7" fmla="*/ 4 h 12"/>
                  <a:gd name="T8" fmla="*/ 31 w 3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2">
                    <a:moveTo>
                      <a:pt x="31" y="12"/>
                    </a:moveTo>
                    <a:cubicBezTo>
                      <a:pt x="32" y="8"/>
                      <a:pt x="32" y="8"/>
                      <a:pt x="32" y="8"/>
                    </a:cubicBezTo>
                    <a:cubicBezTo>
                      <a:pt x="21" y="5"/>
                      <a:pt x="11" y="3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7"/>
                      <a:pt x="21" y="9"/>
                      <a:pt x="31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0" name="Freeform 1074"/>
              <p:cNvSpPr/>
              <p:nvPr/>
            </p:nvSpPr>
            <p:spPr bwMode="auto">
              <a:xfrm>
                <a:off x="5754688" y="4448395"/>
                <a:ext cx="87313" cy="25400"/>
              </a:xfrm>
              <a:custGeom>
                <a:avLst/>
                <a:gdLst>
                  <a:gd name="T0" fmla="*/ 31 w 32"/>
                  <a:gd name="T1" fmla="*/ 9 h 9"/>
                  <a:gd name="T2" fmla="*/ 32 w 32"/>
                  <a:gd name="T3" fmla="*/ 5 h 9"/>
                  <a:gd name="T4" fmla="*/ 0 w 32"/>
                  <a:gd name="T5" fmla="*/ 0 h 9"/>
                  <a:gd name="T6" fmla="*/ 0 w 32"/>
                  <a:gd name="T7" fmla="*/ 4 h 9"/>
                  <a:gd name="T8" fmla="*/ 31 w 32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9">
                    <a:moveTo>
                      <a:pt x="31" y="9"/>
                    </a:moveTo>
                    <a:cubicBezTo>
                      <a:pt x="32" y="5"/>
                      <a:pt x="32" y="5"/>
                      <a:pt x="32" y="5"/>
                    </a:cubicBezTo>
                    <a:cubicBezTo>
                      <a:pt x="21" y="4"/>
                      <a:pt x="11" y="2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6"/>
                      <a:pt x="21" y="8"/>
                      <a:pt x="3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1" name="Freeform 1075"/>
              <p:cNvSpPr/>
              <p:nvPr/>
            </p:nvSpPr>
            <p:spPr bwMode="auto">
              <a:xfrm>
                <a:off x="5657850" y="793970"/>
                <a:ext cx="88900" cy="26988"/>
              </a:xfrm>
              <a:custGeom>
                <a:avLst/>
                <a:gdLst>
                  <a:gd name="T0" fmla="*/ 1 w 33"/>
                  <a:gd name="T1" fmla="*/ 10 h 10"/>
                  <a:gd name="T2" fmla="*/ 1 w 33"/>
                  <a:gd name="T3" fmla="*/ 10 h 10"/>
                  <a:gd name="T4" fmla="*/ 33 w 33"/>
                  <a:gd name="T5" fmla="*/ 4 h 10"/>
                  <a:gd name="T6" fmla="*/ 32 w 33"/>
                  <a:gd name="T7" fmla="*/ 0 h 10"/>
                  <a:gd name="T8" fmla="*/ 0 w 33"/>
                  <a:gd name="T9" fmla="*/ 6 h 10"/>
                  <a:gd name="T10" fmla="*/ 1 w 33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10"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2" y="8"/>
                      <a:pt x="22" y="6"/>
                      <a:pt x="33" y="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1" y="2"/>
                      <a:pt x="11" y="4"/>
                      <a:pt x="0" y="6"/>
                    </a:cubicBez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2" name="Freeform 1076"/>
              <p:cNvSpPr/>
              <p:nvPr/>
            </p:nvSpPr>
            <p:spPr bwMode="auto">
              <a:xfrm>
                <a:off x="5326063" y="882870"/>
                <a:ext cx="87313" cy="44450"/>
              </a:xfrm>
              <a:custGeom>
                <a:avLst/>
                <a:gdLst>
                  <a:gd name="T0" fmla="*/ 2 w 32"/>
                  <a:gd name="T1" fmla="*/ 16 h 16"/>
                  <a:gd name="T2" fmla="*/ 32 w 32"/>
                  <a:gd name="T3" fmla="*/ 4 h 16"/>
                  <a:gd name="T4" fmla="*/ 30 w 32"/>
                  <a:gd name="T5" fmla="*/ 0 h 16"/>
                  <a:gd name="T6" fmla="*/ 0 w 32"/>
                  <a:gd name="T7" fmla="*/ 12 h 16"/>
                  <a:gd name="T8" fmla="*/ 2 w 32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2" y="16"/>
                    </a:moveTo>
                    <a:cubicBezTo>
                      <a:pt x="12" y="12"/>
                      <a:pt x="22" y="8"/>
                      <a:pt x="32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0" y="4"/>
                      <a:pt x="10" y="8"/>
                      <a:pt x="0" y="12"/>
                    </a:cubicBez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3" name="Freeform 1077"/>
              <p:cNvSpPr/>
              <p:nvPr/>
            </p:nvSpPr>
            <p:spPr bwMode="auto">
              <a:xfrm>
                <a:off x="5492750" y="832070"/>
                <a:ext cx="82550" cy="34925"/>
              </a:xfrm>
              <a:custGeom>
                <a:avLst/>
                <a:gdLst>
                  <a:gd name="T0" fmla="*/ 1 w 31"/>
                  <a:gd name="T1" fmla="*/ 13 h 13"/>
                  <a:gd name="T2" fmla="*/ 31 w 31"/>
                  <a:gd name="T3" fmla="*/ 4 h 13"/>
                  <a:gd name="T4" fmla="*/ 30 w 31"/>
                  <a:gd name="T5" fmla="*/ 0 h 13"/>
                  <a:gd name="T6" fmla="*/ 0 w 31"/>
                  <a:gd name="T7" fmla="*/ 9 h 13"/>
                  <a:gd name="T8" fmla="*/ 1 w 31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3">
                    <a:moveTo>
                      <a:pt x="1" y="13"/>
                    </a:moveTo>
                    <a:cubicBezTo>
                      <a:pt x="11" y="10"/>
                      <a:pt x="21" y="7"/>
                      <a:pt x="31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0" y="3"/>
                      <a:pt x="10" y="6"/>
                      <a:pt x="0" y="9"/>
                    </a:cubicBez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4" name="Freeform 1078"/>
              <p:cNvSpPr/>
              <p:nvPr/>
            </p:nvSpPr>
            <p:spPr bwMode="auto">
              <a:xfrm>
                <a:off x="5418138" y="4362670"/>
                <a:ext cx="84138" cy="38100"/>
              </a:xfrm>
              <a:custGeom>
                <a:avLst/>
                <a:gdLst>
                  <a:gd name="T0" fmla="*/ 30 w 31"/>
                  <a:gd name="T1" fmla="*/ 14 h 14"/>
                  <a:gd name="T2" fmla="*/ 31 w 31"/>
                  <a:gd name="T3" fmla="*/ 11 h 14"/>
                  <a:gd name="T4" fmla="*/ 1 w 31"/>
                  <a:gd name="T5" fmla="*/ 0 h 14"/>
                  <a:gd name="T6" fmla="*/ 0 w 31"/>
                  <a:gd name="T7" fmla="*/ 4 h 14"/>
                  <a:gd name="T8" fmla="*/ 30 w 31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4">
                    <a:moveTo>
                      <a:pt x="30" y="14"/>
                    </a:moveTo>
                    <a:cubicBezTo>
                      <a:pt x="31" y="11"/>
                      <a:pt x="31" y="11"/>
                      <a:pt x="31" y="11"/>
                    </a:cubicBezTo>
                    <a:cubicBezTo>
                      <a:pt x="21" y="7"/>
                      <a:pt x="11" y="4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8"/>
                      <a:pt x="20" y="11"/>
                      <a:pt x="30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5" name="Freeform 1079"/>
              <p:cNvSpPr/>
              <p:nvPr/>
            </p:nvSpPr>
            <p:spPr bwMode="auto">
              <a:xfrm>
                <a:off x="4437063" y="1640107"/>
                <a:ext cx="53975" cy="79375"/>
              </a:xfrm>
              <a:custGeom>
                <a:avLst/>
                <a:gdLst>
                  <a:gd name="T0" fmla="*/ 3 w 20"/>
                  <a:gd name="T1" fmla="*/ 29 h 29"/>
                  <a:gd name="T2" fmla="*/ 20 w 20"/>
                  <a:gd name="T3" fmla="*/ 2 h 29"/>
                  <a:gd name="T4" fmla="*/ 16 w 20"/>
                  <a:gd name="T5" fmla="*/ 0 h 29"/>
                  <a:gd name="T6" fmla="*/ 0 w 20"/>
                  <a:gd name="T7" fmla="*/ 27 h 29"/>
                  <a:gd name="T8" fmla="*/ 3 w 20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9">
                    <a:moveTo>
                      <a:pt x="3" y="29"/>
                    </a:moveTo>
                    <a:cubicBezTo>
                      <a:pt x="8" y="20"/>
                      <a:pt x="14" y="11"/>
                      <a:pt x="20" y="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1" y="9"/>
                      <a:pt x="5" y="18"/>
                      <a:pt x="0" y="27"/>
                    </a:cubicBezTo>
                    <a:lnTo>
                      <a:pt x="3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6" name="Freeform 1080"/>
              <p:cNvSpPr/>
              <p:nvPr/>
            </p:nvSpPr>
            <p:spPr bwMode="auto">
              <a:xfrm>
                <a:off x="4484688" y="3616545"/>
                <a:ext cx="57150" cy="77788"/>
              </a:xfrm>
              <a:custGeom>
                <a:avLst/>
                <a:gdLst>
                  <a:gd name="T0" fmla="*/ 18 w 21"/>
                  <a:gd name="T1" fmla="*/ 29 h 29"/>
                  <a:gd name="T2" fmla="*/ 21 w 21"/>
                  <a:gd name="T3" fmla="*/ 26 h 29"/>
                  <a:gd name="T4" fmla="*/ 3 w 21"/>
                  <a:gd name="T5" fmla="*/ 0 h 29"/>
                  <a:gd name="T6" fmla="*/ 0 w 21"/>
                  <a:gd name="T7" fmla="*/ 2 h 29"/>
                  <a:gd name="T8" fmla="*/ 18 w 21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9">
                    <a:moveTo>
                      <a:pt x="18" y="29"/>
                    </a:moveTo>
                    <a:cubicBezTo>
                      <a:pt x="21" y="26"/>
                      <a:pt x="21" y="26"/>
                      <a:pt x="21" y="26"/>
                    </a:cubicBezTo>
                    <a:cubicBezTo>
                      <a:pt x="15" y="18"/>
                      <a:pt x="9" y="9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6" y="11"/>
                      <a:pt x="12" y="20"/>
                      <a:pt x="18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7" name="Freeform 1081"/>
              <p:cNvSpPr/>
              <p:nvPr/>
            </p:nvSpPr>
            <p:spPr bwMode="auto">
              <a:xfrm>
                <a:off x="5926138" y="4470620"/>
                <a:ext cx="87313" cy="14288"/>
              </a:xfrm>
              <a:custGeom>
                <a:avLst/>
                <a:gdLst>
                  <a:gd name="T0" fmla="*/ 0 w 32"/>
                  <a:gd name="T1" fmla="*/ 4 h 5"/>
                  <a:gd name="T2" fmla="*/ 32 w 32"/>
                  <a:gd name="T3" fmla="*/ 5 h 5"/>
                  <a:gd name="T4" fmla="*/ 32 w 32"/>
                  <a:gd name="T5" fmla="*/ 1 h 5"/>
                  <a:gd name="T6" fmla="*/ 1 w 32"/>
                  <a:gd name="T7" fmla="*/ 0 h 5"/>
                  <a:gd name="T8" fmla="*/ 0 w 32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">
                    <a:moveTo>
                      <a:pt x="0" y="4"/>
                    </a:moveTo>
                    <a:cubicBezTo>
                      <a:pt x="11" y="4"/>
                      <a:pt x="22" y="5"/>
                      <a:pt x="32" y="5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22" y="1"/>
                      <a:pt x="11" y="0"/>
                      <a:pt x="1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8" name="Freeform 1082"/>
              <p:cNvSpPr/>
              <p:nvPr/>
            </p:nvSpPr>
            <p:spPr bwMode="auto">
              <a:xfrm>
                <a:off x="4292600" y="1949670"/>
                <a:ext cx="41275" cy="87313"/>
              </a:xfrm>
              <a:custGeom>
                <a:avLst/>
                <a:gdLst>
                  <a:gd name="T0" fmla="*/ 4 w 15"/>
                  <a:gd name="T1" fmla="*/ 32 h 32"/>
                  <a:gd name="T2" fmla="*/ 15 w 15"/>
                  <a:gd name="T3" fmla="*/ 2 h 32"/>
                  <a:gd name="T4" fmla="*/ 11 w 15"/>
                  <a:gd name="T5" fmla="*/ 0 h 32"/>
                  <a:gd name="T6" fmla="*/ 0 w 15"/>
                  <a:gd name="T7" fmla="*/ 31 h 32"/>
                  <a:gd name="T8" fmla="*/ 4 w 15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2">
                    <a:moveTo>
                      <a:pt x="4" y="32"/>
                    </a:moveTo>
                    <a:cubicBezTo>
                      <a:pt x="8" y="22"/>
                      <a:pt x="11" y="12"/>
                      <a:pt x="15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10"/>
                      <a:pt x="4" y="21"/>
                      <a:pt x="0" y="31"/>
                    </a:cubicBezTo>
                    <a:lnTo>
                      <a:pt x="4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9" name="Freeform 1083"/>
              <p:cNvSpPr/>
              <p:nvPr/>
            </p:nvSpPr>
            <p:spPr bwMode="auto">
              <a:xfrm>
                <a:off x="4529138" y="1497232"/>
                <a:ext cx="58738" cy="76200"/>
              </a:xfrm>
              <a:custGeom>
                <a:avLst/>
                <a:gdLst>
                  <a:gd name="T0" fmla="*/ 22 w 22"/>
                  <a:gd name="T1" fmla="*/ 3 h 28"/>
                  <a:gd name="T2" fmla="*/ 19 w 22"/>
                  <a:gd name="T3" fmla="*/ 0 h 28"/>
                  <a:gd name="T4" fmla="*/ 0 w 22"/>
                  <a:gd name="T5" fmla="*/ 26 h 28"/>
                  <a:gd name="T6" fmla="*/ 3 w 22"/>
                  <a:gd name="T7" fmla="*/ 28 h 28"/>
                  <a:gd name="T8" fmla="*/ 3 w 22"/>
                  <a:gd name="T9" fmla="*/ 28 h 28"/>
                  <a:gd name="T10" fmla="*/ 22 w 22"/>
                  <a:gd name="T11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8">
                    <a:moveTo>
                      <a:pt x="22" y="3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2" y="9"/>
                      <a:pt x="6" y="17"/>
                      <a:pt x="0" y="26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9" y="20"/>
                      <a:pt x="16" y="11"/>
                      <a:pt x="2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0" name="Freeform 1084"/>
              <p:cNvSpPr/>
              <p:nvPr/>
            </p:nvSpPr>
            <p:spPr bwMode="auto">
              <a:xfrm>
                <a:off x="4633913" y="1363882"/>
                <a:ext cx="65088" cy="73025"/>
              </a:xfrm>
              <a:custGeom>
                <a:avLst/>
                <a:gdLst>
                  <a:gd name="T0" fmla="*/ 3 w 24"/>
                  <a:gd name="T1" fmla="*/ 27 h 27"/>
                  <a:gd name="T2" fmla="*/ 24 w 24"/>
                  <a:gd name="T3" fmla="*/ 3 h 27"/>
                  <a:gd name="T4" fmla="*/ 21 w 24"/>
                  <a:gd name="T5" fmla="*/ 0 h 27"/>
                  <a:gd name="T6" fmla="*/ 0 w 24"/>
                  <a:gd name="T7" fmla="*/ 24 h 27"/>
                  <a:gd name="T8" fmla="*/ 3 w 24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7">
                    <a:moveTo>
                      <a:pt x="3" y="27"/>
                    </a:moveTo>
                    <a:cubicBezTo>
                      <a:pt x="10" y="19"/>
                      <a:pt x="17" y="11"/>
                      <a:pt x="24" y="3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4" y="8"/>
                      <a:pt x="7" y="16"/>
                      <a:pt x="0" y="24"/>
                    </a:cubicBez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1" name="Freeform 1085"/>
              <p:cNvSpPr/>
              <p:nvPr/>
            </p:nvSpPr>
            <p:spPr bwMode="auto">
              <a:xfrm>
                <a:off x="4246563" y="2114770"/>
                <a:ext cx="31750" cy="87313"/>
              </a:xfrm>
              <a:custGeom>
                <a:avLst/>
                <a:gdLst>
                  <a:gd name="T0" fmla="*/ 4 w 12"/>
                  <a:gd name="T1" fmla="*/ 32 h 32"/>
                  <a:gd name="T2" fmla="*/ 4 w 12"/>
                  <a:gd name="T3" fmla="*/ 32 h 32"/>
                  <a:gd name="T4" fmla="*/ 12 w 12"/>
                  <a:gd name="T5" fmla="*/ 1 h 32"/>
                  <a:gd name="T6" fmla="*/ 8 w 12"/>
                  <a:gd name="T7" fmla="*/ 0 h 32"/>
                  <a:gd name="T8" fmla="*/ 0 w 12"/>
                  <a:gd name="T9" fmla="*/ 31 h 32"/>
                  <a:gd name="T10" fmla="*/ 4 w 1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2">
                    <a:moveTo>
                      <a:pt x="4" y="32"/>
                    </a:moveTo>
                    <a:cubicBezTo>
                      <a:pt x="4" y="32"/>
                      <a:pt x="4" y="32"/>
                      <a:pt x="4" y="32"/>
                    </a:cubicBezTo>
                    <a:cubicBezTo>
                      <a:pt x="6" y="22"/>
                      <a:pt x="9" y="12"/>
                      <a:pt x="12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11"/>
                      <a:pt x="2" y="21"/>
                      <a:pt x="0" y="31"/>
                    </a:cubicBezTo>
                    <a:lnTo>
                      <a:pt x="4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2" name="Freeform 1086"/>
              <p:cNvSpPr/>
              <p:nvPr/>
            </p:nvSpPr>
            <p:spPr bwMode="auto">
              <a:xfrm>
                <a:off x="7893050" y="2443382"/>
                <a:ext cx="17463" cy="87313"/>
              </a:xfrm>
              <a:custGeom>
                <a:avLst/>
                <a:gdLst>
                  <a:gd name="T0" fmla="*/ 0 w 6"/>
                  <a:gd name="T1" fmla="*/ 0 h 32"/>
                  <a:gd name="T2" fmla="*/ 2 w 6"/>
                  <a:gd name="T3" fmla="*/ 32 h 32"/>
                  <a:gd name="T4" fmla="*/ 6 w 6"/>
                  <a:gd name="T5" fmla="*/ 32 h 32"/>
                  <a:gd name="T6" fmla="*/ 4 w 6"/>
                  <a:gd name="T7" fmla="*/ 0 h 32"/>
                  <a:gd name="T8" fmla="*/ 0 w 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2">
                    <a:moveTo>
                      <a:pt x="0" y="0"/>
                    </a:moveTo>
                    <a:cubicBezTo>
                      <a:pt x="1" y="11"/>
                      <a:pt x="2" y="21"/>
                      <a:pt x="2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21"/>
                      <a:pt x="5" y="11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3" name="Freeform 1087"/>
              <p:cNvSpPr/>
              <p:nvPr/>
            </p:nvSpPr>
            <p:spPr bwMode="auto">
              <a:xfrm>
                <a:off x="4754563" y="1241645"/>
                <a:ext cx="69850" cy="68263"/>
              </a:xfrm>
              <a:custGeom>
                <a:avLst/>
                <a:gdLst>
                  <a:gd name="T0" fmla="*/ 2 w 26"/>
                  <a:gd name="T1" fmla="*/ 25 h 25"/>
                  <a:gd name="T2" fmla="*/ 26 w 26"/>
                  <a:gd name="T3" fmla="*/ 3 h 25"/>
                  <a:gd name="T4" fmla="*/ 23 w 26"/>
                  <a:gd name="T5" fmla="*/ 0 h 25"/>
                  <a:gd name="T6" fmla="*/ 0 w 26"/>
                  <a:gd name="T7" fmla="*/ 22 h 25"/>
                  <a:gd name="T8" fmla="*/ 2 w 26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" y="25"/>
                    </a:moveTo>
                    <a:cubicBezTo>
                      <a:pt x="10" y="17"/>
                      <a:pt x="18" y="10"/>
                      <a:pt x="26" y="3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5" y="7"/>
                      <a:pt x="7" y="15"/>
                      <a:pt x="0" y="22"/>
                    </a:cubicBezTo>
                    <a:lnTo>
                      <a:pt x="2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4" name="Freeform 1088"/>
              <p:cNvSpPr/>
              <p:nvPr/>
            </p:nvSpPr>
            <p:spPr bwMode="auto">
              <a:xfrm>
                <a:off x="4357688" y="1792507"/>
                <a:ext cx="46038" cy="80963"/>
              </a:xfrm>
              <a:custGeom>
                <a:avLst/>
                <a:gdLst>
                  <a:gd name="T0" fmla="*/ 3 w 17"/>
                  <a:gd name="T1" fmla="*/ 30 h 30"/>
                  <a:gd name="T2" fmla="*/ 17 w 17"/>
                  <a:gd name="T3" fmla="*/ 2 h 30"/>
                  <a:gd name="T4" fmla="*/ 14 w 17"/>
                  <a:gd name="T5" fmla="*/ 0 h 30"/>
                  <a:gd name="T6" fmla="*/ 0 w 17"/>
                  <a:gd name="T7" fmla="*/ 29 h 30"/>
                  <a:gd name="T8" fmla="*/ 3 w 17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0">
                    <a:moveTo>
                      <a:pt x="3" y="30"/>
                    </a:moveTo>
                    <a:cubicBezTo>
                      <a:pt x="8" y="21"/>
                      <a:pt x="12" y="11"/>
                      <a:pt x="17" y="2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9" y="9"/>
                      <a:pt x="4" y="19"/>
                      <a:pt x="0" y="29"/>
                    </a:cubicBezTo>
                    <a:lnTo>
                      <a:pt x="3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5" name="Freeform 1089"/>
              <p:cNvSpPr/>
              <p:nvPr/>
            </p:nvSpPr>
            <p:spPr bwMode="auto">
              <a:xfrm>
                <a:off x="4270375" y="3143470"/>
                <a:ext cx="36513" cy="87313"/>
              </a:xfrm>
              <a:custGeom>
                <a:avLst/>
                <a:gdLst>
                  <a:gd name="T0" fmla="*/ 0 w 13"/>
                  <a:gd name="T1" fmla="*/ 1 h 32"/>
                  <a:gd name="T2" fmla="*/ 10 w 13"/>
                  <a:gd name="T3" fmla="*/ 32 h 32"/>
                  <a:gd name="T4" fmla="*/ 13 w 13"/>
                  <a:gd name="T5" fmla="*/ 31 h 32"/>
                  <a:gd name="T6" fmla="*/ 13 w 13"/>
                  <a:gd name="T7" fmla="*/ 31 h 32"/>
                  <a:gd name="T8" fmla="*/ 4 w 13"/>
                  <a:gd name="T9" fmla="*/ 0 h 32"/>
                  <a:gd name="T10" fmla="*/ 0 w 13"/>
                  <a:gd name="T11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2">
                    <a:moveTo>
                      <a:pt x="0" y="1"/>
                    </a:moveTo>
                    <a:cubicBezTo>
                      <a:pt x="3" y="12"/>
                      <a:pt x="6" y="22"/>
                      <a:pt x="10" y="32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0" y="21"/>
                      <a:pt x="7" y="10"/>
                      <a:pt x="4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6" name="Freeform 1090"/>
              <p:cNvSpPr/>
              <p:nvPr/>
            </p:nvSpPr>
            <p:spPr bwMode="auto">
              <a:xfrm>
                <a:off x="4327525" y="3308570"/>
                <a:ext cx="44450" cy="82550"/>
              </a:xfrm>
              <a:custGeom>
                <a:avLst/>
                <a:gdLst>
                  <a:gd name="T0" fmla="*/ 12 w 16"/>
                  <a:gd name="T1" fmla="*/ 30 h 30"/>
                  <a:gd name="T2" fmla="*/ 16 w 16"/>
                  <a:gd name="T3" fmla="*/ 29 h 30"/>
                  <a:gd name="T4" fmla="*/ 3 w 16"/>
                  <a:gd name="T5" fmla="*/ 0 h 30"/>
                  <a:gd name="T6" fmla="*/ 0 w 16"/>
                  <a:gd name="T7" fmla="*/ 1 h 30"/>
                  <a:gd name="T8" fmla="*/ 12 w 1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0">
                    <a:moveTo>
                      <a:pt x="12" y="30"/>
                    </a:moveTo>
                    <a:cubicBezTo>
                      <a:pt x="16" y="29"/>
                      <a:pt x="16" y="29"/>
                      <a:pt x="16" y="29"/>
                    </a:cubicBezTo>
                    <a:cubicBezTo>
                      <a:pt x="12" y="19"/>
                      <a:pt x="7" y="9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1"/>
                      <a:pt x="8" y="21"/>
                      <a:pt x="12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7" name="Freeform 1091"/>
              <p:cNvSpPr/>
              <p:nvPr/>
            </p:nvSpPr>
            <p:spPr bwMode="auto">
              <a:xfrm>
                <a:off x="4230688" y="2975195"/>
                <a:ext cx="28575" cy="87313"/>
              </a:xfrm>
              <a:custGeom>
                <a:avLst/>
                <a:gdLst>
                  <a:gd name="T0" fmla="*/ 0 w 11"/>
                  <a:gd name="T1" fmla="*/ 1 h 32"/>
                  <a:gd name="T2" fmla="*/ 7 w 11"/>
                  <a:gd name="T3" fmla="*/ 32 h 32"/>
                  <a:gd name="T4" fmla="*/ 11 w 11"/>
                  <a:gd name="T5" fmla="*/ 31 h 32"/>
                  <a:gd name="T6" fmla="*/ 11 w 11"/>
                  <a:gd name="T7" fmla="*/ 31 h 32"/>
                  <a:gd name="T8" fmla="*/ 4 w 11"/>
                  <a:gd name="T9" fmla="*/ 0 h 32"/>
                  <a:gd name="T10" fmla="*/ 0 w 11"/>
                  <a:gd name="T11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32">
                    <a:moveTo>
                      <a:pt x="0" y="1"/>
                    </a:moveTo>
                    <a:cubicBezTo>
                      <a:pt x="2" y="12"/>
                      <a:pt x="4" y="22"/>
                      <a:pt x="7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8" y="21"/>
                      <a:pt x="6" y="11"/>
                      <a:pt x="4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8" name="Freeform 1092"/>
              <p:cNvSpPr/>
              <p:nvPr/>
            </p:nvSpPr>
            <p:spPr bwMode="auto">
              <a:xfrm>
                <a:off x="4398963" y="3467320"/>
                <a:ext cx="50800" cy="80963"/>
              </a:xfrm>
              <a:custGeom>
                <a:avLst/>
                <a:gdLst>
                  <a:gd name="T0" fmla="*/ 15 w 19"/>
                  <a:gd name="T1" fmla="*/ 30 h 30"/>
                  <a:gd name="T2" fmla="*/ 19 w 19"/>
                  <a:gd name="T3" fmla="*/ 28 h 30"/>
                  <a:gd name="T4" fmla="*/ 4 w 19"/>
                  <a:gd name="T5" fmla="*/ 0 h 30"/>
                  <a:gd name="T6" fmla="*/ 0 w 19"/>
                  <a:gd name="T7" fmla="*/ 1 h 30"/>
                  <a:gd name="T8" fmla="*/ 15 w 19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0">
                    <a:moveTo>
                      <a:pt x="15" y="30"/>
                    </a:moveTo>
                    <a:cubicBezTo>
                      <a:pt x="19" y="28"/>
                      <a:pt x="19" y="28"/>
                      <a:pt x="19" y="28"/>
                    </a:cubicBezTo>
                    <a:cubicBezTo>
                      <a:pt x="14" y="18"/>
                      <a:pt x="9" y="9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1"/>
                      <a:pt x="10" y="20"/>
                      <a:pt x="15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9" name="Freeform 1093"/>
              <p:cNvSpPr/>
              <p:nvPr/>
            </p:nvSpPr>
            <p:spPr bwMode="auto">
              <a:xfrm>
                <a:off x="4197350" y="2457670"/>
                <a:ext cx="15875" cy="88900"/>
              </a:xfrm>
              <a:custGeom>
                <a:avLst/>
                <a:gdLst>
                  <a:gd name="T0" fmla="*/ 4 w 6"/>
                  <a:gd name="T1" fmla="*/ 33 h 33"/>
                  <a:gd name="T2" fmla="*/ 6 w 6"/>
                  <a:gd name="T3" fmla="*/ 1 h 33"/>
                  <a:gd name="T4" fmla="*/ 3 w 6"/>
                  <a:gd name="T5" fmla="*/ 0 h 33"/>
                  <a:gd name="T6" fmla="*/ 0 w 6"/>
                  <a:gd name="T7" fmla="*/ 32 h 33"/>
                  <a:gd name="T8" fmla="*/ 4 w 6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4" y="33"/>
                    </a:moveTo>
                    <a:cubicBezTo>
                      <a:pt x="5" y="22"/>
                      <a:pt x="6" y="11"/>
                      <a:pt x="6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1"/>
                      <a:pt x="1" y="22"/>
                      <a:pt x="0" y="32"/>
                    </a:cubicBezTo>
                    <a:lnTo>
                      <a:pt x="4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0" name="Freeform 1094"/>
              <p:cNvSpPr/>
              <p:nvPr/>
            </p:nvSpPr>
            <p:spPr bwMode="auto">
              <a:xfrm>
                <a:off x="4205288" y="2805332"/>
                <a:ext cx="22225" cy="85725"/>
              </a:xfrm>
              <a:custGeom>
                <a:avLst/>
                <a:gdLst>
                  <a:gd name="T0" fmla="*/ 4 w 8"/>
                  <a:gd name="T1" fmla="*/ 32 h 32"/>
                  <a:gd name="T2" fmla="*/ 8 w 8"/>
                  <a:gd name="T3" fmla="*/ 32 h 32"/>
                  <a:gd name="T4" fmla="*/ 8 w 8"/>
                  <a:gd name="T5" fmla="*/ 32 h 32"/>
                  <a:gd name="T6" fmla="*/ 4 w 8"/>
                  <a:gd name="T7" fmla="*/ 0 h 32"/>
                  <a:gd name="T8" fmla="*/ 0 w 8"/>
                  <a:gd name="T9" fmla="*/ 0 h 32"/>
                  <a:gd name="T10" fmla="*/ 4 w 8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2">
                    <a:moveTo>
                      <a:pt x="4" y="32"/>
                    </a:moveTo>
                    <a:cubicBezTo>
                      <a:pt x="8" y="32"/>
                      <a:pt x="8" y="32"/>
                      <a:pt x="8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6" y="21"/>
                      <a:pt x="5" y="11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1"/>
                      <a:pt x="2" y="22"/>
                      <a:pt x="4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1" name="Freeform 1095"/>
              <p:cNvSpPr/>
              <p:nvPr/>
            </p:nvSpPr>
            <p:spPr bwMode="auto">
              <a:xfrm>
                <a:off x="4213225" y="2286220"/>
                <a:ext cx="25400" cy="87313"/>
              </a:xfrm>
              <a:custGeom>
                <a:avLst/>
                <a:gdLst>
                  <a:gd name="T0" fmla="*/ 4 w 9"/>
                  <a:gd name="T1" fmla="*/ 32 h 32"/>
                  <a:gd name="T2" fmla="*/ 9 w 9"/>
                  <a:gd name="T3" fmla="*/ 1 h 32"/>
                  <a:gd name="T4" fmla="*/ 5 w 9"/>
                  <a:gd name="T5" fmla="*/ 0 h 32"/>
                  <a:gd name="T6" fmla="*/ 0 w 9"/>
                  <a:gd name="T7" fmla="*/ 31 h 32"/>
                  <a:gd name="T8" fmla="*/ 4 w 9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2">
                    <a:moveTo>
                      <a:pt x="4" y="32"/>
                    </a:moveTo>
                    <a:cubicBezTo>
                      <a:pt x="6" y="21"/>
                      <a:pt x="7" y="11"/>
                      <a:pt x="9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10"/>
                      <a:pt x="2" y="21"/>
                      <a:pt x="0" y="31"/>
                    </a:cubicBezTo>
                    <a:lnTo>
                      <a:pt x="4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2" name="Freeform 1096"/>
              <p:cNvSpPr/>
              <p:nvPr/>
            </p:nvSpPr>
            <p:spPr bwMode="auto">
              <a:xfrm>
                <a:off x="4197350" y="2630707"/>
                <a:ext cx="14288" cy="87313"/>
              </a:xfrm>
              <a:custGeom>
                <a:avLst/>
                <a:gdLst>
                  <a:gd name="T0" fmla="*/ 1 w 5"/>
                  <a:gd name="T1" fmla="*/ 32 h 32"/>
                  <a:gd name="T2" fmla="*/ 5 w 5"/>
                  <a:gd name="T3" fmla="*/ 32 h 32"/>
                  <a:gd name="T4" fmla="*/ 4 w 5"/>
                  <a:gd name="T5" fmla="*/ 0 h 32"/>
                  <a:gd name="T6" fmla="*/ 0 w 5"/>
                  <a:gd name="T7" fmla="*/ 0 h 32"/>
                  <a:gd name="T8" fmla="*/ 1 w 5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1" y="32"/>
                    </a:moveTo>
                    <a:cubicBezTo>
                      <a:pt x="5" y="32"/>
                      <a:pt x="5" y="32"/>
                      <a:pt x="5" y="32"/>
                    </a:cubicBezTo>
                    <a:cubicBezTo>
                      <a:pt x="4" y="22"/>
                      <a:pt x="4" y="11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22"/>
                      <a:pt x="1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3" name="Freeform 1097"/>
              <p:cNvSpPr/>
              <p:nvPr/>
            </p:nvSpPr>
            <p:spPr bwMode="auto">
              <a:xfrm>
                <a:off x="5830888" y="774920"/>
                <a:ext cx="87313" cy="19050"/>
              </a:xfrm>
              <a:custGeom>
                <a:avLst/>
                <a:gdLst>
                  <a:gd name="T0" fmla="*/ 0 w 32"/>
                  <a:gd name="T1" fmla="*/ 7 h 7"/>
                  <a:gd name="T2" fmla="*/ 32 w 32"/>
                  <a:gd name="T3" fmla="*/ 4 h 7"/>
                  <a:gd name="T4" fmla="*/ 32 w 32"/>
                  <a:gd name="T5" fmla="*/ 0 h 7"/>
                  <a:gd name="T6" fmla="*/ 0 w 32"/>
                  <a:gd name="T7" fmla="*/ 3 h 7"/>
                  <a:gd name="T8" fmla="*/ 0 w 3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7">
                    <a:moveTo>
                      <a:pt x="0" y="7"/>
                    </a:moveTo>
                    <a:cubicBezTo>
                      <a:pt x="11" y="5"/>
                      <a:pt x="21" y="4"/>
                      <a:pt x="32" y="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1" y="0"/>
                      <a:pt x="10" y="2"/>
                      <a:pt x="0" y="3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4" name="Freeform 1098"/>
              <p:cNvSpPr/>
              <p:nvPr/>
            </p:nvSpPr>
            <p:spPr bwMode="auto">
              <a:xfrm>
                <a:off x="7613650" y="1628995"/>
                <a:ext cx="53975" cy="79375"/>
              </a:xfrm>
              <a:custGeom>
                <a:avLst/>
                <a:gdLst>
                  <a:gd name="T0" fmla="*/ 0 w 20"/>
                  <a:gd name="T1" fmla="*/ 2 h 29"/>
                  <a:gd name="T2" fmla="*/ 16 w 20"/>
                  <a:gd name="T3" fmla="*/ 29 h 29"/>
                  <a:gd name="T4" fmla="*/ 20 w 20"/>
                  <a:gd name="T5" fmla="*/ 27 h 29"/>
                  <a:gd name="T6" fmla="*/ 3 w 20"/>
                  <a:gd name="T7" fmla="*/ 0 h 29"/>
                  <a:gd name="T8" fmla="*/ 0 w 20"/>
                  <a:gd name="T9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9">
                    <a:moveTo>
                      <a:pt x="0" y="2"/>
                    </a:moveTo>
                    <a:cubicBezTo>
                      <a:pt x="5" y="11"/>
                      <a:pt x="11" y="20"/>
                      <a:pt x="16" y="29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4" y="18"/>
                      <a:pt x="9" y="9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5" name="Freeform 1099"/>
              <p:cNvSpPr/>
              <p:nvPr/>
            </p:nvSpPr>
            <p:spPr bwMode="auto">
              <a:xfrm>
                <a:off x="7570788" y="3613370"/>
                <a:ext cx="57150" cy="77788"/>
              </a:xfrm>
              <a:custGeom>
                <a:avLst/>
                <a:gdLst>
                  <a:gd name="T0" fmla="*/ 0 w 21"/>
                  <a:gd name="T1" fmla="*/ 26 h 29"/>
                  <a:gd name="T2" fmla="*/ 3 w 21"/>
                  <a:gd name="T3" fmla="*/ 29 h 29"/>
                  <a:gd name="T4" fmla="*/ 21 w 21"/>
                  <a:gd name="T5" fmla="*/ 2 h 29"/>
                  <a:gd name="T6" fmla="*/ 17 w 21"/>
                  <a:gd name="T7" fmla="*/ 0 h 29"/>
                  <a:gd name="T8" fmla="*/ 17 w 21"/>
                  <a:gd name="T9" fmla="*/ 0 h 29"/>
                  <a:gd name="T10" fmla="*/ 0 w 21"/>
                  <a:gd name="T11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9">
                    <a:moveTo>
                      <a:pt x="0" y="26"/>
                    </a:moveTo>
                    <a:cubicBezTo>
                      <a:pt x="3" y="29"/>
                      <a:pt x="3" y="29"/>
                      <a:pt x="3" y="29"/>
                    </a:cubicBezTo>
                    <a:cubicBezTo>
                      <a:pt x="9" y="20"/>
                      <a:pt x="15" y="11"/>
                      <a:pt x="21" y="2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9"/>
                      <a:pt x="6" y="18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6" name="Freeform 1100"/>
              <p:cNvSpPr/>
              <p:nvPr/>
            </p:nvSpPr>
            <p:spPr bwMode="auto">
              <a:xfrm>
                <a:off x="7662863" y="3460970"/>
                <a:ext cx="50800" cy="80963"/>
              </a:xfrm>
              <a:custGeom>
                <a:avLst/>
                <a:gdLst>
                  <a:gd name="T0" fmla="*/ 3 w 19"/>
                  <a:gd name="T1" fmla="*/ 30 h 30"/>
                  <a:gd name="T2" fmla="*/ 19 w 19"/>
                  <a:gd name="T3" fmla="*/ 2 h 30"/>
                  <a:gd name="T4" fmla="*/ 15 w 19"/>
                  <a:gd name="T5" fmla="*/ 0 h 30"/>
                  <a:gd name="T6" fmla="*/ 15 w 19"/>
                  <a:gd name="T7" fmla="*/ 0 h 30"/>
                  <a:gd name="T8" fmla="*/ 0 w 19"/>
                  <a:gd name="T9" fmla="*/ 28 h 30"/>
                  <a:gd name="T10" fmla="*/ 3 w 19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30">
                    <a:moveTo>
                      <a:pt x="3" y="30"/>
                    </a:moveTo>
                    <a:cubicBezTo>
                      <a:pt x="9" y="21"/>
                      <a:pt x="14" y="12"/>
                      <a:pt x="19" y="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10"/>
                      <a:pt x="5" y="19"/>
                      <a:pt x="0" y="28"/>
                    </a:cubicBezTo>
                    <a:lnTo>
                      <a:pt x="3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7" name="Freeform 1101"/>
              <p:cNvSpPr/>
              <p:nvPr/>
            </p:nvSpPr>
            <p:spPr bwMode="auto">
              <a:xfrm>
                <a:off x="7697788" y="1778220"/>
                <a:ext cx="49213" cy="84138"/>
              </a:xfrm>
              <a:custGeom>
                <a:avLst/>
                <a:gdLst>
                  <a:gd name="T0" fmla="*/ 14 w 18"/>
                  <a:gd name="T1" fmla="*/ 31 h 31"/>
                  <a:gd name="T2" fmla="*/ 18 w 18"/>
                  <a:gd name="T3" fmla="*/ 29 h 31"/>
                  <a:gd name="T4" fmla="*/ 4 w 18"/>
                  <a:gd name="T5" fmla="*/ 0 h 31"/>
                  <a:gd name="T6" fmla="*/ 0 w 18"/>
                  <a:gd name="T7" fmla="*/ 2 h 31"/>
                  <a:gd name="T8" fmla="*/ 14 w 18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1">
                    <a:moveTo>
                      <a:pt x="14" y="31"/>
                    </a:moveTo>
                    <a:cubicBezTo>
                      <a:pt x="18" y="29"/>
                      <a:pt x="18" y="29"/>
                      <a:pt x="18" y="29"/>
                    </a:cubicBezTo>
                    <a:cubicBezTo>
                      <a:pt x="14" y="19"/>
                      <a:pt x="9" y="10"/>
                      <a:pt x="4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5" y="12"/>
                      <a:pt x="10" y="21"/>
                      <a:pt x="14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8" name="Freeform 1102"/>
              <p:cNvSpPr/>
              <p:nvPr/>
            </p:nvSpPr>
            <p:spPr bwMode="auto">
              <a:xfrm>
                <a:off x="7402513" y="1355945"/>
                <a:ext cx="65088" cy="69850"/>
              </a:xfrm>
              <a:custGeom>
                <a:avLst/>
                <a:gdLst>
                  <a:gd name="T0" fmla="*/ 21 w 24"/>
                  <a:gd name="T1" fmla="*/ 26 h 26"/>
                  <a:gd name="T2" fmla="*/ 24 w 24"/>
                  <a:gd name="T3" fmla="*/ 24 h 26"/>
                  <a:gd name="T4" fmla="*/ 2 w 24"/>
                  <a:gd name="T5" fmla="*/ 0 h 26"/>
                  <a:gd name="T6" fmla="*/ 0 w 24"/>
                  <a:gd name="T7" fmla="*/ 2 h 26"/>
                  <a:gd name="T8" fmla="*/ 21 w 24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1" y="26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17" y="15"/>
                      <a:pt x="10" y="7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0"/>
                      <a:pt x="14" y="18"/>
                      <a:pt x="21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9" name="Freeform 1103"/>
              <p:cNvSpPr/>
              <p:nvPr/>
            </p:nvSpPr>
            <p:spPr bwMode="auto">
              <a:xfrm>
                <a:off x="7742238" y="3303807"/>
                <a:ext cx="42863" cy="84138"/>
              </a:xfrm>
              <a:custGeom>
                <a:avLst/>
                <a:gdLst>
                  <a:gd name="T0" fmla="*/ 3 w 16"/>
                  <a:gd name="T1" fmla="*/ 31 h 31"/>
                  <a:gd name="T2" fmla="*/ 16 w 16"/>
                  <a:gd name="T3" fmla="*/ 1 h 31"/>
                  <a:gd name="T4" fmla="*/ 12 w 16"/>
                  <a:gd name="T5" fmla="*/ 0 h 31"/>
                  <a:gd name="T6" fmla="*/ 0 w 16"/>
                  <a:gd name="T7" fmla="*/ 29 h 31"/>
                  <a:gd name="T8" fmla="*/ 3 w 16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1">
                    <a:moveTo>
                      <a:pt x="3" y="31"/>
                    </a:moveTo>
                    <a:cubicBezTo>
                      <a:pt x="8" y="21"/>
                      <a:pt x="12" y="11"/>
                      <a:pt x="16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10"/>
                      <a:pt x="4" y="20"/>
                      <a:pt x="0" y="29"/>
                    </a:cubicBezTo>
                    <a:lnTo>
                      <a:pt x="3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0" name="Freeform 1104"/>
              <p:cNvSpPr/>
              <p:nvPr/>
            </p:nvSpPr>
            <p:spPr bwMode="auto">
              <a:xfrm>
                <a:off x="7513638" y="1486120"/>
                <a:ext cx="60325" cy="76200"/>
              </a:xfrm>
              <a:custGeom>
                <a:avLst/>
                <a:gdLst>
                  <a:gd name="T0" fmla="*/ 19 w 22"/>
                  <a:gd name="T1" fmla="*/ 28 h 28"/>
                  <a:gd name="T2" fmla="*/ 22 w 22"/>
                  <a:gd name="T3" fmla="*/ 26 h 28"/>
                  <a:gd name="T4" fmla="*/ 3 w 22"/>
                  <a:gd name="T5" fmla="*/ 0 h 28"/>
                  <a:gd name="T6" fmla="*/ 0 w 22"/>
                  <a:gd name="T7" fmla="*/ 3 h 28"/>
                  <a:gd name="T8" fmla="*/ 19 w 22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8">
                    <a:moveTo>
                      <a:pt x="19" y="28"/>
                    </a:moveTo>
                    <a:cubicBezTo>
                      <a:pt x="22" y="26"/>
                      <a:pt x="22" y="26"/>
                      <a:pt x="22" y="26"/>
                    </a:cubicBezTo>
                    <a:cubicBezTo>
                      <a:pt x="16" y="17"/>
                      <a:pt x="10" y="9"/>
                      <a:pt x="3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7" y="11"/>
                      <a:pt x="13" y="20"/>
                      <a:pt x="19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1" name="Freeform 1105"/>
              <p:cNvSpPr/>
              <p:nvPr/>
            </p:nvSpPr>
            <p:spPr bwMode="auto">
              <a:xfrm>
                <a:off x="7464425" y="3754657"/>
                <a:ext cx="63500" cy="73025"/>
              </a:xfrm>
              <a:custGeom>
                <a:avLst/>
                <a:gdLst>
                  <a:gd name="T0" fmla="*/ 0 w 23"/>
                  <a:gd name="T1" fmla="*/ 25 h 27"/>
                  <a:gd name="T2" fmla="*/ 3 w 23"/>
                  <a:gd name="T3" fmla="*/ 27 h 27"/>
                  <a:gd name="T4" fmla="*/ 23 w 23"/>
                  <a:gd name="T5" fmla="*/ 2 h 27"/>
                  <a:gd name="T6" fmla="*/ 20 w 23"/>
                  <a:gd name="T7" fmla="*/ 0 h 27"/>
                  <a:gd name="T8" fmla="*/ 20 w 23"/>
                  <a:gd name="T9" fmla="*/ 0 h 27"/>
                  <a:gd name="T10" fmla="*/ 0 w 23"/>
                  <a:gd name="T11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7">
                    <a:moveTo>
                      <a:pt x="0" y="25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10" y="19"/>
                      <a:pt x="16" y="11"/>
                      <a:pt x="23" y="2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3" y="8"/>
                      <a:pt x="7" y="17"/>
                      <a:pt x="0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2" name="Freeform 1106"/>
              <p:cNvSpPr/>
              <p:nvPr/>
            </p:nvSpPr>
            <p:spPr bwMode="auto">
              <a:xfrm>
                <a:off x="7869238" y="2270345"/>
                <a:ext cx="23813" cy="88900"/>
              </a:xfrm>
              <a:custGeom>
                <a:avLst/>
                <a:gdLst>
                  <a:gd name="T0" fmla="*/ 5 w 9"/>
                  <a:gd name="T1" fmla="*/ 33 h 33"/>
                  <a:gd name="T2" fmla="*/ 9 w 9"/>
                  <a:gd name="T3" fmla="*/ 32 h 33"/>
                  <a:gd name="T4" fmla="*/ 4 w 9"/>
                  <a:gd name="T5" fmla="*/ 0 h 33"/>
                  <a:gd name="T6" fmla="*/ 0 w 9"/>
                  <a:gd name="T7" fmla="*/ 1 h 33"/>
                  <a:gd name="T8" fmla="*/ 5 w 9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3">
                    <a:moveTo>
                      <a:pt x="5" y="33"/>
                    </a:moveTo>
                    <a:cubicBezTo>
                      <a:pt x="9" y="32"/>
                      <a:pt x="9" y="32"/>
                      <a:pt x="9" y="32"/>
                    </a:cubicBezTo>
                    <a:cubicBezTo>
                      <a:pt x="8" y="21"/>
                      <a:pt x="6" y="11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2"/>
                      <a:pt x="4" y="22"/>
                      <a:pt x="5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3" name="Freeform 1107"/>
              <p:cNvSpPr/>
              <p:nvPr/>
            </p:nvSpPr>
            <p:spPr bwMode="auto">
              <a:xfrm>
                <a:off x="6005513" y="770157"/>
                <a:ext cx="85725" cy="9525"/>
              </a:xfrm>
              <a:custGeom>
                <a:avLst/>
                <a:gdLst>
                  <a:gd name="T0" fmla="*/ 0 w 32"/>
                  <a:gd name="T1" fmla="*/ 4 h 4"/>
                  <a:gd name="T2" fmla="*/ 18 w 32"/>
                  <a:gd name="T3" fmla="*/ 4 h 4"/>
                  <a:gd name="T4" fmla="*/ 32 w 32"/>
                  <a:gd name="T5" fmla="*/ 4 h 4"/>
                  <a:gd name="T6" fmla="*/ 32 w 32"/>
                  <a:gd name="T7" fmla="*/ 0 h 4"/>
                  <a:gd name="T8" fmla="*/ 18 w 32"/>
                  <a:gd name="T9" fmla="*/ 0 h 4"/>
                  <a:gd name="T10" fmla="*/ 0 w 32"/>
                  <a:gd name="T11" fmla="*/ 0 h 4"/>
                  <a:gd name="T12" fmla="*/ 0 w 3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">
                    <a:moveTo>
                      <a:pt x="0" y="4"/>
                    </a:moveTo>
                    <a:cubicBezTo>
                      <a:pt x="6" y="4"/>
                      <a:pt x="12" y="4"/>
                      <a:pt x="18" y="4"/>
                    </a:cubicBezTo>
                    <a:cubicBezTo>
                      <a:pt x="23" y="4"/>
                      <a:pt x="27" y="4"/>
                      <a:pt x="32" y="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7" y="0"/>
                      <a:pt x="23" y="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4" name="Freeform 1108"/>
              <p:cNvSpPr/>
              <p:nvPr/>
            </p:nvSpPr>
            <p:spPr bwMode="auto">
              <a:xfrm>
                <a:off x="7345363" y="3886420"/>
                <a:ext cx="68263" cy="68263"/>
              </a:xfrm>
              <a:custGeom>
                <a:avLst/>
                <a:gdLst>
                  <a:gd name="T0" fmla="*/ 3 w 25"/>
                  <a:gd name="T1" fmla="*/ 25 h 25"/>
                  <a:gd name="T2" fmla="*/ 25 w 25"/>
                  <a:gd name="T3" fmla="*/ 2 h 25"/>
                  <a:gd name="T4" fmla="*/ 23 w 25"/>
                  <a:gd name="T5" fmla="*/ 0 h 25"/>
                  <a:gd name="T6" fmla="*/ 0 w 25"/>
                  <a:gd name="T7" fmla="*/ 22 h 25"/>
                  <a:gd name="T8" fmla="*/ 3 w 25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3" y="25"/>
                    </a:moveTo>
                    <a:cubicBezTo>
                      <a:pt x="11" y="18"/>
                      <a:pt x="18" y="10"/>
                      <a:pt x="25" y="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5" y="7"/>
                      <a:pt x="8" y="15"/>
                      <a:pt x="0" y="22"/>
                    </a:cubicBezTo>
                    <a:lnTo>
                      <a:pt x="3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5" name="Freeform 1109"/>
              <p:cNvSpPr/>
              <p:nvPr/>
            </p:nvSpPr>
            <p:spPr bwMode="auto">
              <a:xfrm>
                <a:off x="7853363" y="2970432"/>
                <a:ext cx="26988" cy="88900"/>
              </a:xfrm>
              <a:custGeom>
                <a:avLst/>
                <a:gdLst>
                  <a:gd name="T0" fmla="*/ 4 w 10"/>
                  <a:gd name="T1" fmla="*/ 33 h 33"/>
                  <a:gd name="T2" fmla="*/ 10 w 10"/>
                  <a:gd name="T3" fmla="*/ 1 h 33"/>
                  <a:gd name="T4" fmla="*/ 6 w 10"/>
                  <a:gd name="T5" fmla="*/ 0 h 33"/>
                  <a:gd name="T6" fmla="*/ 0 w 10"/>
                  <a:gd name="T7" fmla="*/ 32 h 33"/>
                  <a:gd name="T8" fmla="*/ 4 w 10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4" y="33"/>
                    </a:moveTo>
                    <a:cubicBezTo>
                      <a:pt x="6" y="22"/>
                      <a:pt x="8" y="12"/>
                      <a:pt x="10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1"/>
                      <a:pt x="2" y="21"/>
                      <a:pt x="0" y="32"/>
                    </a:cubicBezTo>
                    <a:lnTo>
                      <a:pt x="4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6" name="Freeform 1110"/>
              <p:cNvSpPr/>
              <p:nvPr/>
            </p:nvSpPr>
            <p:spPr bwMode="auto">
              <a:xfrm>
                <a:off x="7900988" y="2618007"/>
                <a:ext cx="11113" cy="96838"/>
              </a:xfrm>
              <a:custGeom>
                <a:avLst/>
                <a:gdLst>
                  <a:gd name="T0" fmla="*/ 4 w 4"/>
                  <a:gd name="T1" fmla="*/ 36 h 36"/>
                  <a:gd name="T2" fmla="*/ 4 w 4"/>
                  <a:gd name="T3" fmla="*/ 4 h 36"/>
                  <a:gd name="T4" fmla="*/ 4 w 4"/>
                  <a:gd name="T5" fmla="*/ 0 h 36"/>
                  <a:gd name="T6" fmla="*/ 0 w 4"/>
                  <a:gd name="T7" fmla="*/ 0 h 36"/>
                  <a:gd name="T8" fmla="*/ 0 w 4"/>
                  <a:gd name="T9" fmla="*/ 4 h 36"/>
                  <a:gd name="T10" fmla="*/ 0 w 4"/>
                  <a:gd name="T11" fmla="*/ 35 h 36"/>
                  <a:gd name="T12" fmla="*/ 4 w 4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6">
                    <a:moveTo>
                      <a:pt x="4" y="36"/>
                    </a:moveTo>
                    <a:cubicBezTo>
                      <a:pt x="4" y="25"/>
                      <a:pt x="4" y="14"/>
                      <a:pt x="4" y="4"/>
                    </a:cubicBezTo>
                    <a:cubicBezTo>
                      <a:pt x="4" y="2"/>
                      <a:pt x="4" y="1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4"/>
                    </a:cubicBezTo>
                    <a:cubicBezTo>
                      <a:pt x="0" y="14"/>
                      <a:pt x="0" y="25"/>
                      <a:pt x="0" y="35"/>
                    </a:cubicBezTo>
                    <a:lnTo>
                      <a:pt x="4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7" name="Freeform 1111"/>
              <p:cNvSpPr/>
              <p:nvPr/>
            </p:nvSpPr>
            <p:spPr bwMode="auto">
              <a:xfrm>
                <a:off x="7885113" y="2798982"/>
                <a:ext cx="19050" cy="90488"/>
              </a:xfrm>
              <a:custGeom>
                <a:avLst/>
                <a:gdLst>
                  <a:gd name="T0" fmla="*/ 0 w 7"/>
                  <a:gd name="T1" fmla="*/ 32 h 33"/>
                  <a:gd name="T2" fmla="*/ 4 w 7"/>
                  <a:gd name="T3" fmla="*/ 33 h 33"/>
                  <a:gd name="T4" fmla="*/ 7 w 7"/>
                  <a:gd name="T5" fmla="*/ 1 h 33"/>
                  <a:gd name="T6" fmla="*/ 3 w 7"/>
                  <a:gd name="T7" fmla="*/ 0 h 33"/>
                  <a:gd name="T8" fmla="*/ 3 w 7"/>
                  <a:gd name="T9" fmla="*/ 0 h 33"/>
                  <a:gd name="T10" fmla="*/ 0 w 7"/>
                  <a:gd name="T1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3">
                    <a:moveTo>
                      <a:pt x="0" y="32"/>
                    </a:moveTo>
                    <a:cubicBezTo>
                      <a:pt x="4" y="33"/>
                      <a:pt x="4" y="33"/>
                      <a:pt x="4" y="33"/>
                    </a:cubicBezTo>
                    <a:cubicBezTo>
                      <a:pt x="5" y="22"/>
                      <a:pt x="6" y="11"/>
                      <a:pt x="7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1"/>
                      <a:pt x="1" y="21"/>
                      <a:pt x="0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8" name="Freeform 1112"/>
              <p:cNvSpPr/>
              <p:nvPr/>
            </p:nvSpPr>
            <p:spPr bwMode="auto">
              <a:xfrm>
                <a:off x="7770813" y="1938557"/>
                <a:ext cx="41275" cy="84138"/>
              </a:xfrm>
              <a:custGeom>
                <a:avLst/>
                <a:gdLst>
                  <a:gd name="T0" fmla="*/ 11 w 15"/>
                  <a:gd name="T1" fmla="*/ 31 h 31"/>
                  <a:gd name="T2" fmla="*/ 15 w 15"/>
                  <a:gd name="T3" fmla="*/ 30 h 31"/>
                  <a:gd name="T4" fmla="*/ 4 w 15"/>
                  <a:gd name="T5" fmla="*/ 0 h 31"/>
                  <a:gd name="T6" fmla="*/ 0 w 15"/>
                  <a:gd name="T7" fmla="*/ 1 h 31"/>
                  <a:gd name="T8" fmla="*/ 11 w 15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1">
                    <a:moveTo>
                      <a:pt x="11" y="31"/>
                    </a:moveTo>
                    <a:cubicBezTo>
                      <a:pt x="15" y="30"/>
                      <a:pt x="15" y="30"/>
                      <a:pt x="15" y="30"/>
                    </a:cubicBezTo>
                    <a:cubicBezTo>
                      <a:pt x="11" y="19"/>
                      <a:pt x="8" y="9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1"/>
                      <a:pt x="7" y="21"/>
                      <a:pt x="1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9" name="Freeform 1113"/>
              <p:cNvSpPr/>
              <p:nvPr/>
            </p:nvSpPr>
            <p:spPr bwMode="auto">
              <a:xfrm>
                <a:off x="7827963" y="2102070"/>
                <a:ext cx="33338" cy="87313"/>
              </a:xfrm>
              <a:custGeom>
                <a:avLst/>
                <a:gdLst>
                  <a:gd name="T0" fmla="*/ 8 w 12"/>
                  <a:gd name="T1" fmla="*/ 32 h 32"/>
                  <a:gd name="T2" fmla="*/ 12 w 12"/>
                  <a:gd name="T3" fmla="*/ 31 h 32"/>
                  <a:gd name="T4" fmla="*/ 4 w 12"/>
                  <a:gd name="T5" fmla="*/ 0 h 32"/>
                  <a:gd name="T6" fmla="*/ 0 w 12"/>
                  <a:gd name="T7" fmla="*/ 1 h 32"/>
                  <a:gd name="T8" fmla="*/ 8 w 12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2">
                    <a:moveTo>
                      <a:pt x="8" y="32"/>
                    </a:moveTo>
                    <a:cubicBezTo>
                      <a:pt x="12" y="31"/>
                      <a:pt x="12" y="31"/>
                      <a:pt x="12" y="31"/>
                    </a:cubicBezTo>
                    <a:cubicBezTo>
                      <a:pt x="9" y="21"/>
                      <a:pt x="7" y="10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1"/>
                      <a:pt x="5" y="22"/>
                      <a:pt x="8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0" name="Freeform 1114"/>
              <p:cNvSpPr/>
              <p:nvPr/>
            </p:nvSpPr>
            <p:spPr bwMode="auto">
              <a:xfrm>
                <a:off x="7804150" y="3138707"/>
                <a:ext cx="38100" cy="85725"/>
              </a:xfrm>
              <a:custGeom>
                <a:avLst/>
                <a:gdLst>
                  <a:gd name="T0" fmla="*/ 4 w 14"/>
                  <a:gd name="T1" fmla="*/ 32 h 32"/>
                  <a:gd name="T2" fmla="*/ 14 w 14"/>
                  <a:gd name="T3" fmla="*/ 2 h 32"/>
                  <a:gd name="T4" fmla="*/ 10 w 14"/>
                  <a:gd name="T5" fmla="*/ 0 h 32"/>
                  <a:gd name="T6" fmla="*/ 0 w 14"/>
                  <a:gd name="T7" fmla="*/ 31 h 32"/>
                  <a:gd name="T8" fmla="*/ 4 w 14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2">
                    <a:moveTo>
                      <a:pt x="4" y="32"/>
                    </a:moveTo>
                    <a:cubicBezTo>
                      <a:pt x="7" y="22"/>
                      <a:pt x="11" y="12"/>
                      <a:pt x="14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11"/>
                      <a:pt x="4" y="21"/>
                      <a:pt x="0" y="31"/>
                    </a:cubicBezTo>
                    <a:lnTo>
                      <a:pt x="4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1" name="Freeform 1115"/>
              <p:cNvSpPr/>
              <p:nvPr/>
            </p:nvSpPr>
            <p:spPr bwMode="auto">
              <a:xfrm>
                <a:off x="7773988" y="33038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2" name="Freeform 1116"/>
              <p:cNvSpPr/>
              <p:nvPr/>
            </p:nvSpPr>
            <p:spPr bwMode="auto">
              <a:xfrm>
                <a:off x="6518275" y="828895"/>
                <a:ext cx="85725" cy="33338"/>
              </a:xfrm>
              <a:custGeom>
                <a:avLst/>
                <a:gdLst>
                  <a:gd name="T0" fmla="*/ 31 w 32"/>
                  <a:gd name="T1" fmla="*/ 12 h 12"/>
                  <a:gd name="T2" fmla="*/ 32 w 32"/>
                  <a:gd name="T3" fmla="*/ 8 h 12"/>
                  <a:gd name="T4" fmla="*/ 1 w 32"/>
                  <a:gd name="T5" fmla="*/ 0 h 12"/>
                  <a:gd name="T6" fmla="*/ 0 w 32"/>
                  <a:gd name="T7" fmla="*/ 3 h 12"/>
                  <a:gd name="T8" fmla="*/ 31 w 3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2">
                    <a:moveTo>
                      <a:pt x="31" y="12"/>
                    </a:moveTo>
                    <a:cubicBezTo>
                      <a:pt x="32" y="8"/>
                      <a:pt x="32" y="8"/>
                      <a:pt x="32" y="8"/>
                    </a:cubicBezTo>
                    <a:cubicBezTo>
                      <a:pt x="22" y="5"/>
                      <a:pt x="12" y="2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1" y="6"/>
                      <a:pt x="21" y="9"/>
                      <a:pt x="31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3" name="Freeform 1117"/>
              <p:cNvSpPr/>
              <p:nvPr/>
            </p:nvSpPr>
            <p:spPr bwMode="auto">
              <a:xfrm>
                <a:off x="6683375" y="881282"/>
                <a:ext cx="87313" cy="39688"/>
              </a:xfrm>
              <a:custGeom>
                <a:avLst/>
                <a:gdLst>
                  <a:gd name="T0" fmla="*/ 0 w 32"/>
                  <a:gd name="T1" fmla="*/ 3 h 15"/>
                  <a:gd name="T2" fmla="*/ 30 w 32"/>
                  <a:gd name="T3" fmla="*/ 15 h 15"/>
                  <a:gd name="T4" fmla="*/ 32 w 32"/>
                  <a:gd name="T5" fmla="*/ 11 h 15"/>
                  <a:gd name="T6" fmla="*/ 2 w 32"/>
                  <a:gd name="T7" fmla="*/ 0 h 15"/>
                  <a:gd name="T8" fmla="*/ 0 w 32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5">
                    <a:moveTo>
                      <a:pt x="0" y="3"/>
                    </a:moveTo>
                    <a:cubicBezTo>
                      <a:pt x="10" y="7"/>
                      <a:pt x="20" y="11"/>
                      <a:pt x="30" y="15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22" y="7"/>
                      <a:pt x="12" y="3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4" name="Freeform 1118"/>
              <p:cNvSpPr/>
              <p:nvPr/>
            </p:nvSpPr>
            <p:spPr bwMode="auto">
              <a:xfrm>
                <a:off x="6611938" y="4362670"/>
                <a:ext cx="84138" cy="38100"/>
              </a:xfrm>
              <a:custGeom>
                <a:avLst/>
                <a:gdLst>
                  <a:gd name="T0" fmla="*/ 0 w 31"/>
                  <a:gd name="T1" fmla="*/ 10 h 14"/>
                  <a:gd name="T2" fmla="*/ 1 w 31"/>
                  <a:gd name="T3" fmla="*/ 14 h 14"/>
                  <a:gd name="T4" fmla="*/ 31 w 31"/>
                  <a:gd name="T5" fmla="*/ 3 h 14"/>
                  <a:gd name="T6" fmla="*/ 30 w 31"/>
                  <a:gd name="T7" fmla="*/ 0 h 14"/>
                  <a:gd name="T8" fmla="*/ 30 w 31"/>
                  <a:gd name="T9" fmla="*/ 0 h 14"/>
                  <a:gd name="T10" fmla="*/ 0 w 31"/>
                  <a:gd name="T1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4">
                    <a:moveTo>
                      <a:pt x="0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1" y="11"/>
                      <a:pt x="21" y="7"/>
                      <a:pt x="31" y="3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0" y="3"/>
                      <a:pt x="10" y="7"/>
                      <a:pt x="0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5" name="Freeform 1119"/>
              <p:cNvSpPr/>
              <p:nvPr/>
            </p:nvSpPr>
            <p:spPr bwMode="auto">
              <a:xfrm>
                <a:off x="6350000" y="790795"/>
                <a:ext cx="85725" cy="26988"/>
              </a:xfrm>
              <a:custGeom>
                <a:avLst/>
                <a:gdLst>
                  <a:gd name="T0" fmla="*/ 31 w 32"/>
                  <a:gd name="T1" fmla="*/ 10 h 10"/>
                  <a:gd name="T2" fmla="*/ 32 w 32"/>
                  <a:gd name="T3" fmla="*/ 6 h 10"/>
                  <a:gd name="T4" fmla="*/ 1 w 32"/>
                  <a:gd name="T5" fmla="*/ 0 h 10"/>
                  <a:gd name="T6" fmla="*/ 0 w 32"/>
                  <a:gd name="T7" fmla="*/ 4 h 10"/>
                  <a:gd name="T8" fmla="*/ 31 w 32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0">
                    <a:moveTo>
                      <a:pt x="31" y="10"/>
                    </a:moveTo>
                    <a:cubicBezTo>
                      <a:pt x="32" y="6"/>
                      <a:pt x="32" y="6"/>
                      <a:pt x="32" y="6"/>
                    </a:cubicBezTo>
                    <a:cubicBezTo>
                      <a:pt x="22" y="4"/>
                      <a:pt x="11" y="2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6"/>
                      <a:pt x="21" y="8"/>
                      <a:pt x="31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6" name="Freeform 1120"/>
              <p:cNvSpPr/>
              <p:nvPr/>
            </p:nvSpPr>
            <p:spPr bwMode="auto">
              <a:xfrm>
                <a:off x="6443663" y="4413470"/>
                <a:ext cx="87313" cy="30163"/>
              </a:xfrm>
              <a:custGeom>
                <a:avLst/>
                <a:gdLst>
                  <a:gd name="T0" fmla="*/ 1 w 32"/>
                  <a:gd name="T1" fmla="*/ 11 h 11"/>
                  <a:gd name="T2" fmla="*/ 32 w 32"/>
                  <a:gd name="T3" fmla="*/ 4 h 11"/>
                  <a:gd name="T4" fmla="*/ 31 w 32"/>
                  <a:gd name="T5" fmla="*/ 0 h 11"/>
                  <a:gd name="T6" fmla="*/ 0 w 32"/>
                  <a:gd name="T7" fmla="*/ 7 h 11"/>
                  <a:gd name="T8" fmla="*/ 1 w 32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1">
                    <a:moveTo>
                      <a:pt x="1" y="11"/>
                    </a:moveTo>
                    <a:cubicBezTo>
                      <a:pt x="11" y="9"/>
                      <a:pt x="22" y="6"/>
                      <a:pt x="32" y="4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1" y="3"/>
                      <a:pt x="10" y="5"/>
                      <a:pt x="0" y="7"/>
                    </a:cubicBez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7" name="Freeform 1121"/>
              <p:cNvSpPr/>
              <p:nvPr/>
            </p:nvSpPr>
            <p:spPr bwMode="auto">
              <a:xfrm>
                <a:off x="6099175" y="4470620"/>
                <a:ext cx="90488" cy="14288"/>
              </a:xfrm>
              <a:custGeom>
                <a:avLst/>
                <a:gdLst>
                  <a:gd name="T0" fmla="*/ 0 w 33"/>
                  <a:gd name="T1" fmla="*/ 5 h 5"/>
                  <a:gd name="T2" fmla="*/ 33 w 33"/>
                  <a:gd name="T3" fmla="*/ 4 h 5"/>
                  <a:gd name="T4" fmla="*/ 32 w 33"/>
                  <a:gd name="T5" fmla="*/ 0 h 5"/>
                  <a:gd name="T6" fmla="*/ 0 w 33"/>
                  <a:gd name="T7" fmla="*/ 1 h 5"/>
                  <a:gd name="T8" fmla="*/ 0 w 33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">
                    <a:moveTo>
                      <a:pt x="0" y="5"/>
                    </a:moveTo>
                    <a:cubicBezTo>
                      <a:pt x="11" y="5"/>
                      <a:pt x="22" y="4"/>
                      <a:pt x="33" y="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2" y="0"/>
                      <a:pt x="11" y="1"/>
                      <a:pt x="0" y="1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8" name="Freeform 1122"/>
              <p:cNvSpPr/>
              <p:nvPr/>
            </p:nvSpPr>
            <p:spPr bwMode="auto">
              <a:xfrm>
                <a:off x="6178550" y="771745"/>
                <a:ext cx="87313" cy="19050"/>
              </a:xfrm>
              <a:custGeom>
                <a:avLst/>
                <a:gdLst>
                  <a:gd name="T0" fmla="*/ 31 w 32"/>
                  <a:gd name="T1" fmla="*/ 7 h 7"/>
                  <a:gd name="T2" fmla="*/ 32 w 32"/>
                  <a:gd name="T3" fmla="*/ 3 h 7"/>
                  <a:gd name="T4" fmla="*/ 0 w 32"/>
                  <a:gd name="T5" fmla="*/ 0 h 7"/>
                  <a:gd name="T6" fmla="*/ 0 w 32"/>
                  <a:gd name="T7" fmla="*/ 4 h 7"/>
                  <a:gd name="T8" fmla="*/ 31 w 3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7">
                    <a:moveTo>
                      <a:pt x="31" y="7"/>
                    </a:moveTo>
                    <a:cubicBezTo>
                      <a:pt x="32" y="3"/>
                      <a:pt x="32" y="3"/>
                      <a:pt x="32" y="3"/>
                    </a:cubicBezTo>
                    <a:cubicBezTo>
                      <a:pt x="21" y="2"/>
                      <a:pt x="11" y="1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5"/>
                      <a:pt x="21" y="6"/>
                      <a:pt x="31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9" name="Freeform 1123"/>
              <p:cNvSpPr/>
              <p:nvPr/>
            </p:nvSpPr>
            <p:spPr bwMode="auto">
              <a:xfrm>
                <a:off x="6273800" y="4448395"/>
                <a:ext cx="87313" cy="25400"/>
              </a:xfrm>
              <a:custGeom>
                <a:avLst/>
                <a:gdLst>
                  <a:gd name="T0" fmla="*/ 0 w 32"/>
                  <a:gd name="T1" fmla="*/ 9 h 9"/>
                  <a:gd name="T2" fmla="*/ 32 w 32"/>
                  <a:gd name="T3" fmla="*/ 4 h 9"/>
                  <a:gd name="T4" fmla="*/ 32 w 32"/>
                  <a:gd name="T5" fmla="*/ 0 h 9"/>
                  <a:gd name="T6" fmla="*/ 0 w 32"/>
                  <a:gd name="T7" fmla="*/ 5 h 9"/>
                  <a:gd name="T8" fmla="*/ 0 w 32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9">
                    <a:moveTo>
                      <a:pt x="0" y="9"/>
                    </a:moveTo>
                    <a:cubicBezTo>
                      <a:pt x="11" y="7"/>
                      <a:pt x="22" y="6"/>
                      <a:pt x="32" y="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1" y="2"/>
                      <a:pt x="11" y="3"/>
                      <a:pt x="0" y="5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0" name="Freeform 1124"/>
              <p:cNvSpPr/>
              <p:nvPr/>
            </p:nvSpPr>
            <p:spPr bwMode="auto">
              <a:xfrm>
                <a:off x="7218363" y="4007070"/>
                <a:ext cx="73025" cy="65088"/>
              </a:xfrm>
              <a:custGeom>
                <a:avLst/>
                <a:gdLst>
                  <a:gd name="T0" fmla="*/ 2 w 27"/>
                  <a:gd name="T1" fmla="*/ 24 h 24"/>
                  <a:gd name="T2" fmla="*/ 27 w 27"/>
                  <a:gd name="T3" fmla="*/ 3 h 24"/>
                  <a:gd name="T4" fmla="*/ 24 w 27"/>
                  <a:gd name="T5" fmla="*/ 0 h 24"/>
                  <a:gd name="T6" fmla="*/ 0 w 27"/>
                  <a:gd name="T7" fmla="*/ 21 h 24"/>
                  <a:gd name="T8" fmla="*/ 2 w 27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4">
                    <a:moveTo>
                      <a:pt x="2" y="24"/>
                    </a:moveTo>
                    <a:cubicBezTo>
                      <a:pt x="10" y="17"/>
                      <a:pt x="19" y="10"/>
                      <a:pt x="27" y="3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6" y="7"/>
                      <a:pt x="8" y="14"/>
                      <a:pt x="0" y="21"/>
                    </a:cubicBez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1" name="Freeform 1125"/>
              <p:cNvSpPr/>
              <p:nvPr/>
            </p:nvSpPr>
            <p:spPr bwMode="auto">
              <a:xfrm>
                <a:off x="7077075" y="4115020"/>
                <a:ext cx="77788" cy="60325"/>
              </a:xfrm>
              <a:custGeom>
                <a:avLst/>
                <a:gdLst>
                  <a:gd name="T0" fmla="*/ 0 w 29"/>
                  <a:gd name="T1" fmla="*/ 19 h 22"/>
                  <a:gd name="T2" fmla="*/ 3 w 29"/>
                  <a:gd name="T3" fmla="*/ 22 h 22"/>
                  <a:gd name="T4" fmla="*/ 29 w 29"/>
                  <a:gd name="T5" fmla="*/ 4 h 22"/>
                  <a:gd name="T6" fmla="*/ 26 w 29"/>
                  <a:gd name="T7" fmla="*/ 0 h 22"/>
                  <a:gd name="T8" fmla="*/ 26 w 29"/>
                  <a:gd name="T9" fmla="*/ 0 h 22"/>
                  <a:gd name="T10" fmla="*/ 0 w 29"/>
                  <a:gd name="T11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2">
                    <a:moveTo>
                      <a:pt x="0" y="19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11" y="16"/>
                      <a:pt x="20" y="10"/>
                      <a:pt x="29" y="4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8" y="7"/>
                      <a:pt x="9" y="13"/>
                      <a:pt x="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2" name="Freeform 1126"/>
              <p:cNvSpPr/>
              <p:nvPr/>
            </p:nvSpPr>
            <p:spPr bwMode="auto">
              <a:xfrm>
                <a:off x="6772275" y="4294407"/>
                <a:ext cx="84138" cy="46038"/>
              </a:xfrm>
              <a:custGeom>
                <a:avLst/>
                <a:gdLst>
                  <a:gd name="T0" fmla="*/ 2 w 31"/>
                  <a:gd name="T1" fmla="*/ 17 h 17"/>
                  <a:gd name="T2" fmla="*/ 31 w 31"/>
                  <a:gd name="T3" fmla="*/ 3 h 17"/>
                  <a:gd name="T4" fmla="*/ 29 w 31"/>
                  <a:gd name="T5" fmla="*/ 0 h 17"/>
                  <a:gd name="T6" fmla="*/ 0 w 31"/>
                  <a:gd name="T7" fmla="*/ 13 h 17"/>
                  <a:gd name="T8" fmla="*/ 2 w 31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7">
                    <a:moveTo>
                      <a:pt x="2" y="17"/>
                    </a:moveTo>
                    <a:cubicBezTo>
                      <a:pt x="12" y="12"/>
                      <a:pt x="21" y="8"/>
                      <a:pt x="31" y="3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0" y="4"/>
                      <a:pt x="10" y="9"/>
                      <a:pt x="0" y="13"/>
                    </a:cubicBez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3" name="Freeform 1127"/>
              <p:cNvSpPr/>
              <p:nvPr/>
            </p:nvSpPr>
            <p:spPr bwMode="auto">
              <a:xfrm>
                <a:off x="7277100" y="1233707"/>
                <a:ext cx="71438" cy="68263"/>
              </a:xfrm>
              <a:custGeom>
                <a:avLst/>
                <a:gdLst>
                  <a:gd name="T0" fmla="*/ 23 w 26"/>
                  <a:gd name="T1" fmla="*/ 25 h 25"/>
                  <a:gd name="T2" fmla="*/ 26 w 26"/>
                  <a:gd name="T3" fmla="*/ 22 h 25"/>
                  <a:gd name="T4" fmla="*/ 2 w 26"/>
                  <a:gd name="T5" fmla="*/ 0 h 25"/>
                  <a:gd name="T6" fmla="*/ 0 w 26"/>
                  <a:gd name="T7" fmla="*/ 3 h 25"/>
                  <a:gd name="T8" fmla="*/ 23 w 26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3" y="25"/>
                    </a:moveTo>
                    <a:cubicBezTo>
                      <a:pt x="26" y="22"/>
                      <a:pt x="26" y="22"/>
                      <a:pt x="26" y="22"/>
                    </a:cubicBezTo>
                    <a:cubicBezTo>
                      <a:pt x="18" y="14"/>
                      <a:pt x="10" y="7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8" y="10"/>
                      <a:pt x="16" y="17"/>
                      <a:pt x="23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4" name="Freeform 1128"/>
              <p:cNvSpPr/>
              <p:nvPr/>
            </p:nvSpPr>
            <p:spPr bwMode="auto">
              <a:xfrm>
                <a:off x="7142163" y="1125757"/>
                <a:ext cx="76200" cy="58738"/>
              </a:xfrm>
              <a:custGeom>
                <a:avLst/>
                <a:gdLst>
                  <a:gd name="T0" fmla="*/ 0 w 28"/>
                  <a:gd name="T1" fmla="*/ 3 h 22"/>
                  <a:gd name="T2" fmla="*/ 25 w 28"/>
                  <a:gd name="T3" fmla="*/ 22 h 22"/>
                  <a:gd name="T4" fmla="*/ 28 w 28"/>
                  <a:gd name="T5" fmla="*/ 19 h 22"/>
                  <a:gd name="T6" fmla="*/ 2 w 28"/>
                  <a:gd name="T7" fmla="*/ 0 h 22"/>
                  <a:gd name="T8" fmla="*/ 0 w 28"/>
                  <a:gd name="T9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0" y="3"/>
                    </a:moveTo>
                    <a:cubicBezTo>
                      <a:pt x="9" y="9"/>
                      <a:pt x="17" y="16"/>
                      <a:pt x="25" y="22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0" y="13"/>
                      <a:pt x="11" y="6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5" name="Freeform 1129"/>
              <p:cNvSpPr/>
              <p:nvPr/>
            </p:nvSpPr>
            <p:spPr bwMode="auto">
              <a:xfrm>
                <a:off x="6843713" y="946370"/>
                <a:ext cx="84138" cy="47625"/>
              </a:xfrm>
              <a:custGeom>
                <a:avLst/>
                <a:gdLst>
                  <a:gd name="T0" fmla="*/ 29 w 31"/>
                  <a:gd name="T1" fmla="*/ 18 h 18"/>
                  <a:gd name="T2" fmla="*/ 31 w 31"/>
                  <a:gd name="T3" fmla="*/ 15 h 18"/>
                  <a:gd name="T4" fmla="*/ 2 w 31"/>
                  <a:gd name="T5" fmla="*/ 0 h 18"/>
                  <a:gd name="T6" fmla="*/ 0 w 31"/>
                  <a:gd name="T7" fmla="*/ 4 h 18"/>
                  <a:gd name="T8" fmla="*/ 29 w 31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8">
                    <a:moveTo>
                      <a:pt x="29" y="18"/>
                    </a:moveTo>
                    <a:cubicBezTo>
                      <a:pt x="31" y="15"/>
                      <a:pt x="31" y="15"/>
                      <a:pt x="31" y="15"/>
                    </a:cubicBezTo>
                    <a:cubicBezTo>
                      <a:pt x="21" y="10"/>
                      <a:pt x="12" y="5"/>
                      <a:pt x="2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8"/>
                      <a:pt x="20" y="13"/>
                      <a:pt x="29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6" name="Freeform 1130"/>
              <p:cNvSpPr/>
              <p:nvPr/>
            </p:nvSpPr>
            <p:spPr bwMode="auto">
              <a:xfrm>
                <a:off x="6929438" y="4213445"/>
                <a:ext cx="79375" cy="50800"/>
              </a:xfrm>
              <a:custGeom>
                <a:avLst/>
                <a:gdLst>
                  <a:gd name="T0" fmla="*/ 2 w 29"/>
                  <a:gd name="T1" fmla="*/ 19 h 19"/>
                  <a:gd name="T2" fmla="*/ 29 w 29"/>
                  <a:gd name="T3" fmla="*/ 3 h 19"/>
                  <a:gd name="T4" fmla="*/ 27 w 29"/>
                  <a:gd name="T5" fmla="*/ 0 h 19"/>
                  <a:gd name="T6" fmla="*/ 0 w 29"/>
                  <a:gd name="T7" fmla="*/ 15 h 19"/>
                  <a:gd name="T8" fmla="*/ 2 w 29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2" y="19"/>
                    </a:moveTo>
                    <a:cubicBezTo>
                      <a:pt x="11" y="14"/>
                      <a:pt x="20" y="9"/>
                      <a:pt x="29" y="3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8" y="5"/>
                      <a:pt x="9" y="10"/>
                      <a:pt x="0" y="15"/>
                    </a:cubicBez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7" name="Freeform 1131"/>
              <p:cNvSpPr/>
              <p:nvPr/>
            </p:nvSpPr>
            <p:spPr bwMode="auto">
              <a:xfrm>
                <a:off x="6997700" y="1027332"/>
                <a:ext cx="79375" cy="57150"/>
              </a:xfrm>
              <a:custGeom>
                <a:avLst/>
                <a:gdLst>
                  <a:gd name="T0" fmla="*/ 27 w 29"/>
                  <a:gd name="T1" fmla="*/ 21 h 21"/>
                  <a:gd name="T2" fmla="*/ 29 w 29"/>
                  <a:gd name="T3" fmla="*/ 18 h 21"/>
                  <a:gd name="T4" fmla="*/ 2 w 29"/>
                  <a:gd name="T5" fmla="*/ 0 h 21"/>
                  <a:gd name="T6" fmla="*/ 0 w 29"/>
                  <a:gd name="T7" fmla="*/ 4 h 21"/>
                  <a:gd name="T8" fmla="*/ 27 w 29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1">
                    <a:moveTo>
                      <a:pt x="27" y="21"/>
                    </a:moveTo>
                    <a:cubicBezTo>
                      <a:pt x="29" y="18"/>
                      <a:pt x="29" y="18"/>
                      <a:pt x="29" y="18"/>
                    </a:cubicBezTo>
                    <a:cubicBezTo>
                      <a:pt x="20" y="12"/>
                      <a:pt x="11" y="6"/>
                      <a:pt x="2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9" y="9"/>
                      <a:pt x="18" y="15"/>
                      <a:pt x="27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8" name="Freeform 1156"/>
              <p:cNvSpPr/>
              <p:nvPr/>
            </p:nvSpPr>
            <p:spPr bwMode="auto">
              <a:xfrm>
                <a:off x="5641975" y="1657570"/>
                <a:ext cx="981075" cy="457200"/>
              </a:xfrm>
              <a:custGeom>
                <a:avLst/>
                <a:gdLst>
                  <a:gd name="T0" fmla="*/ 24 w 362"/>
                  <a:gd name="T1" fmla="*/ 41 h 169"/>
                  <a:gd name="T2" fmla="*/ 73 w 362"/>
                  <a:gd name="T3" fmla="*/ 77 h 169"/>
                  <a:gd name="T4" fmla="*/ 160 w 362"/>
                  <a:gd name="T5" fmla="*/ 132 h 169"/>
                  <a:gd name="T6" fmla="*/ 307 w 362"/>
                  <a:gd name="T7" fmla="*/ 167 h 169"/>
                  <a:gd name="T8" fmla="*/ 303 w 362"/>
                  <a:gd name="T9" fmla="*/ 60 h 169"/>
                  <a:gd name="T10" fmla="*/ 8 w 362"/>
                  <a:gd name="T11" fmla="*/ 0 h 169"/>
                  <a:gd name="T12" fmla="*/ 24 w 362"/>
                  <a:gd name="T13" fmla="*/ 4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2" h="169">
                    <a:moveTo>
                      <a:pt x="24" y="41"/>
                    </a:moveTo>
                    <a:cubicBezTo>
                      <a:pt x="47" y="62"/>
                      <a:pt x="52" y="53"/>
                      <a:pt x="73" y="77"/>
                    </a:cubicBezTo>
                    <a:cubicBezTo>
                      <a:pt x="93" y="100"/>
                      <a:pt x="125" y="116"/>
                      <a:pt x="160" y="132"/>
                    </a:cubicBezTo>
                    <a:cubicBezTo>
                      <a:pt x="196" y="148"/>
                      <a:pt x="252" y="169"/>
                      <a:pt x="307" y="167"/>
                    </a:cubicBezTo>
                    <a:cubicBezTo>
                      <a:pt x="362" y="165"/>
                      <a:pt x="303" y="60"/>
                      <a:pt x="303" y="6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0" y="21"/>
                      <a:pt x="24" y="41"/>
                    </a:cubicBezTo>
                    <a:close/>
                  </a:path>
                </a:pathLst>
              </a:custGeom>
              <a:solidFill>
                <a:srgbClr val="DAE7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9" name="Freeform 1157"/>
              <p:cNvSpPr/>
              <p:nvPr/>
            </p:nvSpPr>
            <p:spPr bwMode="auto">
              <a:xfrm>
                <a:off x="5616575" y="1108295"/>
                <a:ext cx="2179638" cy="1812925"/>
              </a:xfrm>
              <a:custGeom>
                <a:avLst/>
                <a:gdLst>
                  <a:gd name="T0" fmla="*/ 628 w 803"/>
                  <a:gd name="T1" fmla="*/ 658 h 668"/>
                  <a:gd name="T2" fmla="*/ 665 w 803"/>
                  <a:gd name="T3" fmla="*/ 651 h 668"/>
                  <a:gd name="T4" fmla="*/ 726 w 803"/>
                  <a:gd name="T5" fmla="*/ 609 h 668"/>
                  <a:gd name="T6" fmla="*/ 802 w 803"/>
                  <a:gd name="T7" fmla="*/ 595 h 668"/>
                  <a:gd name="T8" fmla="*/ 711 w 803"/>
                  <a:gd name="T9" fmla="*/ 526 h 668"/>
                  <a:gd name="T10" fmla="*/ 661 w 803"/>
                  <a:gd name="T11" fmla="*/ 453 h 668"/>
                  <a:gd name="T12" fmla="*/ 638 w 803"/>
                  <a:gd name="T13" fmla="*/ 315 h 668"/>
                  <a:gd name="T14" fmla="*/ 562 w 803"/>
                  <a:gd name="T15" fmla="*/ 189 h 668"/>
                  <a:gd name="T16" fmla="*/ 467 w 803"/>
                  <a:gd name="T17" fmla="*/ 122 h 668"/>
                  <a:gd name="T18" fmla="*/ 494 w 803"/>
                  <a:gd name="T19" fmla="*/ 58 h 668"/>
                  <a:gd name="T20" fmla="*/ 523 w 803"/>
                  <a:gd name="T21" fmla="*/ 15 h 668"/>
                  <a:gd name="T22" fmla="*/ 465 w 803"/>
                  <a:gd name="T23" fmla="*/ 8 h 668"/>
                  <a:gd name="T24" fmla="*/ 357 w 803"/>
                  <a:gd name="T25" fmla="*/ 74 h 668"/>
                  <a:gd name="T26" fmla="*/ 296 w 803"/>
                  <a:gd name="T27" fmla="*/ 71 h 668"/>
                  <a:gd name="T28" fmla="*/ 178 w 803"/>
                  <a:gd name="T29" fmla="*/ 79 h 668"/>
                  <a:gd name="T30" fmla="*/ 88 w 803"/>
                  <a:gd name="T31" fmla="*/ 134 h 668"/>
                  <a:gd name="T32" fmla="*/ 26 w 803"/>
                  <a:gd name="T33" fmla="*/ 179 h 668"/>
                  <a:gd name="T34" fmla="*/ 57 w 803"/>
                  <a:gd name="T35" fmla="*/ 239 h 668"/>
                  <a:gd name="T36" fmla="*/ 199 w 803"/>
                  <a:gd name="T37" fmla="*/ 268 h 668"/>
                  <a:gd name="T38" fmla="*/ 300 w 803"/>
                  <a:gd name="T39" fmla="*/ 296 h 668"/>
                  <a:gd name="T40" fmla="*/ 299 w 803"/>
                  <a:gd name="T41" fmla="*/ 379 h 668"/>
                  <a:gd name="T42" fmla="*/ 422 w 803"/>
                  <a:gd name="T43" fmla="*/ 478 h 668"/>
                  <a:gd name="T44" fmla="*/ 431 w 803"/>
                  <a:gd name="T45" fmla="*/ 444 h 668"/>
                  <a:gd name="T46" fmla="*/ 422 w 803"/>
                  <a:gd name="T47" fmla="*/ 393 h 668"/>
                  <a:gd name="T48" fmla="*/ 453 w 803"/>
                  <a:gd name="T49" fmla="*/ 399 h 668"/>
                  <a:gd name="T50" fmla="*/ 591 w 803"/>
                  <a:gd name="T51" fmla="*/ 465 h 668"/>
                  <a:gd name="T52" fmla="*/ 645 w 803"/>
                  <a:gd name="T53" fmla="*/ 535 h 668"/>
                  <a:gd name="T54" fmla="*/ 644 w 803"/>
                  <a:gd name="T55" fmla="*/ 599 h 668"/>
                  <a:gd name="T56" fmla="*/ 628 w 803"/>
                  <a:gd name="T57" fmla="*/ 658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03" h="668">
                    <a:moveTo>
                      <a:pt x="628" y="658"/>
                    </a:moveTo>
                    <a:cubicBezTo>
                      <a:pt x="629" y="668"/>
                      <a:pt x="651" y="659"/>
                      <a:pt x="665" y="651"/>
                    </a:cubicBezTo>
                    <a:cubicBezTo>
                      <a:pt x="679" y="644"/>
                      <a:pt x="699" y="613"/>
                      <a:pt x="726" y="609"/>
                    </a:cubicBezTo>
                    <a:cubicBezTo>
                      <a:pt x="752" y="605"/>
                      <a:pt x="801" y="611"/>
                      <a:pt x="802" y="595"/>
                    </a:cubicBezTo>
                    <a:cubicBezTo>
                      <a:pt x="803" y="579"/>
                      <a:pt x="742" y="538"/>
                      <a:pt x="711" y="526"/>
                    </a:cubicBezTo>
                    <a:cubicBezTo>
                      <a:pt x="680" y="515"/>
                      <a:pt x="663" y="473"/>
                      <a:pt x="661" y="453"/>
                    </a:cubicBezTo>
                    <a:cubicBezTo>
                      <a:pt x="660" y="434"/>
                      <a:pt x="653" y="356"/>
                      <a:pt x="638" y="315"/>
                    </a:cubicBezTo>
                    <a:cubicBezTo>
                      <a:pt x="623" y="274"/>
                      <a:pt x="596" y="217"/>
                      <a:pt x="562" y="189"/>
                    </a:cubicBezTo>
                    <a:cubicBezTo>
                      <a:pt x="528" y="161"/>
                      <a:pt x="474" y="135"/>
                      <a:pt x="467" y="122"/>
                    </a:cubicBezTo>
                    <a:cubicBezTo>
                      <a:pt x="460" y="108"/>
                      <a:pt x="478" y="72"/>
                      <a:pt x="494" y="58"/>
                    </a:cubicBezTo>
                    <a:cubicBezTo>
                      <a:pt x="511" y="43"/>
                      <a:pt x="530" y="21"/>
                      <a:pt x="523" y="15"/>
                    </a:cubicBezTo>
                    <a:cubicBezTo>
                      <a:pt x="517" y="9"/>
                      <a:pt x="490" y="0"/>
                      <a:pt x="465" y="8"/>
                    </a:cubicBezTo>
                    <a:cubicBezTo>
                      <a:pt x="439" y="17"/>
                      <a:pt x="387" y="40"/>
                      <a:pt x="357" y="74"/>
                    </a:cubicBezTo>
                    <a:cubicBezTo>
                      <a:pt x="357" y="74"/>
                      <a:pt x="329" y="76"/>
                      <a:pt x="296" y="71"/>
                    </a:cubicBezTo>
                    <a:cubicBezTo>
                      <a:pt x="264" y="66"/>
                      <a:pt x="213" y="62"/>
                      <a:pt x="178" y="79"/>
                    </a:cubicBezTo>
                    <a:cubicBezTo>
                      <a:pt x="144" y="97"/>
                      <a:pt x="108" y="117"/>
                      <a:pt x="88" y="134"/>
                    </a:cubicBezTo>
                    <a:cubicBezTo>
                      <a:pt x="67" y="151"/>
                      <a:pt x="45" y="161"/>
                      <a:pt x="26" y="179"/>
                    </a:cubicBezTo>
                    <a:cubicBezTo>
                      <a:pt x="8" y="197"/>
                      <a:pt x="0" y="216"/>
                      <a:pt x="57" y="239"/>
                    </a:cubicBezTo>
                    <a:cubicBezTo>
                      <a:pt x="113" y="261"/>
                      <a:pt x="151" y="265"/>
                      <a:pt x="199" y="268"/>
                    </a:cubicBezTo>
                    <a:cubicBezTo>
                      <a:pt x="246" y="270"/>
                      <a:pt x="290" y="270"/>
                      <a:pt x="300" y="296"/>
                    </a:cubicBezTo>
                    <a:cubicBezTo>
                      <a:pt x="300" y="296"/>
                      <a:pt x="286" y="343"/>
                      <a:pt x="299" y="379"/>
                    </a:cubicBezTo>
                    <a:cubicBezTo>
                      <a:pt x="313" y="415"/>
                      <a:pt x="395" y="478"/>
                      <a:pt x="422" y="478"/>
                    </a:cubicBezTo>
                    <a:cubicBezTo>
                      <a:pt x="448" y="479"/>
                      <a:pt x="446" y="474"/>
                      <a:pt x="431" y="444"/>
                    </a:cubicBezTo>
                    <a:cubicBezTo>
                      <a:pt x="417" y="413"/>
                      <a:pt x="419" y="397"/>
                      <a:pt x="422" y="393"/>
                    </a:cubicBezTo>
                    <a:cubicBezTo>
                      <a:pt x="425" y="390"/>
                      <a:pt x="429" y="398"/>
                      <a:pt x="453" y="399"/>
                    </a:cubicBezTo>
                    <a:cubicBezTo>
                      <a:pt x="477" y="400"/>
                      <a:pt x="547" y="421"/>
                      <a:pt x="591" y="465"/>
                    </a:cubicBezTo>
                    <a:cubicBezTo>
                      <a:pt x="634" y="509"/>
                      <a:pt x="641" y="516"/>
                      <a:pt x="645" y="535"/>
                    </a:cubicBezTo>
                    <a:cubicBezTo>
                      <a:pt x="649" y="555"/>
                      <a:pt x="653" y="577"/>
                      <a:pt x="644" y="599"/>
                    </a:cubicBezTo>
                    <a:cubicBezTo>
                      <a:pt x="636" y="621"/>
                      <a:pt x="627" y="647"/>
                      <a:pt x="628" y="658"/>
                    </a:cubicBezTo>
                    <a:close/>
                  </a:path>
                </a:pathLst>
              </a:custGeom>
              <a:solidFill>
                <a:srgbClr val="005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0" name="Freeform 1158"/>
              <p:cNvSpPr/>
              <p:nvPr/>
            </p:nvSpPr>
            <p:spPr bwMode="auto">
              <a:xfrm>
                <a:off x="5891213" y="1602007"/>
                <a:ext cx="157163" cy="128588"/>
              </a:xfrm>
              <a:custGeom>
                <a:avLst/>
                <a:gdLst>
                  <a:gd name="T0" fmla="*/ 19 w 58"/>
                  <a:gd name="T1" fmla="*/ 11 h 47"/>
                  <a:gd name="T2" fmla="*/ 33 w 58"/>
                  <a:gd name="T3" fmla="*/ 47 h 47"/>
                  <a:gd name="T4" fmla="*/ 53 w 58"/>
                  <a:gd name="T5" fmla="*/ 19 h 47"/>
                  <a:gd name="T6" fmla="*/ 19 w 58"/>
                  <a:gd name="T7" fmla="*/ 1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47">
                    <a:moveTo>
                      <a:pt x="19" y="11"/>
                    </a:moveTo>
                    <a:cubicBezTo>
                      <a:pt x="0" y="21"/>
                      <a:pt x="12" y="47"/>
                      <a:pt x="33" y="47"/>
                    </a:cubicBezTo>
                    <a:cubicBezTo>
                      <a:pt x="54" y="47"/>
                      <a:pt x="58" y="27"/>
                      <a:pt x="53" y="19"/>
                    </a:cubicBezTo>
                    <a:cubicBezTo>
                      <a:pt x="48" y="11"/>
                      <a:pt x="40" y="0"/>
                      <a:pt x="19" y="11"/>
                    </a:cubicBezTo>
                    <a:close/>
                  </a:path>
                </a:pathLst>
              </a:custGeom>
              <a:solidFill>
                <a:srgbClr val="004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1" name="Oval 1159"/>
              <p:cNvSpPr>
                <a:spLocks noChangeArrowheads="1"/>
              </p:cNvSpPr>
              <p:nvPr/>
            </p:nvSpPr>
            <p:spPr bwMode="auto">
              <a:xfrm>
                <a:off x="5934075" y="1628995"/>
                <a:ext cx="90488" cy="90488"/>
              </a:xfrm>
              <a:prstGeom prst="ellipse">
                <a:avLst/>
              </a:prstGeom>
              <a:solidFill>
                <a:srgbClr val="BDD2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2" name="Oval 1160"/>
              <p:cNvSpPr>
                <a:spLocks noChangeArrowheads="1"/>
              </p:cNvSpPr>
              <p:nvPr/>
            </p:nvSpPr>
            <p:spPr bwMode="auto">
              <a:xfrm>
                <a:off x="5942013" y="1638520"/>
                <a:ext cx="73025" cy="746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3" name="Oval 1161"/>
              <p:cNvSpPr>
                <a:spLocks noChangeArrowheads="1"/>
              </p:cNvSpPr>
              <p:nvPr/>
            </p:nvSpPr>
            <p:spPr bwMode="auto">
              <a:xfrm>
                <a:off x="5945188" y="1640107"/>
                <a:ext cx="61913" cy="60325"/>
              </a:xfrm>
              <a:prstGeom prst="ellipse">
                <a:avLst/>
              </a:prstGeom>
              <a:solidFill>
                <a:srgbClr val="121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4" name="Freeform 1162"/>
              <p:cNvSpPr/>
              <p:nvPr/>
            </p:nvSpPr>
            <p:spPr bwMode="auto">
              <a:xfrm>
                <a:off x="7535863" y="2524345"/>
                <a:ext cx="271463" cy="220663"/>
              </a:xfrm>
              <a:custGeom>
                <a:avLst/>
                <a:gdLst>
                  <a:gd name="T0" fmla="*/ 57 w 100"/>
                  <a:gd name="T1" fmla="*/ 68 h 81"/>
                  <a:gd name="T2" fmla="*/ 40 w 100"/>
                  <a:gd name="T3" fmla="*/ 77 h 81"/>
                  <a:gd name="T4" fmla="*/ 95 w 100"/>
                  <a:gd name="T5" fmla="*/ 70 h 81"/>
                  <a:gd name="T6" fmla="*/ 2 w 100"/>
                  <a:gd name="T7" fmla="*/ 7 h 81"/>
                  <a:gd name="T8" fmla="*/ 46 w 100"/>
                  <a:gd name="T9" fmla="*/ 45 h 81"/>
                  <a:gd name="T10" fmla="*/ 57 w 100"/>
                  <a:gd name="T11" fmla="*/ 6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81">
                    <a:moveTo>
                      <a:pt x="57" y="68"/>
                    </a:moveTo>
                    <a:cubicBezTo>
                      <a:pt x="47" y="72"/>
                      <a:pt x="25" y="78"/>
                      <a:pt x="40" y="77"/>
                    </a:cubicBezTo>
                    <a:cubicBezTo>
                      <a:pt x="56" y="77"/>
                      <a:pt x="100" y="81"/>
                      <a:pt x="95" y="70"/>
                    </a:cubicBezTo>
                    <a:cubicBezTo>
                      <a:pt x="76" y="30"/>
                      <a:pt x="0" y="0"/>
                      <a:pt x="2" y="7"/>
                    </a:cubicBezTo>
                    <a:cubicBezTo>
                      <a:pt x="4" y="14"/>
                      <a:pt x="32" y="35"/>
                      <a:pt x="46" y="45"/>
                    </a:cubicBezTo>
                    <a:cubicBezTo>
                      <a:pt x="60" y="54"/>
                      <a:pt x="67" y="65"/>
                      <a:pt x="57" y="68"/>
                    </a:cubicBezTo>
                    <a:close/>
                  </a:path>
                </a:pathLst>
              </a:custGeom>
              <a:solidFill>
                <a:srgbClr val="246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5" name="Freeform 1163"/>
              <p:cNvSpPr/>
              <p:nvPr/>
            </p:nvSpPr>
            <p:spPr bwMode="auto">
              <a:xfrm>
                <a:off x="7307263" y="2595782"/>
                <a:ext cx="190500" cy="309563"/>
              </a:xfrm>
              <a:custGeom>
                <a:avLst/>
                <a:gdLst>
                  <a:gd name="T0" fmla="*/ 10 w 70"/>
                  <a:gd name="T1" fmla="*/ 114 h 114"/>
                  <a:gd name="T2" fmla="*/ 46 w 70"/>
                  <a:gd name="T3" fmla="*/ 102 h 114"/>
                  <a:gd name="T4" fmla="*/ 67 w 70"/>
                  <a:gd name="T5" fmla="*/ 81 h 114"/>
                  <a:gd name="T6" fmla="*/ 27 w 70"/>
                  <a:gd name="T7" fmla="*/ 98 h 114"/>
                  <a:gd name="T8" fmla="*/ 30 w 70"/>
                  <a:gd name="T9" fmla="*/ 61 h 114"/>
                  <a:gd name="T10" fmla="*/ 27 w 70"/>
                  <a:gd name="T11" fmla="*/ 0 h 114"/>
                  <a:gd name="T12" fmla="*/ 23 w 70"/>
                  <a:gd name="T13" fmla="*/ 55 h 114"/>
                  <a:gd name="T14" fmla="*/ 10 w 70"/>
                  <a:gd name="T1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114">
                    <a:moveTo>
                      <a:pt x="10" y="114"/>
                    </a:moveTo>
                    <a:cubicBezTo>
                      <a:pt x="17" y="114"/>
                      <a:pt x="34" y="110"/>
                      <a:pt x="46" y="102"/>
                    </a:cubicBezTo>
                    <a:cubicBezTo>
                      <a:pt x="53" y="97"/>
                      <a:pt x="70" y="81"/>
                      <a:pt x="67" y="81"/>
                    </a:cubicBezTo>
                    <a:cubicBezTo>
                      <a:pt x="59" y="82"/>
                      <a:pt x="34" y="99"/>
                      <a:pt x="27" y="98"/>
                    </a:cubicBezTo>
                    <a:cubicBezTo>
                      <a:pt x="20" y="98"/>
                      <a:pt x="28" y="77"/>
                      <a:pt x="30" y="61"/>
                    </a:cubicBezTo>
                    <a:cubicBezTo>
                      <a:pt x="33" y="45"/>
                      <a:pt x="32" y="1"/>
                      <a:pt x="27" y="0"/>
                    </a:cubicBezTo>
                    <a:cubicBezTo>
                      <a:pt x="27" y="0"/>
                      <a:pt x="29" y="41"/>
                      <a:pt x="23" y="55"/>
                    </a:cubicBezTo>
                    <a:cubicBezTo>
                      <a:pt x="16" y="68"/>
                      <a:pt x="0" y="114"/>
                      <a:pt x="10" y="114"/>
                    </a:cubicBezTo>
                    <a:close/>
                  </a:path>
                </a:pathLst>
              </a:custGeom>
              <a:solidFill>
                <a:srgbClr val="0041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6" name="Freeform 1164"/>
              <p:cNvSpPr/>
              <p:nvPr/>
            </p:nvSpPr>
            <p:spPr bwMode="auto">
              <a:xfrm>
                <a:off x="6596063" y="1114645"/>
                <a:ext cx="428625" cy="290513"/>
              </a:xfrm>
              <a:custGeom>
                <a:avLst/>
                <a:gdLst>
                  <a:gd name="T0" fmla="*/ 106 w 158"/>
                  <a:gd name="T1" fmla="*/ 9 h 107"/>
                  <a:gd name="T2" fmla="*/ 0 w 158"/>
                  <a:gd name="T3" fmla="*/ 75 h 107"/>
                  <a:gd name="T4" fmla="*/ 59 w 158"/>
                  <a:gd name="T5" fmla="*/ 92 h 107"/>
                  <a:gd name="T6" fmla="*/ 129 w 158"/>
                  <a:gd name="T7" fmla="*/ 29 h 107"/>
                  <a:gd name="T8" fmla="*/ 158 w 158"/>
                  <a:gd name="T9" fmla="*/ 17 h 107"/>
                  <a:gd name="T10" fmla="*/ 106 w 158"/>
                  <a:gd name="T11" fmla="*/ 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8" h="107">
                    <a:moveTo>
                      <a:pt x="106" y="9"/>
                    </a:moveTo>
                    <a:cubicBezTo>
                      <a:pt x="67" y="18"/>
                      <a:pt x="0" y="64"/>
                      <a:pt x="0" y="75"/>
                    </a:cubicBezTo>
                    <a:cubicBezTo>
                      <a:pt x="0" y="86"/>
                      <a:pt x="36" y="107"/>
                      <a:pt x="59" y="92"/>
                    </a:cubicBezTo>
                    <a:cubicBezTo>
                      <a:pt x="82" y="77"/>
                      <a:pt x="115" y="37"/>
                      <a:pt x="129" y="29"/>
                    </a:cubicBezTo>
                    <a:cubicBezTo>
                      <a:pt x="141" y="22"/>
                      <a:pt x="157" y="24"/>
                      <a:pt x="158" y="17"/>
                    </a:cubicBezTo>
                    <a:cubicBezTo>
                      <a:pt x="158" y="17"/>
                      <a:pt x="144" y="0"/>
                      <a:pt x="106" y="9"/>
                    </a:cubicBezTo>
                    <a:close/>
                  </a:path>
                </a:pathLst>
              </a:custGeom>
              <a:solidFill>
                <a:srgbClr val="005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7" name="Freeform 1165"/>
              <p:cNvSpPr/>
              <p:nvPr/>
            </p:nvSpPr>
            <p:spPr bwMode="auto">
              <a:xfrm>
                <a:off x="5708650" y="1292445"/>
                <a:ext cx="1690688" cy="971550"/>
              </a:xfrm>
              <a:custGeom>
                <a:avLst/>
                <a:gdLst>
                  <a:gd name="T0" fmla="*/ 504 w 623"/>
                  <a:gd name="T1" fmla="*/ 111 h 358"/>
                  <a:gd name="T2" fmla="*/ 361 w 623"/>
                  <a:gd name="T3" fmla="*/ 54 h 358"/>
                  <a:gd name="T4" fmla="*/ 306 w 623"/>
                  <a:gd name="T5" fmla="*/ 16 h 358"/>
                  <a:gd name="T6" fmla="*/ 195 w 623"/>
                  <a:gd name="T7" fmla="*/ 3 h 358"/>
                  <a:gd name="T8" fmla="*/ 69 w 623"/>
                  <a:gd name="T9" fmla="*/ 60 h 358"/>
                  <a:gd name="T10" fmla="*/ 9 w 623"/>
                  <a:gd name="T11" fmla="*/ 105 h 358"/>
                  <a:gd name="T12" fmla="*/ 51 w 623"/>
                  <a:gd name="T13" fmla="*/ 105 h 358"/>
                  <a:gd name="T14" fmla="*/ 152 w 623"/>
                  <a:gd name="T15" fmla="*/ 72 h 358"/>
                  <a:gd name="T16" fmla="*/ 316 w 623"/>
                  <a:gd name="T17" fmla="*/ 118 h 358"/>
                  <a:gd name="T18" fmla="*/ 383 w 623"/>
                  <a:gd name="T19" fmla="*/ 219 h 358"/>
                  <a:gd name="T20" fmla="*/ 475 w 623"/>
                  <a:gd name="T21" fmla="*/ 267 h 358"/>
                  <a:gd name="T22" fmla="*/ 610 w 623"/>
                  <a:gd name="T23" fmla="*/ 347 h 358"/>
                  <a:gd name="T24" fmla="*/ 610 w 623"/>
                  <a:gd name="T25" fmla="*/ 284 h 358"/>
                  <a:gd name="T26" fmla="*/ 504 w 623"/>
                  <a:gd name="T27" fmla="*/ 11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3" h="358">
                    <a:moveTo>
                      <a:pt x="504" y="111"/>
                    </a:moveTo>
                    <a:cubicBezTo>
                      <a:pt x="454" y="81"/>
                      <a:pt x="386" y="65"/>
                      <a:pt x="361" y="54"/>
                    </a:cubicBezTo>
                    <a:cubicBezTo>
                      <a:pt x="336" y="44"/>
                      <a:pt x="314" y="20"/>
                      <a:pt x="306" y="16"/>
                    </a:cubicBezTo>
                    <a:cubicBezTo>
                      <a:pt x="306" y="16"/>
                      <a:pt x="218" y="0"/>
                      <a:pt x="195" y="3"/>
                    </a:cubicBezTo>
                    <a:cubicBezTo>
                      <a:pt x="147" y="9"/>
                      <a:pt x="82" y="49"/>
                      <a:pt x="69" y="60"/>
                    </a:cubicBezTo>
                    <a:cubicBezTo>
                      <a:pt x="57" y="70"/>
                      <a:pt x="17" y="95"/>
                      <a:pt x="9" y="105"/>
                    </a:cubicBezTo>
                    <a:cubicBezTo>
                      <a:pt x="0" y="116"/>
                      <a:pt x="30" y="110"/>
                      <a:pt x="51" y="105"/>
                    </a:cubicBezTo>
                    <a:cubicBezTo>
                      <a:pt x="72" y="99"/>
                      <a:pt x="112" y="96"/>
                      <a:pt x="152" y="72"/>
                    </a:cubicBezTo>
                    <a:cubicBezTo>
                      <a:pt x="192" y="48"/>
                      <a:pt x="281" y="94"/>
                      <a:pt x="316" y="118"/>
                    </a:cubicBezTo>
                    <a:cubicBezTo>
                      <a:pt x="351" y="143"/>
                      <a:pt x="363" y="180"/>
                      <a:pt x="383" y="219"/>
                    </a:cubicBezTo>
                    <a:cubicBezTo>
                      <a:pt x="394" y="244"/>
                      <a:pt x="443" y="265"/>
                      <a:pt x="475" y="267"/>
                    </a:cubicBezTo>
                    <a:cubicBezTo>
                      <a:pt x="535" y="273"/>
                      <a:pt x="585" y="325"/>
                      <a:pt x="610" y="347"/>
                    </a:cubicBezTo>
                    <a:cubicBezTo>
                      <a:pt x="623" y="358"/>
                      <a:pt x="613" y="301"/>
                      <a:pt x="610" y="284"/>
                    </a:cubicBezTo>
                    <a:cubicBezTo>
                      <a:pt x="610" y="284"/>
                      <a:pt x="568" y="150"/>
                      <a:pt x="504" y="111"/>
                    </a:cubicBezTo>
                    <a:close/>
                  </a:path>
                </a:pathLst>
              </a:custGeom>
              <a:solidFill>
                <a:srgbClr val="005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8" name="Freeform 1166"/>
              <p:cNvSpPr/>
              <p:nvPr/>
            </p:nvSpPr>
            <p:spPr bwMode="auto">
              <a:xfrm>
                <a:off x="6056313" y="1562320"/>
                <a:ext cx="461963" cy="168275"/>
              </a:xfrm>
              <a:custGeom>
                <a:avLst/>
                <a:gdLst>
                  <a:gd name="T0" fmla="*/ 84 w 170"/>
                  <a:gd name="T1" fmla="*/ 0 h 62"/>
                  <a:gd name="T2" fmla="*/ 14 w 170"/>
                  <a:gd name="T3" fmla="*/ 31 h 62"/>
                  <a:gd name="T4" fmla="*/ 94 w 170"/>
                  <a:gd name="T5" fmla="*/ 62 h 62"/>
                  <a:gd name="T6" fmla="*/ 162 w 170"/>
                  <a:gd name="T7" fmla="*/ 35 h 62"/>
                  <a:gd name="T8" fmla="*/ 84 w 170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62">
                    <a:moveTo>
                      <a:pt x="84" y="0"/>
                    </a:moveTo>
                    <a:cubicBezTo>
                      <a:pt x="32" y="0"/>
                      <a:pt x="0" y="11"/>
                      <a:pt x="14" y="31"/>
                    </a:cubicBezTo>
                    <a:cubicBezTo>
                      <a:pt x="28" y="50"/>
                      <a:pt x="46" y="61"/>
                      <a:pt x="94" y="62"/>
                    </a:cubicBezTo>
                    <a:cubicBezTo>
                      <a:pt x="142" y="62"/>
                      <a:pt x="170" y="49"/>
                      <a:pt x="162" y="35"/>
                    </a:cubicBezTo>
                    <a:cubicBezTo>
                      <a:pt x="154" y="21"/>
                      <a:pt x="137" y="0"/>
                      <a:pt x="84" y="0"/>
                    </a:cubicBezTo>
                    <a:close/>
                  </a:path>
                </a:pathLst>
              </a:custGeom>
              <a:solidFill>
                <a:srgbClr val="DAE7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9" name="Freeform 1167"/>
              <p:cNvSpPr/>
              <p:nvPr/>
            </p:nvSpPr>
            <p:spPr bwMode="auto">
              <a:xfrm>
                <a:off x="6534150" y="1822670"/>
                <a:ext cx="265113" cy="544513"/>
              </a:xfrm>
              <a:custGeom>
                <a:avLst/>
                <a:gdLst>
                  <a:gd name="T0" fmla="*/ 20 w 98"/>
                  <a:gd name="T1" fmla="*/ 157 h 201"/>
                  <a:gd name="T2" fmla="*/ 96 w 98"/>
                  <a:gd name="T3" fmla="*/ 198 h 201"/>
                  <a:gd name="T4" fmla="*/ 79 w 98"/>
                  <a:gd name="T5" fmla="*/ 143 h 201"/>
                  <a:gd name="T6" fmla="*/ 83 w 98"/>
                  <a:gd name="T7" fmla="*/ 79 h 201"/>
                  <a:gd name="T8" fmla="*/ 50 w 98"/>
                  <a:gd name="T9" fmla="*/ 26 h 201"/>
                  <a:gd name="T10" fmla="*/ 10 w 98"/>
                  <a:gd name="T11" fmla="*/ 51 h 201"/>
                  <a:gd name="T12" fmla="*/ 20 w 98"/>
                  <a:gd name="T13" fmla="*/ 157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201">
                    <a:moveTo>
                      <a:pt x="20" y="157"/>
                    </a:moveTo>
                    <a:cubicBezTo>
                      <a:pt x="40" y="188"/>
                      <a:pt x="93" y="201"/>
                      <a:pt x="96" y="198"/>
                    </a:cubicBezTo>
                    <a:cubicBezTo>
                      <a:pt x="98" y="194"/>
                      <a:pt x="80" y="168"/>
                      <a:pt x="79" y="143"/>
                    </a:cubicBezTo>
                    <a:cubicBezTo>
                      <a:pt x="79" y="118"/>
                      <a:pt x="83" y="111"/>
                      <a:pt x="83" y="79"/>
                    </a:cubicBezTo>
                    <a:cubicBezTo>
                      <a:pt x="83" y="52"/>
                      <a:pt x="50" y="26"/>
                      <a:pt x="50" y="26"/>
                    </a:cubicBezTo>
                    <a:cubicBezTo>
                      <a:pt x="17" y="0"/>
                      <a:pt x="5" y="32"/>
                      <a:pt x="10" y="51"/>
                    </a:cubicBezTo>
                    <a:cubicBezTo>
                      <a:pt x="15" y="70"/>
                      <a:pt x="0" y="126"/>
                      <a:pt x="20" y="157"/>
                    </a:cubicBezTo>
                    <a:close/>
                  </a:path>
                </a:pathLst>
              </a:custGeom>
              <a:solidFill>
                <a:srgbClr val="005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0" name="Freeform 1168"/>
              <p:cNvSpPr/>
              <p:nvPr/>
            </p:nvSpPr>
            <p:spPr bwMode="auto">
              <a:xfrm>
                <a:off x="6951663" y="2144932"/>
                <a:ext cx="431800" cy="347663"/>
              </a:xfrm>
              <a:custGeom>
                <a:avLst/>
                <a:gdLst>
                  <a:gd name="T0" fmla="*/ 67 w 159"/>
                  <a:gd name="T1" fmla="*/ 8 h 128"/>
                  <a:gd name="T2" fmla="*/ 7 w 159"/>
                  <a:gd name="T3" fmla="*/ 11 h 128"/>
                  <a:gd name="T4" fmla="*/ 79 w 159"/>
                  <a:gd name="T5" fmla="*/ 59 h 128"/>
                  <a:gd name="T6" fmla="*/ 141 w 159"/>
                  <a:gd name="T7" fmla="*/ 123 h 128"/>
                  <a:gd name="T8" fmla="*/ 153 w 159"/>
                  <a:gd name="T9" fmla="*/ 97 h 128"/>
                  <a:gd name="T10" fmla="*/ 133 w 159"/>
                  <a:gd name="T11" fmla="*/ 54 h 128"/>
                  <a:gd name="T12" fmla="*/ 67 w 159"/>
                  <a:gd name="T13" fmla="*/ 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28">
                    <a:moveTo>
                      <a:pt x="67" y="8"/>
                    </a:moveTo>
                    <a:cubicBezTo>
                      <a:pt x="32" y="3"/>
                      <a:pt x="14" y="0"/>
                      <a:pt x="7" y="11"/>
                    </a:cubicBezTo>
                    <a:cubicBezTo>
                      <a:pt x="0" y="21"/>
                      <a:pt x="54" y="41"/>
                      <a:pt x="79" y="59"/>
                    </a:cubicBezTo>
                    <a:cubicBezTo>
                      <a:pt x="107" y="78"/>
                      <a:pt x="135" y="118"/>
                      <a:pt x="141" y="123"/>
                    </a:cubicBezTo>
                    <a:cubicBezTo>
                      <a:pt x="147" y="128"/>
                      <a:pt x="159" y="119"/>
                      <a:pt x="153" y="97"/>
                    </a:cubicBezTo>
                    <a:cubicBezTo>
                      <a:pt x="147" y="75"/>
                      <a:pt x="139" y="61"/>
                      <a:pt x="133" y="54"/>
                    </a:cubicBezTo>
                    <a:cubicBezTo>
                      <a:pt x="127" y="48"/>
                      <a:pt x="101" y="13"/>
                      <a:pt x="67" y="8"/>
                    </a:cubicBezTo>
                    <a:close/>
                  </a:path>
                </a:pathLst>
              </a:custGeom>
              <a:solidFill>
                <a:srgbClr val="DAE7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1" name="Freeform 1169"/>
              <p:cNvSpPr/>
              <p:nvPr/>
            </p:nvSpPr>
            <p:spPr bwMode="auto">
              <a:xfrm>
                <a:off x="6584950" y="1873470"/>
                <a:ext cx="195263" cy="461963"/>
              </a:xfrm>
              <a:custGeom>
                <a:avLst/>
                <a:gdLst>
                  <a:gd name="T0" fmla="*/ 58 w 72"/>
                  <a:gd name="T1" fmla="*/ 52 h 170"/>
                  <a:gd name="T2" fmla="*/ 19 w 72"/>
                  <a:gd name="T3" fmla="*/ 4 h 170"/>
                  <a:gd name="T4" fmla="*/ 3 w 72"/>
                  <a:gd name="T5" fmla="*/ 21 h 170"/>
                  <a:gd name="T6" fmla="*/ 23 w 72"/>
                  <a:gd name="T7" fmla="*/ 106 h 170"/>
                  <a:gd name="T8" fmla="*/ 67 w 72"/>
                  <a:gd name="T9" fmla="*/ 170 h 170"/>
                  <a:gd name="T10" fmla="*/ 57 w 72"/>
                  <a:gd name="T11" fmla="*/ 134 h 170"/>
                  <a:gd name="T12" fmla="*/ 58 w 72"/>
                  <a:gd name="T13" fmla="*/ 5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170">
                    <a:moveTo>
                      <a:pt x="58" y="52"/>
                    </a:moveTo>
                    <a:cubicBezTo>
                      <a:pt x="55" y="27"/>
                      <a:pt x="19" y="4"/>
                      <a:pt x="19" y="4"/>
                    </a:cubicBezTo>
                    <a:cubicBezTo>
                      <a:pt x="9" y="0"/>
                      <a:pt x="0" y="7"/>
                      <a:pt x="3" y="21"/>
                    </a:cubicBezTo>
                    <a:cubicBezTo>
                      <a:pt x="5" y="35"/>
                      <a:pt x="24" y="66"/>
                      <a:pt x="23" y="106"/>
                    </a:cubicBezTo>
                    <a:cubicBezTo>
                      <a:pt x="23" y="146"/>
                      <a:pt x="62" y="170"/>
                      <a:pt x="67" y="170"/>
                    </a:cubicBezTo>
                    <a:cubicBezTo>
                      <a:pt x="72" y="170"/>
                      <a:pt x="63" y="160"/>
                      <a:pt x="57" y="134"/>
                    </a:cubicBezTo>
                    <a:cubicBezTo>
                      <a:pt x="52" y="107"/>
                      <a:pt x="61" y="76"/>
                      <a:pt x="58" y="52"/>
                    </a:cubicBezTo>
                    <a:close/>
                  </a:path>
                </a:pathLst>
              </a:custGeom>
              <a:solidFill>
                <a:srgbClr val="246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2" name="Oval 1170"/>
              <p:cNvSpPr>
                <a:spLocks noChangeArrowheads="1"/>
              </p:cNvSpPr>
              <p:nvPr/>
            </p:nvSpPr>
            <p:spPr bwMode="auto">
              <a:xfrm>
                <a:off x="6667500" y="1922682"/>
                <a:ext cx="19050" cy="158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3" name="Oval 1171"/>
              <p:cNvSpPr>
                <a:spLocks noChangeArrowheads="1"/>
              </p:cNvSpPr>
              <p:nvPr/>
            </p:nvSpPr>
            <p:spPr bwMode="auto">
              <a:xfrm>
                <a:off x="6694488" y="1957607"/>
                <a:ext cx="7938" cy="79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4" name="Freeform 1172"/>
              <p:cNvSpPr/>
              <p:nvPr/>
            </p:nvSpPr>
            <p:spPr bwMode="auto">
              <a:xfrm>
                <a:off x="7410450" y="2446557"/>
                <a:ext cx="341313" cy="414338"/>
              </a:xfrm>
              <a:custGeom>
                <a:avLst/>
                <a:gdLst>
                  <a:gd name="T0" fmla="*/ 18 w 126"/>
                  <a:gd name="T1" fmla="*/ 12 h 153"/>
                  <a:gd name="T2" fmla="*/ 13 w 126"/>
                  <a:gd name="T3" fmla="*/ 36 h 153"/>
                  <a:gd name="T4" fmla="*/ 39 w 126"/>
                  <a:gd name="T5" fmla="*/ 118 h 153"/>
                  <a:gd name="T6" fmla="*/ 117 w 126"/>
                  <a:gd name="T7" fmla="*/ 98 h 153"/>
                  <a:gd name="T8" fmla="*/ 74 w 126"/>
                  <a:gd name="T9" fmla="*/ 49 h 153"/>
                  <a:gd name="T10" fmla="*/ 18 w 126"/>
                  <a:gd name="T11" fmla="*/ 1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153">
                    <a:moveTo>
                      <a:pt x="18" y="12"/>
                    </a:moveTo>
                    <a:cubicBezTo>
                      <a:pt x="6" y="0"/>
                      <a:pt x="0" y="14"/>
                      <a:pt x="13" y="36"/>
                    </a:cubicBezTo>
                    <a:cubicBezTo>
                      <a:pt x="26" y="58"/>
                      <a:pt x="8" y="153"/>
                      <a:pt x="39" y="118"/>
                    </a:cubicBezTo>
                    <a:cubicBezTo>
                      <a:pt x="54" y="100"/>
                      <a:pt x="108" y="107"/>
                      <a:pt x="117" y="98"/>
                    </a:cubicBezTo>
                    <a:cubicBezTo>
                      <a:pt x="126" y="89"/>
                      <a:pt x="96" y="58"/>
                      <a:pt x="74" y="49"/>
                    </a:cubicBezTo>
                    <a:cubicBezTo>
                      <a:pt x="47" y="38"/>
                      <a:pt x="29" y="23"/>
                      <a:pt x="18" y="12"/>
                    </a:cubicBezTo>
                    <a:close/>
                  </a:path>
                </a:pathLst>
              </a:custGeom>
              <a:solidFill>
                <a:srgbClr val="005B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5" name="Freeform 1173"/>
              <p:cNvSpPr/>
              <p:nvPr/>
            </p:nvSpPr>
            <p:spPr bwMode="auto">
              <a:xfrm>
                <a:off x="6864350" y="1471832"/>
                <a:ext cx="515938" cy="773113"/>
              </a:xfrm>
              <a:custGeom>
                <a:avLst/>
                <a:gdLst>
                  <a:gd name="T0" fmla="*/ 84 w 190"/>
                  <a:gd name="T1" fmla="*/ 51 h 285"/>
                  <a:gd name="T2" fmla="*/ 19 w 190"/>
                  <a:gd name="T3" fmla="*/ 29 h 285"/>
                  <a:gd name="T4" fmla="*/ 89 w 190"/>
                  <a:gd name="T5" fmla="*/ 139 h 285"/>
                  <a:gd name="T6" fmla="*/ 182 w 190"/>
                  <a:gd name="T7" fmla="*/ 226 h 285"/>
                  <a:gd name="T8" fmla="*/ 84 w 190"/>
                  <a:gd name="T9" fmla="*/ 51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285">
                    <a:moveTo>
                      <a:pt x="84" y="51"/>
                    </a:moveTo>
                    <a:cubicBezTo>
                      <a:pt x="24" y="0"/>
                      <a:pt x="0" y="15"/>
                      <a:pt x="19" y="29"/>
                    </a:cubicBezTo>
                    <a:cubicBezTo>
                      <a:pt x="38" y="43"/>
                      <a:pt x="60" y="65"/>
                      <a:pt x="89" y="139"/>
                    </a:cubicBezTo>
                    <a:cubicBezTo>
                      <a:pt x="117" y="214"/>
                      <a:pt x="190" y="285"/>
                      <a:pt x="182" y="226"/>
                    </a:cubicBezTo>
                    <a:cubicBezTo>
                      <a:pt x="173" y="167"/>
                      <a:pt x="144" y="101"/>
                      <a:pt x="84" y="51"/>
                    </a:cubicBezTo>
                    <a:close/>
                  </a:path>
                </a:pathLst>
              </a:custGeom>
              <a:solidFill>
                <a:srgbClr val="246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6" name="Freeform 1174"/>
              <p:cNvSpPr/>
              <p:nvPr/>
            </p:nvSpPr>
            <p:spPr bwMode="auto">
              <a:xfrm>
                <a:off x="6116638" y="1573432"/>
                <a:ext cx="368300" cy="119063"/>
              </a:xfrm>
              <a:custGeom>
                <a:avLst/>
                <a:gdLst>
                  <a:gd name="T0" fmla="*/ 14 w 136"/>
                  <a:gd name="T1" fmla="*/ 20 h 44"/>
                  <a:gd name="T2" fmla="*/ 126 w 136"/>
                  <a:gd name="T3" fmla="*/ 40 h 44"/>
                  <a:gd name="T4" fmla="*/ 127 w 136"/>
                  <a:gd name="T5" fmla="*/ 21 h 44"/>
                  <a:gd name="T6" fmla="*/ 66 w 136"/>
                  <a:gd name="T7" fmla="*/ 0 h 44"/>
                  <a:gd name="T8" fmla="*/ 14 w 136"/>
                  <a:gd name="T9" fmla="*/ 2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44">
                    <a:moveTo>
                      <a:pt x="14" y="20"/>
                    </a:moveTo>
                    <a:cubicBezTo>
                      <a:pt x="37" y="37"/>
                      <a:pt x="116" y="44"/>
                      <a:pt x="126" y="40"/>
                    </a:cubicBezTo>
                    <a:cubicBezTo>
                      <a:pt x="136" y="37"/>
                      <a:pt x="136" y="30"/>
                      <a:pt x="127" y="21"/>
                    </a:cubicBezTo>
                    <a:cubicBezTo>
                      <a:pt x="117" y="11"/>
                      <a:pt x="104" y="0"/>
                      <a:pt x="66" y="0"/>
                    </a:cubicBezTo>
                    <a:cubicBezTo>
                      <a:pt x="28" y="0"/>
                      <a:pt x="0" y="10"/>
                      <a:pt x="14" y="20"/>
                    </a:cubicBezTo>
                    <a:close/>
                  </a:path>
                </a:pathLst>
              </a:custGeom>
              <a:solidFill>
                <a:srgbClr val="E8F0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7" name="Oval 1175"/>
              <p:cNvSpPr>
                <a:spLocks noChangeArrowheads="1"/>
              </p:cNvSpPr>
              <p:nvPr/>
            </p:nvSpPr>
            <p:spPr bwMode="auto">
              <a:xfrm>
                <a:off x="5945188" y="1638520"/>
                <a:ext cx="23813" cy="20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8" name="Freeform 1176"/>
              <p:cNvSpPr/>
              <p:nvPr/>
            </p:nvSpPr>
            <p:spPr bwMode="auto">
              <a:xfrm>
                <a:off x="6580188" y="1122582"/>
                <a:ext cx="433388" cy="249238"/>
              </a:xfrm>
              <a:custGeom>
                <a:avLst/>
                <a:gdLst>
                  <a:gd name="T0" fmla="*/ 112 w 160"/>
                  <a:gd name="T1" fmla="*/ 6 h 92"/>
                  <a:gd name="T2" fmla="*/ 13 w 160"/>
                  <a:gd name="T3" fmla="*/ 73 h 92"/>
                  <a:gd name="T4" fmla="*/ 47 w 160"/>
                  <a:gd name="T5" fmla="*/ 82 h 92"/>
                  <a:gd name="T6" fmla="*/ 131 w 160"/>
                  <a:gd name="T7" fmla="*/ 20 h 92"/>
                  <a:gd name="T8" fmla="*/ 149 w 160"/>
                  <a:gd name="T9" fmla="*/ 5 h 92"/>
                  <a:gd name="T10" fmla="*/ 112 w 160"/>
                  <a:gd name="T11" fmla="*/ 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0" h="92">
                    <a:moveTo>
                      <a:pt x="112" y="6"/>
                    </a:moveTo>
                    <a:cubicBezTo>
                      <a:pt x="88" y="11"/>
                      <a:pt x="0" y="54"/>
                      <a:pt x="13" y="73"/>
                    </a:cubicBezTo>
                    <a:cubicBezTo>
                      <a:pt x="25" y="92"/>
                      <a:pt x="36" y="89"/>
                      <a:pt x="47" y="82"/>
                    </a:cubicBezTo>
                    <a:cubicBezTo>
                      <a:pt x="58" y="75"/>
                      <a:pt x="111" y="24"/>
                      <a:pt x="131" y="20"/>
                    </a:cubicBezTo>
                    <a:cubicBezTo>
                      <a:pt x="151" y="16"/>
                      <a:pt x="160" y="7"/>
                      <a:pt x="149" y="5"/>
                    </a:cubicBezTo>
                    <a:cubicBezTo>
                      <a:pt x="149" y="5"/>
                      <a:pt x="136" y="0"/>
                      <a:pt x="112" y="6"/>
                    </a:cubicBezTo>
                    <a:close/>
                  </a:path>
                </a:pathLst>
              </a:custGeom>
              <a:solidFill>
                <a:srgbClr val="246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9" name="Oval 1177"/>
              <p:cNvSpPr>
                <a:spLocks noChangeArrowheads="1"/>
              </p:cNvSpPr>
              <p:nvPr/>
            </p:nvSpPr>
            <p:spPr bwMode="auto">
              <a:xfrm>
                <a:off x="6848475" y="1160682"/>
                <a:ext cx="15875" cy="158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0" name="Oval 1178"/>
              <p:cNvSpPr>
                <a:spLocks noChangeArrowheads="1"/>
              </p:cNvSpPr>
              <p:nvPr/>
            </p:nvSpPr>
            <p:spPr bwMode="auto">
              <a:xfrm>
                <a:off x="6797675" y="1184495"/>
                <a:ext cx="11113" cy="79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1" name="Freeform 1179"/>
              <p:cNvSpPr/>
              <p:nvPr/>
            </p:nvSpPr>
            <p:spPr bwMode="auto">
              <a:xfrm>
                <a:off x="4954588" y="2703732"/>
                <a:ext cx="574675" cy="136525"/>
              </a:xfrm>
              <a:custGeom>
                <a:avLst/>
                <a:gdLst>
                  <a:gd name="T0" fmla="*/ 17 w 212"/>
                  <a:gd name="T1" fmla="*/ 12 h 50"/>
                  <a:gd name="T2" fmla="*/ 57 w 212"/>
                  <a:gd name="T3" fmla="*/ 20 h 50"/>
                  <a:gd name="T4" fmla="*/ 110 w 212"/>
                  <a:gd name="T5" fmla="*/ 34 h 50"/>
                  <a:gd name="T6" fmla="*/ 157 w 212"/>
                  <a:gd name="T7" fmla="*/ 28 h 50"/>
                  <a:gd name="T8" fmla="*/ 201 w 212"/>
                  <a:gd name="T9" fmla="*/ 48 h 50"/>
                  <a:gd name="T10" fmla="*/ 211 w 212"/>
                  <a:gd name="T11" fmla="*/ 9 h 50"/>
                  <a:gd name="T12" fmla="*/ 25 w 212"/>
                  <a:gd name="T13" fmla="*/ 1 h 50"/>
                  <a:gd name="T14" fmla="*/ 17 w 212"/>
                  <a:gd name="T15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50">
                    <a:moveTo>
                      <a:pt x="17" y="12"/>
                    </a:moveTo>
                    <a:cubicBezTo>
                      <a:pt x="22" y="16"/>
                      <a:pt x="38" y="10"/>
                      <a:pt x="57" y="20"/>
                    </a:cubicBezTo>
                    <a:cubicBezTo>
                      <a:pt x="76" y="29"/>
                      <a:pt x="87" y="34"/>
                      <a:pt x="110" y="34"/>
                    </a:cubicBezTo>
                    <a:cubicBezTo>
                      <a:pt x="132" y="34"/>
                      <a:pt x="140" y="27"/>
                      <a:pt x="157" y="28"/>
                    </a:cubicBezTo>
                    <a:cubicBezTo>
                      <a:pt x="175" y="30"/>
                      <a:pt x="190" y="50"/>
                      <a:pt x="201" y="48"/>
                    </a:cubicBezTo>
                    <a:cubicBezTo>
                      <a:pt x="212" y="45"/>
                      <a:pt x="211" y="9"/>
                      <a:pt x="211" y="9"/>
                    </a:cubicBezTo>
                    <a:cubicBezTo>
                      <a:pt x="207" y="5"/>
                      <a:pt x="51" y="2"/>
                      <a:pt x="25" y="1"/>
                    </a:cubicBezTo>
                    <a:cubicBezTo>
                      <a:pt x="0" y="0"/>
                      <a:pt x="12" y="9"/>
                      <a:pt x="17" y="12"/>
                    </a:cubicBezTo>
                    <a:close/>
                  </a:path>
                </a:pathLst>
              </a:custGeom>
              <a:solidFill>
                <a:srgbClr val="0E2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2" name="Freeform 1180"/>
              <p:cNvSpPr/>
              <p:nvPr/>
            </p:nvSpPr>
            <p:spPr bwMode="auto">
              <a:xfrm>
                <a:off x="5019675" y="2711670"/>
                <a:ext cx="504825" cy="87313"/>
              </a:xfrm>
              <a:custGeom>
                <a:avLst/>
                <a:gdLst>
                  <a:gd name="T0" fmla="*/ 183 w 186"/>
                  <a:gd name="T1" fmla="*/ 26 h 32"/>
                  <a:gd name="T2" fmla="*/ 185 w 186"/>
                  <a:gd name="T3" fmla="*/ 8 h 32"/>
                  <a:gd name="T4" fmla="*/ 6 w 186"/>
                  <a:gd name="T5" fmla="*/ 2 h 32"/>
                  <a:gd name="T6" fmla="*/ 16 w 186"/>
                  <a:gd name="T7" fmla="*/ 9 h 32"/>
                  <a:gd name="T8" fmla="*/ 26 w 186"/>
                  <a:gd name="T9" fmla="*/ 9 h 32"/>
                  <a:gd name="T10" fmla="*/ 35 w 186"/>
                  <a:gd name="T11" fmla="*/ 12 h 32"/>
                  <a:gd name="T12" fmla="*/ 44 w 186"/>
                  <a:gd name="T13" fmla="*/ 12 h 32"/>
                  <a:gd name="T14" fmla="*/ 52 w 186"/>
                  <a:gd name="T15" fmla="*/ 14 h 32"/>
                  <a:gd name="T16" fmla="*/ 62 w 186"/>
                  <a:gd name="T17" fmla="*/ 16 h 32"/>
                  <a:gd name="T18" fmla="*/ 69 w 186"/>
                  <a:gd name="T19" fmla="*/ 15 h 32"/>
                  <a:gd name="T20" fmla="*/ 76 w 186"/>
                  <a:gd name="T21" fmla="*/ 14 h 32"/>
                  <a:gd name="T22" fmla="*/ 80 w 186"/>
                  <a:gd name="T23" fmla="*/ 16 h 32"/>
                  <a:gd name="T24" fmla="*/ 88 w 186"/>
                  <a:gd name="T25" fmla="*/ 14 h 32"/>
                  <a:gd name="T26" fmla="*/ 89 w 186"/>
                  <a:gd name="T27" fmla="*/ 23 h 32"/>
                  <a:gd name="T28" fmla="*/ 105 w 186"/>
                  <a:gd name="T29" fmla="*/ 13 h 32"/>
                  <a:gd name="T30" fmla="*/ 110 w 186"/>
                  <a:gd name="T31" fmla="*/ 15 h 32"/>
                  <a:gd name="T32" fmla="*/ 122 w 186"/>
                  <a:gd name="T33" fmla="*/ 15 h 32"/>
                  <a:gd name="T34" fmla="*/ 131 w 186"/>
                  <a:gd name="T35" fmla="*/ 15 h 32"/>
                  <a:gd name="T36" fmla="*/ 139 w 186"/>
                  <a:gd name="T37" fmla="*/ 16 h 32"/>
                  <a:gd name="T38" fmla="*/ 146 w 186"/>
                  <a:gd name="T39" fmla="*/ 17 h 32"/>
                  <a:gd name="T40" fmla="*/ 150 w 186"/>
                  <a:gd name="T41" fmla="*/ 17 h 32"/>
                  <a:gd name="T42" fmla="*/ 159 w 186"/>
                  <a:gd name="T43" fmla="*/ 17 h 32"/>
                  <a:gd name="T44" fmla="*/ 165 w 186"/>
                  <a:gd name="T45" fmla="*/ 18 h 32"/>
                  <a:gd name="T46" fmla="*/ 177 w 186"/>
                  <a:gd name="T47" fmla="*/ 17 h 32"/>
                  <a:gd name="T48" fmla="*/ 182 w 186"/>
                  <a:gd name="T49" fmla="*/ 22 h 32"/>
                  <a:gd name="T50" fmla="*/ 183 w 186"/>
                  <a:gd name="T51" fmla="*/ 2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6" h="32">
                    <a:moveTo>
                      <a:pt x="183" y="26"/>
                    </a:moveTo>
                    <a:cubicBezTo>
                      <a:pt x="186" y="21"/>
                      <a:pt x="185" y="8"/>
                      <a:pt x="185" y="8"/>
                    </a:cubicBezTo>
                    <a:cubicBezTo>
                      <a:pt x="185" y="8"/>
                      <a:pt x="12" y="0"/>
                      <a:pt x="6" y="2"/>
                    </a:cubicBezTo>
                    <a:cubicBezTo>
                      <a:pt x="0" y="5"/>
                      <a:pt x="13" y="9"/>
                      <a:pt x="16" y="9"/>
                    </a:cubicBezTo>
                    <a:cubicBezTo>
                      <a:pt x="18" y="8"/>
                      <a:pt x="22" y="7"/>
                      <a:pt x="26" y="9"/>
                    </a:cubicBezTo>
                    <a:cubicBezTo>
                      <a:pt x="30" y="12"/>
                      <a:pt x="32" y="13"/>
                      <a:pt x="35" y="12"/>
                    </a:cubicBezTo>
                    <a:cubicBezTo>
                      <a:pt x="38" y="11"/>
                      <a:pt x="41" y="9"/>
                      <a:pt x="44" y="12"/>
                    </a:cubicBezTo>
                    <a:cubicBezTo>
                      <a:pt x="46" y="15"/>
                      <a:pt x="52" y="19"/>
                      <a:pt x="52" y="14"/>
                    </a:cubicBezTo>
                    <a:cubicBezTo>
                      <a:pt x="52" y="9"/>
                      <a:pt x="62" y="12"/>
                      <a:pt x="62" y="16"/>
                    </a:cubicBezTo>
                    <a:cubicBezTo>
                      <a:pt x="62" y="20"/>
                      <a:pt x="65" y="22"/>
                      <a:pt x="69" y="15"/>
                    </a:cubicBezTo>
                    <a:cubicBezTo>
                      <a:pt x="73" y="8"/>
                      <a:pt x="78" y="10"/>
                      <a:pt x="76" y="14"/>
                    </a:cubicBezTo>
                    <a:cubicBezTo>
                      <a:pt x="75" y="18"/>
                      <a:pt x="78" y="22"/>
                      <a:pt x="80" y="16"/>
                    </a:cubicBezTo>
                    <a:cubicBezTo>
                      <a:pt x="81" y="10"/>
                      <a:pt x="92" y="9"/>
                      <a:pt x="88" y="14"/>
                    </a:cubicBezTo>
                    <a:cubicBezTo>
                      <a:pt x="84" y="20"/>
                      <a:pt x="85" y="29"/>
                      <a:pt x="89" y="23"/>
                    </a:cubicBezTo>
                    <a:cubicBezTo>
                      <a:pt x="94" y="17"/>
                      <a:pt x="106" y="12"/>
                      <a:pt x="105" y="13"/>
                    </a:cubicBezTo>
                    <a:cubicBezTo>
                      <a:pt x="103" y="15"/>
                      <a:pt x="104" y="21"/>
                      <a:pt x="110" y="15"/>
                    </a:cubicBezTo>
                    <a:cubicBezTo>
                      <a:pt x="116" y="9"/>
                      <a:pt x="120" y="12"/>
                      <a:pt x="122" y="15"/>
                    </a:cubicBezTo>
                    <a:cubicBezTo>
                      <a:pt x="124" y="18"/>
                      <a:pt x="129" y="18"/>
                      <a:pt x="131" y="15"/>
                    </a:cubicBezTo>
                    <a:cubicBezTo>
                      <a:pt x="134" y="11"/>
                      <a:pt x="137" y="13"/>
                      <a:pt x="139" y="16"/>
                    </a:cubicBezTo>
                    <a:cubicBezTo>
                      <a:pt x="141" y="18"/>
                      <a:pt x="145" y="20"/>
                      <a:pt x="146" y="17"/>
                    </a:cubicBezTo>
                    <a:cubicBezTo>
                      <a:pt x="147" y="14"/>
                      <a:pt x="148" y="13"/>
                      <a:pt x="150" y="17"/>
                    </a:cubicBezTo>
                    <a:cubicBezTo>
                      <a:pt x="151" y="22"/>
                      <a:pt x="157" y="23"/>
                      <a:pt x="159" y="17"/>
                    </a:cubicBezTo>
                    <a:cubicBezTo>
                      <a:pt x="161" y="11"/>
                      <a:pt x="164" y="14"/>
                      <a:pt x="165" y="18"/>
                    </a:cubicBezTo>
                    <a:cubicBezTo>
                      <a:pt x="167" y="23"/>
                      <a:pt x="173" y="23"/>
                      <a:pt x="177" y="17"/>
                    </a:cubicBezTo>
                    <a:cubicBezTo>
                      <a:pt x="181" y="11"/>
                      <a:pt x="182" y="17"/>
                      <a:pt x="182" y="22"/>
                    </a:cubicBezTo>
                    <a:cubicBezTo>
                      <a:pt x="182" y="27"/>
                      <a:pt x="180" y="32"/>
                      <a:pt x="183" y="26"/>
                    </a:cubicBezTo>
                    <a:close/>
                  </a:path>
                </a:pathLst>
              </a:custGeom>
              <a:solidFill>
                <a:srgbClr val="072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3" name="Freeform 1181"/>
              <p:cNvSpPr/>
              <p:nvPr/>
            </p:nvSpPr>
            <p:spPr bwMode="auto">
              <a:xfrm>
                <a:off x="5735638" y="2730720"/>
                <a:ext cx="204788" cy="298450"/>
              </a:xfrm>
              <a:custGeom>
                <a:avLst/>
                <a:gdLst>
                  <a:gd name="T0" fmla="*/ 2 w 75"/>
                  <a:gd name="T1" fmla="*/ 102 h 110"/>
                  <a:gd name="T2" fmla="*/ 59 w 75"/>
                  <a:gd name="T3" fmla="*/ 70 h 110"/>
                  <a:gd name="T4" fmla="*/ 69 w 75"/>
                  <a:gd name="T5" fmla="*/ 18 h 110"/>
                  <a:gd name="T6" fmla="*/ 15 w 75"/>
                  <a:gd name="T7" fmla="*/ 9 h 110"/>
                  <a:gd name="T8" fmla="*/ 22 w 75"/>
                  <a:gd name="T9" fmla="*/ 58 h 110"/>
                  <a:gd name="T10" fmla="*/ 2 w 75"/>
                  <a:gd name="T11" fmla="*/ 10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110">
                    <a:moveTo>
                      <a:pt x="2" y="102"/>
                    </a:moveTo>
                    <a:cubicBezTo>
                      <a:pt x="4" y="110"/>
                      <a:pt x="43" y="95"/>
                      <a:pt x="59" y="70"/>
                    </a:cubicBezTo>
                    <a:cubicBezTo>
                      <a:pt x="75" y="44"/>
                      <a:pt x="69" y="18"/>
                      <a:pt x="69" y="18"/>
                    </a:cubicBezTo>
                    <a:cubicBezTo>
                      <a:pt x="69" y="18"/>
                      <a:pt x="15" y="0"/>
                      <a:pt x="15" y="9"/>
                    </a:cubicBezTo>
                    <a:cubicBezTo>
                      <a:pt x="16" y="18"/>
                      <a:pt x="27" y="40"/>
                      <a:pt x="22" y="58"/>
                    </a:cubicBezTo>
                    <a:cubicBezTo>
                      <a:pt x="18" y="77"/>
                      <a:pt x="0" y="93"/>
                      <a:pt x="2" y="102"/>
                    </a:cubicBezTo>
                    <a:close/>
                  </a:path>
                </a:pathLst>
              </a:custGeom>
              <a:solidFill>
                <a:srgbClr val="0E2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4" name="Freeform 1182"/>
              <p:cNvSpPr/>
              <p:nvPr/>
            </p:nvSpPr>
            <p:spPr bwMode="auto">
              <a:xfrm>
                <a:off x="5772150" y="2749770"/>
                <a:ext cx="157163" cy="193675"/>
              </a:xfrm>
              <a:custGeom>
                <a:avLst/>
                <a:gdLst>
                  <a:gd name="T0" fmla="*/ 45 w 58"/>
                  <a:gd name="T1" fmla="*/ 56 h 71"/>
                  <a:gd name="T2" fmla="*/ 55 w 58"/>
                  <a:gd name="T3" fmla="*/ 13 h 71"/>
                  <a:gd name="T4" fmla="*/ 6 w 58"/>
                  <a:gd name="T5" fmla="*/ 3 h 71"/>
                  <a:gd name="T6" fmla="*/ 12 w 58"/>
                  <a:gd name="T7" fmla="*/ 16 h 71"/>
                  <a:gd name="T8" fmla="*/ 18 w 58"/>
                  <a:gd name="T9" fmla="*/ 25 h 71"/>
                  <a:gd name="T10" fmla="*/ 23 w 58"/>
                  <a:gd name="T11" fmla="*/ 19 h 71"/>
                  <a:gd name="T12" fmla="*/ 27 w 58"/>
                  <a:gd name="T13" fmla="*/ 42 h 71"/>
                  <a:gd name="T14" fmla="*/ 31 w 58"/>
                  <a:gd name="T15" fmla="*/ 28 h 71"/>
                  <a:gd name="T16" fmla="*/ 34 w 58"/>
                  <a:gd name="T17" fmla="*/ 46 h 71"/>
                  <a:gd name="T18" fmla="*/ 40 w 58"/>
                  <a:gd name="T19" fmla="*/ 32 h 71"/>
                  <a:gd name="T20" fmla="*/ 45 w 58"/>
                  <a:gd name="T21" fmla="*/ 36 h 71"/>
                  <a:gd name="T22" fmla="*/ 45 w 58"/>
                  <a:gd name="T23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71">
                    <a:moveTo>
                      <a:pt x="45" y="56"/>
                    </a:moveTo>
                    <a:cubicBezTo>
                      <a:pt x="58" y="40"/>
                      <a:pt x="55" y="13"/>
                      <a:pt x="55" y="13"/>
                    </a:cubicBezTo>
                    <a:cubicBezTo>
                      <a:pt x="55" y="13"/>
                      <a:pt x="12" y="0"/>
                      <a:pt x="6" y="3"/>
                    </a:cubicBezTo>
                    <a:cubicBezTo>
                      <a:pt x="0" y="6"/>
                      <a:pt x="8" y="11"/>
                      <a:pt x="12" y="16"/>
                    </a:cubicBezTo>
                    <a:cubicBezTo>
                      <a:pt x="16" y="21"/>
                      <a:pt x="16" y="30"/>
                      <a:pt x="18" y="25"/>
                    </a:cubicBezTo>
                    <a:cubicBezTo>
                      <a:pt x="19" y="21"/>
                      <a:pt x="18" y="15"/>
                      <a:pt x="23" y="19"/>
                    </a:cubicBezTo>
                    <a:cubicBezTo>
                      <a:pt x="27" y="22"/>
                      <a:pt x="26" y="42"/>
                      <a:pt x="27" y="42"/>
                    </a:cubicBezTo>
                    <a:cubicBezTo>
                      <a:pt x="28" y="42"/>
                      <a:pt x="27" y="27"/>
                      <a:pt x="31" y="28"/>
                    </a:cubicBezTo>
                    <a:cubicBezTo>
                      <a:pt x="35" y="29"/>
                      <a:pt x="34" y="39"/>
                      <a:pt x="34" y="46"/>
                    </a:cubicBezTo>
                    <a:cubicBezTo>
                      <a:pt x="34" y="52"/>
                      <a:pt x="37" y="43"/>
                      <a:pt x="40" y="32"/>
                    </a:cubicBezTo>
                    <a:cubicBezTo>
                      <a:pt x="42" y="22"/>
                      <a:pt x="45" y="24"/>
                      <a:pt x="45" y="36"/>
                    </a:cubicBezTo>
                    <a:cubicBezTo>
                      <a:pt x="45" y="48"/>
                      <a:pt x="32" y="71"/>
                      <a:pt x="45" y="56"/>
                    </a:cubicBezTo>
                    <a:close/>
                  </a:path>
                </a:pathLst>
              </a:custGeom>
              <a:solidFill>
                <a:srgbClr val="072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5" name="Freeform 1183"/>
              <p:cNvSpPr/>
              <p:nvPr/>
            </p:nvSpPr>
            <p:spPr bwMode="auto">
              <a:xfrm>
                <a:off x="4848225" y="2251295"/>
                <a:ext cx="1506538" cy="558800"/>
              </a:xfrm>
              <a:custGeom>
                <a:avLst/>
                <a:gdLst>
                  <a:gd name="T0" fmla="*/ 479 w 555"/>
                  <a:gd name="T1" fmla="*/ 5 h 206"/>
                  <a:gd name="T2" fmla="*/ 382 w 555"/>
                  <a:gd name="T3" fmla="*/ 13 h 206"/>
                  <a:gd name="T4" fmla="*/ 180 w 555"/>
                  <a:gd name="T5" fmla="*/ 65 h 206"/>
                  <a:gd name="T6" fmla="*/ 14 w 555"/>
                  <a:gd name="T7" fmla="*/ 116 h 206"/>
                  <a:gd name="T8" fmla="*/ 15 w 555"/>
                  <a:gd name="T9" fmla="*/ 168 h 206"/>
                  <a:gd name="T10" fmla="*/ 108 w 555"/>
                  <a:gd name="T11" fmla="*/ 175 h 206"/>
                  <a:gd name="T12" fmla="*/ 276 w 555"/>
                  <a:gd name="T13" fmla="*/ 184 h 206"/>
                  <a:gd name="T14" fmla="*/ 436 w 555"/>
                  <a:gd name="T15" fmla="*/ 204 h 206"/>
                  <a:gd name="T16" fmla="*/ 518 w 555"/>
                  <a:gd name="T17" fmla="*/ 196 h 206"/>
                  <a:gd name="T18" fmla="*/ 540 w 555"/>
                  <a:gd name="T19" fmla="*/ 170 h 206"/>
                  <a:gd name="T20" fmla="*/ 554 w 555"/>
                  <a:gd name="T21" fmla="*/ 147 h 206"/>
                  <a:gd name="T22" fmla="*/ 546 w 555"/>
                  <a:gd name="T23" fmla="*/ 109 h 206"/>
                  <a:gd name="T24" fmla="*/ 533 w 555"/>
                  <a:gd name="T25" fmla="*/ 37 h 206"/>
                  <a:gd name="T26" fmla="*/ 479 w 555"/>
                  <a:gd name="T27" fmla="*/ 5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5" h="206">
                    <a:moveTo>
                      <a:pt x="479" y="5"/>
                    </a:moveTo>
                    <a:cubicBezTo>
                      <a:pt x="458" y="0"/>
                      <a:pt x="382" y="13"/>
                      <a:pt x="382" y="13"/>
                    </a:cubicBezTo>
                    <a:cubicBezTo>
                      <a:pt x="336" y="18"/>
                      <a:pt x="201" y="57"/>
                      <a:pt x="180" y="65"/>
                    </a:cubicBezTo>
                    <a:cubicBezTo>
                      <a:pt x="158" y="74"/>
                      <a:pt x="29" y="111"/>
                      <a:pt x="14" y="116"/>
                    </a:cubicBezTo>
                    <a:cubicBezTo>
                      <a:pt x="0" y="122"/>
                      <a:pt x="9" y="152"/>
                      <a:pt x="15" y="168"/>
                    </a:cubicBezTo>
                    <a:cubicBezTo>
                      <a:pt x="21" y="184"/>
                      <a:pt x="72" y="174"/>
                      <a:pt x="108" y="175"/>
                    </a:cubicBezTo>
                    <a:cubicBezTo>
                      <a:pt x="144" y="177"/>
                      <a:pt x="237" y="182"/>
                      <a:pt x="276" y="184"/>
                    </a:cubicBezTo>
                    <a:cubicBezTo>
                      <a:pt x="315" y="185"/>
                      <a:pt x="400" y="203"/>
                      <a:pt x="436" y="204"/>
                    </a:cubicBezTo>
                    <a:cubicBezTo>
                      <a:pt x="472" y="206"/>
                      <a:pt x="495" y="204"/>
                      <a:pt x="518" y="196"/>
                    </a:cubicBezTo>
                    <a:cubicBezTo>
                      <a:pt x="541" y="189"/>
                      <a:pt x="528" y="170"/>
                      <a:pt x="540" y="170"/>
                    </a:cubicBezTo>
                    <a:cubicBezTo>
                      <a:pt x="552" y="171"/>
                      <a:pt x="552" y="154"/>
                      <a:pt x="554" y="147"/>
                    </a:cubicBezTo>
                    <a:cubicBezTo>
                      <a:pt x="555" y="139"/>
                      <a:pt x="552" y="120"/>
                      <a:pt x="546" y="109"/>
                    </a:cubicBezTo>
                    <a:cubicBezTo>
                      <a:pt x="541" y="99"/>
                      <a:pt x="539" y="50"/>
                      <a:pt x="533" y="37"/>
                    </a:cubicBezTo>
                    <a:cubicBezTo>
                      <a:pt x="528" y="25"/>
                      <a:pt x="500" y="10"/>
                      <a:pt x="479" y="5"/>
                    </a:cubicBezTo>
                    <a:close/>
                  </a:path>
                </a:pathLst>
              </a:custGeom>
              <a:solidFill>
                <a:srgbClr val="0096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6" name="Freeform 1184"/>
              <p:cNvSpPr/>
              <p:nvPr/>
            </p:nvSpPr>
            <p:spPr bwMode="auto">
              <a:xfrm>
                <a:off x="4927600" y="2102070"/>
                <a:ext cx="1198563" cy="493713"/>
              </a:xfrm>
              <a:custGeom>
                <a:avLst/>
                <a:gdLst>
                  <a:gd name="T0" fmla="*/ 349 w 442"/>
                  <a:gd name="T1" fmla="*/ 1 h 182"/>
                  <a:gd name="T2" fmla="*/ 304 w 442"/>
                  <a:gd name="T3" fmla="*/ 15 h 182"/>
                  <a:gd name="T4" fmla="*/ 248 w 442"/>
                  <a:gd name="T5" fmla="*/ 32 h 182"/>
                  <a:gd name="T6" fmla="*/ 188 w 442"/>
                  <a:gd name="T7" fmla="*/ 61 h 182"/>
                  <a:gd name="T8" fmla="*/ 130 w 442"/>
                  <a:gd name="T9" fmla="*/ 92 h 182"/>
                  <a:gd name="T10" fmla="*/ 66 w 442"/>
                  <a:gd name="T11" fmla="*/ 123 h 182"/>
                  <a:gd name="T12" fmla="*/ 27 w 442"/>
                  <a:gd name="T13" fmla="*/ 138 h 182"/>
                  <a:gd name="T14" fmla="*/ 1 w 442"/>
                  <a:gd name="T15" fmla="*/ 165 h 182"/>
                  <a:gd name="T16" fmla="*/ 85 w 442"/>
                  <a:gd name="T17" fmla="*/ 163 h 182"/>
                  <a:gd name="T18" fmla="*/ 357 w 442"/>
                  <a:gd name="T19" fmla="*/ 105 h 182"/>
                  <a:gd name="T20" fmla="*/ 428 w 442"/>
                  <a:gd name="T21" fmla="*/ 64 h 182"/>
                  <a:gd name="T22" fmla="*/ 349 w 442"/>
                  <a:gd name="T23" fmla="*/ 1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2" h="182">
                    <a:moveTo>
                      <a:pt x="349" y="1"/>
                    </a:moveTo>
                    <a:cubicBezTo>
                      <a:pt x="332" y="1"/>
                      <a:pt x="317" y="15"/>
                      <a:pt x="304" y="15"/>
                    </a:cubicBezTo>
                    <a:cubicBezTo>
                      <a:pt x="292" y="15"/>
                      <a:pt x="266" y="24"/>
                      <a:pt x="248" y="32"/>
                    </a:cubicBezTo>
                    <a:cubicBezTo>
                      <a:pt x="229" y="39"/>
                      <a:pt x="214" y="55"/>
                      <a:pt x="188" y="61"/>
                    </a:cubicBezTo>
                    <a:cubicBezTo>
                      <a:pt x="161" y="68"/>
                      <a:pt x="157" y="76"/>
                      <a:pt x="130" y="92"/>
                    </a:cubicBezTo>
                    <a:cubicBezTo>
                      <a:pt x="103" y="109"/>
                      <a:pt x="81" y="122"/>
                      <a:pt x="66" y="123"/>
                    </a:cubicBezTo>
                    <a:cubicBezTo>
                      <a:pt x="52" y="123"/>
                      <a:pt x="47" y="135"/>
                      <a:pt x="27" y="138"/>
                    </a:cubicBezTo>
                    <a:cubicBezTo>
                      <a:pt x="8" y="142"/>
                      <a:pt x="2" y="159"/>
                      <a:pt x="1" y="165"/>
                    </a:cubicBezTo>
                    <a:cubicBezTo>
                      <a:pt x="0" y="171"/>
                      <a:pt x="49" y="182"/>
                      <a:pt x="85" y="163"/>
                    </a:cubicBezTo>
                    <a:cubicBezTo>
                      <a:pt x="121" y="145"/>
                      <a:pt x="318" y="119"/>
                      <a:pt x="357" y="105"/>
                    </a:cubicBezTo>
                    <a:cubicBezTo>
                      <a:pt x="395" y="91"/>
                      <a:pt x="442" y="72"/>
                      <a:pt x="428" y="64"/>
                    </a:cubicBezTo>
                    <a:cubicBezTo>
                      <a:pt x="428" y="64"/>
                      <a:pt x="366" y="0"/>
                      <a:pt x="349" y="1"/>
                    </a:cubicBezTo>
                    <a:close/>
                  </a:path>
                </a:pathLst>
              </a:custGeom>
              <a:solidFill>
                <a:srgbClr val="F18C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7" name="Freeform 1185"/>
              <p:cNvSpPr/>
              <p:nvPr/>
            </p:nvSpPr>
            <p:spPr bwMode="auto">
              <a:xfrm>
                <a:off x="6075363" y="2665632"/>
                <a:ext cx="228600" cy="60325"/>
              </a:xfrm>
              <a:custGeom>
                <a:avLst/>
                <a:gdLst>
                  <a:gd name="T0" fmla="*/ 16 w 84"/>
                  <a:gd name="T1" fmla="*/ 15 h 22"/>
                  <a:gd name="T2" fmla="*/ 49 w 84"/>
                  <a:gd name="T3" fmla="*/ 11 h 22"/>
                  <a:gd name="T4" fmla="*/ 84 w 84"/>
                  <a:gd name="T5" fmla="*/ 15 h 22"/>
                  <a:gd name="T6" fmla="*/ 31 w 84"/>
                  <a:gd name="T7" fmla="*/ 5 h 22"/>
                  <a:gd name="T8" fmla="*/ 16 w 84"/>
                  <a:gd name="T9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22">
                    <a:moveTo>
                      <a:pt x="16" y="15"/>
                    </a:moveTo>
                    <a:cubicBezTo>
                      <a:pt x="25" y="14"/>
                      <a:pt x="31" y="10"/>
                      <a:pt x="49" y="11"/>
                    </a:cubicBezTo>
                    <a:cubicBezTo>
                      <a:pt x="67" y="13"/>
                      <a:pt x="84" y="22"/>
                      <a:pt x="84" y="15"/>
                    </a:cubicBezTo>
                    <a:cubicBezTo>
                      <a:pt x="84" y="15"/>
                      <a:pt x="62" y="0"/>
                      <a:pt x="31" y="5"/>
                    </a:cubicBezTo>
                    <a:cubicBezTo>
                      <a:pt x="0" y="10"/>
                      <a:pt x="7" y="16"/>
                      <a:pt x="16" y="15"/>
                    </a:cubicBezTo>
                    <a:close/>
                  </a:path>
                </a:pathLst>
              </a:custGeom>
              <a:solidFill>
                <a:srgbClr val="007A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8" name="Freeform 1186"/>
              <p:cNvSpPr/>
              <p:nvPr/>
            </p:nvSpPr>
            <p:spPr bwMode="auto">
              <a:xfrm>
                <a:off x="5754688" y="2524345"/>
                <a:ext cx="239713" cy="185738"/>
              </a:xfrm>
              <a:custGeom>
                <a:avLst/>
                <a:gdLst>
                  <a:gd name="T0" fmla="*/ 12 w 88"/>
                  <a:gd name="T1" fmla="*/ 65 h 68"/>
                  <a:gd name="T2" fmla="*/ 44 w 88"/>
                  <a:gd name="T3" fmla="*/ 59 h 68"/>
                  <a:gd name="T4" fmla="*/ 75 w 88"/>
                  <a:gd name="T5" fmla="*/ 56 h 68"/>
                  <a:gd name="T6" fmla="*/ 85 w 88"/>
                  <a:gd name="T7" fmla="*/ 40 h 68"/>
                  <a:gd name="T8" fmla="*/ 74 w 88"/>
                  <a:gd name="T9" fmla="*/ 14 h 68"/>
                  <a:gd name="T10" fmla="*/ 14 w 88"/>
                  <a:gd name="T11" fmla="*/ 0 h 68"/>
                  <a:gd name="T12" fmla="*/ 3 w 88"/>
                  <a:gd name="T13" fmla="*/ 18 h 68"/>
                  <a:gd name="T14" fmla="*/ 5 w 88"/>
                  <a:gd name="T15" fmla="*/ 37 h 68"/>
                  <a:gd name="T16" fmla="*/ 10 w 88"/>
                  <a:gd name="T17" fmla="*/ 52 h 68"/>
                  <a:gd name="T18" fmla="*/ 12 w 88"/>
                  <a:gd name="T19" fmla="*/ 6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68">
                    <a:moveTo>
                      <a:pt x="12" y="65"/>
                    </a:moveTo>
                    <a:cubicBezTo>
                      <a:pt x="15" y="68"/>
                      <a:pt x="36" y="60"/>
                      <a:pt x="44" y="59"/>
                    </a:cubicBezTo>
                    <a:cubicBezTo>
                      <a:pt x="52" y="58"/>
                      <a:pt x="68" y="58"/>
                      <a:pt x="75" y="56"/>
                    </a:cubicBezTo>
                    <a:cubicBezTo>
                      <a:pt x="82" y="54"/>
                      <a:pt x="83" y="54"/>
                      <a:pt x="85" y="40"/>
                    </a:cubicBezTo>
                    <a:cubicBezTo>
                      <a:pt x="88" y="27"/>
                      <a:pt x="85" y="25"/>
                      <a:pt x="74" y="14"/>
                    </a:cubicBezTo>
                    <a:cubicBezTo>
                      <a:pt x="63" y="3"/>
                      <a:pt x="14" y="0"/>
                      <a:pt x="14" y="0"/>
                    </a:cubicBezTo>
                    <a:cubicBezTo>
                      <a:pt x="0" y="0"/>
                      <a:pt x="3" y="11"/>
                      <a:pt x="3" y="18"/>
                    </a:cubicBezTo>
                    <a:cubicBezTo>
                      <a:pt x="4" y="25"/>
                      <a:pt x="5" y="29"/>
                      <a:pt x="5" y="37"/>
                    </a:cubicBezTo>
                    <a:cubicBezTo>
                      <a:pt x="5" y="44"/>
                      <a:pt x="1" y="52"/>
                      <a:pt x="10" y="52"/>
                    </a:cubicBezTo>
                    <a:cubicBezTo>
                      <a:pt x="19" y="52"/>
                      <a:pt x="8" y="61"/>
                      <a:pt x="12" y="65"/>
                    </a:cubicBezTo>
                    <a:close/>
                  </a:path>
                </a:pathLst>
              </a:custGeom>
              <a:solidFill>
                <a:srgbClr val="F18C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9" name="Freeform 1187"/>
              <p:cNvSpPr/>
              <p:nvPr/>
            </p:nvSpPr>
            <p:spPr bwMode="auto">
              <a:xfrm>
                <a:off x="5784850" y="2549745"/>
                <a:ext cx="203200" cy="142875"/>
              </a:xfrm>
              <a:custGeom>
                <a:avLst/>
                <a:gdLst>
                  <a:gd name="T0" fmla="*/ 36 w 75"/>
                  <a:gd name="T1" fmla="*/ 39 h 53"/>
                  <a:gd name="T2" fmla="*/ 16 w 75"/>
                  <a:gd name="T3" fmla="*/ 51 h 53"/>
                  <a:gd name="T4" fmla="*/ 72 w 75"/>
                  <a:gd name="T5" fmla="*/ 43 h 53"/>
                  <a:gd name="T6" fmla="*/ 74 w 75"/>
                  <a:gd name="T7" fmla="*/ 28 h 53"/>
                  <a:gd name="T8" fmla="*/ 17 w 75"/>
                  <a:gd name="T9" fmla="*/ 0 h 53"/>
                  <a:gd name="T10" fmla="*/ 40 w 75"/>
                  <a:gd name="T11" fmla="*/ 16 h 53"/>
                  <a:gd name="T12" fmla="*/ 8 w 75"/>
                  <a:gd name="T13" fmla="*/ 12 h 53"/>
                  <a:gd name="T14" fmla="*/ 31 w 75"/>
                  <a:gd name="T15" fmla="*/ 20 h 53"/>
                  <a:gd name="T16" fmla="*/ 23 w 75"/>
                  <a:gd name="T17" fmla="*/ 28 h 53"/>
                  <a:gd name="T18" fmla="*/ 14 w 75"/>
                  <a:gd name="T19" fmla="*/ 36 h 53"/>
                  <a:gd name="T20" fmla="*/ 36 w 75"/>
                  <a:gd name="T21" fmla="*/ 3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53">
                    <a:moveTo>
                      <a:pt x="36" y="39"/>
                    </a:moveTo>
                    <a:cubicBezTo>
                      <a:pt x="20" y="43"/>
                      <a:pt x="8" y="53"/>
                      <a:pt x="16" y="51"/>
                    </a:cubicBezTo>
                    <a:cubicBezTo>
                      <a:pt x="24" y="48"/>
                      <a:pt x="72" y="43"/>
                      <a:pt x="72" y="43"/>
                    </a:cubicBezTo>
                    <a:cubicBezTo>
                      <a:pt x="72" y="43"/>
                      <a:pt x="75" y="36"/>
                      <a:pt x="74" y="28"/>
                    </a:cubicBezTo>
                    <a:cubicBezTo>
                      <a:pt x="74" y="19"/>
                      <a:pt x="17" y="0"/>
                      <a:pt x="17" y="0"/>
                    </a:cubicBezTo>
                    <a:cubicBezTo>
                      <a:pt x="9" y="3"/>
                      <a:pt x="35" y="12"/>
                      <a:pt x="40" y="16"/>
                    </a:cubicBezTo>
                    <a:cubicBezTo>
                      <a:pt x="44" y="20"/>
                      <a:pt x="17" y="9"/>
                      <a:pt x="8" y="12"/>
                    </a:cubicBezTo>
                    <a:cubicBezTo>
                      <a:pt x="0" y="15"/>
                      <a:pt x="18" y="16"/>
                      <a:pt x="31" y="20"/>
                    </a:cubicBezTo>
                    <a:cubicBezTo>
                      <a:pt x="43" y="25"/>
                      <a:pt x="39" y="29"/>
                      <a:pt x="23" y="28"/>
                    </a:cubicBezTo>
                    <a:cubicBezTo>
                      <a:pt x="6" y="27"/>
                      <a:pt x="0" y="35"/>
                      <a:pt x="14" y="36"/>
                    </a:cubicBezTo>
                    <a:cubicBezTo>
                      <a:pt x="28" y="37"/>
                      <a:pt x="51" y="35"/>
                      <a:pt x="36" y="39"/>
                    </a:cubicBezTo>
                    <a:close/>
                  </a:path>
                </a:pathLst>
              </a:custGeom>
              <a:solidFill>
                <a:srgbClr val="EB61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0" name="Freeform 1188"/>
              <p:cNvSpPr/>
              <p:nvPr/>
            </p:nvSpPr>
            <p:spPr bwMode="auto">
              <a:xfrm>
                <a:off x="4943475" y="2124295"/>
                <a:ext cx="1116013" cy="419100"/>
              </a:xfrm>
              <a:custGeom>
                <a:avLst/>
                <a:gdLst>
                  <a:gd name="T0" fmla="*/ 21 w 411"/>
                  <a:gd name="T1" fmla="*/ 147 h 155"/>
                  <a:gd name="T2" fmla="*/ 13 w 411"/>
                  <a:gd name="T3" fmla="*/ 150 h 155"/>
                  <a:gd name="T4" fmla="*/ 1 w 411"/>
                  <a:gd name="T5" fmla="*/ 148 h 155"/>
                  <a:gd name="T6" fmla="*/ 18 w 411"/>
                  <a:gd name="T7" fmla="*/ 155 h 155"/>
                  <a:gd name="T8" fmla="*/ 270 w 411"/>
                  <a:gd name="T9" fmla="*/ 81 h 155"/>
                  <a:gd name="T10" fmla="*/ 410 w 411"/>
                  <a:gd name="T11" fmla="*/ 50 h 155"/>
                  <a:gd name="T12" fmla="*/ 352 w 411"/>
                  <a:gd name="T13" fmla="*/ 0 h 155"/>
                  <a:gd name="T14" fmla="*/ 395 w 411"/>
                  <a:gd name="T15" fmla="*/ 42 h 155"/>
                  <a:gd name="T16" fmla="*/ 381 w 411"/>
                  <a:gd name="T17" fmla="*/ 47 h 155"/>
                  <a:gd name="T18" fmla="*/ 330 w 411"/>
                  <a:gd name="T19" fmla="*/ 11 h 155"/>
                  <a:gd name="T20" fmla="*/ 366 w 411"/>
                  <a:gd name="T21" fmla="*/ 47 h 155"/>
                  <a:gd name="T22" fmla="*/ 344 w 411"/>
                  <a:gd name="T23" fmla="*/ 52 h 155"/>
                  <a:gd name="T24" fmla="*/ 295 w 411"/>
                  <a:gd name="T25" fmla="*/ 15 h 155"/>
                  <a:gd name="T26" fmla="*/ 334 w 411"/>
                  <a:gd name="T27" fmla="*/ 53 h 155"/>
                  <a:gd name="T28" fmla="*/ 303 w 411"/>
                  <a:gd name="T29" fmla="*/ 60 h 155"/>
                  <a:gd name="T30" fmla="*/ 262 w 411"/>
                  <a:gd name="T31" fmla="*/ 28 h 155"/>
                  <a:gd name="T32" fmla="*/ 285 w 411"/>
                  <a:gd name="T33" fmla="*/ 61 h 155"/>
                  <a:gd name="T34" fmla="*/ 260 w 411"/>
                  <a:gd name="T35" fmla="*/ 66 h 155"/>
                  <a:gd name="T36" fmla="*/ 223 w 411"/>
                  <a:gd name="T37" fmla="*/ 43 h 155"/>
                  <a:gd name="T38" fmla="*/ 253 w 411"/>
                  <a:gd name="T39" fmla="*/ 71 h 155"/>
                  <a:gd name="T40" fmla="*/ 221 w 411"/>
                  <a:gd name="T41" fmla="*/ 81 h 155"/>
                  <a:gd name="T42" fmla="*/ 186 w 411"/>
                  <a:gd name="T43" fmla="*/ 58 h 155"/>
                  <a:gd name="T44" fmla="*/ 211 w 411"/>
                  <a:gd name="T45" fmla="*/ 83 h 155"/>
                  <a:gd name="T46" fmla="*/ 165 w 411"/>
                  <a:gd name="T47" fmla="*/ 93 h 155"/>
                  <a:gd name="T48" fmla="*/ 144 w 411"/>
                  <a:gd name="T49" fmla="*/ 81 h 155"/>
                  <a:gd name="T50" fmla="*/ 158 w 411"/>
                  <a:gd name="T51" fmla="*/ 97 h 155"/>
                  <a:gd name="T52" fmla="*/ 127 w 411"/>
                  <a:gd name="T53" fmla="*/ 107 h 155"/>
                  <a:gd name="T54" fmla="*/ 109 w 411"/>
                  <a:gd name="T55" fmla="*/ 101 h 155"/>
                  <a:gd name="T56" fmla="*/ 112 w 411"/>
                  <a:gd name="T57" fmla="*/ 115 h 155"/>
                  <a:gd name="T58" fmla="*/ 88 w 411"/>
                  <a:gd name="T59" fmla="*/ 110 h 155"/>
                  <a:gd name="T60" fmla="*/ 95 w 411"/>
                  <a:gd name="T61" fmla="*/ 121 h 155"/>
                  <a:gd name="T62" fmla="*/ 77 w 411"/>
                  <a:gd name="T63" fmla="*/ 128 h 155"/>
                  <a:gd name="T64" fmla="*/ 59 w 411"/>
                  <a:gd name="T65" fmla="*/ 118 h 155"/>
                  <a:gd name="T66" fmla="*/ 66 w 411"/>
                  <a:gd name="T67" fmla="*/ 128 h 155"/>
                  <a:gd name="T68" fmla="*/ 52 w 411"/>
                  <a:gd name="T69" fmla="*/ 133 h 155"/>
                  <a:gd name="T70" fmla="*/ 42 w 411"/>
                  <a:gd name="T71" fmla="*/ 129 h 155"/>
                  <a:gd name="T72" fmla="*/ 47 w 411"/>
                  <a:gd name="T73" fmla="*/ 136 h 155"/>
                  <a:gd name="T74" fmla="*/ 35 w 411"/>
                  <a:gd name="T75" fmla="*/ 140 h 155"/>
                  <a:gd name="T76" fmla="*/ 18 w 411"/>
                  <a:gd name="T77" fmla="*/ 136 h 155"/>
                  <a:gd name="T78" fmla="*/ 21 w 411"/>
                  <a:gd name="T79" fmla="*/ 14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11" h="155">
                    <a:moveTo>
                      <a:pt x="21" y="147"/>
                    </a:moveTo>
                    <a:cubicBezTo>
                      <a:pt x="19" y="149"/>
                      <a:pt x="15" y="150"/>
                      <a:pt x="13" y="150"/>
                    </a:cubicBezTo>
                    <a:cubicBezTo>
                      <a:pt x="8" y="150"/>
                      <a:pt x="0" y="147"/>
                      <a:pt x="1" y="148"/>
                    </a:cubicBezTo>
                    <a:cubicBezTo>
                      <a:pt x="2" y="151"/>
                      <a:pt x="9" y="155"/>
                      <a:pt x="18" y="155"/>
                    </a:cubicBezTo>
                    <a:cubicBezTo>
                      <a:pt x="26" y="155"/>
                      <a:pt x="232" y="96"/>
                      <a:pt x="270" y="81"/>
                    </a:cubicBezTo>
                    <a:cubicBezTo>
                      <a:pt x="309" y="65"/>
                      <a:pt x="411" y="57"/>
                      <a:pt x="410" y="50"/>
                    </a:cubicBezTo>
                    <a:cubicBezTo>
                      <a:pt x="410" y="44"/>
                      <a:pt x="352" y="0"/>
                      <a:pt x="352" y="0"/>
                    </a:cubicBezTo>
                    <a:cubicBezTo>
                      <a:pt x="348" y="3"/>
                      <a:pt x="399" y="40"/>
                      <a:pt x="395" y="42"/>
                    </a:cubicBezTo>
                    <a:cubicBezTo>
                      <a:pt x="391" y="45"/>
                      <a:pt x="386" y="44"/>
                      <a:pt x="381" y="47"/>
                    </a:cubicBezTo>
                    <a:cubicBezTo>
                      <a:pt x="376" y="49"/>
                      <a:pt x="333" y="11"/>
                      <a:pt x="330" y="11"/>
                    </a:cubicBezTo>
                    <a:cubicBezTo>
                      <a:pt x="327" y="12"/>
                      <a:pt x="363" y="40"/>
                      <a:pt x="366" y="47"/>
                    </a:cubicBezTo>
                    <a:cubicBezTo>
                      <a:pt x="368" y="53"/>
                      <a:pt x="353" y="52"/>
                      <a:pt x="344" y="52"/>
                    </a:cubicBezTo>
                    <a:cubicBezTo>
                      <a:pt x="335" y="52"/>
                      <a:pt x="301" y="16"/>
                      <a:pt x="295" y="15"/>
                    </a:cubicBezTo>
                    <a:cubicBezTo>
                      <a:pt x="289" y="13"/>
                      <a:pt x="329" y="49"/>
                      <a:pt x="334" y="53"/>
                    </a:cubicBezTo>
                    <a:cubicBezTo>
                      <a:pt x="338" y="57"/>
                      <a:pt x="312" y="58"/>
                      <a:pt x="303" y="60"/>
                    </a:cubicBezTo>
                    <a:cubicBezTo>
                      <a:pt x="294" y="62"/>
                      <a:pt x="267" y="28"/>
                      <a:pt x="262" y="28"/>
                    </a:cubicBezTo>
                    <a:cubicBezTo>
                      <a:pt x="257" y="28"/>
                      <a:pt x="288" y="55"/>
                      <a:pt x="285" y="61"/>
                    </a:cubicBezTo>
                    <a:cubicBezTo>
                      <a:pt x="283" y="66"/>
                      <a:pt x="267" y="66"/>
                      <a:pt x="260" y="66"/>
                    </a:cubicBezTo>
                    <a:cubicBezTo>
                      <a:pt x="252" y="66"/>
                      <a:pt x="228" y="42"/>
                      <a:pt x="223" y="43"/>
                    </a:cubicBezTo>
                    <a:cubicBezTo>
                      <a:pt x="218" y="44"/>
                      <a:pt x="251" y="66"/>
                      <a:pt x="253" y="71"/>
                    </a:cubicBezTo>
                    <a:cubicBezTo>
                      <a:pt x="255" y="75"/>
                      <a:pt x="225" y="81"/>
                      <a:pt x="221" y="81"/>
                    </a:cubicBezTo>
                    <a:cubicBezTo>
                      <a:pt x="217" y="81"/>
                      <a:pt x="187" y="57"/>
                      <a:pt x="186" y="58"/>
                    </a:cubicBezTo>
                    <a:cubicBezTo>
                      <a:pt x="182" y="60"/>
                      <a:pt x="214" y="81"/>
                      <a:pt x="211" y="83"/>
                    </a:cubicBezTo>
                    <a:cubicBezTo>
                      <a:pt x="209" y="86"/>
                      <a:pt x="172" y="93"/>
                      <a:pt x="165" y="93"/>
                    </a:cubicBezTo>
                    <a:cubicBezTo>
                      <a:pt x="158" y="93"/>
                      <a:pt x="146" y="81"/>
                      <a:pt x="144" y="81"/>
                    </a:cubicBezTo>
                    <a:cubicBezTo>
                      <a:pt x="141" y="82"/>
                      <a:pt x="156" y="95"/>
                      <a:pt x="158" y="97"/>
                    </a:cubicBezTo>
                    <a:cubicBezTo>
                      <a:pt x="159" y="99"/>
                      <a:pt x="137" y="109"/>
                      <a:pt x="127" y="107"/>
                    </a:cubicBezTo>
                    <a:cubicBezTo>
                      <a:pt x="119" y="105"/>
                      <a:pt x="107" y="98"/>
                      <a:pt x="109" y="101"/>
                    </a:cubicBezTo>
                    <a:cubicBezTo>
                      <a:pt x="111" y="104"/>
                      <a:pt x="127" y="109"/>
                      <a:pt x="112" y="115"/>
                    </a:cubicBezTo>
                    <a:cubicBezTo>
                      <a:pt x="97" y="121"/>
                      <a:pt x="88" y="110"/>
                      <a:pt x="88" y="110"/>
                    </a:cubicBezTo>
                    <a:cubicBezTo>
                      <a:pt x="87" y="119"/>
                      <a:pt x="98" y="117"/>
                      <a:pt x="95" y="121"/>
                    </a:cubicBezTo>
                    <a:cubicBezTo>
                      <a:pt x="91" y="126"/>
                      <a:pt x="83" y="126"/>
                      <a:pt x="77" y="128"/>
                    </a:cubicBezTo>
                    <a:cubicBezTo>
                      <a:pt x="71" y="129"/>
                      <a:pt x="63" y="121"/>
                      <a:pt x="59" y="118"/>
                    </a:cubicBezTo>
                    <a:cubicBezTo>
                      <a:pt x="56" y="115"/>
                      <a:pt x="62" y="125"/>
                      <a:pt x="66" y="128"/>
                    </a:cubicBezTo>
                    <a:cubicBezTo>
                      <a:pt x="70" y="132"/>
                      <a:pt x="59" y="134"/>
                      <a:pt x="52" y="133"/>
                    </a:cubicBezTo>
                    <a:cubicBezTo>
                      <a:pt x="46" y="132"/>
                      <a:pt x="40" y="126"/>
                      <a:pt x="42" y="129"/>
                    </a:cubicBezTo>
                    <a:cubicBezTo>
                      <a:pt x="42" y="131"/>
                      <a:pt x="48" y="134"/>
                      <a:pt x="47" y="136"/>
                    </a:cubicBezTo>
                    <a:cubicBezTo>
                      <a:pt x="46" y="139"/>
                      <a:pt x="38" y="139"/>
                      <a:pt x="35" y="140"/>
                    </a:cubicBezTo>
                    <a:cubicBezTo>
                      <a:pt x="24" y="145"/>
                      <a:pt x="21" y="135"/>
                      <a:pt x="18" y="136"/>
                    </a:cubicBezTo>
                    <a:cubicBezTo>
                      <a:pt x="16" y="136"/>
                      <a:pt x="28" y="143"/>
                      <a:pt x="21" y="147"/>
                    </a:cubicBezTo>
                    <a:close/>
                  </a:path>
                </a:pathLst>
              </a:custGeom>
              <a:solidFill>
                <a:srgbClr val="EB61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1" name="Freeform 1189"/>
              <p:cNvSpPr/>
              <p:nvPr/>
            </p:nvSpPr>
            <p:spPr bwMode="auto">
              <a:xfrm>
                <a:off x="6145213" y="2470370"/>
                <a:ext cx="147638" cy="141288"/>
              </a:xfrm>
              <a:custGeom>
                <a:avLst/>
                <a:gdLst>
                  <a:gd name="T0" fmla="*/ 0 w 54"/>
                  <a:gd name="T1" fmla="*/ 24 h 52"/>
                  <a:gd name="T2" fmla="*/ 28 w 54"/>
                  <a:gd name="T3" fmla="*/ 47 h 52"/>
                  <a:gd name="T4" fmla="*/ 26 w 54"/>
                  <a:gd name="T5" fmla="*/ 1 h 52"/>
                  <a:gd name="T6" fmla="*/ 0 w 54"/>
                  <a:gd name="T7" fmla="*/ 2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2">
                    <a:moveTo>
                      <a:pt x="0" y="24"/>
                    </a:moveTo>
                    <a:cubicBezTo>
                      <a:pt x="0" y="27"/>
                      <a:pt x="2" y="52"/>
                      <a:pt x="28" y="47"/>
                    </a:cubicBezTo>
                    <a:cubicBezTo>
                      <a:pt x="54" y="42"/>
                      <a:pt x="52" y="2"/>
                      <a:pt x="26" y="1"/>
                    </a:cubicBezTo>
                    <a:cubicBezTo>
                      <a:pt x="0" y="0"/>
                      <a:pt x="0" y="22"/>
                      <a:pt x="0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2" name="Freeform 1190"/>
              <p:cNvSpPr/>
              <p:nvPr/>
            </p:nvSpPr>
            <p:spPr bwMode="auto">
              <a:xfrm>
                <a:off x="6154738" y="2481482"/>
                <a:ext cx="127000" cy="125413"/>
              </a:xfrm>
              <a:custGeom>
                <a:avLst/>
                <a:gdLst>
                  <a:gd name="T0" fmla="*/ 0 w 47"/>
                  <a:gd name="T1" fmla="*/ 21 h 46"/>
                  <a:gd name="T2" fmla="*/ 24 w 47"/>
                  <a:gd name="T3" fmla="*/ 41 h 46"/>
                  <a:gd name="T4" fmla="*/ 23 w 47"/>
                  <a:gd name="T5" fmla="*/ 1 h 46"/>
                  <a:gd name="T6" fmla="*/ 0 w 47"/>
                  <a:gd name="T7" fmla="*/ 2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46">
                    <a:moveTo>
                      <a:pt x="0" y="21"/>
                    </a:moveTo>
                    <a:cubicBezTo>
                      <a:pt x="0" y="23"/>
                      <a:pt x="1" y="46"/>
                      <a:pt x="24" y="41"/>
                    </a:cubicBezTo>
                    <a:cubicBezTo>
                      <a:pt x="47" y="37"/>
                      <a:pt x="45" y="2"/>
                      <a:pt x="23" y="1"/>
                    </a:cubicBezTo>
                    <a:cubicBezTo>
                      <a:pt x="0" y="0"/>
                      <a:pt x="0" y="19"/>
                      <a:pt x="0" y="21"/>
                    </a:cubicBezTo>
                    <a:close/>
                  </a:path>
                </a:pathLst>
              </a:custGeom>
              <a:solidFill>
                <a:srgbClr val="FCE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3" name="Freeform 1191"/>
              <p:cNvSpPr/>
              <p:nvPr/>
            </p:nvSpPr>
            <p:spPr bwMode="auto">
              <a:xfrm>
                <a:off x="6164263" y="2492595"/>
                <a:ext cx="101600" cy="95250"/>
              </a:xfrm>
              <a:custGeom>
                <a:avLst/>
                <a:gdLst>
                  <a:gd name="T0" fmla="*/ 0 w 37"/>
                  <a:gd name="T1" fmla="*/ 16 h 35"/>
                  <a:gd name="T2" fmla="*/ 19 w 37"/>
                  <a:gd name="T3" fmla="*/ 32 h 35"/>
                  <a:gd name="T4" fmla="*/ 18 w 37"/>
                  <a:gd name="T5" fmla="*/ 1 h 35"/>
                  <a:gd name="T6" fmla="*/ 0 w 37"/>
                  <a:gd name="T7" fmla="*/ 1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35">
                    <a:moveTo>
                      <a:pt x="0" y="16"/>
                    </a:moveTo>
                    <a:cubicBezTo>
                      <a:pt x="0" y="18"/>
                      <a:pt x="2" y="35"/>
                      <a:pt x="19" y="32"/>
                    </a:cubicBezTo>
                    <a:cubicBezTo>
                      <a:pt x="37" y="28"/>
                      <a:pt x="35" y="2"/>
                      <a:pt x="18" y="1"/>
                    </a:cubicBezTo>
                    <a:cubicBezTo>
                      <a:pt x="1" y="0"/>
                      <a:pt x="1" y="14"/>
                      <a:pt x="0" y="16"/>
                    </a:cubicBezTo>
                    <a:close/>
                  </a:path>
                </a:pathLst>
              </a:custGeom>
              <a:solidFill>
                <a:srgbClr val="907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4" name="Oval 1192"/>
              <p:cNvSpPr>
                <a:spLocks noChangeArrowheads="1"/>
              </p:cNvSpPr>
              <p:nvPr/>
            </p:nvSpPr>
            <p:spPr bwMode="auto">
              <a:xfrm>
                <a:off x="6186488" y="2508470"/>
                <a:ext cx="49213" cy="49213"/>
              </a:xfrm>
              <a:prstGeom prst="ellipse">
                <a:avLst/>
              </a:prstGeom>
              <a:solidFill>
                <a:srgbClr val="542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5" name="Oval 1193"/>
              <p:cNvSpPr>
                <a:spLocks noChangeArrowheads="1"/>
              </p:cNvSpPr>
              <p:nvPr/>
            </p:nvSpPr>
            <p:spPr bwMode="auto">
              <a:xfrm>
                <a:off x="6224588" y="2500532"/>
                <a:ext cx="22225" cy="222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6" name="Freeform 1194"/>
              <p:cNvSpPr/>
              <p:nvPr/>
            </p:nvSpPr>
            <p:spPr bwMode="auto">
              <a:xfrm>
                <a:off x="4886325" y="2244945"/>
                <a:ext cx="1463675" cy="355600"/>
              </a:xfrm>
              <a:custGeom>
                <a:avLst/>
                <a:gdLst>
                  <a:gd name="T0" fmla="*/ 472 w 539"/>
                  <a:gd name="T1" fmla="*/ 7 h 131"/>
                  <a:gd name="T2" fmla="*/ 397 w 539"/>
                  <a:gd name="T3" fmla="*/ 7 h 131"/>
                  <a:gd name="T4" fmla="*/ 187 w 539"/>
                  <a:gd name="T5" fmla="*/ 59 h 131"/>
                  <a:gd name="T6" fmla="*/ 81 w 539"/>
                  <a:gd name="T7" fmla="*/ 92 h 131"/>
                  <a:gd name="T8" fmla="*/ 10 w 539"/>
                  <a:gd name="T9" fmla="*/ 122 h 131"/>
                  <a:gd name="T10" fmla="*/ 30 w 539"/>
                  <a:gd name="T11" fmla="*/ 129 h 131"/>
                  <a:gd name="T12" fmla="*/ 122 w 539"/>
                  <a:gd name="T13" fmla="*/ 121 h 131"/>
                  <a:gd name="T14" fmla="*/ 190 w 539"/>
                  <a:gd name="T15" fmla="*/ 110 h 131"/>
                  <a:gd name="T16" fmla="*/ 239 w 539"/>
                  <a:gd name="T17" fmla="*/ 97 h 131"/>
                  <a:gd name="T18" fmla="*/ 309 w 539"/>
                  <a:gd name="T19" fmla="*/ 104 h 131"/>
                  <a:gd name="T20" fmla="*/ 335 w 539"/>
                  <a:gd name="T21" fmla="*/ 85 h 131"/>
                  <a:gd name="T22" fmla="*/ 412 w 539"/>
                  <a:gd name="T23" fmla="*/ 72 h 131"/>
                  <a:gd name="T24" fmla="*/ 484 w 539"/>
                  <a:gd name="T25" fmla="*/ 78 h 131"/>
                  <a:gd name="T26" fmla="*/ 522 w 539"/>
                  <a:gd name="T27" fmla="*/ 49 h 131"/>
                  <a:gd name="T28" fmla="*/ 472 w 539"/>
                  <a:gd name="T29" fmla="*/ 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39" h="131">
                    <a:moveTo>
                      <a:pt x="472" y="7"/>
                    </a:moveTo>
                    <a:cubicBezTo>
                      <a:pt x="441" y="0"/>
                      <a:pt x="405" y="5"/>
                      <a:pt x="397" y="7"/>
                    </a:cubicBezTo>
                    <a:cubicBezTo>
                      <a:pt x="389" y="8"/>
                      <a:pt x="218" y="48"/>
                      <a:pt x="187" y="59"/>
                    </a:cubicBezTo>
                    <a:cubicBezTo>
                      <a:pt x="156" y="69"/>
                      <a:pt x="95" y="90"/>
                      <a:pt x="81" y="92"/>
                    </a:cubicBezTo>
                    <a:cubicBezTo>
                      <a:pt x="66" y="94"/>
                      <a:pt x="21" y="115"/>
                      <a:pt x="10" y="122"/>
                    </a:cubicBezTo>
                    <a:cubicBezTo>
                      <a:pt x="0" y="129"/>
                      <a:pt x="12" y="131"/>
                      <a:pt x="30" y="129"/>
                    </a:cubicBezTo>
                    <a:cubicBezTo>
                      <a:pt x="47" y="127"/>
                      <a:pt x="94" y="119"/>
                      <a:pt x="122" y="121"/>
                    </a:cubicBezTo>
                    <a:cubicBezTo>
                      <a:pt x="151" y="122"/>
                      <a:pt x="172" y="115"/>
                      <a:pt x="190" y="110"/>
                    </a:cubicBezTo>
                    <a:cubicBezTo>
                      <a:pt x="209" y="106"/>
                      <a:pt x="212" y="104"/>
                      <a:pt x="239" y="97"/>
                    </a:cubicBezTo>
                    <a:cubicBezTo>
                      <a:pt x="266" y="89"/>
                      <a:pt x="289" y="104"/>
                      <a:pt x="309" y="104"/>
                    </a:cubicBezTo>
                    <a:cubicBezTo>
                      <a:pt x="328" y="104"/>
                      <a:pt x="322" y="97"/>
                      <a:pt x="335" y="85"/>
                    </a:cubicBezTo>
                    <a:cubicBezTo>
                      <a:pt x="348" y="74"/>
                      <a:pt x="384" y="70"/>
                      <a:pt x="412" y="72"/>
                    </a:cubicBezTo>
                    <a:cubicBezTo>
                      <a:pt x="439" y="74"/>
                      <a:pt x="455" y="78"/>
                      <a:pt x="484" y="78"/>
                    </a:cubicBezTo>
                    <a:cubicBezTo>
                      <a:pt x="539" y="79"/>
                      <a:pt x="523" y="66"/>
                      <a:pt x="522" y="49"/>
                    </a:cubicBezTo>
                    <a:cubicBezTo>
                      <a:pt x="521" y="33"/>
                      <a:pt x="503" y="15"/>
                      <a:pt x="472" y="7"/>
                    </a:cubicBezTo>
                    <a:close/>
                  </a:path>
                </a:pathLst>
              </a:custGeom>
              <a:solidFill>
                <a:srgbClr val="00A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7" name="Freeform 1195"/>
              <p:cNvSpPr/>
              <p:nvPr/>
            </p:nvSpPr>
            <p:spPr bwMode="auto">
              <a:xfrm>
                <a:off x="5372100" y="2248120"/>
                <a:ext cx="944563" cy="222250"/>
              </a:xfrm>
              <a:custGeom>
                <a:avLst/>
                <a:gdLst>
                  <a:gd name="T0" fmla="*/ 163 w 348"/>
                  <a:gd name="T1" fmla="*/ 21 h 82"/>
                  <a:gd name="T2" fmla="*/ 1 w 348"/>
                  <a:gd name="T3" fmla="*/ 70 h 82"/>
                  <a:gd name="T4" fmla="*/ 166 w 348"/>
                  <a:gd name="T5" fmla="*/ 50 h 82"/>
                  <a:gd name="T6" fmla="*/ 296 w 348"/>
                  <a:gd name="T7" fmla="*/ 48 h 82"/>
                  <a:gd name="T8" fmla="*/ 339 w 348"/>
                  <a:gd name="T9" fmla="*/ 54 h 82"/>
                  <a:gd name="T10" fmla="*/ 280 w 348"/>
                  <a:gd name="T11" fmla="*/ 6 h 82"/>
                  <a:gd name="T12" fmla="*/ 163 w 348"/>
                  <a:gd name="T13" fmla="*/ 2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8" h="82">
                    <a:moveTo>
                      <a:pt x="163" y="21"/>
                    </a:moveTo>
                    <a:cubicBezTo>
                      <a:pt x="97" y="38"/>
                      <a:pt x="3" y="59"/>
                      <a:pt x="1" y="70"/>
                    </a:cubicBezTo>
                    <a:cubicBezTo>
                      <a:pt x="0" y="82"/>
                      <a:pt x="101" y="68"/>
                      <a:pt x="166" y="50"/>
                    </a:cubicBezTo>
                    <a:cubicBezTo>
                      <a:pt x="232" y="31"/>
                      <a:pt x="286" y="42"/>
                      <a:pt x="296" y="48"/>
                    </a:cubicBezTo>
                    <a:cubicBezTo>
                      <a:pt x="306" y="54"/>
                      <a:pt x="330" y="66"/>
                      <a:pt x="339" y="54"/>
                    </a:cubicBezTo>
                    <a:cubicBezTo>
                      <a:pt x="348" y="43"/>
                      <a:pt x="327" y="11"/>
                      <a:pt x="280" y="6"/>
                    </a:cubicBezTo>
                    <a:cubicBezTo>
                      <a:pt x="233" y="0"/>
                      <a:pt x="163" y="21"/>
                      <a:pt x="163" y="21"/>
                    </a:cubicBezTo>
                    <a:close/>
                  </a:path>
                </a:pathLst>
              </a:custGeom>
              <a:solidFill>
                <a:srgbClr val="44B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8" name="Freeform 1196"/>
              <p:cNvSpPr/>
              <p:nvPr/>
            </p:nvSpPr>
            <p:spPr bwMode="auto">
              <a:xfrm>
                <a:off x="6034088" y="2511645"/>
                <a:ext cx="331788" cy="222250"/>
              </a:xfrm>
              <a:custGeom>
                <a:avLst/>
                <a:gdLst>
                  <a:gd name="T0" fmla="*/ 92 w 122"/>
                  <a:gd name="T1" fmla="*/ 15 h 82"/>
                  <a:gd name="T2" fmla="*/ 64 w 122"/>
                  <a:gd name="T3" fmla="*/ 46 h 82"/>
                  <a:gd name="T4" fmla="*/ 29 w 122"/>
                  <a:gd name="T5" fmla="*/ 64 h 82"/>
                  <a:gd name="T6" fmla="*/ 90 w 122"/>
                  <a:gd name="T7" fmla="*/ 61 h 82"/>
                  <a:gd name="T8" fmla="*/ 112 w 122"/>
                  <a:gd name="T9" fmla="*/ 68 h 82"/>
                  <a:gd name="T10" fmla="*/ 112 w 122"/>
                  <a:gd name="T11" fmla="*/ 22 h 82"/>
                  <a:gd name="T12" fmla="*/ 92 w 122"/>
                  <a:gd name="T13" fmla="*/ 1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2" h="82">
                    <a:moveTo>
                      <a:pt x="92" y="15"/>
                    </a:moveTo>
                    <a:cubicBezTo>
                      <a:pt x="89" y="24"/>
                      <a:pt x="89" y="45"/>
                      <a:pt x="64" y="46"/>
                    </a:cubicBezTo>
                    <a:cubicBezTo>
                      <a:pt x="38" y="48"/>
                      <a:pt x="0" y="72"/>
                      <a:pt x="29" y="64"/>
                    </a:cubicBezTo>
                    <a:cubicBezTo>
                      <a:pt x="58" y="56"/>
                      <a:pt x="76" y="59"/>
                      <a:pt x="90" y="61"/>
                    </a:cubicBezTo>
                    <a:cubicBezTo>
                      <a:pt x="104" y="63"/>
                      <a:pt x="105" y="82"/>
                      <a:pt x="112" y="68"/>
                    </a:cubicBezTo>
                    <a:cubicBezTo>
                      <a:pt x="122" y="51"/>
                      <a:pt x="112" y="22"/>
                      <a:pt x="112" y="22"/>
                    </a:cubicBezTo>
                    <a:cubicBezTo>
                      <a:pt x="110" y="12"/>
                      <a:pt x="96" y="0"/>
                      <a:pt x="92" y="15"/>
                    </a:cubicBezTo>
                    <a:close/>
                  </a:path>
                </a:pathLst>
              </a:custGeom>
              <a:solidFill>
                <a:srgbClr val="259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9" name="Freeform 1197"/>
              <p:cNvSpPr/>
              <p:nvPr/>
            </p:nvSpPr>
            <p:spPr bwMode="auto">
              <a:xfrm>
                <a:off x="6105525" y="2703732"/>
                <a:ext cx="198438" cy="90488"/>
              </a:xfrm>
              <a:custGeom>
                <a:avLst/>
                <a:gdLst>
                  <a:gd name="T0" fmla="*/ 31 w 73"/>
                  <a:gd name="T1" fmla="*/ 3 h 33"/>
                  <a:gd name="T2" fmla="*/ 2 w 73"/>
                  <a:gd name="T3" fmla="*/ 15 h 33"/>
                  <a:gd name="T4" fmla="*/ 54 w 73"/>
                  <a:gd name="T5" fmla="*/ 28 h 33"/>
                  <a:gd name="T6" fmla="*/ 70 w 73"/>
                  <a:gd name="T7" fmla="*/ 9 h 33"/>
                  <a:gd name="T8" fmla="*/ 31 w 73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33">
                    <a:moveTo>
                      <a:pt x="31" y="3"/>
                    </a:moveTo>
                    <a:cubicBezTo>
                      <a:pt x="13" y="5"/>
                      <a:pt x="0" y="11"/>
                      <a:pt x="2" y="15"/>
                    </a:cubicBezTo>
                    <a:cubicBezTo>
                      <a:pt x="5" y="20"/>
                      <a:pt x="36" y="33"/>
                      <a:pt x="54" y="28"/>
                    </a:cubicBezTo>
                    <a:cubicBezTo>
                      <a:pt x="73" y="24"/>
                      <a:pt x="70" y="9"/>
                      <a:pt x="70" y="9"/>
                    </a:cubicBezTo>
                    <a:cubicBezTo>
                      <a:pt x="62" y="0"/>
                      <a:pt x="50" y="1"/>
                      <a:pt x="31" y="3"/>
                    </a:cubicBezTo>
                    <a:close/>
                  </a:path>
                </a:pathLst>
              </a:custGeom>
              <a:solidFill>
                <a:srgbClr val="259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0" name="Freeform 1198"/>
              <p:cNvSpPr/>
              <p:nvPr/>
            </p:nvSpPr>
            <p:spPr bwMode="auto">
              <a:xfrm>
                <a:off x="6202363" y="2606895"/>
                <a:ext cx="147638" cy="111125"/>
              </a:xfrm>
              <a:custGeom>
                <a:avLst/>
                <a:gdLst>
                  <a:gd name="T0" fmla="*/ 37 w 54"/>
                  <a:gd name="T1" fmla="*/ 13 h 41"/>
                  <a:gd name="T2" fmla="*/ 5 w 54"/>
                  <a:gd name="T3" fmla="*/ 19 h 41"/>
                  <a:gd name="T4" fmla="*/ 29 w 54"/>
                  <a:gd name="T5" fmla="*/ 23 h 41"/>
                  <a:gd name="T6" fmla="*/ 49 w 54"/>
                  <a:gd name="T7" fmla="*/ 32 h 41"/>
                  <a:gd name="T8" fmla="*/ 53 w 54"/>
                  <a:gd name="T9" fmla="*/ 7 h 41"/>
                  <a:gd name="T10" fmla="*/ 37 w 54"/>
                  <a:gd name="T11" fmla="*/ 1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41">
                    <a:moveTo>
                      <a:pt x="37" y="13"/>
                    </a:moveTo>
                    <a:cubicBezTo>
                      <a:pt x="29" y="15"/>
                      <a:pt x="9" y="17"/>
                      <a:pt x="5" y="19"/>
                    </a:cubicBezTo>
                    <a:cubicBezTo>
                      <a:pt x="0" y="21"/>
                      <a:pt x="16" y="21"/>
                      <a:pt x="29" y="23"/>
                    </a:cubicBezTo>
                    <a:cubicBezTo>
                      <a:pt x="41" y="25"/>
                      <a:pt x="43" y="41"/>
                      <a:pt x="49" y="32"/>
                    </a:cubicBezTo>
                    <a:cubicBezTo>
                      <a:pt x="54" y="24"/>
                      <a:pt x="54" y="14"/>
                      <a:pt x="53" y="7"/>
                    </a:cubicBezTo>
                    <a:cubicBezTo>
                      <a:pt x="51" y="0"/>
                      <a:pt x="45" y="11"/>
                      <a:pt x="37" y="13"/>
                    </a:cubicBezTo>
                    <a:close/>
                  </a:path>
                </a:pathLst>
              </a:custGeom>
              <a:solidFill>
                <a:srgbClr val="41A5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1" name="Freeform 1199"/>
              <p:cNvSpPr/>
              <p:nvPr/>
            </p:nvSpPr>
            <p:spPr bwMode="auto">
              <a:xfrm>
                <a:off x="5929313" y="2524345"/>
                <a:ext cx="200025" cy="301625"/>
              </a:xfrm>
              <a:custGeom>
                <a:avLst/>
                <a:gdLst>
                  <a:gd name="T0" fmla="*/ 42 w 74"/>
                  <a:gd name="T1" fmla="*/ 2 h 111"/>
                  <a:gd name="T2" fmla="*/ 22 w 74"/>
                  <a:gd name="T3" fmla="*/ 78 h 111"/>
                  <a:gd name="T4" fmla="*/ 65 w 74"/>
                  <a:gd name="T5" fmla="*/ 103 h 111"/>
                  <a:gd name="T6" fmla="*/ 29 w 74"/>
                  <a:gd name="T7" fmla="*/ 58 h 111"/>
                  <a:gd name="T8" fmla="*/ 42 w 74"/>
                  <a:gd name="T9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111">
                    <a:moveTo>
                      <a:pt x="42" y="2"/>
                    </a:moveTo>
                    <a:cubicBezTo>
                      <a:pt x="38" y="0"/>
                      <a:pt x="0" y="37"/>
                      <a:pt x="22" y="78"/>
                    </a:cubicBezTo>
                    <a:cubicBezTo>
                      <a:pt x="40" y="111"/>
                      <a:pt x="74" y="105"/>
                      <a:pt x="65" y="103"/>
                    </a:cubicBezTo>
                    <a:cubicBezTo>
                      <a:pt x="55" y="101"/>
                      <a:pt x="38" y="84"/>
                      <a:pt x="29" y="58"/>
                    </a:cubicBezTo>
                    <a:cubicBezTo>
                      <a:pt x="20" y="32"/>
                      <a:pt x="45" y="4"/>
                      <a:pt x="42" y="2"/>
                    </a:cubicBezTo>
                    <a:close/>
                  </a:path>
                </a:pathLst>
              </a:custGeom>
              <a:solidFill>
                <a:srgbClr val="008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2" name="Freeform 1200"/>
              <p:cNvSpPr/>
              <p:nvPr/>
            </p:nvSpPr>
            <p:spPr bwMode="auto">
              <a:xfrm>
                <a:off x="4479925" y="2302095"/>
                <a:ext cx="555625" cy="684213"/>
              </a:xfrm>
              <a:custGeom>
                <a:avLst/>
                <a:gdLst>
                  <a:gd name="T0" fmla="*/ 54 w 205"/>
                  <a:gd name="T1" fmla="*/ 248 h 252"/>
                  <a:gd name="T2" fmla="*/ 148 w 205"/>
                  <a:gd name="T3" fmla="*/ 189 h 252"/>
                  <a:gd name="T4" fmla="*/ 193 w 205"/>
                  <a:gd name="T5" fmla="*/ 134 h 252"/>
                  <a:gd name="T6" fmla="*/ 189 w 205"/>
                  <a:gd name="T7" fmla="*/ 101 h 252"/>
                  <a:gd name="T8" fmla="*/ 144 w 205"/>
                  <a:gd name="T9" fmla="*/ 73 h 252"/>
                  <a:gd name="T10" fmla="*/ 4 w 205"/>
                  <a:gd name="T11" fmla="*/ 2 h 252"/>
                  <a:gd name="T12" fmla="*/ 33 w 205"/>
                  <a:gd name="T13" fmla="*/ 42 h 252"/>
                  <a:gd name="T14" fmla="*/ 67 w 205"/>
                  <a:gd name="T15" fmla="*/ 74 h 252"/>
                  <a:gd name="T16" fmla="*/ 102 w 205"/>
                  <a:gd name="T17" fmla="*/ 151 h 252"/>
                  <a:gd name="T18" fmla="*/ 54 w 205"/>
                  <a:gd name="T19" fmla="*/ 24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252">
                    <a:moveTo>
                      <a:pt x="54" y="248"/>
                    </a:moveTo>
                    <a:cubicBezTo>
                      <a:pt x="60" y="252"/>
                      <a:pt x="119" y="223"/>
                      <a:pt x="148" y="189"/>
                    </a:cubicBezTo>
                    <a:cubicBezTo>
                      <a:pt x="176" y="154"/>
                      <a:pt x="181" y="145"/>
                      <a:pt x="193" y="134"/>
                    </a:cubicBezTo>
                    <a:cubicBezTo>
                      <a:pt x="205" y="122"/>
                      <a:pt x="203" y="104"/>
                      <a:pt x="189" y="101"/>
                    </a:cubicBezTo>
                    <a:cubicBezTo>
                      <a:pt x="174" y="97"/>
                      <a:pt x="159" y="86"/>
                      <a:pt x="144" y="73"/>
                    </a:cubicBezTo>
                    <a:cubicBezTo>
                      <a:pt x="130" y="61"/>
                      <a:pt x="7" y="0"/>
                      <a:pt x="4" y="2"/>
                    </a:cubicBezTo>
                    <a:cubicBezTo>
                      <a:pt x="0" y="5"/>
                      <a:pt x="22" y="30"/>
                      <a:pt x="33" y="42"/>
                    </a:cubicBezTo>
                    <a:cubicBezTo>
                      <a:pt x="45" y="55"/>
                      <a:pt x="52" y="64"/>
                      <a:pt x="67" y="74"/>
                    </a:cubicBezTo>
                    <a:cubicBezTo>
                      <a:pt x="81" y="84"/>
                      <a:pt x="106" y="133"/>
                      <a:pt x="102" y="151"/>
                    </a:cubicBezTo>
                    <a:cubicBezTo>
                      <a:pt x="97" y="170"/>
                      <a:pt x="49" y="244"/>
                      <a:pt x="54" y="248"/>
                    </a:cubicBezTo>
                    <a:close/>
                  </a:path>
                </a:pathLst>
              </a:custGeom>
              <a:solidFill>
                <a:srgbClr val="683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3" name="Freeform 1201"/>
              <p:cNvSpPr/>
              <p:nvPr/>
            </p:nvSpPr>
            <p:spPr bwMode="auto">
              <a:xfrm>
                <a:off x="4537075" y="2346545"/>
                <a:ext cx="460375" cy="588963"/>
              </a:xfrm>
              <a:custGeom>
                <a:avLst/>
                <a:gdLst>
                  <a:gd name="T0" fmla="*/ 50 w 170"/>
                  <a:gd name="T1" fmla="*/ 211 h 217"/>
                  <a:gd name="T2" fmla="*/ 136 w 170"/>
                  <a:gd name="T3" fmla="*/ 152 h 217"/>
                  <a:gd name="T4" fmla="*/ 169 w 170"/>
                  <a:gd name="T5" fmla="*/ 102 h 217"/>
                  <a:gd name="T6" fmla="*/ 139 w 170"/>
                  <a:gd name="T7" fmla="*/ 85 h 217"/>
                  <a:gd name="T8" fmla="*/ 3 w 170"/>
                  <a:gd name="T9" fmla="*/ 0 h 217"/>
                  <a:gd name="T10" fmla="*/ 22 w 170"/>
                  <a:gd name="T11" fmla="*/ 18 h 217"/>
                  <a:gd name="T12" fmla="*/ 34 w 170"/>
                  <a:gd name="T13" fmla="*/ 30 h 217"/>
                  <a:gd name="T14" fmla="*/ 49 w 170"/>
                  <a:gd name="T15" fmla="*/ 46 h 217"/>
                  <a:gd name="T16" fmla="*/ 67 w 170"/>
                  <a:gd name="T17" fmla="*/ 74 h 217"/>
                  <a:gd name="T18" fmla="*/ 80 w 170"/>
                  <a:gd name="T19" fmla="*/ 95 h 217"/>
                  <a:gd name="T20" fmla="*/ 88 w 170"/>
                  <a:gd name="T21" fmla="*/ 137 h 217"/>
                  <a:gd name="T22" fmla="*/ 88 w 170"/>
                  <a:gd name="T23" fmla="*/ 152 h 217"/>
                  <a:gd name="T24" fmla="*/ 77 w 170"/>
                  <a:gd name="T25" fmla="*/ 180 h 217"/>
                  <a:gd name="T26" fmla="*/ 50 w 170"/>
                  <a:gd name="T27" fmla="*/ 211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0" h="217">
                    <a:moveTo>
                      <a:pt x="50" y="211"/>
                    </a:moveTo>
                    <a:cubicBezTo>
                      <a:pt x="57" y="217"/>
                      <a:pt x="125" y="167"/>
                      <a:pt x="136" y="152"/>
                    </a:cubicBezTo>
                    <a:cubicBezTo>
                      <a:pt x="146" y="137"/>
                      <a:pt x="170" y="113"/>
                      <a:pt x="169" y="102"/>
                    </a:cubicBezTo>
                    <a:cubicBezTo>
                      <a:pt x="169" y="90"/>
                      <a:pt x="157" y="99"/>
                      <a:pt x="139" y="85"/>
                    </a:cubicBezTo>
                    <a:cubicBezTo>
                      <a:pt x="122" y="70"/>
                      <a:pt x="3" y="0"/>
                      <a:pt x="3" y="0"/>
                    </a:cubicBezTo>
                    <a:cubicBezTo>
                      <a:pt x="0" y="5"/>
                      <a:pt x="16" y="13"/>
                      <a:pt x="22" y="18"/>
                    </a:cubicBezTo>
                    <a:cubicBezTo>
                      <a:pt x="28" y="23"/>
                      <a:pt x="34" y="24"/>
                      <a:pt x="34" y="30"/>
                    </a:cubicBezTo>
                    <a:cubicBezTo>
                      <a:pt x="33" y="35"/>
                      <a:pt x="43" y="41"/>
                      <a:pt x="49" y="46"/>
                    </a:cubicBezTo>
                    <a:cubicBezTo>
                      <a:pt x="55" y="51"/>
                      <a:pt x="69" y="69"/>
                      <a:pt x="67" y="74"/>
                    </a:cubicBezTo>
                    <a:cubicBezTo>
                      <a:pt x="65" y="77"/>
                      <a:pt x="73" y="86"/>
                      <a:pt x="80" y="95"/>
                    </a:cubicBezTo>
                    <a:cubicBezTo>
                      <a:pt x="87" y="104"/>
                      <a:pt x="91" y="131"/>
                      <a:pt x="88" y="137"/>
                    </a:cubicBezTo>
                    <a:cubicBezTo>
                      <a:pt x="85" y="143"/>
                      <a:pt x="84" y="148"/>
                      <a:pt x="88" y="152"/>
                    </a:cubicBezTo>
                    <a:cubicBezTo>
                      <a:pt x="92" y="158"/>
                      <a:pt x="87" y="168"/>
                      <a:pt x="77" y="180"/>
                    </a:cubicBezTo>
                    <a:cubicBezTo>
                      <a:pt x="67" y="192"/>
                      <a:pt x="44" y="205"/>
                      <a:pt x="50" y="211"/>
                    </a:cubicBezTo>
                    <a:close/>
                  </a:path>
                </a:pathLst>
              </a:custGeom>
              <a:solidFill>
                <a:srgbClr val="815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4" name="Freeform 1202"/>
              <p:cNvSpPr/>
              <p:nvPr/>
            </p:nvSpPr>
            <p:spPr bwMode="auto">
              <a:xfrm>
                <a:off x="4624388" y="2430682"/>
                <a:ext cx="357188" cy="474663"/>
              </a:xfrm>
              <a:custGeom>
                <a:avLst/>
                <a:gdLst>
                  <a:gd name="T0" fmla="*/ 32 w 132"/>
                  <a:gd name="T1" fmla="*/ 168 h 175"/>
                  <a:gd name="T2" fmla="*/ 71 w 132"/>
                  <a:gd name="T3" fmla="*/ 145 h 175"/>
                  <a:gd name="T4" fmla="*/ 119 w 132"/>
                  <a:gd name="T5" fmla="*/ 85 h 175"/>
                  <a:gd name="T6" fmla="*/ 120 w 132"/>
                  <a:gd name="T7" fmla="*/ 69 h 175"/>
                  <a:gd name="T8" fmla="*/ 79 w 132"/>
                  <a:gd name="T9" fmla="*/ 45 h 175"/>
                  <a:gd name="T10" fmla="*/ 4 w 132"/>
                  <a:gd name="T11" fmla="*/ 2 h 175"/>
                  <a:gd name="T12" fmla="*/ 29 w 132"/>
                  <a:gd name="T13" fmla="*/ 21 h 175"/>
                  <a:gd name="T14" fmla="*/ 100 w 132"/>
                  <a:gd name="T15" fmla="*/ 69 h 175"/>
                  <a:gd name="T16" fmla="*/ 32 w 132"/>
                  <a:gd name="T17" fmla="*/ 45 h 175"/>
                  <a:gd name="T18" fmla="*/ 104 w 132"/>
                  <a:gd name="T19" fmla="*/ 84 h 175"/>
                  <a:gd name="T20" fmla="*/ 70 w 132"/>
                  <a:gd name="T21" fmla="*/ 109 h 175"/>
                  <a:gd name="T22" fmla="*/ 50 w 132"/>
                  <a:gd name="T23" fmla="*/ 119 h 175"/>
                  <a:gd name="T24" fmla="*/ 90 w 132"/>
                  <a:gd name="T25" fmla="*/ 112 h 175"/>
                  <a:gd name="T26" fmla="*/ 32 w 132"/>
                  <a:gd name="T27" fmla="*/ 16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2" h="175">
                    <a:moveTo>
                      <a:pt x="32" y="168"/>
                    </a:moveTo>
                    <a:cubicBezTo>
                      <a:pt x="26" y="175"/>
                      <a:pt x="64" y="152"/>
                      <a:pt x="71" y="145"/>
                    </a:cubicBezTo>
                    <a:cubicBezTo>
                      <a:pt x="77" y="138"/>
                      <a:pt x="107" y="93"/>
                      <a:pt x="119" y="85"/>
                    </a:cubicBezTo>
                    <a:cubicBezTo>
                      <a:pt x="130" y="77"/>
                      <a:pt x="132" y="72"/>
                      <a:pt x="120" y="69"/>
                    </a:cubicBezTo>
                    <a:cubicBezTo>
                      <a:pt x="107" y="65"/>
                      <a:pt x="91" y="54"/>
                      <a:pt x="79" y="45"/>
                    </a:cubicBezTo>
                    <a:cubicBezTo>
                      <a:pt x="60" y="31"/>
                      <a:pt x="9" y="0"/>
                      <a:pt x="4" y="2"/>
                    </a:cubicBezTo>
                    <a:cubicBezTo>
                      <a:pt x="0" y="5"/>
                      <a:pt x="23" y="14"/>
                      <a:pt x="29" y="21"/>
                    </a:cubicBezTo>
                    <a:cubicBezTo>
                      <a:pt x="35" y="27"/>
                      <a:pt x="98" y="63"/>
                      <a:pt x="100" y="69"/>
                    </a:cubicBezTo>
                    <a:cubicBezTo>
                      <a:pt x="103" y="75"/>
                      <a:pt x="32" y="41"/>
                      <a:pt x="32" y="45"/>
                    </a:cubicBezTo>
                    <a:cubicBezTo>
                      <a:pt x="32" y="49"/>
                      <a:pt x="95" y="80"/>
                      <a:pt x="104" y="84"/>
                    </a:cubicBezTo>
                    <a:cubicBezTo>
                      <a:pt x="112" y="88"/>
                      <a:pt x="85" y="102"/>
                      <a:pt x="70" y="109"/>
                    </a:cubicBezTo>
                    <a:cubicBezTo>
                      <a:pt x="55" y="115"/>
                      <a:pt x="47" y="114"/>
                      <a:pt x="50" y="119"/>
                    </a:cubicBezTo>
                    <a:cubicBezTo>
                      <a:pt x="54" y="123"/>
                      <a:pt x="89" y="108"/>
                      <a:pt x="90" y="112"/>
                    </a:cubicBezTo>
                    <a:cubicBezTo>
                      <a:pt x="90" y="117"/>
                      <a:pt x="37" y="162"/>
                      <a:pt x="32" y="168"/>
                    </a:cubicBezTo>
                    <a:close/>
                  </a:path>
                </a:pathLst>
              </a:custGeom>
              <a:solidFill>
                <a:srgbClr val="E1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5" name="Oval 1203"/>
              <p:cNvSpPr>
                <a:spLocks noChangeArrowheads="1"/>
              </p:cNvSpPr>
              <p:nvPr/>
            </p:nvSpPr>
            <p:spPr bwMode="auto">
              <a:xfrm>
                <a:off x="6227763" y="2313207"/>
                <a:ext cx="20638" cy="222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6" name="Oval 1204"/>
              <p:cNvSpPr>
                <a:spLocks noChangeArrowheads="1"/>
              </p:cNvSpPr>
              <p:nvPr/>
            </p:nvSpPr>
            <p:spPr bwMode="auto">
              <a:xfrm>
                <a:off x="6192838" y="2297332"/>
                <a:ext cx="7938" cy="79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7" name="Freeform 1205"/>
              <p:cNvSpPr/>
              <p:nvPr/>
            </p:nvSpPr>
            <p:spPr bwMode="auto">
              <a:xfrm>
                <a:off x="5003800" y="1830607"/>
                <a:ext cx="506413" cy="330200"/>
              </a:xfrm>
              <a:custGeom>
                <a:avLst/>
                <a:gdLst>
                  <a:gd name="T0" fmla="*/ 77 w 187"/>
                  <a:gd name="T1" fmla="*/ 0 h 122"/>
                  <a:gd name="T2" fmla="*/ 54 w 187"/>
                  <a:gd name="T3" fmla="*/ 9 h 122"/>
                  <a:gd name="T4" fmla="*/ 2 w 187"/>
                  <a:gd name="T5" fmla="*/ 64 h 122"/>
                  <a:gd name="T6" fmla="*/ 15 w 187"/>
                  <a:gd name="T7" fmla="*/ 121 h 122"/>
                  <a:gd name="T8" fmla="*/ 91 w 187"/>
                  <a:gd name="T9" fmla="*/ 79 h 122"/>
                  <a:gd name="T10" fmla="*/ 96 w 187"/>
                  <a:gd name="T11" fmla="*/ 77 h 122"/>
                  <a:gd name="T12" fmla="*/ 181 w 187"/>
                  <a:gd name="T13" fmla="*/ 57 h 122"/>
                  <a:gd name="T14" fmla="*/ 152 w 187"/>
                  <a:gd name="T15" fmla="*/ 6 h 122"/>
                  <a:gd name="T16" fmla="*/ 77 w 187"/>
                  <a:gd name="T1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7" h="122">
                    <a:moveTo>
                      <a:pt x="77" y="0"/>
                    </a:moveTo>
                    <a:cubicBezTo>
                      <a:pt x="71" y="1"/>
                      <a:pt x="59" y="6"/>
                      <a:pt x="54" y="9"/>
                    </a:cubicBezTo>
                    <a:cubicBezTo>
                      <a:pt x="54" y="9"/>
                      <a:pt x="4" y="58"/>
                      <a:pt x="2" y="64"/>
                    </a:cubicBezTo>
                    <a:cubicBezTo>
                      <a:pt x="0" y="70"/>
                      <a:pt x="7" y="121"/>
                      <a:pt x="15" y="121"/>
                    </a:cubicBezTo>
                    <a:cubicBezTo>
                      <a:pt x="23" y="122"/>
                      <a:pt x="82" y="86"/>
                      <a:pt x="91" y="79"/>
                    </a:cubicBezTo>
                    <a:cubicBezTo>
                      <a:pt x="92" y="79"/>
                      <a:pt x="95" y="77"/>
                      <a:pt x="96" y="77"/>
                    </a:cubicBezTo>
                    <a:cubicBezTo>
                      <a:pt x="107" y="76"/>
                      <a:pt x="175" y="63"/>
                      <a:pt x="181" y="57"/>
                    </a:cubicBezTo>
                    <a:cubicBezTo>
                      <a:pt x="187" y="51"/>
                      <a:pt x="158" y="9"/>
                      <a:pt x="152" y="6"/>
                    </a:cubicBezTo>
                    <a:cubicBezTo>
                      <a:pt x="147" y="3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B0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8" name="Freeform 1206"/>
              <p:cNvSpPr/>
              <p:nvPr/>
            </p:nvSpPr>
            <p:spPr bwMode="auto">
              <a:xfrm>
                <a:off x="4729163" y="1349595"/>
                <a:ext cx="836613" cy="809625"/>
              </a:xfrm>
              <a:custGeom>
                <a:avLst/>
                <a:gdLst>
                  <a:gd name="T0" fmla="*/ 10 w 308"/>
                  <a:gd name="T1" fmla="*/ 217 h 298"/>
                  <a:gd name="T2" fmla="*/ 162 w 308"/>
                  <a:gd name="T3" fmla="*/ 266 h 298"/>
                  <a:gd name="T4" fmla="*/ 204 w 308"/>
                  <a:gd name="T5" fmla="*/ 295 h 298"/>
                  <a:gd name="T6" fmla="*/ 209 w 308"/>
                  <a:gd name="T7" fmla="*/ 293 h 298"/>
                  <a:gd name="T8" fmla="*/ 215 w 308"/>
                  <a:gd name="T9" fmla="*/ 290 h 298"/>
                  <a:gd name="T10" fmla="*/ 226 w 308"/>
                  <a:gd name="T11" fmla="*/ 242 h 298"/>
                  <a:gd name="T12" fmla="*/ 305 w 308"/>
                  <a:gd name="T13" fmla="*/ 103 h 298"/>
                  <a:gd name="T14" fmla="*/ 292 w 308"/>
                  <a:gd name="T15" fmla="*/ 84 h 298"/>
                  <a:gd name="T16" fmla="*/ 263 w 308"/>
                  <a:gd name="T17" fmla="*/ 43 h 298"/>
                  <a:gd name="T18" fmla="*/ 251 w 308"/>
                  <a:gd name="T19" fmla="*/ 32 h 298"/>
                  <a:gd name="T20" fmla="*/ 232 w 308"/>
                  <a:gd name="T21" fmla="*/ 28 h 298"/>
                  <a:gd name="T22" fmla="*/ 191 w 308"/>
                  <a:gd name="T23" fmla="*/ 11 h 298"/>
                  <a:gd name="T24" fmla="*/ 163 w 308"/>
                  <a:gd name="T25" fmla="*/ 1 h 298"/>
                  <a:gd name="T26" fmla="*/ 143 w 308"/>
                  <a:gd name="T27" fmla="*/ 9 h 298"/>
                  <a:gd name="T28" fmla="*/ 103 w 308"/>
                  <a:gd name="T29" fmla="*/ 18 h 298"/>
                  <a:gd name="T30" fmla="*/ 67 w 308"/>
                  <a:gd name="T31" fmla="*/ 39 h 298"/>
                  <a:gd name="T32" fmla="*/ 47 w 308"/>
                  <a:gd name="T33" fmla="*/ 46 h 298"/>
                  <a:gd name="T34" fmla="*/ 33 w 308"/>
                  <a:gd name="T35" fmla="*/ 72 h 298"/>
                  <a:gd name="T36" fmla="*/ 14 w 308"/>
                  <a:gd name="T37" fmla="*/ 112 h 298"/>
                  <a:gd name="T38" fmla="*/ 3 w 308"/>
                  <a:gd name="T39" fmla="*/ 128 h 298"/>
                  <a:gd name="T40" fmla="*/ 2 w 308"/>
                  <a:gd name="T41" fmla="*/ 144 h 298"/>
                  <a:gd name="T42" fmla="*/ 7 w 308"/>
                  <a:gd name="T43" fmla="*/ 194 h 298"/>
                  <a:gd name="T44" fmla="*/ 10 w 308"/>
                  <a:gd name="T45" fmla="*/ 217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8" h="298">
                    <a:moveTo>
                      <a:pt x="10" y="217"/>
                    </a:moveTo>
                    <a:cubicBezTo>
                      <a:pt x="14" y="218"/>
                      <a:pt x="155" y="262"/>
                      <a:pt x="162" y="266"/>
                    </a:cubicBezTo>
                    <a:cubicBezTo>
                      <a:pt x="170" y="271"/>
                      <a:pt x="191" y="298"/>
                      <a:pt x="204" y="295"/>
                    </a:cubicBezTo>
                    <a:cubicBezTo>
                      <a:pt x="205" y="294"/>
                      <a:pt x="207" y="295"/>
                      <a:pt x="209" y="293"/>
                    </a:cubicBezTo>
                    <a:cubicBezTo>
                      <a:pt x="212" y="293"/>
                      <a:pt x="214" y="291"/>
                      <a:pt x="215" y="290"/>
                    </a:cubicBezTo>
                    <a:cubicBezTo>
                      <a:pt x="226" y="284"/>
                      <a:pt x="223" y="250"/>
                      <a:pt x="226" y="242"/>
                    </a:cubicBezTo>
                    <a:cubicBezTo>
                      <a:pt x="229" y="233"/>
                      <a:pt x="303" y="106"/>
                      <a:pt x="305" y="103"/>
                    </a:cubicBezTo>
                    <a:cubicBezTo>
                      <a:pt x="308" y="100"/>
                      <a:pt x="298" y="87"/>
                      <a:pt x="292" y="84"/>
                    </a:cubicBezTo>
                    <a:cubicBezTo>
                      <a:pt x="286" y="81"/>
                      <a:pt x="265" y="47"/>
                      <a:pt x="263" y="43"/>
                    </a:cubicBezTo>
                    <a:cubicBezTo>
                      <a:pt x="262" y="39"/>
                      <a:pt x="256" y="34"/>
                      <a:pt x="251" y="32"/>
                    </a:cubicBezTo>
                    <a:cubicBezTo>
                      <a:pt x="245" y="29"/>
                      <a:pt x="240" y="32"/>
                      <a:pt x="232" y="28"/>
                    </a:cubicBezTo>
                    <a:cubicBezTo>
                      <a:pt x="224" y="23"/>
                      <a:pt x="193" y="14"/>
                      <a:pt x="191" y="11"/>
                    </a:cubicBezTo>
                    <a:cubicBezTo>
                      <a:pt x="190" y="8"/>
                      <a:pt x="174" y="2"/>
                      <a:pt x="163" y="1"/>
                    </a:cubicBezTo>
                    <a:cubicBezTo>
                      <a:pt x="152" y="0"/>
                      <a:pt x="143" y="9"/>
                      <a:pt x="143" y="9"/>
                    </a:cubicBezTo>
                    <a:cubicBezTo>
                      <a:pt x="143" y="9"/>
                      <a:pt x="125" y="10"/>
                      <a:pt x="103" y="18"/>
                    </a:cubicBezTo>
                    <a:cubicBezTo>
                      <a:pt x="81" y="27"/>
                      <a:pt x="67" y="39"/>
                      <a:pt x="67" y="39"/>
                    </a:cubicBezTo>
                    <a:cubicBezTo>
                      <a:pt x="67" y="39"/>
                      <a:pt x="54" y="38"/>
                      <a:pt x="47" y="46"/>
                    </a:cubicBezTo>
                    <a:cubicBezTo>
                      <a:pt x="40" y="54"/>
                      <a:pt x="32" y="69"/>
                      <a:pt x="33" y="72"/>
                    </a:cubicBezTo>
                    <a:cubicBezTo>
                      <a:pt x="33" y="76"/>
                      <a:pt x="17" y="104"/>
                      <a:pt x="14" y="112"/>
                    </a:cubicBezTo>
                    <a:cubicBezTo>
                      <a:pt x="12" y="121"/>
                      <a:pt x="5" y="122"/>
                      <a:pt x="3" y="128"/>
                    </a:cubicBezTo>
                    <a:cubicBezTo>
                      <a:pt x="1" y="133"/>
                      <a:pt x="0" y="141"/>
                      <a:pt x="2" y="144"/>
                    </a:cubicBezTo>
                    <a:cubicBezTo>
                      <a:pt x="3" y="148"/>
                      <a:pt x="10" y="188"/>
                      <a:pt x="7" y="194"/>
                    </a:cubicBezTo>
                    <a:cubicBezTo>
                      <a:pt x="5" y="200"/>
                      <a:pt x="6" y="216"/>
                      <a:pt x="10" y="217"/>
                    </a:cubicBezTo>
                    <a:close/>
                  </a:path>
                </a:pathLst>
              </a:custGeom>
              <a:solidFill>
                <a:srgbClr val="E60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9" name="Freeform 1207"/>
              <p:cNvSpPr/>
              <p:nvPr/>
            </p:nvSpPr>
            <p:spPr bwMode="auto">
              <a:xfrm>
                <a:off x="4889500" y="1348007"/>
                <a:ext cx="333375" cy="520700"/>
              </a:xfrm>
              <a:custGeom>
                <a:avLst/>
                <a:gdLst>
                  <a:gd name="T0" fmla="*/ 40 w 123"/>
                  <a:gd name="T1" fmla="*/ 10 h 192"/>
                  <a:gd name="T2" fmla="*/ 9 w 123"/>
                  <a:gd name="T3" fmla="*/ 33 h 192"/>
                  <a:gd name="T4" fmla="*/ 103 w 123"/>
                  <a:gd name="T5" fmla="*/ 191 h 192"/>
                  <a:gd name="T6" fmla="*/ 117 w 123"/>
                  <a:gd name="T7" fmla="*/ 186 h 192"/>
                  <a:gd name="T8" fmla="*/ 79 w 123"/>
                  <a:gd name="T9" fmla="*/ 5 h 192"/>
                  <a:gd name="T10" fmla="*/ 40 w 123"/>
                  <a:gd name="T11" fmla="*/ 1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3" h="192">
                    <a:moveTo>
                      <a:pt x="40" y="10"/>
                    </a:moveTo>
                    <a:cubicBezTo>
                      <a:pt x="35" y="12"/>
                      <a:pt x="16" y="19"/>
                      <a:pt x="9" y="33"/>
                    </a:cubicBezTo>
                    <a:cubicBezTo>
                      <a:pt x="0" y="49"/>
                      <a:pt x="94" y="192"/>
                      <a:pt x="103" y="191"/>
                    </a:cubicBezTo>
                    <a:cubicBezTo>
                      <a:pt x="106" y="191"/>
                      <a:pt x="114" y="188"/>
                      <a:pt x="117" y="186"/>
                    </a:cubicBezTo>
                    <a:cubicBezTo>
                      <a:pt x="123" y="180"/>
                      <a:pt x="96" y="11"/>
                      <a:pt x="79" y="5"/>
                    </a:cubicBezTo>
                    <a:cubicBezTo>
                      <a:pt x="65" y="0"/>
                      <a:pt x="46" y="8"/>
                      <a:pt x="40" y="10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0" name="Freeform 1208"/>
              <p:cNvSpPr/>
              <p:nvPr/>
            </p:nvSpPr>
            <p:spPr bwMode="auto">
              <a:xfrm>
                <a:off x="4745038" y="1513107"/>
                <a:ext cx="377825" cy="404813"/>
              </a:xfrm>
              <a:custGeom>
                <a:avLst/>
                <a:gdLst>
                  <a:gd name="T0" fmla="*/ 25 w 139"/>
                  <a:gd name="T1" fmla="*/ 3 h 149"/>
                  <a:gd name="T2" fmla="*/ 0 w 139"/>
                  <a:gd name="T3" fmla="*/ 52 h 149"/>
                  <a:gd name="T4" fmla="*/ 123 w 139"/>
                  <a:gd name="T5" fmla="*/ 142 h 149"/>
                  <a:gd name="T6" fmla="*/ 129 w 139"/>
                  <a:gd name="T7" fmla="*/ 132 h 149"/>
                  <a:gd name="T8" fmla="*/ 25 w 139"/>
                  <a:gd name="T9" fmla="*/ 3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49">
                    <a:moveTo>
                      <a:pt x="25" y="3"/>
                    </a:moveTo>
                    <a:cubicBezTo>
                      <a:pt x="14" y="6"/>
                      <a:pt x="0" y="38"/>
                      <a:pt x="0" y="52"/>
                    </a:cubicBezTo>
                    <a:cubicBezTo>
                      <a:pt x="0" y="66"/>
                      <a:pt x="118" y="139"/>
                      <a:pt x="123" y="142"/>
                    </a:cubicBezTo>
                    <a:cubicBezTo>
                      <a:pt x="135" y="149"/>
                      <a:pt x="139" y="147"/>
                      <a:pt x="129" y="132"/>
                    </a:cubicBezTo>
                    <a:cubicBezTo>
                      <a:pt x="105" y="97"/>
                      <a:pt x="33" y="0"/>
                      <a:pt x="25" y="3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1" name="Freeform 1209"/>
              <p:cNvSpPr/>
              <p:nvPr/>
            </p:nvSpPr>
            <p:spPr bwMode="auto">
              <a:xfrm>
                <a:off x="4694238" y="1708370"/>
                <a:ext cx="396875" cy="263525"/>
              </a:xfrm>
              <a:custGeom>
                <a:avLst/>
                <a:gdLst>
                  <a:gd name="T0" fmla="*/ 11 w 146"/>
                  <a:gd name="T1" fmla="*/ 9 h 97"/>
                  <a:gd name="T2" fmla="*/ 25 w 146"/>
                  <a:gd name="T3" fmla="*/ 68 h 97"/>
                  <a:gd name="T4" fmla="*/ 123 w 146"/>
                  <a:gd name="T5" fmla="*/ 95 h 97"/>
                  <a:gd name="T6" fmla="*/ 120 w 146"/>
                  <a:gd name="T7" fmla="*/ 77 h 97"/>
                  <a:gd name="T8" fmla="*/ 11 w 146"/>
                  <a:gd name="T9" fmla="*/ 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97">
                    <a:moveTo>
                      <a:pt x="11" y="9"/>
                    </a:moveTo>
                    <a:cubicBezTo>
                      <a:pt x="3" y="17"/>
                      <a:pt x="0" y="61"/>
                      <a:pt x="25" y="68"/>
                    </a:cubicBezTo>
                    <a:cubicBezTo>
                      <a:pt x="50" y="74"/>
                      <a:pt x="108" y="94"/>
                      <a:pt x="123" y="95"/>
                    </a:cubicBezTo>
                    <a:cubicBezTo>
                      <a:pt x="138" y="97"/>
                      <a:pt x="146" y="92"/>
                      <a:pt x="120" y="77"/>
                    </a:cubicBezTo>
                    <a:cubicBezTo>
                      <a:pt x="120" y="77"/>
                      <a:pt x="19" y="0"/>
                      <a:pt x="11" y="9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2" name="Freeform 1210"/>
              <p:cNvSpPr/>
              <p:nvPr/>
            </p:nvSpPr>
            <p:spPr bwMode="auto">
              <a:xfrm>
                <a:off x="5214938" y="1344832"/>
                <a:ext cx="184150" cy="509588"/>
              </a:xfrm>
              <a:custGeom>
                <a:avLst/>
                <a:gdLst>
                  <a:gd name="T0" fmla="*/ 8 w 68"/>
                  <a:gd name="T1" fmla="*/ 5 h 188"/>
                  <a:gd name="T2" fmla="*/ 18 w 68"/>
                  <a:gd name="T3" fmla="*/ 170 h 188"/>
                  <a:gd name="T4" fmla="*/ 29 w 68"/>
                  <a:gd name="T5" fmla="*/ 173 h 188"/>
                  <a:gd name="T6" fmla="*/ 59 w 68"/>
                  <a:gd name="T7" fmla="*/ 24 h 188"/>
                  <a:gd name="T8" fmla="*/ 8 w 68"/>
                  <a:gd name="T9" fmla="*/ 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188">
                    <a:moveTo>
                      <a:pt x="8" y="5"/>
                    </a:moveTo>
                    <a:cubicBezTo>
                      <a:pt x="0" y="8"/>
                      <a:pt x="12" y="128"/>
                      <a:pt x="18" y="170"/>
                    </a:cubicBezTo>
                    <a:cubicBezTo>
                      <a:pt x="20" y="188"/>
                      <a:pt x="24" y="187"/>
                      <a:pt x="29" y="173"/>
                    </a:cubicBezTo>
                    <a:cubicBezTo>
                      <a:pt x="30" y="168"/>
                      <a:pt x="68" y="34"/>
                      <a:pt x="59" y="24"/>
                    </a:cubicBezTo>
                    <a:cubicBezTo>
                      <a:pt x="50" y="14"/>
                      <a:pt x="18" y="0"/>
                      <a:pt x="8" y="5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3" name="Freeform 1211"/>
              <p:cNvSpPr/>
              <p:nvPr/>
            </p:nvSpPr>
            <p:spPr bwMode="auto">
              <a:xfrm>
                <a:off x="5324475" y="1451195"/>
                <a:ext cx="238125" cy="414338"/>
              </a:xfrm>
              <a:custGeom>
                <a:avLst/>
                <a:gdLst>
                  <a:gd name="T0" fmla="*/ 9 w 88"/>
                  <a:gd name="T1" fmla="*/ 125 h 153"/>
                  <a:gd name="T2" fmla="*/ 20 w 88"/>
                  <a:gd name="T3" fmla="*/ 140 h 153"/>
                  <a:gd name="T4" fmla="*/ 73 w 88"/>
                  <a:gd name="T5" fmla="*/ 54 h 153"/>
                  <a:gd name="T6" fmla="*/ 44 w 88"/>
                  <a:gd name="T7" fmla="*/ 1 h 153"/>
                  <a:gd name="T8" fmla="*/ 9 w 88"/>
                  <a:gd name="T9" fmla="*/ 125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53">
                    <a:moveTo>
                      <a:pt x="9" y="125"/>
                    </a:moveTo>
                    <a:cubicBezTo>
                      <a:pt x="0" y="153"/>
                      <a:pt x="10" y="152"/>
                      <a:pt x="20" y="140"/>
                    </a:cubicBezTo>
                    <a:cubicBezTo>
                      <a:pt x="29" y="130"/>
                      <a:pt x="59" y="76"/>
                      <a:pt x="73" y="54"/>
                    </a:cubicBezTo>
                    <a:cubicBezTo>
                      <a:pt x="88" y="32"/>
                      <a:pt x="56" y="2"/>
                      <a:pt x="44" y="1"/>
                    </a:cubicBezTo>
                    <a:cubicBezTo>
                      <a:pt x="32" y="0"/>
                      <a:pt x="9" y="125"/>
                      <a:pt x="9" y="125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4" name="Freeform 1212"/>
              <p:cNvSpPr/>
              <p:nvPr/>
            </p:nvSpPr>
            <p:spPr bwMode="auto">
              <a:xfrm>
                <a:off x="5141913" y="1852832"/>
                <a:ext cx="152400" cy="196850"/>
              </a:xfrm>
              <a:custGeom>
                <a:avLst/>
                <a:gdLst>
                  <a:gd name="T0" fmla="*/ 4 w 56"/>
                  <a:gd name="T1" fmla="*/ 25 h 73"/>
                  <a:gd name="T2" fmla="*/ 42 w 56"/>
                  <a:gd name="T3" fmla="*/ 68 h 73"/>
                  <a:gd name="T4" fmla="*/ 41 w 56"/>
                  <a:gd name="T5" fmla="*/ 10 h 73"/>
                  <a:gd name="T6" fmla="*/ 19 w 56"/>
                  <a:gd name="T7" fmla="*/ 9 h 73"/>
                  <a:gd name="T8" fmla="*/ 20 w 56"/>
                  <a:gd name="T9" fmla="*/ 11 h 73"/>
                  <a:gd name="T10" fmla="*/ 19 w 56"/>
                  <a:gd name="T11" fmla="*/ 9 h 73"/>
                  <a:gd name="T12" fmla="*/ 4 w 56"/>
                  <a:gd name="T13" fmla="*/ 2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73">
                    <a:moveTo>
                      <a:pt x="4" y="25"/>
                    </a:moveTo>
                    <a:cubicBezTo>
                      <a:pt x="8" y="35"/>
                      <a:pt x="28" y="73"/>
                      <a:pt x="42" y="68"/>
                    </a:cubicBezTo>
                    <a:cubicBezTo>
                      <a:pt x="56" y="62"/>
                      <a:pt x="45" y="21"/>
                      <a:pt x="41" y="10"/>
                    </a:cubicBezTo>
                    <a:cubicBezTo>
                      <a:pt x="37" y="0"/>
                      <a:pt x="19" y="9"/>
                      <a:pt x="19" y="9"/>
                    </a:cubicBezTo>
                    <a:cubicBezTo>
                      <a:pt x="19" y="10"/>
                      <a:pt x="20" y="10"/>
                      <a:pt x="20" y="11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9" y="9"/>
                      <a:pt x="0" y="14"/>
                      <a:pt x="4" y="25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5" name="Freeform 1213"/>
              <p:cNvSpPr/>
              <p:nvPr/>
            </p:nvSpPr>
            <p:spPr bwMode="auto">
              <a:xfrm>
                <a:off x="5035550" y="1963957"/>
                <a:ext cx="179388" cy="127000"/>
              </a:xfrm>
              <a:custGeom>
                <a:avLst/>
                <a:gdLst>
                  <a:gd name="T0" fmla="*/ 20 w 66"/>
                  <a:gd name="T1" fmla="*/ 29 h 47"/>
                  <a:gd name="T2" fmla="*/ 64 w 66"/>
                  <a:gd name="T3" fmla="*/ 38 h 47"/>
                  <a:gd name="T4" fmla="*/ 26 w 66"/>
                  <a:gd name="T5" fmla="*/ 1 h 47"/>
                  <a:gd name="T6" fmla="*/ 20 w 66"/>
                  <a:gd name="T7" fmla="*/ 2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47">
                    <a:moveTo>
                      <a:pt x="20" y="29"/>
                    </a:moveTo>
                    <a:cubicBezTo>
                      <a:pt x="39" y="41"/>
                      <a:pt x="61" y="47"/>
                      <a:pt x="64" y="38"/>
                    </a:cubicBezTo>
                    <a:cubicBezTo>
                      <a:pt x="66" y="29"/>
                      <a:pt x="32" y="3"/>
                      <a:pt x="26" y="1"/>
                    </a:cubicBezTo>
                    <a:cubicBezTo>
                      <a:pt x="20" y="0"/>
                      <a:pt x="0" y="17"/>
                      <a:pt x="20" y="29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6" name="Freeform 1214"/>
              <p:cNvSpPr/>
              <p:nvPr/>
            </p:nvSpPr>
            <p:spPr bwMode="auto">
              <a:xfrm>
                <a:off x="5019675" y="2041745"/>
                <a:ext cx="141288" cy="136525"/>
              </a:xfrm>
              <a:custGeom>
                <a:avLst/>
                <a:gdLst>
                  <a:gd name="T0" fmla="*/ 11 w 52"/>
                  <a:gd name="T1" fmla="*/ 3 h 50"/>
                  <a:gd name="T2" fmla="*/ 4 w 52"/>
                  <a:gd name="T3" fmla="*/ 33 h 50"/>
                  <a:gd name="T4" fmla="*/ 36 w 52"/>
                  <a:gd name="T5" fmla="*/ 28 h 50"/>
                  <a:gd name="T6" fmla="*/ 38 w 52"/>
                  <a:gd name="T7" fmla="*/ 14 h 50"/>
                  <a:gd name="T8" fmla="*/ 11 w 52"/>
                  <a:gd name="T9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0">
                    <a:moveTo>
                      <a:pt x="11" y="3"/>
                    </a:moveTo>
                    <a:cubicBezTo>
                      <a:pt x="3" y="0"/>
                      <a:pt x="0" y="16"/>
                      <a:pt x="4" y="33"/>
                    </a:cubicBezTo>
                    <a:cubicBezTo>
                      <a:pt x="9" y="50"/>
                      <a:pt x="25" y="35"/>
                      <a:pt x="36" y="28"/>
                    </a:cubicBezTo>
                    <a:cubicBezTo>
                      <a:pt x="48" y="22"/>
                      <a:pt x="52" y="16"/>
                      <a:pt x="38" y="14"/>
                    </a:cubicBezTo>
                    <a:cubicBezTo>
                      <a:pt x="38" y="14"/>
                      <a:pt x="19" y="5"/>
                      <a:pt x="11" y="3"/>
                    </a:cubicBezTo>
                    <a:close/>
                  </a:path>
                </a:pathLst>
              </a:custGeom>
              <a:solidFill>
                <a:srgbClr val="BB3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7" name="Freeform 1215"/>
              <p:cNvSpPr/>
              <p:nvPr/>
            </p:nvSpPr>
            <p:spPr bwMode="auto">
              <a:xfrm>
                <a:off x="5287963" y="1868707"/>
                <a:ext cx="111125" cy="171450"/>
              </a:xfrm>
              <a:custGeom>
                <a:avLst/>
                <a:gdLst>
                  <a:gd name="T0" fmla="*/ 11 w 41"/>
                  <a:gd name="T1" fmla="*/ 6 h 63"/>
                  <a:gd name="T2" fmla="*/ 8 w 41"/>
                  <a:gd name="T3" fmla="*/ 58 h 63"/>
                  <a:gd name="T4" fmla="*/ 35 w 41"/>
                  <a:gd name="T5" fmla="*/ 22 h 63"/>
                  <a:gd name="T6" fmla="*/ 11 w 41"/>
                  <a:gd name="T7" fmla="*/ 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63">
                    <a:moveTo>
                      <a:pt x="11" y="6"/>
                    </a:moveTo>
                    <a:cubicBezTo>
                      <a:pt x="8" y="11"/>
                      <a:pt x="0" y="53"/>
                      <a:pt x="8" y="58"/>
                    </a:cubicBezTo>
                    <a:cubicBezTo>
                      <a:pt x="16" y="63"/>
                      <a:pt x="28" y="44"/>
                      <a:pt x="35" y="22"/>
                    </a:cubicBezTo>
                    <a:cubicBezTo>
                      <a:pt x="41" y="0"/>
                      <a:pt x="15" y="1"/>
                      <a:pt x="11" y="6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8" name="Freeform 1216"/>
              <p:cNvSpPr/>
              <p:nvPr/>
            </p:nvSpPr>
            <p:spPr bwMode="auto">
              <a:xfrm>
                <a:off x="5359400" y="1887757"/>
                <a:ext cx="149225" cy="123825"/>
              </a:xfrm>
              <a:custGeom>
                <a:avLst/>
                <a:gdLst>
                  <a:gd name="T0" fmla="*/ 21 w 55"/>
                  <a:gd name="T1" fmla="*/ 7 h 46"/>
                  <a:gd name="T2" fmla="*/ 9 w 55"/>
                  <a:gd name="T3" fmla="*/ 34 h 46"/>
                  <a:gd name="T4" fmla="*/ 20 w 55"/>
                  <a:gd name="T5" fmla="*/ 43 h 46"/>
                  <a:gd name="T6" fmla="*/ 47 w 55"/>
                  <a:gd name="T7" fmla="*/ 25 h 46"/>
                  <a:gd name="T8" fmla="*/ 21 w 55"/>
                  <a:gd name="T9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21" y="7"/>
                    </a:moveTo>
                    <a:cubicBezTo>
                      <a:pt x="17" y="15"/>
                      <a:pt x="9" y="34"/>
                      <a:pt x="9" y="34"/>
                    </a:cubicBezTo>
                    <a:cubicBezTo>
                      <a:pt x="0" y="45"/>
                      <a:pt x="7" y="46"/>
                      <a:pt x="20" y="43"/>
                    </a:cubicBezTo>
                    <a:cubicBezTo>
                      <a:pt x="32" y="40"/>
                      <a:pt x="55" y="41"/>
                      <a:pt x="47" y="25"/>
                    </a:cubicBezTo>
                    <a:cubicBezTo>
                      <a:pt x="38" y="10"/>
                      <a:pt x="25" y="0"/>
                      <a:pt x="21" y="7"/>
                    </a:cubicBezTo>
                    <a:close/>
                  </a:path>
                </a:pathLst>
              </a:custGeom>
              <a:solidFill>
                <a:srgbClr val="BB3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9" name="Freeform 1217"/>
              <p:cNvSpPr/>
              <p:nvPr/>
            </p:nvSpPr>
            <p:spPr bwMode="auto">
              <a:xfrm>
                <a:off x="5211763" y="2036982"/>
                <a:ext cx="122238" cy="107950"/>
              </a:xfrm>
              <a:custGeom>
                <a:avLst/>
                <a:gdLst>
                  <a:gd name="T0" fmla="*/ 19 w 45"/>
                  <a:gd name="T1" fmla="*/ 7 h 40"/>
                  <a:gd name="T2" fmla="*/ 1 w 45"/>
                  <a:gd name="T3" fmla="*/ 21 h 40"/>
                  <a:gd name="T4" fmla="*/ 30 w 45"/>
                  <a:gd name="T5" fmla="*/ 37 h 40"/>
                  <a:gd name="T6" fmla="*/ 41 w 45"/>
                  <a:gd name="T7" fmla="*/ 5 h 40"/>
                  <a:gd name="T8" fmla="*/ 19 w 45"/>
                  <a:gd name="T9" fmla="*/ 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0">
                    <a:moveTo>
                      <a:pt x="19" y="7"/>
                    </a:moveTo>
                    <a:cubicBezTo>
                      <a:pt x="19" y="7"/>
                      <a:pt x="0" y="15"/>
                      <a:pt x="1" y="21"/>
                    </a:cubicBezTo>
                    <a:cubicBezTo>
                      <a:pt x="1" y="27"/>
                      <a:pt x="23" y="40"/>
                      <a:pt x="30" y="37"/>
                    </a:cubicBezTo>
                    <a:cubicBezTo>
                      <a:pt x="38" y="35"/>
                      <a:pt x="45" y="10"/>
                      <a:pt x="41" y="5"/>
                    </a:cubicBezTo>
                    <a:cubicBezTo>
                      <a:pt x="37" y="0"/>
                      <a:pt x="19" y="7"/>
                      <a:pt x="19" y="7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0" name="Freeform 1218"/>
              <p:cNvSpPr/>
              <p:nvPr/>
            </p:nvSpPr>
            <p:spPr bwMode="auto">
              <a:xfrm>
                <a:off x="5402263" y="1903632"/>
                <a:ext cx="90488" cy="88900"/>
              </a:xfrm>
              <a:custGeom>
                <a:avLst/>
                <a:gdLst>
                  <a:gd name="T0" fmla="*/ 10 w 33"/>
                  <a:gd name="T1" fmla="*/ 1 h 33"/>
                  <a:gd name="T2" fmla="*/ 2 w 33"/>
                  <a:gd name="T3" fmla="*/ 20 h 33"/>
                  <a:gd name="T4" fmla="*/ 30 w 33"/>
                  <a:gd name="T5" fmla="*/ 28 h 33"/>
                  <a:gd name="T6" fmla="*/ 29 w 33"/>
                  <a:gd name="T7" fmla="*/ 17 h 33"/>
                  <a:gd name="T8" fmla="*/ 10 w 33"/>
                  <a:gd name="T9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3">
                    <a:moveTo>
                      <a:pt x="10" y="1"/>
                    </a:moveTo>
                    <a:cubicBezTo>
                      <a:pt x="4" y="2"/>
                      <a:pt x="5" y="13"/>
                      <a:pt x="2" y="20"/>
                    </a:cubicBezTo>
                    <a:cubicBezTo>
                      <a:pt x="0" y="27"/>
                      <a:pt x="27" y="33"/>
                      <a:pt x="30" y="28"/>
                    </a:cubicBezTo>
                    <a:cubicBezTo>
                      <a:pt x="33" y="22"/>
                      <a:pt x="30" y="21"/>
                      <a:pt x="29" y="17"/>
                    </a:cubicBezTo>
                    <a:cubicBezTo>
                      <a:pt x="29" y="17"/>
                      <a:pt x="16" y="0"/>
                      <a:pt x="10" y="1"/>
                    </a:cubicBezTo>
                    <a:close/>
                  </a:path>
                </a:pathLst>
              </a:custGeom>
              <a:solidFill>
                <a:srgbClr val="BF4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1" name="Freeform 1219"/>
              <p:cNvSpPr/>
              <p:nvPr/>
            </p:nvSpPr>
            <p:spPr bwMode="auto">
              <a:xfrm>
                <a:off x="5024438" y="2048095"/>
                <a:ext cx="82550" cy="104775"/>
              </a:xfrm>
              <a:custGeom>
                <a:avLst/>
                <a:gdLst>
                  <a:gd name="T0" fmla="*/ 5 w 30"/>
                  <a:gd name="T1" fmla="*/ 4 h 39"/>
                  <a:gd name="T2" fmla="*/ 2 w 30"/>
                  <a:gd name="T3" fmla="*/ 28 h 39"/>
                  <a:gd name="T4" fmla="*/ 8 w 30"/>
                  <a:gd name="T5" fmla="*/ 37 h 39"/>
                  <a:gd name="T6" fmla="*/ 24 w 30"/>
                  <a:gd name="T7" fmla="*/ 13 h 39"/>
                  <a:gd name="T8" fmla="*/ 5 w 30"/>
                  <a:gd name="T9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5" y="4"/>
                    </a:moveTo>
                    <a:cubicBezTo>
                      <a:pt x="0" y="7"/>
                      <a:pt x="2" y="28"/>
                      <a:pt x="2" y="28"/>
                    </a:cubicBezTo>
                    <a:cubicBezTo>
                      <a:pt x="4" y="32"/>
                      <a:pt x="2" y="35"/>
                      <a:pt x="8" y="37"/>
                    </a:cubicBezTo>
                    <a:cubicBezTo>
                      <a:pt x="14" y="39"/>
                      <a:pt x="30" y="16"/>
                      <a:pt x="24" y="13"/>
                    </a:cubicBezTo>
                    <a:cubicBezTo>
                      <a:pt x="18" y="9"/>
                      <a:pt x="10" y="0"/>
                      <a:pt x="5" y="4"/>
                    </a:cubicBezTo>
                    <a:close/>
                  </a:path>
                </a:pathLst>
              </a:custGeom>
              <a:solidFill>
                <a:srgbClr val="BF4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2" name="Freeform 1220"/>
              <p:cNvSpPr/>
              <p:nvPr/>
            </p:nvSpPr>
            <p:spPr bwMode="auto">
              <a:xfrm>
                <a:off x="4762500" y="1535332"/>
                <a:ext cx="314325" cy="341313"/>
              </a:xfrm>
              <a:custGeom>
                <a:avLst/>
                <a:gdLst>
                  <a:gd name="T0" fmla="*/ 6 w 116"/>
                  <a:gd name="T1" fmla="*/ 16 h 126"/>
                  <a:gd name="T2" fmla="*/ 4 w 116"/>
                  <a:gd name="T3" fmla="*/ 34 h 126"/>
                  <a:gd name="T4" fmla="*/ 114 w 116"/>
                  <a:gd name="T5" fmla="*/ 121 h 126"/>
                  <a:gd name="T6" fmla="*/ 19 w 116"/>
                  <a:gd name="T7" fmla="*/ 1 h 126"/>
                  <a:gd name="T8" fmla="*/ 6 w 116"/>
                  <a:gd name="T9" fmla="*/ 1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26">
                    <a:moveTo>
                      <a:pt x="6" y="16"/>
                    </a:moveTo>
                    <a:cubicBezTo>
                      <a:pt x="3" y="22"/>
                      <a:pt x="0" y="28"/>
                      <a:pt x="4" y="34"/>
                    </a:cubicBezTo>
                    <a:cubicBezTo>
                      <a:pt x="13" y="50"/>
                      <a:pt x="111" y="126"/>
                      <a:pt x="114" y="121"/>
                    </a:cubicBezTo>
                    <a:cubicBezTo>
                      <a:pt x="116" y="117"/>
                      <a:pt x="24" y="2"/>
                      <a:pt x="19" y="1"/>
                    </a:cubicBezTo>
                    <a:cubicBezTo>
                      <a:pt x="13" y="0"/>
                      <a:pt x="11" y="8"/>
                      <a:pt x="6" y="16"/>
                    </a:cubicBezTo>
                    <a:close/>
                  </a:path>
                </a:pathLst>
              </a:custGeom>
              <a:solidFill>
                <a:srgbClr val="EC6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3" name="Freeform 1221"/>
              <p:cNvSpPr/>
              <p:nvPr/>
            </p:nvSpPr>
            <p:spPr bwMode="auto">
              <a:xfrm>
                <a:off x="4718050" y="1735357"/>
                <a:ext cx="331788" cy="217488"/>
              </a:xfrm>
              <a:custGeom>
                <a:avLst/>
                <a:gdLst>
                  <a:gd name="T0" fmla="*/ 6 w 122"/>
                  <a:gd name="T1" fmla="*/ 2 h 80"/>
                  <a:gd name="T2" fmla="*/ 4 w 122"/>
                  <a:gd name="T3" fmla="*/ 34 h 80"/>
                  <a:gd name="T4" fmla="*/ 118 w 122"/>
                  <a:gd name="T5" fmla="*/ 80 h 80"/>
                  <a:gd name="T6" fmla="*/ 117 w 122"/>
                  <a:gd name="T7" fmla="*/ 75 h 80"/>
                  <a:gd name="T8" fmla="*/ 6 w 122"/>
                  <a:gd name="T9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80">
                    <a:moveTo>
                      <a:pt x="6" y="2"/>
                    </a:moveTo>
                    <a:cubicBezTo>
                      <a:pt x="2" y="5"/>
                      <a:pt x="0" y="23"/>
                      <a:pt x="4" y="34"/>
                    </a:cubicBezTo>
                    <a:cubicBezTo>
                      <a:pt x="9" y="45"/>
                      <a:pt x="115" y="80"/>
                      <a:pt x="118" y="80"/>
                    </a:cubicBezTo>
                    <a:cubicBezTo>
                      <a:pt x="122" y="80"/>
                      <a:pt x="120" y="77"/>
                      <a:pt x="117" y="75"/>
                    </a:cubicBezTo>
                    <a:cubicBezTo>
                      <a:pt x="117" y="75"/>
                      <a:pt x="10" y="0"/>
                      <a:pt x="6" y="2"/>
                    </a:cubicBezTo>
                    <a:close/>
                  </a:path>
                </a:pathLst>
              </a:custGeom>
              <a:solidFill>
                <a:srgbClr val="EC6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4" name="Freeform 1222"/>
              <p:cNvSpPr/>
              <p:nvPr/>
            </p:nvSpPr>
            <p:spPr bwMode="auto">
              <a:xfrm>
                <a:off x="5237163" y="1359120"/>
                <a:ext cx="111125" cy="428625"/>
              </a:xfrm>
              <a:custGeom>
                <a:avLst/>
                <a:gdLst>
                  <a:gd name="T0" fmla="*/ 23 w 41"/>
                  <a:gd name="T1" fmla="*/ 7 h 158"/>
                  <a:gd name="T2" fmla="*/ 4 w 41"/>
                  <a:gd name="T3" fmla="*/ 4 h 158"/>
                  <a:gd name="T4" fmla="*/ 14 w 41"/>
                  <a:gd name="T5" fmla="*/ 157 h 158"/>
                  <a:gd name="T6" fmla="*/ 37 w 41"/>
                  <a:gd name="T7" fmla="*/ 19 h 158"/>
                  <a:gd name="T8" fmla="*/ 23 w 41"/>
                  <a:gd name="T9" fmla="*/ 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58">
                    <a:moveTo>
                      <a:pt x="23" y="7"/>
                    </a:moveTo>
                    <a:cubicBezTo>
                      <a:pt x="14" y="4"/>
                      <a:pt x="7" y="0"/>
                      <a:pt x="4" y="4"/>
                    </a:cubicBezTo>
                    <a:cubicBezTo>
                      <a:pt x="0" y="9"/>
                      <a:pt x="9" y="155"/>
                      <a:pt x="14" y="157"/>
                    </a:cubicBezTo>
                    <a:cubicBezTo>
                      <a:pt x="19" y="158"/>
                      <a:pt x="41" y="36"/>
                      <a:pt x="37" y="19"/>
                    </a:cubicBezTo>
                    <a:cubicBezTo>
                      <a:pt x="36" y="11"/>
                      <a:pt x="29" y="9"/>
                      <a:pt x="23" y="7"/>
                    </a:cubicBezTo>
                    <a:close/>
                  </a:path>
                </a:pathLst>
              </a:custGeom>
              <a:solidFill>
                <a:srgbClr val="EC6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5" name="Freeform 1223"/>
              <p:cNvSpPr/>
              <p:nvPr/>
            </p:nvSpPr>
            <p:spPr bwMode="auto">
              <a:xfrm>
                <a:off x="5351463" y="1467070"/>
                <a:ext cx="161925" cy="368300"/>
              </a:xfrm>
              <a:custGeom>
                <a:avLst/>
                <a:gdLst>
                  <a:gd name="T0" fmla="*/ 33 w 60"/>
                  <a:gd name="T1" fmla="*/ 0 h 136"/>
                  <a:gd name="T2" fmla="*/ 1 w 60"/>
                  <a:gd name="T3" fmla="*/ 129 h 136"/>
                  <a:gd name="T4" fmla="*/ 3 w 60"/>
                  <a:gd name="T5" fmla="*/ 133 h 136"/>
                  <a:gd name="T6" fmla="*/ 56 w 60"/>
                  <a:gd name="T7" fmla="*/ 23 h 136"/>
                  <a:gd name="T8" fmla="*/ 33 w 60"/>
                  <a:gd name="T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36">
                    <a:moveTo>
                      <a:pt x="33" y="0"/>
                    </a:moveTo>
                    <a:cubicBezTo>
                      <a:pt x="29" y="1"/>
                      <a:pt x="1" y="129"/>
                      <a:pt x="1" y="129"/>
                    </a:cubicBezTo>
                    <a:cubicBezTo>
                      <a:pt x="0" y="132"/>
                      <a:pt x="0" y="136"/>
                      <a:pt x="3" y="133"/>
                    </a:cubicBezTo>
                    <a:cubicBezTo>
                      <a:pt x="6" y="131"/>
                      <a:pt x="60" y="34"/>
                      <a:pt x="56" y="23"/>
                    </a:cubicBezTo>
                    <a:cubicBezTo>
                      <a:pt x="52" y="12"/>
                      <a:pt x="38" y="0"/>
                      <a:pt x="33" y="0"/>
                    </a:cubicBezTo>
                    <a:close/>
                  </a:path>
                </a:pathLst>
              </a:custGeom>
              <a:solidFill>
                <a:srgbClr val="EC6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6" name="Freeform 1224"/>
              <p:cNvSpPr/>
              <p:nvPr/>
            </p:nvSpPr>
            <p:spPr bwMode="auto">
              <a:xfrm>
                <a:off x="4938713" y="1359120"/>
                <a:ext cx="246063" cy="474663"/>
              </a:xfrm>
              <a:custGeom>
                <a:avLst/>
                <a:gdLst>
                  <a:gd name="T0" fmla="*/ 21 w 91"/>
                  <a:gd name="T1" fmla="*/ 11 h 175"/>
                  <a:gd name="T2" fmla="*/ 87 w 91"/>
                  <a:gd name="T3" fmla="*/ 174 h 175"/>
                  <a:gd name="T4" fmla="*/ 57 w 91"/>
                  <a:gd name="T5" fmla="*/ 6 h 175"/>
                  <a:gd name="T6" fmla="*/ 21 w 91"/>
                  <a:gd name="T7" fmla="*/ 11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175">
                    <a:moveTo>
                      <a:pt x="21" y="11"/>
                    </a:moveTo>
                    <a:cubicBezTo>
                      <a:pt x="0" y="22"/>
                      <a:pt x="83" y="172"/>
                      <a:pt x="87" y="174"/>
                    </a:cubicBezTo>
                    <a:cubicBezTo>
                      <a:pt x="91" y="175"/>
                      <a:pt x="76" y="29"/>
                      <a:pt x="57" y="6"/>
                    </a:cubicBezTo>
                    <a:cubicBezTo>
                      <a:pt x="57" y="6"/>
                      <a:pt x="42" y="0"/>
                      <a:pt x="21" y="11"/>
                    </a:cubicBezTo>
                    <a:close/>
                  </a:path>
                </a:pathLst>
              </a:custGeom>
              <a:solidFill>
                <a:srgbClr val="EC6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7" name="Freeform 1225"/>
              <p:cNvSpPr/>
              <p:nvPr/>
            </p:nvSpPr>
            <p:spPr bwMode="auto">
              <a:xfrm>
                <a:off x="5035550" y="1398807"/>
                <a:ext cx="26988" cy="26988"/>
              </a:xfrm>
              <a:custGeom>
                <a:avLst/>
                <a:gdLst>
                  <a:gd name="T0" fmla="*/ 4 w 10"/>
                  <a:gd name="T1" fmla="*/ 1 h 10"/>
                  <a:gd name="T2" fmla="*/ 1 w 10"/>
                  <a:gd name="T3" fmla="*/ 6 h 10"/>
                  <a:gd name="T4" fmla="*/ 7 w 10"/>
                  <a:gd name="T5" fmla="*/ 9 h 10"/>
                  <a:gd name="T6" fmla="*/ 9 w 10"/>
                  <a:gd name="T7" fmla="*/ 3 h 10"/>
                  <a:gd name="T8" fmla="*/ 4 w 1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4" y="1"/>
                    </a:moveTo>
                    <a:cubicBezTo>
                      <a:pt x="2" y="1"/>
                      <a:pt x="0" y="4"/>
                      <a:pt x="1" y="6"/>
                    </a:cubicBezTo>
                    <a:cubicBezTo>
                      <a:pt x="2" y="8"/>
                      <a:pt x="5" y="10"/>
                      <a:pt x="7" y="9"/>
                    </a:cubicBezTo>
                    <a:cubicBezTo>
                      <a:pt x="9" y="8"/>
                      <a:pt x="10" y="5"/>
                      <a:pt x="9" y="3"/>
                    </a:cubicBezTo>
                    <a:cubicBezTo>
                      <a:pt x="8" y="1"/>
                      <a:pt x="6" y="0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8" name="Freeform 1226"/>
              <p:cNvSpPr/>
              <p:nvPr/>
            </p:nvSpPr>
            <p:spPr bwMode="auto">
              <a:xfrm>
                <a:off x="5072063" y="1436907"/>
                <a:ext cx="12700" cy="14288"/>
              </a:xfrm>
              <a:custGeom>
                <a:avLst/>
                <a:gdLst>
                  <a:gd name="T0" fmla="*/ 2 w 5"/>
                  <a:gd name="T1" fmla="*/ 0 h 5"/>
                  <a:gd name="T2" fmla="*/ 1 w 5"/>
                  <a:gd name="T3" fmla="*/ 3 h 5"/>
                  <a:gd name="T4" fmla="*/ 4 w 5"/>
                  <a:gd name="T5" fmla="*/ 4 h 5"/>
                  <a:gd name="T6" fmla="*/ 5 w 5"/>
                  <a:gd name="T7" fmla="*/ 1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1" y="0"/>
                      <a:pt x="0" y="2"/>
                      <a:pt x="1" y="3"/>
                    </a:cubicBezTo>
                    <a:cubicBezTo>
                      <a:pt x="1" y="4"/>
                      <a:pt x="2" y="5"/>
                      <a:pt x="4" y="4"/>
                    </a:cubicBezTo>
                    <a:cubicBezTo>
                      <a:pt x="5" y="4"/>
                      <a:pt x="5" y="2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9" name="Freeform 1227"/>
              <p:cNvSpPr/>
              <p:nvPr/>
            </p:nvSpPr>
            <p:spPr bwMode="auto">
              <a:xfrm>
                <a:off x="5475288" y="916207"/>
                <a:ext cx="557213" cy="360363"/>
              </a:xfrm>
              <a:custGeom>
                <a:avLst/>
                <a:gdLst>
                  <a:gd name="T0" fmla="*/ 165 w 205"/>
                  <a:gd name="T1" fmla="*/ 34 h 133"/>
                  <a:gd name="T2" fmla="*/ 102 w 205"/>
                  <a:gd name="T3" fmla="*/ 44 h 133"/>
                  <a:gd name="T4" fmla="*/ 34 w 205"/>
                  <a:gd name="T5" fmla="*/ 39 h 133"/>
                  <a:gd name="T6" fmla="*/ 107 w 205"/>
                  <a:gd name="T7" fmla="*/ 133 h 133"/>
                  <a:gd name="T8" fmla="*/ 165 w 205"/>
                  <a:gd name="T9" fmla="*/ 3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133">
                    <a:moveTo>
                      <a:pt x="165" y="34"/>
                    </a:moveTo>
                    <a:cubicBezTo>
                      <a:pt x="138" y="11"/>
                      <a:pt x="102" y="44"/>
                      <a:pt x="102" y="44"/>
                    </a:cubicBezTo>
                    <a:cubicBezTo>
                      <a:pt x="102" y="44"/>
                      <a:pt x="67" y="0"/>
                      <a:pt x="34" y="39"/>
                    </a:cubicBezTo>
                    <a:cubicBezTo>
                      <a:pt x="0" y="77"/>
                      <a:pt x="107" y="133"/>
                      <a:pt x="107" y="133"/>
                    </a:cubicBezTo>
                    <a:cubicBezTo>
                      <a:pt x="107" y="133"/>
                      <a:pt x="205" y="68"/>
                      <a:pt x="165" y="34"/>
                    </a:cubicBezTo>
                    <a:close/>
                  </a:path>
                </a:pathLst>
              </a:custGeom>
              <a:solidFill>
                <a:srgbClr val="D843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83" name="组合 782"/>
            <p:cNvGrpSpPr/>
            <p:nvPr/>
          </p:nvGrpSpPr>
          <p:grpSpPr>
            <a:xfrm>
              <a:off x="5550350" y="2903701"/>
              <a:ext cx="1770219" cy="889411"/>
              <a:chOff x="894728" y="89987"/>
              <a:chExt cx="2294222" cy="1134150"/>
            </a:xfrm>
          </p:grpSpPr>
          <p:pic>
            <p:nvPicPr>
              <p:cNvPr id="784" name="图片 78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4728" y="242321"/>
                <a:ext cx="950581" cy="981816"/>
              </a:xfrm>
              <a:prstGeom prst="rect">
                <a:avLst/>
              </a:prstGeom>
            </p:spPr>
          </p:pic>
          <p:sp>
            <p:nvSpPr>
              <p:cNvPr id="785" name="文本框 958"/>
              <p:cNvSpPr txBox="1"/>
              <p:nvPr/>
            </p:nvSpPr>
            <p:spPr>
              <a:xfrm>
                <a:off x="1736877" y="89987"/>
                <a:ext cx="1452073" cy="611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熊猫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87"/>
          <p:cNvGrpSpPr/>
          <p:nvPr/>
        </p:nvGrpSpPr>
        <p:grpSpPr bwMode="auto">
          <a:xfrm>
            <a:off x="1830808" y="1842887"/>
            <a:ext cx="8932475" cy="4296853"/>
            <a:chOff x="2574702" y="2042883"/>
            <a:chExt cx="6980237" cy="3321050"/>
          </a:xfrm>
          <a:solidFill>
            <a:srgbClr val="005666"/>
          </a:solidFill>
        </p:grpSpPr>
        <p:sp>
          <p:nvSpPr>
            <p:cNvPr id="20502" name="Freeform 64"/>
            <p:cNvSpPr>
              <a:spLocks noChangeArrowheads="1"/>
            </p:cNvSpPr>
            <p:nvPr/>
          </p:nvSpPr>
          <p:spPr bwMode="auto">
            <a:xfrm>
              <a:off x="4776564" y="231910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03" name="Freeform 65"/>
            <p:cNvSpPr>
              <a:spLocks noChangeArrowheads="1"/>
            </p:cNvSpPr>
            <p:nvPr/>
          </p:nvSpPr>
          <p:spPr bwMode="auto">
            <a:xfrm>
              <a:off x="4871814" y="2319108"/>
              <a:ext cx="134938" cy="69850"/>
            </a:xfrm>
            <a:custGeom>
              <a:avLst/>
              <a:gdLst>
                <a:gd name="T0" fmla="*/ 2147483646 w 27"/>
                <a:gd name="T1" fmla="*/ 2147483646 h 14"/>
                <a:gd name="T2" fmla="*/ 2147483646 w 27"/>
                <a:gd name="T3" fmla="*/ 2147483646 h 14"/>
                <a:gd name="T4" fmla="*/ 2147483646 w 27"/>
                <a:gd name="T5" fmla="*/ 2147483646 h 14"/>
                <a:gd name="T6" fmla="*/ 0 60000 65536"/>
                <a:gd name="T7" fmla="*/ 0 60000 65536"/>
                <a:gd name="T8" fmla="*/ 0 60000 65536"/>
                <a:gd name="T9" fmla="*/ 0 w 27"/>
                <a:gd name="T10" fmla="*/ 0 h 14"/>
                <a:gd name="T11" fmla="*/ 27 w 27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14">
                  <a:moveTo>
                    <a:pt x="12" y="3"/>
                  </a:moveTo>
                  <a:cubicBezTo>
                    <a:pt x="15" y="1"/>
                    <a:pt x="18" y="0"/>
                    <a:pt x="20" y="3"/>
                  </a:cubicBezTo>
                  <a:cubicBezTo>
                    <a:pt x="27" y="14"/>
                    <a:pt x="0" y="11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04" name="Freeform 75"/>
            <p:cNvSpPr>
              <a:spLocks noChangeArrowheads="1"/>
            </p:cNvSpPr>
            <p:nvPr/>
          </p:nvSpPr>
          <p:spPr bwMode="auto">
            <a:xfrm>
              <a:off x="4514627" y="23699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05" name="Freeform 76"/>
            <p:cNvSpPr>
              <a:spLocks noChangeArrowheads="1"/>
            </p:cNvSpPr>
            <p:nvPr/>
          </p:nvSpPr>
          <p:spPr bwMode="auto">
            <a:xfrm>
              <a:off x="4620989" y="236990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06" name="Freeform 77"/>
            <p:cNvSpPr>
              <a:spLocks noChangeArrowheads="1"/>
            </p:cNvSpPr>
            <p:nvPr/>
          </p:nvSpPr>
          <p:spPr bwMode="auto">
            <a:xfrm>
              <a:off x="4724177" y="2369908"/>
              <a:ext cx="103187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07" name="Freeform 78"/>
            <p:cNvSpPr>
              <a:spLocks noChangeArrowheads="1"/>
            </p:cNvSpPr>
            <p:nvPr/>
          </p:nvSpPr>
          <p:spPr bwMode="auto">
            <a:xfrm>
              <a:off x="4830539" y="236990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08" name="Freeform 88"/>
            <p:cNvSpPr>
              <a:spLocks noChangeArrowheads="1"/>
            </p:cNvSpPr>
            <p:nvPr/>
          </p:nvSpPr>
          <p:spPr bwMode="auto">
            <a:xfrm>
              <a:off x="4463827" y="2420708"/>
              <a:ext cx="101600" cy="90488"/>
            </a:xfrm>
            <a:custGeom>
              <a:avLst/>
              <a:gdLst>
                <a:gd name="T0" fmla="*/ 2147483646 w 20"/>
                <a:gd name="T1" fmla="*/ 2141745391 h 18"/>
                <a:gd name="T2" fmla="*/ 2147483646 w 20"/>
                <a:gd name="T3" fmla="*/ 2147483646 h 18"/>
                <a:gd name="T4" fmla="*/ 2147483646 w 20"/>
                <a:gd name="T5" fmla="*/ 2141745391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2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09" name="Freeform 89"/>
            <p:cNvSpPr>
              <a:spLocks noChangeArrowheads="1"/>
            </p:cNvSpPr>
            <p:nvPr/>
          </p:nvSpPr>
          <p:spPr bwMode="auto">
            <a:xfrm>
              <a:off x="4565427" y="2420708"/>
              <a:ext cx="100012" cy="90488"/>
            </a:xfrm>
            <a:custGeom>
              <a:avLst/>
              <a:gdLst>
                <a:gd name="T0" fmla="*/ 2147483646 w 20"/>
                <a:gd name="T1" fmla="*/ 2141745391 h 18"/>
                <a:gd name="T2" fmla="*/ 2147483646 w 20"/>
                <a:gd name="T3" fmla="*/ 2147483646 h 18"/>
                <a:gd name="T4" fmla="*/ 2147483646 w 20"/>
                <a:gd name="T5" fmla="*/ 2141745391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10" name="Freeform 90"/>
            <p:cNvSpPr>
              <a:spLocks noChangeArrowheads="1"/>
            </p:cNvSpPr>
            <p:nvPr/>
          </p:nvSpPr>
          <p:spPr bwMode="auto">
            <a:xfrm>
              <a:off x="4670202" y="2420708"/>
              <a:ext cx="101600" cy="90488"/>
            </a:xfrm>
            <a:custGeom>
              <a:avLst/>
              <a:gdLst>
                <a:gd name="T0" fmla="*/ 2147483646 w 20"/>
                <a:gd name="T1" fmla="*/ 2141745391 h 18"/>
                <a:gd name="T2" fmla="*/ 2147483646 w 20"/>
                <a:gd name="T3" fmla="*/ 2147483646 h 18"/>
                <a:gd name="T4" fmla="*/ 2147483646 w 20"/>
                <a:gd name="T5" fmla="*/ 2141745391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11" name="Freeform 91"/>
            <p:cNvSpPr>
              <a:spLocks noChangeArrowheads="1"/>
            </p:cNvSpPr>
            <p:nvPr/>
          </p:nvSpPr>
          <p:spPr bwMode="auto">
            <a:xfrm>
              <a:off x="4765452" y="2420708"/>
              <a:ext cx="125412" cy="85725"/>
            </a:xfrm>
            <a:custGeom>
              <a:avLst/>
              <a:gdLst>
                <a:gd name="T0" fmla="*/ 2147483646 w 25"/>
                <a:gd name="T1" fmla="*/ 2147483646 h 17"/>
                <a:gd name="T2" fmla="*/ 2147483646 w 25"/>
                <a:gd name="T3" fmla="*/ 2147483646 h 17"/>
                <a:gd name="T4" fmla="*/ 2147483646 w 25"/>
                <a:gd name="T5" fmla="*/ 2147483646 h 17"/>
                <a:gd name="T6" fmla="*/ 0 60000 65536"/>
                <a:gd name="T7" fmla="*/ 0 60000 65536"/>
                <a:gd name="T8" fmla="*/ 0 60000 65536"/>
                <a:gd name="T9" fmla="*/ 0 w 25"/>
                <a:gd name="T10" fmla="*/ 0 h 17"/>
                <a:gd name="T11" fmla="*/ 25 w 25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7">
                  <a:moveTo>
                    <a:pt x="12" y="3"/>
                  </a:moveTo>
                  <a:cubicBezTo>
                    <a:pt x="15" y="0"/>
                    <a:pt x="18" y="1"/>
                    <a:pt x="20" y="4"/>
                  </a:cubicBezTo>
                  <a:cubicBezTo>
                    <a:pt x="25" y="17"/>
                    <a:pt x="0" y="11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12" name="Freeform 103"/>
            <p:cNvSpPr>
              <a:spLocks noChangeArrowheads="1"/>
            </p:cNvSpPr>
            <p:nvPr/>
          </p:nvSpPr>
          <p:spPr bwMode="auto">
            <a:xfrm>
              <a:off x="4408264" y="2476271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13" name="Freeform 104"/>
            <p:cNvSpPr>
              <a:spLocks noChangeArrowheads="1"/>
            </p:cNvSpPr>
            <p:nvPr/>
          </p:nvSpPr>
          <p:spPr bwMode="auto">
            <a:xfrm>
              <a:off x="4514627" y="2476271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14" name="Freeform 105"/>
            <p:cNvSpPr>
              <a:spLocks noChangeArrowheads="1"/>
            </p:cNvSpPr>
            <p:nvPr/>
          </p:nvSpPr>
          <p:spPr bwMode="auto">
            <a:xfrm>
              <a:off x="4620989" y="2476271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15" name="Freeform 106"/>
            <p:cNvSpPr>
              <a:spLocks noChangeArrowheads="1"/>
            </p:cNvSpPr>
            <p:nvPr/>
          </p:nvSpPr>
          <p:spPr bwMode="auto">
            <a:xfrm>
              <a:off x="4724177" y="2476271"/>
              <a:ext cx="103187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16" name="Freeform 107"/>
            <p:cNvSpPr>
              <a:spLocks noChangeArrowheads="1"/>
            </p:cNvSpPr>
            <p:nvPr/>
          </p:nvSpPr>
          <p:spPr bwMode="auto">
            <a:xfrm>
              <a:off x="4830539" y="2476271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17" name="Freeform 108"/>
            <p:cNvSpPr>
              <a:spLocks noChangeArrowheads="1"/>
            </p:cNvSpPr>
            <p:nvPr/>
          </p:nvSpPr>
          <p:spPr bwMode="auto">
            <a:xfrm>
              <a:off x="4930552" y="2476271"/>
              <a:ext cx="106362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18" name="Freeform 109"/>
            <p:cNvSpPr>
              <a:spLocks noChangeArrowheads="1"/>
            </p:cNvSpPr>
            <p:nvPr/>
          </p:nvSpPr>
          <p:spPr bwMode="auto">
            <a:xfrm>
              <a:off x="5036914" y="2476271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19" name="Freeform 110"/>
            <p:cNvSpPr>
              <a:spLocks noChangeArrowheads="1"/>
            </p:cNvSpPr>
            <p:nvPr/>
          </p:nvSpPr>
          <p:spPr bwMode="auto">
            <a:xfrm>
              <a:off x="5141689" y="2476271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20" name="Freeform 111"/>
            <p:cNvSpPr>
              <a:spLocks noChangeArrowheads="1"/>
            </p:cNvSpPr>
            <p:nvPr/>
          </p:nvSpPr>
          <p:spPr bwMode="auto">
            <a:xfrm>
              <a:off x="4314602" y="2476271"/>
              <a:ext cx="85725" cy="79375"/>
            </a:xfrm>
            <a:custGeom>
              <a:avLst/>
              <a:gdLst>
                <a:gd name="T0" fmla="*/ 2147483646 w 17"/>
                <a:gd name="T1" fmla="*/ 2094646719 h 16"/>
                <a:gd name="T2" fmla="*/ 2147483646 w 17"/>
                <a:gd name="T3" fmla="*/ 2147483646 h 16"/>
                <a:gd name="T4" fmla="*/ 2147483646 w 17"/>
                <a:gd name="T5" fmla="*/ 2094646719 h 16"/>
                <a:gd name="T6" fmla="*/ 0 60000 65536"/>
                <a:gd name="T7" fmla="*/ 0 60000 65536"/>
                <a:gd name="T8" fmla="*/ 0 60000 65536"/>
                <a:gd name="T9" fmla="*/ 0 w 17"/>
                <a:gd name="T10" fmla="*/ 0 h 16"/>
                <a:gd name="T11" fmla="*/ 17 w 17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6">
                  <a:moveTo>
                    <a:pt x="7" y="3"/>
                  </a:moveTo>
                  <a:cubicBezTo>
                    <a:pt x="10" y="0"/>
                    <a:pt x="15" y="2"/>
                    <a:pt x="16" y="6"/>
                  </a:cubicBezTo>
                  <a:cubicBezTo>
                    <a:pt x="17" y="16"/>
                    <a:pt x="0" y="1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21" name="Freeform 112"/>
            <p:cNvSpPr>
              <a:spLocks noChangeArrowheads="1"/>
            </p:cNvSpPr>
            <p:nvPr/>
          </p:nvSpPr>
          <p:spPr bwMode="auto">
            <a:xfrm>
              <a:off x="5487764" y="2458808"/>
              <a:ext cx="101600" cy="122238"/>
            </a:xfrm>
            <a:custGeom>
              <a:avLst/>
              <a:gdLst>
                <a:gd name="T0" fmla="*/ 2147483646 w 20"/>
                <a:gd name="T1" fmla="*/ 2147483646 h 24"/>
                <a:gd name="T2" fmla="*/ 750661440 w 20"/>
                <a:gd name="T3" fmla="*/ 2147483646 h 24"/>
                <a:gd name="T4" fmla="*/ 2147483646 w 20"/>
                <a:gd name="T5" fmla="*/ 2147483646 h 24"/>
                <a:gd name="T6" fmla="*/ 0 60000 65536"/>
                <a:gd name="T7" fmla="*/ 0 60000 65536"/>
                <a:gd name="T8" fmla="*/ 0 60000 65536"/>
                <a:gd name="T9" fmla="*/ 0 w 20"/>
                <a:gd name="T10" fmla="*/ 0 h 24"/>
                <a:gd name="T11" fmla="*/ 20 w 20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24">
                  <a:moveTo>
                    <a:pt x="5" y="6"/>
                  </a:moveTo>
                  <a:cubicBezTo>
                    <a:pt x="20" y="0"/>
                    <a:pt x="4" y="24"/>
                    <a:pt x="1" y="12"/>
                  </a:cubicBezTo>
                  <a:cubicBezTo>
                    <a:pt x="0" y="9"/>
                    <a:pt x="2" y="8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22" name="Freeform 113"/>
            <p:cNvSpPr>
              <a:spLocks noChangeArrowheads="1"/>
            </p:cNvSpPr>
            <p:nvPr/>
          </p:nvSpPr>
          <p:spPr bwMode="auto">
            <a:xfrm>
              <a:off x="5573489" y="2465158"/>
              <a:ext cx="74613" cy="80963"/>
            </a:xfrm>
            <a:custGeom>
              <a:avLst/>
              <a:gdLst>
                <a:gd name="T0" fmla="*/ 2147483646 w 15"/>
                <a:gd name="T1" fmla="*/ 2147483646 h 16"/>
                <a:gd name="T2" fmla="*/ 2147483646 w 15"/>
                <a:gd name="T3" fmla="*/ 2147483646 h 16"/>
                <a:gd name="T4" fmla="*/ 2147483646 w 15"/>
                <a:gd name="T5" fmla="*/ 2147483646 h 16"/>
                <a:gd name="T6" fmla="*/ 0 60000 65536"/>
                <a:gd name="T7" fmla="*/ 0 60000 65536"/>
                <a:gd name="T8" fmla="*/ 0 60000 65536"/>
                <a:gd name="T9" fmla="*/ 0 w 15"/>
                <a:gd name="T10" fmla="*/ 0 h 16"/>
                <a:gd name="T11" fmla="*/ 15 w 15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6">
                  <a:moveTo>
                    <a:pt x="6" y="5"/>
                  </a:moveTo>
                  <a:cubicBezTo>
                    <a:pt x="10" y="0"/>
                    <a:pt x="15" y="7"/>
                    <a:pt x="15" y="8"/>
                  </a:cubicBezTo>
                  <a:cubicBezTo>
                    <a:pt x="14" y="16"/>
                    <a:pt x="0" y="13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23" name="Freeform 124"/>
            <p:cNvSpPr>
              <a:spLocks noChangeArrowheads="1"/>
            </p:cNvSpPr>
            <p:nvPr/>
          </p:nvSpPr>
          <p:spPr bwMode="auto">
            <a:xfrm>
              <a:off x="4149502" y="2525483"/>
              <a:ext cx="100012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24" name="Freeform 125"/>
            <p:cNvSpPr>
              <a:spLocks noChangeArrowheads="1"/>
            </p:cNvSpPr>
            <p:nvPr/>
          </p:nvSpPr>
          <p:spPr bwMode="auto">
            <a:xfrm>
              <a:off x="4254277" y="2525483"/>
              <a:ext cx="98425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25" name="Freeform 126"/>
            <p:cNvSpPr>
              <a:spLocks noChangeArrowheads="1"/>
            </p:cNvSpPr>
            <p:nvPr/>
          </p:nvSpPr>
          <p:spPr bwMode="auto">
            <a:xfrm>
              <a:off x="4359052" y="2525483"/>
              <a:ext cx="100012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26" name="Freeform 127"/>
            <p:cNvSpPr>
              <a:spLocks noChangeArrowheads="1"/>
            </p:cNvSpPr>
            <p:nvPr/>
          </p:nvSpPr>
          <p:spPr bwMode="auto">
            <a:xfrm>
              <a:off x="4463827" y="2525483"/>
              <a:ext cx="101600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2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27" name="Freeform 128"/>
            <p:cNvSpPr>
              <a:spLocks noChangeArrowheads="1"/>
            </p:cNvSpPr>
            <p:nvPr/>
          </p:nvSpPr>
          <p:spPr bwMode="auto">
            <a:xfrm>
              <a:off x="4565427" y="2525483"/>
              <a:ext cx="100012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28" name="Freeform 129"/>
            <p:cNvSpPr>
              <a:spLocks noChangeArrowheads="1"/>
            </p:cNvSpPr>
            <p:nvPr/>
          </p:nvSpPr>
          <p:spPr bwMode="auto">
            <a:xfrm>
              <a:off x="4670202" y="2525483"/>
              <a:ext cx="101600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29" name="Freeform 130"/>
            <p:cNvSpPr>
              <a:spLocks noChangeArrowheads="1"/>
            </p:cNvSpPr>
            <p:nvPr/>
          </p:nvSpPr>
          <p:spPr bwMode="auto">
            <a:xfrm>
              <a:off x="4776564" y="2525483"/>
              <a:ext cx="98425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30" name="Freeform 131"/>
            <p:cNvSpPr>
              <a:spLocks noChangeArrowheads="1"/>
            </p:cNvSpPr>
            <p:nvPr/>
          </p:nvSpPr>
          <p:spPr bwMode="auto">
            <a:xfrm>
              <a:off x="4881339" y="2525483"/>
              <a:ext cx="100013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31" name="Freeform 132"/>
            <p:cNvSpPr>
              <a:spLocks noChangeArrowheads="1"/>
            </p:cNvSpPr>
            <p:nvPr/>
          </p:nvSpPr>
          <p:spPr bwMode="auto">
            <a:xfrm>
              <a:off x="4986114" y="2525483"/>
              <a:ext cx="100013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32" name="Freeform 133"/>
            <p:cNvSpPr>
              <a:spLocks noChangeArrowheads="1"/>
            </p:cNvSpPr>
            <p:nvPr/>
          </p:nvSpPr>
          <p:spPr bwMode="auto">
            <a:xfrm>
              <a:off x="5092477" y="2525483"/>
              <a:ext cx="100012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33" name="Freeform 134"/>
            <p:cNvSpPr>
              <a:spLocks noChangeArrowheads="1"/>
            </p:cNvSpPr>
            <p:nvPr/>
          </p:nvSpPr>
          <p:spPr bwMode="auto">
            <a:xfrm>
              <a:off x="5195664" y="2525483"/>
              <a:ext cx="103188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34" name="Freeform 135"/>
            <p:cNvSpPr>
              <a:spLocks noChangeArrowheads="1"/>
            </p:cNvSpPr>
            <p:nvPr/>
          </p:nvSpPr>
          <p:spPr bwMode="auto">
            <a:xfrm>
              <a:off x="5298852" y="2525483"/>
              <a:ext cx="103187" cy="90488"/>
            </a:xfrm>
            <a:custGeom>
              <a:avLst/>
              <a:gdLst>
                <a:gd name="T0" fmla="*/ 2147483646 w 21"/>
                <a:gd name="T1" fmla="*/ 1759287804 h 18"/>
                <a:gd name="T2" fmla="*/ 2147483646 w 21"/>
                <a:gd name="T3" fmla="*/ 2147483646 h 18"/>
                <a:gd name="T4" fmla="*/ 2147483646 w 21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35" name="Freeform 136"/>
            <p:cNvSpPr>
              <a:spLocks noChangeArrowheads="1"/>
            </p:cNvSpPr>
            <p:nvPr/>
          </p:nvSpPr>
          <p:spPr bwMode="auto">
            <a:xfrm>
              <a:off x="5402039" y="2525483"/>
              <a:ext cx="100013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36" name="Freeform 137"/>
            <p:cNvSpPr>
              <a:spLocks noChangeArrowheads="1"/>
            </p:cNvSpPr>
            <p:nvPr/>
          </p:nvSpPr>
          <p:spPr bwMode="auto">
            <a:xfrm>
              <a:off x="5508402" y="2525483"/>
              <a:ext cx="100012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37" name="Freeform 138"/>
            <p:cNvSpPr>
              <a:spLocks noChangeArrowheads="1"/>
            </p:cNvSpPr>
            <p:nvPr/>
          </p:nvSpPr>
          <p:spPr bwMode="auto">
            <a:xfrm>
              <a:off x="5611589" y="2525483"/>
              <a:ext cx="103188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38" name="Freeform 139"/>
            <p:cNvSpPr>
              <a:spLocks noChangeArrowheads="1"/>
            </p:cNvSpPr>
            <p:nvPr/>
          </p:nvSpPr>
          <p:spPr bwMode="auto">
            <a:xfrm>
              <a:off x="5717952" y="2531833"/>
              <a:ext cx="125412" cy="63500"/>
            </a:xfrm>
            <a:custGeom>
              <a:avLst/>
              <a:gdLst>
                <a:gd name="T0" fmla="*/ 2147483646 w 25"/>
                <a:gd name="T1" fmla="*/ 2034217615 h 13"/>
                <a:gd name="T2" fmla="*/ 2147483646 w 25"/>
                <a:gd name="T3" fmla="*/ 2034217615 h 13"/>
                <a:gd name="T4" fmla="*/ 2147483646 w 25"/>
                <a:gd name="T5" fmla="*/ 2034217615 h 13"/>
                <a:gd name="T6" fmla="*/ 0 60000 65536"/>
                <a:gd name="T7" fmla="*/ 0 60000 65536"/>
                <a:gd name="T8" fmla="*/ 0 60000 65536"/>
                <a:gd name="T9" fmla="*/ 0 w 25"/>
                <a:gd name="T10" fmla="*/ 0 h 13"/>
                <a:gd name="T11" fmla="*/ 25 w 25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3">
                  <a:moveTo>
                    <a:pt x="8" y="3"/>
                  </a:moveTo>
                  <a:cubicBezTo>
                    <a:pt x="11" y="0"/>
                    <a:pt x="16" y="0"/>
                    <a:pt x="18" y="3"/>
                  </a:cubicBezTo>
                  <a:cubicBezTo>
                    <a:pt x="25" y="13"/>
                    <a:pt x="0" y="11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39" name="Freeform 155"/>
            <p:cNvSpPr>
              <a:spLocks noChangeArrowheads="1"/>
            </p:cNvSpPr>
            <p:nvPr/>
          </p:nvSpPr>
          <p:spPr bwMode="auto">
            <a:xfrm>
              <a:off x="3255739" y="2581046"/>
              <a:ext cx="106363" cy="84137"/>
            </a:xfrm>
            <a:custGeom>
              <a:avLst/>
              <a:gdLst>
                <a:gd name="T0" fmla="*/ 2147483646 w 21"/>
                <a:gd name="T1" fmla="*/ 1631807420 h 17"/>
                <a:gd name="T2" fmla="*/ 2147483646 w 21"/>
                <a:gd name="T3" fmla="*/ 2147483646 h 17"/>
                <a:gd name="T4" fmla="*/ 2147483646 w 21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40" name="Freeform 156"/>
            <p:cNvSpPr>
              <a:spLocks noChangeArrowheads="1"/>
            </p:cNvSpPr>
            <p:nvPr/>
          </p:nvSpPr>
          <p:spPr bwMode="auto">
            <a:xfrm>
              <a:off x="3362102" y="25810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41" name="Freeform 157"/>
            <p:cNvSpPr>
              <a:spLocks noChangeArrowheads="1"/>
            </p:cNvSpPr>
            <p:nvPr/>
          </p:nvSpPr>
          <p:spPr bwMode="auto">
            <a:xfrm>
              <a:off x="3992339" y="2581046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42" name="Freeform 158"/>
            <p:cNvSpPr>
              <a:spLocks noChangeArrowheads="1"/>
            </p:cNvSpPr>
            <p:nvPr/>
          </p:nvSpPr>
          <p:spPr bwMode="auto">
            <a:xfrm>
              <a:off x="4305077" y="2581046"/>
              <a:ext cx="98425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43" name="Freeform 159"/>
            <p:cNvSpPr>
              <a:spLocks noChangeArrowheads="1"/>
            </p:cNvSpPr>
            <p:nvPr/>
          </p:nvSpPr>
          <p:spPr bwMode="auto">
            <a:xfrm>
              <a:off x="4408264" y="2581046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44" name="Freeform 160"/>
            <p:cNvSpPr>
              <a:spLocks noChangeArrowheads="1"/>
            </p:cNvSpPr>
            <p:nvPr/>
          </p:nvSpPr>
          <p:spPr bwMode="auto">
            <a:xfrm>
              <a:off x="4514627" y="25810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45" name="Freeform 161"/>
            <p:cNvSpPr>
              <a:spLocks noChangeArrowheads="1"/>
            </p:cNvSpPr>
            <p:nvPr/>
          </p:nvSpPr>
          <p:spPr bwMode="auto">
            <a:xfrm>
              <a:off x="4620989" y="25810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46" name="Freeform 162"/>
            <p:cNvSpPr>
              <a:spLocks noChangeArrowheads="1"/>
            </p:cNvSpPr>
            <p:nvPr/>
          </p:nvSpPr>
          <p:spPr bwMode="auto">
            <a:xfrm>
              <a:off x="4724177" y="2581046"/>
              <a:ext cx="103187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47" name="Freeform 163"/>
            <p:cNvSpPr>
              <a:spLocks noChangeArrowheads="1"/>
            </p:cNvSpPr>
            <p:nvPr/>
          </p:nvSpPr>
          <p:spPr bwMode="auto">
            <a:xfrm>
              <a:off x="4830539" y="25810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48" name="Freeform 164"/>
            <p:cNvSpPr>
              <a:spLocks noChangeArrowheads="1"/>
            </p:cNvSpPr>
            <p:nvPr/>
          </p:nvSpPr>
          <p:spPr bwMode="auto">
            <a:xfrm>
              <a:off x="4930552" y="2581046"/>
              <a:ext cx="106362" cy="84137"/>
            </a:xfrm>
            <a:custGeom>
              <a:avLst/>
              <a:gdLst>
                <a:gd name="T0" fmla="*/ 2147483646 w 21"/>
                <a:gd name="T1" fmla="*/ 1631807420 h 17"/>
                <a:gd name="T2" fmla="*/ 2147483646 w 21"/>
                <a:gd name="T3" fmla="*/ 2147483646 h 17"/>
                <a:gd name="T4" fmla="*/ 2147483646 w 21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49" name="Freeform 165"/>
            <p:cNvSpPr>
              <a:spLocks noChangeArrowheads="1"/>
            </p:cNvSpPr>
            <p:nvPr/>
          </p:nvSpPr>
          <p:spPr bwMode="auto">
            <a:xfrm>
              <a:off x="5036914" y="25810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50" name="Freeform 166"/>
            <p:cNvSpPr>
              <a:spLocks noChangeArrowheads="1"/>
            </p:cNvSpPr>
            <p:nvPr/>
          </p:nvSpPr>
          <p:spPr bwMode="auto">
            <a:xfrm>
              <a:off x="5141689" y="2581046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51" name="Freeform 167"/>
            <p:cNvSpPr>
              <a:spLocks noChangeArrowheads="1"/>
            </p:cNvSpPr>
            <p:nvPr/>
          </p:nvSpPr>
          <p:spPr bwMode="auto">
            <a:xfrm>
              <a:off x="5246464" y="25810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52" name="Freeform 168"/>
            <p:cNvSpPr>
              <a:spLocks noChangeArrowheads="1"/>
            </p:cNvSpPr>
            <p:nvPr/>
          </p:nvSpPr>
          <p:spPr bwMode="auto">
            <a:xfrm>
              <a:off x="5352827" y="25810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53" name="Freeform 169"/>
            <p:cNvSpPr>
              <a:spLocks noChangeArrowheads="1"/>
            </p:cNvSpPr>
            <p:nvPr/>
          </p:nvSpPr>
          <p:spPr bwMode="auto">
            <a:xfrm>
              <a:off x="5457602" y="25810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54" name="Freeform 170"/>
            <p:cNvSpPr>
              <a:spLocks noChangeArrowheads="1"/>
            </p:cNvSpPr>
            <p:nvPr/>
          </p:nvSpPr>
          <p:spPr bwMode="auto">
            <a:xfrm>
              <a:off x="5563964" y="25810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55" name="Freeform 171"/>
            <p:cNvSpPr>
              <a:spLocks noChangeArrowheads="1"/>
            </p:cNvSpPr>
            <p:nvPr/>
          </p:nvSpPr>
          <p:spPr bwMode="auto">
            <a:xfrm>
              <a:off x="5663977" y="2581046"/>
              <a:ext cx="104775" cy="84137"/>
            </a:xfrm>
            <a:custGeom>
              <a:avLst/>
              <a:gdLst>
                <a:gd name="T0" fmla="*/ 2147483646 w 21"/>
                <a:gd name="T1" fmla="*/ 1631807420 h 17"/>
                <a:gd name="T2" fmla="*/ 2147483646 w 21"/>
                <a:gd name="T3" fmla="*/ 2147483646 h 17"/>
                <a:gd name="T4" fmla="*/ 2147483646 w 21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56" name="Freeform 172"/>
            <p:cNvSpPr>
              <a:spLocks noChangeArrowheads="1"/>
            </p:cNvSpPr>
            <p:nvPr/>
          </p:nvSpPr>
          <p:spPr bwMode="auto">
            <a:xfrm>
              <a:off x="5768752" y="25810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57" name="Freeform 173"/>
            <p:cNvSpPr>
              <a:spLocks noChangeArrowheads="1"/>
            </p:cNvSpPr>
            <p:nvPr/>
          </p:nvSpPr>
          <p:spPr bwMode="auto">
            <a:xfrm>
              <a:off x="5873527" y="25810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58" name="Freeform 174"/>
            <p:cNvSpPr>
              <a:spLocks noChangeArrowheads="1"/>
            </p:cNvSpPr>
            <p:nvPr/>
          </p:nvSpPr>
          <p:spPr bwMode="auto">
            <a:xfrm>
              <a:off x="5984652" y="2590571"/>
              <a:ext cx="84137" cy="74612"/>
            </a:xfrm>
            <a:custGeom>
              <a:avLst/>
              <a:gdLst>
                <a:gd name="T0" fmla="*/ 2147483646 w 17"/>
                <a:gd name="T1" fmla="*/ 0 h 15"/>
                <a:gd name="T2" fmla="*/ 2147483646 w 17"/>
                <a:gd name="T3" fmla="*/ 2147483646 h 15"/>
                <a:gd name="T4" fmla="*/ 2147483646 w 17"/>
                <a:gd name="T5" fmla="*/ 0 h 15"/>
                <a:gd name="T6" fmla="*/ 0 60000 65536"/>
                <a:gd name="T7" fmla="*/ 0 60000 65536"/>
                <a:gd name="T8" fmla="*/ 0 60000 65536"/>
                <a:gd name="T9" fmla="*/ 0 w 17"/>
                <a:gd name="T10" fmla="*/ 0 h 15"/>
                <a:gd name="T11" fmla="*/ 17 w 17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5">
                  <a:moveTo>
                    <a:pt x="9" y="0"/>
                  </a:moveTo>
                  <a:cubicBezTo>
                    <a:pt x="8" y="0"/>
                    <a:pt x="17" y="1"/>
                    <a:pt x="17" y="4"/>
                  </a:cubicBezTo>
                  <a:cubicBezTo>
                    <a:pt x="17" y="15"/>
                    <a:pt x="0" y="6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59" name="Freeform 175"/>
            <p:cNvSpPr>
              <a:spLocks noChangeArrowheads="1"/>
            </p:cNvSpPr>
            <p:nvPr/>
          </p:nvSpPr>
          <p:spPr bwMode="auto">
            <a:xfrm>
              <a:off x="6083077" y="2581046"/>
              <a:ext cx="103187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60" name="Freeform 176"/>
            <p:cNvSpPr>
              <a:spLocks noChangeArrowheads="1"/>
            </p:cNvSpPr>
            <p:nvPr/>
          </p:nvSpPr>
          <p:spPr bwMode="auto">
            <a:xfrm>
              <a:off x="3465289" y="2581046"/>
              <a:ext cx="125413" cy="69850"/>
            </a:xfrm>
            <a:custGeom>
              <a:avLst/>
              <a:gdLst>
                <a:gd name="T0" fmla="*/ 2147483646 w 25"/>
                <a:gd name="T1" fmla="*/ 2147483646 h 14"/>
                <a:gd name="T2" fmla="*/ 2147483646 w 25"/>
                <a:gd name="T3" fmla="*/ 2147483646 h 14"/>
                <a:gd name="T4" fmla="*/ 2147483646 w 25"/>
                <a:gd name="T5" fmla="*/ 2147483646 h 14"/>
                <a:gd name="T6" fmla="*/ 0 60000 65536"/>
                <a:gd name="T7" fmla="*/ 0 60000 65536"/>
                <a:gd name="T8" fmla="*/ 0 60000 65536"/>
                <a:gd name="T9" fmla="*/ 0 w 25"/>
                <a:gd name="T10" fmla="*/ 0 h 14"/>
                <a:gd name="T11" fmla="*/ 25 w 25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">
                  <a:moveTo>
                    <a:pt x="9" y="3"/>
                  </a:moveTo>
                  <a:cubicBezTo>
                    <a:pt x="11" y="1"/>
                    <a:pt x="16" y="0"/>
                    <a:pt x="18" y="3"/>
                  </a:cubicBezTo>
                  <a:cubicBezTo>
                    <a:pt x="25" y="14"/>
                    <a:pt x="0" y="12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61" name="Freeform 194"/>
            <p:cNvSpPr>
              <a:spLocks noChangeArrowheads="1"/>
            </p:cNvSpPr>
            <p:nvPr/>
          </p:nvSpPr>
          <p:spPr bwMode="auto">
            <a:xfrm>
              <a:off x="3206527" y="263184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62" name="Freeform 195"/>
            <p:cNvSpPr>
              <a:spLocks noChangeArrowheads="1"/>
            </p:cNvSpPr>
            <p:nvPr/>
          </p:nvSpPr>
          <p:spPr bwMode="auto">
            <a:xfrm>
              <a:off x="3311302" y="263184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63" name="Freeform 196"/>
            <p:cNvSpPr>
              <a:spLocks noChangeArrowheads="1"/>
            </p:cNvSpPr>
            <p:nvPr/>
          </p:nvSpPr>
          <p:spPr bwMode="auto">
            <a:xfrm>
              <a:off x="3417664" y="2631846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64" name="Freeform 197"/>
            <p:cNvSpPr>
              <a:spLocks noChangeArrowheads="1"/>
            </p:cNvSpPr>
            <p:nvPr/>
          </p:nvSpPr>
          <p:spPr bwMode="auto">
            <a:xfrm>
              <a:off x="3520852" y="2631846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65" name="Freeform 198"/>
            <p:cNvSpPr>
              <a:spLocks noChangeArrowheads="1"/>
            </p:cNvSpPr>
            <p:nvPr/>
          </p:nvSpPr>
          <p:spPr bwMode="auto">
            <a:xfrm>
              <a:off x="3833589" y="263184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66" name="Freeform 199"/>
            <p:cNvSpPr>
              <a:spLocks noChangeArrowheads="1"/>
            </p:cNvSpPr>
            <p:nvPr/>
          </p:nvSpPr>
          <p:spPr bwMode="auto">
            <a:xfrm>
              <a:off x="3936777" y="2631846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67" name="Freeform 200"/>
            <p:cNvSpPr>
              <a:spLocks noChangeArrowheads="1"/>
            </p:cNvSpPr>
            <p:nvPr/>
          </p:nvSpPr>
          <p:spPr bwMode="auto">
            <a:xfrm>
              <a:off x="4043139" y="263184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68" name="Freeform 201"/>
            <p:cNvSpPr>
              <a:spLocks noChangeArrowheads="1"/>
            </p:cNvSpPr>
            <p:nvPr/>
          </p:nvSpPr>
          <p:spPr bwMode="auto">
            <a:xfrm>
              <a:off x="4154264" y="2631846"/>
              <a:ext cx="84138" cy="84137"/>
            </a:xfrm>
            <a:custGeom>
              <a:avLst/>
              <a:gdLst>
                <a:gd name="T0" fmla="*/ 2147483646 w 17"/>
                <a:gd name="T1" fmla="*/ 1631807420 h 17"/>
                <a:gd name="T2" fmla="*/ 2147483646 w 17"/>
                <a:gd name="T3" fmla="*/ 2147483646 h 17"/>
                <a:gd name="T4" fmla="*/ 2147483646 w 17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9" y="2"/>
                  </a:moveTo>
                  <a:cubicBezTo>
                    <a:pt x="12" y="0"/>
                    <a:pt x="17" y="1"/>
                    <a:pt x="17" y="6"/>
                  </a:cubicBezTo>
                  <a:cubicBezTo>
                    <a:pt x="16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69" name="Freeform 202"/>
            <p:cNvSpPr>
              <a:spLocks noChangeArrowheads="1"/>
            </p:cNvSpPr>
            <p:nvPr/>
          </p:nvSpPr>
          <p:spPr bwMode="auto">
            <a:xfrm>
              <a:off x="4254277" y="2631846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70" name="Freeform 203"/>
            <p:cNvSpPr>
              <a:spLocks noChangeArrowheads="1"/>
            </p:cNvSpPr>
            <p:nvPr/>
          </p:nvSpPr>
          <p:spPr bwMode="auto">
            <a:xfrm>
              <a:off x="4359052" y="263184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71" name="Freeform 204"/>
            <p:cNvSpPr>
              <a:spLocks noChangeArrowheads="1"/>
            </p:cNvSpPr>
            <p:nvPr/>
          </p:nvSpPr>
          <p:spPr bwMode="auto">
            <a:xfrm>
              <a:off x="4463827" y="2631846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2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72" name="Freeform 205"/>
            <p:cNvSpPr>
              <a:spLocks noChangeArrowheads="1"/>
            </p:cNvSpPr>
            <p:nvPr/>
          </p:nvSpPr>
          <p:spPr bwMode="auto">
            <a:xfrm>
              <a:off x="4565427" y="263184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73" name="Freeform 207"/>
            <p:cNvSpPr>
              <a:spLocks noChangeArrowheads="1"/>
            </p:cNvSpPr>
            <p:nvPr/>
          </p:nvSpPr>
          <p:spPr bwMode="auto">
            <a:xfrm>
              <a:off x="4670202" y="2631846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74" name="Freeform 208"/>
            <p:cNvSpPr>
              <a:spLocks noChangeArrowheads="1"/>
            </p:cNvSpPr>
            <p:nvPr/>
          </p:nvSpPr>
          <p:spPr bwMode="auto">
            <a:xfrm>
              <a:off x="4776564" y="2631846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75" name="Freeform 209"/>
            <p:cNvSpPr>
              <a:spLocks noChangeArrowheads="1"/>
            </p:cNvSpPr>
            <p:nvPr/>
          </p:nvSpPr>
          <p:spPr bwMode="auto">
            <a:xfrm>
              <a:off x="4881339" y="263184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76" name="Freeform 210"/>
            <p:cNvSpPr>
              <a:spLocks noChangeArrowheads="1"/>
            </p:cNvSpPr>
            <p:nvPr/>
          </p:nvSpPr>
          <p:spPr bwMode="auto">
            <a:xfrm>
              <a:off x="4986114" y="263184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77" name="Freeform 211"/>
            <p:cNvSpPr>
              <a:spLocks noChangeArrowheads="1"/>
            </p:cNvSpPr>
            <p:nvPr/>
          </p:nvSpPr>
          <p:spPr bwMode="auto">
            <a:xfrm>
              <a:off x="5092477" y="263184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78" name="Freeform 212"/>
            <p:cNvSpPr>
              <a:spLocks noChangeArrowheads="1"/>
            </p:cNvSpPr>
            <p:nvPr/>
          </p:nvSpPr>
          <p:spPr bwMode="auto">
            <a:xfrm>
              <a:off x="5195664" y="2631846"/>
              <a:ext cx="103188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79" name="Freeform 213"/>
            <p:cNvSpPr>
              <a:spLocks noChangeArrowheads="1"/>
            </p:cNvSpPr>
            <p:nvPr/>
          </p:nvSpPr>
          <p:spPr bwMode="auto">
            <a:xfrm>
              <a:off x="5298852" y="2631846"/>
              <a:ext cx="103187" cy="88900"/>
            </a:xfrm>
            <a:custGeom>
              <a:avLst/>
              <a:gdLst>
                <a:gd name="T0" fmla="*/ 2147483646 w 21"/>
                <a:gd name="T1" fmla="*/ 1590351856 h 18"/>
                <a:gd name="T2" fmla="*/ 2147483646 w 21"/>
                <a:gd name="T3" fmla="*/ 2147483646 h 18"/>
                <a:gd name="T4" fmla="*/ 2147483646 w 21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80" name="Freeform 214"/>
            <p:cNvSpPr>
              <a:spLocks noChangeArrowheads="1"/>
            </p:cNvSpPr>
            <p:nvPr/>
          </p:nvSpPr>
          <p:spPr bwMode="auto">
            <a:xfrm>
              <a:off x="5402039" y="263184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81" name="Freeform 215"/>
            <p:cNvSpPr>
              <a:spLocks noChangeArrowheads="1"/>
            </p:cNvSpPr>
            <p:nvPr/>
          </p:nvSpPr>
          <p:spPr bwMode="auto">
            <a:xfrm>
              <a:off x="5508402" y="263184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82" name="Freeform 216"/>
            <p:cNvSpPr>
              <a:spLocks noChangeArrowheads="1"/>
            </p:cNvSpPr>
            <p:nvPr/>
          </p:nvSpPr>
          <p:spPr bwMode="auto">
            <a:xfrm>
              <a:off x="5611589" y="2631846"/>
              <a:ext cx="103188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83" name="Freeform 217"/>
            <p:cNvSpPr>
              <a:spLocks noChangeArrowheads="1"/>
            </p:cNvSpPr>
            <p:nvPr/>
          </p:nvSpPr>
          <p:spPr bwMode="auto">
            <a:xfrm>
              <a:off x="5717952" y="263184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84" name="Freeform 218"/>
            <p:cNvSpPr>
              <a:spLocks noChangeArrowheads="1"/>
            </p:cNvSpPr>
            <p:nvPr/>
          </p:nvSpPr>
          <p:spPr bwMode="auto">
            <a:xfrm>
              <a:off x="5824314" y="263184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85" name="Freeform 219"/>
            <p:cNvSpPr>
              <a:spLocks noChangeArrowheads="1"/>
            </p:cNvSpPr>
            <p:nvPr/>
          </p:nvSpPr>
          <p:spPr bwMode="auto">
            <a:xfrm>
              <a:off x="5929089" y="263184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86" name="Freeform 220"/>
            <p:cNvSpPr>
              <a:spLocks noChangeArrowheads="1"/>
            </p:cNvSpPr>
            <p:nvPr/>
          </p:nvSpPr>
          <p:spPr bwMode="auto">
            <a:xfrm>
              <a:off x="6035452" y="2631846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87" name="Freeform 221"/>
            <p:cNvSpPr>
              <a:spLocks noChangeArrowheads="1"/>
            </p:cNvSpPr>
            <p:nvPr/>
          </p:nvSpPr>
          <p:spPr bwMode="auto">
            <a:xfrm>
              <a:off x="6133877" y="2631846"/>
              <a:ext cx="106362" cy="88900"/>
            </a:xfrm>
            <a:custGeom>
              <a:avLst/>
              <a:gdLst>
                <a:gd name="T0" fmla="*/ 2147483646 w 21"/>
                <a:gd name="T1" fmla="*/ 1590351856 h 18"/>
                <a:gd name="T2" fmla="*/ 2147483646 w 21"/>
                <a:gd name="T3" fmla="*/ 2147483646 h 18"/>
                <a:gd name="T4" fmla="*/ 2147483646 w 21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88" name="Freeform 238"/>
            <p:cNvSpPr>
              <a:spLocks noChangeArrowheads="1"/>
            </p:cNvSpPr>
            <p:nvPr/>
          </p:nvSpPr>
          <p:spPr bwMode="auto">
            <a:xfrm>
              <a:off x="2758852" y="2962046"/>
              <a:ext cx="101600" cy="90487"/>
            </a:xfrm>
            <a:custGeom>
              <a:avLst/>
              <a:gdLst>
                <a:gd name="T0" fmla="*/ 1811944560 w 20"/>
                <a:gd name="T1" fmla="*/ 2147483646 h 18"/>
                <a:gd name="T2" fmla="*/ 2147483646 w 20"/>
                <a:gd name="T3" fmla="*/ 1618742051 h 18"/>
                <a:gd name="T4" fmla="*/ 1811944560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2" y="6"/>
                  </a:moveTo>
                  <a:cubicBezTo>
                    <a:pt x="3" y="2"/>
                    <a:pt x="6" y="0"/>
                    <a:pt x="10" y="2"/>
                  </a:cubicBezTo>
                  <a:cubicBezTo>
                    <a:pt x="20" y="9"/>
                    <a:pt x="0" y="18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89" name="Freeform 239"/>
            <p:cNvSpPr>
              <a:spLocks noChangeArrowheads="1"/>
            </p:cNvSpPr>
            <p:nvPr/>
          </p:nvSpPr>
          <p:spPr bwMode="auto">
            <a:xfrm>
              <a:off x="3155727" y="26874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90" name="Freeform 240"/>
            <p:cNvSpPr>
              <a:spLocks noChangeArrowheads="1"/>
            </p:cNvSpPr>
            <p:nvPr/>
          </p:nvSpPr>
          <p:spPr bwMode="auto">
            <a:xfrm>
              <a:off x="3362102" y="26874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91" name="Freeform 241"/>
            <p:cNvSpPr>
              <a:spLocks noChangeArrowheads="1"/>
            </p:cNvSpPr>
            <p:nvPr/>
          </p:nvSpPr>
          <p:spPr bwMode="auto">
            <a:xfrm>
              <a:off x="3471639" y="2687408"/>
              <a:ext cx="100013" cy="73025"/>
            </a:xfrm>
            <a:custGeom>
              <a:avLst/>
              <a:gdLst>
                <a:gd name="T0" fmla="*/ 2147483646 w 20"/>
                <a:gd name="T1" fmla="*/ 1567652017 h 15"/>
                <a:gd name="T2" fmla="*/ 2147483646 w 20"/>
                <a:gd name="T3" fmla="*/ 2147483646 h 15"/>
                <a:gd name="T4" fmla="*/ 2147483646 w 20"/>
                <a:gd name="T5" fmla="*/ 1567652017 h 15"/>
                <a:gd name="T6" fmla="*/ 0 60000 65536"/>
                <a:gd name="T7" fmla="*/ 0 60000 65536"/>
                <a:gd name="T8" fmla="*/ 0 60000 65536"/>
                <a:gd name="T9" fmla="*/ 0 w 20"/>
                <a:gd name="T10" fmla="*/ 0 h 15"/>
                <a:gd name="T11" fmla="*/ 20 w 20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5">
                  <a:moveTo>
                    <a:pt x="9" y="2"/>
                  </a:moveTo>
                  <a:cubicBezTo>
                    <a:pt x="11" y="0"/>
                    <a:pt x="20" y="2"/>
                    <a:pt x="17" y="8"/>
                  </a:cubicBezTo>
                  <a:cubicBezTo>
                    <a:pt x="14" y="15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92" name="Freeform 242"/>
            <p:cNvSpPr>
              <a:spLocks noChangeArrowheads="1"/>
            </p:cNvSpPr>
            <p:nvPr/>
          </p:nvSpPr>
          <p:spPr bwMode="auto">
            <a:xfrm>
              <a:off x="3678014" y="26874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93" name="Freeform 243"/>
            <p:cNvSpPr>
              <a:spLocks noChangeArrowheads="1"/>
            </p:cNvSpPr>
            <p:nvPr/>
          </p:nvSpPr>
          <p:spPr bwMode="auto">
            <a:xfrm>
              <a:off x="3782789" y="2687408"/>
              <a:ext cx="98425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94" name="Freeform 244"/>
            <p:cNvSpPr>
              <a:spLocks noChangeArrowheads="1"/>
            </p:cNvSpPr>
            <p:nvPr/>
          </p:nvSpPr>
          <p:spPr bwMode="auto">
            <a:xfrm>
              <a:off x="3887564" y="26874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95" name="Freeform 245"/>
            <p:cNvSpPr>
              <a:spLocks noChangeArrowheads="1"/>
            </p:cNvSpPr>
            <p:nvPr/>
          </p:nvSpPr>
          <p:spPr bwMode="auto">
            <a:xfrm>
              <a:off x="3992339" y="2687408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96" name="Freeform 246"/>
            <p:cNvSpPr>
              <a:spLocks noChangeArrowheads="1"/>
            </p:cNvSpPr>
            <p:nvPr/>
          </p:nvSpPr>
          <p:spPr bwMode="auto">
            <a:xfrm>
              <a:off x="4093939" y="2687408"/>
              <a:ext cx="104775" cy="84138"/>
            </a:xfrm>
            <a:custGeom>
              <a:avLst/>
              <a:gdLst>
                <a:gd name="T0" fmla="*/ 2147483646 w 21"/>
                <a:gd name="T1" fmla="*/ 1631826814 h 17"/>
                <a:gd name="T2" fmla="*/ 2147483646 w 21"/>
                <a:gd name="T3" fmla="*/ 2147483646 h 17"/>
                <a:gd name="T4" fmla="*/ 2147483646 w 21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97" name="Freeform 247"/>
            <p:cNvSpPr>
              <a:spLocks noChangeArrowheads="1"/>
            </p:cNvSpPr>
            <p:nvPr/>
          </p:nvSpPr>
          <p:spPr bwMode="auto">
            <a:xfrm>
              <a:off x="4198714" y="2687408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98" name="Freeform 248"/>
            <p:cNvSpPr>
              <a:spLocks noChangeArrowheads="1"/>
            </p:cNvSpPr>
            <p:nvPr/>
          </p:nvSpPr>
          <p:spPr bwMode="auto">
            <a:xfrm>
              <a:off x="4305077" y="2687408"/>
              <a:ext cx="98425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599" name="Freeform 249"/>
            <p:cNvSpPr>
              <a:spLocks noChangeArrowheads="1"/>
            </p:cNvSpPr>
            <p:nvPr/>
          </p:nvSpPr>
          <p:spPr bwMode="auto">
            <a:xfrm>
              <a:off x="4408264" y="2687408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00" name="Freeform 250"/>
            <p:cNvSpPr>
              <a:spLocks noChangeArrowheads="1"/>
            </p:cNvSpPr>
            <p:nvPr/>
          </p:nvSpPr>
          <p:spPr bwMode="auto">
            <a:xfrm>
              <a:off x="4514627" y="26874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01" name="Freeform 251"/>
            <p:cNvSpPr>
              <a:spLocks noChangeArrowheads="1"/>
            </p:cNvSpPr>
            <p:nvPr/>
          </p:nvSpPr>
          <p:spPr bwMode="auto">
            <a:xfrm>
              <a:off x="4620989" y="26874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02" name="Freeform 252"/>
            <p:cNvSpPr>
              <a:spLocks noChangeArrowheads="1"/>
            </p:cNvSpPr>
            <p:nvPr/>
          </p:nvSpPr>
          <p:spPr bwMode="auto">
            <a:xfrm>
              <a:off x="4724177" y="2687408"/>
              <a:ext cx="103187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03" name="Freeform 253"/>
            <p:cNvSpPr>
              <a:spLocks noChangeArrowheads="1"/>
            </p:cNvSpPr>
            <p:nvPr/>
          </p:nvSpPr>
          <p:spPr bwMode="auto">
            <a:xfrm>
              <a:off x="4830539" y="26874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04" name="Freeform 254"/>
            <p:cNvSpPr>
              <a:spLocks noChangeArrowheads="1"/>
            </p:cNvSpPr>
            <p:nvPr/>
          </p:nvSpPr>
          <p:spPr bwMode="auto">
            <a:xfrm>
              <a:off x="4930552" y="2687408"/>
              <a:ext cx="106362" cy="84138"/>
            </a:xfrm>
            <a:custGeom>
              <a:avLst/>
              <a:gdLst>
                <a:gd name="T0" fmla="*/ 2147483646 w 21"/>
                <a:gd name="T1" fmla="*/ 1631826814 h 17"/>
                <a:gd name="T2" fmla="*/ 2147483646 w 21"/>
                <a:gd name="T3" fmla="*/ 2147483646 h 17"/>
                <a:gd name="T4" fmla="*/ 2147483646 w 21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05" name="Freeform 255"/>
            <p:cNvSpPr>
              <a:spLocks noChangeArrowheads="1"/>
            </p:cNvSpPr>
            <p:nvPr/>
          </p:nvSpPr>
          <p:spPr bwMode="auto">
            <a:xfrm>
              <a:off x="5036914" y="26874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06" name="Freeform 256"/>
            <p:cNvSpPr>
              <a:spLocks noChangeArrowheads="1"/>
            </p:cNvSpPr>
            <p:nvPr/>
          </p:nvSpPr>
          <p:spPr bwMode="auto">
            <a:xfrm>
              <a:off x="5141689" y="2687408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07" name="Freeform 257"/>
            <p:cNvSpPr>
              <a:spLocks noChangeArrowheads="1"/>
            </p:cNvSpPr>
            <p:nvPr/>
          </p:nvSpPr>
          <p:spPr bwMode="auto">
            <a:xfrm>
              <a:off x="5246464" y="26874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08" name="Freeform 258"/>
            <p:cNvSpPr>
              <a:spLocks noChangeArrowheads="1"/>
            </p:cNvSpPr>
            <p:nvPr/>
          </p:nvSpPr>
          <p:spPr bwMode="auto">
            <a:xfrm>
              <a:off x="5352827" y="26874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09" name="Freeform 259"/>
            <p:cNvSpPr>
              <a:spLocks noChangeArrowheads="1"/>
            </p:cNvSpPr>
            <p:nvPr/>
          </p:nvSpPr>
          <p:spPr bwMode="auto">
            <a:xfrm>
              <a:off x="5457602" y="26874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10" name="Freeform 260"/>
            <p:cNvSpPr>
              <a:spLocks noChangeArrowheads="1"/>
            </p:cNvSpPr>
            <p:nvPr/>
          </p:nvSpPr>
          <p:spPr bwMode="auto">
            <a:xfrm>
              <a:off x="5563964" y="26874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11" name="Freeform 261"/>
            <p:cNvSpPr>
              <a:spLocks noChangeArrowheads="1"/>
            </p:cNvSpPr>
            <p:nvPr/>
          </p:nvSpPr>
          <p:spPr bwMode="auto">
            <a:xfrm>
              <a:off x="5663977" y="2687408"/>
              <a:ext cx="104775" cy="84138"/>
            </a:xfrm>
            <a:custGeom>
              <a:avLst/>
              <a:gdLst>
                <a:gd name="T0" fmla="*/ 2147483646 w 21"/>
                <a:gd name="T1" fmla="*/ 1631826814 h 17"/>
                <a:gd name="T2" fmla="*/ 2147483646 w 21"/>
                <a:gd name="T3" fmla="*/ 2147483646 h 17"/>
                <a:gd name="T4" fmla="*/ 2147483646 w 21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12" name="Freeform 262"/>
            <p:cNvSpPr>
              <a:spLocks noChangeArrowheads="1"/>
            </p:cNvSpPr>
            <p:nvPr/>
          </p:nvSpPr>
          <p:spPr bwMode="auto">
            <a:xfrm>
              <a:off x="5768752" y="26874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13" name="Freeform 263"/>
            <p:cNvSpPr>
              <a:spLocks noChangeArrowheads="1"/>
            </p:cNvSpPr>
            <p:nvPr/>
          </p:nvSpPr>
          <p:spPr bwMode="auto">
            <a:xfrm>
              <a:off x="5873527" y="26874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14" name="Freeform 264"/>
            <p:cNvSpPr>
              <a:spLocks noChangeArrowheads="1"/>
            </p:cNvSpPr>
            <p:nvPr/>
          </p:nvSpPr>
          <p:spPr bwMode="auto">
            <a:xfrm>
              <a:off x="5979889" y="26874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15" name="Freeform 265"/>
            <p:cNvSpPr>
              <a:spLocks noChangeArrowheads="1"/>
            </p:cNvSpPr>
            <p:nvPr/>
          </p:nvSpPr>
          <p:spPr bwMode="auto">
            <a:xfrm>
              <a:off x="6083077" y="2687408"/>
              <a:ext cx="103187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16" name="Freeform 267"/>
            <p:cNvSpPr>
              <a:spLocks noChangeArrowheads="1"/>
            </p:cNvSpPr>
            <p:nvPr/>
          </p:nvSpPr>
          <p:spPr bwMode="auto">
            <a:xfrm>
              <a:off x="2728689" y="2896958"/>
              <a:ext cx="100013" cy="84138"/>
            </a:xfrm>
            <a:custGeom>
              <a:avLst/>
              <a:gdLst>
                <a:gd name="T0" fmla="*/ 0 w 20"/>
                <a:gd name="T1" fmla="*/ 2147483646 h 17"/>
                <a:gd name="T2" fmla="*/ 2147483646 w 20"/>
                <a:gd name="T3" fmla="*/ 0 h 17"/>
                <a:gd name="T4" fmla="*/ 0 w 20"/>
                <a:gd name="T5" fmla="*/ 2147483646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0" y="7"/>
                  </a:moveTo>
                  <a:cubicBezTo>
                    <a:pt x="0" y="3"/>
                    <a:pt x="3" y="0"/>
                    <a:pt x="7" y="0"/>
                  </a:cubicBezTo>
                  <a:cubicBezTo>
                    <a:pt x="20" y="2"/>
                    <a:pt x="0" y="1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17" name="Freeform 284"/>
            <p:cNvSpPr>
              <a:spLocks noChangeArrowheads="1"/>
            </p:cNvSpPr>
            <p:nvPr/>
          </p:nvSpPr>
          <p:spPr bwMode="auto">
            <a:xfrm>
              <a:off x="3100164" y="273503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18" name="Freeform 285"/>
            <p:cNvSpPr>
              <a:spLocks noChangeArrowheads="1"/>
            </p:cNvSpPr>
            <p:nvPr/>
          </p:nvSpPr>
          <p:spPr bwMode="auto">
            <a:xfrm>
              <a:off x="3311302" y="273503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19" name="Freeform 286"/>
            <p:cNvSpPr>
              <a:spLocks noChangeArrowheads="1"/>
            </p:cNvSpPr>
            <p:nvPr/>
          </p:nvSpPr>
          <p:spPr bwMode="auto">
            <a:xfrm>
              <a:off x="3417664" y="2735033"/>
              <a:ext cx="98425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20" name="Freeform 287"/>
            <p:cNvSpPr>
              <a:spLocks noChangeArrowheads="1"/>
            </p:cNvSpPr>
            <p:nvPr/>
          </p:nvSpPr>
          <p:spPr bwMode="auto">
            <a:xfrm>
              <a:off x="3627214" y="273503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21" name="Freeform 288"/>
            <p:cNvSpPr>
              <a:spLocks noChangeArrowheads="1"/>
            </p:cNvSpPr>
            <p:nvPr/>
          </p:nvSpPr>
          <p:spPr bwMode="auto">
            <a:xfrm>
              <a:off x="3727227" y="273503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22" name="Freeform 289"/>
            <p:cNvSpPr>
              <a:spLocks noChangeArrowheads="1"/>
            </p:cNvSpPr>
            <p:nvPr/>
          </p:nvSpPr>
          <p:spPr bwMode="auto">
            <a:xfrm>
              <a:off x="3833589" y="273503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23" name="Freeform 290"/>
            <p:cNvSpPr>
              <a:spLocks noChangeArrowheads="1"/>
            </p:cNvSpPr>
            <p:nvPr/>
          </p:nvSpPr>
          <p:spPr bwMode="auto">
            <a:xfrm>
              <a:off x="3936777" y="2735033"/>
              <a:ext cx="101600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24" name="Freeform 291"/>
            <p:cNvSpPr>
              <a:spLocks noChangeArrowheads="1"/>
            </p:cNvSpPr>
            <p:nvPr/>
          </p:nvSpPr>
          <p:spPr bwMode="auto">
            <a:xfrm>
              <a:off x="4043139" y="273503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25" name="Freeform 292"/>
            <p:cNvSpPr>
              <a:spLocks noChangeArrowheads="1"/>
            </p:cNvSpPr>
            <p:nvPr/>
          </p:nvSpPr>
          <p:spPr bwMode="auto">
            <a:xfrm>
              <a:off x="4149502" y="273503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26" name="Freeform 293"/>
            <p:cNvSpPr>
              <a:spLocks noChangeArrowheads="1"/>
            </p:cNvSpPr>
            <p:nvPr/>
          </p:nvSpPr>
          <p:spPr bwMode="auto">
            <a:xfrm>
              <a:off x="4254277" y="2735033"/>
              <a:ext cx="98425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27" name="Freeform 294"/>
            <p:cNvSpPr>
              <a:spLocks noChangeArrowheads="1"/>
            </p:cNvSpPr>
            <p:nvPr/>
          </p:nvSpPr>
          <p:spPr bwMode="auto">
            <a:xfrm>
              <a:off x="4359052" y="273503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28" name="Freeform 295"/>
            <p:cNvSpPr>
              <a:spLocks noChangeArrowheads="1"/>
            </p:cNvSpPr>
            <p:nvPr/>
          </p:nvSpPr>
          <p:spPr bwMode="auto">
            <a:xfrm>
              <a:off x="4463827" y="2735033"/>
              <a:ext cx="101600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2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29" name="Freeform 296"/>
            <p:cNvSpPr>
              <a:spLocks noChangeArrowheads="1"/>
            </p:cNvSpPr>
            <p:nvPr/>
          </p:nvSpPr>
          <p:spPr bwMode="auto">
            <a:xfrm>
              <a:off x="4565427" y="273503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30" name="Freeform 297"/>
            <p:cNvSpPr>
              <a:spLocks noChangeArrowheads="1"/>
            </p:cNvSpPr>
            <p:nvPr/>
          </p:nvSpPr>
          <p:spPr bwMode="auto">
            <a:xfrm>
              <a:off x="4670202" y="2735033"/>
              <a:ext cx="101600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31" name="Freeform 298"/>
            <p:cNvSpPr>
              <a:spLocks noChangeArrowheads="1"/>
            </p:cNvSpPr>
            <p:nvPr/>
          </p:nvSpPr>
          <p:spPr bwMode="auto">
            <a:xfrm>
              <a:off x="4776564" y="2735033"/>
              <a:ext cx="98425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32" name="Freeform 299"/>
            <p:cNvSpPr>
              <a:spLocks noChangeArrowheads="1"/>
            </p:cNvSpPr>
            <p:nvPr/>
          </p:nvSpPr>
          <p:spPr bwMode="auto">
            <a:xfrm>
              <a:off x="4881339" y="273503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33" name="Freeform 300"/>
            <p:cNvSpPr>
              <a:spLocks noChangeArrowheads="1"/>
            </p:cNvSpPr>
            <p:nvPr/>
          </p:nvSpPr>
          <p:spPr bwMode="auto">
            <a:xfrm>
              <a:off x="4986114" y="273503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34" name="Freeform 301"/>
            <p:cNvSpPr>
              <a:spLocks noChangeArrowheads="1"/>
            </p:cNvSpPr>
            <p:nvPr/>
          </p:nvSpPr>
          <p:spPr bwMode="auto">
            <a:xfrm>
              <a:off x="5092477" y="273503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35" name="Freeform 302"/>
            <p:cNvSpPr>
              <a:spLocks noChangeArrowheads="1"/>
            </p:cNvSpPr>
            <p:nvPr/>
          </p:nvSpPr>
          <p:spPr bwMode="auto">
            <a:xfrm>
              <a:off x="5195664" y="2735033"/>
              <a:ext cx="103188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36" name="Freeform 303"/>
            <p:cNvSpPr>
              <a:spLocks noChangeArrowheads="1"/>
            </p:cNvSpPr>
            <p:nvPr/>
          </p:nvSpPr>
          <p:spPr bwMode="auto">
            <a:xfrm>
              <a:off x="5298852" y="2735033"/>
              <a:ext cx="103187" cy="87313"/>
            </a:xfrm>
            <a:custGeom>
              <a:avLst/>
              <a:gdLst>
                <a:gd name="T0" fmla="*/ 2147483646 w 21"/>
                <a:gd name="T1" fmla="*/ 1840912428 h 17"/>
                <a:gd name="T2" fmla="*/ 2147483646 w 21"/>
                <a:gd name="T3" fmla="*/ 2147483646 h 17"/>
                <a:gd name="T4" fmla="*/ 2147483646 w 21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37" name="Freeform 304"/>
            <p:cNvSpPr>
              <a:spLocks noChangeArrowheads="1"/>
            </p:cNvSpPr>
            <p:nvPr/>
          </p:nvSpPr>
          <p:spPr bwMode="auto">
            <a:xfrm>
              <a:off x="5402039" y="273503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38" name="Freeform 305"/>
            <p:cNvSpPr>
              <a:spLocks noChangeArrowheads="1"/>
            </p:cNvSpPr>
            <p:nvPr/>
          </p:nvSpPr>
          <p:spPr bwMode="auto">
            <a:xfrm>
              <a:off x="5508402" y="273503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39" name="Freeform 306"/>
            <p:cNvSpPr>
              <a:spLocks noChangeArrowheads="1"/>
            </p:cNvSpPr>
            <p:nvPr/>
          </p:nvSpPr>
          <p:spPr bwMode="auto">
            <a:xfrm>
              <a:off x="5611589" y="2735033"/>
              <a:ext cx="103188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40" name="Freeform 307"/>
            <p:cNvSpPr>
              <a:spLocks noChangeArrowheads="1"/>
            </p:cNvSpPr>
            <p:nvPr/>
          </p:nvSpPr>
          <p:spPr bwMode="auto">
            <a:xfrm>
              <a:off x="5717952" y="273503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41" name="Freeform 308"/>
            <p:cNvSpPr>
              <a:spLocks noChangeArrowheads="1"/>
            </p:cNvSpPr>
            <p:nvPr/>
          </p:nvSpPr>
          <p:spPr bwMode="auto">
            <a:xfrm>
              <a:off x="5824314" y="273503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42" name="Freeform 309"/>
            <p:cNvSpPr>
              <a:spLocks noChangeArrowheads="1"/>
            </p:cNvSpPr>
            <p:nvPr/>
          </p:nvSpPr>
          <p:spPr bwMode="auto">
            <a:xfrm>
              <a:off x="5929089" y="273503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43" name="Freeform 310"/>
            <p:cNvSpPr>
              <a:spLocks noChangeArrowheads="1"/>
            </p:cNvSpPr>
            <p:nvPr/>
          </p:nvSpPr>
          <p:spPr bwMode="auto">
            <a:xfrm>
              <a:off x="6035452" y="2735033"/>
              <a:ext cx="98425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44" name="Freeform 311"/>
            <p:cNvSpPr>
              <a:spLocks noChangeArrowheads="1"/>
            </p:cNvSpPr>
            <p:nvPr/>
          </p:nvSpPr>
          <p:spPr bwMode="auto">
            <a:xfrm>
              <a:off x="6133877" y="2735033"/>
              <a:ext cx="106362" cy="87313"/>
            </a:xfrm>
            <a:custGeom>
              <a:avLst/>
              <a:gdLst>
                <a:gd name="T0" fmla="*/ 2147483646 w 21"/>
                <a:gd name="T1" fmla="*/ 1840912428 h 17"/>
                <a:gd name="T2" fmla="*/ 2147483646 w 21"/>
                <a:gd name="T3" fmla="*/ 2147483646 h 17"/>
                <a:gd name="T4" fmla="*/ 2147483646 w 21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1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45" name="Freeform 312"/>
            <p:cNvSpPr>
              <a:spLocks noChangeArrowheads="1"/>
            </p:cNvSpPr>
            <p:nvPr/>
          </p:nvSpPr>
          <p:spPr bwMode="auto">
            <a:xfrm>
              <a:off x="3531964" y="2741383"/>
              <a:ext cx="100013" cy="69850"/>
            </a:xfrm>
            <a:custGeom>
              <a:avLst/>
              <a:gdLst>
                <a:gd name="T0" fmla="*/ 2147483646 w 20"/>
                <a:gd name="T1" fmla="*/ 1647946104 h 14"/>
                <a:gd name="T2" fmla="*/ 2147483646 w 20"/>
                <a:gd name="T3" fmla="*/ 1647946104 h 14"/>
                <a:gd name="T4" fmla="*/ 2147483646 w 20"/>
                <a:gd name="T5" fmla="*/ 1647946104 h 14"/>
                <a:gd name="T6" fmla="*/ 0 60000 65536"/>
                <a:gd name="T7" fmla="*/ 0 60000 65536"/>
                <a:gd name="T8" fmla="*/ 0 60000 65536"/>
                <a:gd name="T9" fmla="*/ 0 w 20"/>
                <a:gd name="T10" fmla="*/ 0 h 14"/>
                <a:gd name="T11" fmla="*/ 20 w 20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4">
                  <a:moveTo>
                    <a:pt x="6" y="2"/>
                  </a:moveTo>
                  <a:cubicBezTo>
                    <a:pt x="5" y="4"/>
                    <a:pt x="14" y="0"/>
                    <a:pt x="15" y="2"/>
                  </a:cubicBezTo>
                  <a:cubicBezTo>
                    <a:pt x="20" y="14"/>
                    <a:pt x="0" y="11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46" name="Freeform 326"/>
            <p:cNvSpPr>
              <a:spLocks noChangeArrowheads="1"/>
            </p:cNvSpPr>
            <p:nvPr/>
          </p:nvSpPr>
          <p:spPr bwMode="auto">
            <a:xfrm>
              <a:off x="3049364" y="2785833"/>
              <a:ext cx="101600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47" name="Freeform 327"/>
            <p:cNvSpPr>
              <a:spLocks noChangeArrowheads="1"/>
            </p:cNvSpPr>
            <p:nvPr/>
          </p:nvSpPr>
          <p:spPr bwMode="auto">
            <a:xfrm>
              <a:off x="3144614" y="2776308"/>
              <a:ext cx="125413" cy="76200"/>
            </a:xfrm>
            <a:custGeom>
              <a:avLst/>
              <a:gdLst>
                <a:gd name="T0" fmla="*/ 2147483646 w 25"/>
                <a:gd name="T1" fmla="*/ 2147483646 h 15"/>
                <a:gd name="T2" fmla="*/ 2147483646 w 25"/>
                <a:gd name="T3" fmla="*/ 2147483646 h 15"/>
                <a:gd name="T4" fmla="*/ 2147483646 w 25"/>
                <a:gd name="T5" fmla="*/ 2147483646 h 15"/>
                <a:gd name="T6" fmla="*/ 0 60000 65536"/>
                <a:gd name="T7" fmla="*/ 0 60000 65536"/>
                <a:gd name="T8" fmla="*/ 0 60000 65536"/>
                <a:gd name="T9" fmla="*/ 0 w 25"/>
                <a:gd name="T10" fmla="*/ 0 h 15"/>
                <a:gd name="T11" fmla="*/ 25 w 25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5">
                  <a:moveTo>
                    <a:pt x="11" y="5"/>
                  </a:moveTo>
                  <a:cubicBezTo>
                    <a:pt x="13" y="4"/>
                    <a:pt x="15" y="0"/>
                    <a:pt x="18" y="5"/>
                  </a:cubicBezTo>
                  <a:cubicBezTo>
                    <a:pt x="25" y="15"/>
                    <a:pt x="0" y="15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48" name="Freeform 328"/>
            <p:cNvSpPr>
              <a:spLocks noChangeArrowheads="1"/>
            </p:cNvSpPr>
            <p:nvPr/>
          </p:nvSpPr>
          <p:spPr bwMode="auto">
            <a:xfrm>
              <a:off x="3292252" y="2757258"/>
              <a:ext cx="69850" cy="125413"/>
            </a:xfrm>
            <a:custGeom>
              <a:avLst/>
              <a:gdLst>
                <a:gd name="T0" fmla="*/ 2147483646 w 14"/>
                <a:gd name="T1" fmla="*/ 2147483646 h 25"/>
                <a:gd name="T2" fmla="*/ 2147483646 w 14"/>
                <a:gd name="T3" fmla="*/ 2147483646 h 25"/>
                <a:gd name="T4" fmla="*/ 2147483646 w 14"/>
                <a:gd name="T5" fmla="*/ 2147483646 h 25"/>
                <a:gd name="T6" fmla="*/ 0 60000 65536"/>
                <a:gd name="T7" fmla="*/ 0 60000 65536"/>
                <a:gd name="T8" fmla="*/ 0 60000 65536"/>
                <a:gd name="T9" fmla="*/ 0 w 14"/>
                <a:gd name="T10" fmla="*/ 0 h 25"/>
                <a:gd name="T11" fmla="*/ 14 w 14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5">
                  <a:moveTo>
                    <a:pt x="3" y="9"/>
                  </a:moveTo>
                  <a:cubicBezTo>
                    <a:pt x="12" y="0"/>
                    <a:pt x="14" y="25"/>
                    <a:pt x="3" y="18"/>
                  </a:cubicBezTo>
                  <a:cubicBezTo>
                    <a:pt x="0" y="16"/>
                    <a:pt x="1" y="11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49" name="Freeform 329"/>
            <p:cNvSpPr>
              <a:spLocks noChangeArrowheads="1"/>
            </p:cNvSpPr>
            <p:nvPr/>
          </p:nvSpPr>
          <p:spPr bwMode="auto">
            <a:xfrm>
              <a:off x="3362102" y="2785833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50" name="Freeform 330"/>
            <p:cNvSpPr>
              <a:spLocks noChangeArrowheads="1"/>
            </p:cNvSpPr>
            <p:nvPr/>
          </p:nvSpPr>
          <p:spPr bwMode="auto">
            <a:xfrm>
              <a:off x="3465289" y="2785833"/>
              <a:ext cx="103188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51" name="Freeform 331"/>
            <p:cNvSpPr>
              <a:spLocks noChangeArrowheads="1"/>
            </p:cNvSpPr>
            <p:nvPr/>
          </p:nvSpPr>
          <p:spPr bwMode="auto">
            <a:xfrm>
              <a:off x="3571652" y="2785833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52" name="Freeform 332"/>
            <p:cNvSpPr>
              <a:spLocks noChangeArrowheads="1"/>
            </p:cNvSpPr>
            <p:nvPr/>
          </p:nvSpPr>
          <p:spPr bwMode="auto">
            <a:xfrm>
              <a:off x="3678014" y="2785833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53" name="Freeform 333"/>
            <p:cNvSpPr>
              <a:spLocks noChangeArrowheads="1"/>
            </p:cNvSpPr>
            <p:nvPr/>
          </p:nvSpPr>
          <p:spPr bwMode="auto">
            <a:xfrm>
              <a:off x="3782789" y="2785833"/>
              <a:ext cx="98425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54" name="Freeform 334"/>
            <p:cNvSpPr>
              <a:spLocks noChangeArrowheads="1"/>
            </p:cNvSpPr>
            <p:nvPr/>
          </p:nvSpPr>
          <p:spPr bwMode="auto">
            <a:xfrm>
              <a:off x="3887564" y="2785833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55" name="Freeform 335"/>
            <p:cNvSpPr>
              <a:spLocks noChangeArrowheads="1"/>
            </p:cNvSpPr>
            <p:nvPr/>
          </p:nvSpPr>
          <p:spPr bwMode="auto">
            <a:xfrm>
              <a:off x="3992339" y="2785833"/>
              <a:ext cx="101600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56" name="Freeform 336"/>
            <p:cNvSpPr>
              <a:spLocks noChangeArrowheads="1"/>
            </p:cNvSpPr>
            <p:nvPr/>
          </p:nvSpPr>
          <p:spPr bwMode="auto">
            <a:xfrm>
              <a:off x="4093939" y="2785833"/>
              <a:ext cx="104775" cy="92075"/>
            </a:xfrm>
            <a:custGeom>
              <a:avLst/>
              <a:gdLst>
                <a:gd name="T0" fmla="*/ 2147483646 w 21"/>
                <a:gd name="T1" fmla="*/ 2147483646 h 18"/>
                <a:gd name="T2" fmla="*/ 2147483646 w 21"/>
                <a:gd name="T3" fmla="*/ 2147483646 h 18"/>
                <a:gd name="T4" fmla="*/ 2147483646 w 21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57" name="Freeform 337"/>
            <p:cNvSpPr>
              <a:spLocks noChangeArrowheads="1"/>
            </p:cNvSpPr>
            <p:nvPr/>
          </p:nvSpPr>
          <p:spPr bwMode="auto">
            <a:xfrm>
              <a:off x="4198714" y="2785833"/>
              <a:ext cx="101600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58" name="Freeform 338"/>
            <p:cNvSpPr>
              <a:spLocks noChangeArrowheads="1"/>
            </p:cNvSpPr>
            <p:nvPr/>
          </p:nvSpPr>
          <p:spPr bwMode="auto">
            <a:xfrm>
              <a:off x="4305077" y="2785833"/>
              <a:ext cx="98425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59" name="Freeform 339"/>
            <p:cNvSpPr>
              <a:spLocks noChangeArrowheads="1"/>
            </p:cNvSpPr>
            <p:nvPr/>
          </p:nvSpPr>
          <p:spPr bwMode="auto">
            <a:xfrm>
              <a:off x="4408264" y="2785833"/>
              <a:ext cx="101600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60" name="Freeform 340"/>
            <p:cNvSpPr>
              <a:spLocks noChangeArrowheads="1"/>
            </p:cNvSpPr>
            <p:nvPr/>
          </p:nvSpPr>
          <p:spPr bwMode="auto">
            <a:xfrm>
              <a:off x="4514627" y="2785833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61" name="Freeform 341"/>
            <p:cNvSpPr>
              <a:spLocks noChangeArrowheads="1"/>
            </p:cNvSpPr>
            <p:nvPr/>
          </p:nvSpPr>
          <p:spPr bwMode="auto">
            <a:xfrm>
              <a:off x="4620989" y="2785833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62" name="Freeform 342"/>
            <p:cNvSpPr>
              <a:spLocks noChangeArrowheads="1"/>
            </p:cNvSpPr>
            <p:nvPr/>
          </p:nvSpPr>
          <p:spPr bwMode="auto">
            <a:xfrm>
              <a:off x="4724177" y="2785833"/>
              <a:ext cx="103187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63" name="Freeform 343"/>
            <p:cNvSpPr>
              <a:spLocks noChangeArrowheads="1"/>
            </p:cNvSpPr>
            <p:nvPr/>
          </p:nvSpPr>
          <p:spPr bwMode="auto">
            <a:xfrm>
              <a:off x="4830539" y="2785833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64" name="Freeform 344"/>
            <p:cNvSpPr>
              <a:spLocks noChangeArrowheads="1"/>
            </p:cNvSpPr>
            <p:nvPr/>
          </p:nvSpPr>
          <p:spPr bwMode="auto">
            <a:xfrm>
              <a:off x="4930552" y="2785833"/>
              <a:ext cx="106362" cy="92075"/>
            </a:xfrm>
            <a:custGeom>
              <a:avLst/>
              <a:gdLst>
                <a:gd name="T0" fmla="*/ 2147483646 w 21"/>
                <a:gd name="T1" fmla="*/ 2147483646 h 18"/>
                <a:gd name="T2" fmla="*/ 2147483646 w 21"/>
                <a:gd name="T3" fmla="*/ 2147483646 h 18"/>
                <a:gd name="T4" fmla="*/ 2147483646 w 21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65" name="Freeform 345"/>
            <p:cNvSpPr>
              <a:spLocks noChangeArrowheads="1"/>
            </p:cNvSpPr>
            <p:nvPr/>
          </p:nvSpPr>
          <p:spPr bwMode="auto">
            <a:xfrm>
              <a:off x="5036914" y="2785833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66" name="Freeform 346"/>
            <p:cNvSpPr>
              <a:spLocks noChangeArrowheads="1"/>
            </p:cNvSpPr>
            <p:nvPr/>
          </p:nvSpPr>
          <p:spPr bwMode="auto">
            <a:xfrm>
              <a:off x="5141689" y="2785833"/>
              <a:ext cx="101600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67" name="Freeform 347"/>
            <p:cNvSpPr>
              <a:spLocks noChangeArrowheads="1"/>
            </p:cNvSpPr>
            <p:nvPr/>
          </p:nvSpPr>
          <p:spPr bwMode="auto">
            <a:xfrm>
              <a:off x="5246464" y="2785833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68" name="Freeform 348"/>
            <p:cNvSpPr>
              <a:spLocks noChangeArrowheads="1"/>
            </p:cNvSpPr>
            <p:nvPr/>
          </p:nvSpPr>
          <p:spPr bwMode="auto">
            <a:xfrm>
              <a:off x="5352827" y="2785833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69" name="Freeform 349"/>
            <p:cNvSpPr>
              <a:spLocks noChangeArrowheads="1"/>
            </p:cNvSpPr>
            <p:nvPr/>
          </p:nvSpPr>
          <p:spPr bwMode="auto">
            <a:xfrm>
              <a:off x="5457602" y="2785833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70" name="Freeform 350"/>
            <p:cNvSpPr>
              <a:spLocks noChangeArrowheads="1"/>
            </p:cNvSpPr>
            <p:nvPr/>
          </p:nvSpPr>
          <p:spPr bwMode="auto">
            <a:xfrm>
              <a:off x="5563964" y="2785833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71" name="Freeform 351"/>
            <p:cNvSpPr>
              <a:spLocks noChangeArrowheads="1"/>
            </p:cNvSpPr>
            <p:nvPr/>
          </p:nvSpPr>
          <p:spPr bwMode="auto">
            <a:xfrm>
              <a:off x="5663977" y="2785833"/>
              <a:ext cx="104775" cy="92075"/>
            </a:xfrm>
            <a:custGeom>
              <a:avLst/>
              <a:gdLst>
                <a:gd name="T0" fmla="*/ 2147483646 w 21"/>
                <a:gd name="T1" fmla="*/ 2147483646 h 18"/>
                <a:gd name="T2" fmla="*/ 2147483646 w 21"/>
                <a:gd name="T3" fmla="*/ 2147483646 h 18"/>
                <a:gd name="T4" fmla="*/ 2147483646 w 21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72" name="Freeform 352"/>
            <p:cNvSpPr>
              <a:spLocks noChangeArrowheads="1"/>
            </p:cNvSpPr>
            <p:nvPr/>
          </p:nvSpPr>
          <p:spPr bwMode="auto">
            <a:xfrm>
              <a:off x="5768752" y="2790596"/>
              <a:ext cx="104775" cy="66675"/>
            </a:xfrm>
            <a:custGeom>
              <a:avLst/>
              <a:gdLst>
                <a:gd name="T0" fmla="*/ 2147483646 w 21"/>
                <a:gd name="T1" fmla="*/ 1791664956 h 13"/>
                <a:gd name="T2" fmla="*/ 2147483646 w 21"/>
                <a:gd name="T3" fmla="*/ 2147483646 h 13"/>
                <a:gd name="T4" fmla="*/ 2147483646 w 21"/>
                <a:gd name="T5" fmla="*/ 1791664956 h 13"/>
                <a:gd name="T6" fmla="*/ 0 60000 65536"/>
                <a:gd name="T7" fmla="*/ 0 60000 65536"/>
                <a:gd name="T8" fmla="*/ 0 60000 65536"/>
                <a:gd name="T9" fmla="*/ 0 w 21"/>
                <a:gd name="T10" fmla="*/ 0 h 13"/>
                <a:gd name="T11" fmla="*/ 21 w 21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3">
                  <a:moveTo>
                    <a:pt x="10" y="2"/>
                  </a:moveTo>
                  <a:cubicBezTo>
                    <a:pt x="14" y="0"/>
                    <a:pt x="21" y="2"/>
                    <a:pt x="18" y="8"/>
                  </a:cubicBezTo>
                  <a:cubicBezTo>
                    <a:pt x="16" y="13"/>
                    <a:pt x="0" y="7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73" name="Freeform 353"/>
            <p:cNvSpPr>
              <a:spLocks noChangeArrowheads="1"/>
            </p:cNvSpPr>
            <p:nvPr/>
          </p:nvSpPr>
          <p:spPr bwMode="auto">
            <a:xfrm>
              <a:off x="5979889" y="2785833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74" name="Freeform 366"/>
            <p:cNvSpPr>
              <a:spLocks noChangeArrowheads="1"/>
            </p:cNvSpPr>
            <p:nvPr/>
          </p:nvSpPr>
          <p:spPr bwMode="auto">
            <a:xfrm>
              <a:off x="2993802" y="2841396"/>
              <a:ext cx="103187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75" name="Freeform 367"/>
            <p:cNvSpPr>
              <a:spLocks noChangeArrowheads="1"/>
            </p:cNvSpPr>
            <p:nvPr/>
          </p:nvSpPr>
          <p:spPr bwMode="auto">
            <a:xfrm>
              <a:off x="3100164" y="28413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76" name="Freeform 368"/>
            <p:cNvSpPr>
              <a:spLocks noChangeArrowheads="1"/>
            </p:cNvSpPr>
            <p:nvPr/>
          </p:nvSpPr>
          <p:spPr bwMode="auto">
            <a:xfrm>
              <a:off x="3417664" y="2841396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77" name="Freeform 369"/>
            <p:cNvSpPr>
              <a:spLocks noChangeArrowheads="1"/>
            </p:cNvSpPr>
            <p:nvPr/>
          </p:nvSpPr>
          <p:spPr bwMode="auto">
            <a:xfrm>
              <a:off x="3520852" y="2841396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78" name="Freeform 370"/>
            <p:cNvSpPr>
              <a:spLocks noChangeArrowheads="1"/>
            </p:cNvSpPr>
            <p:nvPr/>
          </p:nvSpPr>
          <p:spPr bwMode="auto">
            <a:xfrm>
              <a:off x="3627214" y="28413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79" name="Freeform 371"/>
            <p:cNvSpPr>
              <a:spLocks noChangeArrowheads="1"/>
            </p:cNvSpPr>
            <p:nvPr/>
          </p:nvSpPr>
          <p:spPr bwMode="auto">
            <a:xfrm>
              <a:off x="3727227" y="28413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80" name="Freeform 372"/>
            <p:cNvSpPr>
              <a:spLocks noChangeArrowheads="1"/>
            </p:cNvSpPr>
            <p:nvPr/>
          </p:nvSpPr>
          <p:spPr bwMode="auto">
            <a:xfrm>
              <a:off x="3833589" y="28413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81" name="Freeform 373"/>
            <p:cNvSpPr>
              <a:spLocks noChangeArrowheads="1"/>
            </p:cNvSpPr>
            <p:nvPr/>
          </p:nvSpPr>
          <p:spPr bwMode="auto">
            <a:xfrm>
              <a:off x="3936777" y="2841396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82" name="Freeform 374"/>
            <p:cNvSpPr>
              <a:spLocks noChangeArrowheads="1"/>
            </p:cNvSpPr>
            <p:nvPr/>
          </p:nvSpPr>
          <p:spPr bwMode="auto">
            <a:xfrm>
              <a:off x="4043139" y="28413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83" name="Freeform 375"/>
            <p:cNvSpPr>
              <a:spLocks noChangeArrowheads="1"/>
            </p:cNvSpPr>
            <p:nvPr/>
          </p:nvSpPr>
          <p:spPr bwMode="auto">
            <a:xfrm>
              <a:off x="4149502" y="28413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84" name="Freeform 376"/>
            <p:cNvSpPr>
              <a:spLocks noChangeArrowheads="1"/>
            </p:cNvSpPr>
            <p:nvPr/>
          </p:nvSpPr>
          <p:spPr bwMode="auto">
            <a:xfrm>
              <a:off x="4254277" y="2841396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85" name="Freeform 377"/>
            <p:cNvSpPr>
              <a:spLocks noChangeArrowheads="1"/>
            </p:cNvSpPr>
            <p:nvPr/>
          </p:nvSpPr>
          <p:spPr bwMode="auto">
            <a:xfrm>
              <a:off x="4359052" y="28413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86" name="Freeform 378"/>
            <p:cNvSpPr>
              <a:spLocks noChangeArrowheads="1"/>
            </p:cNvSpPr>
            <p:nvPr/>
          </p:nvSpPr>
          <p:spPr bwMode="auto">
            <a:xfrm>
              <a:off x="4463827" y="2841396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2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87" name="Freeform 379"/>
            <p:cNvSpPr>
              <a:spLocks noChangeArrowheads="1"/>
            </p:cNvSpPr>
            <p:nvPr/>
          </p:nvSpPr>
          <p:spPr bwMode="auto">
            <a:xfrm>
              <a:off x="4565427" y="28413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88" name="Freeform 380"/>
            <p:cNvSpPr>
              <a:spLocks noChangeArrowheads="1"/>
            </p:cNvSpPr>
            <p:nvPr/>
          </p:nvSpPr>
          <p:spPr bwMode="auto">
            <a:xfrm>
              <a:off x="4670202" y="2841396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89" name="Freeform 381"/>
            <p:cNvSpPr>
              <a:spLocks noChangeArrowheads="1"/>
            </p:cNvSpPr>
            <p:nvPr/>
          </p:nvSpPr>
          <p:spPr bwMode="auto">
            <a:xfrm>
              <a:off x="4776564" y="2841396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90" name="Freeform 382"/>
            <p:cNvSpPr>
              <a:spLocks noChangeArrowheads="1"/>
            </p:cNvSpPr>
            <p:nvPr/>
          </p:nvSpPr>
          <p:spPr bwMode="auto">
            <a:xfrm>
              <a:off x="4881339" y="28413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91" name="Freeform 383"/>
            <p:cNvSpPr>
              <a:spLocks noChangeArrowheads="1"/>
            </p:cNvSpPr>
            <p:nvPr/>
          </p:nvSpPr>
          <p:spPr bwMode="auto">
            <a:xfrm>
              <a:off x="4986114" y="28413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92" name="Freeform 384"/>
            <p:cNvSpPr>
              <a:spLocks noChangeArrowheads="1"/>
            </p:cNvSpPr>
            <p:nvPr/>
          </p:nvSpPr>
          <p:spPr bwMode="auto">
            <a:xfrm>
              <a:off x="5092477" y="28413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93" name="Freeform 385"/>
            <p:cNvSpPr>
              <a:spLocks noChangeArrowheads="1"/>
            </p:cNvSpPr>
            <p:nvPr/>
          </p:nvSpPr>
          <p:spPr bwMode="auto">
            <a:xfrm>
              <a:off x="5195664" y="2841396"/>
              <a:ext cx="103188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94" name="Freeform 386"/>
            <p:cNvSpPr>
              <a:spLocks noChangeArrowheads="1"/>
            </p:cNvSpPr>
            <p:nvPr/>
          </p:nvSpPr>
          <p:spPr bwMode="auto">
            <a:xfrm>
              <a:off x="5298852" y="2841396"/>
              <a:ext cx="103187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95" name="Freeform 387"/>
            <p:cNvSpPr>
              <a:spLocks noChangeArrowheads="1"/>
            </p:cNvSpPr>
            <p:nvPr/>
          </p:nvSpPr>
          <p:spPr bwMode="auto">
            <a:xfrm>
              <a:off x="5402039" y="28413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96" name="Freeform 388"/>
            <p:cNvSpPr>
              <a:spLocks noChangeArrowheads="1"/>
            </p:cNvSpPr>
            <p:nvPr/>
          </p:nvSpPr>
          <p:spPr bwMode="auto">
            <a:xfrm>
              <a:off x="5508402" y="28413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97" name="Freeform 389"/>
            <p:cNvSpPr>
              <a:spLocks noChangeArrowheads="1"/>
            </p:cNvSpPr>
            <p:nvPr/>
          </p:nvSpPr>
          <p:spPr bwMode="auto">
            <a:xfrm>
              <a:off x="5617939" y="2841396"/>
              <a:ext cx="85725" cy="85725"/>
            </a:xfrm>
            <a:custGeom>
              <a:avLst/>
              <a:gdLst>
                <a:gd name="T0" fmla="*/ 2147483646 w 17"/>
                <a:gd name="T1" fmla="*/ 1662606119 h 17"/>
                <a:gd name="T2" fmla="*/ 2147483646 w 17"/>
                <a:gd name="T3" fmla="*/ 2147483646 h 17"/>
                <a:gd name="T4" fmla="*/ 2147483646 w 17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9" y="2"/>
                  </a:moveTo>
                  <a:cubicBezTo>
                    <a:pt x="13" y="0"/>
                    <a:pt x="17" y="1"/>
                    <a:pt x="17" y="6"/>
                  </a:cubicBezTo>
                  <a:cubicBezTo>
                    <a:pt x="17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98" name="Freeform 390"/>
            <p:cNvSpPr>
              <a:spLocks noChangeArrowheads="1"/>
            </p:cNvSpPr>
            <p:nvPr/>
          </p:nvSpPr>
          <p:spPr bwMode="auto">
            <a:xfrm>
              <a:off x="5935439" y="2841396"/>
              <a:ext cx="93663" cy="55562"/>
            </a:xfrm>
            <a:custGeom>
              <a:avLst/>
              <a:gdLst>
                <a:gd name="T0" fmla="*/ 2147483646 w 19"/>
                <a:gd name="T1" fmla="*/ 1672951616 h 11"/>
                <a:gd name="T2" fmla="*/ 2147483646 w 19"/>
                <a:gd name="T3" fmla="*/ 2147483646 h 11"/>
                <a:gd name="T4" fmla="*/ 2147483646 w 19"/>
                <a:gd name="T5" fmla="*/ 1672951616 h 11"/>
                <a:gd name="T6" fmla="*/ 0 60000 65536"/>
                <a:gd name="T7" fmla="*/ 0 60000 65536"/>
                <a:gd name="T8" fmla="*/ 0 60000 65536"/>
                <a:gd name="T9" fmla="*/ 0 w 19"/>
                <a:gd name="T10" fmla="*/ 0 h 11"/>
                <a:gd name="T11" fmla="*/ 19 w 19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1">
                  <a:moveTo>
                    <a:pt x="8" y="2"/>
                  </a:moveTo>
                  <a:cubicBezTo>
                    <a:pt x="12" y="0"/>
                    <a:pt x="19" y="3"/>
                    <a:pt x="16" y="7"/>
                  </a:cubicBezTo>
                  <a:cubicBezTo>
                    <a:pt x="14" y="11"/>
                    <a:pt x="0" y="7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699" name="Freeform 400"/>
            <p:cNvSpPr>
              <a:spLocks noChangeArrowheads="1"/>
            </p:cNvSpPr>
            <p:nvPr/>
          </p:nvSpPr>
          <p:spPr bwMode="auto">
            <a:xfrm>
              <a:off x="3362102" y="289219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00" name="Freeform 401"/>
            <p:cNvSpPr>
              <a:spLocks noChangeArrowheads="1"/>
            </p:cNvSpPr>
            <p:nvPr/>
          </p:nvSpPr>
          <p:spPr bwMode="auto">
            <a:xfrm>
              <a:off x="3465289" y="2892196"/>
              <a:ext cx="103188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01" name="Freeform 402"/>
            <p:cNvSpPr>
              <a:spLocks noChangeArrowheads="1"/>
            </p:cNvSpPr>
            <p:nvPr/>
          </p:nvSpPr>
          <p:spPr bwMode="auto">
            <a:xfrm>
              <a:off x="3571652" y="289219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02" name="Freeform 403"/>
            <p:cNvSpPr>
              <a:spLocks noChangeArrowheads="1"/>
            </p:cNvSpPr>
            <p:nvPr/>
          </p:nvSpPr>
          <p:spPr bwMode="auto">
            <a:xfrm>
              <a:off x="3678014" y="289219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03" name="Freeform 404"/>
            <p:cNvSpPr>
              <a:spLocks noChangeArrowheads="1"/>
            </p:cNvSpPr>
            <p:nvPr/>
          </p:nvSpPr>
          <p:spPr bwMode="auto">
            <a:xfrm>
              <a:off x="3782789" y="2892196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04" name="Freeform 405"/>
            <p:cNvSpPr>
              <a:spLocks noChangeArrowheads="1"/>
            </p:cNvSpPr>
            <p:nvPr/>
          </p:nvSpPr>
          <p:spPr bwMode="auto">
            <a:xfrm>
              <a:off x="3887564" y="289219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05" name="Freeform 406"/>
            <p:cNvSpPr>
              <a:spLocks noChangeArrowheads="1"/>
            </p:cNvSpPr>
            <p:nvPr/>
          </p:nvSpPr>
          <p:spPr bwMode="auto">
            <a:xfrm>
              <a:off x="3992339" y="2892196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06" name="Freeform 408"/>
            <p:cNvSpPr>
              <a:spLocks noChangeArrowheads="1"/>
            </p:cNvSpPr>
            <p:nvPr/>
          </p:nvSpPr>
          <p:spPr bwMode="auto">
            <a:xfrm>
              <a:off x="4093939" y="2892196"/>
              <a:ext cx="104775" cy="88900"/>
            </a:xfrm>
            <a:custGeom>
              <a:avLst/>
              <a:gdLst>
                <a:gd name="T0" fmla="*/ 2147483646 w 21"/>
                <a:gd name="T1" fmla="*/ 1590351856 h 18"/>
                <a:gd name="T2" fmla="*/ 2147483646 w 21"/>
                <a:gd name="T3" fmla="*/ 2147483646 h 18"/>
                <a:gd name="T4" fmla="*/ 2147483646 w 21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07" name="Freeform 409"/>
            <p:cNvSpPr>
              <a:spLocks noChangeArrowheads="1"/>
            </p:cNvSpPr>
            <p:nvPr/>
          </p:nvSpPr>
          <p:spPr bwMode="auto">
            <a:xfrm>
              <a:off x="4198714" y="2892196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08" name="Freeform 410"/>
            <p:cNvSpPr>
              <a:spLocks noChangeArrowheads="1"/>
            </p:cNvSpPr>
            <p:nvPr/>
          </p:nvSpPr>
          <p:spPr bwMode="auto">
            <a:xfrm>
              <a:off x="4305077" y="2892196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09" name="Freeform 411"/>
            <p:cNvSpPr>
              <a:spLocks noChangeArrowheads="1"/>
            </p:cNvSpPr>
            <p:nvPr/>
          </p:nvSpPr>
          <p:spPr bwMode="auto">
            <a:xfrm>
              <a:off x="4408264" y="2892196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10" name="Freeform 412"/>
            <p:cNvSpPr>
              <a:spLocks noChangeArrowheads="1"/>
            </p:cNvSpPr>
            <p:nvPr/>
          </p:nvSpPr>
          <p:spPr bwMode="auto">
            <a:xfrm>
              <a:off x="4514627" y="289219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11" name="Freeform 413"/>
            <p:cNvSpPr>
              <a:spLocks noChangeArrowheads="1"/>
            </p:cNvSpPr>
            <p:nvPr/>
          </p:nvSpPr>
          <p:spPr bwMode="auto">
            <a:xfrm>
              <a:off x="4620989" y="289219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12" name="Freeform 414"/>
            <p:cNvSpPr>
              <a:spLocks noChangeArrowheads="1"/>
            </p:cNvSpPr>
            <p:nvPr/>
          </p:nvSpPr>
          <p:spPr bwMode="auto">
            <a:xfrm>
              <a:off x="4724177" y="2892196"/>
              <a:ext cx="103187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13" name="Freeform 415"/>
            <p:cNvSpPr>
              <a:spLocks noChangeArrowheads="1"/>
            </p:cNvSpPr>
            <p:nvPr/>
          </p:nvSpPr>
          <p:spPr bwMode="auto">
            <a:xfrm>
              <a:off x="4830539" y="289219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14" name="Freeform 416"/>
            <p:cNvSpPr>
              <a:spLocks noChangeArrowheads="1"/>
            </p:cNvSpPr>
            <p:nvPr/>
          </p:nvSpPr>
          <p:spPr bwMode="auto">
            <a:xfrm>
              <a:off x="4930552" y="2892196"/>
              <a:ext cx="106362" cy="88900"/>
            </a:xfrm>
            <a:custGeom>
              <a:avLst/>
              <a:gdLst>
                <a:gd name="T0" fmla="*/ 2147483646 w 21"/>
                <a:gd name="T1" fmla="*/ 1590351856 h 18"/>
                <a:gd name="T2" fmla="*/ 2147483646 w 21"/>
                <a:gd name="T3" fmla="*/ 2147483646 h 18"/>
                <a:gd name="T4" fmla="*/ 2147483646 w 21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15" name="Freeform 417"/>
            <p:cNvSpPr>
              <a:spLocks noChangeArrowheads="1"/>
            </p:cNvSpPr>
            <p:nvPr/>
          </p:nvSpPr>
          <p:spPr bwMode="auto">
            <a:xfrm>
              <a:off x="5036914" y="289219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16" name="Freeform 418"/>
            <p:cNvSpPr>
              <a:spLocks noChangeArrowheads="1"/>
            </p:cNvSpPr>
            <p:nvPr/>
          </p:nvSpPr>
          <p:spPr bwMode="auto">
            <a:xfrm>
              <a:off x="5141689" y="2892196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17" name="Freeform 419"/>
            <p:cNvSpPr>
              <a:spLocks noChangeArrowheads="1"/>
            </p:cNvSpPr>
            <p:nvPr/>
          </p:nvSpPr>
          <p:spPr bwMode="auto">
            <a:xfrm>
              <a:off x="5246464" y="289219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18" name="Freeform 420"/>
            <p:cNvSpPr>
              <a:spLocks noChangeArrowheads="1"/>
            </p:cNvSpPr>
            <p:nvPr/>
          </p:nvSpPr>
          <p:spPr bwMode="auto">
            <a:xfrm>
              <a:off x="5352827" y="289219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19" name="Freeform 432"/>
            <p:cNvSpPr>
              <a:spLocks noChangeArrowheads="1"/>
            </p:cNvSpPr>
            <p:nvPr/>
          </p:nvSpPr>
          <p:spPr bwMode="auto">
            <a:xfrm>
              <a:off x="3100164" y="2947758"/>
              <a:ext cx="88900" cy="69850"/>
            </a:xfrm>
            <a:custGeom>
              <a:avLst/>
              <a:gdLst>
                <a:gd name="T0" fmla="*/ 2147483646 w 18"/>
                <a:gd name="T1" fmla="*/ 1647921157 h 14"/>
                <a:gd name="T2" fmla="*/ 2147483646 w 18"/>
                <a:gd name="T3" fmla="*/ 2147483646 h 14"/>
                <a:gd name="T4" fmla="*/ 2147483646 w 18"/>
                <a:gd name="T5" fmla="*/ 1647921157 h 14"/>
                <a:gd name="T6" fmla="*/ 0 60000 65536"/>
                <a:gd name="T7" fmla="*/ 0 60000 65536"/>
                <a:gd name="T8" fmla="*/ 0 60000 65536"/>
                <a:gd name="T9" fmla="*/ 0 w 18"/>
                <a:gd name="T10" fmla="*/ 0 h 14"/>
                <a:gd name="T11" fmla="*/ 18 w 18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4">
                  <a:moveTo>
                    <a:pt x="10" y="2"/>
                  </a:moveTo>
                  <a:cubicBezTo>
                    <a:pt x="13" y="0"/>
                    <a:pt x="18" y="0"/>
                    <a:pt x="18" y="5"/>
                  </a:cubicBezTo>
                  <a:cubicBezTo>
                    <a:pt x="18" y="14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20" name="Freeform 433"/>
            <p:cNvSpPr>
              <a:spLocks noChangeArrowheads="1"/>
            </p:cNvSpPr>
            <p:nvPr/>
          </p:nvSpPr>
          <p:spPr bwMode="auto">
            <a:xfrm>
              <a:off x="3311302" y="294775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21" name="Freeform 434"/>
            <p:cNvSpPr>
              <a:spLocks noChangeArrowheads="1"/>
            </p:cNvSpPr>
            <p:nvPr/>
          </p:nvSpPr>
          <p:spPr bwMode="auto">
            <a:xfrm>
              <a:off x="3417664" y="294775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22" name="Freeform 435"/>
            <p:cNvSpPr>
              <a:spLocks noChangeArrowheads="1"/>
            </p:cNvSpPr>
            <p:nvPr/>
          </p:nvSpPr>
          <p:spPr bwMode="auto">
            <a:xfrm>
              <a:off x="3520852" y="294775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23" name="Freeform 436"/>
            <p:cNvSpPr>
              <a:spLocks noChangeArrowheads="1"/>
            </p:cNvSpPr>
            <p:nvPr/>
          </p:nvSpPr>
          <p:spPr bwMode="auto">
            <a:xfrm>
              <a:off x="3627214" y="294775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24" name="Freeform 437"/>
            <p:cNvSpPr>
              <a:spLocks noChangeArrowheads="1"/>
            </p:cNvSpPr>
            <p:nvPr/>
          </p:nvSpPr>
          <p:spPr bwMode="auto">
            <a:xfrm>
              <a:off x="3727227" y="294775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25" name="Freeform 438"/>
            <p:cNvSpPr>
              <a:spLocks noChangeArrowheads="1"/>
            </p:cNvSpPr>
            <p:nvPr/>
          </p:nvSpPr>
          <p:spPr bwMode="auto">
            <a:xfrm>
              <a:off x="3833589" y="294775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26" name="Freeform 439"/>
            <p:cNvSpPr>
              <a:spLocks noChangeArrowheads="1"/>
            </p:cNvSpPr>
            <p:nvPr/>
          </p:nvSpPr>
          <p:spPr bwMode="auto">
            <a:xfrm>
              <a:off x="3936777" y="294775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27" name="Freeform 440"/>
            <p:cNvSpPr>
              <a:spLocks noChangeArrowheads="1"/>
            </p:cNvSpPr>
            <p:nvPr/>
          </p:nvSpPr>
          <p:spPr bwMode="auto">
            <a:xfrm>
              <a:off x="4043139" y="294775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28" name="Freeform 441"/>
            <p:cNvSpPr>
              <a:spLocks noChangeArrowheads="1"/>
            </p:cNvSpPr>
            <p:nvPr/>
          </p:nvSpPr>
          <p:spPr bwMode="auto">
            <a:xfrm>
              <a:off x="4149502" y="294775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29" name="Freeform 442"/>
            <p:cNvSpPr>
              <a:spLocks noChangeArrowheads="1"/>
            </p:cNvSpPr>
            <p:nvPr/>
          </p:nvSpPr>
          <p:spPr bwMode="auto">
            <a:xfrm>
              <a:off x="4254277" y="294775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30" name="Freeform 443"/>
            <p:cNvSpPr>
              <a:spLocks noChangeArrowheads="1"/>
            </p:cNvSpPr>
            <p:nvPr/>
          </p:nvSpPr>
          <p:spPr bwMode="auto">
            <a:xfrm>
              <a:off x="4359052" y="294775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31" name="Freeform 444"/>
            <p:cNvSpPr>
              <a:spLocks noChangeArrowheads="1"/>
            </p:cNvSpPr>
            <p:nvPr/>
          </p:nvSpPr>
          <p:spPr bwMode="auto">
            <a:xfrm>
              <a:off x="4463827" y="294775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2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32" name="Freeform 445"/>
            <p:cNvSpPr>
              <a:spLocks noChangeArrowheads="1"/>
            </p:cNvSpPr>
            <p:nvPr/>
          </p:nvSpPr>
          <p:spPr bwMode="auto">
            <a:xfrm>
              <a:off x="4565427" y="294775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33" name="Freeform 446"/>
            <p:cNvSpPr>
              <a:spLocks noChangeArrowheads="1"/>
            </p:cNvSpPr>
            <p:nvPr/>
          </p:nvSpPr>
          <p:spPr bwMode="auto">
            <a:xfrm>
              <a:off x="4670202" y="294775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34" name="Freeform 447"/>
            <p:cNvSpPr>
              <a:spLocks noChangeArrowheads="1"/>
            </p:cNvSpPr>
            <p:nvPr/>
          </p:nvSpPr>
          <p:spPr bwMode="auto">
            <a:xfrm>
              <a:off x="4776564" y="294775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35" name="Freeform 448"/>
            <p:cNvSpPr>
              <a:spLocks noChangeArrowheads="1"/>
            </p:cNvSpPr>
            <p:nvPr/>
          </p:nvSpPr>
          <p:spPr bwMode="auto">
            <a:xfrm>
              <a:off x="4881339" y="294775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36" name="Freeform 449"/>
            <p:cNvSpPr>
              <a:spLocks noChangeArrowheads="1"/>
            </p:cNvSpPr>
            <p:nvPr/>
          </p:nvSpPr>
          <p:spPr bwMode="auto">
            <a:xfrm>
              <a:off x="4986114" y="294775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37" name="Freeform 450"/>
            <p:cNvSpPr>
              <a:spLocks noChangeArrowheads="1"/>
            </p:cNvSpPr>
            <p:nvPr/>
          </p:nvSpPr>
          <p:spPr bwMode="auto">
            <a:xfrm>
              <a:off x="5092477" y="294775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38" name="Freeform 451"/>
            <p:cNvSpPr>
              <a:spLocks noChangeArrowheads="1"/>
            </p:cNvSpPr>
            <p:nvPr/>
          </p:nvSpPr>
          <p:spPr bwMode="auto">
            <a:xfrm>
              <a:off x="5195664" y="2947758"/>
              <a:ext cx="103188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39" name="Freeform 452"/>
            <p:cNvSpPr>
              <a:spLocks noChangeArrowheads="1"/>
            </p:cNvSpPr>
            <p:nvPr/>
          </p:nvSpPr>
          <p:spPr bwMode="auto">
            <a:xfrm>
              <a:off x="5298852" y="2947758"/>
              <a:ext cx="103187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40" name="Freeform 453"/>
            <p:cNvSpPr>
              <a:spLocks noChangeArrowheads="1"/>
            </p:cNvSpPr>
            <p:nvPr/>
          </p:nvSpPr>
          <p:spPr bwMode="auto">
            <a:xfrm>
              <a:off x="5814789" y="2947758"/>
              <a:ext cx="123825" cy="79375"/>
            </a:xfrm>
            <a:custGeom>
              <a:avLst/>
              <a:gdLst>
                <a:gd name="T0" fmla="*/ 2147483646 w 25"/>
                <a:gd name="T1" fmla="*/ 1583164141 h 16"/>
                <a:gd name="T2" fmla="*/ 2147483646 w 25"/>
                <a:gd name="T3" fmla="*/ 2094646719 h 16"/>
                <a:gd name="T4" fmla="*/ 2147483646 w 25"/>
                <a:gd name="T5" fmla="*/ 1583164141 h 16"/>
                <a:gd name="T6" fmla="*/ 0 60000 65536"/>
                <a:gd name="T7" fmla="*/ 0 60000 65536"/>
                <a:gd name="T8" fmla="*/ 0 60000 65536"/>
                <a:gd name="T9" fmla="*/ 0 w 25"/>
                <a:gd name="T10" fmla="*/ 0 h 16"/>
                <a:gd name="T11" fmla="*/ 25 w 25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6">
                  <a:moveTo>
                    <a:pt x="12" y="2"/>
                  </a:moveTo>
                  <a:cubicBezTo>
                    <a:pt x="15" y="0"/>
                    <a:pt x="18" y="0"/>
                    <a:pt x="19" y="3"/>
                  </a:cubicBezTo>
                  <a:cubicBezTo>
                    <a:pt x="25" y="16"/>
                    <a:pt x="0" y="10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41" name="Freeform 467"/>
            <p:cNvSpPr>
              <a:spLocks noChangeArrowheads="1"/>
            </p:cNvSpPr>
            <p:nvPr/>
          </p:nvSpPr>
          <p:spPr bwMode="auto">
            <a:xfrm>
              <a:off x="3255739" y="2996971"/>
              <a:ext cx="106363" cy="90487"/>
            </a:xfrm>
            <a:custGeom>
              <a:avLst/>
              <a:gdLst>
                <a:gd name="T0" fmla="*/ 2147483646 w 21"/>
                <a:gd name="T1" fmla="*/ 1759268362 h 18"/>
                <a:gd name="T2" fmla="*/ 2147483646 w 21"/>
                <a:gd name="T3" fmla="*/ 2147483646 h 18"/>
                <a:gd name="T4" fmla="*/ 2147483646 w 21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42" name="Freeform 468"/>
            <p:cNvSpPr>
              <a:spLocks noChangeArrowheads="1"/>
            </p:cNvSpPr>
            <p:nvPr/>
          </p:nvSpPr>
          <p:spPr bwMode="auto">
            <a:xfrm>
              <a:off x="3362102" y="2996971"/>
              <a:ext cx="100012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43" name="Freeform 469"/>
            <p:cNvSpPr>
              <a:spLocks noChangeArrowheads="1"/>
            </p:cNvSpPr>
            <p:nvPr/>
          </p:nvSpPr>
          <p:spPr bwMode="auto">
            <a:xfrm>
              <a:off x="3465289" y="2996971"/>
              <a:ext cx="103188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44" name="Freeform 470"/>
            <p:cNvSpPr>
              <a:spLocks noChangeArrowheads="1"/>
            </p:cNvSpPr>
            <p:nvPr/>
          </p:nvSpPr>
          <p:spPr bwMode="auto">
            <a:xfrm>
              <a:off x="3571652" y="2996971"/>
              <a:ext cx="100012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45" name="Freeform 471"/>
            <p:cNvSpPr>
              <a:spLocks noChangeArrowheads="1"/>
            </p:cNvSpPr>
            <p:nvPr/>
          </p:nvSpPr>
          <p:spPr bwMode="auto">
            <a:xfrm>
              <a:off x="3678014" y="2996971"/>
              <a:ext cx="100013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46" name="Freeform 472"/>
            <p:cNvSpPr>
              <a:spLocks noChangeArrowheads="1"/>
            </p:cNvSpPr>
            <p:nvPr/>
          </p:nvSpPr>
          <p:spPr bwMode="auto">
            <a:xfrm>
              <a:off x="3782789" y="2996971"/>
              <a:ext cx="98425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47" name="Freeform 473"/>
            <p:cNvSpPr>
              <a:spLocks noChangeArrowheads="1"/>
            </p:cNvSpPr>
            <p:nvPr/>
          </p:nvSpPr>
          <p:spPr bwMode="auto">
            <a:xfrm>
              <a:off x="3887564" y="2996971"/>
              <a:ext cx="100013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48" name="Freeform 474"/>
            <p:cNvSpPr>
              <a:spLocks noChangeArrowheads="1"/>
            </p:cNvSpPr>
            <p:nvPr/>
          </p:nvSpPr>
          <p:spPr bwMode="auto">
            <a:xfrm>
              <a:off x="3992339" y="2996971"/>
              <a:ext cx="101600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49" name="Freeform 475"/>
            <p:cNvSpPr>
              <a:spLocks noChangeArrowheads="1"/>
            </p:cNvSpPr>
            <p:nvPr/>
          </p:nvSpPr>
          <p:spPr bwMode="auto">
            <a:xfrm>
              <a:off x="4093939" y="2996971"/>
              <a:ext cx="104775" cy="90487"/>
            </a:xfrm>
            <a:custGeom>
              <a:avLst/>
              <a:gdLst>
                <a:gd name="T0" fmla="*/ 2147483646 w 21"/>
                <a:gd name="T1" fmla="*/ 1759268362 h 18"/>
                <a:gd name="T2" fmla="*/ 2147483646 w 21"/>
                <a:gd name="T3" fmla="*/ 2147483646 h 18"/>
                <a:gd name="T4" fmla="*/ 2147483646 w 21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50" name="Freeform 476"/>
            <p:cNvSpPr>
              <a:spLocks noChangeArrowheads="1"/>
            </p:cNvSpPr>
            <p:nvPr/>
          </p:nvSpPr>
          <p:spPr bwMode="auto">
            <a:xfrm>
              <a:off x="4198714" y="2996971"/>
              <a:ext cx="101600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51" name="Freeform 477"/>
            <p:cNvSpPr>
              <a:spLocks noChangeArrowheads="1"/>
            </p:cNvSpPr>
            <p:nvPr/>
          </p:nvSpPr>
          <p:spPr bwMode="auto">
            <a:xfrm>
              <a:off x="4305077" y="2996971"/>
              <a:ext cx="98425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52" name="Freeform 478"/>
            <p:cNvSpPr>
              <a:spLocks noChangeArrowheads="1"/>
            </p:cNvSpPr>
            <p:nvPr/>
          </p:nvSpPr>
          <p:spPr bwMode="auto">
            <a:xfrm>
              <a:off x="4408264" y="2996971"/>
              <a:ext cx="101600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53" name="Freeform 479"/>
            <p:cNvSpPr>
              <a:spLocks noChangeArrowheads="1"/>
            </p:cNvSpPr>
            <p:nvPr/>
          </p:nvSpPr>
          <p:spPr bwMode="auto">
            <a:xfrm>
              <a:off x="4514627" y="2996971"/>
              <a:ext cx="100012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54" name="Freeform 480"/>
            <p:cNvSpPr>
              <a:spLocks noChangeArrowheads="1"/>
            </p:cNvSpPr>
            <p:nvPr/>
          </p:nvSpPr>
          <p:spPr bwMode="auto">
            <a:xfrm>
              <a:off x="4620989" y="2996971"/>
              <a:ext cx="100013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55" name="Freeform 481"/>
            <p:cNvSpPr>
              <a:spLocks noChangeArrowheads="1"/>
            </p:cNvSpPr>
            <p:nvPr/>
          </p:nvSpPr>
          <p:spPr bwMode="auto">
            <a:xfrm>
              <a:off x="4724177" y="2996971"/>
              <a:ext cx="103187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56" name="Freeform 482"/>
            <p:cNvSpPr>
              <a:spLocks noChangeArrowheads="1"/>
            </p:cNvSpPr>
            <p:nvPr/>
          </p:nvSpPr>
          <p:spPr bwMode="auto">
            <a:xfrm>
              <a:off x="4830539" y="2996971"/>
              <a:ext cx="100013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57" name="Freeform 483"/>
            <p:cNvSpPr>
              <a:spLocks noChangeArrowheads="1"/>
            </p:cNvSpPr>
            <p:nvPr/>
          </p:nvSpPr>
          <p:spPr bwMode="auto">
            <a:xfrm>
              <a:off x="4930552" y="2996971"/>
              <a:ext cx="106362" cy="90487"/>
            </a:xfrm>
            <a:custGeom>
              <a:avLst/>
              <a:gdLst>
                <a:gd name="T0" fmla="*/ 2147483646 w 21"/>
                <a:gd name="T1" fmla="*/ 1759268362 h 18"/>
                <a:gd name="T2" fmla="*/ 2147483646 w 21"/>
                <a:gd name="T3" fmla="*/ 2147483646 h 18"/>
                <a:gd name="T4" fmla="*/ 2147483646 w 21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58" name="Freeform 484"/>
            <p:cNvSpPr>
              <a:spLocks noChangeArrowheads="1"/>
            </p:cNvSpPr>
            <p:nvPr/>
          </p:nvSpPr>
          <p:spPr bwMode="auto">
            <a:xfrm>
              <a:off x="5036914" y="2996971"/>
              <a:ext cx="100013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59" name="Freeform 485"/>
            <p:cNvSpPr>
              <a:spLocks noChangeArrowheads="1"/>
            </p:cNvSpPr>
            <p:nvPr/>
          </p:nvSpPr>
          <p:spPr bwMode="auto">
            <a:xfrm>
              <a:off x="5141689" y="2996971"/>
              <a:ext cx="101600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60" name="Freeform 486"/>
            <p:cNvSpPr>
              <a:spLocks noChangeArrowheads="1"/>
            </p:cNvSpPr>
            <p:nvPr/>
          </p:nvSpPr>
          <p:spPr bwMode="auto">
            <a:xfrm>
              <a:off x="5246464" y="2996971"/>
              <a:ext cx="100013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61" name="Freeform 487"/>
            <p:cNvSpPr>
              <a:spLocks noChangeArrowheads="1"/>
            </p:cNvSpPr>
            <p:nvPr/>
          </p:nvSpPr>
          <p:spPr bwMode="auto">
            <a:xfrm>
              <a:off x="5352827" y="2996971"/>
              <a:ext cx="100012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62" name="Freeform 488"/>
            <p:cNvSpPr>
              <a:spLocks noChangeArrowheads="1"/>
            </p:cNvSpPr>
            <p:nvPr/>
          </p:nvSpPr>
          <p:spPr bwMode="auto">
            <a:xfrm>
              <a:off x="5768752" y="2996971"/>
              <a:ext cx="100012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63" name="Freeform 500"/>
            <p:cNvSpPr>
              <a:spLocks noChangeArrowheads="1"/>
            </p:cNvSpPr>
            <p:nvPr/>
          </p:nvSpPr>
          <p:spPr bwMode="auto">
            <a:xfrm>
              <a:off x="2684239" y="3052533"/>
              <a:ext cx="88900" cy="60325"/>
            </a:xfrm>
            <a:custGeom>
              <a:avLst/>
              <a:gdLst>
                <a:gd name="T0" fmla="*/ 2147483646 w 18"/>
                <a:gd name="T1" fmla="*/ 1805547358 h 12"/>
                <a:gd name="T2" fmla="*/ 2147483646 w 18"/>
                <a:gd name="T3" fmla="*/ 2147483646 h 12"/>
                <a:gd name="T4" fmla="*/ 2147483646 w 18"/>
                <a:gd name="T5" fmla="*/ 1805547358 h 12"/>
                <a:gd name="T6" fmla="*/ 0 60000 65536"/>
                <a:gd name="T7" fmla="*/ 0 60000 65536"/>
                <a:gd name="T8" fmla="*/ 0 60000 65536"/>
                <a:gd name="T9" fmla="*/ 0 w 18"/>
                <a:gd name="T10" fmla="*/ 0 h 12"/>
                <a:gd name="T11" fmla="*/ 18 w 1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2">
                  <a:moveTo>
                    <a:pt x="10" y="2"/>
                  </a:moveTo>
                  <a:cubicBezTo>
                    <a:pt x="13" y="0"/>
                    <a:pt x="18" y="0"/>
                    <a:pt x="17" y="6"/>
                  </a:cubicBezTo>
                  <a:cubicBezTo>
                    <a:pt x="16" y="12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64" name="Freeform 501"/>
            <p:cNvSpPr>
              <a:spLocks noChangeArrowheads="1"/>
            </p:cNvSpPr>
            <p:nvPr/>
          </p:nvSpPr>
          <p:spPr bwMode="auto">
            <a:xfrm>
              <a:off x="2809652" y="3033483"/>
              <a:ext cx="74612" cy="79375"/>
            </a:xfrm>
            <a:custGeom>
              <a:avLst/>
              <a:gdLst>
                <a:gd name="T0" fmla="*/ 2147483646 w 15"/>
                <a:gd name="T1" fmla="*/ 2147483646 h 16"/>
                <a:gd name="T2" fmla="*/ 2147483646 w 15"/>
                <a:gd name="T3" fmla="*/ 2147483646 h 16"/>
                <a:gd name="T4" fmla="*/ 2147483646 w 15"/>
                <a:gd name="T5" fmla="*/ 2147483646 h 16"/>
                <a:gd name="T6" fmla="*/ 0 60000 65536"/>
                <a:gd name="T7" fmla="*/ 0 60000 65536"/>
                <a:gd name="T8" fmla="*/ 0 60000 65536"/>
                <a:gd name="T9" fmla="*/ 0 w 15"/>
                <a:gd name="T10" fmla="*/ 0 h 16"/>
                <a:gd name="T11" fmla="*/ 15 w 15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6">
                  <a:moveTo>
                    <a:pt x="5" y="6"/>
                  </a:moveTo>
                  <a:cubicBezTo>
                    <a:pt x="14" y="0"/>
                    <a:pt x="15" y="14"/>
                    <a:pt x="9" y="15"/>
                  </a:cubicBezTo>
                  <a:cubicBezTo>
                    <a:pt x="4" y="16"/>
                    <a:pt x="0" y="9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65" name="Freeform 502"/>
            <p:cNvSpPr>
              <a:spLocks noChangeArrowheads="1"/>
            </p:cNvSpPr>
            <p:nvPr/>
          </p:nvSpPr>
          <p:spPr bwMode="auto">
            <a:xfrm>
              <a:off x="2993802" y="3052533"/>
              <a:ext cx="103187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66" name="Freeform 503"/>
            <p:cNvSpPr>
              <a:spLocks noChangeArrowheads="1"/>
            </p:cNvSpPr>
            <p:nvPr/>
          </p:nvSpPr>
          <p:spPr bwMode="auto">
            <a:xfrm>
              <a:off x="3100164" y="30525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67" name="Freeform 504"/>
            <p:cNvSpPr>
              <a:spLocks noChangeArrowheads="1"/>
            </p:cNvSpPr>
            <p:nvPr/>
          </p:nvSpPr>
          <p:spPr bwMode="auto">
            <a:xfrm>
              <a:off x="3206527" y="30525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68" name="Freeform 505"/>
            <p:cNvSpPr>
              <a:spLocks noChangeArrowheads="1"/>
            </p:cNvSpPr>
            <p:nvPr/>
          </p:nvSpPr>
          <p:spPr bwMode="auto">
            <a:xfrm>
              <a:off x="3311302" y="30525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69" name="Freeform 506"/>
            <p:cNvSpPr>
              <a:spLocks noChangeArrowheads="1"/>
            </p:cNvSpPr>
            <p:nvPr/>
          </p:nvSpPr>
          <p:spPr bwMode="auto">
            <a:xfrm>
              <a:off x="3417664" y="3052533"/>
              <a:ext cx="98425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70" name="Freeform 507"/>
            <p:cNvSpPr>
              <a:spLocks noChangeArrowheads="1"/>
            </p:cNvSpPr>
            <p:nvPr/>
          </p:nvSpPr>
          <p:spPr bwMode="auto">
            <a:xfrm>
              <a:off x="3520852" y="3052533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71" name="Freeform 508"/>
            <p:cNvSpPr>
              <a:spLocks noChangeArrowheads="1"/>
            </p:cNvSpPr>
            <p:nvPr/>
          </p:nvSpPr>
          <p:spPr bwMode="auto">
            <a:xfrm>
              <a:off x="3627214" y="30525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72" name="Freeform 509"/>
            <p:cNvSpPr>
              <a:spLocks noChangeArrowheads="1"/>
            </p:cNvSpPr>
            <p:nvPr/>
          </p:nvSpPr>
          <p:spPr bwMode="auto">
            <a:xfrm>
              <a:off x="3727227" y="30525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73" name="Freeform 510"/>
            <p:cNvSpPr>
              <a:spLocks noChangeArrowheads="1"/>
            </p:cNvSpPr>
            <p:nvPr/>
          </p:nvSpPr>
          <p:spPr bwMode="auto">
            <a:xfrm>
              <a:off x="3833589" y="30525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74" name="Freeform 511"/>
            <p:cNvSpPr>
              <a:spLocks noChangeArrowheads="1"/>
            </p:cNvSpPr>
            <p:nvPr/>
          </p:nvSpPr>
          <p:spPr bwMode="auto">
            <a:xfrm>
              <a:off x="3936777" y="3052533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75" name="Freeform 512"/>
            <p:cNvSpPr>
              <a:spLocks noChangeArrowheads="1"/>
            </p:cNvSpPr>
            <p:nvPr/>
          </p:nvSpPr>
          <p:spPr bwMode="auto">
            <a:xfrm>
              <a:off x="4043139" y="30525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76" name="Freeform 513"/>
            <p:cNvSpPr>
              <a:spLocks noChangeArrowheads="1"/>
            </p:cNvSpPr>
            <p:nvPr/>
          </p:nvSpPr>
          <p:spPr bwMode="auto">
            <a:xfrm>
              <a:off x="4149502" y="30525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77" name="Freeform 514"/>
            <p:cNvSpPr>
              <a:spLocks noChangeArrowheads="1"/>
            </p:cNvSpPr>
            <p:nvPr/>
          </p:nvSpPr>
          <p:spPr bwMode="auto">
            <a:xfrm>
              <a:off x="4254277" y="3052533"/>
              <a:ext cx="98425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78" name="Freeform 515"/>
            <p:cNvSpPr>
              <a:spLocks noChangeArrowheads="1"/>
            </p:cNvSpPr>
            <p:nvPr/>
          </p:nvSpPr>
          <p:spPr bwMode="auto">
            <a:xfrm>
              <a:off x="4359052" y="30525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79" name="Freeform 516"/>
            <p:cNvSpPr>
              <a:spLocks noChangeArrowheads="1"/>
            </p:cNvSpPr>
            <p:nvPr/>
          </p:nvSpPr>
          <p:spPr bwMode="auto">
            <a:xfrm>
              <a:off x="4463827" y="3052533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2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80" name="Freeform 517"/>
            <p:cNvSpPr>
              <a:spLocks noChangeArrowheads="1"/>
            </p:cNvSpPr>
            <p:nvPr/>
          </p:nvSpPr>
          <p:spPr bwMode="auto">
            <a:xfrm>
              <a:off x="4565427" y="30525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81" name="Freeform 518"/>
            <p:cNvSpPr>
              <a:spLocks noChangeArrowheads="1"/>
            </p:cNvSpPr>
            <p:nvPr/>
          </p:nvSpPr>
          <p:spPr bwMode="auto">
            <a:xfrm>
              <a:off x="4670202" y="3052533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82" name="Freeform 519"/>
            <p:cNvSpPr>
              <a:spLocks noChangeArrowheads="1"/>
            </p:cNvSpPr>
            <p:nvPr/>
          </p:nvSpPr>
          <p:spPr bwMode="auto">
            <a:xfrm>
              <a:off x="4776564" y="3052533"/>
              <a:ext cx="98425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83" name="Freeform 520"/>
            <p:cNvSpPr>
              <a:spLocks noChangeArrowheads="1"/>
            </p:cNvSpPr>
            <p:nvPr/>
          </p:nvSpPr>
          <p:spPr bwMode="auto">
            <a:xfrm>
              <a:off x="4881339" y="30525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84" name="Freeform 521"/>
            <p:cNvSpPr>
              <a:spLocks noChangeArrowheads="1"/>
            </p:cNvSpPr>
            <p:nvPr/>
          </p:nvSpPr>
          <p:spPr bwMode="auto">
            <a:xfrm>
              <a:off x="4986114" y="30525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85" name="Freeform 522"/>
            <p:cNvSpPr>
              <a:spLocks noChangeArrowheads="1"/>
            </p:cNvSpPr>
            <p:nvPr/>
          </p:nvSpPr>
          <p:spPr bwMode="auto">
            <a:xfrm>
              <a:off x="5092477" y="30525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86" name="Freeform 523"/>
            <p:cNvSpPr>
              <a:spLocks noChangeArrowheads="1"/>
            </p:cNvSpPr>
            <p:nvPr/>
          </p:nvSpPr>
          <p:spPr bwMode="auto">
            <a:xfrm>
              <a:off x="5195664" y="3052533"/>
              <a:ext cx="103188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87" name="Freeform 524"/>
            <p:cNvSpPr>
              <a:spLocks noChangeArrowheads="1"/>
            </p:cNvSpPr>
            <p:nvPr/>
          </p:nvSpPr>
          <p:spPr bwMode="auto">
            <a:xfrm>
              <a:off x="5298852" y="3052533"/>
              <a:ext cx="103187" cy="84138"/>
            </a:xfrm>
            <a:custGeom>
              <a:avLst/>
              <a:gdLst>
                <a:gd name="T0" fmla="*/ 2147483646 w 21"/>
                <a:gd name="T1" fmla="*/ 1631826814 h 17"/>
                <a:gd name="T2" fmla="*/ 2147483646 w 21"/>
                <a:gd name="T3" fmla="*/ 2147483646 h 17"/>
                <a:gd name="T4" fmla="*/ 2147483646 w 21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88" name="Freeform 525"/>
            <p:cNvSpPr>
              <a:spLocks noChangeArrowheads="1"/>
            </p:cNvSpPr>
            <p:nvPr/>
          </p:nvSpPr>
          <p:spPr bwMode="auto">
            <a:xfrm>
              <a:off x="5402039" y="30525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89" name="Freeform 538"/>
            <p:cNvSpPr>
              <a:spLocks noChangeArrowheads="1"/>
            </p:cNvSpPr>
            <p:nvPr/>
          </p:nvSpPr>
          <p:spPr bwMode="auto">
            <a:xfrm>
              <a:off x="2946177" y="31033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90" name="Freeform 539"/>
            <p:cNvSpPr>
              <a:spLocks noChangeArrowheads="1"/>
            </p:cNvSpPr>
            <p:nvPr/>
          </p:nvSpPr>
          <p:spPr bwMode="auto">
            <a:xfrm>
              <a:off x="3049364" y="3103333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91" name="Freeform 540"/>
            <p:cNvSpPr>
              <a:spLocks noChangeArrowheads="1"/>
            </p:cNvSpPr>
            <p:nvPr/>
          </p:nvSpPr>
          <p:spPr bwMode="auto">
            <a:xfrm>
              <a:off x="3155727" y="31033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92" name="Freeform 541"/>
            <p:cNvSpPr>
              <a:spLocks noChangeArrowheads="1"/>
            </p:cNvSpPr>
            <p:nvPr/>
          </p:nvSpPr>
          <p:spPr bwMode="auto">
            <a:xfrm>
              <a:off x="3255739" y="3103333"/>
              <a:ext cx="106363" cy="84138"/>
            </a:xfrm>
            <a:custGeom>
              <a:avLst/>
              <a:gdLst>
                <a:gd name="T0" fmla="*/ 2147483646 w 21"/>
                <a:gd name="T1" fmla="*/ 1631826814 h 17"/>
                <a:gd name="T2" fmla="*/ 2147483646 w 21"/>
                <a:gd name="T3" fmla="*/ 2147483646 h 17"/>
                <a:gd name="T4" fmla="*/ 2147483646 w 21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93" name="Freeform 542"/>
            <p:cNvSpPr>
              <a:spLocks noChangeArrowheads="1"/>
            </p:cNvSpPr>
            <p:nvPr/>
          </p:nvSpPr>
          <p:spPr bwMode="auto">
            <a:xfrm>
              <a:off x="3362102" y="31033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94" name="Freeform 543"/>
            <p:cNvSpPr>
              <a:spLocks noChangeArrowheads="1"/>
            </p:cNvSpPr>
            <p:nvPr/>
          </p:nvSpPr>
          <p:spPr bwMode="auto">
            <a:xfrm>
              <a:off x="3465289" y="3103333"/>
              <a:ext cx="103188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95" name="Freeform 544"/>
            <p:cNvSpPr>
              <a:spLocks noChangeArrowheads="1"/>
            </p:cNvSpPr>
            <p:nvPr/>
          </p:nvSpPr>
          <p:spPr bwMode="auto">
            <a:xfrm>
              <a:off x="3571652" y="31033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96" name="Freeform 545"/>
            <p:cNvSpPr>
              <a:spLocks noChangeArrowheads="1"/>
            </p:cNvSpPr>
            <p:nvPr/>
          </p:nvSpPr>
          <p:spPr bwMode="auto">
            <a:xfrm>
              <a:off x="3678014" y="31033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97" name="Freeform 546"/>
            <p:cNvSpPr>
              <a:spLocks noChangeArrowheads="1"/>
            </p:cNvSpPr>
            <p:nvPr/>
          </p:nvSpPr>
          <p:spPr bwMode="auto">
            <a:xfrm>
              <a:off x="3782789" y="3103333"/>
              <a:ext cx="98425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98" name="Freeform 547"/>
            <p:cNvSpPr>
              <a:spLocks noChangeArrowheads="1"/>
            </p:cNvSpPr>
            <p:nvPr/>
          </p:nvSpPr>
          <p:spPr bwMode="auto">
            <a:xfrm>
              <a:off x="3887564" y="31033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799" name="Freeform 548"/>
            <p:cNvSpPr>
              <a:spLocks noChangeArrowheads="1"/>
            </p:cNvSpPr>
            <p:nvPr/>
          </p:nvSpPr>
          <p:spPr bwMode="auto">
            <a:xfrm>
              <a:off x="3992339" y="3103333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00" name="Freeform 549"/>
            <p:cNvSpPr>
              <a:spLocks noChangeArrowheads="1"/>
            </p:cNvSpPr>
            <p:nvPr/>
          </p:nvSpPr>
          <p:spPr bwMode="auto">
            <a:xfrm>
              <a:off x="4093939" y="3103333"/>
              <a:ext cx="104775" cy="84138"/>
            </a:xfrm>
            <a:custGeom>
              <a:avLst/>
              <a:gdLst>
                <a:gd name="T0" fmla="*/ 2147483646 w 21"/>
                <a:gd name="T1" fmla="*/ 1631826814 h 17"/>
                <a:gd name="T2" fmla="*/ 2147483646 w 21"/>
                <a:gd name="T3" fmla="*/ 2147483646 h 17"/>
                <a:gd name="T4" fmla="*/ 2147483646 w 21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01" name="Freeform 550"/>
            <p:cNvSpPr>
              <a:spLocks noChangeArrowheads="1"/>
            </p:cNvSpPr>
            <p:nvPr/>
          </p:nvSpPr>
          <p:spPr bwMode="auto">
            <a:xfrm>
              <a:off x="4198714" y="3103333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02" name="Freeform 551"/>
            <p:cNvSpPr>
              <a:spLocks noChangeArrowheads="1"/>
            </p:cNvSpPr>
            <p:nvPr/>
          </p:nvSpPr>
          <p:spPr bwMode="auto">
            <a:xfrm>
              <a:off x="4305077" y="3103333"/>
              <a:ext cx="98425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03" name="Freeform 552"/>
            <p:cNvSpPr>
              <a:spLocks noChangeArrowheads="1"/>
            </p:cNvSpPr>
            <p:nvPr/>
          </p:nvSpPr>
          <p:spPr bwMode="auto">
            <a:xfrm>
              <a:off x="4408264" y="3103333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04" name="Freeform 553"/>
            <p:cNvSpPr>
              <a:spLocks noChangeArrowheads="1"/>
            </p:cNvSpPr>
            <p:nvPr/>
          </p:nvSpPr>
          <p:spPr bwMode="auto">
            <a:xfrm>
              <a:off x="4514627" y="31033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05" name="Freeform 554"/>
            <p:cNvSpPr>
              <a:spLocks noChangeArrowheads="1"/>
            </p:cNvSpPr>
            <p:nvPr/>
          </p:nvSpPr>
          <p:spPr bwMode="auto">
            <a:xfrm>
              <a:off x="4620989" y="31033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06" name="Freeform 555"/>
            <p:cNvSpPr>
              <a:spLocks noChangeArrowheads="1"/>
            </p:cNvSpPr>
            <p:nvPr/>
          </p:nvSpPr>
          <p:spPr bwMode="auto">
            <a:xfrm>
              <a:off x="4724177" y="3103333"/>
              <a:ext cx="103187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07" name="Freeform 556"/>
            <p:cNvSpPr>
              <a:spLocks noChangeArrowheads="1"/>
            </p:cNvSpPr>
            <p:nvPr/>
          </p:nvSpPr>
          <p:spPr bwMode="auto">
            <a:xfrm>
              <a:off x="4830539" y="31033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08" name="Freeform 557"/>
            <p:cNvSpPr>
              <a:spLocks noChangeArrowheads="1"/>
            </p:cNvSpPr>
            <p:nvPr/>
          </p:nvSpPr>
          <p:spPr bwMode="auto">
            <a:xfrm>
              <a:off x="4930552" y="3103333"/>
              <a:ext cx="106362" cy="84138"/>
            </a:xfrm>
            <a:custGeom>
              <a:avLst/>
              <a:gdLst>
                <a:gd name="T0" fmla="*/ 2147483646 w 21"/>
                <a:gd name="T1" fmla="*/ 1631826814 h 17"/>
                <a:gd name="T2" fmla="*/ 2147483646 w 21"/>
                <a:gd name="T3" fmla="*/ 2147483646 h 17"/>
                <a:gd name="T4" fmla="*/ 2147483646 w 21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09" name="Freeform 558"/>
            <p:cNvSpPr>
              <a:spLocks noChangeArrowheads="1"/>
            </p:cNvSpPr>
            <p:nvPr/>
          </p:nvSpPr>
          <p:spPr bwMode="auto">
            <a:xfrm>
              <a:off x="5036914" y="31033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10" name="Freeform 559"/>
            <p:cNvSpPr>
              <a:spLocks noChangeArrowheads="1"/>
            </p:cNvSpPr>
            <p:nvPr/>
          </p:nvSpPr>
          <p:spPr bwMode="auto">
            <a:xfrm>
              <a:off x="5141689" y="3103333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11" name="Freeform 560"/>
            <p:cNvSpPr>
              <a:spLocks noChangeArrowheads="1"/>
            </p:cNvSpPr>
            <p:nvPr/>
          </p:nvSpPr>
          <p:spPr bwMode="auto">
            <a:xfrm>
              <a:off x="5246464" y="31033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12" name="Freeform 561"/>
            <p:cNvSpPr>
              <a:spLocks noChangeArrowheads="1"/>
            </p:cNvSpPr>
            <p:nvPr/>
          </p:nvSpPr>
          <p:spPr bwMode="auto">
            <a:xfrm>
              <a:off x="5352827" y="31033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13" name="Freeform 571"/>
            <p:cNvSpPr>
              <a:spLocks noChangeArrowheads="1"/>
            </p:cNvSpPr>
            <p:nvPr/>
          </p:nvSpPr>
          <p:spPr bwMode="auto">
            <a:xfrm>
              <a:off x="2814414" y="3143021"/>
              <a:ext cx="69850" cy="74612"/>
            </a:xfrm>
            <a:custGeom>
              <a:avLst/>
              <a:gdLst>
                <a:gd name="T0" fmla="*/ 2147483646 w 14"/>
                <a:gd name="T1" fmla="*/ 2147483646 h 15"/>
                <a:gd name="T2" fmla="*/ 2147483646 w 14"/>
                <a:gd name="T3" fmla="*/ 2147483646 h 15"/>
                <a:gd name="T4" fmla="*/ 2147483646 w 14"/>
                <a:gd name="T5" fmla="*/ 2147483646 h 15"/>
                <a:gd name="T6" fmla="*/ 0 60000 65536"/>
                <a:gd name="T7" fmla="*/ 0 60000 65536"/>
                <a:gd name="T8" fmla="*/ 0 60000 65536"/>
                <a:gd name="T9" fmla="*/ 0 w 14"/>
                <a:gd name="T10" fmla="*/ 0 h 15"/>
                <a:gd name="T11" fmla="*/ 14 w 14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5">
                  <a:moveTo>
                    <a:pt x="4" y="5"/>
                  </a:moveTo>
                  <a:cubicBezTo>
                    <a:pt x="12" y="0"/>
                    <a:pt x="14" y="12"/>
                    <a:pt x="10" y="14"/>
                  </a:cubicBezTo>
                  <a:cubicBezTo>
                    <a:pt x="5" y="15"/>
                    <a:pt x="0" y="7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14" name="Freeform 572"/>
            <p:cNvSpPr>
              <a:spLocks noChangeArrowheads="1"/>
            </p:cNvSpPr>
            <p:nvPr/>
          </p:nvSpPr>
          <p:spPr bwMode="auto">
            <a:xfrm>
              <a:off x="2890614" y="3157308"/>
              <a:ext cx="103188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15" name="Freeform 573"/>
            <p:cNvSpPr>
              <a:spLocks noChangeArrowheads="1"/>
            </p:cNvSpPr>
            <p:nvPr/>
          </p:nvSpPr>
          <p:spPr bwMode="auto">
            <a:xfrm>
              <a:off x="2993802" y="3157308"/>
              <a:ext cx="103187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16" name="Freeform 574"/>
            <p:cNvSpPr>
              <a:spLocks noChangeArrowheads="1"/>
            </p:cNvSpPr>
            <p:nvPr/>
          </p:nvSpPr>
          <p:spPr bwMode="auto">
            <a:xfrm>
              <a:off x="3100164" y="315730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17" name="Freeform 575"/>
            <p:cNvSpPr>
              <a:spLocks noChangeArrowheads="1"/>
            </p:cNvSpPr>
            <p:nvPr/>
          </p:nvSpPr>
          <p:spPr bwMode="auto">
            <a:xfrm>
              <a:off x="3206527" y="31573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18" name="Freeform 576"/>
            <p:cNvSpPr>
              <a:spLocks noChangeArrowheads="1"/>
            </p:cNvSpPr>
            <p:nvPr/>
          </p:nvSpPr>
          <p:spPr bwMode="auto">
            <a:xfrm>
              <a:off x="3311302" y="31573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19" name="Freeform 577"/>
            <p:cNvSpPr>
              <a:spLocks noChangeArrowheads="1"/>
            </p:cNvSpPr>
            <p:nvPr/>
          </p:nvSpPr>
          <p:spPr bwMode="auto">
            <a:xfrm>
              <a:off x="3417664" y="315730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20" name="Freeform 578"/>
            <p:cNvSpPr>
              <a:spLocks noChangeArrowheads="1"/>
            </p:cNvSpPr>
            <p:nvPr/>
          </p:nvSpPr>
          <p:spPr bwMode="auto">
            <a:xfrm>
              <a:off x="3520852" y="315730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21" name="Freeform 579"/>
            <p:cNvSpPr>
              <a:spLocks noChangeArrowheads="1"/>
            </p:cNvSpPr>
            <p:nvPr/>
          </p:nvSpPr>
          <p:spPr bwMode="auto">
            <a:xfrm>
              <a:off x="3627214" y="315730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22" name="Freeform 580"/>
            <p:cNvSpPr>
              <a:spLocks noChangeArrowheads="1"/>
            </p:cNvSpPr>
            <p:nvPr/>
          </p:nvSpPr>
          <p:spPr bwMode="auto">
            <a:xfrm>
              <a:off x="3727227" y="31573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23" name="Freeform 581"/>
            <p:cNvSpPr>
              <a:spLocks noChangeArrowheads="1"/>
            </p:cNvSpPr>
            <p:nvPr/>
          </p:nvSpPr>
          <p:spPr bwMode="auto">
            <a:xfrm>
              <a:off x="3833589" y="315730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24" name="Freeform 582"/>
            <p:cNvSpPr>
              <a:spLocks noChangeArrowheads="1"/>
            </p:cNvSpPr>
            <p:nvPr/>
          </p:nvSpPr>
          <p:spPr bwMode="auto">
            <a:xfrm>
              <a:off x="3936777" y="315730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25" name="Freeform 583"/>
            <p:cNvSpPr>
              <a:spLocks noChangeArrowheads="1"/>
            </p:cNvSpPr>
            <p:nvPr/>
          </p:nvSpPr>
          <p:spPr bwMode="auto">
            <a:xfrm>
              <a:off x="4043139" y="315730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26" name="Freeform 584"/>
            <p:cNvSpPr>
              <a:spLocks noChangeArrowheads="1"/>
            </p:cNvSpPr>
            <p:nvPr/>
          </p:nvSpPr>
          <p:spPr bwMode="auto">
            <a:xfrm>
              <a:off x="4149502" y="31573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27" name="Freeform 585"/>
            <p:cNvSpPr>
              <a:spLocks noChangeArrowheads="1"/>
            </p:cNvSpPr>
            <p:nvPr/>
          </p:nvSpPr>
          <p:spPr bwMode="auto">
            <a:xfrm>
              <a:off x="4254277" y="315730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28" name="Freeform 586"/>
            <p:cNvSpPr>
              <a:spLocks noChangeArrowheads="1"/>
            </p:cNvSpPr>
            <p:nvPr/>
          </p:nvSpPr>
          <p:spPr bwMode="auto">
            <a:xfrm>
              <a:off x="4359052" y="31573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29" name="Freeform 587"/>
            <p:cNvSpPr>
              <a:spLocks noChangeArrowheads="1"/>
            </p:cNvSpPr>
            <p:nvPr/>
          </p:nvSpPr>
          <p:spPr bwMode="auto">
            <a:xfrm>
              <a:off x="4463827" y="315730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2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30" name="Freeform 588"/>
            <p:cNvSpPr>
              <a:spLocks noChangeArrowheads="1"/>
            </p:cNvSpPr>
            <p:nvPr/>
          </p:nvSpPr>
          <p:spPr bwMode="auto">
            <a:xfrm>
              <a:off x="4565427" y="31573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31" name="Freeform 589"/>
            <p:cNvSpPr>
              <a:spLocks noChangeArrowheads="1"/>
            </p:cNvSpPr>
            <p:nvPr/>
          </p:nvSpPr>
          <p:spPr bwMode="auto">
            <a:xfrm>
              <a:off x="4670202" y="315730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32" name="Freeform 590"/>
            <p:cNvSpPr>
              <a:spLocks noChangeArrowheads="1"/>
            </p:cNvSpPr>
            <p:nvPr/>
          </p:nvSpPr>
          <p:spPr bwMode="auto">
            <a:xfrm>
              <a:off x="4776564" y="315730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33" name="Freeform 591"/>
            <p:cNvSpPr>
              <a:spLocks noChangeArrowheads="1"/>
            </p:cNvSpPr>
            <p:nvPr/>
          </p:nvSpPr>
          <p:spPr bwMode="auto">
            <a:xfrm>
              <a:off x="4881339" y="315730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34" name="Freeform 592"/>
            <p:cNvSpPr>
              <a:spLocks noChangeArrowheads="1"/>
            </p:cNvSpPr>
            <p:nvPr/>
          </p:nvSpPr>
          <p:spPr bwMode="auto">
            <a:xfrm>
              <a:off x="4986114" y="315730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35" name="Freeform 593"/>
            <p:cNvSpPr>
              <a:spLocks noChangeArrowheads="1"/>
            </p:cNvSpPr>
            <p:nvPr/>
          </p:nvSpPr>
          <p:spPr bwMode="auto">
            <a:xfrm>
              <a:off x="5092477" y="31573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36" name="Freeform 594"/>
            <p:cNvSpPr>
              <a:spLocks noChangeArrowheads="1"/>
            </p:cNvSpPr>
            <p:nvPr/>
          </p:nvSpPr>
          <p:spPr bwMode="auto">
            <a:xfrm>
              <a:off x="5195664" y="3157308"/>
              <a:ext cx="103188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37" name="Freeform 595"/>
            <p:cNvSpPr>
              <a:spLocks noChangeArrowheads="1"/>
            </p:cNvSpPr>
            <p:nvPr/>
          </p:nvSpPr>
          <p:spPr bwMode="auto">
            <a:xfrm>
              <a:off x="5298852" y="3157308"/>
              <a:ext cx="103187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38" name="Freeform 596"/>
            <p:cNvSpPr>
              <a:spLocks noChangeArrowheads="1"/>
            </p:cNvSpPr>
            <p:nvPr/>
          </p:nvSpPr>
          <p:spPr bwMode="auto">
            <a:xfrm>
              <a:off x="5478239" y="334939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39" name="Freeform 597"/>
            <p:cNvSpPr>
              <a:spLocks noChangeArrowheads="1"/>
            </p:cNvSpPr>
            <p:nvPr/>
          </p:nvSpPr>
          <p:spPr bwMode="auto">
            <a:xfrm>
              <a:off x="5446489" y="3419246"/>
              <a:ext cx="106363" cy="84137"/>
            </a:xfrm>
            <a:custGeom>
              <a:avLst/>
              <a:gdLst>
                <a:gd name="T0" fmla="*/ 2147483646 w 21"/>
                <a:gd name="T1" fmla="*/ 1631807420 h 17"/>
                <a:gd name="T2" fmla="*/ 2147483646 w 21"/>
                <a:gd name="T3" fmla="*/ 2147483646 h 17"/>
                <a:gd name="T4" fmla="*/ 2147483646 w 21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40" name="Freeform 598"/>
            <p:cNvSpPr>
              <a:spLocks noChangeArrowheads="1"/>
            </p:cNvSpPr>
            <p:nvPr/>
          </p:nvSpPr>
          <p:spPr bwMode="auto">
            <a:xfrm>
              <a:off x="5402039" y="3493858"/>
              <a:ext cx="100013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41" name="Freeform 599"/>
            <p:cNvSpPr>
              <a:spLocks noChangeArrowheads="1"/>
            </p:cNvSpPr>
            <p:nvPr/>
          </p:nvSpPr>
          <p:spPr bwMode="auto">
            <a:xfrm>
              <a:off x="5397277" y="3150958"/>
              <a:ext cx="122237" cy="87313"/>
            </a:xfrm>
            <a:custGeom>
              <a:avLst/>
              <a:gdLst>
                <a:gd name="T0" fmla="*/ 2147483646 w 24"/>
                <a:gd name="T1" fmla="*/ 2147483646 h 17"/>
                <a:gd name="T2" fmla="*/ 2147483646 w 24"/>
                <a:gd name="T3" fmla="*/ 2147483646 h 17"/>
                <a:gd name="T4" fmla="*/ 2147483646 w 24"/>
                <a:gd name="T5" fmla="*/ 2147483646 h 17"/>
                <a:gd name="T6" fmla="*/ 0 60000 65536"/>
                <a:gd name="T7" fmla="*/ 0 60000 65536"/>
                <a:gd name="T8" fmla="*/ 0 60000 65536"/>
                <a:gd name="T9" fmla="*/ 0 w 24"/>
                <a:gd name="T10" fmla="*/ 0 h 17"/>
                <a:gd name="T11" fmla="*/ 24 w 24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17">
                  <a:moveTo>
                    <a:pt x="11" y="3"/>
                  </a:moveTo>
                  <a:cubicBezTo>
                    <a:pt x="14" y="0"/>
                    <a:pt x="18" y="1"/>
                    <a:pt x="19" y="4"/>
                  </a:cubicBezTo>
                  <a:cubicBezTo>
                    <a:pt x="24" y="17"/>
                    <a:pt x="0" y="11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42" name="Freeform 611"/>
            <p:cNvSpPr>
              <a:spLocks noChangeArrowheads="1"/>
            </p:cNvSpPr>
            <p:nvPr/>
          </p:nvSpPr>
          <p:spPr bwMode="auto">
            <a:xfrm>
              <a:off x="2839814" y="3206521"/>
              <a:ext cx="100013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43" name="Freeform 612"/>
            <p:cNvSpPr>
              <a:spLocks noChangeArrowheads="1"/>
            </p:cNvSpPr>
            <p:nvPr/>
          </p:nvSpPr>
          <p:spPr bwMode="auto">
            <a:xfrm>
              <a:off x="2946177" y="3206521"/>
              <a:ext cx="100012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44" name="Freeform 613"/>
            <p:cNvSpPr>
              <a:spLocks noChangeArrowheads="1"/>
            </p:cNvSpPr>
            <p:nvPr/>
          </p:nvSpPr>
          <p:spPr bwMode="auto">
            <a:xfrm>
              <a:off x="3065239" y="3187471"/>
              <a:ext cx="79375" cy="80962"/>
            </a:xfrm>
            <a:custGeom>
              <a:avLst/>
              <a:gdLst>
                <a:gd name="T0" fmla="*/ 2147483646 w 16"/>
                <a:gd name="T1" fmla="*/ 2147483646 h 16"/>
                <a:gd name="T2" fmla="*/ 2147483646 w 16"/>
                <a:gd name="T3" fmla="*/ 2147483646 h 16"/>
                <a:gd name="T4" fmla="*/ 2147483646 w 16"/>
                <a:gd name="T5" fmla="*/ 2147483646 h 16"/>
                <a:gd name="T6" fmla="*/ 0 60000 65536"/>
                <a:gd name="T7" fmla="*/ 0 60000 65536"/>
                <a:gd name="T8" fmla="*/ 0 60000 65536"/>
                <a:gd name="T9" fmla="*/ 0 w 16"/>
                <a:gd name="T10" fmla="*/ 0 h 16"/>
                <a:gd name="T11" fmla="*/ 16 w 16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6">
                  <a:moveTo>
                    <a:pt x="7" y="6"/>
                  </a:moveTo>
                  <a:cubicBezTo>
                    <a:pt x="14" y="0"/>
                    <a:pt x="16" y="14"/>
                    <a:pt x="12" y="15"/>
                  </a:cubicBezTo>
                  <a:cubicBezTo>
                    <a:pt x="7" y="16"/>
                    <a:pt x="0" y="11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45" name="Freeform 614"/>
            <p:cNvSpPr>
              <a:spLocks noChangeArrowheads="1"/>
            </p:cNvSpPr>
            <p:nvPr/>
          </p:nvSpPr>
          <p:spPr bwMode="auto">
            <a:xfrm>
              <a:off x="3155727" y="3206521"/>
              <a:ext cx="100012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46" name="Freeform 615"/>
            <p:cNvSpPr>
              <a:spLocks noChangeArrowheads="1"/>
            </p:cNvSpPr>
            <p:nvPr/>
          </p:nvSpPr>
          <p:spPr bwMode="auto">
            <a:xfrm>
              <a:off x="3255739" y="3206521"/>
              <a:ext cx="106363" cy="87312"/>
            </a:xfrm>
            <a:custGeom>
              <a:avLst/>
              <a:gdLst>
                <a:gd name="T0" fmla="*/ 2147483646 w 21"/>
                <a:gd name="T1" fmla="*/ 1840891344 h 17"/>
                <a:gd name="T2" fmla="*/ 2147483646 w 21"/>
                <a:gd name="T3" fmla="*/ 2147483646 h 17"/>
                <a:gd name="T4" fmla="*/ 2147483646 w 21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47" name="Freeform 616"/>
            <p:cNvSpPr>
              <a:spLocks noChangeArrowheads="1"/>
            </p:cNvSpPr>
            <p:nvPr/>
          </p:nvSpPr>
          <p:spPr bwMode="auto">
            <a:xfrm>
              <a:off x="3362102" y="3206521"/>
              <a:ext cx="100012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48" name="Freeform 617"/>
            <p:cNvSpPr>
              <a:spLocks noChangeArrowheads="1"/>
            </p:cNvSpPr>
            <p:nvPr/>
          </p:nvSpPr>
          <p:spPr bwMode="auto">
            <a:xfrm>
              <a:off x="3512914" y="3187471"/>
              <a:ext cx="63500" cy="85725"/>
            </a:xfrm>
            <a:custGeom>
              <a:avLst/>
              <a:gdLst>
                <a:gd name="T0" fmla="*/ 670095962 w 13"/>
                <a:gd name="T1" fmla="*/ 2147483646 h 17"/>
                <a:gd name="T2" fmla="*/ 2147483646 w 13"/>
                <a:gd name="T3" fmla="*/ 2147483646 h 17"/>
                <a:gd name="T4" fmla="*/ 670095962 w 13"/>
                <a:gd name="T5" fmla="*/ 2147483646 h 17"/>
                <a:gd name="T6" fmla="*/ 0 60000 65536"/>
                <a:gd name="T7" fmla="*/ 0 60000 65536"/>
                <a:gd name="T8" fmla="*/ 0 60000 65536"/>
                <a:gd name="T9" fmla="*/ 0 w 13"/>
                <a:gd name="T10" fmla="*/ 0 h 17"/>
                <a:gd name="T11" fmla="*/ 13 w 13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7">
                  <a:moveTo>
                    <a:pt x="1" y="6"/>
                  </a:moveTo>
                  <a:cubicBezTo>
                    <a:pt x="7" y="0"/>
                    <a:pt x="13" y="14"/>
                    <a:pt x="6" y="15"/>
                  </a:cubicBezTo>
                  <a:cubicBezTo>
                    <a:pt x="1" y="17"/>
                    <a:pt x="0" y="7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49" name="Freeform 618"/>
            <p:cNvSpPr>
              <a:spLocks noChangeArrowheads="1"/>
            </p:cNvSpPr>
            <p:nvPr/>
          </p:nvSpPr>
          <p:spPr bwMode="auto">
            <a:xfrm>
              <a:off x="3571652" y="3206521"/>
              <a:ext cx="100012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50" name="Freeform 619"/>
            <p:cNvSpPr>
              <a:spLocks noChangeArrowheads="1"/>
            </p:cNvSpPr>
            <p:nvPr/>
          </p:nvSpPr>
          <p:spPr bwMode="auto">
            <a:xfrm>
              <a:off x="3678014" y="3206521"/>
              <a:ext cx="100013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51" name="Freeform 620"/>
            <p:cNvSpPr>
              <a:spLocks noChangeArrowheads="1"/>
            </p:cNvSpPr>
            <p:nvPr/>
          </p:nvSpPr>
          <p:spPr bwMode="auto">
            <a:xfrm>
              <a:off x="3887564" y="3206521"/>
              <a:ext cx="100013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52" name="Freeform 621"/>
            <p:cNvSpPr>
              <a:spLocks noChangeArrowheads="1"/>
            </p:cNvSpPr>
            <p:nvPr/>
          </p:nvSpPr>
          <p:spPr bwMode="auto">
            <a:xfrm>
              <a:off x="3992339" y="3206521"/>
              <a:ext cx="101600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53" name="Freeform 622"/>
            <p:cNvSpPr>
              <a:spLocks noChangeArrowheads="1"/>
            </p:cNvSpPr>
            <p:nvPr/>
          </p:nvSpPr>
          <p:spPr bwMode="auto">
            <a:xfrm>
              <a:off x="4093939" y="3206521"/>
              <a:ext cx="104775" cy="87312"/>
            </a:xfrm>
            <a:custGeom>
              <a:avLst/>
              <a:gdLst>
                <a:gd name="T0" fmla="*/ 2147483646 w 21"/>
                <a:gd name="T1" fmla="*/ 1840891344 h 17"/>
                <a:gd name="T2" fmla="*/ 2147483646 w 21"/>
                <a:gd name="T3" fmla="*/ 2147483646 h 17"/>
                <a:gd name="T4" fmla="*/ 2147483646 w 21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54" name="Freeform 623"/>
            <p:cNvSpPr>
              <a:spLocks noChangeArrowheads="1"/>
            </p:cNvSpPr>
            <p:nvPr/>
          </p:nvSpPr>
          <p:spPr bwMode="auto">
            <a:xfrm>
              <a:off x="4198714" y="3206521"/>
              <a:ext cx="101600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55" name="Freeform 624"/>
            <p:cNvSpPr>
              <a:spLocks noChangeArrowheads="1"/>
            </p:cNvSpPr>
            <p:nvPr/>
          </p:nvSpPr>
          <p:spPr bwMode="auto">
            <a:xfrm>
              <a:off x="4305077" y="3206521"/>
              <a:ext cx="98425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56" name="Freeform 625"/>
            <p:cNvSpPr>
              <a:spLocks noChangeArrowheads="1"/>
            </p:cNvSpPr>
            <p:nvPr/>
          </p:nvSpPr>
          <p:spPr bwMode="auto">
            <a:xfrm>
              <a:off x="4408264" y="3206521"/>
              <a:ext cx="101600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57" name="Freeform 626"/>
            <p:cNvSpPr>
              <a:spLocks noChangeArrowheads="1"/>
            </p:cNvSpPr>
            <p:nvPr/>
          </p:nvSpPr>
          <p:spPr bwMode="auto">
            <a:xfrm>
              <a:off x="4514627" y="3206521"/>
              <a:ext cx="100012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58" name="Freeform 627"/>
            <p:cNvSpPr>
              <a:spLocks noChangeArrowheads="1"/>
            </p:cNvSpPr>
            <p:nvPr/>
          </p:nvSpPr>
          <p:spPr bwMode="auto">
            <a:xfrm>
              <a:off x="4620989" y="3206521"/>
              <a:ext cx="100013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59" name="Freeform 628"/>
            <p:cNvSpPr>
              <a:spLocks noChangeArrowheads="1"/>
            </p:cNvSpPr>
            <p:nvPr/>
          </p:nvSpPr>
          <p:spPr bwMode="auto">
            <a:xfrm>
              <a:off x="4724177" y="3206521"/>
              <a:ext cx="103187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60" name="Freeform 629"/>
            <p:cNvSpPr>
              <a:spLocks noChangeArrowheads="1"/>
            </p:cNvSpPr>
            <p:nvPr/>
          </p:nvSpPr>
          <p:spPr bwMode="auto">
            <a:xfrm>
              <a:off x="4830539" y="3206521"/>
              <a:ext cx="100013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61" name="Freeform 630"/>
            <p:cNvSpPr>
              <a:spLocks noChangeArrowheads="1"/>
            </p:cNvSpPr>
            <p:nvPr/>
          </p:nvSpPr>
          <p:spPr bwMode="auto">
            <a:xfrm>
              <a:off x="4930552" y="3206521"/>
              <a:ext cx="106362" cy="87312"/>
            </a:xfrm>
            <a:custGeom>
              <a:avLst/>
              <a:gdLst>
                <a:gd name="T0" fmla="*/ 2147483646 w 21"/>
                <a:gd name="T1" fmla="*/ 1840891344 h 17"/>
                <a:gd name="T2" fmla="*/ 2147483646 w 21"/>
                <a:gd name="T3" fmla="*/ 2147483646 h 17"/>
                <a:gd name="T4" fmla="*/ 2147483646 w 21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62" name="Freeform 631"/>
            <p:cNvSpPr>
              <a:spLocks noChangeArrowheads="1"/>
            </p:cNvSpPr>
            <p:nvPr/>
          </p:nvSpPr>
          <p:spPr bwMode="auto">
            <a:xfrm>
              <a:off x="5036914" y="3206521"/>
              <a:ext cx="100013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63" name="Freeform 632"/>
            <p:cNvSpPr>
              <a:spLocks noChangeArrowheads="1"/>
            </p:cNvSpPr>
            <p:nvPr/>
          </p:nvSpPr>
          <p:spPr bwMode="auto">
            <a:xfrm>
              <a:off x="5141689" y="3206521"/>
              <a:ext cx="101600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64" name="Freeform 633"/>
            <p:cNvSpPr>
              <a:spLocks noChangeArrowheads="1"/>
            </p:cNvSpPr>
            <p:nvPr/>
          </p:nvSpPr>
          <p:spPr bwMode="auto">
            <a:xfrm>
              <a:off x="5246464" y="3206521"/>
              <a:ext cx="100013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65" name="Freeform 634"/>
            <p:cNvSpPr>
              <a:spLocks noChangeArrowheads="1"/>
            </p:cNvSpPr>
            <p:nvPr/>
          </p:nvSpPr>
          <p:spPr bwMode="auto">
            <a:xfrm>
              <a:off x="5352827" y="3206521"/>
              <a:ext cx="100012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66" name="Freeform 643"/>
            <p:cNvSpPr>
              <a:spLocks noChangeArrowheads="1"/>
            </p:cNvSpPr>
            <p:nvPr/>
          </p:nvSpPr>
          <p:spPr bwMode="auto">
            <a:xfrm>
              <a:off x="2884264" y="3257321"/>
              <a:ext cx="115888" cy="69850"/>
            </a:xfrm>
            <a:custGeom>
              <a:avLst/>
              <a:gdLst>
                <a:gd name="T0" fmla="*/ 2147483646 w 23"/>
                <a:gd name="T1" fmla="*/ 2147483646 h 14"/>
                <a:gd name="T2" fmla="*/ 2147483646 w 23"/>
                <a:gd name="T3" fmla="*/ 2147483646 h 14"/>
                <a:gd name="T4" fmla="*/ 2147483646 w 23"/>
                <a:gd name="T5" fmla="*/ 2147483646 h 14"/>
                <a:gd name="T6" fmla="*/ 0 60000 65536"/>
                <a:gd name="T7" fmla="*/ 0 60000 65536"/>
                <a:gd name="T8" fmla="*/ 0 60000 65536"/>
                <a:gd name="T9" fmla="*/ 0 w 23"/>
                <a:gd name="T10" fmla="*/ 0 h 14"/>
                <a:gd name="T11" fmla="*/ 23 w 23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4">
                  <a:moveTo>
                    <a:pt x="11" y="3"/>
                  </a:moveTo>
                  <a:cubicBezTo>
                    <a:pt x="14" y="0"/>
                    <a:pt x="18" y="0"/>
                    <a:pt x="19" y="4"/>
                  </a:cubicBezTo>
                  <a:cubicBezTo>
                    <a:pt x="23" y="14"/>
                    <a:pt x="0" y="12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67" name="Freeform 644"/>
            <p:cNvSpPr>
              <a:spLocks noChangeArrowheads="1"/>
            </p:cNvSpPr>
            <p:nvPr/>
          </p:nvSpPr>
          <p:spPr bwMode="auto">
            <a:xfrm>
              <a:off x="3206527" y="3257321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68" name="Freeform 645"/>
            <p:cNvSpPr>
              <a:spLocks noChangeArrowheads="1"/>
            </p:cNvSpPr>
            <p:nvPr/>
          </p:nvSpPr>
          <p:spPr bwMode="auto">
            <a:xfrm>
              <a:off x="3311302" y="3257321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69" name="Freeform 646"/>
            <p:cNvSpPr>
              <a:spLocks noChangeArrowheads="1"/>
            </p:cNvSpPr>
            <p:nvPr/>
          </p:nvSpPr>
          <p:spPr bwMode="auto">
            <a:xfrm>
              <a:off x="3627214" y="3257321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70" name="Freeform 647"/>
            <p:cNvSpPr>
              <a:spLocks noChangeArrowheads="1"/>
            </p:cNvSpPr>
            <p:nvPr/>
          </p:nvSpPr>
          <p:spPr bwMode="auto">
            <a:xfrm>
              <a:off x="3833589" y="3257321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71" name="Freeform 648"/>
            <p:cNvSpPr>
              <a:spLocks noChangeArrowheads="1"/>
            </p:cNvSpPr>
            <p:nvPr/>
          </p:nvSpPr>
          <p:spPr bwMode="auto">
            <a:xfrm>
              <a:off x="3936777" y="3257321"/>
              <a:ext cx="101600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2" y="1"/>
                    <a:pt x="17" y="0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72" name="Freeform 649"/>
            <p:cNvSpPr>
              <a:spLocks noChangeArrowheads="1"/>
            </p:cNvSpPr>
            <p:nvPr/>
          </p:nvSpPr>
          <p:spPr bwMode="auto">
            <a:xfrm>
              <a:off x="4043139" y="3257321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73" name="Freeform 650"/>
            <p:cNvSpPr>
              <a:spLocks noChangeArrowheads="1"/>
            </p:cNvSpPr>
            <p:nvPr/>
          </p:nvSpPr>
          <p:spPr bwMode="auto">
            <a:xfrm>
              <a:off x="4149502" y="3257321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74" name="Freeform 651"/>
            <p:cNvSpPr>
              <a:spLocks noChangeArrowheads="1"/>
            </p:cNvSpPr>
            <p:nvPr/>
          </p:nvSpPr>
          <p:spPr bwMode="auto">
            <a:xfrm>
              <a:off x="4254277" y="3257321"/>
              <a:ext cx="98425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75" name="Freeform 652"/>
            <p:cNvSpPr>
              <a:spLocks noChangeArrowheads="1"/>
            </p:cNvSpPr>
            <p:nvPr/>
          </p:nvSpPr>
          <p:spPr bwMode="auto">
            <a:xfrm>
              <a:off x="4359052" y="3257321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76" name="Freeform 653"/>
            <p:cNvSpPr>
              <a:spLocks noChangeArrowheads="1"/>
            </p:cNvSpPr>
            <p:nvPr/>
          </p:nvSpPr>
          <p:spPr bwMode="auto">
            <a:xfrm>
              <a:off x="4463827" y="3257321"/>
              <a:ext cx="101600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2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77" name="Freeform 654"/>
            <p:cNvSpPr>
              <a:spLocks noChangeArrowheads="1"/>
            </p:cNvSpPr>
            <p:nvPr/>
          </p:nvSpPr>
          <p:spPr bwMode="auto">
            <a:xfrm>
              <a:off x="4565427" y="3257321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78" name="Freeform 655"/>
            <p:cNvSpPr>
              <a:spLocks noChangeArrowheads="1"/>
            </p:cNvSpPr>
            <p:nvPr/>
          </p:nvSpPr>
          <p:spPr bwMode="auto">
            <a:xfrm>
              <a:off x="4670202" y="3257321"/>
              <a:ext cx="101600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79" name="Freeform 656"/>
            <p:cNvSpPr>
              <a:spLocks noChangeArrowheads="1"/>
            </p:cNvSpPr>
            <p:nvPr/>
          </p:nvSpPr>
          <p:spPr bwMode="auto">
            <a:xfrm>
              <a:off x="4776564" y="3257321"/>
              <a:ext cx="98425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80" name="Freeform 657"/>
            <p:cNvSpPr>
              <a:spLocks noChangeArrowheads="1"/>
            </p:cNvSpPr>
            <p:nvPr/>
          </p:nvSpPr>
          <p:spPr bwMode="auto">
            <a:xfrm>
              <a:off x="4881339" y="3257321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81" name="Freeform 658"/>
            <p:cNvSpPr>
              <a:spLocks noChangeArrowheads="1"/>
            </p:cNvSpPr>
            <p:nvPr/>
          </p:nvSpPr>
          <p:spPr bwMode="auto">
            <a:xfrm>
              <a:off x="4986114" y="3257321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82" name="Freeform 659"/>
            <p:cNvSpPr>
              <a:spLocks noChangeArrowheads="1"/>
            </p:cNvSpPr>
            <p:nvPr/>
          </p:nvSpPr>
          <p:spPr bwMode="auto">
            <a:xfrm>
              <a:off x="5092477" y="3257321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83" name="Freeform 660"/>
            <p:cNvSpPr>
              <a:spLocks noChangeArrowheads="1"/>
            </p:cNvSpPr>
            <p:nvPr/>
          </p:nvSpPr>
          <p:spPr bwMode="auto">
            <a:xfrm>
              <a:off x="5195664" y="3257321"/>
              <a:ext cx="103188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84" name="Freeform 661"/>
            <p:cNvSpPr>
              <a:spLocks noChangeArrowheads="1"/>
            </p:cNvSpPr>
            <p:nvPr/>
          </p:nvSpPr>
          <p:spPr bwMode="auto">
            <a:xfrm>
              <a:off x="5302027" y="3262083"/>
              <a:ext cx="106362" cy="61913"/>
            </a:xfrm>
            <a:custGeom>
              <a:avLst/>
              <a:gdLst>
                <a:gd name="T0" fmla="*/ 2147483646 w 21"/>
                <a:gd name="T1" fmla="*/ 1853019974 h 12"/>
                <a:gd name="T2" fmla="*/ 2147483646 w 21"/>
                <a:gd name="T3" fmla="*/ 2147483646 h 12"/>
                <a:gd name="T4" fmla="*/ 2147483646 w 21"/>
                <a:gd name="T5" fmla="*/ 1853019974 h 12"/>
                <a:gd name="T6" fmla="*/ 0 60000 65536"/>
                <a:gd name="T7" fmla="*/ 0 60000 65536"/>
                <a:gd name="T8" fmla="*/ 0 60000 65536"/>
                <a:gd name="T9" fmla="*/ 0 w 21"/>
                <a:gd name="T10" fmla="*/ 0 h 12"/>
                <a:gd name="T11" fmla="*/ 21 w 2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2">
                  <a:moveTo>
                    <a:pt x="9" y="2"/>
                  </a:moveTo>
                  <a:cubicBezTo>
                    <a:pt x="13" y="0"/>
                    <a:pt x="21" y="3"/>
                    <a:pt x="17" y="8"/>
                  </a:cubicBezTo>
                  <a:cubicBezTo>
                    <a:pt x="14" y="12"/>
                    <a:pt x="0" y="6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85" name="Freeform 662"/>
            <p:cNvSpPr>
              <a:spLocks noChangeArrowheads="1"/>
            </p:cNvSpPr>
            <p:nvPr/>
          </p:nvSpPr>
          <p:spPr bwMode="auto">
            <a:xfrm>
              <a:off x="5508402" y="3257321"/>
              <a:ext cx="88900" cy="80962"/>
            </a:xfrm>
            <a:custGeom>
              <a:avLst/>
              <a:gdLst>
                <a:gd name="T0" fmla="*/ 2147483646 w 18"/>
                <a:gd name="T1" fmla="*/ 2147483646 h 16"/>
                <a:gd name="T2" fmla="*/ 2147483646 w 18"/>
                <a:gd name="T3" fmla="*/ 2147483646 h 16"/>
                <a:gd name="T4" fmla="*/ 2147483646 w 18"/>
                <a:gd name="T5" fmla="*/ 2147483646 h 16"/>
                <a:gd name="T6" fmla="*/ 0 60000 65536"/>
                <a:gd name="T7" fmla="*/ 0 60000 65536"/>
                <a:gd name="T8" fmla="*/ 0 60000 65536"/>
                <a:gd name="T9" fmla="*/ 0 w 18"/>
                <a:gd name="T10" fmla="*/ 0 h 16"/>
                <a:gd name="T11" fmla="*/ 18 w 18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6">
                  <a:moveTo>
                    <a:pt x="10" y="3"/>
                  </a:moveTo>
                  <a:cubicBezTo>
                    <a:pt x="11" y="2"/>
                    <a:pt x="18" y="0"/>
                    <a:pt x="18" y="6"/>
                  </a:cubicBezTo>
                  <a:cubicBezTo>
                    <a:pt x="18" y="16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86" name="Freeform 672"/>
            <p:cNvSpPr>
              <a:spLocks noChangeArrowheads="1"/>
            </p:cNvSpPr>
            <p:nvPr/>
          </p:nvSpPr>
          <p:spPr bwMode="auto">
            <a:xfrm>
              <a:off x="2735039" y="3312883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87" name="Freeform 673"/>
            <p:cNvSpPr>
              <a:spLocks noChangeArrowheads="1"/>
            </p:cNvSpPr>
            <p:nvPr/>
          </p:nvSpPr>
          <p:spPr bwMode="auto">
            <a:xfrm>
              <a:off x="2828702" y="3312883"/>
              <a:ext cx="120650" cy="69850"/>
            </a:xfrm>
            <a:custGeom>
              <a:avLst/>
              <a:gdLst>
                <a:gd name="T0" fmla="*/ 2147483646 w 24"/>
                <a:gd name="T1" fmla="*/ 1647921157 h 14"/>
                <a:gd name="T2" fmla="*/ 2147483646 w 24"/>
                <a:gd name="T3" fmla="*/ 2147483646 h 14"/>
                <a:gd name="T4" fmla="*/ 2147483646 w 24"/>
                <a:gd name="T5" fmla="*/ 1647921157 h 14"/>
                <a:gd name="T6" fmla="*/ 0 60000 65536"/>
                <a:gd name="T7" fmla="*/ 0 60000 65536"/>
                <a:gd name="T8" fmla="*/ 0 60000 65536"/>
                <a:gd name="T9" fmla="*/ 0 w 24"/>
                <a:gd name="T10" fmla="*/ 0 h 14"/>
                <a:gd name="T11" fmla="*/ 24 w 24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14">
                  <a:moveTo>
                    <a:pt x="12" y="2"/>
                  </a:moveTo>
                  <a:cubicBezTo>
                    <a:pt x="15" y="0"/>
                    <a:pt x="18" y="0"/>
                    <a:pt x="20" y="3"/>
                  </a:cubicBezTo>
                  <a:cubicBezTo>
                    <a:pt x="24" y="14"/>
                    <a:pt x="0" y="11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88" name="Freeform 674"/>
            <p:cNvSpPr>
              <a:spLocks noChangeArrowheads="1"/>
            </p:cNvSpPr>
            <p:nvPr/>
          </p:nvSpPr>
          <p:spPr bwMode="auto">
            <a:xfrm>
              <a:off x="3255739" y="3312883"/>
              <a:ext cx="106363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89" name="Freeform 675"/>
            <p:cNvSpPr>
              <a:spLocks noChangeArrowheads="1"/>
            </p:cNvSpPr>
            <p:nvPr/>
          </p:nvSpPr>
          <p:spPr bwMode="auto">
            <a:xfrm>
              <a:off x="3362102" y="3312883"/>
              <a:ext cx="103187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2" y="1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90" name="Freeform 676"/>
            <p:cNvSpPr>
              <a:spLocks noChangeArrowheads="1"/>
            </p:cNvSpPr>
            <p:nvPr/>
          </p:nvSpPr>
          <p:spPr bwMode="auto">
            <a:xfrm>
              <a:off x="3465289" y="3312883"/>
              <a:ext cx="103188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91" name="Freeform 677"/>
            <p:cNvSpPr>
              <a:spLocks noChangeArrowheads="1"/>
            </p:cNvSpPr>
            <p:nvPr/>
          </p:nvSpPr>
          <p:spPr bwMode="auto">
            <a:xfrm>
              <a:off x="3678014" y="3312883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92" name="Freeform 678"/>
            <p:cNvSpPr>
              <a:spLocks noChangeArrowheads="1"/>
            </p:cNvSpPr>
            <p:nvPr/>
          </p:nvSpPr>
          <p:spPr bwMode="auto">
            <a:xfrm>
              <a:off x="3887564" y="3312883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93" name="Freeform 679"/>
            <p:cNvSpPr>
              <a:spLocks noChangeArrowheads="1"/>
            </p:cNvSpPr>
            <p:nvPr/>
          </p:nvSpPr>
          <p:spPr bwMode="auto">
            <a:xfrm>
              <a:off x="3992339" y="3312883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94" name="Freeform 680"/>
            <p:cNvSpPr>
              <a:spLocks noChangeArrowheads="1"/>
            </p:cNvSpPr>
            <p:nvPr/>
          </p:nvSpPr>
          <p:spPr bwMode="auto">
            <a:xfrm>
              <a:off x="4093939" y="3312883"/>
              <a:ext cx="104775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95" name="Freeform 681"/>
            <p:cNvSpPr>
              <a:spLocks noChangeArrowheads="1"/>
            </p:cNvSpPr>
            <p:nvPr/>
          </p:nvSpPr>
          <p:spPr bwMode="auto">
            <a:xfrm>
              <a:off x="4198714" y="3312883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96" name="Freeform 682"/>
            <p:cNvSpPr>
              <a:spLocks noChangeArrowheads="1"/>
            </p:cNvSpPr>
            <p:nvPr/>
          </p:nvSpPr>
          <p:spPr bwMode="auto">
            <a:xfrm>
              <a:off x="4305077" y="3312883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97" name="Freeform 683"/>
            <p:cNvSpPr>
              <a:spLocks noChangeArrowheads="1"/>
            </p:cNvSpPr>
            <p:nvPr/>
          </p:nvSpPr>
          <p:spPr bwMode="auto">
            <a:xfrm>
              <a:off x="4408264" y="3312883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98" name="Freeform 684"/>
            <p:cNvSpPr>
              <a:spLocks noChangeArrowheads="1"/>
            </p:cNvSpPr>
            <p:nvPr/>
          </p:nvSpPr>
          <p:spPr bwMode="auto">
            <a:xfrm>
              <a:off x="4514627" y="3312883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899" name="Freeform 685"/>
            <p:cNvSpPr>
              <a:spLocks noChangeArrowheads="1"/>
            </p:cNvSpPr>
            <p:nvPr/>
          </p:nvSpPr>
          <p:spPr bwMode="auto">
            <a:xfrm>
              <a:off x="4620989" y="3312883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00" name="Freeform 686"/>
            <p:cNvSpPr>
              <a:spLocks noChangeArrowheads="1"/>
            </p:cNvSpPr>
            <p:nvPr/>
          </p:nvSpPr>
          <p:spPr bwMode="auto">
            <a:xfrm>
              <a:off x="4724177" y="3312883"/>
              <a:ext cx="103187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01" name="Freeform 687"/>
            <p:cNvSpPr>
              <a:spLocks noChangeArrowheads="1"/>
            </p:cNvSpPr>
            <p:nvPr/>
          </p:nvSpPr>
          <p:spPr bwMode="auto">
            <a:xfrm>
              <a:off x="4830539" y="3312883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02" name="Freeform 688"/>
            <p:cNvSpPr>
              <a:spLocks noChangeArrowheads="1"/>
            </p:cNvSpPr>
            <p:nvPr/>
          </p:nvSpPr>
          <p:spPr bwMode="auto">
            <a:xfrm>
              <a:off x="4930552" y="3312883"/>
              <a:ext cx="106362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03" name="Freeform 689"/>
            <p:cNvSpPr>
              <a:spLocks noChangeArrowheads="1"/>
            </p:cNvSpPr>
            <p:nvPr/>
          </p:nvSpPr>
          <p:spPr bwMode="auto">
            <a:xfrm>
              <a:off x="5036914" y="3312883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04" name="Freeform 690"/>
            <p:cNvSpPr>
              <a:spLocks noChangeArrowheads="1"/>
            </p:cNvSpPr>
            <p:nvPr/>
          </p:nvSpPr>
          <p:spPr bwMode="auto">
            <a:xfrm>
              <a:off x="5141689" y="3312883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05" name="Freeform 699"/>
            <p:cNvSpPr>
              <a:spLocks noChangeArrowheads="1"/>
            </p:cNvSpPr>
            <p:nvPr/>
          </p:nvSpPr>
          <p:spPr bwMode="auto">
            <a:xfrm>
              <a:off x="2714402" y="3327171"/>
              <a:ext cx="69850" cy="131762"/>
            </a:xfrm>
            <a:custGeom>
              <a:avLst/>
              <a:gdLst>
                <a:gd name="T0" fmla="*/ 2147483646 w 14"/>
                <a:gd name="T1" fmla="*/ 2147483646 h 26"/>
                <a:gd name="T2" fmla="*/ 2147483646 w 14"/>
                <a:gd name="T3" fmla="*/ 2147483646 h 26"/>
                <a:gd name="T4" fmla="*/ 2147483646 w 14"/>
                <a:gd name="T5" fmla="*/ 2147483646 h 26"/>
                <a:gd name="T6" fmla="*/ 0 60000 65536"/>
                <a:gd name="T7" fmla="*/ 0 60000 65536"/>
                <a:gd name="T8" fmla="*/ 0 60000 65536"/>
                <a:gd name="T9" fmla="*/ 0 w 14"/>
                <a:gd name="T10" fmla="*/ 0 h 26"/>
                <a:gd name="T11" fmla="*/ 14 w 14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6">
                  <a:moveTo>
                    <a:pt x="4" y="9"/>
                  </a:moveTo>
                  <a:cubicBezTo>
                    <a:pt x="12" y="0"/>
                    <a:pt x="14" y="26"/>
                    <a:pt x="4" y="19"/>
                  </a:cubicBezTo>
                  <a:cubicBezTo>
                    <a:pt x="0" y="16"/>
                    <a:pt x="4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06" name="Freeform 700"/>
            <p:cNvSpPr>
              <a:spLocks noChangeArrowheads="1"/>
            </p:cNvSpPr>
            <p:nvPr/>
          </p:nvSpPr>
          <p:spPr bwMode="auto">
            <a:xfrm>
              <a:off x="2789014" y="3363683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07" name="Freeform 701"/>
            <p:cNvSpPr>
              <a:spLocks noChangeArrowheads="1"/>
            </p:cNvSpPr>
            <p:nvPr/>
          </p:nvSpPr>
          <p:spPr bwMode="auto">
            <a:xfrm>
              <a:off x="3417664" y="3363683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08" name="Freeform 702"/>
            <p:cNvSpPr>
              <a:spLocks noChangeArrowheads="1"/>
            </p:cNvSpPr>
            <p:nvPr/>
          </p:nvSpPr>
          <p:spPr bwMode="auto">
            <a:xfrm>
              <a:off x="3520852" y="3363683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09" name="Freeform 703"/>
            <p:cNvSpPr>
              <a:spLocks noChangeArrowheads="1"/>
            </p:cNvSpPr>
            <p:nvPr/>
          </p:nvSpPr>
          <p:spPr bwMode="auto">
            <a:xfrm>
              <a:off x="3627214" y="3363683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10" name="Freeform 704"/>
            <p:cNvSpPr>
              <a:spLocks noChangeArrowheads="1"/>
            </p:cNvSpPr>
            <p:nvPr/>
          </p:nvSpPr>
          <p:spPr bwMode="auto">
            <a:xfrm>
              <a:off x="3727227" y="3363683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11" name="Freeform 705"/>
            <p:cNvSpPr>
              <a:spLocks noChangeArrowheads="1"/>
            </p:cNvSpPr>
            <p:nvPr/>
          </p:nvSpPr>
          <p:spPr bwMode="auto">
            <a:xfrm>
              <a:off x="3936777" y="3363683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12" name="Freeform 706"/>
            <p:cNvSpPr>
              <a:spLocks noChangeArrowheads="1"/>
            </p:cNvSpPr>
            <p:nvPr/>
          </p:nvSpPr>
          <p:spPr bwMode="auto">
            <a:xfrm>
              <a:off x="4043139" y="3363683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13" name="Freeform 707"/>
            <p:cNvSpPr>
              <a:spLocks noChangeArrowheads="1"/>
            </p:cNvSpPr>
            <p:nvPr/>
          </p:nvSpPr>
          <p:spPr bwMode="auto">
            <a:xfrm>
              <a:off x="4149502" y="3363683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14" name="Freeform 708"/>
            <p:cNvSpPr>
              <a:spLocks noChangeArrowheads="1"/>
            </p:cNvSpPr>
            <p:nvPr/>
          </p:nvSpPr>
          <p:spPr bwMode="auto">
            <a:xfrm>
              <a:off x="4254277" y="3363683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15" name="Freeform 709"/>
            <p:cNvSpPr>
              <a:spLocks noChangeArrowheads="1"/>
            </p:cNvSpPr>
            <p:nvPr/>
          </p:nvSpPr>
          <p:spPr bwMode="auto">
            <a:xfrm>
              <a:off x="4359052" y="3363683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16" name="Freeform 710"/>
            <p:cNvSpPr>
              <a:spLocks noChangeArrowheads="1"/>
            </p:cNvSpPr>
            <p:nvPr/>
          </p:nvSpPr>
          <p:spPr bwMode="auto">
            <a:xfrm>
              <a:off x="4463827" y="3363683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2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17" name="Freeform 711"/>
            <p:cNvSpPr>
              <a:spLocks noChangeArrowheads="1"/>
            </p:cNvSpPr>
            <p:nvPr/>
          </p:nvSpPr>
          <p:spPr bwMode="auto">
            <a:xfrm>
              <a:off x="4565427" y="3363683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18" name="Freeform 712"/>
            <p:cNvSpPr>
              <a:spLocks noChangeArrowheads="1"/>
            </p:cNvSpPr>
            <p:nvPr/>
          </p:nvSpPr>
          <p:spPr bwMode="auto">
            <a:xfrm>
              <a:off x="4670202" y="3363683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19" name="Freeform 713"/>
            <p:cNvSpPr>
              <a:spLocks noChangeArrowheads="1"/>
            </p:cNvSpPr>
            <p:nvPr/>
          </p:nvSpPr>
          <p:spPr bwMode="auto">
            <a:xfrm>
              <a:off x="4776564" y="3363683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20" name="Freeform 714"/>
            <p:cNvSpPr>
              <a:spLocks noChangeArrowheads="1"/>
            </p:cNvSpPr>
            <p:nvPr/>
          </p:nvSpPr>
          <p:spPr bwMode="auto">
            <a:xfrm>
              <a:off x="4881339" y="3363683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21" name="Freeform 715"/>
            <p:cNvSpPr>
              <a:spLocks noChangeArrowheads="1"/>
            </p:cNvSpPr>
            <p:nvPr/>
          </p:nvSpPr>
          <p:spPr bwMode="auto">
            <a:xfrm>
              <a:off x="4986114" y="3363683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22" name="Freeform 716"/>
            <p:cNvSpPr>
              <a:spLocks noChangeArrowheads="1"/>
            </p:cNvSpPr>
            <p:nvPr/>
          </p:nvSpPr>
          <p:spPr bwMode="auto">
            <a:xfrm>
              <a:off x="5195664" y="3363683"/>
              <a:ext cx="103188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23" name="Freeform 725"/>
            <p:cNvSpPr>
              <a:spLocks noChangeArrowheads="1"/>
            </p:cNvSpPr>
            <p:nvPr/>
          </p:nvSpPr>
          <p:spPr bwMode="auto">
            <a:xfrm>
              <a:off x="3571652" y="34192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24" name="Freeform 726"/>
            <p:cNvSpPr>
              <a:spLocks noChangeArrowheads="1"/>
            </p:cNvSpPr>
            <p:nvPr/>
          </p:nvSpPr>
          <p:spPr bwMode="auto">
            <a:xfrm>
              <a:off x="3678014" y="34192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25" name="Freeform 727"/>
            <p:cNvSpPr>
              <a:spLocks noChangeArrowheads="1"/>
            </p:cNvSpPr>
            <p:nvPr/>
          </p:nvSpPr>
          <p:spPr bwMode="auto">
            <a:xfrm>
              <a:off x="3782789" y="3412896"/>
              <a:ext cx="98425" cy="90487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2" y="1"/>
                    <a:pt x="16" y="0"/>
                    <a:pt x="17" y="5"/>
                  </a:cubicBezTo>
                  <a:cubicBezTo>
                    <a:pt x="20" y="18"/>
                    <a:pt x="0" y="10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26" name="Freeform 728"/>
            <p:cNvSpPr>
              <a:spLocks noChangeArrowheads="1"/>
            </p:cNvSpPr>
            <p:nvPr/>
          </p:nvSpPr>
          <p:spPr bwMode="auto">
            <a:xfrm>
              <a:off x="3887564" y="34192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27" name="Freeform 729"/>
            <p:cNvSpPr>
              <a:spLocks noChangeArrowheads="1"/>
            </p:cNvSpPr>
            <p:nvPr/>
          </p:nvSpPr>
          <p:spPr bwMode="auto">
            <a:xfrm>
              <a:off x="3992339" y="3419246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28" name="Freeform 730"/>
            <p:cNvSpPr>
              <a:spLocks noChangeArrowheads="1"/>
            </p:cNvSpPr>
            <p:nvPr/>
          </p:nvSpPr>
          <p:spPr bwMode="auto">
            <a:xfrm>
              <a:off x="4093939" y="3419246"/>
              <a:ext cx="104775" cy="84137"/>
            </a:xfrm>
            <a:custGeom>
              <a:avLst/>
              <a:gdLst>
                <a:gd name="T0" fmla="*/ 2147483646 w 21"/>
                <a:gd name="T1" fmla="*/ 1631807420 h 17"/>
                <a:gd name="T2" fmla="*/ 2147483646 w 21"/>
                <a:gd name="T3" fmla="*/ 2147483646 h 17"/>
                <a:gd name="T4" fmla="*/ 2147483646 w 21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29" name="Freeform 731"/>
            <p:cNvSpPr>
              <a:spLocks noChangeArrowheads="1"/>
            </p:cNvSpPr>
            <p:nvPr/>
          </p:nvSpPr>
          <p:spPr bwMode="auto">
            <a:xfrm>
              <a:off x="4198714" y="3419246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30" name="Freeform 732"/>
            <p:cNvSpPr>
              <a:spLocks noChangeArrowheads="1"/>
            </p:cNvSpPr>
            <p:nvPr/>
          </p:nvSpPr>
          <p:spPr bwMode="auto">
            <a:xfrm>
              <a:off x="4305077" y="3419246"/>
              <a:ext cx="98425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31" name="Freeform 733"/>
            <p:cNvSpPr>
              <a:spLocks noChangeArrowheads="1"/>
            </p:cNvSpPr>
            <p:nvPr/>
          </p:nvSpPr>
          <p:spPr bwMode="auto">
            <a:xfrm>
              <a:off x="4408264" y="3419246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32" name="Freeform 734"/>
            <p:cNvSpPr>
              <a:spLocks noChangeArrowheads="1"/>
            </p:cNvSpPr>
            <p:nvPr/>
          </p:nvSpPr>
          <p:spPr bwMode="auto">
            <a:xfrm>
              <a:off x="4514627" y="34192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33" name="Freeform 735"/>
            <p:cNvSpPr>
              <a:spLocks noChangeArrowheads="1"/>
            </p:cNvSpPr>
            <p:nvPr/>
          </p:nvSpPr>
          <p:spPr bwMode="auto">
            <a:xfrm>
              <a:off x="4620989" y="34192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34" name="Freeform 736"/>
            <p:cNvSpPr>
              <a:spLocks noChangeArrowheads="1"/>
            </p:cNvSpPr>
            <p:nvPr/>
          </p:nvSpPr>
          <p:spPr bwMode="auto">
            <a:xfrm>
              <a:off x="4724177" y="3419246"/>
              <a:ext cx="103187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35" name="Freeform 737"/>
            <p:cNvSpPr>
              <a:spLocks noChangeArrowheads="1"/>
            </p:cNvSpPr>
            <p:nvPr/>
          </p:nvSpPr>
          <p:spPr bwMode="auto">
            <a:xfrm>
              <a:off x="4830539" y="34192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36" name="Freeform 738"/>
            <p:cNvSpPr>
              <a:spLocks noChangeArrowheads="1"/>
            </p:cNvSpPr>
            <p:nvPr/>
          </p:nvSpPr>
          <p:spPr bwMode="auto">
            <a:xfrm>
              <a:off x="4930552" y="3419246"/>
              <a:ext cx="106362" cy="84137"/>
            </a:xfrm>
            <a:custGeom>
              <a:avLst/>
              <a:gdLst>
                <a:gd name="T0" fmla="*/ 2147483646 w 21"/>
                <a:gd name="T1" fmla="*/ 1631807420 h 17"/>
                <a:gd name="T2" fmla="*/ 2147483646 w 21"/>
                <a:gd name="T3" fmla="*/ 2147483646 h 17"/>
                <a:gd name="T4" fmla="*/ 2147483646 w 21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37" name="Freeform 739"/>
            <p:cNvSpPr>
              <a:spLocks noChangeArrowheads="1"/>
            </p:cNvSpPr>
            <p:nvPr/>
          </p:nvSpPr>
          <p:spPr bwMode="auto">
            <a:xfrm>
              <a:off x="5036914" y="34192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38" name="Freeform 740"/>
            <p:cNvSpPr>
              <a:spLocks noChangeArrowheads="1"/>
            </p:cNvSpPr>
            <p:nvPr/>
          </p:nvSpPr>
          <p:spPr bwMode="auto">
            <a:xfrm>
              <a:off x="2949352" y="3424008"/>
              <a:ext cx="106362" cy="69850"/>
            </a:xfrm>
            <a:custGeom>
              <a:avLst/>
              <a:gdLst>
                <a:gd name="T0" fmla="*/ 2147483646 w 21"/>
                <a:gd name="T1" fmla="*/ 1647921157 h 14"/>
                <a:gd name="T2" fmla="*/ 2147483646 w 21"/>
                <a:gd name="T3" fmla="*/ 2147483646 h 14"/>
                <a:gd name="T4" fmla="*/ 2147483646 w 21"/>
                <a:gd name="T5" fmla="*/ 1647921157 h 14"/>
                <a:gd name="T6" fmla="*/ 0 60000 65536"/>
                <a:gd name="T7" fmla="*/ 0 60000 65536"/>
                <a:gd name="T8" fmla="*/ 0 60000 65536"/>
                <a:gd name="T9" fmla="*/ 0 w 21"/>
                <a:gd name="T10" fmla="*/ 0 h 14"/>
                <a:gd name="T11" fmla="*/ 21 w 21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4">
                  <a:moveTo>
                    <a:pt x="7" y="2"/>
                  </a:moveTo>
                  <a:cubicBezTo>
                    <a:pt x="7" y="2"/>
                    <a:pt x="15" y="0"/>
                    <a:pt x="17" y="3"/>
                  </a:cubicBezTo>
                  <a:cubicBezTo>
                    <a:pt x="21" y="14"/>
                    <a:pt x="0" y="10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39" name="Freeform 748"/>
            <p:cNvSpPr>
              <a:spLocks noChangeArrowheads="1"/>
            </p:cNvSpPr>
            <p:nvPr/>
          </p:nvSpPr>
          <p:spPr bwMode="auto">
            <a:xfrm>
              <a:off x="2789014" y="3468458"/>
              <a:ext cx="101600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40" name="Freeform 749"/>
            <p:cNvSpPr>
              <a:spLocks noChangeArrowheads="1"/>
            </p:cNvSpPr>
            <p:nvPr/>
          </p:nvSpPr>
          <p:spPr bwMode="auto">
            <a:xfrm>
              <a:off x="2890614" y="3468458"/>
              <a:ext cx="103188" cy="87313"/>
            </a:xfrm>
            <a:custGeom>
              <a:avLst/>
              <a:gdLst>
                <a:gd name="T0" fmla="*/ 2147483646 w 21"/>
                <a:gd name="T1" fmla="*/ 1840932972 h 17"/>
                <a:gd name="T2" fmla="*/ 2147483646 w 21"/>
                <a:gd name="T3" fmla="*/ 2147483646 h 17"/>
                <a:gd name="T4" fmla="*/ 2147483646 w 21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41" name="Freeform 750"/>
            <p:cNvSpPr>
              <a:spLocks noChangeArrowheads="1"/>
            </p:cNvSpPr>
            <p:nvPr/>
          </p:nvSpPr>
          <p:spPr bwMode="auto">
            <a:xfrm>
              <a:off x="2993802" y="3468458"/>
              <a:ext cx="103187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42" name="Freeform 751"/>
            <p:cNvSpPr>
              <a:spLocks noChangeArrowheads="1"/>
            </p:cNvSpPr>
            <p:nvPr/>
          </p:nvSpPr>
          <p:spPr bwMode="auto">
            <a:xfrm>
              <a:off x="3520852" y="3468458"/>
              <a:ext cx="92075" cy="90488"/>
            </a:xfrm>
            <a:custGeom>
              <a:avLst/>
              <a:gdLst>
                <a:gd name="T0" fmla="*/ 2147483646 w 18"/>
                <a:gd name="T1" fmla="*/ 1759287804 h 18"/>
                <a:gd name="T2" fmla="*/ 2147483646 w 18"/>
                <a:gd name="T3" fmla="*/ 2147483646 h 18"/>
                <a:gd name="T4" fmla="*/ 2147483646 w 18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18"/>
                <a:gd name="T10" fmla="*/ 0 h 18"/>
                <a:gd name="T11" fmla="*/ 18 w 18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8">
                  <a:moveTo>
                    <a:pt x="11" y="2"/>
                  </a:moveTo>
                  <a:cubicBezTo>
                    <a:pt x="14" y="1"/>
                    <a:pt x="18" y="0"/>
                    <a:pt x="17" y="6"/>
                  </a:cubicBezTo>
                  <a:cubicBezTo>
                    <a:pt x="17" y="18"/>
                    <a:pt x="0" y="7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43" name="Freeform 752"/>
            <p:cNvSpPr>
              <a:spLocks noChangeArrowheads="1"/>
            </p:cNvSpPr>
            <p:nvPr/>
          </p:nvSpPr>
          <p:spPr bwMode="auto">
            <a:xfrm>
              <a:off x="3627214" y="3468458"/>
              <a:ext cx="100013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44" name="Freeform 753"/>
            <p:cNvSpPr>
              <a:spLocks noChangeArrowheads="1"/>
            </p:cNvSpPr>
            <p:nvPr/>
          </p:nvSpPr>
          <p:spPr bwMode="auto">
            <a:xfrm>
              <a:off x="3727227" y="3468458"/>
              <a:ext cx="100012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45" name="Freeform 754"/>
            <p:cNvSpPr>
              <a:spLocks noChangeArrowheads="1"/>
            </p:cNvSpPr>
            <p:nvPr/>
          </p:nvSpPr>
          <p:spPr bwMode="auto">
            <a:xfrm>
              <a:off x="3833589" y="3468458"/>
              <a:ext cx="100013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46" name="Freeform 755"/>
            <p:cNvSpPr>
              <a:spLocks noChangeArrowheads="1"/>
            </p:cNvSpPr>
            <p:nvPr/>
          </p:nvSpPr>
          <p:spPr bwMode="auto">
            <a:xfrm>
              <a:off x="3936777" y="3468458"/>
              <a:ext cx="101600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47" name="Freeform 756"/>
            <p:cNvSpPr>
              <a:spLocks noChangeArrowheads="1"/>
            </p:cNvSpPr>
            <p:nvPr/>
          </p:nvSpPr>
          <p:spPr bwMode="auto">
            <a:xfrm>
              <a:off x="4043139" y="3468458"/>
              <a:ext cx="100013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48" name="Freeform 757"/>
            <p:cNvSpPr>
              <a:spLocks noChangeArrowheads="1"/>
            </p:cNvSpPr>
            <p:nvPr/>
          </p:nvSpPr>
          <p:spPr bwMode="auto">
            <a:xfrm>
              <a:off x="4149502" y="3468458"/>
              <a:ext cx="100012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49" name="Freeform 758"/>
            <p:cNvSpPr>
              <a:spLocks noChangeArrowheads="1"/>
            </p:cNvSpPr>
            <p:nvPr/>
          </p:nvSpPr>
          <p:spPr bwMode="auto">
            <a:xfrm>
              <a:off x="4254277" y="3468458"/>
              <a:ext cx="98425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50" name="Freeform 759"/>
            <p:cNvSpPr>
              <a:spLocks noChangeArrowheads="1"/>
            </p:cNvSpPr>
            <p:nvPr/>
          </p:nvSpPr>
          <p:spPr bwMode="auto">
            <a:xfrm>
              <a:off x="4359052" y="3468458"/>
              <a:ext cx="100012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51" name="Freeform 760"/>
            <p:cNvSpPr>
              <a:spLocks noChangeArrowheads="1"/>
            </p:cNvSpPr>
            <p:nvPr/>
          </p:nvSpPr>
          <p:spPr bwMode="auto">
            <a:xfrm>
              <a:off x="4463827" y="3468458"/>
              <a:ext cx="101600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2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52" name="Freeform 761"/>
            <p:cNvSpPr>
              <a:spLocks noChangeArrowheads="1"/>
            </p:cNvSpPr>
            <p:nvPr/>
          </p:nvSpPr>
          <p:spPr bwMode="auto">
            <a:xfrm>
              <a:off x="4565427" y="3468458"/>
              <a:ext cx="100012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53" name="Freeform 762"/>
            <p:cNvSpPr>
              <a:spLocks noChangeArrowheads="1"/>
            </p:cNvSpPr>
            <p:nvPr/>
          </p:nvSpPr>
          <p:spPr bwMode="auto">
            <a:xfrm>
              <a:off x="4670202" y="3468458"/>
              <a:ext cx="101600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54" name="Freeform 763"/>
            <p:cNvSpPr>
              <a:spLocks noChangeArrowheads="1"/>
            </p:cNvSpPr>
            <p:nvPr/>
          </p:nvSpPr>
          <p:spPr bwMode="auto">
            <a:xfrm>
              <a:off x="4776564" y="3468458"/>
              <a:ext cx="98425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55" name="Freeform 764"/>
            <p:cNvSpPr>
              <a:spLocks noChangeArrowheads="1"/>
            </p:cNvSpPr>
            <p:nvPr/>
          </p:nvSpPr>
          <p:spPr bwMode="auto">
            <a:xfrm>
              <a:off x="4881339" y="3468458"/>
              <a:ext cx="100013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56" name="Freeform 765"/>
            <p:cNvSpPr>
              <a:spLocks noChangeArrowheads="1"/>
            </p:cNvSpPr>
            <p:nvPr/>
          </p:nvSpPr>
          <p:spPr bwMode="auto">
            <a:xfrm>
              <a:off x="4986114" y="3468458"/>
              <a:ext cx="100013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57" name="Freeform 772"/>
            <p:cNvSpPr>
              <a:spLocks noChangeArrowheads="1"/>
            </p:cNvSpPr>
            <p:nvPr/>
          </p:nvSpPr>
          <p:spPr bwMode="auto">
            <a:xfrm>
              <a:off x="2735039" y="3524021"/>
              <a:ext cx="100013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58" name="Freeform 773"/>
            <p:cNvSpPr>
              <a:spLocks noChangeArrowheads="1"/>
            </p:cNvSpPr>
            <p:nvPr/>
          </p:nvSpPr>
          <p:spPr bwMode="auto">
            <a:xfrm>
              <a:off x="2839814" y="3524021"/>
              <a:ext cx="100013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59" name="Freeform 774"/>
            <p:cNvSpPr>
              <a:spLocks noChangeArrowheads="1"/>
            </p:cNvSpPr>
            <p:nvPr/>
          </p:nvSpPr>
          <p:spPr bwMode="auto">
            <a:xfrm>
              <a:off x="2946177" y="3524021"/>
              <a:ext cx="100012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60" name="Freeform 775"/>
            <p:cNvSpPr>
              <a:spLocks noChangeArrowheads="1"/>
            </p:cNvSpPr>
            <p:nvPr/>
          </p:nvSpPr>
          <p:spPr bwMode="auto">
            <a:xfrm>
              <a:off x="3049364" y="3524021"/>
              <a:ext cx="101600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61" name="Freeform 776"/>
            <p:cNvSpPr>
              <a:spLocks noChangeArrowheads="1"/>
            </p:cNvSpPr>
            <p:nvPr/>
          </p:nvSpPr>
          <p:spPr bwMode="auto">
            <a:xfrm>
              <a:off x="3255739" y="3524021"/>
              <a:ext cx="106363" cy="85725"/>
            </a:xfrm>
            <a:custGeom>
              <a:avLst/>
              <a:gdLst>
                <a:gd name="T0" fmla="*/ 2147483646 w 21"/>
                <a:gd name="T1" fmla="*/ 1807451113 h 17"/>
                <a:gd name="T2" fmla="*/ 2147483646 w 21"/>
                <a:gd name="T3" fmla="*/ 2147483646 h 17"/>
                <a:gd name="T4" fmla="*/ 2147483646 w 21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62" name="Freeform 777"/>
            <p:cNvSpPr>
              <a:spLocks noChangeArrowheads="1"/>
            </p:cNvSpPr>
            <p:nvPr/>
          </p:nvSpPr>
          <p:spPr bwMode="auto">
            <a:xfrm>
              <a:off x="3571652" y="3524021"/>
              <a:ext cx="100012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63" name="Freeform 778"/>
            <p:cNvSpPr>
              <a:spLocks noChangeArrowheads="1"/>
            </p:cNvSpPr>
            <p:nvPr/>
          </p:nvSpPr>
          <p:spPr bwMode="auto">
            <a:xfrm>
              <a:off x="3678014" y="3524021"/>
              <a:ext cx="100013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64" name="Freeform 779"/>
            <p:cNvSpPr>
              <a:spLocks noChangeArrowheads="1"/>
            </p:cNvSpPr>
            <p:nvPr/>
          </p:nvSpPr>
          <p:spPr bwMode="auto">
            <a:xfrm>
              <a:off x="3782789" y="3524021"/>
              <a:ext cx="98425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65" name="Freeform 780"/>
            <p:cNvSpPr>
              <a:spLocks noChangeArrowheads="1"/>
            </p:cNvSpPr>
            <p:nvPr/>
          </p:nvSpPr>
          <p:spPr bwMode="auto">
            <a:xfrm>
              <a:off x="3887564" y="3524021"/>
              <a:ext cx="100013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66" name="Freeform 781"/>
            <p:cNvSpPr>
              <a:spLocks noChangeArrowheads="1"/>
            </p:cNvSpPr>
            <p:nvPr/>
          </p:nvSpPr>
          <p:spPr bwMode="auto">
            <a:xfrm>
              <a:off x="3992339" y="3524021"/>
              <a:ext cx="101600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67" name="Freeform 782"/>
            <p:cNvSpPr>
              <a:spLocks noChangeArrowheads="1"/>
            </p:cNvSpPr>
            <p:nvPr/>
          </p:nvSpPr>
          <p:spPr bwMode="auto">
            <a:xfrm>
              <a:off x="4093939" y="3524021"/>
              <a:ext cx="104775" cy="85725"/>
            </a:xfrm>
            <a:custGeom>
              <a:avLst/>
              <a:gdLst>
                <a:gd name="T0" fmla="*/ 2147483646 w 21"/>
                <a:gd name="T1" fmla="*/ 1807451113 h 17"/>
                <a:gd name="T2" fmla="*/ 2147483646 w 21"/>
                <a:gd name="T3" fmla="*/ 2147483646 h 17"/>
                <a:gd name="T4" fmla="*/ 2147483646 w 21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68" name="Freeform 783"/>
            <p:cNvSpPr>
              <a:spLocks noChangeArrowheads="1"/>
            </p:cNvSpPr>
            <p:nvPr/>
          </p:nvSpPr>
          <p:spPr bwMode="auto">
            <a:xfrm>
              <a:off x="4198714" y="3524021"/>
              <a:ext cx="101600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69" name="Freeform 784"/>
            <p:cNvSpPr>
              <a:spLocks noChangeArrowheads="1"/>
            </p:cNvSpPr>
            <p:nvPr/>
          </p:nvSpPr>
          <p:spPr bwMode="auto">
            <a:xfrm>
              <a:off x="4305077" y="3524021"/>
              <a:ext cx="98425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70" name="Freeform 785"/>
            <p:cNvSpPr>
              <a:spLocks noChangeArrowheads="1"/>
            </p:cNvSpPr>
            <p:nvPr/>
          </p:nvSpPr>
          <p:spPr bwMode="auto">
            <a:xfrm>
              <a:off x="4408264" y="3524021"/>
              <a:ext cx="101600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71" name="Freeform 786"/>
            <p:cNvSpPr>
              <a:spLocks noChangeArrowheads="1"/>
            </p:cNvSpPr>
            <p:nvPr/>
          </p:nvSpPr>
          <p:spPr bwMode="auto">
            <a:xfrm>
              <a:off x="4514627" y="3524021"/>
              <a:ext cx="100012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72" name="Freeform 787"/>
            <p:cNvSpPr>
              <a:spLocks noChangeArrowheads="1"/>
            </p:cNvSpPr>
            <p:nvPr/>
          </p:nvSpPr>
          <p:spPr bwMode="auto">
            <a:xfrm>
              <a:off x="4620989" y="3524021"/>
              <a:ext cx="100013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73" name="Freeform 788"/>
            <p:cNvSpPr>
              <a:spLocks noChangeArrowheads="1"/>
            </p:cNvSpPr>
            <p:nvPr/>
          </p:nvSpPr>
          <p:spPr bwMode="auto">
            <a:xfrm>
              <a:off x="4716239" y="3524021"/>
              <a:ext cx="100013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74" name="Freeform 789"/>
            <p:cNvSpPr>
              <a:spLocks noChangeArrowheads="1"/>
            </p:cNvSpPr>
            <p:nvPr/>
          </p:nvSpPr>
          <p:spPr bwMode="auto">
            <a:xfrm>
              <a:off x="4821014" y="3524021"/>
              <a:ext cx="98425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75" name="Freeform 790"/>
            <p:cNvSpPr>
              <a:spLocks noChangeArrowheads="1"/>
            </p:cNvSpPr>
            <p:nvPr/>
          </p:nvSpPr>
          <p:spPr bwMode="auto">
            <a:xfrm>
              <a:off x="4925789" y="3524021"/>
              <a:ext cx="100013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76" name="Freeform 791"/>
            <p:cNvSpPr>
              <a:spLocks noChangeArrowheads="1"/>
            </p:cNvSpPr>
            <p:nvPr/>
          </p:nvSpPr>
          <p:spPr bwMode="auto">
            <a:xfrm>
              <a:off x="5030564" y="3524021"/>
              <a:ext cx="101600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77" name="Freeform 796"/>
            <p:cNvSpPr>
              <a:spLocks noChangeArrowheads="1"/>
            </p:cNvSpPr>
            <p:nvPr/>
          </p:nvSpPr>
          <p:spPr bwMode="auto">
            <a:xfrm>
              <a:off x="2684239" y="35748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78" name="Freeform 797"/>
            <p:cNvSpPr>
              <a:spLocks noChangeArrowheads="1"/>
            </p:cNvSpPr>
            <p:nvPr/>
          </p:nvSpPr>
          <p:spPr bwMode="auto">
            <a:xfrm>
              <a:off x="2789014" y="3574821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79" name="Freeform 798"/>
            <p:cNvSpPr>
              <a:spLocks noChangeArrowheads="1"/>
            </p:cNvSpPr>
            <p:nvPr/>
          </p:nvSpPr>
          <p:spPr bwMode="auto">
            <a:xfrm>
              <a:off x="2890614" y="3574821"/>
              <a:ext cx="103188" cy="84137"/>
            </a:xfrm>
            <a:custGeom>
              <a:avLst/>
              <a:gdLst>
                <a:gd name="T0" fmla="*/ 2147483646 w 21"/>
                <a:gd name="T1" fmla="*/ 1631807420 h 17"/>
                <a:gd name="T2" fmla="*/ 2147483646 w 21"/>
                <a:gd name="T3" fmla="*/ 2147483646 h 17"/>
                <a:gd name="T4" fmla="*/ 2147483646 w 21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80" name="Freeform 799"/>
            <p:cNvSpPr>
              <a:spLocks noChangeArrowheads="1"/>
            </p:cNvSpPr>
            <p:nvPr/>
          </p:nvSpPr>
          <p:spPr bwMode="auto">
            <a:xfrm>
              <a:off x="2993802" y="3574821"/>
              <a:ext cx="103187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81" name="Freeform 800"/>
            <p:cNvSpPr>
              <a:spLocks noChangeArrowheads="1"/>
            </p:cNvSpPr>
            <p:nvPr/>
          </p:nvSpPr>
          <p:spPr bwMode="auto">
            <a:xfrm>
              <a:off x="3100164" y="35748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82" name="Freeform 801"/>
            <p:cNvSpPr>
              <a:spLocks noChangeArrowheads="1"/>
            </p:cNvSpPr>
            <p:nvPr/>
          </p:nvSpPr>
          <p:spPr bwMode="auto">
            <a:xfrm>
              <a:off x="3206527" y="35748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83" name="Freeform 802"/>
            <p:cNvSpPr>
              <a:spLocks noChangeArrowheads="1"/>
            </p:cNvSpPr>
            <p:nvPr/>
          </p:nvSpPr>
          <p:spPr bwMode="auto">
            <a:xfrm>
              <a:off x="3311302" y="35748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84" name="Freeform 803"/>
            <p:cNvSpPr>
              <a:spLocks noChangeArrowheads="1"/>
            </p:cNvSpPr>
            <p:nvPr/>
          </p:nvSpPr>
          <p:spPr bwMode="auto">
            <a:xfrm>
              <a:off x="3417664" y="3574821"/>
              <a:ext cx="98425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85" name="Freeform 804"/>
            <p:cNvSpPr>
              <a:spLocks noChangeArrowheads="1"/>
            </p:cNvSpPr>
            <p:nvPr/>
          </p:nvSpPr>
          <p:spPr bwMode="auto">
            <a:xfrm>
              <a:off x="3552602" y="3558946"/>
              <a:ext cx="69850" cy="69850"/>
            </a:xfrm>
            <a:custGeom>
              <a:avLst/>
              <a:gdLst>
                <a:gd name="T0" fmla="*/ 2147483646 w 14"/>
                <a:gd name="T1" fmla="*/ 2147483646 h 14"/>
                <a:gd name="T2" fmla="*/ 2147483646 w 14"/>
                <a:gd name="T3" fmla="*/ 2147483646 h 14"/>
                <a:gd name="T4" fmla="*/ 2147483646 w 14"/>
                <a:gd name="T5" fmla="*/ 2147483646 h 14"/>
                <a:gd name="T6" fmla="*/ 0 60000 65536"/>
                <a:gd name="T7" fmla="*/ 0 60000 65536"/>
                <a:gd name="T8" fmla="*/ 0 60000 65536"/>
                <a:gd name="T9" fmla="*/ 0 w 14"/>
                <a:gd name="T10" fmla="*/ 0 h 14"/>
                <a:gd name="T11" fmla="*/ 14 w 14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4">
                  <a:moveTo>
                    <a:pt x="3" y="5"/>
                  </a:moveTo>
                  <a:cubicBezTo>
                    <a:pt x="11" y="0"/>
                    <a:pt x="14" y="14"/>
                    <a:pt x="6" y="14"/>
                  </a:cubicBezTo>
                  <a:cubicBezTo>
                    <a:pt x="0" y="14"/>
                    <a:pt x="0" y="8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86" name="Freeform 805"/>
            <p:cNvSpPr>
              <a:spLocks noChangeArrowheads="1"/>
            </p:cNvSpPr>
            <p:nvPr/>
          </p:nvSpPr>
          <p:spPr bwMode="auto">
            <a:xfrm>
              <a:off x="3627214" y="35748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87" name="Freeform 806"/>
            <p:cNvSpPr>
              <a:spLocks noChangeArrowheads="1"/>
            </p:cNvSpPr>
            <p:nvPr/>
          </p:nvSpPr>
          <p:spPr bwMode="auto">
            <a:xfrm>
              <a:off x="3738339" y="3584346"/>
              <a:ext cx="88900" cy="63500"/>
            </a:xfrm>
            <a:custGeom>
              <a:avLst/>
              <a:gdLst>
                <a:gd name="T0" fmla="*/ 2147483646 w 18"/>
                <a:gd name="T1" fmla="*/ 0 h 13"/>
                <a:gd name="T2" fmla="*/ 2147483646 w 18"/>
                <a:gd name="T3" fmla="*/ 2147483646 h 13"/>
                <a:gd name="T4" fmla="*/ 2147483646 w 18"/>
                <a:gd name="T5" fmla="*/ 0 h 13"/>
                <a:gd name="T6" fmla="*/ 0 60000 65536"/>
                <a:gd name="T7" fmla="*/ 0 60000 65536"/>
                <a:gd name="T8" fmla="*/ 0 60000 65536"/>
                <a:gd name="T9" fmla="*/ 0 w 18"/>
                <a:gd name="T10" fmla="*/ 0 h 13"/>
                <a:gd name="T11" fmla="*/ 18 w 1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3">
                  <a:moveTo>
                    <a:pt x="8" y="0"/>
                  </a:moveTo>
                  <a:cubicBezTo>
                    <a:pt x="9" y="0"/>
                    <a:pt x="18" y="2"/>
                    <a:pt x="15" y="8"/>
                  </a:cubicBezTo>
                  <a:cubicBezTo>
                    <a:pt x="11" y="13"/>
                    <a:pt x="0" y="5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88" name="Freeform 807"/>
            <p:cNvSpPr>
              <a:spLocks noChangeArrowheads="1"/>
            </p:cNvSpPr>
            <p:nvPr/>
          </p:nvSpPr>
          <p:spPr bwMode="auto">
            <a:xfrm>
              <a:off x="3833589" y="35748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89" name="Freeform 808"/>
            <p:cNvSpPr>
              <a:spLocks noChangeArrowheads="1"/>
            </p:cNvSpPr>
            <p:nvPr/>
          </p:nvSpPr>
          <p:spPr bwMode="auto">
            <a:xfrm>
              <a:off x="3933602" y="3574821"/>
              <a:ext cx="98425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90" name="Freeform 810"/>
            <p:cNvSpPr>
              <a:spLocks noChangeArrowheads="1"/>
            </p:cNvSpPr>
            <p:nvPr/>
          </p:nvSpPr>
          <p:spPr bwMode="auto">
            <a:xfrm>
              <a:off x="4038377" y="35748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91" name="Freeform 811"/>
            <p:cNvSpPr>
              <a:spLocks noChangeArrowheads="1"/>
            </p:cNvSpPr>
            <p:nvPr/>
          </p:nvSpPr>
          <p:spPr bwMode="auto">
            <a:xfrm>
              <a:off x="4143152" y="3574821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92" name="Freeform 812"/>
            <p:cNvSpPr>
              <a:spLocks noChangeArrowheads="1"/>
            </p:cNvSpPr>
            <p:nvPr/>
          </p:nvSpPr>
          <p:spPr bwMode="auto">
            <a:xfrm>
              <a:off x="4244752" y="3574821"/>
              <a:ext cx="104775" cy="84137"/>
            </a:xfrm>
            <a:custGeom>
              <a:avLst/>
              <a:gdLst>
                <a:gd name="T0" fmla="*/ 2147483646 w 21"/>
                <a:gd name="T1" fmla="*/ 1631807420 h 17"/>
                <a:gd name="T2" fmla="*/ 2147483646 w 21"/>
                <a:gd name="T3" fmla="*/ 2147483646 h 17"/>
                <a:gd name="T4" fmla="*/ 2147483646 w 21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93" name="Freeform 813"/>
            <p:cNvSpPr>
              <a:spLocks noChangeArrowheads="1"/>
            </p:cNvSpPr>
            <p:nvPr/>
          </p:nvSpPr>
          <p:spPr bwMode="auto">
            <a:xfrm>
              <a:off x="4349527" y="35748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94" name="Freeform 814"/>
            <p:cNvSpPr>
              <a:spLocks noChangeArrowheads="1"/>
            </p:cNvSpPr>
            <p:nvPr/>
          </p:nvSpPr>
          <p:spPr bwMode="auto">
            <a:xfrm>
              <a:off x="4455889" y="3574821"/>
              <a:ext cx="98425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95" name="Freeform 815"/>
            <p:cNvSpPr>
              <a:spLocks noChangeArrowheads="1"/>
            </p:cNvSpPr>
            <p:nvPr/>
          </p:nvSpPr>
          <p:spPr bwMode="auto">
            <a:xfrm>
              <a:off x="4559077" y="3574821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96" name="Freeform 816"/>
            <p:cNvSpPr>
              <a:spLocks noChangeArrowheads="1"/>
            </p:cNvSpPr>
            <p:nvPr/>
          </p:nvSpPr>
          <p:spPr bwMode="auto">
            <a:xfrm>
              <a:off x="4665439" y="35748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97" name="Freeform 817"/>
            <p:cNvSpPr>
              <a:spLocks noChangeArrowheads="1"/>
            </p:cNvSpPr>
            <p:nvPr/>
          </p:nvSpPr>
          <p:spPr bwMode="auto">
            <a:xfrm>
              <a:off x="4771802" y="35748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98" name="Freeform 818"/>
            <p:cNvSpPr>
              <a:spLocks noChangeArrowheads="1"/>
            </p:cNvSpPr>
            <p:nvPr/>
          </p:nvSpPr>
          <p:spPr bwMode="auto">
            <a:xfrm>
              <a:off x="4874989" y="35748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999" name="Freeform 819"/>
            <p:cNvSpPr>
              <a:spLocks noChangeArrowheads="1"/>
            </p:cNvSpPr>
            <p:nvPr/>
          </p:nvSpPr>
          <p:spPr bwMode="auto">
            <a:xfrm>
              <a:off x="4981352" y="35748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00" name="Freeform 820"/>
            <p:cNvSpPr>
              <a:spLocks noChangeArrowheads="1"/>
            </p:cNvSpPr>
            <p:nvPr/>
          </p:nvSpPr>
          <p:spPr bwMode="auto">
            <a:xfrm>
              <a:off x="5111527" y="3558946"/>
              <a:ext cx="61912" cy="74612"/>
            </a:xfrm>
            <a:custGeom>
              <a:avLst/>
              <a:gdLst>
                <a:gd name="T0" fmla="*/ 2147483646 w 12"/>
                <a:gd name="T1" fmla="*/ 2147483646 h 15"/>
                <a:gd name="T2" fmla="*/ 2147483646 w 12"/>
                <a:gd name="T3" fmla="*/ 2147483646 h 15"/>
                <a:gd name="T4" fmla="*/ 2147483646 w 12"/>
                <a:gd name="T5" fmla="*/ 2147483646 h 15"/>
                <a:gd name="T6" fmla="*/ 0 60000 65536"/>
                <a:gd name="T7" fmla="*/ 0 60000 65536"/>
                <a:gd name="T8" fmla="*/ 0 60000 65536"/>
                <a:gd name="T9" fmla="*/ 0 w 12"/>
                <a:gd name="T10" fmla="*/ 0 h 15"/>
                <a:gd name="T11" fmla="*/ 12 w 12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5">
                  <a:moveTo>
                    <a:pt x="4" y="5"/>
                  </a:moveTo>
                  <a:cubicBezTo>
                    <a:pt x="12" y="0"/>
                    <a:pt x="12" y="13"/>
                    <a:pt x="7" y="14"/>
                  </a:cubicBezTo>
                  <a:cubicBezTo>
                    <a:pt x="1" y="15"/>
                    <a:pt x="0" y="8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01" name="Freeform 823"/>
            <p:cNvSpPr>
              <a:spLocks noChangeArrowheads="1"/>
            </p:cNvSpPr>
            <p:nvPr/>
          </p:nvSpPr>
          <p:spPr bwMode="auto">
            <a:xfrm>
              <a:off x="2628677" y="3625621"/>
              <a:ext cx="100012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02" name="Freeform 824"/>
            <p:cNvSpPr>
              <a:spLocks noChangeArrowheads="1"/>
            </p:cNvSpPr>
            <p:nvPr/>
          </p:nvSpPr>
          <p:spPr bwMode="auto">
            <a:xfrm>
              <a:off x="2735039" y="3625621"/>
              <a:ext cx="100013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03" name="Freeform 825"/>
            <p:cNvSpPr>
              <a:spLocks noChangeArrowheads="1"/>
            </p:cNvSpPr>
            <p:nvPr/>
          </p:nvSpPr>
          <p:spPr bwMode="auto">
            <a:xfrm>
              <a:off x="2839814" y="3625621"/>
              <a:ext cx="100013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04" name="Freeform 826"/>
            <p:cNvSpPr>
              <a:spLocks noChangeArrowheads="1"/>
            </p:cNvSpPr>
            <p:nvPr/>
          </p:nvSpPr>
          <p:spPr bwMode="auto">
            <a:xfrm>
              <a:off x="2946177" y="3625621"/>
              <a:ext cx="100012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05" name="Freeform 827"/>
            <p:cNvSpPr>
              <a:spLocks noChangeArrowheads="1"/>
            </p:cNvSpPr>
            <p:nvPr/>
          </p:nvSpPr>
          <p:spPr bwMode="auto">
            <a:xfrm>
              <a:off x="3049364" y="3625621"/>
              <a:ext cx="101600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06" name="Freeform 828"/>
            <p:cNvSpPr>
              <a:spLocks noChangeArrowheads="1"/>
            </p:cNvSpPr>
            <p:nvPr/>
          </p:nvSpPr>
          <p:spPr bwMode="auto">
            <a:xfrm>
              <a:off x="3155727" y="3625621"/>
              <a:ext cx="100012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07" name="Freeform 829"/>
            <p:cNvSpPr>
              <a:spLocks noChangeArrowheads="1"/>
            </p:cNvSpPr>
            <p:nvPr/>
          </p:nvSpPr>
          <p:spPr bwMode="auto">
            <a:xfrm>
              <a:off x="3250977" y="3625621"/>
              <a:ext cx="100012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08" name="Freeform 830"/>
            <p:cNvSpPr>
              <a:spLocks noChangeArrowheads="1"/>
            </p:cNvSpPr>
            <p:nvPr/>
          </p:nvSpPr>
          <p:spPr bwMode="auto">
            <a:xfrm>
              <a:off x="3355752" y="3625621"/>
              <a:ext cx="101600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09" name="Freeform 831"/>
            <p:cNvSpPr>
              <a:spLocks noChangeArrowheads="1"/>
            </p:cNvSpPr>
            <p:nvPr/>
          </p:nvSpPr>
          <p:spPr bwMode="auto">
            <a:xfrm>
              <a:off x="3471639" y="3625621"/>
              <a:ext cx="80963" cy="69850"/>
            </a:xfrm>
            <a:custGeom>
              <a:avLst/>
              <a:gdLst>
                <a:gd name="T0" fmla="*/ 2147483646 w 16"/>
                <a:gd name="T1" fmla="*/ 2147483646 h 14"/>
                <a:gd name="T2" fmla="*/ 2147483646 w 16"/>
                <a:gd name="T3" fmla="*/ 2147483646 h 14"/>
                <a:gd name="T4" fmla="*/ 2147483646 w 16"/>
                <a:gd name="T5" fmla="*/ 2147483646 h 14"/>
                <a:gd name="T6" fmla="*/ 0 60000 65536"/>
                <a:gd name="T7" fmla="*/ 0 60000 65536"/>
                <a:gd name="T8" fmla="*/ 0 60000 65536"/>
                <a:gd name="T9" fmla="*/ 0 w 16"/>
                <a:gd name="T10" fmla="*/ 0 h 14"/>
                <a:gd name="T11" fmla="*/ 16 w 16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4">
                  <a:moveTo>
                    <a:pt x="8" y="3"/>
                  </a:moveTo>
                  <a:cubicBezTo>
                    <a:pt x="12" y="0"/>
                    <a:pt x="16" y="10"/>
                    <a:pt x="13" y="12"/>
                  </a:cubicBezTo>
                  <a:cubicBezTo>
                    <a:pt x="9" y="14"/>
                    <a:pt x="0" y="7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10" name="Freeform 832"/>
            <p:cNvSpPr>
              <a:spLocks noChangeArrowheads="1"/>
            </p:cNvSpPr>
            <p:nvPr/>
          </p:nvSpPr>
          <p:spPr bwMode="auto">
            <a:xfrm>
              <a:off x="3568477" y="3625621"/>
              <a:ext cx="98425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11" name="Freeform 833"/>
            <p:cNvSpPr>
              <a:spLocks noChangeArrowheads="1"/>
            </p:cNvSpPr>
            <p:nvPr/>
          </p:nvSpPr>
          <p:spPr bwMode="auto">
            <a:xfrm>
              <a:off x="3671664" y="3625621"/>
              <a:ext cx="100013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12" name="Freeform 834"/>
            <p:cNvSpPr>
              <a:spLocks noChangeArrowheads="1"/>
            </p:cNvSpPr>
            <p:nvPr/>
          </p:nvSpPr>
          <p:spPr bwMode="auto">
            <a:xfrm>
              <a:off x="3987577" y="3625621"/>
              <a:ext cx="100012" cy="69850"/>
            </a:xfrm>
            <a:custGeom>
              <a:avLst/>
              <a:gdLst>
                <a:gd name="T0" fmla="*/ 2147483646 w 20"/>
                <a:gd name="T1" fmla="*/ 2147483646 h 14"/>
                <a:gd name="T2" fmla="*/ 2147483646 w 20"/>
                <a:gd name="T3" fmla="*/ 2147483646 h 14"/>
                <a:gd name="T4" fmla="*/ 2147483646 w 20"/>
                <a:gd name="T5" fmla="*/ 2147483646 h 14"/>
                <a:gd name="T6" fmla="*/ 0 60000 65536"/>
                <a:gd name="T7" fmla="*/ 0 60000 65536"/>
                <a:gd name="T8" fmla="*/ 0 60000 65536"/>
                <a:gd name="T9" fmla="*/ 0 w 20"/>
                <a:gd name="T10" fmla="*/ 0 h 14"/>
                <a:gd name="T11" fmla="*/ 20 w 20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4">
                  <a:moveTo>
                    <a:pt x="9" y="3"/>
                  </a:moveTo>
                  <a:cubicBezTo>
                    <a:pt x="13" y="0"/>
                    <a:pt x="20" y="4"/>
                    <a:pt x="17" y="9"/>
                  </a:cubicBezTo>
                  <a:cubicBezTo>
                    <a:pt x="14" y="14"/>
                    <a:pt x="0" y="8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13" name="Freeform 835"/>
            <p:cNvSpPr>
              <a:spLocks noChangeArrowheads="1"/>
            </p:cNvSpPr>
            <p:nvPr/>
          </p:nvSpPr>
          <p:spPr bwMode="auto">
            <a:xfrm>
              <a:off x="4117752" y="3589108"/>
              <a:ext cx="95250" cy="150813"/>
            </a:xfrm>
            <a:custGeom>
              <a:avLst/>
              <a:gdLst>
                <a:gd name="T0" fmla="*/ 2147483646 w 19"/>
                <a:gd name="T1" fmla="*/ 2147483646 h 30"/>
                <a:gd name="T2" fmla="*/ 705837592 w 19"/>
                <a:gd name="T3" fmla="*/ 2147483646 h 30"/>
                <a:gd name="T4" fmla="*/ 2147483646 w 19"/>
                <a:gd name="T5" fmla="*/ 2147483646 h 30"/>
                <a:gd name="T6" fmla="*/ 0 60000 65536"/>
                <a:gd name="T7" fmla="*/ 0 60000 65536"/>
                <a:gd name="T8" fmla="*/ 0 60000 65536"/>
                <a:gd name="T9" fmla="*/ 0 w 19"/>
                <a:gd name="T10" fmla="*/ 0 h 30"/>
                <a:gd name="T11" fmla="*/ 19 w 19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30">
                  <a:moveTo>
                    <a:pt x="4" y="10"/>
                  </a:moveTo>
                  <a:cubicBezTo>
                    <a:pt x="19" y="0"/>
                    <a:pt x="8" y="30"/>
                    <a:pt x="1" y="16"/>
                  </a:cubicBezTo>
                  <a:cubicBezTo>
                    <a:pt x="0" y="13"/>
                    <a:pt x="1" y="11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14" name="Freeform 836"/>
            <p:cNvSpPr>
              <a:spLocks noChangeArrowheads="1"/>
            </p:cNvSpPr>
            <p:nvPr/>
          </p:nvSpPr>
          <p:spPr bwMode="auto">
            <a:xfrm>
              <a:off x="4193952" y="3625621"/>
              <a:ext cx="100012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15" name="Freeform 837"/>
            <p:cNvSpPr>
              <a:spLocks noChangeArrowheads="1"/>
            </p:cNvSpPr>
            <p:nvPr/>
          </p:nvSpPr>
          <p:spPr bwMode="auto">
            <a:xfrm>
              <a:off x="4300314" y="3625621"/>
              <a:ext cx="100013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16" name="Freeform 838"/>
            <p:cNvSpPr>
              <a:spLocks noChangeArrowheads="1"/>
            </p:cNvSpPr>
            <p:nvPr/>
          </p:nvSpPr>
          <p:spPr bwMode="auto">
            <a:xfrm>
              <a:off x="4403502" y="3625621"/>
              <a:ext cx="100012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17" name="Freeform 839"/>
            <p:cNvSpPr>
              <a:spLocks noChangeArrowheads="1"/>
            </p:cNvSpPr>
            <p:nvPr/>
          </p:nvSpPr>
          <p:spPr bwMode="auto">
            <a:xfrm>
              <a:off x="4509864" y="3625621"/>
              <a:ext cx="100013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18" name="Freeform 840"/>
            <p:cNvSpPr>
              <a:spLocks noChangeArrowheads="1"/>
            </p:cNvSpPr>
            <p:nvPr/>
          </p:nvSpPr>
          <p:spPr bwMode="auto">
            <a:xfrm>
              <a:off x="4614639" y="3625621"/>
              <a:ext cx="101600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2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19" name="Freeform 841"/>
            <p:cNvSpPr>
              <a:spLocks noChangeArrowheads="1"/>
            </p:cNvSpPr>
            <p:nvPr/>
          </p:nvSpPr>
          <p:spPr bwMode="auto">
            <a:xfrm>
              <a:off x="4716239" y="3625621"/>
              <a:ext cx="100013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20" name="Freeform 842"/>
            <p:cNvSpPr>
              <a:spLocks noChangeArrowheads="1"/>
            </p:cNvSpPr>
            <p:nvPr/>
          </p:nvSpPr>
          <p:spPr bwMode="auto">
            <a:xfrm>
              <a:off x="4821014" y="3625621"/>
              <a:ext cx="98425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21" name="Freeform 843"/>
            <p:cNvSpPr>
              <a:spLocks noChangeArrowheads="1"/>
            </p:cNvSpPr>
            <p:nvPr/>
          </p:nvSpPr>
          <p:spPr bwMode="auto">
            <a:xfrm>
              <a:off x="4925789" y="3625621"/>
              <a:ext cx="100013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22" name="Freeform 844"/>
            <p:cNvSpPr>
              <a:spLocks noChangeArrowheads="1"/>
            </p:cNvSpPr>
            <p:nvPr/>
          </p:nvSpPr>
          <p:spPr bwMode="auto">
            <a:xfrm>
              <a:off x="5022627" y="3625621"/>
              <a:ext cx="125412" cy="84137"/>
            </a:xfrm>
            <a:custGeom>
              <a:avLst/>
              <a:gdLst>
                <a:gd name="T0" fmla="*/ 2147483646 w 25"/>
                <a:gd name="T1" fmla="*/ 2147483646 h 17"/>
                <a:gd name="T2" fmla="*/ 2147483646 w 25"/>
                <a:gd name="T3" fmla="*/ 2147483646 h 17"/>
                <a:gd name="T4" fmla="*/ 2147483646 w 25"/>
                <a:gd name="T5" fmla="*/ 2147483646 h 17"/>
                <a:gd name="T6" fmla="*/ 0 60000 65536"/>
                <a:gd name="T7" fmla="*/ 0 60000 65536"/>
                <a:gd name="T8" fmla="*/ 0 60000 65536"/>
                <a:gd name="T9" fmla="*/ 0 w 25"/>
                <a:gd name="T10" fmla="*/ 0 h 17"/>
                <a:gd name="T11" fmla="*/ 25 w 25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7">
                  <a:moveTo>
                    <a:pt x="12" y="3"/>
                  </a:moveTo>
                  <a:cubicBezTo>
                    <a:pt x="15" y="0"/>
                    <a:pt x="18" y="1"/>
                    <a:pt x="20" y="4"/>
                  </a:cubicBezTo>
                  <a:cubicBezTo>
                    <a:pt x="25" y="17"/>
                    <a:pt x="0" y="11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23" name="Freeform 847"/>
            <p:cNvSpPr>
              <a:spLocks noChangeArrowheads="1"/>
            </p:cNvSpPr>
            <p:nvPr/>
          </p:nvSpPr>
          <p:spPr bwMode="auto">
            <a:xfrm>
              <a:off x="2574702" y="36795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24" name="Freeform 848"/>
            <p:cNvSpPr>
              <a:spLocks noChangeArrowheads="1"/>
            </p:cNvSpPr>
            <p:nvPr/>
          </p:nvSpPr>
          <p:spPr bwMode="auto">
            <a:xfrm>
              <a:off x="2674714" y="3679596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25" name="Freeform 849"/>
            <p:cNvSpPr>
              <a:spLocks noChangeArrowheads="1"/>
            </p:cNvSpPr>
            <p:nvPr/>
          </p:nvSpPr>
          <p:spPr bwMode="auto">
            <a:xfrm>
              <a:off x="2779489" y="36795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26" name="Freeform 850"/>
            <p:cNvSpPr>
              <a:spLocks noChangeArrowheads="1"/>
            </p:cNvSpPr>
            <p:nvPr/>
          </p:nvSpPr>
          <p:spPr bwMode="auto">
            <a:xfrm>
              <a:off x="2884264" y="3679596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27" name="Freeform 851"/>
            <p:cNvSpPr>
              <a:spLocks noChangeArrowheads="1"/>
            </p:cNvSpPr>
            <p:nvPr/>
          </p:nvSpPr>
          <p:spPr bwMode="auto">
            <a:xfrm>
              <a:off x="2990627" y="36795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28" name="Freeform 852"/>
            <p:cNvSpPr>
              <a:spLocks noChangeArrowheads="1"/>
            </p:cNvSpPr>
            <p:nvPr/>
          </p:nvSpPr>
          <p:spPr bwMode="auto">
            <a:xfrm>
              <a:off x="3096989" y="36795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29" name="Freeform 853"/>
            <p:cNvSpPr>
              <a:spLocks noChangeArrowheads="1"/>
            </p:cNvSpPr>
            <p:nvPr/>
          </p:nvSpPr>
          <p:spPr bwMode="auto">
            <a:xfrm>
              <a:off x="3200177" y="36795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30" name="Freeform 854"/>
            <p:cNvSpPr>
              <a:spLocks noChangeArrowheads="1"/>
            </p:cNvSpPr>
            <p:nvPr/>
          </p:nvSpPr>
          <p:spPr bwMode="auto">
            <a:xfrm>
              <a:off x="3306539" y="36795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31" name="Freeform 855"/>
            <p:cNvSpPr>
              <a:spLocks noChangeArrowheads="1"/>
            </p:cNvSpPr>
            <p:nvPr/>
          </p:nvSpPr>
          <p:spPr bwMode="auto">
            <a:xfrm>
              <a:off x="3406552" y="3679596"/>
              <a:ext cx="106362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32" name="Freeform 856"/>
            <p:cNvSpPr>
              <a:spLocks noChangeArrowheads="1"/>
            </p:cNvSpPr>
            <p:nvPr/>
          </p:nvSpPr>
          <p:spPr bwMode="auto">
            <a:xfrm>
              <a:off x="3616102" y="36795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33" name="Freeform 857"/>
            <p:cNvSpPr>
              <a:spLocks noChangeArrowheads="1"/>
            </p:cNvSpPr>
            <p:nvPr/>
          </p:nvSpPr>
          <p:spPr bwMode="auto">
            <a:xfrm>
              <a:off x="3722464" y="36795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34" name="Freeform 858"/>
            <p:cNvSpPr>
              <a:spLocks noChangeArrowheads="1"/>
            </p:cNvSpPr>
            <p:nvPr/>
          </p:nvSpPr>
          <p:spPr bwMode="auto">
            <a:xfrm>
              <a:off x="3827239" y="3679596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35" name="Freeform 859"/>
            <p:cNvSpPr>
              <a:spLocks noChangeArrowheads="1"/>
            </p:cNvSpPr>
            <p:nvPr/>
          </p:nvSpPr>
          <p:spPr bwMode="auto">
            <a:xfrm>
              <a:off x="4244752" y="3679596"/>
              <a:ext cx="104775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36" name="Freeform 860"/>
            <p:cNvSpPr>
              <a:spLocks noChangeArrowheads="1"/>
            </p:cNvSpPr>
            <p:nvPr/>
          </p:nvSpPr>
          <p:spPr bwMode="auto">
            <a:xfrm>
              <a:off x="4349527" y="36795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37" name="Freeform 861"/>
            <p:cNvSpPr>
              <a:spLocks noChangeArrowheads="1"/>
            </p:cNvSpPr>
            <p:nvPr/>
          </p:nvSpPr>
          <p:spPr bwMode="auto">
            <a:xfrm>
              <a:off x="4455889" y="3679596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38" name="Freeform 862"/>
            <p:cNvSpPr>
              <a:spLocks noChangeArrowheads="1"/>
            </p:cNvSpPr>
            <p:nvPr/>
          </p:nvSpPr>
          <p:spPr bwMode="auto">
            <a:xfrm>
              <a:off x="4559077" y="3679596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39" name="Freeform 863"/>
            <p:cNvSpPr>
              <a:spLocks noChangeArrowheads="1"/>
            </p:cNvSpPr>
            <p:nvPr/>
          </p:nvSpPr>
          <p:spPr bwMode="auto">
            <a:xfrm>
              <a:off x="4665439" y="36795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40" name="Freeform 864"/>
            <p:cNvSpPr>
              <a:spLocks noChangeArrowheads="1"/>
            </p:cNvSpPr>
            <p:nvPr/>
          </p:nvSpPr>
          <p:spPr bwMode="auto">
            <a:xfrm>
              <a:off x="4771802" y="36795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41" name="Freeform 865"/>
            <p:cNvSpPr>
              <a:spLocks noChangeArrowheads="1"/>
            </p:cNvSpPr>
            <p:nvPr/>
          </p:nvSpPr>
          <p:spPr bwMode="auto">
            <a:xfrm>
              <a:off x="4874989" y="36795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42" name="Freeform 866"/>
            <p:cNvSpPr>
              <a:spLocks noChangeArrowheads="1"/>
            </p:cNvSpPr>
            <p:nvPr/>
          </p:nvSpPr>
          <p:spPr bwMode="auto">
            <a:xfrm>
              <a:off x="4986114" y="3673246"/>
              <a:ext cx="90488" cy="77787"/>
            </a:xfrm>
            <a:custGeom>
              <a:avLst/>
              <a:gdLst>
                <a:gd name="T0" fmla="*/ 2147483646 w 18"/>
                <a:gd name="T1" fmla="*/ 2147483646 h 15"/>
                <a:gd name="T2" fmla="*/ 2147483646 w 18"/>
                <a:gd name="T3" fmla="*/ 2147483646 h 15"/>
                <a:gd name="T4" fmla="*/ 2147483646 w 18"/>
                <a:gd name="T5" fmla="*/ 2147483646 h 15"/>
                <a:gd name="T6" fmla="*/ 0 60000 65536"/>
                <a:gd name="T7" fmla="*/ 0 60000 65536"/>
                <a:gd name="T8" fmla="*/ 0 60000 65536"/>
                <a:gd name="T9" fmla="*/ 0 w 18"/>
                <a:gd name="T10" fmla="*/ 0 h 15"/>
                <a:gd name="T11" fmla="*/ 18 w 18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5">
                  <a:moveTo>
                    <a:pt x="8" y="3"/>
                  </a:moveTo>
                  <a:cubicBezTo>
                    <a:pt x="12" y="0"/>
                    <a:pt x="18" y="3"/>
                    <a:pt x="16" y="8"/>
                  </a:cubicBezTo>
                  <a:cubicBezTo>
                    <a:pt x="14" y="15"/>
                    <a:pt x="0" y="9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43" name="Freeform 868"/>
            <p:cNvSpPr>
              <a:spLocks noChangeArrowheads="1"/>
            </p:cNvSpPr>
            <p:nvPr/>
          </p:nvSpPr>
          <p:spPr bwMode="auto">
            <a:xfrm>
              <a:off x="2625502" y="3728808"/>
              <a:ext cx="100012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44" name="Freeform 869"/>
            <p:cNvSpPr>
              <a:spLocks noChangeArrowheads="1"/>
            </p:cNvSpPr>
            <p:nvPr/>
          </p:nvSpPr>
          <p:spPr bwMode="auto">
            <a:xfrm>
              <a:off x="2728689" y="3728808"/>
              <a:ext cx="100013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45" name="Freeform 870"/>
            <p:cNvSpPr>
              <a:spLocks noChangeArrowheads="1"/>
            </p:cNvSpPr>
            <p:nvPr/>
          </p:nvSpPr>
          <p:spPr bwMode="auto">
            <a:xfrm>
              <a:off x="2835052" y="3728808"/>
              <a:ext cx="100012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46" name="Freeform 871"/>
            <p:cNvSpPr>
              <a:spLocks noChangeArrowheads="1"/>
            </p:cNvSpPr>
            <p:nvPr/>
          </p:nvSpPr>
          <p:spPr bwMode="auto">
            <a:xfrm>
              <a:off x="2939827" y="3728808"/>
              <a:ext cx="101600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47" name="Freeform 872"/>
            <p:cNvSpPr>
              <a:spLocks noChangeArrowheads="1"/>
            </p:cNvSpPr>
            <p:nvPr/>
          </p:nvSpPr>
          <p:spPr bwMode="auto">
            <a:xfrm>
              <a:off x="3041427" y="3728808"/>
              <a:ext cx="103187" cy="92075"/>
            </a:xfrm>
            <a:custGeom>
              <a:avLst/>
              <a:gdLst>
                <a:gd name="T0" fmla="*/ 2147483646 w 21"/>
                <a:gd name="T1" fmla="*/ 1790127265 h 18"/>
                <a:gd name="T2" fmla="*/ 2147483646 w 21"/>
                <a:gd name="T3" fmla="*/ 2147483646 h 18"/>
                <a:gd name="T4" fmla="*/ 2147483646 w 21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48" name="Freeform 873"/>
            <p:cNvSpPr>
              <a:spLocks noChangeArrowheads="1"/>
            </p:cNvSpPr>
            <p:nvPr/>
          </p:nvSpPr>
          <p:spPr bwMode="auto">
            <a:xfrm>
              <a:off x="3144614" y="3728808"/>
              <a:ext cx="100013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49" name="Freeform 874"/>
            <p:cNvSpPr>
              <a:spLocks noChangeArrowheads="1"/>
            </p:cNvSpPr>
            <p:nvPr/>
          </p:nvSpPr>
          <p:spPr bwMode="auto">
            <a:xfrm>
              <a:off x="3250977" y="3728808"/>
              <a:ext cx="100012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50" name="Freeform 875"/>
            <p:cNvSpPr>
              <a:spLocks noChangeArrowheads="1"/>
            </p:cNvSpPr>
            <p:nvPr/>
          </p:nvSpPr>
          <p:spPr bwMode="auto">
            <a:xfrm>
              <a:off x="3355752" y="3728808"/>
              <a:ext cx="101600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51" name="Freeform 876"/>
            <p:cNvSpPr>
              <a:spLocks noChangeArrowheads="1"/>
            </p:cNvSpPr>
            <p:nvPr/>
          </p:nvSpPr>
          <p:spPr bwMode="auto">
            <a:xfrm>
              <a:off x="3462114" y="3728808"/>
              <a:ext cx="100013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52" name="Freeform 877"/>
            <p:cNvSpPr>
              <a:spLocks noChangeArrowheads="1"/>
            </p:cNvSpPr>
            <p:nvPr/>
          </p:nvSpPr>
          <p:spPr bwMode="auto">
            <a:xfrm>
              <a:off x="3671664" y="3728808"/>
              <a:ext cx="100013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53" name="Freeform 878"/>
            <p:cNvSpPr>
              <a:spLocks noChangeArrowheads="1"/>
            </p:cNvSpPr>
            <p:nvPr/>
          </p:nvSpPr>
          <p:spPr bwMode="auto">
            <a:xfrm>
              <a:off x="3778027" y="3728808"/>
              <a:ext cx="100012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54" name="Freeform 879"/>
            <p:cNvSpPr>
              <a:spLocks noChangeArrowheads="1"/>
            </p:cNvSpPr>
            <p:nvPr/>
          </p:nvSpPr>
          <p:spPr bwMode="auto">
            <a:xfrm>
              <a:off x="3878039" y="3728808"/>
              <a:ext cx="106363" cy="92075"/>
            </a:xfrm>
            <a:custGeom>
              <a:avLst/>
              <a:gdLst>
                <a:gd name="T0" fmla="*/ 2147483646 w 21"/>
                <a:gd name="T1" fmla="*/ 1790127265 h 18"/>
                <a:gd name="T2" fmla="*/ 2147483646 w 21"/>
                <a:gd name="T3" fmla="*/ 2147483646 h 18"/>
                <a:gd name="T4" fmla="*/ 2147483646 w 21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55" name="Freeform 880"/>
            <p:cNvSpPr>
              <a:spLocks noChangeArrowheads="1"/>
            </p:cNvSpPr>
            <p:nvPr/>
          </p:nvSpPr>
          <p:spPr bwMode="auto">
            <a:xfrm>
              <a:off x="4300314" y="3728808"/>
              <a:ext cx="100013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56" name="Freeform 881"/>
            <p:cNvSpPr>
              <a:spLocks noChangeArrowheads="1"/>
            </p:cNvSpPr>
            <p:nvPr/>
          </p:nvSpPr>
          <p:spPr bwMode="auto">
            <a:xfrm>
              <a:off x="4403502" y="3728808"/>
              <a:ext cx="100012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57" name="Freeform 882"/>
            <p:cNvSpPr>
              <a:spLocks noChangeArrowheads="1"/>
            </p:cNvSpPr>
            <p:nvPr/>
          </p:nvSpPr>
          <p:spPr bwMode="auto">
            <a:xfrm>
              <a:off x="4614639" y="3728808"/>
              <a:ext cx="101600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2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58" name="Freeform 883"/>
            <p:cNvSpPr>
              <a:spLocks noChangeArrowheads="1"/>
            </p:cNvSpPr>
            <p:nvPr/>
          </p:nvSpPr>
          <p:spPr bwMode="auto">
            <a:xfrm>
              <a:off x="4716239" y="3728808"/>
              <a:ext cx="100013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59" name="Freeform 885"/>
            <p:cNvSpPr>
              <a:spLocks noChangeArrowheads="1"/>
            </p:cNvSpPr>
            <p:nvPr/>
          </p:nvSpPr>
          <p:spPr bwMode="auto">
            <a:xfrm>
              <a:off x="2574702" y="3784371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60" name="Freeform 886"/>
            <p:cNvSpPr>
              <a:spLocks noChangeArrowheads="1"/>
            </p:cNvSpPr>
            <p:nvPr/>
          </p:nvSpPr>
          <p:spPr bwMode="auto">
            <a:xfrm>
              <a:off x="2674714" y="3784371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61" name="Freeform 887"/>
            <p:cNvSpPr>
              <a:spLocks noChangeArrowheads="1"/>
            </p:cNvSpPr>
            <p:nvPr/>
          </p:nvSpPr>
          <p:spPr bwMode="auto">
            <a:xfrm>
              <a:off x="2779489" y="3784371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62" name="Freeform 888"/>
            <p:cNvSpPr>
              <a:spLocks noChangeArrowheads="1"/>
            </p:cNvSpPr>
            <p:nvPr/>
          </p:nvSpPr>
          <p:spPr bwMode="auto">
            <a:xfrm>
              <a:off x="2884264" y="3784371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63" name="Freeform 889"/>
            <p:cNvSpPr>
              <a:spLocks noChangeArrowheads="1"/>
            </p:cNvSpPr>
            <p:nvPr/>
          </p:nvSpPr>
          <p:spPr bwMode="auto">
            <a:xfrm>
              <a:off x="2990627" y="3784371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64" name="Freeform 890"/>
            <p:cNvSpPr>
              <a:spLocks noChangeArrowheads="1"/>
            </p:cNvSpPr>
            <p:nvPr/>
          </p:nvSpPr>
          <p:spPr bwMode="auto">
            <a:xfrm>
              <a:off x="3096989" y="3784371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65" name="Freeform 891"/>
            <p:cNvSpPr>
              <a:spLocks noChangeArrowheads="1"/>
            </p:cNvSpPr>
            <p:nvPr/>
          </p:nvSpPr>
          <p:spPr bwMode="auto">
            <a:xfrm>
              <a:off x="3200177" y="3784371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66" name="Freeform 892"/>
            <p:cNvSpPr>
              <a:spLocks noChangeArrowheads="1"/>
            </p:cNvSpPr>
            <p:nvPr/>
          </p:nvSpPr>
          <p:spPr bwMode="auto">
            <a:xfrm>
              <a:off x="3306539" y="3784371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67" name="Freeform 893"/>
            <p:cNvSpPr>
              <a:spLocks noChangeArrowheads="1"/>
            </p:cNvSpPr>
            <p:nvPr/>
          </p:nvSpPr>
          <p:spPr bwMode="auto">
            <a:xfrm>
              <a:off x="3406552" y="3784371"/>
              <a:ext cx="106362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68" name="Freeform 894"/>
            <p:cNvSpPr>
              <a:spLocks noChangeArrowheads="1"/>
            </p:cNvSpPr>
            <p:nvPr/>
          </p:nvSpPr>
          <p:spPr bwMode="auto">
            <a:xfrm>
              <a:off x="3512914" y="3784371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69" name="Freeform 895"/>
            <p:cNvSpPr>
              <a:spLocks noChangeArrowheads="1"/>
            </p:cNvSpPr>
            <p:nvPr/>
          </p:nvSpPr>
          <p:spPr bwMode="auto">
            <a:xfrm>
              <a:off x="3722464" y="3784371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70" name="Freeform 896"/>
            <p:cNvSpPr>
              <a:spLocks noChangeArrowheads="1"/>
            </p:cNvSpPr>
            <p:nvPr/>
          </p:nvSpPr>
          <p:spPr bwMode="auto">
            <a:xfrm>
              <a:off x="3827239" y="3784371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71" name="Freeform 897"/>
            <p:cNvSpPr>
              <a:spLocks noChangeArrowheads="1"/>
            </p:cNvSpPr>
            <p:nvPr/>
          </p:nvSpPr>
          <p:spPr bwMode="auto">
            <a:xfrm>
              <a:off x="4244752" y="3784371"/>
              <a:ext cx="104775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72" name="Freeform 898"/>
            <p:cNvSpPr>
              <a:spLocks noChangeArrowheads="1"/>
            </p:cNvSpPr>
            <p:nvPr/>
          </p:nvSpPr>
          <p:spPr bwMode="auto">
            <a:xfrm>
              <a:off x="4349527" y="3784371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73" name="Freeform 899"/>
            <p:cNvSpPr>
              <a:spLocks noChangeArrowheads="1"/>
            </p:cNvSpPr>
            <p:nvPr/>
          </p:nvSpPr>
          <p:spPr bwMode="auto">
            <a:xfrm>
              <a:off x="4665439" y="3784371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74" name="Freeform 900"/>
            <p:cNvSpPr>
              <a:spLocks noChangeArrowheads="1"/>
            </p:cNvSpPr>
            <p:nvPr/>
          </p:nvSpPr>
          <p:spPr bwMode="auto">
            <a:xfrm>
              <a:off x="4771802" y="3784371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75" name="Freeform 903"/>
            <p:cNvSpPr>
              <a:spLocks noChangeArrowheads="1"/>
            </p:cNvSpPr>
            <p:nvPr/>
          </p:nvSpPr>
          <p:spPr bwMode="auto">
            <a:xfrm>
              <a:off x="2625502" y="3835171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76" name="Freeform 904"/>
            <p:cNvSpPr>
              <a:spLocks noChangeArrowheads="1"/>
            </p:cNvSpPr>
            <p:nvPr/>
          </p:nvSpPr>
          <p:spPr bwMode="auto">
            <a:xfrm>
              <a:off x="2728689" y="3835171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77" name="Freeform 905"/>
            <p:cNvSpPr>
              <a:spLocks noChangeArrowheads="1"/>
            </p:cNvSpPr>
            <p:nvPr/>
          </p:nvSpPr>
          <p:spPr bwMode="auto">
            <a:xfrm>
              <a:off x="2835052" y="3835171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78" name="Freeform 906"/>
            <p:cNvSpPr>
              <a:spLocks noChangeArrowheads="1"/>
            </p:cNvSpPr>
            <p:nvPr/>
          </p:nvSpPr>
          <p:spPr bwMode="auto">
            <a:xfrm>
              <a:off x="2939827" y="3835171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79" name="Freeform 907"/>
            <p:cNvSpPr>
              <a:spLocks noChangeArrowheads="1"/>
            </p:cNvSpPr>
            <p:nvPr/>
          </p:nvSpPr>
          <p:spPr bwMode="auto">
            <a:xfrm>
              <a:off x="3041427" y="3835171"/>
              <a:ext cx="103187" cy="88900"/>
            </a:xfrm>
            <a:custGeom>
              <a:avLst/>
              <a:gdLst>
                <a:gd name="T0" fmla="*/ 2147483646 w 21"/>
                <a:gd name="T1" fmla="*/ 1590351856 h 18"/>
                <a:gd name="T2" fmla="*/ 2147483646 w 21"/>
                <a:gd name="T3" fmla="*/ 2147483646 h 18"/>
                <a:gd name="T4" fmla="*/ 2147483646 w 21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80" name="Freeform 908"/>
            <p:cNvSpPr>
              <a:spLocks noChangeArrowheads="1"/>
            </p:cNvSpPr>
            <p:nvPr/>
          </p:nvSpPr>
          <p:spPr bwMode="auto">
            <a:xfrm>
              <a:off x="3144614" y="3835171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81" name="Freeform 909"/>
            <p:cNvSpPr>
              <a:spLocks noChangeArrowheads="1"/>
            </p:cNvSpPr>
            <p:nvPr/>
          </p:nvSpPr>
          <p:spPr bwMode="auto">
            <a:xfrm>
              <a:off x="3250977" y="3835171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82" name="Freeform 910"/>
            <p:cNvSpPr>
              <a:spLocks noChangeArrowheads="1"/>
            </p:cNvSpPr>
            <p:nvPr/>
          </p:nvSpPr>
          <p:spPr bwMode="auto">
            <a:xfrm>
              <a:off x="3355752" y="3835171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83" name="Freeform 911"/>
            <p:cNvSpPr>
              <a:spLocks noChangeArrowheads="1"/>
            </p:cNvSpPr>
            <p:nvPr/>
          </p:nvSpPr>
          <p:spPr bwMode="auto">
            <a:xfrm>
              <a:off x="3462114" y="3835171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84" name="Freeform 912"/>
            <p:cNvSpPr>
              <a:spLocks noChangeArrowheads="1"/>
            </p:cNvSpPr>
            <p:nvPr/>
          </p:nvSpPr>
          <p:spPr bwMode="auto">
            <a:xfrm>
              <a:off x="3576414" y="3846283"/>
              <a:ext cx="90488" cy="63500"/>
            </a:xfrm>
            <a:custGeom>
              <a:avLst/>
              <a:gdLst>
                <a:gd name="T0" fmla="*/ 2147483646 w 18"/>
                <a:gd name="T1" fmla="*/ 0 h 13"/>
                <a:gd name="T2" fmla="*/ 2147483646 w 18"/>
                <a:gd name="T3" fmla="*/ 2147483646 h 13"/>
                <a:gd name="T4" fmla="*/ 2147483646 w 18"/>
                <a:gd name="T5" fmla="*/ 0 h 13"/>
                <a:gd name="T6" fmla="*/ 0 60000 65536"/>
                <a:gd name="T7" fmla="*/ 0 60000 65536"/>
                <a:gd name="T8" fmla="*/ 0 60000 65536"/>
                <a:gd name="T9" fmla="*/ 0 w 18"/>
                <a:gd name="T10" fmla="*/ 0 h 13"/>
                <a:gd name="T11" fmla="*/ 18 w 1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3">
                  <a:moveTo>
                    <a:pt x="8" y="0"/>
                  </a:moveTo>
                  <a:cubicBezTo>
                    <a:pt x="8" y="0"/>
                    <a:pt x="18" y="2"/>
                    <a:pt x="14" y="8"/>
                  </a:cubicBezTo>
                  <a:cubicBezTo>
                    <a:pt x="11" y="13"/>
                    <a:pt x="0" y="5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85" name="Freeform 913"/>
            <p:cNvSpPr>
              <a:spLocks noChangeArrowheads="1"/>
            </p:cNvSpPr>
            <p:nvPr/>
          </p:nvSpPr>
          <p:spPr bwMode="auto">
            <a:xfrm>
              <a:off x="3671664" y="3835171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86" name="Freeform 914"/>
            <p:cNvSpPr>
              <a:spLocks noChangeArrowheads="1"/>
            </p:cNvSpPr>
            <p:nvPr/>
          </p:nvSpPr>
          <p:spPr bwMode="auto">
            <a:xfrm>
              <a:off x="4300314" y="3835171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87" name="Freeform 915"/>
            <p:cNvSpPr>
              <a:spLocks noChangeArrowheads="1"/>
            </p:cNvSpPr>
            <p:nvPr/>
          </p:nvSpPr>
          <p:spPr bwMode="auto">
            <a:xfrm>
              <a:off x="4716239" y="3835171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88" name="Freeform 916"/>
            <p:cNvSpPr>
              <a:spLocks noChangeArrowheads="1"/>
            </p:cNvSpPr>
            <p:nvPr/>
          </p:nvSpPr>
          <p:spPr bwMode="auto">
            <a:xfrm>
              <a:off x="4821014" y="3835171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89" name="Freeform 917"/>
            <p:cNvSpPr>
              <a:spLocks noChangeArrowheads="1"/>
            </p:cNvSpPr>
            <p:nvPr/>
          </p:nvSpPr>
          <p:spPr bwMode="auto">
            <a:xfrm>
              <a:off x="2574702" y="38907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90" name="Freeform 918"/>
            <p:cNvSpPr>
              <a:spLocks noChangeArrowheads="1"/>
            </p:cNvSpPr>
            <p:nvPr/>
          </p:nvSpPr>
          <p:spPr bwMode="auto">
            <a:xfrm>
              <a:off x="2674714" y="3890733"/>
              <a:ext cx="98425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91" name="Freeform 919"/>
            <p:cNvSpPr>
              <a:spLocks noChangeArrowheads="1"/>
            </p:cNvSpPr>
            <p:nvPr/>
          </p:nvSpPr>
          <p:spPr bwMode="auto">
            <a:xfrm>
              <a:off x="2779489" y="38907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92" name="Freeform 920"/>
            <p:cNvSpPr>
              <a:spLocks noChangeArrowheads="1"/>
            </p:cNvSpPr>
            <p:nvPr/>
          </p:nvSpPr>
          <p:spPr bwMode="auto">
            <a:xfrm>
              <a:off x="2884264" y="3890733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93" name="Freeform 921"/>
            <p:cNvSpPr>
              <a:spLocks noChangeArrowheads="1"/>
            </p:cNvSpPr>
            <p:nvPr/>
          </p:nvSpPr>
          <p:spPr bwMode="auto">
            <a:xfrm>
              <a:off x="2990627" y="38907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94" name="Freeform 922"/>
            <p:cNvSpPr>
              <a:spLocks noChangeArrowheads="1"/>
            </p:cNvSpPr>
            <p:nvPr/>
          </p:nvSpPr>
          <p:spPr bwMode="auto">
            <a:xfrm>
              <a:off x="3096989" y="38907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95" name="Freeform 923"/>
            <p:cNvSpPr>
              <a:spLocks noChangeArrowheads="1"/>
            </p:cNvSpPr>
            <p:nvPr/>
          </p:nvSpPr>
          <p:spPr bwMode="auto">
            <a:xfrm>
              <a:off x="3200177" y="38907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96" name="Freeform 924"/>
            <p:cNvSpPr>
              <a:spLocks noChangeArrowheads="1"/>
            </p:cNvSpPr>
            <p:nvPr/>
          </p:nvSpPr>
          <p:spPr bwMode="auto">
            <a:xfrm>
              <a:off x="3306539" y="38907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97" name="Freeform 925"/>
            <p:cNvSpPr>
              <a:spLocks noChangeArrowheads="1"/>
            </p:cNvSpPr>
            <p:nvPr/>
          </p:nvSpPr>
          <p:spPr bwMode="auto">
            <a:xfrm>
              <a:off x="3406552" y="3890733"/>
              <a:ext cx="106362" cy="84138"/>
            </a:xfrm>
            <a:custGeom>
              <a:avLst/>
              <a:gdLst>
                <a:gd name="T0" fmla="*/ 2147483646 w 21"/>
                <a:gd name="T1" fmla="*/ 1631826814 h 17"/>
                <a:gd name="T2" fmla="*/ 2147483646 w 21"/>
                <a:gd name="T3" fmla="*/ 2147483646 h 17"/>
                <a:gd name="T4" fmla="*/ 2147483646 w 21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98" name="Freeform 926"/>
            <p:cNvSpPr>
              <a:spLocks noChangeArrowheads="1"/>
            </p:cNvSpPr>
            <p:nvPr/>
          </p:nvSpPr>
          <p:spPr bwMode="auto">
            <a:xfrm>
              <a:off x="3512914" y="38907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099" name="Freeform 927"/>
            <p:cNvSpPr>
              <a:spLocks noChangeArrowheads="1"/>
            </p:cNvSpPr>
            <p:nvPr/>
          </p:nvSpPr>
          <p:spPr bwMode="auto">
            <a:xfrm>
              <a:off x="3631977" y="3890733"/>
              <a:ext cx="84137" cy="65088"/>
            </a:xfrm>
            <a:custGeom>
              <a:avLst/>
              <a:gdLst>
                <a:gd name="T0" fmla="*/ 2147483646 w 17"/>
                <a:gd name="T1" fmla="*/ 1749019702 h 13"/>
                <a:gd name="T2" fmla="*/ 2147483646 w 17"/>
                <a:gd name="T3" fmla="*/ 2147483646 h 13"/>
                <a:gd name="T4" fmla="*/ 2147483646 w 17"/>
                <a:gd name="T5" fmla="*/ 1749019702 h 13"/>
                <a:gd name="T6" fmla="*/ 0 60000 65536"/>
                <a:gd name="T7" fmla="*/ 0 60000 65536"/>
                <a:gd name="T8" fmla="*/ 0 60000 65536"/>
                <a:gd name="T9" fmla="*/ 0 w 17"/>
                <a:gd name="T10" fmla="*/ 0 h 13"/>
                <a:gd name="T11" fmla="*/ 17 w 17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3">
                  <a:moveTo>
                    <a:pt x="7" y="2"/>
                  </a:moveTo>
                  <a:cubicBezTo>
                    <a:pt x="10" y="0"/>
                    <a:pt x="17" y="8"/>
                    <a:pt x="12" y="11"/>
                  </a:cubicBezTo>
                  <a:cubicBezTo>
                    <a:pt x="9" y="13"/>
                    <a:pt x="0" y="6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00" name="Freeform 928"/>
            <p:cNvSpPr>
              <a:spLocks noChangeArrowheads="1"/>
            </p:cNvSpPr>
            <p:nvPr/>
          </p:nvSpPr>
          <p:spPr bwMode="auto">
            <a:xfrm>
              <a:off x="4771802" y="38907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01" name="Freeform 931"/>
            <p:cNvSpPr>
              <a:spLocks noChangeArrowheads="1"/>
            </p:cNvSpPr>
            <p:nvPr/>
          </p:nvSpPr>
          <p:spPr bwMode="auto">
            <a:xfrm>
              <a:off x="2625502" y="3939946"/>
              <a:ext cx="100012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02" name="Freeform 932"/>
            <p:cNvSpPr>
              <a:spLocks noChangeArrowheads="1"/>
            </p:cNvSpPr>
            <p:nvPr/>
          </p:nvSpPr>
          <p:spPr bwMode="auto">
            <a:xfrm>
              <a:off x="2728689" y="3939946"/>
              <a:ext cx="100013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03" name="Freeform 933"/>
            <p:cNvSpPr>
              <a:spLocks noChangeArrowheads="1"/>
            </p:cNvSpPr>
            <p:nvPr/>
          </p:nvSpPr>
          <p:spPr bwMode="auto">
            <a:xfrm>
              <a:off x="2835052" y="3939946"/>
              <a:ext cx="100012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04" name="Freeform 934"/>
            <p:cNvSpPr>
              <a:spLocks noChangeArrowheads="1"/>
            </p:cNvSpPr>
            <p:nvPr/>
          </p:nvSpPr>
          <p:spPr bwMode="auto">
            <a:xfrm>
              <a:off x="2939827" y="3939946"/>
              <a:ext cx="101600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05" name="Freeform 935"/>
            <p:cNvSpPr>
              <a:spLocks noChangeArrowheads="1"/>
            </p:cNvSpPr>
            <p:nvPr/>
          </p:nvSpPr>
          <p:spPr bwMode="auto">
            <a:xfrm>
              <a:off x="3041427" y="3939946"/>
              <a:ext cx="103187" cy="85725"/>
            </a:xfrm>
            <a:custGeom>
              <a:avLst/>
              <a:gdLst>
                <a:gd name="T0" fmla="*/ 2147483646 w 21"/>
                <a:gd name="T1" fmla="*/ 1807451113 h 17"/>
                <a:gd name="T2" fmla="*/ 2147483646 w 21"/>
                <a:gd name="T3" fmla="*/ 2147483646 h 17"/>
                <a:gd name="T4" fmla="*/ 2147483646 w 21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06" name="Freeform 936"/>
            <p:cNvSpPr>
              <a:spLocks noChangeArrowheads="1"/>
            </p:cNvSpPr>
            <p:nvPr/>
          </p:nvSpPr>
          <p:spPr bwMode="auto">
            <a:xfrm>
              <a:off x="3144614" y="3939946"/>
              <a:ext cx="100013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07" name="Freeform 937"/>
            <p:cNvSpPr>
              <a:spLocks noChangeArrowheads="1"/>
            </p:cNvSpPr>
            <p:nvPr/>
          </p:nvSpPr>
          <p:spPr bwMode="auto">
            <a:xfrm>
              <a:off x="3250977" y="3939946"/>
              <a:ext cx="100012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08" name="Freeform 938"/>
            <p:cNvSpPr>
              <a:spLocks noChangeArrowheads="1"/>
            </p:cNvSpPr>
            <p:nvPr/>
          </p:nvSpPr>
          <p:spPr bwMode="auto">
            <a:xfrm>
              <a:off x="3355752" y="3939946"/>
              <a:ext cx="101600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09" name="Freeform 939"/>
            <p:cNvSpPr>
              <a:spLocks noChangeArrowheads="1"/>
            </p:cNvSpPr>
            <p:nvPr/>
          </p:nvSpPr>
          <p:spPr bwMode="auto">
            <a:xfrm>
              <a:off x="3462114" y="3939946"/>
              <a:ext cx="100013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10" name="Freeform 940"/>
            <p:cNvSpPr>
              <a:spLocks noChangeArrowheads="1"/>
            </p:cNvSpPr>
            <p:nvPr/>
          </p:nvSpPr>
          <p:spPr bwMode="auto">
            <a:xfrm>
              <a:off x="3568477" y="3939946"/>
              <a:ext cx="98425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11" name="Freeform 941"/>
            <p:cNvSpPr>
              <a:spLocks noChangeArrowheads="1"/>
            </p:cNvSpPr>
            <p:nvPr/>
          </p:nvSpPr>
          <p:spPr bwMode="auto">
            <a:xfrm>
              <a:off x="3663727" y="3935183"/>
              <a:ext cx="125412" cy="90488"/>
            </a:xfrm>
            <a:custGeom>
              <a:avLst/>
              <a:gdLst>
                <a:gd name="T0" fmla="*/ 2147483646 w 25"/>
                <a:gd name="T1" fmla="*/ 2147483646 h 18"/>
                <a:gd name="T2" fmla="*/ 2147483646 w 25"/>
                <a:gd name="T3" fmla="*/ 2147483646 h 18"/>
                <a:gd name="T4" fmla="*/ 2147483646 w 25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5"/>
                <a:gd name="T10" fmla="*/ 0 h 18"/>
                <a:gd name="T11" fmla="*/ 25 w 25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8">
                  <a:moveTo>
                    <a:pt x="11" y="3"/>
                  </a:moveTo>
                  <a:cubicBezTo>
                    <a:pt x="11" y="4"/>
                    <a:pt x="17" y="0"/>
                    <a:pt x="19" y="4"/>
                  </a:cubicBezTo>
                  <a:cubicBezTo>
                    <a:pt x="25" y="18"/>
                    <a:pt x="0" y="11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12" name="Freeform 946"/>
            <p:cNvSpPr>
              <a:spLocks noChangeArrowheads="1"/>
            </p:cNvSpPr>
            <p:nvPr/>
          </p:nvSpPr>
          <p:spPr bwMode="auto">
            <a:xfrm>
              <a:off x="2674714" y="3990746"/>
              <a:ext cx="98425" cy="90487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13" name="Freeform 947"/>
            <p:cNvSpPr>
              <a:spLocks noChangeArrowheads="1"/>
            </p:cNvSpPr>
            <p:nvPr/>
          </p:nvSpPr>
          <p:spPr bwMode="auto">
            <a:xfrm>
              <a:off x="2779489" y="3990746"/>
              <a:ext cx="100013" cy="90487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14" name="Freeform 948"/>
            <p:cNvSpPr>
              <a:spLocks noChangeArrowheads="1"/>
            </p:cNvSpPr>
            <p:nvPr/>
          </p:nvSpPr>
          <p:spPr bwMode="auto">
            <a:xfrm>
              <a:off x="2890614" y="3990746"/>
              <a:ext cx="103188" cy="58737"/>
            </a:xfrm>
            <a:custGeom>
              <a:avLst/>
              <a:gdLst>
                <a:gd name="T0" fmla="*/ 2147483646 w 21"/>
                <a:gd name="T1" fmla="*/ 2085344606 h 12"/>
                <a:gd name="T2" fmla="*/ 2147483646 w 21"/>
                <a:gd name="T3" fmla="*/ 2147483646 h 12"/>
                <a:gd name="T4" fmla="*/ 2147483646 w 21"/>
                <a:gd name="T5" fmla="*/ 2085344606 h 12"/>
                <a:gd name="T6" fmla="*/ 0 60000 65536"/>
                <a:gd name="T7" fmla="*/ 0 60000 65536"/>
                <a:gd name="T8" fmla="*/ 0 60000 65536"/>
                <a:gd name="T9" fmla="*/ 0 w 21"/>
                <a:gd name="T10" fmla="*/ 0 h 12"/>
                <a:gd name="T11" fmla="*/ 21 w 2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2">
                  <a:moveTo>
                    <a:pt x="9" y="3"/>
                  </a:moveTo>
                  <a:cubicBezTo>
                    <a:pt x="13" y="0"/>
                    <a:pt x="21" y="5"/>
                    <a:pt x="17" y="9"/>
                  </a:cubicBezTo>
                  <a:cubicBezTo>
                    <a:pt x="14" y="12"/>
                    <a:pt x="0" y="8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15" name="Freeform 949"/>
            <p:cNvSpPr>
              <a:spLocks noChangeArrowheads="1"/>
            </p:cNvSpPr>
            <p:nvPr/>
          </p:nvSpPr>
          <p:spPr bwMode="auto">
            <a:xfrm>
              <a:off x="2990627" y="3990746"/>
              <a:ext cx="100012" cy="90487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16" name="Freeform 950"/>
            <p:cNvSpPr>
              <a:spLocks noChangeArrowheads="1"/>
            </p:cNvSpPr>
            <p:nvPr/>
          </p:nvSpPr>
          <p:spPr bwMode="auto">
            <a:xfrm>
              <a:off x="3096989" y="3990746"/>
              <a:ext cx="100013" cy="90487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17" name="Freeform 951"/>
            <p:cNvSpPr>
              <a:spLocks noChangeArrowheads="1"/>
            </p:cNvSpPr>
            <p:nvPr/>
          </p:nvSpPr>
          <p:spPr bwMode="auto">
            <a:xfrm>
              <a:off x="3200177" y="3990746"/>
              <a:ext cx="100012" cy="90487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18" name="Freeform 952"/>
            <p:cNvSpPr>
              <a:spLocks noChangeArrowheads="1"/>
            </p:cNvSpPr>
            <p:nvPr/>
          </p:nvSpPr>
          <p:spPr bwMode="auto">
            <a:xfrm>
              <a:off x="3306539" y="3990746"/>
              <a:ext cx="100013" cy="90487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19" name="Freeform 953"/>
            <p:cNvSpPr>
              <a:spLocks noChangeArrowheads="1"/>
            </p:cNvSpPr>
            <p:nvPr/>
          </p:nvSpPr>
          <p:spPr bwMode="auto">
            <a:xfrm>
              <a:off x="3406552" y="3990746"/>
              <a:ext cx="106362" cy="90487"/>
            </a:xfrm>
            <a:custGeom>
              <a:avLst/>
              <a:gdLst>
                <a:gd name="T0" fmla="*/ 2147483646 w 21"/>
                <a:gd name="T1" fmla="*/ 2147483646 h 18"/>
                <a:gd name="T2" fmla="*/ 2147483646 w 21"/>
                <a:gd name="T3" fmla="*/ 2147483646 h 18"/>
                <a:gd name="T4" fmla="*/ 2147483646 w 21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20" name="Freeform 954"/>
            <p:cNvSpPr>
              <a:spLocks noChangeArrowheads="1"/>
            </p:cNvSpPr>
            <p:nvPr/>
          </p:nvSpPr>
          <p:spPr bwMode="auto">
            <a:xfrm>
              <a:off x="3512914" y="3990746"/>
              <a:ext cx="100013" cy="90487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21" name="Freeform 955"/>
            <p:cNvSpPr>
              <a:spLocks noChangeArrowheads="1"/>
            </p:cNvSpPr>
            <p:nvPr/>
          </p:nvSpPr>
          <p:spPr bwMode="auto">
            <a:xfrm>
              <a:off x="3616102" y="3990746"/>
              <a:ext cx="100012" cy="90487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22" name="Freeform 956"/>
            <p:cNvSpPr>
              <a:spLocks noChangeArrowheads="1"/>
            </p:cNvSpPr>
            <p:nvPr/>
          </p:nvSpPr>
          <p:spPr bwMode="auto">
            <a:xfrm>
              <a:off x="3722464" y="3990746"/>
              <a:ext cx="100013" cy="90487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23" name="Freeform 961"/>
            <p:cNvSpPr>
              <a:spLocks noChangeArrowheads="1"/>
            </p:cNvSpPr>
            <p:nvPr/>
          </p:nvSpPr>
          <p:spPr bwMode="auto">
            <a:xfrm>
              <a:off x="3041427" y="4046308"/>
              <a:ext cx="103187" cy="84138"/>
            </a:xfrm>
            <a:custGeom>
              <a:avLst/>
              <a:gdLst>
                <a:gd name="T0" fmla="*/ 2147483646 w 21"/>
                <a:gd name="T1" fmla="*/ 1631826814 h 17"/>
                <a:gd name="T2" fmla="*/ 2147483646 w 21"/>
                <a:gd name="T3" fmla="*/ 2147483646 h 17"/>
                <a:gd name="T4" fmla="*/ 2147483646 w 21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24" name="Freeform 962"/>
            <p:cNvSpPr>
              <a:spLocks noChangeArrowheads="1"/>
            </p:cNvSpPr>
            <p:nvPr/>
          </p:nvSpPr>
          <p:spPr bwMode="auto">
            <a:xfrm>
              <a:off x="3144614" y="40463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25" name="Freeform 963"/>
            <p:cNvSpPr>
              <a:spLocks noChangeArrowheads="1"/>
            </p:cNvSpPr>
            <p:nvPr/>
          </p:nvSpPr>
          <p:spPr bwMode="auto">
            <a:xfrm>
              <a:off x="3250977" y="40463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26" name="Freeform 964"/>
            <p:cNvSpPr>
              <a:spLocks noChangeArrowheads="1"/>
            </p:cNvSpPr>
            <p:nvPr/>
          </p:nvSpPr>
          <p:spPr bwMode="auto">
            <a:xfrm>
              <a:off x="3355752" y="4046308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27" name="Freeform 965"/>
            <p:cNvSpPr>
              <a:spLocks noChangeArrowheads="1"/>
            </p:cNvSpPr>
            <p:nvPr/>
          </p:nvSpPr>
          <p:spPr bwMode="auto">
            <a:xfrm>
              <a:off x="3462114" y="40463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28" name="Freeform 966"/>
            <p:cNvSpPr>
              <a:spLocks noChangeArrowheads="1"/>
            </p:cNvSpPr>
            <p:nvPr/>
          </p:nvSpPr>
          <p:spPr bwMode="auto">
            <a:xfrm>
              <a:off x="3568477" y="4046308"/>
              <a:ext cx="98425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29" name="Freeform 967"/>
            <p:cNvSpPr>
              <a:spLocks noChangeArrowheads="1"/>
            </p:cNvSpPr>
            <p:nvPr/>
          </p:nvSpPr>
          <p:spPr bwMode="auto">
            <a:xfrm>
              <a:off x="3671664" y="40463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30" name="Freeform 973"/>
            <p:cNvSpPr>
              <a:spLocks noChangeArrowheads="1"/>
            </p:cNvSpPr>
            <p:nvPr/>
          </p:nvSpPr>
          <p:spPr bwMode="auto">
            <a:xfrm>
              <a:off x="3096989" y="4097108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31" name="Freeform 974"/>
            <p:cNvSpPr>
              <a:spLocks noChangeArrowheads="1"/>
            </p:cNvSpPr>
            <p:nvPr/>
          </p:nvSpPr>
          <p:spPr bwMode="auto">
            <a:xfrm>
              <a:off x="3200177" y="4097108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32" name="Freeform 975"/>
            <p:cNvSpPr>
              <a:spLocks noChangeArrowheads="1"/>
            </p:cNvSpPr>
            <p:nvPr/>
          </p:nvSpPr>
          <p:spPr bwMode="auto">
            <a:xfrm>
              <a:off x="3306539" y="4097108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33" name="Freeform 976"/>
            <p:cNvSpPr>
              <a:spLocks noChangeArrowheads="1"/>
            </p:cNvSpPr>
            <p:nvPr/>
          </p:nvSpPr>
          <p:spPr bwMode="auto">
            <a:xfrm>
              <a:off x="3406552" y="4097108"/>
              <a:ext cx="106362" cy="88900"/>
            </a:xfrm>
            <a:custGeom>
              <a:avLst/>
              <a:gdLst>
                <a:gd name="T0" fmla="*/ 2147483646 w 21"/>
                <a:gd name="T1" fmla="*/ 1590351856 h 18"/>
                <a:gd name="T2" fmla="*/ 2147483646 w 21"/>
                <a:gd name="T3" fmla="*/ 2147483646 h 18"/>
                <a:gd name="T4" fmla="*/ 2147483646 w 21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34" name="Freeform 977"/>
            <p:cNvSpPr>
              <a:spLocks noChangeArrowheads="1"/>
            </p:cNvSpPr>
            <p:nvPr/>
          </p:nvSpPr>
          <p:spPr bwMode="auto">
            <a:xfrm>
              <a:off x="3512914" y="4097108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35" name="Freeform 978"/>
            <p:cNvSpPr>
              <a:spLocks noChangeArrowheads="1"/>
            </p:cNvSpPr>
            <p:nvPr/>
          </p:nvSpPr>
          <p:spPr bwMode="auto">
            <a:xfrm>
              <a:off x="3616102" y="4097108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36" name="Freeform 979"/>
            <p:cNvSpPr>
              <a:spLocks noChangeArrowheads="1"/>
            </p:cNvSpPr>
            <p:nvPr/>
          </p:nvSpPr>
          <p:spPr bwMode="auto">
            <a:xfrm>
              <a:off x="4981352" y="4097108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37" name="Freeform 986"/>
            <p:cNvSpPr>
              <a:spLocks noChangeArrowheads="1"/>
            </p:cNvSpPr>
            <p:nvPr/>
          </p:nvSpPr>
          <p:spPr bwMode="auto">
            <a:xfrm>
              <a:off x="3041427" y="4151083"/>
              <a:ext cx="103187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38" name="Freeform 987"/>
            <p:cNvSpPr>
              <a:spLocks noChangeArrowheads="1"/>
            </p:cNvSpPr>
            <p:nvPr/>
          </p:nvSpPr>
          <p:spPr bwMode="auto">
            <a:xfrm>
              <a:off x="3144614" y="4151083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39" name="Freeform 988"/>
            <p:cNvSpPr>
              <a:spLocks noChangeArrowheads="1"/>
            </p:cNvSpPr>
            <p:nvPr/>
          </p:nvSpPr>
          <p:spPr bwMode="auto">
            <a:xfrm>
              <a:off x="3250977" y="4151083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40" name="Freeform 989"/>
            <p:cNvSpPr>
              <a:spLocks noChangeArrowheads="1"/>
            </p:cNvSpPr>
            <p:nvPr/>
          </p:nvSpPr>
          <p:spPr bwMode="auto">
            <a:xfrm>
              <a:off x="3355752" y="4151083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41" name="Freeform 990"/>
            <p:cNvSpPr>
              <a:spLocks noChangeArrowheads="1"/>
            </p:cNvSpPr>
            <p:nvPr/>
          </p:nvSpPr>
          <p:spPr bwMode="auto">
            <a:xfrm>
              <a:off x="3568477" y="4151083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42" name="Freeform 991"/>
            <p:cNvSpPr>
              <a:spLocks noChangeArrowheads="1"/>
            </p:cNvSpPr>
            <p:nvPr/>
          </p:nvSpPr>
          <p:spPr bwMode="auto">
            <a:xfrm>
              <a:off x="4925789" y="4151083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43" name="Freeform 999"/>
            <p:cNvSpPr>
              <a:spLocks noChangeArrowheads="1"/>
            </p:cNvSpPr>
            <p:nvPr/>
          </p:nvSpPr>
          <p:spPr bwMode="auto">
            <a:xfrm>
              <a:off x="3096989" y="4200296"/>
              <a:ext cx="100013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44" name="Freeform 1000"/>
            <p:cNvSpPr>
              <a:spLocks noChangeArrowheads="1"/>
            </p:cNvSpPr>
            <p:nvPr/>
          </p:nvSpPr>
          <p:spPr bwMode="auto">
            <a:xfrm>
              <a:off x="3200177" y="4200296"/>
              <a:ext cx="100012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45" name="Freeform 1001"/>
            <p:cNvSpPr>
              <a:spLocks noChangeArrowheads="1"/>
            </p:cNvSpPr>
            <p:nvPr/>
          </p:nvSpPr>
          <p:spPr bwMode="auto">
            <a:xfrm>
              <a:off x="3306539" y="4200296"/>
              <a:ext cx="100013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46" name="Freeform 1002"/>
            <p:cNvSpPr>
              <a:spLocks noChangeArrowheads="1"/>
            </p:cNvSpPr>
            <p:nvPr/>
          </p:nvSpPr>
          <p:spPr bwMode="auto">
            <a:xfrm>
              <a:off x="3406552" y="4200296"/>
              <a:ext cx="106362" cy="92075"/>
            </a:xfrm>
            <a:custGeom>
              <a:avLst/>
              <a:gdLst>
                <a:gd name="T0" fmla="*/ 2147483646 w 21"/>
                <a:gd name="T1" fmla="*/ 1790127265 h 18"/>
                <a:gd name="T2" fmla="*/ 2147483646 w 21"/>
                <a:gd name="T3" fmla="*/ 2147483646 h 18"/>
                <a:gd name="T4" fmla="*/ 2147483646 w 21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47" name="Freeform 1003"/>
            <p:cNvSpPr>
              <a:spLocks noChangeArrowheads="1"/>
            </p:cNvSpPr>
            <p:nvPr/>
          </p:nvSpPr>
          <p:spPr bwMode="auto">
            <a:xfrm>
              <a:off x="3512914" y="4200296"/>
              <a:ext cx="100013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48" name="Freeform 1004"/>
            <p:cNvSpPr>
              <a:spLocks noChangeArrowheads="1"/>
            </p:cNvSpPr>
            <p:nvPr/>
          </p:nvSpPr>
          <p:spPr bwMode="auto">
            <a:xfrm>
              <a:off x="4786089" y="4192358"/>
              <a:ext cx="85725" cy="69850"/>
            </a:xfrm>
            <a:custGeom>
              <a:avLst/>
              <a:gdLst>
                <a:gd name="T0" fmla="*/ 2147483646 w 17"/>
                <a:gd name="T1" fmla="*/ 2147483646 h 14"/>
                <a:gd name="T2" fmla="*/ 2147483646 w 17"/>
                <a:gd name="T3" fmla="*/ 2147483646 h 14"/>
                <a:gd name="T4" fmla="*/ 2147483646 w 17"/>
                <a:gd name="T5" fmla="*/ 2147483646 h 14"/>
                <a:gd name="T6" fmla="*/ 0 60000 65536"/>
                <a:gd name="T7" fmla="*/ 0 60000 65536"/>
                <a:gd name="T8" fmla="*/ 0 60000 65536"/>
                <a:gd name="T9" fmla="*/ 0 w 17"/>
                <a:gd name="T10" fmla="*/ 0 h 14"/>
                <a:gd name="T11" fmla="*/ 17 w 17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4">
                  <a:moveTo>
                    <a:pt x="7" y="4"/>
                  </a:moveTo>
                  <a:cubicBezTo>
                    <a:pt x="13" y="0"/>
                    <a:pt x="17" y="10"/>
                    <a:pt x="13" y="12"/>
                  </a:cubicBezTo>
                  <a:cubicBezTo>
                    <a:pt x="10" y="14"/>
                    <a:pt x="0" y="8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49" name="Freeform 1005"/>
            <p:cNvSpPr>
              <a:spLocks noChangeArrowheads="1"/>
            </p:cNvSpPr>
            <p:nvPr/>
          </p:nvSpPr>
          <p:spPr bwMode="auto">
            <a:xfrm>
              <a:off x="5427439" y="4186008"/>
              <a:ext cx="69850" cy="76200"/>
            </a:xfrm>
            <a:custGeom>
              <a:avLst/>
              <a:gdLst>
                <a:gd name="T0" fmla="*/ 2147483646 w 14"/>
                <a:gd name="T1" fmla="*/ 2147483646 h 15"/>
                <a:gd name="T2" fmla="*/ 2147483646 w 14"/>
                <a:gd name="T3" fmla="*/ 2147483646 h 15"/>
                <a:gd name="T4" fmla="*/ 2147483646 w 14"/>
                <a:gd name="T5" fmla="*/ 2147483646 h 15"/>
                <a:gd name="T6" fmla="*/ 0 60000 65536"/>
                <a:gd name="T7" fmla="*/ 0 60000 65536"/>
                <a:gd name="T8" fmla="*/ 0 60000 65536"/>
                <a:gd name="T9" fmla="*/ 0 w 14"/>
                <a:gd name="T10" fmla="*/ 0 h 15"/>
                <a:gd name="T11" fmla="*/ 14 w 14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5">
                  <a:moveTo>
                    <a:pt x="4" y="5"/>
                  </a:moveTo>
                  <a:cubicBezTo>
                    <a:pt x="12" y="0"/>
                    <a:pt x="14" y="13"/>
                    <a:pt x="8" y="14"/>
                  </a:cubicBezTo>
                  <a:cubicBezTo>
                    <a:pt x="2" y="15"/>
                    <a:pt x="0" y="8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50" name="Freeform 1006"/>
            <p:cNvSpPr>
              <a:spLocks noChangeArrowheads="1"/>
            </p:cNvSpPr>
            <p:nvPr/>
          </p:nvSpPr>
          <p:spPr bwMode="auto">
            <a:xfrm>
              <a:off x="5508402" y="4211408"/>
              <a:ext cx="84137" cy="80963"/>
            </a:xfrm>
            <a:custGeom>
              <a:avLst/>
              <a:gdLst>
                <a:gd name="T0" fmla="*/ 2147483646 w 17"/>
                <a:gd name="T1" fmla="*/ 0 h 16"/>
                <a:gd name="T2" fmla="*/ 2147483646 w 17"/>
                <a:gd name="T3" fmla="*/ 2147483646 h 16"/>
                <a:gd name="T4" fmla="*/ 2147483646 w 17"/>
                <a:gd name="T5" fmla="*/ 0 h 16"/>
                <a:gd name="T6" fmla="*/ 0 60000 65536"/>
                <a:gd name="T7" fmla="*/ 0 60000 65536"/>
                <a:gd name="T8" fmla="*/ 0 60000 65536"/>
                <a:gd name="T9" fmla="*/ 0 w 17"/>
                <a:gd name="T10" fmla="*/ 0 h 16"/>
                <a:gd name="T11" fmla="*/ 17 w 17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6">
                  <a:moveTo>
                    <a:pt x="9" y="0"/>
                  </a:moveTo>
                  <a:cubicBezTo>
                    <a:pt x="9" y="0"/>
                    <a:pt x="16" y="0"/>
                    <a:pt x="17" y="4"/>
                  </a:cubicBezTo>
                  <a:cubicBezTo>
                    <a:pt x="17" y="16"/>
                    <a:pt x="0" y="6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51" name="Freeform 1016"/>
            <p:cNvSpPr>
              <a:spLocks noChangeArrowheads="1"/>
            </p:cNvSpPr>
            <p:nvPr/>
          </p:nvSpPr>
          <p:spPr bwMode="auto">
            <a:xfrm>
              <a:off x="3144614" y="425585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52" name="Freeform 1017"/>
            <p:cNvSpPr>
              <a:spLocks noChangeArrowheads="1"/>
            </p:cNvSpPr>
            <p:nvPr/>
          </p:nvSpPr>
          <p:spPr bwMode="auto">
            <a:xfrm>
              <a:off x="3250977" y="425585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53" name="Freeform 1018"/>
            <p:cNvSpPr>
              <a:spLocks noChangeArrowheads="1"/>
            </p:cNvSpPr>
            <p:nvPr/>
          </p:nvSpPr>
          <p:spPr bwMode="auto">
            <a:xfrm>
              <a:off x="3355752" y="4255858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54" name="Freeform 1019"/>
            <p:cNvSpPr>
              <a:spLocks noChangeArrowheads="1"/>
            </p:cNvSpPr>
            <p:nvPr/>
          </p:nvSpPr>
          <p:spPr bwMode="auto">
            <a:xfrm>
              <a:off x="3462114" y="425585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55" name="Freeform 1020"/>
            <p:cNvSpPr>
              <a:spLocks noChangeArrowheads="1"/>
            </p:cNvSpPr>
            <p:nvPr/>
          </p:nvSpPr>
          <p:spPr bwMode="auto">
            <a:xfrm>
              <a:off x="5446489" y="4255858"/>
              <a:ext cx="106363" cy="84138"/>
            </a:xfrm>
            <a:custGeom>
              <a:avLst/>
              <a:gdLst>
                <a:gd name="T0" fmla="*/ 2147483646 w 21"/>
                <a:gd name="T1" fmla="*/ 1631826814 h 17"/>
                <a:gd name="T2" fmla="*/ 2147483646 w 21"/>
                <a:gd name="T3" fmla="*/ 2147483646 h 17"/>
                <a:gd name="T4" fmla="*/ 2147483646 w 21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56" name="Freeform 1028"/>
            <p:cNvSpPr>
              <a:spLocks noChangeArrowheads="1"/>
            </p:cNvSpPr>
            <p:nvPr/>
          </p:nvSpPr>
          <p:spPr bwMode="auto">
            <a:xfrm>
              <a:off x="3135089" y="4281258"/>
              <a:ext cx="71438" cy="106363"/>
            </a:xfrm>
            <a:custGeom>
              <a:avLst/>
              <a:gdLst>
                <a:gd name="T0" fmla="*/ 1841722667 w 14"/>
                <a:gd name="T1" fmla="*/ 2147483646 h 21"/>
                <a:gd name="T2" fmla="*/ 2147483646 w 14"/>
                <a:gd name="T3" fmla="*/ 2147483646 h 21"/>
                <a:gd name="T4" fmla="*/ 1841722667 w 14"/>
                <a:gd name="T5" fmla="*/ 2147483646 h 21"/>
                <a:gd name="T6" fmla="*/ 0 60000 65536"/>
                <a:gd name="T7" fmla="*/ 0 60000 65536"/>
                <a:gd name="T8" fmla="*/ 0 60000 65536"/>
                <a:gd name="T9" fmla="*/ 0 w 14"/>
                <a:gd name="T10" fmla="*/ 0 h 21"/>
                <a:gd name="T11" fmla="*/ 14 w 14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1">
                  <a:moveTo>
                    <a:pt x="2" y="7"/>
                  </a:moveTo>
                  <a:cubicBezTo>
                    <a:pt x="9" y="0"/>
                    <a:pt x="14" y="21"/>
                    <a:pt x="3" y="16"/>
                  </a:cubicBezTo>
                  <a:cubicBezTo>
                    <a:pt x="0" y="15"/>
                    <a:pt x="1" y="8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57" name="Freeform 1029"/>
            <p:cNvSpPr>
              <a:spLocks noChangeArrowheads="1"/>
            </p:cNvSpPr>
            <p:nvPr/>
          </p:nvSpPr>
          <p:spPr bwMode="auto">
            <a:xfrm>
              <a:off x="3200177" y="430665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58" name="Freeform 1030"/>
            <p:cNvSpPr>
              <a:spLocks noChangeArrowheads="1"/>
            </p:cNvSpPr>
            <p:nvPr/>
          </p:nvSpPr>
          <p:spPr bwMode="auto">
            <a:xfrm>
              <a:off x="3306539" y="430665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59" name="Freeform 1031"/>
            <p:cNvSpPr>
              <a:spLocks noChangeArrowheads="1"/>
            </p:cNvSpPr>
            <p:nvPr/>
          </p:nvSpPr>
          <p:spPr bwMode="auto">
            <a:xfrm>
              <a:off x="3406552" y="4306658"/>
              <a:ext cx="106362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60" name="Freeform 1032"/>
            <p:cNvSpPr>
              <a:spLocks noChangeArrowheads="1"/>
            </p:cNvSpPr>
            <p:nvPr/>
          </p:nvSpPr>
          <p:spPr bwMode="auto">
            <a:xfrm>
              <a:off x="3512914" y="430665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61" name="Freeform 1040"/>
            <p:cNvSpPr>
              <a:spLocks noChangeArrowheads="1"/>
            </p:cNvSpPr>
            <p:nvPr/>
          </p:nvSpPr>
          <p:spPr bwMode="auto">
            <a:xfrm>
              <a:off x="3144614" y="43622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62" name="Freeform 1041"/>
            <p:cNvSpPr>
              <a:spLocks noChangeArrowheads="1"/>
            </p:cNvSpPr>
            <p:nvPr/>
          </p:nvSpPr>
          <p:spPr bwMode="auto">
            <a:xfrm>
              <a:off x="3250977" y="43622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63" name="Freeform 1042"/>
            <p:cNvSpPr>
              <a:spLocks noChangeArrowheads="1"/>
            </p:cNvSpPr>
            <p:nvPr/>
          </p:nvSpPr>
          <p:spPr bwMode="auto">
            <a:xfrm>
              <a:off x="3355752" y="4362221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64" name="Freeform 1043"/>
            <p:cNvSpPr>
              <a:spLocks noChangeArrowheads="1"/>
            </p:cNvSpPr>
            <p:nvPr/>
          </p:nvSpPr>
          <p:spPr bwMode="auto">
            <a:xfrm>
              <a:off x="3462114" y="43622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65" name="Freeform 1044"/>
            <p:cNvSpPr>
              <a:spLocks noChangeArrowheads="1"/>
            </p:cNvSpPr>
            <p:nvPr/>
          </p:nvSpPr>
          <p:spPr bwMode="auto">
            <a:xfrm>
              <a:off x="3568477" y="4362221"/>
              <a:ext cx="98425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66" name="Freeform 1045"/>
            <p:cNvSpPr>
              <a:spLocks noChangeArrowheads="1"/>
            </p:cNvSpPr>
            <p:nvPr/>
          </p:nvSpPr>
          <p:spPr bwMode="auto">
            <a:xfrm>
              <a:off x="5352827" y="4365396"/>
              <a:ext cx="104775" cy="71437"/>
            </a:xfrm>
            <a:custGeom>
              <a:avLst/>
              <a:gdLst>
                <a:gd name="T0" fmla="*/ 2147483646 w 21"/>
                <a:gd name="T1" fmla="*/ 1685362115 h 14"/>
                <a:gd name="T2" fmla="*/ 2147483646 w 21"/>
                <a:gd name="T3" fmla="*/ 2147483646 h 14"/>
                <a:gd name="T4" fmla="*/ 2147483646 w 21"/>
                <a:gd name="T5" fmla="*/ 1685362115 h 14"/>
                <a:gd name="T6" fmla="*/ 0 60000 65536"/>
                <a:gd name="T7" fmla="*/ 0 60000 65536"/>
                <a:gd name="T8" fmla="*/ 0 60000 65536"/>
                <a:gd name="T9" fmla="*/ 0 w 21"/>
                <a:gd name="T10" fmla="*/ 0 h 14"/>
                <a:gd name="T11" fmla="*/ 21 w 21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4">
                  <a:moveTo>
                    <a:pt x="7" y="2"/>
                  </a:moveTo>
                  <a:cubicBezTo>
                    <a:pt x="9" y="0"/>
                    <a:pt x="15" y="0"/>
                    <a:pt x="16" y="3"/>
                  </a:cubicBezTo>
                  <a:cubicBezTo>
                    <a:pt x="21" y="14"/>
                    <a:pt x="0" y="9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67" name="Freeform 1052"/>
            <p:cNvSpPr>
              <a:spLocks noChangeArrowheads="1"/>
            </p:cNvSpPr>
            <p:nvPr/>
          </p:nvSpPr>
          <p:spPr bwMode="auto">
            <a:xfrm>
              <a:off x="3096989" y="44130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68" name="Freeform 1053"/>
            <p:cNvSpPr>
              <a:spLocks noChangeArrowheads="1"/>
            </p:cNvSpPr>
            <p:nvPr/>
          </p:nvSpPr>
          <p:spPr bwMode="auto">
            <a:xfrm>
              <a:off x="3200177" y="44130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69" name="Freeform 1054"/>
            <p:cNvSpPr>
              <a:spLocks noChangeArrowheads="1"/>
            </p:cNvSpPr>
            <p:nvPr/>
          </p:nvSpPr>
          <p:spPr bwMode="auto">
            <a:xfrm>
              <a:off x="3306539" y="44130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70" name="Freeform 1055"/>
            <p:cNvSpPr>
              <a:spLocks noChangeArrowheads="1"/>
            </p:cNvSpPr>
            <p:nvPr/>
          </p:nvSpPr>
          <p:spPr bwMode="auto">
            <a:xfrm>
              <a:off x="3406552" y="4413021"/>
              <a:ext cx="106362" cy="84137"/>
            </a:xfrm>
            <a:custGeom>
              <a:avLst/>
              <a:gdLst>
                <a:gd name="T0" fmla="*/ 2147483646 w 21"/>
                <a:gd name="T1" fmla="*/ 1631807420 h 17"/>
                <a:gd name="T2" fmla="*/ 2147483646 w 21"/>
                <a:gd name="T3" fmla="*/ 2147483646 h 17"/>
                <a:gd name="T4" fmla="*/ 2147483646 w 21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71" name="Freeform 1056"/>
            <p:cNvSpPr>
              <a:spLocks noChangeArrowheads="1"/>
            </p:cNvSpPr>
            <p:nvPr/>
          </p:nvSpPr>
          <p:spPr bwMode="auto">
            <a:xfrm>
              <a:off x="3512914" y="44130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72" name="Freeform 1057"/>
            <p:cNvSpPr>
              <a:spLocks noChangeArrowheads="1"/>
            </p:cNvSpPr>
            <p:nvPr/>
          </p:nvSpPr>
          <p:spPr bwMode="auto">
            <a:xfrm>
              <a:off x="3752627" y="4406671"/>
              <a:ext cx="90487" cy="106362"/>
            </a:xfrm>
            <a:custGeom>
              <a:avLst/>
              <a:gdLst>
                <a:gd name="T0" fmla="*/ 2147483646 w 18"/>
                <a:gd name="T1" fmla="*/ 2147483646 h 21"/>
                <a:gd name="T2" fmla="*/ 739404466 w 18"/>
                <a:gd name="T3" fmla="*/ 2147483646 h 21"/>
                <a:gd name="T4" fmla="*/ 2147483646 w 18"/>
                <a:gd name="T5" fmla="*/ 2147483646 h 21"/>
                <a:gd name="T6" fmla="*/ 0 60000 65536"/>
                <a:gd name="T7" fmla="*/ 0 60000 65536"/>
                <a:gd name="T8" fmla="*/ 0 60000 65536"/>
                <a:gd name="T9" fmla="*/ 0 w 18"/>
                <a:gd name="T10" fmla="*/ 0 h 21"/>
                <a:gd name="T11" fmla="*/ 18 w 18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1">
                  <a:moveTo>
                    <a:pt x="7" y="3"/>
                  </a:moveTo>
                  <a:cubicBezTo>
                    <a:pt x="18" y="0"/>
                    <a:pt x="6" y="21"/>
                    <a:pt x="1" y="10"/>
                  </a:cubicBezTo>
                  <a:cubicBezTo>
                    <a:pt x="0" y="5"/>
                    <a:pt x="3" y="4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73" name="Freeform 1058"/>
            <p:cNvSpPr>
              <a:spLocks noChangeArrowheads="1"/>
            </p:cNvSpPr>
            <p:nvPr/>
          </p:nvSpPr>
          <p:spPr bwMode="auto">
            <a:xfrm>
              <a:off x="5187727" y="4413021"/>
              <a:ext cx="88900" cy="88900"/>
            </a:xfrm>
            <a:custGeom>
              <a:avLst/>
              <a:gdLst>
                <a:gd name="T0" fmla="*/ 2147483646 w 18"/>
                <a:gd name="T1" fmla="*/ 1590351856 h 18"/>
                <a:gd name="T2" fmla="*/ 2147483646 w 18"/>
                <a:gd name="T3" fmla="*/ 2147483646 h 18"/>
                <a:gd name="T4" fmla="*/ 2147483646 w 18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18"/>
                <a:gd name="T10" fmla="*/ 0 h 18"/>
                <a:gd name="T11" fmla="*/ 18 w 18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8">
                  <a:moveTo>
                    <a:pt x="11" y="2"/>
                  </a:moveTo>
                  <a:cubicBezTo>
                    <a:pt x="14" y="1"/>
                    <a:pt x="18" y="0"/>
                    <a:pt x="18" y="6"/>
                  </a:cubicBezTo>
                  <a:cubicBezTo>
                    <a:pt x="17" y="18"/>
                    <a:pt x="0" y="7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74" name="Freeform 1059"/>
            <p:cNvSpPr>
              <a:spLocks noChangeArrowheads="1"/>
            </p:cNvSpPr>
            <p:nvPr/>
          </p:nvSpPr>
          <p:spPr bwMode="auto">
            <a:xfrm>
              <a:off x="5292502" y="4413021"/>
              <a:ext cx="98425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75" name="Freeform 1060"/>
            <p:cNvSpPr>
              <a:spLocks noChangeArrowheads="1"/>
            </p:cNvSpPr>
            <p:nvPr/>
          </p:nvSpPr>
          <p:spPr bwMode="auto">
            <a:xfrm>
              <a:off x="5502052" y="4413021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76" name="Freeform 1067"/>
            <p:cNvSpPr>
              <a:spLocks noChangeArrowheads="1"/>
            </p:cNvSpPr>
            <p:nvPr/>
          </p:nvSpPr>
          <p:spPr bwMode="auto">
            <a:xfrm>
              <a:off x="3144614" y="4462233"/>
              <a:ext cx="100013" cy="90488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77" name="Freeform 1068"/>
            <p:cNvSpPr>
              <a:spLocks noChangeArrowheads="1"/>
            </p:cNvSpPr>
            <p:nvPr/>
          </p:nvSpPr>
          <p:spPr bwMode="auto">
            <a:xfrm>
              <a:off x="3250977" y="4462233"/>
              <a:ext cx="100012" cy="90488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78" name="Freeform 1069"/>
            <p:cNvSpPr>
              <a:spLocks noChangeArrowheads="1"/>
            </p:cNvSpPr>
            <p:nvPr/>
          </p:nvSpPr>
          <p:spPr bwMode="auto">
            <a:xfrm>
              <a:off x="3355752" y="4462233"/>
              <a:ext cx="101600" cy="90488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79" name="Freeform 1070"/>
            <p:cNvSpPr>
              <a:spLocks noChangeArrowheads="1"/>
            </p:cNvSpPr>
            <p:nvPr/>
          </p:nvSpPr>
          <p:spPr bwMode="auto">
            <a:xfrm>
              <a:off x="3462114" y="4462233"/>
              <a:ext cx="100013" cy="90488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80" name="Freeform 1071"/>
            <p:cNvSpPr>
              <a:spLocks noChangeArrowheads="1"/>
            </p:cNvSpPr>
            <p:nvPr/>
          </p:nvSpPr>
          <p:spPr bwMode="auto">
            <a:xfrm>
              <a:off x="5136927" y="4462233"/>
              <a:ext cx="100012" cy="90488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81" name="Freeform 1072"/>
            <p:cNvSpPr>
              <a:spLocks noChangeArrowheads="1"/>
            </p:cNvSpPr>
            <p:nvPr/>
          </p:nvSpPr>
          <p:spPr bwMode="auto">
            <a:xfrm>
              <a:off x="5243289" y="4462233"/>
              <a:ext cx="100013" cy="90488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82" name="Freeform 1073"/>
            <p:cNvSpPr>
              <a:spLocks noChangeArrowheads="1"/>
            </p:cNvSpPr>
            <p:nvPr/>
          </p:nvSpPr>
          <p:spPr bwMode="auto">
            <a:xfrm>
              <a:off x="5346477" y="4462233"/>
              <a:ext cx="100012" cy="90488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83" name="Freeform 1074"/>
            <p:cNvSpPr>
              <a:spLocks noChangeArrowheads="1"/>
            </p:cNvSpPr>
            <p:nvPr/>
          </p:nvSpPr>
          <p:spPr bwMode="auto">
            <a:xfrm>
              <a:off x="5441727" y="4468583"/>
              <a:ext cx="111125" cy="77788"/>
            </a:xfrm>
            <a:custGeom>
              <a:avLst/>
              <a:gdLst>
                <a:gd name="T0" fmla="*/ 2147483646 w 22"/>
                <a:gd name="T1" fmla="*/ 1551510831 h 16"/>
                <a:gd name="T2" fmla="*/ 2147483646 w 22"/>
                <a:gd name="T3" fmla="*/ 2147483646 h 16"/>
                <a:gd name="T4" fmla="*/ 2147483646 w 22"/>
                <a:gd name="T5" fmla="*/ 1551510831 h 16"/>
                <a:gd name="T6" fmla="*/ 0 60000 65536"/>
                <a:gd name="T7" fmla="*/ 0 60000 65536"/>
                <a:gd name="T8" fmla="*/ 0 60000 65536"/>
                <a:gd name="T9" fmla="*/ 0 w 22"/>
                <a:gd name="T10" fmla="*/ 0 h 16"/>
                <a:gd name="T11" fmla="*/ 22 w 22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16">
                  <a:moveTo>
                    <a:pt x="14" y="2"/>
                  </a:moveTo>
                  <a:cubicBezTo>
                    <a:pt x="14" y="2"/>
                    <a:pt x="22" y="0"/>
                    <a:pt x="19" y="8"/>
                  </a:cubicBezTo>
                  <a:cubicBezTo>
                    <a:pt x="16" y="16"/>
                    <a:pt x="0" y="4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84" name="Freeform 1080"/>
            <p:cNvSpPr>
              <a:spLocks noChangeArrowheads="1"/>
            </p:cNvSpPr>
            <p:nvPr/>
          </p:nvSpPr>
          <p:spPr bwMode="auto">
            <a:xfrm>
              <a:off x="3119214" y="4497158"/>
              <a:ext cx="80963" cy="85725"/>
            </a:xfrm>
            <a:custGeom>
              <a:avLst/>
              <a:gdLst>
                <a:gd name="T0" fmla="*/ 2147483646 w 16"/>
                <a:gd name="T1" fmla="*/ 2147483646 h 17"/>
                <a:gd name="T2" fmla="*/ 2147483646 w 16"/>
                <a:gd name="T3" fmla="*/ 2147483646 h 17"/>
                <a:gd name="T4" fmla="*/ 2147483646 w 16"/>
                <a:gd name="T5" fmla="*/ 2147483646 h 17"/>
                <a:gd name="T6" fmla="*/ 0 60000 65536"/>
                <a:gd name="T7" fmla="*/ 0 60000 65536"/>
                <a:gd name="T8" fmla="*/ 0 60000 65536"/>
                <a:gd name="T9" fmla="*/ 0 w 16"/>
                <a:gd name="T10" fmla="*/ 0 h 17"/>
                <a:gd name="T11" fmla="*/ 16 w 1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7">
                  <a:moveTo>
                    <a:pt x="5" y="6"/>
                  </a:moveTo>
                  <a:cubicBezTo>
                    <a:pt x="11" y="0"/>
                    <a:pt x="16" y="13"/>
                    <a:pt x="10" y="15"/>
                  </a:cubicBezTo>
                  <a:cubicBezTo>
                    <a:pt x="5" y="17"/>
                    <a:pt x="0" y="10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85" name="Freeform 1081"/>
            <p:cNvSpPr>
              <a:spLocks noChangeArrowheads="1"/>
            </p:cNvSpPr>
            <p:nvPr/>
          </p:nvSpPr>
          <p:spPr bwMode="auto">
            <a:xfrm>
              <a:off x="3200177" y="45162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86" name="Freeform 1082"/>
            <p:cNvSpPr>
              <a:spLocks noChangeArrowheads="1"/>
            </p:cNvSpPr>
            <p:nvPr/>
          </p:nvSpPr>
          <p:spPr bwMode="auto">
            <a:xfrm>
              <a:off x="3306539" y="451620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87" name="Freeform 1083"/>
            <p:cNvSpPr>
              <a:spLocks noChangeArrowheads="1"/>
            </p:cNvSpPr>
            <p:nvPr/>
          </p:nvSpPr>
          <p:spPr bwMode="auto">
            <a:xfrm>
              <a:off x="3406552" y="4516208"/>
              <a:ext cx="106362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88" name="Freeform 1084"/>
            <p:cNvSpPr>
              <a:spLocks noChangeArrowheads="1"/>
            </p:cNvSpPr>
            <p:nvPr/>
          </p:nvSpPr>
          <p:spPr bwMode="auto">
            <a:xfrm>
              <a:off x="3738339" y="4501921"/>
              <a:ext cx="79375" cy="85725"/>
            </a:xfrm>
            <a:custGeom>
              <a:avLst/>
              <a:gdLst>
                <a:gd name="T0" fmla="*/ 2147483646 w 16"/>
                <a:gd name="T1" fmla="*/ 2147483646 h 17"/>
                <a:gd name="T2" fmla="*/ 2147483646 w 16"/>
                <a:gd name="T3" fmla="*/ 2147483646 h 17"/>
                <a:gd name="T4" fmla="*/ 2147483646 w 16"/>
                <a:gd name="T5" fmla="*/ 2147483646 h 17"/>
                <a:gd name="T6" fmla="*/ 0 60000 65536"/>
                <a:gd name="T7" fmla="*/ 0 60000 65536"/>
                <a:gd name="T8" fmla="*/ 0 60000 65536"/>
                <a:gd name="T9" fmla="*/ 0 w 16"/>
                <a:gd name="T10" fmla="*/ 0 h 17"/>
                <a:gd name="T11" fmla="*/ 16 w 1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7">
                  <a:moveTo>
                    <a:pt x="7" y="5"/>
                  </a:moveTo>
                  <a:cubicBezTo>
                    <a:pt x="14" y="0"/>
                    <a:pt x="16" y="12"/>
                    <a:pt x="12" y="14"/>
                  </a:cubicBezTo>
                  <a:cubicBezTo>
                    <a:pt x="8" y="17"/>
                    <a:pt x="0" y="9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89" name="Freeform 1085"/>
            <p:cNvSpPr>
              <a:spLocks noChangeArrowheads="1"/>
            </p:cNvSpPr>
            <p:nvPr/>
          </p:nvSpPr>
          <p:spPr bwMode="auto">
            <a:xfrm>
              <a:off x="5081364" y="4516208"/>
              <a:ext cx="106363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90" name="Freeform 1086"/>
            <p:cNvSpPr>
              <a:spLocks noChangeArrowheads="1"/>
            </p:cNvSpPr>
            <p:nvPr/>
          </p:nvSpPr>
          <p:spPr bwMode="auto">
            <a:xfrm>
              <a:off x="5187727" y="45162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91" name="Freeform 1087"/>
            <p:cNvSpPr>
              <a:spLocks noChangeArrowheads="1"/>
            </p:cNvSpPr>
            <p:nvPr/>
          </p:nvSpPr>
          <p:spPr bwMode="auto">
            <a:xfrm>
              <a:off x="5292502" y="451620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92" name="Freeform 1088"/>
            <p:cNvSpPr>
              <a:spLocks noChangeArrowheads="1"/>
            </p:cNvSpPr>
            <p:nvPr/>
          </p:nvSpPr>
          <p:spPr bwMode="auto">
            <a:xfrm>
              <a:off x="5397277" y="45162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93" name="Freeform 1089"/>
            <p:cNvSpPr>
              <a:spLocks noChangeArrowheads="1"/>
            </p:cNvSpPr>
            <p:nvPr/>
          </p:nvSpPr>
          <p:spPr bwMode="auto">
            <a:xfrm>
              <a:off x="5502052" y="451620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94" name="Freeform 1094"/>
            <p:cNvSpPr>
              <a:spLocks noChangeArrowheads="1"/>
            </p:cNvSpPr>
            <p:nvPr/>
          </p:nvSpPr>
          <p:spPr bwMode="auto">
            <a:xfrm>
              <a:off x="3144614" y="456859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95" name="Freeform 1095"/>
            <p:cNvSpPr>
              <a:spLocks noChangeArrowheads="1"/>
            </p:cNvSpPr>
            <p:nvPr/>
          </p:nvSpPr>
          <p:spPr bwMode="auto">
            <a:xfrm>
              <a:off x="3250977" y="456859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96" name="Freeform 1096"/>
            <p:cNvSpPr>
              <a:spLocks noChangeArrowheads="1"/>
            </p:cNvSpPr>
            <p:nvPr/>
          </p:nvSpPr>
          <p:spPr bwMode="auto">
            <a:xfrm>
              <a:off x="3355752" y="4568596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97" name="Freeform 1097"/>
            <p:cNvSpPr>
              <a:spLocks noChangeArrowheads="1"/>
            </p:cNvSpPr>
            <p:nvPr/>
          </p:nvSpPr>
          <p:spPr bwMode="auto">
            <a:xfrm>
              <a:off x="3462114" y="456859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98" name="Freeform 1098"/>
            <p:cNvSpPr>
              <a:spLocks noChangeArrowheads="1"/>
            </p:cNvSpPr>
            <p:nvPr/>
          </p:nvSpPr>
          <p:spPr bwMode="auto">
            <a:xfrm>
              <a:off x="3701827" y="4546371"/>
              <a:ext cx="69850" cy="101600"/>
            </a:xfrm>
            <a:custGeom>
              <a:avLst/>
              <a:gdLst>
                <a:gd name="T0" fmla="*/ 2147483646 w 14"/>
                <a:gd name="T1" fmla="*/ 2147483646 h 20"/>
                <a:gd name="T2" fmla="*/ 2147483646 w 14"/>
                <a:gd name="T3" fmla="*/ 2147483646 h 20"/>
                <a:gd name="T4" fmla="*/ 2147483646 w 14"/>
                <a:gd name="T5" fmla="*/ 2147483646 h 20"/>
                <a:gd name="T6" fmla="*/ 0 60000 65536"/>
                <a:gd name="T7" fmla="*/ 0 60000 65536"/>
                <a:gd name="T8" fmla="*/ 0 60000 65536"/>
                <a:gd name="T9" fmla="*/ 0 w 14"/>
                <a:gd name="T10" fmla="*/ 0 h 20"/>
                <a:gd name="T11" fmla="*/ 14 w 14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0">
                  <a:moveTo>
                    <a:pt x="3" y="6"/>
                  </a:moveTo>
                  <a:cubicBezTo>
                    <a:pt x="13" y="0"/>
                    <a:pt x="14" y="20"/>
                    <a:pt x="3" y="16"/>
                  </a:cubicBezTo>
                  <a:cubicBezTo>
                    <a:pt x="0" y="14"/>
                    <a:pt x="2" y="7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199" name="Freeform 1099"/>
            <p:cNvSpPr>
              <a:spLocks noChangeArrowheads="1"/>
            </p:cNvSpPr>
            <p:nvPr/>
          </p:nvSpPr>
          <p:spPr bwMode="auto">
            <a:xfrm>
              <a:off x="5030564" y="4568596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00" name="Freeform 1100"/>
            <p:cNvSpPr>
              <a:spLocks noChangeArrowheads="1"/>
            </p:cNvSpPr>
            <p:nvPr/>
          </p:nvSpPr>
          <p:spPr bwMode="auto">
            <a:xfrm>
              <a:off x="5136927" y="456859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01" name="Freeform 1101"/>
            <p:cNvSpPr>
              <a:spLocks noChangeArrowheads="1"/>
            </p:cNvSpPr>
            <p:nvPr/>
          </p:nvSpPr>
          <p:spPr bwMode="auto">
            <a:xfrm>
              <a:off x="5243289" y="456859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02" name="Freeform 1102"/>
            <p:cNvSpPr>
              <a:spLocks noChangeArrowheads="1"/>
            </p:cNvSpPr>
            <p:nvPr/>
          </p:nvSpPr>
          <p:spPr bwMode="auto">
            <a:xfrm>
              <a:off x="5346477" y="456859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03" name="Freeform 1103"/>
            <p:cNvSpPr>
              <a:spLocks noChangeArrowheads="1"/>
            </p:cNvSpPr>
            <p:nvPr/>
          </p:nvSpPr>
          <p:spPr bwMode="auto">
            <a:xfrm>
              <a:off x="5446489" y="4568596"/>
              <a:ext cx="106363" cy="88900"/>
            </a:xfrm>
            <a:custGeom>
              <a:avLst/>
              <a:gdLst>
                <a:gd name="T0" fmla="*/ 2147483646 w 21"/>
                <a:gd name="T1" fmla="*/ 1590351856 h 18"/>
                <a:gd name="T2" fmla="*/ 2147483646 w 21"/>
                <a:gd name="T3" fmla="*/ 2147483646 h 18"/>
                <a:gd name="T4" fmla="*/ 2147483646 w 21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04" name="Freeform 1104"/>
            <p:cNvSpPr>
              <a:spLocks noChangeArrowheads="1"/>
            </p:cNvSpPr>
            <p:nvPr/>
          </p:nvSpPr>
          <p:spPr bwMode="auto">
            <a:xfrm>
              <a:off x="5552852" y="456859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05" name="Freeform 1108"/>
            <p:cNvSpPr>
              <a:spLocks noChangeArrowheads="1"/>
            </p:cNvSpPr>
            <p:nvPr/>
          </p:nvSpPr>
          <p:spPr bwMode="auto">
            <a:xfrm>
              <a:off x="3200177" y="4622571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06" name="Freeform 1109"/>
            <p:cNvSpPr>
              <a:spLocks noChangeArrowheads="1"/>
            </p:cNvSpPr>
            <p:nvPr/>
          </p:nvSpPr>
          <p:spPr bwMode="auto">
            <a:xfrm>
              <a:off x="3306539" y="4622571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07" name="Freeform 1110"/>
            <p:cNvSpPr>
              <a:spLocks noChangeArrowheads="1"/>
            </p:cNvSpPr>
            <p:nvPr/>
          </p:nvSpPr>
          <p:spPr bwMode="auto">
            <a:xfrm>
              <a:off x="3406552" y="4622571"/>
              <a:ext cx="106362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08" name="Freeform 1111"/>
            <p:cNvSpPr>
              <a:spLocks noChangeArrowheads="1"/>
            </p:cNvSpPr>
            <p:nvPr/>
          </p:nvSpPr>
          <p:spPr bwMode="auto">
            <a:xfrm>
              <a:off x="4981352" y="4616221"/>
              <a:ext cx="95250" cy="92075"/>
            </a:xfrm>
            <a:custGeom>
              <a:avLst/>
              <a:gdLst>
                <a:gd name="T0" fmla="*/ 2147483646 w 19"/>
                <a:gd name="T1" fmla="*/ 2147483646 h 18"/>
                <a:gd name="T2" fmla="*/ 2147483646 w 19"/>
                <a:gd name="T3" fmla="*/ 2147483646 h 18"/>
                <a:gd name="T4" fmla="*/ 2147483646 w 19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19"/>
                <a:gd name="T10" fmla="*/ 0 h 18"/>
                <a:gd name="T11" fmla="*/ 19 w 19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8">
                  <a:moveTo>
                    <a:pt x="9" y="3"/>
                  </a:moveTo>
                  <a:cubicBezTo>
                    <a:pt x="12" y="1"/>
                    <a:pt x="16" y="0"/>
                    <a:pt x="17" y="5"/>
                  </a:cubicBezTo>
                  <a:cubicBezTo>
                    <a:pt x="19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09" name="Freeform 1112"/>
            <p:cNvSpPr>
              <a:spLocks noChangeArrowheads="1"/>
            </p:cNvSpPr>
            <p:nvPr/>
          </p:nvSpPr>
          <p:spPr bwMode="auto">
            <a:xfrm>
              <a:off x="5081364" y="4622571"/>
              <a:ext cx="106363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10" name="Freeform 1113"/>
            <p:cNvSpPr>
              <a:spLocks noChangeArrowheads="1"/>
            </p:cNvSpPr>
            <p:nvPr/>
          </p:nvSpPr>
          <p:spPr bwMode="auto">
            <a:xfrm>
              <a:off x="5187727" y="4622571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11" name="Freeform 1114"/>
            <p:cNvSpPr>
              <a:spLocks noChangeArrowheads="1"/>
            </p:cNvSpPr>
            <p:nvPr/>
          </p:nvSpPr>
          <p:spPr bwMode="auto">
            <a:xfrm>
              <a:off x="5292502" y="4622571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12" name="Freeform 1115"/>
            <p:cNvSpPr>
              <a:spLocks noChangeArrowheads="1"/>
            </p:cNvSpPr>
            <p:nvPr/>
          </p:nvSpPr>
          <p:spPr bwMode="auto">
            <a:xfrm>
              <a:off x="5397277" y="4622571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13" name="Freeform 1116"/>
            <p:cNvSpPr>
              <a:spLocks noChangeArrowheads="1"/>
            </p:cNvSpPr>
            <p:nvPr/>
          </p:nvSpPr>
          <p:spPr bwMode="auto">
            <a:xfrm>
              <a:off x="5502052" y="4622571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14" name="Freeform 1117"/>
            <p:cNvSpPr>
              <a:spLocks noChangeArrowheads="1"/>
            </p:cNvSpPr>
            <p:nvPr/>
          </p:nvSpPr>
          <p:spPr bwMode="auto">
            <a:xfrm>
              <a:off x="5608414" y="4622571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15" name="Freeform 1122"/>
            <p:cNvSpPr>
              <a:spLocks noChangeArrowheads="1"/>
            </p:cNvSpPr>
            <p:nvPr/>
          </p:nvSpPr>
          <p:spPr bwMode="auto">
            <a:xfrm>
              <a:off x="3250977" y="467178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16" name="Freeform 1123"/>
            <p:cNvSpPr>
              <a:spLocks noChangeArrowheads="1"/>
            </p:cNvSpPr>
            <p:nvPr/>
          </p:nvSpPr>
          <p:spPr bwMode="auto">
            <a:xfrm>
              <a:off x="3355752" y="4671783"/>
              <a:ext cx="101600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17" name="Freeform 1124"/>
            <p:cNvSpPr>
              <a:spLocks noChangeArrowheads="1"/>
            </p:cNvSpPr>
            <p:nvPr/>
          </p:nvSpPr>
          <p:spPr bwMode="auto">
            <a:xfrm>
              <a:off x="5030564" y="4671783"/>
              <a:ext cx="101600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18" name="Freeform 1125"/>
            <p:cNvSpPr>
              <a:spLocks noChangeArrowheads="1"/>
            </p:cNvSpPr>
            <p:nvPr/>
          </p:nvSpPr>
          <p:spPr bwMode="auto">
            <a:xfrm>
              <a:off x="5136927" y="467178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19" name="Freeform 1126"/>
            <p:cNvSpPr>
              <a:spLocks noChangeArrowheads="1"/>
            </p:cNvSpPr>
            <p:nvPr/>
          </p:nvSpPr>
          <p:spPr bwMode="auto">
            <a:xfrm>
              <a:off x="5243289" y="467178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20" name="Freeform 1127"/>
            <p:cNvSpPr>
              <a:spLocks noChangeArrowheads="1"/>
            </p:cNvSpPr>
            <p:nvPr/>
          </p:nvSpPr>
          <p:spPr bwMode="auto">
            <a:xfrm>
              <a:off x="5346477" y="467178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21" name="Freeform 1128"/>
            <p:cNvSpPr>
              <a:spLocks noChangeArrowheads="1"/>
            </p:cNvSpPr>
            <p:nvPr/>
          </p:nvSpPr>
          <p:spPr bwMode="auto">
            <a:xfrm>
              <a:off x="5446489" y="4671783"/>
              <a:ext cx="106363" cy="87313"/>
            </a:xfrm>
            <a:custGeom>
              <a:avLst/>
              <a:gdLst>
                <a:gd name="T0" fmla="*/ 2147483646 w 21"/>
                <a:gd name="T1" fmla="*/ 1840912428 h 17"/>
                <a:gd name="T2" fmla="*/ 2147483646 w 21"/>
                <a:gd name="T3" fmla="*/ 2147483646 h 17"/>
                <a:gd name="T4" fmla="*/ 2147483646 w 21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22" name="Freeform 1129"/>
            <p:cNvSpPr>
              <a:spLocks noChangeArrowheads="1"/>
            </p:cNvSpPr>
            <p:nvPr/>
          </p:nvSpPr>
          <p:spPr bwMode="auto">
            <a:xfrm>
              <a:off x="5552852" y="467178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23" name="Freeform 1130"/>
            <p:cNvSpPr>
              <a:spLocks noChangeArrowheads="1"/>
            </p:cNvSpPr>
            <p:nvPr/>
          </p:nvSpPr>
          <p:spPr bwMode="auto">
            <a:xfrm>
              <a:off x="5659214" y="467178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24" name="Freeform 1135"/>
            <p:cNvSpPr>
              <a:spLocks noChangeArrowheads="1"/>
            </p:cNvSpPr>
            <p:nvPr/>
          </p:nvSpPr>
          <p:spPr bwMode="auto">
            <a:xfrm>
              <a:off x="3200177" y="4727346"/>
              <a:ext cx="100012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25" name="Freeform 1136"/>
            <p:cNvSpPr>
              <a:spLocks noChangeArrowheads="1"/>
            </p:cNvSpPr>
            <p:nvPr/>
          </p:nvSpPr>
          <p:spPr bwMode="auto">
            <a:xfrm>
              <a:off x="3306539" y="4727346"/>
              <a:ext cx="100013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26" name="Freeform 1137"/>
            <p:cNvSpPr>
              <a:spLocks noChangeArrowheads="1"/>
            </p:cNvSpPr>
            <p:nvPr/>
          </p:nvSpPr>
          <p:spPr bwMode="auto">
            <a:xfrm>
              <a:off x="5081364" y="4727346"/>
              <a:ext cx="106363" cy="87312"/>
            </a:xfrm>
            <a:custGeom>
              <a:avLst/>
              <a:gdLst>
                <a:gd name="T0" fmla="*/ 2147483646 w 21"/>
                <a:gd name="T1" fmla="*/ 1840891344 h 17"/>
                <a:gd name="T2" fmla="*/ 2147483646 w 21"/>
                <a:gd name="T3" fmla="*/ 2147483646 h 17"/>
                <a:gd name="T4" fmla="*/ 2147483646 w 21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27" name="Freeform 1138"/>
            <p:cNvSpPr>
              <a:spLocks noChangeArrowheads="1"/>
            </p:cNvSpPr>
            <p:nvPr/>
          </p:nvSpPr>
          <p:spPr bwMode="auto">
            <a:xfrm>
              <a:off x="5192489" y="4722583"/>
              <a:ext cx="84138" cy="85725"/>
            </a:xfrm>
            <a:custGeom>
              <a:avLst/>
              <a:gdLst>
                <a:gd name="T0" fmla="*/ 2147483646 w 17"/>
                <a:gd name="T1" fmla="*/ 2147483646 h 17"/>
                <a:gd name="T2" fmla="*/ 2147483646 w 17"/>
                <a:gd name="T3" fmla="*/ 2147483646 h 17"/>
                <a:gd name="T4" fmla="*/ 2147483646 w 17"/>
                <a:gd name="T5" fmla="*/ 214748364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9" y="3"/>
                  </a:moveTo>
                  <a:cubicBezTo>
                    <a:pt x="13" y="0"/>
                    <a:pt x="17" y="1"/>
                    <a:pt x="17" y="7"/>
                  </a:cubicBezTo>
                  <a:cubicBezTo>
                    <a:pt x="17" y="17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28" name="Freeform 1139"/>
            <p:cNvSpPr>
              <a:spLocks noChangeArrowheads="1"/>
            </p:cNvSpPr>
            <p:nvPr/>
          </p:nvSpPr>
          <p:spPr bwMode="auto">
            <a:xfrm>
              <a:off x="5298852" y="4722583"/>
              <a:ext cx="98425" cy="69850"/>
            </a:xfrm>
            <a:custGeom>
              <a:avLst/>
              <a:gdLst>
                <a:gd name="T0" fmla="*/ 2147483646 w 20"/>
                <a:gd name="T1" fmla="*/ 2147483646 h 14"/>
                <a:gd name="T2" fmla="*/ 2147483646 w 20"/>
                <a:gd name="T3" fmla="*/ 2147483646 h 14"/>
                <a:gd name="T4" fmla="*/ 2147483646 w 20"/>
                <a:gd name="T5" fmla="*/ 2147483646 h 14"/>
                <a:gd name="T6" fmla="*/ 0 60000 65536"/>
                <a:gd name="T7" fmla="*/ 0 60000 65536"/>
                <a:gd name="T8" fmla="*/ 0 60000 65536"/>
                <a:gd name="T9" fmla="*/ 0 w 20"/>
                <a:gd name="T10" fmla="*/ 0 h 14"/>
                <a:gd name="T11" fmla="*/ 20 w 20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4">
                  <a:moveTo>
                    <a:pt x="9" y="3"/>
                  </a:moveTo>
                  <a:cubicBezTo>
                    <a:pt x="13" y="0"/>
                    <a:pt x="20" y="4"/>
                    <a:pt x="17" y="9"/>
                  </a:cubicBezTo>
                  <a:cubicBezTo>
                    <a:pt x="14" y="14"/>
                    <a:pt x="0" y="8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29" name="Freeform 1140"/>
            <p:cNvSpPr>
              <a:spLocks noChangeArrowheads="1"/>
            </p:cNvSpPr>
            <p:nvPr/>
          </p:nvSpPr>
          <p:spPr bwMode="auto">
            <a:xfrm>
              <a:off x="5397277" y="4727346"/>
              <a:ext cx="100012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30" name="Freeform 1141"/>
            <p:cNvSpPr>
              <a:spLocks noChangeArrowheads="1"/>
            </p:cNvSpPr>
            <p:nvPr/>
          </p:nvSpPr>
          <p:spPr bwMode="auto">
            <a:xfrm>
              <a:off x="5502052" y="4727346"/>
              <a:ext cx="101600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31" name="Freeform 1142"/>
            <p:cNvSpPr>
              <a:spLocks noChangeArrowheads="1"/>
            </p:cNvSpPr>
            <p:nvPr/>
          </p:nvSpPr>
          <p:spPr bwMode="auto">
            <a:xfrm>
              <a:off x="5608414" y="4727346"/>
              <a:ext cx="100013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32" name="Freeform 1146"/>
            <p:cNvSpPr>
              <a:spLocks noChangeArrowheads="1"/>
            </p:cNvSpPr>
            <p:nvPr/>
          </p:nvSpPr>
          <p:spPr bwMode="auto">
            <a:xfrm>
              <a:off x="3255739" y="4778146"/>
              <a:ext cx="100013" cy="55562"/>
            </a:xfrm>
            <a:custGeom>
              <a:avLst/>
              <a:gdLst>
                <a:gd name="T0" fmla="*/ 2147483646 w 20"/>
                <a:gd name="T1" fmla="*/ 1672951616 h 11"/>
                <a:gd name="T2" fmla="*/ 2147483646 w 20"/>
                <a:gd name="T3" fmla="*/ 2147483646 h 11"/>
                <a:gd name="T4" fmla="*/ 2147483646 w 20"/>
                <a:gd name="T5" fmla="*/ 1672951616 h 11"/>
                <a:gd name="T6" fmla="*/ 0 60000 65536"/>
                <a:gd name="T7" fmla="*/ 0 60000 65536"/>
                <a:gd name="T8" fmla="*/ 0 60000 65536"/>
                <a:gd name="T9" fmla="*/ 0 w 20"/>
                <a:gd name="T10" fmla="*/ 0 h 11"/>
                <a:gd name="T11" fmla="*/ 20 w 20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1">
                  <a:moveTo>
                    <a:pt x="9" y="2"/>
                  </a:moveTo>
                  <a:cubicBezTo>
                    <a:pt x="13" y="0"/>
                    <a:pt x="20" y="3"/>
                    <a:pt x="17" y="7"/>
                  </a:cubicBezTo>
                  <a:cubicBezTo>
                    <a:pt x="14" y="11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33" name="Freeform 1147"/>
            <p:cNvSpPr>
              <a:spLocks noChangeArrowheads="1"/>
            </p:cNvSpPr>
            <p:nvPr/>
          </p:nvSpPr>
          <p:spPr bwMode="auto">
            <a:xfrm>
              <a:off x="5036914" y="4778146"/>
              <a:ext cx="95250" cy="74612"/>
            </a:xfrm>
            <a:custGeom>
              <a:avLst/>
              <a:gdLst>
                <a:gd name="T0" fmla="*/ 2147483646 w 19"/>
                <a:gd name="T1" fmla="*/ 1601700778 h 15"/>
                <a:gd name="T2" fmla="*/ 2147483646 w 19"/>
                <a:gd name="T3" fmla="*/ 2147483646 h 15"/>
                <a:gd name="T4" fmla="*/ 2147483646 w 19"/>
                <a:gd name="T5" fmla="*/ 1601700778 h 15"/>
                <a:gd name="T6" fmla="*/ 0 60000 65536"/>
                <a:gd name="T7" fmla="*/ 0 60000 65536"/>
                <a:gd name="T8" fmla="*/ 0 60000 65536"/>
                <a:gd name="T9" fmla="*/ 0 w 19"/>
                <a:gd name="T10" fmla="*/ 0 h 15"/>
                <a:gd name="T11" fmla="*/ 19 w 19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5">
                  <a:moveTo>
                    <a:pt x="9" y="2"/>
                  </a:moveTo>
                  <a:cubicBezTo>
                    <a:pt x="13" y="0"/>
                    <a:pt x="19" y="3"/>
                    <a:pt x="17" y="9"/>
                  </a:cubicBezTo>
                  <a:cubicBezTo>
                    <a:pt x="14" y="15"/>
                    <a:pt x="0" y="7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34" name="Freeform 1148"/>
            <p:cNvSpPr>
              <a:spLocks noChangeArrowheads="1"/>
            </p:cNvSpPr>
            <p:nvPr/>
          </p:nvSpPr>
          <p:spPr bwMode="auto">
            <a:xfrm>
              <a:off x="5446489" y="4778146"/>
              <a:ext cx="106363" cy="84137"/>
            </a:xfrm>
            <a:custGeom>
              <a:avLst/>
              <a:gdLst>
                <a:gd name="T0" fmla="*/ 2147483646 w 21"/>
                <a:gd name="T1" fmla="*/ 1631807420 h 17"/>
                <a:gd name="T2" fmla="*/ 2147483646 w 21"/>
                <a:gd name="T3" fmla="*/ 2147483646 h 17"/>
                <a:gd name="T4" fmla="*/ 2147483646 w 21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35" name="Freeform 1149"/>
            <p:cNvSpPr>
              <a:spLocks noChangeArrowheads="1"/>
            </p:cNvSpPr>
            <p:nvPr/>
          </p:nvSpPr>
          <p:spPr bwMode="auto">
            <a:xfrm>
              <a:off x="5552852" y="47781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36" name="Freeform 1153"/>
            <p:cNvSpPr>
              <a:spLocks noChangeArrowheads="1"/>
            </p:cNvSpPr>
            <p:nvPr/>
          </p:nvSpPr>
          <p:spPr bwMode="auto">
            <a:xfrm>
              <a:off x="5502052" y="4828946"/>
              <a:ext cx="101600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37" name="Freeform 1154"/>
            <p:cNvSpPr>
              <a:spLocks noChangeArrowheads="1"/>
            </p:cNvSpPr>
            <p:nvPr/>
          </p:nvSpPr>
          <p:spPr bwMode="auto">
            <a:xfrm>
              <a:off x="5597302" y="4828946"/>
              <a:ext cx="125412" cy="85725"/>
            </a:xfrm>
            <a:custGeom>
              <a:avLst/>
              <a:gdLst>
                <a:gd name="T0" fmla="*/ 2147483646 w 25"/>
                <a:gd name="T1" fmla="*/ 2147483646 h 17"/>
                <a:gd name="T2" fmla="*/ 2147483646 w 25"/>
                <a:gd name="T3" fmla="*/ 2147483646 h 17"/>
                <a:gd name="T4" fmla="*/ 2147483646 w 25"/>
                <a:gd name="T5" fmla="*/ 2147483646 h 17"/>
                <a:gd name="T6" fmla="*/ 0 60000 65536"/>
                <a:gd name="T7" fmla="*/ 0 60000 65536"/>
                <a:gd name="T8" fmla="*/ 0 60000 65536"/>
                <a:gd name="T9" fmla="*/ 0 w 25"/>
                <a:gd name="T10" fmla="*/ 0 h 17"/>
                <a:gd name="T11" fmla="*/ 25 w 25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7">
                  <a:moveTo>
                    <a:pt x="12" y="3"/>
                  </a:moveTo>
                  <a:cubicBezTo>
                    <a:pt x="15" y="0"/>
                    <a:pt x="18" y="1"/>
                    <a:pt x="19" y="4"/>
                  </a:cubicBezTo>
                  <a:cubicBezTo>
                    <a:pt x="25" y="17"/>
                    <a:pt x="0" y="11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38" name="Freeform 6"/>
            <p:cNvSpPr>
              <a:spLocks noChangeArrowheads="1"/>
            </p:cNvSpPr>
            <p:nvPr/>
          </p:nvSpPr>
          <p:spPr bwMode="auto">
            <a:xfrm>
              <a:off x="8332564" y="2068283"/>
              <a:ext cx="114300" cy="50800"/>
            </a:xfrm>
            <a:custGeom>
              <a:avLst/>
              <a:gdLst>
                <a:gd name="T0" fmla="*/ 2147483646 w 23"/>
                <a:gd name="T1" fmla="*/ 0 h 10"/>
                <a:gd name="T2" fmla="*/ 2147483646 w 23"/>
                <a:gd name="T3" fmla="*/ 2147483646 h 10"/>
                <a:gd name="T4" fmla="*/ 2147483646 w 23"/>
                <a:gd name="T5" fmla="*/ 0 h 10"/>
                <a:gd name="T6" fmla="*/ 0 60000 65536"/>
                <a:gd name="T7" fmla="*/ 0 60000 65536"/>
                <a:gd name="T8" fmla="*/ 0 60000 65536"/>
                <a:gd name="T9" fmla="*/ 0 w 23"/>
                <a:gd name="T10" fmla="*/ 0 h 10"/>
                <a:gd name="T11" fmla="*/ 23 w 23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0">
                  <a:moveTo>
                    <a:pt x="13" y="0"/>
                  </a:moveTo>
                  <a:cubicBezTo>
                    <a:pt x="11" y="0"/>
                    <a:pt x="23" y="6"/>
                    <a:pt x="14" y="9"/>
                  </a:cubicBezTo>
                  <a:cubicBezTo>
                    <a:pt x="8" y="10"/>
                    <a:pt x="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39" name="Freeform 7"/>
            <p:cNvSpPr>
              <a:spLocks noChangeArrowheads="1"/>
            </p:cNvSpPr>
            <p:nvPr/>
          </p:nvSpPr>
          <p:spPr bwMode="auto">
            <a:xfrm>
              <a:off x="8432577" y="2053996"/>
              <a:ext cx="98425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40" name="Freeform 8"/>
            <p:cNvSpPr>
              <a:spLocks noChangeArrowheads="1"/>
            </p:cNvSpPr>
            <p:nvPr/>
          </p:nvSpPr>
          <p:spPr bwMode="auto">
            <a:xfrm>
              <a:off x="8527827" y="2053996"/>
              <a:ext cx="125412" cy="85725"/>
            </a:xfrm>
            <a:custGeom>
              <a:avLst/>
              <a:gdLst>
                <a:gd name="T0" fmla="*/ 2147483646 w 25"/>
                <a:gd name="T1" fmla="*/ 2147483646 h 17"/>
                <a:gd name="T2" fmla="*/ 2147483646 w 25"/>
                <a:gd name="T3" fmla="*/ 2147483646 h 17"/>
                <a:gd name="T4" fmla="*/ 2147483646 w 25"/>
                <a:gd name="T5" fmla="*/ 2147483646 h 17"/>
                <a:gd name="T6" fmla="*/ 0 60000 65536"/>
                <a:gd name="T7" fmla="*/ 0 60000 65536"/>
                <a:gd name="T8" fmla="*/ 0 60000 65536"/>
                <a:gd name="T9" fmla="*/ 0 w 25"/>
                <a:gd name="T10" fmla="*/ 0 h 17"/>
                <a:gd name="T11" fmla="*/ 25 w 25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7">
                  <a:moveTo>
                    <a:pt x="11" y="3"/>
                  </a:moveTo>
                  <a:cubicBezTo>
                    <a:pt x="12" y="2"/>
                    <a:pt x="18" y="0"/>
                    <a:pt x="19" y="4"/>
                  </a:cubicBezTo>
                  <a:cubicBezTo>
                    <a:pt x="25" y="17"/>
                    <a:pt x="0" y="10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41" name="Freeform 9"/>
            <p:cNvSpPr>
              <a:spLocks noChangeArrowheads="1"/>
            </p:cNvSpPr>
            <p:nvPr/>
          </p:nvSpPr>
          <p:spPr bwMode="auto">
            <a:xfrm>
              <a:off x="8994552" y="2042883"/>
              <a:ext cx="63500" cy="80963"/>
            </a:xfrm>
            <a:custGeom>
              <a:avLst/>
              <a:gdLst>
                <a:gd name="T0" fmla="*/ 1555579038 w 13"/>
                <a:gd name="T1" fmla="*/ 2147483646 h 16"/>
                <a:gd name="T2" fmla="*/ 1555579038 w 13"/>
                <a:gd name="T3" fmla="*/ 2147483646 h 16"/>
                <a:gd name="T4" fmla="*/ 1555579038 w 13"/>
                <a:gd name="T5" fmla="*/ 2147483646 h 16"/>
                <a:gd name="T6" fmla="*/ 0 60000 65536"/>
                <a:gd name="T7" fmla="*/ 0 60000 65536"/>
                <a:gd name="T8" fmla="*/ 0 60000 65536"/>
                <a:gd name="T9" fmla="*/ 0 w 13"/>
                <a:gd name="T10" fmla="*/ 0 h 16"/>
                <a:gd name="T11" fmla="*/ 13 w 13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6">
                  <a:moveTo>
                    <a:pt x="2" y="5"/>
                  </a:moveTo>
                  <a:cubicBezTo>
                    <a:pt x="11" y="0"/>
                    <a:pt x="13" y="16"/>
                    <a:pt x="2" y="14"/>
                  </a:cubicBezTo>
                  <a:cubicBezTo>
                    <a:pt x="0" y="13"/>
                    <a:pt x="0" y="6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42" name="Freeform 10"/>
            <p:cNvSpPr>
              <a:spLocks noChangeArrowheads="1"/>
            </p:cNvSpPr>
            <p:nvPr/>
          </p:nvSpPr>
          <p:spPr bwMode="auto">
            <a:xfrm>
              <a:off x="9058052" y="2053996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43" name="Freeform 11"/>
            <p:cNvSpPr>
              <a:spLocks noChangeArrowheads="1"/>
            </p:cNvSpPr>
            <p:nvPr/>
          </p:nvSpPr>
          <p:spPr bwMode="auto">
            <a:xfrm>
              <a:off x="9164414" y="2053996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44" name="Freeform 12"/>
            <p:cNvSpPr>
              <a:spLocks noChangeArrowheads="1"/>
            </p:cNvSpPr>
            <p:nvPr/>
          </p:nvSpPr>
          <p:spPr bwMode="auto">
            <a:xfrm>
              <a:off x="9273952" y="2053996"/>
              <a:ext cx="100012" cy="69850"/>
            </a:xfrm>
            <a:custGeom>
              <a:avLst/>
              <a:gdLst>
                <a:gd name="T0" fmla="*/ 2147483646 w 20"/>
                <a:gd name="T1" fmla="*/ 2147483646 h 14"/>
                <a:gd name="T2" fmla="*/ 2147483646 w 20"/>
                <a:gd name="T3" fmla="*/ 2147483646 h 14"/>
                <a:gd name="T4" fmla="*/ 2147483646 w 20"/>
                <a:gd name="T5" fmla="*/ 2147483646 h 14"/>
                <a:gd name="T6" fmla="*/ 0 60000 65536"/>
                <a:gd name="T7" fmla="*/ 0 60000 65536"/>
                <a:gd name="T8" fmla="*/ 0 60000 65536"/>
                <a:gd name="T9" fmla="*/ 0 w 20"/>
                <a:gd name="T10" fmla="*/ 0 h 14"/>
                <a:gd name="T11" fmla="*/ 20 w 20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4">
                  <a:moveTo>
                    <a:pt x="8" y="3"/>
                  </a:moveTo>
                  <a:cubicBezTo>
                    <a:pt x="13" y="0"/>
                    <a:pt x="20" y="4"/>
                    <a:pt x="16" y="9"/>
                  </a:cubicBezTo>
                  <a:cubicBezTo>
                    <a:pt x="13" y="14"/>
                    <a:pt x="0" y="8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45" name="Freeform 13"/>
            <p:cNvSpPr>
              <a:spLocks noChangeArrowheads="1"/>
            </p:cNvSpPr>
            <p:nvPr/>
          </p:nvSpPr>
          <p:spPr bwMode="auto">
            <a:xfrm>
              <a:off x="8170639" y="210955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46" name="Freeform 14"/>
            <p:cNvSpPr>
              <a:spLocks noChangeArrowheads="1"/>
            </p:cNvSpPr>
            <p:nvPr/>
          </p:nvSpPr>
          <p:spPr bwMode="auto">
            <a:xfrm>
              <a:off x="8270652" y="2109558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47" name="Freeform 15"/>
            <p:cNvSpPr>
              <a:spLocks noChangeArrowheads="1"/>
            </p:cNvSpPr>
            <p:nvPr/>
          </p:nvSpPr>
          <p:spPr bwMode="auto">
            <a:xfrm>
              <a:off x="8377014" y="210955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48" name="Freeform 16"/>
            <p:cNvSpPr>
              <a:spLocks noChangeArrowheads="1"/>
            </p:cNvSpPr>
            <p:nvPr/>
          </p:nvSpPr>
          <p:spPr bwMode="auto">
            <a:xfrm>
              <a:off x="8483377" y="2109558"/>
              <a:ext cx="98425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49" name="Freeform 17"/>
            <p:cNvSpPr>
              <a:spLocks noChangeArrowheads="1"/>
            </p:cNvSpPr>
            <p:nvPr/>
          </p:nvSpPr>
          <p:spPr bwMode="auto">
            <a:xfrm>
              <a:off x="8692927" y="210955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50" name="Freeform 18"/>
            <p:cNvSpPr>
              <a:spLocks noChangeArrowheads="1"/>
            </p:cNvSpPr>
            <p:nvPr/>
          </p:nvSpPr>
          <p:spPr bwMode="auto">
            <a:xfrm>
              <a:off x="8797702" y="2109558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51" name="Freeform 19"/>
            <p:cNvSpPr>
              <a:spLocks noChangeArrowheads="1"/>
            </p:cNvSpPr>
            <p:nvPr/>
          </p:nvSpPr>
          <p:spPr bwMode="auto">
            <a:xfrm>
              <a:off x="8902477" y="210955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52" name="Freeform 20"/>
            <p:cNvSpPr>
              <a:spLocks noChangeArrowheads="1"/>
            </p:cNvSpPr>
            <p:nvPr/>
          </p:nvSpPr>
          <p:spPr bwMode="auto">
            <a:xfrm>
              <a:off x="9002489" y="2109558"/>
              <a:ext cx="106363" cy="84138"/>
            </a:xfrm>
            <a:custGeom>
              <a:avLst/>
              <a:gdLst>
                <a:gd name="T0" fmla="*/ 2147483646 w 21"/>
                <a:gd name="T1" fmla="*/ 1631826814 h 17"/>
                <a:gd name="T2" fmla="*/ 2147483646 w 21"/>
                <a:gd name="T3" fmla="*/ 2147483646 h 17"/>
                <a:gd name="T4" fmla="*/ 2147483646 w 21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53" name="Freeform 21"/>
            <p:cNvSpPr>
              <a:spLocks noChangeArrowheads="1"/>
            </p:cNvSpPr>
            <p:nvPr/>
          </p:nvSpPr>
          <p:spPr bwMode="auto">
            <a:xfrm>
              <a:off x="9108852" y="210955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54" name="Freeform 22"/>
            <p:cNvSpPr>
              <a:spLocks noChangeArrowheads="1"/>
            </p:cNvSpPr>
            <p:nvPr/>
          </p:nvSpPr>
          <p:spPr bwMode="auto">
            <a:xfrm>
              <a:off x="9213627" y="2109558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2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55" name="Freeform 23"/>
            <p:cNvSpPr>
              <a:spLocks noChangeArrowheads="1"/>
            </p:cNvSpPr>
            <p:nvPr/>
          </p:nvSpPr>
          <p:spPr bwMode="auto">
            <a:xfrm>
              <a:off x="9319989" y="2109558"/>
              <a:ext cx="123825" cy="69850"/>
            </a:xfrm>
            <a:custGeom>
              <a:avLst/>
              <a:gdLst>
                <a:gd name="T0" fmla="*/ 2147483646 w 25"/>
                <a:gd name="T1" fmla="*/ 2147483646 h 14"/>
                <a:gd name="T2" fmla="*/ 2147483646 w 25"/>
                <a:gd name="T3" fmla="*/ 2147483646 h 14"/>
                <a:gd name="T4" fmla="*/ 2147483646 w 25"/>
                <a:gd name="T5" fmla="*/ 2147483646 h 14"/>
                <a:gd name="T6" fmla="*/ 0 60000 65536"/>
                <a:gd name="T7" fmla="*/ 0 60000 65536"/>
                <a:gd name="T8" fmla="*/ 0 60000 65536"/>
                <a:gd name="T9" fmla="*/ 0 w 25"/>
                <a:gd name="T10" fmla="*/ 0 h 14"/>
                <a:gd name="T11" fmla="*/ 25 w 25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">
                  <a:moveTo>
                    <a:pt x="9" y="3"/>
                  </a:moveTo>
                  <a:cubicBezTo>
                    <a:pt x="11" y="1"/>
                    <a:pt x="16" y="0"/>
                    <a:pt x="18" y="3"/>
                  </a:cubicBezTo>
                  <a:cubicBezTo>
                    <a:pt x="25" y="14"/>
                    <a:pt x="0" y="12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56" name="Freeform 24"/>
            <p:cNvSpPr>
              <a:spLocks noChangeArrowheads="1"/>
            </p:cNvSpPr>
            <p:nvPr/>
          </p:nvSpPr>
          <p:spPr bwMode="auto">
            <a:xfrm>
              <a:off x="9434289" y="2104796"/>
              <a:ext cx="120650" cy="69850"/>
            </a:xfrm>
            <a:custGeom>
              <a:avLst/>
              <a:gdLst>
                <a:gd name="T0" fmla="*/ 2147483646 w 24"/>
                <a:gd name="T1" fmla="*/ 2147483646 h 14"/>
                <a:gd name="T2" fmla="*/ 2147483646 w 24"/>
                <a:gd name="T3" fmla="*/ 2147483646 h 14"/>
                <a:gd name="T4" fmla="*/ 2147483646 w 24"/>
                <a:gd name="T5" fmla="*/ 2147483646 h 14"/>
                <a:gd name="T6" fmla="*/ 0 60000 65536"/>
                <a:gd name="T7" fmla="*/ 0 60000 65536"/>
                <a:gd name="T8" fmla="*/ 0 60000 65536"/>
                <a:gd name="T9" fmla="*/ 0 w 24"/>
                <a:gd name="T10" fmla="*/ 0 h 14"/>
                <a:gd name="T11" fmla="*/ 24 w 24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14">
                  <a:moveTo>
                    <a:pt x="5" y="6"/>
                  </a:moveTo>
                  <a:cubicBezTo>
                    <a:pt x="5" y="5"/>
                    <a:pt x="12" y="0"/>
                    <a:pt x="16" y="4"/>
                  </a:cubicBezTo>
                  <a:cubicBezTo>
                    <a:pt x="24" y="13"/>
                    <a:pt x="0" y="14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57" name="Freeform 25"/>
            <p:cNvSpPr>
              <a:spLocks noChangeArrowheads="1"/>
            </p:cNvSpPr>
            <p:nvPr/>
          </p:nvSpPr>
          <p:spPr bwMode="auto">
            <a:xfrm>
              <a:off x="8019827" y="2168296"/>
              <a:ext cx="95250" cy="76200"/>
            </a:xfrm>
            <a:custGeom>
              <a:avLst/>
              <a:gdLst>
                <a:gd name="T0" fmla="*/ 2147483646 w 19"/>
                <a:gd name="T1" fmla="*/ 0 h 15"/>
                <a:gd name="T2" fmla="*/ 2147483646 w 19"/>
                <a:gd name="T3" fmla="*/ 2147483646 h 15"/>
                <a:gd name="T4" fmla="*/ 2147483646 w 19"/>
                <a:gd name="T5" fmla="*/ 0 h 15"/>
                <a:gd name="T6" fmla="*/ 0 60000 65536"/>
                <a:gd name="T7" fmla="*/ 0 60000 65536"/>
                <a:gd name="T8" fmla="*/ 0 60000 65536"/>
                <a:gd name="T9" fmla="*/ 0 w 19"/>
                <a:gd name="T10" fmla="*/ 0 h 15"/>
                <a:gd name="T11" fmla="*/ 19 w 19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5">
                  <a:moveTo>
                    <a:pt x="11" y="0"/>
                  </a:moveTo>
                  <a:cubicBezTo>
                    <a:pt x="12" y="0"/>
                    <a:pt x="19" y="1"/>
                    <a:pt x="16" y="7"/>
                  </a:cubicBezTo>
                  <a:cubicBezTo>
                    <a:pt x="12" y="15"/>
                    <a:pt x="0" y="2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58" name="Freeform 26"/>
            <p:cNvSpPr>
              <a:spLocks noChangeArrowheads="1"/>
            </p:cNvSpPr>
            <p:nvPr/>
          </p:nvSpPr>
          <p:spPr bwMode="auto">
            <a:xfrm>
              <a:off x="8121427" y="2165121"/>
              <a:ext cx="85725" cy="79375"/>
            </a:xfrm>
            <a:custGeom>
              <a:avLst/>
              <a:gdLst>
                <a:gd name="T0" fmla="*/ 2147483646 w 17"/>
                <a:gd name="T1" fmla="*/ 725432930 h 16"/>
                <a:gd name="T2" fmla="*/ 2147483646 w 17"/>
                <a:gd name="T3" fmla="*/ 2147483646 h 16"/>
                <a:gd name="T4" fmla="*/ 2147483646 w 17"/>
                <a:gd name="T5" fmla="*/ 725432930 h 16"/>
                <a:gd name="T6" fmla="*/ 0 60000 65536"/>
                <a:gd name="T7" fmla="*/ 0 60000 65536"/>
                <a:gd name="T8" fmla="*/ 0 60000 65536"/>
                <a:gd name="T9" fmla="*/ 0 w 17"/>
                <a:gd name="T10" fmla="*/ 0 h 16"/>
                <a:gd name="T11" fmla="*/ 17 w 17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6">
                  <a:moveTo>
                    <a:pt x="9" y="1"/>
                  </a:moveTo>
                  <a:cubicBezTo>
                    <a:pt x="9" y="2"/>
                    <a:pt x="17" y="0"/>
                    <a:pt x="17" y="5"/>
                  </a:cubicBezTo>
                  <a:cubicBezTo>
                    <a:pt x="17" y="16"/>
                    <a:pt x="0" y="7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59" name="Freeform 27"/>
            <p:cNvSpPr>
              <a:spLocks noChangeArrowheads="1"/>
            </p:cNvSpPr>
            <p:nvPr/>
          </p:nvSpPr>
          <p:spPr bwMode="auto">
            <a:xfrm>
              <a:off x="8326214" y="2160358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60" name="Freeform 28"/>
            <p:cNvSpPr>
              <a:spLocks noChangeArrowheads="1"/>
            </p:cNvSpPr>
            <p:nvPr/>
          </p:nvSpPr>
          <p:spPr bwMode="auto">
            <a:xfrm>
              <a:off x="8427814" y="2160358"/>
              <a:ext cx="100013" cy="77788"/>
            </a:xfrm>
            <a:custGeom>
              <a:avLst/>
              <a:gdLst>
                <a:gd name="T0" fmla="*/ 2147483646 w 20"/>
                <a:gd name="T1" fmla="*/ 1551530278 h 16"/>
                <a:gd name="T2" fmla="*/ 2147483646 w 20"/>
                <a:gd name="T3" fmla="*/ 2147483646 h 16"/>
                <a:gd name="T4" fmla="*/ 2147483646 w 20"/>
                <a:gd name="T5" fmla="*/ 1551530278 h 16"/>
                <a:gd name="T6" fmla="*/ 0 60000 65536"/>
                <a:gd name="T7" fmla="*/ 0 60000 65536"/>
                <a:gd name="T8" fmla="*/ 0 60000 65536"/>
                <a:gd name="T9" fmla="*/ 0 w 20"/>
                <a:gd name="T10" fmla="*/ 0 h 16"/>
                <a:gd name="T11" fmla="*/ 20 w 20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6">
                  <a:moveTo>
                    <a:pt x="11" y="2"/>
                  </a:moveTo>
                  <a:cubicBezTo>
                    <a:pt x="14" y="0"/>
                    <a:pt x="18" y="0"/>
                    <a:pt x="18" y="5"/>
                  </a:cubicBezTo>
                  <a:cubicBezTo>
                    <a:pt x="20" y="16"/>
                    <a:pt x="0" y="9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61" name="Freeform 29"/>
            <p:cNvSpPr>
              <a:spLocks noChangeArrowheads="1"/>
            </p:cNvSpPr>
            <p:nvPr/>
          </p:nvSpPr>
          <p:spPr bwMode="auto">
            <a:xfrm>
              <a:off x="8637364" y="2160358"/>
              <a:ext cx="104775" cy="88900"/>
            </a:xfrm>
            <a:custGeom>
              <a:avLst/>
              <a:gdLst>
                <a:gd name="T0" fmla="*/ 2147483646 w 21"/>
                <a:gd name="T1" fmla="*/ 1590351856 h 18"/>
                <a:gd name="T2" fmla="*/ 2147483646 w 21"/>
                <a:gd name="T3" fmla="*/ 2147483646 h 18"/>
                <a:gd name="T4" fmla="*/ 2147483646 w 21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62" name="Freeform 30"/>
            <p:cNvSpPr>
              <a:spLocks noChangeArrowheads="1"/>
            </p:cNvSpPr>
            <p:nvPr/>
          </p:nvSpPr>
          <p:spPr bwMode="auto">
            <a:xfrm>
              <a:off x="8742139" y="2160358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63" name="Freeform 31"/>
            <p:cNvSpPr>
              <a:spLocks noChangeArrowheads="1"/>
            </p:cNvSpPr>
            <p:nvPr/>
          </p:nvSpPr>
          <p:spPr bwMode="auto">
            <a:xfrm>
              <a:off x="8848502" y="2160358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64" name="Freeform 32"/>
            <p:cNvSpPr>
              <a:spLocks noChangeArrowheads="1"/>
            </p:cNvSpPr>
            <p:nvPr/>
          </p:nvSpPr>
          <p:spPr bwMode="auto">
            <a:xfrm>
              <a:off x="8954864" y="2160358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65" name="Freeform 33"/>
            <p:cNvSpPr>
              <a:spLocks noChangeArrowheads="1"/>
            </p:cNvSpPr>
            <p:nvPr/>
          </p:nvSpPr>
          <p:spPr bwMode="auto">
            <a:xfrm>
              <a:off x="9058052" y="2160358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66" name="Freeform 34"/>
            <p:cNvSpPr>
              <a:spLocks noChangeArrowheads="1"/>
            </p:cNvSpPr>
            <p:nvPr/>
          </p:nvSpPr>
          <p:spPr bwMode="auto">
            <a:xfrm>
              <a:off x="9164414" y="2160358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67" name="Freeform 35"/>
            <p:cNvSpPr>
              <a:spLocks noChangeArrowheads="1"/>
            </p:cNvSpPr>
            <p:nvPr/>
          </p:nvSpPr>
          <p:spPr bwMode="auto">
            <a:xfrm>
              <a:off x="9267602" y="2160358"/>
              <a:ext cx="103187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68" name="Freeform 36"/>
            <p:cNvSpPr>
              <a:spLocks noChangeArrowheads="1"/>
            </p:cNvSpPr>
            <p:nvPr/>
          </p:nvSpPr>
          <p:spPr bwMode="auto">
            <a:xfrm>
              <a:off x="9373964" y="2160358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69" name="Freeform 37"/>
            <p:cNvSpPr>
              <a:spLocks noChangeArrowheads="1"/>
            </p:cNvSpPr>
            <p:nvPr/>
          </p:nvSpPr>
          <p:spPr bwMode="auto">
            <a:xfrm>
              <a:off x="8081739" y="2215921"/>
              <a:ext cx="84138" cy="69850"/>
            </a:xfrm>
            <a:custGeom>
              <a:avLst/>
              <a:gdLst>
                <a:gd name="T0" fmla="*/ 2147483646 w 17"/>
                <a:gd name="T1" fmla="*/ 1647946104 h 14"/>
                <a:gd name="T2" fmla="*/ 2147483646 w 17"/>
                <a:gd name="T3" fmla="*/ 2147483646 h 14"/>
                <a:gd name="T4" fmla="*/ 2147483646 w 17"/>
                <a:gd name="T5" fmla="*/ 1647946104 h 14"/>
                <a:gd name="T6" fmla="*/ 0 60000 65536"/>
                <a:gd name="T7" fmla="*/ 0 60000 65536"/>
                <a:gd name="T8" fmla="*/ 0 60000 65536"/>
                <a:gd name="T9" fmla="*/ 0 w 17"/>
                <a:gd name="T10" fmla="*/ 0 h 14"/>
                <a:gd name="T11" fmla="*/ 17 w 17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4">
                  <a:moveTo>
                    <a:pt x="8" y="2"/>
                  </a:moveTo>
                  <a:cubicBezTo>
                    <a:pt x="11" y="0"/>
                    <a:pt x="17" y="3"/>
                    <a:pt x="14" y="8"/>
                  </a:cubicBezTo>
                  <a:cubicBezTo>
                    <a:pt x="12" y="14"/>
                    <a:pt x="0" y="7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70" name="Freeform 38"/>
            <p:cNvSpPr>
              <a:spLocks noChangeArrowheads="1"/>
            </p:cNvSpPr>
            <p:nvPr/>
          </p:nvSpPr>
          <p:spPr bwMode="auto">
            <a:xfrm>
              <a:off x="8270652" y="2215921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71" name="Freeform 39"/>
            <p:cNvSpPr>
              <a:spLocks noChangeArrowheads="1"/>
            </p:cNvSpPr>
            <p:nvPr/>
          </p:nvSpPr>
          <p:spPr bwMode="auto">
            <a:xfrm>
              <a:off x="8396064" y="2193696"/>
              <a:ext cx="69850" cy="85725"/>
            </a:xfrm>
            <a:custGeom>
              <a:avLst/>
              <a:gdLst>
                <a:gd name="T0" fmla="*/ 2147483646 w 14"/>
                <a:gd name="T1" fmla="*/ 2147483646 h 17"/>
                <a:gd name="T2" fmla="*/ 2147483646 w 14"/>
                <a:gd name="T3" fmla="*/ 2147483646 h 17"/>
                <a:gd name="T4" fmla="*/ 2147483646 w 14"/>
                <a:gd name="T5" fmla="*/ 2147483646 h 17"/>
                <a:gd name="T6" fmla="*/ 0 60000 65536"/>
                <a:gd name="T7" fmla="*/ 0 60000 65536"/>
                <a:gd name="T8" fmla="*/ 0 60000 65536"/>
                <a:gd name="T9" fmla="*/ 0 w 14"/>
                <a:gd name="T10" fmla="*/ 0 h 17"/>
                <a:gd name="T11" fmla="*/ 14 w 14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7">
                  <a:moveTo>
                    <a:pt x="6" y="6"/>
                  </a:moveTo>
                  <a:cubicBezTo>
                    <a:pt x="13" y="0"/>
                    <a:pt x="14" y="14"/>
                    <a:pt x="10" y="15"/>
                  </a:cubicBezTo>
                  <a:cubicBezTo>
                    <a:pt x="4" y="17"/>
                    <a:pt x="0" y="11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72" name="Freeform 40"/>
            <p:cNvSpPr>
              <a:spLocks noChangeArrowheads="1"/>
            </p:cNvSpPr>
            <p:nvPr/>
          </p:nvSpPr>
          <p:spPr bwMode="auto">
            <a:xfrm>
              <a:off x="8586564" y="22159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73" name="Freeform 41"/>
            <p:cNvSpPr>
              <a:spLocks noChangeArrowheads="1"/>
            </p:cNvSpPr>
            <p:nvPr/>
          </p:nvSpPr>
          <p:spPr bwMode="auto">
            <a:xfrm>
              <a:off x="8692927" y="22159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74" name="Freeform 42"/>
            <p:cNvSpPr>
              <a:spLocks noChangeArrowheads="1"/>
            </p:cNvSpPr>
            <p:nvPr/>
          </p:nvSpPr>
          <p:spPr bwMode="auto">
            <a:xfrm>
              <a:off x="8797702" y="2215921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75" name="Freeform 43"/>
            <p:cNvSpPr>
              <a:spLocks noChangeArrowheads="1"/>
            </p:cNvSpPr>
            <p:nvPr/>
          </p:nvSpPr>
          <p:spPr bwMode="auto">
            <a:xfrm>
              <a:off x="8902477" y="22159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76" name="Freeform 44"/>
            <p:cNvSpPr>
              <a:spLocks noChangeArrowheads="1"/>
            </p:cNvSpPr>
            <p:nvPr/>
          </p:nvSpPr>
          <p:spPr bwMode="auto">
            <a:xfrm>
              <a:off x="9002489" y="2215921"/>
              <a:ext cx="106363" cy="84137"/>
            </a:xfrm>
            <a:custGeom>
              <a:avLst/>
              <a:gdLst>
                <a:gd name="T0" fmla="*/ 2147483646 w 21"/>
                <a:gd name="T1" fmla="*/ 1631807420 h 17"/>
                <a:gd name="T2" fmla="*/ 2147483646 w 21"/>
                <a:gd name="T3" fmla="*/ 2147483646 h 17"/>
                <a:gd name="T4" fmla="*/ 2147483646 w 21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77" name="Freeform 45"/>
            <p:cNvSpPr>
              <a:spLocks noChangeArrowheads="1"/>
            </p:cNvSpPr>
            <p:nvPr/>
          </p:nvSpPr>
          <p:spPr bwMode="auto">
            <a:xfrm>
              <a:off x="9108852" y="22159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78" name="Freeform 46"/>
            <p:cNvSpPr>
              <a:spLocks noChangeArrowheads="1"/>
            </p:cNvSpPr>
            <p:nvPr/>
          </p:nvSpPr>
          <p:spPr bwMode="auto">
            <a:xfrm>
              <a:off x="9213627" y="2215921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79" name="Freeform 47"/>
            <p:cNvSpPr>
              <a:spLocks noChangeArrowheads="1"/>
            </p:cNvSpPr>
            <p:nvPr/>
          </p:nvSpPr>
          <p:spPr bwMode="auto">
            <a:xfrm>
              <a:off x="9319989" y="2215921"/>
              <a:ext cx="98425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80" name="Freeform 48"/>
            <p:cNvSpPr>
              <a:spLocks noChangeArrowheads="1"/>
            </p:cNvSpPr>
            <p:nvPr/>
          </p:nvSpPr>
          <p:spPr bwMode="auto">
            <a:xfrm>
              <a:off x="8567514" y="2255608"/>
              <a:ext cx="69850" cy="79375"/>
            </a:xfrm>
            <a:custGeom>
              <a:avLst/>
              <a:gdLst>
                <a:gd name="T0" fmla="*/ 2147483646 w 14"/>
                <a:gd name="T1" fmla="*/ 2147483646 h 16"/>
                <a:gd name="T2" fmla="*/ 2147483646 w 14"/>
                <a:gd name="T3" fmla="*/ 2147483646 h 16"/>
                <a:gd name="T4" fmla="*/ 2147483646 w 14"/>
                <a:gd name="T5" fmla="*/ 2147483646 h 16"/>
                <a:gd name="T6" fmla="*/ 0 60000 65536"/>
                <a:gd name="T7" fmla="*/ 0 60000 65536"/>
                <a:gd name="T8" fmla="*/ 0 60000 65536"/>
                <a:gd name="T9" fmla="*/ 0 w 14"/>
                <a:gd name="T10" fmla="*/ 0 h 16"/>
                <a:gd name="T11" fmla="*/ 14 w 14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6">
                  <a:moveTo>
                    <a:pt x="3" y="4"/>
                  </a:moveTo>
                  <a:cubicBezTo>
                    <a:pt x="12" y="0"/>
                    <a:pt x="14" y="16"/>
                    <a:pt x="3" y="13"/>
                  </a:cubicBezTo>
                  <a:cubicBezTo>
                    <a:pt x="2" y="13"/>
                    <a:pt x="0" y="6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81" name="Freeform 49"/>
            <p:cNvSpPr>
              <a:spLocks noChangeArrowheads="1"/>
            </p:cNvSpPr>
            <p:nvPr/>
          </p:nvSpPr>
          <p:spPr bwMode="auto">
            <a:xfrm>
              <a:off x="8637364" y="2263546"/>
              <a:ext cx="104775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82" name="Freeform 50"/>
            <p:cNvSpPr>
              <a:spLocks noChangeArrowheads="1"/>
            </p:cNvSpPr>
            <p:nvPr/>
          </p:nvSpPr>
          <p:spPr bwMode="auto">
            <a:xfrm>
              <a:off x="8742139" y="2263546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83" name="Freeform 51"/>
            <p:cNvSpPr>
              <a:spLocks noChangeArrowheads="1"/>
            </p:cNvSpPr>
            <p:nvPr/>
          </p:nvSpPr>
          <p:spPr bwMode="auto">
            <a:xfrm>
              <a:off x="8848502" y="226354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84" name="Freeform 52"/>
            <p:cNvSpPr>
              <a:spLocks noChangeArrowheads="1"/>
            </p:cNvSpPr>
            <p:nvPr/>
          </p:nvSpPr>
          <p:spPr bwMode="auto">
            <a:xfrm>
              <a:off x="8954864" y="2263546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85" name="Freeform 53"/>
            <p:cNvSpPr>
              <a:spLocks noChangeArrowheads="1"/>
            </p:cNvSpPr>
            <p:nvPr/>
          </p:nvSpPr>
          <p:spPr bwMode="auto">
            <a:xfrm>
              <a:off x="9058052" y="226354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86" name="Freeform 54"/>
            <p:cNvSpPr>
              <a:spLocks noChangeArrowheads="1"/>
            </p:cNvSpPr>
            <p:nvPr/>
          </p:nvSpPr>
          <p:spPr bwMode="auto">
            <a:xfrm>
              <a:off x="9164414" y="226354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87" name="Freeform 55"/>
            <p:cNvSpPr>
              <a:spLocks noChangeArrowheads="1"/>
            </p:cNvSpPr>
            <p:nvPr/>
          </p:nvSpPr>
          <p:spPr bwMode="auto">
            <a:xfrm>
              <a:off x="9267602" y="2263546"/>
              <a:ext cx="103187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88" name="Freeform 56"/>
            <p:cNvSpPr>
              <a:spLocks noChangeArrowheads="1"/>
            </p:cNvSpPr>
            <p:nvPr/>
          </p:nvSpPr>
          <p:spPr bwMode="auto">
            <a:xfrm>
              <a:off x="9373964" y="226354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89" name="Freeform 57"/>
            <p:cNvSpPr>
              <a:spLocks noChangeArrowheads="1"/>
            </p:cNvSpPr>
            <p:nvPr/>
          </p:nvSpPr>
          <p:spPr bwMode="auto">
            <a:xfrm>
              <a:off x="8692927" y="23191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90" name="Freeform 58"/>
            <p:cNvSpPr>
              <a:spLocks noChangeArrowheads="1"/>
            </p:cNvSpPr>
            <p:nvPr/>
          </p:nvSpPr>
          <p:spPr bwMode="auto">
            <a:xfrm>
              <a:off x="8797702" y="231910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91" name="Freeform 59"/>
            <p:cNvSpPr>
              <a:spLocks noChangeArrowheads="1"/>
            </p:cNvSpPr>
            <p:nvPr/>
          </p:nvSpPr>
          <p:spPr bwMode="auto">
            <a:xfrm>
              <a:off x="8902477" y="23191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92" name="Freeform 60"/>
            <p:cNvSpPr>
              <a:spLocks noChangeArrowheads="1"/>
            </p:cNvSpPr>
            <p:nvPr/>
          </p:nvSpPr>
          <p:spPr bwMode="auto">
            <a:xfrm>
              <a:off x="9002489" y="2319108"/>
              <a:ext cx="106363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93" name="Freeform 61"/>
            <p:cNvSpPr>
              <a:spLocks noChangeArrowheads="1"/>
            </p:cNvSpPr>
            <p:nvPr/>
          </p:nvSpPr>
          <p:spPr bwMode="auto">
            <a:xfrm>
              <a:off x="9108852" y="23191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94" name="Freeform 62"/>
            <p:cNvSpPr>
              <a:spLocks noChangeArrowheads="1"/>
            </p:cNvSpPr>
            <p:nvPr/>
          </p:nvSpPr>
          <p:spPr bwMode="auto">
            <a:xfrm>
              <a:off x="9213627" y="231910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95" name="Freeform 63"/>
            <p:cNvSpPr>
              <a:spLocks noChangeArrowheads="1"/>
            </p:cNvSpPr>
            <p:nvPr/>
          </p:nvSpPr>
          <p:spPr bwMode="auto">
            <a:xfrm>
              <a:off x="9319989" y="231910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96" name="Freeform 66"/>
            <p:cNvSpPr>
              <a:spLocks noChangeArrowheads="1"/>
            </p:cNvSpPr>
            <p:nvPr/>
          </p:nvSpPr>
          <p:spPr bwMode="auto">
            <a:xfrm>
              <a:off x="8121427" y="2369908"/>
              <a:ext cx="100012" cy="55563"/>
            </a:xfrm>
            <a:custGeom>
              <a:avLst/>
              <a:gdLst>
                <a:gd name="T0" fmla="*/ 2147483646 w 20"/>
                <a:gd name="T1" fmla="*/ 1672981725 h 11"/>
                <a:gd name="T2" fmla="*/ 2147483646 w 20"/>
                <a:gd name="T3" fmla="*/ 2147483646 h 11"/>
                <a:gd name="T4" fmla="*/ 2147483646 w 20"/>
                <a:gd name="T5" fmla="*/ 1672981725 h 11"/>
                <a:gd name="T6" fmla="*/ 0 60000 65536"/>
                <a:gd name="T7" fmla="*/ 0 60000 65536"/>
                <a:gd name="T8" fmla="*/ 0 60000 65536"/>
                <a:gd name="T9" fmla="*/ 0 w 20"/>
                <a:gd name="T10" fmla="*/ 0 h 11"/>
                <a:gd name="T11" fmla="*/ 20 w 20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1">
                  <a:moveTo>
                    <a:pt x="9" y="2"/>
                  </a:moveTo>
                  <a:cubicBezTo>
                    <a:pt x="13" y="0"/>
                    <a:pt x="20" y="3"/>
                    <a:pt x="17" y="7"/>
                  </a:cubicBezTo>
                  <a:cubicBezTo>
                    <a:pt x="14" y="11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97" name="Freeform 67"/>
            <p:cNvSpPr>
              <a:spLocks noChangeArrowheads="1"/>
            </p:cNvSpPr>
            <p:nvPr/>
          </p:nvSpPr>
          <p:spPr bwMode="auto">
            <a:xfrm>
              <a:off x="8221439" y="2369908"/>
              <a:ext cx="88900" cy="69850"/>
            </a:xfrm>
            <a:custGeom>
              <a:avLst/>
              <a:gdLst>
                <a:gd name="T0" fmla="*/ 2147483646 w 18"/>
                <a:gd name="T1" fmla="*/ 1647921157 h 14"/>
                <a:gd name="T2" fmla="*/ 2147483646 w 18"/>
                <a:gd name="T3" fmla="*/ 2147483646 h 14"/>
                <a:gd name="T4" fmla="*/ 2147483646 w 18"/>
                <a:gd name="T5" fmla="*/ 1647921157 h 14"/>
                <a:gd name="T6" fmla="*/ 0 60000 65536"/>
                <a:gd name="T7" fmla="*/ 0 60000 65536"/>
                <a:gd name="T8" fmla="*/ 0 60000 65536"/>
                <a:gd name="T9" fmla="*/ 0 w 18"/>
                <a:gd name="T10" fmla="*/ 0 h 14"/>
                <a:gd name="T11" fmla="*/ 18 w 18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4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18" y="14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98" name="Freeform 68"/>
            <p:cNvSpPr>
              <a:spLocks noChangeArrowheads="1"/>
            </p:cNvSpPr>
            <p:nvPr/>
          </p:nvSpPr>
          <p:spPr bwMode="auto">
            <a:xfrm>
              <a:off x="8742139" y="236990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299" name="Freeform 69"/>
            <p:cNvSpPr>
              <a:spLocks noChangeArrowheads="1"/>
            </p:cNvSpPr>
            <p:nvPr/>
          </p:nvSpPr>
          <p:spPr bwMode="auto">
            <a:xfrm>
              <a:off x="8848502" y="23699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00" name="Freeform 70"/>
            <p:cNvSpPr>
              <a:spLocks noChangeArrowheads="1"/>
            </p:cNvSpPr>
            <p:nvPr/>
          </p:nvSpPr>
          <p:spPr bwMode="auto">
            <a:xfrm>
              <a:off x="8954864" y="236990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01" name="Freeform 71"/>
            <p:cNvSpPr>
              <a:spLocks noChangeArrowheads="1"/>
            </p:cNvSpPr>
            <p:nvPr/>
          </p:nvSpPr>
          <p:spPr bwMode="auto">
            <a:xfrm>
              <a:off x="9058052" y="23699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02" name="Freeform 72"/>
            <p:cNvSpPr>
              <a:spLocks noChangeArrowheads="1"/>
            </p:cNvSpPr>
            <p:nvPr/>
          </p:nvSpPr>
          <p:spPr bwMode="auto">
            <a:xfrm>
              <a:off x="9164414" y="236990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03" name="Freeform 73"/>
            <p:cNvSpPr>
              <a:spLocks noChangeArrowheads="1"/>
            </p:cNvSpPr>
            <p:nvPr/>
          </p:nvSpPr>
          <p:spPr bwMode="auto">
            <a:xfrm>
              <a:off x="9267602" y="2369908"/>
              <a:ext cx="103187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04" name="Freeform 74"/>
            <p:cNvSpPr>
              <a:spLocks noChangeArrowheads="1"/>
            </p:cNvSpPr>
            <p:nvPr/>
          </p:nvSpPr>
          <p:spPr bwMode="auto">
            <a:xfrm>
              <a:off x="9373964" y="236990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05" name="Freeform 79"/>
            <p:cNvSpPr>
              <a:spLocks noChangeArrowheads="1"/>
            </p:cNvSpPr>
            <p:nvPr/>
          </p:nvSpPr>
          <p:spPr bwMode="auto">
            <a:xfrm>
              <a:off x="7537227" y="2420708"/>
              <a:ext cx="103187" cy="90488"/>
            </a:xfrm>
            <a:custGeom>
              <a:avLst/>
              <a:gdLst>
                <a:gd name="T0" fmla="*/ 2147483646 w 20"/>
                <a:gd name="T1" fmla="*/ 2141745391 h 18"/>
                <a:gd name="T2" fmla="*/ 2147483646 w 20"/>
                <a:gd name="T3" fmla="*/ 2147483646 h 18"/>
                <a:gd name="T4" fmla="*/ 2147483646 w 20"/>
                <a:gd name="T5" fmla="*/ 2141745391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06" name="Freeform 80"/>
            <p:cNvSpPr>
              <a:spLocks noChangeArrowheads="1"/>
            </p:cNvSpPr>
            <p:nvPr/>
          </p:nvSpPr>
          <p:spPr bwMode="auto">
            <a:xfrm>
              <a:off x="7970614" y="2430233"/>
              <a:ext cx="85725" cy="65088"/>
            </a:xfrm>
            <a:custGeom>
              <a:avLst/>
              <a:gdLst>
                <a:gd name="T0" fmla="*/ 2147483646 w 17"/>
                <a:gd name="T1" fmla="*/ 735093858 h 13"/>
                <a:gd name="T2" fmla="*/ 2147483646 w 17"/>
                <a:gd name="T3" fmla="*/ 2147483646 h 13"/>
                <a:gd name="T4" fmla="*/ 2147483646 w 17"/>
                <a:gd name="T5" fmla="*/ 735093858 h 13"/>
                <a:gd name="T6" fmla="*/ 0 60000 65536"/>
                <a:gd name="T7" fmla="*/ 0 60000 65536"/>
                <a:gd name="T8" fmla="*/ 0 60000 65536"/>
                <a:gd name="T9" fmla="*/ 0 w 17"/>
                <a:gd name="T10" fmla="*/ 0 h 13"/>
                <a:gd name="T11" fmla="*/ 17 w 17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3">
                  <a:moveTo>
                    <a:pt x="9" y="1"/>
                  </a:moveTo>
                  <a:cubicBezTo>
                    <a:pt x="12" y="0"/>
                    <a:pt x="17" y="7"/>
                    <a:pt x="13" y="10"/>
                  </a:cubicBezTo>
                  <a:cubicBezTo>
                    <a:pt x="8" y="13"/>
                    <a:pt x="0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07" name="Freeform 81"/>
            <p:cNvSpPr>
              <a:spLocks noChangeArrowheads="1"/>
            </p:cNvSpPr>
            <p:nvPr/>
          </p:nvSpPr>
          <p:spPr bwMode="auto">
            <a:xfrm>
              <a:off x="8059514" y="2420708"/>
              <a:ext cx="100013" cy="79375"/>
            </a:xfrm>
            <a:custGeom>
              <a:avLst/>
              <a:gdLst>
                <a:gd name="T0" fmla="*/ 2147483646 w 20"/>
                <a:gd name="T1" fmla="*/ 2094646719 h 16"/>
                <a:gd name="T2" fmla="*/ 2147483646 w 20"/>
                <a:gd name="T3" fmla="*/ 2147483646 h 16"/>
                <a:gd name="T4" fmla="*/ 2147483646 w 20"/>
                <a:gd name="T5" fmla="*/ 2094646719 h 16"/>
                <a:gd name="T6" fmla="*/ 0 60000 65536"/>
                <a:gd name="T7" fmla="*/ 0 60000 65536"/>
                <a:gd name="T8" fmla="*/ 0 60000 65536"/>
                <a:gd name="T9" fmla="*/ 0 w 20"/>
                <a:gd name="T10" fmla="*/ 0 h 16"/>
                <a:gd name="T11" fmla="*/ 20 w 20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6">
                  <a:moveTo>
                    <a:pt x="10" y="3"/>
                  </a:moveTo>
                  <a:cubicBezTo>
                    <a:pt x="11" y="2"/>
                    <a:pt x="17" y="0"/>
                    <a:pt x="18" y="5"/>
                  </a:cubicBezTo>
                  <a:cubicBezTo>
                    <a:pt x="20" y="16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08" name="Freeform 82"/>
            <p:cNvSpPr>
              <a:spLocks noChangeArrowheads="1"/>
            </p:cNvSpPr>
            <p:nvPr/>
          </p:nvSpPr>
          <p:spPr bwMode="auto">
            <a:xfrm>
              <a:off x="8797702" y="2420708"/>
              <a:ext cx="101600" cy="90488"/>
            </a:xfrm>
            <a:custGeom>
              <a:avLst/>
              <a:gdLst>
                <a:gd name="T0" fmla="*/ 2147483646 w 20"/>
                <a:gd name="T1" fmla="*/ 2141745391 h 18"/>
                <a:gd name="T2" fmla="*/ 2147483646 w 20"/>
                <a:gd name="T3" fmla="*/ 2147483646 h 18"/>
                <a:gd name="T4" fmla="*/ 2147483646 w 20"/>
                <a:gd name="T5" fmla="*/ 2141745391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09" name="Freeform 83"/>
            <p:cNvSpPr>
              <a:spLocks noChangeArrowheads="1"/>
            </p:cNvSpPr>
            <p:nvPr/>
          </p:nvSpPr>
          <p:spPr bwMode="auto">
            <a:xfrm>
              <a:off x="8902477" y="2420708"/>
              <a:ext cx="100012" cy="90488"/>
            </a:xfrm>
            <a:custGeom>
              <a:avLst/>
              <a:gdLst>
                <a:gd name="T0" fmla="*/ 2147483646 w 20"/>
                <a:gd name="T1" fmla="*/ 2141745391 h 18"/>
                <a:gd name="T2" fmla="*/ 2147483646 w 20"/>
                <a:gd name="T3" fmla="*/ 2147483646 h 18"/>
                <a:gd name="T4" fmla="*/ 2147483646 w 20"/>
                <a:gd name="T5" fmla="*/ 2141745391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10" name="Freeform 84"/>
            <p:cNvSpPr>
              <a:spLocks noChangeArrowheads="1"/>
            </p:cNvSpPr>
            <p:nvPr/>
          </p:nvSpPr>
          <p:spPr bwMode="auto">
            <a:xfrm>
              <a:off x="9002489" y="2420708"/>
              <a:ext cx="106363" cy="90488"/>
            </a:xfrm>
            <a:custGeom>
              <a:avLst/>
              <a:gdLst>
                <a:gd name="T0" fmla="*/ 2147483646 w 21"/>
                <a:gd name="T1" fmla="*/ 2141745391 h 18"/>
                <a:gd name="T2" fmla="*/ 2147483646 w 21"/>
                <a:gd name="T3" fmla="*/ 2147483646 h 18"/>
                <a:gd name="T4" fmla="*/ 2147483646 w 21"/>
                <a:gd name="T5" fmla="*/ 2141745391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11" name="Freeform 85"/>
            <p:cNvSpPr>
              <a:spLocks noChangeArrowheads="1"/>
            </p:cNvSpPr>
            <p:nvPr/>
          </p:nvSpPr>
          <p:spPr bwMode="auto">
            <a:xfrm>
              <a:off x="9108852" y="2420708"/>
              <a:ext cx="100012" cy="90488"/>
            </a:xfrm>
            <a:custGeom>
              <a:avLst/>
              <a:gdLst>
                <a:gd name="T0" fmla="*/ 2147483646 w 20"/>
                <a:gd name="T1" fmla="*/ 2141745391 h 18"/>
                <a:gd name="T2" fmla="*/ 2147483646 w 20"/>
                <a:gd name="T3" fmla="*/ 2147483646 h 18"/>
                <a:gd name="T4" fmla="*/ 2147483646 w 20"/>
                <a:gd name="T5" fmla="*/ 2141745391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12" name="Freeform 86"/>
            <p:cNvSpPr>
              <a:spLocks noChangeArrowheads="1"/>
            </p:cNvSpPr>
            <p:nvPr/>
          </p:nvSpPr>
          <p:spPr bwMode="auto">
            <a:xfrm>
              <a:off x="9213627" y="2420708"/>
              <a:ext cx="101600" cy="90488"/>
            </a:xfrm>
            <a:custGeom>
              <a:avLst/>
              <a:gdLst>
                <a:gd name="T0" fmla="*/ 2147483646 w 20"/>
                <a:gd name="T1" fmla="*/ 2141745391 h 18"/>
                <a:gd name="T2" fmla="*/ 2147483646 w 20"/>
                <a:gd name="T3" fmla="*/ 2147483646 h 18"/>
                <a:gd name="T4" fmla="*/ 2147483646 w 20"/>
                <a:gd name="T5" fmla="*/ 2141745391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13" name="Freeform 87"/>
            <p:cNvSpPr>
              <a:spLocks noChangeArrowheads="1"/>
            </p:cNvSpPr>
            <p:nvPr/>
          </p:nvSpPr>
          <p:spPr bwMode="auto">
            <a:xfrm>
              <a:off x="9319989" y="2420708"/>
              <a:ext cx="98425" cy="90488"/>
            </a:xfrm>
            <a:custGeom>
              <a:avLst/>
              <a:gdLst>
                <a:gd name="T0" fmla="*/ 2147483646 w 20"/>
                <a:gd name="T1" fmla="*/ 2141745391 h 18"/>
                <a:gd name="T2" fmla="*/ 2147483646 w 20"/>
                <a:gd name="T3" fmla="*/ 2147483646 h 18"/>
                <a:gd name="T4" fmla="*/ 2147483646 w 20"/>
                <a:gd name="T5" fmla="*/ 2141745391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14" name="Freeform 92"/>
            <p:cNvSpPr>
              <a:spLocks noChangeArrowheads="1"/>
            </p:cNvSpPr>
            <p:nvPr/>
          </p:nvSpPr>
          <p:spPr bwMode="auto">
            <a:xfrm>
              <a:off x="7522939" y="2458808"/>
              <a:ext cx="69850" cy="77788"/>
            </a:xfrm>
            <a:custGeom>
              <a:avLst/>
              <a:gdLst>
                <a:gd name="T0" fmla="*/ 2147483646 w 14"/>
                <a:gd name="T1" fmla="*/ 2147483646 h 15"/>
                <a:gd name="T2" fmla="*/ 2147483646 w 14"/>
                <a:gd name="T3" fmla="*/ 2147483646 h 15"/>
                <a:gd name="T4" fmla="*/ 2147483646 w 14"/>
                <a:gd name="T5" fmla="*/ 2147483646 h 15"/>
                <a:gd name="T6" fmla="*/ 0 60000 65536"/>
                <a:gd name="T7" fmla="*/ 0 60000 65536"/>
                <a:gd name="T8" fmla="*/ 0 60000 65536"/>
                <a:gd name="T9" fmla="*/ 0 w 14"/>
                <a:gd name="T10" fmla="*/ 0 h 15"/>
                <a:gd name="T11" fmla="*/ 14 w 14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5">
                  <a:moveTo>
                    <a:pt x="3" y="5"/>
                  </a:moveTo>
                  <a:cubicBezTo>
                    <a:pt x="11" y="0"/>
                    <a:pt x="14" y="15"/>
                    <a:pt x="5" y="14"/>
                  </a:cubicBezTo>
                  <a:cubicBezTo>
                    <a:pt x="0" y="14"/>
                    <a:pt x="1" y="6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15" name="Freeform 93"/>
            <p:cNvSpPr>
              <a:spLocks noChangeArrowheads="1"/>
            </p:cNvSpPr>
            <p:nvPr/>
          </p:nvSpPr>
          <p:spPr bwMode="auto">
            <a:xfrm>
              <a:off x="7592789" y="2485796"/>
              <a:ext cx="111125" cy="60325"/>
            </a:xfrm>
            <a:custGeom>
              <a:avLst/>
              <a:gdLst>
                <a:gd name="T0" fmla="*/ 2147483646 w 22"/>
                <a:gd name="T1" fmla="*/ 0 h 12"/>
                <a:gd name="T2" fmla="*/ 2147483646 w 22"/>
                <a:gd name="T3" fmla="*/ 2147483646 h 12"/>
                <a:gd name="T4" fmla="*/ 2147483646 w 22"/>
                <a:gd name="T5" fmla="*/ 0 h 12"/>
                <a:gd name="T6" fmla="*/ 0 60000 65536"/>
                <a:gd name="T7" fmla="*/ 0 60000 65536"/>
                <a:gd name="T8" fmla="*/ 0 60000 65536"/>
                <a:gd name="T9" fmla="*/ 0 w 22"/>
                <a:gd name="T10" fmla="*/ 0 h 12"/>
                <a:gd name="T11" fmla="*/ 22 w 22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12">
                  <a:moveTo>
                    <a:pt x="12" y="0"/>
                  </a:moveTo>
                  <a:cubicBezTo>
                    <a:pt x="12" y="0"/>
                    <a:pt x="22" y="1"/>
                    <a:pt x="17" y="7"/>
                  </a:cubicBezTo>
                  <a:cubicBezTo>
                    <a:pt x="13" y="12"/>
                    <a:pt x="0" y="2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16" name="Freeform 94"/>
            <p:cNvSpPr>
              <a:spLocks noChangeArrowheads="1"/>
            </p:cNvSpPr>
            <p:nvPr/>
          </p:nvSpPr>
          <p:spPr bwMode="auto">
            <a:xfrm>
              <a:off x="7699152" y="2476271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17" name="Freeform 95"/>
            <p:cNvSpPr>
              <a:spLocks noChangeArrowheads="1"/>
            </p:cNvSpPr>
            <p:nvPr/>
          </p:nvSpPr>
          <p:spPr bwMode="auto">
            <a:xfrm>
              <a:off x="7810277" y="2476271"/>
              <a:ext cx="95250" cy="74612"/>
            </a:xfrm>
            <a:custGeom>
              <a:avLst/>
              <a:gdLst>
                <a:gd name="T0" fmla="*/ 2147483646 w 19"/>
                <a:gd name="T1" fmla="*/ 1601700778 h 15"/>
                <a:gd name="T2" fmla="*/ 2147483646 w 19"/>
                <a:gd name="T3" fmla="*/ 2147483646 h 15"/>
                <a:gd name="T4" fmla="*/ 2147483646 w 19"/>
                <a:gd name="T5" fmla="*/ 1601700778 h 15"/>
                <a:gd name="T6" fmla="*/ 0 60000 65536"/>
                <a:gd name="T7" fmla="*/ 0 60000 65536"/>
                <a:gd name="T8" fmla="*/ 0 60000 65536"/>
                <a:gd name="T9" fmla="*/ 0 w 19"/>
                <a:gd name="T10" fmla="*/ 0 h 15"/>
                <a:gd name="T11" fmla="*/ 19 w 19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5">
                  <a:moveTo>
                    <a:pt x="8" y="2"/>
                  </a:moveTo>
                  <a:cubicBezTo>
                    <a:pt x="12" y="0"/>
                    <a:pt x="19" y="2"/>
                    <a:pt x="16" y="9"/>
                  </a:cubicBezTo>
                  <a:cubicBezTo>
                    <a:pt x="13" y="15"/>
                    <a:pt x="0" y="8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18" name="Freeform 96"/>
            <p:cNvSpPr>
              <a:spLocks noChangeArrowheads="1"/>
            </p:cNvSpPr>
            <p:nvPr/>
          </p:nvSpPr>
          <p:spPr bwMode="auto">
            <a:xfrm>
              <a:off x="8221439" y="2476271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19" name="Freeform 97"/>
            <p:cNvSpPr>
              <a:spLocks noChangeArrowheads="1"/>
            </p:cNvSpPr>
            <p:nvPr/>
          </p:nvSpPr>
          <p:spPr bwMode="auto">
            <a:xfrm>
              <a:off x="8332564" y="2485796"/>
              <a:ext cx="114300" cy="53975"/>
            </a:xfrm>
            <a:custGeom>
              <a:avLst/>
              <a:gdLst>
                <a:gd name="T0" fmla="*/ 2147483646 w 23"/>
                <a:gd name="T1" fmla="*/ 0 h 11"/>
                <a:gd name="T2" fmla="*/ 2147483646 w 23"/>
                <a:gd name="T3" fmla="*/ 2147483646 h 11"/>
                <a:gd name="T4" fmla="*/ 2147483646 w 23"/>
                <a:gd name="T5" fmla="*/ 0 h 11"/>
                <a:gd name="T6" fmla="*/ 0 60000 65536"/>
                <a:gd name="T7" fmla="*/ 0 60000 65536"/>
                <a:gd name="T8" fmla="*/ 0 60000 65536"/>
                <a:gd name="T9" fmla="*/ 0 w 23"/>
                <a:gd name="T10" fmla="*/ 0 h 11"/>
                <a:gd name="T11" fmla="*/ 23 w 23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1">
                  <a:moveTo>
                    <a:pt x="13" y="0"/>
                  </a:moveTo>
                  <a:cubicBezTo>
                    <a:pt x="11" y="0"/>
                    <a:pt x="23" y="6"/>
                    <a:pt x="14" y="9"/>
                  </a:cubicBezTo>
                  <a:cubicBezTo>
                    <a:pt x="8" y="11"/>
                    <a:pt x="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20" name="Freeform 98"/>
            <p:cNvSpPr>
              <a:spLocks noChangeArrowheads="1"/>
            </p:cNvSpPr>
            <p:nvPr/>
          </p:nvSpPr>
          <p:spPr bwMode="auto">
            <a:xfrm>
              <a:off x="8848502" y="2476271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21" name="Freeform 99"/>
            <p:cNvSpPr>
              <a:spLocks noChangeArrowheads="1"/>
            </p:cNvSpPr>
            <p:nvPr/>
          </p:nvSpPr>
          <p:spPr bwMode="auto">
            <a:xfrm>
              <a:off x="8954864" y="2476271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22" name="Freeform 100"/>
            <p:cNvSpPr>
              <a:spLocks noChangeArrowheads="1"/>
            </p:cNvSpPr>
            <p:nvPr/>
          </p:nvSpPr>
          <p:spPr bwMode="auto">
            <a:xfrm>
              <a:off x="9058052" y="2476271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23" name="Freeform 101"/>
            <p:cNvSpPr>
              <a:spLocks noChangeArrowheads="1"/>
            </p:cNvSpPr>
            <p:nvPr/>
          </p:nvSpPr>
          <p:spPr bwMode="auto">
            <a:xfrm>
              <a:off x="9164414" y="2476271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24" name="Freeform 102"/>
            <p:cNvSpPr>
              <a:spLocks noChangeArrowheads="1"/>
            </p:cNvSpPr>
            <p:nvPr/>
          </p:nvSpPr>
          <p:spPr bwMode="auto">
            <a:xfrm>
              <a:off x="9267602" y="2476271"/>
              <a:ext cx="103187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25" name="Freeform 114"/>
            <p:cNvSpPr>
              <a:spLocks noChangeArrowheads="1"/>
            </p:cNvSpPr>
            <p:nvPr/>
          </p:nvSpPr>
          <p:spPr bwMode="auto">
            <a:xfrm>
              <a:off x="7648352" y="2525483"/>
              <a:ext cx="101600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2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26" name="Freeform 115"/>
            <p:cNvSpPr>
              <a:spLocks noChangeArrowheads="1"/>
            </p:cNvSpPr>
            <p:nvPr/>
          </p:nvSpPr>
          <p:spPr bwMode="auto">
            <a:xfrm>
              <a:off x="7749952" y="2525483"/>
              <a:ext cx="100012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27" name="Freeform 116"/>
            <p:cNvSpPr>
              <a:spLocks noChangeArrowheads="1"/>
            </p:cNvSpPr>
            <p:nvPr/>
          </p:nvSpPr>
          <p:spPr bwMode="auto">
            <a:xfrm>
              <a:off x="7861077" y="2531833"/>
              <a:ext cx="84137" cy="77788"/>
            </a:xfrm>
            <a:custGeom>
              <a:avLst/>
              <a:gdLst>
                <a:gd name="T0" fmla="*/ 2147483646 w 17"/>
                <a:gd name="T1" fmla="*/ 668344773 h 16"/>
                <a:gd name="T2" fmla="*/ 2147483646 w 17"/>
                <a:gd name="T3" fmla="*/ 2147483646 h 16"/>
                <a:gd name="T4" fmla="*/ 2147483646 w 17"/>
                <a:gd name="T5" fmla="*/ 668344773 h 16"/>
                <a:gd name="T6" fmla="*/ 0 60000 65536"/>
                <a:gd name="T7" fmla="*/ 0 60000 65536"/>
                <a:gd name="T8" fmla="*/ 0 60000 65536"/>
                <a:gd name="T9" fmla="*/ 0 w 17"/>
                <a:gd name="T10" fmla="*/ 0 h 16"/>
                <a:gd name="T11" fmla="*/ 17 w 17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6">
                  <a:moveTo>
                    <a:pt x="9" y="1"/>
                  </a:moveTo>
                  <a:cubicBezTo>
                    <a:pt x="9" y="1"/>
                    <a:pt x="16" y="0"/>
                    <a:pt x="17" y="5"/>
                  </a:cubicBezTo>
                  <a:cubicBezTo>
                    <a:pt x="17" y="16"/>
                    <a:pt x="0" y="7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28" name="Freeform 117"/>
            <p:cNvSpPr>
              <a:spLocks noChangeArrowheads="1"/>
            </p:cNvSpPr>
            <p:nvPr/>
          </p:nvSpPr>
          <p:spPr bwMode="auto">
            <a:xfrm>
              <a:off x="8277002" y="2525483"/>
              <a:ext cx="100012" cy="69850"/>
            </a:xfrm>
            <a:custGeom>
              <a:avLst/>
              <a:gdLst>
                <a:gd name="T0" fmla="*/ 2147483646 w 20"/>
                <a:gd name="T1" fmla="*/ 1647946104 h 14"/>
                <a:gd name="T2" fmla="*/ 2147483646 w 20"/>
                <a:gd name="T3" fmla="*/ 2147483646 h 14"/>
                <a:gd name="T4" fmla="*/ 2147483646 w 20"/>
                <a:gd name="T5" fmla="*/ 1647946104 h 14"/>
                <a:gd name="T6" fmla="*/ 0 60000 65536"/>
                <a:gd name="T7" fmla="*/ 0 60000 65536"/>
                <a:gd name="T8" fmla="*/ 0 60000 65536"/>
                <a:gd name="T9" fmla="*/ 0 w 20"/>
                <a:gd name="T10" fmla="*/ 0 h 14"/>
                <a:gd name="T11" fmla="*/ 20 w 20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4">
                  <a:moveTo>
                    <a:pt x="9" y="2"/>
                  </a:moveTo>
                  <a:cubicBezTo>
                    <a:pt x="13" y="0"/>
                    <a:pt x="20" y="4"/>
                    <a:pt x="17" y="9"/>
                  </a:cubicBezTo>
                  <a:cubicBezTo>
                    <a:pt x="14" y="14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29" name="Freeform 118"/>
            <p:cNvSpPr>
              <a:spLocks noChangeArrowheads="1"/>
            </p:cNvSpPr>
            <p:nvPr/>
          </p:nvSpPr>
          <p:spPr bwMode="auto">
            <a:xfrm>
              <a:off x="8377014" y="2525483"/>
              <a:ext cx="100013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30" name="Freeform 119"/>
            <p:cNvSpPr>
              <a:spLocks noChangeArrowheads="1"/>
            </p:cNvSpPr>
            <p:nvPr/>
          </p:nvSpPr>
          <p:spPr bwMode="auto">
            <a:xfrm>
              <a:off x="8486552" y="2531833"/>
              <a:ext cx="85725" cy="77788"/>
            </a:xfrm>
            <a:custGeom>
              <a:avLst/>
              <a:gdLst>
                <a:gd name="T0" fmla="*/ 2147483646 w 17"/>
                <a:gd name="T1" fmla="*/ 668344773 h 16"/>
                <a:gd name="T2" fmla="*/ 2147483646 w 17"/>
                <a:gd name="T3" fmla="*/ 2147483646 h 16"/>
                <a:gd name="T4" fmla="*/ 2147483646 w 17"/>
                <a:gd name="T5" fmla="*/ 668344773 h 16"/>
                <a:gd name="T6" fmla="*/ 0 60000 65536"/>
                <a:gd name="T7" fmla="*/ 0 60000 65536"/>
                <a:gd name="T8" fmla="*/ 0 60000 65536"/>
                <a:gd name="T9" fmla="*/ 0 w 17"/>
                <a:gd name="T10" fmla="*/ 0 h 16"/>
                <a:gd name="T11" fmla="*/ 17 w 17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6">
                  <a:moveTo>
                    <a:pt x="9" y="1"/>
                  </a:moveTo>
                  <a:cubicBezTo>
                    <a:pt x="10" y="1"/>
                    <a:pt x="17" y="0"/>
                    <a:pt x="17" y="5"/>
                  </a:cubicBezTo>
                  <a:cubicBezTo>
                    <a:pt x="17" y="16"/>
                    <a:pt x="0" y="8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31" name="Freeform 120"/>
            <p:cNvSpPr>
              <a:spLocks noChangeArrowheads="1"/>
            </p:cNvSpPr>
            <p:nvPr/>
          </p:nvSpPr>
          <p:spPr bwMode="auto">
            <a:xfrm>
              <a:off x="8902477" y="2525483"/>
              <a:ext cx="100012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32" name="Freeform 121"/>
            <p:cNvSpPr>
              <a:spLocks noChangeArrowheads="1"/>
            </p:cNvSpPr>
            <p:nvPr/>
          </p:nvSpPr>
          <p:spPr bwMode="auto">
            <a:xfrm>
              <a:off x="9002489" y="2525483"/>
              <a:ext cx="106363" cy="90488"/>
            </a:xfrm>
            <a:custGeom>
              <a:avLst/>
              <a:gdLst>
                <a:gd name="T0" fmla="*/ 2147483646 w 21"/>
                <a:gd name="T1" fmla="*/ 1759287804 h 18"/>
                <a:gd name="T2" fmla="*/ 2147483646 w 21"/>
                <a:gd name="T3" fmla="*/ 2147483646 h 18"/>
                <a:gd name="T4" fmla="*/ 2147483646 w 21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33" name="Freeform 122"/>
            <p:cNvSpPr>
              <a:spLocks noChangeArrowheads="1"/>
            </p:cNvSpPr>
            <p:nvPr/>
          </p:nvSpPr>
          <p:spPr bwMode="auto">
            <a:xfrm>
              <a:off x="9108852" y="2525483"/>
              <a:ext cx="100012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34" name="Freeform 123"/>
            <p:cNvSpPr>
              <a:spLocks noChangeArrowheads="1"/>
            </p:cNvSpPr>
            <p:nvPr/>
          </p:nvSpPr>
          <p:spPr bwMode="auto">
            <a:xfrm>
              <a:off x="9213627" y="2525483"/>
              <a:ext cx="101600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35" name="Freeform 140"/>
            <p:cNvSpPr>
              <a:spLocks noChangeArrowheads="1"/>
            </p:cNvSpPr>
            <p:nvPr/>
          </p:nvSpPr>
          <p:spPr bwMode="auto">
            <a:xfrm>
              <a:off x="6756177" y="2576283"/>
              <a:ext cx="100012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1"/>
                    <a:pt x="16" y="0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36" name="Freeform 141"/>
            <p:cNvSpPr>
              <a:spLocks noChangeArrowheads="1"/>
            </p:cNvSpPr>
            <p:nvPr/>
          </p:nvSpPr>
          <p:spPr bwMode="auto">
            <a:xfrm>
              <a:off x="6862539" y="25810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37" name="Freeform 142"/>
            <p:cNvSpPr>
              <a:spLocks noChangeArrowheads="1"/>
            </p:cNvSpPr>
            <p:nvPr/>
          </p:nvSpPr>
          <p:spPr bwMode="auto">
            <a:xfrm>
              <a:off x="6967314" y="25810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38" name="Freeform 143"/>
            <p:cNvSpPr>
              <a:spLocks noChangeArrowheads="1"/>
            </p:cNvSpPr>
            <p:nvPr/>
          </p:nvSpPr>
          <p:spPr bwMode="auto">
            <a:xfrm>
              <a:off x="7067327" y="2581046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39" name="Freeform 144"/>
            <p:cNvSpPr>
              <a:spLocks noChangeArrowheads="1"/>
            </p:cNvSpPr>
            <p:nvPr/>
          </p:nvSpPr>
          <p:spPr bwMode="auto">
            <a:xfrm>
              <a:off x="7183214" y="2581046"/>
              <a:ext cx="95250" cy="76200"/>
            </a:xfrm>
            <a:custGeom>
              <a:avLst/>
              <a:gdLst>
                <a:gd name="T0" fmla="*/ 2147483646 w 19"/>
                <a:gd name="T1" fmla="*/ 1811949640 h 15"/>
                <a:gd name="T2" fmla="*/ 2147483646 w 19"/>
                <a:gd name="T3" fmla="*/ 2147483646 h 15"/>
                <a:gd name="T4" fmla="*/ 2147483646 w 19"/>
                <a:gd name="T5" fmla="*/ 1811949640 h 15"/>
                <a:gd name="T6" fmla="*/ 0 60000 65536"/>
                <a:gd name="T7" fmla="*/ 0 60000 65536"/>
                <a:gd name="T8" fmla="*/ 0 60000 65536"/>
                <a:gd name="T9" fmla="*/ 0 w 19"/>
                <a:gd name="T10" fmla="*/ 0 h 15"/>
                <a:gd name="T11" fmla="*/ 19 w 19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5">
                  <a:moveTo>
                    <a:pt x="8" y="2"/>
                  </a:moveTo>
                  <a:cubicBezTo>
                    <a:pt x="11" y="0"/>
                    <a:pt x="19" y="2"/>
                    <a:pt x="16" y="8"/>
                  </a:cubicBezTo>
                  <a:cubicBezTo>
                    <a:pt x="13" y="15"/>
                    <a:pt x="0" y="8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40" name="Freeform 145"/>
            <p:cNvSpPr>
              <a:spLocks noChangeArrowheads="1"/>
            </p:cNvSpPr>
            <p:nvPr/>
          </p:nvSpPr>
          <p:spPr bwMode="auto">
            <a:xfrm>
              <a:off x="7272114" y="2581046"/>
              <a:ext cx="95250" cy="95250"/>
            </a:xfrm>
            <a:custGeom>
              <a:avLst/>
              <a:gdLst>
                <a:gd name="T0" fmla="*/ 2147483646 w 19"/>
                <a:gd name="T1" fmla="*/ 1663761829 h 19"/>
                <a:gd name="T2" fmla="*/ 2147483646 w 19"/>
                <a:gd name="T3" fmla="*/ 2147483646 h 19"/>
                <a:gd name="T4" fmla="*/ 2147483646 w 19"/>
                <a:gd name="T5" fmla="*/ 1663761829 h 19"/>
                <a:gd name="T6" fmla="*/ 0 60000 65536"/>
                <a:gd name="T7" fmla="*/ 0 60000 65536"/>
                <a:gd name="T8" fmla="*/ 0 60000 65536"/>
                <a:gd name="T9" fmla="*/ 0 w 19"/>
                <a:gd name="T10" fmla="*/ 0 h 19"/>
                <a:gd name="T11" fmla="*/ 19 w 19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9">
                  <a:moveTo>
                    <a:pt x="14" y="2"/>
                  </a:moveTo>
                  <a:cubicBezTo>
                    <a:pt x="15" y="1"/>
                    <a:pt x="19" y="0"/>
                    <a:pt x="19" y="6"/>
                  </a:cubicBezTo>
                  <a:cubicBezTo>
                    <a:pt x="18" y="19"/>
                    <a:pt x="0" y="5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41" name="Freeform 146"/>
            <p:cNvSpPr>
              <a:spLocks noChangeArrowheads="1"/>
            </p:cNvSpPr>
            <p:nvPr/>
          </p:nvSpPr>
          <p:spPr bwMode="auto">
            <a:xfrm>
              <a:off x="7383239" y="2581046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42" name="Freeform 147"/>
            <p:cNvSpPr>
              <a:spLocks noChangeArrowheads="1"/>
            </p:cNvSpPr>
            <p:nvPr/>
          </p:nvSpPr>
          <p:spPr bwMode="auto">
            <a:xfrm>
              <a:off x="7492777" y="2576283"/>
              <a:ext cx="100012" cy="85725"/>
            </a:xfrm>
            <a:custGeom>
              <a:avLst/>
              <a:gdLst>
                <a:gd name="T0" fmla="*/ 2147483646 w 20"/>
                <a:gd name="T1" fmla="*/ 2147483646 h 17"/>
                <a:gd name="T2" fmla="*/ 2147483646 w 20"/>
                <a:gd name="T3" fmla="*/ 2147483646 h 17"/>
                <a:gd name="T4" fmla="*/ 2147483646 w 20"/>
                <a:gd name="T5" fmla="*/ 2147483646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3"/>
                  </a:moveTo>
                  <a:cubicBezTo>
                    <a:pt x="8" y="3"/>
                    <a:pt x="16" y="0"/>
                    <a:pt x="17" y="4"/>
                  </a:cubicBezTo>
                  <a:cubicBezTo>
                    <a:pt x="20" y="17"/>
                    <a:pt x="0" y="12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43" name="Freeform 148"/>
            <p:cNvSpPr>
              <a:spLocks noChangeArrowheads="1"/>
            </p:cNvSpPr>
            <p:nvPr/>
          </p:nvSpPr>
          <p:spPr bwMode="auto">
            <a:xfrm>
              <a:off x="7703914" y="2576283"/>
              <a:ext cx="101600" cy="58738"/>
            </a:xfrm>
            <a:custGeom>
              <a:avLst/>
              <a:gdLst>
                <a:gd name="T0" fmla="*/ 2147483646 w 20"/>
                <a:gd name="T1" fmla="*/ 2085380109 h 12"/>
                <a:gd name="T2" fmla="*/ 2147483646 w 20"/>
                <a:gd name="T3" fmla="*/ 2147483646 h 12"/>
                <a:gd name="T4" fmla="*/ 2147483646 w 20"/>
                <a:gd name="T5" fmla="*/ 2085380109 h 12"/>
                <a:gd name="T6" fmla="*/ 0 60000 65536"/>
                <a:gd name="T7" fmla="*/ 0 60000 65536"/>
                <a:gd name="T8" fmla="*/ 0 60000 65536"/>
                <a:gd name="T9" fmla="*/ 0 w 20"/>
                <a:gd name="T10" fmla="*/ 0 h 12"/>
                <a:gd name="T11" fmla="*/ 20 w 2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2">
                  <a:moveTo>
                    <a:pt x="8" y="3"/>
                  </a:moveTo>
                  <a:cubicBezTo>
                    <a:pt x="13" y="0"/>
                    <a:pt x="20" y="6"/>
                    <a:pt x="16" y="9"/>
                  </a:cubicBezTo>
                  <a:cubicBezTo>
                    <a:pt x="13" y="12"/>
                    <a:pt x="0" y="7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44" name="Freeform 149"/>
            <p:cNvSpPr>
              <a:spLocks noChangeArrowheads="1"/>
            </p:cNvSpPr>
            <p:nvPr/>
          </p:nvSpPr>
          <p:spPr bwMode="auto">
            <a:xfrm>
              <a:off x="8221439" y="2576283"/>
              <a:ext cx="100013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1"/>
                    <a:pt x="17" y="0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45" name="Freeform 150"/>
            <p:cNvSpPr>
              <a:spLocks noChangeArrowheads="1"/>
            </p:cNvSpPr>
            <p:nvPr/>
          </p:nvSpPr>
          <p:spPr bwMode="auto">
            <a:xfrm>
              <a:off x="8432577" y="2581046"/>
              <a:ext cx="98425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46" name="Freeform 151"/>
            <p:cNvSpPr>
              <a:spLocks noChangeArrowheads="1"/>
            </p:cNvSpPr>
            <p:nvPr/>
          </p:nvSpPr>
          <p:spPr bwMode="auto">
            <a:xfrm>
              <a:off x="8883427" y="2561996"/>
              <a:ext cx="85725" cy="128587"/>
            </a:xfrm>
            <a:custGeom>
              <a:avLst/>
              <a:gdLst>
                <a:gd name="T0" fmla="*/ 2147483646 w 17"/>
                <a:gd name="T1" fmla="*/ 2147483646 h 26"/>
                <a:gd name="T2" fmla="*/ 0 w 17"/>
                <a:gd name="T3" fmla="*/ 2147483646 h 26"/>
                <a:gd name="T4" fmla="*/ 2147483646 w 17"/>
                <a:gd name="T5" fmla="*/ 2147483646 h 26"/>
                <a:gd name="T6" fmla="*/ 0 60000 65536"/>
                <a:gd name="T7" fmla="*/ 0 60000 65536"/>
                <a:gd name="T8" fmla="*/ 0 60000 65536"/>
                <a:gd name="T9" fmla="*/ 0 w 17"/>
                <a:gd name="T10" fmla="*/ 0 h 26"/>
                <a:gd name="T11" fmla="*/ 17 w 17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26">
                  <a:moveTo>
                    <a:pt x="4" y="6"/>
                  </a:moveTo>
                  <a:cubicBezTo>
                    <a:pt x="17" y="0"/>
                    <a:pt x="6" y="26"/>
                    <a:pt x="0" y="12"/>
                  </a:cubicBezTo>
                  <a:cubicBezTo>
                    <a:pt x="0" y="11"/>
                    <a:pt x="3" y="7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47" name="Freeform 152"/>
            <p:cNvSpPr>
              <a:spLocks noChangeArrowheads="1"/>
            </p:cNvSpPr>
            <p:nvPr/>
          </p:nvSpPr>
          <p:spPr bwMode="auto">
            <a:xfrm>
              <a:off x="8954864" y="2581046"/>
              <a:ext cx="98425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48" name="Freeform 153"/>
            <p:cNvSpPr>
              <a:spLocks noChangeArrowheads="1"/>
            </p:cNvSpPr>
            <p:nvPr/>
          </p:nvSpPr>
          <p:spPr bwMode="auto">
            <a:xfrm>
              <a:off x="9058052" y="25810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49" name="Freeform 154"/>
            <p:cNvSpPr>
              <a:spLocks noChangeArrowheads="1"/>
            </p:cNvSpPr>
            <p:nvPr/>
          </p:nvSpPr>
          <p:spPr bwMode="auto">
            <a:xfrm>
              <a:off x="9164414" y="25810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50" name="Freeform 177"/>
            <p:cNvSpPr>
              <a:spLocks noChangeArrowheads="1"/>
            </p:cNvSpPr>
            <p:nvPr/>
          </p:nvSpPr>
          <p:spPr bwMode="auto">
            <a:xfrm>
              <a:off x="6806977" y="263184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51" name="Freeform 178"/>
            <p:cNvSpPr>
              <a:spLocks noChangeArrowheads="1"/>
            </p:cNvSpPr>
            <p:nvPr/>
          </p:nvSpPr>
          <p:spPr bwMode="auto">
            <a:xfrm>
              <a:off x="6911752" y="263184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52" name="Freeform 179"/>
            <p:cNvSpPr>
              <a:spLocks noChangeArrowheads="1"/>
            </p:cNvSpPr>
            <p:nvPr/>
          </p:nvSpPr>
          <p:spPr bwMode="auto">
            <a:xfrm>
              <a:off x="7018114" y="263184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53" name="Freeform 180"/>
            <p:cNvSpPr>
              <a:spLocks noChangeArrowheads="1"/>
            </p:cNvSpPr>
            <p:nvPr/>
          </p:nvSpPr>
          <p:spPr bwMode="auto">
            <a:xfrm>
              <a:off x="7121302" y="2631846"/>
              <a:ext cx="103187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54" name="Freeform 181"/>
            <p:cNvSpPr>
              <a:spLocks noChangeArrowheads="1"/>
            </p:cNvSpPr>
            <p:nvPr/>
          </p:nvSpPr>
          <p:spPr bwMode="auto">
            <a:xfrm>
              <a:off x="7227664" y="263184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55" name="Freeform 182"/>
            <p:cNvSpPr>
              <a:spLocks noChangeArrowheads="1"/>
            </p:cNvSpPr>
            <p:nvPr/>
          </p:nvSpPr>
          <p:spPr bwMode="auto">
            <a:xfrm>
              <a:off x="7334027" y="263184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56" name="Freeform 183"/>
            <p:cNvSpPr>
              <a:spLocks noChangeArrowheads="1"/>
            </p:cNvSpPr>
            <p:nvPr/>
          </p:nvSpPr>
          <p:spPr bwMode="auto">
            <a:xfrm>
              <a:off x="7434039" y="2631846"/>
              <a:ext cx="103188" cy="88900"/>
            </a:xfrm>
            <a:custGeom>
              <a:avLst/>
              <a:gdLst>
                <a:gd name="T0" fmla="*/ 2147483646 w 21"/>
                <a:gd name="T1" fmla="*/ 1590351856 h 18"/>
                <a:gd name="T2" fmla="*/ 2147483646 w 21"/>
                <a:gd name="T3" fmla="*/ 2147483646 h 18"/>
                <a:gd name="T4" fmla="*/ 2147483646 w 21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57" name="Freeform 184"/>
            <p:cNvSpPr>
              <a:spLocks noChangeArrowheads="1"/>
            </p:cNvSpPr>
            <p:nvPr/>
          </p:nvSpPr>
          <p:spPr bwMode="auto">
            <a:xfrm>
              <a:off x="7570564" y="2590571"/>
              <a:ext cx="84138" cy="155575"/>
            </a:xfrm>
            <a:custGeom>
              <a:avLst/>
              <a:gdLst>
                <a:gd name="T0" fmla="*/ 2147483646 w 17"/>
                <a:gd name="T1" fmla="*/ 2147483646 h 31"/>
                <a:gd name="T2" fmla="*/ 1631826814 w 17"/>
                <a:gd name="T3" fmla="*/ 2147483646 h 31"/>
                <a:gd name="T4" fmla="*/ 2147483646 w 17"/>
                <a:gd name="T5" fmla="*/ 2147483646 h 31"/>
                <a:gd name="T6" fmla="*/ 0 60000 65536"/>
                <a:gd name="T7" fmla="*/ 0 60000 65536"/>
                <a:gd name="T8" fmla="*/ 0 60000 65536"/>
                <a:gd name="T9" fmla="*/ 0 w 17"/>
                <a:gd name="T10" fmla="*/ 0 h 31"/>
                <a:gd name="T11" fmla="*/ 17 w 17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31">
                  <a:moveTo>
                    <a:pt x="4" y="10"/>
                  </a:moveTo>
                  <a:cubicBezTo>
                    <a:pt x="17" y="0"/>
                    <a:pt x="8" y="31"/>
                    <a:pt x="2" y="17"/>
                  </a:cubicBezTo>
                  <a:cubicBezTo>
                    <a:pt x="0" y="14"/>
                    <a:pt x="2" y="12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58" name="Freeform 185"/>
            <p:cNvSpPr>
              <a:spLocks noChangeArrowheads="1"/>
            </p:cNvSpPr>
            <p:nvPr/>
          </p:nvSpPr>
          <p:spPr bwMode="auto">
            <a:xfrm>
              <a:off x="7634064" y="2631846"/>
              <a:ext cx="131763" cy="84137"/>
            </a:xfrm>
            <a:custGeom>
              <a:avLst/>
              <a:gdLst>
                <a:gd name="T0" fmla="*/ 2147483646 w 26"/>
                <a:gd name="T1" fmla="*/ 1631807420 h 17"/>
                <a:gd name="T2" fmla="*/ 2147483646 w 26"/>
                <a:gd name="T3" fmla="*/ 2147483646 h 17"/>
                <a:gd name="T4" fmla="*/ 2147483646 w 26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6"/>
                <a:gd name="T10" fmla="*/ 0 h 17"/>
                <a:gd name="T11" fmla="*/ 26 w 2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17">
                  <a:moveTo>
                    <a:pt x="12" y="2"/>
                  </a:moveTo>
                  <a:cubicBezTo>
                    <a:pt x="11" y="3"/>
                    <a:pt x="18" y="0"/>
                    <a:pt x="20" y="4"/>
                  </a:cubicBezTo>
                  <a:cubicBezTo>
                    <a:pt x="26" y="17"/>
                    <a:pt x="0" y="10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59" name="Freeform 186"/>
            <p:cNvSpPr>
              <a:spLocks noChangeArrowheads="1"/>
            </p:cNvSpPr>
            <p:nvPr/>
          </p:nvSpPr>
          <p:spPr bwMode="auto">
            <a:xfrm>
              <a:off x="7854727" y="2631846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60" name="Freeform 187"/>
            <p:cNvSpPr>
              <a:spLocks noChangeArrowheads="1"/>
            </p:cNvSpPr>
            <p:nvPr/>
          </p:nvSpPr>
          <p:spPr bwMode="auto">
            <a:xfrm>
              <a:off x="7961089" y="2631846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61" name="Freeform 188"/>
            <p:cNvSpPr>
              <a:spLocks noChangeArrowheads="1"/>
            </p:cNvSpPr>
            <p:nvPr/>
          </p:nvSpPr>
          <p:spPr bwMode="auto">
            <a:xfrm>
              <a:off x="8065864" y="263184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62" name="Freeform 189"/>
            <p:cNvSpPr>
              <a:spLocks noChangeArrowheads="1"/>
            </p:cNvSpPr>
            <p:nvPr/>
          </p:nvSpPr>
          <p:spPr bwMode="auto">
            <a:xfrm>
              <a:off x="8502427" y="2615971"/>
              <a:ext cx="79375" cy="79375"/>
            </a:xfrm>
            <a:custGeom>
              <a:avLst/>
              <a:gdLst>
                <a:gd name="T0" fmla="*/ 2147483646 w 16"/>
                <a:gd name="T1" fmla="*/ 2147483646 h 16"/>
                <a:gd name="T2" fmla="*/ 2147483646 w 16"/>
                <a:gd name="T3" fmla="*/ 2147483646 h 16"/>
                <a:gd name="T4" fmla="*/ 2147483646 w 16"/>
                <a:gd name="T5" fmla="*/ 2147483646 h 16"/>
                <a:gd name="T6" fmla="*/ 0 60000 65536"/>
                <a:gd name="T7" fmla="*/ 0 60000 65536"/>
                <a:gd name="T8" fmla="*/ 0 60000 65536"/>
                <a:gd name="T9" fmla="*/ 0 w 16"/>
                <a:gd name="T10" fmla="*/ 0 h 16"/>
                <a:gd name="T11" fmla="*/ 16 w 16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6">
                  <a:moveTo>
                    <a:pt x="6" y="5"/>
                  </a:moveTo>
                  <a:cubicBezTo>
                    <a:pt x="14" y="0"/>
                    <a:pt x="16" y="13"/>
                    <a:pt x="11" y="14"/>
                  </a:cubicBezTo>
                  <a:cubicBezTo>
                    <a:pt x="7" y="16"/>
                    <a:pt x="0" y="9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63" name="Freeform 190"/>
            <p:cNvSpPr>
              <a:spLocks noChangeArrowheads="1"/>
            </p:cNvSpPr>
            <p:nvPr/>
          </p:nvSpPr>
          <p:spPr bwMode="auto">
            <a:xfrm>
              <a:off x="8581802" y="2635021"/>
              <a:ext cx="111125" cy="80962"/>
            </a:xfrm>
            <a:custGeom>
              <a:avLst/>
              <a:gdLst>
                <a:gd name="T0" fmla="*/ 2147483646 w 22"/>
                <a:gd name="T1" fmla="*/ 739937019 h 16"/>
                <a:gd name="T2" fmla="*/ 2147483646 w 22"/>
                <a:gd name="T3" fmla="*/ 2147483646 h 16"/>
                <a:gd name="T4" fmla="*/ 2147483646 w 22"/>
                <a:gd name="T5" fmla="*/ 739937019 h 16"/>
                <a:gd name="T6" fmla="*/ 0 60000 65536"/>
                <a:gd name="T7" fmla="*/ 0 60000 65536"/>
                <a:gd name="T8" fmla="*/ 0 60000 65536"/>
                <a:gd name="T9" fmla="*/ 0 w 22"/>
                <a:gd name="T10" fmla="*/ 0 h 16"/>
                <a:gd name="T11" fmla="*/ 22 w 22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16">
                  <a:moveTo>
                    <a:pt x="11" y="1"/>
                  </a:moveTo>
                  <a:cubicBezTo>
                    <a:pt x="11" y="1"/>
                    <a:pt x="18" y="0"/>
                    <a:pt x="19" y="4"/>
                  </a:cubicBezTo>
                  <a:cubicBezTo>
                    <a:pt x="22" y="16"/>
                    <a:pt x="0" y="8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64" name="Freeform 191"/>
            <p:cNvSpPr>
              <a:spLocks noChangeArrowheads="1"/>
            </p:cNvSpPr>
            <p:nvPr/>
          </p:nvSpPr>
          <p:spPr bwMode="auto">
            <a:xfrm>
              <a:off x="8902477" y="263184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65" name="Freeform 192"/>
            <p:cNvSpPr>
              <a:spLocks noChangeArrowheads="1"/>
            </p:cNvSpPr>
            <p:nvPr/>
          </p:nvSpPr>
          <p:spPr bwMode="auto">
            <a:xfrm>
              <a:off x="9002489" y="2631846"/>
              <a:ext cx="106363" cy="88900"/>
            </a:xfrm>
            <a:custGeom>
              <a:avLst/>
              <a:gdLst>
                <a:gd name="T0" fmla="*/ 2147483646 w 21"/>
                <a:gd name="T1" fmla="*/ 1590351856 h 18"/>
                <a:gd name="T2" fmla="*/ 2147483646 w 21"/>
                <a:gd name="T3" fmla="*/ 2147483646 h 18"/>
                <a:gd name="T4" fmla="*/ 2147483646 w 21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66" name="Freeform 193"/>
            <p:cNvSpPr>
              <a:spLocks noChangeArrowheads="1"/>
            </p:cNvSpPr>
            <p:nvPr/>
          </p:nvSpPr>
          <p:spPr bwMode="auto">
            <a:xfrm>
              <a:off x="9108852" y="263184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67" name="Freeform 222"/>
            <p:cNvSpPr>
              <a:spLocks noChangeArrowheads="1"/>
            </p:cNvSpPr>
            <p:nvPr/>
          </p:nvSpPr>
          <p:spPr bwMode="auto">
            <a:xfrm>
              <a:off x="7765827" y="2639783"/>
              <a:ext cx="103187" cy="61913"/>
            </a:xfrm>
            <a:custGeom>
              <a:avLst/>
              <a:gdLst>
                <a:gd name="T0" fmla="*/ 2147483646 w 21"/>
                <a:gd name="T1" fmla="*/ 2147483646 h 12"/>
                <a:gd name="T2" fmla="*/ 2147483646 w 21"/>
                <a:gd name="T3" fmla="*/ 2147483646 h 12"/>
                <a:gd name="T4" fmla="*/ 2147483646 w 21"/>
                <a:gd name="T5" fmla="*/ 2147483646 h 12"/>
                <a:gd name="T6" fmla="*/ 0 60000 65536"/>
                <a:gd name="T7" fmla="*/ 0 60000 65536"/>
                <a:gd name="T8" fmla="*/ 0 60000 65536"/>
                <a:gd name="T9" fmla="*/ 0 w 21"/>
                <a:gd name="T10" fmla="*/ 0 h 12"/>
                <a:gd name="T11" fmla="*/ 21 w 2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2">
                  <a:moveTo>
                    <a:pt x="4" y="3"/>
                  </a:moveTo>
                  <a:cubicBezTo>
                    <a:pt x="6" y="1"/>
                    <a:pt x="13" y="0"/>
                    <a:pt x="15" y="3"/>
                  </a:cubicBezTo>
                  <a:cubicBezTo>
                    <a:pt x="21" y="12"/>
                    <a:pt x="0" y="1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68" name="Freeform 223"/>
            <p:cNvSpPr>
              <a:spLocks noChangeArrowheads="1"/>
            </p:cNvSpPr>
            <p:nvPr/>
          </p:nvSpPr>
          <p:spPr bwMode="auto">
            <a:xfrm>
              <a:off x="6862539" y="26874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69" name="Freeform 224"/>
            <p:cNvSpPr>
              <a:spLocks noChangeArrowheads="1"/>
            </p:cNvSpPr>
            <p:nvPr/>
          </p:nvSpPr>
          <p:spPr bwMode="auto">
            <a:xfrm>
              <a:off x="6967314" y="26874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70" name="Freeform 225"/>
            <p:cNvSpPr>
              <a:spLocks noChangeArrowheads="1"/>
            </p:cNvSpPr>
            <p:nvPr/>
          </p:nvSpPr>
          <p:spPr bwMode="auto">
            <a:xfrm>
              <a:off x="7067327" y="2687408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71" name="Freeform 226"/>
            <p:cNvSpPr>
              <a:spLocks noChangeArrowheads="1"/>
            </p:cNvSpPr>
            <p:nvPr/>
          </p:nvSpPr>
          <p:spPr bwMode="auto">
            <a:xfrm>
              <a:off x="7172102" y="26874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72" name="Freeform 227"/>
            <p:cNvSpPr>
              <a:spLocks noChangeArrowheads="1"/>
            </p:cNvSpPr>
            <p:nvPr/>
          </p:nvSpPr>
          <p:spPr bwMode="auto">
            <a:xfrm>
              <a:off x="7278464" y="26874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73" name="Freeform 228"/>
            <p:cNvSpPr>
              <a:spLocks noChangeArrowheads="1"/>
            </p:cNvSpPr>
            <p:nvPr/>
          </p:nvSpPr>
          <p:spPr bwMode="auto">
            <a:xfrm>
              <a:off x="7383239" y="2687408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74" name="Freeform 229"/>
            <p:cNvSpPr>
              <a:spLocks noChangeArrowheads="1"/>
            </p:cNvSpPr>
            <p:nvPr/>
          </p:nvSpPr>
          <p:spPr bwMode="auto">
            <a:xfrm>
              <a:off x="7592789" y="2695346"/>
              <a:ext cx="106363" cy="71437"/>
            </a:xfrm>
            <a:custGeom>
              <a:avLst/>
              <a:gdLst>
                <a:gd name="T0" fmla="*/ 2147483646 w 21"/>
                <a:gd name="T1" fmla="*/ 0 h 14"/>
                <a:gd name="T2" fmla="*/ 2147483646 w 21"/>
                <a:gd name="T3" fmla="*/ 2147483646 h 14"/>
                <a:gd name="T4" fmla="*/ 2147483646 w 21"/>
                <a:gd name="T5" fmla="*/ 0 h 14"/>
                <a:gd name="T6" fmla="*/ 0 60000 65536"/>
                <a:gd name="T7" fmla="*/ 0 60000 65536"/>
                <a:gd name="T8" fmla="*/ 0 60000 65536"/>
                <a:gd name="T9" fmla="*/ 0 w 21"/>
                <a:gd name="T10" fmla="*/ 0 h 14"/>
                <a:gd name="T11" fmla="*/ 21 w 21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4">
                  <a:moveTo>
                    <a:pt x="12" y="0"/>
                  </a:moveTo>
                  <a:cubicBezTo>
                    <a:pt x="13" y="0"/>
                    <a:pt x="21" y="0"/>
                    <a:pt x="17" y="6"/>
                  </a:cubicBezTo>
                  <a:cubicBezTo>
                    <a:pt x="13" y="14"/>
                    <a:pt x="0" y="2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75" name="Freeform 230"/>
            <p:cNvSpPr>
              <a:spLocks noChangeArrowheads="1"/>
            </p:cNvSpPr>
            <p:nvPr/>
          </p:nvSpPr>
          <p:spPr bwMode="auto">
            <a:xfrm>
              <a:off x="7699152" y="26874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76" name="Freeform 231"/>
            <p:cNvSpPr>
              <a:spLocks noChangeArrowheads="1"/>
            </p:cNvSpPr>
            <p:nvPr/>
          </p:nvSpPr>
          <p:spPr bwMode="auto">
            <a:xfrm>
              <a:off x="7799164" y="2687408"/>
              <a:ext cx="106363" cy="84138"/>
            </a:xfrm>
            <a:custGeom>
              <a:avLst/>
              <a:gdLst>
                <a:gd name="T0" fmla="*/ 2147483646 w 21"/>
                <a:gd name="T1" fmla="*/ 1631826814 h 17"/>
                <a:gd name="T2" fmla="*/ 2147483646 w 21"/>
                <a:gd name="T3" fmla="*/ 2147483646 h 17"/>
                <a:gd name="T4" fmla="*/ 2147483646 w 21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77" name="Freeform 232"/>
            <p:cNvSpPr>
              <a:spLocks noChangeArrowheads="1"/>
            </p:cNvSpPr>
            <p:nvPr/>
          </p:nvSpPr>
          <p:spPr bwMode="auto">
            <a:xfrm>
              <a:off x="7905527" y="26874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78" name="Freeform 233"/>
            <p:cNvSpPr>
              <a:spLocks noChangeArrowheads="1"/>
            </p:cNvSpPr>
            <p:nvPr/>
          </p:nvSpPr>
          <p:spPr bwMode="auto">
            <a:xfrm>
              <a:off x="8011889" y="26874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79" name="Freeform 234"/>
            <p:cNvSpPr>
              <a:spLocks noChangeArrowheads="1"/>
            </p:cNvSpPr>
            <p:nvPr/>
          </p:nvSpPr>
          <p:spPr bwMode="auto">
            <a:xfrm>
              <a:off x="8115077" y="26874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80" name="Freeform 235"/>
            <p:cNvSpPr>
              <a:spLocks noChangeArrowheads="1"/>
            </p:cNvSpPr>
            <p:nvPr/>
          </p:nvSpPr>
          <p:spPr bwMode="auto">
            <a:xfrm>
              <a:off x="8432577" y="2687408"/>
              <a:ext cx="98425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81" name="Freeform 236"/>
            <p:cNvSpPr>
              <a:spLocks noChangeArrowheads="1"/>
            </p:cNvSpPr>
            <p:nvPr/>
          </p:nvSpPr>
          <p:spPr bwMode="auto">
            <a:xfrm>
              <a:off x="8848502" y="26874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82" name="Freeform 237"/>
            <p:cNvSpPr>
              <a:spLocks noChangeArrowheads="1"/>
            </p:cNvSpPr>
            <p:nvPr/>
          </p:nvSpPr>
          <p:spPr bwMode="auto">
            <a:xfrm>
              <a:off x="8954864" y="2687408"/>
              <a:ext cx="98425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83" name="Freeform 266"/>
            <p:cNvSpPr>
              <a:spLocks noChangeArrowheads="1"/>
            </p:cNvSpPr>
            <p:nvPr/>
          </p:nvSpPr>
          <p:spPr bwMode="auto">
            <a:xfrm>
              <a:off x="6756177" y="2687408"/>
              <a:ext cx="125412" cy="69850"/>
            </a:xfrm>
            <a:custGeom>
              <a:avLst/>
              <a:gdLst>
                <a:gd name="T0" fmla="*/ 2147483646 w 25"/>
                <a:gd name="T1" fmla="*/ 2147483646 h 14"/>
                <a:gd name="T2" fmla="*/ 2147483646 w 25"/>
                <a:gd name="T3" fmla="*/ 2147483646 h 14"/>
                <a:gd name="T4" fmla="*/ 2147483646 w 25"/>
                <a:gd name="T5" fmla="*/ 2147483646 h 14"/>
                <a:gd name="T6" fmla="*/ 0 60000 65536"/>
                <a:gd name="T7" fmla="*/ 0 60000 65536"/>
                <a:gd name="T8" fmla="*/ 0 60000 65536"/>
                <a:gd name="T9" fmla="*/ 0 w 25"/>
                <a:gd name="T10" fmla="*/ 0 h 14"/>
                <a:gd name="T11" fmla="*/ 25 w 25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">
                  <a:moveTo>
                    <a:pt x="8" y="3"/>
                  </a:moveTo>
                  <a:cubicBezTo>
                    <a:pt x="11" y="0"/>
                    <a:pt x="16" y="0"/>
                    <a:pt x="17" y="3"/>
                  </a:cubicBezTo>
                  <a:cubicBezTo>
                    <a:pt x="25" y="14"/>
                    <a:pt x="0" y="12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84" name="Freeform 268"/>
            <p:cNvSpPr>
              <a:spLocks noChangeArrowheads="1"/>
            </p:cNvSpPr>
            <p:nvPr/>
          </p:nvSpPr>
          <p:spPr bwMode="auto">
            <a:xfrm>
              <a:off x="6811739" y="2731858"/>
              <a:ext cx="95250" cy="90488"/>
            </a:xfrm>
            <a:custGeom>
              <a:avLst/>
              <a:gdLst>
                <a:gd name="T0" fmla="*/ 2147483646 w 19"/>
                <a:gd name="T1" fmla="*/ 2147483646 h 18"/>
                <a:gd name="T2" fmla="*/ 2147483646 w 19"/>
                <a:gd name="T3" fmla="*/ 2147483646 h 18"/>
                <a:gd name="T4" fmla="*/ 2147483646 w 19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19"/>
                <a:gd name="T10" fmla="*/ 0 h 18"/>
                <a:gd name="T11" fmla="*/ 19 w 19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8">
                  <a:moveTo>
                    <a:pt x="9" y="3"/>
                  </a:moveTo>
                  <a:cubicBezTo>
                    <a:pt x="12" y="1"/>
                    <a:pt x="16" y="0"/>
                    <a:pt x="17" y="6"/>
                  </a:cubicBezTo>
                  <a:cubicBezTo>
                    <a:pt x="19" y="18"/>
                    <a:pt x="0" y="10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85" name="Freeform 269"/>
            <p:cNvSpPr>
              <a:spLocks noChangeArrowheads="1"/>
            </p:cNvSpPr>
            <p:nvPr/>
          </p:nvSpPr>
          <p:spPr bwMode="auto">
            <a:xfrm>
              <a:off x="6911752" y="273503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86" name="Freeform 270"/>
            <p:cNvSpPr>
              <a:spLocks noChangeArrowheads="1"/>
            </p:cNvSpPr>
            <p:nvPr/>
          </p:nvSpPr>
          <p:spPr bwMode="auto">
            <a:xfrm>
              <a:off x="7018114" y="273503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87" name="Freeform 271"/>
            <p:cNvSpPr>
              <a:spLocks noChangeArrowheads="1"/>
            </p:cNvSpPr>
            <p:nvPr/>
          </p:nvSpPr>
          <p:spPr bwMode="auto">
            <a:xfrm>
              <a:off x="7121302" y="2735033"/>
              <a:ext cx="103187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88" name="Freeform 272"/>
            <p:cNvSpPr>
              <a:spLocks noChangeArrowheads="1"/>
            </p:cNvSpPr>
            <p:nvPr/>
          </p:nvSpPr>
          <p:spPr bwMode="auto">
            <a:xfrm>
              <a:off x="7227664" y="273503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89" name="Freeform 273"/>
            <p:cNvSpPr>
              <a:spLocks noChangeArrowheads="1"/>
            </p:cNvSpPr>
            <p:nvPr/>
          </p:nvSpPr>
          <p:spPr bwMode="auto">
            <a:xfrm>
              <a:off x="7334027" y="273503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90" name="Freeform 274"/>
            <p:cNvSpPr>
              <a:spLocks noChangeArrowheads="1"/>
            </p:cNvSpPr>
            <p:nvPr/>
          </p:nvSpPr>
          <p:spPr bwMode="auto">
            <a:xfrm>
              <a:off x="7434039" y="2735033"/>
              <a:ext cx="103188" cy="87313"/>
            </a:xfrm>
            <a:custGeom>
              <a:avLst/>
              <a:gdLst>
                <a:gd name="T0" fmla="*/ 2147483646 w 21"/>
                <a:gd name="T1" fmla="*/ 1840912428 h 17"/>
                <a:gd name="T2" fmla="*/ 2147483646 w 21"/>
                <a:gd name="T3" fmla="*/ 2147483646 h 17"/>
                <a:gd name="T4" fmla="*/ 2147483646 w 21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91" name="Freeform 275"/>
            <p:cNvSpPr>
              <a:spLocks noChangeArrowheads="1"/>
            </p:cNvSpPr>
            <p:nvPr/>
          </p:nvSpPr>
          <p:spPr bwMode="auto">
            <a:xfrm>
              <a:off x="7537227" y="2735033"/>
              <a:ext cx="103187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92" name="Freeform 276"/>
            <p:cNvSpPr>
              <a:spLocks noChangeArrowheads="1"/>
            </p:cNvSpPr>
            <p:nvPr/>
          </p:nvSpPr>
          <p:spPr bwMode="auto">
            <a:xfrm>
              <a:off x="7643589" y="273503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93" name="Freeform 277"/>
            <p:cNvSpPr>
              <a:spLocks noChangeArrowheads="1"/>
            </p:cNvSpPr>
            <p:nvPr/>
          </p:nvSpPr>
          <p:spPr bwMode="auto">
            <a:xfrm>
              <a:off x="7754714" y="2731858"/>
              <a:ext cx="95250" cy="79375"/>
            </a:xfrm>
            <a:custGeom>
              <a:avLst/>
              <a:gdLst>
                <a:gd name="T0" fmla="*/ 2147483646 w 19"/>
                <a:gd name="T1" fmla="*/ 2147483646 h 16"/>
                <a:gd name="T2" fmla="*/ 2147483646 w 19"/>
                <a:gd name="T3" fmla="*/ 2147483646 h 16"/>
                <a:gd name="T4" fmla="*/ 2147483646 w 19"/>
                <a:gd name="T5" fmla="*/ 2147483646 h 16"/>
                <a:gd name="T6" fmla="*/ 0 60000 65536"/>
                <a:gd name="T7" fmla="*/ 0 60000 65536"/>
                <a:gd name="T8" fmla="*/ 0 60000 65536"/>
                <a:gd name="T9" fmla="*/ 0 w 19"/>
                <a:gd name="T10" fmla="*/ 0 h 16"/>
                <a:gd name="T11" fmla="*/ 19 w 19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6">
                  <a:moveTo>
                    <a:pt x="9" y="3"/>
                  </a:moveTo>
                  <a:cubicBezTo>
                    <a:pt x="13" y="0"/>
                    <a:pt x="19" y="4"/>
                    <a:pt x="17" y="10"/>
                  </a:cubicBezTo>
                  <a:cubicBezTo>
                    <a:pt x="14" y="16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94" name="Freeform 278"/>
            <p:cNvSpPr>
              <a:spLocks noChangeArrowheads="1"/>
            </p:cNvSpPr>
            <p:nvPr/>
          </p:nvSpPr>
          <p:spPr bwMode="auto">
            <a:xfrm>
              <a:off x="7854727" y="2735033"/>
              <a:ext cx="101600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95" name="Freeform 279"/>
            <p:cNvSpPr>
              <a:spLocks noChangeArrowheads="1"/>
            </p:cNvSpPr>
            <p:nvPr/>
          </p:nvSpPr>
          <p:spPr bwMode="auto">
            <a:xfrm>
              <a:off x="7961089" y="2735033"/>
              <a:ext cx="98425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96" name="Freeform 280"/>
            <p:cNvSpPr>
              <a:spLocks noChangeArrowheads="1"/>
            </p:cNvSpPr>
            <p:nvPr/>
          </p:nvSpPr>
          <p:spPr bwMode="auto">
            <a:xfrm>
              <a:off x="8065864" y="273503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97" name="Freeform 281"/>
            <p:cNvSpPr>
              <a:spLocks noChangeArrowheads="1"/>
            </p:cNvSpPr>
            <p:nvPr/>
          </p:nvSpPr>
          <p:spPr bwMode="auto">
            <a:xfrm>
              <a:off x="8483377" y="2735033"/>
              <a:ext cx="98425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98" name="Freeform 282"/>
            <p:cNvSpPr>
              <a:spLocks noChangeArrowheads="1"/>
            </p:cNvSpPr>
            <p:nvPr/>
          </p:nvSpPr>
          <p:spPr bwMode="auto">
            <a:xfrm>
              <a:off x="8902477" y="273503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399" name="Freeform 283"/>
            <p:cNvSpPr>
              <a:spLocks noChangeArrowheads="1"/>
            </p:cNvSpPr>
            <p:nvPr/>
          </p:nvSpPr>
          <p:spPr bwMode="auto">
            <a:xfrm>
              <a:off x="9002489" y="2735033"/>
              <a:ext cx="100013" cy="76200"/>
            </a:xfrm>
            <a:custGeom>
              <a:avLst/>
              <a:gdLst>
                <a:gd name="T0" fmla="*/ 2147483646 w 20"/>
                <a:gd name="T1" fmla="*/ 1811949640 h 15"/>
                <a:gd name="T2" fmla="*/ 2147483646 w 20"/>
                <a:gd name="T3" fmla="*/ 2147483646 h 15"/>
                <a:gd name="T4" fmla="*/ 2147483646 w 20"/>
                <a:gd name="T5" fmla="*/ 1811949640 h 15"/>
                <a:gd name="T6" fmla="*/ 0 60000 65536"/>
                <a:gd name="T7" fmla="*/ 0 60000 65536"/>
                <a:gd name="T8" fmla="*/ 0 60000 65536"/>
                <a:gd name="T9" fmla="*/ 0 w 20"/>
                <a:gd name="T10" fmla="*/ 0 h 15"/>
                <a:gd name="T11" fmla="*/ 20 w 20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5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5"/>
                    <a:pt x="0" y="1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00" name="Freeform 313"/>
            <p:cNvSpPr>
              <a:spLocks noChangeArrowheads="1"/>
            </p:cNvSpPr>
            <p:nvPr/>
          </p:nvSpPr>
          <p:spPr bwMode="auto">
            <a:xfrm>
              <a:off x="6756177" y="2785833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01" name="Freeform 314"/>
            <p:cNvSpPr>
              <a:spLocks noChangeArrowheads="1"/>
            </p:cNvSpPr>
            <p:nvPr/>
          </p:nvSpPr>
          <p:spPr bwMode="auto">
            <a:xfrm>
              <a:off x="6862539" y="2785833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02" name="Freeform 315"/>
            <p:cNvSpPr>
              <a:spLocks noChangeArrowheads="1"/>
            </p:cNvSpPr>
            <p:nvPr/>
          </p:nvSpPr>
          <p:spPr bwMode="auto">
            <a:xfrm>
              <a:off x="6967314" y="2785833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03" name="Freeform 316"/>
            <p:cNvSpPr>
              <a:spLocks noChangeArrowheads="1"/>
            </p:cNvSpPr>
            <p:nvPr/>
          </p:nvSpPr>
          <p:spPr bwMode="auto">
            <a:xfrm>
              <a:off x="7067327" y="2785833"/>
              <a:ext cx="101600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04" name="Freeform 317"/>
            <p:cNvSpPr>
              <a:spLocks noChangeArrowheads="1"/>
            </p:cNvSpPr>
            <p:nvPr/>
          </p:nvSpPr>
          <p:spPr bwMode="auto">
            <a:xfrm>
              <a:off x="7172102" y="2785833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05" name="Freeform 318"/>
            <p:cNvSpPr>
              <a:spLocks noChangeArrowheads="1"/>
            </p:cNvSpPr>
            <p:nvPr/>
          </p:nvSpPr>
          <p:spPr bwMode="auto">
            <a:xfrm>
              <a:off x="7278464" y="2785833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06" name="Freeform 319"/>
            <p:cNvSpPr>
              <a:spLocks noChangeArrowheads="1"/>
            </p:cNvSpPr>
            <p:nvPr/>
          </p:nvSpPr>
          <p:spPr bwMode="auto">
            <a:xfrm>
              <a:off x="7383239" y="2785833"/>
              <a:ext cx="101600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07" name="Freeform 320"/>
            <p:cNvSpPr>
              <a:spLocks noChangeArrowheads="1"/>
            </p:cNvSpPr>
            <p:nvPr/>
          </p:nvSpPr>
          <p:spPr bwMode="auto">
            <a:xfrm>
              <a:off x="7489602" y="2785833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08" name="Freeform 321"/>
            <p:cNvSpPr>
              <a:spLocks noChangeArrowheads="1"/>
            </p:cNvSpPr>
            <p:nvPr/>
          </p:nvSpPr>
          <p:spPr bwMode="auto">
            <a:xfrm>
              <a:off x="7592789" y="2785833"/>
              <a:ext cx="101600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09" name="Freeform 322"/>
            <p:cNvSpPr>
              <a:spLocks noChangeArrowheads="1"/>
            </p:cNvSpPr>
            <p:nvPr/>
          </p:nvSpPr>
          <p:spPr bwMode="auto">
            <a:xfrm>
              <a:off x="7799164" y="2785833"/>
              <a:ext cx="106363" cy="92075"/>
            </a:xfrm>
            <a:custGeom>
              <a:avLst/>
              <a:gdLst>
                <a:gd name="T0" fmla="*/ 2147483646 w 21"/>
                <a:gd name="T1" fmla="*/ 2147483646 h 18"/>
                <a:gd name="T2" fmla="*/ 2147483646 w 21"/>
                <a:gd name="T3" fmla="*/ 2147483646 h 18"/>
                <a:gd name="T4" fmla="*/ 2147483646 w 21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10" name="Freeform 323"/>
            <p:cNvSpPr>
              <a:spLocks noChangeArrowheads="1"/>
            </p:cNvSpPr>
            <p:nvPr/>
          </p:nvSpPr>
          <p:spPr bwMode="auto">
            <a:xfrm>
              <a:off x="7905527" y="2785833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11" name="Freeform 324"/>
            <p:cNvSpPr>
              <a:spLocks noChangeArrowheads="1"/>
            </p:cNvSpPr>
            <p:nvPr/>
          </p:nvSpPr>
          <p:spPr bwMode="auto">
            <a:xfrm>
              <a:off x="8011889" y="2785833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12" name="Freeform 325"/>
            <p:cNvSpPr>
              <a:spLocks noChangeArrowheads="1"/>
            </p:cNvSpPr>
            <p:nvPr/>
          </p:nvSpPr>
          <p:spPr bwMode="auto">
            <a:xfrm>
              <a:off x="8954864" y="2785833"/>
              <a:ext cx="98425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13" name="Freeform 354"/>
            <p:cNvSpPr>
              <a:spLocks noChangeArrowheads="1"/>
            </p:cNvSpPr>
            <p:nvPr/>
          </p:nvSpPr>
          <p:spPr bwMode="auto">
            <a:xfrm>
              <a:off x="6806977" y="28413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14" name="Freeform 355"/>
            <p:cNvSpPr>
              <a:spLocks noChangeArrowheads="1"/>
            </p:cNvSpPr>
            <p:nvPr/>
          </p:nvSpPr>
          <p:spPr bwMode="auto">
            <a:xfrm>
              <a:off x="6900639" y="2841396"/>
              <a:ext cx="128588" cy="80962"/>
            </a:xfrm>
            <a:custGeom>
              <a:avLst/>
              <a:gdLst>
                <a:gd name="T0" fmla="*/ 2147483646 w 25"/>
                <a:gd name="T1" fmla="*/ 1760538931 h 16"/>
                <a:gd name="T2" fmla="*/ 2147483646 w 25"/>
                <a:gd name="T3" fmla="*/ 2147483646 h 16"/>
                <a:gd name="T4" fmla="*/ 2147483646 w 25"/>
                <a:gd name="T5" fmla="*/ 1760538931 h 16"/>
                <a:gd name="T6" fmla="*/ 0 60000 65536"/>
                <a:gd name="T7" fmla="*/ 0 60000 65536"/>
                <a:gd name="T8" fmla="*/ 0 60000 65536"/>
                <a:gd name="T9" fmla="*/ 0 w 25"/>
                <a:gd name="T10" fmla="*/ 0 h 16"/>
                <a:gd name="T11" fmla="*/ 25 w 25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6">
                  <a:moveTo>
                    <a:pt x="12" y="2"/>
                  </a:moveTo>
                  <a:cubicBezTo>
                    <a:pt x="15" y="0"/>
                    <a:pt x="18" y="0"/>
                    <a:pt x="20" y="3"/>
                  </a:cubicBezTo>
                  <a:cubicBezTo>
                    <a:pt x="25" y="16"/>
                    <a:pt x="0" y="10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15" name="Freeform 356"/>
            <p:cNvSpPr>
              <a:spLocks noChangeArrowheads="1"/>
            </p:cNvSpPr>
            <p:nvPr/>
          </p:nvSpPr>
          <p:spPr bwMode="auto">
            <a:xfrm>
              <a:off x="7227664" y="28413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16" name="Freeform 357"/>
            <p:cNvSpPr>
              <a:spLocks noChangeArrowheads="1"/>
            </p:cNvSpPr>
            <p:nvPr/>
          </p:nvSpPr>
          <p:spPr bwMode="auto">
            <a:xfrm>
              <a:off x="7334027" y="28413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17" name="Freeform 358"/>
            <p:cNvSpPr>
              <a:spLocks noChangeArrowheads="1"/>
            </p:cNvSpPr>
            <p:nvPr/>
          </p:nvSpPr>
          <p:spPr bwMode="auto">
            <a:xfrm>
              <a:off x="7434039" y="2841396"/>
              <a:ext cx="103188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18" name="Freeform 359"/>
            <p:cNvSpPr>
              <a:spLocks noChangeArrowheads="1"/>
            </p:cNvSpPr>
            <p:nvPr/>
          </p:nvSpPr>
          <p:spPr bwMode="auto">
            <a:xfrm>
              <a:off x="7537227" y="2841396"/>
              <a:ext cx="103187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19" name="Freeform 360"/>
            <p:cNvSpPr>
              <a:spLocks noChangeArrowheads="1"/>
            </p:cNvSpPr>
            <p:nvPr/>
          </p:nvSpPr>
          <p:spPr bwMode="auto">
            <a:xfrm>
              <a:off x="7643589" y="28413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20" name="Freeform 361"/>
            <p:cNvSpPr>
              <a:spLocks noChangeArrowheads="1"/>
            </p:cNvSpPr>
            <p:nvPr/>
          </p:nvSpPr>
          <p:spPr bwMode="auto">
            <a:xfrm>
              <a:off x="7749952" y="28413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21" name="Freeform 362"/>
            <p:cNvSpPr>
              <a:spLocks noChangeArrowheads="1"/>
            </p:cNvSpPr>
            <p:nvPr/>
          </p:nvSpPr>
          <p:spPr bwMode="auto">
            <a:xfrm>
              <a:off x="7854727" y="2841396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22" name="Freeform 363"/>
            <p:cNvSpPr>
              <a:spLocks noChangeArrowheads="1"/>
            </p:cNvSpPr>
            <p:nvPr/>
          </p:nvSpPr>
          <p:spPr bwMode="auto">
            <a:xfrm>
              <a:off x="7961089" y="2841396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23" name="Freeform 364"/>
            <p:cNvSpPr>
              <a:spLocks noChangeArrowheads="1"/>
            </p:cNvSpPr>
            <p:nvPr/>
          </p:nvSpPr>
          <p:spPr bwMode="auto">
            <a:xfrm>
              <a:off x="8377014" y="28413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24" name="Freeform 365"/>
            <p:cNvSpPr>
              <a:spLocks noChangeArrowheads="1"/>
            </p:cNvSpPr>
            <p:nvPr/>
          </p:nvSpPr>
          <p:spPr bwMode="auto">
            <a:xfrm>
              <a:off x="8491314" y="2838221"/>
              <a:ext cx="84138" cy="69850"/>
            </a:xfrm>
            <a:custGeom>
              <a:avLst/>
              <a:gdLst>
                <a:gd name="T0" fmla="*/ 2147483646 w 17"/>
                <a:gd name="T1" fmla="*/ 2147483646 h 14"/>
                <a:gd name="T2" fmla="*/ 2147483646 w 17"/>
                <a:gd name="T3" fmla="*/ 2147483646 h 14"/>
                <a:gd name="T4" fmla="*/ 2147483646 w 17"/>
                <a:gd name="T5" fmla="*/ 2147483646 h 14"/>
                <a:gd name="T6" fmla="*/ 0 60000 65536"/>
                <a:gd name="T7" fmla="*/ 0 60000 65536"/>
                <a:gd name="T8" fmla="*/ 0 60000 65536"/>
                <a:gd name="T9" fmla="*/ 0 w 17"/>
                <a:gd name="T10" fmla="*/ 0 h 14"/>
                <a:gd name="T11" fmla="*/ 17 w 17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4">
                  <a:moveTo>
                    <a:pt x="8" y="3"/>
                  </a:moveTo>
                  <a:cubicBezTo>
                    <a:pt x="13" y="0"/>
                    <a:pt x="17" y="10"/>
                    <a:pt x="13" y="12"/>
                  </a:cubicBezTo>
                  <a:cubicBezTo>
                    <a:pt x="10" y="14"/>
                    <a:pt x="0" y="7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25" name="Freeform 391"/>
            <p:cNvSpPr>
              <a:spLocks noChangeArrowheads="1"/>
            </p:cNvSpPr>
            <p:nvPr/>
          </p:nvSpPr>
          <p:spPr bwMode="auto">
            <a:xfrm>
              <a:off x="7294339" y="2882671"/>
              <a:ext cx="84138" cy="79375"/>
            </a:xfrm>
            <a:custGeom>
              <a:avLst/>
              <a:gdLst>
                <a:gd name="T0" fmla="*/ 2147483646 w 17"/>
                <a:gd name="T1" fmla="*/ 2147483646 h 16"/>
                <a:gd name="T2" fmla="*/ 2147483646 w 17"/>
                <a:gd name="T3" fmla="*/ 2147483646 h 16"/>
                <a:gd name="T4" fmla="*/ 2147483646 w 17"/>
                <a:gd name="T5" fmla="*/ 2147483646 h 16"/>
                <a:gd name="T6" fmla="*/ 0 60000 65536"/>
                <a:gd name="T7" fmla="*/ 0 60000 65536"/>
                <a:gd name="T8" fmla="*/ 0 60000 65536"/>
                <a:gd name="T9" fmla="*/ 0 w 17"/>
                <a:gd name="T10" fmla="*/ 0 h 16"/>
                <a:gd name="T11" fmla="*/ 17 w 17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6">
                  <a:moveTo>
                    <a:pt x="7" y="4"/>
                  </a:moveTo>
                  <a:cubicBezTo>
                    <a:pt x="11" y="0"/>
                    <a:pt x="17" y="6"/>
                    <a:pt x="15" y="11"/>
                  </a:cubicBezTo>
                  <a:cubicBezTo>
                    <a:pt x="12" y="16"/>
                    <a:pt x="0" y="12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26" name="Freeform 392"/>
            <p:cNvSpPr>
              <a:spLocks noChangeArrowheads="1"/>
            </p:cNvSpPr>
            <p:nvPr/>
          </p:nvSpPr>
          <p:spPr bwMode="auto">
            <a:xfrm>
              <a:off x="7383239" y="2892196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27" name="Freeform 393"/>
            <p:cNvSpPr>
              <a:spLocks noChangeArrowheads="1"/>
            </p:cNvSpPr>
            <p:nvPr/>
          </p:nvSpPr>
          <p:spPr bwMode="auto">
            <a:xfrm>
              <a:off x="7489602" y="289219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28" name="Freeform 394"/>
            <p:cNvSpPr>
              <a:spLocks noChangeArrowheads="1"/>
            </p:cNvSpPr>
            <p:nvPr/>
          </p:nvSpPr>
          <p:spPr bwMode="auto">
            <a:xfrm>
              <a:off x="7592789" y="2892196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29" name="Freeform 395"/>
            <p:cNvSpPr>
              <a:spLocks noChangeArrowheads="1"/>
            </p:cNvSpPr>
            <p:nvPr/>
          </p:nvSpPr>
          <p:spPr bwMode="auto">
            <a:xfrm>
              <a:off x="7699152" y="289219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30" name="Freeform 396"/>
            <p:cNvSpPr>
              <a:spLocks noChangeArrowheads="1"/>
            </p:cNvSpPr>
            <p:nvPr/>
          </p:nvSpPr>
          <p:spPr bwMode="auto">
            <a:xfrm>
              <a:off x="7799164" y="2892196"/>
              <a:ext cx="106363" cy="88900"/>
            </a:xfrm>
            <a:custGeom>
              <a:avLst/>
              <a:gdLst>
                <a:gd name="T0" fmla="*/ 2147483646 w 21"/>
                <a:gd name="T1" fmla="*/ 1590351856 h 18"/>
                <a:gd name="T2" fmla="*/ 2147483646 w 21"/>
                <a:gd name="T3" fmla="*/ 2147483646 h 18"/>
                <a:gd name="T4" fmla="*/ 2147483646 w 21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31" name="Freeform 397"/>
            <p:cNvSpPr>
              <a:spLocks noChangeArrowheads="1"/>
            </p:cNvSpPr>
            <p:nvPr/>
          </p:nvSpPr>
          <p:spPr bwMode="auto">
            <a:xfrm>
              <a:off x="7905527" y="289219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32" name="Freeform 398"/>
            <p:cNvSpPr>
              <a:spLocks noChangeArrowheads="1"/>
            </p:cNvSpPr>
            <p:nvPr/>
          </p:nvSpPr>
          <p:spPr bwMode="auto">
            <a:xfrm>
              <a:off x="8011889" y="289219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33" name="Freeform 399"/>
            <p:cNvSpPr>
              <a:spLocks noChangeArrowheads="1"/>
            </p:cNvSpPr>
            <p:nvPr/>
          </p:nvSpPr>
          <p:spPr bwMode="auto">
            <a:xfrm>
              <a:off x="8432577" y="2892196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34" name="Freeform 421"/>
            <p:cNvSpPr>
              <a:spLocks noChangeArrowheads="1"/>
            </p:cNvSpPr>
            <p:nvPr/>
          </p:nvSpPr>
          <p:spPr bwMode="auto">
            <a:xfrm>
              <a:off x="7357839" y="2927121"/>
              <a:ext cx="76200" cy="100012"/>
            </a:xfrm>
            <a:custGeom>
              <a:avLst/>
              <a:gdLst>
                <a:gd name="T0" fmla="*/ 2147483646 w 15"/>
                <a:gd name="T1" fmla="*/ 2147483646 h 20"/>
                <a:gd name="T2" fmla="*/ 2147483646 w 15"/>
                <a:gd name="T3" fmla="*/ 2147483646 h 20"/>
                <a:gd name="T4" fmla="*/ 2147483646 w 15"/>
                <a:gd name="T5" fmla="*/ 2147483646 h 20"/>
                <a:gd name="T6" fmla="*/ 0 60000 65536"/>
                <a:gd name="T7" fmla="*/ 0 60000 65536"/>
                <a:gd name="T8" fmla="*/ 0 60000 65536"/>
                <a:gd name="T9" fmla="*/ 0 w 15"/>
                <a:gd name="T10" fmla="*/ 0 h 20"/>
                <a:gd name="T11" fmla="*/ 15 w 15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20">
                  <a:moveTo>
                    <a:pt x="4" y="6"/>
                  </a:moveTo>
                  <a:cubicBezTo>
                    <a:pt x="14" y="0"/>
                    <a:pt x="15" y="20"/>
                    <a:pt x="4" y="15"/>
                  </a:cubicBezTo>
                  <a:cubicBezTo>
                    <a:pt x="0" y="13"/>
                    <a:pt x="2" y="7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35" name="Freeform 422"/>
            <p:cNvSpPr>
              <a:spLocks noChangeArrowheads="1"/>
            </p:cNvSpPr>
            <p:nvPr/>
          </p:nvSpPr>
          <p:spPr bwMode="auto">
            <a:xfrm>
              <a:off x="7434039" y="2947758"/>
              <a:ext cx="103188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36" name="Freeform 423"/>
            <p:cNvSpPr>
              <a:spLocks noChangeArrowheads="1"/>
            </p:cNvSpPr>
            <p:nvPr/>
          </p:nvSpPr>
          <p:spPr bwMode="auto">
            <a:xfrm>
              <a:off x="7537227" y="2947758"/>
              <a:ext cx="103187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37" name="Freeform 424"/>
            <p:cNvSpPr>
              <a:spLocks noChangeArrowheads="1"/>
            </p:cNvSpPr>
            <p:nvPr/>
          </p:nvSpPr>
          <p:spPr bwMode="auto">
            <a:xfrm>
              <a:off x="7643589" y="294775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38" name="Freeform 425"/>
            <p:cNvSpPr>
              <a:spLocks noChangeArrowheads="1"/>
            </p:cNvSpPr>
            <p:nvPr/>
          </p:nvSpPr>
          <p:spPr bwMode="auto">
            <a:xfrm>
              <a:off x="7749952" y="294775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39" name="Freeform 426"/>
            <p:cNvSpPr>
              <a:spLocks noChangeArrowheads="1"/>
            </p:cNvSpPr>
            <p:nvPr/>
          </p:nvSpPr>
          <p:spPr bwMode="auto">
            <a:xfrm>
              <a:off x="7854727" y="294775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40" name="Freeform 427"/>
            <p:cNvSpPr>
              <a:spLocks noChangeArrowheads="1"/>
            </p:cNvSpPr>
            <p:nvPr/>
          </p:nvSpPr>
          <p:spPr bwMode="auto">
            <a:xfrm>
              <a:off x="7961089" y="294775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41" name="Freeform 428"/>
            <p:cNvSpPr>
              <a:spLocks noChangeArrowheads="1"/>
            </p:cNvSpPr>
            <p:nvPr/>
          </p:nvSpPr>
          <p:spPr bwMode="auto">
            <a:xfrm>
              <a:off x="8065864" y="294775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42" name="Freeform 429"/>
            <p:cNvSpPr>
              <a:spLocks noChangeArrowheads="1"/>
            </p:cNvSpPr>
            <p:nvPr/>
          </p:nvSpPr>
          <p:spPr bwMode="auto">
            <a:xfrm>
              <a:off x="8377014" y="294775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43" name="Freeform 430"/>
            <p:cNvSpPr>
              <a:spLocks noChangeArrowheads="1"/>
            </p:cNvSpPr>
            <p:nvPr/>
          </p:nvSpPr>
          <p:spPr bwMode="auto">
            <a:xfrm>
              <a:off x="8483377" y="294775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44" name="Freeform 431"/>
            <p:cNvSpPr>
              <a:spLocks noChangeArrowheads="1"/>
            </p:cNvSpPr>
            <p:nvPr/>
          </p:nvSpPr>
          <p:spPr bwMode="auto">
            <a:xfrm>
              <a:off x="8586564" y="294775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45" name="Freeform 454"/>
            <p:cNvSpPr>
              <a:spLocks noChangeArrowheads="1"/>
            </p:cNvSpPr>
            <p:nvPr/>
          </p:nvSpPr>
          <p:spPr bwMode="auto">
            <a:xfrm>
              <a:off x="7413402" y="2981096"/>
              <a:ext cx="76200" cy="77787"/>
            </a:xfrm>
            <a:custGeom>
              <a:avLst/>
              <a:gdLst>
                <a:gd name="T0" fmla="*/ 2147483646 w 15"/>
                <a:gd name="T1" fmla="*/ 2147483646 h 15"/>
                <a:gd name="T2" fmla="*/ 2147483646 w 15"/>
                <a:gd name="T3" fmla="*/ 2147483646 h 15"/>
                <a:gd name="T4" fmla="*/ 2147483646 w 15"/>
                <a:gd name="T5" fmla="*/ 2147483646 h 15"/>
                <a:gd name="T6" fmla="*/ 0 60000 65536"/>
                <a:gd name="T7" fmla="*/ 0 60000 65536"/>
                <a:gd name="T8" fmla="*/ 0 60000 65536"/>
                <a:gd name="T9" fmla="*/ 0 w 15"/>
                <a:gd name="T10" fmla="*/ 0 h 15"/>
                <a:gd name="T11" fmla="*/ 15 w 15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5">
                  <a:moveTo>
                    <a:pt x="4" y="5"/>
                  </a:moveTo>
                  <a:cubicBezTo>
                    <a:pt x="12" y="0"/>
                    <a:pt x="15" y="15"/>
                    <a:pt x="6" y="14"/>
                  </a:cubicBezTo>
                  <a:cubicBezTo>
                    <a:pt x="1" y="14"/>
                    <a:pt x="0" y="8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46" name="Freeform 455"/>
            <p:cNvSpPr>
              <a:spLocks noChangeArrowheads="1"/>
            </p:cNvSpPr>
            <p:nvPr/>
          </p:nvSpPr>
          <p:spPr bwMode="auto">
            <a:xfrm>
              <a:off x="7489602" y="2996971"/>
              <a:ext cx="100012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47" name="Freeform 456"/>
            <p:cNvSpPr>
              <a:spLocks noChangeArrowheads="1"/>
            </p:cNvSpPr>
            <p:nvPr/>
          </p:nvSpPr>
          <p:spPr bwMode="auto">
            <a:xfrm>
              <a:off x="7592789" y="2996971"/>
              <a:ext cx="101600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48" name="Freeform 457"/>
            <p:cNvSpPr>
              <a:spLocks noChangeArrowheads="1"/>
            </p:cNvSpPr>
            <p:nvPr/>
          </p:nvSpPr>
          <p:spPr bwMode="auto">
            <a:xfrm>
              <a:off x="7699152" y="2996971"/>
              <a:ext cx="100012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49" name="Freeform 458"/>
            <p:cNvSpPr>
              <a:spLocks noChangeArrowheads="1"/>
            </p:cNvSpPr>
            <p:nvPr/>
          </p:nvSpPr>
          <p:spPr bwMode="auto">
            <a:xfrm>
              <a:off x="7799164" y="2996971"/>
              <a:ext cx="106363" cy="90487"/>
            </a:xfrm>
            <a:custGeom>
              <a:avLst/>
              <a:gdLst>
                <a:gd name="T0" fmla="*/ 2147483646 w 21"/>
                <a:gd name="T1" fmla="*/ 1759268362 h 18"/>
                <a:gd name="T2" fmla="*/ 2147483646 w 21"/>
                <a:gd name="T3" fmla="*/ 2147483646 h 18"/>
                <a:gd name="T4" fmla="*/ 2147483646 w 21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50" name="Freeform 459"/>
            <p:cNvSpPr>
              <a:spLocks noChangeArrowheads="1"/>
            </p:cNvSpPr>
            <p:nvPr/>
          </p:nvSpPr>
          <p:spPr bwMode="auto">
            <a:xfrm>
              <a:off x="7905527" y="2996971"/>
              <a:ext cx="100012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51" name="Freeform 460"/>
            <p:cNvSpPr>
              <a:spLocks noChangeArrowheads="1"/>
            </p:cNvSpPr>
            <p:nvPr/>
          </p:nvSpPr>
          <p:spPr bwMode="auto">
            <a:xfrm>
              <a:off x="8011889" y="2996971"/>
              <a:ext cx="100013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52" name="Freeform 461"/>
            <p:cNvSpPr>
              <a:spLocks noChangeArrowheads="1"/>
            </p:cNvSpPr>
            <p:nvPr/>
          </p:nvSpPr>
          <p:spPr bwMode="auto">
            <a:xfrm>
              <a:off x="8115077" y="2996971"/>
              <a:ext cx="100012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53" name="Freeform 462"/>
            <p:cNvSpPr>
              <a:spLocks noChangeArrowheads="1"/>
            </p:cNvSpPr>
            <p:nvPr/>
          </p:nvSpPr>
          <p:spPr bwMode="auto">
            <a:xfrm>
              <a:off x="8221439" y="2996971"/>
              <a:ext cx="100013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54" name="Freeform 463"/>
            <p:cNvSpPr>
              <a:spLocks noChangeArrowheads="1"/>
            </p:cNvSpPr>
            <p:nvPr/>
          </p:nvSpPr>
          <p:spPr bwMode="auto">
            <a:xfrm>
              <a:off x="8346852" y="3003321"/>
              <a:ext cx="85725" cy="69850"/>
            </a:xfrm>
            <a:custGeom>
              <a:avLst/>
              <a:gdLst>
                <a:gd name="T0" fmla="*/ 2147483646 w 17"/>
                <a:gd name="T1" fmla="*/ 699118671 h 14"/>
                <a:gd name="T2" fmla="*/ 2147483646 w 17"/>
                <a:gd name="T3" fmla="*/ 2147483646 h 14"/>
                <a:gd name="T4" fmla="*/ 2147483646 w 17"/>
                <a:gd name="T5" fmla="*/ 699118671 h 14"/>
                <a:gd name="T6" fmla="*/ 0 60000 65536"/>
                <a:gd name="T7" fmla="*/ 0 60000 65536"/>
                <a:gd name="T8" fmla="*/ 0 60000 65536"/>
                <a:gd name="T9" fmla="*/ 0 w 17"/>
                <a:gd name="T10" fmla="*/ 0 h 14"/>
                <a:gd name="T11" fmla="*/ 17 w 17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4">
                  <a:moveTo>
                    <a:pt x="8" y="1"/>
                  </a:moveTo>
                  <a:cubicBezTo>
                    <a:pt x="17" y="0"/>
                    <a:pt x="13" y="14"/>
                    <a:pt x="6" y="10"/>
                  </a:cubicBezTo>
                  <a:cubicBezTo>
                    <a:pt x="0" y="8"/>
                    <a:pt x="4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55" name="Freeform 464"/>
            <p:cNvSpPr>
              <a:spLocks noChangeArrowheads="1"/>
            </p:cNvSpPr>
            <p:nvPr/>
          </p:nvSpPr>
          <p:spPr bwMode="auto">
            <a:xfrm>
              <a:off x="8432577" y="2996971"/>
              <a:ext cx="98425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56" name="Freeform 465"/>
            <p:cNvSpPr>
              <a:spLocks noChangeArrowheads="1"/>
            </p:cNvSpPr>
            <p:nvPr/>
          </p:nvSpPr>
          <p:spPr bwMode="auto">
            <a:xfrm>
              <a:off x="8537352" y="2996971"/>
              <a:ext cx="100012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57" name="Freeform 466"/>
            <p:cNvSpPr>
              <a:spLocks noChangeArrowheads="1"/>
            </p:cNvSpPr>
            <p:nvPr/>
          </p:nvSpPr>
          <p:spPr bwMode="auto">
            <a:xfrm>
              <a:off x="8637364" y="2996971"/>
              <a:ext cx="104775" cy="90487"/>
            </a:xfrm>
            <a:custGeom>
              <a:avLst/>
              <a:gdLst>
                <a:gd name="T0" fmla="*/ 2147483646 w 21"/>
                <a:gd name="T1" fmla="*/ 1759268362 h 18"/>
                <a:gd name="T2" fmla="*/ 2147483646 w 21"/>
                <a:gd name="T3" fmla="*/ 2147483646 h 18"/>
                <a:gd name="T4" fmla="*/ 2147483646 w 21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58" name="Freeform 489"/>
            <p:cNvSpPr>
              <a:spLocks noChangeArrowheads="1"/>
            </p:cNvSpPr>
            <p:nvPr/>
          </p:nvSpPr>
          <p:spPr bwMode="auto">
            <a:xfrm>
              <a:off x="7434039" y="3052533"/>
              <a:ext cx="103188" cy="84138"/>
            </a:xfrm>
            <a:custGeom>
              <a:avLst/>
              <a:gdLst>
                <a:gd name="T0" fmla="*/ 2147483646 w 21"/>
                <a:gd name="T1" fmla="*/ 1631826814 h 17"/>
                <a:gd name="T2" fmla="*/ 2147483646 w 21"/>
                <a:gd name="T3" fmla="*/ 2147483646 h 17"/>
                <a:gd name="T4" fmla="*/ 2147483646 w 21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59" name="Freeform 490"/>
            <p:cNvSpPr>
              <a:spLocks noChangeArrowheads="1"/>
            </p:cNvSpPr>
            <p:nvPr/>
          </p:nvSpPr>
          <p:spPr bwMode="auto">
            <a:xfrm>
              <a:off x="7537227" y="3052533"/>
              <a:ext cx="103187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60" name="Freeform 491"/>
            <p:cNvSpPr>
              <a:spLocks noChangeArrowheads="1"/>
            </p:cNvSpPr>
            <p:nvPr/>
          </p:nvSpPr>
          <p:spPr bwMode="auto">
            <a:xfrm>
              <a:off x="7643589" y="30525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61" name="Freeform 492"/>
            <p:cNvSpPr>
              <a:spLocks noChangeArrowheads="1"/>
            </p:cNvSpPr>
            <p:nvPr/>
          </p:nvSpPr>
          <p:spPr bwMode="auto">
            <a:xfrm>
              <a:off x="7749952" y="30525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62" name="Freeform 493"/>
            <p:cNvSpPr>
              <a:spLocks noChangeArrowheads="1"/>
            </p:cNvSpPr>
            <p:nvPr/>
          </p:nvSpPr>
          <p:spPr bwMode="auto">
            <a:xfrm>
              <a:off x="7854727" y="3052533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63" name="Freeform 494"/>
            <p:cNvSpPr>
              <a:spLocks noChangeArrowheads="1"/>
            </p:cNvSpPr>
            <p:nvPr/>
          </p:nvSpPr>
          <p:spPr bwMode="auto">
            <a:xfrm>
              <a:off x="8065864" y="30525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64" name="Freeform 495"/>
            <p:cNvSpPr>
              <a:spLocks noChangeArrowheads="1"/>
            </p:cNvSpPr>
            <p:nvPr/>
          </p:nvSpPr>
          <p:spPr bwMode="auto">
            <a:xfrm>
              <a:off x="8170639" y="30525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65" name="Freeform 496"/>
            <p:cNvSpPr>
              <a:spLocks noChangeArrowheads="1"/>
            </p:cNvSpPr>
            <p:nvPr/>
          </p:nvSpPr>
          <p:spPr bwMode="auto">
            <a:xfrm>
              <a:off x="8377014" y="30525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66" name="Freeform 497"/>
            <p:cNvSpPr>
              <a:spLocks noChangeArrowheads="1"/>
            </p:cNvSpPr>
            <p:nvPr/>
          </p:nvSpPr>
          <p:spPr bwMode="auto">
            <a:xfrm>
              <a:off x="8483377" y="3052533"/>
              <a:ext cx="98425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67" name="Freeform 498"/>
            <p:cNvSpPr>
              <a:spLocks noChangeArrowheads="1"/>
            </p:cNvSpPr>
            <p:nvPr/>
          </p:nvSpPr>
          <p:spPr bwMode="auto">
            <a:xfrm>
              <a:off x="8586564" y="30525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68" name="Freeform 499"/>
            <p:cNvSpPr>
              <a:spLocks noChangeArrowheads="1"/>
            </p:cNvSpPr>
            <p:nvPr/>
          </p:nvSpPr>
          <p:spPr bwMode="auto">
            <a:xfrm>
              <a:off x="8692927" y="30525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69" name="Freeform 526"/>
            <p:cNvSpPr>
              <a:spLocks noChangeArrowheads="1"/>
            </p:cNvSpPr>
            <p:nvPr/>
          </p:nvSpPr>
          <p:spPr bwMode="auto">
            <a:xfrm>
              <a:off x="7529289" y="3087458"/>
              <a:ext cx="63500" cy="80963"/>
            </a:xfrm>
            <a:custGeom>
              <a:avLst/>
              <a:gdLst>
                <a:gd name="T0" fmla="*/ 1555579038 w 13"/>
                <a:gd name="T1" fmla="*/ 2147483646 h 16"/>
                <a:gd name="T2" fmla="*/ 2147483646 w 13"/>
                <a:gd name="T3" fmla="*/ 2147483646 h 16"/>
                <a:gd name="T4" fmla="*/ 1555579038 w 13"/>
                <a:gd name="T5" fmla="*/ 2147483646 h 16"/>
                <a:gd name="T6" fmla="*/ 0 60000 65536"/>
                <a:gd name="T7" fmla="*/ 0 60000 65536"/>
                <a:gd name="T8" fmla="*/ 0 60000 65536"/>
                <a:gd name="T9" fmla="*/ 0 w 13"/>
                <a:gd name="T10" fmla="*/ 0 h 16"/>
                <a:gd name="T11" fmla="*/ 13 w 13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6">
                  <a:moveTo>
                    <a:pt x="2" y="5"/>
                  </a:moveTo>
                  <a:cubicBezTo>
                    <a:pt x="7" y="0"/>
                    <a:pt x="13" y="13"/>
                    <a:pt x="7" y="14"/>
                  </a:cubicBezTo>
                  <a:cubicBezTo>
                    <a:pt x="2" y="16"/>
                    <a:pt x="0" y="7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70" name="Freeform 527"/>
            <p:cNvSpPr>
              <a:spLocks noChangeArrowheads="1"/>
            </p:cNvSpPr>
            <p:nvPr/>
          </p:nvSpPr>
          <p:spPr bwMode="auto">
            <a:xfrm>
              <a:off x="7592789" y="3103333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71" name="Freeform 528"/>
            <p:cNvSpPr>
              <a:spLocks noChangeArrowheads="1"/>
            </p:cNvSpPr>
            <p:nvPr/>
          </p:nvSpPr>
          <p:spPr bwMode="auto">
            <a:xfrm>
              <a:off x="7699152" y="31033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72" name="Freeform 529"/>
            <p:cNvSpPr>
              <a:spLocks noChangeArrowheads="1"/>
            </p:cNvSpPr>
            <p:nvPr/>
          </p:nvSpPr>
          <p:spPr bwMode="auto">
            <a:xfrm>
              <a:off x="7799164" y="3103333"/>
              <a:ext cx="106363" cy="84138"/>
            </a:xfrm>
            <a:custGeom>
              <a:avLst/>
              <a:gdLst>
                <a:gd name="T0" fmla="*/ 2147483646 w 21"/>
                <a:gd name="T1" fmla="*/ 1631826814 h 17"/>
                <a:gd name="T2" fmla="*/ 2147483646 w 21"/>
                <a:gd name="T3" fmla="*/ 2147483646 h 17"/>
                <a:gd name="T4" fmla="*/ 2147483646 w 21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73" name="Freeform 530"/>
            <p:cNvSpPr>
              <a:spLocks noChangeArrowheads="1"/>
            </p:cNvSpPr>
            <p:nvPr/>
          </p:nvSpPr>
          <p:spPr bwMode="auto">
            <a:xfrm>
              <a:off x="7905527" y="31033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74" name="Freeform 531"/>
            <p:cNvSpPr>
              <a:spLocks noChangeArrowheads="1"/>
            </p:cNvSpPr>
            <p:nvPr/>
          </p:nvSpPr>
          <p:spPr bwMode="auto">
            <a:xfrm>
              <a:off x="8011889" y="31033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75" name="Freeform 532"/>
            <p:cNvSpPr>
              <a:spLocks noChangeArrowheads="1"/>
            </p:cNvSpPr>
            <p:nvPr/>
          </p:nvSpPr>
          <p:spPr bwMode="auto">
            <a:xfrm>
              <a:off x="8115077" y="31033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76" name="Freeform 533"/>
            <p:cNvSpPr>
              <a:spLocks noChangeArrowheads="1"/>
            </p:cNvSpPr>
            <p:nvPr/>
          </p:nvSpPr>
          <p:spPr bwMode="auto">
            <a:xfrm>
              <a:off x="8221439" y="31033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77" name="Freeform 534"/>
            <p:cNvSpPr>
              <a:spLocks noChangeArrowheads="1"/>
            </p:cNvSpPr>
            <p:nvPr/>
          </p:nvSpPr>
          <p:spPr bwMode="auto">
            <a:xfrm>
              <a:off x="8326214" y="3103333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78" name="Freeform 535"/>
            <p:cNvSpPr>
              <a:spLocks noChangeArrowheads="1"/>
            </p:cNvSpPr>
            <p:nvPr/>
          </p:nvSpPr>
          <p:spPr bwMode="auto">
            <a:xfrm>
              <a:off x="8432577" y="3103333"/>
              <a:ext cx="98425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79" name="Freeform 536"/>
            <p:cNvSpPr>
              <a:spLocks noChangeArrowheads="1"/>
            </p:cNvSpPr>
            <p:nvPr/>
          </p:nvSpPr>
          <p:spPr bwMode="auto">
            <a:xfrm>
              <a:off x="8561164" y="3081108"/>
              <a:ext cx="80963" cy="92075"/>
            </a:xfrm>
            <a:custGeom>
              <a:avLst/>
              <a:gdLst>
                <a:gd name="T0" fmla="*/ 2147483646 w 16"/>
                <a:gd name="T1" fmla="*/ 2147483646 h 18"/>
                <a:gd name="T2" fmla="*/ 2147483646 w 16"/>
                <a:gd name="T3" fmla="*/ 2147483646 h 18"/>
                <a:gd name="T4" fmla="*/ 2147483646 w 16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16"/>
                <a:gd name="T10" fmla="*/ 0 h 18"/>
                <a:gd name="T11" fmla="*/ 16 w 16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8">
                  <a:moveTo>
                    <a:pt x="4" y="6"/>
                  </a:moveTo>
                  <a:cubicBezTo>
                    <a:pt x="16" y="0"/>
                    <a:pt x="10" y="18"/>
                    <a:pt x="3" y="14"/>
                  </a:cubicBezTo>
                  <a:cubicBezTo>
                    <a:pt x="0" y="12"/>
                    <a:pt x="1" y="8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80" name="Freeform 537"/>
            <p:cNvSpPr>
              <a:spLocks noChangeArrowheads="1"/>
            </p:cNvSpPr>
            <p:nvPr/>
          </p:nvSpPr>
          <p:spPr bwMode="auto">
            <a:xfrm>
              <a:off x="8751664" y="3112858"/>
              <a:ext cx="92075" cy="65088"/>
            </a:xfrm>
            <a:custGeom>
              <a:avLst/>
              <a:gdLst>
                <a:gd name="T0" fmla="*/ 2147483646 w 18"/>
                <a:gd name="T1" fmla="*/ 0 h 13"/>
                <a:gd name="T2" fmla="*/ 2147483646 w 18"/>
                <a:gd name="T3" fmla="*/ 2147483646 h 13"/>
                <a:gd name="T4" fmla="*/ 2147483646 w 18"/>
                <a:gd name="T5" fmla="*/ 0 h 13"/>
                <a:gd name="T6" fmla="*/ 0 60000 65536"/>
                <a:gd name="T7" fmla="*/ 0 60000 65536"/>
                <a:gd name="T8" fmla="*/ 0 60000 65536"/>
                <a:gd name="T9" fmla="*/ 0 w 18"/>
                <a:gd name="T10" fmla="*/ 0 h 13"/>
                <a:gd name="T11" fmla="*/ 18 w 1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3">
                  <a:moveTo>
                    <a:pt x="8" y="0"/>
                  </a:moveTo>
                  <a:cubicBezTo>
                    <a:pt x="9" y="0"/>
                    <a:pt x="18" y="3"/>
                    <a:pt x="15" y="8"/>
                  </a:cubicBezTo>
                  <a:cubicBezTo>
                    <a:pt x="11" y="13"/>
                    <a:pt x="0" y="5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81" name="Freeform 562"/>
            <p:cNvSpPr>
              <a:spLocks noChangeArrowheads="1"/>
            </p:cNvSpPr>
            <p:nvPr/>
          </p:nvSpPr>
          <p:spPr bwMode="auto">
            <a:xfrm>
              <a:off x="7537227" y="3157308"/>
              <a:ext cx="103187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82" name="Freeform 563"/>
            <p:cNvSpPr>
              <a:spLocks noChangeArrowheads="1"/>
            </p:cNvSpPr>
            <p:nvPr/>
          </p:nvSpPr>
          <p:spPr bwMode="auto">
            <a:xfrm>
              <a:off x="7643589" y="315730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83" name="Freeform 564"/>
            <p:cNvSpPr>
              <a:spLocks noChangeArrowheads="1"/>
            </p:cNvSpPr>
            <p:nvPr/>
          </p:nvSpPr>
          <p:spPr bwMode="auto">
            <a:xfrm>
              <a:off x="7749952" y="31573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84" name="Freeform 565"/>
            <p:cNvSpPr>
              <a:spLocks noChangeArrowheads="1"/>
            </p:cNvSpPr>
            <p:nvPr/>
          </p:nvSpPr>
          <p:spPr bwMode="auto">
            <a:xfrm>
              <a:off x="7854727" y="315730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85" name="Freeform 566"/>
            <p:cNvSpPr>
              <a:spLocks noChangeArrowheads="1"/>
            </p:cNvSpPr>
            <p:nvPr/>
          </p:nvSpPr>
          <p:spPr bwMode="auto">
            <a:xfrm>
              <a:off x="7961089" y="315730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86" name="Freeform 567"/>
            <p:cNvSpPr>
              <a:spLocks noChangeArrowheads="1"/>
            </p:cNvSpPr>
            <p:nvPr/>
          </p:nvSpPr>
          <p:spPr bwMode="auto">
            <a:xfrm>
              <a:off x="8065864" y="315730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87" name="Freeform 568"/>
            <p:cNvSpPr>
              <a:spLocks noChangeArrowheads="1"/>
            </p:cNvSpPr>
            <p:nvPr/>
          </p:nvSpPr>
          <p:spPr bwMode="auto">
            <a:xfrm>
              <a:off x="8270652" y="315730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88" name="Freeform 569"/>
            <p:cNvSpPr>
              <a:spLocks noChangeArrowheads="1"/>
            </p:cNvSpPr>
            <p:nvPr/>
          </p:nvSpPr>
          <p:spPr bwMode="auto">
            <a:xfrm>
              <a:off x="8377014" y="315730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89" name="Freeform 570"/>
            <p:cNvSpPr>
              <a:spLocks noChangeArrowheads="1"/>
            </p:cNvSpPr>
            <p:nvPr/>
          </p:nvSpPr>
          <p:spPr bwMode="auto">
            <a:xfrm>
              <a:off x="8483377" y="315730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90" name="Freeform 600"/>
            <p:cNvSpPr>
              <a:spLocks noChangeArrowheads="1"/>
            </p:cNvSpPr>
            <p:nvPr/>
          </p:nvSpPr>
          <p:spPr bwMode="auto">
            <a:xfrm>
              <a:off x="7522939" y="3173183"/>
              <a:ext cx="66675" cy="125413"/>
            </a:xfrm>
            <a:custGeom>
              <a:avLst/>
              <a:gdLst>
                <a:gd name="T0" fmla="*/ 2147483646 w 13"/>
                <a:gd name="T1" fmla="*/ 2147483646 h 25"/>
                <a:gd name="T2" fmla="*/ 2147483646 w 13"/>
                <a:gd name="T3" fmla="*/ 2147483646 h 25"/>
                <a:gd name="T4" fmla="*/ 2147483646 w 13"/>
                <a:gd name="T5" fmla="*/ 2147483646 h 25"/>
                <a:gd name="T6" fmla="*/ 0 60000 65536"/>
                <a:gd name="T7" fmla="*/ 0 60000 65536"/>
                <a:gd name="T8" fmla="*/ 0 60000 65536"/>
                <a:gd name="T9" fmla="*/ 0 w 13"/>
                <a:gd name="T10" fmla="*/ 0 h 25"/>
                <a:gd name="T11" fmla="*/ 13 w 13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25">
                  <a:moveTo>
                    <a:pt x="3" y="9"/>
                  </a:moveTo>
                  <a:cubicBezTo>
                    <a:pt x="11" y="0"/>
                    <a:pt x="13" y="25"/>
                    <a:pt x="3" y="18"/>
                  </a:cubicBezTo>
                  <a:cubicBezTo>
                    <a:pt x="0" y="17"/>
                    <a:pt x="0" y="11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91" name="Freeform 601"/>
            <p:cNvSpPr>
              <a:spLocks noChangeArrowheads="1"/>
            </p:cNvSpPr>
            <p:nvPr/>
          </p:nvSpPr>
          <p:spPr bwMode="auto">
            <a:xfrm>
              <a:off x="7592789" y="3206521"/>
              <a:ext cx="101600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92" name="Freeform 602"/>
            <p:cNvSpPr>
              <a:spLocks noChangeArrowheads="1"/>
            </p:cNvSpPr>
            <p:nvPr/>
          </p:nvSpPr>
          <p:spPr bwMode="auto">
            <a:xfrm>
              <a:off x="7699152" y="3206521"/>
              <a:ext cx="100012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93" name="Freeform 603"/>
            <p:cNvSpPr>
              <a:spLocks noChangeArrowheads="1"/>
            </p:cNvSpPr>
            <p:nvPr/>
          </p:nvSpPr>
          <p:spPr bwMode="auto">
            <a:xfrm>
              <a:off x="7799164" y="3206521"/>
              <a:ext cx="106363" cy="87312"/>
            </a:xfrm>
            <a:custGeom>
              <a:avLst/>
              <a:gdLst>
                <a:gd name="T0" fmla="*/ 2147483646 w 21"/>
                <a:gd name="T1" fmla="*/ 1840891344 h 17"/>
                <a:gd name="T2" fmla="*/ 2147483646 w 21"/>
                <a:gd name="T3" fmla="*/ 2147483646 h 17"/>
                <a:gd name="T4" fmla="*/ 2147483646 w 21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94" name="Freeform 604"/>
            <p:cNvSpPr>
              <a:spLocks noChangeArrowheads="1"/>
            </p:cNvSpPr>
            <p:nvPr/>
          </p:nvSpPr>
          <p:spPr bwMode="auto">
            <a:xfrm>
              <a:off x="7905527" y="3206521"/>
              <a:ext cx="100012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95" name="Freeform 605"/>
            <p:cNvSpPr>
              <a:spLocks noChangeArrowheads="1"/>
            </p:cNvSpPr>
            <p:nvPr/>
          </p:nvSpPr>
          <p:spPr bwMode="auto">
            <a:xfrm>
              <a:off x="8011889" y="3206521"/>
              <a:ext cx="100013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96" name="Freeform 606"/>
            <p:cNvSpPr>
              <a:spLocks noChangeArrowheads="1"/>
            </p:cNvSpPr>
            <p:nvPr/>
          </p:nvSpPr>
          <p:spPr bwMode="auto">
            <a:xfrm>
              <a:off x="8115077" y="3206521"/>
              <a:ext cx="100012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97" name="Freeform 607"/>
            <p:cNvSpPr>
              <a:spLocks noChangeArrowheads="1"/>
            </p:cNvSpPr>
            <p:nvPr/>
          </p:nvSpPr>
          <p:spPr bwMode="auto">
            <a:xfrm>
              <a:off x="8326214" y="3206521"/>
              <a:ext cx="101600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98" name="Freeform 609"/>
            <p:cNvSpPr>
              <a:spLocks noChangeArrowheads="1"/>
            </p:cNvSpPr>
            <p:nvPr/>
          </p:nvSpPr>
          <p:spPr bwMode="auto">
            <a:xfrm>
              <a:off x="8432577" y="3206521"/>
              <a:ext cx="98425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499" name="Freeform 610"/>
            <p:cNvSpPr>
              <a:spLocks noChangeArrowheads="1"/>
            </p:cNvSpPr>
            <p:nvPr/>
          </p:nvSpPr>
          <p:spPr bwMode="auto">
            <a:xfrm>
              <a:off x="8537352" y="3206521"/>
              <a:ext cx="85725" cy="87312"/>
            </a:xfrm>
            <a:custGeom>
              <a:avLst/>
              <a:gdLst>
                <a:gd name="T0" fmla="*/ 2147483646 w 17"/>
                <a:gd name="T1" fmla="*/ 1840891344 h 17"/>
                <a:gd name="T2" fmla="*/ 2147483646 w 17"/>
                <a:gd name="T3" fmla="*/ 2147483646 h 17"/>
                <a:gd name="T4" fmla="*/ 2147483646 w 17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9" y="2"/>
                  </a:moveTo>
                  <a:cubicBezTo>
                    <a:pt x="13" y="0"/>
                    <a:pt x="17" y="1"/>
                    <a:pt x="17" y="6"/>
                  </a:cubicBezTo>
                  <a:cubicBezTo>
                    <a:pt x="17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00" name="Freeform 635"/>
            <p:cNvSpPr>
              <a:spLocks noChangeArrowheads="1"/>
            </p:cNvSpPr>
            <p:nvPr/>
          </p:nvSpPr>
          <p:spPr bwMode="auto">
            <a:xfrm>
              <a:off x="7537227" y="3257321"/>
              <a:ext cx="103187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01" name="Freeform 636"/>
            <p:cNvSpPr>
              <a:spLocks noChangeArrowheads="1"/>
            </p:cNvSpPr>
            <p:nvPr/>
          </p:nvSpPr>
          <p:spPr bwMode="auto">
            <a:xfrm>
              <a:off x="7643589" y="3257321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02" name="Freeform 637"/>
            <p:cNvSpPr>
              <a:spLocks noChangeArrowheads="1"/>
            </p:cNvSpPr>
            <p:nvPr/>
          </p:nvSpPr>
          <p:spPr bwMode="auto">
            <a:xfrm>
              <a:off x="7749952" y="3257321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03" name="Freeform 638"/>
            <p:cNvSpPr>
              <a:spLocks noChangeArrowheads="1"/>
            </p:cNvSpPr>
            <p:nvPr/>
          </p:nvSpPr>
          <p:spPr bwMode="auto">
            <a:xfrm>
              <a:off x="7854727" y="3257321"/>
              <a:ext cx="101600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04" name="Freeform 639"/>
            <p:cNvSpPr>
              <a:spLocks noChangeArrowheads="1"/>
            </p:cNvSpPr>
            <p:nvPr/>
          </p:nvSpPr>
          <p:spPr bwMode="auto">
            <a:xfrm>
              <a:off x="7961089" y="3257321"/>
              <a:ext cx="98425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05" name="Freeform 640"/>
            <p:cNvSpPr>
              <a:spLocks noChangeArrowheads="1"/>
            </p:cNvSpPr>
            <p:nvPr/>
          </p:nvSpPr>
          <p:spPr bwMode="auto">
            <a:xfrm>
              <a:off x="8065864" y="3257321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06" name="Freeform 641"/>
            <p:cNvSpPr>
              <a:spLocks noChangeArrowheads="1"/>
            </p:cNvSpPr>
            <p:nvPr/>
          </p:nvSpPr>
          <p:spPr bwMode="auto">
            <a:xfrm>
              <a:off x="8307164" y="3243033"/>
              <a:ext cx="88900" cy="120650"/>
            </a:xfrm>
            <a:custGeom>
              <a:avLst/>
              <a:gdLst>
                <a:gd name="T0" fmla="*/ 2147483646 w 18"/>
                <a:gd name="T1" fmla="*/ 2147483646 h 24"/>
                <a:gd name="T2" fmla="*/ 685073278 w 18"/>
                <a:gd name="T3" fmla="*/ 2147483646 h 24"/>
                <a:gd name="T4" fmla="*/ 2147483646 w 18"/>
                <a:gd name="T5" fmla="*/ 2147483646 h 24"/>
                <a:gd name="T6" fmla="*/ 0 60000 65536"/>
                <a:gd name="T7" fmla="*/ 0 60000 65536"/>
                <a:gd name="T8" fmla="*/ 0 60000 65536"/>
                <a:gd name="T9" fmla="*/ 0 w 18"/>
                <a:gd name="T10" fmla="*/ 0 h 24"/>
                <a:gd name="T11" fmla="*/ 18 w 18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4">
                  <a:moveTo>
                    <a:pt x="5" y="6"/>
                  </a:moveTo>
                  <a:cubicBezTo>
                    <a:pt x="18" y="0"/>
                    <a:pt x="5" y="24"/>
                    <a:pt x="1" y="11"/>
                  </a:cubicBezTo>
                  <a:cubicBezTo>
                    <a:pt x="0" y="9"/>
                    <a:pt x="2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07" name="Freeform 642"/>
            <p:cNvSpPr>
              <a:spLocks noChangeArrowheads="1"/>
            </p:cNvSpPr>
            <p:nvPr/>
          </p:nvSpPr>
          <p:spPr bwMode="auto">
            <a:xfrm>
              <a:off x="8377014" y="3257321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08" name="Freeform 663"/>
            <p:cNvSpPr>
              <a:spLocks noChangeArrowheads="1"/>
            </p:cNvSpPr>
            <p:nvPr/>
          </p:nvSpPr>
          <p:spPr bwMode="auto">
            <a:xfrm>
              <a:off x="7518177" y="3282721"/>
              <a:ext cx="80962" cy="106362"/>
            </a:xfrm>
            <a:custGeom>
              <a:avLst/>
              <a:gdLst>
                <a:gd name="T0" fmla="*/ 2147483646 w 16"/>
                <a:gd name="T1" fmla="*/ 2147483646 h 21"/>
                <a:gd name="T2" fmla="*/ 2147483646 w 16"/>
                <a:gd name="T3" fmla="*/ 2147483646 h 21"/>
                <a:gd name="T4" fmla="*/ 2147483646 w 16"/>
                <a:gd name="T5" fmla="*/ 2147483646 h 21"/>
                <a:gd name="T6" fmla="*/ 0 60000 65536"/>
                <a:gd name="T7" fmla="*/ 0 60000 65536"/>
                <a:gd name="T8" fmla="*/ 0 60000 65536"/>
                <a:gd name="T9" fmla="*/ 0 w 16"/>
                <a:gd name="T10" fmla="*/ 0 h 21"/>
                <a:gd name="T11" fmla="*/ 16 w 16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21">
                  <a:moveTo>
                    <a:pt x="4" y="8"/>
                  </a:moveTo>
                  <a:cubicBezTo>
                    <a:pt x="11" y="0"/>
                    <a:pt x="16" y="21"/>
                    <a:pt x="5" y="17"/>
                  </a:cubicBezTo>
                  <a:cubicBezTo>
                    <a:pt x="4" y="17"/>
                    <a:pt x="0" y="12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09" name="Freeform 664"/>
            <p:cNvSpPr>
              <a:spLocks noChangeArrowheads="1"/>
            </p:cNvSpPr>
            <p:nvPr/>
          </p:nvSpPr>
          <p:spPr bwMode="auto">
            <a:xfrm>
              <a:off x="7592789" y="3312883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10" name="Freeform 665"/>
            <p:cNvSpPr>
              <a:spLocks noChangeArrowheads="1"/>
            </p:cNvSpPr>
            <p:nvPr/>
          </p:nvSpPr>
          <p:spPr bwMode="auto">
            <a:xfrm>
              <a:off x="7699152" y="3312883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11" name="Freeform 666"/>
            <p:cNvSpPr>
              <a:spLocks noChangeArrowheads="1"/>
            </p:cNvSpPr>
            <p:nvPr/>
          </p:nvSpPr>
          <p:spPr bwMode="auto">
            <a:xfrm>
              <a:off x="7799164" y="3312883"/>
              <a:ext cx="106363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12" name="Freeform 667"/>
            <p:cNvSpPr>
              <a:spLocks noChangeArrowheads="1"/>
            </p:cNvSpPr>
            <p:nvPr/>
          </p:nvSpPr>
          <p:spPr bwMode="auto">
            <a:xfrm>
              <a:off x="7905527" y="3312883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13" name="Freeform 668"/>
            <p:cNvSpPr>
              <a:spLocks noChangeArrowheads="1"/>
            </p:cNvSpPr>
            <p:nvPr/>
          </p:nvSpPr>
          <p:spPr bwMode="auto">
            <a:xfrm>
              <a:off x="8011889" y="3312883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14" name="Freeform 669"/>
            <p:cNvSpPr>
              <a:spLocks noChangeArrowheads="1"/>
            </p:cNvSpPr>
            <p:nvPr/>
          </p:nvSpPr>
          <p:spPr bwMode="auto">
            <a:xfrm>
              <a:off x="8115077" y="3312883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15" name="Freeform 670"/>
            <p:cNvSpPr>
              <a:spLocks noChangeArrowheads="1"/>
            </p:cNvSpPr>
            <p:nvPr/>
          </p:nvSpPr>
          <p:spPr bwMode="auto">
            <a:xfrm>
              <a:off x="8221439" y="3312883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16" name="Freeform 671"/>
            <p:cNvSpPr>
              <a:spLocks noChangeArrowheads="1"/>
            </p:cNvSpPr>
            <p:nvPr/>
          </p:nvSpPr>
          <p:spPr bwMode="auto">
            <a:xfrm>
              <a:off x="8326214" y="3312883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17" name="Freeform 691"/>
            <p:cNvSpPr>
              <a:spLocks noChangeArrowheads="1"/>
            </p:cNvSpPr>
            <p:nvPr/>
          </p:nvSpPr>
          <p:spPr bwMode="auto">
            <a:xfrm>
              <a:off x="7537227" y="3363683"/>
              <a:ext cx="103187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18" name="Freeform 692"/>
            <p:cNvSpPr>
              <a:spLocks noChangeArrowheads="1"/>
            </p:cNvSpPr>
            <p:nvPr/>
          </p:nvSpPr>
          <p:spPr bwMode="auto">
            <a:xfrm>
              <a:off x="7643589" y="3363683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19" name="Freeform 693"/>
            <p:cNvSpPr>
              <a:spLocks noChangeArrowheads="1"/>
            </p:cNvSpPr>
            <p:nvPr/>
          </p:nvSpPr>
          <p:spPr bwMode="auto">
            <a:xfrm>
              <a:off x="7749952" y="3363683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20" name="Freeform 694"/>
            <p:cNvSpPr>
              <a:spLocks noChangeArrowheads="1"/>
            </p:cNvSpPr>
            <p:nvPr/>
          </p:nvSpPr>
          <p:spPr bwMode="auto">
            <a:xfrm>
              <a:off x="7854727" y="3363683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21" name="Freeform 695"/>
            <p:cNvSpPr>
              <a:spLocks noChangeArrowheads="1"/>
            </p:cNvSpPr>
            <p:nvPr/>
          </p:nvSpPr>
          <p:spPr bwMode="auto">
            <a:xfrm>
              <a:off x="7961089" y="3363683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22" name="Freeform 696"/>
            <p:cNvSpPr>
              <a:spLocks noChangeArrowheads="1"/>
            </p:cNvSpPr>
            <p:nvPr/>
          </p:nvSpPr>
          <p:spPr bwMode="auto">
            <a:xfrm>
              <a:off x="8065864" y="3363683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23" name="Freeform 697"/>
            <p:cNvSpPr>
              <a:spLocks noChangeArrowheads="1"/>
            </p:cNvSpPr>
            <p:nvPr/>
          </p:nvSpPr>
          <p:spPr bwMode="auto">
            <a:xfrm>
              <a:off x="8170639" y="3363683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24" name="Freeform 698"/>
            <p:cNvSpPr>
              <a:spLocks noChangeArrowheads="1"/>
            </p:cNvSpPr>
            <p:nvPr/>
          </p:nvSpPr>
          <p:spPr bwMode="auto">
            <a:xfrm>
              <a:off x="8270652" y="3363683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25" name="Freeform 717"/>
            <p:cNvSpPr>
              <a:spLocks noChangeArrowheads="1"/>
            </p:cNvSpPr>
            <p:nvPr/>
          </p:nvSpPr>
          <p:spPr bwMode="auto">
            <a:xfrm>
              <a:off x="7592789" y="3419246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26" name="Freeform 718"/>
            <p:cNvSpPr>
              <a:spLocks noChangeArrowheads="1"/>
            </p:cNvSpPr>
            <p:nvPr/>
          </p:nvSpPr>
          <p:spPr bwMode="auto">
            <a:xfrm>
              <a:off x="7699152" y="34192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27" name="Freeform 719"/>
            <p:cNvSpPr>
              <a:spLocks noChangeArrowheads="1"/>
            </p:cNvSpPr>
            <p:nvPr/>
          </p:nvSpPr>
          <p:spPr bwMode="auto">
            <a:xfrm>
              <a:off x="7799164" y="3419246"/>
              <a:ext cx="106363" cy="84137"/>
            </a:xfrm>
            <a:custGeom>
              <a:avLst/>
              <a:gdLst>
                <a:gd name="T0" fmla="*/ 2147483646 w 21"/>
                <a:gd name="T1" fmla="*/ 1631807420 h 17"/>
                <a:gd name="T2" fmla="*/ 2147483646 w 21"/>
                <a:gd name="T3" fmla="*/ 2147483646 h 17"/>
                <a:gd name="T4" fmla="*/ 2147483646 w 21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28" name="Freeform 720"/>
            <p:cNvSpPr>
              <a:spLocks noChangeArrowheads="1"/>
            </p:cNvSpPr>
            <p:nvPr/>
          </p:nvSpPr>
          <p:spPr bwMode="auto">
            <a:xfrm>
              <a:off x="7905527" y="34192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29" name="Freeform 721"/>
            <p:cNvSpPr>
              <a:spLocks noChangeArrowheads="1"/>
            </p:cNvSpPr>
            <p:nvPr/>
          </p:nvSpPr>
          <p:spPr bwMode="auto">
            <a:xfrm>
              <a:off x="8011889" y="34192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30" name="Freeform 722"/>
            <p:cNvSpPr>
              <a:spLocks noChangeArrowheads="1"/>
            </p:cNvSpPr>
            <p:nvPr/>
          </p:nvSpPr>
          <p:spPr bwMode="auto">
            <a:xfrm>
              <a:off x="8115077" y="34192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31" name="Freeform 723"/>
            <p:cNvSpPr>
              <a:spLocks noChangeArrowheads="1"/>
            </p:cNvSpPr>
            <p:nvPr/>
          </p:nvSpPr>
          <p:spPr bwMode="auto">
            <a:xfrm>
              <a:off x="8221439" y="34192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32" name="Freeform 724"/>
            <p:cNvSpPr>
              <a:spLocks noChangeArrowheads="1"/>
            </p:cNvSpPr>
            <p:nvPr/>
          </p:nvSpPr>
          <p:spPr bwMode="auto">
            <a:xfrm>
              <a:off x="8326214" y="3419246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33" name="Freeform 741"/>
            <p:cNvSpPr>
              <a:spLocks noChangeArrowheads="1"/>
            </p:cNvSpPr>
            <p:nvPr/>
          </p:nvSpPr>
          <p:spPr bwMode="auto">
            <a:xfrm>
              <a:off x="7643589" y="3468458"/>
              <a:ext cx="100013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34" name="Freeform 742"/>
            <p:cNvSpPr>
              <a:spLocks noChangeArrowheads="1"/>
            </p:cNvSpPr>
            <p:nvPr/>
          </p:nvSpPr>
          <p:spPr bwMode="auto">
            <a:xfrm>
              <a:off x="7749952" y="3468458"/>
              <a:ext cx="100012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35" name="Freeform 743"/>
            <p:cNvSpPr>
              <a:spLocks noChangeArrowheads="1"/>
            </p:cNvSpPr>
            <p:nvPr/>
          </p:nvSpPr>
          <p:spPr bwMode="auto">
            <a:xfrm>
              <a:off x="7854727" y="3468458"/>
              <a:ext cx="101600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36" name="Freeform 744"/>
            <p:cNvSpPr>
              <a:spLocks noChangeArrowheads="1"/>
            </p:cNvSpPr>
            <p:nvPr/>
          </p:nvSpPr>
          <p:spPr bwMode="auto">
            <a:xfrm>
              <a:off x="7961089" y="3468458"/>
              <a:ext cx="98425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37" name="Freeform 745"/>
            <p:cNvSpPr>
              <a:spLocks noChangeArrowheads="1"/>
            </p:cNvSpPr>
            <p:nvPr/>
          </p:nvSpPr>
          <p:spPr bwMode="auto">
            <a:xfrm>
              <a:off x="8065864" y="3468458"/>
              <a:ext cx="100013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38" name="Freeform 746"/>
            <p:cNvSpPr>
              <a:spLocks noChangeArrowheads="1"/>
            </p:cNvSpPr>
            <p:nvPr/>
          </p:nvSpPr>
          <p:spPr bwMode="auto">
            <a:xfrm>
              <a:off x="8170639" y="3468458"/>
              <a:ext cx="100013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39" name="Freeform 747"/>
            <p:cNvSpPr>
              <a:spLocks noChangeArrowheads="1"/>
            </p:cNvSpPr>
            <p:nvPr/>
          </p:nvSpPr>
          <p:spPr bwMode="auto">
            <a:xfrm>
              <a:off x="8270652" y="3468458"/>
              <a:ext cx="101600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40" name="Freeform 766"/>
            <p:cNvSpPr>
              <a:spLocks noChangeArrowheads="1"/>
            </p:cNvSpPr>
            <p:nvPr/>
          </p:nvSpPr>
          <p:spPr bwMode="auto">
            <a:xfrm>
              <a:off x="7729314" y="3500208"/>
              <a:ext cx="69850" cy="103188"/>
            </a:xfrm>
            <a:custGeom>
              <a:avLst/>
              <a:gdLst>
                <a:gd name="T0" fmla="*/ 2147483646 w 14"/>
                <a:gd name="T1" fmla="*/ 2147483646 h 21"/>
                <a:gd name="T2" fmla="*/ 2147483646 w 14"/>
                <a:gd name="T3" fmla="*/ 2147483646 h 21"/>
                <a:gd name="T4" fmla="*/ 2147483646 w 14"/>
                <a:gd name="T5" fmla="*/ 2147483646 h 21"/>
                <a:gd name="T6" fmla="*/ 0 60000 65536"/>
                <a:gd name="T7" fmla="*/ 0 60000 65536"/>
                <a:gd name="T8" fmla="*/ 0 60000 65536"/>
                <a:gd name="T9" fmla="*/ 0 w 14"/>
                <a:gd name="T10" fmla="*/ 0 h 21"/>
                <a:gd name="T11" fmla="*/ 14 w 14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1">
                  <a:moveTo>
                    <a:pt x="3" y="7"/>
                  </a:moveTo>
                  <a:cubicBezTo>
                    <a:pt x="13" y="0"/>
                    <a:pt x="14" y="21"/>
                    <a:pt x="3" y="16"/>
                  </a:cubicBezTo>
                  <a:cubicBezTo>
                    <a:pt x="0" y="14"/>
                    <a:pt x="2" y="8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41" name="Freeform 767"/>
            <p:cNvSpPr>
              <a:spLocks noChangeArrowheads="1"/>
            </p:cNvSpPr>
            <p:nvPr/>
          </p:nvSpPr>
          <p:spPr bwMode="auto">
            <a:xfrm>
              <a:off x="7799164" y="3524021"/>
              <a:ext cx="106363" cy="85725"/>
            </a:xfrm>
            <a:custGeom>
              <a:avLst/>
              <a:gdLst>
                <a:gd name="T0" fmla="*/ 2147483646 w 21"/>
                <a:gd name="T1" fmla="*/ 1807451113 h 17"/>
                <a:gd name="T2" fmla="*/ 2147483646 w 21"/>
                <a:gd name="T3" fmla="*/ 2147483646 h 17"/>
                <a:gd name="T4" fmla="*/ 2147483646 w 21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42" name="Freeform 768"/>
            <p:cNvSpPr>
              <a:spLocks noChangeArrowheads="1"/>
            </p:cNvSpPr>
            <p:nvPr/>
          </p:nvSpPr>
          <p:spPr bwMode="auto">
            <a:xfrm>
              <a:off x="7905527" y="3524021"/>
              <a:ext cx="100012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43" name="Freeform 769"/>
            <p:cNvSpPr>
              <a:spLocks noChangeArrowheads="1"/>
            </p:cNvSpPr>
            <p:nvPr/>
          </p:nvSpPr>
          <p:spPr bwMode="auto">
            <a:xfrm>
              <a:off x="8011889" y="3524021"/>
              <a:ext cx="100013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44" name="Freeform 770"/>
            <p:cNvSpPr>
              <a:spLocks noChangeArrowheads="1"/>
            </p:cNvSpPr>
            <p:nvPr/>
          </p:nvSpPr>
          <p:spPr bwMode="auto">
            <a:xfrm>
              <a:off x="8121427" y="3519258"/>
              <a:ext cx="93662" cy="74613"/>
            </a:xfrm>
            <a:custGeom>
              <a:avLst/>
              <a:gdLst>
                <a:gd name="T0" fmla="*/ 2147483646 w 19"/>
                <a:gd name="T1" fmla="*/ 2119228065 h 15"/>
                <a:gd name="T2" fmla="*/ 2147483646 w 19"/>
                <a:gd name="T3" fmla="*/ 2147483646 h 15"/>
                <a:gd name="T4" fmla="*/ 2147483646 w 19"/>
                <a:gd name="T5" fmla="*/ 2119228065 h 15"/>
                <a:gd name="T6" fmla="*/ 0 60000 65536"/>
                <a:gd name="T7" fmla="*/ 0 60000 65536"/>
                <a:gd name="T8" fmla="*/ 0 60000 65536"/>
                <a:gd name="T9" fmla="*/ 0 w 19"/>
                <a:gd name="T10" fmla="*/ 0 h 15"/>
                <a:gd name="T11" fmla="*/ 19 w 19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5">
                  <a:moveTo>
                    <a:pt x="9" y="3"/>
                  </a:moveTo>
                  <a:cubicBezTo>
                    <a:pt x="13" y="0"/>
                    <a:pt x="19" y="3"/>
                    <a:pt x="17" y="9"/>
                  </a:cubicBezTo>
                  <a:cubicBezTo>
                    <a:pt x="14" y="15"/>
                    <a:pt x="0" y="8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45" name="Freeform 771"/>
            <p:cNvSpPr>
              <a:spLocks noChangeArrowheads="1"/>
            </p:cNvSpPr>
            <p:nvPr/>
          </p:nvSpPr>
          <p:spPr bwMode="auto">
            <a:xfrm>
              <a:off x="8221439" y="3524021"/>
              <a:ext cx="100013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46" name="Freeform 792"/>
            <p:cNvSpPr>
              <a:spLocks noChangeArrowheads="1"/>
            </p:cNvSpPr>
            <p:nvPr/>
          </p:nvSpPr>
          <p:spPr bwMode="auto">
            <a:xfrm>
              <a:off x="7749952" y="35748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47" name="Freeform 793"/>
            <p:cNvSpPr>
              <a:spLocks noChangeArrowheads="1"/>
            </p:cNvSpPr>
            <p:nvPr/>
          </p:nvSpPr>
          <p:spPr bwMode="auto">
            <a:xfrm>
              <a:off x="7854727" y="3574821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48" name="Freeform 794"/>
            <p:cNvSpPr>
              <a:spLocks noChangeArrowheads="1"/>
            </p:cNvSpPr>
            <p:nvPr/>
          </p:nvSpPr>
          <p:spPr bwMode="auto">
            <a:xfrm>
              <a:off x="7949977" y="3574821"/>
              <a:ext cx="125412" cy="79375"/>
            </a:xfrm>
            <a:custGeom>
              <a:avLst/>
              <a:gdLst>
                <a:gd name="T0" fmla="*/ 2147483646 w 25"/>
                <a:gd name="T1" fmla="*/ 1726029219 h 16"/>
                <a:gd name="T2" fmla="*/ 2147483646 w 25"/>
                <a:gd name="T3" fmla="*/ 2147483646 h 16"/>
                <a:gd name="T4" fmla="*/ 2147483646 w 25"/>
                <a:gd name="T5" fmla="*/ 1726029219 h 16"/>
                <a:gd name="T6" fmla="*/ 0 60000 65536"/>
                <a:gd name="T7" fmla="*/ 0 60000 65536"/>
                <a:gd name="T8" fmla="*/ 0 60000 65536"/>
                <a:gd name="T9" fmla="*/ 0 w 25"/>
                <a:gd name="T10" fmla="*/ 0 h 16"/>
                <a:gd name="T11" fmla="*/ 25 w 25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6">
                  <a:moveTo>
                    <a:pt x="12" y="2"/>
                  </a:moveTo>
                  <a:cubicBezTo>
                    <a:pt x="15" y="0"/>
                    <a:pt x="18" y="0"/>
                    <a:pt x="19" y="3"/>
                  </a:cubicBezTo>
                  <a:cubicBezTo>
                    <a:pt x="25" y="16"/>
                    <a:pt x="0" y="10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49" name="Freeform 795"/>
            <p:cNvSpPr>
              <a:spLocks noChangeArrowheads="1"/>
            </p:cNvSpPr>
            <p:nvPr/>
          </p:nvSpPr>
          <p:spPr bwMode="auto">
            <a:xfrm>
              <a:off x="8284939" y="3570058"/>
              <a:ext cx="80963" cy="74613"/>
            </a:xfrm>
            <a:custGeom>
              <a:avLst/>
              <a:gdLst>
                <a:gd name="T0" fmla="*/ 2147483646 w 16"/>
                <a:gd name="T1" fmla="*/ 2119228065 h 15"/>
                <a:gd name="T2" fmla="*/ 2147483646 w 16"/>
                <a:gd name="T3" fmla="*/ 2147483646 h 15"/>
                <a:gd name="T4" fmla="*/ 2147483646 w 16"/>
                <a:gd name="T5" fmla="*/ 2119228065 h 15"/>
                <a:gd name="T6" fmla="*/ 0 60000 65536"/>
                <a:gd name="T7" fmla="*/ 0 60000 65536"/>
                <a:gd name="T8" fmla="*/ 0 60000 65536"/>
                <a:gd name="T9" fmla="*/ 0 w 16"/>
                <a:gd name="T10" fmla="*/ 0 h 15"/>
                <a:gd name="T11" fmla="*/ 16 w 16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5">
                  <a:moveTo>
                    <a:pt x="7" y="3"/>
                  </a:moveTo>
                  <a:cubicBezTo>
                    <a:pt x="13" y="0"/>
                    <a:pt x="16" y="10"/>
                    <a:pt x="12" y="12"/>
                  </a:cubicBezTo>
                  <a:cubicBezTo>
                    <a:pt x="9" y="15"/>
                    <a:pt x="0" y="7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50" name="Freeform 821"/>
            <p:cNvSpPr>
              <a:spLocks noChangeArrowheads="1"/>
            </p:cNvSpPr>
            <p:nvPr/>
          </p:nvSpPr>
          <p:spPr bwMode="auto">
            <a:xfrm>
              <a:off x="7799164" y="3625621"/>
              <a:ext cx="106363" cy="88900"/>
            </a:xfrm>
            <a:custGeom>
              <a:avLst/>
              <a:gdLst>
                <a:gd name="T0" fmla="*/ 2147483646 w 21"/>
                <a:gd name="T1" fmla="*/ 2104159283 h 18"/>
                <a:gd name="T2" fmla="*/ 2147483646 w 21"/>
                <a:gd name="T3" fmla="*/ 2147483646 h 18"/>
                <a:gd name="T4" fmla="*/ 2147483646 w 21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51" name="Freeform 822"/>
            <p:cNvSpPr>
              <a:spLocks noChangeArrowheads="1"/>
            </p:cNvSpPr>
            <p:nvPr/>
          </p:nvSpPr>
          <p:spPr bwMode="auto">
            <a:xfrm>
              <a:off x="7905527" y="3625621"/>
              <a:ext cx="100012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52" name="Freeform 845"/>
            <p:cNvSpPr>
              <a:spLocks noChangeArrowheads="1"/>
            </p:cNvSpPr>
            <p:nvPr/>
          </p:nvSpPr>
          <p:spPr bwMode="auto">
            <a:xfrm>
              <a:off x="7854727" y="3679596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53" name="Freeform 846"/>
            <p:cNvSpPr>
              <a:spLocks noChangeArrowheads="1"/>
            </p:cNvSpPr>
            <p:nvPr/>
          </p:nvSpPr>
          <p:spPr bwMode="auto">
            <a:xfrm>
              <a:off x="7970614" y="3670071"/>
              <a:ext cx="79375" cy="80962"/>
            </a:xfrm>
            <a:custGeom>
              <a:avLst/>
              <a:gdLst>
                <a:gd name="T0" fmla="*/ 2147483646 w 16"/>
                <a:gd name="T1" fmla="*/ 2147483646 h 16"/>
                <a:gd name="T2" fmla="*/ 2147483646 w 16"/>
                <a:gd name="T3" fmla="*/ 2147483646 h 16"/>
                <a:gd name="T4" fmla="*/ 2147483646 w 16"/>
                <a:gd name="T5" fmla="*/ 2147483646 h 16"/>
                <a:gd name="T6" fmla="*/ 0 60000 65536"/>
                <a:gd name="T7" fmla="*/ 0 60000 65536"/>
                <a:gd name="T8" fmla="*/ 0 60000 65536"/>
                <a:gd name="T9" fmla="*/ 0 w 16"/>
                <a:gd name="T10" fmla="*/ 0 h 16"/>
                <a:gd name="T11" fmla="*/ 16 w 16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6">
                  <a:moveTo>
                    <a:pt x="8" y="4"/>
                  </a:moveTo>
                  <a:cubicBezTo>
                    <a:pt x="14" y="0"/>
                    <a:pt x="16" y="11"/>
                    <a:pt x="13" y="13"/>
                  </a:cubicBezTo>
                  <a:cubicBezTo>
                    <a:pt x="9" y="16"/>
                    <a:pt x="0" y="8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54" name="Freeform 867"/>
            <p:cNvSpPr>
              <a:spLocks noChangeArrowheads="1"/>
            </p:cNvSpPr>
            <p:nvPr/>
          </p:nvSpPr>
          <p:spPr bwMode="auto">
            <a:xfrm>
              <a:off x="7905527" y="3728808"/>
              <a:ext cx="100012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55" name="Freeform 884"/>
            <p:cNvSpPr>
              <a:spLocks noChangeArrowheads="1"/>
            </p:cNvSpPr>
            <p:nvPr/>
          </p:nvSpPr>
          <p:spPr bwMode="auto">
            <a:xfrm>
              <a:off x="7961089" y="3784371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56" name="Freeform 901"/>
            <p:cNvSpPr>
              <a:spLocks noChangeArrowheads="1"/>
            </p:cNvSpPr>
            <p:nvPr/>
          </p:nvSpPr>
          <p:spPr bwMode="auto">
            <a:xfrm>
              <a:off x="8065864" y="3779608"/>
              <a:ext cx="125413" cy="69850"/>
            </a:xfrm>
            <a:custGeom>
              <a:avLst/>
              <a:gdLst>
                <a:gd name="T0" fmla="*/ 2147483646 w 25"/>
                <a:gd name="T1" fmla="*/ 2147483646 h 14"/>
                <a:gd name="T2" fmla="*/ 2147483646 w 25"/>
                <a:gd name="T3" fmla="*/ 2147483646 h 14"/>
                <a:gd name="T4" fmla="*/ 2147483646 w 25"/>
                <a:gd name="T5" fmla="*/ 2147483646 h 14"/>
                <a:gd name="T6" fmla="*/ 0 60000 65536"/>
                <a:gd name="T7" fmla="*/ 0 60000 65536"/>
                <a:gd name="T8" fmla="*/ 0 60000 65536"/>
                <a:gd name="T9" fmla="*/ 0 w 25"/>
                <a:gd name="T10" fmla="*/ 0 h 14"/>
                <a:gd name="T11" fmla="*/ 25 w 25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">
                  <a:moveTo>
                    <a:pt x="6" y="5"/>
                  </a:moveTo>
                  <a:cubicBezTo>
                    <a:pt x="6" y="5"/>
                    <a:pt x="12" y="0"/>
                    <a:pt x="16" y="4"/>
                  </a:cubicBezTo>
                  <a:cubicBezTo>
                    <a:pt x="25" y="13"/>
                    <a:pt x="0" y="14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57" name="Freeform 902"/>
            <p:cNvSpPr>
              <a:spLocks noChangeArrowheads="1"/>
            </p:cNvSpPr>
            <p:nvPr/>
          </p:nvSpPr>
          <p:spPr bwMode="auto">
            <a:xfrm>
              <a:off x="8111902" y="3835171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58" name="Freeform 929"/>
            <p:cNvSpPr>
              <a:spLocks noChangeArrowheads="1"/>
            </p:cNvSpPr>
            <p:nvPr/>
          </p:nvSpPr>
          <p:spPr bwMode="auto">
            <a:xfrm>
              <a:off x="8421464" y="3939946"/>
              <a:ext cx="100013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59" name="Freeform 930"/>
            <p:cNvSpPr>
              <a:spLocks noChangeArrowheads="1"/>
            </p:cNvSpPr>
            <p:nvPr/>
          </p:nvSpPr>
          <p:spPr bwMode="auto">
            <a:xfrm>
              <a:off x="8516714" y="3935183"/>
              <a:ext cx="131763" cy="90488"/>
            </a:xfrm>
            <a:custGeom>
              <a:avLst/>
              <a:gdLst>
                <a:gd name="T0" fmla="*/ 2147483646 w 26"/>
                <a:gd name="T1" fmla="*/ 2147483646 h 18"/>
                <a:gd name="T2" fmla="*/ 2147483646 w 26"/>
                <a:gd name="T3" fmla="*/ 2147483646 h 18"/>
                <a:gd name="T4" fmla="*/ 2147483646 w 26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6"/>
                <a:gd name="T10" fmla="*/ 0 h 18"/>
                <a:gd name="T11" fmla="*/ 26 w 26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18">
                  <a:moveTo>
                    <a:pt x="12" y="3"/>
                  </a:moveTo>
                  <a:cubicBezTo>
                    <a:pt x="11" y="4"/>
                    <a:pt x="18" y="0"/>
                    <a:pt x="20" y="4"/>
                  </a:cubicBezTo>
                  <a:cubicBezTo>
                    <a:pt x="26" y="18"/>
                    <a:pt x="0" y="11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60" name="Freeform 942"/>
            <p:cNvSpPr>
              <a:spLocks noChangeArrowheads="1"/>
            </p:cNvSpPr>
            <p:nvPr/>
          </p:nvSpPr>
          <p:spPr bwMode="auto">
            <a:xfrm>
              <a:off x="8372252" y="3990746"/>
              <a:ext cx="100012" cy="90487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61" name="Freeform 943"/>
            <p:cNvSpPr>
              <a:spLocks noChangeArrowheads="1"/>
            </p:cNvSpPr>
            <p:nvPr/>
          </p:nvSpPr>
          <p:spPr bwMode="auto">
            <a:xfrm>
              <a:off x="8477027" y="3990746"/>
              <a:ext cx="98425" cy="90487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62" name="Freeform 944"/>
            <p:cNvSpPr>
              <a:spLocks noChangeArrowheads="1"/>
            </p:cNvSpPr>
            <p:nvPr/>
          </p:nvSpPr>
          <p:spPr bwMode="auto">
            <a:xfrm>
              <a:off x="8581802" y="3990746"/>
              <a:ext cx="100012" cy="90487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63" name="Freeform 945"/>
            <p:cNvSpPr>
              <a:spLocks noChangeArrowheads="1"/>
            </p:cNvSpPr>
            <p:nvPr/>
          </p:nvSpPr>
          <p:spPr bwMode="auto">
            <a:xfrm>
              <a:off x="8692927" y="4000271"/>
              <a:ext cx="88900" cy="71437"/>
            </a:xfrm>
            <a:custGeom>
              <a:avLst/>
              <a:gdLst>
                <a:gd name="T0" fmla="*/ 2147483646 w 18"/>
                <a:gd name="T1" fmla="*/ 715002728 h 14"/>
                <a:gd name="T2" fmla="*/ 2147483646 w 18"/>
                <a:gd name="T3" fmla="*/ 2147483646 h 14"/>
                <a:gd name="T4" fmla="*/ 2147483646 w 18"/>
                <a:gd name="T5" fmla="*/ 715002728 h 14"/>
                <a:gd name="T6" fmla="*/ 0 60000 65536"/>
                <a:gd name="T7" fmla="*/ 0 60000 65536"/>
                <a:gd name="T8" fmla="*/ 0 60000 65536"/>
                <a:gd name="T9" fmla="*/ 0 w 18"/>
                <a:gd name="T10" fmla="*/ 0 h 14"/>
                <a:gd name="T11" fmla="*/ 18 w 18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4">
                  <a:moveTo>
                    <a:pt x="8" y="1"/>
                  </a:moveTo>
                  <a:cubicBezTo>
                    <a:pt x="9" y="0"/>
                    <a:pt x="18" y="2"/>
                    <a:pt x="16" y="7"/>
                  </a:cubicBezTo>
                  <a:cubicBezTo>
                    <a:pt x="13" y="14"/>
                    <a:pt x="0" y="6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64" name="Freeform 957"/>
            <p:cNvSpPr>
              <a:spLocks noChangeArrowheads="1"/>
            </p:cNvSpPr>
            <p:nvPr/>
          </p:nvSpPr>
          <p:spPr bwMode="auto">
            <a:xfrm>
              <a:off x="8421464" y="40463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65" name="Freeform 958"/>
            <p:cNvSpPr>
              <a:spLocks noChangeArrowheads="1"/>
            </p:cNvSpPr>
            <p:nvPr/>
          </p:nvSpPr>
          <p:spPr bwMode="auto">
            <a:xfrm>
              <a:off x="8527827" y="40463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66" name="Freeform 959"/>
            <p:cNvSpPr>
              <a:spLocks noChangeArrowheads="1"/>
            </p:cNvSpPr>
            <p:nvPr/>
          </p:nvSpPr>
          <p:spPr bwMode="auto">
            <a:xfrm>
              <a:off x="8631014" y="4046308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67" name="Freeform 960"/>
            <p:cNvSpPr>
              <a:spLocks noChangeArrowheads="1"/>
            </p:cNvSpPr>
            <p:nvPr/>
          </p:nvSpPr>
          <p:spPr bwMode="auto">
            <a:xfrm>
              <a:off x="8737377" y="40463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68" name="Freeform 968"/>
            <p:cNvSpPr>
              <a:spLocks noChangeArrowheads="1"/>
            </p:cNvSpPr>
            <p:nvPr/>
          </p:nvSpPr>
          <p:spPr bwMode="auto">
            <a:xfrm>
              <a:off x="8372252" y="4097108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69" name="Freeform 969"/>
            <p:cNvSpPr>
              <a:spLocks noChangeArrowheads="1"/>
            </p:cNvSpPr>
            <p:nvPr/>
          </p:nvSpPr>
          <p:spPr bwMode="auto">
            <a:xfrm>
              <a:off x="8477027" y="4097108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70" name="Freeform 970"/>
            <p:cNvSpPr>
              <a:spLocks noChangeArrowheads="1"/>
            </p:cNvSpPr>
            <p:nvPr/>
          </p:nvSpPr>
          <p:spPr bwMode="auto">
            <a:xfrm>
              <a:off x="8581802" y="4097108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71" name="Freeform 971"/>
            <p:cNvSpPr>
              <a:spLocks noChangeArrowheads="1"/>
            </p:cNvSpPr>
            <p:nvPr/>
          </p:nvSpPr>
          <p:spPr bwMode="auto">
            <a:xfrm>
              <a:off x="8686577" y="4097108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72" name="Freeform 972"/>
            <p:cNvSpPr>
              <a:spLocks noChangeArrowheads="1"/>
            </p:cNvSpPr>
            <p:nvPr/>
          </p:nvSpPr>
          <p:spPr bwMode="auto">
            <a:xfrm>
              <a:off x="8788177" y="4097108"/>
              <a:ext cx="104775" cy="88900"/>
            </a:xfrm>
            <a:custGeom>
              <a:avLst/>
              <a:gdLst>
                <a:gd name="T0" fmla="*/ 2147483646 w 21"/>
                <a:gd name="T1" fmla="*/ 1590351856 h 18"/>
                <a:gd name="T2" fmla="*/ 2147483646 w 21"/>
                <a:gd name="T3" fmla="*/ 2147483646 h 18"/>
                <a:gd name="T4" fmla="*/ 2147483646 w 21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73" name="Freeform 980"/>
            <p:cNvSpPr>
              <a:spLocks noChangeArrowheads="1"/>
            </p:cNvSpPr>
            <p:nvPr/>
          </p:nvSpPr>
          <p:spPr bwMode="auto">
            <a:xfrm>
              <a:off x="8321452" y="4151083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74" name="Freeform 981"/>
            <p:cNvSpPr>
              <a:spLocks noChangeArrowheads="1"/>
            </p:cNvSpPr>
            <p:nvPr/>
          </p:nvSpPr>
          <p:spPr bwMode="auto">
            <a:xfrm>
              <a:off x="8421464" y="4151083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75" name="Freeform 982"/>
            <p:cNvSpPr>
              <a:spLocks noChangeArrowheads="1"/>
            </p:cNvSpPr>
            <p:nvPr/>
          </p:nvSpPr>
          <p:spPr bwMode="auto">
            <a:xfrm>
              <a:off x="8527827" y="4151083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76" name="Freeform 983"/>
            <p:cNvSpPr>
              <a:spLocks noChangeArrowheads="1"/>
            </p:cNvSpPr>
            <p:nvPr/>
          </p:nvSpPr>
          <p:spPr bwMode="auto">
            <a:xfrm>
              <a:off x="8631014" y="4151083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77" name="Freeform 984"/>
            <p:cNvSpPr>
              <a:spLocks noChangeArrowheads="1"/>
            </p:cNvSpPr>
            <p:nvPr/>
          </p:nvSpPr>
          <p:spPr bwMode="auto">
            <a:xfrm>
              <a:off x="8737377" y="4151083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78" name="Freeform 985"/>
            <p:cNvSpPr>
              <a:spLocks noChangeArrowheads="1"/>
            </p:cNvSpPr>
            <p:nvPr/>
          </p:nvSpPr>
          <p:spPr bwMode="auto">
            <a:xfrm>
              <a:off x="8843739" y="4151083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79" name="Freeform 992"/>
            <p:cNvSpPr>
              <a:spLocks noChangeArrowheads="1"/>
            </p:cNvSpPr>
            <p:nvPr/>
          </p:nvSpPr>
          <p:spPr bwMode="auto">
            <a:xfrm>
              <a:off x="8372252" y="4200296"/>
              <a:ext cx="100012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80" name="Freeform 993"/>
            <p:cNvSpPr>
              <a:spLocks noChangeArrowheads="1"/>
            </p:cNvSpPr>
            <p:nvPr/>
          </p:nvSpPr>
          <p:spPr bwMode="auto">
            <a:xfrm>
              <a:off x="8477027" y="4200296"/>
              <a:ext cx="98425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81" name="Freeform 994"/>
            <p:cNvSpPr>
              <a:spLocks noChangeArrowheads="1"/>
            </p:cNvSpPr>
            <p:nvPr/>
          </p:nvSpPr>
          <p:spPr bwMode="auto">
            <a:xfrm>
              <a:off x="8581802" y="4200296"/>
              <a:ext cx="100012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82" name="Freeform 995"/>
            <p:cNvSpPr>
              <a:spLocks noChangeArrowheads="1"/>
            </p:cNvSpPr>
            <p:nvPr/>
          </p:nvSpPr>
          <p:spPr bwMode="auto">
            <a:xfrm>
              <a:off x="8686577" y="4200296"/>
              <a:ext cx="101600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83" name="Freeform 996"/>
            <p:cNvSpPr>
              <a:spLocks noChangeArrowheads="1"/>
            </p:cNvSpPr>
            <p:nvPr/>
          </p:nvSpPr>
          <p:spPr bwMode="auto">
            <a:xfrm>
              <a:off x="8788177" y="4200296"/>
              <a:ext cx="104775" cy="92075"/>
            </a:xfrm>
            <a:custGeom>
              <a:avLst/>
              <a:gdLst>
                <a:gd name="T0" fmla="*/ 2147483646 w 21"/>
                <a:gd name="T1" fmla="*/ 1790127265 h 18"/>
                <a:gd name="T2" fmla="*/ 2147483646 w 21"/>
                <a:gd name="T3" fmla="*/ 2147483646 h 18"/>
                <a:gd name="T4" fmla="*/ 2147483646 w 21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84" name="Freeform 997"/>
            <p:cNvSpPr>
              <a:spLocks noChangeArrowheads="1"/>
            </p:cNvSpPr>
            <p:nvPr/>
          </p:nvSpPr>
          <p:spPr bwMode="auto">
            <a:xfrm>
              <a:off x="8892952" y="4200296"/>
              <a:ext cx="101600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85" name="Freeform 998"/>
            <p:cNvSpPr>
              <a:spLocks noChangeArrowheads="1"/>
            </p:cNvSpPr>
            <p:nvPr/>
          </p:nvSpPr>
          <p:spPr bwMode="auto">
            <a:xfrm>
              <a:off x="8999314" y="4200296"/>
              <a:ext cx="98425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86" name="Freeform 1007"/>
            <p:cNvSpPr>
              <a:spLocks noChangeArrowheads="1"/>
            </p:cNvSpPr>
            <p:nvPr/>
          </p:nvSpPr>
          <p:spPr bwMode="auto">
            <a:xfrm>
              <a:off x="8321452" y="425585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87" name="Freeform 1008"/>
            <p:cNvSpPr>
              <a:spLocks noChangeArrowheads="1"/>
            </p:cNvSpPr>
            <p:nvPr/>
          </p:nvSpPr>
          <p:spPr bwMode="auto">
            <a:xfrm>
              <a:off x="8421464" y="425585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88" name="Freeform 1009"/>
            <p:cNvSpPr>
              <a:spLocks noChangeArrowheads="1"/>
            </p:cNvSpPr>
            <p:nvPr/>
          </p:nvSpPr>
          <p:spPr bwMode="auto">
            <a:xfrm>
              <a:off x="8527827" y="425585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89" name="Freeform 1011"/>
            <p:cNvSpPr>
              <a:spLocks noChangeArrowheads="1"/>
            </p:cNvSpPr>
            <p:nvPr/>
          </p:nvSpPr>
          <p:spPr bwMode="auto">
            <a:xfrm>
              <a:off x="8631014" y="4255858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90" name="Freeform 1012"/>
            <p:cNvSpPr>
              <a:spLocks noChangeArrowheads="1"/>
            </p:cNvSpPr>
            <p:nvPr/>
          </p:nvSpPr>
          <p:spPr bwMode="auto">
            <a:xfrm>
              <a:off x="8737377" y="425585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91" name="Freeform 1013"/>
            <p:cNvSpPr>
              <a:spLocks noChangeArrowheads="1"/>
            </p:cNvSpPr>
            <p:nvPr/>
          </p:nvSpPr>
          <p:spPr bwMode="auto">
            <a:xfrm>
              <a:off x="8843739" y="425585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92" name="Freeform 1014"/>
            <p:cNvSpPr>
              <a:spLocks noChangeArrowheads="1"/>
            </p:cNvSpPr>
            <p:nvPr/>
          </p:nvSpPr>
          <p:spPr bwMode="auto">
            <a:xfrm>
              <a:off x="8948514" y="4255858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93" name="Freeform 1015"/>
            <p:cNvSpPr>
              <a:spLocks noChangeArrowheads="1"/>
            </p:cNvSpPr>
            <p:nvPr/>
          </p:nvSpPr>
          <p:spPr bwMode="auto">
            <a:xfrm>
              <a:off x="9053289" y="425585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94" name="Freeform 1021"/>
            <p:cNvSpPr>
              <a:spLocks noChangeArrowheads="1"/>
            </p:cNvSpPr>
            <p:nvPr/>
          </p:nvSpPr>
          <p:spPr bwMode="auto">
            <a:xfrm>
              <a:off x="8372252" y="430665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95" name="Freeform 1022"/>
            <p:cNvSpPr>
              <a:spLocks noChangeArrowheads="1"/>
            </p:cNvSpPr>
            <p:nvPr/>
          </p:nvSpPr>
          <p:spPr bwMode="auto">
            <a:xfrm>
              <a:off x="8477027" y="430665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96" name="Freeform 1023"/>
            <p:cNvSpPr>
              <a:spLocks noChangeArrowheads="1"/>
            </p:cNvSpPr>
            <p:nvPr/>
          </p:nvSpPr>
          <p:spPr bwMode="auto">
            <a:xfrm>
              <a:off x="8581802" y="430665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97" name="Freeform 1024"/>
            <p:cNvSpPr>
              <a:spLocks noChangeArrowheads="1"/>
            </p:cNvSpPr>
            <p:nvPr/>
          </p:nvSpPr>
          <p:spPr bwMode="auto">
            <a:xfrm>
              <a:off x="8686577" y="430665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98" name="Freeform 1025"/>
            <p:cNvSpPr>
              <a:spLocks noChangeArrowheads="1"/>
            </p:cNvSpPr>
            <p:nvPr/>
          </p:nvSpPr>
          <p:spPr bwMode="auto">
            <a:xfrm>
              <a:off x="8788177" y="4306658"/>
              <a:ext cx="104775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599" name="Freeform 1026"/>
            <p:cNvSpPr>
              <a:spLocks noChangeArrowheads="1"/>
            </p:cNvSpPr>
            <p:nvPr/>
          </p:nvSpPr>
          <p:spPr bwMode="auto">
            <a:xfrm>
              <a:off x="8892952" y="430665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00" name="Freeform 1027"/>
            <p:cNvSpPr>
              <a:spLocks noChangeArrowheads="1"/>
            </p:cNvSpPr>
            <p:nvPr/>
          </p:nvSpPr>
          <p:spPr bwMode="auto">
            <a:xfrm>
              <a:off x="8999314" y="430665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01" name="Freeform 1033"/>
            <p:cNvSpPr>
              <a:spLocks noChangeArrowheads="1"/>
            </p:cNvSpPr>
            <p:nvPr/>
          </p:nvSpPr>
          <p:spPr bwMode="auto">
            <a:xfrm>
              <a:off x="8421464" y="43622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02" name="Freeform 1034"/>
            <p:cNvSpPr>
              <a:spLocks noChangeArrowheads="1"/>
            </p:cNvSpPr>
            <p:nvPr/>
          </p:nvSpPr>
          <p:spPr bwMode="auto">
            <a:xfrm>
              <a:off x="8527827" y="43622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03" name="Freeform 1035"/>
            <p:cNvSpPr>
              <a:spLocks noChangeArrowheads="1"/>
            </p:cNvSpPr>
            <p:nvPr/>
          </p:nvSpPr>
          <p:spPr bwMode="auto">
            <a:xfrm>
              <a:off x="8631014" y="4362221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04" name="Freeform 1036"/>
            <p:cNvSpPr>
              <a:spLocks noChangeArrowheads="1"/>
            </p:cNvSpPr>
            <p:nvPr/>
          </p:nvSpPr>
          <p:spPr bwMode="auto">
            <a:xfrm>
              <a:off x="8737377" y="43622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05" name="Freeform 1037"/>
            <p:cNvSpPr>
              <a:spLocks noChangeArrowheads="1"/>
            </p:cNvSpPr>
            <p:nvPr/>
          </p:nvSpPr>
          <p:spPr bwMode="auto">
            <a:xfrm>
              <a:off x="8843739" y="43622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06" name="Freeform 1038"/>
            <p:cNvSpPr>
              <a:spLocks noChangeArrowheads="1"/>
            </p:cNvSpPr>
            <p:nvPr/>
          </p:nvSpPr>
          <p:spPr bwMode="auto">
            <a:xfrm>
              <a:off x="8948514" y="4362221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07" name="Freeform 1039"/>
            <p:cNvSpPr>
              <a:spLocks noChangeArrowheads="1"/>
            </p:cNvSpPr>
            <p:nvPr/>
          </p:nvSpPr>
          <p:spPr bwMode="auto">
            <a:xfrm>
              <a:off x="9053289" y="43622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08" name="Freeform 1046"/>
            <p:cNvSpPr>
              <a:spLocks noChangeArrowheads="1"/>
            </p:cNvSpPr>
            <p:nvPr/>
          </p:nvSpPr>
          <p:spPr bwMode="auto">
            <a:xfrm>
              <a:off x="8477027" y="4413021"/>
              <a:ext cx="98425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09" name="Freeform 1047"/>
            <p:cNvSpPr>
              <a:spLocks noChangeArrowheads="1"/>
            </p:cNvSpPr>
            <p:nvPr/>
          </p:nvSpPr>
          <p:spPr bwMode="auto">
            <a:xfrm>
              <a:off x="8581802" y="44130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10" name="Freeform 1048"/>
            <p:cNvSpPr>
              <a:spLocks noChangeArrowheads="1"/>
            </p:cNvSpPr>
            <p:nvPr/>
          </p:nvSpPr>
          <p:spPr bwMode="auto">
            <a:xfrm>
              <a:off x="8686577" y="4413021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11" name="Freeform 1049"/>
            <p:cNvSpPr>
              <a:spLocks noChangeArrowheads="1"/>
            </p:cNvSpPr>
            <p:nvPr/>
          </p:nvSpPr>
          <p:spPr bwMode="auto">
            <a:xfrm>
              <a:off x="8788177" y="4413021"/>
              <a:ext cx="104775" cy="84137"/>
            </a:xfrm>
            <a:custGeom>
              <a:avLst/>
              <a:gdLst>
                <a:gd name="T0" fmla="*/ 2147483646 w 21"/>
                <a:gd name="T1" fmla="*/ 1631807420 h 17"/>
                <a:gd name="T2" fmla="*/ 2147483646 w 21"/>
                <a:gd name="T3" fmla="*/ 2147483646 h 17"/>
                <a:gd name="T4" fmla="*/ 2147483646 w 21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12" name="Freeform 1050"/>
            <p:cNvSpPr>
              <a:spLocks noChangeArrowheads="1"/>
            </p:cNvSpPr>
            <p:nvPr/>
          </p:nvSpPr>
          <p:spPr bwMode="auto">
            <a:xfrm>
              <a:off x="8892952" y="4413021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13" name="Freeform 1051"/>
            <p:cNvSpPr>
              <a:spLocks noChangeArrowheads="1"/>
            </p:cNvSpPr>
            <p:nvPr/>
          </p:nvSpPr>
          <p:spPr bwMode="auto">
            <a:xfrm>
              <a:off x="8999314" y="4413021"/>
              <a:ext cx="98425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14" name="Freeform 1061"/>
            <p:cNvSpPr>
              <a:spLocks noChangeArrowheads="1"/>
            </p:cNvSpPr>
            <p:nvPr/>
          </p:nvSpPr>
          <p:spPr bwMode="auto">
            <a:xfrm>
              <a:off x="8527827" y="4462233"/>
              <a:ext cx="100012" cy="90488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15" name="Freeform 1062"/>
            <p:cNvSpPr>
              <a:spLocks noChangeArrowheads="1"/>
            </p:cNvSpPr>
            <p:nvPr/>
          </p:nvSpPr>
          <p:spPr bwMode="auto">
            <a:xfrm>
              <a:off x="8631014" y="4462233"/>
              <a:ext cx="101600" cy="90488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16" name="Freeform 1063"/>
            <p:cNvSpPr>
              <a:spLocks noChangeArrowheads="1"/>
            </p:cNvSpPr>
            <p:nvPr/>
          </p:nvSpPr>
          <p:spPr bwMode="auto">
            <a:xfrm>
              <a:off x="8737377" y="4462233"/>
              <a:ext cx="100012" cy="90488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17" name="Freeform 1064"/>
            <p:cNvSpPr>
              <a:spLocks noChangeArrowheads="1"/>
            </p:cNvSpPr>
            <p:nvPr/>
          </p:nvSpPr>
          <p:spPr bwMode="auto">
            <a:xfrm>
              <a:off x="8843739" y="4462233"/>
              <a:ext cx="100013" cy="90488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18" name="Freeform 1065"/>
            <p:cNvSpPr>
              <a:spLocks noChangeArrowheads="1"/>
            </p:cNvSpPr>
            <p:nvPr/>
          </p:nvSpPr>
          <p:spPr bwMode="auto">
            <a:xfrm>
              <a:off x="8948514" y="4462233"/>
              <a:ext cx="101600" cy="90488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19" name="Freeform 1066"/>
            <p:cNvSpPr>
              <a:spLocks noChangeArrowheads="1"/>
            </p:cNvSpPr>
            <p:nvPr/>
          </p:nvSpPr>
          <p:spPr bwMode="auto">
            <a:xfrm>
              <a:off x="9078689" y="4446358"/>
              <a:ext cx="65088" cy="76200"/>
            </a:xfrm>
            <a:custGeom>
              <a:avLst/>
              <a:gdLst>
                <a:gd name="T0" fmla="*/ 2147483646 w 13"/>
                <a:gd name="T1" fmla="*/ 2147483646 h 15"/>
                <a:gd name="T2" fmla="*/ 2147483646 w 13"/>
                <a:gd name="T3" fmla="*/ 2147483646 h 15"/>
                <a:gd name="T4" fmla="*/ 2147483646 w 13"/>
                <a:gd name="T5" fmla="*/ 2147483646 h 15"/>
                <a:gd name="T6" fmla="*/ 0 60000 65536"/>
                <a:gd name="T7" fmla="*/ 0 60000 65536"/>
                <a:gd name="T8" fmla="*/ 0 60000 65536"/>
                <a:gd name="T9" fmla="*/ 0 w 13"/>
                <a:gd name="T10" fmla="*/ 0 h 15"/>
                <a:gd name="T11" fmla="*/ 13 w 13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5">
                  <a:moveTo>
                    <a:pt x="4" y="6"/>
                  </a:moveTo>
                  <a:cubicBezTo>
                    <a:pt x="12" y="0"/>
                    <a:pt x="13" y="14"/>
                    <a:pt x="7" y="15"/>
                  </a:cubicBezTo>
                  <a:cubicBezTo>
                    <a:pt x="2" y="15"/>
                    <a:pt x="0" y="8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20" name="Freeform 1075"/>
            <p:cNvSpPr>
              <a:spLocks noChangeArrowheads="1"/>
            </p:cNvSpPr>
            <p:nvPr/>
          </p:nvSpPr>
          <p:spPr bwMode="auto">
            <a:xfrm>
              <a:off x="8581802" y="45162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21" name="Freeform 1076"/>
            <p:cNvSpPr>
              <a:spLocks noChangeArrowheads="1"/>
            </p:cNvSpPr>
            <p:nvPr/>
          </p:nvSpPr>
          <p:spPr bwMode="auto">
            <a:xfrm>
              <a:off x="8686577" y="451620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22" name="Freeform 1077"/>
            <p:cNvSpPr>
              <a:spLocks noChangeArrowheads="1"/>
            </p:cNvSpPr>
            <p:nvPr/>
          </p:nvSpPr>
          <p:spPr bwMode="auto">
            <a:xfrm>
              <a:off x="8788177" y="4516208"/>
              <a:ext cx="104775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23" name="Freeform 1078"/>
            <p:cNvSpPr>
              <a:spLocks noChangeArrowheads="1"/>
            </p:cNvSpPr>
            <p:nvPr/>
          </p:nvSpPr>
          <p:spPr bwMode="auto">
            <a:xfrm>
              <a:off x="8892952" y="451620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24" name="Freeform 1079"/>
            <p:cNvSpPr>
              <a:spLocks noChangeArrowheads="1"/>
            </p:cNvSpPr>
            <p:nvPr/>
          </p:nvSpPr>
          <p:spPr bwMode="auto">
            <a:xfrm>
              <a:off x="8999314" y="451620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25" name="Freeform 1090"/>
            <p:cNvSpPr>
              <a:spLocks noChangeArrowheads="1"/>
            </p:cNvSpPr>
            <p:nvPr/>
          </p:nvSpPr>
          <p:spPr bwMode="auto">
            <a:xfrm>
              <a:off x="8527827" y="456859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26" name="Freeform 1091"/>
            <p:cNvSpPr>
              <a:spLocks noChangeArrowheads="1"/>
            </p:cNvSpPr>
            <p:nvPr/>
          </p:nvSpPr>
          <p:spPr bwMode="auto">
            <a:xfrm>
              <a:off x="8631014" y="4568596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27" name="Freeform 1092"/>
            <p:cNvSpPr>
              <a:spLocks noChangeArrowheads="1"/>
            </p:cNvSpPr>
            <p:nvPr/>
          </p:nvSpPr>
          <p:spPr bwMode="auto">
            <a:xfrm>
              <a:off x="8737377" y="456859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28" name="Freeform 1093"/>
            <p:cNvSpPr>
              <a:spLocks noChangeArrowheads="1"/>
            </p:cNvSpPr>
            <p:nvPr/>
          </p:nvSpPr>
          <p:spPr bwMode="auto">
            <a:xfrm>
              <a:off x="8843739" y="456859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29" name="Freeform 1105"/>
            <p:cNvSpPr>
              <a:spLocks noChangeArrowheads="1"/>
            </p:cNvSpPr>
            <p:nvPr/>
          </p:nvSpPr>
          <p:spPr bwMode="auto">
            <a:xfrm>
              <a:off x="8581802" y="4622571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30" name="Freeform 1106"/>
            <p:cNvSpPr>
              <a:spLocks noChangeArrowheads="1"/>
            </p:cNvSpPr>
            <p:nvPr/>
          </p:nvSpPr>
          <p:spPr bwMode="auto">
            <a:xfrm>
              <a:off x="8686577" y="4622571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31" name="Freeform 1107"/>
            <p:cNvSpPr>
              <a:spLocks noChangeArrowheads="1"/>
            </p:cNvSpPr>
            <p:nvPr/>
          </p:nvSpPr>
          <p:spPr bwMode="auto">
            <a:xfrm>
              <a:off x="8788177" y="4622571"/>
              <a:ext cx="104775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32" name="Freeform 1118"/>
            <p:cNvSpPr>
              <a:spLocks noChangeArrowheads="1"/>
            </p:cNvSpPr>
            <p:nvPr/>
          </p:nvSpPr>
          <p:spPr bwMode="auto">
            <a:xfrm>
              <a:off x="8527827" y="467178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33" name="Freeform 1119"/>
            <p:cNvSpPr>
              <a:spLocks noChangeArrowheads="1"/>
            </p:cNvSpPr>
            <p:nvPr/>
          </p:nvSpPr>
          <p:spPr bwMode="auto">
            <a:xfrm>
              <a:off x="8631014" y="4671783"/>
              <a:ext cx="101600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34" name="Freeform 1120"/>
            <p:cNvSpPr>
              <a:spLocks noChangeArrowheads="1"/>
            </p:cNvSpPr>
            <p:nvPr/>
          </p:nvSpPr>
          <p:spPr bwMode="auto">
            <a:xfrm>
              <a:off x="8737377" y="467178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35" name="Freeform 1121"/>
            <p:cNvSpPr>
              <a:spLocks noChangeArrowheads="1"/>
            </p:cNvSpPr>
            <p:nvPr/>
          </p:nvSpPr>
          <p:spPr bwMode="auto">
            <a:xfrm>
              <a:off x="8843739" y="467178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36" name="Freeform 1131"/>
            <p:cNvSpPr>
              <a:spLocks noChangeArrowheads="1"/>
            </p:cNvSpPr>
            <p:nvPr/>
          </p:nvSpPr>
          <p:spPr bwMode="auto">
            <a:xfrm>
              <a:off x="8511952" y="4692421"/>
              <a:ext cx="63500" cy="125412"/>
            </a:xfrm>
            <a:custGeom>
              <a:avLst/>
              <a:gdLst>
                <a:gd name="T0" fmla="*/ 2034217615 w 13"/>
                <a:gd name="T1" fmla="*/ 2147483646 h 25"/>
                <a:gd name="T2" fmla="*/ 2034217615 w 13"/>
                <a:gd name="T3" fmla="*/ 2147483646 h 25"/>
                <a:gd name="T4" fmla="*/ 2034217615 w 13"/>
                <a:gd name="T5" fmla="*/ 2147483646 h 25"/>
                <a:gd name="T6" fmla="*/ 0 60000 65536"/>
                <a:gd name="T7" fmla="*/ 0 60000 65536"/>
                <a:gd name="T8" fmla="*/ 0 60000 65536"/>
                <a:gd name="T9" fmla="*/ 0 w 13"/>
                <a:gd name="T10" fmla="*/ 0 h 25"/>
                <a:gd name="T11" fmla="*/ 13 w 13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25">
                  <a:moveTo>
                    <a:pt x="3" y="9"/>
                  </a:moveTo>
                  <a:cubicBezTo>
                    <a:pt x="11" y="0"/>
                    <a:pt x="13" y="25"/>
                    <a:pt x="3" y="18"/>
                  </a:cubicBezTo>
                  <a:cubicBezTo>
                    <a:pt x="0" y="16"/>
                    <a:pt x="0" y="11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37" name="Freeform 1132"/>
            <p:cNvSpPr>
              <a:spLocks noChangeArrowheads="1"/>
            </p:cNvSpPr>
            <p:nvPr/>
          </p:nvSpPr>
          <p:spPr bwMode="auto">
            <a:xfrm>
              <a:off x="8581802" y="4727346"/>
              <a:ext cx="100012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38" name="Freeform 1133"/>
            <p:cNvSpPr>
              <a:spLocks noChangeArrowheads="1"/>
            </p:cNvSpPr>
            <p:nvPr/>
          </p:nvSpPr>
          <p:spPr bwMode="auto">
            <a:xfrm>
              <a:off x="8686577" y="4727346"/>
              <a:ext cx="101600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39" name="Freeform 1134"/>
            <p:cNvSpPr>
              <a:spLocks noChangeArrowheads="1"/>
            </p:cNvSpPr>
            <p:nvPr/>
          </p:nvSpPr>
          <p:spPr bwMode="auto">
            <a:xfrm>
              <a:off x="8788177" y="4727346"/>
              <a:ext cx="104775" cy="87312"/>
            </a:xfrm>
            <a:custGeom>
              <a:avLst/>
              <a:gdLst>
                <a:gd name="T0" fmla="*/ 2147483646 w 21"/>
                <a:gd name="T1" fmla="*/ 1840891344 h 17"/>
                <a:gd name="T2" fmla="*/ 2147483646 w 21"/>
                <a:gd name="T3" fmla="*/ 2147483646 h 17"/>
                <a:gd name="T4" fmla="*/ 2147483646 w 21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40" name="Freeform 1143"/>
            <p:cNvSpPr>
              <a:spLocks noChangeArrowheads="1"/>
            </p:cNvSpPr>
            <p:nvPr/>
          </p:nvSpPr>
          <p:spPr bwMode="auto">
            <a:xfrm>
              <a:off x="8527827" y="47781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41" name="Freeform 1144"/>
            <p:cNvSpPr>
              <a:spLocks noChangeArrowheads="1"/>
            </p:cNvSpPr>
            <p:nvPr/>
          </p:nvSpPr>
          <p:spPr bwMode="auto">
            <a:xfrm>
              <a:off x="8631014" y="4778146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42" name="Freeform 1145"/>
            <p:cNvSpPr>
              <a:spLocks noChangeArrowheads="1"/>
            </p:cNvSpPr>
            <p:nvPr/>
          </p:nvSpPr>
          <p:spPr bwMode="auto">
            <a:xfrm>
              <a:off x="8737377" y="47781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43" name="Freeform 1150"/>
            <p:cNvSpPr>
              <a:spLocks noChangeArrowheads="1"/>
            </p:cNvSpPr>
            <p:nvPr/>
          </p:nvSpPr>
          <p:spPr bwMode="auto">
            <a:xfrm>
              <a:off x="8477027" y="4828946"/>
              <a:ext cx="98425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44" name="Freeform 1151"/>
            <p:cNvSpPr>
              <a:spLocks noChangeArrowheads="1"/>
            </p:cNvSpPr>
            <p:nvPr/>
          </p:nvSpPr>
          <p:spPr bwMode="auto">
            <a:xfrm>
              <a:off x="8581802" y="4828946"/>
              <a:ext cx="100012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45" name="Freeform 1152"/>
            <p:cNvSpPr>
              <a:spLocks noChangeArrowheads="1"/>
            </p:cNvSpPr>
            <p:nvPr/>
          </p:nvSpPr>
          <p:spPr bwMode="auto">
            <a:xfrm>
              <a:off x="8686577" y="4828946"/>
              <a:ext cx="101600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46" name="Freeform 1155"/>
            <p:cNvSpPr>
              <a:spLocks noChangeArrowheads="1"/>
            </p:cNvSpPr>
            <p:nvPr/>
          </p:nvSpPr>
          <p:spPr bwMode="auto">
            <a:xfrm>
              <a:off x="8527827" y="48845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47" name="Freeform 1156"/>
            <p:cNvSpPr>
              <a:spLocks noChangeArrowheads="1"/>
            </p:cNvSpPr>
            <p:nvPr/>
          </p:nvSpPr>
          <p:spPr bwMode="auto">
            <a:xfrm>
              <a:off x="8662764" y="4859108"/>
              <a:ext cx="69850" cy="100013"/>
            </a:xfrm>
            <a:custGeom>
              <a:avLst/>
              <a:gdLst>
                <a:gd name="T0" fmla="*/ 2147483646 w 14"/>
                <a:gd name="T1" fmla="*/ 2147483646 h 20"/>
                <a:gd name="T2" fmla="*/ 2147483646 w 14"/>
                <a:gd name="T3" fmla="*/ 2147483646 h 20"/>
                <a:gd name="T4" fmla="*/ 2147483646 w 14"/>
                <a:gd name="T5" fmla="*/ 2147483646 h 20"/>
                <a:gd name="T6" fmla="*/ 0 60000 65536"/>
                <a:gd name="T7" fmla="*/ 0 60000 65536"/>
                <a:gd name="T8" fmla="*/ 0 60000 65536"/>
                <a:gd name="T9" fmla="*/ 0 w 14"/>
                <a:gd name="T10" fmla="*/ 0 h 20"/>
                <a:gd name="T11" fmla="*/ 14 w 14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0">
                  <a:moveTo>
                    <a:pt x="4" y="7"/>
                  </a:moveTo>
                  <a:cubicBezTo>
                    <a:pt x="14" y="0"/>
                    <a:pt x="13" y="20"/>
                    <a:pt x="4" y="16"/>
                  </a:cubicBezTo>
                  <a:cubicBezTo>
                    <a:pt x="0" y="15"/>
                    <a:pt x="0" y="10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48" name="Freeform 1157"/>
            <p:cNvSpPr>
              <a:spLocks noChangeArrowheads="1"/>
            </p:cNvSpPr>
            <p:nvPr/>
          </p:nvSpPr>
          <p:spPr bwMode="auto">
            <a:xfrm>
              <a:off x="8477027" y="4933721"/>
              <a:ext cx="98425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49" name="Freeform 1158"/>
            <p:cNvSpPr>
              <a:spLocks noChangeArrowheads="1"/>
            </p:cNvSpPr>
            <p:nvPr/>
          </p:nvSpPr>
          <p:spPr bwMode="auto">
            <a:xfrm>
              <a:off x="8527827" y="49876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50" name="Freeform 1159"/>
            <p:cNvSpPr>
              <a:spLocks noChangeArrowheads="1"/>
            </p:cNvSpPr>
            <p:nvPr/>
          </p:nvSpPr>
          <p:spPr bwMode="auto">
            <a:xfrm>
              <a:off x="8477027" y="5038496"/>
              <a:ext cx="98425" cy="90487"/>
            </a:xfrm>
            <a:custGeom>
              <a:avLst/>
              <a:gdLst>
                <a:gd name="T0" fmla="*/ 2147483646 w 20"/>
                <a:gd name="T1" fmla="*/ 1618742051 h 18"/>
                <a:gd name="T2" fmla="*/ 2147483646 w 20"/>
                <a:gd name="T3" fmla="*/ 2147483646 h 18"/>
                <a:gd name="T4" fmla="*/ 2147483646 w 20"/>
                <a:gd name="T5" fmla="*/ 1618742051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51" name="Freeform 1160"/>
            <p:cNvSpPr>
              <a:spLocks noChangeArrowheads="1"/>
            </p:cNvSpPr>
            <p:nvPr/>
          </p:nvSpPr>
          <p:spPr bwMode="auto">
            <a:xfrm>
              <a:off x="8421464" y="509405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52" name="Freeform 1161"/>
            <p:cNvSpPr>
              <a:spLocks noChangeArrowheads="1"/>
            </p:cNvSpPr>
            <p:nvPr/>
          </p:nvSpPr>
          <p:spPr bwMode="auto">
            <a:xfrm>
              <a:off x="8556402" y="5068658"/>
              <a:ext cx="71437" cy="100013"/>
            </a:xfrm>
            <a:custGeom>
              <a:avLst/>
              <a:gdLst>
                <a:gd name="T0" fmla="*/ 2147483646 w 14"/>
                <a:gd name="T1" fmla="*/ 2147483646 h 20"/>
                <a:gd name="T2" fmla="*/ 2147483646 w 14"/>
                <a:gd name="T3" fmla="*/ 2147483646 h 20"/>
                <a:gd name="T4" fmla="*/ 2147483646 w 14"/>
                <a:gd name="T5" fmla="*/ 2147483646 h 20"/>
                <a:gd name="T6" fmla="*/ 0 60000 65536"/>
                <a:gd name="T7" fmla="*/ 0 60000 65536"/>
                <a:gd name="T8" fmla="*/ 0 60000 65536"/>
                <a:gd name="T9" fmla="*/ 0 w 14"/>
                <a:gd name="T10" fmla="*/ 0 h 20"/>
                <a:gd name="T11" fmla="*/ 14 w 14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0">
                  <a:moveTo>
                    <a:pt x="4" y="7"/>
                  </a:moveTo>
                  <a:cubicBezTo>
                    <a:pt x="13" y="0"/>
                    <a:pt x="14" y="20"/>
                    <a:pt x="4" y="16"/>
                  </a:cubicBezTo>
                  <a:cubicBezTo>
                    <a:pt x="0" y="14"/>
                    <a:pt x="1" y="9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53" name="Freeform 1162"/>
            <p:cNvSpPr>
              <a:spLocks noChangeArrowheads="1"/>
            </p:cNvSpPr>
            <p:nvPr/>
          </p:nvSpPr>
          <p:spPr bwMode="auto">
            <a:xfrm>
              <a:off x="8477027" y="514485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54" name="Freeform 1163"/>
            <p:cNvSpPr>
              <a:spLocks noChangeArrowheads="1"/>
            </p:cNvSpPr>
            <p:nvPr/>
          </p:nvSpPr>
          <p:spPr bwMode="auto">
            <a:xfrm>
              <a:off x="8457977" y="5163908"/>
              <a:ext cx="69850" cy="125413"/>
            </a:xfrm>
            <a:custGeom>
              <a:avLst/>
              <a:gdLst>
                <a:gd name="T0" fmla="*/ 2147483646 w 14"/>
                <a:gd name="T1" fmla="*/ 2147483646 h 25"/>
                <a:gd name="T2" fmla="*/ 2147483646 w 14"/>
                <a:gd name="T3" fmla="*/ 2147483646 h 25"/>
                <a:gd name="T4" fmla="*/ 2147483646 w 14"/>
                <a:gd name="T5" fmla="*/ 2147483646 h 25"/>
                <a:gd name="T6" fmla="*/ 0 60000 65536"/>
                <a:gd name="T7" fmla="*/ 0 60000 65536"/>
                <a:gd name="T8" fmla="*/ 0 60000 65536"/>
                <a:gd name="T9" fmla="*/ 0 w 14"/>
                <a:gd name="T10" fmla="*/ 0 h 25"/>
                <a:gd name="T11" fmla="*/ 14 w 14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5">
                  <a:moveTo>
                    <a:pt x="3" y="9"/>
                  </a:moveTo>
                  <a:cubicBezTo>
                    <a:pt x="12" y="0"/>
                    <a:pt x="14" y="25"/>
                    <a:pt x="3" y="18"/>
                  </a:cubicBezTo>
                  <a:cubicBezTo>
                    <a:pt x="0" y="15"/>
                    <a:pt x="4" y="8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655" name="Freeform 1164"/>
            <p:cNvSpPr>
              <a:spLocks noChangeArrowheads="1"/>
            </p:cNvSpPr>
            <p:nvPr/>
          </p:nvSpPr>
          <p:spPr bwMode="auto">
            <a:xfrm>
              <a:off x="8505602" y="5208358"/>
              <a:ext cx="92075" cy="155575"/>
            </a:xfrm>
            <a:custGeom>
              <a:avLst/>
              <a:gdLst>
                <a:gd name="T0" fmla="*/ 2147483646 w 18"/>
                <a:gd name="T1" fmla="*/ 2147483646 h 31"/>
                <a:gd name="T2" fmla="*/ 752370401 w 18"/>
                <a:gd name="T3" fmla="*/ 2147483646 h 31"/>
                <a:gd name="T4" fmla="*/ 2147483646 w 18"/>
                <a:gd name="T5" fmla="*/ 2147483646 h 31"/>
                <a:gd name="T6" fmla="*/ 0 60000 65536"/>
                <a:gd name="T7" fmla="*/ 0 60000 65536"/>
                <a:gd name="T8" fmla="*/ 0 60000 65536"/>
                <a:gd name="T9" fmla="*/ 0 w 18"/>
                <a:gd name="T10" fmla="*/ 0 h 31"/>
                <a:gd name="T11" fmla="*/ 18 w 18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31">
                  <a:moveTo>
                    <a:pt x="4" y="10"/>
                  </a:moveTo>
                  <a:cubicBezTo>
                    <a:pt x="18" y="0"/>
                    <a:pt x="7" y="31"/>
                    <a:pt x="1" y="17"/>
                  </a:cubicBezTo>
                  <a:cubicBezTo>
                    <a:pt x="0" y="14"/>
                    <a:pt x="1" y="12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cxnSp>
        <p:nvCxnSpPr>
          <p:cNvPr id="1197" name="直接连接符 1196"/>
          <p:cNvCxnSpPr/>
          <p:nvPr/>
        </p:nvCxnSpPr>
        <p:spPr>
          <a:xfrm flipH="1">
            <a:off x="1795498" y="4397583"/>
            <a:ext cx="782124" cy="96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0" name="直接连接符 1199"/>
          <p:cNvCxnSpPr/>
          <p:nvPr/>
        </p:nvCxnSpPr>
        <p:spPr>
          <a:xfrm flipV="1">
            <a:off x="1795497" y="4407236"/>
            <a:ext cx="0" cy="66432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4" name="直接连接符 1203"/>
          <p:cNvCxnSpPr/>
          <p:nvPr/>
        </p:nvCxnSpPr>
        <p:spPr>
          <a:xfrm flipH="1" flipV="1">
            <a:off x="4923997" y="1218876"/>
            <a:ext cx="8127" cy="170136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6" name="直接连接符 1205"/>
          <p:cNvCxnSpPr/>
          <p:nvPr/>
        </p:nvCxnSpPr>
        <p:spPr>
          <a:xfrm flipH="1">
            <a:off x="4923998" y="1218878"/>
            <a:ext cx="782124" cy="96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7" name="直接连接符 1206"/>
          <p:cNvCxnSpPr/>
          <p:nvPr/>
        </p:nvCxnSpPr>
        <p:spPr>
          <a:xfrm flipH="1">
            <a:off x="7910291" y="3663738"/>
            <a:ext cx="782124" cy="96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8" name="直接连接符 1207"/>
          <p:cNvCxnSpPr/>
          <p:nvPr/>
        </p:nvCxnSpPr>
        <p:spPr>
          <a:xfrm flipV="1">
            <a:off x="7910291" y="3702360"/>
            <a:ext cx="0" cy="9752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6" name="文本框 1211"/>
          <p:cNvSpPr txBox="1">
            <a:spLocks noChangeArrowheads="1"/>
          </p:cNvSpPr>
          <p:nvPr/>
        </p:nvSpPr>
        <p:spPr bwMode="auto">
          <a:xfrm>
            <a:off x="1479102" y="4951010"/>
            <a:ext cx="11701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icrosoft JhengHei" panose="020B0604030504040204" pitchFamily="34" charset="-120"/>
              </a:rPr>
              <a:t>37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icrosoft JhengHei" panose="020B0604030504040204" pitchFamily="34" charset="-120"/>
              </a:rPr>
              <a:t>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Microsoft JhengHei" panose="020B0604030504040204" pitchFamily="34" charset="-120"/>
            </a:endParaRPr>
          </a:p>
        </p:txBody>
      </p:sp>
      <p:sp>
        <p:nvSpPr>
          <p:cNvPr id="20497" name="文本框 1212"/>
          <p:cNvSpPr txBox="1">
            <a:spLocks noChangeArrowheads="1"/>
          </p:cNvSpPr>
          <p:nvPr/>
        </p:nvSpPr>
        <p:spPr bwMode="auto">
          <a:xfrm>
            <a:off x="5903694" y="841481"/>
            <a:ext cx="11681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icrosoft JhengHei" panose="020B0604030504040204" pitchFamily="34" charset="-120"/>
              </a:rPr>
              <a:t>75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icrosoft JhengHei" panose="020B0604030504040204" pitchFamily="34" charset="-120"/>
              </a:rPr>
              <a:t>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Microsoft JhengHei" panose="020B0604030504040204" pitchFamily="34" charset="-120"/>
            </a:endParaRPr>
          </a:p>
        </p:txBody>
      </p:sp>
      <p:sp>
        <p:nvSpPr>
          <p:cNvPr id="20498" name="文本框 1214"/>
          <p:cNvSpPr txBox="1">
            <a:spLocks noChangeArrowheads="1"/>
          </p:cNvSpPr>
          <p:nvPr/>
        </p:nvSpPr>
        <p:spPr bwMode="auto">
          <a:xfrm>
            <a:off x="7552120" y="4684509"/>
            <a:ext cx="11681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icrosoft JhengHei" panose="020B0604030504040204" pitchFamily="34" charset="-120"/>
              </a:rPr>
              <a:t>58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icrosoft JhengHei" panose="020B0604030504040204" pitchFamily="34" charset="-120"/>
              </a:rPr>
              <a:t>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Microsoft JhengHei" panose="020B0604030504040204" pitchFamily="34" charset="-120"/>
            </a:endParaRPr>
          </a:p>
        </p:txBody>
      </p:sp>
      <p:sp>
        <p:nvSpPr>
          <p:cNvPr id="20499" name="文本框 10"/>
          <p:cNvSpPr txBox="1">
            <a:spLocks noChangeArrowheads="1"/>
          </p:cNvSpPr>
          <p:nvPr/>
        </p:nvSpPr>
        <p:spPr bwMode="auto">
          <a:xfrm>
            <a:off x="5683775" y="1444823"/>
            <a:ext cx="29517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LOVE IS THE GREATEST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REFRESHMENT LIFE</a:t>
            </a:r>
            <a:endParaRPr lang="zh-CN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0500" name="文本框 10"/>
          <p:cNvSpPr txBox="1">
            <a:spLocks noChangeArrowheads="1"/>
          </p:cNvSpPr>
          <p:nvPr/>
        </p:nvSpPr>
        <p:spPr bwMode="auto">
          <a:xfrm>
            <a:off x="966797" y="5606493"/>
            <a:ext cx="29517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LOVE IS THE GREATEST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REFRESHMENT LIFE</a:t>
            </a:r>
            <a:endParaRPr lang="zh-CN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0501" name="文本框 10"/>
          <p:cNvSpPr txBox="1">
            <a:spLocks noChangeArrowheads="1"/>
          </p:cNvSpPr>
          <p:nvPr/>
        </p:nvSpPr>
        <p:spPr bwMode="auto">
          <a:xfrm>
            <a:off x="6766357" y="5353509"/>
            <a:ext cx="29517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LOVE IS THE GREATEST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REFRESHMENT LIFE</a:t>
            </a:r>
            <a:endParaRPr lang="zh-CN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grpSp>
        <p:nvGrpSpPr>
          <p:cNvPr id="1219" name="组合 1218"/>
          <p:cNvGrpSpPr/>
          <p:nvPr/>
        </p:nvGrpSpPr>
        <p:grpSpPr>
          <a:xfrm>
            <a:off x="2402116" y="3871339"/>
            <a:ext cx="1100739" cy="1052487"/>
            <a:chOff x="4833938" y="3582988"/>
            <a:chExt cx="673100" cy="676275"/>
          </a:xfrm>
        </p:grpSpPr>
        <p:sp>
          <p:nvSpPr>
            <p:cNvPr id="1220" name="Freeform 1775"/>
            <p:cNvSpPr/>
            <p:nvPr/>
          </p:nvSpPr>
          <p:spPr bwMode="auto">
            <a:xfrm>
              <a:off x="5143500" y="3592513"/>
              <a:ext cx="357188" cy="347663"/>
            </a:xfrm>
            <a:custGeom>
              <a:avLst/>
              <a:gdLst>
                <a:gd name="T0" fmla="*/ 64 w 115"/>
                <a:gd name="T1" fmla="*/ 51 h 112"/>
                <a:gd name="T2" fmla="*/ 61 w 115"/>
                <a:gd name="T3" fmla="*/ 49 h 112"/>
                <a:gd name="T4" fmla="*/ 23 w 115"/>
                <a:gd name="T5" fmla="*/ 2 h 112"/>
                <a:gd name="T6" fmla="*/ 0 w 115"/>
                <a:gd name="T7" fmla="*/ 35 h 112"/>
                <a:gd name="T8" fmla="*/ 18 w 115"/>
                <a:gd name="T9" fmla="*/ 84 h 112"/>
                <a:gd name="T10" fmla="*/ 31 w 115"/>
                <a:gd name="T11" fmla="*/ 96 h 112"/>
                <a:gd name="T12" fmla="*/ 81 w 115"/>
                <a:gd name="T13" fmla="*/ 112 h 112"/>
                <a:gd name="T14" fmla="*/ 113 w 115"/>
                <a:gd name="T15" fmla="*/ 86 h 112"/>
                <a:gd name="T16" fmla="*/ 64 w 115"/>
                <a:gd name="T17" fmla="*/ 5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2">
                  <a:moveTo>
                    <a:pt x="64" y="51"/>
                  </a:moveTo>
                  <a:cubicBezTo>
                    <a:pt x="63" y="51"/>
                    <a:pt x="61" y="49"/>
                    <a:pt x="61" y="49"/>
                  </a:cubicBezTo>
                  <a:cubicBezTo>
                    <a:pt x="57" y="42"/>
                    <a:pt x="29" y="4"/>
                    <a:pt x="23" y="2"/>
                  </a:cubicBezTo>
                  <a:cubicBezTo>
                    <a:pt x="18" y="0"/>
                    <a:pt x="0" y="30"/>
                    <a:pt x="0" y="35"/>
                  </a:cubicBezTo>
                  <a:cubicBezTo>
                    <a:pt x="0" y="39"/>
                    <a:pt x="18" y="84"/>
                    <a:pt x="18" y="84"/>
                  </a:cubicBezTo>
                  <a:cubicBezTo>
                    <a:pt x="21" y="87"/>
                    <a:pt x="28" y="93"/>
                    <a:pt x="31" y="96"/>
                  </a:cubicBezTo>
                  <a:cubicBezTo>
                    <a:pt x="31" y="96"/>
                    <a:pt x="76" y="112"/>
                    <a:pt x="81" y="112"/>
                  </a:cubicBezTo>
                  <a:cubicBezTo>
                    <a:pt x="85" y="111"/>
                    <a:pt x="115" y="92"/>
                    <a:pt x="113" y="86"/>
                  </a:cubicBezTo>
                  <a:cubicBezTo>
                    <a:pt x="110" y="81"/>
                    <a:pt x="70" y="55"/>
                    <a:pt x="64" y="51"/>
                  </a:cubicBezTo>
                  <a:close/>
                </a:path>
              </a:pathLst>
            </a:custGeom>
            <a:solidFill>
              <a:srgbClr val="B00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1" name="Freeform 1776"/>
            <p:cNvSpPr/>
            <p:nvPr/>
          </p:nvSpPr>
          <p:spPr bwMode="auto">
            <a:xfrm>
              <a:off x="4852988" y="3660775"/>
              <a:ext cx="582613" cy="577850"/>
            </a:xfrm>
            <a:custGeom>
              <a:avLst/>
              <a:gdLst>
                <a:gd name="T0" fmla="*/ 7 w 188"/>
                <a:gd name="T1" fmla="*/ 123 h 186"/>
                <a:gd name="T2" fmla="*/ 18 w 188"/>
                <a:gd name="T3" fmla="*/ 133 h 186"/>
                <a:gd name="T4" fmla="*/ 35 w 188"/>
                <a:gd name="T5" fmla="*/ 155 h 186"/>
                <a:gd name="T6" fmla="*/ 59 w 188"/>
                <a:gd name="T7" fmla="*/ 172 h 186"/>
                <a:gd name="T8" fmla="*/ 69 w 188"/>
                <a:gd name="T9" fmla="*/ 182 h 186"/>
                <a:gd name="T10" fmla="*/ 90 w 188"/>
                <a:gd name="T11" fmla="*/ 183 h 186"/>
                <a:gd name="T12" fmla="*/ 120 w 188"/>
                <a:gd name="T13" fmla="*/ 183 h 186"/>
                <a:gd name="T14" fmla="*/ 133 w 188"/>
                <a:gd name="T15" fmla="*/ 186 h 186"/>
                <a:gd name="T16" fmla="*/ 144 w 188"/>
                <a:gd name="T17" fmla="*/ 182 h 186"/>
                <a:gd name="T18" fmla="*/ 174 w 188"/>
                <a:gd name="T19" fmla="*/ 163 h 186"/>
                <a:gd name="T20" fmla="*/ 187 w 188"/>
                <a:gd name="T21" fmla="*/ 154 h 186"/>
                <a:gd name="T22" fmla="*/ 173 w 188"/>
                <a:gd name="T23" fmla="*/ 45 h 186"/>
                <a:gd name="T24" fmla="*/ 178 w 188"/>
                <a:gd name="T25" fmla="*/ 11 h 186"/>
                <a:gd name="T26" fmla="*/ 176 w 188"/>
                <a:gd name="T27" fmla="*/ 7 h 186"/>
                <a:gd name="T28" fmla="*/ 173 w 188"/>
                <a:gd name="T29" fmla="*/ 5 h 186"/>
                <a:gd name="T30" fmla="*/ 139 w 188"/>
                <a:gd name="T31" fmla="*/ 12 h 186"/>
                <a:gd name="T32" fmla="*/ 28 w 188"/>
                <a:gd name="T33" fmla="*/ 4 h 186"/>
                <a:gd name="T34" fmla="*/ 20 w 188"/>
                <a:gd name="T35" fmla="*/ 18 h 186"/>
                <a:gd name="T36" fmla="*/ 4 w 188"/>
                <a:gd name="T37" fmla="*/ 48 h 186"/>
                <a:gd name="T38" fmla="*/ 0 w 188"/>
                <a:gd name="T39" fmla="*/ 59 h 186"/>
                <a:gd name="T40" fmla="*/ 3 w 188"/>
                <a:gd name="T41" fmla="*/ 72 h 186"/>
                <a:gd name="T42" fmla="*/ 5 w 188"/>
                <a:gd name="T43" fmla="*/ 102 h 186"/>
                <a:gd name="T44" fmla="*/ 7 w 188"/>
                <a:gd name="T45" fmla="*/ 12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8" h="186">
                  <a:moveTo>
                    <a:pt x="7" y="123"/>
                  </a:moveTo>
                  <a:cubicBezTo>
                    <a:pt x="9" y="130"/>
                    <a:pt x="18" y="133"/>
                    <a:pt x="18" y="133"/>
                  </a:cubicBezTo>
                  <a:cubicBezTo>
                    <a:pt x="18" y="133"/>
                    <a:pt x="23" y="144"/>
                    <a:pt x="35" y="155"/>
                  </a:cubicBezTo>
                  <a:cubicBezTo>
                    <a:pt x="47" y="167"/>
                    <a:pt x="59" y="172"/>
                    <a:pt x="59" y="172"/>
                  </a:cubicBezTo>
                  <a:cubicBezTo>
                    <a:pt x="59" y="172"/>
                    <a:pt x="62" y="180"/>
                    <a:pt x="69" y="182"/>
                  </a:cubicBezTo>
                  <a:cubicBezTo>
                    <a:pt x="76" y="185"/>
                    <a:pt x="88" y="185"/>
                    <a:pt x="90" y="183"/>
                  </a:cubicBezTo>
                  <a:cubicBezTo>
                    <a:pt x="92" y="182"/>
                    <a:pt x="114" y="184"/>
                    <a:pt x="120" y="183"/>
                  </a:cubicBezTo>
                  <a:cubicBezTo>
                    <a:pt x="126" y="182"/>
                    <a:pt x="129" y="186"/>
                    <a:pt x="133" y="186"/>
                  </a:cubicBezTo>
                  <a:cubicBezTo>
                    <a:pt x="137" y="185"/>
                    <a:pt x="142" y="184"/>
                    <a:pt x="144" y="182"/>
                  </a:cubicBezTo>
                  <a:cubicBezTo>
                    <a:pt x="146" y="179"/>
                    <a:pt x="169" y="163"/>
                    <a:pt x="174" y="163"/>
                  </a:cubicBezTo>
                  <a:cubicBezTo>
                    <a:pt x="178" y="163"/>
                    <a:pt x="188" y="157"/>
                    <a:pt x="187" y="154"/>
                  </a:cubicBezTo>
                  <a:cubicBezTo>
                    <a:pt x="186" y="152"/>
                    <a:pt x="172" y="51"/>
                    <a:pt x="173" y="45"/>
                  </a:cubicBezTo>
                  <a:cubicBezTo>
                    <a:pt x="173" y="39"/>
                    <a:pt x="184" y="18"/>
                    <a:pt x="178" y="11"/>
                  </a:cubicBezTo>
                  <a:cubicBezTo>
                    <a:pt x="178" y="10"/>
                    <a:pt x="177" y="8"/>
                    <a:pt x="176" y="7"/>
                  </a:cubicBezTo>
                  <a:cubicBezTo>
                    <a:pt x="175" y="6"/>
                    <a:pt x="173" y="5"/>
                    <a:pt x="173" y="5"/>
                  </a:cubicBezTo>
                  <a:cubicBezTo>
                    <a:pt x="165" y="0"/>
                    <a:pt x="145" y="12"/>
                    <a:pt x="139" y="12"/>
                  </a:cubicBezTo>
                  <a:cubicBezTo>
                    <a:pt x="133" y="13"/>
                    <a:pt x="31" y="4"/>
                    <a:pt x="28" y="4"/>
                  </a:cubicBezTo>
                  <a:cubicBezTo>
                    <a:pt x="26" y="3"/>
                    <a:pt x="20" y="13"/>
                    <a:pt x="20" y="18"/>
                  </a:cubicBezTo>
                  <a:cubicBezTo>
                    <a:pt x="20" y="23"/>
                    <a:pt x="6" y="46"/>
                    <a:pt x="4" y="48"/>
                  </a:cubicBezTo>
                  <a:cubicBezTo>
                    <a:pt x="2" y="50"/>
                    <a:pt x="0" y="55"/>
                    <a:pt x="0" y="59"/>
                  </a:cubicBezTo>
                  <a:cubicBezTo>
                    <a:pt x="0" y="63"/>
                    <a:pt x="4" y="66"/>
                    <a:pt x="3" y="72"/>
                  </a:cubicBezTo>
                  <a:cubicBezTo>
                    <a:pt x="3" y="78"/>
                    <a:pt x="6" y="100"/>
                    <a:pt x="5" y="102"/>
                  </a:cubicBezTo>
                  <a:cubicBezTo>
                    <a:pt x="3" y="104"/>
                    <a:pt x="4" y="116"/>
                    <a:pt x="7" y="123"/>
                  </a:cubicBezTo>
                  <a:close/>
                </a:path>
              </a:pathLst>
            </a:custGeom>
            <a:solidFill>
              <a:srgbClr val="E60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2" name="Freeform 1777"/>
            <p:cNvSpPr/>
            <p:nvPr/>
          </p:nvSpPr>
          <p:spPr bwMode="auto">
            <a:xfrm>
              <a:off x="4899025" y="3841750"/>
              <a:ext cx="350838" cy="358775"/>
            </a:xfrm>
            <a:custGeom>
              <a:avLst/>
              <a:gdLst>
                <a:gd name="T0" fmla="*/ 103 w 113"/>
                <a:gd name="T1" fmla="*/ 3 h 116"/>
                <a:gd name="T2" fmla="*/ 1 w 113"/>
                <a:gd name="T3" fmla="*/ 80 h 116"/>
                <a:gd name="T4" fmla="*/ 16 w 113"/>
                <a:gd name="T5" fmla="*/ 102 h 116"/>
                <a:gd name="T6" fmla="*/ 39 w 113"/>
                <a:gd name="T7" fmla="*/ 116 h 116"/>
                <a:gd name="T8" fmla="*/ 111 w 113"/>
                <a:gd name="T9" fmla="*/ 10 h 116"/>
                <a:gd name="T10" fmla="*/ 103 w 113"/>
                <a:gd name="T11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16">
                  <a:moveTo>
                    <a:pt x="103" y="3"/>
                  </a:moveTo>
                  <a:cubicBezTo>
                    <a:pt x="98" y="0"/>
                    <a:pt x="0" y="67"/>
                    <a:pt x="1" y="80"/>
                  </a:cubicBezTo>
                  <a:cubicBezTo>
                    <a:pt x="2" y="90"/>
                    <a:pt x="13" y="100"/>
                    <a:pt x="16" y="102"/>
                  </a:cubicBezTo>
                  <a:cubicBezTo>
                    <a:pt x="18" y="105"/>
                    <a:pt x="28" y="115"/>
                    <a:pt x="39" y="116"/>
                  </a:cubicBezTo>
                  <a:cubicBezTo>
                    <a:pt x="52" y="116"/>
                    <a:pt x="113" y="15"/>
                    <a:pt x="111" y="10"/>
                  </a:cubicBezTo>
                  <a:cubicBezTo>
                    <a:pt x="110" y="8"/>
                    <a:pt x="105" y="4"/>
                    <a:pt x="103" y="3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3" name="Freeform 1778"/>
            <p:cNvSpPr/>
            <p:nvPr/>
          </p:nvSpPr>
          <p:spPr bwMode="auto">
            <a:xfrm>
              <a:off x="5103813" y="3887788"/>
              <a:ext cx="192088" cy="371475"/>
            </a:xfrm>
            <a:custGeom>
              <a:avLst/>
              <a:gdLst>
                <a:gd name="T0" fmla="*/ 54 w 62"/>
                <a:gd name="T1" fmla="*/ 11 h 120"/>
                <a:gd name="T2" fmla="*/ 4 w 62"/>
                <a:gd name="T3" fmla="*/ 114 h 120"/>
                <a:gd name="T4" fmla="*/ 42 w 62"/>
                <a:gd name="T5" fmla="*/ 115 h 120"/>
                <a:gd name="T6" fmla="*/ 61 w 62"/>
                <a:gd name="T7" fmla="*/ 12 h 120"/>
                <a:gd name="T8" fmla="*/ 54 w 62"/>
                <a:gd name="T9" fmla="*/ 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20">
                  <a:moveTo>
                    <a:pt x="54" y="11"/>
                  </a:moveTo>
                  <a:cubicBezTo>
                    <a:pt x="39" y="36"/>
                    <a:pt x="0" y="110"/>
                    <a:pt x="4" y="114"/>
                  </a:cubicBezTo>
                  <a:cubicBezTo>
                    <a:pt x="9" y="120"/>
                    <a:pt x="33" y="120"/>
                    <a:pt x="42" y="115"/>
                  </a:cubicBezTo>
                  <a:cubicBezTo>
                    <a:pt x="50" y="111"/>
                    <a:pt x="61" y="16"/>
                    <a:pt x="61" y="12"/>
                  </a:cubicBezTo>
                  <a:cubicBezTo>
                    <a:pt x="62" y="2"/>
                    <a:pt x="60" y="0"/>
                    <a:pt x="54" y="11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4" name="Freeform 1779"/>
            <p:cNvSpPr/>
            <p:nvPr/>
          </p:nvSpPr>
          <p:spPr bwMode="auto">
            <a:xfrm>
              <a:off x="5272088" y="3897313"/>
              <a:ext cx="136525" cy="344488"/>
            </a:xfrm>
            <a:custGeom>
              <a:avLst/>
              <a:gdLst>
                <a:gd name="T0" fmla="*/ 19 w 44"/>
                <a:gd name="T1" fmla="*/ 20 h 111"/>
                <a:gd name="T2" fmla="*/ 8 w 44"/>
                <a:gd name="T3" fmla="*/ 109 h 111"/>
                <a:gd name="T4" fmla="*/ 41 w 44"/>
                <a:gd name="T5" fmla="*/ 83 h 111"/>
                <a:gd name="T6" fmla="*/ 29 w 44"/>
                <a:gd name="T7" fmla="*/ 13 h 111"/>
                <a:gd name="T8" fmla="*/ 19 w 44"/>
                <a:gd name="T9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1">
                  <a:moveTo>
                    <a:pt x="19" y="20"/>
                  </a:moveTo>
                  <a:cubicBezTo>
                    <a:pt x="19" y="20"/>
                    <a:pt x="0" y="106"/>
                    <a:pt x="8" y="109"/>
                  </a:cubicBezTo>
                  <a:cubicBezTo>
                    <a:pt x="16" y="111"/>
                    <a:pt x="44" y="100"/>
                    <a:pt x="41" y="83"/>
                  </a:cubicBezTo>
                  <a:cubicBezTo>
                    <a:pt x="37" y="65"/>
                    <a:pt x="32" y="23"/>
                    <a:pt x="29" y="13"/>
                  </a:cubicBezTo>
                  <a:cubicBezTo>
                    <a:pt x="26" y="3"/>
                    <a:pt x="20" y="0"/>
                    <a:pt x="19" y="20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5" name="Freeform 1780"/>
            <p:cNvSpPr/>
            <p:nvPr/>
          </p:nvSpPr>
          <p:spPr bwMode="auto">
            <a:xfrm>
              <a:off x="4833938" y="3797300"/>
              <a:ext cx="366713" cy="211138"/>
            </a:xfrm>
            <a:custGeom>
              <a:avLst/>
              <a:gdLst>
                <a:gd name="T0" fmla="*/ 106 w 118"/>
                <a:gd name="T1" fmla="*/ 1 h 68"/>
                <a:gd name="T2" fmla="*/ 4 w 118"/>
                <a:gd name="T3" fmla="*/ 26 h 68"/>
                <a:gd name="T4" fmla="*/ 7 w 118"/>
                <a:gd name="T5" fmla="*/ 64 h 68"/>
                <a:gd name="T6" fmla="*/ 107 w 118"/>
                <a:gd name="T7" fmla="*/ 9 h 68"/>
                <a:gd name="T8" fmla="*/ 106 w 118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68">
                  <a:moveTo>
                    <a:pt x="106" y="1"/>
                  </a:moveTo>
                  <a:cubicBezTo>
                    <a:pt x="102" y="1"/>
                    <a:pt x="8" y="17"/>
                    <a:pt x="4" y="26"/>
                  </a:cubicBezTo>
                  <a:cubicBezTo>
                    <a:pt x="0" y="35"/>
                    <a:pt x="1" y="59"/>
                    <a:pt x="7" y="64"/>
                  </a:cubicBezTo>
                  <a:cubicBezTo>
                    <a:pt x="12" y="68"/>
                    <a:pt x="83" y="25"/>
                    <a:pt x="107" y="9"/>
                  </a:cubicBezTo>
                  <a:cubicBezTo>
                    <a:pt x="118" y="1"/>
                    <a:pt x="116" y="0"/>
                    <a:pt x="106" y="1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6" name="Freeform 1781"/>
            <p:cNvSpPr/>
            <p:nvPr/>
          </p:nvSpPr>
          <p:spPr bwMode="auto">
            <a:xfrm>
              <a:off x="4846638" y="3702050"/>
              <a:ext cx="341313" cy="136525"/>
            </a:xfrm>
            <a:custGeom>
              <a:avLst/>
              <a:gdLst>
                <a:gd name="T0" fmla="*/ 27 w 110"/>
                <a:gd name="T1" fmla="*/ 2 h 44"/>
                <a:gd name="T2" fmla="*/ 2 w 110"/>
                <a:gd name="T3" fmla="*/ 36 h 44"/>
                <a:gd name="T4" fmla="*/ 90 w 110"/>
                <a:gd name="T5" fmla="*/ 21 h 44"/>
                <a:gd name="T6" fmla="*/ 97 w 110"/>
                <a:gd name="T7" fmla="*/ 10 h 44"/>
                <a:gd name="T8" fmla="*/ 27 w 110"/>
                <a:gd name="T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44">
                  <a:moveTo>
                    <a:pt x="27" y="2"/>
                  </a:moveTo>
                  <a:cubicBezTo>
                    <a:pt x="9" y="0"/>
                    <a:pt x="0" y="29"/>
                    <a:pt x="2" y="36"/>
                  </a:cubicBezTo>
                  <a:cubicBezTo>
                    <a:pt x="5" y="44"/>
                    <a:pt x="90" y="21"/>
                    <a:pt x="90" y="21"/>
                  </a:cubicBezTo>
                  <a:cubicBezTo>
                    <a:pt x="110" y="19"/>
                    <a:pt x="107" y="13"/>
                    <a:pt x="97" y="10"/>
                  </a:cubicBezTo>
                  <a:cubicBezTo>
                    <a:pt x="87" y="8"/>
                    <a:pt x="45" y="5"/>
                    <a:pt x="27" y="2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7" name="Freeform 1782"/>
            <p:cNvSpPr/>
            <p:nvPr/>
          </p:nvSpPr>
          <p:spPr bwMode="auto">
            <a:xfrm>
              <a:off x="5207000" y="3729038"/>
              <a:ext cx="150813" cy="152400"/>
            </a:xfrm>
            <a:custGeom>
              <a:avLst/>
              <a:gdLst>
                <a:gd name="T0" fmla="*/ 25 w 49"/>
                <a:gd name="T1" fmla="*/ 44 h 49"/>
                <a:gd name="T2" fmla="*/ 41 w 49"/>
                <a:gd name="T3" fmla="*/ 7 h 49"/>
                <a:gd name="T4" fmla="*/ 6 w 49"/>
                <a:gd name="T5" fmla="*/ 25 h 49"/>
                <a:gd name="T6" fmla="*/ 11 w 49"/>
                <a:gd name="T7" fmla="*/ 39 h 49"/>
                <a:gd name="T8" fmla="*/ 12 w 49"/>
                <a:gd name="T9" fmla="*/ 38 h 49"/>
                <a:gd name="T10" fmla="*/ 11 w 49"/>
                <a:gd name="T11" fmla="*/ 39 h 49"/>
                <a:gd name="T12" fmla="*/ 25 w 49"/>
                <a:gd name="T13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9">
                  <a:moveTo>
                    <a:pt x="25" y="44"/>
                  </a:moveTo>
                  <a:cubicBezTo>
                    <a:pt x="31" y="38"/>
                    <a:pt x="49" y="14"/>
                    <a:pt x="41" y="7"/>
                  </a:cubicBezTo>
                  <a:cubicBezTo>
                    <a:pt x="34" y="0"/>
                    <a:pt x="11" y="19"/>
                    <a:pt x="6" y="25"/>
                  </a:cubicBezTo>
                  <a:cubicBezTo>
                    <a:pt x="0" y="31"/>
                    <a:pt x="11" y="39"/>
                    <a:pt x="11" y="39"/>
                  </a:cubicBezTo>
                  <a:cubicBezTo>
                    <a:pt x="11" y="38"/>
                    <a:pt x="12" y="38"/>
                    <a:pt x="12" y="38"/>
                  </a:cubicBezTo>
                  <a:cubicBezTo>
                    <a:pt x="12" y="38"/>
                    <a:pt x="11" y="39"/>
                    <a:pt x="11" y="39"/>
                  </a:cubicBezTo>
                  <a:cubicBezTo>
                    <a:pt x="11" y="39"/>
                    <a:pt x="20" y="49"/>
                    <a:pt x="25" y="44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8" name="Freeform 1783"/>
            <p:cNvSpPr/>
            <p:nvPr/>
          </p:nvSpPr>
          <p:spPr bwMode="auto">
            <a:xfrm>
              <a:off x="5334000" y="3773488"/>
              <a:ext cx="68263" cy="144463"/>
            </a:xfrm>
            <a:custGeom>
              <a:avLst/>
              <a:gdLst>
                <a:gd name="T0" fmla="*/ 12 w 22"/>
                <a:gd name="T1" fmla="*/ 1 h 47"/>
                <a:gd name="T2" fmla="*/ 0 w 22"/>
                <a:gd name="T3" fmla="*/ 35 h 47"/>
                <a:gd name="T4" fmla="*/ 20 w 22"/>
                <a:gd name="T5" fmla="*/ 31 h 47"/>
                <a:gd name="T6" fmla="*/ 12 w 22"/>
                <a:gd name="T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7">
                  <a:moveTo>
                    <a:pt x="12" y="1"/>
                  </a:moveTo>
                  <a:cubicBezTo>
                    <a:pt x="6" y="2"/>
                    <a:pt x="0" y="31"/>
                    <a:pt x="0" y="35"/>
                  </a:cubicBezTo>
                  <a:cubicBezTo>
                    <a:pt x="1" y="39"/>
                    <a:pt x="18" y="47"/>
                    <a:pt x="20" y="31"/>
                  </a:cubicBezTo>
                  <a:cubicBezTo>
                    <a:pt x="22" y="15"/>
                    <a:pt x="18" y="0"/>
                    <a:pt x="12" y="1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9" name="Freeform 1784"/>
            <p:cNvSpPr/>
            <p:nvPr/>
          </p:nvSpPr>
          <p:spPr bwMode="auto">
            <a:xfrm>
              <a:off x="5402263" y="3803650"/>
              <a:ext cx="104775" cy="109538"/>
            </a:xfrm>
            <a:custGeom>
              <a:avLst/>
              <a:gdLst>
                <a:gd name="T0" fmla="*/ 3 w 34"/>
                <a:gd name="T1" fmla="*/ 9 h 35"/>
                <a:gd name="T2" fmla="*/ 4 w 34"/>
                <a:gd name="T3" fmla="*/ 29 h 35"/>
                <a:gd name="T4" fmla="*/ 25 w 34"/>
                <a:gd name="T5" fmla="*/ 24 h 35"/>
                <a:gd name="T6" fmla="*/ 12 w 34"/>
                <a:gd name="T7" fmla="*/ 6 h 35"/>
                <a:gd name="T8" fmla="*/ 3 w 34"/>
                <a:gd name="T9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" y="9"/>
                  </a:moveTo>
                  <a:cubicBezTo>
                    <a:pt x="3" y="9"/>
                    <a:pt x="3" y="23"/>
                    <a:pt x="4" y="29"/>
                  </a:cubicBezTo>
                  <a:cubicBezTo>
                    <a:pt x="4" y="35"/>
                    <a:pt x="15" y="32"/>
                    <a:pt x="25" y="24"/>
                  </a:cubicBezTo>
                  <a:cubicBezTo>
                    <a:pt x="34" y="17"/>
                    <a:pt x="19" y="11"/>
                    <a:pt x="12" y="6"/>
                  </a:cubicBezTo>
                  <a:cubicBezTo>
                    <a:pt x="5" y="0"/>
                    <a:pt x="0" y="0"/>
                    <a:pt x="3" y="9"/>
                  </a:cubicBezTo>
                  <a:close/>
                </a:path>
              </a:pathLst>
            </a:custGeom>
            <a:solidFill>
              <a:srgbClr val="BB3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0" name="Freeform 1785"/>
            <p:cNvSpPr/>
            <p:nvPr/>
          </p:nvSpPr>
          <p:spPr bwMode="auto">
            <a:xfrm>
              <a:off x="5165725" y="3689350"/>
              <a:ext cx="146050" cy="71438"/>
            </a:xfrm>
            <a:custGeom>
              <a:avLst/>
              <a:gdLst>
                <a:gd name="T0" fmla="*/ 15 w 47"/>
                <a:gd name="T1" fmla="*/ 3 h 23"/>
                <a:gd name="T2" fmla="*/ 12 w 47"/>
                <a:gd name="T3" fmla="*/ 22 h 23"/>
                <a:gd name="T4" fmla="*/ 46 w 47"/>
                <a:gd name="T5" fmla="*/ 9 h 23"/>
                <a:gd name="T6" fmla="*/ 15 w 47"/>
                <a:gd name="T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23">
                  <a:moveTo>
                    <a:pt x="15" y="3"/>
                  </a:moveTo>
                  <a:cubicBezTo>
                    <a:pt x="0" y="5"/>
                    <a:pt x="8" y="21"/>
                    <a:pt x="12" y="22"/>
                  </a:cubicBezTo>
                  <a:cubicBezTo>
                    <a:pt x="16" y="23"/>
                    <a:pt x="45" y="15"/>
                    <a:pt x="46" y="9"/>
                  </a:cubicBezTo>
                  <a:cubicBezTo>
                    <a:pt x="47" y="2"/>
                    <a:pt x="31" y="0"/>
                    <a:pt x="15" y="3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1" name="Freeform 1786"/>
            <p:cNvSpPr/>
            <p:nvPr/>
          </p:nvSpPr>
          <p:spPr bwMode="auto">
            <a:xfrm>
              <a:off x="5168900" y="3582988"/>
              <a:ext cx="111125" cy="103188"/>
            </a:xfrm>
            <a:custGeom>
              <a:avLst/>
              <a:gdLst>
                <a:gd name="T0" fmla="*/ 10 w 36"/>
                <a:gd name="T1" fmla="*/ 10 h 33"/>
                <a:gd name="T2" fmla="*/ 6 w 36"/>
                <a:gd name="T3" fmla="*/ 31 h 33"/>
                <a:gd name="T4" fmla="*/ 26 w 36"/>
                <a:gd name="T5" fmla="*/ 31 h 33"/>
                <a:gd name="T6" fmla="*/ 29 w 36"/>
                <a:gd name="T7" fmla="*/ 21 h 33"/>
                <a:gd name="T8" fmla="*/ 10 w 36"/>
                <a:gd name="T9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3">
                  <a:moveTo>
                    <a:pt x="10" y="10"/>
                  </a:moveTo>
                  <a:cubicBezTo>
                    <a:pt x="3" y="19"/>
                    <a:pt x="0" y="31"/>
                    <a:pt x="6" y="31"/>
                  </a:cubicBezTo>
                  <a:cubicBezTo>
                    <a:pt x="12" y="32"/>
                    <a:pt x="26" y="31"/>
                    <a:pt x="26" y="31"/>
                  </a:cubicBezTo>
                  <a:cubicBezTo>
                    <a:pt x="36" y="33"/>
                    <a:pt x="35" y="29"/>
                    <a:pt x="29" y="21"/>
                  </a:cubicBezTo>
                  <a:cubicBezTo>
                    <a:pt x="23" y="14"/>
                    <a:pt x="17" y="0"/>
                    <a:pt x="10" y="10"/>
                  </a:cubicBezTo>
                  <a:close/>
                </a:path>
              </a:pathLst>
            </a:custGeom>
            <a:solidFill>
              <a:srgbClr val="BB3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2" name="Freeform 1787"/>
            <p:cNvSpPr/>
            <p:nvPr/>
          </p:nvSpPr>
          <p:spPr bwMode="auto">
            <a:xfrm>
              <a:off x="5314950" y="3676650"/>
              <a:ext cx="90488" cy="90488"/>
            </a:xfrm>
            <a:custGeom>
              <a:avLst/>
              <a:gdLst>
                <a:gd name="T0" fmla="*/ 2 w 29"/>
                <a:gd name="T1" fmla="*/ 7 h 29"/>
                <a:gd name="T2" fmla="*/ 10 w 29"/>
                <a:gd name="T3" fmla="*/ 20 h 29"/>
                <a:gd name="T4" fmla="*/ 24 w 29"/>
                <a:gd name="T5" fmla="*/ 27 h 29"/>
                <a:gd name="T6" fmla="*/ 25 w 29"/>
                <a:gd name="T7" fmla="*/ 4 h 29"/>
                <a:gd name="T8" fmla="*/ 2 w 29"/>
                <a:gd name="T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" y="7"/>
                  </a:moveTo>
                  <a:cubicBezTo>
                    <a:pt x="0" y="11"/>
                    <a:pt x="10" y="20"/>
                    <a:pt x="10" y="20"/>
                  </a:cubicBezTo>
                  <a:cubicBezTo>
                    <a:pt x="10" y="20"/>
                    <a:pt x="20" y="29"/>
                    <a:pt x="24" y="27"/>
                  </a:cubicBezTo>
                  <a:cubicBezTo>
                    <a:pt x="28" y="25"/>
                    <a:pt x="29" y="8"/>
                    <a:pt x="25" y="4"/>
                  </a:cubicBezTo>
                  <a:cubicBezTo>
                    <a:pt x="21" y="0"/>
                    <a:pt x="4" y="3"/>
                    <a:pt x="2" y="7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3" name="Freeform 1788"/>
            <p:cNvSpPr/>
            <p:nvPr/>
          </p:nvSpPr>
          <p:spPr bwMode="auto">
            <a:xfrm>
              <a:off x="5175250" y="3605213"/>
              <a:ext cx="65088" cy="77788"/>
            </a:xfrm>
            <a:custGeom>
              <a:avLst/>
              <a:gdLst>
                <a:gd name="T0" fmla="*/ 7 w 21"/>
                <a:gd name="T1" fmla="*/ 5 h 25"/>
                <a:gd name="T2" fmla="*/ 2 w 21"/>
                <a:gd name="T3" fmla="*/ 21 h 25"/>
                <a:gd name="T4" fmla="*/ 17 w 21"/>
                <a:gd name="T5" fmla="*/ 20 h 25"/>
                <a:gd name="T6" fmla="*/ 13 w 21"/>
                <a:gd name="T7" fmla="*/ 1 h 25"/>
                <a:gd name="T8" fmla="*/ 7 w 21"/>
                <a:gd name="T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5">
                  <a:moveTo>
                    <a:pt x="7" y="5"/>
                  </a:moveTo>
                  <a:cubicBezTo>
                    <a:pt x="7" y="5"/>
                    <a:pt x="0" y="18"/>
                    <a:pt x="2" y="21"/>
                  </a:cubicBezTo>
                  <a:cubicBezTo>
                    <a:pt x="4" y="25"/>
                    <a:pt x="12" y="21"/>
                    <a:pt x="17" y="20"/>
                  </a:cubicBezTo>
                  <a:cubicBezTo>
                    <a:pt x="21" y="20"/>
                    <a:pt x="17" y="1"/>
                    <a:pt x="13" y="1"/>
                  </a:cubicBezTo>
                  <a:cubicBezTo>
                    <a:pt x="9" y="0"/>
                    <a:pt x="9" y="3"/>
                    <a:pt x="7" y="5"/>
                  </a:cubicBezTo>
                  <a:close/>
                </a:path>
              </a:pathLst>
            </a:custGeom>
            <a:solidFill>
              <a:srgbClr val="BF4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4" name="Freeform 1789"/>
            <p:cNvSpPr/>
            <p:nvPr/>
          </p:nvSpPr>
          <p:spPr bwMode="auto">
            <a:xfrm>
              <a:off x="5410200" y="3838575"/>
              <a:ext cx="74613" cy="68263"/>
            </a:xfrm>
            <a:custGeom>
              <a:avLst/>
              <a:gdLst>
                <a:gd name="T0" fmla="*/ 4 w 24"/>
                <a:gd name="T1" fmla="*/ 5 h 22"/>
                <a:gd name="T2" fmla="*/ 4 w 24"/>
                <a:gd name="T3" fmla="*/ 20 h 22"/>
                <a:gd name="T4" fmla="*/ 20 w 24"/>
                <a:gd name="T5" fmla="*/ 14 h 22"/>
                <a:gd name="T6" fmla="*/ 24 w 24"/>
                <a:gd name="T7" fmla="*/ 8 h 22"/>
                <a:gd name="T8" fmla="*/ 4 w 24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2">
                  <a:moveTo>
                    <a:pt x="4" y="5"/>
                  </a:moveTo>
                  <a:cubicBezTo>
                    <a:pt x="3" y="10"/>
                    <a:pt x="0" y="18"/>
                    <a:pt x="4" y="20"/>
                  </a:cubicBezTo>
                  <a:cubicBezTo>
                    <a:pt x="7" y="22"/>
                    <a:pt x="20" y="14"/>
                    <a:pt x="20" y="14"/>
                  </a:cubicBezTo>
                  <a:cubicBezTo>
                    <a:pt x="22" y="12"/>
                    <a:pt x="24" y="12"/>
                    <a:pt x="24" y="8"/>
                  </a:cubicBezTo>
                  <a:cubicBezTo>
                    <a:pt x="23" y="4"/>
                    <a:pt x="4" y="0"/>
                    <a:pt x="4" y="5"/>
                  </a:cubicBezTo>
                  <a:close/>
                </a:path>
              </a:pathLst>
            </a:custGeom>
            <a:solidFill>
              <a:srgbClr val="BF4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5" name="Freeform 1790"/>
            <p:cNvSpPr/>
            <p:nvPr/>
          </p:nvSpPr>
          <p:spPr bwMode="auto">
            <a:xfrm>
              <a:off x="5126038" y="3940175"/>
              <a:ext cx="157163" cy="306388"/>
            </a:xfrm>
            <a:custGeom>
              <a:avLst/>
              <a:gdLst>
                <a:gd name="T0" fmla="*/ 0 w 51"/>
                <a:gd name="T1" fmla="*/ 95 h 99"/>
                <a:gd name="T2" fmla="*/ 13 w 51"/>
                <a:gd name="T3" fmla="*/ 99 h 99"/>
                <a:gd name="T4" fmla="*/ 26 w 51"/>
                <a:gd name="T5" fmla="*/ 95 h 99"/>
                <a:gd name="T6" fmla="*/ 47 w 51"/>
                <a:gd name="T7" fmla="*/ 1 h 99"/>
                <a:gd name="T8" fmla="*/ 0 w 51"/>
                <a:gd name="T9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9">
                  <a:moveTo>
                    <a:pt x="0" y="95"/>
                  </a:moveTo>
                  <a:cubicBezTo>
                    <a:pt x="1" y="99"/>
                    <a:pt x="7" y="99"/>
                    <a:pt x="13" y="99"/>
                  </a:cubicBezTo>
                  <a:cubicBezTo>
                    <a:pt x="18" y="99"/>
                    <a:pt x="23" y="99"/>
                    <a:pt x="26" y="95"/>
                  </a:cubicBezTo>
                  <a:cubicBezTo>
                    <a:pt x="33" y="85"/>
                    <a:pt x="51" y="1"/>
                    <a:pt x="47" y="1"/>
                  </a:cubicBezTo>
                  <a:cubicBezTo>
                    <a:pt x="44" y="0"/>
                    <a:pt x="0" y="92"/>
                    <a:pt x="0" y="95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6" name="Freeform 1791"/>
            <p:cNvSpPr/>
            <p:nvPr/>
          </p:nvSpPr>
          <p:spPr bwMode="auto">
            <a:xfrm>
              <a:off x="5289550" y="3927475"/>
              <a:ext cx="90488" cy="301625"/>
            </a:xfrm>
            <a:custGeom>
              <a:avLst/>
              <a:gdLst>
                <a:gd name="T0" fmla="*/ 16 w 29"/>
                <a:gd name="T1" fmla="*/ 5 h 97"/>
                <a:gd name="T2" fmla="*/ 3 w 29"/>
                <a:gd name="T3" fmla="*/ 95 h 97"/>
                <a:gd name="T4" fmla="*/ 23 w 29"/>
                <a:gd name="T5" fmla="*/ 87 h 97"/>
                <a:gd name="T6" fmla="*/ 18 w 29"/>
                <a:gd name="T7" fmla="*/ 2 h 97"/>
                <a:gd name="T8" fmla="*/ 16 w 29"/>
                <a:gd name="T9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7">
                  <a:moveTo>
                    <a:pt x="16" y="5"/>
                  </a:moveTo>
                  <a:cubicBezTo>
                    <a:pt x="16" y="5"/>
                    <a:pt x="0" y="94"/>
                    <a:pt x="3" y="95"/>
                  </a:cubicBezTo>
                  <a:cubicBezTo>
                    <a:pt x="6" y="97"/>
                    <a:pt x="18" y="93"/>
                    <a:pt x="23" y="87"/>
                  </a:cubicBezTo>
                  <a:cubicBezTo>
                    <a:pt x="29" y="81"/>
                    <a:pt x="20" y="4"/>
                    <a:pt x="18" y="2"/>
                  </a:cubicBezTo>
                  <a:cubicBezTo>
                    <a:pt x="17" y="0"/>
                    <a:pt x="16" y="2"/>
                    <a:pt x="16" y="5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7" name="Freeform 1792"/>
            <p:cNvSpPr/>
            <p:nvPr/>
          </p:nvSpPr>
          <p:spPr bwMode="auto">
            <a:xfrm>
              <a:off x="4843463" y="3810000"/>
              <a:ext cx="303213" cy="173038"/>
            </a:xfrm>
            <a:custGeom>
              <a:avLst/>
              <a:gdLst>
                <a:gd name="T0" fmla="*/ 1 w 98"/>
                <a:gd name="T1" fmla="*/ 43 h 56"/>
                <a:gd name="T2" fmla="*/ 6 w 98"/>
                <a:gd name="T3" fmla="*/ 56 h 56"/>
                <a:gd name="T4" fmla="*/ 98 w 98"/>
                <a:gd name="T5" fmla="*/ 4 h 56"/>
                <a:gd name="T6" fmla="*/ 5 w 98"/>
                <a:gd name="T7" fmla="*/ 31 h 56"/>
                <a:gd name="T8" fmla="*/ 1 w 98"/>
                <a:gd name="T9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6">
                  <a:moveTo>
                    <a:pt x="1" y="43"/>
                  </a:moveTo>
                  <a:cubicBezTo>
                    <a:pt x="2" y="49"/>
                    <a:pt x="2" y="55"/>
                    <a:pt x="6" y="56"/>
                  </a:cubicBezTo>
                  <a:cubicBezTo>
                    <a:pt x="9" y="56"/>
                    <a:pt x="98" y="8"/>
                    <a:pt x="98" y="4"/>
                  </a:cubicBezTo>
                  <a:cubicBezTo>
                    <a:pt x="97" y="0"/>
                    <a:pt x="15" y="23"/>
                    <a:pt x="5" y="31"/>
                  </a:cubicBezTo>
                  <a:cubicBezTo>
                    <a:pt x="0" y="34"/>
                    <a:pt x="1" y="39"/>
                    <a:pt x="1" y="43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8" name="Freeform 1793"/>
            <p:cNvSpPr/>
            <p:nvPr/>
          </p:nvSpPr>
          <p:spPr bwMode="auto">
            <a:xfrm>
              <a:off x="4859338" y="3725863"/>
              <a:ext cx="296863" cy="93663"/>
            </a:xfrm>
            <a:custGeom>
              <a:avLst/>
              <a:gdLst>
                <a:gd name="T0" fmla="*/ 9 w 96"/>
                <a:gd name="T1" fmla="*/ 6 h 30"/>
                <a:gd name="T2" fmla="*/ 2 w 96"/>
                <a:gd name="T3" fmla="*/ 27 h 30"/>
                <a:gd name="T4" fmla="*/ 92 w 96"/>
                <a:gd name="T5" fmla="*/ 10 h 30"/>
                <a:gd name="T6" fmla="*/ 94 w 96"/>
                <a:gd name="T7" fmla="*/ 7 h 30"/>
                <a:gd name="T8" fmla="*/ 9 w 96"/>
                <a:gd name="T9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0">
                  <a:moveTo>
                    <a:pt x="9" y="6"/>
                  </a:moveTo>
                  <a:cubicBezTo>
                    <a:pt x="3" y="12"/>
                    <a:pt x="0" y="25"/>
                    <a:pt x="2" y="27"/>
                  </a:cubicBezTo>
                  <a:cubicBezTo>
                    <a:pt x="4" y="30"/>
                    <a:pt x="92" y="10"/>
                    <a:pt x="92" y="10"/>
                  </a:cubicBezTo>
                  <a:cubicBezTo>
                    <a:pt x="94" y="9"/>
                    <a:pt x="96" y="8"/>
                    <a:pt x="94" y="7"/>
                  </a:cubicBezTo>
                  <a:cubicBezTo>
                    <a:pt x="92" y="6"/>
                    <a:pt x="15" y="0"/>
                    <a:pt x="9" y="6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9" name="Freeform 1794"/>
            <p:cNvSpPr/>
            <p:nvPr/>
          </p:nvSpPr>
          <p:spPr bwMode="auto">
            <a:xfrm>
              <a:off x="4914900" y="3871913"/>
              <a:ext cx="300038" cy="315913"/>
            </a:xfrm>
            <a:custGeom>
              <a:avLst/>
              <a:gdLst>
                <a:gd name="T0" fmla="*/ 0 w 97"/>
                <a:gd name="T1" fmla="*/ 70 h 102"/>
                <a:gd name="T2" fmla="*/ 14 w 97"/>
                <a:gd name="T3" fmla="*/ 92 h 102"/>
                <a:gd name="T4" fmla="*/ 97 w 97"/>
                <a:gd name="T5" fmla="*/ 3 h 102"/>
                <a:gd name="T6" fmla="*/ 0 w 97"/>
                <a:gd name="T7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102">
                  <a:moveTo>
                    <a:pt x="0" y="70"/>
                  </a:moveTo>
                  <a:cubicBezTo>
                    <a:pt x="0" y="70"/>
                    <a:pt x="1" y="82"/>
                    <a:pt x="14" y="92"/>
                  </a:cubicBezTo>
                  <a:cubicBezTo>
                    <a:pt x="27" y="102"/>
                    <a:pt x="97" y="5"/>
                    <a:pt x="97" y="3"/>
                  </a:cubicBezTo>
                  <a:cubicBezTo>
                    <a:pt x="96" y="0"/>
                    <a:pt x="9" y="52"/>
                    <a:pt x="0" y="70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0" name="Freeform 1795"/>
            <p:cNvSpPr/>
            <p:nvPr/>
          </p:nvSpPr>
          <p:spPr bwMode="auto">
            <a:xfrm>
              <a:off x="4945063" y="4098925"/>
              <a:ext cx="22225" cy="20638"/>
            </a:xfrm>
            <a:custGeom>
              <a:avLst/>
              <a:gdLst>
                <a:gd name="T0" fmla="*/ 1 w 7"/>
                <a:gd name="T1" fmla="*/ 1 h 7"/>
                <a:gd name="T2" fmla="*/ 2 w 7"/>
                <a:gd name="T3" fmla="*/ 6 h 7"/>
                <a:gd name="T4" fmla="*/ 6 w 7"/>
                <a:gd name="T5" fmla="*/ 6 h 7"/>
                <a:gd name="T6" fmla="*/ 6 w 7"/>
                <a:gd name="T7" fmla="*/ 1 h 7"/>
                <a:gd name="T8" fmla="*/ 1 w 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1"/>
                  </a:moveTo>
                  <a:cubicBezTo>
                    <a:pt x="0" y="3"/>
                    <a:pt x="0" y="5"/>
                    <a:pt x="2" y="6"/>
                  </a:cubicBezTo>
                  <a:cubicBezTo>
                    <a:pt x="3" y="7"/>
                    <a:pt x="5" y="7"/>
                    <a:pt x="6" y="6"/>
                  </a:cubicBezTo>
                  <a:cubicBezTo>
                    <a:pt x="7" y="4"/>
                    <a:pt x="7" y="3"/>
                    <a:pt x="6" y="1"/>
                  </a:cubicBezTo>
                  <a:cubicBezTo>
                    <a:pt x="4" y="0"/>
                    <a:pt x="3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1" name="Freeform 1796"/>
            <p:cNvSpPr/>
            <p:nvPr/>
          </p:nvSpPr>
          <p:spPr bwMode="auto">
            <a:xfrm>
              <a:off x="4964113" y="4073525"/>
              <a:ext cx="9525" cy="9525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3 h 3"/>
                <a:gd name="T4" fmla="*/ 3 w 3"/>
                <a:gd name="T5" fmla="*/ 3 h 3"/>
                <a:gd name="T6" fmla="*/ 3 w 3"/>
                <a:gd name="T7" fmla="*/ 0 h 3"/>
                <a:gd name="T8" fmla="*/ 1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42" name="组合 1241"/>
          <p:cNvGrpSpPr/>
          <p:nvPr/>
        </p:nvGrpSpPr>
        <p:grpSpPr>
          <a:xfrm>
            <a:off x="8424434" y="3044499"/>
            <a:ext cx="896117" cy="1468952"/>
            <a:chOff x="2901950" y="5719763"/>
            <a:chExt cx="569913" cy="1027113"/>
          </a:xfrm>
        </p:grpSpPr>
        <p:sp>
          <p:nvSpPr>
            <p:cNvPr id="1243" name="Freeform 1724"/>
            <p:cNvSpPr/>
            <p:nvPr/>
          </p:nvSpPr>
          <p:spPr bwMode="auto">
            <a:xfrm>
              <a:off x="2901950" y="6405563"/>
              <a:ext cx="263525" cy="341313"/>
            </a:xfrm>
            <a:custGeom>
              <a:avLst/>
              <a:gdLst>
                <a:gd name="T0" fmla="*/ 65 w 85"/>
                <a:gd name="T1" fmla="*/ 5 h 110"/>
                <a:gd name="T2" fmla="*/ 54 w 85"/>
                <a:gd name="T3" fmla="*/ 17 h 110"/>
                <a:gd name="T4" fmla="*/ 40 w 85"/>
                <a:gd name="T5" fmla="*/ 31 h 110"/>
                <a:gd name="T6" fmla="*/ 13 w 85"/>
                <a:gd name="T7" fmla="*/ 46 h 110"/>
                <a:gd name="T8" fmla="*/ 5 w 85"/>
                <a:gd name="T9" fmla="*/ 59 h 110"/>
                <a:gd name="T10" fmla="*/ 31 w 85"/>
                <a:gd name="T11" fmla="*/ 51 h 110"/>
                <a:gd name="T12" fmla="*/ 51 w 85"/>
                <a:gd name="T13" fmla="*/ 52 h 110"/>
                <a:gd name="T14" fmla="*/ 58 w 85"/>
                <a:gd name="T15" fmla="*/ 68 h 110"/>
                <a:gd name="T16" fmla="*/ 63 w 85"/>
                <a:gd name="T17" fmla="*/ 85 h 110"/>
                <a:gd name="T18" fmla="*/ 69 w 85"/>
                <a:gd name="T19" fmla="*/ 95 h 110"/>
                <a:gd name="T20" fmla="*/ 78 w 85"/>
                <a:gd name="T21" fmla="*/ 107 h 110"/>
                <a:gd name="T22" fmla="*/ 84 w 85"/>
                <a:gd name="T23" fmla="*/ 75 h 110"/>
                <a:gd name="T24" fmla="*/ 79 w 85"/>
                <a:gd name="T25" fmla="*/ 42 h 110"/>
                <a:gd name="T26" fmla="*/ 80 w 85"/>
                <a:gd name="T27" fmla="*/ 11 h 110"/>
                <a:gd name="T28" fmla="*/ 78 w 85"/>
                <a:gd name="T29" fmla="*/ 4 h 110"/>
                <a:gd name="T30" fmla="*/ 73 w 85"/>
                <a:gd name="T31" fmla="*/ 3 h 110"/>
                <a:gd name="T32" fmla="*/ 65 w 85"/>
                <a:gd name="T33" fmla="*/ 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110">
                  <a:moveTo>
                    <a:pt x="65" y="5"/>
                  </a:moveTo>
                  <a:cubicBezTo>
                    <a:pt x="61" y="8"/>
                    <a:pt x="60" y="12"/>
                    <a:pt x="54" y="17"/>
                  </a:cubicBezTo>
                  <a:cubicBezTo>
                    <a:pt x="48" y="22"/>
                    <a:pt x="49" y="25"/>
                    <a:pt x="40" y="31"/>
                  </a:cubicBezTo>
                  <a:cubicBezTo>
                    <a:pt x="32" y="37"/>
                    <a:pt x="20" y="42"/>
                    <a:pt x="13" y="46"/>
                  </a:cubicBezTo>
                  <a:cubicBezTo>
                    <a:pt x="5" y="51"/>
                    <a:pt x="0" y="58"/>
                    <a:pt x="5" y="59"/>
                  </a:cubicBezTo>
                  <a:cubicBezTo>
                    <a:pt x="10" y="60"/>
                    <a:pt x="29" y="52"/>
                    <a:pt x="31" y="51"/>
                  </a:cubicBezTo>
                  <a:cubicBezTo>
                    <a:pt x="34" y="50"/>
                    <a:pt x="48" y="51"/>
                    <a:pt x="51" y="52"/>
                  </a:cubicBezTo>
                  <a:cubicBezTo>
                    <a:pt x="55" y="54"/>
                    <a:pt x="56" y="62"/>
                    <a:pt x="58" y="68"/>
                  </a:cubicBezTo>
                  <a:cubicBezTo>
                    <a:pt x="60" y="74"/>
                    <a:pt x="61" y="78"/>
                    <a:pt x="63" y="85"/>
                  </a:cubicBezTo>
                  <a:cubicBezTo>
                    <a:pt x="65" y="92"/>
                    <a:pt x="66" y="90"/>
                    <a:pt x="69" y="95"/>
                  </a:cubicBezTo>
                  <a:cubicBezTo>
                    <a:pt x="71" y="101"/>
                    <a:pt x="75" y="110"/>
                    <a:pt x="78" y="107"/>
                  </a:cubicBezTo>
                  <a:cubicBezTo>
                    <a:pt x="81" y="104"/>
                    <a:pt x="83" y="88"/>
                    <a:pt x="84" y="75"/>
                  </a:cubicBezTo>
                  <a:cubicBezTo>
                    <a:pt x="85" y="62"/>
                    <a:pt x="82" y="53"/>
                    <a:pt x="79" y="42"/>
                  </a:cubicBezTo>
                  <a:cubicBezTo>
                    <a:pt x="76" y="30"/>
                    <a:pt x="79" y="18"/>
                    <a:pt x="80" y="11"/>
                  </a:cubicBezTo>
                  <a:cubicBezTo>
                    <a:pt x="81" y="4"/>
                    <a:pt x="81" y="2"/>
                    <a:pt x="78" y="4"/>
                  </a:cubicBezTo>
                  <a:cubicBezTo>
                    <a:pt x="75" y="5"/>
                    <a:pt x="72" y="6"/>
                    <a:pt x="73" y="3"/>
                  </a:cubicBezTo>
                  <a:cubicBezTo>
                    <a:pt x="73" y="0"/>
                    <a:pt x="69" y="2"/>
                    <a:pt x="65" y="5"/>
                  </a:cubicBezTo>
                  <a:close/>
                </a:path>
              </a:pathLst>
            </a:custGeom>
            <a:solidFill>
              <a:srgbClr val="004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244" name="组合 1243"/>
            <p:cNvGrpSpPr/>
            <p:nvPr/>
          </p:nvGrpSpPr>
          <p:grpSpPr>
            <a:xfrm>
              <a:off x="2944813" y="5794375"/>
              <a:ext cx="527050" cy="908051"/>
              <a:chOff x="2944813" y="5794375"/>
              <a:chExt cx="527050" cy="908051"/>
            </a:xfrm>
          </p:grpSpPr>
          <p:sp>
            <p:nvSpPr>
              <p:cNvPr id="1246" name="Freeform 1713"/>
              <p:cNvSpPr/>
              <p:nvPr/>
            </p:nvSpPr>
            <p:spPr bwMode="auto">
              <a:xfrm>
                <a:off x="3003550" y="6070600"/>
                <a:ext cx="106363" cy="409575"/>
              </a:xfrm>
              <a:custGeom>
                <a:avLst/>
                <a:gdLst>
                  <a:gd name="T0" fmla="*/ 8 w 34"/>
                  <a:gd name="T1" fmla="*/ 89 h 132"/>
                  <a:gd name="T2" fmla="*/ 23 w 34"/>
                  <a:gd name="T3" fmla="*/ 132 h 132"/>
                  <a:gd name="T4" fmla="*/ 34 w 34"/>
                  <a:gd name="T5" fmla="*/ 0 h 132"/>
                  <a:gd name="T6" fmla="*/ 13 w 34"/>
                  <a:gd name="T7" fmla="*/ 27 h 132"/>
                  <a:gd name="T8" fmla="*/ 6 w 34"/>
                  <a:gd name="T9" fmla="*/ 47 h 132"/>
                  <a:gd name="T10" fmla="*/ 13 w 34"/>
                  <a:gd name="T11" fmla="*/ 67 h 132"/>
                  <a:gd name="T12" fmla="*/ 8 w 34"/>
                  <a:gd name="T13" fmla="*/ 8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32">
                    <a:moveTo>
                      <a:pt x="8" y="89"/>
                    </a:moveTo>
                    <a:cubicBezTo>
                      <a:pt x="7" y="99"/>
                      <a:pt x="14" y="131"/>
                      <a:pt x="23" y="132"/>
                    </a:cubicBezTo>
                    <a:cubicBezTo>
                      <a:pt x="33" y="132"/>
                      <a:pt x="34" y="0"/>
                      <a:pt x="34" y="0"/>
                    </a:cubicBezTo>
                    <a:cubicBezTo>
                      <a:pt x="34" y="0"/>
                      <a:pt x="22" y="19"/>
                      <a:pt x="13" y="27"/>
                    </a:cubicBezTo>
                    <a:cubicBezTo>
                      <a:pt x="4" y="36"/>
                      <a:pt x="0" y="38"/>
                      <a:pt x="6" y="47"/>
                    </a:cubicBezTo>
                    <a:cubicBezTo>
                      <a:pt x="13" y="55"/>
                      <a:pt x="15" y="57"/>
                      <a:pt x="13" y="67"/>
                    </a:cubicBezTo>
                    <a:cubicBezTo>
                      <a:pt x="11" y="76"/>
                      <a:pt x="8" y="80"/>
                      <a:pt x="8" y="89"/>
                    </a:cubicBezTo>
                    <a:close/>
                  </a:path>
                </a:pathLst>
              </a:custGeom>
              <a:solidFill>
                <a:srgbClr val="009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7" name="Freeform 1714"/>
              <p:cNvSpPr/>
              <p:nvPr/>
            </p:nvSpPr>
            <p:spPr bwMode="auto">
              <a:xfrm>
                <a:off x="3270250" y="6213475"/>
                <a:ext cx="136525" cy="228600"/>
              </a:xfrm>
              <a:custGeom>
                <a:avLst/>
                <a:gdLst>
                  <a:gd name="T0" fmla="*/ 11 w 44"/>
                  <a:gd name="T1" fmla="*/ 46 h 74"/>
                  <a:gd name="T2" fmla="*/ 9 w 44"/>
                  <a:gd name="T3" fmla="*/ 56 h 74"/>
                  <a:gd name="T4" fmla="*/ 22 w 44"/>
                  <a:gd name="T5" fmla="*/ 64 h 74"/>
                  <a:gd name="T6" fmla="*/ 27 w 44"/>
                  <a:gd name="T7" fmla="*/ 73 h 74"/>
                  <a:gd name="T8" fmla="*/ 38 w 44"/>
                  <a:gd name="T9" fmla="*/ 39 h 74"/>
                  <a:gd name="T10" fmla="*/ 42 w 44"/>
                  <a:gd name="T11" fmla="*/ 11 h 74"/>
                  <a:gd name="T12" fmla="*/ 11 w 44"/>
                  <a:gd name="T13" fmla="*/ 4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74">
                    <a:moveTo>
                      <a:pt x="11" y="46"/>
                    </a:moveTo>
                    <a:cubicBezTo>
                      <a:pt x="7" y="50"/>
                      <a:pt x="0" y="57"/>
                      <a:pt x="9" y="56"/>
                    </a:cubicBezTo>
                    <a:cubicBezTo>
                      <a:pt x="19" y="54"/>
                      <a:pt x="18" y="57"/>
                      <a:pt x="22" y="64"/>
                    </a:cubicBezTo>
                    <a:cubicBezTo>
                      <a:pt x="26" y="72"/>
                      <a:pt x="25" y="74"/>
                      <a:pt x="27" y="73"/>
                    </a:cubicBezTo>
                    <a:cubicBezTo>
                      <a:pt x="30" y="72"/>
                      <a:pt x="36" y="51"/>
                      <a:pt x="38" y="39"/>
                    </a:cubicBezTo>
                    <a:cubicBezTo>
                      <a:pt x="39" y="27"/>
                      <a:pt x="42" y="11"/>
                      <a:pt x="42" y="11"/>
                    </a:cubicBezTo>
                    <a:cubicBezTo>
                      <a:pt x="44" y="0"/>
                      <a:pt x="15" y="42"/>
                      <a:pt x="11" y="46"/>
                    </a:cubicBezTo>
                    <a:close/>
                  </a:path>
                </a:pathLst>
              </a:custGeom>
              <a:solidFill>
                <a:srgbClr val="00A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8" name="Freeform 1715"/>
              <p:cNvSpPr/>
              <p:nvPr/>
            </p:nvSpPr>
            <p:spPr bwMode="auto">
              <a:xfrm>
                <a:off x="3305175" y="6256338"/>
                <a:ext cx="87313" cy="158750"/>
              </a:xfrm>
              <a:custGeom>
                <a:avLst/>
                <a:gdLst>
                  <a:gd name="T0" fmla="*/ 26 w 28"/>
                  <a:gd name="T1" fmla="*/ 19 h 51"/>
                  <a:gd name="T2" fmla="*/ 28 w 28"/>
                  <a:gd name="T3" fmla="*/ 0 h 51"/>
                  <a:gd name="T4" fmla="*/ 2 w 28"/>
                  <a:gd name="T5" fmla="*/ 34 h 51"/>
                  <a:gd name="T6" fmla="*/ 8 w 28"/>
                  <a:gd name="T7" fmla="*/ 39 h 51"/>
                  <a:gd name="T8" fmla="*/ 15 w 28"/>
                  <a:gd name="T9" fmla="*/ 50 h 51"/>
                  <a:gd name="T10" fmla="*/ 11 w 28"/>
                  <a:gd name="T11" fmla="*/ 34 h 51"/>
                  <a:gd name="T12" fmla="*/ 14 w 28"/>
                  <a:gd name="T13" fmla="*/ 28 h 51"/>
                  <a:gd name="T14" fmla="*/ 19 w 28"/>
                  <a:gd name="T15" fmla="*/ 42 h 51"/>
                  <a:gd name="T16" fmla="*/ 18 w 28"/>
                  <a:gd name="T17" fmla="*/ 22 h 51"/>
                  <a:gd name="T18" fmla="*/ 22 w 28"/>
                  <a:gd name="T19" fmla="*/ 32 h 51"/>
                  <a:gd name="T20" fmla="*/ 23 w 28"/>
                  <a:gd name="T21" fmla="*/ 13 h 51"/>
                  <a:gd name="T22" fmla="*/ 26 w 28"/>
                  <a:gd name="T23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1">
                    <a:moveTo>
                      <a:pt x="26" y="19"/>
                    </a:moveTo>
                    <a:cubicBezTo>
                      <a:pt x="28" y="14"/>
                      <a:pt x="28" y="0"/>
                      <a:pt x="28" y="0"/>
                    </a:cubicBezTo>
                    <a:cubicBezTo>
                      <a:pt x="28" y="0"/>
                      <a:pt x="3" y="32"/>
                      <a:pt x="2" y="34"/>
                    </a:cubicBezTo>
                    <a:cubicBezTo>
                      <a:pt x="0" y="35"/>
                      <a:pt x="3" y="37"/>
                      <a:pt x="8" y="39"/>
                    </a:cubicBezTo>
                    <a:cubicBezTo>
                      <a:pt x="12" y="40"/>
                      <a:pt x="15" y="50"/>
                      <a:pt x="15" y="50"/>
                    </a:cubicBezTo>
                    <a:cubicBezTo>
                      <a:pt x="17" y="51"/>
                      <a:pt x="12" y="37"/>
                      <a:pt x="11" y="34"/>
                    </a:cubicBezTo>
                    <a:cubicBezTo>
                      <a:pt x="9" y="32"/>
                      <a:pt x="11" y="29"/>
                      <a:pt x="14" y="28"/>
                    </a:cubicBezTo>
                    <a:cubicBezTo>
                      <a:pt x="16" y="26"/>
                      <a:pt x="16" y="40"/>
                      <a:pt x="19" y="42"/>
                    </a:cubicBezTo>
                    <a:cubicBezTo>
                      <a:pt x="22" y="43"/>
                      <a:pt x="15" y="26"/>
                      <a:pt x="18" y="22"/>
                    </a:cubicBezTo>
                    <a:cubicBezTo>
                      <a:pt x="20" y="17"/>
                      <a:pt x="19" y="36"/>
                      <a:pt x="22" y="32"/>
                    </a:cubicBezTo>
                    <a:cubicBezTo>
                      <a:pt x="24" y="29"/>
                      <a:pt x="19" y="16"/>
                      <a:pt x="23" y="13"/>
                    </a:cubicBezTo>
                    <a:cubicBezTo>
                      <a:pt x="24" y="12"/>
                      <a:pt x="24" y="24"/>
                      <a:pt x="26" y="19"/>
                    </a:cubicBezTo>
                    <a:close/>
                  </a:path>
                </a:pathLst>
              </a:custGeom>
              <a:solidFill>
                <a:srgbClr val="009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9" name="Freeform 1716"/>
              <p:cNvSpPr/>
              <p:nvPr/>
            </p:nvSpPr>
            <p:spPr bwMode="auto">
              <a:xfrm>
                <a:off x="3057525" y="5816600"/>
                <a:ext cx="414338" cy="750888"/>
              </a:xfrm>
              <a:custGeom>
                <a:avLst/>
                <a:gdLst>
                  <a:gd name="T0" fmla="*/ 26 w 134"/>
                  <a:gd name="T1" fmla="*/ 229 h 242"/>
                  <a:gd name="T2" fmla="*/ 38 w 134"/>
                  <a:gd name="T3" fmla="*/ 208 h 242"/>
                  <a:gd name="T4" fmla="*/ 86 w 134"/>
                  <a:gd name="T5" fmla="*/ 174 h 242"/>
                  <a:gd name="T6" fmla="*/ 128 w 134"/>
                  <a:gd name="T7" fmla="*/ 109 h 242"/>
                  <a:gd name="T8" fmla="*/ 124 w 134"/>
                  <a:gd name="T9" fmla="*/ 39 h 242"/>
                  <a:gd name="T10" fmla="*/ 83 w 134"/>
                  <a:gd name="T11" fmla="*/ 2 h 242"/>
                  <a:gd name="T12" fmla="*/ 55 w 134"/>
                  <a:gd name="T13" fmla="*/ 11 h 242"/>
                  <a:gd name="T14" fmla="*/ 17 w 134"/>
                  <a:gd name="T15" fmla="*/ 73 h 242"/>
                  <a:gd name="T16" fmla="*/ 1 w 134"/>
                  <a:gd name="T17" fmla="*/ 142 h 242"/>
                  <a:gd name="T18" fmla="*/ 2 w 134"/>
                  <a:gd name="T19" fmla="*/ 169 h 242"/>
                  <a:gd name="T20" fmla="*/ 0 w 134"/>
                  <a:gd name="T21" fmla="*/ 215 h 242"/>
                  <a:gd name="T22" fmla="*/ 26 w 134"/>
                  <a:gd name="T23" fmla="*/ 229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4" h="242">
                    <a:moveTo>
                      <a:pt x="26" y="229"/>
                    </a:moveTo>
                    <a:cubicBezTo>
                      <a:pt x="26" y="229"/>
                      <a:pt x="29" y="214"/>
                      <a:pt x="38" y="208"/>
                    </a:cubicBezTo>
                    <a:cubicBezTo>
                      <a:pt x="48" y="201"/>
                      <a:pt x="72" y="193"/>
                      <a:pt x="86" y="174"/>
                    </a:cubicBezTo>
                    <a:cubicBezTo>
                      <a:pt x="99" y="156"/>
                      <a:pt x="123" y="129"/>
                      <a:pt x="128" y="109"/>
                    </a:cubicBezTo>
                    <a:cubicBezTo>
                      <a:pt x="134" y="89"/>
                      <a:pt x="132" y="51"/>
                      <a:pt x="124" y="39"/>
                    </a:cubicBezTo>
                    <a:cubicBezTo>
                      <a:pt x="117" y="27"/>
                      <a:pt x="88" y="0"/>
                      <a:pt x="83" y="2"/>
                    </a:cubicBezTo>
                    <a:cubicBezTo>
                      <a:pt x="77" y="4"/>
                      <a:pt x="65" y="4"/>
                      <a:pt x="55" y="11"/>
                    </a:cubicBezTo>
                    <a:cubicBezTo>
                      <a:pt x="46" y="18"/>
                      <a:pt x="24" y="53"/>
                      <a:pt x="17" y="73"/>
                    </a:cubicBezTo>
                    <a:cubicBezTo>
                      <a:pt x="10" y="93"/>
                      <a:pt x="5" y="119"/>
                      <a:pt x="1" y="142"/>
                    </a:cubicBezTo>
                    <a:cubicBezTo>
                      <a:pt x="0" y="149"/>
                      <a:pt x="2" y="159"/>
                      <a:pt x="2" y="169"/>
                    </a:cubicBezTo>
                    <a:cubicBezTo>
                      <a:pt x="3" y="188"/>
                      <a:pt x="0" y="209"/>
                      <a:pt x="0" y="215"/>
                    </a:cubicBezTo>
                    <a:cubicBezTo>
                      <a:pt x="0" y="225"/>
                      <a:pt x="17" y="242"/>
                      <a:pt x="26" y="229"/>
                    </a:cubicBezTo>
                    <a:close/>
                  </a:path>
                </a:pathLst>
              </a:custGeom>
              <a:solidFill>
                <a:srgbClr val="E536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0" name="Freeform 1717"/>
              <p:cNvSpPr/>
              <p:nvPr/>
            </p:nvSpPr>
            <p:spPr bwMode="auto">
              <a:xfrm>
                <a:off x="3113088" y="6018213"/>
                <a:ext cx="354013" cy="84138"/>
              </a:xfrm>
              <a:custGeom>
                <a:avLst/>
                <a:gdLst>
                  <a:gd name="T0" fmla="*/ 41 w 114"/>
                  <a:gd name="T1" fmla="*/ 5 h 27"/>
                  <a:gd name="T2" fmla="*/ 4 w 114"/>
                  <a:gd name="T3" fmla="*/ 1 h 27"/>
                  <a:gd name="T4" fmla="*/ 2 w 114"/>
                  <a:gd name="T5" fmla="*/ 5 h 27"/>
                  <a:gd name="T6" fmla="*/ 28 w 114"/>
                  <a:gd name="T7" fmla="*/ 10 h 27"/>
                  <a:gd name="T8" fmla="*/ 59 w 114"/>
                  <a:gd name="T9" fmla="*/ 6 h 27"/>
                  <a:gd name="T10" fmla="*/ 95 w 114"/>
                  <a:gd name="T11" fmla="*/ 15 h 27"/>
                  <a:gd name="T12" fmla="*/ 113 w 114"/>
                  <a:gd name="T13" fmla="*/ 27 h 27"/>
                  <a:gd name="T14" fmla="*/ 114 w 114"/>
                  <a:gd name="T15" fmla="*/ 23 h 27"/>
                  <a:gd name="T16" fmla="*/ 76 w 114"/>
                  <a:gd name="T17" fmla="*/ 5 h 27"/>
                  <a:gd name="T18" fmla="*/ 41 w 114"/>
                  <a:gd name="T19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27">
                    <a:moveTo>
                      <a:pt x="41" y="5"/>
                    </a:moveTo>
                    <a:cubicBezTo>
                      <a:pt x="33" y="6"/>
                      <a:pt x="7" y="2"/>
                      <a:pt x="4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4" y="6"/>
                      <a:pt x="19" y="13"/>
                      <a:pt x="28" y="10"/>
                    </a:cubicBezTo>
                    <a:cubicBezTo>
                      <a:pt x="38" y="8"/>
                      <a:pt x="50" y="6"/>
                      <a:pt x="59" y="6"/>
                    </a:cubicBezTo>
                    <a:cubicBezTo>
                      <a:pt x="69" y="7"/>
                      <a:pt x="87" y="9"/>
                      <a:pt x="95" y="15"/>
                    </a:cubicBezTo>
                    <a:cubicBezTo>
                      <a:pt x="104" y="21"/>
                      <a:pt x="113" y="27"/>
                      <a:pt x="113" y="27"/>
                    </a:cubicBezTo>
                    <a:cubicBezTo>
                      <a:pt x="113" y="27"/>
                      <a:pt x="114" y="24"/>
                      <a:pt x="114" y="23"/>
                    </a:cubicBezTo>
                    <a:cubicBezTo>
                      <a:pt x="114" y="23"/>
                      <a:pt x="87" y="6"/>
                      <a:pt x="76" y="5"/>
                    </a:cubicBezTo>
                    <a:cubicBezTo>
                      <a:pt x="66" y="4"/>
                      <a:pt x="50" y="4"/>
                      <a:pt x="41" y="5"/>
                    </a:cubicBezTo>
                    <a:close/>
                  </a:path>
                </a:pathLst>
              </a:custGeom>
              <a:solidFill>
                <a:srgbClr val="800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1" name="Freeform 1718"/>
              <p:cNvSpPr/>
              <p:nvPr/>
            </p:nvSpPr>
            <p:spPr bwMode="auto">
              <a:xfrm>
                <a:off x="3074988" y="6135688"/>
                <a:ext cx="357188" cy="84138"/>
              </a:xfrm>
              <a:custGeom>
                <a:avLst/>
                <a:gdLst>
                  <a:gd name="T0" fmla="*/ 34 w 115"/>
                  <a:gd name="T1" fmla="*/ 4 h 27"/>
                  <a:gd name="T2" fmla="*/ 4 w 115"/>
                  <a:gd name="T3" fmla="*/ 5 h 27"/>
                  <a:gd name="T4" fmla="*/ 2 w 115"/>
                  <a:gd name="T5" fmla="*/ 8 h 27"/>
                  <a:gd name="T6" fmla="*/ 20 w 115"/>
                  <a:gd name="T7" fmla="*/ 11 h 27"/>
                  <a:gd name="T8" fmla="*/ 78 w 115"/>
                  <a:gd name="T9" fmla="*/ 11 h 27"/>
                  <a:gd name="T10" fmla="*/ 112 w 115"/>
                  <a:gd name="T11" fmla="*/ 27 h 27"/>
                  <a:gd name="T12" fmla="*/ 114 w 115"/>
                  <a:gd name="T13" fmla="*/ 24 h 27"/>
                  <a:gd name="T14" fmla="*/ 83 w 115"/>
                  <a:gd name="T15" fmla="*/ 9 h 27"/>
                  <a:gd name="T16" fmla="*/ 34 w 115"/>
                  <a:gd name="T17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27">
                    <a:moveTo>
                      <a:pt x="34" y="4"/>
                    </a:moveTo>
                    <a:cubicBezTo>
                      <a:pt x="23" y="8"/>
                      <a:pt x="8" y="8"/>
                      <a:pt x="4" y="5"/>
                    </a:cubicBezTo>
                    <a:cubicBezTo>
                      <a:pt x="0" y="2"/>
                      <a:pt x="1" y="7"/>
                      <a:pt x="2" y="8"/>
                    </a:cubicBezTo>
                    <a:cubicBezTo>
                      <a:pt x="2" y="9"/>
                      <a:pt x="11" y="14"/>
                      <a:pt x="20" y="11"/>
                    </a:cubicBezTo>
                    <a:cubicBezTo>
                      <a:pt x="29" y="9"/>
                      <a:pt x="66" y="6"/>
                      <a:pt x="78" y="11"/>
                    </a:cubicBezTo>
                    <a:cubicBezTo>
                      <a:pt x="91" y="16"/>
                      <a:pt x="112" y="27"/>
                      <a:pt x="112" y="27"/>
                    </a:cubicBezTo>
                    <a:cubicBezTo>
                      <a:pt x="112" y="27"/>
                      <a:pt x="115" y="25"/>
                      <a:pt x="114" y="24"/>
                    </a:cubicBezTo>
                    <a:cubicBezTo>
                      <a:pt x="114" y="24"/>
                      <a:pt x="102" y="15"/>
                      <a:pt x="83" y="9"/>
                    </a:cubicBezTo>
                    <a:cubicBezTo>
                      <a:pt x="64" y="3"/>
                      <a:pt x="45" y="0"/>
                      <a:pt x="34" y="4"/>
                    </a:cubicBezTo>
                    <a:close/>
                  </a:path>
                </a:pathLst>
              </a:custGeom>
              <a:solidFill>
                <a:srgbClr val="800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2" name="Freeform 1719"/>
              <p:cNvSpPr/>
              <p:nvPr/>
            </p:nvSpPr>
            <p:spPr bwMode="auto">
              <a:xfrm>
                <a:off x="3057525" y="6269038"/>
                <a:ext cx="277813" cy="80963"/>
              </a:xfrm>
              <a:custGeom>
                <a:avLst/>
                <a:gdLst>
                  <a:gd name="T0" fmla="*/ 25 w 90"/>
                  <a:gd name="T1" fmla="*/ 11 h 26"/>
                  <a:gd name="T2" fmla="*/ 0 w 90"/>
                  <a:gd name="T3" fmla="*/ 0 h 26"/>
                  <a:gd name="T4" fmla="*/ 0 w 90"/>
                  <a:gd name="T5" fmla="*/ 5 h 26"/>
                  <a:gd name="T6" fmla="*/ 35 w 90"/>
                  <a:gd name="T7" fmla="*/ 18 h 26"/>
                  <a:gd name="T8" fmla="*/ 69 w 90"/>
                  <a:gd name="T9" fmla="*/ 18 h 26"/>
                  <a:gd name="T10" fmla="*/ 87 w 90"/>
                  <a:gd name="T11" fmla="*/ 26 h 26"/>
                  <a:gd name="T12" fmla="*/ 90 w 90"/>
                  <a:gd name="T13" fmla="*/ 22 h 26"/>
                  <a:gd name="T14" fmla="*/ 67 w 90"/>
                  <a:gd name="T15" fmla="*/ 14 h 26"/>
                  <a:gd name="T16" fmla="*/ 25 w 90"/>
                  <a:gd name="T17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26">
                    <a:moveTo>
                      <a:pt x="25" y="11"/>
                    </a:moveTo>
                    <a:cubicBezTo>
                      <a:pt x="12" y="6"/>
                      <a:pt x="0" y="0"/>
                      <a:pt x="0" y="0"/>
                    </a:cubicBezTo>
                    <a:cubicBezTo>
                      <a:pt x="0" y="0"/>
                      <a:pt x="0" y="3"/>
                      <a:pt x="0" y="5"/>
                    </a:cubicBezTo>
                    <a:cubicBezTo>
                      <a:pt x="1" y="8"/>
                      <a:pt x="27" y="18"/>
                      <a:pt x="35" y="18"/>
                    </a:cubicBezTo>
                    <a:cubicBezTo>
                      <a:pt x="43" y="18"/>
                      <a:pt x="58" y="18"/>
                      <a:pt x="69" y="18"/>
                    </a:cubicBezTo>
                    <a:cubicBezTo>
                      <a:pt x="81" y="19"/>
                      <a:pt x="87" y="26"/>
                      <a:pt x="87" y="26"/>
                    </a:cubicBezTo>
                    <a:cubicBezTo>
                      <a:pt x="87" y="26"/>
                      <a:pt x="89" y="25"/>
                      <a:pt x="90" y="22"/>
                    </a:cubicBezTo>
                    <a:cubicBezTo>
                      <a:pt x="90" y="22"/>
                      <a:pt x="78" y="12"/>
                      <a:pt x="67" y="14"/>
                    </a:cubicBezTo>
                    <a:cubicBezTo>
                      <a:pt x="56" y="15"/>
                      <a:pt x="38" y="16"/>
                      <a:pt x="25" y="11"/>
                    </a:cubicBezTo>
                    <a:close/>
                  </a:path>
                </a:pathLst>
              </a:custGeom>
              <a:solidFill>
                <a:srgbClr val="800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3" name="Freeform 1720"/>
              <p:cNvSpPr/>
              <p:nvPr/>
            </p:nvSpPr>
            <p:spPr bwMode="auto">
              <a:xfrm>
                <a:off x="3133725" y="5927725"/>
                <a:ext cx="333375" cy="133350"/>
              </a:xfrm>
              <a:custGeom>
                <a:avLst/>
                <a:gdLst>
                  <a:gd name="T0" fmla="*/ 35 w 107"/>
                  <a:gd name="T1" fmla="*/ 2 h 43"/>
                  <a:gd name="T2" fmla="*/ 6 w 107"/>
                  <a:gd name="T3" fmla="*/ 10 h 43"/>
                  <a:gd name="T4" fmla="*/ 4 w 107"/>
                  <a:gd name="T5" fmla="*/ 18 h 43"/>
                  <a:gd name="T6" fmla="*/ 54 w 107"/>
                  <a:gd name="T7" fmla="*/ 13 h 43"/>
                  <a:gd name="T8" fmla="*/ 81 w 107"/>
                  <a:gd name="T9" fmla="*/ 24 h 43"/>
                  <a:gd name="T10" fmla="*/ 106 w 107"/>
                  <a:gd name="T11" fmla="*/ 43 h 43"/>
                  <a:gd name="T12" fmla="*/ 105 w 107"/>
                  <a:gd name="T13" fmla="*/ 30 h 43"/>
                  <a:gd name="T14" fmla="*/ 78 w 107"/>
                  <a:gd name="T15" fmla="*/ 11 h 43"/>
                  <a:gd name="T16" fmla="*/ 35 w 107"/>
                  <a:gd name="T17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43">
                    <a:moveTo>
                      <a:pt x="35" y="2"/>
                    </a:moveTo>
                    <a:cubicBezTo>
                      <a:pt x="21" y="4"/>
                      <a:pt x="10" y="5"/>
                      <a:pt x="6" y="10"/>
                    </a:cubicBezTo>
                    <a:cubicBezTo>
                      <a:pt x="2" y="15"/>
                      <a:pt x="0" y="19"/>
                      <a:pt x="4" y="18"/>
                    </a:cubicBezTo>
                    <a:cubicBezTo>
                      <a:pt x="8" y="17"/>
                      <a:pt x="44" y="9"/>
                      <a:pt x="54" y="13"/>
                    </a:cubicBezTo>
                    <a:cubicBezTo>
                      <a:pt x="63" y="17"/>
                      <a:pt x="73" y="21"/>
                      <a:pt x="81" y="24"/>
                    </a:cubicBezTo>
                    <a:cubicBezTo>
                      <a:pt x="89" y="27"/>
                      <a:pt x="106" y="43"/>
                      <a:pt x="106" y="43"/>
                    </a:cubicBezTo>
                    <a:cubicBezTo>
                      <a:pt x="106" y="43"/>
                      <a:pt x="107" y="33"/>
                      <a:pt x="105" y="30"/>
                    </a:cubicBezTo>
                    <a:cubicBezTo>
                      <a:pt x="105" y="30"/>
                      <a:pt x="89" y="14"/>
                      <a:pt x="78" y="11"/>
                    </a:cubicBezTo>
                    <a:cubicBezTo>
                      <a:pt x="66" y="8"/>
                      <a:pt x="49" y="0"/>
                      <a:pt x="35" y="2"/>
                    </a:cubicBezTo>
                    <a:close/>
                  </a:path>
                </a:pathLst>
              </a:custGeom>
              <a:solidFill>
                <a:srgbClr val="B6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4" name="Freeform 1721"/>
              <p:cNvSpPr/>
              <p:nvPr/>
            </p:nvSpPr>
            <p:spPr bwMode="auto">
              <a:xfrm>
                <a:off x="3094038" y="6057900"/>
                <a:ext cx="366713" cy="120650"/>
              </a:xfrm>
              <a:custGeom>
                <a:avLst/>
                <a:gdLst>
                  <a:gd name="T0" fmla="*/ 54 w 118"/>
                  <a:gd name="T1" fmla="*/ 7 h 39"/>
                  <a:gd name="T2" fmla="*/ 15 w 118"/>
                  <a:gd name="T3" fmla="*/ 5 h 39"/>
                  <a:gd name="T4" fmla="*/ 2 w 118"/>
                  <a:gd name="T5" fmla="*/ 4 h 39"/>
                  <a:gd name="T6" fmla="*/ 4 w 118"/>
                  <a:gd name="T7" fmla="*/ 13 h 39"/>
                  <a:gd name="T8" fmla="*/ 28 w 118"/>
                  <a:gd name="T9" fmla="*/ 15 h 39"/>
                  <a:gd name="T10" fmla="*/ 71 w 118"/>
                  <a:gd name="T11" fmla="*/ 16 h 39"/>
                  <a:gd name="T12" fmla="*/ 106 w 118"/>
                  <a:gd name="T13" fmla="*/ 31 h 39"/>
                  <a:gd name="T14" fmla="*/ 114 w 118"/>
                  <a:gd name="T15" fmla="*/ 39 h 39"/>
                  <a:gd name="T16" fmla="*/ 117 w 118"/>
                  <a:gd name="T17" fmla="*/ 27 h 39"/>
                  <a:gd name="T18" fmla="*/ 91 w 118"/>
                  <a:gd name="T19" fmla="*/ 10 h 39"/>
                  <a:gd name="T20" fmla="*/ 54 w 118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39">
                    <a:moveTo>
                      <a:pt x="54" y="7"/>
                    </a:moveTo>
                    <a:cubicBezTo>
                      <a:pt x="41" y="9"/>
                      <a:pt x="25" y="9"/>
                      <a:pt x="15" y="5"/>
                    </a:cubicBezTo>
                    <a:cubicBezTo>
                      <a:pt x="4" y="1"/>
                      <a:pt x="3" y="0"/>
                      <a:pt x="2" y="4"/>
                    </a:cubicBezTo>
                    <a:cubicBezTo>
                      <a:pt x="0" y="9"/>
                      <a:pt x="0" y="10"/>
                      <a:pt x="4" y="13"/>
                    </a:cubicBezTo>
                    <a:cubicBezTo>
                      <a:pt x="8" y="15"/>
                      <a:pt x="22" y="17"/>
                      <a:pt x="28" y="15"/>
                    </a:cubicBezTo>
                    <a:cubicBezTo>
                      <a:pt x="35" y="13"/>
                      <a:pt x="60" y="14"/>
                      <a:pt x="71" y="16"/>
                    </a:cubicBezTo>
                    <a:cubicBezTo>
                      <a:pt x="81" y="18"/>
                      <a:pt x="100" y="23"/>
                      <a:pt x="106" y="31"/>
                    </a:cubicBezTo>
                    <a:cubicBezTo>
                      <a:pt x="112" y="38"/>
                      <a:pt x="114" y="39"/>
                      <a:pt x="114" y="39"/>
                    </a:cubicBezTo>
                    <a:cubicBezTo>
                      <a:pt x="114" y="39"/>
                      <a:pt x="118" y="30"/>
                      <a:pt x="117" y="27"/>
                    </a:cubicBezTo>
                    <a:cubicBezTo>
                      <a:pt x="117" y="27"/>
                      <a:pt x="105" y="13"/>
                      <a:pt x="91" y="10"/>
                    </a:cubicBezTo>
                    <a:cubicBezTo>
                      <a:pt x="77" y="7"/>
                      <a:pt x="67" y="6"/>
                      <a:pt x="54" y="7"/>
                    </a:cubicBezTo>
                    <a:close/>
                  </a:path>
                </a:pathLst>
              </a:custGeom>
              <a:solidFill>
                <a:srgbClr val="B6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5" name="Freeform 1722"/>
              <p:cNvSpPr/>
              <p:nvPr/>
            </p:nvSpPr>
            <p:spPr bwMode="auto">
              <a:xfrm>
                <a:off x="3054350" y="6200775"/>
                <a:ext cx="352425" cy="80963"/>
              </a:xfrm>
              <a:custGeom>
                <a:avLst/>
                <a:gdLst>
                  <a:gd name="T0" fmla="*/ 26 w 114"/>
                  <a:gd name="T1" fmla="*/ 10 h 26"/>
                  <a:gd name="T2" fmla="*/ 5 w 114"/>
                  <a:gd name="T3" fmla="*/ 2 h 26"/>
                  <a:gd name="T4" fmla="*/ 4 w 114"/>
                  <a:gd name="T5" fmla="*/ 15 h 26"/>
                  <a:gd name="T6" fmla="*/ 36 w 114"/>
                  <a:gd name="T7" fmla="*/ 20 h 26"/>
                  <a:gd name="T8" fmla="*/ 73 w 114"/>
                  <a:gd name="T9" fmla="*/ 15 h 26"/>
                  <a:gd name="T10" fmla="*/ 105 w 114"/>
                  <a:gd name="T11" fmla="*/ 26 h 26"/>
                  <a:gd name="T12" fmla="*/ 114 w 114"/>
                  <a:gd name="T13" fmla="*/ 13 h 26"/>
                  <a:gd name="T14" fmla="*/ 74 w 114"/>
                  <a:gd name="T15" fmla="*/ 1 h 26"/>
                  <a:gd name="T16" fmla="*/ 26 w 114"/>
                  <a:gd name="T1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26">
                    <a:moveTo>
                      <a:pt x="26" y="10"/>
                    </a:moveTo>
                    <a:cubicBezTo>
                      <a:pt x="18" y="8"/>
                      <a:pt x="6" y="3"/>
                      <a:pt x="5" y="2"/>
                    </a:cubicBezTo>
                    <a:cubicBezTo>
                      <a:pt x="4" y="0"/>
                      <a:pt x="0" y="12"/>
                      <a:pt x="4" y="15"/>
                    </a:cubicBezTo>
                    <a:cubicBezTo>
                      <a:pt x="8" y="18"/>
                      <a:pt x="23" y="24"/>
                      <a:pt x="36" y="20"/>
                    </a:cubicBezTo>
                    <a:cubicBezTo>
                      <a:pt x="50" y="15"/>
                      <a:pt x="61" y="11"/>
                      <a:pt x="73" y="15"/>
                    </a:cubicBezTo>
                    <a:cubicBezTo>
                      <a:pt x="86" y="19"/>
                      <a:pt x="105" y="26"/>
                      <a:pt x="105" y="26"/>
                    </a:cubicBezTo>
                    <a:cubicBezTo>
                      <a:pt x="105" y="26"/>
                      <a:pt x="113" y="18"/>
                      <a:pt x="114" y="13"/>
                    </a:cubicBezTo>
                    <a:cubicBezTo>
                      <a:pt x="114" y="13"/>
                      <a:pt x="91" y="0"/>
                      <a:pt x="74" y="1"/>
                    </a:cubicBezTo>
                    <a:cubicBezTo>
                      <a:pt x="58" y="3"/>
                      <a:pt x="34" y="12"/>
                      <a:pt x="26" y="10"/>
                    </a:cubicBezTo>
                    <a:close/>
                  </a:path>
                </a:pathLst>
              </a:custGeom>
              <a:solidFill>
                <a:srgbClr val="B6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6" name="Freeform 1723"/>
              <p:cNvSpPr/>
              <p:nvPr/>
            </p:nvSpPr>
            <p:spPr bwMode="auto">
              <a:xfrm>
                <a:off x="3060700" y="6321425"/>
                <a:ext cx="228600" cy="96838"/>
              </a:xfrm>
              <a:custGeom>
                <a:avLst/>
                <a:gdLst>
                  <a:gd name="T0" fmla="*/ 1 w 74"/>
                  <a:gd name="T1" fmla="*/ 0 h 31"/>
                  <a:gd name="T2" fmla="*/ 3 w 74"/>
                  <a:gd name="T3" fmla="*/ 11 h 31"/>
                  <a:gd name="T4" fmla="*/ 48 w 74"/>
                  <a:gd name="T5" fmla="*/ 30 h 31"/>
                  <a:gd name="T6" fmla="*/ 66 w 74"/>
                  <a:gd name="T7" fmla="*/ 29 h 31"/>
                  <a:gd name="T8" fmla="*/ 74 w 74"/>
                  <a:gd name="T9" fmla="*/ 22 h 31"/>
                  <a:gd name="T10" fmla="*/ 27 w 74"/>
                  <a:gd name="T11" fmla="*/ 15 h 31"/>
                  <a:gd name="T12" fmla="*/ 1 w 74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31">
                    <a:moveTo>
                      <a:pt x="1" y="0"/>
                    </a:moveTo>
                    <a:cubicBezTo>
                      <a:pt x="1" y="0"/>
                      <a:pt x="0" y="9"/>
                      <a:pt x="3" y="11"/>
                    </a:cubicBezTo>
                    <a:cubicBezTo>
                      <a:pt x="7" y="14"/>
                      <a:pt x="34" y="30"/>
                      <a:pt x="48" y="30"/>
                    </a:cubicBezTo>
                    <a:cubicBezTo>
                      <a:pt x="63" y="31"/>
                      <a:pt x="66" y="29"/>
                      <a:pt x="66" y="29"/>
                    </a:cubicBezTo>
                    <a:cubicBezTo>
                      <a:pt x="66" y="29"/>
                      <a:pt x="74" y="25"/>
                      <a:pt x="74" y="22"/>
                    </a:cubicBezTo>
                    <a:cubicBezTo>
                      <a:pt x="74" y="22"/>
                      <a:pt x="49" y="25"/>
                      <a:pt x="27" y="15"/>
                    </a:cubicBezTo>
                    <a:cubicBezTo>
                      <a:pt x="5" y="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B60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7" name="Freeform 1725"/>
              <p:cNvSpPr/>
              <p:nvPr/>
            </p:nvSpPr>
            <p:spPr bwMode="auto">
              <a:xfrm>
                <a:off x="2944813" y="6418263"/>
                <a:ext cx="195263" cy="284163"/>
              </a:xfrm>
              <a:custGeom>
                <a:avLst/>
                <a:gdLst>
                  <a:gd name="T0" fmla="*/ 61 w 63"/>
                  <a:gd name="T1" fmla="*/ 6 h 92"/>
                  <a:gd name="T2" fmla="*/ 54 w 63"/>
                  <a:gd name="T3" fmla="*/ 6 h 92"/>
                  <a:gd name="T4" fmla="*/ 50 w 63"/>
                  <a:gd name="T5" fmla="*/ 10 h 92"/>
                  <a:gd name="T6" fmla="*/ 45 w 63"/>
                  <a:gd name="T7" fmla="*/ 14 h 92"/>
                  <a:gd name="T8" fmla="*/ 39 w 63"/>
                  <a:gd name="T9" fmla="*/ 18 h 92"/>
                  <a:gd name="T10" fmla="*/ 28 w 63"/>
                  <a:gd name="T11" fmla="*/ 28 h 92"/>
                  <a:gd name="T12" fmla="*/ 4 w 63"/>
                  <a:gd name="T13" fmla="*/ 41 h 92"/>
                  <a:gd name="T14" fmla="*/ 12 w 63"/>
                  <a:gd name="T15" fmla="*/ 38 h 92"/>
                  <a:gd name="T16" fmla="*/ 31 w 63"/>
                  <a:gd name="T17" fmla="*/ 30 h 92"/>
                  <a:gd name="T18" fmla="*/ 25 w 63"/>
                  <a:gd name="T19" fmla="*/ 38 h 92"/>
                  <a:gd name="T20" fmla="*/ 19 w 63"/>
                  <a:gd name="T21" fmla="*/ 45 h 92"/>
                  <a:gd name="T22" fmla="*/ 22 w 63"/>
                  <a:gd name="T23" fmla="*/ 46 h 92"/>
                  <a:gd name="T24" fmla="*/ 33 w 63"/>
                  <a:gd name="T25" fmla="*/ 36 h 92"/>
                  <a:gd name="T26" fmla="*/ 40 w 63"/>
                  <a:gd name="T27" fmla="*/ 28 h 92"/>
                  <a:gd name="T28" fmla="*/ 36 w 63"/>
                  <a:gd name="T29" fmla="*/ 41 h 92"/>
                  <a:gd name="T30" fmla="*/ 33 w 63"/>
                  <a:gd name="T31" fmla="*/ 47 h 92"/>
                  <a:gd name="T32" fmla="*/ 37 w 63"/>
                  <a:gd name="T33" fmla="*/ 46 h 92"/>
                  <a:gd name="T34" fmla="*/ 46 w 63"/>
                  <a:gd name="T35" fmla="*/ 23 h 92"/>
                  <a:gd name="T36" fmla="*/ 44 w 63"/>
                  <a:gd name="T37" fmla="*/ 42 h 92"/>
                  <a:gd name="T38" fmla="*/ 44 w 63"/>
                  <a:gd name="T39" fmla="*/ 57 h 92"/>
                  <a:gd name="T40" fmla="*/ 46 w 63"/>
                  <a:gd name="T41" fmla="*/ 69 h 92"/>
                  <a:gd name="T42" fmla="*/ 46 w 63"/>
                  <a:gd name="T43" fmla="*/ 56 h 92"/>
                  <a:gd name="T44" fmla="*/ 48 w 63"/>
                  <a:gd name="T45" fmla="*/ 38 h 92"/>
                  <a:gd name="T46" fmla="*/ 50 w 63"/>
                  <a:gd name="T47" fmla="*/ 18 h 92"/>
                  <a:gd name="T48" fmla="*/ 52 w 63"/>
                  <a:gd name="T49" fmla="*/ 13 h 92"/>
                  <a:gd name="T50" fmla="*/ 53 w 63"/>
                  <a:gd name="T51" fmla="*/ 28 h 92"/>
                  <a:gd name="T52" fmla="*/ 54 w 63"/>
                  <a:gd name="T53" fmla="*/ 52 h 92"/>
                  <a:gd name="T54" fmla="*/ 53 w 63"/>
                  <a:gd name="T55" fmla="*/ 77 h 92"/>
                  <a:gd name="T56" fmla="*/ 54 w 63"/>
                  <a:gd name="T57" fmla="*/ 91 h 92"/>
                  <a:gd name="T58" fmla="*/ 56 w 63"/>
                  <a:gd name="T59" fmla="*/ 77 h 92"/>
                  <a:gd name="T60" fmla="*/ 56 w 63"/>
                  <a:gd name="T61" fmla="*/ 52 h 92"/>
                  <a:gd name="T62" fmla="*/ 55 w 63"/>
                  <a:gd name="T63" fmla="*/ 19 h 92"/>
                  <a:gd name="T64" fmla="*/ 61 w 63"/>
                  <a:gd name="T65" fmla="*/ 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3" h="92">
                    <a:moveTo>
                      <a:pt x="61" y="6"/>
                    </a:moveTo>
                    <a:cubicBezTo>
                      <a:pt x="63" y="0"/>
                      <a:pt x="55" y="7"/>
                      <a:pt x="54" y="6"/>
                    </a:cubicBezTo>
                    <a:cubicBezTo>
                      <a:pt x="54" y="5"/>
                      <a:pt x="51" y="8"/>
                      <a:pt x="50" y="10"/>
                    </a:cubicBezTo>
                    <a:cubicBezTo>
                      <a:pt x="48" y="13"/>
                      <a:pt x="44" y="17"/>
                      <a:pt x="45" y="14"/>
                    </a:cubicBezTo>
                    <a:cubicBezTo>
                      <a:pt x="45" y="11"/>
                      <a:pt x="43" y="15"/>
                      <a:pt x="39" y="18"/>
                    </a:cubicBezTo>
                    <a:cubicBezTo>
                      <a:pt x="35" y="21"/>
                      <a:pt x="32" y="25"/>
                      <a:pt x="28" y="28"/>
                    </a:cubicBezTo>
                    <a:cubicBezTo>
                      <a:pt x="24" y="30"/>
                      <a:pt x="8" y="38"/>
                      <a:pt x="4" y="41"/>
                    </a:cubicBezTo>
                    <a:cubicBezTo>
                      <a:pt x="0" y="44"/>
                      <a:pt x="6" y="42"/>
                      <a:pt x="12" y="38"/>
                    </a:cubicBezTo>
                    <a:cubicBezTo>
                      <a:pt x="18" y="34"/>
                      <a:pt x="30" y="31"/>
                      <a:pt x="31" y="30"/>
                    </a:cubicBezTo>
                    <a:cubicBezTo>
                      <a:pt x="31" y="30"/>
                      <a:pt x="28" y="33"/>
                      <a:pt x="25" y="38"/>
                    </a:cubicBezTo>
                    <a:cubicBezTo>
                      <a:pt x="21" y="43"/>
                      <a:pt x="21" y="43"/>
                      <a:pt x="19" y="45"/>
                    </a:cubicBezTo>
                    <a:cubicBezTo>
                      <a:pt x="17" y="47"/>
                      <a:pt x="20" y="47"/>
                      <a:pt x="22" y="46"/>
                    </a:cubicBezTo>
                    <a:cubicBezTo>
                      <a:pt x="24" y="44"/>
                      <a:pt x="28" y="40"/>
                      <a:pt x="33" y="36"/>
                    </a:cubicBezTo>
                    <a:cubicBezTo>
                      <a:pt x="37" y="33"/>
                      <a:pt x="41" y="26"/>
                      <a:pt x="40" y="28"/>
                    </a:cubicBezTo>
                    <a:cubicBezTo>
                      <a:pt x="40" y="29"/>
                      <a:pt x="39" y="35"/>
                      <a:pt x="36" y="41"/>
                    </a:cubicBezTo>
                    <a:cubicBezTo>
                      <a:pt x="34" y="48"/>
                      <a:pt x="33" y="47"/>
                      <a:pt x="33" y="47"/>
                    </a:cubicBezTo>
                    <a:cubicBezTo>
                      <a:pt x="33" y="47"/>
                      <a:pt x="36" y="49"/>
                      <a:pt x="37" y="46"/>
                    </a:cubicBezTo>
                    <a:cubicBezTo>
                      <a:pt x="39" y="42"/>
                      <a:pt x="46" y="18"/>
                      <a:pt x="46" y="23"/>
                    </a:cubicBezTo>
                    <a:cubicBezTo>
                      <a:pt x="46" y="27"/>
                      <a:pt x="45" y="40"/>
                      <a:pt x="44" y="42"/>
                    </a:cubicBezTo>
                    <a:cubicBezTo>
                      <a:pt x="44" y="43"/>
                      <a:pt x="45" y="54"/>
                      <a:pt x="44" y="57"/>
                    </a:cubicBezTo>
                    <a:cubicBezTo>
                      <a:pt x="43" y="60"/>
                      <a:pt x="44" y="69"/>
                      <a:pt x="46" y="69"/>
                    </a:cubicBezTo>
                    <a:cubicBezTo>
                      <a:pt x="47" y="69"/>
                      <a:pt x="46" y="60"/>
                      <a:pt x="46" y="56"/>
                    </a:cubicBezTo>
                    <a:cubicBezTo>
                      <a:pt x="46" y="52"/>
                      <a:pt x="49" y="45"/>
                      <a:pt x="48" y="38"/>
                    </a:cubicBezTo>
                    <a:cubicBezTo>
                      <a:pt x="47" y="31"/>
                      <a:pt x="49" y="24"/>
                      <a:pt x="50" y="18"/>
                    </a:cubicBezTo>
                    <a:cubicBezTo>
                      <a:pt x="51" y="13"/>
                      <a:pt x="52" y="12"/>
                      <a:pt x="52" y="13"/>
                    </a:cubicBezTo>
                    <a:cubicBezTo>
                      <a:pt x="53" y="15"/>
                      <a:pt x="54" y="22"/>
                      <a:pt x="53" y="28"/>
                    </a:cubicBezTo>
                    <a:cubicBezTo>
                      <a:pt x="52" y="34"/>
                      <a:pt x="52" y="46"/>
                      <a:pt x="54" y="52"/>
                    </a:cubicBezTo>
                    <a:cubicBezTo>
                      <a:pt x="55" y="59"/>
                      <a:pt x="55" y="70"/>
                      <a:pt x="53" y="77"/>
                    </a:cubicBezTo>
                    <a:cubicBezTo>
                      <a:pt x="51" y="84"/>
                      <a:pt x="52" y="89"/>
                      <a:pt x="54" y="91"/>
                    </a:cubicBezTo>
                    <a:cubicBezTo>
                      <a:pt x="55" y="92"/>
                      <a:pt x="54" y="87"/>
                      <a:pt x="56" y="77"/>
                    </a:cubicBezTo>
                    <a:cubicBezTo>
                      <a:pt x="58" y="68"/>
                      <a:pt x="57" y="67"/>
                      <a:pt x="56" y="52"/>
                    </a:cubicBezTo>
                    <a:cubicBezTo>
                      <a:pt x="54" y="37"/>
                      <a:pt x="54" y="31"/>
                      <a:pt x="55" y="19"/>
                    </a:cubicBezTo>
                    <a:cubicBezTo>
                      <a:pt x="56" y="8"/>
                      <a:pt x="58" y="13"/>
                      <a:pt x="61" y="6"/>
                    </a:cubicBezTo>
                    <a:close/>
                  </a:path>
                </a:pathLst>
              </a:custGeom>
              <a:solidFill>
                <a:srgbClr val="009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8" name="Freeform 1726"/>
              <p:cNvSpPr/>
              <p:nvPr/>
            </p:nvSpPr>
            <p:spPr bwMode="auto">
              <a:xfrm>
                <a:off x="3259138" y="5921375"/>
                <a:ext cx="120650" cy="109538"/>
              </a:xfrm>
              <a:custGeom>
                <a:avLst/>
                <a:gdLst>
                  <a:gd name="T0" fmla="*/ 21 w 39"/>
                  <a:gd name="T1" fmla="*/ 1 h 35"/>
                  <a:gd name="T2" fmla="*/ 6 w 39"/>
                  <a:gd name="T3" fmla="*/ 27 h 35"/>
                  <a:gd name="T4" fmla="*/ 22 w 39"/>
                  <a:gd name="T5" fmla="*/ 34 h 35"/>
                  <a:gd name="T6" fmla="*/ 36 w 39"/>
                  <a:gd name="T7" fmla="*/ 21 h 35"/>
                  <a:gd name="T8" fmla="*/ 21 w 39"/>
                  <a:gd name="T9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5">
                    <a:moveTo>
                      <a:pt x="21" y="1"/>
                    </a:moveTo>
                    <a:cubicBezTo>
                      <a:pt x="10" y="1"/>
                      <a:pt x="0" y="18"/>
                      <a:pt x="6" y="27"/>
                    </a:cubicBezTo>
                    <a:cubicBezTo>
                      <a:pt x="10" y="32"/>
                      <a:pt x="18" y="35"/>
                      <a:pt x="22" y="34"/>
                    </a:cubicBezTo>
                    <a:cubicBezTo>
                      <a:pt x="25" y="34"/>
                      <a:pt x="33" y="32"/>
                      <a:pt x="36" y="21"/>
                    </a:cubicBezTo>
                    <a:cubicBezTo>
                      <a:pt x="39" y="10"/>
                      <a:pt x="32" y="0"/>
                      <a:pt x="21" y="1"/>
                    </a:cubicBezTo>
                    <a:close/>
                  </a:path>
                </a:pathLst>
              </a:custGeom>
              <a:solidFill>
                <a:srgbClr val="EA6C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9" name="Freeform 1727"/>
              <p:cNvSpPr/>
              <p:nvPr/>
            </p:nvSpPr>
            <p:spPr bwMode="auto">
              <a:xfrm>
                <a:off x="3265488" y="5924550"/>
                <a:ext cx="111125" cy="103188"/>
              </a:xfrm>
              <a:custGeom>
                <a:avLst/>
                <a:gdLst>
                  <a:gd name="T0" fmla="*/ 19 w 36"/>
                  <a:gd name="T1" fmla="*/ 1 h 33"/>
                  <a:gd name="T2" fmla="*/ 5 w 36"/>
                  <a:gd name="T3" fmla="*/ 25 h 33"/>
                  <a:gd name="T4" fmla="*/ 20 w 36"/>
                  <a:gd name="T5" fmla="*/ 32 h 33"/>
                  <a:gd name="T6" fmla="*/ 33 w 36"/>
                  <a:gd name="T7" fmla="*/ 20 h 33"/>
                  <a:gd name="T8" fmla="*/ 19 w 36"/>
                  <a:gd name="T9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3">
                    <a:moveTo>
                      <a:pt x="19" y="1"/>
                    </a:moveTo>
                    <a:cubicBezTo>
                      <a:pt x="9" y="2"/>
                      <a:pt x="0" y="17"/>
                      <a:pt x="5" y="25"/>
                    </a:cubicBezTo>
                    <a:cubicBezTo>
                      <a:pt x="8" y="30"/>
                      <a:pt x="17" y="33"/>
                      <a:pt x="20" y="32"/>
                    </a:cubicBezTo>
                    <a:cubicBezTo>
                      <a:pt x="23" y="31"/>
                      <a:pt x="30" y="30"/>
                      <a:pt x="33" y="20"/>
                    </a:cubicBezTo>
                    <a:cubicBezTo>
                      <a:pt x="36" y="10"/>
                      <a:pt x="29" y="0"/>
                      <a:pt x="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0" name="Freeform 1728"/>
              <p:cNvSpPr/>
              <p:nvPr/>
            </p:nvSpPr>
            <p:spPr bwMode="auto">
              <a:xfrm>
                <a:off x="3282950" y="5934075"/>
                <a:ext cx="87313" cy="84138"/>
              </a:xfrm>
              <a:custGeom>
                <a:avLst/>
                <a:gdLst>
                  <a:gd name="T0" fmla="*/ 9 w 28"/>
                  <a:gd name="T1" fmla="*/ 3 h 27"/>
                  <a:gd name="T2" fmla="*/ 3 w 28"/>
                  <a:gd name="T3" fmla="*/ 20 h 27"/>
                  <a:gd name="T4" fmla="*/ 14 w 28"/>
                  <a:gd name="T5" fmla="*/ 26 h 27"/>
                  <a:gd name="T6" fmla="*/ 26 w 28"/>
                  <a:gd name="T7" fmla="*/ 17 h 27"/>
                  <a:gd name="T8" fmla="*/ 9 w 28"/>
                  <a:gd name="T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9" y="3"/>
                    </a:moveTo>
                    <a:cubicBezTo>
                      <a:pt x="1" y="6"/>
                      <a:pt x="0" y="15"/>
                      <a:pt x="3" y="20"/>
                    </a:cubicBezTo>
                    <a:cubicBezTo>
                      <a:pt x="5" y="24"/>
                      <a:pt x="11" y="26"/>
                      <a:pt x="14" y="26"/>
                    </a:cubicBezTo>
                    <a:cubicBezTo>
                      <a:pt x="14" y="26"/>
                      <a:pt x="23" y="27"/>
                      <a:pt x="26" y="17"/>
                    </a:cubicBezTo>
                    <a:cubicBezTo>
                      <a:pt x="28" y="6"/>
                      <a:pt x="16" y="0"/>
                      <a:pt x="9" y="3"/>
                    </a:cubicBezTo>
                    <a:close/>
                  </a:path>
                </a:pathLst>
              </a:custGeom>
              <a:solidFill>
                <a:srgbClr val="C4B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1" name="Freeform 1729"/>
              <p:cNvSpPr/>
              <p:nvPr/>
            </p:nvSpPr>
            <p:spPr bwMode="auto">
              <a:xfrm>
                <a:off x="3295650" y="5946775"/>
                <a:ext cx="65088" cy="71438"/>
              </a:xfrm>
              <a:custGeom>
                <a:avLst/>
                <a:gdLst>
                  <a:gd name="T0" fmla="*/ 1 w 21"/>
                  <a:gd name="T1" fmla="*/ 11 h 23"/>
                  <a:gd name="T2" fmla="*/ 14 w 21"/>
                  <a:gd name="T3" fmla="*/ 20 h 23"/>
                  <a:gd name="T4" fmla="*/ 16 w 21"/>
                  <a:gd name="T5" fmla="*/ 6 h 23"/>
                  <a:gd name="T6" fmla="*/ 1 w 21"/>
                  <a:gd name="T7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3">
                    <a:moveTo>
                      <a:pt x="1" y="11"/>
                    </a:moveTo>
                    <a:cubicBezTo>
                      <a:pt x="0" y="17"/>
                      <a:pt x="10" y="23"/>
                      <a:pt x="14" y="20"/>
                    </a:cubicBezTo>
                    <a:cubicBezTo>
                      <a:pt x="18" y="16"/>
                      <a:pt x="21" y="12"/>
                      <a:pt x="16" y="6"/>
                    </a:cubicBezTo>
                    <a:cubicBezTo>
                      <a:pt x="12" y="0"/>
                      <a:pt x="1" y="5"/>
                      <a:pt x="1" y="11"/>
                    </a:cubicBezTo>
                    <a:close/>
                  </a:path>
                </a:pathLst>
              </a:custGeom>
              <a:solidFill>
                <a:srgbClr val="867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2" name="Freeform 1730"/>
              <p:cNvSpPr/>
              <p:nvPr/>
            </p:nvSpPr>
            <p:spPr bwMode="auto">
              <a:xfrm>
                <a:off x="3324225" y="5999163"/>
                <a:ext cx="17463" cy="19050"/>
              </a:xfrm>
              <a:custGeom>
                <a:avLst/>
                <a:gdLst>
                  <a:gd name="T0" fmla="*/ 1 w 6"/>
                  <a:gd name="T1" fmla="*/ 2 h 6"/>
                  <a:gd name="T2" fmla="*/ 2 w 6"/>
                  <a:gd name="T3" fmla="*/ 5 h 6"/>
                  <a:gd name="T4" fmla="*/ 6 w 6"/>
                  <a:gd name="T5" fmla="*/ 4 h 6"/>
                  <a:gd name="T6" fmla="*/ 4 w 6"/>
                  <a:gd name="T7" fmla="*/ 0 h 6"/>
                  <a:gd name="T8" fmla="*/ 1 w 6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2"/>
                    </a:moveTo>
                    <a:cubicBezTo>
                      <a:pt x="0" y="3"/>
                      <a:pt x="1" y="5"/>
                      <a:pt x="2" y="5"/>
                    </a:cubicBezTo>
                    <a:cubicBezTo>
                      <a:pt x="4" y="6"/>
                      <a:pt x="5" y="5"/>
                      <a:pt x="6" y="4"/>
                    </a:cubicBezTo>
                    <a:cubicBezTo>
                      <a:pt x="6" y="2"/>
                      <a:pt x="6" y="1"/>
                      <a:pt x="4" y="0"/>
                    </a:cubicBezTo>
                    <a:cubicBezTo>
                      <a:pt x="3" y="0"/>
                      <a:pt x="2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3" name="Freeform 1731"/>
              <p:cNvSpPr/>
              <p:nvPr/>
            </p:nvSpPr>
            <p:spPr bwMode="auto">
              <a:xfrm>
                <a:off x="3311525" y="5970588"/>
                <a:ext cx="33338" cy="31750"/>
              </a:xfrm>
              <a:custGeom>
                <a:avLst/>
                <a:gdLst>
                  <a:gd name="T0" fmla="*/ 1 w 11"/>
                  <a:gd name="T1" fmla="*/ 3 h 10"/>
                  <a:gd name="T2" fmla="*/ 3 w 11"/>
                  <a:gd name="T3" fmla="*/ 9 h 10"/>
                  <a:gd name="T4" fmla="*/ 10 w 11"/>
                  <a:gd name="T5" fmla="*/ 7 h 10"/>
                  <a:gd name="T6" fmla="*/ 7 w 11"/>
                  <a:gd name="T7" fmla="*/ 1 h 10"/>
                  <a:gd name="T8" fmla="*/ 1 w 11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1" y="3"/>
                    </a:moveTo>
                    <a:cubicBezTo>
                      <a:pt x="0" y="6"/>
                      <a:pt x="1" y="8"/>
                      <a:pt x="3" y="9"/>
                    </a:cubicBezTo>
                    <a:cubicBezTo>
                      <a:pt x="6" y="10"/>
                      <a:pt x="9" y="9"/>
                      <a:pt x="10" y="7"/>
                    </a:cubicBezTo>
                    <a:cubicBezTo>
                      <a:pt x="11" y="4"/>
                      <a:pt x="9" y="2"/>
                      <a:pt x="7" y="1"/>
                    </a:cubicBezTo>
                    <a:cubicBezTo>
                      <a:pt x="5" y="0"/>
                      <a:pt x="2" y="1"/>
                      <a:pt x="1" y="3"/>
                    </a:cubicBezTo>
                    <a:close/>
                  </a:path>
                </a:pathLst>
              </a:custGeom>
              <a:solidFill>
                <a:srgbClr val="5431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4" name="Freeform 1732"/>
              <p:cNvSpPr/>
              <p:nvPr/>
            </p:nvSpPr>
            <p:spPr bwMode="auto">
              <a:xfrm>
                <a:off x="3265488" y="5794375"/>
                <a:ext cx="65088" cy="106363"/>
              </a:xfrm>
              <a:custGeom>
                <a:avLst/>
                <a:gdLst>
                  <a:gd name="T0" fmla="*/ 5 w 21"/>
                  <a:gd name="T1" fmla="*/ 31 h 34"/>
                  <a:gd name="T2" fmla="*/ 19 w 21"/>
                  <a:gd name="T3" fmla="*/ 15 h 34"/>
                  <a:gd name="T4" fmla="*/ 11 w 21"/>
                  <a:gd name="T5" fmla="*/ 4 h 34"/>
                  <a:gd name="T6" fmla="*/ 6 w 21"/>
                  <a:gd name="T7" fmla="*/ 19 h 34"/>
                  <a:gd name="T8" fmla="*/ 5 w 21"/>
                  <a:gd name="T9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4">
                    <a:moveTo>
                      <a:pt x="5" y="31"/>
                    </a:moveTo>
                    <a:cubicBezTo>
                      <a:pt x="5" y="31"/>
                      <a:pt x="16" y="23"/>
                      <a:pt x="19" y="15"/>
                    </a:cubicBezTo>
                    <a:cubicBezTo>
                      <a:pt x="21" y="6"/>
                      <a:pt x="16" y="0"/>
                      <a:pt x="11" y="4"/>
                    </a:cubicBezTo>
                    <a:cubicBezTo>
                      <a:pt x="5" y="9"/>
                      <a:pt x="11" y="9"/>
                      <a:pt x="6" y="19"/>
                    </a:cubicBezTo>
                    <a:cubicBezTo>
                      <a:pt x="0" y="31"/>
                      <a:pt x="0" y="34"/>
                      <a:pt x="5" y="31"/>
                    </a:cubicBezTo>
                    <a:close/>
                  </a:path>
                </a:pathLst>
              </a:custGeom>
              <a:solidFill>
                <a:srgbClr val="F3A2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5" name="Freeform 1733"/>
              <p:cNvSpPr/>
              <p:nvPr/>
            </p:nvSpPr>
            <p:spPr bwMode="auto">
              <a:xfrm>
                <a:off x="3276600" y="5803900"/>
                <a:ext cx="50800" cy="80963"/>
              </a:xfrm>
              <a:custGeom>
                <a:avLst/>
                <a:gdLst>
                  <a:gd name="T0" fmla="*/ 6 w 16"/>
                  <a:gd name="T1" fmla="*/ 15 h 26"/>
                  <a:gd name="T2" fmla="*/ 3 w 16"/>
                  <a:gd name="T3" fmla="*/ 24 h 26"/>
                  <a:gd name="T4" fmla="*/ 14 w 16"/>
                  <a:gd name="T5" fmla="*/ 11 h 26"/>
                  <a:gd name="T6" fmla="*/ 11 w 16"/>
                  <a:gd name="T7" fmla="*/ 0 h 26"/>
                  <a:gd name="T8" fmla="*/ 6 w 16"/>
                  <a:gd name="T9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6" y="15"/>
                    </a:moveTo>
                    <a:cubicBezTo>
                      <a:pt x="2" y="22"/>
                      <a:pt x="0" y="26"/>
                      <a:pt x="3" y="24"/>
                    </a:cubicBezTo>
                    <a:cubicBezTo>
                      <a:pt x="3" y="24"/>
                      <a:pt x="12" y="17"/>
                      <a:pt x="14" y="11"/>
                    </a:cubicBezTo>
                    <a:cubicBezTo>
                      <a:pt x="16" y="6"/>
                      <a:pt x="13" y="0"/>
                      <a:pt x="11" y="0"/>
                    </a:cubicBezTo>
                    <a:cubicBezTo>
                      <a:pt x="6" y="2"/>
                      <a:pt x="9" y="9"/>
                      <a:pt x="6" y="15"/>
                    </a:cubicBezTo>
                    <a:close/>
                  </a:path>
                </a:pathLst>
              </a:custGeom>
              <a:solidFill>
                <a:srgbClr val="F5B1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6" name="Freeform 1734"/>
              <p:cNvSpPr/>
              <p:nvPr/>
            </p:nvSpPr>
            <p:spPr bwMode="auto">
              <a:xfrm>
                <a:off x="3255963" y="5800725"/>
                <a:ext cx="42863" cy="96838"/>
              </a:xfrm>
              <a:custGeom>
                <a:avLst/>
                <a:gdLst>
                  <a:gd name="T0" fmla="*/ 1 w 14"/>
                  <a:gd name="T1" fmla="*/ 29 h 31"/>
                  <a:gd name="T2" fmla="*/ 8 w 14"/>
                  <a:gd name="T3" fmla="*/ 25 h 31"/>
                  <a:gd name="T4" fmla="*/ 13 w 14"/>
                  <a:gd name="T5" fmla="*/ 9 h 31"/>
                  <a:gd name="T6" fmla="*/ 7 w 14"/>
                  <a:gd name="T7" fmla="*/ 3 h 31"/>
                  <a:gd name="T8" fmla="*/ 2 w 14"/>
                  <a:gd name="T9" fmla="*/ 13 h 31"/>
                  <a:gd name="T10" fmla="*/ 1 w 14"/>
                  <a:gd name="T11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31">
                    <a:moveTo>
                      <a:pt x="1" y="29"/>
                    </a:moveTo>
                    <a:cubicBezTo>
                      <a:pt x="1" y="30"/>
                      <a:pt x="6" y="31"/>
                      <a:pt x="8" y="25"/>
                    </a:cubicBezTo>
                    <a:cubicBezTo>
                      <a:pt x="11" y="20"/>
                      <a:pt x="14" y="12"/>
                      <a:pt x="13" y="9"/>
                    </a:cubicBezTo>
                    <a:cubicBezTo>
                      <a:pt x="13" y="6"/>
                      <a:pt x="10" y="0"/>
                      <a:pt x="7" y="3"/>
                    </a:cubicBezTo>
                    <a:cubicBezTo>
                      <a:pt x="3" y="5"/>
                      <a:pt x="1" y="9"/>
                      <a:pt x="2" y="13"/>
                    </a:cubicBezTo>
                    <a:cubicBezTo>
                      <a:pt x="3" y="18"/>
                      <a:pt x="0" y="27"/>
                      <a:pt x="1" y="29"/>
                    </a:cubicBezTo>
                    <a:close/>
                  </a:path>
                </a:pathLst>
              </a:custGeom>
              <a:solidFill>
                <a:srgbClr val="E89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7" name="Freeform 1735"/>
              <p:cNvSpPr/>
              <p:nvPr/>
            </p:nvSpPr>
            <p:spPr bwMode="auto">
              <a:xfrm>
                <a:off x="3265488" y="5803900"/>
                <a:ext cx="23813" cy="84138"/>
              </a:xfrm>
              <a:custGeom>
                <a:avLst/>
                <a:gdLst>
                  <a:gd name="T0" fmla="*/ 1 w 8"/>
                  <a:gd name="T1" fmla="*/ 24 h 27"/>
                  <a:gd name="T2" fmla="*/ 7 w 8"/>
                  <a:gd name="T3" fmla="*/ 11 h 27"/>
                  <a:gd name="T4" fmla="*/ 7 w 8"/>
                  <a:gd name="T5" fmla="*/ 3 h 27"/>
                  <a:gd name="T6" fmla="*/ 2 w 8"/>
                  <a:gd name="T7" fmla="*/ 4 h 27"/>
                  <a:gd name="T8" fmla="*/ 1 w 8"/>
                  <a:gd name="T9" fmla="*/ 13 h 27"/>
                  <a:gd name="T10" fmla="*/ 0 w 8"/>
                  <a:gd name="T11" fmla="*/ 21 h 27"/>
                  <a:gd name="T12" fmla="*/ 1 w 8"/>
                  <a:gd name="T13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7">
                    <a:moveTo>
                      <a:pt x="1" y="24"/>
                    </a:moveTo>
                    <a:cubicBezTo>
                      <a:pt x="1" y="24"/>
                      <a:pt x="5" y="17"/>
                      <a:pt x="7" y="11"/>
                    </a:cubicBezTo>
                    <a:cubicBezTo>
                      <a:pt x="7" y="9"/>
                      <a:pt x="8" y="5"/>
                      <a:pt x="7" y="3"/>
                    </a:cubicBezTo>
                    <a:cubicBezTo>
                      <a:pt x="7" y="2"/>
                      <a:pt x="4" y="0"/>
                      <a:pt x="2" y="4"/>
                    </a:cubicBezTo>
                    <a:cubicBezTo>
                      <a:pt x="0" y="8"/>
                      <a:pt x="1" y="10"/>
                      <a:pt x="1" y="13"/>
                    </a:cubicBezTo>
                    <a:cubicBezTo>
                      <a:pt x="1" y="15"/>
                      <a:pt x="1" y="19"/>
                      <a:pt x="0" y="21"/>
                    </a:cubicBezTo>
                    <a:cubicBezTo>
                      <a:pt x="0" y="23"/>
                      <a:pt x="1" y="27"/>
                      <a:pt x="1" y="24"/>
                    </a:cubicBezTo>
                    <a:close/>
                  </a:path>
                </a:pathLst>
              </a:custGeom>
              <a:solidFill>
                <a:srgbClr val="F4AF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8" name="Freeform 1736"/>
              <p:cNvSpPr/>
              <p:nvPr/>
            </p:nvSpPr>
            <p:spPr bwMode="auto">
              <a:xfrm>
                <a:off x="3317875" y="6175375"/>
                <a:ext cx="98425" cy="61913"/>
              </a:xfrm>
              <a:custGeom>
                <a:avLst/>
                <a:gdLst>
                  <a:gd name="T0" fmla="*/ 28 w 32"/>
                  <a:gd name="T1" fmla="*/ 20 h 20"/>
                  <a:gd name="T2" fmla="*/ 32 w 32"/>
                  <a:gd name="T3" fmla="*/ 13 h 20"/>
                  <a:gd name="T4" fmla="*/ 6 w 32"/>
                  <a:gd name="T5" fmla="*/ 0 h 20"/>
                  <a:gd name="T6" fmla="*/ 0 w 32"/>
                  <a:gd name="T7" fmla="*/ 10 h 20"/>
                  <a:gd name="T8" fmla="*/ 28 w 32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0">
                    <a:moveTo>
                      <a:pt x="28" y="20"/>
                    </a:moveTo>
                    <a:cubicBezTo>
                      <a:pt x="29" y="18"/>
                      <a:pt x="31" y="16"/>
                      <a:pt x="32" y="13"/>
                    </a:cubicBezTo>
                    <a:cubicBezTo>
                      <a:pt x="28" y="11"/>
                      <a:pt x="16" y="5"/>
                      <a:pt x="6" y="0"/>
                    </a:cubicBezTo>
                    <a:cubicBezTo>
                      <a:pt x="4" y="3"/>
                      <a:pt x="2" y="7"/>
                      <a:pt x="0" y="10"/>
                    </a:cubicBezTo>
                    <a:cubicBezTo>
                      <a:pt x="12" y="12"/>
                      <a:pt x="24" y="18"/>
                      <a:pt x="28" y="2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9" name="Freeform 1737"/>
              <p:cNvSpPr/>
              <p:nvPr/>
            </p:nvSpPr>
            <p:spPr bwMode="auto">
              <a:xfrm>
                <a:off x="3341688" y="6119813"/>
                <a:ext cx="96838" cy="84138"/>
              </a:xfrm>
              <a:custGeom>
                <a:avLst/>
                <a:gdLst>
                  <a:gd name="T0" fmla="*/ 7 w 31"/>
                  <a:gd name="T1" fmla="*/ 0 h 27"/>
                  <a:gd name="T2" fmla="*/ 6 w 31"/>
                  <a:gd name="T3" fmla="*/ 2 h 27"/>
                  <a:gd name="T4" fmla="*/ 0 w 31"/>
                  <a:gd name="T5" fmla="*/ 15 h 27"/>
                  <a:gd name="T6" fmla="*/ 26 w 31"/>
                  <a:gd name="T7" fmla="*/ 27 h 27"/>
                  <a:gd name="T8" fmla="*/ 30 w 31"/>
                  <a:gd name="T9" fmla="*/ 19 h 27"/>
                  <a:gd name="T10" fmla="*/ 31 w 31"/>
                  <a:gd name="T11" fmla="*/ 17 h 27"/>
                  <a:gd name="T12" fmla="*/ 26 w 31"/>
                  <a:gd name="T13" fmla="*/ 11 h 27"/>
                  <a:gd name="T14" fmla="*/ 7 w 31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7">
                    <a:moveTo>
                      <a:pt x="7" y="0"/>
                    </a:moveTo>
                    <a:cubicBezTo>
                      <a:pt x="6" y="1"/>
                      <a:pt x="6" y="1"/>
                      <a:pt x="6" y="2"/>
                    </a:cubicBezTo>
                    <a:cubicBezTo>
                      <a:pt x="4" y="6"/>
                      <a:pt x="2" y="10"/>
                      <a:pt x="0" y="15"/>
                    </a:cubicBezTo>
                    <a:cubicBezTo>
                      <a:pt x="13" y="19"/>
                      <a:pt x="22" y="25"/>
                      <a:pt x="26" y="27"/>
                    </a:cubicBezTo>
                    <a:cubicBezTo>
                      <a:pt x="28" y="24"/>
                      <a:pt x="29" y="22"/>
                      <a:pt x="30" y="19"/>
                    </a:cubicBezTo>
                    <a:cubicBezTo>
                      <a:pt x="31" y="18"/>
                      <a:pt x="31" y="18"/>
                      <a:pt x="31" y="17"/>
                    </a:cubicBezTo>
                    <a:cubicBezTo>
                      <a:pt x="30" y="16"/>
                      <a:pt x="28" y="14"/>
                      <a:pt x="26" y="11"/>
                    </a:cubicBezTo>
                    <a:cubicBezTo>
                      <a:pt x="23" y="6"/>
                      <a:pt x="15" y="3"/>
                      <a:pt x="7" y="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0" name="Freeform 1738"/>
              <p:cNvSpPr/>
              <p:nvPr/>
            </p:nvSpPr>
            <p:spPr bwMode="auto">
              <a:xfrm>
                <a:off x="3335338" y="6167438"/>
                <a:ext cx="87313" cy="49213"/>
              </a:xfrm>
              <a:custGeom>
                <a:avLst/>
                <a:gdLst>
                  <a:gd name="T0" fmla="*/ 26 w 28"/>
                  <a:gd name="T1" fmla="*/ 16 h 16"/>
                  <a:gd name="T2" fmla="*/ 28 w 28"/>
                  <a:gd name="T3" fmla="*/ 12 h 16"/>
                  <a:gd name="T4" fmla="*/ 2 w 28"/>
                  <a:gd name="T5" fmla="*/ 0 h 16"/>
                  <a:gd name="T6" fmla="*/ 0 w 28"/>
                  <a:gd name="T7" fmla="*/ 3 h 16"/>
                  <a:gd name="T8" fmla="*/ 26 w 28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6">
                    <a:moveTo>
                      <a:pt x="26" y="16"/>
                    </a:moveTo>
                    <a:cubicBezTo>
                      <a:pt x="27" y="15"/>
                      <a:pt x="28" y="14"/>
                      <a:pt x="28" y="12"/>
                    </a:cubicBezTo>
                    <a:cubicBezTo>
                      <a:pt x="24" y="10"/>
                      <a:pt x="15" y="4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0" y="8"/>
                      <a:pt x="22" y="14"/>
                      <a:pt x="26" y="16"/>
                    </a:cubicBezTo>
                    <a:close/>
                  </a:path>
                </a:pathLst>
              </a:custGeom>
              <a:solidFill>
                <a:srgbClr val="AC0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1" name="Freeform 1739"/>
              <p:cNvSpPr/>
              <p:nvPr/>
            </p:nvSpPr>
            <p:spPr bwMode="auto">
              <a:xfrm>
                <a:off x="3386138" y="6005513"/>
                <a:ext cx="74613" cy="80963"/>
              </a:xfrm>
              <a:custGeom>
                <a:avLst/>
                <a:gdLst>
                  <a:gd name="T0" fmla="*/ 24 w 24"/>
                  <a:gd name="T1" fmla="*/ 26 h 26"/>
                  <a:gd name="T2" fmla="*/ 24 w 24"/>
                  <a:gd name="T3" fmla="*/ 17 h 26"/>
                  <a:gd name="T4" fmla="*/ 2 w 24"/>
                  <a:gd name="T5" fmla="*/ 0 h 26"/>
                  <a:gd name="T6" fmla="*/ 0 w 24"/>
                  <a:gd name="T7" fmla="*/ 13 h 26"/>
                  <a:gd name="T8" fmla="*/ 24 w 24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4" y="26"/>
                    </a:moveTo>
                    <a:cubicBezTo>
                      <a:pt x="24" y="23"/>
                      <a:pt x="24" y="20"/>
                      <a:pt x="24" y="17"/>
                    </a:cubicBezTo>
                    <a:cubicBezTo>
                      <a:pt x="21" y="15"/>
                      <a:pt x="10" y="4"/>
                      <a:pt x="2" y="0"/>
                    </a:cubicBezTo>
                    <a:cubicBezTo>
                      <a:pt x="2" y="4"/>
                      <a:pt x="1" y="9"/>
                      <a:pt x="0" y="13"/>
                    </a:cubicBezTo>
                    <a:cubicBezTo>
                      <a:pt x="9" y="17"/>
                      <a:pt x="20" y="23"/>
                      <a:pt x="24" y="26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2" name="Freeform 1740"/>
              <p:cNvSpPr/>
              <p:nvPr/>
            </p:nvSpPr>
            <p:spPr bwMode="auto">
              <a:xfrm>
                <a:off x="3373438" y="6051550"/>
                <a:ext cx="84138" cy="84138"/>
              </a:xfrm>
              <a:custGeom>
                <a:avLst/>
                <a:gdLst>
                  <a:gd name="T0" fmla="*/ 0 w 27"/>
                  <a:gd name="T1" fmla="*/ 12 h 27"/>
                  <a:gd name="T2" fmla="*/ 1 w 27"/>
                  <a:gd name="T3" fmla="*/ 12 h 27"/>
                  <a:gd name="T4" fmla="*/ 25 w 27"/>
                  <a:gd name="T5" fmla="*/ 27 h 27"/>
                  <a:gd name="T6" fmla="*/ 27 w 27"/>
                  <a:gd name="T7" fmla="*/ 15 h 27"/>
                  <a:gd name="T8" fmla="*/ 11 w 27"/>
                  <a:gd name="T9" fmla="*/ 4 h 27"/>
                  <a:gd name="T10" fmla="*/ 4 w 27"/>
                  <a:gd name="T11" fmla="*/ 0 h 27"/>
                  <a:gd name="T12" fmla="*/ 0 w 27"/>
                  <a:gd name="T13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7">
                    <a:moveTo>
                      <a:pt x="0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2" y="14"/>
                      <a:pt x="21" y="23"/>
                      <a:pt x="25" y="27"/>
                    </a:cubicBezTo>
                    <a:cubicBezTo>
                      <a:pt x="26" y="23"/>
                      <a:pt x="27" y="19"/>
                      <a:pt x="27" y="15"/>
                    </a:cubicBezTo>
                    <a:cubicBezTo>
                      <a:pt x="25" y="14"/>
                      <a:pt x="18" y="9"/>
                      <a:pt x="11" y="4"/>
                    </a:cubicBezTo>
                    <a:cubicBezTo>
                      <a:pt x="9" y="3"/>
                      <a:pt x="7" y="1"/>
                      <a:pt x="4" y="0"/>
                    </a:cubicBezTo>
                    <a:cubicBezTo>
                      <a:pt x="3" y="4"/>
                      <a:pt x="2" y="8"/>
                      <a:pt x="0" y="12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3" name="Freeform 1741"/>
              <p:cNvSpPr/>
              <p:nvPr/>
            </p:nvSpPr>
            <p:spPr bwMode="auto">
              <a:xfrm>
                <a:off x="3386138" y="6045200"/>
                <a:ext cx="74613" cy="53975"/>
              </a:xfrm>
              <a:custGeom>
                <a:avLst/>
                <a:gdLst>
                  <a:gd name="T0" fmla="*/ 7 w 24"/>
                  <a:gd name="T1" fmla="*/ 6 h 17"/>
                  <a:gd name="T2" fmla="*/ 23 w 24"/>
                  <a:gd name="T3" fmla="*/ 17 h 17"/>
                  <a:gd name="T4" fmla="*/ 24 w 24"/>
                  <a:gd name="T5" fmla="*/ 13 h 17"/>
                  <a:gd name="T6" fmla="*/ 0 w 24"/>
                  <a:gd name="T7" fmla="*/ 0 h 17"/>
                  <a:gd name="T8" fmla="*/ 0 w 24"/>
                  <a:gd name="T9" fmla="*/ 2 h 17"/>
                  <a:gd name="T10" fmla="*/ 7 w 24"/>
                  <a:gd name="T1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7">
                    <a:moveTo>
                      <a:pt x="7" y="6"/>
                    </a:moveTo>
                    <a:cubicBezTo>
                      <a:pt x="14" y="11"/>
                      <a:pt x="21" y="16"/>
                      <a:pt x="23" y="17"/>
                    </a:cubicBezTo>
                    <a:cubicBezTo>
                      <a:pt x="24" y="16"/>
                      <a:pt x="24" y="14"/>
                      <a:pt x="24" y="13"/>
                    </a:cubicBezTo>
                    <a:cubicBezTo>
                      <a:pt x="20" y="10"/>
                      <a:pt x="9" y="4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5"/>
                      <a:pt x="7" y="6"/>
                    </a:cubicBezTo>
                    <a:close/>
                  </a:path>
                </a:pathLst>
              </a:custGeom>
              <a:solidFill>
                <a:srgbClr val="AC0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4" name="Freeform 1742"/>
              <p:cNvSpPr/>
              <p:nvPr/>
            </p:nvSpPr>
            <p:spPr bwMode="auto">
              <a:xfrm>
                <a:off x="3373438" y="5878513"/>
                <a:ext cx="87313" cy="142875"/>
              </a:xfrm>
              <a:custGeom>
                <a:avLst/>
                <a:gdLst>
                  <a:gd name="T0" fmla="*/ 1 w 28"/>
                  <a:gd name="T1" fmla="*/ 4 h 46"/>
                  <a:gd name="T2" fmla="*/ 2 w 28"/>
                  <a:gd name="T3" fmla="*/ 15 h 46"/>
                  <a:gd name="T4" fmla="*/ 6 w 28"/>
                  <a:gd name="T5" fmla="*/ 29 h 46"/>
                  <a:gd name="T6" fmla="*/ 28 w 28"/>
                  <a:gd name="T7" fmla="*/ 46 h 46"/>
                  <a:gd name="T8" fmla="*/ 6 w 28"/>
                  <a:gd name="T9" fmla="*/ 2 h 46"/>
                  <a:gd name="T10" fmla="*/ 1 w 28"/>
                  <a:gd name="T11" fmla="*/ 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">
                    <a:moveTo>
                      <a:pt x="1" y="4"/>
                    </a:moveTo>
                    <a:cubicBezTo>
                      <a:pt x="0" y="7"/>
                      <a:pt x="0" y="11"/>
                      <a:pt x="2" y="15"/>
                    </a:cubicBezTo>
                    <a:cubicBezTo>
                      <a:pt x="4" y="19"/>
                      <a:pt x="6" y="24"/>
                      <a:pt x="6" y="29"/>
                    </a:cubicBezTo>
                    <a:cubicBezTo>
                      <a:pt x="16" y="34"/>
                      <a:pt x="27" y="45"/>
                      <a:pt x="28" y="46"/>
                    </a:cubicBezTo>
                    <a:cubicBezTo>
                      <a:pt x="25" y="24"/>
                      <a:pt x="8" y="5"/>
                      <a:pt x="6" y="2"/>
                    </a:cubicBezTo>
                    <a:cubicBezTo>
                      <a:pt x="4" y="0"/>
                      <a:pt x="2" y="2"/>
                      <a:pt x="1" y="4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5" name="Freeform 1743"/>
              <p:cNvSpPr/>
              <p:nvPr/>
            </p:nvSpPr>
            <p:spPr bwMode="auto">
              <a:xfrm>
                <a:off x="3392488" y="5969000"/>
                <a:ext cx="71438" cy="88900"/>
              </a:xfrm>
              <a:custGeom>
                <a:avLst/>
                <a:gdLst>
                  <a:gd name="T0" fmla="*/ 22 w 23"/>
                  <a:gd name="T1" fmla="*/ 29 h 29"/>
                  <a:gd name="T2" fmla="*/ 23 w 23"/>
                  <a:gd name="T3" fmla="*/ 25 h 29"/>
                  <a:gd name="T4" fmla="*/ 22 w 23"/>
                  <a:gd name="T5" fmla="*/ 17 h 29"/>
                  <a:gd name="T6" fmla="*/ 0 w 23"/>
                  <a:gd name="T7" fmla="*/ 0 h 29"/>
                  <a:gd name="T8" fmla="*/ 0 w 23"/>
                  <a:gd name="T9" fmla="*/ 12 h 29"/>
                  <a:gd name="T10" fmla="*/ 22 w 23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9">
                    <a:moveTo>
                      <a:pt x="22" y="29"/>
                    </a:moveTo>
                    <a:cubicBezTo>
                      <a:pt x="23" y="28"/>
                      <a:pt x="23" y="26"/>
                      <a:pt x="23" y="25"/>
                    </a:cubicBezTo>
                    <a:cubicBezTo>
                      <a:pt x="23" y="22"/>
                      <a:pt x="22" y="19"/>
                      <a:pt x="22" y="17"/>
                    </a:cubicBezTo>
                    <a:cubicBezTo>
                      <a:pt x="21" y="16"/>
                      <a:pt x="10" y="5"/>
                      <a:pt x="0" y="0"/>
                    </a:cubicBezTo>
                    <a:cubicBezTo>
                      <a:pt x="1" y="4"/>
                      <a:pt x="1" y="8"/>
                      <a:pt x="0" y="12"/>
                    </a:cubicBezTo>
                    <a:cubicBezTo>
                      <a:pt x="8" y="16"/>
                      <a:pt x="19" y="27"/>
                      <a:pt x="22" y="29"/>
                    </a:cubicBezTo>
                    <a:close/>
                  </a:path>
                </a:pathLst>
              </a:custGeom>
              <a:solidFill>
                <a:srgbClr val="CC0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6" name="Freeform 1744"/>
              <p:cNvSpPr/>
              <p:nvPr/>
            </p:nvSpPr>
            <p:spPr bwMode="auto">
              <a:xfrm>
                <a:off x="3363913" y="6089650"/>
                <a:ext cx="87313" cy="82550"/>
              </a:xfrm>
              <a:custGeom>
                <a:avLst/>
                <a:gdLst>
                  <a:gd name="T0" fmla="*/ 0 w 28"/>
                  <a:gd name="T1" fmla="*/ 10 h 27"/>
                  <a:gd name="T2" fmla="*/ 19 w 28"/>
                  <a:gd name="T3" fmla="*/ 21 h 27"/>
                  <a:gd name="T4" fmla="*/ 24 w 28"/>
                  <a:gd name="T5" fmla="*/ 27 h 27"/>
                  <a:gd name="T6" fmla="*/ 28 w 28"/>
                  <a:gd name="T7" fmla="*/ 15 h 27"/>
                  <a:gd name="T8" fmla="*/ 4 w 28"/>
                  <a:gd name="T9" fmla="*/ 0 h 27"/>
                  <a:gd name="T10" fmla="*/ 3 w 28"/>
                  <a:gd name="T11" fmla="*/ 0 h 27"/>
                  <a:gd name="T12" fmla="*/ 0 w 28"/>
                  <a:gd name="T13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7">
                    <a:moveTo>
                      <a:pt x="0" y="10"/>
                    </a:moveTo>
                    <a:cubicBezTo>
                      <a:pt x="8" y="13"/>
                      <a:pt x="16" y="16"/>
                      <a:pt x="19" y="21"/>
                    </a:cubicBezTo>
                    <a:cubicBezTo>
                      <a:pt x="21" y="24"/>
                      <a:pt x="23" y="26"/>
                      <a:pt x="24" y="27"/>
                    </a:cubicBezTo>
                    <a:cubicBezTo>
                      <a:pt x="26" y="23"/>
                      <a:pt x="27" y="19"/>
                      <a:pt x="28" y="15"/>
                    </a:cubicBezTo>
                    <a:cubicBezTo>
                      <a:pt x="24" y="11"/>
                      <a:pt x="15" y="2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2" y="3"/>
                      <a:pt x="1" y="7"/>
                      <a:pt x="0" y="10"/>
                    </a:cubicBezTo>
                    <a:close/>
                  </a:path>
                </a:pathLst>
              </a:custGeom>
              <a:solidFill>
                <a:srgbClr val="CC0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7" name="Freeform 1745"/>
              <p:cNvSpPr/>
              <p:nvPr/>
            </p:nvSpPr>
            <p:spPr bwMode="auto">
              <a:xfrm>
                <a:off x="3208338" y="6324600"/>
                <a:ext cx="112713" cy="65088"/>
              </a:xfrm>
              <a:custGeom>
                <a:avLst/>
                <a:gdLst>
                  <a:gd name="T0" fmla="*/ 0 w 36"/>
                  <a:gd name="T1" fmla="*/ 20 h 21"/>
                  <a:gd name="T2" fmla="*/ 22 w 36"/>
                  <a:gd name="T3" fmla="*/ 21 h 21"/>
                  <a:gd name="T4" fmla="*/ 36 w 36"/>
                  <a:gd name="T5" fmla="*/ 6 h 21"/>
                  <a:gd name="T6" fmla="*/ 20 w 36"/>
                  <a:gd name="T7" fmla="*/ 0 h 21"/>
                  <a:gd name="T8" fmla="*/ 12 w 36"/>
                  <a:gd name="T9" fmla="*/ 0 h 21"/>
                  <a:gd name="T10" fmla="*/ 0 w 36"/>
                  <a:gd name="T1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1">
                    <a:moveTo>
                      <a:pt x="0" y="20"/>
                    </a:moveTo>
                    <a:cubicBezTo>
                      <a:pt x="9" y="21"/>
                      <a:pt x="17" y="21"/>
                      <a:pt x="22" y="21"/>
                    </a:cubicBezTo>
                    <a:cubicBezTo>
                      <a:pt x="26" y="17"/>
                      <a:pt x="31" y="12"/>
                      <a:pt x="36" y="6"/>
                    </a:cubicBezTo>
                    <a:cubicBezTo>
                      <a:pt x="33" y="4"/>
                      <a:pt x="28" y="1"/>
                      <a:pt x="20" y="0"/>
                    </a:cubicBezTo>
                    <a:cubicBezTo>
                      <a:pt x="18" y="0"/>
                      <a:pt x="15" y="0"/>
                      <a:pt x="12" y="0"/>
                    </a:cubicBezTo>
                    <a:cubicBezTo>
                      <a:pt x="8" y="6"/>
                      <a:pt x="3" y="13"/>
                      <a:pt x="0" y="2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8" name="Freeform 1746"/>
              <p:cNvSpPr/>
              <p:nvPr/>
            </p:nvSpPr>
            <p:spPr bwMode="auto">
              <a:xfrm>
                <a:off x="3252788" y="6249988"/>
                <a:ext cx="120650" cy="84138"/>
              </a:xfrm>
              <a:custGeom>
                <a:avLst/>
                <a:gdLst>
                  <a:gd name="T0" fmla="*/ 4 w 39"/>
                  <a:gd name="T1" fmla="*/ 20 h 27"/>
                  <a:gd name="T2" fmla="*/ 25 w 39"/>
                  <a:gd name="T3" fmla="*/ 27 h 27"/>
                  <a:gd name="T4" fmla="*/ 39 w 39"/>
                  <a:gd name="T5" fmla="*/ 9 h 27"/>
                  <a:gd name="T6" fmla="*/ 13 w 39"/>
                  <a:gd name="T7" fmla="*/ 0 h 27"/>
                  <a:gd name="T8" fmla="*/ 0 w 39"/>
                  <a:gd name="T9" fmla="*/ 20 h 27"/>
                  <a:gd name="T10" fmla="*/ 4 w 39"/>
                  <a:gd name="T11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27">
                    <a:moveTo>
                      <a:pt x="4" y="20"/>
                    </a:moveTo>
                    <a:cubicBezTo>
                      <a:pt x="12" y="19"/>
                      <a:pt x="21" y="24"/>
                      <a:pt x="25" y="27"/>
                    </a:cubicBezTo>
                    <a:cubicBezTo>
                      <a:pt x="30" y="21"/>
                      <a:pt x="34" y="15"/>
                      <a:pt x="39" y="9"/>
                    </a:cubicBezTo>
                    <a:cubicBezTo>
                      <a:pt x="35" y="7"/>
                      <a:pt x="22" y="3"/>
                      <a:pt x="13" y="0"/>
                    </a:cubicBezTo>
                    <a:cubicBezTo>
                      <a:pt x="8" y="8"/>
                      <a:pt x="3" y="15"/>
                      <a:pt x="0" y="20"/>
                    </a:cubicBezTo>
                    <a:cubicBezTo>
                      <a:pt x="1" y="20"/>
                      <a:pt x="3" y="20"/>
                      <a:pt x="4" y="2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9" name="Freeform 1747"/>
              <p:cNvSpPr/>
              <p:nvPr/>
            </p:nvSpPr>
            <p:spPr bwMode="auto">
              <a:xfrm>
                <a:off x="3246438" y="6308725"/>
                <a:ext cx="84138" cy="34925"/>
              </a:xfrm>
              <a:custGeom>
                <a:avLst/>
                <a:gdLst>
                  <a:gd name="T0" fmla="*/ 2 w 27"/>
                  <a:gd name="T1" fmla="*/ 1 h 11"/>
                  <a:gd name="T2" fmla="*/ 0 w 27"/>
                  <a:gd name="T3" fmla="*/ 5 h 11"/>
                  <a:gd name="T4" fmla="*/ 0 w 27"/>
                  <a:gd name="T5" fmla="*/ 5 h 11"/>
                  <a:gd name="T6" fmla="*/ 8 w 27"/>
                  <a:gd name="T7" fmla="*/ 5 h 11"/>
                  <a:gd name="T8" fmla="*/ 24 w 27"/>
                  <a:gd name="T9" fmla="*/ 11 h 11"/>
                  <a:gd name="T10" fmla="*/ 27 w 27"/>
                  <a:gd name="T11" fmla="*/ 8 h 11"/>
                  <a:gd name="T12" fmla="*/ 6 w 27"/>
                  <a:gd name="T13" fmla="*/ 1 h 11"/>
                  <a:gd name="T14" fmla="*/ 2 w 27"/>
                  <a:gd name="T1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1">
                    <a:moveTo>
                      <a:pt x="2" y="1"/>
                    </a:moveTo>
                    <a:cubicBezTo>
                      <a:pt x="1" y="2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5"/>
                      <a:pt x="6" y="5"/>
                      <a:pt x="8" y="5"/>
                    </a:cubicBezTo>
                    <a:cubicBezTo>
                      <a:pt x="16" y="6"/>
                      <a:pt x="21" y="9"/>
                      <a:pt x="24" y="11"/>
                    </a:cubicBezTo>
                    <a:cubicBezTo>
                      <a:pt x="25" y="10"/>
                      <a:pt x="26" y="9"/>
                      <a:pt x="27" y="8"/>
                    </a:cubicBezTo>
                    <a:cubicBezTo>
                      <a:pt x="23" y="5"/>
                      <a:pt x="14" y="0"/>
                      <a:pt x="6" y="1"/>
                    </a:cubicBezTo>
                    <a:cubicBezTo>
                      <a:pt x="5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AC0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0" name="Freeform 1748"/>
              <p:cNvSpPr/>
              <p:nvPr/>
            </p:nvSpPr>
            <p:spPr bwMode="auto">
              <a:xfrm>
                <a:off x="3190875" y="6415088"/>
                <a:ext cx="55563" cy="23813"/>
              </a:xfrm>
              <a:custGeom>
                <a:avLst/>
                <a:gdLst>
                  <a:gd name="T0" fmla="*/ 2 w 18"/>
                  <a:gd name="T1" fmla="*/ 0 h 8"/>
                  <a:gd name="T2" fmla="*/ 8 w 18"/>
                  <a:gd name="T3" fmla="*/ 5 h 8"/>
                  <a:gd name="T4" fmla="*/ 18 w 18"/>
                  <a:gd name="T5" fmla="*/ 0 h 8"/>
                  <a:gd name="T6" fmla="*/ 6 w 18"/>
                  <a:gd name="T7" fmla="*/ 0 h 8"/>
                  <a:gd name="T8" fmla="*/ 2 w 1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2" y="0"/>
                    </a:moveTo>
                    <a:cubicBezTo>
                      <a:pt x="0" y="5"/>
                      <a:pt x="1" y="8"/>
                      <a:pt x="8" y="5"/>
                    </a:cubicBezTo>
                    <a:cubicBezTo>
                      <a:pt x="12" y="4"/>
                      <a:pt x="15" y="2"/>
                      <a:pt x="18" y="0"/>
                    </a:cubicBezTo>
                    <a:cubicBezTo>
                      <a:pt x="15" y="0"/>
                      <a:pt x="12" y="0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E85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1" name="Freeform 1749"/>
              <p:cNvSpPr/>
              <p:nvPr/>
            </p:nvSpPr>
            <p:spPr bwMode="auto">
              <a:xfrm>
                <a:off x="3292475" y="6207125"/>
                <a:ext cx="111125" cy="71438"/>
              </a:xfrm>
              <a:custGeom>
                <a:avLst/>
                <a:gdLst>
                  <a:gd name="T0" fmla="*/ 26 w 36"/>
                  <a:gd name="T1" fmla="*/ 23 h 23"/>
                  <a:gd name="T2" fmla="*/ 29 w 36"/>
                  <a:gd name="T3" fmla="*/ 19 h 23"/>
                  <a:gd name="T4" fmla="*/ 36 w 36"/>
                  <a:gd name="T5" fmla="*/ 10 h 23"/>
                  <a:gd name="T6" fmla="*/ 8 w 36"/>
                  <a:gd name="T7" fmla="*/ 0 h 23"/>
                  <a:gd name="T8" fmla="*/ 0 w 36"/>
                  <a:gd name="T9" fmla="*/ 14 h 23"/>
                  <a:gd name="T10" fmla="*/ 26 w 36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3">
                    <a:moveTo>
                      <a:pt x="26" y="23"/>
                    </a:moveTo>
                    <a:cubicBezTo>
                      <a:pt x="27" y="22"/>
                      <a:pt x="28" y="21"/>
                      <a:pt x="29" y="19"/>
                    </a:cubicBezTo>
                    <a:cubicBezTo>
                      <a:pt x="32" y="16"/>
                      <a:pt x="34" y="13"/>
                      <a:pt x="36" y="10"/>
                    </a:cubicBezTo>
                    <a:cubicBezTo>
                      <a:pt x="32" y="8"/>
                      <a:pt x="20" y="2"/>
                      <a:pt x="8" y="0"/>
                    </a:cubicBezTo>
                    <a:cubicBezTo>
                      <a:pt x="5" y="5"/>
                      <a:pt x="2" y="9"/>
                      <a:pt x="0" y="14"/>
                    </a:cubicBezTo>
                    <a:cubicBezTo>
                      <a:pt x="9" y="17"/>
                      <a:pt x="22" y="21"/>
                      <a:pt x="26" y="23"/>
                    </a:cubicBezTo>
                    <a:close/>
                  </a:path>
                </a:pathLst>
              </a:custGeom>
              <a:solidFill>
                <a:srgbClr val="CC0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2" name="Freeform 1750"/>
              <p:cNvSpPr/>
              <p:nvPr/>
            </p:nvSpPr>
            <p:spPr bwMode="auto">
              <a:xfrm>
                <a:off x="3197225" y="6386513"/>
                <a:ext cx="79375" cy="28575"/>
              </a:xfrm>
              <a:custGeom>
                <a:avLst/>
                <a:gdLst>
                  <a:gd name="T0" fmla="*/ 1 w 26"/>
                  <a:gd name="T1" fmla="*/ 6 h 9"/>
                  <a:gd name="T2" fmla="*/ 0 w 26"/>
                  <a:gd name="T3" fmla="*/ 9 h 9"/>
                  <a:gd name="T4" fmla="*/ 4 w 26"/>
                  <a:gd name="T5" fmla="*/ 9 h 9"/>
                  <a:gd name="T6" fmla="*/ 16 w 26"/>
                  <a:gd name="T7" fmla="*/ 9 h 9"/>
                  <a:gd name="T8" fmla="*/ 26 w 26"/>
                  <a:gd name="T9" fmla="*/ 1 h 9"/>
                  <a:gd name="T10" fmla="*/ 4 w 26"/>
                  <a:gd name="T11" fmla="*/ 0 h 9"/>
                  <a:gd name="T12" fmla="*/ 1 w 26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9">
                    <a:moveTo>
                      <a:pt x="1" y="6"/>
                    </a:move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3" y="9"/>
                      <a:pt x="4" y="9"/>
                    </a:cubicBezTo>
                    <a:cubicBezTo>
                      <a:pt x="10" y="9"/>
                      <a:pt x="13" y="9"/>
                      <a:pt x="16" y="9"/>
                    </a:cubicBezTo>
                    <a:cubicBezTo>
                      <a:pt x="19" y="7"/>
                      <a:pt x="22" y="4"/>
                      <a:pt x="26" y="1"/>
                    </a:cubicBezTo>
                    <a:cubicBezTo>
                      <a:pt x="21" y="1"/>
                      <a:pt x="13" y="1"/>
                      <a:pt x="4" y="0"/>
                    </a:cubicBezTo>
                    <a:cubicBezTo>
                      <a:pt x="3" y="2"/>
                      <a:pt x="2" y="4"/>
                      <a:pt x="1" y="6"/>
                    </a:cubicBezTo>
                    <a:close/>
                  </a:path>
                </a:pathLst>
              </a:custGeom>
              <a:solidFill>
                <a:srgbClr val="CC0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3" name="Freeform 1751"/>
              <p:cNvSpPr/>
              <p:nvPr/>
            </p:nvSpPr>
            <p:spPr bwMode="auto">
              <a:xfrm>
                <a:off x="3413125" y="5956300"/>
                <a:ext cx="15875" cy="14288"/>
              </a:xfrm>
              <a:custGeom>
                <a:avLst/>
                <a:gdLst>
                  <a:gd name="T0" fmla="*/ 0 w 5"/>
                  <a:gd name="T1" fmla="*/ 2 h 5"/>
                  <a:gd name="T2" fmla="*/ 1 w 5"/>
                  <a:gd name="T3" fmla="*/ 4 h 5"/>
                  <a:gd name="T4" fmla="*/ 4 w 5"/>
                  <a:gd name="T5" fmla="*/ 3 h 5"/>
                  <a:gd name="T6" fmla="*/ 3 w 5"/>
                  <a:gd name="T7" fmla="*/ 0 h 5"/>
                  <a:gd name="T8" fmla="*/ 0 w 5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3" y="5"/>
                      <a:pt x="4" y="4"/>
                      <a:pt x="4" y="3"/>
                    </a:cubicBezTo>
                    <a:cubicBezTo>
                      <a:pt x="5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4" name="Freeform 1752"/>
              <p:cNvSpPr/>
              <p:nvPr/>
            </p:nvSpPr>
            <p:spPr bwMode="auto">
              <a:xfrm>
                <a:off x="3419475" y="5989638"/>
                <a:ext cx="22225" cy="22225"/>
              </a:xfrm>
              <a:custGeom>
                <a:avLst/>
                <a:gdLst>
                  <a:gd name="T0" fmla="*/ 0 w 7"/>
                  <a:gd name="T1" fmla="*/ 3 h 7"/>
                  <a:gd name="T2" fmla="*/ 2 w 7"/>
                  <a:gd name="T3" fmla="*/ 7 h 7"/>
                  <a:gd name="T4" fmla="*/ 6 w 7"/>
                  <a:gd name="T5" fmla="*/ 5 h 7"/>
                  <a:gd name="T6" fmla="*/ 5 w 7"/>
                  <a:gd name="T7" fmla="*/ 1 h 7"/>
                  <a:gd name="T8" fmla="*/ 0 w 7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3"/>
                    </a:moveTo>
                    <a:cubicBezTo>
                      <a:pt x="0" y="4"/>
                      <a:pt x="0" y="6"/>
                      <a:pt x="2" y="7"/>
                    </a:cubicBezTo>
                    <a:cubicBezTo>
                      <a:pt x="4" y="7"/>
                      <a:pt x="6" y="7"/>
                      <a:pt x="6" y="5"/>
                    </a:cubicBezTo>
                    <a:cubicBezTo>
                      <a:pt x="7" y="3"/>
                      <a:pt x="6" y="1"/>
                      <a:pt x="5" y="1"/>
                    </a:cubicBezTo>
                    <a:cubicBezTo>
                      <a:pt x="3" y="0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245" name="Freeform 2124"/>
            <p:cNvSpPr/>
            <p:nvPr/>
          </p:nvSpPr>
          <p:spPr bwMode="auto">
            <a:xfrm>
              <a:off x="3009900" y="5719763"/>
              <a:ext cx="9525" cy="28575"/>
            </a:xfrm>
            <a:custGeom>
              <a:avLst/>
              <a:gdLst>
                <a:gd name="T0" fmla="*/ 0 w 3"/>
                <a:gd name="T1" fmla="*/ 8 h 9"/>
                <a:gd name="T2" fmla="*/ 2 w 3"/>
                <a:gd name="T3" fmla="*/ 9 h 9"/>
                <a:gd name="T4" fmla="*/ 1 w 3"/>
                <a:gd name="T5" fmla="*/ 0 h 9"/>
                <a:gd name="T6" fmla="*/ 1 w 3"/>
                <a:gd name="T7" fmla="*/ 8 h 9"/>
                <a:gd name="T8" fmla="*/ 0 w 3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0" y="8"/>
                  </a:moveTo>
                  <a:cubicBezTo>
                    <a:pt x="1" y="8"/>
                    <a:pt x="1" y="8"/>
                    <a:pt x="2" y="9"/>
                  </a:cubicBezTo>
                  <a:cubicBezTo>
                    <a:pt x="3" y="7"/>
                    <a:pt x="2" y="4"/>
                    <a:pt x="1" y="0"/>
                  </a:cubicBezTo>
                  <a:cubicBezTo>
                    <a:pt x="2" y="4"/>
                    <a:pt x="2" y="7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lose/>
                </a:path>
              </a:pathLst>
            </a:custGeom>
            <a:solidFill>
              <a:srgbClr val="C16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85" name="组合 1284"/>
          <p:cNvGrpSpPr/>
          <p:nvPr/>
        </p:nvGrpSpPr>
        <p:grpSpPr>
          <a:xfrm>
            <a:off x="4346413" y="2373864"/>
            <a:ext cx="1155167" cy="801375"/>
            <a:chOff x="2974047" y="3601599"/>
            <a:chExt cx="1888934" cy="1275831"/>
          </a:xfrm>
        </p:grpSpPr>
        <p:sp>
          <p:nvSpPr>
            <p:cNvPr id="1286" name="Freeform 1936"/>
            <p:cNvSpPr/>
            <p:nvPr/>
          </p:nvSpPr>
          <p:spPr bwMode="auto">
            <a:xfrm>
              <a:off x="3222682" y="3601599"/>
              <a:ext cx="1509077" cy="1275831"/>
            </a:xfrm>
            <a:custGeom>
              <a:avLst/>
              <a:gdLst>
                <a:gd name="T0" fmla="*/ 189 w 224"/>
                <a:gd name="T1" fmla="*/ 105 h 202"/>
                <a:gd name="T2" fmla="*/ 149 w 224"/>
                <a:gd name="T3" fmla="*/ 54 h 202"/>
                <a:gd name="T4" fmla="*/ 102 w 224"/>
                <a:gd name="T5" fmla="*/ 20 h 202"/>
                <a:gd name="T6" fmla="*/ 52 w 224"/>
                <a:gd name="T7" fmla="*/ 11 h 202"/>
                <a:gd name="T8" fmla="*/ 27 w 224"/>
                <a:gd name="T9" fmla="*/ 60 h 202"/>
                <a:gd name="T10" fmla="*/ 8 w 224"/>
                <a:gd name="T11" fmla="*/ 98 h 202"/>
                <a:gd name="T12" fmla="*/ 7 w 224"/>
                <a:gd name="T13" fmla="*/ 157 h 202"/>
                <a:gd name="T14" fmla="*/ 47 w 224"/>
                <a:gd name="T15" fmla="*/ 183 h 202"/>
                <a:gd name="T16" fmla="*/ 70 w 224"/>
                <a:gd name="T17" fmla="*/ 184 h 202"/>
                <a:gd name="T18" fmla="*/ 134 w 224"/>
                <a:gd name="T19" fmla="*/ 194 h 202"/>
                <a:gd name="T20" fmla="*/ 160 w 224"/>
                <a:gd name="T21" fmla="*/ 188 h 202"/>
                <a:gd name="T22" fmla="*/ 200 w 224"/>
                <a:gd name="T23" fmla="*/ 196 h 202"/>
                <a:gd name="T24" fmla="*/ 219 w 224"/>
                <a:gd name="T25" fmla="*/ 195 h 202"/>
                <a:gd name="T26" fmla="*/ 216 w 224"/>
                <a:gd name="T27" fmla="*/ 184 h 202"/>
                <a:gd name="T28" fmla="*/ 190 w 224"/>
                <a:gd name="T29" fmla="*/ 155 h 202"/>
                <a:gd name="T30" fmla="*/ 189 w 224"/>
                <a:gd name="T31" fmla="*/ 10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4" h="202">
                  <a:moveTo>
                    <a:pt x="189" y="105"/>
                  </a:moveTo>
                  <a:cubicBezTo>
                    <a:pt x="184" y="85"/>
                    <a:pt x="160" y="66"/>
                    <a:pt x="149" y="54"/>
                  </a:cubicBezTo>
                  <a:cubicBezTo>
                    <a:pt x="139" y="42"/>
                    <a:pt x="109" y="26"/>
                    <a:pt x="102" y="20"/>
                  </a:cubicBezTo>
                  <a:cubicBezTo>
                    <a:pt x="95" y="15"/>
                    <a:pt x="68" y="0"/>
                    <a:pt x="52" y="11"/>
                  </a:cubicBezTo>
                  <a:cubicBezTo>
                    <a:pt x="35" y="22"/>
                    <a:pt x="29" y="50"/>
                    <a:pt x="27" y="60"/>
                  </a:cubicBezTo>
                  <a:cubicBezTo>
                    <a:pt x="25" y="73"/>
                    <a:pt x="14" y="88"/>
                    <a:pt x="8" y="98"/>
                  </a:cubicBezTo>
                  <a:cubicBezTo>
                    <a:pt x="2" y="107"/>
                    <a:pt x="0" y="140"/>
                    <a:pt x="7" y="157"/>
                  </a:cubicBezTo>
                  <a:cubicBezTo>
                    <a:pt x="14" y="174"/>
                    <a:pt x="36" y="182"/>
                    <a:pt x="47" y="183"/>
                  </a:cubicBezTo>
                  <a:cubicBezTo>
                    <a:pt x="59" y="184"/>
                    <a:pt x="54" y="183"/>
                    <a:pt x="70" y="184"/>
                  </a:cubicBezTo>
                  <a:cubicBezTo>
                    <a:pt x="85" y="186"/>
                    <a:pt x="115" y="197"/>
                    <a:pt x="134" y="194"/>
                  </a:cubicBezTo>
                  <a:cubicBezTo>
                    <a:pt x="152" y="192"/>
                    <a:pt x="151" y="188"/>
                    <a:pt x="160" y="188"/>
                  </a:cubicBezTo>
                  <a:cubicBezTo>
                    <a:pt x="170" y="188"/>
                    <a:pt x="192" y="193"/>
                    <a:pt x="200" y="196"/>
                  </a:cubicBezTo>
                  <a:cubicBezTo>
                    <a:pt x="209" y="199"/>
                    <a:pt x="219" y="202"/>
                    <a:pt x="219" y="195"/>
                  </a:cubicBezTo>
                  <a:cubicBezTo>
                    <a:pt x="219" y="195"/>
                    <a:pt x="224" y="188"/>
                    <a:pt x="216" y="184"/>
                  </a:cubicBezTo>
                  <a:cubicBezTo>
                    <a:pt x="200" y="177"/>
                    <a:pt x="194" y="169"/>
                    <a:pt x="190" y="155"/>
                  </a:cubicBezTo>
                  <a:cubicBezTo>
                    <a:pt x="187" y="141"/>
                    <a:pt x="193" y="124"/>
                    <a:pt x="189" y="105"/>
                  </a:cubicBezTo>
                  <a:close/>
                </a:path>
              </a:pathLst>
            </a:custGeom>
            <a:solidFill>
              <a:srgbClr val="002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7" name="Freeform 1937"/>
            <p:cNvSpPr/>
            <p:nvPr/>
          </p:nvSpPr>
          <p:spPr bwMode="auto">
            <a:xfrm>
              <a:off x="3274480" y="3734364"/>
              <a:ext cx="797705" cy="987637"/>
            </a:xfrm>
            <a:custGeom>
              <a:avLst/>
              <a:gdLst>
                <a:gd name="T0" fmla="*/ 37 w 118"/>
                <a:gd name="T1" fmla="*/ 21 h 156"/>
                <a:gd name="T2" fmla="*/ 18 w 118"/>
                <a:gd name="T3" fmla="*/ 54 h 156"/>
                <a:gd name="T4" fmla="*/ 9 w 118"/>
                <a:gd name="T5" fmla="*/ 79 h 156"/>
                <a:gd name="T6" fmla="*/ 13 w 118"/>
                <a:gd name="T7" fmla="*/ 135 h 156"/>
                <a:gd name="T8" fmla="*/ 62 w 118"/>
                <a:gd name="T9" fmla="*/ 154 h 156"/>
                <a:gd name="T10" fmla="*/ 118 w 118"/>
                <a:gd name="T11" fmla="*/ 66 h 156"/>
                <a:gd name="T12" fmla="*/ 102 w 118"/>
                <a:gd name="T13" fmla="*/ 12 h 156"/>
                <a:gd name="T14" fmla="*/ 80 w 118"/>
                <a:gd name="T15" fmla="*/ 2 h 156"/>
                <a:gd name="T16" fmla="*/ 37 w 118"/>
                <a:gd name="T17" fmla="*/ 2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56">
                  <a:moveTo>
                    <a:pt x="37" y="21"/>
                  </a:moveTo>
                  <a:cubicBezTo>
                    <a:pt x="27" y="35"/>
                    <a:pt x="18" y="45"/>
                    <a:pt x="18" y="54"/>
                  </a:cubicBezTo>
                  <a:cubicBezTo>
                    <a:pt x="18" y="63"/>
                    <a:pt x="12" y="68"/>
                    <a:pt x="9" y="79"/>
                  </a:cubicBezTo>
                  <a:cubicBezTo>
                    <a:pt x="6" y="91"/>
                    <a:pt x="0" y="123"/>
                    <a:pt x="13" y="135"/>
                  </a:cubicBezTo>
                  <a:cubicBezTo>
                    <a:pt x="25" y="147"/>
                    <a:pt x="40" y="153"/>
                    <a:pt x="62" y="154"/>
                  </a:cubicBezTo>
                  <a:cubicBezTo>
                    <a:pt x="85" y="156"/>
                    <a:pt x="118" y="66"/>
                    <a:pt x="118" y="66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2"/>
                    <a:pt x="92" y="3"/>
                    <a:pt x="80" y="2"/>
                  </a:cubicBezTo>
                  <a:cubicBezTo>
                    <a:pt x="68" y="0"/>
                    <a:pt x="48" y="6"/>
                    <a:pt x="37" y="21"/>
                  </a:cubicBezTo>
                  <a:close/>
                </a:path>
              </a:pathLst>
            </a:custGeom>
            <a:solidFill>
              <a:srgbClr val="005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8" name="Freeform 1938"/>
            <p:cNvSpPr/>
            <p:nvPr/>
          </p:nvSpPr>
          <p:spPr bwMode="auto">
            <a:xfrm>
              <a:off x="2974047" y="3695506"/>
              <a:ext cx="1757712" cy="1168973"/>
            </a:xfrm>
            <a:custGeom>
              <a:avLst/>
              <a:gdLst>
                <a:gd name="T0" fmla="*/ 227 w 261"/>
                <a:gd name="T1" fmla="*/ 82 h 185"/>
                <a:gd name="T2" fmla="*/ 167 w 261"/>
                <a:gd name="T3" fmla="*/ 23 h 185"/>
                <a:gd name="T4" fmla="*/ 136 w 261"/>
                <a:gd name="T5" fmla="*/ 13 h 185"/>
                <a:gd name="T6" fmla="*/ 97 w 261"/>
                <a:gd name="T7" fmla="*/ 48 h 185"/>
                <a:gd name="T8" fmla="*/ 78 w 261"/>
                <a:gd name="T9" fmla="*/ 63 h 185"/>
                <a:gd name="T10" fmla="*/ 65 w 261"/>
                <a:gd name="T11" fmla="*/ 57 h 185"/>
                <a:gd name="T12" fmla="*/ 56 w 261"/>
                <a:gd name="T13" fmla="*/ 38 h 185"/>
                <a:gd name="T14" fmla="*/ 33 w 261"/>
                <a:gd name="T15" fmla="*/ 4 h 185"/>
                <a:gd name="T16" fmla="*/ 20 w 261"/>
                <a:gd name="T17" fmla="*/ 15 h 185"/>
                <a:gd name="T18" fmla="*/ 11 w 261"/>
                <a:gd name="T19" fmla="*/ 45 h 185"/>
                <a:gd name="T20" fmla="*/ 4 w 261"/>
                <a:gd name="T21" fmla="*/ 68 h 185"/>
                <a:gd name="T22" fmla="*/ 22 w 261"/>
                <a:gd name="T23" fmla="*/ 75 h 185"/>
                <a:gd name="T24" fmla="*/ 49 w 261"/>
                <a:gd name="T25" fmla="*/ 67 h 185"/>
                <a:gd name="T26" fmla="*/ 70 w 261"/>
                <a:gd name="T27" fmla="*/ 72 h 185"/>
                <a:gd name="T28" fmla="*/ 79 w 261"/>
                <a:gd name="T29" fmla="*/ 112 h 185"/>
                <a:gd name="T30" fmla="*/ 92 w 261"/>
                <a:gd name="T31" fmla="*/ 154 h 185"/>
                <a:gd name="T32" fmla="*/ 152 w 261"/>
                <a:gd name="T33" fmla="*/ 176 h 185"/>
                <a:gd name="T34" fmla="*/ 185 w 261"/>
                <a:gd name="T35" fmla="*/ 172 h 185"/>
                <a:gd name="T36" fmla="*/ 219 w 261"/>
                <a:gd name="T37" fmla="*/ 167 h 185"/>
                <a:gd name="T38" fmla="*/ 258 w 261"/>
                <a:gd name="T39" fmla="*/ 178 h 185"/>
                <a:gd name="T40" fmla="*/ 248 w 261"/>
                <a:gd name="T41" fmla="*/ 164 h 185"/>
                <a:gd name="T42" fmla="*/ 229 w 261"/>
                <a:gd name="T43" fmla="*/ 133 h 185"/>
                <a:gd name="T44" fmla="*/ 227 w 261"/>
                <a:gd name="T45" fmla="*/ 8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85">
                  <a:moveTo>
                    <a:pt x="227" y="82"/>
                  </a:moveTo>
                  <a:cubicBezTo>
                    <a:pt x="222" y="71"/>
                    <a:pt x="184" y="32"/>
                    <a:pt x="167" y="23"/>
                  </a:cubicBezTo>
                  <a:cubicBezTo>
                    <a:pt x="149" y="14"/>
                    <a:pt x="141" y="8"/>
                    <a:pt x="136" y="13"/>
                  </a:cubicBezTo>
                  <a:cubicBezTo>
                    <a:pt x="130" y="17"/>
                    <a:pt x="107" y="37"/>
                    <a:pt x="97" y="48"/>
                  </a:cubicBezTo>
                  <a:cubicBezTo>
                    <a:pt x="87" y="59"/>
                    <a:pt x="81" y="64"/>
                    <a:pt x="78" y="63"/>
                  </a:cubicBezTo>
                  <a:cubicBezTo>
                    <a:pt x="78" y="63"/>
                    <a:pt x="69" y="61"/>
                    <a:pt x="65" y="57"/>
                  </a:cubicBezTo>
                  <a:cubicBezTo>
                    <a:pt x="61" y="54"/>
                    <a:pt x="59" y="48"/>
                    <a:pt x="56" y="38"/>
                  </a:cubicBezTo>
                  <a:cubicBezTo>
                    <a:pt x="52" y="26"/>
                    <a:pt x="40" y="9"/>
                    <a:pt x="33" y="4"/>
                  </a:cubicBezTo>
                  <a:cubicBezTo>
                    <a:pt x="27" y="0"/>
                    <a:pt x="22" y="6"/>
                    <a:pt x="20" y="15"/>
                  </a:cubicBezTo>
                  <a:cubicBezTo>
                    <a:pt x="18" y="24"/>
                    <a:pt x="14" y="35"/>
                    <a:pt x="11" y="45"/>
                  </a:cubicBezTo>
                  <a:cubicBezTo>
                    <a:pt x="8" y="54"/>
                    <a:pt x="0" y="63"/>
                    <a:pt x="4" y="68"/>
                  </a:cubicBezTo>
                  <a:cubicBezTo>
                    <a:pt x="7" y="72"/>
                    <a:pt x="14" y="75"/>
                    <a:pt x="22" y="75"/>
                  </a:cubicBezTo>
                  <a:cubicBezTo>
                    <a:pt x="30" y="75"/>
                    <a:pt x="44" y="66"/>
                    <a:pt x="49" y="67"/>
                  </a:cubicBezTo>
                  <a:cubicBezTo>
                    <a:pt x="54" y="68"/>
                    <a:pt x="65" y="64"/>
                    <a:pt x="70" y="72"/>
                  </a:cubicBezTo>
                  <a:cubicBezTo>
                    <a:pt x="75" y="80"/>
                    <a:pt x="79" y="98"/>
                    <a:pt x="79" y="112"/>
                  </a:cubicBezTo>
                  <a:cubicBezTo>
                    <a:pt x="79" y="126"/>
                    <a:pt x="85" y="149"/>
                    <a:pt x="92" y="154"/>
                  </a:cubicBezTo>
                  <a:cubicBezTo>
                    <a:pt x="99" y="158"/>
                    <a:pt x="129" y="171"/>
                    <a:pt x="152" y="176"/>
                  </a:cubicBezTo>
                  <a:cubicBezTo>
                    <a:pt x="175" y="180"/>
                    <a:pt x="178" y="175"/>
                    <a:pt x="185" y="172"/>
                  </a:cubicBezTo>
                  <a:cubicBezTo>
                    <a:pt x="192" y="169"/>
                    <a:pt x="203" y="162"/>
                    <a:pt x="219" y="167"/>
                  </a:cubicBezTo>
                  <a:cubicBezTo>
                    <a:pt x="235" y="171"/>
                    <a:pt x="255" y="185"/>
                    <a:pt x="258" y="178"/>
                  </a:cubicBezTo>
                  <a:cubicBezTo>
                    <a:pt x="261" y="171"/>
                    <a:pt x="256" y="169"/>
                    <a:pt x="248" y="164"/>
                  </a:cubicBezTo>
                  <a:cubicBezTo>
                    <a:pt x="241" y="160"/>
                    <a:pt x="230" y="157"/>
                    <a:pt x="229" y="133"/>
                  </a:cubicBezTo>
                  <a:cubicBezTo>
                    <a:pt x="228" y="109"/>
                    <a:pt x="232" y="93"/>
                    <a:pt x="227" y="82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9" name="Freeform 1939"/>
            <p:cNvSpPr/>
            <p:nvPr/>
          </p:nvSpPr>
          <p:spPr bwMode="auto">
            <a:xfrm>
              <a:off x="3018938" y="3740840"/>
              <a:ext cx="542163" cy="446865"/>
            </a:xfrm>
            <a:custGeom>
              <a:avLst/>
              <a:gdLst>
                <a:gd name="T0" fmla="*/ 77 w 80"/>
                <a:gd name="T1" fmla="*/ 60 h 71"/>
                <a:gd name="T2" fmla="*/ 70 w 80"/>
                <a:gd name="T3" fmla="*/ 58 h 71"/>
                <a:gd name="T4" fmla="*/ 68 w 80"/>
                <a:gd name="T5" fmla="*/ 57 h 71"/>
                <a:gd name="T6" fmla="*/ 45 w 80"/>
                <a:gd name="T7" fmla="*/ 39 h 71"/>
                <a:gd name="T8" fmla="*/ 23 w 80"/>
                <a:gd name="T9" fmla="*/ 2 h 71"/>
                <a:gd name="T10" fmla="*/ 22 w 80"/>
                <a:gd name="T11" fmla="*/ 6 h 71"/>
                <a:gd name="T12" fmla="*/ 17 w 80"/>
                <a:gd name="T13" fmla="*/ 10 h 71"/>
                <a:gd name="T14" fmla="*/ 18 w 80"/>
                <a:gd name="T15" fmla="*/ 16 h 71"/>
                <a:gd name="T16" fmla="*/ 15 w 80"/>
                <a:gd name="T17" fmla="*/ 18 h 71"/>
                <a:gd name="T18" fmla="*/ 15 w 80"/>
                <a:gd name="T19" fmla="*/ 24 h 71"/>
                <a:gd name="T20" fmla="*/ 12 w 80"/>
                <a:gd name="T21" fmla="*/ 28 h 71"/>
                <a:gd name="T22" fmla="*/ 13 w 80"/>
                <a:gd name="T23" fmla="*/ 32 h 71"/>
                <a:gd name="T24" fmla="*/ 10 w 80"/>
                <a:gd name="T25" fmla="*/ 35 h 71"/>
                <a:gd name="T26" fmla="*/ 10 w 80"/>
                <a:gd name="T27" fmla="*/ 40 h 71"/>
                <a:gd name="T28" fmla="*/ 8 w 80"/>
                <a:gd name="T29" fmla="*/ 43 h 71"/>
                <a:gd name="T30" fmla="*/ 7 w 80"/>
                <a:gd name="T31" fmla="*/ 49 h 71"/>
                <a:gd name="T32" fmla="*/ 7 w 80"/>
                <a:gd name="T33" fmla="*/ 54 h 71"/>
                <a:gd name="T34" fmla="*/ 4 w 80"/>
                <a:gd name="T35" fmla="*/ 62 h 71"/>
                <a:gd name="T36" fmla="*/ 12 w 80"/>
                <a:gd name="T37" fmla="*/ 64 h 71"/>
                <a:gd name="T38" fmla="*/ 26 w 80"/>
                <a:gd name="T39" fmla="*/ 62 h 71"/>
                <a:gd name="T40" fmla="*/ 43 w 80"/>
                <a:gd name="T41" fmla="*/ 56 h 71"/>
                <a:gd name="T42" fmla="*/ 64 w 80"/>
                <a:gd name="T43" fmla="*/ 63 h 71"/>
                <a:gd name="T44" fmla="*/ 71 w 80"/>
                <a:gd name="T45" fmla="*/ 70 h 71"/>
                <a:gd name="T46" fmla="*/ 69 w 80"/>
                <a:gd name="T47" fmla="*/ 66 h 71"/>
                <a:gd name="T48" fmla="*/ 75 w 80"/>
                <a:gd name="T49" fmla="*/ 67 h 71"/>
                <a:gd name="T50" fmla="*/ 73 w 80"/>
                <a:gd name="T51" fmla="*/ 62 h 71"/>
                <a:gd name="T52" fmla="*/ 77 w 80"/>
                <a:gd name="T5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71">
                  <a:moveTo>
                    <a:pt x="77" y="60"/>
                  </a:moveTo>
                  <a:cubicBezTo>
                    <a:pt x="75" y="58"/>
                    <a:pt x="72" y="59"/>
                    <a:pt x="70" y="58"/>
                  </a:cubicBezTo>
                  <a:cubicBezTo>
                    <a:pt x="69" y="57"/>
                    <a:pt x="68" y="57"/>
                    <a:pt x="68" y="57"/>
                  </a:cubicBezTo>
                  <a:cubicBezTo>
                    <a:pt x="68" y="57"/>
                    <a:pt x="51" y="52"/>
                    <a:pt x="45" y="39"/>
                  </a:cubicBezTo>
                  <a:cubicBezTo>
                    <a:pt x="39" y="26"/>
                    <a:pt x="24" y="0"/>
                    <a:pt x="23" y="2"/>
                  </a:cubicBezTo>
                  <a:cubicBezTo>
                    <a:pt x="21" y="4"/>
                    <a:pt x="22" y="3"/>
                    <a:pt x="22" y="6"/>
                  </a:cubicBezTo>
                  <a:cubicBezTo>
                    <a:pt x="22" y="8"/>
                    <a:pt x="17" y="8"/>
                    <a:pt x="17" y="10"/>
                  </a:cubicBezTo>
                  <a:cubicBezTo>
                    <a:pt x="18" y="13"/>
                    <a:pt x="20" y="14"/>
                    <a:pt x="18" y="16"/>
                  </a:cubicBezTo>
                  <a:cubicBezTo>
                    <a:pt x="17" y="18"/>
                    <a:pt x="14" y="16"/>
                    <a:pt x="15" y="18"/>
                  </a:cubicBezTo>
                  <a:cubicBezTo>
                    <a:pt x="15" y="21"/>
                    <a:pt x="15" y="21"/>
                    <a:pt x="15" y="24"/>
                  </a:cubicBezTo>
                  <a:cubicBezTo>
                    <a:pt x="14" y="27"/>
                    <a:pt x="13" y="25"/>
                    <a:pt x="12" y="28"/>
                  </a:cubicBezTo>
                  <a:cubicBezTo>
                    <a:pt x="11" y="30"/>
                    <a:pt x="11" y="30"/>
                    <a:pt x="13" y="32"/>
                  </a:cubicBezTo>
                  <a:cubicBezTo>
                    <a:pt x="15" y="35"/>
                    <a:pt x="11" y="33"/>
                    <a:pt x="10" y="35"/>
                  </a:cubicBezTo>
                  <a:cubicBezTo>
                    <a:pt x="9" y="38"/>
                    <a:pt x="8" y="38"/>
                    <a:pt x="10" y="40"/>
                  </a:cubicBezTo>
                  <a:cubicBezTo>
                    <a:pt x="12" y="42"/>
                    <a:pt x="10" y="42"/>
                    <a:pt x="8" y="43"/>
                  </a:cubicBezTo>
                  <a:cubicBezTo>
                    <a:pt x="6" y="45"/>
                    <a:pt x="6" y="48"/>
                    <a:pt x="7" y="49"/>
                  </a:cubicBezTo>
                  <a:cubicBezTo>
                    <a:pt x="8" y="50"/>
                    <a:pt x="0" y="53"/>
                    <a:pt x="7" y="54"/>
                  </a:cubicBezTo>
                  <a:cubicBezTo>
                    <a:pt x="15" y="55"/>
                    <a:pt x="2" y="59"/>
                    <a:pt x="4" y="62"/>
                  </a:cubicBezTo>
                  <a:cubicBezTo>
                    <a:pt x="7" y="65"/>
                    <a:pt x="9" y="66"/>
                    <a:pt x="12" y="64"/>
                  </a:cubicBezTo>
                  <a:cubicBezTo>
                    <a:pt x="16" y="63"/>
                    <a:pt x="22" y="65"/>
                    <a:pt x="26" y="62"/>
                  </a:cubicBezTo>
                  <a:cubicBezTo>
                    <a:pt x="31" y="59"/>
                    <a:pt x="36" y="55"/>
                    <a:pt x="43" y="56"/>
                  </a:cubicBezTo>
                  <a:cubicBezTo>
                    <a:pt x="50" y="56"/>
                    <a:pt x="61" y="59"/>
                    <a:pt x="64" y="63"/>
                  </a:cubicBezTo>
                  <a:cubicBezTo>
                    <a:pt x="68" y="67"/>
                    <a:pt x="71" y="71"/>
                    <a:pt x="71" y="70"/>
                  </a:cubicBezTo>
                  <a:cubicBezTo>
                    <a:pt x="71" y="68"/>
                    <a:pt x="67" y="65"/>
                    <a:pt x="69" y="66"/>
                  </a:cubicBezTo>
                  <a:cubicBezTo>
                    <a:pt x="71" y="66"/>
                    <a:pt x="74" y="67"/>
                    <a:pt x="75" y="67"/>
                  </a:cubicBezTo>
                  <a:cubicBezTo>
                    <a:pt x="75" y="66"/>
                    <a:pt x="71" y="62"/>
                    <a:pt x="73" y="62"/>
                  </a:cubicBezTo>
                  <a:cubicBezTo>
                    <a:pt x="74" y="62"/>
                    <a:pt x="80" y="61"/>
                    <a:pt x="77" y="60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0" name="Freeform 1940"/>
            <p:cNvSpPr/>
            <p:nvPr/>
          </p:nvSpPr>
          <p:spPr bwMode="auto">
            <a:xfrm>
              <a:off x="4186141" y="4310755"/>
              <a:ext cx="276261" cy="252576"/>
            </a:xfrm>
            <a:custGeom>
              <a:avLst/>
              <a:gdLst>
                <a:gd name="T0" fmla="*/ 23 w 41"/>
                <a:gd name="T1" fmla="*/ 1 h 40"/>
                <a:gd name="T2" fmla="*/ 15 w 41"/>
                <a:gd name="T3" fmla="*/ 33 h 40"/>
                <a:gd name="T4" fmla="*/ 41 w 41"/>
                <a:gd name="T5" fmla="*/ 21 h 40"/>
                <a:gd name="T6" fmla="*/ 23 w 41"/>
                <a:gd name="T7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40">
                  <a:moveTo>
                    <a:pt x="23" y="1"/>
                  </a:moveTo>
                  <a:cubicBezTo>
                    <a:pt x="6" y="2"/>
                    <a:pt x="0" y="25"/>
                    <a:pt x="15" y="33"/>
                  </a:cubicBezTo>
                  <a:cubicBezTo>
                    <a:pt x="28" y="40"/>
                    <a:pt x="40" y="28"/>
                    <a:pt x="41" y="21"/>
                  </a:cubicBezTo>
                  <a:cubicBezTo>
                    <a:pt x="41" y="13"/>
                    <a:pt x="39" y="0"/>
                    <a:pt x="23" y="1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1" name="Freeform 1941"/>
            <p:cNvSpPr/>
            <p:nvPr/>
          </p:nvSpPr>
          <p:spPr bwMode="auto">
            <a:xfrm>
              <a:off x="4213767" y="4333421"/>
              <a:ext cx="241728" cy="210481"/>
            </a:xfrm>
            <a:custGeom>
              <a:avLst/>
              <a:gdLst>
                <a:gd name="T0" fmla="*/ 23 w 36"/>
                <a:gd name="T1" fmla="*/ 1 h 33"/>
                <a:gd name="T2" fmla="*/ 9 w 36"/>
                <a:gd name="T3" fmla="*/ 24 h 33"/>
                <a:gd name="T4" fmla="*/ 34 w 36"/>
                <a:gd name="T5" fmla="*/ 14 h 33"/>
                <a:gd name="T6" fmla="*/ 23 w 36"/>
                <a:gd name="T7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3">
                  <a:moveTo>
                    <a:pt x="23" y="1"/>
                  </a:moveTo>
                  <a:cubicBezTo>
                    <a:pt x="12" y="0"/>
                    <a:pt x="0" y="9"/>
                    <a:pt x="9" y="24"/>
                  </a:cubicBezTo>
                  <a:cubicBezTo>
                    <a:pt x="15" y="33"/>
                    <a:pt x="36" y="28"/>
                    <a:pt x="34" y="14"/>
                  </a:cubicBezTo>
                  <a:cubicBezTo>
                    <a:pt x="34" y="14"/>
                    <a:pt x="34" y="2"/>
                    <a:pt x="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2" name="Freeform 1942"/>
            <p:cNvSpPr/>
            <p:nvPr/>
          </p:nvSpPr>
          <p:spPr bwMode="auto">
            <a:xfrm>
              <a:off x="4248300" y="4326945"/>
              <a:ext cx="189931" cy="178099"/>
            </a:xfrm>
            <a:custGeom>
              <a:avLst/>
              <a:gdLst>
                <a:gd name="T0" fmla="*/ 9 w 28"/>
                <a:gd name="T1" fmla="*/ 5 h 28"/>
                <a:gd name="T2" fmla="*/ 16 w 28"/>
                <a:gd name="T3" fmla="*/ 27 h 28"/>
                <a:gd name="T4" fmla="*/ 27 w 28"/>
                <a:gd name="T5" fmla="*/ 14 h 28"/>
                <a:gd name="T6" fmla="*/ 9 w 28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8">
                  <a:moveTo>
                    <a:pt x="9" y="5"/>
                  </a:moveTo>
                  <a:cubicBezTo>
                    <a:pt x="0" y="10"/>
                    <a:pt x="3" y="25"/>
                    <a:pt x="16" y="27"/>
                  </a:cubicBezTo>
                  <a:cubicBezTo>
                    <a:pt x="26" y="28"/>
                    <a:pt x="28" y="20"/>
                    <a:pt x="27" y="14"/>
                  </a:cubicBezTo>
                  <a:cubicBezTo>
                    <a:pt x="26" y="9"/>
                    <a:pt x="20" y="0"/>
                    <a:pt x="9" y="5"/>
                  </a:cubicBezTo>
                  <a:close/>
                </a:path>
              </a:pathLst>
            </a:custGeom>
            <a:solidFill>
              <a:srgbClr val="C2D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3" name="Freeform 1943"/>
            <p:cNvSpPr/>
            <p:nvPr/>
          </p:nvSpPr>
          <p:spPr bwMode="auto">
            <a:xfrm>
              <a:off x="4269020" y="4339897"/>
              <a:ext cx="155398" cy="145718"/>
            </a:xfrm>
            <a:custGeom>
              <a:avLst/>
              <a:gdLst>
                <a:gd name="T0" fmla="*/ 7 w 23"/>
                <a:gd name="T1" fmla="*/ 5 h 23"/>
                <a:gd name="T2" fmla="*/ 13 w 23"/>
                <a:gd name="T3" fmla="*/ 22 h 23"/>
                <a:gd name="T4" fmla="*/ 22 w 23"/>
                <a:gd name="T5" fmla="*/ 12 h 23"/>
                <a:gd name="T6" fmla="*/ 7 w 23"/>
                <a:gd name="T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3">
                  <a:moveTo>
                    <a:pt x="7" y="5"/>
                  </a:moveTo>
                  <a:cubicBezTo>
                    <a:pt x="0" y="9"/>
                    <a:pt x="2" y="21"/>
                    <a:pt x="13" y="22"/>
                  </a:cubicBezTo>
                  <a:cubicBezTo>
                    <a:pt x="21" y="23"/>
                    <a:pt x="23" y="16"/>
                    <a:pt x="22" y="12"/>
                  </a:cubicBezTo>
                  <a:cubicBezTo>
                    <a:pt x="21" y="7"/>
                    <a:pt x="14" y="0"/>
                    <a:pt x="7" y="5"/>
                  </a:cubicBezTo>
                  <a:close/>
                </a:path>
              </a:pathLst>
            </a:custGeom>
            <a:solidFill>
              <a:srgbClr val="005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4" name="Freeform 1944"/>
            <p:cNvSpPr/>
            <p:nvPr/>
          </p:nvSpPr>
          <p:spPr bwMode="auto">
            <a:xfrm>
              <a:off x="4448589" y="4498568"/>
              <a:ext cx="265902" cy="336768"/>
            </a:xfrm>
            <a:custGeom>
              <a:avLst/>
              <a:gdLst>
                <a:gd name="T0" fmla="*/ 16 w 39"/>
                <a:gd name="T1" fmla="*/ 29 h 53"/>
                <a:gd name="T2" fmla="*/ 10 w 39"/>
                <a:gd name="T3" fmla="*/ 5 h 53"/>
                <a:gd name="T4" fmla="*/ 5 w 39"/>
                <a:gd name="T5" fmla="*/ 25 h 53"/>
                <a:gd name="T6" fmla="*/ 29 w 39"/>
                <a:gd name="T7" fmla="*/ 47 h 53"/>
                <a:gd name="T8" fmla="*/ 39 w 39"/>
                <a:gd name="T9" fmla="*/ 48 h 53"/>
                <a:gd name="T10" fmla="*/ 26 w 39"/>
                <a:gd name="T11" fmla="*/ 37 h 53"/>
                <a:gd name="T12" fmla="*/ 16 w 39"/>
                <a:gd name="T13" fmla="*/ 2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3">
                  <a:moveTo>
                    <a:pt x="16" y="29"/>
                  </a:moveTo>
                  <a:cubicBezTo>
                    <a:pt x="11" y="21"/>
                    <a:pt x="10" y="9"/>
                    <a:pt x="10" y="5"/>
                  </a:cubicBezTo>
                  <a:cubicBezTo>
                    <a:pt x="10" y="0"/>
                    <a:pt x="0" y="8"/>
                    <a:pt x="5" y="25"/>
                  </a:cubicBezTo>
                  <a:cubicBezTo>
                    <a:pt x="10" y="42"/>
                    <a:pt x="24" y="44"/>
                    <a:pt x="29" y="47"/>
                  </a:cubicBezTo>
                  <a:cubicBezTo>
                    <a:pt x="33" y="51"/>
                    <a:pt x="39" y="53"/>
                    <a:pt x="39" y="48"/>
                  </a:cubicBezTo>
                  <a:cubicBezTo>
                    <a:pt x="39" y="42"/>
                    <a:pt x="31" y="39"/>
                    <a:pt x="26" y="37"/>
                  </a:cubicBezTo>
                  <a:cubicBezTo>
                    <a:pt x="21" y="34"/>
                    <a:pt x="16" y="29"/>
                    <a:pt x="16" y="29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5" name="Freeform 1945"/>
            <p:cNvSpPr/>
            <p:nvPr/>
          </p:nvSpPr>
          <p:spPr bwMode="auto">
            <a:xfrm>
              <a:off x="4327726" y="4744667"/>
              <a:ext cx="372952" cy="116573"/>
            </a:xfrm>
            <a:custGeom>
              <a:avLst/>
              <a:gdLst>
                <a:gd name="T0" fmla="*/ 38 w 55"/>
                <a:gd name="T1" fmla="*/ 10 h 18"/>
                <a:gd name="T2" fmla="*/ 9 w 55"/>
                <a:gd name="T3" fmla="*/ 1 h 18"/>
                <a:gd name="T4" fmla="*/ 1 w 55"/>
                <a:gd name="T5" fmla="*/ 4 h 18"/>
                <a:gd name="T6" fmla="*/ 28 w 55"/>
                <a:gd name="T7" fmla="*/ 11 h 18"/>
                <a:gd name="T8" fmla="*/ 49 w 55"/>
                <a:gd name="T9" fmla="*/ 17 h 18"/>
                <a:gd name="T10" fmla="*/ 53 w 55"/>
                <a:gd name="T11" fmla="*/ 15 h 18"/>
                <a:gd name="T12" fmla="*/ 38 w 55"/>
                <a:gd name="T13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8">
                  <a:moveTo>
                    <a:pt x="38" y="10"/>
                  </a:moveTo>
                  <a:cubicBezTo>
                    <a:pt x="30" y="6"/>
                    <a:pt x="17" y="0"/>
                    <a:pt x="9" y="1"/>
                  </a:cubicBezTo>
                  <a:cubicBezTo>
                    <a:pt x="9" y="1"/>
                    <a:pt x="2" y="1"/>
                    <a:pt x="1" y="4"/>
                  </a:cubicBezTo>
                  <a:cubicBezTo>
                    <a:pt x="0" y="6"/>
                    <a:pt x="16" y="8"/>
                    <a:pt x="28" y="11"/>
                  </a:cubicBezTo>
                  <a:cubicBezTo>
                    <a:pt x="39" y="15"/>
                    <a:pt x="46" y="18"/>
                    <a:pt x="49" y="17"/>
                  </a:cubicBezTo>
                  <a:cubicBezTo>
                    <a:pt x="53" y="17"/>
                    <a:pt x="55" y="16"/>
                    <a:pt x="53" y="15"/>
                  </a:cubicBezTo>
                  <a:cubicBezTo>
                    <a:pt x="52" y="14"/>
                    <a:pt x="45" y="14"/>
                    <a:pt x="38" y="10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6" name="Freeform 1946"/>
            <p:cNvSpPr/>
            <p:nvPr/>
          </p:nvSpPr>
          <p:spPr bwMode="auto">
            <a:xfrm>
              <a:off x="3823550" y="4310755"/>
              <a:ext cx="276261" cy="213718"/>
            </a:xfrm>
            <a:custGeom>
              <a:avLst/>
              <a:gdLst>
                <a:gd name="T0" fmla="*/ 9 w 41"/>
                <a:gd name="T1" fmla="*/ 16 h 34"/>
                <a:gd name="T2" fmla="*/ 11 w 41"/>
                <a:gd name="T3" fmla="*/ 34 h 34"/>
                <a:gd name="T4" fmla="*/ 35 w 41"/>
                <a:gd name="T5" fmla="*/ 27 h 34"/>
                <a:gd name="T6" fmla="*/ 39 w 41"/>
                <a:gd name="T7" fmla="*/ 19 h 34"/>
                <a:gd name="T8" fmla="*/ 20 w 41"/>
                <a:gd name="T9" fmla="*/ 3 h 34"/>
                <a:gd name="T10" fmla="*/ 9 w 41"/>
                <a:gd name="T11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4">
                  <a:moveTo>
                    <a:pt x="9" y="16"/>
                  </a:moveTo>
                  <a:cubicBezTo>
                    <a:pt x="6" y="25"/>
                    <a:pt x="0" y="34"/>
                    <a:pt x="11" y="34"/>
                  </a:cubicBezTo>
                  <a:cubicBezTo>
                    <a:pt x="23" y="34"/>
                    <a:pt x="31" y="29"/>
                    <a:pt x="35" y="27"/>
                  </a:cubicBezTo>
                  <a:cubicBezTo>
                    <a:pt x="39" y="25"/>
                    <a:pt x="41" y="22"/>
                    <a:pt x="39" y="19"/>
                  </a:cubicBezTo>
                  <a:cubicBezTo>
                    <a:pt x="39" y="19"/>
                    <a:pt x="26" y="6"/>
                    <a:pt x="20" y="3"/>
                  </a:cubicBezTo>
                  <a:cubicBezTo>
                    <a:pt x="15" y="0"/>
                    <a:pt x="11" y="6"/>
                    <a:pt x="9" y="16"/>
                  </a:cubicBezTo>
                  <a:close/>
                </a:path>
              </a:pathLst>
            </a:custGeom>
            <a:solidFill>
              <a:srgbClr val="BF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7" name="Freeform 1947"/>
            <p:cNvSpPr/>
            <p:nvPr/>
          </p:nvSpPr>
          <p:spPr bwMode="auto">
            <a:xfrm>
              <a:off x="3074191" y="3760269"/>
              <a:ext cx="424752" cy="372388"/>
            </a:xfrm>
            <a:custGeom>
              <a:avLst/>
              <a:gdLst>
                <a:gd name="T0" fmla="*/ 9 w 63"/>
                <a:gd name="T1" fmla="*/ 54 h 59"/>
                <a:gd name="T2" fmla="*/ 31 w 63"/>
                <a:gd name="T3" fmla="*/ 51 h 59"/>
                <a:gd name="T4" fmla="*/ 44 w 63"/>
                <a:gd name="T5" fmla="*/ 51 h 59"/>
                <a:gd name="T6" fmla="*/ 58 w 63"/>
                <a:gd name="T7" fmla="*/ 59 h 59"/>
                <a:gd name="T8" fmla="*/ 43 w 63"/>
                <a:gd name="T9" fmla="*/ 47 h 59"/>
                <a:gd name="T10" fmla="*/ 35 w 63"/>
                <a:gd name="T11" fmla="*/ 39 h 59"/>
                <a:gd name="T12" fmla="*/ 29 w 63"/>
                <a:gd name="T13" fmla="*/ 30 h 59"/>
                <a:gd name="T14" fmla="*/ 20 w 63"/>
                <a:gd name="T15" fmla="*/ 11 h 59"/>
                <a:gd name="T16" fmla="*/ 18 w 63"/>
                <a:gd name="T17" fmla="*/ 19 h 59"/>
                <a:gd name="T18" fmla="*/ 28 w 63"/>
                <a:gd name="T19" fmla="*/ 33 h 59"/>
                <a:gd name="T20" fmla="*/ 11 w 63"/>
                <a:gd name="T21" fmla="*/ 28 h 59"/>
                <a:gd name="T22" fmla="*/ 14 w 63"/>
                <a:gd name="T23" fmla="*/ 33 h 59"/>
                <a:gd name="T24" fmla="*/ 28 w 63"/>
                <a:gd name="T25" fmla="*/ 38 h 59"/>
                <a:gd name="T26" fmla="*/ 11 w 63"/>
                <a:gd name="T27" fmla="*/ 39 h 59"/>
                <a:gd name="T28" fmla="*/ 16 w 63"/>
                <a:gd name="T29" fmla="*/ 44 h 59"/>
                <a:gd name="T30" fmla="*/ 28 w 63"/>
                <a:gd name="T31" fmla="*/ 47 h 59"/>
                <a:gd name="T32" fmla="*/ 9 w 63"/>
                <a:gd name="T33" fmla="*/ 5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59">
                  <a:moveTo>
                    <a:pt x="9" y="54"/>
                  </a:moveTo>
                  <a:cubicBezTo>
                    <a:pt x="12" y="56"/>
                    <a:pt x="17" y="53"/>
                    <a:pt x="31" y="51"/>
                  </a:cubicBezTo>
                  <a:cubicBezTo>
                    <a:pt x="36" y="51"/>
                    <a:pt x="41" y="51"/>
                    <a:pt x="44" y="51"/>
                  </a:cubicBezTo>
                  <a:cubicBezTo>
                    <a:pt x="52" y="53"/>
                    <a:pt x="56" y="59"/>
                    <a:pt x="58" y="59"/>
                  </a:cubicBezTo>
                  <a:cubicBezTo>
                    <a:pt x="61" y="59"/>
                    <a:pt x="63" y="58"/>
                    <a:pt x="43" y="47"/>
                  </a:cubicBezTo>
                  <a:cubicBezTo>
                    <a:pt x="43" y="47"/>
                    <a:pt x="38" y="44"/>
                    <a:pt x="35" y="39"/>
                  </a:cubicBezTo>
                  <a:cubicBezTo>
                    <a:pt x="33" y="37"/>
                    <a:pt x="31" y="32"/>
                    <a:pt x="29" y="30"/>
                  </a:cubicBezTo>
                  <a:cubicBezTo>
                    <a:pt x="25" y="23"/>
                    <a:pt x="22" y="16"/>
                    <a:pt x="20" y="11"/>
                  </a:cubicBezTo>
                  <a:cubicBezTo>
                    <a:pt x="14" y="0"/>
                    <a:pt x="15" y="12"/>
                    <a:pt x="18" y="19"/>
                  </a:cubicBezTo>
                  <a:cubicBezTo>
                    <a:pt x="22" y="26"/>
                    <a:pt x="28" y="33"/>
                    <a:pt x="28" y="33"/>
                  </a:cubicBezTo>
                  <a:cubicBezTo>
                    <a:pt x="28" y="33"/>
                    <a:pt x="17" y="31"/>
                    <a:pt x="11" y="28"/>
                  </a:cubicBezTo>
                  <a:cubicBezTo>
                    <a:pt x="5" y="25"/>
                    <a:pt x="6" y="31"/>
                    <a:pt x="14" y="33"/>
                  </a:cubicBezTo>
                  <a:cubicBezTo>
                    <a:pt x="22" y="36"/>
                    <a:pt x="28" y="38"/>
                    <a:pt x="28" y="38"/>
                  </a:cubicBezTo>
                  <a:cubicBezTo>
                    <a:pt x="28" y="38"/>
                    <a:pt x="21" y="39"/>
                    <a:pt x="11" y="39"/>
                  </a:cubicBezTo>
                  <a:cubicBezTo>
                    <a:pt x="0" y="39"/>
                    <a:pt x="6" y="44"/>
                    <a:pt x="16" y="44"/>
                  </a:cubicBezTo>
                  <a:cubicBezTo>
                    <a:pt x="26" y="45"/>
                    <a:pt x="29" y="46"/>
                    <a:pt x="28" y="47"/>
                  </a:cubicBezTo>
                  <a:cubicBezTo>
                    <a:pt x="27" y="49"/>
                    <a:pt x="5" y="52"/>
                    <a:pt x="9" y="54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8" name="Freeform 1948"/>
            <p:cNvSpPr/>
            <p:nvPr/>
          </p:nvSpPr>
          <p:spPr bwMode="auto">
            <a:xfrm>
              <a:off x="4455496" y="4764096"/>
              <a:ext cx="245183" cy="90668"/>
            </a:xfrm>
            <a:custGeom>
              <a:avLst/>
              <a:gdLst>
                <a:gd name="T0" fmla="*/ 30 w 36"/>
                <a:gd name="T1" fmla="*/ 13 h 14"/>
                <a:gd name="T2" fmla="*/ 10 w 36"/>
                <a:gd name="T3" fmla="*/ 5 h 14"/>
                <a:gd name="T4" fmla="*/ 6 w 36"/>
                <a:gd name="T5" fmla="*/ 6 h 14"/>
                <a:gd name="T6" fmla="*/ 29 w 36"/>
                <a:gd name="T7" fmla="*/ 14 h 14"/>
                <a:gd name="T8" fmla="*/ 30 w 36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4">
                  <a:moveTo>
                    <a:pt x="30" y="13"/>
                  </a:moveTo>
                  <a:cubicBezTo>
                    <a:pt x="23" y="13"/>
                    <a:pt x="10" y="5"/>
                    <a:pt x="10" y="5"/>
                  </a:cubicBezTo>
                  <a:cubicBezTo>
                    <a:pt x="0" y="0"/>
                    <a:pt x="2" y="6"/>
                    <a:pt x="6" y="6"/>
                  </a:cubicBezTo>
                  <a:cubicBezTo>
                    <a:pt x="9" y="7"/>
                    <a:pt x="27" y="14"/>
                    <a:pt x="29" y="14"/>
                  </a:cubicBezTo>
                  <a:cubicBezTo>
                    <a:pt x="31" y="14"/>
                    <a:pt x="36" y="12"/>
                    <a:pt x="30" y="13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9" name="Freeform 1949"/>
            <p:cNvSpPr/>
            <p:nvPr/>
          </p:nvSpPr>
          <p:spPr bwMode="auto">
            <a:xfrm>
              <a:off x="4320820" y="4346373"/>
              <a:ext cx="82878" cy="71239"/>
            </a:xfrm>
            <a:custGeom>
              <a:avLst/>
              <a:gdLst>
                <a:gd name="T0" fmla="*/ 5 w 12"/>
                <a:gd name="T1" fmla="*/ 3 h 11"/>
                <a:gd name="T2" fmla="*/ 8 w 12"/>
                <a:gd name="T3" fmla="*/ 10 h 11"/>
                <a:gd name="T4" fmla="*/ 11 w 12"/>
                <a:gd name="T5" fmla="*/ 5 h 11"/>
                <a:gd name="T6" fmla="*/ 5 w 12"/>
                <a:gd name="T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5" y="3"/>
                  </a:moveTo>
                  <a:cubicBezTo>
                    <a:pt x="0" y="7"/>
                    <a:pt x="6" y="11"/>
                    <a:pt x="8" y="10"/>
                  </a:cubicBezTo>
                  <a:cubicBezTo>
                    <a:pt x="10" y="9"/>
                    <a:pt x="12" y="7"/>
                    <a:pt x="11" y="5"/>
                  </a:cubicBezTo>
                  <a:cubicBezTo>
                    <a:pt x="11" y="5"/>
                    <a:pt x="9" y="0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0" name="Freeform 1950"/>
            <p:cNvSpPr/>
            <p:nvPr/>
          </p:nvSpPr>
          <p:spPr bwMode="auto">
            <a:xfrm>
              <a:off x="3668152" y="3779698"/>
              <a:ext cx="884035" cy="670298"/>
            </a:xfrm>
            <a:custGeom>
              <a:avLst/>
              <a:gdLst>
                <a:gd name="T0" fmla="*/ 52 w 131"/>
                <a:gd name="T1" fmla="*/ 9 h 106"/>
                <a:gd name="T2" fmla="*/ 11 w 131"/>
                <a:gd name="T3" fmla="*/ 31 h 106"/>
                <a:gd name="T4" fmla="*/ 40 w 131"/>
                <a:gd name="T5" fmla="*/ 52 h 106"/>
                <a:gd name="T6" fmla="*/ 94 w 131"/>
                <a:gd name="T7" fmla="*/ 79 h 106"/>
                <a:gd name="T8" fmla="*/ 120 w 131"/>
                <a:gd name="T9" fmla="*/ 96 h 106"/>
                <a:gd name="T10" fmla="*/ 123 w 131"/>
                <a:gd name="T11" fmla="*/ 73 h 106"/>
                <a:gd name="T12" fmla="*/ 52 w 131"/>
                <a:gd name="T13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06">
                  <a:moveTo>
                    <a:pt x="52" y="9"/>
                  </a:moveTo>
                  <a:cubicBezTo>
                    <a:pt x="29" y="0"/>
                    <a:pt x="21" y="21"/>
                    <a:pt x="11" y="31"/>
                  </a:cubicBezTo>
                  <a:cubicBezTo>
                    <a:pt x="0" y="41"/>
                    <a:pt x="22" y="45"/>
                    <a:pt x="40" y="52"/>
                  </a:cubicBezTo>
                  <a:cubicBezTo>
                    <a:pt x="58" y="60"/>
                    <a:pt x="77" y="77"/>
                    <a:pt x="94" y="79"/>
                  </a:cubicBezTo>
                  <a:cubicBezTo>
                    <a:pt x="111" y="81"/>
                    <a:pt x="120" y="86"/>
                    <a:pt x="120" y="96"/>
                  </a:cubicBezTo>
                  <a:cubicBezTo>
                    <a:pt x="121" y="106"/>
                    <a:pt x="131" y="91"/>
                    <a:pt x="123" y="73"/>
                  </a:cubicBezTo>
                  <a:cubicBezTo>
                    <a:pt x="116" y="56"/>
                    <a:pt x="76" y="18"/>
                    <a:pt x="52" y="9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1" name="Freeform 1951"/>
            <p:cNvSpPr/>
            <p:nvPr/>
          </p:nvSpPr>
          <p:spPr bwMode="auto">
            <a:xfrm>
              <a:off x="3889161" y="4346373"/>
              <a:ext cx="189931" cy="158670"/>
            </a:xfrm>
            <a:custGeom>
              <a:avLst/>
              <a:gdLst>
                <a:gd name="T0" fmla="*/ 5 w 28"/>
                <a:gd name="T1" fmla="*/ 25 h 25"/>
                <a:gd name="T2" fmla="*/ 17 w 28"/>
                <a:gd name="T3" fmla="*/ 23 h 25"/>
                <a:gd name="T4" fmla="*/ 24 w 28"/>
                <a:gd name="T5" fmla="*/ 19 h 25"/>
                <a:gd name="T6" fmla="*/ 28 w 28"/>
                <a:gd name="T7" fmla="*/ 16 h 25"/>
                <a:gd name="T8" fmla="*/ 22 w 28"/>
                <a:gd name="T9" fmla="*/ 12 h 25"/>
                <a:gd name="T10" fmla="*/ 9 w 28"/>
                <a:gd name="T11" fmla="*/ 0 h 25"/>
                <a:gd name="T12" fmla="*/ 10 w 28"/>
                <a:gd name="T13" fmla="*/ 6 h 25"/>
                <a:gd name="T14" fmla="*/ 15 w 28"/>
                <a:gd name="T15" fmla="*/ 13 h 25"/>
                <a:gd name="T16" fmla="*/ 4 w 28"/>
                <a:gd name="T17" fmla="*/ 11 h 25"/>
                <a:gd name="T18" fmla="*/ 11 w 28"/>
                <a:gd name="T19" fmla="*/ 17 h 25"/>
                <a:gd name="T20" fmla="*/ 5 w 28"/>
                <a:gd name="T21" fmla="*/ 19 h 25"/>
                <a:gd name="T22" fmla="*/ 8 w 28"/>
                <a:gd name="T23" fmla="*/ 22 h 25"/>
                <a:gd name="T24" fmla="*/ 5 w 28"/>
                <a:gd name="T2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25">
                  <a:moveTo>
                    <a:pt x="5" y="25"/>
                  </a:moveTo>
                  <a:cubicBezTo>
                    <a:pt x="9" y="25"/>
                    <a:pt x="14" y="25"/>
                    <a:pt x="17" y="23"/>
                  </a:cubicBezTo>
                  <a:cubicBezTo>
                    <a:pt x="20" y="21"/>
                    <a:pt x="21" y="20"/>
                    <a:pt x="24" y="19"/>
                  </a:cubicBezTo>
                  <a:cubicBezTo>
                    <a:pt x="27" y="19"/>
                    <a:pt x="28" y="19"/>
                    <a:pt x="28" y="16"/>
                  </a:cubicBezTo>
                  <a:cubicBezTo>
                    <a:pt x="28" y="16"/>
                    <a:pt x="25" y="15"/>
                    <a:pt x="22" y="12"/>
                  </a:cubicBezTo>
                  <a:cubicBezTo>
                    <a:pt x="20" y="9"/>
                    <a:pt x="12" y="0"/>
                    <a:pt x="9" y="0"/>
                  </a:cubicBezTo>
                  <a:cubicBezTo>
                    <a:pt x="7" y="0"/>
                    <a:pt x="7" y="3"/>
                    <a:pt x="10" y="6"/>
                  </a:cubicBezTo>
                  <a:cubicBezTo>
                    <a:pt x="13" y="10"/>
                    <a:pt x="16" y="9"/>
                    <a:pt x="15" y="13"/>
                  </a:cubicBezTo>
                  <a:cubicBezTo>
                    <a:pt x="15" y="14"/>
                    <a:pt x="6" y="10"/>
                    <a:pt x="4" y="11"/>
                  </a:cubicBezTo>
                  <a:cubicBezTo>
                    <a:pt x="3" y="12"/>
                    <a:pt x="8" y="16"/>
                    <a:pt x="11" y="17"/>
                  </a:cubicBezTo>
                  <a:cubicBezTo>
                    <a:pt x="13" y="18"/>
                    <a:pt x="10" y="18"/>
                    <a:pt x="5" y="19"/>
                  </a:cubicBezTo>
                  <a:cubicBezTo>
                    <a:pt x="0" y="21"/>
                    <a:pt x="4" y="22"/>
                    <a:pt x="8" y="22"/>
                  </a:cubicBezTo>
                  <a:cubicBezTo>
                    <a:pt x="11" y="22"/>
                    <a:pt x="1" y="24"/>
                    <a:pt x="5" y="25"/>
                  </a:cubicBezTo>
                  <a:close/>
                </a:path>
              </a:pathLst>
            </a:custGeom>
            <a:solidFill>
              <a:srgbClr val="9F4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2" name="Freeform 1952"/>
            <p:cNvSpPr/>
            <p:nvPr/>
          </p:nvSpPr>
          <p:spPr bwMode="auto">
            <a:xfrm>
              <a:off x="3902974" y="4346373"/>
              <a:ext cx="189931" cy="158670"/>
            </a:xfrm>
            <a:custGeom>
              <a:avLst/>
              <a:gdLst>
                <a:gd name="T0" fmla="*/ 1 w 28"/>
                <a:gd name="T1" fmla="*/ 24 h 25"/>
                <a:gd name="T2" fmla="*/ 17 w 28"/>
                <a:gd name="T3" fmla="*/ 20 h 25"/>
                <a:gd name="T4" fmla="*/ 25 w 28"/>
                <a:gd name="T5" fmla="*/ 18 h 25"/>
                <a:gd name="T6" fmla="*/ 18 w 28"/>
                <a:gd name="T7" fmla="*/ 13 h 25"/>
                <a:gd name="T8" fmla="*/ 6 w 28"/>
                <a:gd name="T9" fmla="*/ 2 h 25"/>
                <a:gd name="T10" fmla="*/ 15 w 28"/>
                <a:gd name="T11" fmla="*/ 15 h 25"/>
                <a:gd name="T12" fmla="*/ 2 w 28"/>
                <a:gd name="T13" fmla="*/ 11 h 25"/>
                <a:gd name="T14" fmla="*/ 13 w 28"/>
                <a:gd name="T15" fmla="*/ 17 h 25"/>
                <a:gd name="T16" fmla="*/ 1 w 28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5">
                  <a:moveTo>
                    <a:pt x="1" y="24"/>
                  </a:moveTo>
                  <a:cubicBezTo>
                    <a:pt x="1" y="25"/>
                    <a:pt x="13" y="23"/>
                    <a:pt x="17" y="20"/>
                  </a:cubicBezTo>
                  <a:cubicBezTo>
                    <a:pt x="20" y="18"/>
                    <a:pt x="23" y="19"/>
                    <a:pt x="25" y="18"/>
                  </a:cubicBezTo>
                  <a:cubicBezTo>
                    <a:pt x="28" y="17"/>
                    <a:pt x="21" y="18"/>
                    <a:pt x="18" y="13"/>
                  </a:cubicBezTo>
                  <a:cubicBezTo>
                    <a:pt x="15" y="8"/>
                    <a:pt x="8" y="0"/>
                    <a:pt x="6" y="2"/>
                  </a:cubicBezTo>
                  <a:cubicBezTo>
                    <a:pt x="4" y="3"/>
                    <a:pt x="17" y="12"/>
                    <a:pt x="15" y="15"/>
                  </a:cubicBezTo>
                  <a:cubicBezTo>
                    <a:pt x="14" y="17"/>
                    <a:pt x="4" y="10"/>
                    <a:pt x="2" y="11"/>
                  </a:cubicBezTo>
                  <a:cubicBezTo>
                    <a:pt x="0" y="13"/>
                    <a:pt x="12" y="15"/>
                    <a:pt x="13" y="17"/>
                  </a:cubicBezTo>
                  <a:cubicBezTo>
                    <a:pt x="13" y="20"/>
                    <a:pt x="1" y="23"/>
                    <a:pt x="1" y="24"/>
                  </a:cubicBezTo>
                  <a:close/>
                </a:path>
              </a:pathLst>
            </a:custGeom>
            <a:solidFill>
              <a:srgbClr val="68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3" name="Freeform 1953"/>
            <p:cNvSpPr/>
            <p:nvPr/>
          </p:nvSpPr>
          <p:spPr bwMode="auto">
            <a:xfrm>
              <a:off x="4058372" y="4359326"/>
              <a:ext cx="183024" cy="369149"/>
            </a:xfrm>
            <a:custGeom>
              <a:avLst/>
              <a:gdLst>
                <a:gd name="T0" fmla="*/ 7 w 27"/>
                <a:gd name="T1" fmla="*/ 3 h 58"/>
                <a:gd name="T2" fmla="*/ 2 w 27"/>
                <a:gd name="T3" fmla="*/ 29 h 58"/>
                <a:gd name="T4" fmla="*/ 25 w 27"/>
                <a:gd name="T5" fmla="*/ 57 h 58"/>
                <a:gd name="T6" fmla="*/ 13 w 27"/>
                <a:gd name="T7" fmla="*/ 46 h 58"/>
                <a:gd name="T8" fmla="*/ 11 w 27"/>
                <a:gd name="T9" fmla="*/ 6 h 58"/>
                <a:gd name="T10" fmla="*/ 7 w 27"/>
                <a:gd name="T11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8">
                  <a:moveTo>
                    <a:pt x="7" y="3"/>
                  </a:moveTo>
                  <a:cubicBezTo>
                    <a:pt x="5" y="6"/>
                    <a:pt x="0" y="12"/>
                    <a:pt x="2" y="29"/>
                  </a:cubicBezTo>
                  <a:cubicBezTo>
                    <a:pt x="5" y="54"/>
                    <a:pt x="23" y="58"/>
                    <a:pt x="25" y="57"/>
                  </a:cubicBezTo>
                  <a:cubicBezTo>
                    <a:pt x="27" y="55"/>
                    <a:pt x="17" y="56"/>
                    <a:pt x="13" y="46"/>
                  </a:cubicBezTo>
                  <a:cubicBezTo>
                    <a:pt x="8" y="37"/>
                    <a:pt x="7" y="12"/>
                    <a:pt x="11" y="6"/>
                  </a:cubicBezTo>
                  <a:cubicBezTo>
                    <a:pt x="15" y="0"/>
                    <a:pt x="9" y="0"/>
                    <a:pt x="7" y="3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4" name="Freeform 1954"/>
            <p:cNvSpPr/>
            <p:nvPr/>
          </p:nvSpPr>
          <p:spPr bwMode="auto">
            <a:xfrm>
              <a:off x="4072185" y="3893032"/>
              <a:ext cx="41439" cy="35621"/>
            </a:xfrm>
            <a:custGeom>
              <a:avLst/>
              <a:gdLst>
                <a:gd name="T0" fmla="*/ 1 w 6"/>
                <a:gd name="T1" fmla="*/ 3 h 6"/>
                <a:gd name="T2" fmla="*/ 3 w 6"/>
                <a:gd name="T3" fmla="*/ 6 h 6"/>
                <a:gd name="T4" fmla="*/ 6 w 6"/>
                <a:gd name="T5" fmla="*/ 3 h 6"/>
                <a:gd name="T6" fmla="*/ 3 w 6"/>
                <a:gd name="T7" fmla="*/ 0 h 6"/>
                <a:gd name="T8" fmla="*/ 1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3"/>
                  </a:move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5" name="Oval 1955"/>
            <p:cNvSpPr>
              <a:spLocks noChangeArrowheads="1"/>
            </p:cNvSpPr>
            <p:nvPr/>
          </p:nvSpPr>
          <p:spPr bwMode="auto">
            <a:xfrm>
              <a:off x="4151609" y="3935129"/>
              <a:ext cx="13813" cy="1295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6" name="Freeform 2494"/>
            <p:cNvSpPr/>
            <p:nvPr/>
          </p:nvSpPr>
          <p:spPr bwMode="auto">
            <a:xfrm>
              <a:off x="4721398" y="4245992"/>
              <a:ext cx="58707" cy="51810"/>
            </a:xfrm>
            <a:custGeom>
              <a:avLst/>
              <a:gdLst>
                <a:gd name="T0" fmla="*/ 2 w 9"/>
                <a:gd name="T1" fmla="*/ 2 h 8"/>
                <a:gd name="T2" fmla="*/ 2 w 9"/>
                <a:gd name="T3" fmla="*/ 7 h 8"/>
                <a:gd name="T4" fmla="*/ 7 w 9"/>
                <a:gd name="T5" fmla="*/ 6 h 8"/>
                <a:gd name="T6" fmla="*/ 7 w 9"/>
                <a:gd name="T7" fmla="*/ 1 h 8"/>
                <a:gd name="T8" fmla="*/ 2 w 9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2" y="2"/>
                  </a:moveTo>
                  <a:cubicBezTo>
                    <a:pt x="0" y="4"/>
                    <a:pt x="1" y="6"/>
                    <a:pt x="2" y="7"/>
                  </a:cubicBezTo>
                  <a:cubicBezTo>
                    <a:pt x="4" y="8"/>
                    <a:pt x="6" y="8"/>
                    <a:pt x="7" y="6"/>
                  </a:cubicBezTo>
                  <a:cubicBezTo>
                    <a:pt x="9" y="5"/>
                    <a:pt x="8" y="3"/>
                    <a:pt x="7" y="1"/>
                  </a:cubicBezTo>
                  <a:cubicBezTo>
                    <a:pt x="5" y="0"/>
                    <a:pt x="3" y="0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7" name="Freeform 2495"/>
            <p:cNvSpPr/>
            <p:nvPr/>
          </p:nvSpPr>
          <p:spPr bwMode="auto">
            <a:xfrm>
              <a:off x="4835355" y="4297802"/>
              <a:ext cx="27626" cy="22668"/>
            </a:xfrm>
            <a:custGeom>
              <a:avLst/>
              <a:gdLst>
                <a:gd name="T0" fmla="*/ 0 w 4"/>
                <a:gd name="T1" fmla="*/ 1 h 4"/>
                <a:gd name="T2" fmla="*/ 1 w 4"/>
                <a:gd name="T3" fmla="*/ 4 h 4"/>
                <a:gd name="T4" fmla="*/ 3 w 4"/>
                <a:gd name="T5" fmla="*/ 4 h 4"/>
                <a:gd name="T6" fmla="*/ 3 w 4"/>
                <a:gd name="T7" fmla="*/ 1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3" y="4"/>
                    <a:pt x="3" y="4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08" name="组合 1307"/>
          <p:cNvGrpSpPr/>
          <p:nvPr/>
        </p:nvGrpSpPr>
        <p:grpSpPr>
          <a:xfrm>
            <a:off x="97496" y="111695"/>
            <a:ext cx="4202791" cy="767085"/>
            <a:chOff x="97496" y="111695"/>
            <a:chExt cx="4202791" cy="767085"/>
          </a:xfrm>
        </p:grpSpPr>
        <p:grpSp>
          <p:nvGrpSpPr>
            <p:cNvPr id="1309" name="组合 1308"/>
            <p:cNvGrpSpPr/>
            <p:nvPr/>
          </p:nvGrpSpPr>
          <p:grpSpPr>
            <a:xfrm>
              <a:off x="97496" y="111695"/>
              <a:ext cx="1235972" cy="767085"/>
              <a:chOff x="2974047" y="3601599"/>
              <a:chExt cx="1888934" cy="1275831"/>
            </a:xfrm>
          </p:grpSpPr>
          <p:sp>
            <p:nvSpPr>
              <p:cNvPr id="1313" name="Freeform 1936"/>
              <p:cNvSpPr/>
              <p:nvPr/>
            </p:nvSpPr>
            <p:spPr bwMode="auto">
              <a:xfrm>
                <a:off x="3222682" y="3601599"/>
                <a:ext cx="1509077" cy="1275831"/>
              </a:xfrm>
              <a:custGeom>
                <a:avLst/>
                <a:gdLst>
                  <a:gd name="T0" fmla="*/ 189 w 224"/>
                  <a:gd name="T1" fmla="*/ 105 h 202"/>
                  <a:gd name="T2" fmla="*/ 149 w 224"/>
                  <a:gd name="T3" fmla="*/ 54 h 202"/>
                  <a:gd name="T4" fmla="*/ 102 w 224"/>
                  <a:gd name="T5" fmla="*/ 20 h 202"/>
                  <a:gd name="T6" fmla="*/ 52 w 224"/>
                  <a:gd name="T7" fmla="*/ 11 h 202"/>
                  <a:gd name="T8" fmla="*/ 27 w 224"/>
                  <a:gd name="T9" fmla="*/ 60 h 202"/>
                  <a:gd name="T10" fmla="*/ 8 w 224"/>
                  <a:gd name="T11" fmla="*/ 98 h 202"/>
                  <a:gd name="T12" fmla="*/ 7 w 224"/>
                  <a:gd name="T13" fmla="*/ 157 h 202"/>
                  <a:gd name="T14" fmla="*/ 47 w 224"/>
                  <a:gd name="T15" fmla="*/ 183 h 202"/>
                  <a:gd name="T16" fmla="*/ 70 w 224"/>
                  <a:gd name="T17" fmla="*/ 184 h 202"/>
                  <a:gd name="T18" fmla="*/ 134 w 224"/>
                  <a:gd name="T19" fmla="*/ 194 h 202"/>
                  <a:gd name="T20" fmla="*/ 160 w 224"/>
                  <a:gd name="T21" fmla="*/ 188 h 202"/>
                  <a:gd name="T22" fmla="*/ 200 w 224"/>
                  <a:gd name="T23" fmla="*/ 196 h 202"/>
                  <a:gd name="T24" fmla="*/ 219 w 224"/>
                  <a:gd name="T25" fmla="*/ 195 h 202"/>
                  <a:gd name="T26" fmla="*/ 216 w 224"/>
                  <a:gd name="T27" fmla="*/ 184 h 202"/>
                  <a:gd name="T28" fmla="*/ 190 w 224"/>
                  <a:gd name="T29" fmla="*/ 155 h 202"/>
                  <a:gd name="T30" fmla="*/ 189 w 224"/>
                  <a:gd name="T31" fmla="*/ 105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4" h="202">
                    <a:moveTo>
                      <a:pt x="189" y="105"/>
                    </a:moveTo>
                    <a:cubicBezTo>
                      <a:pt x="184" y="85"/>
                      <a:pt x="160" y="66"/>
                      <a:pt x="149" y="54"/>
                    </a:cubicBezTo>
                    <a:cubicBezTo>
                      <a:pt x="139" y="42"/>
                      <a:pt x="109" y="26"/>
                      <a:pt x="102" y="20"/>
                    </a:cubicBezTo>
                    <a:cubicBezTo>
                      <a:pt x="95" y="15"/>
                      <a:pt x="68" y="0"/>
                      <a:pt x="52" y="11"/>
                    </a:cubicBezTo>
                    <a:cubicBezTo>
                      <a:pt x="35" y="22"/>
                      <a:pt x="29" y="50"/>
                      <a:pt x="27" y="60"/>
                    </a:cubicBezTo>
                    <a:cubicBezTo>
                      <a:pt x="25" y="73"/>
                      <a:pt x="14" y="88"/>
                      <a:pt x="8" y="98"/>
                    </a:cubicBezTo>
                    <a:cubicBezTo>
                      <a:pt x="2" y="107"/>
                      <a:pt x="0" y="140"/>
                      <a:pt x="7" y="157"/>
                    </a:cubicBezTo>
                    <a:cubicBezTo>
                      <a:pt x="14" y="174"/>
                      <a:pt x="36" y="182"/>
                      <a:pt x="47" y="183"/>
                    </a:cubicBezTo>
                    <a:cubicBezTo>
                      <a:pt x="59" y="184"/>
                      <a:pt x="54" y="183"/>
                      <a:pt x="70" y="184"/>
                    </a:cubicBezTo>
                    <a:cubicBezTo>
                      <a:pt x="85" y="186"/>
                      <a:pt x="115" y="197"/>
                      <a:pt x="134" y="194"/>
                    </a:cubicBezTo>
                    <a:cubicBezTo>
                      <a:pt x="152" y="192"/>
                      <a:pt x="151" y="188"/>
                      <a:pt x="160" y="188"/>
                    </a:cubicBezTo>
                    <a:cubicBezTo>
                      <a:pt x="170" y="188"/>
                      <a:pt x="192" y="193"/>
                      <a:pt x="200" y="196"/>
                    </a:cubicBezTo>
                    <a:cubicBezTo>
                      <a:pt x="209" y="199"/>
                      <a:pt x="219" y="202"/>
                      <a:pt x="219" y="195"/>
                    </a:cubicBezTo>
                    <a:cubicBezTo>
                      <a:pt x="219" y="195"/>
                      <a:pt x="224" y="188"/>
                      <a:pt x="216" y="184"/>
                    </a:cubicBezTo>
                    <a:cubicBezTo>
                      <a:pt x="200" y="177"/>
                      <a:pt x="194" y="169"/>
                      <a:pt x="190" y="155"/>
                    </a:cubicBezTo>
                    <a:cubicBezTo>
                      <a:pt x="187" y="141"/>
                      <a:pt x="193" y="124"/>
                      <a:pt x="189" y="105"/>
                    </a:cubicBezTo>
                    <a:close/>
                  </a:path>
                </a:pathLst>
              </a:custGeom>
              <a:solidFill>
                <a:srgbClr val="0028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4" name="Freeform 1937"/>
              <p:cNvSpPr/>
              <p:nvPr/>
            </p:nvSpPr>
            <p:spPr bwMode="auto">
              <a:xfrm>
                <a:off x="3274480" y="3734364"/>
                <a:ext cx="797705" cy="987637"/>
              </a:xfrm>
              <a:custGeom>
                <a:avLst/>
                <a:gdLst>
                  <a:gd name="T0" fmla="*/ 37 w 118"/>
                  <a:gd name="T1" fmla="*/ 21 h 156"/>
                  <a:gd name="T2" fmla="*/ 18 w 118"/>
                  <a:gd name="T3" fmla="*/ 54 h 156"/>
                  <a:gd name="T4" fmla="*/ 9 w 118"/>
                  <a:gd name="T5" fmla="*/ 79 h 156"/>
                  <a:gd name="T6" fmla="*/ 13 w 118"/>
                  <a:gd name="T7" fmla="*/ 135 h 156"/>
                  <a:gd name="T8" fmla="*/ 62 w 118"/>
                  <a:gd name="T9" fmla="*/ 154 h 156"/>
                  <a:gd name="T10" fmla="*/ 118 w 118"/>
                  <a:gd name="T11" fmla="*/ 66 h 156"/>
                  <a:gd name="T12" fmla="*/ 102 w 118"/>
                  <a:gd name="T13" fmla="*/ 12 h 156"/>
                  <a:gd name="T14" fmla="*/ 80 w 118"/>
                  <a:gd name="T15" fmla="*/ 2 h 156"/>
                  <a:gd name="T16" fmla="*/ 37 w 118"/>
                  <a:gd name="T17" fmla="*/ 2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" h="156">
                    <a:moveTo>
                      <a:pt x="37" y="21"/>
                    </a:moveTo>
                    <a:cubicBezTo>
                      <a:pt x="27" y="35"/>
                      <a:pt x="18" y="45"/>
                      <a:pt x="18" y="54"/>
                    </a:cubicBezTo>
                    <a:cubicBezTo>
                      <a:pt x="18" y="63"/>
                      <a:pt x="12" y="68"/>
                      <a:pt x="9" y="79"/>
                    </a:cubicBezTo>
                    <a:cubicBezTo>
                      <a:pt x="6" y="91"/>
                      <a:pt x="0" y="123"/>
                      <a:pt x="13" y="135"/>
                    </a:cubicBezTo>
                    <a:cubicBezTo>
                      <a:pt x="25" y="147"/>
                      <a:pt x="40" y="153"/>
                      <a:pt x="62" y="154"/>
                    </a:cubicBezTo>
                    <a:cubicBezTo>
                      <a:pt x="85" y="156"/>
                      <a:pt x="118" y="66"/>
                      <a:pt x="118" y="66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2" y="12"/>
                      <a:pt x="92" y="3"/>
                      <a:pt x="80" y="2"/>
                    </a:cubicBezTo>
                    <a:cubicBezTo>
                      <a:pt x="68" y="0"/>
                      <a:pt x="48" y="6"/>
                      <a:pt x="37" y="21"/>
                    </a:cubicBezTo>
                    <a:close/>
                  </a:path>
                </a:pathLst>
              </a:custGeom>
              <a:solidFill>
                <a:srgbClr val="005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5" name="Freeform 1938"/>
              <p:cNvSpPr/>
              <p:nvPr/>
            </p:nvSpPr>
            <p:spPr bwMode="auto">
              <a:xfrm>
                <a:off x="2974047" y="3695506"/>
                <a:ext cx="1757712" cy="1168973"/>
              </a:xfrm>
              <a:custGeom>
                <a:avLst/>
                <a:gdLst>
                  <a:gd name="T0" fmla="*/ 227 w 261"/>
                  <a:gd name="T1" fmla="*/ 82 h 185"/>
                  <a:gd name="T2" fmla="*/ 167 w 261"/>
                  <a:gd name="T3" fmla="*/ 23 h 185"/>
                  <a:gd name="T4" fmla="*/ 136 w 261"/>
                  <a:gd name="T5" fmla="*/ 13 h 185"/>
                  <a:gd name="T6" fmla="*/ 97 w 261"/>
                  <a:gd name="T7" fmla="*/ 48 h 185"/>
                  <a:gd name="T8" fmla="*/ 78 w 261"/>
                  <a:gd name="T9" fmla="*/ 63 h 185"/>
                  <a:gd name="T10" fmla="*/ 65 w 261"/>
                  <a:gd name="T11" fmla="*/ 57 h 185"/>
                  <a:gd name="T12" fmla="*/ 56 w 261"/>
                  <a:gd name="T13" fmla="*/ 38 h 185"/>
                  <a:gd name="T14" fmla="*/ 33 w 261"/>
                  <a:gd name="T15" fmla="*/ 4 h 185"/>
                  <a:gd name="T16" fmla="*/ 20 w 261"/>
                  <a:gd name="T17" fmla="*/ 15 h 185"/>
                  <a:gd name="T18" fmla="*/ 11 w 261"/>
                  <a:gd name="T19" fmla="*/ 45 h 185"/>
                  <a:gd name="T20" fmla="*/ 4 w 261"/>
                  <a:gd name="T21" fmla="*/ 68 h 185"/>
                  <a:gd name="T22" fmla="*/ 22 w 261"/>
                  <a:gd name="T23" fmla="*/ 75 h 185"/>
                  <a:gd name="T24" fmla="*/ 49 w 261"/>
                  <a:gd name="T25" fmla="*/ 67 h 185"/>
                  <a:gd name="T26" fmla="*/ 70 w 261"/>
                  <a:gd name="T27" fmla="*/ 72 h 185"/>
                  <a:gd name="T28" fmla="*/ 79 w 261"/>
                  <a:gd name="T29" fmla="*/ 112 h 185"/>
                  <a:gd name="T30" fmla="*/ 92 w 261"/>
                  <a:gd name="T31" fmla="*/ 154 h 185"/>
                  <a:gd name="T32" fmla="*/ 152 w 261"/>
                  <a:gd name="T33" fmla="*/ 176 h 185"/>
                  <a:gd name="T34" fmla="*/ 185 w 261"/>
                  <a:gd name="T35" fmla="*/ 172 h 185"/>
                  <a:gd name="T36" fmla="*/ 219 w 261"/>
                  <a:gd name="T37" fmla="*/ 167 h 185"/>
                  <a:gd name="T38" fmla="*/ 258 w 261"/>
                  <a:gd name="T39" fmla="*/ 178 h 185"/>
                  <a:gd name="T40" fmla="*/ 248 w 261"/>
                  <a:gd name="T41" fmla="*/ 164 h 185"/>
                  <a:gd name="T42" fmla="*/ 229 w 261"/>
                  <a:gd name="T43" fmla="*/ 133 h 185"/>
                  <a:gd name="T44" fmla="*/ 227 w 261"/>
                  <a:gd name="T45" fmla="*/ 82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1" h="185">
                    <a:moveTo>
                      <a:pt x="227" y="82"/>
                    </a:moveTo>
                    <a:cubicBezTo>
                      <a:pt x="222" y="71"/>
                      <a:pt x="184" y="32"/>
                      <a:pt x="167" y="23"/>
                    </a:cubicBezTo>
                    <a:cubicBezTo>
                      <a:pt x="149" y="14"/>
                      <a:pt x="141" y="8"/>
                      <a:pt x="136" y="13"/>
                    </a:cubicBezTo>
                    <a:cubicBezTo>
                      <a:pt x="130" y="17"/>
                      <a:pt x="107" y="37"/>
                      <a:pt x="97" y="48"/>
                    </a:cubicBezTo>
                    <a:cubicBezTo>
                      <a:pt x="87" y="59"/>
                      <a:pt x="81" y="64"/>
                      <a:pt x="78" y="63"/>
                    </a:cubicBezTo>
                    <a:cubicBezTo>
                      <a:pt x="78" y="63"/>
                      <a:pt x="69" y="61"/>
                      <a:pt x="65" y="57"/>
                    </a:cubicBezTo>
                    <a:cubicBezTo>
                      <a:pt x="61" y="54"/>
                      <a:pt x="59" y="48"/>
                      <a:pt x="56" y="38"/>
                    </a:cubicBezTo>
                    <a:cubicBezTo>
                      <a:pt x="52" y="26"/>
                      <a:pt x="40" y="9"/>
                      <a:pt x="33" y="4"/>
                    </a:cubicBezTo>
                    <a:cubicBezTo>
                      <a:pt x="27" y="0"/>
                      <a:pt x="22" y="6"/>
                      <a:pt x="20" y="15"/>
                    </a:cubicBezTo>
                    <a:cubicBezTo>
                      <a:pt x="18" y="24"/>
                      <a:pt x="14" y="35"/>
                      <a:pt x="11" y="45"/>
                    </a:cubicBezTo>
                    <a:cubicBezTo>
                      <a:pt x="8" y="54"/>
                      <a:pt x="0" y="63"/>
                      <a:pt x="4" y="68"/>
                    </a:cubicBezTo>
                    <a:cubicBezTo>
                      <a:pt x="7" y="72"/>
                      <a:pt x="14" y="75"/>
                      <a:pt x="22" y="75"/>
                    </a:cubicBezTo>
                    <a:cubicBezTo>
                      <a:pt x="30" y="75"/>
                      <a:pt x="44" y="66"/>
                      <a:pt x="49" y="67"/>
                    </a:cubicBezTo>
                    <a:cubicBezTo>
                      <a:pt x="54" y="68"/>
                      <a:pt x="65" y="64"/>
                      <a:pt x="70" y="72"/>
                    </a:cubicBezTo>
                    <a:cubicBezTo>
                      <a:pt x="75" y="80"/>
                      <a:pt x="79" y="98"/>
                      <a:pt x="79" y="112"/>
                    </a:cubicBezTo>
                    <a:cubicBezTo>
                      <a:pt x="79" y="126"/>
                      <a:pt x="85" y="149"/>
                      <a:pt x="92" y="154"/>
                    </a:cubicBezTo>
                    <a:cubicBezTo>
                      <a:pt x="99" y="158"/>
                      <a:pt x="129" y="171"/>
                      <a:pt x="152" y="176"/>
                    </a:cubicBezTo>
                    <a:cubicBezTo>
                      <a:pt x="175" y="180"/>
                      <a:pt x="178" y="175"/>
                      <a:pt x="185" y="172"/>
                    </a:cubicBezTo>
                    <a:cubicBezTo>
                      <a:pt x="192" y="169"/>
                      <a:pt x="203" y="162"/>
                      <a:pt x="219" y="167"/>
                    </a:cubicBezTo>
                    <a:cubicBezTo>
                      <a:pt x="235" y="171"/>
                      <a:pt x="255" y="185"/>
                      <a:pt x="258" y="178"/>
                    </a:cubicBezTo>
                    <a:cubicBezTo>
                      <a:pt x="261" y="171"/>
                      <a:pt x="256" y="169"/>
                      <a:pt x="248" y="164"/>
                    </a:cubicBezTo>
                    <a:cubicBezTo>
                      <a:pt x="241" y="160"/>
                      <a:pt x="230" y="157"/>
                      <a:pt x="229" y="133"/>
                    </a:cubicBezTo>
                    <a:cubicBezTo>
                      <a:pt x="228" y="109"/>
                      <a:pt x="232" y="93"/>
                      <a:pt x="227" y="82"/>
                    </a:cubicBezTo>
                    <a:close/>
                  </a:path>
                </a:pathLst>
              </a:custGeom>
              <a:solidFill>
                <a:srgbClr val="FBC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6" name="Freeform 1939"/>
              <p:cNvSpPr/>
              <p:nvPr/>
            </p:nvSpPr>
            <p:spPr bwMode="auto">
              <a:xfrm>
                <a:off x="3018938" y="3740840"/>
                <a:ext cx="542163" cy="446865"/>
              </a:xfrm>
              <a:custGeom>
                <a:avLst/>
                <a:gdLst>
                  <a:gd name="T0" fmla="*/ 77 w 80"/>
                  <a:gd name="T1" fmla="*/ 60 h 71"/>
                  <a:gd name="T2" fmla="*/ 70 w 80"/>
                  <a:gd name="T3" fmla="*/ 58 h 71"/>
                  <a:gd name="T4" fmla="*/ 68 w 80"/>
                  <a:gd name="T5" fmla="*/ 57 h 71"/>
                  <a:gd name="T6" fmla="*/ 45 w 80"/>
                  <a:gd name="T7" fmla="*/ 39 h 71"/>
                  <a:gd name="T8" fmla="*/ 23 w 80"/>
                  <a:gd name="T9" fmla="*/ 2 h 71"/>
                  <a:gd name="T10" fmla="*/ 22 w 80"/>
                  <a:gd name="T11" fmla="*/ 6 h 71"/>
                  <a:gd name="T12" fmla="*/ 17 w 80"/>
                  <a:gd name="T13" fmla="*/ 10 h 71"/>
                  <a:gd name="T14" fmla="*/ 18 w 80"/>
                  <a:gd name="T15" fmla="*/ 16 h 71"/>
                  <a:gd name="T16" fmla="*/ 15 w 80"/>
                  <a:gd name="T17" fmla="*/ 18 h 71"/>
                  <a:gd name="T18" fmla="*/ 15 w 80"/>
                  <a:gd name="T19" fmla="*/ 24 h 71"/>
                  <a:gd name="T20" fmla="*/ 12 w 80"/>
                  <a:gd name="T21" fmla="*/ 28 h 71"/>
                  <a:gd name="T22" fmla="*/ 13 w 80"/>
                  <a:gd name="T23" fmla="*/ 32 h 71"/>
                  <a:gd name="T24" fmla="*/ 10 w 80"/>
                  <a:gd name="T25" fmla="*/ 35 h 71"/>
                  <a:gd name="T26" fmla="*/ 10 w 80"/>
                  <a:gd name="T27" fmla="*/ 40 h 71"/>
                  <a:gd name="T28" fmla="*/ 8 w 80"/>
                  <a:gd name="T29" fmla="*/ 43 h 71"/>
                  <a:gd name="T30" fmla="*/ 7 w 80"/>
                  <a:gd name="T31" fmla="*/ 49 h 71"/>
                  <a:gd name="T32" fmla="*/ 7 w 80"/>
                  <a:gd name="T33" fmla="*/ 54 h 71"/>
                  <a:gd name="T34" fmla="*/ 4 w 80"/>
                  <a:gd name="T35" fmla="*/ 62 h 71"/>
                  <a:gd name="T36" fmla="*/ 12 w 80"/>
                  <a:gd name="T37" fmla="*/ 64 h 71"/>
                  <a:gd name="T38" fmla="*/ 26 w 80"/>
                  <a:gd name="T39" fmla="*/ 62 h 71"/>
                  <a:gd name="T40" fmla="*/ 43 w 80"/>
                  <a:gd name="T41" fmla="*/ 56 h 71"/>
                  <a:gd name="T42" fmla="*/ 64 w 80"/>
                  <a:gd name="T43" fmla="*/ 63 h 71"/>
                  <a:gd name="T44" fmla="*/ 71 w 80"/>
                  <a:gd name="T45" fmla="*/ 70 h 71"/>
                  <a:gd name="T46" fmla="*/ 69 w 80"/>
                  <a:gd name="T47" fmla="*/ 66 h 71"/>
                  <a:gd name="T48" fmla="*/ 75 w 80"/>
                  <a:gd name="T49" fmla="*/ 67 h 71"/>
                  <a:gd name="T50" fmla="*/ 73 w 80"/>
                  <a:gd name="T51" fmla="*/ 62 h 71"/>
                  <a:gd name="T52" fmla="*/ 77 w 80"/>
                  <a:gd name="T53" fmla="*/ 6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0" h="71">
                    <a:moveTo>
                      <a:pt x="77" y="60"/>
                    </a:moveTo>
                    <a:cubicBezTo>
                      <a:pt x="75" y="58"/>
                      <a:pt x="72" y="59"/>
                      <a:pt x="70" y="58"/>
                    </a:cubicBezTo>
                    <a:cubicBezTo>
                      <a:pt x="69" y="57"/>
                      <a:pt x="68" y="57"/>
                      <a:pt x="68" y="57"/>
                    </a:cubicBezTo>
                    <a:cubicBezTo>
                      <a:pt x="68" y="57"/>
                      <a:pt x="51" y="52"/>
                      <a:pt x="45" y="39"/>
                    </a:cubicBezTo>
                    <a:cubicBezTo>
                      <a:pt x="39" y="26"/>
                      <a:pt x="24" y="0"/>
                      <a:pt x="23" y="2"/>
                    </a:cubicBezTo>
                    <a:cubicBezTo>
                      <a:pt x="21" y="4"/>
                      <a:pt x="22" y="3"/>
                      <a:pt x="22" y="6"/>
                    </a:cubicBezTo>
                    <a:cubicBezTo>
                      <a:pt x="22" y="8"/>
                      <a:pt x="17" y="8"/>
                      <a:pt x="17" y="10"/>
                    </a:cubicBezTo>
                    <a:cubicBezTo>
                      <a:pt x="18" y="13"/>
                      <a:pt x="20" y="14"/>
                      <a:pt x="18" y="16"/>
                    </a:cubicBezTo>
                    <a:cubicBezTo>
                      <a:pt x="17" y="18"/>
                      <a:pt x="14" y="16"/>
                      <a:pt x="15" y="18"/>
                    </a:cubicBezTo>
                    <a:cubicBezTo>
                      <a:pt x="15" y="21"/>
                      <a:pt x="15" y="21"/>
                      <a:pt x="15" y="24"/>
                    </a:cubicBezTo>
                    <a:cubicBezTo>
                      <a:pt x="14" y="27"/>
                      <a:pt x="13" y="25"/>
                      <a:pt x="12" y="28"/>
                    </a:cubicBezTo>
                    <a:cubicBezTo>
                      <a:pt x="11" y="30"/>
                      <a:pt x="11" y="30"/>
                      <a:pt x="13" y="32"/>
                    </a:cubicBezTo>
                    <a:cubicBezTo>
                      <a:pt x="15" y="35"/>
                      <a:pt x="11" y="33"/>
                      <a:pt x="10" y="35"/>
                    </a:cubicBezTo>
                    <a:cubicBezTo>
                      <a:pt x="9" y="38"/>
                      <a:pt x="8" y="38"/>
                      <a:pt x="10" y="40"/>
                    </a:cubicBezTo>
                    <a:cubicBezTo>
                      <a:pt x="12" y="42"/>
                      <a:pt x="10" y="42"/>
                      <a:pt x="8" y="43"/>
                    </a:cubicBezTo>
                    <a:cubicBezTo>
                      <a:pt x="6" y="45"/>
                      <a:pt x="6" y="48"/>
                      <a:pt x="7" y="49"/>
                    </a:cubicBezTo>
                    <a:cubicBezTo>
                      <a:pt x="8" y="50"/>
                      <a:pt x="0" y="53"/>
                      <a:pt x="7" y="54"/>
                    </a:cubicBezTo>
                    <a:cubicBezTo>
                      <a:pt x="15" y="55"/>
                      <a:pt x="2" y="59"/>
                      <a:pt x="4" y="62"/>
                    </a:cubicBezTo>
                    <a:cubicBezTo>
                      <a:pt x="7" y="65"/>
                      <a:pt x="9" y="66"/>
                      <a:pt x="12" y="64"/>
                    </a:cubicBezTo>
                    <a:cubicBezTo>
                      <a:pt x="16" y="63"/>
                      <a:pt x="22" y="65"/>
                      <a:pt x="26" y="62"/>
                    </a:cubicBezTo>
                    <a:cubicBezTo>
                      <a:pt x="31" y="59"/>
                      <a:pt x="36" y="55"/>
                      <a:pt x="43" y="56"/>
                    </a:cubicBezTo>
                    <a:cubicBezTo>
                      <a:pt x="50" y="56"/>
                      <a:pt x="61" y="59"/>
                      <a:pt x="64" y="63"/>
                    </a:cubicBezTo>
                    <a:cubicBezTo>
                      <a:pt x="68" y="67"/>
                      <a:pt x="71" y="71"/>
                      <a:pt x="71" y="70"/>
                    </a:cubicBezTo>
                    <a:cubicBezTo>
                      <a:pt x="71" y="68"/>
                      <a:pt x="67" y="65"/>
                      <a:pt x="69" y="66"/>
                    </a:cubicBezTo>
                    <a:cubicBezTo>
                      <a:pt x="71" y="66"/>
                      <a:pt x="74" y="67"/>
                      <a:pt x="75" y="67"/>
                    </a:cubicBezTo>
                    <a:cubicBezTo>
                      <a:pt x="75" y="66"/>
                      <a:pt x="71" y="62"/>
                      <a:pt x="73" y="62"/>
                    </a:cubicBezTo>
                    <a:cubicBezTo>
                      <a:pt x="74" y="62"/>
                      <a:pt x="80" y="61"/>
                      <a:pt x="77" y="60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7" name="Freeform 1940"/>
              <p:cNvSpPr/>
              <p:nvPr/>
            </p:nvSpPr>
            <p:spPr bwMode="auto">
              <a:xfrm>
                <a:off x="4186141" y="4310755"/>
                <a:ext cx="276261" cy="252576"/>
              </a:xfrm>
              <a:custGeom>
                <a:avLst/>
                <a:gdLst>
                  <a:gd name="T0" fmla="*/ 23 w 41"/>
                  <a:gd name="T1" fmla="*/ 1 h 40"/>
                  <a:gd name="T2" fmla="*/ 15 w 41"/>
                  <a:gd name="T3" fmla="*/ 33 h 40"/>
                  <a:gd name="T4" fmla="*/ 41 w 41"/>
                  <a:gd name="T5" fmla="*/ 21 h 40"/>
                  <a:gd name="T6" fmla="*/ 23 w 41"/>
                  <a:gd name="T7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40">
                    <a:moveTo>
                      <a:pt x="23" y="1"/>
                    </a:moveTo>
                    <a:cubicBezTo>
                      <a:pt x="6" y="2"/>
                      <a:pt x="0" y="25"/>
                      <a:pt x="15" y="33"/>
                    </a:cubicBezTo>
                    <a:cubicBezTo>
                      <a:pt x="28" y="40"/>
                      <a:pt x="40" y="28"/>
                      <a:pt x="41" y="21"/>
                    </a:cubicBezTo>
                    <a:cubicBezTo>
                      <a:pt x="41" y="13"/>
                      <a:pt x="39" y="0"/>
                      <a:pt x="23" y="1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8" name="Freeform 1941"/>
              <p:cNvSpPr/>
              <p:nvPr/>
            </p:nvSpPr>
            <p:spPr bwMode="auto">
              <a:xfrm>
                <a:off x="4213767" y="4333421"/>
                <a:ext cx="241728" cy="210481"/>
              </a:xfrm>
              <a:custGeom>
                <a:avLst/>
                <a:gdLst>
                  <a:gd name="T0" fmla="*/ 23 w 36"/>
                  <a:gd name="T1" fmla="*/ 1 h 33"/>
                  <a:gd name="T2" fmla="*/ 9 w 36"/>
                  <a:gd name="T3" fmla="*/ 24 h 33"/>
                  <a:gd name="T4" fmla="*/ 34 w 36"/>
                  <a:gd name="T5" fmla="*/ 14 h 33"/>
                  <a:gd name="T6" fmla="*/ 23 w 36"/>
                  <a:gd name="T7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3">
                    <a:moveTo>
                      <a:pt x="23" y="1"/>
                    </a:moveTo>
                    <a:cubicBezTo>
                      <a:pt x="12" y="0"/>
                      <a:pt x="0" y="9"/>
                      <a:pt x="9" y="24"/>
                    </a:cubicBezTo>
                    <a:cubicBezTo>
                      <a:pt x="15" y="33"/>
                      <a:pt x="36" y="28"/>
                      <a:pt x="34" y="14"/>
                    </a:cubicBezTo>
                    <a:cubicBezTo>
                      <a:pt x="34" y="14"/>
                      <a:pt x="34" y="2"/>
                      <a:pt x="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9" name="Freeform 1942"/>
              <p:cNvSpPr/>
              <p:nvPr/>
            </p:nvSpPr>
            <p:spPr bwMode="auto">
              <a:xfrm>
                <a:off x="4248300" y="4326945"/>
                <a:ext cx="189931" cy="178099"/>
              </a:xfrm>
              <a:custGeom>
                <a:avLst/>
                <a:gdLst>
                  <a:gd name="T0" fmla="*/ 9 w 28"/>
                  <a:gd name="T1" fmla="*/ 5 h 28"/>
                  <a:gd name="T2" fmla="*/ 16 w 28"/>
                  <a:gd name="T3" fmla="*/ 27 h 28"/>
                  <a:gd name="T4" fmla="*/ 27 w 28"/>
                  <a:gd name="T5" fmla="*/ 14 h 28"/>
                  <a:gd name="T6" fmla="*/ 9 w 28"/>
                  <a:gd name="T7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8">
                    <a:moveTo>
                      <a:pt x="9" y="5"/>
                    </a:moveTo>
                    <a:cubicBezTo>
                      <a:pt x="0" y="10"/>
                      <a:pt x="3" y="25"/>
                      <a:pt x="16" y="27"/>
                    </a:cubicBezTo>
                    <a:cubicBezTo>
                      <a:pt x="26" y="28"/>
                      <a:pt x="28" y="20"/>
                      <a:pt x="27" y="14"/>
                    </a:cubicBezTo>
                    <a:cubicBezTo>
                      <a:pt x="26" y="9"/>
                      <a:pt x="20" y="0"/>
                      <a:pt x="9" y="5"/>
                    </a:cubicBezTo>
                    <a:close/>
                  </a:path>
                </a:pathLst>
              </a:custGeom>
              <a:solidFill>
                <a:srgbClr val="C2DC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0" name="Freeform 1943"/>
              <p:cNvSpPr/>
              <p:nvPr/>
            </p:nvSpPr>
            <p:spPr bwMode="auto">
              <a:xfrm>
                <a:off x="4269020" y="4339897"/>
                <a:ext cx="155398" cy="145718"/>
              </a:xfrm>
              <a:custGeom>
                <a:avLst/>
                <a:gdLst>
                  <a:gd name="T0" fmla="*/ 7 w 23"/>
                  <a:gd name="T1" fmla="*/ 5 h 23"/>
                  <a:gd name="T2" fmla="*/ 13 w 23"/>
                  <a:gd name="T3" fmla="*/ 22 h 23"/>
                  <a:gd name="T4" fmla="*/ 22 w 23"/>
                  <a:gd name="T5" fmla="*/ 12 h 23"/>
                  <a:gd name="T6" fmla="*/ 7 w 23"/>
                  <a:gd name="T7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3">
                    <a:moveTo>
                      <a:pt x="7" y="5"/>
                    </a:moveTo>
                    <a:cubicBezTo>
                      <a:pt x="0" y="9"/>
                      <a:pt x="2" y="21"/>
                      <a:pt x="13" y="22"/>
                    </a:cubicBezTo>
                    <a:cubicBezTo>
                      <a:pt x="21" y="23"/>
                      <a:pt x="23" y="16"/>
                      <a:pt x="22" y="12"/>
                    </a:cubicBezTo>
                    <a:cubicBezTo>
                      <a:pt x="21" y="7"/>
                      <a:pt x="14" y="0"/>
                      <a:pt x="7" y="5"/>
                    </a:cubicBezTo>
                    <a:close/>
                  </a:path>
                </a:pathLst>
              </a:custGeom>
              <a:solidFill>
                <a:srgbClr val="0051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1" name="Freeform 1944"/>
              <p:cNvSpPr/>
              <p:nvPr/>
            </p:nvSpPr>
            <p:spPr bwMode="auto">
              <a:xfrm>
                <a:off x="4448589" y="4498568"/>
                <a:ext cx="265902" cy="336768"/>
              </a:xfrm>
              <a:custGeom>
                <a:avLst/>
                <a:gdLst>
                  <a:gd name="T0" fmla="*/ 16 w 39"/>
                  <a:gd name="T1" fmla="*/ 29 h 53"/>
                  <a:gd name="T2" fmla="*/ 10 w 39"/>
                  <a:gd name="T3" fmla="*/ 5 h 53"/>
                  <a:gd name="T4" fmla="*/ 5 w 39"/>
                  <a:gd name="T5" fmla="*/ 25 h 53"/>
                  <a:gd name="T6" fmla="*/ 29 w 39"/>
                  <a:gd name="T7" fmla="*/ 47 h 53"/>
                  <a:gd name="T8" fmla="*/ 39 w 39"/>
                  <a:gd name="T9" fmla="*/ 48 h 53"/>
                  <a:gd name="T10" fmla="*/ 26 w 39"/>
                  <a:gd name="T11" fmla="*/ 37 h 53"/>
                  <a:gd name="T12" fmla="*/ 16 w 39"/>
                  <a:gd name="T13" fmla="*/ 2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53">
                    <a:moveTo>
                      <a:pt x="16" y="29"/>
                    </a:moveTo>
                    <a:cubicBezTo>
                      <a:pt x="11" y="21"/>
                      <a:pt x="10" y="9"/>
                      <a:pt x="10" y="5"/>
                    </a:cubicBezTo>
                    <a:cubicBezTo>
                      <a:pt x="10" y="0"/>
                      <a:pt x="0" y="8"/>
                      <a:pt x="5" y="25"/>
                    </a:cubicBezTo>
                    <a:cubicBezTo>
                      <a:pt x="10" y="42"/>
                      <a:pt x="24" y="44"/>
                      <a:pt x="29" y="47"/>
                    </a:cubicBezTo>
                    <a:cubicBezTo>
                      <a:pt x="33" y="51"/>
                      <a:pt x="39" y="53"/>
                      <a:pt x="39" y="48"/>
                    </a:cubicBezTo>
                    <a:cubicBezTo>
                      <a:pt x="39" y="42"/>
                      <a:pt x="31" y="39"/>
                      <a:pt x="26" y="37"/>
                    </a:cubicBezTo>
                    <a:cubicBezTo>
                      <a:pt x="21" y="34"/>
                      <a:pt x="16" y="29"/>
                      <a:pt x="16" y="29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2" name="Freeform 1945"/>
              <p:cNvSpPr/>
              <p:nvPr/>
            </p:nvSpPr>
            <p:spPr bwMode="auto">
              <a:xfrm>
                <a:off x="4327726" y="4744667"/>
                <a:ext cx="372952" cy="116573"/>
              </a:xfrm>
              <a:custGeom>
                <a:avLst/>
                <a:gdLst>
                  <a:gd name="T0" fmla="*/ 38 w 55"/>
                  <a:gd name="T1" fmla="*/ 10 h 18"/>
                  <a:gd name="T2" fmla="*/ 9 w 55"/>
                  <a:gd name="T3" fmla="*/ 1 h 18"/>
                  <a:gd name="T4" fmla="*/ 1 w 55"/>
                  <a:gd name="T5" fmla="*/ 4 h 18"/>
                  <a:gd name="T6" fmla="*/ 28 w 55"/>
                  <a:gd name="T7" fmla="*/ 11 h 18"/>
                  <a:gd name="T8" fmla="*/ 49 w 55"/>
                  <a:gd name="T9" fmla="*/ 17 h 18"/>
                  <a:gd name="T10" fmla="*/ 53 w 55"/>
                  <a:gd name="T11" fmla="*/ 15 h 18"/>
                  <a:gd name="T12" fmla="*/ 38 w 55"/>
                  <a:gd name="T13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8">
                    <a:moveTo>
                      <a:pt x="38" y="10"/>
                    </a:moveTo>
                    <a:cubicBezTo>
                      <a:pt x="30" y="6"/>
                      <a:pt x="17" y="0"/>
                      <a:pt x="9" y="1"/>
                    </a:cubicBezTo>
                    <a:cubicBezTo>
                      <a:pt x="9" y="1"/>
                      <a:pt x="2" y="1"/>
                      <a:pt x="1" y="4"/>
                    </a:cubicBezTo>
                    <a:cubicBezTo>
                      <a:pt x="0" y="6"/>
                      <a:pt x="16" y="8"/>
                      <a:pt x="28" y="11"/>
                    </a:cubicBezTo>
                    <a:cubicBezTo>
                      <a:pt x="39" y="15"/>
                      <a:pt x="46" y="18"/>
                      <a:pt x="49" y="17"/>
                    </a:cubicBezTo>
                    <a:cubicBezTo>
                      <a:pt x="53" y="17"/>
                      <a:pt x="55" y="16"/>
                      <a:pt x="53" y="15"/>
                    </a:cubicBezTo>
                    <a:cubicBezTo>
                      <a:pt x="52" y="14"/>
                      <a:pt x="45" y="14"/>
                      <a:pt x="38" y="10"/>
                    </a:cubicBezTo>
                    <a:close/>
                  </a:path>
                </a:pathLst>
              </a:custGeom>
              <a:solidFill>
                <a:srgbClr val="FBC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3" name="Freeform 1946"/>
              <p:cNvSpPr/>
              <p:nvPr/>
            </p:nvSpPr>
            <p:spPr bwMode="auto">
              <a:xfrm>
                <a:off x="3823550" y="4310755"/>
                <a:ext cx="276261" cy="213718"/>
              </a:xfrm>
              <a:custGeom>
                <a:avLst/>
                <a:gdLst>
                  <a:gd name="T0" fmla="*/ 9 w 41"/>
                  <a:gd name="T1" fmla="*/ 16 h 34"/>
                  <a:gd name="T2" fmla="*/ 11 w 41"/>
                  <a:gd name="T3" fmla="*/ 34 h 34"/>
                  <a:gd name="T4" fmla="*/ 35 w 41"/>
                  <a:gd name="T5" fmla="*/ 27 h 34"/>
                  <a:gd name="T6" fmla="*/ 39 w 41"/>
                  <a:gd name="T7" fmla="*/ 19 h 34"/>
                  <a:gd name="T8" fmla="*/ 20 w 41"/>
                  <a:gd name="T9" fmla="*/ 3 h 34"/>
                  <a:gd name="T10" fmla="*/ 9 w 41"/>
                  <a:gd name="T11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4">
                    <a:moveTo>
                      <a:pt x="9" y="16"/>
                    </a:moveTo>
                    <a:cubicBezTo>
                      <a:pt x="6" y="25"/>
                      <a:pt x="0" y="34"/>
                      <a:pt x="11" y="34"/>
                    </a:cubicBezTo>
                    <a:cubicBezTo>
                      <a:pt x="23" y="34"/>
                      <a:pt x="31" y="29"/>
                      <a:pt x="35" y="27"/>
                    </a:cubicBezTo>
                    <a:cubicBezTo>
                      <a:pt x="39" y="25"/>
                      <a:pt x="41" y="22"/>
                      <a:pt x="39" y="19"/>
                    </a:cubicBezTo>
                    <a:cubicBezTo>
                      <a:pt x="39" y="19"/>
                      <a:pt x="26" y="6"/>
                      <a:pt x="20" y="3"/>
                    </a:cubicBezTo>
                    <a:cubicBezTo>
                      <a:pt x="15" y="0"/>
                      <a:pt x="11" y="6"/>
                      <a:pt x="9" y="16"/>
                    </a:cubicBezTo>
                    <a:close/>
                  </a:path>
                </a:pathLst>
              </a:custGeom>
              <a:solidFill>
                <a:srgbClr val="BF5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4" name="Freeform 1947"/>
              <p:cNvSpPr/>
              <p:nvPr/>
            </p:nvSpPr>
            <p:spPr bwMode="auto">
              <a:xfrm>
                <a:off x="3074191" y="3760269"/>
                <a:ext cx="424752" cy="372388"/>
              </a:xfrm>
              <a:custGeom>
                <a:avLst/>
                <a:gdLst>
                  <a:gd name="T0" fmla="*/ 9 w 63"/>
                  <a:gd name="T1" fmla="*/ 54 h 59"/>
                  <a:gd name="T2" fmla="*/ 31 w 63"/>
                  <a:gd name="T3" fmla="*/ 51 h 59"/>
                  <a:gd name="T4" fmla="*/ 44 w 63"/>
                  <a:gd name="T5" fmla="*/ 51 h 59"/>
                  <a:gd name="T6" fmla="*/ 58 w 63"/>
                  <a:gd name="T7" fmla="*/ 59 h 59"/>
                  <a:gd name="T8" fmla="*/ 43 w 63"/>
                  <a:gd name="T9" fmla="*/ 47 h 59"/>
                  <a:gd name="T10" fmla="*/ 35 w 63"/>
                  <a:gd name="T11" fmla="*/ 39 h 59"/>
                  <a:gd name="T12" fmla="*/ 29 w 63"/>
                  <a:gd name="T13" fmla="*/ 30 h 59"/>
                  <a:gd name="T14" fmla="*/ 20 w 63"/>
                  <a:gd name="T15" fmla="*/ 11 h 59"/>
                  <a:gd name="T16" fmla="*/ 18 w 63"/>
                  <a:gd name="T17" fmla="*/ 19 h 59"/>
                  <a:gd name="T18" fmla="*/ 28 w 63"/>
                  <a:gd name="T19" fmla="*/ 33 h 59"/>
                  <a:gd name="T20" fmla="*/ 11 w 63"/>
                  <a:gd name="T21" fmla="*/ 28 h 59"/>
                  <a:gd name="T22" fmla="*/ 14 w 63"/>
                  <a:gd name="T23" fmla="*/ 33 h 59"/>
                  <a:gd name="T24" fmla="*/ 28 w 63"/>
                  <a:gd name="T25" fmla="*/ 38 h 59"/>
                  <a:gd name="T26" fmla="*/ 11 w 63"/>
                  <a:gd name="T27" fmla="*/ 39 h 59"/>
                  <a:gd name="T28" fmla="*/ 16 w 63"/>
                  <a:gd name="T29" fmla="*/ 44 h 59"/>
                  <a:gd name="T30" fmla="*/ 28 w 63"/>
                  <a:gd name="T31" fmla="*/ 47 h 59"/>
                  <a:gd name="T32" fmla="*/ 9 w 63"/>
                  <a:gd name="T33" fmla="*/ 5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59">
                    <a:moveTo>
                      <a:pt x="9" y="54"/>
                    </a:moveTo>
                    <a:cubicBezTo>
                      <a:pt x="12" y="56"/>
                      <a:pt x="17" y="53"/>
                      <a:pt x="31" y="51"/>
                    </a:cubicBezTo>
                    <a:cubicBezTo>
                      <a:pt x="36" y="51"/>
                      <a:pt x="41" y="51"/>
                      <a:pt x="44" y="51"/>
                    </a:cubicBezTo>
                    <a:cubicBezTo>
                      <a:pt x="52" y="53"/>
                      <a:pt x="56" y="59"/>
                      <a:pt x="58" y="59"/>
                    </a:cubicBezTo>
                    <a:cubicBezTo>
                      <a:pt x="61" y="59"/>
                      <a:pt x="63" y="58"/>
                      <a:pt x="43" y="47"/>
                    </a:cubicBezTo>
                    <a:cubicBezTo>
                      <a:pt x="43" y="47"/>
                      <a:pt x="38" y="44"/>
                      <a:pt x="35" y="39"/>
                    </a:cubicBezTo>
                    <a:cubicBezTo>
                      <a:pt x="33" y="37"/>
                      <a:pt x="31" y="32"/>
                      <a:pt x="29" y="30"/>
                    </a:cubicBezTo>
                    <a:cubicBezTo>
                      <a:pt x="25" y="23"/>
                      <a:pt x="22" y="16"/>
                      <a:pt x="20" y="11"/>
                    </a:cubicBezTo>
                    <a:cubicBezTo>
                      <a:pt x="14" y="0"/>
                      <a:pt x="15" y="12"/>
                      <a:pt x="18" y="19"/>
                    </a:cubicBezTo>
                    <a:cubicBezTo>
                      <a:pt x="22" y="26"/>
                      <a:pt x="28" y="33"/>
                      <a:pt x="28" y="33"/>
                    </a:cubicBezTo>
                    <a:cubicBezTo>
                      <a:pt x="28" y="33"/>
                      <a:pt x="17" y="31"/>
                      <a:pt x="11" y="28"/>
                    </a:cubicBezTo>
                    <a:cubicBezTo>
                      <a:pt x="5" y="25"/>
                      <a:pt x="6" y="31"/>
                      <a:pt x="14" y="33"/>
                    </a:cubicBezTo>
                    <a:cubicBezTo>
                      <a:pt x="22" y="36"/>
                      <a:pt x="28" y="38"/>
                      <a:pt x="28" y="38"/>
                    </a:cubicBezTo>
                    <a:cubicBezTo>
                      <a:pt x="28" y="38"/>
                      <a:pt x="21" y="39"/>
                      <a:pt x="11" y="39"/>
                    </a:cubicBezTo>
                    <a:cubicBezTo>
                      <a:pt x="0" y="39"/>
                      <a:pt x="6" y="44"/>
                      <a:pt x="16" y="44"/>
                    </a:cubicBezTo>
                    <a:cubicBezTo>
                      <a:pt x="26" y="45"/>
                      <a:pt x="29" y="46"/>
                      <a:pt x="28" y="47"/>
                    </a:cubicBezTo>
                    <a:cubicBezTo>
                      <a:pt x="27" y="49"/>
                      <a:pt x="5" y="52"/>
                      <a:pt x="9" y="54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5" name="Freeform 1948"/>
              <p:cNvSpPr/>
              <p:nvPr/>
            </p:nvSpPr>
            <p:spPr bwMode="auto">
              <a:xfrm>
                <a:off x="4455496" y="4764096"/>
                <a:ext cx="245183" cy="90668"/>
              </a:xfrm>
              <a:custGeom>
                <a:avLst/>
                <a:gdLst>
                  <a:gd name="T0" fmla="*/ 30 w 36"/>
                  <a:gd name="T1" fmla="*/ 13 h 14"/>
                  <a:gd name="T2" fmla="*/ 10 w 36"/>
                  <a:gd name="T3" fmla="*/ 5 h 14"/>
                  <a:gd name="T4" fmla="*/ 6 w 36"/>
                  <a:gd name="T5" fmla="*/ 6 h 14"/>
                  <a:gd name="T6" fmla="*/ 29 w 36"/>
                  <a:gd name="T7" fmla="*/ 14 h 14"/>
                  <a:gd name="T8" fmla="*/ 30 w 36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4">
                    <a:moveTo>
                      <a:pt x="30" y="13"/>
                    </a:moveTo>
                    <a:cubicBezTo>
                      <a:pt x="23" y="13"/>
                      <a:pt x="10" y="5"/>
                      <a:pt x="10" y="5"/>
                    </a:cubicBezTo>
                    <a:cubicBezTo>
                      <a:pt x="0" y="0"/>
                      <a:pt x="2" y="6"/>
                      <a:pt x="6" y="6"/>
                    </a:cubicBezTo>
                    <a:cubicBezTo>
                      <a:pt x="9" y="7"/>
                      <a:pt x="27" y="14"/>
                      <a:pt x="29" y="14"/>
                    </a:cubicBezTo>
                    <a:cubicBezTo>
                      <a:pt x="31" y="14"/>
                      <a:pt x="36" y="12"/>
                      <a:pt x="30" y="13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6" name="Freeform 1949"/>
              <p:cNvSpPr/>
              <p:nvPr/>
            </p:nvSpPr>
            <p:spPr bwMode="auto">
              <a:xfrm>
                <a:off x="4320820" y="4346373"/>
                <a:ext cx="82878" cy="71239"/>
              </a:xfrm>
              <a:custGeom>
                <a:avLst/>
                <a:gdLst>
                  <a:gd name="T0" fmla="*/ 5 w 12"/>
                  <a:gd name="T1" fmla="*/ 3 h 11"/>
                  <a:gd name="T2" fmla="*/ 8 w 12"/>
                  <a:gd name="T3" fmla="*/ 10 h 11"/>
                  <a:gd name="T4" fmla="*/ 11 w 12"/>
                  <a:gd name="T5" fmla="*/ 5 h 11"/>
                  <a:gd name="T6" fmla="*/ 5 w 12"/>
                  <a:gd name="T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5" y="3"/>
                    </a:moveTo>
                    <a:cubicBezTo>
                      <a:pt x="0" y="7"/>
                      <a:pt x="6" y="11"/>
                      <a:pt x="8" y="10"/>
                    </a:cubicBezTo>
                    <a:cubicBezTo>
                      <a:pt x="10" y="9"/>
                      <a:pt x="12" y="7"/>
                      <a:pt x="11" y="5"/>
                    </a:cubicBezTo>
                    <a:cubicBezTo>
                      <a:pt x="11" y="5"/>
                      <a:pt x="9" y="0"/>
                      <a:pt x="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7" name="Freeform 1950"/>
              <p:cNvSpPr/>
              <p:nvPr/>
            </p:nvSpPr>
            <p:spPr bwMode="auto">
              <a:xfrm>
                <a:off x="3668152" y="3779698"/>
                <a:ext cx="884035" cy="670298"/>
              </a:xfrm>
              <a:custGeom>
                <a:avLst/>
                <a:gdLst>
                  <a:gd name="T0" fmla="*/ 52 w 131"/>
                  <a:gd name="T1" fmla="*/ 9 h 106"/>
                  <a:gd name="T2" fmla="*/ 11 w 131"/>
                  <a:gd name="T3" fmla="*/ 31 h 106"/>
                  <a:gd name="T4" fmla="*/ 40 w 131"/>
                  <a:gd name="T5" fmla="*/ 52 h 106"/>
                  <a:gd name="T6" fmla="*/ 94 w 131"/>
                  <a:gd name="T7" fmla="*/ 79 h 106"/>
                  <a:gd name="T8" fmla="*/ 120 w 131"/>
                  <a:gd name="T9" fmla="*/ 96 h 106"/>
                  <a:gd name="T10" fmla="*/ 123 w 131"/>
                  <a:gd name="T11" fmla="*/ 73 h 106"/>
                  <a:gd name="T12" fmla="*/ 52 w 131"/>
                  <a:gd name="T13" fmla="*/ 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106">
                    <a:moveTo>
                      <a:pt x="52" y="9"/>
                    </a:moveTo>
                    <a:cubicBezTo>
                      <a:pt x="29" y="0"/>
                      <a:pt x="21" y="21"/>
                      <a:pt x="11" y="31"/>
                    </a:cubicBezTo>
                    <a:cubicBezTo>
                      <a:pt x="0" y="41"/>
                      <a:pt x="22" y="45"/>
                      <a:pt x="40" y="52"/>
                    </a:cubicBezTo>
                    <a:cubicBezTo>
                      <a:pt x="58" y="60"/>
                      <a:pt x="77" y="77"/>
                      <a:pt x="94" y="79"/>
                    </a:cubicBezTo>
                    <a:cubicBezTo>
                      <a:pt x="111" y="81"/>
                      <a:pt x="120" y="86"/>
                      <a:pt x="120" y="96"/>
                    </a:cubicBezTo>
                    <a:cubicBezTo>
                      <a:pt x="121" y="106"/>
                      <a:pt x="131" y="91"/>
                      <a:pt x="123" y="73"/>
                    </a:cubicBezTo>
                    <a:cubicBezTo>
                      <a:pt x="116" y="56"/>
                      <a:pt x="76" y="18"/>
                      <a:pt x="52" y="9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8" name="Freeform 1951"/>
              <p:cNvSpPr/>
              <p:nvPr/>
            </p:nvSpPr>
            <p:spPr bwMode="auto">
              <a:xfrm>
                <a:off x="3889161" y="4346373"/>
                <a:ext cx="189931" cy="158670"/>
              </a:xfrm>
              <a:custGeom>
                <a:avLst/>
                <a:gdLst>
                  <a:gd name="T0" fmla="*/ 5 w 28"/>
                  <a:gd name="T1" fmla="*/ 25 h 25"/>
                  <a:gd name="T2" fmla="*/ 17 w 28"/>
                  <a:gd name="T3" fmla="*/ 23 h 25"/>
                  <a:gd name="T4" fmla="*/ 24 w 28"/>
                  <a:gd name="T5" fmla="*/ 19 h 25"/>
                  <a:gd name="T6" fmla="*/ 28 w 28"/>
                  <a:gd name="T7" fmla="*/ 16 h 25"/>
                  <a:gd name="T8" fmla="*/ 22 w 28"/>
                  <a:gd name="T9" fmla="*/ 12 h 25"/>
                  <a:gd name="T10" fmla="*/ 9 w 28"/>
                  <a:gd name="T11" fmla="*/ 0 h 25"/>
                  <a:gd name="T12" fmla="*/ 10 w 28"/>
                  <a:gd name="T13" fmla="*/ 6 h 25"/>
                  <a:gd name="T14" fmla="*/ 15 w 28"/>
                  <a:gd name="T15" fmla="*/ 13 h 25"/>
                  <a:gd name="T16" fmla="*/ 4 w 28"/>
                  <a:gd name="T17" fmla="*/ 11 h 25"/>
                  <a:gd name="T18" fmla="*/ 11 w 28"/>
                  <a:gd name="T19" fmla="*/ 17 h 25"/>
                  <a:gd name="T20" fmla="*/ 5 w 28"/>
                  <a:gd name="T21" fmla="*/ 19 h 25"/>
                  <a:gd name="T22" fmla="*/ 8 w 28"/>
                  <a:gd name="T23" fmla="*/ 22 h 25"/>
                  <a:gd name="T24" fmla="*/ 5 w 28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5">
                    <a:moveTo>
                      <a:pt x="5" y="25"/>
                    </a:moveTo>
                    <a:cubicBezTo>
                      <a:pt x="9" y="25"/>
                      <a:pt x="14" y="25"/>
                      <a:pt x="17" y="23"/>
                    </a:cubicBezTo>
                    <a:cubicBezTo>
                      <a:pt x="20" y="21"/>
                      <a:pt x="21" y="20"/>
                      <a:pt x="24" y="19"/>
                    </a:cubicBezTo>
                    <a:cubicBezTo>
                      <a:pt x="27" y="19"/>
                      <a:pt x="28" y="19"/>
                      <a:pt x="28" y="16"/>
                    </a:cubicBezTo>
                    <a:cubicBezTo>
                      <a:pt x="28" y="16"/>
                      <a:pt x="25" y="15"/>
                      <a:pt x="22" y="12"/>
                    </a:cubicBezTo>
                    <a:cubicBezTo>
                      <a:pt x="20" y="9"/>
                      <a:pt x="12" y="0"/>
                      <a:pt x="9" y="0"/>
                    </a:cubicBezTo>
                    <a:cubicBezTo>
                      <a:pt x="7" y="0"/>
                      <a:pt x="7" y="3"/>
                      <a:pt x="10" y="6"/>
                    </a:cubicBezTo>
                    <a:cubicBezTo>
                      <a:pt x="13" y="10"/>
                      <a:pt x="16" y="9"/>
                      <a:pt x="15" y="13"/>
                    </a:cubicBezTo>
                    <a:cubicBezTo>
                      <a:pt x="15" y="14"/>
                      <a:pt x="6" y="10"/>
                      <a:pt x="4" y="11"/>
                    </a:cubicBezTo>
                    <a:cubicBezTo>
                      <a:pt x="3" y="12"/>
                      <a:pt x="8" y="16"/>
                      <a:pt x="11" y="17"/>
                    </a:cubicBezTo>
                    <a:cubicBezTo>
                      <a:pt x="13" y="18"/>
                      <a:pt x="10" y="18"/>
                      <a:pt x="5" y="19"/>
                    </a:cubicBezTo>
                    <a:cubicBezTo>
                      <a:pt x="0" y="21"/>
                      <a:pt x="4" y="22"/>
                      <a:pt x="8" y="22"/>
                    </a:cubicBezTo>
                    <a:cubicBezTo>
                      <a:pt x="11" y="22"/>
                      <a:pt x="1" y="24"/>
                      <a:pt x="5" y="25"/>
                    </a:cubicBezTo>
                    <a:close/>
                  </a:path>
                </a:pathLst>
              </a:custGeom>
              <a:solidFill>
                <a:srgbClr val="9F4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9" name="Freeform 1952"/>
              <p:cNvSpPr/>
              <p:nvPr/>
            </p:nvSpPr>
            <p:spPr bwMode="auto">
              <a:xfrm>
                <a:off x="3902974" y="4346373"/>
                <a:ext cx="189931" cy="158670"/>
              </a:xfrm>
              <a:custGeom>
                <a:avLst/>
                <a:gdLst>
                  <a:gd name="T0" fmla="*/ 1 w 28"/>
                  <a:gd name="T1" fmla="*/ 24 h 25"/>
                  <a:gd name="T2" fmla="*/ 17 w 28"/>
                  <a:gd name="T3" fmla="*/ 20 h 25"/>
                  <a:gd name="T4" fmla="*/ 25 w 28"/>
                  <a:gd name="T5" fmla="*/ 18 h 25"/>
                  <a:gd name="T6" fmla="*/ 18 w 28"/>
                  <a:gd name="T7" fmla="*/ 13 h 25"/>
                  <a:gd name="T8" fmla="*/ 6 w 28"/>
                  <a:gd name="T9" fmla="*/ 2 h 25"/>
                  <a:gd name="T10" fmla="*/ 15 w 28"/>
                  <a:gd name="T11" fmla="*/ 15 h 25"/>
                  <a:gd name="T12" fmla="*/ 2 w 28"/>
                  <a:gd name="T13" fmla="*/ 11 h 25"/>
                  <a:gd name="T14" fmla="*/ 13 w 28"/>
                  <a:gd name="T15" fmla="*/ 17 h 25"/>
                  <a:gd name="T16" fmla="*/ 1 w 28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5">
                    <a:moveTo>
                      <a:pt x="1" y="24"/>
                    </a:moveTo>
                    <a:cubicBezTo>
                      <a:pt x="1" y="25"/>
                      <a:pt x="13" y="23"/>
                      <a:pt x="17" y="20"/>
                    </a:cubicBezTo>
                    <a:cubicBezTo>
                      <a:pt x="20" y="18"/>
                      <a:pt x="23" y="19"/>
                      <a:pt x="25" y="18"/>
                    </a:cubicBezTo>
                    <a:cubicBezTo>
                      <a:pt x="28" y="17"/>
                      <a:pt x="21" y="18"/>
                      <a:pt x="18" y="13"/>
                    </a:cubicBezTo>
                    <a:cubicBezTo>
                      <a:pt x="15" y="8"/>
                      <a:pt x="8" y="0"/>
                      <a:pt x="6" y="2"/>
                    </a:cubicBezTo>
                    <a:cubicBezTo>
                      <a:pt x="4" y="3"/>
                      <a:pt x="17" y="12"/>
                      <a:pt x="15" y="15"/>
                    </a:cubicBezTo>
                    <a:cubicBezTo>
                      <a:pt x="14" y="17"/>
                      <a:pt x="4" y="10"/>
                      <a:pt x="2" y="11"/>
                    </a:cubicBezTo>
                    <a:cubicBezTo>
                      <a:pt x="0" y="13"/>
                      <a:pt x="12" y="15"/>
                      <a:pt x="13" y="17"/>
                    </a:cubicBezTo>
                    <a:cubicBezTo>
                      <a:pt x="13" y="20"/>
                      <a:pt x="1" y="23"/>
                      <a:pt x="1" y="24"/>
                    </a:cubicBezTo>
                    <a:close/>
                  </a:path>
                </a:pathLst>
              </a:custGeom>
              <a:solidFill>
                <a:srgbClr val="683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0" name="Freeform 1953"/>
              <p:cNvSpPr/>
              <p:nvPr/>
            </p:nvSpPr>
            <p:spPr bwMode="auto">
              <a:xfrm>
                <a:off x="4058372" y="4359326"/>
                <a:ext cx="183024" cy="369149"/>
              </a:xfrm>
              <a:custGeom>
                <a:avLst/>
                <a:gdLst>
                  <a:gd name="T0" fmla="*/ 7 w 27"/>
                  <a:gd name="T1" fmla="*/ 3 h 58"/>
                  <a:gd name="T2" fmla="*/ 2 w 27"/>
                  <a:gd name="T3" fmla="*/ 29 h 58"/>
                  <a:gd name="T4" fmla="*/ 25 w 27"/>
                  <a:gd name="T5" fmla="*/ 57 h 58"/>
                  <a:gd name="T6" fmla="*/ 13 w 27"/>
                  <a:gd name="T7" fmla="*/ 46 h 58"/>
                  <a:gd name="T8" fmla="*/ 11 w 27"/>
                  <a:gd name="T9" fmla="*/ 6 h 58"/>
                  <a:gd name="T10" fmla="*/ 7 w 27"/>
                  <a:gd name="T11" fmla="*/ 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58">
                    <a:moveTo>
                      <a:pt x="7" y="3"/>
                    </a:moveTo>
                    <a:cubicBezTo>
                      <a:pt x="5" y="6"/>
                      <a:pt x="0" y="12"/>
                      <a:pt x="2" y="29"/>
                    </a:cubicBezTo>
                    <a:cubicBezTo>
                      <a:pt x="5" y="54"/>
                      <a:pt x="23" y="58"/>
                      <a:pt x="25" y="57"/>
                    </a:cubicBezTo>
                    <a:cubicBezTo>
                      <a:pt x="27" y="55"/>
                      <a:pt x="17" y="56"/>
                      <a:pt x="13" y="46"/>
                    </a:cubicBezTo>
                    <a:cubicBezTo>
                      <a:pt x="8" y="37"/>
                      <a:pt x="7" y="12"/>
                      <a:pt x="11" y="6"/>
                    </a:cubicBezTo>
                    <a:cubicBezTo>
                      <a:pt x="15" y="0"/>
                      <a:pt x="9" y="0"/>
                      <a:pt x="7" y="3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1" name="Freeform 1954"/>
              <p:cNvSpPr/>
              <p:nvPr/>
            </p:nvSpPr>
            <p:spPr bwMode="auto">
              <a:xfrm>
                <a:off x="4072185" y="3893032"/>
                <a:ext cx="41439" cy="35621"/>
              </a:xfrm>
              <a:custGeom>
                <a:avLst/>
                <a:gdLst>
                  <a:gd name="T0" fmla="*/ 1 w 6"/>
                  <a:gd name="T1" fmla="*/ 3 h 6"/>
                  <a:gd name="T2" fmla="*/ 3 w 6"/>
                  <a:gd name="T3" fmla="*/ 6 h 6"/>
                  <a:gd name="T4" fmla="*/ 6 w 6"/>
                  <a:gd name="T5" fmla="*/ 3 h 6"/>
                  <a:gd name="T6" fmla="*/ 3 w 6"/>
                  <a:gd name="T7" fmla="*/ 0 h 6"/>
                  <a:gd name="T8" fmla="*/ 1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3"/>
                    </a:moveTo>
                    <a:cubicBezTo>
                      <a:pt x="0" y="5"/>
                      <a:pt x="2" y="6"/>
                      <a:pt x="3" y="6"/>
                    </a:cubicBezTo>
                    <a:cubicBezTo>
                      <a:pt x="5" y="6"/>
                      <a:pt x="6" y="5"/>
                      <a:pt x="6" y="3"/>
                    </a:cubicBezTo>
                    <a:cubicBezTo>
                      <a:pt x="6" y="2"/>
                      <a:pt x="5" y="0"/>
                      <a:pt x="3" y="0"/>
                    </a:cubicBezTo>
                    <a:cubicBezTo>
                      <a:pt x="2" y="0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2" name="Oval 1955"/>
              <p:cNvSpPr>
                <a:spLocks noChangeArrowheads="1"/>
              </p:cNvSpPr>
              <p:nvPr/>
            </p:nvSpPr>
            <p:spPr bwMode="auto">
              <a:xfrm>
                <a:off x="4151609" y="3935129"/>
                <a:ext cx="13813" cy="1295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3" name="Freeform 2494"/>
              <p:cNvSpPr/>
              <p:nvPr/>
            </p:nvSpPr>
            <p:spPr bwMode="auto">
              <a:xfrm>
                <a:off x="4721398" y="4245992"/>
                <a:ext cx="58707" cy="51810"/>
              </a:xfrm>
              <a:custGeom>
                <a:avLst/>
                <a:gdLst>
                  <a:gd name="T0" fmla="*/ 2 w 9"/>
                  <a:gd name="T1" fmla="*/ 2 h 8"/>
                  <a:gd name="T2" fmla="*/ 2 w 9"/>
                  <a:gd name="T3" fmla="*/ 7 h 8"/>
                  <a:gd name="T4" fmla="*/ 7 w 9"/>
                  <a:gd name="T5" fmla="*/ 6 h 8"/>
                  <a:gd name="T6" fmla="*/ 7 w 9"/>
                  <a:gd name="T7" fmla="*/ 1 h 8"/>
                  <a:gd name="T8" fmla="*/ 2 w 9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2" y="2"/>
                    </a:moveTo>
                    <a:cubicBezTo>
                      <a:pt x="0" y="4"/>
                      <a:pt x="1" y="6"/>
                      <a:pt x="2" y="7"/>
                    </a:cubicBezTo>
                    <a:cubicBezTo>
                      <a:pt x="4" y="8"/>
                      <a:pt x="6" y="8"/>
                      <a:pt x="7" y="6"/>
                    </a:cubicBezTo>
                    <a:cubicBezTo>
                      <a:pt x="9" y="5"/>
                      <a:pt x="8" y="3"/>
                      <a:pt x="7" y="1"/>
                    </a:cubicBezTo>
                    <a:cubicBezTo>
                      <a:pt x="5" y="0"/>
                      <a:pt x="3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4" name="Freeform 2495"/>
              <p:cNvSpPr/>
              <p:nvPr/>
            </p:nvSpPr>
            <p:spPr bwMode="auto">
              <a:xfrm>
                <a:off x="4835355" y="4297802"/>
                <a:ext cx="27626" cy="22668"/>
              </a:xfrm>
              <a:custGeom>
                <a:avLst/>
                <a:gdLst>
                  <a:gd name="T0" fmla="*/ 0 w 4"/>
                  <a:gd name="T1" fmla="*/ 1 h 4"/>
                  <a:gd name="T2" fmla="*/ 1 w 4"/>
                  <a:gd name="T3" fmla="*/ 4 h 4"/>
                  <a:gd name="T4" fmla="*/ 3 w 4"/>
                  <a:gd name="T5" fmla="*/ 4 h 4"/>
                  <a:gd name="T6" fmla="*/ 3 w 4"/>
                  <a:gd name="T7" fmla="*/ 1 h 4"/>
                  <a:gd name="T8" fmla="*/ 0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0" y="2"/>
                      <a:pt x="0" y="3"/>
                      <a:pt x="1" y="4"/>
                    </a:cubicBezTo>
                    <a:cubicBezTo>
                      <a:pt x="1" y="4"/>
                      <a:pt x="3" y="4"/>
                      <a:pt x="3" y="4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1310" name="图片 1309" descr="泡泡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5261" y="571307"/>
              <a:ext cx="155947" cy="155947"/>
            </a:xfrm>
            <a:prstGeom prst="rect">
              <a:avLst/>
            </a:prstGeom>
          </p:spPr>
        </p:pic>
        <p:pic>
          <p:nvPicPr>
            <p:cNvPr id="1311" name="图片 1310" descr="泡泡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1982" y="139435"/>
              <a:ext cx="324653" cy="324653"/>
            </a:xfrm>
            <a:prstGeom prst="rect">
              <a:avLst/>
            </a:prstGeom>
          </p:spPr>
        </p:pic>
        <p:sp>
          <p:nvSpPr>
            <p:cNvPr id="1312" name="文本框 16"/>
            <p:cNvSpPr txBox="1"/>
            <p:nvPr/>
          </p:nvSpPr>
          <p:spPr>
            <a:xfrm>
              <a:off x="1699413" y="307035"/>
              <a:ext cx="26008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5666"/>
                  </a:solidFill>
                </a:rPr>
                <a:t>ADD TITLE HERE</a:t>
              </a:r>
              <a:endParaRPr lang="zh-CN" altLang="en-US" sz="2800" b="1" dirty="0">
                <a:solidFill>
                  <a:srgbClr val="005666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4161143" y="2983399"/>
            <a:ext cx="1180842" cy="1223581"/>
          </a:xfrm>
          <a:prstGeom prst="ellipse">
            <a:avLst/>
          </a:prstGeom>
          <a:solidFill>
            <a:srgbClr val="00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4615375" y="4414924"/>
            <a:ext cx="1180842" cy="1223581"/>
          </a:xfrm>
          <a:prstGeom prst="ellipse">
            <a:avLst/>
          </a:prstGeom>
          <a:solidFill>
            <a:srgbClr val="00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6597923" y="2965217"/>
            <a:ext cx="1180842" cy="1223581"/>
          </a:xfrm>
          <a:prstGeom prst="ellipse">
            <a:avLst/>
          </a:prstGeom>
          <a:solidFill>
            <a:srgbClr val="00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6119689" y="4432122"/>
            <a:ext cx="1180842" cy="1223581"/>
          </a:xfrm>
          <a:prstGeom prst="ellipse">
            <a:avLst/>
          </a:prstGeom>
          <a:solidFill>
            <a:srgbClr val="00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5389223" y="2100030"/>
            <a:ext cx="1175795" cy="1223581"/>
          </a:xfrm>
          <a:prstGeom prst="ellipse">
            <a:avLst/>
          </a:prstGeom>
          <a:solidFill>
            <a:srgbClr val="00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55"/>
          <p:cNvSpPr>
            <a:spLocks noEditPoints="1"/>
          </p:cNvSpPr>
          <p:nvPr/>
        </p:nvSpPr>
        <p:spPr bwMode="auto">
          <a:xfrm>
            <a:off x="3989802" y="2801893"/>
            <a:ext cx="1860124" cy="1586636"/>
          </a:xfrm>
          <a:custGeom>
            <a:avLst/>
            <a:gdLst>
              <a:gd name="T0" fmla="*/ 25 w 390"/>
              <a:gd name="T1" fmla="*/ 121 h 333"/>
              <a:gd name="T2" fmla="*/ 121 w 390"/>
              <a:gd name="T3" fmla="*/ 308 h 333"/>
              <a:gd name="T4" fmla="*/ 390 w 390"/>
              <a:gd name="T5" fmla="*/ 239 h 333"/>
              <a:gd name="T6" fmla="*/ 212 w 390"/>
              <a:gd name="T7" fmla="*/ 25 h 333"/>
              <a:gd name="T8" fmla="*/ 25 w 390"/>
              <a:gd name="T9" fmla="*/ 121 h 333"/>
              <a:gd name="T10" fmla="*/ 279 w 390"/>
              <a:gd name="T11" fmla="*/ 203 h 333"/>
              <a:gd name="T12" fmla="*/ 122 w 390"/>
              <a:gd name="T13" fmla="*/ 283 h 333"/>
              <a:gd name="T14" fmla="*/ 41 w 390"/>
              <a:gd name="T15" fmla="*/ 126 h 333"/>
              <a:gd name="T16" fmla="*/ 199 w 390"/>
              <a:gd name="T17" fmla="*/ 46 h 333"/>
              <a:gd name="T18" fmla="*/ 279 w 390"/>
              <a:gd name="T19" fmla="*/ 20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0" h="333">
                <a:moveTo>
                  <a:pt x="25" y="121"/>
                </a:moveTo>
                <a:cubicBezTo>
                  <a:pt x="0" y="199"/>
                  <a:pt x="43" y="282"/>
                  <a:pt x="121" y="308"/>
                </a:cubicBezTo>
                <a:cubicBezTo>
                  <a:pt x="199" y="333"/>
                  <a:pt x="390" y="239"/>
                  <a:pt x="390" y="239"/>
                </a:cubicBezTo>
                <a:cubicBezTo>
                  <a:pt x="390" y="239"/>
                  <a:pt x="290" y="51"/>
                  <a:pt x="212" y="25"/>
                </a:cubicBezTo>
                <a:cubicBezTo>
                  <a:pt x="134" y="0"/>
                  <a:pt x="51" y="43"/>
                  <a:pt x="25" y="121"/>
                </a:cubicBezTo>
                <a:close/>
                <a:moveTo>
                  <a:pt x="279" y="203"/>
                </a:moveTo>
                <a:cubicBezTo>
                  <a:pt x="258" y="269"/>
                  <a:pt x="187" y="305"/>
                  <a:pt x="122" y="283"/>
                </a:cubicBezTo>
                <a:cubicBezTo>
                  <a:pt x="56" y="262"/>
                  <a:pt x="20" y="192"/>
                  <a:pt x="41" y="126"/>
                </a:cubicBezTo>
                <a:cubicBezTo>
                  <a:pt x="63" y="60"/>
                  <a:pt x="133" y="24"/>
                  <a:pt x="199" y="46"/>
                </a:cubicBezTo>
                <a:cubicBezTo>
                  <a:pt x="265" y="67"/>
                  <a:pt x="301" y="137"/>
                  <a:pt x="279" y="203"/>
                </a:cubicBezTo>
                <a:close/>
              </a:path>
            </a:pathLst>
          </a:custGeom>
          <a:solidFill>
            <a:srgbClr val="005666"/>
          </a:solidFill>
          <a:ln w="2857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5272786" y="2029690"/>
            <a:ext cx="1415705" cy="1829960"/>
          </a:xfrm>
          <a:custGeom>
            <a:avLst/>
            <a:gdLst>
              <a:gd name="T0" fmla="*/ 149 w 297"/>
              <a:gd name="T1" fmla="*/ 0 h 384"/>
              <a:gd name="T2" fmla="*/ 0 w 297"/>
              <a:gd name="T3" fmla="*/ 149 h 384"/>
              <a:gd name="T4" fmla="*/ 149 w 297"/>
              <a:gd name="T5" fmla="*/ 384 h 384"/>
              <a:gd name="T6" fmla="*/ 297 w 297"/>
              <a:gd name="T7" fmla="*/ 149 h 384"/>
              <a:gd name="T8" fmla="*/ 149 w 297"/>
              <a:gd name="T9" fmla="*/ 0 h 384"/>
              <a:gd name="T10" fmla="*/ 149 w 297"/>
              <a:gd name="T11" fmla="*/ 267 h 384"/>
              <a:gd name="T12" fmla="*/ 24 w 297"/>
              <a:gd name="T13" fmla="*/ 142 h 384"/>
              <a:gd name="T14" fmla="*/ 149 w 297"/>
              <a:gd name="T15" fmla="*/ 17 h 384"/>
              <a:gd name="T16" fmla="*/ 274 w 297"/>
              <a:gd name="T17" fmla="*/ 142 h 384"/>
              <a:gd name="T18" fmla="*/ 149 w 297"/>
              <a:gd name="T19" fmla="*/ 267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7" h="384">
                <a:moveTo>
                  <a:pt x="149" y="0"/>
                </a:moveTo>
                <a:cubicBezTo>
                  <a:pt x="67" y="0"/>
                  <a:pt x="0" y="67"/>
                  <a:pt x="0" y="149"/>
                </a:cubicBezTo>
                <a:cubicBezTo>
                  <a:pt x="0" y="231"/>
                  <a:pt x="149" y="384"/>
                  <a:pt x="149" y="384"/>
                </a:cubicBezTo>
                <a:cubicBezTo>
                  <a:pt x="149" y="384"/>
                  <a:pt x="297" y="231"/>
                  <a:pt x="297" y="149"/>
                </a:cubicBezTo>
                <a:cubicBezTo>
                  <a:pt x="297" y="67"/>
                  <a:pt x="231" y="0"/>
                  <a:pt x="149" y="0"/>
                </a:cubicBezTo>
                <a:close/>
                <a:moveTo>
                  <a:pt x="149" y="267"/>
                </a:moveTo>
                <a:cubicBezTo>
                  <a:pt x="80" y="267"/>
                  <a:pt x="24" y="211"/>
                  <a:pt x="24" y="142"/>
                </a:cubicBezTo>
                <a:cubicBezTo>
                  <a:pt x="24" y="73"/>
                  <a:pt x="80" y="17"/>
                  <a:pt x="149" y="17"/>
                </a:cubicBezTo>
                <a:cubicBezTo>
                  <a:pt x="218" y="17"/>
                  <a:pt x="274" y="73"/>
                  <a:pt x="274" y="142"/>
                </a:cubicBezTo>
                <a:cubicBezTo>
                  <a:pt x="274" y="211"/>
                  <a:pt x="218" y="267"/>
                  <a:pt x="149" y="267"/>
                </a:cubicBezTo>
                <a:close/>
              </a:path>
            </a:pathLst>
          </a:custGeom>
          <a:solidFill>
            <a:srgbClr val="005666"/>
          </a:solidFill>
          <a:ln w="2857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6" name="Freeform 30"/>
          <p:cNvSpPr>
            <a:spLocks noEditPoints="1"/>
          </p:cNvSpPr>
          <p:nvPr/>
        </p:nvSpPr>
        <p:spPr bwMode="auto">
          <a:xfrm>
            <a:off x="6097272" y="2819991"/>
            <a:ext cx="1864147" cy="1582615"/>
          </a:xfrm>
          <a:custGeom>
            <a:avLst/>
            <a:gdLst>
              <a:gd name="T0" fmla="*/ 365 w 391"/>
              <a:gd name="T1" fmla="*/ 120 h 332"/>
              <a:gd name="T2" fmla="*/ 178 w 391"/>
              <a:gd name="T3" fmla="*/ 25 h 332"/>
              <a:gd name="T4" fmla="*/ 0 w 391"/>
              <a:gd name="T5" fmla="*/ 239 h 332"/>
              <a:gd name="T6" fmla="*/ 270 w 391"/>
              <a:gd name="T7" fmla="*/ 307 h 332"/>
              <a:gd name="T8" fmla="*/ 365 w 391"/>
              <a:gd name="T9" fmla="*/ 120 h 332"/>
              <a:gd name="T10" fmla="*/ 112 w 391"/>
              <a:gd name="T11" fmla="*/ 203 h 332"/>
              <a:gd name="T12" fmla="*/ 192 w 391"/>
              <a:gd name="T13" fmla="*/ 45 h 332"/>
              <a:gd name="T14" fmla="*/ 350 w 391"/>
              <a:gd name="T15" fmla="*/ 125 h 332"/>
              <a:gd name="T16" fmla="*/ 269 w 391"/>
              <a:gd name="T17" fmla="*/ 283 h 332"/>
              <a:gd name="T18" fmla="*/ 112 w 391"/>
              <a:gd name="T19" fmla="*/ 203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1" h="332">
                <a:moveTo>
                  <a:pt x="365" y="120"/>
                </a:moveTo>
                <a:cubicBezTo>
                  <a:pt x="340" y="42"/>
                  <a:pt x="256" y="0"/>
                  <a:pt x="178" y="25"/>
                </a:cubicBezTo>
                <a:cubicBezTo>
                  <a:pt x="101" y="50"/>
                  <a:pt x="0" y="239"/>
                  <a:pt x="0" y="239"/>
                </a:cubicBezTo>
                <a:cubicBezTo>
                  <a:pt x="0" y="239"/>
                  <a:pt x="192" y="332"/>
                  <a:pt x="270" y="307"/>
                </a:cubicBezTo>
                <a:cubicBezTo>
                  <a:pt x="348" y="282"/>
                  <a:pt x="391" y="198"/>
                  <a:pt x="365" y="120"/>
                </a:cubicBezTo>
                <a:close/>
                <a:moveTo>
                  <a:pt x="112" y="203"/>
                </a:moveTo>
                <a:cubicBezTo>
                  <a:pt x="90" y="137"/>
                  <a:pt x="126" y="66"/>
                  <a:pt x="192" y="45"/>
                </a:cubicBezTo>
                <a:cubicBezTo>
                  <a:pt x="258" y="24"/>
                  <a:pt x="328" y="60"/>
                  <a:pt x="350" y="125"/>
                </a:cubicBezTo>
                <a:cubicBezTo>
                  <a:pt x="371" y="191"/>
                  <a:pt x="335" y="262"/>
                  <a:pt x="269" y="283"/>
                </a:cubicBezTo>
                <a:cubicBezTo>
                  <a:pt x="203" y="304"/>
                  <a:pt x="133" y="268"/>
                  <a:pt x="112" y="203"/>
                </a:cubicBezTo>
                <a:close/>
              </a:path>
            </a:pathLst>
          </a:custGeom>
          <a:solidFill>
            <a:srgbClr val="005666"/>
          </a:solidFill>
          <a:ln w="2857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7" name="Freeform 80"/>
          <p:cNvSpPr>
            <a:spLocks noEditPoints="1"/>
          </p:cNvSpPr>
          <p:nvPr/>
        </p:nvSpPr>
        <p:spPr bwMode="auto">
          <a:xfrm>
            <a:off x="4428189" y="4092919"/>
            <a:ext cx="1602723" cy="1707293"/>
          </a:xfrm>
          <a:custGeom>
            <a:avLst/>
            <a:gdLst>
              <a:gd name="T0" fmla="*/ 81 w 336"/>
              <a:gd name="T1" fmla="*/ 310 h 358"/>
              <a:gd name="T2" fmla="*/ 288 w 336"/>
              <a:gd name="T3" fmla="*/ 277 h 358"/>
              <a:gd name="T4" fmla="*/ 306 w 336"/>
              <a:gd name="T5" fmla="*/ 0 h 358"/>
              <a:gd name="T6" fmla="*/ 48 w 336"/>
              <a:gd name="T7" fmla="*/ 103 h 358"/>
              <a:gd name="T8" fmla="*/ 81 w 336"/>
              <a:gd name="T9" fmla="*/ 310 h 358"/>
              <a:gd name="T10" fmla="*/ 238 w 336"/>
              <a:gd name="T11" fmla="*/ 94 h 358"/>
              <a:gd name="T12" fmla="*/ 265 w 336"/>
              <a:gd name="T13" fmla="*/ 269 h 358"/>
              <a:gd name="T14" fmla="*/ 91 w 336"/>
              <a:gd name="T15" fmla="*/ 296 h 358"/>
              <a:gd name="T16" fmla="*/ 63 w 336"/>
              <a:gd name="T17" fmla="*/ 122 h 358"/>
              <a:gd name="T18" fmla="*/ 238 w 336"/>
              <a:gd name="T19" fmla="*/ 94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6" h="358">
                <a:moveTo>
                  <a:pt x="81" y="310"/>
                </a:moveTo>
                <a:cubicBezTo>
                  <a:pt x="147" y="358"/>
                  <a:pt x="240" y="343"/>
                  <a:pt x="288" y="277"/>
                </a:cubicBezTo>
                <a:cubicBezTo>
                  <a:pt x="336" y="211"/>
                  <a:pt x="306" y="0"/>
                  <a:pt x="306" y="0"/>
                </a:cubicBezTo>
                <a:cubicBezTo>
                  <a:pt x="306" y="0"/>
                  <a:pt x="96" y="36"/>
                  <a:pt x="48" y="103"/>
                </a:cubicBezTo>
                <a:cubicBezTo>
                  <a:pt x="0" y="169"/>
                  <a:pt x="15" y="262"/>
                  <a:pt x="81" y="310"/>
                </a:cubicBezTo>
                <a:close/>
                <a:moveTo>
                  <a:pt x="238" y="94"/>
                </a:moveTo>
                <a:cubicBezTo>
                  <a:pt x="294" y="135"/>
                  <a:pt x="306" y="213"/>
                  <a:pt x="265" y="269"/>
                </a:cubicBezTo>
                <a:cubicBezTo>
                  <a:pt x="225" y="325"/>
                  <a:pt x="147" y="337"/>
                  <a:pt x="91" y="296"/>
                </a:cubicBezTo>
                <a:cubicBezTo>
                  <a:pt x="35" y="256"/>
                  <a:pt x="22" y="178"/>
                  <a:pt x="63" y="122"/>
                </a:cubicBezTo>
                <a:cubicBezTo>
                  <a:pt x="104" y="66"/>
                  <a:pt x="182" y="53"/>
                  <a:pt x="238" y="94"/>
                </a:cubicBezTo>
                <a:close/>
              </a:path>
            </a:pathLst>
          </a:custGeom>
          <a:solidFill>
            <a:srgbClr val="005666"/>
          </a:solidFill>
          <a:ln w="2857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8" name="Freeform 105"/>
          <p:cNvSpPr>
            <a:spLocks noEditPoints="1"/>
          </p:cNvSpPr>
          <p:nvPr/>
        </p:nvSpPr>
        <p:spPr bwMode="auto">
          <a:xfrm>
            <a:off x="5902211" y="4102974"/>
            <a:ext cx="1602723" cy="1707293"/>
          </a:xfrm>
          <a:custGeom>
            <a:avLst/>
            <a:gdLst>
              <a:gd name="T0" fmla="*/ 255 w 336"/>
              <a:gd name="T1" fmla="*/ 310 h 358"/>
              <a:gd name="T2" fmla="*/ 288 w 336"/>
              <a:gd name="T3" fmla="*/ 103 h 358"/>
              <a:gd name="T4" fmla="*/ 30 w 336"/>
              <a:gd name="T5" fmla="*/ 0 h 358"/>
              <a:gd name="T6" fmla="*/ 48 w 336"/>
              <a:gd name="T7" fmla="*/ 277 h 358"/>
              <a:gd name="T8" fmla="*/ 255 w 336"/>
              <a:gd name="T9" fmla="*/ 310 h 358"/>
              <a:gd name="T10" fmla="*/ 98 w 336"/>
              <a:gd name="T11" fmla="*/ 94 h 358"/>
              <a:gd name="T12" fmla="*/ 273 w 336"/>
              <a:gd name="T13" fmla="*/ 122 h 358"/>
              <a:gd name="T14" fmla="*/ 245 w 336"/>
              <a:gd name="T15" fmla="*/ 297 h 358"/>
              <a:gd name="T16" fmla="*/ 71 w 336"/>
              <a:gd name="T17" fmla="*/ 269 h 358"/>
              <a:gd name="T18" fmla="*/ 98 w 336"/>
              <a:gd name="T19" fmla="*/ 94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6" h="358">
                <a:moveTo>
                  <a:pt x="255" y="310"/>
                </a:moveTo>
                <a:cubicBezTo>
                  <a:pt x="321" y="262"/>
                  <a:pt x="336" y="169"/>
                  <a:pt x="288" y="103"/>
                </a:cubicBezTo>
                <a:cubicBezTo>
                  <a:pt x="240" y="37"/>
                  <a:pt x="30" y="0"/>
                  <a:pt x="30" y="0"/>
                </a:cubicBezTo>
                <a:cubicBezTo>
                  <a:pt x="30" y="0"/>
                  <a:pt x="0" y="211"/>
                  <a:pt x="48" y="277"/>
                </a:cubicBezTo>
                <a:cubicBezTo>
                  <a:pt x="96" y="344"/>
                  <a:pt x="189" y="358"/>
                  <a:pt x="255" y="310"/>
                </a:cubicBezTo>
                <a:close/>
                <a:moveTo>
                  <a:pt x="98" y="94"/>
                </a:moveTo>
                <a:cubicBezTo>
                  <a:pt x="154" y="54"/>
                  <a:pt x="232" y="66"/>
                  <a:pt x="273" y="122"/>
                </a:cubicBezTo>
                <a:cubicBezTo>
                  <a:pt x="314" y="178"/>
                  <a:pt x="301" y="256"/>
                  <a:pt x="245" y="297"/>
                </a:cubicBezTo>
                <a:cubicBezTo>
                  <a:pt x="189" y="337"/>
                  <a:pt x="111" y="325"/>
                  <a:pt x="71" y="269"/>
                </a:cubicBezTo>
                <a:cubicBezTo>
                  <a:pt x="30" y="213"/>
                  <a:pt x="42" y="135"/>
                  <a:pt x="98" y="94"/>
                </a:cubicBezTo>
                <a:close/>
              </a:path>
            </a:pathLst>
          </a:custGeom>
          <a:solidFill>
            <a:srgbClr val="005666"/>
          </a:solidFill>
          <a:ln w="2857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77963" y="2372883"/>
            <a:ext cx="887056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ea typeface="Dotum" pitchFamily="34" charset="-127"/>
              </a:rPr>
              <a:t>01</a:t>
            </a:r>
            <a:endParaRPr lang="zh-CN" altLang="en-US" sz="3600" b="1" dirty="0">
              <a:solidFill>
                <a:schemeClr val="bg1"/>
              </a:solidFill>
              <a:ea typeface="Dotum" pitchFamily="34" charset="-127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876027" y="3267957"/>
            <a:ext cx="750084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ea typeface="Dotum" pitchFamily="34" charset="-127"/>
              </a:rPr>
              <a:t>02</a:t>
            </a:r>
            <a:endParaRPr lang="zh-CN" altLang="en-US" sz="3600" b="1" dirty="0">
              <a:solidFill>
                <a:schemeClr val="bg1"/>
              </a:solidFill>
              <a:ea typeface="Dotum" pitchFamily="34" charset="-127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435737" y="4772231"/>
            <a:ext cx="750084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ea typeface="Dotum" pitchFamily="34" charset="-127"/>
              </a:rPr>
              <a:t>03</a:t>
            </a:r>
            <a:endParaRPr lang="zh-CN" altLang="en-US" sz="3600" b="1" dirty="0">
              <a:solidFill>
                <a:schemeClr val="bg1"/>
              </a:solidFill>
              <a:ea typeface="Dotum" pitchFamily="34" charset="-127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924398" y="4738179"/>
            <a:ext cx="750084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ea typeface="Dotum" pitchFamily="34" charset="-127"/>
              </a:rPr>
              <a:t>04</a:t>
            </a:r>
            <a:endParaRPr lang="zh-CN" altLang="en-US" sz="3600" b="1" dirty="0">
              <a:solidFill>
                <a:schemeClr val="bg1"/>
              </a:solidFill>
              <a:ea typeface="Dotum" pitchFamily="34" charset="-127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414137" y="3309235"/>
            <a:ext cx="750084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ea typeface="Dotum" pitchFamily="34" charset="-127"/>
              </a:rPr>
              <a:t>05</a:t>
            </a:r>
            <a:endParaRPr lang="zh-CN" altLang="en-US" sz="3600" b="1" dirty="0">
              <a:solidFill>
                <a:schemeClr val="bg1"/>
              </a:solidFill>
              <a:ea typeface="Dotum" pitchFamily="34" charset="-127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523968" y="2382656"/>
            <a:ext cx="1333508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HK" sz="2000" b="1" dirty="0">
                <a:solidFill>
                  <a:srgbClr val="005666"/>
                </a:solidFill>
                <a:ea typeface="Dotum" pitchFamily="34" charset="-127"/>
              </a:rPr>
              <a:t>KEYWORD</a:t>
            </a:r>
            <a:endParaRPr lang="zh-HK" altLang="en-US" sz="2000" b="1" dirty="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52464" y="2714157"/>
            <a:ext cx="2549579" cy="107721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5666"/>
                </a:solidFill>
                <a:ea typeface="Dotum" pitchFamily="34" charset="-127"/>
              </a:rPr>
              <a:t>A designer can use default text to simulate what text would look like. If it is not real text.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20289" y="1333486"/>
            <a:ext cx="2667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5666"/>
                </a:solidFill>
                <a:ea typeface="Dotum" pitchFamily="34" charset="-127"/>
              </a:rPr>
              <a:t>Title goes Here </a:t>
            </a:r>
            <a:endParaRPr lang="zh-CN" altLang="en-US" sz="2800" b="1" dirty="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41" name="文本框 21"/>
          <p:cNvSpPr txBox="1"/>
          <p:nvPr/>
        </p:nvSpPr>
        <p:spPr>
          <a:xfrm>
            <a:off x="2000221" y="4381508"/>
            <a:ext cx="1333508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HK" sz="2000" b="1" dirty="0">
                <a:solidFill>
                  <a:srgbClr val="005666"/>
                </a:solidFill>
                <a:ea typeface="Dotum" pitchFamily="34" charset="-127"/>
              </a:rPr>
              <a:t>KEYWORD</a:t>
            </a:r>
            <a:endParaRPr lang="zh-HK" altLang="en-US" sz="2000" b="1" dirty="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428717" y="4713009"/>
            <a:ext cx="2549579" cy="107721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5666"/>
                </a:solidFill>
                <a:ea typeface="Dotum" pitchFamily="34" charset="-127"/>
              </a:rPr>
              <a:t>A designer can use default text to simulate what text would look like. If it is not real text. </a:t>
            </a:r>
          </a:p>
        </p:txBody>
      </p:sp>
      <p:sp>
        <p:nvSpPr>
          <p:cNvPr id="44" name="文本框 21"/>
          <p:cNvSpPr txBox="1"/>
          <p:nvPr/>
        </p:nvSpPr>
        <p:spPr>
          <a:xfrm>
            <a:off x="8975709" y="2381244"/>
            <a:ext cx="1333508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HK" sz="2000" b="1" dirty="0">
                <a:solidFill>
                  <a:srgbClr val="005666"/>
                </a:solidFill>
                <a:ea typeface="Dotum" pitchFamily="34" charset="-127"/>
              </a:rPr>
              <a:t>KEYWORD</a:t>
            </a:r>
            <a:endParaRPr lang="zh-HK" altLang="en-US" sz="2000" b="1" dirty="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404205" y="2712745"/>
            <a:ext cx="2549579" cy="107721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5666"/>
                </a:solidFill>
                <a:ea typeface="Dotum" pitchFamily="34" charset="-127"/>
              </a:rPr>
              <a:t>A designer can use default text to simulate what text would look like. If it is not real text. </a:t>
            </a:r>
          </a:p>
        </p:txBody>
      </p:sp>
      <p:sp>
        <p:nvSpPr>
          <p:cNvPr id="47" name="文本框 21"/>
          <p:cNvSpPr txBox="1"/>
          <p:nvPr/>
        </p:nvSpPr>
        <p:spPr>
          <a:xfrm>
            <a:off x="8521645" y="4388372"/>
            <a:ext cx="1333508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HK" sz="2000" b="1" dirty="0">
                <a:solidFill>
                  <a:srgbClr val="005666"/>
                </a:solidFill>
                <a:ea typeface="Dotum" pitchFamily="34" charset="-127"/>
              </a:rPr>
              <a:t>KEYWORD</a:t>
            </a:r>
            <a:endParaRPr lang="zh-HK" altLang="en-US" sz="2000" b="1" dirty="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950141" y="4719873"/>
            <a:ext cx="2549579" cy="107721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5666"/>
                </a:solidFill>
                <a:ea typeface="Dotum" pitchFamily="34" charset="-127"/>
              </a:rPr>
              <a:t>A designer can use default text to simulate what text would look like. If it is not real text. 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5034698" y="3379745"/>
            <a:ext cx="1776081" cy="1113289"/>
            <a:chOff x="2974047" y="3601599"/>
            <a:chExt cx="1888934" cy="1275831"/>
          </a:xfrm>
        </p:grpSpPr>
        <p:sp>
          <p:nvSpPr>
            <p:cNvPr id="60" name="Freeform 1936"/>
            <p:cNvSpPr/>
            <p:nvPr/>
          </p:nvSpPr>
          <p:spPr bwMode="auto">
            <a:xfrm>
              <a:off x="3222682" y="3601599"/>
              <a:ext cx="1509077" cy="1275831"/>
            </a:xfrm>
            <a:custGeom>
              <a:avLst/>
              <a:gdLst>
                <a:gd name="T0" fmla="*/ 189 w 224"/>
                <a:gd name="T1" fmla="*/ 105 h 202"/>
                <a:gd name="T2" fmla="*/ 149 w 224"/>
                <a:gd name="T3" fmla="*/ 54 h 202"/>
                <a:gd name="T4" fmla="*/ 102 w 224"/>
                <a:gd name="T5" fmla="*/ 20 h 202"/>
                <a:gd name="T6" fmla="*/ 52 w 224"/>
                <a:gd name="T7" fmla="*/ 11 h 202"/>
                <a:gd name="T8" fmla="*/ 27 w 224"/>
                <a:gd name="T9" fmla="*/ 60 h 202"/>
                <a:gd name="T10" fmla="*/ 8 w 224"/>
                <a:gd name="T11" fmla="*/ 98 h 202"/>
                <a:gd name="T12" fmla="*/ 7 w 224"/>
                <a:gd name="T13" fmla="*/ 157 h 202"/>
                <a:gd name="T14" fmla="*/ 47 w 224"/>
                <a:gd name="T15" fmla="*/ 183 h 202"/>
                <a:gd name="T16" fmla="*/ 70 w 224"/>
                <a:gd name="T17" fmla="*/ 184 h 202"/>
                <a:gd name="T18" fmla="*/ 134 w 224"/>
                <a:gd name="T19" fmla="*/ 194 h 202"/>
                <a:gd name="T20" fmla="*/ 160 w 224"/>
                <a:gd name="T21" fmla="*/ 188 h 202"/>
                <a:gd name="T22" fmla="*/ 200 w 224"/>
                <a:gd name="T23" fmla="*/ 196 h 202"/>
                <a:gd name="T24" fmla="*/ 219 w 224"/>
                <a:gd name="T25" fmla="*/ 195 h 202"/>
                <a:gd name="T26" fmla="*/ 216 w 224"/>
                <a:gd name="T27" fmla="*/ 184 h 202"/>
                <a:gd name="T28" fmla="*/ 190 w 224"/>
                <a:gd name="T29" fmla="*/ 155 h 202"/>
                <a:gd name="T30" fmla="*/ 189 w 224"/>
                <a:gd name="T31" fmla="*/ 10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4" h="202">
                  <a:moveTo>
                    <a:pt x="189" y="105"/>
                  </a:moveTo>
                  <a:cubicBezTo>
                    <a:pt x="184" y="85"/>
                    <a:pt x="160" y="66"/>
                    <a:pt x="149" y="54"/>
                  </a:cubicBezTo>
                  <a:cubicBezTo>
                    <a:pt x="139" y="42"/>
                    <a:pt x="109" y="26"/>
                    <a:pt x="102" y="20"/>
                  </a:cubicBezTo>
                  <a:cubicBezTo>
                    <a:pt x="95" y="15"/>
                    <a:pt x="68" y="0"/>
                    <a:pt x="52" y="11"/>
                  </a:cubicBezTo>
                  <a:cubicBezTo>
                    <a:pt x="35" y="22"/>
                    <a:pt x="29" y="50"/>
                    <a:pt x="27" y="60"/>
                  </a:cubicBezTo>
                  <a:cubicBezTo>
                    <a:pt x="25" y="73"/>
                    <a:pt x="14" y="88"/>
                    <a:pt x="8" y="98"/>
                  </a:cubicBezTo>
                  <a:cubicBezTo>
                    <a:pt x="2" y="107"/>
                    <a:pt x="0" y="140"/>
                    <a:pt x="7" y="157"/>
                  </a:cubicBezTo>
                  <a:cubicBezTo>
                    <a:pt x="14" y="174"/>
                    <a:pt x="36" y="182"/>
                    <a:pt x="47" y="183"/>
                  </a:cubicBezTo>
                  <a:cubicBezTo>
                    <a:pt x="59" y="184"/>
                    <a:pt x="54" y="183"/>
                    <a:pt x="70" y="184"/>
                  </a:cubicBezTo>
                  <a:cubicBezTo>
                    <a:pt x="85" y="186"/>
                    <a:pt x="115" y="197"/>
                    <a:pt x="134" y="194"/>
                  </a:cubicBezTo>
                  <a:cubicBezTo>
                    <a:pt x="152" y="192"/>
                    <a:pt x="151" y="188"/>
                    <a:pt x="160" y="188"/>
                  </a:cubicBezTo>
                  <a:cubicBezTo>
                    <a:pt x="170" y="188"/>
                    <a:pt x="192" y="193"/>
                    <a:pt x="200" y="196"/>
                  </a:cubicBezTo>
                  <a:cubicBezTo>
                    <a:pt x="209" y="199"/>
                    <a:pt x="219" y="202"/>
                    <a:pt x="219" y="195"/>
                  </a:cubicBezTo>
                  <a:cubicBezTo>
                    <a:pt x="219" y="195"/>
                    <a:pt x="224" y="188"/>
                    <a:pt x="216" y="184"/>
                  </a:cubicBezTo>
                  <a:cubicBezTo>
                    <a:pt x="200" y="177"/>
                    <a:pt x="194" y="169"/>
                    <a:pt x="190" y="155"/>
                  </a:cubicBezTo>
                  <a:cubicBezTo>
                    <a:pt x="187" y="141"/>
                    <a:pt x="193" y="124"/>
                    <a:pt x="189" y="105"/>
                  </a:cubicBezTo>
                  <a:close/>
                </a:path>
              </a:pathLst>
            </a:custGeom>
            <a:solidFill>
              <a:srgbClr val="002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937"/>
            <p:cNvSpPr/>
            <p:nvPr/>
          </p:nvSpPr>
          <p:spPr bwMode="auto">
            <a:xfrm>
              <a:off x="3274480" y="3734364"/>
              <a:ext cx="797705" cy="987637"/>
            </a:xfrm>
            <a:custGeom>
              <a:avLst/>
              <a:gdLst>
                <a:gd name="T0" fmla="*/ 37 w 118"/>
                <a:gd name="T1" fmla="*/ 21 h 156"/>
                <a:gd name="T2" fmla="*/ 18 w 118"/>
                <a:gd name="T3" fmla="*/ 54 h 156"/>
                <a:gd name="T4" fmla="*/ 9 w 118"/>
                <a:gd name="T5" fmla="*/ 79 h 156"/>
                <a:gd name="T6" fmla="*/ 13 w 118"/>
                <a:gd name="T7" fmla="*/ 135 h 156"/>
                <a:gd name="T8" fmla="*/ 62 w 118"/>
                <a:gd name="T9" fmla="*/ 154 h 156"/>
                <a:gd name="T10" fmla="*/ 118 w 118"/>
                <a:gd name="T11" fmla="*/ 66 h 156"/>
                <a:gd name="T12" fmla="*/ 102 w 118"/>
                <a:gd name="T13" fmla="*/ 12 h 156"/>
                <a:gd name="T14" fmla="*/ 80 w 118"/>
                <a:gd name="T15" fmla="*/ 2 h 156"/>
                <a:gd name="T16" fmla="*/ 37 w 118"/>
                <a:gd name="T17" fmla="*/ 2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56">
                  <a:moveTo>
                    <a:pt x="37" y="21"/>
                  </a:moveTo>
                  <a:cubicBezTo>
                    <a:pt x="27" y="35"/>
                    <a:pt x="18" y="45"/>
                    <a:pt x="18" y="54"/>
                  </a:cubicBezTo>
                  <a:cubicBezTo>
                    <a:pt x="18" y="63"/>
                    <a:pt x="12" y="68"/>
                    <a:pt x="9" y="79"/>
                  </a:cubicBezTo>
                  <a:cubicBezTo>
                    <a:pt x="6" y="91"/>
                    <a:pt x="0" y="123"/>
                    <a:pt x="13" y="135"/>
                  </a:cubicBezTo>
                  <a:cubicBezTo>
                    <a:pt x="25" y="147"/>
                    <a:pt x="40" y="153"/>
                    <a:pt x="62" y="154"/>
                  </a:cubicBezTo>
                  <a:cubicBezTo>
                    <a:pt x="85" y="156"/>
                    <a:pt x="118" y="66"/>
                    <a:pt x="118" y="66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2"/>
                    <a:pt x="92" y="3"/>
                    <a:pt x="80" y="2"/>
                  </a:cubicBezTo>
                  <a:cubicBezTo>
                    <a:pt x="68" y="0"/>
                    <a:pt x="48" y="6"/>
                    <a:pt x="37" y="21"/>
                  </a:cubicBezTo>
                  <a:close/>
                </a:path>
              </a:pathLst>
            </a:custGeom>
            <a:solidFill>
              <a:srgbClr val="005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938"/>
            <p:cNvSpPr/>
            <p:nvPr/>
          </p:nvSpPr>
          <p:spPr bwMode="auto">
            <a:xfrm>
              <a:off x="2974047" y="3695506"/>
              <a:ext cx="1757712" cy="1168973"/>
            </a:xfrm>
            <a:custGeom>
              <a:avLst/>
              <a:gdLst>
                <a:gd name="T0" fmla="*/ 227 w 261"/>
                <a:gd name="T1" fmla="*/ 82 h 185"/>
                <a:gd name="T2" fmla="*/ 167 w 261"/>
                <a:gd name="T3" fmla="*/ 23 h 185"/>
                <a:gd name="T4" fmla="*/ 136 w 261"/>
                <a:gd name="T5" fmla="*/ 13 h 185"/>
                <a:gd name="T6" fmla="*/ 97 w 261"/>
                <a:gd name="T7" fmla="*/ 48 h 185"/>
                <a:gd name="T8" fmla="*/ 78 w 261"/>
                <a:gd name="T9" fmla="*/ 63 h 185"/>
                <a:gd name="T10" fmla="*/ 65 w 261"/>
                <a:gd name="T11" fmla="*/ 57 h 185"/>
                <a:gd name="T12" fmla="*/ 56 w 261"/>
                <a:gd name="T13" fmla="*/ 38 h 185"/>
                <a:gd name="T14" fmla="*/ 33 w 261"/>
                <a:gd name="T15" fmla="*/ 4 h 185"/>
                <a:gd name="T16" fmla="*/ 20 w 261"/>
                <a:gd name="T17" fmla="*/ 15 h 185"/>
                <a:gd name="T18" fmla="*/ 11 w 261"/>
                <a:gd name="T19" fmla="*/ 45 h 185"/>
                <a:gd name="T20" fmla="*/ 4 w 261"/>
                <a:gd name="T21" fmla="*/ 68 h 185"/>
                <a:gd name="T22" fmla="*/ 22 w 261"/>
                <a:gd name="T23" fmla="*/ 75 h 185"/>
                <a:gd name="T24" fmla="*/ 49 w 261"/>
                <a:gd name="T25" fmla="*/ 67 h 185"/>
                <a:gd name="T26" fmla="*/ 70 w 261"/>
                <a:gd name="T27" fmla="*/ 72 h 185"/>
                <a:gd name="T28" fmla="*/ 79 w 261"/>
                <a:gd name="T29" fmla="*/ 112 h 185"/>
                <a:gd name="T30" fmla="*/ 92 w 261"/>
                <a:gd name="T31" fmla="*/ 154 h 185"/>
                <a:gd name="T32" fmla="*/ 152 w 261"/>
                <a:gd name="T33" fmla="*/ 176 h 185"/>
                <a:gd name="T34" fmla="*/ 185 w 261"/>
                <a:gd name="T35" fmla="*/ 172 h 185"/>
                <a:gd name="T36" fmla="*/ 219 w 261"/>
                <a:gd name="T37" fmla="*/ 167 h 185"/>
                <a:gd name="T38" fmla="*/ 258 w 261"/>
                <a:gd name="T39" fmla="*/ 178 h 185"/>
                <a:gd name="T40" fmla="*/ 248 w 261"/>
                <a:gd name="T41" fmla="*/ 164 h 185"/>
                <a:gd name="T42" fmla="*/ 229 w 261"/>
                <a:gd name="T43" fmla="*/ 133 h 185"/>
                <a:gd name="T44" fmla="*/ 227 w 261"/>
                <a:gd name="T45" fmla="*/ 8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85">
                  <a:moveTo>
                    <a:pt x="227" y="82"/>
                  </a:moveTo>
                  <a:cubicBezTo>
                    <a:pt x="222" y="71"/>
                    <a:pt x="184" y="32"/>
                    <a:pt x="167" y="23"/>
                  </a:cubicBezTo>
                  <a:cubicBezTo>
                    <a:pt x="149" y="14"/>
                    <a:pt x="141" y="8"/>
                    <a:pt x="136" y="13"/>
                  </a:cubicBezTo>
                  <a:cubicBezTo>
                    <a:pt x="130" y="17"/>
                    <a:pt x="107" y="37"/>
                    <a:pt x="97" y="48"/>
                  </a:cubicBezTo>
                  <a:cubicBezTo>
                    <a:pt x="87" y="59"/>
                    <a:pt x="81" y="64"/>
                    <a:pt x="78" y="63"/>
                  </a:cubicBezTo>
                  <a:cubicBezTo>
                    <a:pt x="78" y="63"/>
                    <a:pt x="69" y="61"/>
                    <a:pt x="65" y="57"/>
                  </a:cubicBezTo>
                  <a:cubicBezTo>
                    <a:pt x="61" y="54"/>
                    <a:pt x="59" y="48"/>
                    <a:pt x="56" y="38"/>
                  </a:cubicBezTo>
                  <a:cubicBezTo>
                    <a:pt x="52" y="26"/>
                    <a:pt x="40" y="9"/>
                    <a:pt x="33" y="4"/>
                  </a:cubicBezTo>
                  <a:cubicBezTo>
                    <a:pt x="27" y="0"/>
                    <a:pt x="22" y="6"/>
                    <a:pt x="20" y="15"/>
                  </a:cubicBezTo>
                  <a:cubicBezTo>
                    <a:pt x="18" y="24"/>
                    <a:pt x="14" y="35"/>
                    <a:pt x="11" y="45"/>
                  </a:cubicBezTo>
                  <a:cubicBezTo>
                    <a:pt x="8" y="54"/>
                    <a:pt x="0" y="63"/>
                    <a:pt x="4" y="68"/>
                  </a:cubicBezTo>
                  <a:cubicBezTo>
                    <a:pt x="7" y="72"/>
                    <a:pt x="14" y="75"/>
                    <a:pt x="22" y="75"/>
                  </a:cubicBezTo>
                  <a:cubicBezTo>
                    <a:pt x="30" y="75"/>
                    <a:pt x="44" y="66"/>
                    <a:pt x="49" y="67"/>
                  </a:cubicBezTo>
                  <a:cubicBezTo>
                    <a:pt x="54" y="68"/>
                    <a:pt x="65" y="64"/>
                    <a:pt x="70" y="72"/>
                  </a:cubicBezTo>
                  <a:cubicBezTo>
                    <a:pt x="75" y="80"/>
                    <a:pt x="79" y="98"/>
                    <a:pt x="79" y="112"/>
                  </a:cubicBezTo>
                  <a:cubicBezTo>
                    <a:pt x="79" y="126"/>
                    <a:pt x="85" y="149"/>
                    <a:pt x="92" y="154"/>
                  </a:cubicBezTo>
                  <a:cubicBezTo>
                    <a:pt x="99" y="158"/>
                    <a:pt x="129" y="171"/>
                    <a:pt x="152" y="176"/>
                  </a:cubicBezTo>
                  <a:cubicBezTo>
                    <a:pt x="175" y="180"/>
                    <a:pt x="178" y="175"/>
                    <a:pt x="185" y="172"/>
                  </a:cubicBezTo>
                  <a:cubicBezTo>
                    <a:pt x="192" y="169"/>
                    <a:pt x="203" y="162"/>
                    <a:pt x="219" y="167"/>
                  </a:cubicBezTo>
                  <a:cubicBezTo>
                    <a:pt x="235" y="171"/>
                    <a:pt x="255" y="185"/>
                    <a:pt x="258" y="178"/>
                  </a:cubicBezTo>
                  <a:cubicBezTo>
                    <a:pt x="261" y="171"/>
                    <a:pt x="256" y="169"/>
                    <a:pt x="248" y="164"/>
                  </a:cubicBezTo>
                  <a:cubicBezTo>
                    <a:pt x="241" y="160"/>
                    <a:pt x="230" y="157"/>
                    <a:pt x="229" y="133"/>
                  </a:cubicBezTo>
                  <a:cubicBezTo>
                    <a:pt x="228" y="109"/>
                    <a:pt x="232" y="93"/>
                    <a:pt x="227" y="82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939"/>
            <p:cNvSpPr/>
            <p:nvPr/>
          </p:nvSpPr>
          <p:spPr bwMode="auto">
            <a:xfrm>
              <a:off x="3018938" y="3740840"/>
              <a:ext cx="542163" cy="446865"/>
            </a:xfrm>
            <a:custGeom>
              <a:avLst/>
              <a:gdLst>
                <a:gd name="T0" fmla="*/ 77 w 80"/>
                <a:gd name="T1" fmla="*/ 60 h 71"/>
                <a:gd name="T2" fmla="*/ 70 w 80"/>
                <a:gd name="T3" fmla="*/ 58 h 71"/>
                <a:gd name="T4" fmla="*/ 68 w 80"/>
                <a:gd name="T5" fmla="*/ 57 h 71"/>
                <a:gd name="T6" fmla="*/ 45 w 80"/>
                <a:gd name="T7" fmla="*/ 39 h 71"/>
                <a:gd name="T8" fmla="*/ 23 w 80"/>
                <a:gd name="T9" fmla="*/ 2 h 71"/>
                <a:gd name="T10" fmla="*/ 22 w 80"/>
                <a:gd name="T11" fmla="*/ 6 h 71"/>
                <a:gd name="T12" fmla="*/ 17 w 80"/>
                <a:gd name="T13" fmla="*/ 10 h 71"/>
                <a:gd name="T14" fmla="*/ 18 w 80"/>
                <a:gd name="T15" fmla="*/ 16 h 71"/>
                <a:gd name="T16" fmla="*/ 15 w 80"/>
                <a:gd name="T17" fmla="*/ 18 h 71"/>
                <a:gd name="T18" fmla="*/ 15 w 80"/>
                <a:gd name="T19" fmla="*/ 24 h 71"/>
                <a:gd name="T20" fmla="*/ 12 w 80"/>
                <a:gd name="T21" fmla="*/ 28 h 71"/>
                <a:gd name="T22" fmla="*/ 13 w 80"/>
                <a:gd name="T23" fmla="*/ 32 h 71"/>
                <a:gd name="T24" fmla="*/ 10 w 80"/>
                <a:gd name="T25" fmla="*/ 35 h 71"/>
                <a:gd name="T26" fmla="*/ 10 w 80"/>
                <a:gd name="T27" fmla="*/ 40 h 71"/>
                <a:gd name="T28" fmla="*/ 8 w 80"/>
                <a:gd name="T29" fmla="*/ 43 h 71"/>
                <a:gd name="T30" fmla="*/ 7 w 80"/>
                <a:gd name="T31" fmla="*/ 49 h 71"/>
                <a:gd name="T32" fmla="*/ 7 w 80"/>
                <a:gd name="T33" fmla="*/ 54 h 71"/>
                <a:gd name="T34" fmla="*/ 4 w 80"/>
                <a:gd name="T35" fmla="*/ 62 h 71"/>
                <a:gd name="T36" fmla="*/ 12 w 80"/>
                <a:gd name="T37" fmla="*/ 64 h 71"/>
                <a:gd name="T38" fmla="*/ 26 w 80"/>
                <a:gd name="T39" fmla="*/ 62 h 71"/>
                <a:gd name="T40" fmla="*/ 43 w 80"/>
                <a:gd name="T41" fmla="*/ 56 h 71"/>
                <a:gd name="T42" fmla="*/ 64 w 80"/>
                <a:gd name="T43" fmla="*/ 63 h 71"/>
                <a:gd name="T44" fmla="*/ 71 w 80"/>
                <a:gd name="T45" fmla="*/ 70 h 71"/>
                <a:gd name="T46" fmla="*/ 69 w 80"/>
                <a:gd name="T47" fmla="*/ 66 h 71"/>
                <a:gd name="T48" fmla="*/ 75 w 80"/>
                <a:gd name="T49" fmla="*/ 67 h 71"/>
                <a:gd name="T50" fmla="*/ 73 w 80"/>
                <a:gd name="T51" fmla="*/ 62 h 71"/>
                <a:gd name="T52" fmla="*/ 77 w 80"/>
                <a:gd name="T5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71">
                  <a:moveTo>
                    <a:pt x="77" y="60"/>
                  </a:moveTo>
                  <a:cubicBezTo>
                    <a:pt x="75" y="58"/>
                    <a:pt x="72" y="59"/>
                    <a:pt x="70" y="58"/>
                  </a:cubicBezTo>
                  <a:cubicBezTo>
                    <a:pt x="69" y="57"/>
                    <a:pt x="68" y="57"/>
                    <a:pt x="68" y="57"/>
                  </a:cubicBezTo>
                  <a:cubicBezTo>
                    <a:pt x="68" y="57"/>
                    <a:pt x="51" y="52"/>
                    <a:pt x="45" y="39"/>
                  </a:cubicBezTo>
                  <a:cubicBezTo>
                    <a:pt x="39" y="26"/>
                    <a:pt x="24" y="0"/>
                    <a:pt x="23" y="2"/>
                  </a:cubicBezTo>
                  <a:cubicBezTo>
                    <a:pt x="21" y="4"/>
                    <a:pt x="22" y="3"/>
                    <a:pt x="22" y="6"/>
                  </a:cubicBezTo>
                  <a:cubicBezTo>
                    <a:pt x="22" y="8"/>
                    <a:pt x="17" y="8"/>
                    <a:pt x="17" y="10"/>
                  </a:cubicBezTo>
                  <a:cubicBezTo>
                    <a:pt x="18" y="13"/>
                    <a:pt x="20" y="14"/>
                    <a:pt x="18" y="16"/>
                  </a:cubicBezTo>
                  <a:cubicBezTo>
                    <a:pt x="17" y="18"/>
                    <a:pt x="14" y="16"/>
                    <a:pt x="15" y="18"/>
                  </a:cubicBezTo>
                  <a:cubicBezTo>
                    <a:pt x="15" y="21"/>
                    <a:pt x="15" y="21"/>
                    <a:pt x="15" y="24"/>
                  </a:cubicBezTo>
                  <a:cubicBezTo>
                    <a:pt x="14" y="27"/>
                    <a:pt x="13" y="25"/>
                    <a:pt x="12" y="28"/>
                  </a:cubicBezTo>
                  <a:cubicBezTo>
                    <a:pt x="11" y="30"/>
                    <a:pt x="11" y="30"/>
                    <a:pt x="13" y="32"/>
                  </a:cubicBezTo>
                  <a:cubicBezTo>
                    <a:pt x="15" y="35"/>
                    <a:pt x="11" y="33"/>
                    <a:pt x="10" y="35"/>
                  </a:cubicBezTo>
                  <a:cubicBezTo>
                    <a:pt x="9" y="38"/>
                    <a:pt x="8" y="38"/>
                    <a:pt x="10" y="40"/>
                  </a:cubicBezTo>
                  <a:cubicBezTo>
                    <a:pt x="12" y="42"/>
                    <a:pt x="10" y="42"/>
                    <a:pt x="8" y="43"/>
                  </a:cubicBezTo>
                  <a:cubicBezTo>
                    <a:pt x="6" y="45"/>
                    <a:pt x="6" y="48"/>
                    <a:pt x="7" y="49"/>
                  </a:cubicBezTo>
                  <a:cubicBezTo>
                    <a:pt x="8" y="50"/>
                    <a:pt x="0" y="53"/>
                    <a:pt x="7" y="54"/>
                  </a:cubicBezTo>
                  <a:cubicBezTo>
                    <a:pt x="15" y="55"/>
                    <a:pt x="2" y="59"/>
                    <a:pt x="4" y="62"/>
                  </a:cubicBezTo>
                  <a:cubicBezTo>
                    <a:pt x="7" y="65"/>
                    <a:pt x="9" y="66"/>
                    <a:pt x="12" y="64"/>
                  </a:cubicBezTo>
                  <a:cubicBezTo>
                    <a:pt x="16" y="63"/>
                    <a:pt x="22" y="65"/>
                    <a:pt x="26" y="62"/>
                  </a:cubicBezTo>
                  <a:cubicBezTo>
                    <a:pt x="31" y="59"/>
                    <a:pt x="36" y="55"/>
                    <a:pt x="43" y="56"/>
                  </a:cubicBezTo>
                  <a:cubicBezTo>
                    <a:pt x="50" y="56"/>
                    <a:pt x="61" y="59"/>
                    <a:pt x="64" y="63"/>
                  </a:cubicBezTo>
                  <a:cubicBezTo>
                    <a:pt x="68" y="67"/>
                    <a:pt x="71" y="71"/>
                    <a:pt x="71" y="70"/>
                  </a:cubicBezTo>
                  <a:cubicBezTo>
                    <a:pt x="71" y="68"/>
                    <a:pt x="67" y="65"/>
                    <a:pt x="69" y="66"/>
                  </a:cubicBezTo>
                  <a:cubicBezTo>
                    <a:pt x="71" y="66"/>
                    <a:pt x="74" y="67"/>
                    <a:pt x="75" y="67"/>
                  </a:cubicBezTo>
                  <a:cubicBezTo>
                    <a:pt x="75" y="66"/>
                    <a:pt x="71" y="62"/>
                    <a:pt x="73" y="62"/>
                  </a:cubicBezTo>
                  <a:cubicBezTo>
                    <a:pt x="74" y="62"/>
                    <a:pt x="80" y="61"/>
                    <a:pt x="77" y="60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940"/>
            <p:cNvSpPr/>
            <p:nvPr/>
          </p:nvSpPr>
          <p:spPr bwMode="auto">
            <a:xfrm>
              <a:off x="4186141" y="4310755"/>
              <a:ext cx="276261" cy="252576"/>
            </a:xfrm>
            <a:custGeom>
              <a:avLst/>
              <a:gdLst>
                <a:gd name="T0" fmla="*/ 23 w 41"/>
                <a:gd name="T1" fmla="*/ 1 h 40"/>
                <a:gd name="T2" fmla="*/ 15 w 41"/>
                <a:gd name="T3" fmla="*/ 33 h 40"/>
                <a:gd name="T4" fmla="*/ 41 w 41"/>
                <a:gd name="T5" fmla="*/ 21 h 40"/>
                <a:gd name="T6" fmla="*/ 23 w 41"/>
                <a:gd name="T7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40">
                  <a:moveTo>
                    <a:pt x="23" y="1"/>
                  </a:moveTo>
                  <a:cubicBezTo>
                    <a:pt x="6" y="2"/>
                    <a:pt x="0" y="25"/>
                    <a:pt x="15" y="33"/>
                  </a:cubicBezTo>
                  <a:cubicBezTo>
                    <a:pt x="28" y="40"/>
                    <a:pt x="40" y="28"/>
                    <a:pt x="41" y="21"/>
                  </a:cubicBezTo>
                  <a:cubicBezTo>
                    <a:pt x="41" y="13"/>
                    <a:pt x="39" y="0"/>
                    <a:pt x="23" y="1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941"/>
            <p:cNvSpPr/>
            <p:nvPr/>
          </p:nvSpPr>
          <p:spPr bwMode="auto">
            <a:xfrm>
              <a:off x="4213767" y="4333421"/>
              <a:ext cx="241728" cy="210481"/>
            </a:xfrm>
            <a:custGeom>
              <a:avLst/>
              <a:gdLst>
                <a:gd name="T0" fmla="*/ 23 w 36"/>
                <a:gd name="T1" fmla="*/ 1 h 33"/>
                <a:gd name="T2" fmla="*/ 9 w 36"/>
                <a:gd name="T3" fmla="*/ 24 h 33"/>
                <a:gd name="T4" fmla="*/ 34 w 36"/>
                <a:gd name="T5" fmla="*/ 14 h 33"/>
                <a:gd name="T6" fmla="*/ 23 w 36"/>
                <a:gd name="T7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3">
                  <a:moveTo>
                    <a:pt x="23" y="1"/>
                  </a:moveTo>
                  <a:cubicBezTo>
                    <a:pt x="12" y="0"/>
                    <a:pt x="0" y="9"/>
                    <a:pt x="9" y="24"/>
                  </a:cubicBezTo>
                  <a:cubicBezTo>
                    <a:pt x="15" y="33"/>
                    <a:pt x="36" y="28"/>
                    <a:pt x="34" y="14"/>
                  </a:cubicBezTo>
                  <a:cubicBezTo>
                    <a:pt x="34" y="14"/>
                    <a:pt x="34" y="2"/>
                    <a:pt x="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942"/>
            <p:cNvSpPr/>
            <p:nvPr/>
          </p:nvSpPr>
          <p:spPr bwMode="auto">
            <a:xfrm>
              <a:off x="4248300" y="4326945"/>
              <a:ext cx="189931" cy="178099"/>
            </a:xfrm>
            <a:custGeom>
              <a:avLst/>
              <a:gdLst>
                <a:gd name="T0" fmla="*/ 9 w 28"/>
                <a:gd name="T1" fmla="*/ 5 h 28"/>
                <a:gd name="T2" fmla="*/ 16 w 28"/>
                <a:gd name="T3" fmla="*/ 27 h 28"/>
                <a:gd name="T4" fmla="*/ 27 w 28"/>
                <a:gd name="T5" fmla="*/ 14 h 28"/>
                <a:gd name="T6" fmla="*/ 9 w 28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8">
                  <a:moveTo>
                    <a:pt x="9" y="5"/>
                  </a:moveTo>
                  <a:cubicBezTo>
                    <a:pt x="0" y="10"/>
                    <a:pt x="3" y="25"/>
                    <a:pt x="16" y="27"/>
                  </a:cubicBezTo>
                  <a:cubicBezTo>
                    <a:pt x="26" y="28"/>
                    <a:pt x="28" y="20"/>
                    <a:pt x="27" y="14"/>
                  </a:cubicBezTo>
                  <a:cubicBezTo>
                    <a:pt x="26" y="9"/>
                    <a:pt x="20" y="0"/>
                    <a:pt x="9" y="5"/>
                  </a:cubicBezTo>
                  <a:close/>
                </a:path>
              </a:pathLst>
            </a:custGeom>
            <a:solidFill>
              <a:srgbClr val="C2D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943"/>
            <p:cNvSpPr/>
            <p:nvPr/>
          </p:nvSpPr>
          <p:spPr bwMode="auto">
            <a:xfrm>
              <a:off x="4269020" y="4339897"/>
              <a:ext cx="155398" cy="145718"/>
            </a:xfrm>
            <a:custGeom>
              <a:avLst/>
              <a:gdLst>
                <a:gd name="T0" fmla="*/ 7 w 23"/>
                <a:gd name="T1" fmla="*/ 5 h 23"/>
                <a:gd name="T2" fmla="*/ 13 w 23"/>
                <a:gd name="T3" fmla="*/ 22 h 23"/>
                <a:gd name="T4" fmla="*/ 22 w 23"/>
                <a:gd name="T5" fmla="*/ 12 h 23"/>
                <a:gd name="T6" fmla="*/ 7 w 23"/>
                <a:gd name="T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3">
                  <a:moveTo>
                    <a:pt x="7" y="5"/>
                  </a:moveTo>
                  <a:cubicBezTo>
                    <a:pt x="0" y="9"/>
                    <a:pt x="2" y="21"/>
                    <a:pt x="13" y="22"/>
                  </a:cubicBezTo>
                  <a:cubicBezTo>
                    <a:pt x="21" y="23"/>
                    <a:pt x="23" y="16"/>
                    <a:pt x="22" y="12"/>
                  </a:cubicBezTo>
                  <a:cubicBezTo>
                    <a:pt x="21" y="7"/>
                    <a:pt x="14" y="0"/>
                    <a:pt x="7" y="5"/>
                  </a:cubicBezTo>
                  <a:close/>
                </a:path>
              </a:pathLst>
            </a:custGeom>
            <a:solidFill>
              <a:srgbClr val="005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944"/>
            <p:cNvSpPr/>
            <p:nvPr/>
          </p:nvSpPr>
          <p:spPr bwMode="auto">
            <a:xfrm>
              <a:off x="4448589" y="4498568"/>
              <a:ext cx="265902" cy="336768"/>
            </a:xfrm>
            <a:custGeom>
              <a:avLst/>
              <a:gdLst>
                <a:gd name="T0" fmla="*/ 16 w 39"/>
                <a:gd name="T1" fmla="*/ 29 h 53"/>
                <a:gd name="T2" fmla="*/ 10 w 39"/>
                <a:gd name="T3" fmla="*/ 5 h 53"/>
                <a:gd name="T4" fmla="*/ 5 w 39"/>
                <a:gd name="T5" fmla="*/ 25 h 53"/>
                <a:gd name="T6" fmla="*/ 29 w 39"/>
                <a:gd name="T7" fmla="*/ 47 h 53"/>
                <a:gd name="T8" fmla="*/ 39 w 39"/>
                <a:gd name="T9" fmla="*/ 48 h 53"/>
                <a:gd name="T10" fmla="*/ 26 w 39"/>
                <a:gd name="T11" fmla="*/ 37 h 53"/>
                <a:gd name="T12" fmla="*/ 16 w 39"/>
                <a:gd name="T13" fmla="*/ 2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3">
                  <a:moveTo>
                    <a:pt x="16" y="29"/>
                  </a:moveTo>
                  <a:cubicBezTo>
                    <a:pt x="11" y="21"/>
                    <a:pt x="10" y="9"/>
                    <a:pt x="10" y="5"/>
                  </a:cubicBezTo>
                  <a:cubicBezTo>
                    <a:pt x="10" y="0"/>
                    <a:pt x="0" y="8"/>
                    <a:pt x="5" y="25"/>
                  </a:cubicBezTo>
                  <a:cubicBezTo>
                    <a:pt x="10" y="42"/>
                    <a:pt x="24" y="44"/>
                    <a:pt x="29" y="47"/>
                  </a:cubicBezTo>
                  <a:cubicBezTo>
                    <a:pt x="33" y="51"/>
                    <a:pt x="39" y="53"/>
                    <a:pt x="39" y="48"/>
                  </a:cubicBezTo>
                  <a:cubicBezTo>
                    <a:pt x="39" y="42"/>
                    <a:pt x="31" y="39"/>
                    <a:pt x="26" y="37"/>
                  </a:cubicBezTo>
                  <a:cubicBezTo>
                    <a:pt x="21" y="34"/>
                    <a:pt x="16" y="29"/>
                    <a:pt x="16" y="29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945"/>
            <p:cNvSpPr/>
            <p:nvPr/>
          </p:nvSpPr>
          <p:spPr bwMode="auto">
            <a:xfrm>
              <a:off x="4327726" y="4744667"/>
              <a:ext cx="372952" cy="116573"/>
            </a:xfrm>
            <a:custGeom>
              <a:avLst/>
              <a:gdLst>
                <a:gd name="T0" fmla="*/ 38 w 55"/>
                <a:gd name="T1" fmla="*/ 10 h 18"/>
                <a:gd name="T2" fmla="*/ 9 w 55"/>
                <a:gd name="T3" fmla="*/ 1 h 18"/>
                <a:gd name="T4" fmla="*/ 1 w 55"/>
                <a:gd name="T5" fmla="*/ 4 h 18"/>
                <a:gd name="T6" fmla="*/ 28 w 55"/>
                <a:gd name="T7" fmla="*/ 11 h 18"/>
                <a:gd name="T8" fmla="*/ 49 w 55"/>
                <a:gd name="T9" fmla="*/ 17 h 18"/>
                <a:gd name="T10" fmla="*/ 53 w 55"/>
                <a:gd name="T11" fmla="*/ 15 h 18"/>
                <a:gd name="T12" fmla="*/ 38 w 55"/>
                <a:gd name="T13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8">
                  <a:moveTo>
                    <a:pt x="38" y="10"/>
                  </a:moveTo>
                  <a:cubicBezTo>
                    <a:pt x="30" y="6"/>
                    <a:pt x="17" y="0"/>
                    <a:pt x="9" y="1"/>
                  </a:cubicBezTo>
                  <a:cubicBezTo>
                    <a:pt x="9" y="1"/>
                    <a:pt x="2" y="1"/>
                    <a:pt x="1" y="4"/>
                  </a:cubicBezTo>
                  <a:cubicBezTo>
                    <a:pt x="0" y="6"/>
                    <a:pt x="16" y="8"/>
                    <a:pt x="28" y="11"/>
                  </a:cubicBezTo>
                  <a:cubicBezTo>
                    <a:pt x="39" y="15"/>
                    <a:pt x="46" y="18"/>
                    <a:pt x="49" y="17"/>
                  </a:cubicBezTo>
                  <a:cubicBezTo>
                    <a:pt x="53" y="17"/>
                    <a:pt x="55" y="16"/>
                    <a:pt x="53" y="15"/>
                  </a:cubicBezTo>
                  <a:cubicBezTo>
                    <a:pt x="52" y="14"/>
                    <a:pt x="45" y="14"/>
                    <a:pt x="38" y="10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946"/>
            <p:cNvSpPr/>
            <p:nvPr/>
          </p:nvSpPr>
          <p:spPr bwMode="auto">
            <a:xfrm>
              <a:off x="3823550" y="4310755"/>
              <a:ext cx="276261" cy="213718"/>
            </a:xfrm>
            <a:custGeom>
              <a:avLst/>
              <a:gdLst>
                <a:gd name="T0" fmla="*/ 9 w 41"/>
                <a:gd name="T1" fmla="*/ 16 h 34"/>
                <a:gd name="T2" fmla="*/ 11 w 41"/>
                <a:gd name="T3" fmla="*/ 34 h 34"/>
                <a:gd name="T4" fmla="*/ 35 w 41"/>
                <a:gd name="T5" fmla="*/ 27 h 34"/>
                <a:gd name="T6" fmla="*/ 39 w 41"/>
                <a:gd name="T7" fmla="*/ 19 h 34"/>
                <a:gd name="T8" fmla="*/ 20 w 41"/>
                <a:gd name="T9" fmla="*/ 3 h 34"/>
                <a:gd name="T10" fmla="*/ 9 w 41"/>
                <a:gd name="T11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4">
                  <a:moveTo>
                    <a:pt x="9" y="16"/>
                  </a:moveTo>
                  <a:cubicBezTo>
                    <a:pt x="6" y="25"/>
                    <a:pt x="0" y="34"/>
                    <a:pt x="11" y="34"/>
                  </a:cubicBezTo>
                  <a:cubicBezTo>
                    <a:pt x="23" y="34"/>
                    <a:pt x="31" y="29"/>
                    <a:pt x="35" y="27"/>
                  </a:cubicBezTo>
                  <a:cubicBezTo>
                    <a:pt x="39" y="25"/>
                    <a:pt x="41" y="22"/>
                    <a:pt x="39" y="19"/>
                  </a:cubicBezTo>
                  <a:cubicBezTo>
                    <a:pt x="39" y="19"/>
                    <a:pt x="26" y="6"/>
                    <a:pt x="20" y="3"/>
                  </a:cubicBezTo>
                  <a:cubicBezTo>
                    <a:pt x="15" y="0"/>
                    <a:pt x="11" y="6"/>
                    <a:pt x="9" y="16"/>
                  </a:cubicBezTo>
                  <a:close/>
                </a:path>
              </a:pathLst>
            </a:custGeom>
            <a:solidFill>
              <a:srgbClr val="BF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947"/>
            <p:cNvSpPr/>
            <p:nvPr/>
          </p:nvSpPr>
          <p:spPr bwMode="auto">
            <a:xfrm>
              <a:off x="3074191" y="3760269"/>
              <a:ext cx="424752" cy="372388"/>
            </a:xfrm>
            <a:custGeom>
              <a:avLst/>
              <a:gdLst>
                <a:gd name="T0" fmla="*/ 9 w 63"/>
                <a:gd name="T1" fmla="*/ 54 h 59"/>
                <a:gd name="T2" fmla="*/ 31 w 63"/>
                <a:gd name="T3" fmla="*/ 51 h 59"/>
                <a:gd name="T4" fmla="*/ 44 w 63"/>
                <a:gd name="T5" fmla="*/ 51 h 59"/>
                <a:gd name="T6" fmla="*/ 58 w 63"/>
                <a:gd name="T7" fmla="*/ 59 h 59"/>
                <a:gd name="T8" fmla="*/ 43 w 63"/>
                <a:gd name="T9" fmla="*/ 47 h 59"/>
                <a:gd name="T10" fmla="*/ 35 w 63"/>
                <a:gd name="T11" fmla="*/ 39 h 59"/>
                <a:gd name="T12" fmla="*/ 29 w 63"/>
                <a:gd name="T13" fmla="*/ 30 h 59"/>
                <a:gd name="T14" fmla="*/ 20 w 63"/>
                <a:gd name="T15" fmla="*/ 11 h 59"/>
                <a:gd name="T16" fmla="*/ 18 w 63"/>
                <a:gd name="T17" fmla="*/ 19 h 59"/>
                <a:gd name="T18" fmla="*/ 28 w 63"/>
                <a:gd name="T19" fmla="*/ 33 h 59"/>
                <a:gd name="T20" fmla="*/ 11 w 63"/>
                <a:gd name="T21" fmla="*/ 28 h 59"/>
                <a:gd name="T22" fmla="*/ 14 w 63"/>
                <a:gd name="T23" fmla="*/ 33 h 59"/>
                <a:gd name="T24" fmla="*/ 28 w 63"/>
                <a:gd name="T25" fmla="*/ 38 h 59"/>
                <a:gd name="T26" fmla="*/ 11 w 63"/>
                <a:gd name="T27" fmla="*/ 39 h 59"/>
                <a:gd name="T28" fmla="*/ 16 w 63"/>
                <a:gd name="T29" fmla="*/ 44 h 59"/>
                <a:gd name="T30" fmla="*/ 28 w 63"/>
                <a:gd name="T31" fmla="*/ 47 h 59"/>
                <a:gd name="T32" fmla="*/ 9 w 63"/>
                <a:gd name="T33" fmla="*/ 5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59">
                  <a:moveTo>
                    <a:pt x="9" y="54"/>
                  </a:moveTo>
                  <a:cubicBezTo>
                    <a:pt x="12" y="56"/>
                    <a:pt x="17" y="53"/>
                    <a:pt x="31" y="51"/>
                  </a:cubicBezTo>
                  <a:cubicBezTo>
                    <a:pt x="36" y="51"/>
                    <a:pt x="41" y="51"/>
                    <a:pt x="44" y="51"/>
                  </a:cubicBezTo>
                  <a:cubicBezTo>
                    <a:pt x="52" y="53"/>
                    <a:pt x="56" y="59"/>
                    <a:pt x="58" y="59"/>
                  </a:cubicBezTo>
                  <a:cubicBezTo>
                    <a:pt x="61" y="59"/>
                    <a:pt x="63" y="58"/>
                    <a:pt x="43" y="47"/>
                  </a:cubicBezTo>
                  <a:cubicBezTo>
                    <a:pt x="43" y="47"/>
                    <a:pt x="38" y="44"/>
                    <a:pt x="35" y="39"/>
                  </a:cubicBezTo>
                  <a:cubicBezTo>
                    <a:pt x="33" y="37"/>
                    <a:pt x="31" y="32"/>
                    <a:pt x="29" y="30"/>
                  </a:cubicBezTo>
                  <a:cubicBezTo>
                    <a:pt x="25" y="23"/>
                    <a:pt x="22" y="16"/>
                    <a:pt x="20" y="11"/>
                  </a:cubicBezTo>
                  <a:cubicBezTo>
                    <a:pt x="14" y="0"/>
                    <a:pt x="15" y="12"/>
                    <a:pt x="18" y="19"/>
                  </a:cubicBezTo>
                  <a:cubicBezTo>
                    <a:pt x="22" y="26"/>
                    <a:pt x="28" y="33"/>
                    <a:pt x="28" y="33"/>
                  </a:cubicBezTo>
                  <a:cubicBezTo>
                    <a:pt x="28" y="33"/>
                    <a:pt x="17" y="31"/>
                    <a:pt x="11" y="28"/>
                  </a:cubicBezTo>
                  <a:cubicBezTo>
                    <a:pt x="5" y="25"/>
                    <a:pt x="6" y="31"/>
                    <a:pt x="14" y="33"/>
                  </a:cubicBezTo>
                  <a:cubicBezTo>
                    <a:pt x="22" y="36"/>
                    <a:pt x="28" y="38"/>
                    <a:pt x="28" y="38"/>
                  </a:cubicBezTo>
                  <a:cubicBezTo>
                    <a:pt x="28" y="38"/>
                    <a:pt x="21" y="39"/>
                    <a:pt x="11" y="39"/>
                  </a:cubicBezTo>
                  <a:cubicBezTo>
                    <a:pt x="0" y="39"/>
                    <a:pt x="6" y="44"/>
                    <a:pt x="16" y="44"/>
                  </a:cubicBezTo>
                  <a:cubicBezTo>
                    <a:pt x="26" y="45"/>
                    <a:pt x="29" y="46"/>
                    <a:pt x="28" y="47"/>
                  </a:cubicBezTo>
                  <a:cubicBezTo>
                    <a:pt x="27" y="49"/>
                    <a:pt x="5" y="52"/>
                    <a:pt x="9" y="54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948"/>
            <p:cNvSpPr/>
            <p:nvPr/>
          </p:nvSpPr>
          <p:spPr bwMode="auto">
            <a:xfrm>
              <a:off x="4455496" y="4764096"/>
              <a:ext cx="245183" cy="90668"/>
            </a:xfrm>
            <a:custGeom>
              <a:avLst/>
              <a:gdLst>
                <a:gd name="T0" fmla="*/ 30 w 36"/>
                <a:gd name="T1" fmla="*/ 13 h 14"/>
                <a:gd name="T2" fmla="*/ 10 w 36"/>
                <a:gd name="T3" fmla="*/ 5 h 14"/>
                <a:gd name="T4" fmla="*/ 6 w 36"/>
                <a:gd name="T5" fmla="*/ 6 h 14"/>
                <a:gd name="T6" fmla="*/ 29 w 36"/>
                <a:gd name="T7" fmla="*/ 14 h 14"/>
                <a:gd name="T8" fmla="*/ 30 w 36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4">
                  <a:moveTo>
                    <a:pt x="30" y="13"/>
                  </a:moveTo>
                  <a:cubicBezTo>
                    <a:pt x="23" y="13"/>
                    <a:pt x="10" y="5"/>
                    <a:pt x="10" y="5"/>
                  </a:cubicBezTo>
                  <a:cubicBezTo>
                    <a:pt x="0" y="0"/>
                    <a:pt x="2" y="6"/>
                    <a:pt x="6" y="6"/>
                  </a:cubicBezTo>
                  <a:cubicBezTo>
                    <a:pt x="9" y="7"/>
                    <a:pt x="27" y="14"/>
                    <a:pt x="29" y="14"/>
                  </a:cubicBezTo>
                  <a:cubicBezTo>
                    <a:pt x="31" y="14"/>
                    <a:pt x="36" y="12"/>
                    <a:pt x="30" y="13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949"/>
            <p:cNvSpPr/>
            <p:nvPr/>
          </p:nvSpPr>
          <p:spPr bwMode="auto">
            <a:xfrm>
              <a:off x="4320820" y="4346373"/>
              <a:ext cx="82878" cy="71239"/>
            </a:xfrm>
            <a:custGeom>
              <a:avLst/>
              <a:gdLst>
                <a:gd name="T0" fmla="*/ 5 w 12"/>
                <a:gd name="T1" fmla="*/ 3 h 11"/>
                <a:gd name="T2" fmla="*/ 8 w 12"/>
                <a:gd name="T3" fmla="*/ 10 h 11"/>
                <a:gd name="T4" fmla="*/ 11 w 12"/>
                <a:gd name="T5" fmla="*/ 5 h 11"/>
                <a:gd name="T6" fmla="*/ 5 w 12"/>
                <a:gd name="T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5" y="3"/>
                  </a:moveTo>
                  <a:cubicBezTo>
                    <a:pt x="0" y="7"/>
                    <a:pt x="6" y="11"/>
                    <a:pt x="8" y="10"/>
                  </a:cubicBezTo>
                  <a:cubicBezTo>
                    <a:pt x="10" y="9"/>
                    <a:pt x="12" y="7"/>
                    <a:pt x="11" y="5"/>
                  </a:cubicBezTo>
                  <a:cubicBezTo>
                    <a:pt x="11" y="5"/>
                    <a:pt x="9" y="0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950"/>
            <p:cNvSpPr/>
            <p:nvPr/>
          </p:nvSpPr>
          <p:spPr bwMode="auto">
            <a:xfrm>
              <a:off x="3668152" y="3779698"/>
              <a:ext cx="884035" cy="670298"/>
            </a:xfrm>
            <a:custGeom>
              <a:avLst/>
              <a:gdLst>
                <a:gd name="T0" fmla="*/ 52 w 131"/>
                <a:gd name="T1" fmla="*/ 9 h 106"/>
                <a:gd name="T2" fmla="*/ 11 w 131"/>
                <a:gd name="T3" fmla="*/ 31 h 106"/>
                <a:gd name="T4" fmla="*/ 40 w 131"/>
                <a:gd name="T5" fmla="*/ 52 h 106"/>
                <a:gd name="T6" fmla="*/ 94 w 131"/>
                <a:gd name="T7" fmla="*/ 79 h 106"/>
                <a:gd name="T8" fmla="*/ 120 w 131"/>
                <a:gd name="T9" fmla="*/ 96 h 106"/>
                <a:gd name="T10" fmla="*/ 123 w 131"/>
                <a:gd name="T11" fmla="*/ 73 h 106"/>
                <a:gd name="T12" fmla="*/ 52 w 131"/>
                <a:gd name="T13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06">
                  <a:moveTo>
                    <a:pt x="52" y="9"/>
                  </a:moveTo>
                  <a:cubicBezTo>
                    <a:pt x="29" y="0"/>
                    <a:pt x="21" y="21"/>
                    <a:pt x="11" y="31"/>
                  </a:cubicBezTo>
                  <a:cubicBezTo>
                    <a:pt x="0" y="41"/>
                    <a:pt x="22" y="45"/>
                    <a:pt x="40" y="52"/>
                  </a:cubicBezTo>
                  <a:cubicBezTo>
                    <a:pt x="58" y="60"/>
                    <a:pt x="77" y="77"/>
                    <a:pt x="94" y="79"/>
                  </a:cubicBezTo>
                  <a:cubicBezTo>
                    <a:pt x="111" y="81"/>
                    <a:pt x="120" y="86"/>
                    <a:pt x="120" y="96"/>
                  </a:cubicBezTo>
                  <a:cubicBezTo>
                    <a:pt x="121" y="106"/>
                    <a:pt x="131" y="91"/>
                    <a:pt x="123" y="73"/>
                  </a:cubicBezTo>
                  <a:cubicBezTo>
                    <a:pt x="116" y="56"/>
                    <a:pt x="76" y="18"/>
                    <a:pt x="52" y="9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951"/>
            <p:cNvSpPr/>
            <p:nvPr/>
          </p:nvSpPr>
          <p:spPr bwMode="auto">
            <a:xfrm>
              <a:off x="3889161" y="4346373"/>
              <a:ext cx="189931" cy="158670"/>
            </a:xfrm>
            <a:custGeom>
              <a:avLst/>
              <a:gdLst>
                <a:gd name="T0" fmla="*/ 5 w 28"/>
                <a:gd name="T1" fmla="*/ 25 h 25"/>
                <a:gd name="T2" fmla="*/ 17 w 28"/>
                <a:gd name="T3" fmla="*/ 23 h 25"/>
                <a:gd name="T4" fmla="*/ 24 w 28"/>
                <a:gd name="T5" fmla="*/ 19 h 25"/>
                <a:gd name="T6" fmla="*/ 28 w 28"/>
                <a:gd name="T7" fmla="*/ 16 h 25"/>
                <a:gd name="T8" fmla="*/ 22 w 28"/>
                <a:gd name="T9" fmla="*/ 12 h 25"/>
                <a:gd name="T10" fmla="*/ 9 w 28"/>
                <a:gd name="T11" fmla="*/ 0 h 25"/>
                <a:gd name="T12" fmla="*/ 10 w 28"/>
                <a:gd name="T13" fmla="*/ 6 h 25"/>
                <a:gd name="T14" fmla="*/ 15 w 28"/>
                <a:gd name="T15" fmla="*/ 13 h 25"/>
                <a:gd name="T16" fmla="*/ 4 w 28"/>
                <a:gd name="T17" fmla="*/ 11 h 25"/>
                <a:gd name="T18" fmla="*/ 11 w 28"/>
                <a:gd name="T19" fmla="*/ 17 h 25"/>
                <a:gd name="T20" fmla="*/ 5 w 28"/>
                <a:gd name="T21" fmla="*/ 19 h 25"/>
                <a:gd name="T22" fmla="*/ 8 w 28"/>
                <a:gd name="T23" fmla="*/ 22 h 25"/>
                <a:gd name="T24" fmla="*/ 5 w 28"/>
                <a:gd name="T2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25">
                  <a:moveTo>
                    <a:pt x="5" y="25"/>
                  </a:moveTo>
                  <a:cubicBezTo>
                    <a:pt x="9" y="25"/>
                    <a:pt x="14" y="25"/>
                    <a:pt x="17" y="23"/>
                  </a:cubicBezTo>
                  <a:cubicBezTo>
                    <a:pt x="20" y="21"/>
                    <a:pt x="21" y="20"/>
                    <a:pt x="24" y="19"/>
                  </a:cubicBezTo>
                  <a:cubicBezTo>
                    <a:pt x="27" y="19"/>
                    <a:pt x="28" y="19"/>
                    <a:pt x="28" y="16"/>
                  </a:cubicBezTo>
                  <a:cubicBezTo>
                    <a:pt x="28" y="16"/>
                    <a:pt x="25" y="15"/>
                    <a:pt x="22" y="12"/>
                  </a:cubicBezTo>
                  <a:cubicBezTo>
                    <a:pt x="20" y="9"/>
                    <a:pt x="12" y="0"/>
                    <a:pt x="9" y="0"/>
                  </a:cubicBezTo>
                  <a:cubicBezTo>
                    <a:pt x="7" y="0"/>
                    <a:pt x="7" y="3"/>
                    <a:pt x="10" y="6"/>
                  </a:cubicBezTo>
                  <a:cubicBezTo>
                    <a:pt x="13" y="10"/>
                    <a:pt x="16" y="9"/>
                    <a:pt x="15" y="13"/>
                  </a:cubicBezTo>
                  <a:cubicBezTo>
                    <a:pt x="15" y="14"/>
                    <a:pt x="6" y="10"/>
                    <a:pt x="4" y="11"/>
                  </a:cubicBezTo>
                  <a:cubicBezTo>
                    <a:pt x="3" y="12"/>
                    <a:pt x="8" y="16"/>
                    <a:pt x="11" y="17"/>
                  </a:cubicBezTo>
                  <a:cubicBezTo>
                    <a:pt x="13" y="18"/>
                    <a:pt x="10" y="18"/>
                    <a:pt x="5" y="19"/>
                  </a:cubicBezTo>
                  <a:cubicBezTo>
                    <a:pt x="0" y="21"/>
                    <a:pt x="4" y="22"/>
                    <a:pt x="8" y="22"/>
                  </a:cubicBezTo>
                  <a:cubicBezTo>
                    <a:pt x="11" y="22"/>
                    <a:pt x="1" y="24"/>
                    <a:pt x="5" y="25"/>
                  </a:cubicBezTo>
                  <a:close/>
                </a:path>
              </a:pathLst>
            </a:custGeom>
            <a:solidFill>
              <a:srgbClr val="9F4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952"/>
            <p:cNvSpPr/>
            <p:nvPr/>
          </p:nvSpPr>
          <p:spPr bwMode="auto">
            <a:xfrm>
              <a:off x="3902974" y="4346373"/>
              <a:ext cx="189931" cy="158670"/>
            </a:xfrm>
            <a:custGeom>
              <a:avLst/>
              <a:gdLst>
                <a:gd name="T0" fmla="*/ 1 w 28"/>
                <a:gd name="T1" fmla="*/ 24 h 25"/>
                <a:gd name="T2" fmla="*/ 17 w 28"/>
                <a:gd name="T3" fmla="*/ 20 h 25"/>
                <a:gd name="T4" fmla="*/ 25 w 28"/>
                <a:gd name="T5" fmla="*/ 18 h 25"/>
                <a:gd name="T6" fmla="*/ 18 w 28"/>
                <a:gd name="T7" fmla="*/ 13 h 25"/>
                <a:gd name="T8" fmla="*/ 6 w 28"/>
                <a:gd name="T9" fmla="*/ 2 h 25"/>
                <a:gd name="T10" fmla="*/ 15 w 28"/>
                <a:gd name="T11" fmla="*/ 15 h 25"/>
                <a:gd name="T12" fmla="*/ 2 w 28"/>
                <a:gd name="T13" fmla="*/ 11 h 25"/>
                <a:gd name="T14" fmla="*/ 13 w 28"/>
                <a:gd name="T15" fmla="*/ 17 h 25"/>
                <a:gd name="T16" fmla="*/ 1 w 28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5">
                  <a:moveTo>
                    <a:pt x="1" y="24"/>
                  </a:moveTo>
                  <a:cubicBezTo>
                    <a:pt x="1" y="25"/>
                    <a:pt x="13" y="23"/>
                    <a:pt x="17" y="20"/>
                  </a:cubicBezTo>
                  <a:cubicBezTo>
                    <a:pt x="20" y="18"/>
                    <a:pt x="23" y="19"/>
                    <a:pt x="25" y="18"/>
                  </a:cubicBezTo>
                  <a:cubicBezTo>
                    <a:pt x="28" y="17"/>
                    <a:pt x="21" y="18"/>
                    <a:pt x="18" y="13"/>
                  </a:cubicBezTo>
                  <a:cubicBezTo>
                    <a:pt x="15" y="8"/>
                    <a:pt x="8" y="0"/>
                    <a:pt x="6" y="2"/>
                  </a:cubicBezTo>
                  <a:cubicBezTo>
                    <a:pt x="4" y="3"/>
                    <a:pt x="17" y="12"/>
                    <a:pt x="15" y="15"/>
                  </a:cubicBezTo>
                  <a:cubicBezTo>
                    <a:pt x="14" y="17"/>
                    <a:pt x="4" y="10"/>
                    <a:pt x="2" y="11"/>
                  </a:cubicBezTo>
                  <a:cubicBezTo>
                    <a:pt x="0" y="13"/>
                    <a:pt x="12" y="15"/>
                    <a:pt x="13" y="17"/>
                  </a:cubicBezTo>
                  <a:cubicBezTo>
                    <a:pt x="13" y="20"/>
                    <a:pt x="1" y="23"/>
                    <a:pt x="1" y="24"/>
                  </a:cubicBezTo>
                  <a:close/>
                </a:path>
              </a:pathLst>
            </a:custGeom>
            <a:solidFill>
              <a:srgbClr val="68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953"/>
            <p:cNvSpPr/>
            <p:nvPr/>
          </p:nvSpPr>
          <p:spPr bwMode="auto">
            <a:xfrm>
              <a:off x="4058372" y="4359326"/>
              <a:ext cx="183024" cy="369149"/>
            </a:xfrm>
            <a:custGeom>
              <a:avLst/>
              <a:gdLst>
                <a:gd name="T0" fmla="*/ 7 w 27"/>
                <a:gd name="T1" fmla="*/ 3 h 58"/>
                <a:gd name="T2" fmla="*/ 2 w 27"/>
                <a:gd name="T3" fmla="*/ 29 h 58"/>
                <a:gd name="T4" fmla="*/ 25 w 27"/>
                <a:gd name="T5" fmla="*/ 57 h 58"/>
                <a:gd name="T6" fmla="*/ 13 w 27"/>
                <a:gd name="T7" fmla="*/ 46 h 58"/>
                <a:gd name="T8" fmla="*/ 11 w 27"/>
                <a:gd name="T9" fmla="*/ 6 h 58"/>
                <a:gd name="T10" fmla="*/ 7 w 27"/>
                <a:gd name="T11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8">
                  <a:moveTo>
                    <a:pt x="7" y="3"/>
                  </a:moveTo>
                  <a:cubicBezTo>
                    <a:pt x="5" y="6"/>
                    <a:pt x="0" y="12"/>
                    <a:pt x="2" y="29"/>
                  </a:cubicBezTo>
                  <a:cubicBezTo>
                    <a:pt x="5" y="54"/>
                    <a:pt x="23" y="58"/>
                    <a:pt x="25" y="57"/>
                  </a:cubicBezTo>
                  <a:cubicBezTo>
                    <a:pt x="27" y="55"/>
                    <a:pt x="17" y="56"/>
                    <a:pt x="13" y="46"/>
                  </a:cubicBezTo>
                  <a:cubicBezTo>
                    <a:pt x="8" y="37"/>
                    <a:pt x="7" y="12"/>
                    <a:pt x="11" y="6"/>
                  </a:cubicBezTo>
                  <a:cubicBezTo>
                    <a:pt x="15" y="0"/>
                    <a:pt x="9" y="0"/>
                    <a:pt x="7" y="3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954"/>
            <p:cNvSpPr/>
            <p:nvPr/>
          </p:nvSpPr>
          <p:spPr bwMode="auto">
            <a:xfrm>
              <a:off x="4072185" y="3893032"/>
              <a:ext cx="41439" cy="35621"/>
            </a:xfrm>
            <a:custGeom>
              <a:avLst/>
              <a:gdLst>
                <a:gd name="T0" fmla="*/ 1 w 6"/>
                <a:gd name="T1" fmla="*/ 3 h 6"/>
                <a:gd name="T2" fmla="*/ 3 w 6"/>
                <a:gd name="T3" fmla="*/ 6 h 6"/>
                <a:gd name="T4" fmla="*/ 6 w 6"/>
                <a:gd name="T5" fmla="*/ 3 h 6"/>
                <a:gd name="T6" fmla="*/ 3 w 6"/>
                <a:gd name="T7" fmla="*/ 0 h 6"/>
                <a:gd name="T8" fmla="*/ 1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3"/>
                  </a:move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Oval 1955"/>
            <p:cNvSpPr>
              <a:spLocks noChangeArrowheads="1"/>
            </p:cNvSpPr>
            <p:nvPr/>
          </p:nvSpPr>
          <p:spPr bwMode="auto">
            <a:xfrm>
              <a:off x="4151609" y="3935129"/>
              <a:ext cx="13813" cy="1295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494"/>
            <p:cNvSpPr/>
            <p:nvPr/>
          </p:nvSpPr>
          <p:spPr bwMode="auto">
            <a:xfrm>
              <a:off x="4721398" y="4245992"/>
              <a:ext cx="58707" cy="51810"/>
            </a:xfrm>
            <a:custGeom>
              <a:avLst/>
              <a:gdLst>
                <a:gd name="T0" fmla="*/ 2 w 9"/>
                <a:gd name="T1" fmla="*/ 2 h 8"/>
                <a:gd name="T2" fmla="*/ 2 w 9"/>
                <a:gd name="T3" fmla="*/ 7 h 8"/>
                <a:gd name="T4" fmla="*/ 7 w 9"/>
                <a:gd name="T5" fmla="*/ 6 h 8"/>
                <a:gd name="T6" fmla="*/ 7 w 9"/>
                <a:gd name="T7" fmla="*/ 1 h 8"/>
                <a:gd name="T8" fmla="*/ 2 w 9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2" y="2"/>
                  </a:moveTo>
                  <a:cubicBezTo>
                    <a:pt x="0" y="4"/>
                    <a:pt x="1" y="6"/>
                    <a:pt x="2" y="7"/>
                  </a:cubicBezTo>
                  <a:cubicBezTo>
                    <a:pt x="4" y="8"/>
                    <a:pt x="6" y="8"/>
                    <a:pt x="7" y="6"/>
                  </a:cubicBezTo>
                  <a:cubicBezTo>
                    <a:pt x="9" y="5"/>
                    <a:pt x="8" y="3"/>
                    <a:pt x="7" y="1"/>
                  </a:cubicBezTo>
                  <a:cubicBezTo>
                    <a:pt x="5" y="0"/>
                    <a:pt x="3" y="0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495"/>
            <p:cNvSpPr/>
            <p:nvPr/>
          </p:nvSpPr>
          <p:spPr bwMode="auto">
            <a:xfrm>
              <a:off x="4835355" y="4297802"/>
              <a:ext cx="27626" cy="22668"/>
            </a:xfrm>
            <a:custGeom>
              <a:avLst/>
              <a:gdLst>
                <a:gd name="T0" fmla="*/ 0 w 4"/>
                <a:gd name="T1" fmla="*/ 1 h 4"/>
                <a:gd name="T2" fmla="*/ 1 w 4"/>
                <a:gd name="T3" fmla="*/ 4 h 4"/>
                <a:gd name="T4" fmla="*/ 3 w 4"/>
                <a:gd name="T5" fmla="*/ 4 h 4"/>
                <a:gd name="T6" fmla="*/ 3 w 4"/>
                <a:gd name="T7" fmla="*/ 1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3" y="4"/>
                    <a:pt x="3" y="4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97496" y="111695"/>
            <a:ext cx="4202791" cy="767085"/>
            <a:chOff x="97496" y="111695"/>
            <a:chExt cx="4202791" cy="767085"/>
          </a:xfrm>
        </p:grpSpPr>
        <p:grpSp>
          <p:nvGrpSpPr>
            <p:cNvPr id="83" name="组合 82"/>
            <p:cNvGrpSpPr/>
            <p:nvPr/>
          </p:nvGrpSpPr>
          <p:grpSpPr>
            <a:xfrm>
              <a:off x="97496" y="111695"/>
              <a:ext cx="1235972" cy="767085"/>
              <a:chOff x="2974047" y="3601599"/>
              <a:chExt cx="1888934" cy="1275831"/>
            </a:xfrm>
          </p:grpSpPr>
          <p:sp>
            <p:nvSpPr>
              <p:cNvPr id="87" name="Freeform 1936"/>
              <p:cNvSpPr/>
              <p:nvPr/>
            </p:nvSpPr>
            <p:spPr bwMode="auto">
              <a:xfrm>
                <a:off x="3222682" y="3601599"/>
                <a:ext cx="1509077" cy="1275831"/>
              </a:xfrm>
              <a:custGeom>
                <a:avLst/>
                <a:gdLst>
                  <a:gd name="T0" fmla="*/ 189 w 224"/>
                  <a:gd name="T1" fmla="*/ 105 h 202"/>
                  <a:gd name="T2" fmla="*/ 149 w 224"/>
                  <a:gd name="T3" fmla="*/ 54 h 202"/>
                  <a:gd name="T4" fmla="*/ 102 w 224"/>
                  <a:gd name="T5" fmla="*/ 20 h 202"/>
                  <a:gd name="T6" fmla="*/ 52 w 224"/>
                  <a:gd name="T7" fmla="*/ 11 h 202"/>
                  <a:gd name="T8" fmla="*/ 27 w 224"/>
                  <a:gd name="T9" fmla="*/ 60 h 202"/>
                  <a:gd name="T10" fmla="*/ 8 w 224"/>
                  <a:gd name="T11" fmla="*/ 98 h 202"/>
                  <a:gd name="T12" fmla="*/ 7 w 224"/>
                  <a:gd name="T13" fmla="*/ 157 h 202"/>
                  <a:gd name="T14" fmla="*/ 47 w 224"/>
                  <a:gd name="T15" fmla="*/ 183 h 202"/>
                  <a:gd name="T16" fmla="*/ 70 w 224"/>
                  <a:gd name="T17" fmla="*/ 184 h 202"/>
                  <a:gd name="T18" fmla="*/ 134 w 224"/>
                  <a:gd name="T19" fmla="*/ 194 h 202"/>
                  <a:gd name="T20" fmla="*/ 160 w 224"/>
                  <a:gd name="T21" fmla="*/ 188 h 202"/>
                  <a:gd name="T22" fmla="*/ 200 w 224"/>
                  <a:gd name="T23" fmla="*/ 196 h 202"/>
                  <a:gd name="T24" fmla="*/ 219 w 224"/>
                  <a:gd name="T25" fmla="*/ 195 h 202"/>
                  <a:gd name="T26" fmla="*/ 216 w 224"/>
                  <a:gd name="T27" fmla="*/ 184 h 202"/>
                  <a:gd name="T28" fmla="*/ 190 w 224"/>
                  <a:gd name="T29" fmla="*/ 155 h 202"/>
                  <a:gd name="T30" fmla="*/ 189 w 224"/>
                  <a:gd name="T31" fmla="*/ 105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4" h="202">
                    <a:moveTo>
                      <a:pt x="189" y="105"/>
                    </a:moveTo>
                    <a:cubicBezTo>
                      <a:pt x="184" y="85"/>
                      <a:pt x="160" y="66"/>
                      <a:pt x="149" y="54"/>
                    </a:cubicBezTo>
                    <a:cubicBezTo>
                      <a:pt x="139" y="42"/>
                      <a:pt x="109" y="26"/>
                      <a:pt x="102" y="20"/>
                    </a:cubicBezTo>
                    <a:cubicBezTo>
                      <a:pt x="95" y="15"/>
                      <a:pt x="68" y="0"/>
                      <a:pt x="52" y="11"/>
                    </a:cubicBezTo>
                    <a:cubicBezTo>
                      <a:pt x="35" y="22"/>
                      <a:pt x="29" y="50"/>
                      <a:pt x="27" y="60"/>
                    </a:cubicBezTo>
                    <a:cubicBezTo>
                      <a:pt x="25" y="73"/>
                      <a:pt x="14" y="88"/>
                      <a:pt x="8" y="98"/>
                    </a:cubicBezTo>
                    <a:cubicBezTo>
                      <a:pt x="2" y="107"/>
                      <a:pt x="0" y="140"/>
                      <a:pt x="7" y="157"/>
                    </a:cubicBezTo>
                    <a:cubicBezTo>
                      <a:pt x="14" y="174"/>
                      <a:pt x="36" y="182"/>
                      <a:pt x="47" y="183"/>
                    </a:cubicBezTo>
                    <a:cubicBezTo>
                      <a:pt x="59" y="184"/>
                      <a:pt x="54" y="183"/>
                      <a:pt x="70" y="184"/>
                    </a:cubicBezTo>
                    <a:cubicBezTo>
                      <a:pt x="85" y="186"/>
                      <a:pt x="115" y="197"/>
                      <a:pt x="134" y="194"/>
                    </a:cubicBezTo>
                    <a:cubicBezTo>
                      <a:pt x="152" y="192"/>
                      <a:pt x="151" y="188"/>
                      <a:pt x="160" y="188"/>
                    </a:cubicBezTo>
                    <a:cubicBezTo>
                      <a:pt x="170" y="188"/>
                      <a:pt x="192" y="193"/>
                      <a:pt x="200" y="196"/>
                    </a:cubicBezTo>
                    <a:cubicBezTo>
                      <a:pt x="209" y="199"/>
                      <a:pt x="219" y="202"/>
                      <a:pt x="219" y="195"/>
                    </a:cubicBezTo>
                    <a:cubicBezTo>
                      <a:pt x="219" y="195"/>
                      <a:pt x="224" y="188"/>
                      <a:pt x="216" y="184"/>
                    </a:cubicBezTo>
                    <a:cubicBezTo>
                      <a:pt x="200" y="177"/>
                      <a:pt x="194" y="169"/>
                      <a:pt x="190" y="155"/>
                    </a:cubicBezTo>
                    <a:cubicBezTo>
                      <a:pt x="187" y="141"/>
                      <a:pt x="193" y="124"/>
                      <a:pt x="189" y="105"/>
                    </a:cubicBezTo>
                    <a:close/>
                  </a:path>
                </a:pathLst>
              </a:custGeom>
              <a:solidFill>
                <a:srgbClr val="0028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937"/>
              <p:cNvSpPr/>
              <p:nvPr/>
            </p:nvSpPr>
            <p:spPr bwMode="auto">
              <a:xfrm>
                <a:off x="3274480" y="3734364"/>
                <a:ext cx="797705" cy="987637"/>
              </a:xfrm>
              <a:custGeom>
                <a:avLst/>
                <a:gdLst>
                  <a:gd name="T0" fmla="*/ 37 w 118"/>
                  <a:gd name="T1" fmla="*/ 21 h 156"/>
                  <a:gd name="T2" fmla="*/ 18 w 118"/>
                  <a:gd name="T3" fmla="*/ 54 h 156"/>
                  <a:gd name="T4" fmla="*/ 9 w 118"/>
                  <a:gd name="T5" fmla="*/ 79 h 156"/>
                  <a:gd name="T6" fmla="*/ 13 w 118"/>
                  <a:gd name="T7" fmla="*/ 135 h 156"/>
                  <a:gd name="T8" fmla="*/ 62 w 118"/>
                  <a:gd name="T9" fmla="*/ 154 h 156"/>
                  <a:gd name="T10" fmla="*/ 118 w 118"/>
                  <a:gd name="T11" fmla="*/ 66 h 156"/>
                  <a:gd name="T12" fmla="*/ 102 w 118"/>
                  <a:gd name="T13" fmla="*/ 12 h 156"/>
                  <a:gd name="T14" fmla="*/ 80 w 118"/>
                  <a:gd name="T15" fmla="*/ 2 h 156"/>
                  <a:gd name="T16" fmla="*/ 37 w 118"/>
                  <a:gd name="T17" fmla="*/ 2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" h="156">
                    <a:moveTo>
                      <a:pt x="37" y="21"/>
                    </a:moveTo>
                    <a:cubicBezTo>
                      <a:pt x="27" y="35"/>
                      <a:pt x="18" y="45"/>
                      <a:pt x="18" y="54"/>
                    </a:cubicBezTo>
                    <a:cubicBezTo>
                      <a:pt x="18" y="63"/>
                      <a:pt x="12" y="68"/>
                      <a:pt x="9" y="79"/>
                    </a:cubicBezTo>
                    <a:cubicBezTo>
                      <a:pt x="6" y="91"/>
                      <a:pt x="0" y="123"/>
                      <a:pt x="13" y="135"/>
                    </a:cubicBezTo>
                    <a:cubicBezTo>
                      <a:pt x="25" y="147"/>
                      <a:pt x="40" y="153"/>
                      <a:pt x="62" y="154"/>
                    </a:cubicBezTo>
                    <a:cubicBezTo>
                      <a:pt x="85" y="156"/>
                      <a:pt x="118" y="66"/>
                      <a:pt x="118" y="66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2" y="12"/>
                      <a:pt x="92" y="3"/>
                      <a:pt x="80" y="2"/>
                    </a:cubicBezTo>
                    <a:cubicBezTo>
                      <a:pt x="68" y="0"/>
                      <a:pt x="48" y="6"/>
                      <a:pt x="37" y="21"/>
                    </a:cubicBezTo>
                    <a:close/>
                  </a:path>
                </a:pathLst>
              </a:custGeom>
              <a:solidFill>
                <a:srgbClr val="005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938"/>
              <p:cNvSpPr/>
              <p:nvPr/>
            </p:nvSpPr>
            <p:spPr bwMode="auto">
              <a:xfrm>
                <a:off x="2974047" y="3695506"/>
                <a:ext cx="1757712" cy="1168973"/>
              </a:xfrm>
              <a:custGeom>
                <a:avLst/>
                <a:gdLst>
                  <a:gd name="T0" fmla="*/ 227 w 261"/>
                  <a:gd name="T1" fmla="*/ 82 h 185"/>
                  <a:gd name="T2" fmla="*/ 167 w 261"/>
                  <a:gd name="T3" fmla="*/ 23 h 185"/>
                  <a:gd name="T4" fmla="*/ 136 w 261"/>
                  <a:gd name="T5" fmla="*/ 13 h 185"/>
                  <a:gd name="T6" fmla="*/ 97 w 261"/>
                  <a:gd name="T7" fmla="*/ 48 h 185"/>
                  <a:gd name="T8" fmla="*/ 78 w 261"/>
                  <a:gd name="T9" fmla="*/ 63 h 185"/>
                  <a:gd name="T10" fmla="*/ 65 w 261"/>
                  <a:gd name="T11" fmla="*/ 57 h 185"/>
                  <a:gd name="T12" fmla="*/ 56 w 261"/>
                  <a:gd name="T13" fmla="*/ 38 h 185"/>
                  <a:gd name="T14" fmla="*/ 33 w 261"/>
                  <a:gd name="T15" fmla="*/ 4 h 185"/>
                  <a:gd name="T16" fmla="*/ 20 w 261"/>
                  <a:gd name="T17" fmla="*/ 15 h 185"/>
                  <a:gd name="T18" fmla="*/ 11 w 261"/>
                  <a:gd name="T19" fmla="*/ 45 h 185"/>
                  <a:gd name="T20" fmla="*/ 4 w 261"/>
                  <a:gd name="T21" fmla="*/ 68 h 185"/>
                  <a:gd name="T22" fmla="*/ 22 w 261"/>
                  <a:gd name="T23" fmla="*/ 75 h 185"/>
                  <a:gd name="T24" fmla="*/ 49 w 261"/>
                  <a:gd name="T25" fmla="*/ 67 h 185"/>
                  <a:gd name="T26" fmla="*/ 70 w 261"/>
                  <a:gd name="T27" fmla="*/ 72 h 185"/>
                  <a:gd name="T28" fmla="*/ 79 w 261"/>
                  <a:gd name="T29" fmla="*/ 112 h 185"/>
                  <a:gd name="T30" fmla="*/ 92 w 261"/>
                  <a:gd name="T31" fmla="*/ 154 h 185"/>
                  <a:gd name="T32" fmla="*/ 152 w 261"/>
                  <a:gd name="T33" fmla="*/ 176 h 185"/>
                  <a:gd name="T34" fmla="*/ 185 w 261"/>
                  <a:gd name="T35" fmla="*/ 172 h 185"/>
                  <a:gd name="T36" fmla="*/ 219 w 261"/>
                  <a:gd name="T37" fmla="*/ 167 h 185"/>
                  <a:gd name="T38" fmla="*/ 258 w 261"/>
                  <a:gd name="T39" fmla="*/ 178 h 185"/>
                  <a:gd name="T40" fmla="*/ 248 w 261"/>
                  <a:gd name="T41" fmla="*/ 164 h 185"/>
                  <a:gd name="T42" fmla="*/ 229 w 261"/>
                  <a:gd name="T43" fmla="*/ 133 h 185"/>
                  <a:gd name="T44" fmla="*/ 227 w 261"/>
                  <a:gd name="T45" fmla="*/ 82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1" h="185">
                    <a:moveTo>
                      <a:pt x="227" y="82"/>
                    </a:moveTo>
                    <a:cubicBezTo>
                      <a:pt x="222" y="71"/>
                      <a:pt x="184" y="32"/>
                      <a:pt x="167" y="23"/>
                    </a:cubicBezTo>
                    <a:cubicBezTo>
                      <a:pt x="149" y="14"/>
                      <a:pt x="141" y="8"/>
                      <a:pt x="136" y="13"/>
                    </a:cubicBezTo>
                    <a:cubicBezTo>
                      <a:pt x="130" y="17"/>
                      <a:pt x="107" y="37"/>
                      <a:pt x="97" y="48"/>
                    </a:cubicBezTo>
                    <a:cubicBezTo>
                      <a:pt x="87" y="59"/>
                      <a:pt x="81" y="64"/>
                      <a:pt x="78" y="63"/>
                    </a:cubicBezTo>
                    <a:cubicBezTo>
                      <a:pt x="78" y="63"/>
                      <a:pt x="69" y="61"/>
                      <a:pt x="65" y="57"/>
                    </a:cubicBezTo>
                    <a:cubicBezTo>
                      <a:pt x="61" y="54"/>
                      <a:pt x="59" y="48"/>
                      <a:pt x="56" y="38"/>
                    </a:cubicBezTo>
                    <a:cubicBezTo>
                      <a:pt x="52" y="26"/>
                      <a:pt x="40" y="9"/>
                      <a:pt x="33" y="4"/>
                    </a:cubicBezTo>
                    <a:cubicBezTo>
                      <a:pt x="27" y="0"/>
                      <a:pt x="22" y="6"/>
                      <a:pt x="20" y="15"/>
                    </a:cubicBezTo>
                    <a:cubicBezTo>
                      <a:pt x="18" y="24"/>
                      <a:pt x="14" y="35"/>
                      <a:pt x="11" y="45"/>
                    </a:cubicBezTo>
                    <a:cubicBezTo>
                      <a:pt x="8" y="54"/>
                      <a:pt x="0" y="63"/>
                      <a:pt x="4" y="68"/>
                    </a:cubicBezTo>
                    <a:cubicBezTo>
                      <a:pt x="7" y="72"/>
                      <a:pt x="14" y="75"/>
                      <a:pt x="22" y="75"/>
                    </a:cubicBezTo>
                    <a:cubicBezTo>
                      <a:pt x="30" y="75"/>
                      <a:pt x="44" y="66"/>
                      <a:pt x="49" y="67"/>
                    </a:cubicBezTo>
                    <a:cubicBezTo>
                      <a:pt x="54" y="68"/>
                      <a:pt x="65" y="64"/>
                      <a:pt x="70" y="72"/>
                    </a:cubicBezTo>
                    <a:cubicBezTo>
                      <a:pt x="75" y="80"/>
                      <a:pt x="79" y="98"/>
                      <a:pt x="79" y="112"/>
                    </a:cubicBezTo>
                    <a:cubicBezTo>
                      <a:pt x="79" y="126"/>
                      <a:pt x="85" y="149"/>
                      <a:pt x="92" y="154"/>
                    </a:cubicBezTo>
                    <a:cubicBezTo>
                      <a:pt x="99" y="158"/>
                      <a:pt x="129" y="171"/>
                      <a:pt x="152" y="176"/>
                    </a:cubicBezTo>
                    <a:cubicBezTo>
                      <a:pt x="175" y="180"/>
                      <a:pt x="178" y="175"/>
                      <a:pt x="185" y="172"/>
                    </a:cubicBezTo>
                    <a:cubicBezTo>
                      <a:pt x="192" y="169"/>
                      <a:pt x="203" y="162"/>
                      <a:pt x="219" y="167"/>
                    </a:cubicBezTo>
                    <a:cubicBezTo>
                      <a:pt x="235" y="171"/>
                      <a:pt x="255" y="185"/>
                      <a:pt x="258" y="178"/>
                    </a:cubicBezTo>
                    <a:cubicBezTo>
                      <a:pt x="261" y="171"/>
                      <a:pt x="256" y="169"/>
                      <a:pt x="248" y="164"/>
                    </a:cubicBezTo>
                    <a:cubicBezTo>
                      <a:pt x="241" y="160"/>
                      <a:pt x="230" y="157"/>
                      <a:pt x="229" y="133"/>
                    </a:cubicBezTo>
                    <a:cubicBezTo>
                      <a:pt x="228" y="109"/>
                      <a:pt x="232" y="93"/>
                      <a:pt x="227" y="82"/>
                    </a:cubicBezTo>
                    <a:close/>
                  </a:path>
                </a:pathLst>
              </a:custGeom>
              <a:solidFill>
                <a:srgbClr val="FBC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939"/>
              <p:cNvSpPr/>
              <p:nvPr/>
            </p:nvSpPr>
            <p:spPr bwMode="auto">
              <a:xfrm>
                <a:off x="3018938" y="3740840"/>
                <a:ext cx="542163" cy="446865"/>
              </a:xfrm>
              <a:custGeom>
                <a:avLst/>
                <a:gdLst>
                  <a:gd name="T0" fmla="*/ 77 w 80"/>
                  <a:gd name="T1" fmla="*/ 60 h 71"/>
                  <a:gd name="T2" fmla="*/ 70 w 80"/>
                  <a:gd name="T3" fmla="*/ 58 h 71"/>
                  <a:gd name="T4" fmla="*/ 68 w 80"/>
                  <a:gd name="T5" fmla="*/ 57 h 71"/>
                  <a:gd name="T6" fmla="*/ 45 w 80"/>
                  <a:gd name="T7" fmla="*/ 39 h 71"/>
                  <a:gd name="T8" fmla="*/ 23 w 80"/>
                  <a:gd name="T9" fmla="*/ 2 h 71"/>
                  <a:gd name="T10" fmla="*/ 22 w 80"/>
                  <a:gd name="T11" fmla="*/ 6 h 71"/>
                  <a:gd name="T12" fmla="*/ 17 w 80"/>
                  <a:gd name="T13" fmla="*/ 10 h 71"/>
                  <a:gd name="T14" fmla="*/ 18 w 80"/>
                  <a:gd name="T15" fmla="*/ 16 h 71"/>
                  <a:gd name="T16" fmla="*/ 15 w 80"/>
                  <a:gd name="T17" fmla="*/ 18 h 71"/>
                  <a:gd name="T18" fmla="*/ 15 w 80"/>
                  <a:gd name="T19" fmla="*/ 24 h 71"/>
                  <a:gd name="T20" fmla="*/ 12 w 80"/>
                  <a:gd name="T21" fmla="*/ 28 h 71"/>
                  <a:gd name="T22" fmla="*/ 13 w 80"/>
                  <a:gd name="T23" fmla="*/ 32 h 71"/>
                  <a:gd name="T24" fmla="*/ 10 w 80"/>
                  <a:gd name="T25" fmla="*/ 35 h 71"/>
                  <a:gd name="T26" fmla="*/ 10 w 80"/>
                  <a:gd name="T27" fmla="*/ 40 h 71"/>
                  <a:gd name="T28" fmla="*/ 8 w 80"/>
                  <a:gd name="T29" fmla="*/ 43 h 71"/>
                  <a:gd name="T30" fmla="*/ 7 w 80"/>
                  <a:gd name="T31" fmla="*/ 49 h 71"/>
                  <a:gd name="T32" fmla="*/ 7 w 80"/>
                  <a:gd name="T33" fmla="*/ 54 h 71"/>
                  <a:gd name="T34" fmla="*/ 4 w 80"/>
                  <a:gd name="T35" fmla="*/ 62 h 71"/>
                  <a:gd name="T36" fmla="*/ 12 w 80"/>
                  <a:gd name="T37" fmla="*/ 64 h 71"/>
                  <a:gd name="T38" fmla="*/ 26 w 80"/>
                  <a:gd name="T39" fmla="*/ 62 h 71"/>
                  <a:gd name="T40" fmla="*/ 43 w 80"/>
                  <a:gd name="T41" fmla="*/ 56 h 71"/>
                  <a:gd name="T42" fmla="*/ 64 w 80"/>
                  <a:gd name="T43" fmla="*/ 63 h 71"/>
                  <a:gd name="T44" fmla="*/ 71 w 80"/>
                  <a:gd name="T45" fmla="*/ 70 h 71"/>
                  <a:gd name="T46" fmla="*/ 69 w 80"/>
                  <a:gd name="T47" fmla="*/ 66 h 71"/>
                  <a:gd name="T48" fmla="*/ 75 w 80"/>
                  <a:gd name="T49" fmla="*/ 67 h 71"/>
                  <a:gd name="T50" fmla="*/ 73 w 80"/>
                  <a:gd name="T51" fmla="*/ 62 h 71"/>
                  <a:gd name="T52" fmla="*/ 77 w 80"/>
                  <a:gd name="T53" fmla="*/ 6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0" h="71">
                    <a:moveTo>
                      <a:pt x="77" y="60"/>
                    </a:moveTo>
                    <a:cubicBezTo>
                      <a:pt x="75" y="58"/>
                      <a:pt x="72" y="59"/>
                      <a:pt x="70" y="58"/>
                    </a:cubicBezTo>
                    <a:cubicBezTo>
                      <a:pt x="69" y="57"/>
                      <a:pt x="68" y="57"/>
                      <a:pt x="68" y="57"/>
                    </a:cubicBezTo>
                    <a:cubicBezTo>
                      <a:pt x="68" y="57"/>
                      <a:pt x="51" y="52"/>
                      <a:pt x="45" y="39"/>
                    </a:cubicBezTo>
                    <a:cubicBezTo>
                      <a:pt x="39" y="26"/>
                      <a:pt x="24" y="0"/>
                      <a:pt x="23" y="2"/>
                    </a:cubicBezTo>
                    <a:cubicBezTo>
                      <a:pt x="21" y="4"/>
                      <a:pt x="22" y="3"/>
                      <a:pt x="22" y="6"/>
                    </a:cubicBezTo>
                    <a:cubicBezTo>
                      <a:pt x="22" y="8"/>
                      <a:pt x="17" y="8"/>
                      <a:pt x="17" y="10"/>
                    </a:cubicBezTo>
                    <a:cubicBezTo>
                      <a:pt x="18" y="13"/>
                      <a:pt x="20" y="14"/>
                      <a:pt x="18" y="16"/>
                    </a:cubicBezTo>
                    <a:cubicBezTo>
                      <a:pt x="17" y="18"/>
                      <a:pt x="14" y="16"/>
                      <a:pt x="15" y="18"/>
                    </a:cubicBezTo>
                    <a:cubicBezTo>
                      <a:pt x="15" y="21"/>
                      <a:pt x="15" y="21"/>
                      <a:pt x="15" y="24"/>
                    </a:cubicBezTo>
                    <a:cubicBezTo>
                      <a:pt x="14" y="27"/>
                      <a:pt x="13" y="25"/>
                      <a:pt x="12" y="28"/>
                    </a:cubicBezTo>
                    <a:cubicBezTo>
                      <a:pt x="11" y="30"/>
                      <a:pt x="11" y="30"/>
                      <a:pt x="13" y="32"/>
                    </a:cubicBezTo>
                    <a:cubicBezTo>
                      <a:pt x="15" y="35"/>
                      <a:pt x="11" y="33"/>
                      <a:pt x="10" y="35"/>
                    </a:cubicBezTo>
                    <a:cubicBezTo>
                      <a:pt x="9" y="38"/>
                      <a:pt x="8" y="38"/>
                      <a:pt x="10" y="40"/>
                    </a:cubicBezTo>
                    <a:cubicBezTo>
                      <a:pt x="12" y="42"/>
                      <a:pt x="10" y="42"/>
                      <a:pt x="8" y="43"/>
                    </a:cubicBezTo>
                    <a:cubicBezTo>
                      <a:pt x="6" y="45"/>
                      <a:pt x="6" y="48"/>
                      <a:pt x="7" y="49"/>
                    </a:cubicBezTo>
                    <a:cubicBezTo>
                      <a:pt x="8" y="50"/>
                      <a:pt x="0" y="53"/>
                      <a:pt x="7" y="54"/>
                    </a:cubicBezTo>
                    <a:cubicBezTo>
                      <a:pt x="15" y="55"/>
                      <a:pt x="2" y="59"/>
                      <a:pt x="4" y="62"/>
                    </a:cubicBezTo>
                    <a:cubicBezTo>
                      <a:pt x="7" y="65"/>
                      <a:pt x="9" y="66"/>
                      <a:pt x="12" y="64"/>
                    </a:cubicBezTo>
                    <a:cubicBezTo>
                      <a:pt x="16" y="63"/>
                      <a:pt x="22" y="65"/>
                      <a:pt x="26" y="62"/>
                    </a:cubicBezTo>
                    <a:cubicBezTo>
                      <a:pt x="31" y="59"/>
                      <a:pt x="36" y="55"/>
                      <a:pt x="43" y="56"/>
                    </a:cubicBezTo>
                    <a:cubicBezTo>
                      <a:pt x="50" y="56"/>
                      <a:pt x="61" y="59"/>
                      <a:pt x="64" y="63"/>
                    </a:cubicBezTo>
                    <a:cubicBezTo>
                      <a:pt x="68" y="67"/>
                      <a:pt x="71" y="71"/>
                      <a:pt x="71" y="70"/>
                    </a:cubicBezTo>
                    <a:cubicBezTo>
                      <a:pt x="71" y="68"/>
                      <a:pt x="67" y="65"/>
                      <a:pt x="69" y="66"/>
                    </a:cubicBezTo>
                    <a:cubicBezTo>
                      <a:pt x="71" y="66"/>
                      <a:pt x="74" y="67"/>
                      <a:pt x="75" y="67"/>
                    </a:cubicBezTo>
                    <a:cubicBezTo>
                      <a:pt x="75" y="66"/>
                      <a:pt x="71" y="62"/>
                      <a:pt x="73" y="62"/>
                    </a:cubicBezTo>
                    <a:cubicBezTo>
                      <a:pt x="74" y="62"/>
                      <a:pt x="80" y="61"/>
                      <a:pt x="77" y="60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940"/>
              <p:cNvSpPr/>
              <p:nvPr/>
            </p:nvSpPr>
            <p:spPr bwMode="auto">
              <a:xfrm>
                <a:off x="4186141" y="4310755"/>
                <a:ext cx="276261" cy="252576"/>
              </a:xfrm>
              <a:custGeom>
                <a:avLst/>
                <a:gdLst>
                  <a:gd name="T0" fmla="*/ 23 w 41"/>
                  <a:gd name="T1" fmla="*/ 1 h 40"/>
                  <a:gd name="T2" fmla="*/ 15 w 41"/>
                  <a:gd name="T3" fmla="*/ 33 h 40"/>
                  <a:gd name="T4" fmla="*/ 41 w 41"/>
                  <a:gd name="T5" fmla="*/ 21 h 40"/>
                  <a:gd name="T6" fmla="*/ 23 w 41"/>
                  <a:gd name="T7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40">
                    <a:moveTo>
                      <a:pt x="23" y="1"/>
                    </a:moveTo>
                    <a:cubicBezTo>
                      <a:pt x="6" y="2"/>
                      <a:pt x="0" y="25"/>
                      <a:pt x="15" y="33"/>
                    </a:cubicBezTo>
                    <a:cubicBezTo>
                      <a:pt x="28" y="40"/>
                      <a:pt x="40" y="28"/>
                      <a:pt x="41" y="21"/>
                    </a:cubicBezTo>
                    <a:cubicBezTo>
                      <a:pt x="41" y="13"/>
                      <a:pt x="39" y="0"/>
                      <a:pt x="23" y="1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941"/>
              <p:cNvSpPr/>
              <p:nvPr/>
            </p:nvSpPr>
            <p:spPr bwMode="auto">
              <a:xfrm>
                <a:off x="4213767" y="4333421"/>
                <a:ext cx="241728" cy="210481"/>
              </a:xfrm>
              <a:custGeom>
                <a:avLst/>
                <a:gdLst>
                  <a:gd name="T0" fmla="*/ 23 w 36"/>
                  <a:gd name="T1" fmla="*/ 1 h 33"/>
                  <a:gd name="T2" fmla="*/ 9 w 36"/>
                  <a:gd name="T3" fmla="*/ 24 h 33"/>
                  <a:gd name="T4" fmla="*/ 34 w 36"/>
                  <a:gd name="T5" fmla="*/ 14 h 33"/>
                  <a:gd name="T6" fmla="*/ 23 w 36"/>
                  <a:gd name="T7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3">
                    <a:moveTo>
                      <a:pt x="23" y="1"/>
                    </a:moveTo>
                    <a:cubicBezTo>
                      <a:pt x="12" y="0"/>
                      <a:pt x="0" y="9"/>
                      <a:pt x="9" y="24"/>
                    </a:cubicBezTo>
                    <a:cubicBezTo>
                      <a:pt x="15" y="33"/>
                      <a:pt x="36" y="28"/>
                      <a:pt x="34" y="14"/>
                    </a:cubicBezTo>
                    <a:cubicBezTo>
                      <a:pt x="34" y="14"/>
                      <a:pt x="34" y="2"/>
                      <a:pt x="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942"/>
              <p:cNvSpPr/>
              <p:nvPr/>
            </p:nvSpPr>
            <p:spPr bwMode="auto">
              <a:xfrm>
                <a:off x="4248300" y="4326945"/>
                <a:ext cx="189931" cy="178099"/>
              </a:xfrm>
              <a:custGeom>
                <a:avLst/>
                <a:gdLst>
                  <a:gd name="T0" fmla="*/ 9 w 28"/>
                  <a:gd name="T1" fmla="*/ 5 h 28"/>
                  <a:gd name="T2" fmla="*/ 16 w 28"/>
                  <a:gd name="T3" fmla="*/ 27 h 28"/>
                  <a:gd name="T4" fmla="*/ 27 w 28"/>
                  <a:gd name="T5" fmla="*/ 14 h 28"/>
                  <a:gd name="T6" fmla="*/ 9 w 28"/>
                  <a:gd name="T7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8">
                    <a:moveTo>
                      <a:pt x="9" y="5"/>
                    </a:moveTo>
                    <a:cubicBezTo>
                      <a:pt x="0" y="10"/>
                      <a:pt x="3" y="25"/>
                      <a:pt x="16" y="27"/>
                    </a:cubicBezTo>
                    <a:cubicBezTo>
                      <a:pt x="26" y="28"/>
                      <a:pt x="28" y="20"/>
                      <a:pt x="27" y="14"/>
                    </a:cubicBezTo>
                    <a:cubicBezTo>
                      <a:pt x="26" y="9"/>
                      <a:pt x="20" y="0"/>
                      <a:pt x="9" y="5"/>
                    </a:cubicBezTo>
                    <a:close/>
                  </a:path>
                </a:pathLst>
              </a:custGeom>
              <a:solidFill>
                <a:srgbClr val="C2DC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943"/>
              <p:cNvSpPr/>
              <p:nvPr/>
            </p:nvSpPr>
            <p:spPr bwMode="auto">
              <a:xfrm>
                <a:off x="4269020" y="4339897"/>
                <a:ext cx="155398" cy="145718"/>
              </a:xfrm>
              <a:custGeom>
                <a:avLst/>
                <a:gdLst>
                  <a:gd name="T0" fmla="*/ 7 w 23"/>
                  <a:gd name="T1" fmla="*/ 5 h 23"/>
                  <a:gd name="T2" fmla="*/ 13 w 23"/>
                  <a:gd name="T3" fmla="*/ 22 h 23"/>
                  <a:gd name="T4" fmla="*/ 22 w 23"/>
                  <a:gd name="T5" fmla="*/ 12 h 23"/>
                  <a:gd name="T6" fmla="*/ 7 w 23"/>
                  <a:gd name="T7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3">
                    <a:moveTo>
                      <a:pt x="7" y="5"/>
                    </a:moveTo>
                    <a:cubicBezTo>
                      <a:pt x="0" y="9"/>
                      <a:pt x="2" y="21"/>
                      <a:pt x="13" y="22"/>
                    </a:cubicBezTo>
                    <a:cubicBezTo>
                      <a:pt x="21" y="23"/>
                      <a:pt x="23" y="16"/>
                      <a:pt x="22" y="12"/>
                    </a:cubicBezTo>
                    <a:cubicBezTo>
                      <a:pt x="21" y="7"/>
                      <a:pt x="14" y="0"/>
                      <a:pt x="7" y="5"/>
                    </a:cubicBezTo>
                    <a:close/>
                  </a:path>
                </a:pathLst>
              </a:custGeom>
              <a:solidFill>
                <a:srgbClr val="0051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944"/>
              <p:cNvSpPr/>
              <p:nvPr/>
            </p:nvSpPr>
            <p:spPr bwMode="auto">
              <a:xfrm>
                <a:off x="4448589" y="4498568"/>
                <a:ext cx="265902" cy="336768"/>
              </a:xfrm>
              <a:custGeom>
                <a:avLst/>
                <a:gdLst>
                  <a:gd name="T0" fmla="*/ 16 w 39"/>
                  <a:gd name="T1" fmla="*/ 29 h 53"/>
                  <a:gd name="T2" fmla="*/ 10 w 39"/>
                  <a:gd name="T3" fmla="*/ 5 h 53"/>
                  <a:gd name="T4" fmla="*/ 5 w 39"/>
                  <a:gd name="T5" fmla="*/ 25 h 53"/>
                  <a:gd name="T6" fmla="*/ 29 w 39"/>
                  <a:gd name="T7" fmla="*/ 47 h 53"/>
                  <a:gd name="T8" fmla="*/ 39 w 39"/>
                  <a:gd name="T9" fmla="*/ 48 h 53"/>
                  <a:gd name="T10" fmla="*/ 26 w 39"/>
                  <a:gd name="T11" fmla="*/ 37 h 53"/>
                  <a:gd name="T12" fmla="*/ 16 w 39"/>
                  <a:gd name="T13" fmla="*/ 2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53">
                    <a:moveTo>
                      <a:pt x="16" y="29"/>
                    </a:moveTo>
                    <a:cubicBezTo>
                      <a:pt x="11" y="21"/>
                      <a:pt x="10" y="9"/>
                      <a:pt x="10" y="5"/>
                    </a:cubicBezTo>
                    <a:cubicBezTo>
                      <a:pt x="10" y="0"/>
                      <a:pt x="0" y="8"/>
                      <a:pt x="5" y="25"/>
                    </a:cubicBezTo>
                    <a:cubicBezTo>
                      <a:pt x="10" y="42"/>
                      <a:pt x="24" y="44"/>
                      <a:pt x="29" y="47"/>
                    </a:cubicBezTo>
                    <a:cubicBezTo>
                      <a:pt x="33" y="51"/>
                      <a:pt x="39" y="53"/>
                      <a:pt x="39" y="48"/>
                    </a:cubicBezTo>
                    <a:cubicBezTo>
                      <a:pt x="39" y="42"/>
                      <a:pt x="31" y="39"/>
                      <a:pt x="26" y="37"/>
                    </a:cubicBezTo>
                    <a:cubicBezTo>
                      <a:pt x="21" y="34"/>
                      <a:pt x="16" y="29"/>
                      <a:pt x="16" y="29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945"/>
              <p:cNvSpPr/>
              <p:nvPr/>
            </p:nvSpPr>
            <p:spPr bwMode="auto">
              <a:xfrm>
                <a:off x="4327726" y="4744667"/>
                <a:ext cx="372952" cy="116573"/>
              </a:xfrm>
              <a:custGeom>
                <a:avLst/>
                <a:gdLst>
                  <a:gd name="T0" fmla="*/ 38 w 55"/>
                  <a:gd name="T1" fmla="*/ 10 h 18"/>
                  <a:gd name="T2" fmla="*/ 9 w 55"/>
                  <a:gd name="T3" fmla="*/ 1 h 18"/>
                  <a:gd name="T4" fmla="*/ 1 w 55"/>
                  <a:gd name="T5" fmla="*/ 4 h 18"/>
                  <a:gd name="T6" fmla="*/ 28 w 55"/>
                  <a:gd name="T7" fmla="*/ 11 h 18"/>
                  <a:gd name="T8" fmla="*/ 49 w 55"/>
                  <a:gd name="T9" fmla="*/ 17 h 18"/>
                  <a:gd name="T10" fmla="*/ 53 w 55"/>
                  <a:gd name="T11" fmla="*/ 15 h 18"/>
                  <a:gd name="T12" fmla="*/ 38 w 55"/>
                  <a:gd name="T13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8">
                    <a:moveTo>
                      <a:pt x="38" y="10"/>
                    </a:moveTo>
                    <a:cubicBezTo>
                      <a:pt x="30" y="6"/>
                      <a:pt x="17" y="0"/>
                      <a:pt x="9" y="1"/>
                    </a:cubicBezTo>
                    <a:cubicBezTo>
                      <a:pt x="9" y="1"/>
                      <a:pt x="2" y="1"/>
                      <a:pt x="1" y="4"/>
                    </a:cubicBezTo>
                    <a:cubicBezTo>
                      <a:pt x="0" y="6"/>
                      <a:pt x="16" y="8"/>
                      <a:pt x="28" y="11"/>
                    </a:cubicBezTo>
                    <a:cubicBezTo>
                      <a:pt x="39" y="15"/>
                      <a:pt x="46" y="18"/>
                      <a:pt x="49" y="17"/>
                    </a:cubicBezTo>
                    <a:cubicBezTo>
                      <a:pt x="53" y="17"/>
                      <a:pt x="55" y="16"/>
                      <a:pt x="53" y="15"/>
                    </a:cubicBezTo>
                    <a:cubicBezTo>
                      <a:pt x="52" y="14"/>
                      <a:pt x="45" y="14"/>
                      <a:pt x="38" y="10"/>
                    </a:cubicBezTo>
                    <a:close/>
                  </a:path>
                </a:pathLst>
              </a:custGeom>
              <a:solidFill>
                <a:srgbClr val="FBC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946"/>
              <p:cNvSpPr/>
              <p:nvPr/>
            </p:nvSpPr>
            <p:spPr bwMode="auto">
              <a:xfrm>
                <a:off x="3823550" y="4310755"/>
                <a:ext cx="276261" cy="213718"/>
              </a:xfrm>
              <a:custGeom>
                <a:avLst/>
                <a:gdLst>
                  <a:gd name="T0" fmla="*/ 9 w 41"/>
                  <a:gd name="T1" fmla="*/ 16 h 34"/>
                  <a:gd name="T2" fmla="*/ 11 w 41"/>
                  <a:gd name="T3" fmla="*/ 34 h 34"/>
                  <a:gd name="T4" fmla="*/ 35 w 41"/>
                  <a:gd name="T5" fmla="*/ 27 h 34"/>
                  <a:gd name="T6" fmla="*/ 39 w 41"/>
                  <a:gd name="T7" fmla="*/ 19 h 34"/>
                  <a:gd name="T8" fmla="*/ 20 w 41"/>
                  <a:gd name="T9" fmla="*/ 3 h 34"/>
                  <a:gd name="T10" fmla="*/ 9 w 41"/>
                  <a:gd name="T11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4">
                    <a:moveTo>
                      <a:pt x="9" y="16"/>
                    </a:moveTo>
                    <a:cubicBezTo>
                      <a:pt x="6" y="25"/>
                      <a:pt x="0" y="34"/>
                      <a:pt x="11" y="34"/>
                    </a:cubicBezTo>
                    <a:cubicBezTo>
                      <a:pt x="23" y="34"/>
                      <a:pt x="31" y="29"/>
                      <a:pt x="35" y="27"/>
                    </a:cubicBezTo>
                    <a:cubicBezTo>
                      <a:pt x="39" y="25"/>
                      <a:pt x="41" y="22"/>
                      <a:pt x="39" y="19"/>
                    </a:cubicBezTo>
                    <a:cubicBezTo>
                      <a:pt x="39" y="19"/>
                      <a:pt x="26" y="6"/>
                      <a:pt x="20" y="3"/>
                    </a:cubicBezTo>
                    <a:cubicBezTo>
                      <a:pt x="15" y="0"/>
                      <a:pt x="11" y="6"/>
                      <a:pt x="9" y="16"/>
                    </a:cubicBezTo>
                    <a:close/>
                  </a:path>
                </a:pathLst>
              </a:custGeom>
              <a:solidFill>
                <a:srgbClr val="BF5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947"/>
              <p:cNvSpPr/>
              <p:nvPr/>
            </p:nvSpPr>
            <p:spPr bwMode="auto">
              <a:xfrm>
                <a:off x="3074191" y="3760269"/>
                <a:ext cx="424752" cy="372388"/>
              </a:xfrm>
              <a:custGeom>
                <a:avLst/>
                <a:gdLst>
                  <a:gd name="T0" fmla="*/ 9 w 63"/>
                  <a:gd name="T1" fmla="*/ 54 h 59"/>
                  <a:gd name="T2" fmla="*/ 31 w 63"/>
                  <a:gd name="T3" fmla="*/ 51 h 59"/>
                  <a:gd name="T4" fmla="*/ 44 w 63"/>
                  <a:gd name="T5" fmla="*/ 51 h 59"/>
                  <a:gd name="T6" fmla="*/ 58 w 63"/>
                  <a:gd name="T7" fmla="*/ 59 h 59"/>
                  <a:gd name="T8" fmla="*/ 43 w 63"/>
                  <a:gd name="T9" fmla="*/ 47 h 59"/>
                  <a:gd name="T10" fmla="*/ 35 w 63"/>
                  <a:gd name="T11" fmla="*/ 39 h 59"/>
                  <a:gd name="T12" fmla="*/ 29 w 63"/>
                  <a:gd name="T13" fmla="*/ 30 h 59"/>
                  <a:gd name="T14" fmla="*/ 20 w 63"/>
                  <a:gd name="T15" fmla="*/ 11 h 59"/>
                  <a:gd name="T16" fmla="*/ 18 w 63"/>
                  <a:gd name="T17" fmla="*/ 19 h 59"/>
                  <a:gd name="T18" fmla="*/ 28 w 63"/>
                  <a:gd name="T19" fmla="*/ 33 h 59"/>
                  <a:gd name="T20" fmla="*/ 11 w 63"/>
                  <a:gd name="T21" fmla="*/ 28 h 59"/>
                  <a:gd name="T22" fmla="*/ 14 w 63"/>
                  <a:gd name="T23" fmla="*/ 33 h 59"/>
                  <a:gd name="T24" fmla="*/ 28 w 63"/>
                  <a:gd name="T25" fmla="*/ 38 h 59"/>
                  <a:gd name="T26" fmla="*/ 11 w 63"/>
                  <a:gd name="T27" fmla="*/ 39 h 59"/>
                  <a:gd name="T28" fmla="*/ 16 w 63"/>
                  <a:gd name="T29" fmla="*/ 44 h 59"/>
                  <a:gd name="T30" fmla="*/ 28 w 63"/>
                  <a:gd name="T31" fmla="*/ 47 h 59"/>
                  <a:gd name="T32" fmla="*/ 9 w 63"/>
                  <a:gd name="T33" fmla="*/ 5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59">
                    <a:moveTo>
                      <a:pt x="9" y="54"/>
                    </a:moveTo>
                    <a:cubicBezTo>
                      <a:pt x="12" y="56"/>
                      <a:pt x="17" y="53"/>
                      <a:pt x="31" y="51"/>
                    </a:cubicBezTo>
                    <a:cubicBezTo>
                      <a:pt x="36" y="51"/>
                      <a:pt x="41" y="51"/>
                      <a:pt x="44" y="51"/>
                    </a:cubicBezTo>
                    <a:cubicBezTo>
                      <a:pt x="52" y="53"/>
                      <a:pt x="56" y="59"/>
                      <a:pt x="58" y="59"/>
                    </a:cubicBezTo>
                    <a:cubicBezTo>
                      <a:pt x="61" y="59"/>
                      <a:pt x="63" y="58"/>
                      <a:pt x="43" y="47"/>
                    </a:cubicBezTo>
                    <a:cubicBezTo>
                      <a:pt x="43" y="47"/>
                      <a:pt x="38" y="44"/>
                      <a:pt x="35" y="39"/>
                    </a:cubicBezTo>
                    <a:cubicBezTo>
                      <a:pt x="33" y="37"/>
                      <a:pt x="31" y="32"/>
                      <a:pt x="29" y="30"/>
                    </a:cubicBezTo>
                    <a:cubicBezTo>
                      <a:pt x="25" y="23"/>
                      <a:pt x="22" y="16"/>
                      <a:pt x="20" y="11"/>
                    </a:cubicBezTo>
                    <a:cubicBezTo>
                      <a:pt x="14" y="0"/>
                      <a:pt x="15" y="12"/>
                      <a:pt x="18" y="19"/>
                    </a:cubicBezTo>
                    <a:cubicBezTo>
                      <a:pt x="22" y="26"/>
                      <a:pt x="28" y="33"/>
                      <a:pt x="28" y="33"/>
                    </a:cubicBezTo>
                    <a:cubicBezTo>
                      <a:pt x="28" y="33"/>
                      <a:pt x="17" y="31"/>
                      <a:pt x="11" y="28"/>
                    </a:cubicBezTo>
                    <a:cubicBezTo>
                      <a:pt x="5" y="25"/>
                      <a:pt x="6" y="31"/>
                      <a:pt x="14" y="33"/>
                    </a:cubicBezTo>
                    <a:cubicBezTo>
                      <a:pt x="22" y="36"/>
                      <a:pt x="28" y="38"/>
                      <a:pt x="28" y="38"/>
                    </a:cubicBezTo>
                    <a:cubicBezTo>
                      <a:pt x="28" y="38"/>
                      <a:pt x="21" y="39"/>
                      <a:pt x="11" y="39"/>
                    </a:cubicBezTo>
                    <a:cubicBezTo>
                      <a:pt x="0" y="39"/>
                      <a:pt x="6" y="44"/>
                      <a:pt x="16" y="44"/>
                    </a:cubicBezTo>
                    <a:cubicBezTo>
                      <a:pt x="26" y="45"/>
                      <a:pt x="29" y="46"/>
                      <a:pt x="28" y="47"/>
                    </a:cubicBezTo>
                    <a:cubicBezTo>
                      <a:pt x="27" y="49"/>
                      <a:pt x="5" y="52"/>
                      <a:pt x="9" y="54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948"/>
              <p:cNvSpPr/>
              <p:nvPr/>
            </p:nvSpPr>
            <p:spPr bwMode="auto">
              <a:xfrm>
                <a:off x="4455496" y="4764096"/>
                <a:ext cx="245183" cy="90668"/>
              </a:xfrm>
              <a:custGeom>
                <a:avLst/>
                <a:gdLst>
                  <a:gd name="T0" fmla="*/ 30 w 36"/>
                  <a:gd name="T1" fmla="*/ 13 h 14"/>
                  <a:gd name="T2" fmla="*/ 10 w 36"/>
                  <a:gd name="T3" fmla="*/ 5 h 14"/>
                  <a:gd name="T4" fmla="*/ 6 w 36"/>
                  <a:gd name="T5" fmla="*/ 6 h 14"/>
                  <a:gd name="T6" fmla="*/ 29 w 36"/>
                  <a:gd name="T7" fmla="*/ 14 h 14"/>
                  <a:gd name="T8" fmla="*/ 30 w 36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4">
                    <a:moveTo>
                      <a:pt x="30" y="13"/>
                    </a:moveTo>
                    <a:cubicBezTo>
                      <a:pt x="23" y="13"/>
                      <a:pt x="10" y="5"/>
                      <a:pt x="10" y="5"/>
                    </a:cubicBezTo>
                    <a:cubicBezTo>
                      <a:pt x="0" y="0"/>
                      <a:pt x="2" y="6"/>
                      <a:pt x="6" y="6"/>
                    </a:cubicBezTo>
                    <a:cubicBezTo>
                      <a:pt x="9" y="7"/>
                      <a:pt x="27" y="14"/>
                      <a:pt x="29" y="14"/>
                    </a:cubicBezTo>
                    <a:cubicBezTo>
                      <a:pt x="31" y="14"/>
                      <a:pt x="36" y="12"/>
                      <a:pt x="30" y="13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949"/>
              <p:cNvSpPr/>
              <p:nvPr/>
            </p:nvSpPr>
            <p:spPr bwMode="auto">
              <a:xfrm>
                <a:off x="4320820" y="4346373"/>
                <a:ext cx="82878" cy="71239"/>
              </a:xfrm>
              <a:custGeom>
                <a:avLst/>
                <a:gdLst>
                  <a:gd name="T0" fmla="*/ 5 w 12"/>
                  <a:gd name="T1" fmla="*/ 3 h 11"/>
                  <a:gd name="T2" fmla="*/ 8 w 12"/>
                  <a:gd name="T3" fmla="*/ 10 h 11"/>
                  <a:gd name="T4" fmla="*/ 11 w 12"/>
                  <a:gd name="T5" fmla="*/ 5 h 11"/>
                  <a:gd name="T6" fmla="*/ 5 w 12"/>
                  <a:gd name="T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5" y="3"/>
                    </a:moveTo>
                    <a:cubicBezTo>
                      <a:pt x="0" y="7"/>
                      <a:pt x="6" y="11"/>
                      <a:pt x="8" y="10"/>
                    </a:cubicBezTo>
                    <a:cubicBezTo>
                      <a:pt x="10" y="9"/>
                      <a:pt x="12" y="7"/>
                      <a:pt x="11" y="5"/>
                    </a:cubicBezTo>
                    <a:cubicBezTo>
                      <a:pt x="11" y="5"/>
                      <a:pt x="9" y="0"/>
                      <a:pt x="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950"/>
              <p:cNvSpPr/>
              <p:nvPr/>
            </p:nvSpPr>
            <p:spPr bwMode="auto">
              <a:xfrm>
                <a:off x="3668152" y="3779698"/>
                <a:ext cx="884035" cy="670298"/>
              </a:xfrm>
              <a:custGeom>
                <a:avLst/>
                <a:gdLst>
                  <a:gd name="T0" fmla="*/ 52 w 131"/>
                  <a:gd name="T1" fmla="*/ 9 h 106"/>
                  <a:gd name="T2" fmla="*/ 11 w 131"/>
                  <a:gd name="T3" fmla="*/ 31 h 106"/>
                  <a:gd name="T4" fmla="*/ 40 w 131"/>
                  <a:gd name="T5" fmla="*/ 52 h 106"/>
                  <a:gd name="T6" fmla="*/ 94 w 131"/>
                  <a:gd name="T7" fmla="*/ 79 h 106"/>
                  <a:gd name="T8" fmla="*/ 120 w 131"/>
                  <a:gd name="T9" fmla="*/ 96 h 106"/>
                  <a:gd name="T10" fmla="*/ 123 w 131"/>
                  <a:gd name="T11" fmla="*/ 73 h 106"/>
                  <a:gd name="T12" fmla="*/ 52 w 131"/>
                  <a:gd name="T13" fmla="*/ 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106">
                    <a:moveTo>
                      <a:pt x="52" y="9"/>
                    </a:moveTo>
                    <a:cubicBezTo>
                      <a:pt x="29" y="0"/>
                      <a:pt x="21" y="21"/>
                      <a:pt x="11" y="31"/>
                    </a:cubicBezTo>
                    <a:cubicBezTo>
                      <a:pt x="0" y="41"/>
                      <a:pt x="22" y="45"/>
                      <a:pt x="40" y="52"/>
                    </a:cubicBezTo>
                    <a:cubicBezTo>
                      <a:pt x="58" y="60"/>
                      <a:pt x="77" y="77"/>
                      <a:pt x="94" y="79"/>
                    </a:cubicBezTo>
                    <a:cubicBezTo>
                      <a:pt x="111" y="81"/>
                      <a:pt x="120" y="86"/>
                      <a:pt x="120" y="96"/>
                    </a:cubicBezTo>
                    <a:cubicBezTo>
                      <a:pt x="121" y="106"/>
                      <a:pt x="131" y="91"/>
                      <a:pt x="123" y="73"/>
                    </a:cubicBezTo>
                    <a:cubicBezTo>
                      <a:pt x="116" y="56"/>
                      <a:pt x="76" y="18"/>
                      <a:pt x="52" y="9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951"/>
              <p:cNvSpPr/>
              <p:nvPr/>
            </p:nvSpPr>
            <p:spPr bwMode="auto">
              <a:xfrm>
                <a:off x="3889161" y="4346373"/>
                <a:ext cx="189931" cy="158670"/>
              </a:xfrm>
              <a:custGeom>
                <a:avLst/>
                <a:gdLst>
                  <a:gd name="T0" fmla="*/ 5 w 28"/>
                  <a:gd name="T1" fmla="*/ 25 h 25"/>
                  <a:gd name="T2" fmla="*/ 17 w 28"/>
                  <a:gd name="T3" fmla="*/ 23 h 25"/>
                  <a:gd name="T4" fmla="*/ 24 w 28"/>
                  <a:gd name="T5" fmla="*/ 19 h 25"/>
                  <a:gd name="T6" fmla="*/ 28 w 28"/>
                  <a:gd name="T7" fmla="*/ 16 h 25"/>
                  <a:gd name="T8" fmla="*/ 22 w 28"/>
                  <a:gd name="T9" fmla="*/ 12 h 25"/>
                  <a:gd name="T10" fmla="*/ 9 w 28"/>
                  <a:gd name="T11" fmla="*/ 0 h 25"/>
                  <a:gd name="T12" fmla="*/ 10 w 28"/>
                  <a:gd name="T13" fmla="*/ 6 h 25"/>
                  <a:gd name="T14" fmla="*/ 15 w 28"/>
                  <a:gd name="T15" fmla="*/ 13 h 25"/>
                  <a:gd name="T16" fmla="*/ 4 w 28"/>
                  <a:gd name="T17" fmla="*/ 11 h 25"/>
                  <a:gd name="T18" fmla="*/ 11 w 28"/>
                  <a:gd name="T19" fmla="*/ 17 h 25"/>
                  <a:gd name="T20" fmla="*/ 5 w 28"/>
                  <a:gd name="T21" fmla="*/ 19 h 25"/>
                  <a:gd name="T22" fmla="*/ 8 w 28"/>
                  <a:gd name="T23" fmla="*/ 22 h 25"/>
                  <a:gd name="T24" fmla="*/ 5 w 28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5">
                    <a:moveTo>
                      <a:pt x="5" y="25"/>
                    </a:moveTo>
                    <a:cubicBezTo>
                      <a:pt x="9" y="25"/>
                      <a:pt x="14" y="25"/>
                      <a:pt x="17" y="23"/>
                    </a:cubicBezTo>
                    <a:cubicBezTo>
                      <a:pt x="20" y="21"/>
                      <a:pt x="21" y="20"/>
                      <a:pt x="24" y="19"/>
                    </a:cubicBezTo>
                    <a:cubicBezTo>
                      <a:pt x="27" y="19"/>
                      <a:pt x="28" y="19"/>
                      <a:pt x="28" y="16"/>
                    </a:cubicBezTo>
                    <a:cubicBezTo>
                      <a:pt x="28" y="16"/>
                      <a:pt x="25" y="15"/>
                      <a:pt x="22" y="12"/>
                    </a:cubicBezTo>
                    <a:cubicBezTo>
                      <a:pt x="20" y="9"/>
                      <a:pt x="12" y="0"/>
                      <a:pt x="9" y="0"/>
                    </a:cubicBezTo>
                    <a:cubicBezTo>
                      <a:pt x="7" y="0"/>
                      <a:pt x="7" y="3"/>
                      <a:pt x="10" y="6"/>
                    </a:cubicBezTo>
                    <a:cubicBezTo>
                      <a:pt x="13" y="10"/>
                      <a:pt x="16" y="9"/>
                      <a:pt x="15" y="13"/>
                    </a:cubicBezTo>
                    <a:cubicBezTo>
                      <a:pt x="15" y="14"/>
                      <a:pt x="6" y="10"/>
                      <a:pt x="4" y="11"/>
                    </a:cubicBezTo>
                    <a:cubicBezTo>
                      <a:pt x="3" y="12"/>
                      <a:pt x="8" y="16"/>
                      <a:pt x="11" y="17"/>
                    </a:cubicBezTo>
                    <a:cubicBezTo>
                      <a:pt x="13" y="18"/>
                      <a:pt x="10" y="18"/>
                      <a:pt x="5" y="19"/>
                    </a:cubicBezTo>
                    <a:cubicBezTo>
                      <a:pt x="0" y="21"/>
                      <a:pt x="4" y="22"/>
                      <a:pt x="8" y="22"/>
                    </a:cubicBezTo>
                    <a:cubicBezTo>
                      <a:pt x="11" y="22"/>
                      <a:pt x="1" y="24"/>
                      <a:pt x="5" y="25"/>
                    </a:cubicBezTo>
                    <a:close/>
                  </a:path>
                </a:pathLst>
              </a:custGeom>
              <a:solidFill>
                <a:srgbClr val="9F4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952"/>
              <p:cNvSpPr/>
              <p:nvPr/>
            </p:nvSpPr>
            <p:spPr bwMode="auto">
              <a:xfrm>
                <a:off x="3902974" y="4346373"/>
                <a:ext cx="189931" cy="158670"/>
              </a:xfrm>
              <a:custGeom>
                <a:avLst/>
                <a:gdLst>
                  <a:gd name="T0" fmla="*/ 1 w 28"/>
                  <a:gd name="T1" fmla="*/ 24 h 25"/>
                  <a:gd name="T2" fmla="*/ 17 w 28"/>
                  <a:gd name="T3" fmla="*/ 20 h 25"/>
                  <a:gd name="T4" fmla="*/ 25 w 28"/>
                  <a:gd name="T5" fmla="*/ 18 h 25"/>
                  <a:gd name="T6" fmla="*/ 18 w 28"/>
                  <a:gd name="T7" fmla="*/ 13 h 25"/>
                  <a:gd name="T8" fmla="*/ 6 w 28"/>
                  <a:gd name="T9" fmla="*/ 2 h 25"/>
                  <a:gd name="T10" fmla="*/ 15 w 28"/>
                  <a:gd name="T11" fmla="*/ 15 h 25"/>
                  <a:gd name="T12" fmla="*/ 2 w 28"/>
                  <a:gd name="T13" fmla="*/ 11 h 25"/>
                  <a:gd name="T14" fmla="*/ 13 w 28"/>
                  <a:gd name="T15" fmla="*/ 17 h 25"/>
                  <a:gd name="T16" fmla="*/ 1 w 28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5">
                    <a:moveTo>
                      <a:pt x="1" y="24"/>
                    </a:moveTo>
                    <a:cubicBezTo>
                      <a:pt x="1" y="25"/>
                      <a:pt x="13" y="23"/>
                      <a:pt x="17" y="20"/>
                    </a:cubicBezTo>
                    <a:cubicBezTo>
                      <a:pt x="20" y="18"/>
                      <a:pt x="23" y="19"/>
                      <a:pt x="25" y="18"/>
                    </a:cubicBezTo>
                    <a:cubicBezTo>
                      <a:pt x="28" y="17"/>
                      <a:pt x="21" y="18"/>
                      <a:pt x="18" y="13"/>
                    </a:cubicBezTo>
                    <a:cubicBezTo>
                      <a:pt x="15" y="8"/>
                      <a:pt x="8" y="0"/>
                      <a:pt x="6" y="2"/>
                    </a:cubicBezTo>
                    <a:cubicBezTo>
                      <a:pt x="4" y="3"/>
                      <a:pt x="17" y="12"/>
                      <a:pt x="15" y="15"/>
                    </a:cubicBezTo>
                    <a:cubicBezTo>
                      <a:pt x="14" y="17"/>
                      <a:pt x="4" y="10"/>
                      <a:pt x="2" y="11"/>
                    </a:cubicBezTo>
                    <a:cubicBezTo>
                      <a:pt x="0" y="13"/>
                      <a:pt x="12" y="15"/>
                      <a:pt x="13" y="17"/>
                    </a:cubicBezTo>
                    <a:cubicBezTo>
                      <a:pt x="13" y="20"/>
                      <a:pt x="1" y="23"/>
                      <a:pt x="1" y="24"/>
                    </a:cubicBezTo>
                    <a:close/>
                  </a:path>
                </a:pathLst>
              </a:custGeom>
              <a:solidFill>
                <a:srgbClr val="683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953"/>
              <p:cNvSpPr/>
              <p:nvPr/>
            </p:nvSpPr>
            <p:spPr bwMode="auto">
              <a:xfrm>
                <a:off x="4058372" y="4359326"/>
                <a:ext cx="183024" cy="369149"/>
              </a:xfrm>
              <a:custGeom>
                <a:avLst/>
                <a:gdLst>
                  <a:gd name="T0" fmla="*/ 7 w 27"/>
                  <a:gd name="T1" fmla="*/ 3 h 58"/>
                  <a:gd name="T2" fmla="*/ 2 w 27"/>
                  <a:gd name="T3" fmla="*/ 29 h 58"/>
                  <a:gd name="T4" fmla="*/ 25 w 27"/>
                  <a:gd name="T5" fmla="*/ 57 h 58"/>
                  <a:gd name="T6" fmla="*/ 13 w 27"/>
                  <a:gd name="T7" fmla="*/ 46 h 58"/>
                  <a:gd name="T8" fmla="*/ 11 w 27"/>
                  <a:gd name="T9" fmla="*/ 6 h 58"/>
                  <a:gd name="T10" fmla="*/ 7 w 27"/>
                  <a:gd name="T11" fmla="*/ 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58">
                    <a:moveTo>
                      <a:pt x="7" y="3"/>
                    </a:moveTo>
                    <a:cubicBezTo>
                      <a:pt x="5" y="6"/>
                      <a:pt x="0" y="12"/>
                      <a:pt x="2" y="29"/>
                    </a:cubicBezTo>
                    <a:cubicBezTo>
                      <a:pt x="5" y="54"/>
                      <a:pt x="23" y="58"/>
                      <a:pt x="25" y="57"/>
                    </a:cubicBezTo>
                    <a:cubicBezTo>
                      <a:pt x="27" y="55"/>
                      <a:pt x="17" y="56"/>
                      <a:pt x="13" y="46"/>
                    </a:cubicBezTo>
                    <a:cubicBezTo>
                      <a:pt x="8" y="37"/>
                      <a:pt x="7" y="12"/>
                      <a:pt x="11" y="6"/>
                    </a:cubicBezTo>
                    <a:cubicBezTo>
                      <a:pt x="15" y="0"/>
                      <a:pt x="9" y="0"/>
                      <a:pt x="7" y="3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954"/>
              <p:cNvSpPr/>
              <p:nvPr/>
            </p:nvSpPr>
            <p:spPr bwMode="auto">
              <a:xfrm>
                <a:off x="4072185" y="3893032"/>
                <a:ext cx="41439" cy="35621"/>
              </a:xfrm>
              <a:custGeom>
                <a:avLst/>
                <a:gdLst>
                  <a:gd name="T0" fmla="*/ 1 w 6"/>
                  <a:gd name="T1" fmla="*/ 3 h 6"/>
                  <a:gd name="T2" fmla="*/ 3 w 6"/>
                  <a:gd name="T3" fmla="*/ 6 h 6"/>
                  <a:gd name="T4" fmla="*/ 6 w 6"/>
                  <a:gd name="T5" fmla="*/ 3 h 6"/>
                  <a:gd name="T6" fmla="*/ 3 w 6"/>
                  <a:gd name="T7" fmla="*/ 0 h 6"/>
                  <a:gd name="T8" fmla="*/ 1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3"/>
                    </a:moveTo>
                    <a:cubicBezTo>
                      <a:pt x="0" y="5"/>
                      <a:pt x="2" y="6"/>
                      <a:pt x="3" y="6"/>
                    </a:cubicBezTo>
                    <a:cubicBezTo>
                      <a:pt x="5" y="6"/>
                      <a:pt x="6" y="5"/>
                      <a:pt x="6" y="3"/>
                    </a:cubicBezTo>
                    <a:cubicBezTo>
                      <a:pt x="6" y="2"/>
                      <a:pt x="5" y="0"/>
                      <a:pt x="3" y="0"/>
                    </a:cubicBezTo>
                    <a:cubicBezTo>
                      <a:pt x="2" y="0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Oval 1955"/>
              <p:cNvSpPr>
                <a:spLocks noChangeArrowheads="1"/>
              </p:cNvSpPr>
              <p:nvPr/>
            </p:nvSpPr>
            <p:spPr bwMode="auto">
              <a:xfrm>
                <a:off x="4151609" y="3935129"/>
                <a:ext cx="13813" cy="1295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2494"/>
              <p:cNvSpPr/>
              <p:nvPr/>
            </p:nvSpPr>
            <p:spPr bwMode="auto">
              <a:xfrm>
                <a:off x="4721398" y="4245992"/>
                <a:ext cx="58707" cy="51810"/>
              </a:xfrm>
              <a:custGeom>
                <a:avLst/>
                <a:gdLst>
                  <a:gd name="T0" fmla="*/ 2 w 9"/>
                  <a:gd name="T1" fmla="*/ 2 h 8"/>
                  <a:gd name="T2" fmla="*/ 2 w 9"/>
                  <a:gd name="T3" fmla="*/ 7 h 8"/>
                  <a:gd name="T4" fmla="*/ 7 w 9"/>
                  <a:gd name="T5" fmla="*/ 6 h 8"/>
                  <a:gd name="T6" fmla="*/ 7 w 9"/>
                  <a:gd name="T7" fmla="*/ 1 h 8"/>
                  <a:gd name="T8" fmla="*/ 2 w 9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2" y="2"/>
                    </a:moveTo>
                    <a:cubicBezTo>
                      <a:pt x="0" y="4"/>
                      <a:pt x="1" y="6"/>
                      <a:pt x="2" y="7"/>
                    </a:cubicBezTo>
                    <a:cubicBezTo>
                      <a:pt x="4" y="8"/>
                      <a:pt x="6" y="8"/>
                      <a:pt x="7" y="6"/>
                    </a:cubicBezTo>
                    <a:cubicBezTo>
                      <a:pt x="9" y="5"/>
                      <a:pt x="8" y="3"/>
                      <a:pt x="7" y="1"/>
                    </a:cubicBezTo>
                    <a:cubicBezTo>
                      <a:pt x="5" y="0"/>
                      <a:pt x="3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2495"/>
              <p:cNvSpPr/>
              <p:nvPr/>
            </p:nvSpPr>
            <p:spPr bwMode="auto">
              <a:xfrm>
                <a:off x="4835355" y="4297802"/>
                <a:ext cx="27626" cy="22668"/>
              </a:xfrm>
              <a:custGeom>
                <a:avLst/>
                <a:gdLst>
                  <a:gd name="T0" fmla="*/ 0 w 4"/>
                  <a:gd name="T1" fmla="*/ 1 h 4"/>
                  <a:gd name="T2" fmla="*/ 1 w 4"/>
                  <a:gd name="T3" fmla="*/ 4 h 4"/>
                  <a:gd name="T4" fmla="*/ 3 w 4"/>
                  <a:gd name="T5" fmla="*/ 4 h 4"/>
                  <a:gd name="T6" fmla="*/ 3 w 4"/>
                  <a:gd name="T7" fmla="*/ 1 h 4"/>
                  <a:gd name="T8" fmla="*/ 0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0" y="2"/>
                      <a:pt x="0" y="3"/>
                      <a:pt x="1" y="4"/>
                    </a:cubicBezTo>
                    <a:cubicBezTo>
                      <a:pt x="1" y="4"/>
                      <a:pt x="3" y="4"/>
                      <a:pt x="3" y="4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84" name="图片 83" descr="泡泡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5261" y="571307"/>
              <a:ext cx="155947" cy="155947"/>
            </a:xfrm>
            <a:prstGeom prst="rect">
              <a:avLst/>
            </a:prstGeom>
          </p:spPr>
        </p:pic>
        <p:pic>
          <p:nvPicPr>
            <p:cNvPr id="85" name="图片 84" descr="泡泡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1982" y="139435"/>
              <a:ext cx="324653" cy="324653"/>
            </a:xfrm>
            <a:prstGeom prst="rect">
              <a:avLst/>
            </a:prstGeom>
          </p:spPr>
        </p:pic>
        <p:sp>
          <p:nvSpPr>
            <p:cNvPr id="86" name="文本框 16"/>
            <p:cNvSpPr txBox="1"/>
            <p:nvPr/>
          </p:nvSpPr>
          <p:spPr>
            <a:xfrm>
              <a:off x="1699413" y="307035"/>
              <a:ext cx="26008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5666"/>
                  </a:solidFill>
                </a:rPr>
                <a:t>ADD TITLE HERE</a:t>
              </a:r>
              <a:endParaRPr lang="zh-CN" altLang="en-US" sz="2800" b="1" dirty="0">
                <a:solidFill>
                  <a:srgbClr val="005666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16"/>
          <p:cNvSpPr>
            <a:spLocks noChangeArrowheads="1"/>
          </p:cNvSpPr>
          <p:nvPr/>
        </p:nvSpPr>
        <p:spPr bwMode="auto">
          <a:xfrm>
            <a:off x="7823864" y="2201671"/>
            <a:ext cx="352428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1600" dirty="0">
                <a:solidFill>
                  <a:srgbClr val="005666"/>
                </a:solidFill>
                <a:ea typeface="Dotum" pitchFamily="34" charset="-127"/>
              </a:rPr>
              <a:t>A designer can use default text to simulate what text would look like. If it is not real text. </a:t>
            </a:r>
          </a:p>
        </p:txBody>
      </p:sp>
      <p:sp>
        <p:nvSpPr>
          <p:cNvPr id="7171" name="矩形 36"/>
          <p:cNvSpPr>
            <a:spLocks noChangeArrowheads="1"/>
          </p:cNvSpPr>
          <p:nvPr/>
        </p:nvSpPr>
        <p:spPr bwMode="auto">
          <a:xfrm>
            <a:off x="7768831" y="1820669"/>
            <a:ext cx="1483804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rgbClr val="005666"/>
                </a:solidFill>
                <a:ea typeface="Dotum" pitchFamily="34" charset="-127"/>
              </a:rPr>
              <a:t>XIN JIANG</a:t>
            </a:r>
            <a:endParaRPr lang="zh-CN" altLang="en-US" sz="2000" b="1" dirty="0">
              <a:solidFill>
                <a:srgbClr val="005666"/>
              </a:solidFill>
              <a:ea typeface="Dotum" pitchFamily="34" charset="-127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53029" y="1636529"/>
            <a:ext cx="5425017" cy="4381500"/>
            <a:chOff x="615951" y="1142990"/>
            <a:chExt cx="4068763" cy="3286125"/>
          </a:xfrm>
          <a:solidFill>
            <a:srgbClr val="00ABC8"/>
          </a:solidFill>
        </p:grpSpPr>
        <p:sp>
          <p:nvSpPr>
            <p:cNvPr id="7212" name="Freeform 5"/>
            <p:cNvSpPr/>
            <p:nvPr/>
          </p:nvSpPr>
          <p:spPr bwMode="auto">
            <a:xfrm>
              <a:off x="2323145" y="1183229"/>
              <a:ext cx="1780754" cy="1485835"/>
            </a:xfrm>
            <a:custGeom>
              <a:avLst/>
              <a:gdLst>
                <a:gd name="T0" fmla="*/ 2147483646 w 1883"/>
                <a:gd name="T1" fmla="*/ 2147483646 h 1607"/>
                <a:gd name="T2" fmla="*/ 2147483646 w 1883"/>
                <a:gd name="T3" fmla="*/ 2147483646 h 1607"/>
                <a:gd name="T4" fmla="*/ 2147483646 w 1883"/>
                <a:gd name="T5" fmla="*/ 2147483646 h 1607"/>
                <a:gd name="T6" fmla="*/ 2147483646 w 1883"/>
                <a:gd name="T7" fmla="*/ 2147483646 h 1607"/>
                <a:gd name="T8" fmla="*/ 2147483646 w 1883"/>
                <a:gd name="T9" fmla="*/ 2147483646 h 1607"/>
                <a:gd name="T10" fmla="*/ 2147483646 w 1883"/>
                <a:gd name="T11" fmla="*/ 2147483646 h 1607"/>
                <a:gd name="T12" fmla="*/ 2147483646 w 1883"/>
                <a:gd name="T13" fmla="*/ 2147483646 h 1607"/>
                <a:gd name="T14" fmla="*/ 2147483646 w 1883"/>
                <a:gd name="T15" fmla="*/ 2147483646 h 1607"/>
                <a:gd name="T16" fmla="*/ 2147483646 w 1883"/>
                <a:gd name="T17" fmla="*/ 2147483646 h 1607"/>
                <a:gd name="T18" fmla="*/ 2147483646 w 1883"/>
                <a:gd name="T19" fmla="*/ 2147483646 h 1607"/>
                <a:gd name="T20" fmla="*/ 2147483646 w 1883"/>
                <a:gd name="T21" fmla="*/ 2147483646 h 1607"/>
                <a:gd name="T22" fmla="*/ 2147483646 w 1883"/>
                <a:gd name="T23" fmla="*/ 2147483646 h 1607"/>
                <a:gd name="T24" fmla="*/ 2147483646 w 1883"/>
                <a:gd name="T25" fmla="*/ 2147483646 h 1607"/>
                <a:gd name="T26" fmla="*/ 2147483646 w 1883"/>
                <a:gd name="T27" fmla="*/ 2147483646 h 1607"/>
                <a:gd name="T28" fmla="*/ 2147483646 w 1883"/>
                <a:gd name="T29" fmla="*/ 2147483646 h 1607"/>
                <a:gd name="T30" fmla="*/ 2147483646 w 1883"/>
                <a:gd name="T31" fmla="*/ 2147483646 h 1607"/>
                <a:gd name="T32" fmla="*/ 2147483646 w 1883"/>
                <a:gd name="T33" fmla="*/ 2147483646 h 1607"/>
                <a:gd name="T34" fmla="*/ 2147483646 w 1883"/>
                <a:gd name="T35" fmla="*/ 2147483646 h 1607"/>
                <a:gd name="T36" fmla="*/ 2147483646 w 1883"/>
                <a:gd name="T37" fmla="*/ 2147483646 h 1607"/>
                <a:gd name="T38" fmla="*/ 2147483646 w 1883"/>
                <a:gd name="T39" fmla="*/ 2147483646 h 1607"/>
                <a:gd name="T40" fmla="*/ 2147483646 w 1883"/>
                <a:gd name="T41" fmla="*/ 2147483646 h 1607"/>
                <a:gd name="T42" fmla="*/ 2147483646 w 1883"/>
                <a:gd name="T43" fmla="*/ 2147483646 h 1607"/>
                <a:gd name="T44" fmla="*/ 2147483646 w 1883"/>
                <a:gd name="T45" fmla="*/ 2147483646 h 1607"/>
                <a:gd name="T46" fmla="*/ 2147483646 w 1883"/>
                <a:gd name="T47" fmla="*/ 2147483646 h 1607"/>
                <a:gd name="T48" fmla="*/ 2147483646 w 1883"/>
                <a:gd name="T49" fmla="*/ 2147483646 h 1607"/>
                <a:gd name="T50" fmla="*/ 2147483646 w 1883"/>
                <a:gd name="T51" fmla="*/ 2147483646 h 1607"/>
                <a:gd name="T52" fmla="*/ 2147483646 w 1883"/>
                <a:gd name="T53" fmla="*/ 2147483646 h 1607"/>
                <a:gd name="T54" fmla="*/ 2147483646 w 1883"/>
                <a:gd name="T55" fmla="*/ 2147483646 h 1607"/>
                <a:gd name="T56" fmla="*/ 2147483646 w 1883"/>
                <a:gd name="T57" fmla="*/ 2147483646 h 1607"/>
                <a:gd name="T58" fmla="*/ 2147483646 w 1883"/>
                <a:gd name="T59" fmla="*/ 2147483646 h 1607"/>
                <a:gd name="T60" fmla="*/ 2147483646 w 1883"/>
                <a:gd name="T61" fmla="*/ 2147483646 h 1607"/>
                <a:gd name="T62" fmla="*/ 2147483646 w 1883"/>
                <a:gd name="T63" fmla="*/ 2147483646 h 1607"/>
                <a:gd name="T64" fmla="*/ 2147483646 w 1883"/>
                <a:gd name="T65" fmla="*/ 2147483646 h 1607"/>
                <a:gd name="T66" fmla="*/ 2147483646 w 1883"/>
                <a:gd name="T67" fmla="*/ 2147483646 h 1607"/>
                <a:gd name="T68" fmla="*/ 2147483646 w 1883"/>
                <a:gd name="T69" fmla="*/ 2147483646 h 1607"/>
                <a:gd name="T70" fmla="*/ 2147483646 w 1883"/>
                <a:gd name="T71" fmla="*/ 2147483646 h 1607"/>
                <a:gd name="T72" fmla="*/ 2147483646 w 1883"/>
                <a:gd name="T73" fmla="*/ 2147483646 h 1607"/>
                <a:gd name="T74" fmla="*/ 2147483646 w 1883"/>
                <a:gd name="T75" fmla="*/ 2147483646 h 1607"/>
                <a:gd name="T76" fmla="*/ 2147483646 w 1883"/>
                <a:gd name="T77" fmla="*/ 2147483646 h 1607"/>
                <a:gd name="T78" fmla="*/ 2147483646 w 1883"/>
                <a:gd name="T79" fmla="*/ 2147483646 h 1607"/>
                <a:gd name="T80" fmla="*/ 2147483646 w 1883"/>
                <a:gd name="T81" fmla="*/ 2147483646 h 1607"/>
                <a:gd name="T82" fmla="*/ 2147483646 w 1883"/>
                <a:gd name="T83" fmla="*/ 2147483646 h 1607"/>
                <a:gd name="T84" fmla="*/ 2147483646 w 1883"/>
                <a:gd name="T85" fmla="*/ 2147483646 h 1607"/>
                <a:gd name="T86" fmla="*/ 2147483646 w 1883"/>
                <a:gd name="T87" fmla="*/ 2147483646 h 1607"/>
                <a:gd name="T88" fmla="*/ 2147483646 w 1883"/>
                <a:gd name="T89" fmla="*/ 2147483646 h 1607"/>
                <a:gd name="T90" fmla="*/ 2147483646 w 1883"/>
                <a:gd name="T91" fmla="*/ 2147483646 h 1607"/>
                <a:gd name="T92" fmla="*/ 2147483646 w 1883"/>
                <a:gd name="T93" fmla="*/ 2147483646 h 1607"/>
                <a:gd name="T94" fmla="*/ 2147483646 w 1883"/>
                <a:gd name="T95" fmla="*/ 2147483646 h 1607"/>
                <a:gd name="T96" fmla="*/ 2147483646 w 1883"/>
                <a:gd name="T97" fmla="*/ 2147483646 h 1607"/>
                <a:gd name="T98" fmla="*/ 2147483646 w 1883"/>
                <a:gd name="T99" fmla="*/ 2147483646 h 1607"/>
                <a:gd name="T100" fmla="*/ 2147483646 w 1883"/>
                <a:gd name="T101" fmla="*/ 2147483646 h 1607"/>
                <a:gd name="T102" fmla="*/ 2147483646 w 1883"/>
                <a:gd name="T103" fmla="*/ 2147483646 h 1607"/>
                <a:gd name="T104" fmla="*/ 2147483646 w 1883"/>
                <a:gd name="T105" fmla="*/ 2147483646 h 1607"/>
                <a:gd name="T106" fmla="*/ 2147483646 w 1883"/>
                <a:gd name="T107" fmla="*/ 2147483646 h 1607"/>
                <a:gd name="T108" fmla="*/ 2147483646 w 1883"/>
                <a:gd name="T109" fmla="*/ 2147483646 h 1607"/>
                <a:gd name="T110" fmla="*/ 2147483646 w 1883"/>
                <a:gd name="T111" fmla="*/ 2147483646 h 1607"/>
                <a:gd name="T112" fmla="*/ 2147483646 w 1883"/>
                <a:gd name="T113" fmla="*/ 2147483646 h 1607"/>
                <a:gd name="T114" fmla="*/ 2147483646 w 1883"/>
                <a:gd name="T115" fmla="*/ 2147483646 h 1607"/>
                <a:gd name="T116" fmla="*/ 2147483646 w 1883"/>
                <a:gd name="T117" fmla="*/ 2147483646 h 1607"/>
                <a:gd name="T118" fmla="*/ 2147483646 w 1883"/>
                <a:gd name="T119" fmla="*/ 2147483646 h 1607"/>
                <a:gd name="T120" fmla="*/ 2147483646 w 1883"/>
                <a:gd name="T121" fmla="*/ 2147483646 h 1607"/>
                <a:gd name="T122" fmla="*/ 2147483646 w 1883"/>
                <a:gd name="T123" fmla="*/ 2147483646 h 16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83"/>
                <a:gd name="T187" fmla="*/ 0 h 1607"/>
                <a:gd name="T188" fmla="*/ 1883 w 1883"/>
                <a:gd name="T189" fmla="*/ 1607 h 16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83" h="1607">
                  <a:moveTo>
                    <a:pt x="1845" y="171"/>
                  </a:moveTo>
                  <a:cubicBezTo>
                    <a:pt x="1838" y="147"/>
                    <a:pt x="1838" y="147"/>
                    <a:pt x="1838" y="147"/>
                  </a:cubicBezTo>
                  <a:cubicBezTo>
                    <a:pt x="1819" y="115"/>
                    <a:pt x="1819" y="115"/>
                    <a:pt x="1819" y="115"/>
                  </a:cubicBezTo>
                  <a:cubicBezTo>
                    <a:pt x="1803" y="106"/>
                    <a:pt x="1803" y="106"/>
                    <a:pt x="1803" y="106"/>
                  </a:cubicBezTo>
                  <a:cubicBezTo>
                    <a:pt x="1787" y="115"/>
                    <a:pt x="1787" y="115"/>
                    <a:pt x="1787" y="115"/>
                  </a:cubicBezTo>
                  <a:cubicBezTo>
                    <a:pt x="1778" y="134"/>
                    <a:pt x="1778" y="134"/>
                    <a:pt x="1778" y="134"/>
                  </a:cubicBezTo>
                  <a:cubicBezTo>
                    <a:pt x="1777" y="136"/>
                    <a:pt x="1777" y="136"/>
                    <a:pt x="1777" y="136"/>
                  </a:cubicBezTo>
                  <a:cubicBezTo>
                    <a:pt x="1775" y="136"/>
                    <a:pt x="1775" y="136"/>
                    <a:pt x="1775" y="136"/>
                  </a:cubicBezTo>
                  <a:cubicBezTo>
                    <a:pt x="1774" y="136"/>
                    <a:pt x="1774" y="136"/>
                    <a:pt x="1774" y="136"/>
                  </a:cubicBezTo>
                  <a:cubicBezTo>
                    <a:pt x="1744" y="141"/>
                    <a:pt x="1744" y="141"/>
                    <a:pt x="1744" y="141"/>
                  </a:cubicBezTo>
                  <a:cubicBezTo>
                    <a:pt x="1741" y="143"/>
                    <a:pt x="1738" y="144"/>
                    <a:pt x="1736" y="147"/>
                  </a:cubicBezTo>
                  <a:cubicBezTo>
                    <a:pt x="1729" y="155"/>
                    <a:pt x="1729" y="155"/>
                    <a:pt x="1729" y="155"/>
                  </a:cubicBezTo>
                  <a:cubicBezTo>
                    <a:pt x="1714" y="167"/>
                    <a:pt x="1714" y="167"/>
                    <a:pt x="1714" y="167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696" y="172"/>
                    <a:pt x="1696" y="172"/>
                    <a:pt x="1696" y="172"/>
                  </a:cubicBezTo>
                  <a:cubicBezTo>
                    <a:pt x="1689" y="171"/>
                    <a:pt x="1680" y="165"/>
                    <a:pt x="1667" y="156"/>
                  </a:cubicBezTo>
                  <a:cubicBezTo>
                    <a:pt x="1666" y="155"/>
                    <a:pt x="1666" y="155"/>
                    <a:pt x="1666" y="155"/>
                  </a:cubicBezTo>
                  <a:cubicBezTo>
                    <a:pt x="1645" y="134"/>
                    <a:pt x="1634" y="119"/>
                    <a:pt x="1634" y="110"/>
                  </a:cubicBezTo>
                  <a:cubicBezTo>
                    <a:pt x="1634" y="83"/>
                    <a:pt x="1634" y="83"/>
                    <a:pt x="1634" y="83"/>
                  </a:cubicBezTo>
                  <a:cubicBezTo>
                    <a:pt x="1634" y="82"/>
                    <a:pt x="1634" y="82"/>
                    <a:pt x="1634" y="82"/>
                  </a:cubicBezTo>
                  <a:cubicBezTo>
                    <a:pt x="1634" y="81"/>
                    <a:pt x="1634" y="81"/>
                    <a:pt x="1634" y="81"/>
                  </a:cubicBezTo>
                  <a:cubicBezTo>
                    <a:pt x="1638" y="76"/>
                    <a:pt x="1638" y="76"/>
                    <a:pt x="1638" y="76"/>
                  </a:cubicBezTo>
                  <a:cubicBezTo>
                    <a:pt x="1607" y="65"/>
                    <a:pt x="1607" y="65"/>
                    <a:pt x="1607" y="65"/>
                  </a:cubicBezTo>
                  <a:cubicBezTo>
                    <a:pt x="1606" y="76"/>
                    <a:pt x="1606" y="76"/>
                    <a:pt x="1606" y="76"/>
                  </a:cubicBezTo>
                  <a:cubicBezTo>
                    <a:pt x="1606" y="79"/>
                    <a:pt x="1603" y="83"/>
                    <a:pt x="1597" y="86"/>
                  </a:cubicBezTo>
                  <a:cubicBezTo>
                    <a:pt x="1587" y="90"/>
                    <a:pt x="1587" y="90"/>
                    <a:pt x="1587" y="90"/>
                  </a:cubicBezTo>
                  <a:cubicBezTo>
                    <a:pt x="1583" y="89"/>
                    <a:pt x="1583" y="89"/>
                    <a:pt x="1583" y="89"/>
                  </a:cubicBezTo>
                  <a:cubicBezTo>
                    <a:pt x="1583" y="88"/>
                    <a:pt x="1583" y="88"/>
                    <a:pt x="1583" y="88"/>
                  </a:cubicBezTo>
                  <a:cubicBezTo>
                    <a:pt x="1567" y="85"/>
                    <a:pt x="1567" y="85"/>
                    <a:pt x="1567" y="85"/>
                  </a:cubicBezTo>
                  <a:cubicBezTo>
                    <a:pt x="1570" y="97"/>
                    <a:pt x="1570" y="97"/>
                    <a:pt x="1570" y="97"/>
                  </a:cubicBezTo>
                  <a:cubicBezTo>
                    <a:pt x="1543" y="79"/>
                    <a:pt x="1543" y="79"/>
                    <a:pt x="1543" y="79"/>
                  </a:cubicBezTo>
                  <a:cubicBezTo>
                    <a:pt x="1541" y="79"/>
                    <a:pt x="1541" y="79"/>
                    <a:pt x="1541" y="79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36" y="66"/>
                    <a:pt x="1534" y="55"/>
                    <a:pt x="1534" y="42"/>
                  </a:cubicBezTo>
                  <a:cubicBezTo>
                    <a:pt x="1534" y="31"/>
                    <a:pt x="1535" y="25"/>
                    <a:pt x="1539" y="21"/>
                  </a:cubicBezTo>
                  <a:cubicBezTo>
                    <a:pt x="1546" y="9"/>
                    <a:pt x="1546" y="9"/>
                    <a:pt x="1546" y="9"/>
                  </a:cubicBezTo>
                  <a:cubicBezTo>
                    <a:pt x="1544" y="0"/>
                    <a:pt x="1544" y="0"/>
                    <a:pt x="1544" y="0"/>
                  </a:cubicBezTo>
                  <a:cubicBezTo>
                    <a:pt x="1516" y="4"/>
                    <a:pt x="1516" y="4"/>
                    <a:pt x="1516" y="4"/>
                  </a:cubicBezTo>
                  <a:cubicBezTo>
                    <a:pt x="1502" y="5"/>
                    <a:pt x="1493" y="13"/>
                    <a:pt x="1488" y="29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72" y="55"/>
                    <a:pt x="1472" y="55"/>
                    <a:pt x="1472" y="55"/>
                  </a:cubicBezTo>
                  <a:cubicBezTo>
                    <a:pt x="1488" y="53"/>
                    <a:pt x="1488" y="53"/>
                    <a:pt x="1488" y="53"/>
                  </a:cubicBezTo>
                  <a:cubicBezTo>
                    <a:pt x="1489" y="53"/>
                    <a:pt x="1489" y="53"/>
                    <a:pt x="1489" y="53"/>
                  </a:cubicBezTo>
                  <a:cubicBezTo>
                    <a:pt x="1490" y="52"/>
                    <a:pt x="1490" y="52"/>
                    <a:pt x="1490" y="52"/>
                  </a:cubicBezTo>
                  <a:cubicBezTo>
                    <a:pt x="1491" y="55"/>
                    <a:pt x="1491" y="55"/>
                    <a:pt x="1491" y="55"/>
                  </a:cubicBezTo>
                  <a:cubicBezTo>
                    <a:pt x="1503" y="60"/>
                    <a:pt x="1503" y="60"/>
                    <a:pt x="1503" y="60"/>
                  </a:cubicBezTo>
                  <a:cubicBezTo>
                    <a:pt x="1506" y="60"/>
                    <a:pt x="1506" y="60"/>
                    <a:pt x="1506" y="60"/>
                  </a:cubicBezTo>
                  <a:cubicBezTo>
                    <a:pt x="1508" y="61"/>
                    <a:pt x="1508" y="61"/>
                    <a:pt x="1508" y="61"/>
                  </a:cubicBezTo>
                  <a:cubicBezTo>
                    <a:pt x="1508" y="64"/>
                    <a:pt x="1508" y="64"/>
                    <a:pt x="1508" y="64"/>
                  </a:cubicBezTo>
                  <a:cubicBezTo>
                    <a:pt x="1510" y="86"/>
                    <a:pt x="1510" y="86"/>
                    <a:pt x="1510" y="86"/>
                  </a:cubicBezTo>
                  <a:cubicBezTo>
                    <a:pt x="1516" y="107"/>
                    <a:pt x="1516" y="107"/>
                    <a:pt x="1516" y="107"/>
                  </a:cubicBezTo>
                  <a:cubicBezTo>
                    <a:pt x="1516" y="108"/>
                    <a:pt x="1516" y="108"/>
                    <a:pt x="1516" y="108"/>
                  </a:cubicBezTo>
                  <a:cubicBezTo>
                    <a:pt x="1516" y="109"/>
                    <a:pt x="1516" y="109"/>
                    <a:pt x="1516" y="109"/>
                  </a:cubicBezTo>
                  <a:cubicBezTo>
                    <a:pt x="1516" y="110"/>
                    <a:pt x="1516" y="110"/>
                    <a:pt x="1516" y="110"/>
                  </a:cubicBezTo>
                  <a:cubicBezTo>
                    <a:pt x="1481" y="179"/>
                    <a:pt x="1481" y="179"/>
                    <a:pt x="1481" y="179"/>
                  </a:cubicBezTo>
                  <a:cubicBezTo>
                    <a:pt x="1475" y="189"/>
                    <a:pt x="1472" y="214"/>
                    <a:pt x="1470" y="252"/>
                  </a:cubicBezTo>
                  <a:cubicBezTo>
                    <a:pt x="1470" y="255"/>
                    <a:pt x="1470" y="255"/>
                    <a:pt x="1470" y="255"/>
                  </a:cubicBezTo>
                  <a:cubicBezTo>
                    <a:pt x="1456" y="281"/>
                    <a:pt x="1456" y="281"/>
                    <a:pt x="1456" y="281"/>
                  </a:cubicBezTo>
                  <a:cubicBezTo>
                    <a:pt x="1465" y="292"/>
                    <a:pt x="1465" y="292"/>
                    <a:pt x="1465" y="292"/>
                  </a:cubicBezTo>
                  <a:cubicBezTo>
                    <a:pt x="1465" y="294"/>
                    <a:pt x="1465" y="294"/>
                    <a:pt x="1465" y="294"/>
                  </a:cubicBezTo>
                  <a:cubicBezTo>
                    <a:pt x="1467" y="310"/>
                    <a:pt x="1465" y="319"/>
                    <a:pt x="1461" y="322"/>
                  </a:cubicBezTo>
                  <a:cubicBezTo>
                    <a:pt x="1458" y="323"/>
                    <a:pt x="1458" y="323"/>
                    <a:pt x="1458" y="323"/>
                  </a:cubicBezTo>
                  <a:cubicBezTo>
                    <a:pt x="1451" y="327"/>
                    <a:pt x="1426" y="352"/>
                    <a:pt x="1387" y="400"/>
                  </a:cubicBezTo>
                  <a:cubicBezTo>
                    <a:pt x="1384" y="403"/>
                    <a:pt x="1384" y="403"/>
                    <a:pt x="1384" y="403"/>
                  </a:cubicBezTo>
                  <a:cubicBezTo>
                    <a:pt x="1382" y="402"/>
                    <a:pt x="1382" y="402"/>
                    <a:pt x="1382" y="402"/>
                  </a:cubicBezTo>
                  <a:cubicBezTo>
                    <a:pt x="1379" y="400"/>
                    <a:pt x="1379" y="400"/>
                    <a:pt x="1379" y="400"/>
                  </a:cubicBezTo>
                  <a:cubicBezTo>
                    <a:pt x="1365" y="390"/>
                    <a:pt x="1353" y="382"/>
                    <a:pt x="1345" y="373"/>
                  </a:cubicBezTo>
                  <a:cubicBezTo>
                    <a:pt x="1339" y="369"/>
                    <a:pt x="1323" y="366"/>
                    <a:pt x="1297" y="366"/>
                  </a:cubicBezTo>
                  <a:cubicBezTo>
                    <a:pt x="1296" y="414"/>
                    <a:pt x="1296" y="414"/>
                    <a:pt x="1296" y="414"/>
                  </a:cubicBezTo>
                  <a:cubicBezTo>
                    <a:pt x="1295" y="415"/>
                    <a:pt x="1295" y="415"/>
                    <a:pt x="1295" y="415"/>
                  </a:cubicBezTo>
                  <a:cubicBezTo>
                    <a:pt x="1276" y="507"/>
                    <a:pt x="1276" y="507"/>
                    <a:pt x="1276" y="507"/>
                  </a:cubicBezTo>
                  <a:cubicBezTo>
                    <a:pt x="1271" y="519"/>
                    <a:pt x="1270" y="540"/>
                    <a:pt x="1270" y="572"/>
                  </a:cubicBezTo>
                  <a:cubicBezTo>
                    <a:pt x="1278" y="581"/>
                    <a:pt x="1278" y="581"/>
                    <a:pt x="1278" y="581"/>
                  </a:cubicBezTo>
                  <a:cubicBezTo>
                    <a:pt x="1284" y="569"/>
                    <a:pt x="1284" y="569"/>
                    <a:pt x="1284" y="569"/>
                  </a:cubicBezTo>
                  <a:cubicBezTo>
                    <a:pt x="1285" y="569"/>
                    <a:pt x="1285" y="569"/>
                    <a:pt x="1285" y="569"/>
                  </a:cubicBezTo>
                  <a:cubicBezTo>
                    <a:pt x="1286" y="566"/>
                    <a:pt x="1286" y="566"/>
                    <a:pt x="1286" y="566"/>
                  </a:cubicBezTo>
                  <a:cubicBezTo>
                    <a:pt x="1310" y="554"/>
                    <a:pt x="1310" y="554"/>
                    <a:pt x="1310" y="554"/>
                  </a:cubicBezTo>
                  <a:cubicBezTo>
                    <a:pt x="1378" y="564"/>
                    <a:pt x="1378" y="564"/>
                    <a:pt x="1378" y="564"/>
                  </a:cubicBezTo>
                  <a:cubicBezTo>
                    <a:pt x="1385" y="556"/>
                    <a:pt x="1385" y="556"/>
                    <a:pt x="1385" y="556"/>
                  </a:cubicBezTo>
                  <a:cubicBezTo>
                    <a:pt x="1395" y="539"/>
                    <a:pt x="1395" y="539"/>
                    <a:pt x="1395" y="539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8" y="537"/>
                    <a:pt x="1398" y="537"/>
                    <a:pt x="1398" y="537"/>
                  </a:cubicBezTo>
                  <a:cubicBezTo>
                    <a:pt x="1424" y="532"/>
                    <a:pt x="1424" y="532"/>
                    <a:pt x="1424" y="532"/>
                  </a:cubicBezTo>
                  <a:cubicBezTo>
                    <a:pt x="1459" y="529"/>
                    <a:pt x="1459" y="529"/>
                    <a:pt x="1459" y="529"/>
                  </a:cubicBezTo>
                  <a:cubicBezTo>
                    <a:pt x="1470" y="532"/>
                    <a:pt x="1482" y="545"/>
                    <a:pt x="1498" y="566"/>
                  </a:cubicBezTo>
                  <a:cubicBezTo>
                    <a:pt x="1540" y="588"/>
                    <a:pt x="1564" y="607"/>
                    <a:pt x="1569" y="623"/>
                  </a:cubicBezTo>
                  <a:cubicBezTo>
                    <a:pt x="1572" y="632"/>
                    <a:pt x="1572" y="638"/>
                    <a:pt x="1569" y="646"/>
                  </a:cubicBezTo>
                  <a:cubicBezTo>
                    <a:pt x="1566" y="653"/>
                    <a:pt x="1558" y="657"/>
                    <a:pt x="1548" y="658"/>
                  </a:cubicBezTo>
                  <a:cubicBezTo>
                    <a:pt x="1547" y="658"/>
                    <a:pt x="1547" y="658"/>
                    <a:pt x="1547" y="658"/>
                  </a:cubicBezTo>
                  <a:cubicBezTo>
                    <a:pt x="1495" y="656"/>
                    <a:pt x="1465" y="656"/>
                    <a:pt x="1455" y="659"/>
                  </a:cubicBezTo>
                  <a:cubicBezTo>
                    <a:pt x="1430" y="676"/>
                    <a:pt x="1430" y="676"/>
                    <a:pt x="1430" y="676"/>
                  </a:cubicBezTo>
                  <a:cubicBezTo>
                    <a:pt x="1398" y="699"/>
                    <a:pt x="1377" y="711"/>
                    <a:pt x="1365" y="711"/>
                  </a:cubicBezTo>
                  <a:cubicBezTo>
                    <a:pt x="1344" y="714"/>
                    <a:pt x="1344" y="714"/>
                    <a:pt x="1344" y="714"/>
                  </a:cubicBezTo>
                  <a:cubicBezTo>
                    <a:pt x="1331" y="767"/>
                    <a:pt x="1331" y="767"/>
                    <a:pt x="1331" y="767"/>
                  </a:cubicBezTo>
                  <a:cubicBezTo>
                    <a:pt x="1328" y="783"/>
                    <a:pt x="1323" y="793"/>
                    <a:pt x="1314" y="801"/>
                  </a:cubicBezTo>
                  <a:cubicBezTo>
                    <a:pt x="1305" y="809"/>
                    <a:pt x="1292" y="814"/>
                    <a:pt x="1276" y="818"/>
                  </a:cubicBezTo>
                  <a:cubicBezTo>
                    <a:pt x="1255" y="821"/>
                    <a:pt x="1239" y="828"/>
                    <a:pt x="1223" y="838"/>
                  </a:cubicBezTo>
                  <a:cubicBezTo>
                    <a:pt x="1205" y="876"/>
                    <a:pt x="1205" y="876"/>
                    <a:pt x="1205" y="876"/>
                  </a:cubicBezTo>
                  <a:cubicBezTo>
                    <a:pt x="1204" y="877"/>
                    <a:pt x="1204" y="877"/>
                    <a:pt x="1204" y="877"/>
                  </a:cubicBezTo>
                  <a:cubicBezTo>
                    <a:pt x="1203" y="877"/>
                    <a:pt x="1203" y="877"/>
                    <a:pt x="1203" y="877"/>
                  </a:cubicBezTo>
                  <a:cubicBezTo>
                    <a:pt x="1202" y="877"/>
                    <a:pt x="1202" y="877"/>
                    <a:pt x="1202" y="877"/>
                  </a:cubicBezTo>
                  <a:cubicBezTo>
                    <a:pt x="1153" y="897"/>
                    <a:pt x="1153" y="897"/>
                    <a:pt x="1153" y="897"/>
                  </a:cubicBezTo>
                  <a:cubicBezTo>
                    <a:pt x="1150" y="897"/>
                    <a:pt x="1150" y="897"/>
                    <a:pt x="1150" y="897"/>
                  </a:cubicBezTo>
                  <a:cubicBezTo>
                    <a:pt x="1126" y="891"/>
                    <a:pt x="1126" y="891"/>
                    <a:pt x="1126" y="891"/>
                  </a:cubicBezTo>
                  <a:cubicBezTo>
                    <a:pt x="1107" y="888"/>
                    <a:pt x="1092" y="883"/>
                    <a:pt x="1082" y="877"/>
                  </a:cubicBezTo>
                  <a:cubicBezTo>
                    <a:pt x="1070" y="870"/>
                    <a:pt x="1056" y="869"/>
                    <a:pt x="1041" y="874"/>
                  </a:cubicBezTo>
                  <a:cubicBezTo>
                    <a:pt x="1029" y="891"/>
                    <a:pt x="1022" y="914"/>
                    <a:pt x="1023" y="938"/>
                  </a:cubicBezTo>
                  <a:cubicBezTo>
                    <a:pt x="1024" y="951"/>
                    <a:pt x="1027" y="959"/>
                    <a:pt x="1031" y="961"/>
                  </a:cubicBezTo>
                  <a:cubicBezTo>
                    <a:pt x="1038" y="960"/>
                    <a:pt x="1038" y="960"/>
                    <a:pt x="1038" y="960"/>
                  </a:cubicBezTo>
                  <a:cubicBezTo>
                    <a:pt x="1046" y="955"/>
                    <a:pt x="1046" y="955"/>
                    <a:pt x="1046" y="955"/>
                  </a:cubicBezTo>
                  <a:cubicBezTo>
                    <a:pt x="1049" y="989"/>
                    <a:pt x="1049" y="989"/>
                    <a:pt x="1049" y="989"/>
                  </a:cubicBezTo>
                  <a:cubicBezTo>
                    <a:pt x="1049" y="1000"/>
                    <a:pt x="1044" y="1009"/>
                    <a:pt x="1036" y="1015"/>
                  </a:cubicBezTo>
                  <a:cubicBezTo>
                    <a:pt x="1031" y="1019"/>
                    <a:pt x="1021" y="1023"/>
                    <a:pt x="1007" y="1028"/>
                  </a:cubicBezTo>
                  <a:cubicBezTo>
                    <a:pt x="999" y="1030"/>
                    <a:pt x="999" y="1030"/>
                    <a:pt x="999" y="1030"/>
                  </a:cubicBezTo>
                  <a:cubicBezTo>
                    <a:pt x="988" y="1034"/>
                    <a:pt x="966" y="1062"/>
                    <a:pt x="934" y="1114"/>
                  </a:cubicBezTo>
                  <a:cubicBezTo>
                    <a:pt x="934" y="1115"/>
                    <a:pt x="934" y="1115"/>
                    <a:pt x="934" y="1115"/>
                  </a:cubicBezTo>
                  <a:cubicBezTo>
                    <a:pt x="933" y="1115"/>
                    <a:pt x="933" y="1115"/>
                    <a:pt x="933" y="1115"/>
                  </a:cubicBezTo>
                  <a:cubicBezTo>
                    <a:pt x="901" y="1134"/>
                    <a:pt x="901" y="1134"/>
                    <a:pt x="901" y="1134"/>
                  </a:cubicBezTo>
                  <a:cubicBezTo>
                    <a:pt x="906" y="1134"/>
                    <a:pt x="909" y="1136"/>
                    <a:pt x="908" y="1141"/>
                  </a:cubicBezTo>
                  <a:cubicBezTo>
                    <a:pt x="907" y="1145"/>
                    <a:pt x="904" y="1146"/>
                    <a:pt x="896" y="1147"/>
                  </a:cubicBezTo>
                  <a:cubicBezTo>
                    <a:pt x="806" y="1145"/>
                    <a:pt x="806" y="1145"/>
                    <a:pt x="806" y="1145"/>
                  </a:cubicBezTo>
                  <a:cubicBezTo>
                    <a:pt x="706" y="1142"/>
                    <a:pt x="627" y="1169"/>
                    <a:pt x="572" y="1226"/>
                  </a:cubicBezTo>
                  <a:cubicBezTo>
                    <a:pt x="570" y="1227"/>
                    <a:pt x="570" y="1227"/>
                    <a:pt x="570" y="1227"/>
                  </a:cubicBezTo>
                  <a:cubicBezTo>
                    <a:pt x="568" y="1228"/>
                    <a:pt x="568" y="1228"/>
                    <a:pt x="568" y="1228"/>
                  </a:cubicBezTo>
                  <a:cubicBezTo>
                    <a:pt x="567" y="1228"/>
                    <a:pt x="567" y="1228"/>
                    <a:pt x="567" y="1228"/>
                  </a:cubicBezTo>
                  <a:cubicBezTo>
                    <a:pt x="530" y="1232"/>
                    <a:pt x="530" y="1232"/>
                    <a:pt x="530" y="1232"/>
                  </a:cubicBezTo>
                  <a:cubicBezTo>
                    <a:pt x="528" y="1233"/>
                    <a:pt x="528" y="1233"/>
                    <a:pt x="528" y="1233"/>
                  </a:cubicBezTo>
                  <a:cubicBezTo>
                    <a:pt x="526" y="1233"/>
                    <a:pt x="526" y="1233"/>
                    <a:pt x="526" y="1233"/>
                  </a:cubicBezTo>
                  <a:cubicBezTo>
                    <a:pt x="516" y="1208"/>
                    <a:pt x="516" y="1208"/>
                    <a:pt x="516" y="1208"/>
                  </a:cubicBezTo>
                  <a:cubicBezTo>
                    <a:pt x="478" y="1218"/>
                    <a:pt x="478" y="1218"/>
                    <a:pt x="478" y="1218"/>
                  </a:cubicBezTo>
                  <a:cubicBezTo>
                    <a:pt x="458" y="1219"/>
                    <a:pt x="431" y="1213"/>
                    <a:pt x="402" y="1199"/>
                  </a:cubicBezTo>
                  <a:cubicBezTo>
                    <a:pt x="374" y="1187"/>
                    <a:pt x="350" y="1171"/>
                    <a:pt x="326" y="1152"/>
                  </a:cubicBezTo>
                  <a:cubicBezTo>
                    <a:pt x="310" y="1140"/>
                    <a:pt x="290" y="1131"/>
                    <a:pt x="267" y="1127"/>
                  </a:cubicBezTo>
                  <a:cubicBezTo>
                    <a:pt x="233" y="1124"/>
                    <a:pt x="233" y="1124"/>
                    <a:pt x="233" y="1124"/>
                  </a:cubicBezTo>
                  <a:cubicBezTo>
                    <a:pt x="195" y="1129"/>
                    <a:pt x="195" y="1129"/>
                    <a:pt x="195" y="1129"/>
                  </a:cubicBezTo>
                  <a:cubicBezTo>
                    <a:pt x="167" y="1133"/>
                    <a:pt x="140" y="1133"/>
                    <a:pt x="115" y="1131"/>
                  </a:cubicBezTo>
                  <a:cubicBezTo>
                    <a:pt x="84" y="1129"/>
                    <a:pt x="47" y="1121"/>
                    <a:pt x="3" y="1107"/>
                  </a:cubicBezTo>
                  <a:cubicBezTo>
                    <a:pt x="0" y="1113"/>
                    <a:pt x="0" y="1113"/>
                    <a:pt x="0" y="1113"/>
                  </a:cubicBezTo>
                  <a:cubicBezTo>
                    <a:pt x="1" y="1113"/>
                    <a:pt x="1" y="1113"/>
                    <a:pt x="1" y="1113"/>
                  </a:cubicBezTo>
                  <a:cubicBezTo>
                    <a:pt x="2" y="1113"/>
                    <a:pt x="2" y="1113"/>
                    <a:pt x="2" y="1113"/>
                  </a:cubicBezTo>
                  <a:cubicBezTo>
                    <a:pt x="3" y="1114"/>
                    <a:pt x="3" y="1114"/>
                    <a:pt x="3" y="1114"/>
                  </a:cubicBezTo>
                  <a:cubicBezTo>
                    <a:pt x="3" y="1115"/>
                    <a:pt x="3" y="1115"/>
                    <a:pt x="3" y="1115"/>
                  </a:cubicBezTo>
                  <a:cubicBezTo>
                    <a:pt x="4" y="1126"/>
                    <a:pt x="4" y="1126"/>
                    <a:pt x="4" y="1126"/>
                  </a:cubicBezTo>
                  <a:cubicBezTo>
                    <a:pt x="13" y="1146"/>
                    <a:pt x="13" y="1146"/>
                    <a:pt x="13" y="1146"/>
                  </a:cubicBezTo>
                  <a:cubicBezTo>
                    <a:pt x="35" y="1173"/>
                    <a:pt x="35" y="1173"/>
                    <a:pt x="35" y="1173"/>
                  </a:cubicBezTo>
                  <a:cubicBezTo>
                    <a:pt x="36" y="1176"/>
                    <a:pt x="36" y="1176"/>
                    <a:pt x="36" y="1176"/>
                  </a:cubicBezTo>
                  <a:cubicBezTo>
                    <a:pt x="32" y="1196"/>
                    <a:pt x="32" y="1196"/>
                    <a:pt x="32" y="1196"/>
                  </a:cubicBezTo>
                  <a:cubicBezTo>
                    <a:pt x="32" y="1198"/>
                    <a:pt x="32" y="1198"/>
                    <a:pt x="32" y="1198"/>
                  </a:cubicBezTo>
                  <a:cubicBezTo>
                    <a:pt x="31" y="1198"/>
                    <a:pt x="31" y="1198"/>
                    <a:pt x="31" y="1198"/>
                  </a:cubicBezTo>
                  <a:cubicBezTo>
                    <a:pt x="19" y="1214"/>
                    <a:pt x="19" y="1214"/>
                    <a:pt x="19" y="1214"/>
                  </a:cubicBezTo>
                  <a:cubicBezTo>
                    <a:pt x="32" y="1228"/>
                    <a:pt x="32" y="1228"/>
                    <a:pt x="32" y="1228"/>
                  </a:cubicBezTo>
                  <a:cubicBezTo>
                    <a:pt x="38" y="1233"/>
                    <a:pt x="41" y="1238"/>
                    <a:pt x="41" y="1242"/>
                  </a:cubicBezTo>
                  <a:cubicBezTo>
                    <a:pt x="44" y="1262"/>
                    <a:pt x="44" y="1262"/>
                    <a:pt x="44" y="1262"/>
                  </a:cubicBezTo>
                  <a:cubicBezTo>
                    <a:pt x="60" y="1278"/>
                    <a:pt x="60" y="1278"/>
                    <a:pt x="60" y="1278"/>
                  </a:cubicBezTo>
                  <a:cubicBezTo>
                    <a:pt x="60" y="1280"/>
                    <a:pt x="60" y="1280"/>
                    <a:pt x="60" y="1280"/>
                  </a:cubicBezTo>
                  <a:cubicBezTo>
                    <a:pt x="62" y="1294"/>
                    <a:pt x="62" y="1294"/>
                    <a:pt x="62" y="1294"/>
                  </a:cubicBezTo>
                  <a:cubicBezTo>
                    <a:pt x="62" y="1304"/>
                    <a:pt x="62" y="1304"/>
                    <a:pt x="62" y="1304"/>
                  </a:cubicBezTo>
                  <a:cubicBezTo>
                    <a:pt x="71" y="1312"/>
                    <a:pt x="71" y="1312"/>
                    <a:pt x="71" y="1312"/>
                  </a:cubicBezTo>
                  <a:cubicBezTo>
                    <a:pt x="78" y="1309"/>
                    <a:pt x="78" y="1309"/>
                    <a:pt x="78" y="1309"/>
                  </a:cubicBezTo>
                  <a:cubicBezTo>
                    <a:pt x="79" y="1306"/>
                    <a:pt x="79" y="1306"/>
                    <a:pt x="79" y="1306"/>
                  </a:cubicBezTo>
                  <a:cubicBezTo>
                    <a:pt x="82" y="1298"/>
                    <a:pt x="87" y="1294"/>
                    <a:pt x="95" y="1293"/>
                  </a:cubicBezTo>
                  <a:cubicBezTo>
                    <a:pt x="103" y="1289"/>
                    <a:pt x="103" y="1289"/>
                    <a:pt x="103" y="1289"/>
                  </a:cubicBezTo>
                  <a:cubicBezTo>
                    <a:pt x="159" y="1284"/>
                    <a:pt x="159" y="1284"/>
                    <a:pt x="159" y="1284"/>
                  </a:cubicBezTo>
                  <a:cubicBezTo>
                    <a:pt x="181" y="1276"/>
                    <a:pt x="181" y="1276"/>
                    <a:pt x="181" y="1276"/>
                  </a:cubicBezTo>
                  <a:cubicBezTo>
                    <a:pt x="183" y="1275"/>
                    <a:pt x="183" y="1275"/>
                    <a:pt x="183" y="1275"/>
                  </a:cubicBezTo>
                  <a:cubicBezTo>
                    <a:pt x="186" y="1272"/>
                    <a:pt x="186" y="1272"/>
                    <a:pt x="186" y="1272"/>
                  </a:cubicBezTo>
                  <a:cubicBezTo>
                    <a:pt x="198" y="1298"/>
                    <a:pt x="198" y="1298"/>
                    <a:pt x="198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200" y="1304"/>
                    <a:pt x="199" y="1309"/>
                    <a:pt x="196" y="1315"/>
                  </a:cubicBezTo>
                  <a:cubicBezTo>
                    <a:pt x="165" y="1358"/>
                    <a:pt x="165" y="1358"/>
                    <a:pt x="165" y="1358"/>
                  </a:cubicBezTo>
                  <a:cubicBezTo>
                    <a:pt x="167" y="1365"/>
                    <a:pt x="167" y="1365"/>
                    <a:pt x="167" y="1365"/>
                  </a:cubicBezTo>
                  <a:cubicBezTo>
                    <a:pt x="181" y="1379"/>
                    <a:pt x="181" y="1379"/>
                    <a:pt x="181" y="1379"/>
                  </a:cubicBezTo>
                  <a:cubicBezTo>
                    <a:pt x="195" y="1388"/>
                    <a:pt x="195" y="1388"/>
                    <a:pt x="195" y="1388"/>
                  </a:cubicBezTo>
                  <a:cubicBezTo>
                    <a:pt x="196" y="1388"/>
                    <a:pt x="196" y="1388"/>
                    <a:pt x="196" y="1388"/>
                  </a:cubicBezTo>
                  <a:cubicBezTo>
                    <a:pt x="202" y="1396"/>
                    <a:pt x="207" y="1401"/>
                    <a:pt x="214" y="1403"/>
                  </a:cubicBezTo>
                  <a:cubicBezTo>
                    <a:pt x="221" y="1405"/>
                    <a:pt x="229" y="1412"/>
                    <a:pt x="235" y="1420"/>
                  </a:cubicBezTo>
                  <a:cubicBezTo>
                    <a:pt x="236" y="1423"/>
                    <a:pt x="236" y="1423"/>
                    <a:pt x="236" y="1423"/>
                  </a:cubicBezTo>
                  <a:cubicBezTo>
                    <a:pt x="246" y="1428"/>
                    <a:pt x="246" y="1428"/>
                    <a:pt x="246" y="1428"/>
                  </a:cubicBezTo>
                  <a:cubicBezTo>
                    <a:pt x="250" y="1429"/>
                    <a:pt x="250" y="1429"/>
                    <a:pt x="250" y="1429"/>
                  </a:cubicBezTo>
                  <a:cubicBezTo>
                    <a:pt x="251" y="1429"/>
                    <a:pt x="251" y="1429"/>
                    <a:pt x="251" y="1429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5" y="1452"/>
                    <a:pt x="255" y="1452"/>
                    <a:pt x="255" y="1452"/>
                  </a:cubicBezTo>
                  <a:cubicBezTo>
                    <a:pt x="259" y="1469"/>
                    <a:pt x="259" y="1469"/>
                    <a:pt x="259" y="1469"/>
                  </a:cubicBezTo>
                  <a:cubicBezTo>
                    <a:pt x="286" y="1473"/>
                    <a:pt x="286" y="1473"/>
                    <a:pt x="286" y="1473"/>
                  </a:cubicBezTo>
                  <a:cubicBezTo>
                    <a:pt x="288" y="1473"/>
                    <a:pt x="288" y="1473"/>
                    <a:pt x="288" y="1473"/>
                  </a:cubicBezTo>
                  <a:cubicBezTo>
                    <a:pt x="289" y="1474"/>
                    <a:pt x="289" y="1474"/>
                    <a:pt x="289" y="1474"/>
                  </a:cubicBezTo>
                  <a:cubicBezTo>
                    <a:pt x="289" y="1475"/>
                    <a:pt x="289" y="1475"/>
                    <a:pt x="289" y="1475"/>
                  </a:cubicBezTo>
                  <a:cubicBezTo>
                    <a:pt x="290" y="1477"/>
                    <a:pt x="290" y="1477"/>
                    <a:pt x="290" y="1477"/>
                  </a:cubicBezTo>
                  <a:cubicBezTo>
                    <a:pt x="297" y="1492"/>
                    <a:pt x="297" y="1492"/>
                    <a:pt x="297" y="1492"/>
                  </a:cubicBezTo>
                  <a:cubicBezTo>
                    <a:pt x="318" y="1499"/>
                    <a:pt x="318" y="1499"/>
                    <a:pt x="318" y="1499"/>
                  </a:cubicBezTo>
                  <a:cubicBezTo>
                    <a:pt x="333" y="1492"/>
                    <a:pt x="333" y="1492"/>
                    <a:pt x="333" y="1492"/>
                  </a:cubicBezTo>
                  <a:cubicBezTo>
                    <a:pt x="331" y="1484"/>
                    <a:pt x="331" y="1484"/>
                    <a:pt x="331" y="1484"/>
                  </a:cubicBezTo>
                  <a:cubicBezTo>
                    <a:pt x="317" y="1471"/>
                    <a:pt x="317" y="1471"/>
                    <a:pt x="317" y="1471"/>
                  </a:cubicBezTo>
                  <a:cubicBezTo>
                    <a:pt x="319" y="1469"/>
                    <a:pt x="319" y="1469"/>
                    <a:pt x="319" y="1469"/>
                  </a:cubicBezTo>
                  <a:cubicBezTo>
                    <a:pt x="319" y="1467"/>
                    <a:pt x="319" y="1467"/>
                    <a:pt x="319" y="1467"/>
                  </a:cubicBezTo>
                  <a:cubicBezTo>
                    <a:pt x="331" y="1445"/>
                    <a:pt x="331" y="1445"/>
                    <a:pt x="331" y="1445"/>
                  </a:cubicBezTo>
                  <a:cubicBezTo>
                    <a:pt x="356" y="1445"/>
                    <a:pt x="356" y="1445"/>
                    <a:pt x="356" y="1445"/>
                  </a:cubicBezTo>
                  <a:cubicBezTo>
                    <a:pt x="357" y="1446"/>
                    <a:pt x="357" y="1446"/>
                    <a:pt x="357" y="1446"/>
                  </a:cubicBezTo>
                  <a:cubicBezTo>
                    <a:pt x="393" y="1458"/>
                    <a:pt x="393" y="1458"/>
                    <a:pt x="393" y="1458"/>
                  </a:cubicBezTo>
                  <a:cubicBezTo>
                    <a:pt x="413" y="1455"/>
                    <a:pt x="413" y="1455"/>
                    <a:pt x="413" y="1455"/>
                  </a:cubicBezTo>
                  <a:cubicBezTo>
                    <a:pt x="429" y="1440"/>
                    <a:pt x="429" y="1440"/>
                    <a:pt x="429" y="1440"/>
                  </a:cubicBezTo>
                  <a:cubicBezTo>
                    <a:pt x="447" y="1418"/>
                    <a:pt x="459" y="1409"/>
                    <a:pt x="466" y="1414"/>
                  </a:cubicBezTo>
                  <a:cubicBezTo>
                    <a:pt x="474" y="1413"/>
                    <a:pt x="474" y="1413"/>
                    <a:pt x="474" y="1413"/>
                  </a:cubicBezTo>
                  <a:cubicBezTo>
                    <a:pt x="484" y="1413"/>
                    <a:pt x="489" y="1414"/>
                    <a:pt x="492" y="1415"/>
                  </a:cubicBezTo>
                  <a:cubicBezTo>
                    <a:pt x="493" y="1417"/>
                    <a:pt x="495" y="1419"/>
                    <a:pt x="495" y="1421"/>
                  </a:cubicBezTo>
                  <a:cubicBezTo>
                    <a:pt x="495" y="1426"/>
                    <a:pt x="499" y="1434"/>
                    <a:pt x="505" y="1446"/>
                  </a:cubicBezTo>
                  <a:cubicBezTo>
                    <a:pt x="505" y="1447"/>
                    <a:pt x="505" y="1447"/>
                    <a:pt x="505" y="1447"/>
                  </a:cubicBezTo>
                  <a:cubicBezTo>
                    <a:pt x="505" y="1448"/>
                    <a:pt x="505" y="1448"/>
                    <a:pt x="505" y="1448"/>
                  </a:cubicBezTo>
                  <a:cubicBezTo>
                    <a:pt x="508" y="1462"/>
                    <a:pt x="508" y="1462"/>
                    <a:pt x="508" y="1462"/>
                  </a:cubicBezTo>
                  <a:cubicBezTo>
                    <a:pt x="508" y="1466"/>
                    <a:pt x="508" y="1466"/>
                    <a:pt x="508" y="1466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4"/>
                    <a:pt x="504" y="1484"/>
                    <a:pt x="504" y="1484"/>
                  </a:cubicBezTo>
                  <a:cubicBezTo>
                    <a:pt x="503" y="1485"/>
                    <a:pt x="503" y="1485"/>
                    <a:pt x="503" y="1485"/>
                  </a:cubicBezTo>
                  <a:cubicBezTo>
                    <a:pt x="485" y="1506"/>
                    <a:pt x="485" y="1506"/>
                    <a:pt x="485" y="1506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46" y="1524"/>
                    <a:pt x="446" y="1524"/>
                    <a:pt x="446" y="1524"/>
                  </a:cubicBezTo>
                  <a:cubicBezTo>
                    <a:pt x="441" y="1534"/>
                    <a:pt x="441" y="1534"/>
                    <a:pt x="441" y="1534"/>
                  </a:cubicBezTo>
                  <a:cubicBezTo>
                    <a:pt x="435" y="1565"/>
                    <a:pt x="435" y="1565"/>
                    <a:pt x="435" y="1565"/>
                  </a:cubicBezTo>
                  <a:cubicBezTo>
                    <a:pt x="439" y="1580"/>
                    <a:pt x="439" y="1580"/>
                    <a:pt x="439" y="1580"/>
                  </a:cubicBezTo>
                  <a:cubicBezTo>
                    <a:pt x="448" y="1595"/>
                    <a:pt x="448" y="1595"/>
                    <a:pt x="448" y="1595"/>
                  </a:cubicBezTo>
                  <a:cubicBezTo>
                    <a:pt x="452" y="1599"/>
                    <a:pt x="452" y="1599"/>
                    <a:pt x="452" y="1599"/>
                  </a:cubicBezTo>
                  <a:cubicBezTo>
                    <a:pt x="465" y="1607"/>
                    <a:pt x="465" y="1607"/>
                    <a:pt x="465" y="1607"/>
                  </a:cubicBezTo>
                  <a:cubicBezTo>
                    <a:pt x="509" y="1607"/>
                    <a:pt x="509" y="1607"/>
                    <a:pt x="509" y="1607"/>
                  </a:cubicBezTo>
                  <a:cubicBezTo>
                    <a:pt x="546" y="1602"/>
                    <a:pt x="546" y="1602"/>
                    <a:pt x="546" y="1602"/>
                  </a:cubicBezTo>
                  <a:cubicBezTo>
                    <a:pt x="552" y="1596"/>
                    <a:pt x="552" y="1596"/>
                    <a:pt x="552" y="1596"/>
                  </a:cubicBezTo>
                  <a:cubicBezTo>
                    <a:pt x="557" y="1590"/>
                    <a:pt x="562" y="1588"/>
                    <a:pt x="565" y="1588"/>
                  </a:cubicBezTo>
                  <a:cubicBezTo>
                    <a:pt x="591" y="1592"/>
                    <a:pt x="591" y="1592"/>
                    <a:pt x="591" y="1592"/>
                  </a:cubicBezTo>
                  <a:cubicBezTo>
                    <a:pt x="593" y="1588"/>
                    <a:pt x="593" y="1588"/>
                    <a:pt x="593" y="1588"/>
                  </a:cubicBezTo>
                  <a:cubicBezTo>
                    <a:pt x="591" y="1581"/>
                    <a:pt x="591" y="1574"/>
                    <a:pt x="595" y="1568"/>
                  </a:cubicBezTo>
                  <a:cubicBezTo>
                    <a:pt x="605" y="1550"/>
                    <a:pt x="605" y="1550"/>
                    <a:pt x="605" y="1550"/>
                  </a:cubicBezTo>
                  <a:cubicBezTo>
                    <a:pt x="605" y="1516"/>
                    <a:pt x="605" y="1516"/>
                    <a:pt x="605" y="1516"/>
                  </a:cubicBezTo>
                  <a:cubicBezTo>
                    <a:pt x="605" y="1515"/>
                    <a:pt x="605" y="1515"/>
                    <a:pt x="605" y="1515"/>
                  </a:cubicBezTo>
                  <a:cubicBezTo>
                    <a:pt x="624" y="1460"/>
                    <a:pt x="624" y="1460"/>
                    <a:pt x="624" y="1460"/>
                  </a:cubicBezTo>
                  <a:cubicBezTo>
                    <a:pt x="625" y="1459"/>
                    <a:pt x="625" y="1459"/>
                    <a:pt x="625" y="1459"/>
                  </a:cubicBezTo>
                  <a:cubicBezTo>
                    <a:pt x="625" y="1458"/>
                    <a:pt x="625" y="1458"/>
                    <a:pt x="625" y="1458"/>
                  </a:cubicBezTo>
                  <a:cubicBezTo>
                    <a:pt x="626" y="1458"/>
                    <a:pt x="626" y="1458"/>
                    <a:pt x="626" y="1458"/>
                  </a:cubicBezTo>
                  <a:cubicBezTo>
                    <a:pt x="626" y="1457"/>
                    <a:pt x="626" y="1457"/>
                    <a:pt x="626" y="1457"/>
                  </a:cubicBezTo>
                  <a:cubicBezTo>
                    <a:pt x="659" y="1431"/>
                    <a:pt x="659" y="1431"/>
                    <a:pt x="659" y="1431"/>
                  </a:cubicBezTo>
                  <a:cubicBezTo>
                    <a:pt x="661" y="1429"/>
                    <a:pt x="661" y="1429"/>
                    <a:pt x="661" y="1429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705" y="1452"/>
                    <a:pt x="712" y="1460"/>
                    <a:pt x="712" y="1466"/>
                  </a:cubicBezTo>
                  <a:cubicBezTo>
                    <a:pt x="710" y="1489"/>
                    <a:pt x="710" y="1489"/>
                    <a:pt x="710" y="1489"/>
                  </a:cubicBezTo>
                  <a:cubicBezTo>
                    <a:pt x="700" y="1504"/>
                    <a:pt x="700" y="1504"/>
                    <a:pt x="700" y="1504"/>
                  </a:cubicBezTo>
                  <a:cubicBezTo>
                    <a:pt x="693" y="1525"/>
                    <a:pt x="693" y="1525"/>
                    <a:pt x="693" y="1525"/>
                  </a:cubicBezTo>
                  <a:cubicBezTo>
                    <a:pt x="693" y="1548"/>
                    <a:pt x="693" y="1548"/>
                    <a:pt x="693" y="1548"/>
                  </a:cubicBezTo>
                  <a:cubicBezTo>
                    <a:pt x="700" y="1559"/>
                    <a:pt x="700" y="1559"/>
                    <a:pt x="700" y="1559"/>
                  </a:cubicBezTo>
                  <a:cubicBezTo>
                    <a:pt x="710" y="1557"/>
                    <a:pt x="710" y="1557"/>
                    <a:pt x="710" y="1557"/>
                  </a:cubicBezTo>
                  <a:cubicBezTo>
                    <a:pt x="712" y="1556"/>
                    <a:pt x="712" y="1556"/>
                    <a:pt x="712" y="1556"/>
                  </a:cubicBezTo>
                  <a:cubicBezTo>
                    <a:pt x="728" y="1557"/>
                    <a:pt x="728" y="1557"/>
                    <a:pt x="728" y="1557"/>
                  </a:cubicBezTo>
                  <a:cubicBezTo>
                    <a:pt x="736" y="1562"/>
                    <a:pt x="741" y="1569"/>
                    <a:pt x="746" y="1580"/>
                  </a:cubicBezTo>
                  <a:cubicBezTo>
                    <a:pt x="755" y="1583"/>
                    <a:pt x="755" y="1583"/>
                    <a:pt x="755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7" y="1583"/>
                    <a:pt x="757" y="1583"/>
                    <a:pt x="757" y="1583"/>
                  </a:cubicBezTo>
                  <a:cubicBezTo>
                    <a:pt x="793" y="1600"/>
                    <a:pt x="793" y="1600"/>
                    <a:pt x="793" y="1600"/>
                  </a:cubicBezTo>
                  <a:cubicBezTo>
                    <a:pt x="809" y="1605"/>
                    <a:pt x="809" y="1605"/>
                    <a:pt x="809" y="1605"/>
                  </a:cubicBezTo>
                  <a:cubicBezTo>
                    <a:pt x="831" y="1602"/>
                    <a:pt x="831" y="1602"/>
                    <a:pt x="831" y="1602"/>
                  </a:cubicBezTo>
                  <a:cubicBezTo>
                    <a:pt x="841" y="1589"/>
                    <a:pt x="841" y="1589"/>
                    <a:pt x="841" y="1589"/>
                  </a:cubicBezTo>
                  <a:cubicBezTo>
                    <a:pt x="853" y="1537"/>
                    <a:pt x="853" y="1537"/>
                    <a:pt x="853" y="1537"/>
                  </a:cubicBezTo>
                  <a:cubicBezTo>
                    <a:pt x="854" y="1509"/>
                    <a:pt x="854" y="1509"/>
                    <a:pt x="854" y="1509"/>
                  </a:cubicBezTo>
                  <a:cubicBezTo>
                    <a:pt x="854" y="1507"/>
                    <a:pt x="854" y="1507"/>
                    <a:pt x="854" y="1507"/>
                  </a:cubicBezTo>
                  <a:cubicBezTo>
                    <a:pt x="857" y="1506"/>
                    <a:pt x="857" y="1506"/>
                    <a:pt x="857" y="1506"/>
                  </a:cubicBezTo>
                  <a:cubicBezTo>
                    <a:pt x="858" y="1505"/>
                    <a:pt x="858" y="1505"/>
                    <a:pt x="858" y="1505"/>
                  </a:cubicBezTo>
                  <a:cubicBezTo>
                    <a:pt x="878" y="1488"/>
                    <a:pt x="878" y="1488"/>
                    <a:pt x="878" y="1488"/>
                  </a:cubicBezTo>
                  <a:cubicBezTo>
                    <a:pt x="889" y="1473"/>
                    <a:pt x="889" y="1473"/>
                    <a:pt x="889" y="1473"/>
                  </a:cubicBezTo>
                  <a:cubicBezTo>
                    <a:pt x="890" y="1472"/>
                    <a:pt x="890" y="1472"/>
                    <a:pt x="890" y="1472"/>
                  </a:cubicBezTo>
                  <a:cubicBezTo>
                    <a:pt x="911" y="1462"/>
                    <a:pt x="911" y="1462"/>
                    <a:pt x="911" y="1462"/>
                  </a:cubicBezTo>
                  <a:cubicBezTo>
                    <a:pt x="924" y="1455"/>
                    <a:pt x="924" y="1455"/>
                    <a:pt x="924" y="1455"/>
                  </a:cubicBezTo>
                  <a:cubicBezTo>
                    <a:pt x="940" y="1449"/>
                    <a:pt x="940" y="1449"/>
                    <a:pt x="940" y="1449"/>
                  </a:cubicBezTo>
                  <a:cubicBezTo>
                    <a:pt x="931" y="1417"/>
                    <a:pt x="931" y="1417"/>
                    <a:pt x="931" y="1417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29"/>
                    <a:pt x="986" y="1429"/>
                    <a:pt x="986" y="1429"/>
                  </a:cubicBezTo>
                  <a:cubicBezTo>
                    <a:pt x="992" y="1409"/>
                    <a:pt x="992" y="1409"/>
                    <a:pt x="992" y="1409"/>
                  </a:cubicBezTo>
                  <a:cubicBezTo>
                    <a:pt x="992" y="1405"/>
                    <a:pt x="992" y="1405"/>
                    <a:pt x="992" y="1405"/>
                  </a:cubicBezTo>
                  <a:cubicBezTo>
                    <a:pt x="995" y="1407"/>
                    <a:pt x="995" y="1407"/>
                    <a:pt x="995" y="1407"/>
                  </a:cubicBezTo>
                  <a:cubicBezTo>
                    <a:pt x="997" y="1407"/>
                    <a:pt x="997" y="1407"/>
                    <a:pt x="997" y="1407"/>
                  </a:cubicBezTo>
                  <a:cubicBezTo>
                    <a:pt x="1014" y="1411"/>
                    <a:pt x="1014" y="1411"/>
                    <a:pt x="1014" y="1411"/>
                  </a:cubicBezTo>
                  <a:cubicBezTo>
                    <a:pt x="1022" y="1411"/>
                    <a:pt x="1022" y="1411"/>
                    <a:pt x="1022" y="1411"/>
                  </a:cubicBezTo>
                  <a:cubicBezTo>
                    <a:pt x="1038" y="1393"/>
                    <a:pt x="1038" y="1393"/>
                    <a:pt x="1038" y="1393"/>
                  </a:cubicBezTo>
                  <a:cubicBezTo>
                    <a:pt x="1039" y="1393"/>
                    <a:pt x="1039" y="1393"/>
                    <a:pt x="1039" y="1393"/>
                  </a:cubicBezTo>
                  <a:cubicBezTo>
                    <a:pt x="1040" y="1392"/>
                    <a:pt x="1040" y="1392"/>
                    <a:pt x="1040" y="1392"/>
                  </a:cubicBezTo>
                  <a:cubicBezTo>
                    <a:pt x="1041" y="1392"/>
                    <a:pt x="1041" y="1392"/>
                    <a:pt x="1041" y="1392"/>
                  </a:cubicBezTo>
                  <a:cubicBezTo>
                    <a:pt x="1062" y="1388"/>
                    <a:pt x="1062" y="1388"/>
                    <a:pt x="1062" y="1388"/>
                  </a:cubicBezTo>
                  <a:cubicBezTo>
                    <a:pt x="1080" y="1371"/>
                    <a:pt x="1080" y="1371"/>
                    <a:pt x="1080" y="1371"/>
                  </a:cubicBezTo>
                  <a:cubicBezTo>
                    <a:pt x="1090" y="1357"/>
                    <a:pt x="1090" y="1357"/>
                    <a:pt x="1090" y="1357"/>
                  </a:cubicBezTo>
                  <a:cubicBezTo>
                    <a:pt x="1090" y="1340"/>
                    <a:pt x="1090" y="1340"/>
                    <a:pt x="1090" y="1340"/>
                  </a:cubicBezTo>
                  <a:cubicBezTo>
                    <a:pt x="1090" y="1334"/>
                    <a:pt x="1093" y="1329"/>
                    <a:pt x="1099" y="1326"/>
                  </a:cubicBezTo>
                  <a:cubicBezTo>
                    <a:pt x="1099" y="1326"/>
                    <a:pt x="1099" y="1326"/>
                    <a:pt x="1099" y="1326"/>
                  </a:cubicBezTo>
                  <a:cubicBezTo>
                    <a:pt x="1101" y="1326"/>
                    <a:pt x="1101" y="1326"/>
                    <a:pt x="1101" y="1326"/>
                  </a:cubicBezTo>
                  <a:cubicBezTo>
                    <a:pt x="1102" y="1326"/>
                    <a:pt x="1102" y="1326"/>
                    <a:pt x="1102" y="1326"/>
                  </a:cubicBezTo>
                  <a:cubicBezTo>
                    <a:pt x="1122" y="1328"/>
                    <a:pt x="1122" y="1328"/>
                    <a:pt x="1122" y="1328"/>
                  </a:cubicBezTo>
                  <a:cubicBezTo>
                    <a:pt x="1131" y="1323"/>
                    <a:pt x="1131" y="1323"/>
                    <a:pt x="1131" y="1323"/>
                  </a:cubicBezTo>
                  <a:cubicBezTo>
                    <a:pt x="1134" y="1308"/>
                    <a:pt x="1134" y="1308"/>
                    <a:pt x="1134" y="1308"/>
                  </a:cubicBezTo>
                  <a:cubicBezTo>
                    <a:pt x="1155" y="1302"/>
                    <a:pt x="1155" y="1302"/>
                    <a:pt x="1155" y="1302"/>
                  </a:cubicBezTo>
                  <a:cubicBezTo>
                    <a:pt x="1156" y="1302"/>
                    <a:pt x="1156" y="1302"/>
                    <a:pt x="1156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84" y="1305"/>
                    <a:pt x="1184" y="1305"/>
                    <a:pt x="1184" y="1305"/>
                  </a:cubicBezTo>
                  <a:cubicBezTo>
                    <a:pt x="1205" y="1300"/>
                    <a:pt x="1205" y="1300"/>
                    <a:pt x="1205" y="1300"/>
                  </a:cubicBezTo>
                  <a:cubicBezTo>
                    <a:pt x="1217" y="1287"/>
                    <a:pt x="1217" y="1287"/>
                    <a:pt x="1217" y="1287"/>
                  </a:cubicBezTo>
                  <a:cubicBezTo>
                    <a:pt x="1226" y="1270"/>
                    <a:pt x="1226" y="1270"/>
                    <a:pt x="1226" y="1270"/>
                  </a:cubicBezTo>
                  <a:cubicBezTo>
                    <a:pt x="1210" y="1253"/>
                    <a:pt x="1210" y="1253"/>
                    <a:pt x="1210" y="1253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3" y="1221"/>
                    <a:pt x="1203" y="1221"/>
                    <a:pt x="1203" y="1221"/>
                  </a:cubicBezTo>
                  <a:cubicBezTo>
                    <a:pt x="1203" y="1220"/>
                    <a:pt x="1203" y="1220"/>
                    <a:pt x="1203" y="1220"/>
                  </a:cubicBezTo>
                  <a:cubicBezTo>
                    <a:pt x="1212" y="1203"/>
                    <a:pt x="1212" y="1203"/>
                    <a:pt x="1212" y="1203"/>
                  </a:cubicBezTo>
                  <a:cubicBezTo>
                    <a:pt x="1212" y="1198"/>
                    <a:pt x="1215" y="1190"/>
                    <a:pt x="1224" y="1182"/>
                  </a:cubicBezTo>
                  <a:cubicBezTo>
                    <a:pt x="1235" y="1159"/>
                    <a:pt x="1235" y="1159"/>
                    <a:pt x="1235" y="1159"/>
                  </a:cubicBezTo>
                  <a:cubicBezTo>
                    <a:pt x="1235" y="1157"/>
                    <a:pt x="1235" y="1157"/>
                    <a:pt x="1235" y="1157"/>
                  </a:cubicBezTo>
                  <a:cubicBezTo>
                    <a:pt x="1236" y="1157"/>
                    <a:pt x="1236" y="1157"/>
                    <a:pt x="1236" y="1157"/>
                  </a:cubicBezTo>
                  <a:cubicBezTo>
                    <a:pt x="1247" y="1141"/>
                    <a:pt x="1247" y="1141"/>
                    <a:pt x="1247" y="1141"/>
                  </a:cubicBezTo>
                  <a:cubicBezTo>
                    <a:pt x="1263" y="1109"/>
                    <a:pt x="1263" y="1109"/>
                    <a:pt x="1263" y="1109"/>
                  </a:cubicBezTo>
                  <a:cubicBezTo>
                    <a:pt x="1278" y="1130"/>
                    <a:pt x="1278" y="1130"/>
                    <a:pt x="1278" y="1130"/>
                  </a:cubicBezTo>
                  <a:cubicBezTo>
                    <a:pt x="1279" y="1131"/>
                    <a:pt x="1279" y="1131"/>
                    <a:pt x="1279" y="1131"/>
                  </a:cubicBezTo>
                  <a:cubicBezTo>
                    <a:pt x="1279" y="1132"/>
                    <a:pt x="1279" y="1132"/>
                    <a:pt x="1279" y="1132"/>
                  </a:cubicBezTo>
                  <a:cubicBezTo>
                    <a:pt x="1284" y="1153"/>
                    <a:pt x="1284" y="1153"/>
                    <a:pt x="1284" y="1153"/>
                  </a:cubicBezTo>
                  <a:cubicBezTo>
                    <a:pt x="1284" y="1154"/>
                    <a:pt x="1284" y="1154"/>
                    <a:pt x="1284" y="1154"/>
                  </a:cubicBezTo>
                  <a:cubicBezTo>
                    <a:pt x="1287" y="1175"/>
                    <a:pt x="1287" y="1175"/>
                    <a:pt x="1287" y="1175"/>
                  </a:cubicBezTo>
                  <a:cubicBezTo>
                    <a:pt x="1302" y="1182"/>
                    <a:pt x="1302" y="1182"/>
                    <a:pt x="1302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7" y="1184"/>
                    <a:pt x="1307" y="1184"/>
                    <a:pt x="1307" y="1184"/>
                  </a:cubicBezTo>
                  <a:cubicBezTo>
                    <a:pt x="1308" y="1183"/>
                    <a:pt x="1308" y="1183"/>
                    <a:pt x="1308" y="1183"/>
                  </a:cubicBezTo>
                  <a:cubicBezTo>
                    <a:pt x="1321" y="1161"/>
                    <a:pt x="1321" y="1161"/>
                    <a:pt x="1321" y="1161"/>
                  </a:cubicBezTo>
                  <a:cubicBezTo>
                    <a:pt x="1328" y="1140"/>
                    <a:pt x="1328" y="1140"/>
                    <a:pt x="1328" y="1140"/>
                  </a:cubicBezTo>
                  <a:cubicBezTo>
                    <a:pt x="1331" y="1141"/>
                    <a:pt x="1331" y="1141"/>
                    <a:pt x="1331" y="1141"/>
                  </a:cubicBezTo>
                  <a:cubicBezTo>
                    <a:pt x="1335" y="1142"/>
                    <a:pt x="1335" y="1142"/>
                    <a:pt x="1335" y="1142"/>
                  </a:cubicBezTo>
                  <a:cubicBezTo>
                    <a:pt x="1365" y="1152"/>
                    <a:pt x="1365" y="1152"/>
                    <a:pt x="1365" y="1152"/>
                  </a:cubicBezTo>
                  <a:cubicBezTo>
                    <a:pt x="1380" y="1141"/>
                    <a:pt x="1380" y="1141"/>
                    <a:pt x="1380" y="1141"/>
                  </a:cubicBezTo>
                  <a:cubicBezTo>
                    <a:pt x="1381" y="1140"/>
                    <a:pt x="1381" y="1140"/>
                    <a:pt x="1381" y="1140"/>
                  </a:cubicBezTo>
                  <a:cubicBezTo>
                    <a:pt x="1383" y="1140"/>
                    <a:pt x="1383" y="1140"/>
                    <a:pt x="1383" y="1140"/>
                  </a:cubicBezTo>
                  <a:cubicBezTo>
                    <a:pt x="1398" y="1138"/>
                    <a:pt x="1398" y="1138"/>
                    <a:pt x="1398" y="1138"/>
                  </a:cubicBezTo>
                  <a:cubicBezTo>
                    <a:pt x="1408" y="1121"/>
                    <a:pt x="1408" y="1121"/>
                    <a:pt x="1408" y="1121"/>
                  </a:cubicBezTo>
                  <a:cubicBezTo>
                    <a:pt x="1408" y="1098"/>
                    <a:pt x="1408" y="1098"/>
                    <a:pt x="1408" y="1098"/>
                  </a:cubicBezTo>
                  <a:cubicBezTo>
                    <a:pt x="1416" y="1065"/>
                    <a:pt x="1416" y="1065"/>
                    <a:pt x="1416" y="1065"/>
                  </a:cubicBezTo>
                  <a:cubicBezTo>
                    <a:pt x="1418" y="1066"/>
                    <a:pt x="1418" y="1066"/>
                    <a:pt x="1418" y="1066"/>
                  </a:cubicBezTo>
                  <a:cubicBezTo>
                    <a:pt x="1421" y="1066"/>
                    <a:pt x="1421" y="1066"/>
                    <a:pt x="1421" y="1066"/>
                  </a:cubicBezTo>
                  <a:cubicBezTo>
                    <a:pt x="1444" y="1071"/>
                    <a:pt x="1444" y="1071"/>
                    <a:pt x="1444" y="1071"/>
                  </a:cubicBezTo>
                  <a:cubicBezTo>
                    <a:pt x="1455" y="1052"/>
                    <a:pt x="1455" y="1052"/>
                    <a:pt x="1455" y="1052"/>
                  </a:cubicBezTo>
                  <a:cubicBezTo>
                    <a:pt x="1456" y="1052"/>
                    <a:pt x="1456" y="1052"/>
                    <a:pt x="1456" y="1052"/>
                  </a:cubicBezTo>
                  <a:cubicBezTo>
                    <a:pt x="1458" y="1052"/>
                    <a:pt x="1458" y="1052"/>
                    <a:pt x="1458" y="1052"/>
                  </a:cubicBezTo>
                  <a:cubicBezTo>
                    <a:pt x="1479" y="1050"/>
                    <a:pt x="1479" y="1050"/>
                    <a:pt x="1479" y="1050"/>
                  </a:cubicBezTo>
                  <a:cubicBezTo>
                    <a:pt x="1482" y="1050"/>
                    <a:pt x="1482" y="1050"/>
                    <a:pt x="1482" y="1050"/>
                  </a:cubicBezTo>
                  <a:cubicBezTo>
                    <a:pt x="1482" y="1051"/>
                    <a:pt x="1482" y="1051"/>
                    <a:pt x="1482" y="1051"/>
                  </a:cubicBezTo>
                  <a:cubicBezTo>
                    <a:pt x="1484" y="1052"/>
                    <a:pt x="1484" y="1052"/>
                    <a:pt x="1484" y="1052"/>
                  </a:cubicBezTo>
                  <a:cubicBezTo>
                    <a:pt x="1495" y="1067"/>
                    <a:pt x="1495" y="1067"/>
                    <a:pt x="1495" y="1067"/>
                  </a:cubicBezTo>
                  <a:cubicBezTo>
                    <a:pt x="1495" y="1068"/>
                    <a:pt x="1495" y="1068"/>
                    <a:pt x="1495" y="1068"/>
                  </a:cubicBezTo>
                  <a:cubicBezTo>
                    <a:pt x="1496" y="1069"/>
                    <a:pt x="1496" y="1069"/>
                    <a:pt x="1496" y="1069"/>
                  </a:cubicBezTo>
                  <a:cubicBezTo>
                    <a:pt x="1496" y="1071"/>
                    <a:pt x="1496" y="1071"/>
                    <a:pt x="1496" y="1071"/>
                  </a:cubicBezTo>
                  <a:cubicBezTo>
                    <a:pt x="1498" y="1092"/>
                    <a:pt x="1498" y="1092"/>
                    <a:pt x="1498" y="1092"/>
                  </a:cubicBezTo>
                  <a:cubicBezTo>
                    <a:pt x="1509" y="1102"/>
                    <a:pt x="1509" y="1102"/>
                    <a:pt x="1509" y="1102"/>
                  </a:cubicBezTo>
                  <a:cubicBezTo>
                    <a:pt x="1524" y="1088"/>
                    <a:pt x="1524" y="1088"/>
                    <a:pt x="1524" y="1088"/>
                  </a:cubicBezTo>
                  <a:cubicBezTo>
                    <a:pt x="1527" y="1092"/>
                    <a:pt x="1527" y="1092"/>
                    <a:pt x="1527" y="1092"/>
                  </a:cubicBezTo>
                  <a:cubicBezTo>
                    <a:pt x="1532" y="1097"/>
                    <a:pt x="1534" y="1103"/>
                    <a:pt x="1534" y="1109"/>
                  </a:cubicBezTo>
                  <a:cubicBezTo>
                    <a:pt x="1534" y="1128"/>
                    <a:pt x="1534" y="1128"/>
                    <a:pt x="1534" y="1128"/>
                  </a:cubicBezTo>
                  <a:cubicBezTo>
                    <a:pt x="1527" y="1147"/>
                    <a:pt x="1527" y="1147"/>
                    <a:pt x="1527" y="1147"/>
                  </a:cubicBezTo>
                  <a:cubicBezTo>
                    <a:pt x="1532" y="1155"/>
                    <a:pt x="1532" y="1155"/>
                    <a:pt x="1532" y="1155"/>
                  </a:cubicBezTo>
                  <a:cubicBezTo>
                    <a:pt x="1543" y="1167"/>
                    <a:pt x="1543" y="1167"/>
                    <a:pt x="1543" y="1167"/>
                  </a:cubicBezTo>
                  <a:cubicBezTo>
                    <a:pt x="1587" y="1173"/>
                    <a:pt x="1587" y="1173"/>
                    <a:pt x="1587" y="1173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3" y="1179"/>
                    <a:pt x="1593" y="1179"/>
                    <a:pt x="1593" y="1179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07" y="1161"/>
                    <a:pt x="1607" y="1161"/>
                  </a:cubicBezTo>
                  <a:cubicBezTo>
                    <a:pt x="1617" y="1150"/>
                    <a:pt x="1617" y="1150"/>
                    <a:pt x="1617" y="1150"/>
                  </a:cubicBezTo>
                  <a:cubicBezTo>
                    <a:pt x="1613" y="1134"/>
                    <a:pt x="1613" y="1134"/>
                    <a:pt x="1613" y="1134"/>
                  </a:cubicBezTo>
                  <a:cubicBezTo>
                    <a:pt x="1602" y="1067"/>
                    <a:pt x="1602" y="1067"/>
                    <a:pt x="1602" y="1067"/>
                  </a:cubicBezTo>
                  <a:cubicBezTo>
                    <a:pt x="1632" y="1081"/>
                    <a:pt x="1632" y="1081"/>
                    <a:pt x="1632" y="1081"/>
                  </a:cubicBezTo>
                  <a:cubicBezTo>
                    <a:pt x="1633" y="1081"/>
                    <a:pt x="1633" y="1081"/>
                    <a:pt x="1633" y="1081"/>
                  </a:cubicBezTo>
                  <a:cubicBezTo>
                    <a:pt x="1634" y="1081"/>
                    <a:pt x="1634" y="1081"/>
                    <a:pt x="1634" y="1081"/>
                  </a:cubicBezTo>
                  <a:cubicBezTo>
                    <a:pt x="1648" y="1098"/>
                    <a:pt x="1648" y="1098"/>
                    <a:pt x="1648" y="1098"/>
                  </a:cubicBezTo>
                  <a:cubicBezTo>
                    <a:pt x="1657" y="1107"/>
                    <a:pt x="1657" y="1107"/>
                    <a:pt x="1657" y="1107"/>
                  </a:cubicBezTo>
                  <a:cubicBezTo>
                    <a:pt x="1669" y="1098"/>
                    <a:pt x="1669" y="1098"/>
                    <a:pt x="1669" y="1098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5" y="1050"/>
                    <a:pt x="1715" y="1050"/>
                    <a:pt x="1715" y="1050"/>
                  </a:cubicBezTo>
                  <a:cubicBezTo>
                    <a:pt x="1730" y="1038"/>
                    <a:pt x="1730" y="1038"/>
                    <a:pt x="1730" y="1038"/>
                  </a:cubicBezTo>
                  <a:cubicBezTo>
                    <a:pt x="1748" y="1013"/>
                    <a:pt x="1748" y="1013"/>
                    <a:pt x="1748" y="1013"/>
                  </a:cubicBezTo>
                  <a:cubicBezTo>
                    <a:pt x="1749" y="1011"/>
                    <a:pt x="1749" y="1011"/>
                    <a:pt x="1749" y="1011"/>
                  </a:cubicBezTo>
                  <a:cubicBezTo>
                    <a:pt x="1774" y="1017"/>
                    <a:pt x="1774" y="1017"/>
                    <a:pt x="1774" y="1017"/>
                  </a:cubicBezTo>
                  <a:cubicBezTo>
                    <a:pt x="1785" y="1017"/>
                    <a:pt x="1785" y="1017"/>
                    <a:pt x="1785" y="1017"/>
                  </a:cubicBezTo>
                  <a:cubicBezTo>
                    <a:pt x="1785" y="1008"/>
                    <a:pt x="1787" y="1001"/>
                    <a:pt x="1788" y="997"/>
                  </a:cubicBezTo>
                  <a:cubicBezTo>
                    <a:pt x="1806" y="976"/>
                    <a:pt x="1806" y="976"/>
                    <a:pt x="1806" y="976"/>
                  </a:cubicBezTo>
                  <a:cubicBezTo>
                    <a:pt x="1812" y="973"/>
                    <a:pt x="1812" y="973"/>
                    <a:pt x="1812" y="973"/>
                  </a:cubicBezTo>
                  <a:cubicBezTo>
                    <a:pt x="1833" y="980"/>
                    <a:pt x="1833" y="980"/>
                    <a:pt x="1833" y="980"/>
                  </a:cubicBezTo>
                  <a:cubicBezTo>
                    <a:pt x="1858" y="977"/>
                    <a:pt x="1858" y="977"/>
                    <a:pt x="1858" y="977"/>
                  </a:cubicBezTo>
                  <a:cubicBezTo>
                    <a:pt x="1875" y="959"/>
                    <a:pt x="1875" y="959"/>
                    <a:pt x="1875" y="959"/>
                  </a:cubicBezTo>
                  <a:cubicBezTo>
                    <a:pt x="1883" y="943"/>
                    <a:pt x="1883" y="943"/>
                    <a:pt x="1883" y="943"/>
                  </a:cubicBezTo>
                  <a:cubicBezTo>
                    <a:pt x="1878" y="935"/>
                    <a:pt x="1878" y="935"/>
                    <a:pt x="1878" y="935"/>
                  </a:cubicBezTo>
                  <a:cubicBezTo>
                    <a:pt x="1863" y="942"/>
                    <a:pt x="1863" y="942"/>
                    <a:pt x="1863" y="942"/>
                  </a:cubicBezTo>
                  <a:cubicBezTo>
                    <a:pt x="1862" y="941"/>
                    <a:pt x="1862" y="941"/>
                    <a:pt x="1862" y="941"/>
                  </a:cubicBezTo>
                  <a:cubicBezTo>
                    <a:pt x="1861" y="940"/>
                    <a:pt x="1861" y="940"/>
                    <a:pt x="1861" y="940"/>
                  </a:cubicBezTo>
                  <a:cubicBezTo>
                    <a:pt x="1842" y="923"/>
                    <a:pt x="1842" y="923"/>
                    <a:pt x="1842" y="923"/>
                  </a:cubicBezTo>
                  <a:cubicBezTo>
                    <a:pt x="1841" y="922"/>
                    <a:pt x="1841" y="922"/>
                    <a:pt x="1841" y="922"/>
                  </a:cubicBezTo>
                  <a:cubicBezTo>
                    <a:pt x="1849" y="894"/>
                    <a:pt x="1849" y="894"/>
                    <a:pt x="1849" y="894"/>
                  </a:cubicBezTo>
                  <a:cubicBezTo>
                    <a:pt x="1851" y="872"/>
                    <a:pt x="1851" y="872"/>
                    <a:pt x="1851" y="872"/>
                  </a:cubicBezTo>
                  <a:cubicBezTo>
                    <a:pt x="1845" y="855"/>
                    <a:pt x="1845" y="855"/>
                    <a:pt x="1845" y="855"/>
                  </a:cubicBezTo>
                  <a:cubicBezTo>
                    <a:pt x="1831" y="849"/>
                    <a:pt x="1831" y="849"/>
                    <a:pt x="1831" y="849"/>
                  </a:cubicBezTo>
                  <a:cubicBezTo>
                    <a:pt x="1831" y="848"/>
                    <a:pt x="1831" y="848"/>
                    <a:pt x="1831" y="848"/>
                  </a:cubicBezTo>
                  <a:cubicBezTo>
                    <a:pt x="1830" y="847"/>
                    <a:pt x="1830" y="847"/>
                    <a:pt x="1830" y="847"/>
                  </a:cubicBezTo>
                  <a:cubicBezTo>
                    <a:pt x="1829" y="846"/>
                    <a:pt x="1829" y="846"/>
                    <a:pt x="1829" y="846"/>
                  </a:cubicBezTo>
                  <a:cubicBezTo>
                    <a:pt x="1816" y="821"/>
                    <a:pt x="1816" y="821"/>
                    <a:pt x="1816" y="821"/>
                  </a:cubicBezTo>
                  <a:cubicBezTo>
                    <a:pt x="1814" y="818"/>
                    <a:pt x="1814" y="818"/>
                    <a:pt x="1814" y="818"/>
                  </a:cubicBezTo>
                  <a:cubicBezTo>
                    <a:pt x="1796" y="839"/>
                    <a:pt x="1796" y="839"/>
                    <a:pt x="1796" y="839"/>
                  </a:cubicBezTo>
                  <a:cubicBezTo>
                    <a:pt x="1778" y="850"/>
                    <a:pt x="1778" y="850"/>
                    <a:pt x="1778" y="850"/>
                  </a:cubicBezTo>
                  <a:cubicBezTo>
                    <a:pt x="1774" y="852"/>
                    <a:pt x="1774" y="852"/>
                    <a:pt x="1774" y="852"/>
                  </a:cubicBezTo>
                  <a:cubicBezTo>
                    <a:pt x="1773" y="851"/>
                    <a:pt x="1773" y="851"/>
                    <a:pt x="1773" y="851"/>
                  </a:cubicBezTo>
                  <a:cubicBezTo>
                    <a:pt x="1772" y="849"/>
                    <a:pt x="1772" y="849"/>
                    <a:pt x="1772" y="849"/>
                  </a:cubicBezTo>
                  <a:cubicBezTo>
                    <a:pt x="1753" y="831"/>
                    <a:pt x="1753" y="831"/>
                    <a:pt x="1753" y="831"/>
                  </a:cubicBezTo>
                  <a:cubicBezTo>
                    <a:pt x="1753" y="830"/>
                    <a:pt x="1753" y="830"/>
                    <a:pt x="1753" y="830"/>
                  </a:cubicBezTo>
                  <a:cubicBezTo>
                    <a:pt x="1739" y="801"/>
                    <a:pt x="1739" y="801"/>
                    <a:pt x="1739" y="801"/>
                  </a:cubicBezTo>
                  <a:cubicBezTo>
                    <a:pt x="1739" y="800"/>
                    <a:pt x="1739" y="800"/>
                    <a:pt x="1739" y="800"/>
                  </a:cubicBezTo>
                  <a:cubicBezTo>
                    <a:pt x="1733" y="779"/>
                    <a:pt x="1733" y="779"/>
                    <a:pt x="1733" y="779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46"/>
                    <a:pt x="1733" y="746"/>
                    <a:pt x="1733" y="746"/>
                  </a:cubicBezTo>
                  <a:cubicBezTo>
                    <a:pt x="1730" y="727"/>
                    <a:pt x="1730" y="727"/>
                    <a:pt x="1730" y="727"/>
                  </a:cubicBezTo>
                  <a:cubicBezTo>
                    <a:pt x="1716" y="722"/>
                    <a:pt x="1716" y="722"/>
                    <a:pt x="1716" y="722"/>
                  </a:cubicBezTo>
                  <a:cubicBezTo>
                    <a:pt x="1715" y="722"/>
                    <a:pt x="1715" y="722"/>
                    <a:pt x="1715" y="722"/>
                  </a:cubicBezTo>
                  <a:cubicBezTo>
                    <a:pt x="1715" y="721"/>
                    <a:pt x="1715" y="721"/>
                    <a:pt x="1715" y="721"/>
                  </a:cubicBezTo>
                  <a:cubicBezTo>
                    <a:pt x="1681" y="694"/>
                    <a:pt x="1681" y="694"/>
                    <a:pt x="1681" y="694"/>
                  </a:cubicBezTo>
                  <a:cubicBezTo>
                    <a:pt x="1683" y="691"/>
                    <a:pt x="1683" y="691"/>
                    <a:pt x="1683" y="691"/>
                  </a:cubicBezTo>
                  <a:cubicBezTo>
                    <a:pt x="1699" y="674"/>
                    <a:pt x="1699" y="674"/>
                    <a:pt x="1699" y="674"/>
                  </a:cubicBezTo>
                  <a:cubicBezTo>
                    <a:pt x="1699" y="673"/>
                    <a:pt x="1699" y="673"/>
                    <a:pt x="1699" y="673"/>
                  </a:cubicBezTo>
                  <a:cubicBezTo>
                    <a:pt x="1699" y="672"/>
                    <a:pt x="1699" y="672"/>
                    <a:pt x="1699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19" y="670"/>
                    <a:pt x="1719" y="670"/>
                    <a:pt x="1719" y="670"/>
                  </a:cubicBezTo>
                  <a:cubicBezTo>
                    <a:pt x="1720" y="670"/>
                    <a:pt x="1720" y="670"/>
                    <a:pt x="1720" y="670"/>
                  </a:cubicBezTo>
                  <a:cubicBezTo>
                    <a:pt x="1725" y="670"/>
                    <a:pt x="1730" y="673"/>
                    <a:pt x="1735" y="678"/>
                  </a:cubicBezTo>
                  <a:cubicBezTo>
                    <a:pt x="1749" y="690"/>
                    <a:pt x="1749" y="690"/>
                    <a:pt x="1749" y="690"/>
                  </a:cubicBezTo>
                  <a:cubicBezTo>
                    <a:pt x="1765" y="677"/>
                    <a:pt x="1765" y="677"/>
                    <a:pt x="1765" y="677"/>
                  </a:cubicBezTo>
                  <a:cubicBezTo>
                    <a:pt x="1777" y="661"/>
                    <a:pt x="1777" y="661"/>
                    <a:pt x="1777" y="661"/>
                  </a:cubicBezTo>
                  <a:cubicBezTo>
                    <a:pt x="1777" y="648"/>
                    <a:pt x="1777" y="648"/>
                    <a:pt x="1777" y="648"/>
                  </a:cubicBezTo>
                  <a:cubicBezTo>
                    <a:pt x="1773" y="614"/>
                    <a:pt x="1773" y="614"/>
                    <a:pt x="1773" y="614"/>
                  </a:cubicBezTo>
                  <a:cubicBezTo>
                    <a:pt x="1769" y="600"/>
                    <a:pt x="1769" y="600"/>
                    <a:pt x="1769" y="600"/>
                  </a:cubicBezTo>
                  <a:cubicBezTo>
                    <a:pt x="1746" y="596"/>
                    <a:pt x="1746" y="596"/>
                    <a:pt x="1746" y="596"/>
                  </a:cubicBezTo>
                  <a:cubicBezTo>
                    <a:pt x="1746" y="582"/>
                    <a:pt x="1746" y="582"/>
                    <a:pt x="1746" y="582"/>
                  </a:cubicBezTo>
                  <a:cubicBezTo>
                    <a:pt x="1725" y="556"/>
                    <a:pt x="1725" y="556"/>
                    <a:pt x="1725" y="556"/>
                  </a:cubicBezTo>
                  <a:cubicBezTo>
                    <a:pt x="1724" y="555"/>
                    <a:pt x="1724" y="555"/>
                    <a:pt x="1724" y="555"/>
                  </a:cubicBezTo>
                  <a:cubicBezTo>
                    <a:pt x="1714" y="536"/>
                    <a:pt x="1714" y="536"/>
                    <a:pt x="1714" y="536"/>
                  </a:cubicBezTo>
                  <a:cubicBezTo>
                    <a:pt x="1711" y="534"/>
                    <a:pt x="1711" y="534"/>
                    <a:pt x="1711" y="534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35" y="501"/>
                    <a:pt x="1735" y="501"/>
                    <a:pt x="1735" y="501"/>
                  </a:cubicBezTo>
                  <a:cubicBezTo>
                    <a:pt x="1735" y="500"/>
                    <a:pt x="1735" y="500"/>
                    <a:pt x="1735" y="500"/>
                  </a:cubicBezTo>
                  <a:cubicBezTo>
                    <a:pt x="1736" y="499"/>
                    <a:pt x="1736" y="499"/>
                    <a:pt x="1736" y="499"/>
                  </a:cubicBezTo>
                  <a:cubicBezTo>
                    <a:pt x="1736" y="498"/>
                    <a:pt x="1736" y="498"/>
                    <a:pt x="1736" y="498"/>
                  </a:cubicBezTo>
                  <a:cubicBezTo>
                    <a:pt x="1738" y="498"/>
                    <a:pt x="1738" y="498"/>
                    <a:pt x="1738" y="498"/>
                  </a:cubicBezTo>
                  <a:cubicBezTo>
                    <a:pt x="1747" y="497"/>
                    <a:pt x="1747" y="497"/>
                    <a:pt x="1747" y="497"/>
                  </a:cubicBezTo>
                  <a:cubicBezTo>
                    <a:pt x="1759" y="487"/>
                    <a:pt x="1759" y="487"/>
                    <a:pt x="1759" y="487"/>
                  </a:cubicBezTo>
                  <a:cubicBezTo>
                    <a:pt x="1773" y="445"/>
                    <a:pt x="1773" y="445"/>
                    <a:pt x="1773" y="445"/>
                  </a:cubicBezTo>
                  <a:cubicBezTo>
                    <a:pt x="1774" y="445"/>
                    <a:pt x="1774" y="445"/>
                    <a:pt x="1774" y="445"/>
                  </a:cubicBezTo>
                  <a:cubicBezTo>
                    <a:pt x="1774" y="444"/>
                    <a:pt x="1774" y="444"/>
                    <a:pt x="1774" y="444"/>
                  </a:cubicBezTo>
                  <a:cubicBezTo>
                    <a:pt x="1791" y="425"/>
                    <a:pt x="1791" y="425"/>
                    <a:pt x="1791" y="425"/>
                  </a:cubicBezTo>
                  <a:cubicBezTo>
                    <a:pt x="1791" y="424"/>
                    <a:pt x="1791" y="424"/>
                    <a:pt x="1791" y="424"/>
                  </a:cubicBezTo>
                  <a:cubicBezTo>
                    <a:pt x="1792" y="424"/>
                    <a:pt x="1792" y="424"/>
                    <a:pt x="1792" y="424"/>
                  </a:cubicBezTo>
                  <a:cubicBezTo>
                    <a:pt x="1793" y="424"/>
                    <a:pt x="1793" y="424"/>
                    <a:pt x="1793" y="424"/>
                  </a:cubicBezTo>
                  <a:cubicBezTo>
                    <a:pt x="1812" y="419"/>
                    <a:pt x="1812" y="419"/>
                    <a:pt x="1812" y="419"/>
                  </a:cubicBezTo>
                  <a:cubicBezTo>
                    <a:pt x="1812" y="421"/>
                    <a:pt x="1812" y="421"/>
                    <a:pt x="1812" y="421"/>
                  </a:cubicBezTo>
                  <a:cubicBezTo>
                    <a:pt x="1824" y="431"/>
                    <a:pt x="1824" y="431"/>
                    <a:pt x="1824" y="431"/>
                  </a:cubicBezTo>
                  <a:cubicBezTo>
                    <a:pt x="1829" y="432"/>
                    <a:pt x="1829" y="432"/>
                    <a:pt x="1829" y="432"/>
                  </a:cubicBezTo>
                  <a:cubicBezTo>
                    <a:pt x="1836" y="400"/>
                    <a:pt x="1836" y="400"/>
                    <a:pt x="1836" y="400"/>
                  </a:cubicBezTo>
                  <a:cubicBezTo>
                    <a:pt x="1829" y="376"/>
                    <a:pt x="1829" y="376"/>
                    <a:pt x="1829" y="376"/>
                  </a:cubicBezTo>
                  <a:cubicBezTo>
                    <a:pt x="1827" y="375"/>
                    <a:pt x="1827" y="375"/>
                    <a:pt x="1827" y="375"/>
                  </a:cubicBezTo>
                  <a:cubicBezTo>
                    <a:pt x="1827" y="373"/>
                    <a:pt x="1827" y="373"/>
                    <a:pt x="1827" y="373"/>
                  </a:cubicBezTo>
                  <a:cubicBezTo>
                    <a:pt x="1831" y="347"/>
                    <a:pt x="1831" y="347"/>
                    <a:pt x="1831" y="347"/>
                  </a:cubicBezTo>
                  <a:cubicBezTo>
                    <a:pt x="1831" y="345"/>
                    <a:pt x="1831" y="345"/>
                    <a:pt x="1831" y="345"/>
                  </a:cubicBezTo>
                  <a:cubicBezTo>
                    <a:pt x="1843" y="331"/>
                    <a:pt x="1843" y="331"/>
                    <a:pt x="1843" y="331"/>
                  </a:cubicBezTo>
                  <a:cubicBezTo>
                    <a:pt x="1852" y="316"/>
                    <a:pt x="1852" y="316"/>
                    <a:pt x="1852" y="316"/>
                  </a:cubicBezTo>
                  <a:cubicBezTo>
                    <a:pt x="1853" y="304"/>
                    <a:pt x="1853" y="304"/>
                    <a:pt x="1853" y="304"/>
                  </a:cubicBezTo>
                  <a:cubicBezTo>
                    <a:pt x="1853" y="297"/>
                    <a:pt x="1850" y="287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46"/>
                    <a:pt x="1843" y="246"/>
                    <a:pt x="1843" y="246"/>
                  </a:cubicBezTo>
                  <a:cubicBezTo>
                    <a:pt x="1843" y="245"/>
                    <a:pt x="1843" y="245"/>
                    <a:pt x="1843" y="245"/>
                  </a:cubicBezTo>
                  <a:cubicBezTo>
                    <a:pt x="1849" y="222"/>
                    <a:pt x="1849" y="222"/>
                    <a:pt x="1849" y="222"/>
                  </a:cubicBezTo>
                  <a:cubicBezTo>
                    <a:pt x="1844" y="213"/>
                    <a:pt x="1841" y="205"/>
                    <a:pt x="1841" y="200"/>
                  </a:cubicBezTo>
                  <a:lnTo>
                    <a:pt x="1845" y="171"/>
                  </a:lnTo>
                  <a:close/>
                </a:path>
              </a:pathLst>
            </a:custGeom>
            <a:grpFill/>
            <a:ln w="12700">
              <a:noFill/>
              <a:miter lim="800000"/>
            </a:ln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7213" name="Freeform 6"/>
            <p:cNvSpPr/>
            <p:nvPr/>
          </p:nvSpPr>
          <p:spPr bwMode="auto">
            <a:xfrm>
              <a:off x="1981400" y="2189185"/>
              <a:ext cx="1138640" cy="940383"/>
            </a:xfrm>
            <a:custGeom>
              <a:avLst/>
              <a:gdLst>
                <a:gd name="T0" fmla="*/ 2147483646 w 1203"/>
                <a:gd name="T1" fmla="*/ 2147483646 h 1018"/>
                <a:gd name="T2" fmla="*/ 2147483646 w 1203"/>
                <a:gd name="T3" fmla="*/ 2147483646 h 1018"/>
                <a:gd name="T4" fmla="*/ 2147483646 w 1203"/>
                <a:gd name="T5" fmla="*/ 2147483646 h 1018"/>
                <a:gd name="T6" fmla="*/ 2147483646 w 1203"/>
                <a:gd name="T7" fmla="*/ 2147483646 h 1018"/>
                <a:gd name="T8" fmla="*/ 2147483646 w 1203"/>
                <a:gd name="T9" fmla="*/ 2147483646 h 1018"/>
                <a:gd name="T10" fmla="*/ 2147483646 w 1203"/>
                <a:gd name="T11" fmla="*/ 2147483646 h 1018"/>
                <a:gd name="T12" fmla="*/ 2147483646 w 1203"/>
                <a:gd name="T13" fmla="*/ 2147483646 h 1018"/>
                <a:gd name="T14" fmla="*/ 2147483646 w 1203"/>
                <a:gd name="T15" fmla="*/ 2147483646 h 1018"/>
                <a:gd name="T16" fmla="*/ 2147483646 w 1203"/>
                <a:gd name="T17" fmla="*/ 2147483646 h 1018"/>
                <a:gd name="T18" fmla="*/ 2147483646 w 1203"/>
                <a:gd name="T19" fmla="*/ 2147483646 h 1018"/>
                <a:gd name="T20" fmla="*/ 2147483646 w 1203"/>
                <a:gd name="T21" fmla="*/ 2147483646 h 1018"/>
                <a:gd name="T22" fmla="*/ 2147483646 w 1203"/>
                <a:gd name="T23" fmla="*/ 2147483646 h 1018"/>
                <a:gd name="T24" fmla="*/ 2147483646 w 1203"/>
                <a:gd name="T25" fmla="*/ 2147483646 h 1018"/>
                <a:gd name="T26" fmla="*/ 2147483646 w 1203"/>
                <a:gd name="T27" fmla="*/ 2147483646 h 1018"/>
                <a:gd name="T28" fmla="*/ 2147483646 w 1203"/>
                <a:gd name="T29" fmla="*/ 2147483646 h 1018"/>
                <a:gd name="T30" fmla="*/ 2147483646 w 1203"/>
                <a:gd name="T31" fmla="*/ 2147483646 h 1018"/>
                <a:gd name="T32" fmla="*/ 2147483646 w 1203"/>
                <a:gd name="T33" fmla="*/ 2147483646 h 1018"/>
                <a:gd name="T34" fmla="*/ 2147483646 w 1203"/>
                <a:gd name="T35" fmla="*/ 2147483646 h 1018"/>
                <a:gd name="T36" fmla="*/ 2147483646 w 1203"/>
                <a:gd name="T37" fmla="*/ 2147483646 h 1018"/>
                <a:gd name="T38" fmla="*/ 2147483646 w 1203"/>
                <a:gd name="T39" fmla="*/ 2147483646 h 1018"/>
                <a:gd name="T40" fmla="*/ 2147483646 w 1203"/>
                <a:gd name="T41" fmla="*/ 2147483646 h 1018"/>
                <a:gd name="T42" fmla="*/ 2147483646 w 1203"/>
                <a:gd name="T43" fmla="*/ 2147483646 h 1018"/>
                <a:gd name="T44" fmla="*/ 2147483646 w 1203"/>
                <a:gd name="T45" fmla="*/ 2147483646 h 1018"/>
                <a:gd name="T46" fmla="*/ 2147483646 w 1203"/>
                <a:gd name="T47" fmla="*/ 2147483646 h 1018"/>
                <a:gd name="T48" fmla="*/ 2147483646 w 1203"/>
                <a:gd name="T49" fmla="*/ 2147483646 h 1018"/>
                <a:gd name="T50" fmla="*/ 2147483646 w 1203"/>
                <a:gd name="T51" fmla="*/ 2147483646 h 1018"/>
                <a:gd name="T52" fmla="*/ 2147483646 w 1203"/>
                <a:gd name="T53" fmla="*/ 2147483646 h 1018"/>
                <a:gd name="T54" fmla="*/ 2147483646 w 1203"/>
                <a:gd name="T55" fmla="*/ 2147483646 h 1018"/>
                <a:gd name="T56" fmla="*/ 2147483646 w 1203"/>
                <a:gd name="T57" fmla="*/ 2147483646 h 1018"/>
                <a:gd name="T58" fmla="*/ 2147483646 w 1203"/>
                <a:gd name="T59" fmla="*/ 2147483646 h 1018"/>
                <a:gd name="T60" fmla="*/ 2147483646 w 1203"/>
                <a:gd name="T61" fmla="*/ 2147483646 h 1018"/>
                <a:gd name="T62" fmla="*/ 2147483646 w 1203"/>
                <a:gd name="T63" fmla="*/ 2147483646 h 1018"/>
                <a:gd name="T64" fmla="*/ 2147483646 w 1203"/>
                <a:gd name="T65" fmla="*/ 2147483646 h 1018"/>
                <a:gd name="T66" fmla="*/ 2147483646 w 1203"/>
                <a:gd name="T67" fmla="*/ 2147483646 h 1018"/>
                <a:gd name="T68" fmla="*/ 2147483646 w 1203"/>
                <a:gd name="T69" fmla="*/ 2147483646 h 1018"/>
                <a:gd name="T70" fmla="*/ 2147483646 w 1203"/>
                <a:gd name="T71" fmla="*/ 2147483646 h 1018"/>
                <a:gd name="T72" fmla="*/ 2147483646 w 1203"/>
                <a:gd name="T73" fmla="*/ 2147483646 h 1018"/>
                <a:gd name="T74" fmla="*/ 2147483646 w 1203"/>
                <a:gd name="T75" fmla="*/ 2147483646 h 1018"/>
                <a:gd name="T76" fmla="*/ 2147483646 w 1203"/>
                <a:gd name="T77" fmla="*/ 2147483646 h 1018"/>
                <a:gd name="T78" fmla="*/ 2147483646 w 1203"/>
                <a:gd name="T79" fmla="*/ 2147483646 h 1018"/>
                <a:gd name="T80" fmla="*/ 2147483646 w 1203"/>
                <a:gd name="T81" fmla="*/ 2147483646 h 1018"/>
                <a:gd name="T82" fmla="*/ 2147483646 w 1203"/>
                <a:gd name="T83" fmla="*/ 2147483646 h 1018"/>
                <a:gd name="T84" fmla="*/ 2147483646 w 1203"/>
                <a:gd name="T85" fmla="*/ 2147483646 h 1018"/>
                <a:gd name="T86" fmla="*/ 2147483646 w 1203"/>
                <a:gd name="T87" fmla="*/ 2147483646 h 1018"/>
                <a:gd name="T88" fmla="*/ 2147483646 w 1203"/>
                <a:gd name="T89" fmla="*/ 2147483646 h 1018"/>
                <a:gd name="T90" fmla="*/ 2147483646 w 1203"/>
                <a:gd name="T91" fmla="*/ 2147483646 h 1018"/>
                <a:gd name="T92" fmla="*/ 2147483646 w 1203"/>
                <a:gd name="T93" fmla="*/ 2147483646 h 1018"/>
                <a:gd name="T94" fmla="*/ 2147483646 w 1203"/>
                <a:gd name="T95" fmla="*/ 2147483646 h 1018"/>
                <a:gd name="T96" fmla="*/ 2147483646 w 1203"/>
                <a:gd name="T97" fmla="*/ 2147483646 h 1018"/>
                <a:gd name="T98" fmla="*/ 2147483646 w 1203"/>
                <a:gd name="T99" fmla="*/ 2147483646 h 1018"/>
                <a:gd name="T100" fmla="*/ 2147483646 w 1203"/>
                <a:gd name="T101" fmla="*/ 2147483646 h 1018"/>
                <a:gd name="T102" fmla="*/ 2147483646 w 1203"/>
                <a:gd name="T103" fmla="*/ 2147483646 h 1018"/>
                <a:gd name="T104" fmla="*/ 2147483646 w 1203"/>
                <a:gd name="T105" fmla="*/ 2147483646 h 1018"/>
                <a:gd name="T106" fmla="*/ 2147483646 w 1203"/>
                <a:gd name="T107" fmla="*/ 2147483646 h 1018"/>
                <a:gd name="T108" fmla="*/ 2147483646 w 1203"/>
                <a:gd name="T109" fmla="*/ 2147483646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03"/>
                <a:gd name="T166" fmla="*/ 0 h 1018"/>
                <a:gd name="T167" fmla="*/ 1203 w 1203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03" h="1018">
                  <a:moveTo>
                    <a:pt x="715" y="368"/>
                  </a:moveTo>
                  <a:cubicBezTo>
                    <a:pt x="698" y="368"/>
                    <a:pt x="698" y="368"/>
                    <a:pt x="698" y="368"/>
                  </a:cubicBezTo>
                  <a:cubicBezTo>
                    <a:pt x="692" y="380"/>
                    <a:pt x="692" y="380"/>
                    <a:pt x="692" y="380"/>
                  </a:cubicBezTo>
                  <a:cubicBezTo>
                    <a:pt x="702" y="389"/>
                    <a:pt x="702" y="389"/>
                    <a:pt x="702" y="389"/>
                  </a:cubicBezTo>
                  <a:cubicBezTo>
                    <a:pt x="702" y="390"/>
                    <a:pt x="702" y="390"/>
                    <a:pt x="702" y="390"/>
                  </a:cubicBezTo>
                  <a:cubicBezTo>
                    <a:pt x="702" y="391"/>
                    <a:pt x="702" y="391"/>
                    <a:pt x="702" y="391"/>
                  </a:cubicBezTo>
                  <a:cubicBezTo>
                    <a:pt x="706" y="405"/>
                    <a:pt x="706" y="405"/>
                    <a:pt x="706" y="405"/>
                  </a:cubicBezTo>
                  <a:cubicBezTo>
                    <a:pt x="707" y="406"/>
                    <a:pt x="707" y="406"/>
                    <a:pt x="707" y="406"/>
                  </a:cubicBezTo>
                  <a:cubicBezTo>
                    <a:pt x="707" y="409"/>
                    <a:pt x="707" y="409"/>
                    <a:pt x="707" y="409"/>
                  </a:cubicBezTo>
                  <a:cubicBezTo>
                    <a:pt x="705" y="410"/>
                    <a:pt x="705" y="410"/>
                    <a:pt x="705" y="410"/>
                  </a:cubicBezTo>
                  <a:cubicBezTo>
                    <a:pt x="682" y="422"/>
                    <a:pt x="682" y="422"/>
                    <a:pt x="682" y="422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0" y="423"/>
                    <a:pt x="680" y="423"/>
                    <a:pt x="680" y="423"/>
                  </a:cubicBezTo>
                  <a:cubicBezTo>
                    <a:pt x="679" y="423"/>
                    <a:pt x="679" y="423"/>
                    <a:pt x="679" y="423"/>
                  </a:cubicBezTo>
                  <a:cubicBezTo>
                    <a:pt x="661" y="421"/>
                    <a:pt x="651" y="416"/>
                    <a:pt x="648" y="408"/>
                  </a:cubicBezTo>
                  <a:cubicBezTo>
                    <a:pt x="642" y="396"/>
                    <a:pt x="642" y="396"/>
                    <a:pt x="642" y="396"/>
                  </a:cubicBezTo>
                  <a:cubicBezTo>
                    <a:pt x="610" y="389"/>
                    <a:pt x="610" y="389"/>
                    <a:pt x="610" y="389"/>
                  </a:cubicBezTo>
                  <a:cubicBezTo>
                    <a:pt x="602" y="349"/>
                    <a:pt x="602" y="349"/>
                    <a:pt x="602" y="349"/>
                  </a:cubicBezTo>
                  <a:cubicBezTo>
                    <a:pt x="595" y="348"/>
                    <a:pt x="590" y="345"/>
                    <a:pt x="587" y="341"/>
                  </a:cubicBezTo>
                  <a:cubicBezTo>
                    <a:pt x="586" y="339"/>
                    <a:pt x="586" y="339"/>
                    <a:pt x="586" y="339"/>
                  </a:cubicBezTo>
                  <a:cubicBezTo>
                    <a:pt x="581" y="331"/>
                    <a:pt x="576" y="327"/>
                    <a:pt x="570" y="326"/>
                  </a:cubicBezTo>
                  <a:cubicBezTo>
                    <a:pt x="562" y="323"/>
                    <a:pt x="554" y="316"/>
                    <a:pt x="548" y="307"/>
                  </a:cubicBezTo>
                  <a:cubicBezTo>
                    <a:pt x="535" y="300"/>
                    <a:pt x="535" y="300"/>
                    <a:pt x="535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3" y="268"/>
                    <a:pt x="513" y="268"/>
                    <a:pt x="513" y="268"/>
                  </a:cubicBezTo>
                  <a:cubicBezTo>
                    <a:pt x="513" y="267"/>
                    <a:pt x="513" y="267"/>
                    <a:pt x="513" y="267"/>
                  </a:cubicBezTo>
                  <a:cubicBezTo>
                    <a:pt x="547" y="220"/>
                    <a:pt x="547" y="220"/>
                    <a:pt x="547" y="220"/>
                  </a:cubicBezTo>
                  <a:cubicBezTo>
                    <a:pt x="548" y="217"/>
                    <a:pt x="549" y="215"/>
                    <a:pt x="548" y="214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24" y="207"/>
                    <a:pt x="524" y="207"/>
                    <a:pt x="524" y="207"/>
                  </a:cubicBezTo>
                  <a:cubicBezTo>
                    <a:pt x="523" y="207"/>
                    <a:pt x="523" y="207"/>
                    <a:pt x="523" y="207"/>
                  </a:cubicBezTo>
                  <a:cubicBezTo>
                    <a:pt x="523" y="208"/>
                    <a:pt x="523" y="208"/>
                    <a:pt x="523" y="208"/>
                  </a:cubicBezTo>
                  <a:cubicBezTo>
                    <a:pt x="522" y="208"/>
                    <a:pt x="522" y="208"/>
                    <a:pt x="522" y="208"/>
                  </a:cubicBezTo>
                  <a:cubicBezTo>
                    <a:pt x="475" y="211"/>
                    <a:pt x="475" y="211"/>
                    <a:pt x="475" y="211"/>
                  </a:cubicBezTo>
                  <a:cubicBezTo>
                    <a:pt x="457" y="215"/>
                    <a:pt x="457" y="215"/>
                    <a:pt x="457" y="215"/>
                  </a:cubicBezTo>
                  <a:cubicBezTo>
                    <a:pt x="451" y="221"/>
                    <a:pt x="451" y="221"/>
                    <a:pt x="451" y="221"/>
                  </a:cubicBezTo>
                  <a:cubicBezTo>
                    <a:pt x="448" y="228"/>
                    <a:pt x="448" y="228"/>
                    <a:pt x="448" y="228"/>
                  </a:cubicBezTo>
                  <a:cubicBezTo>
                    <a:pt x="443" y="233"/>
                    <a:pt x="437" y="236"/>
                    <a:pt x="428" y="234"/>
                  </a:cubicBezTo>
                  <a:cubicBezTo>
                    <a:pt x="428" y="234"/>
                    <a:pt x="428" y="234"/>
                    <a:pt x="428" y="234"/>
                  </a:cubicBezTo>
                  <a:cubicBezTo>
                    <a:pt x="427" y="233"/>
                    <a:pt x="427" y="233"/>
                    <a:pt x="427" y="233"/>
                  </a:cubicBezTo>
                  <a:cubicBezTo>
                    <a:pt x="411" y="221"/>
                    <a:pt x="411" y="221"/>
                    <a:pt x="411" y="221"/>
                  </a:cubicBezTo>
                  <a:cubicBezTo>
                    <a:pt x="410" y="195"/>
                    <a:pt x="410" y="195"/>
                    <a:pt x="410" y="195"/>
                  </a:cubicBezTo>
                  <a:cubicBezTo>
                    <a:pt x="401" y="189"/>
                    <a:pt x="396" y="182"/>
                    <a:pt x="394" y="177"/>
                  </a:cubicBezTo>
                  <a:cubicBezTo>
                    <a:pt x="390" y="154"/>
                    <a:pt x="390" y="154"/>
                    <a:pt x="390" y="154"/>
                  </a:cubicBezTo>
                  <a:cubicBezTo>
                    <a:pt x="379" y="141"/>
                    <a:pt x="379" y="141"/>
                    <a:pt x="379" y="141"/>
                  </a:cubicBezTo>
                  <a:cubicBezTo>
                    <a:pt x="367" y="132"/>
                    <a:pt x="367" y="132"/>
                    <a:pt x="367" y="132"/>
                  </a:cubicBezTo>
                  <a:cubicBezTo>
                    <a:pt x="362" y="129"/>
                    <a:pt x="362" y="129"/>
                    <a:pt x="362" y="129"/>
                  </a:cubicBezTo>
                  <a:cubicBezTo>
                    <a:pt x="381" y="104"/>
                    <a:pt x="381" y="104"/>
                    <a:pt x="381" y="104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64" y="64"/>
                    <a:pt x="364" y="64"/>
                    <a:pt x="364" y="64"/>
                  </a:cubicBezTo>
                  <a:cubicBezTo>
                    <a:pt x="363" y="64"/>
                    <a:pt x="363" y="64"/>
                    <a:pt x="363" y="64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54" y="42"/>
                    <a:pt x="354" y="42"/>
                    <a:pt x="354" y="42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2" y="30"/>
                    <a:pt x="352" y="30"/>
                    <a:pt x="352" y="30"/>
                  </a:cubicBezTo>
                  <a:cubicBezTo>
                    <a:pt x="338" y="20"/>
                    <a:pt x="338" y="20"/>
                    <a:pt x="338" y="20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0" y="10"/>
                    <a:pt x="280" y="10"/>
                    <a:pt x="280" y="10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25" y="88"/>
                    <a:pt x="214" y="94"/>
                    <a:pt x="203" y="98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0" y="99"/>
                    <a:pt x="200" y="99"/>
                    <a:pt x="200" y="99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6" y="111"/>
                    <a:pt x="138" y="115"/>
                    <a:pt x="129" y="117"/>
                  </a:cubicBezTo>
                  <a:cubicBezTo>
                    <a:pt x="107" y="135"/>
                    <a:pt x="107" y="135"/>
                    <a:pt x="107" y="135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88" y="164"/>
                    <a:pt x="82" y="172"/>
                    <a:pt x="78" y="175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57" y="198"/>
                    <a:pt x="57" y="198"/>
                    <a:pt x="57" y="198"/>
                  </a:cubicBezTo>
                  <a:cubicBezTo>
                    <a:pt x="52" y="200"/>
                    <a:pt x="47" y="201"/>
                    <a:pt x="42" y="201"/>
                  </a:cubicBezTo>
                  <a:cubicBezTo>
                    <a:pt x="16" y="199"/>
                    <a:pt x="16" y="199"/>
                    <a:pt x="16" y="199"/>
                  </a:cubicBezTo>
                  <a:cubicBezTo>
                    <a:pt x="10" y="209"/>
                    <a:pt x="10" y="209"/>
                    <a:pt x="10" y="209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4" y="243"/>
                    <a:pt x="4" y="243"/>
                    <a:pt x="4" y="243"/>
                  </a:cubicBezTo>
                  <a:cubicBezTo>
                    <a:pt x="2" y="284"/>
                    <a:pt x="2" y="284"/>
                    <a:pt x="2" y="284"/>
                  </a:cubicBezTo>
                  <a:cubicBezTo>
                    <a:pt x="10" y="296"/>
                    <a:pt x="10" y="296"/>
                    <a:pt x="10" y="296"/>
                  </a:cubicBezTo>
                  <a:cubicBezTo>
                    <a:pt x="10" y="297"/>
                    <a:pt x="10" y="297"/>
                    <a:pt x="10" y="29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28" y="307"/>
                    <a:pt x="28" y="307"/>
                    <a:pt x="28" y="307"/>
                  </a:cubicBezTo>
                  <a:cubicBezTo>
                    <a:pt x="53" y="312"/>
                    <a:pt x="53" y="312"/>
                    <a:pt x="53" y="312"/>
                  </a:cubicBezTo>
                  <a:cubicBezTo>
                    <a:pt x="86" y="314"/>
                    <a:pt x="86" y="314"/>
                    <a:pt x="86" y="314"/>
                  </a:cubicBezTo>
                  <a:cubicBezTo>
                    <a:pt x="100" y="312"/>
                    <a:pt x="100" y="312"/>
                    <a:pt x="100" y="312"/>
                  </a:cubicBezTo>
                  <a:cubicBezTo>
                    <a:pt x="103" y="312"/>
                    <a:pt x="103" y="312"/>
                    <a:pt x="103" y="312"/>
                  </a:cubicBezTo>
                  <a:cubicBezTo>
                    <a:pt x="104" y="312"/>
                    <a:pt x="104" y="312"/>
                    <a:pt x="104" y="312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3" y="323"/>
                    <a:pt x="133" y="323"/>
                    <a:pt x="133" y="323"/>
                  </a:cubicBezTo>
                  <a:cubicBezTo>
                    <a:pt x="148" y="334"/>
                    <a:pt x="148" y="334"/>
                    <a:pt x="148" y="334"/>
                  </a:cubicBezTo>
                  <a:cubicBezTo>
                    <a:pt x="180" y="346"/>
                    <a:pt x="180" y="346"/>
                    <a:pt x="180" y="346"/>
                  </a:cubicBezTo>
                  <a:cubicBezTo>
                    <a:pt x="181" y="346"/>
                    <a:pt x="181" y="346"/>
                    <a:pt x="181" y="346"/>
                  </a:cubicBezTo>
                  <a:cubicBezTo>
                    <a:pt x="202" y="359"/>
                    <a:pt x="202" y="359"/>
                    <a:pt x="202" y="359"/>
                  </a:cubicBezTo>
                  <a:cubicBezTo>
                    <a:pt x="253" y="406"/>
                    <a:pt x="253" y="406"/>
                    <a:pt x="253" y="406"/>
                  </a:cubicBezTo>
                  <a:cubicBezTo>
                    <a:pt x="277" y="417"/>
                    <a:pt x="277" y="417"/>
                    <a:pt x="277" y="417"/>
                  </a:cubicBezTo>
                  <a:cubicBezTo>
                    <a:pt x="286" y="412"/>
                    <a:pt x="286" y="412"/>
                    <a:pt x="286" y="412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290" y="366"/>
                    <a:pt x="290" y="366"/>
                    <a:pt x="290" y="366"/>
                  </a:cubicBezTo>
                  <a:cubicBezTo>
                    <a:pt x="290" y="358"/>
                    <a:pt x="297" y="352"/>
                    <a:pt x="309" y="347"/>
                  </a:cubicBezTo>
                  <a:cubicBezTo>
                    <a:pt x="311" y="346"/>
                    <a:pt x="311" y="346"/>
                    <a:pt x="311" y="346"/>
                  </a:cubicBezTo>
                  <a:cubicBezTo>
                    <a:pt x="376" y="384"/>
                    <a:pt x="376" y="384"/>
                    <a:pt x="376" y="384"/>
                  </a:cubicBezTo>
                  <a:cubicBezTo>
                    <a:pt x="383" y="382"/>
                    <a:pt x="383" y="382"/>
                    <a:pt x="383" y="382"/>
                  </a:cubicBezTo>
                  <a:cubicBezTo>
                    <a:pt x="398" y="373"/>
                    <a:pt x="398" y="373"/>
                    <a:pt x="398" y="373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409" y="374"/>
                    <a:pt x="409" y="374"/>
                    <a:pt x="409" y="374"/>
                  </a:cubicBezTo>
                  <a:cubicBezTo>
                    <a:pt x="421" y="364"/>
                    <a:pt x="421" y="364"/>
                    <a:pt x="421" y="364"/>
                  </a:cubicBezTo>
                  <a:cubicBezTo>
                    <a:pt x="423" y="363"/>
                    <a:pt x="423" y="363"/>
                    <a:pt x="423" y="363"/>
                  </a:cubicBezTo>
                  <a:cubicBezTo>
                    <a:pt x="427" y="365"/>
                    <a:pt x="427" y="365"/>
                    <a:pt x="427" y="365"/>
                  </a:cubicBezTo>
                  <a:cubicBezTo>
                    <a:pt x="465" y="391"/>
                    <a:pt x="465" y="391"/>
                    <a:pt x="465" y="391"/>
                  </a:cubicBezTo>
                  <a:cubicBezTo>
                    <a:pt x="466" y="392"/>
                    <a:pt x="466" y="392"/>
                    <a:pt x="466" y="392"/>
                  </a:cubicBezTo>
                  <a:cubicBezTo>
                    <a:pt x="490" y="412"/>
                    <a:pt x="490" y="412"/>
                    <a:pt x="490" y="412"/>
                  </a:cubicBezTo>
                  <a:cubicBezTo>
                    <a:pt x="496" y="417"/>
                    <a:pt x="505" y="424"/>
                    <a:pt x="512" y="435"/>
                  </a:cubicBezTo>
                  <a:cubicBezTo>
                    <a:pt x="524" y="447"/>
                    <a:pt x="524" y="447"/>
                    <a:pt x="524" y="447"/>
                  </a:cubicBezTo>
                  <a:cubicBezTo>
                    <a:pt x="533" y="446"/>
                    <a:pt x="533" y="446"/>
                    <a:pt x="533" y="446"/>
                  </a:cubicBezTo>
                  <a:cubicBezTo>
                    <a:pt x="544" y="426"/>
                    <a:pt x="544" y="426"/>
                    <a:pt x="544" y="426"/>
                  </a:cubicBezTo>
                  <a:cubicBezTo>
                    <a:pt x="566" y="442"/>
                    <a:pt x="566" y="442"/>
                    <a:pt x="566" y="442"/>
                  </a:cubicBezTo>
                  <a:cubicBezTo>
                    <a:pt x="567" y="442"/>
                    <a:pt x="567" y="442"/>
                    <a:pt x="567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86" y="464"/>
                    <a:pt x="586" y="464"/>
                    <a:pt x="586" y="464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47" y="516"/>
                    <a:pt x="647" y="516"/>
                    <a:pt x="647" y="516"/>
                  </a:cubicBezTo>
                  <a:cubicBezTo>
                    <a:pt x="688" y="504"/>
                    <a:pt x="688" y="504"/>
                    <a:pt x="688" y="504"/>
                  </a:cubicBezTo>
                  <a:cubicBezTo>
                    <a:pt x="690" y="535"/>
                    <a:pt x="690" y="535"/>
                    <a:pt x="690" y="535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4"/>
                    <a:pt x="708" y="554"/>
                    <a:pt x="708" y="554"/>
                  </a:cubicBezTo>
                  <a:cubicBezTo>
                    <a:pt x="723" y="576"/>
                    <a:pt x="723" y="576"/>
                    <a:pt x="723" y="576"/>
                  </a:cubicBezTo>
                  <a:cubicBezTo>
                    <a:pt x="723" y="577"/>
                    <a:pt x="723" y="577"/>
                    <a:pt x="723" y="577"/>
                  </a:cubicBezTo>
                  <a:cubicBezTo>
                    <a:pt x="723" y="578"/>
                    <a:pt x="723" y="578"/>
                    <a:pt x="723" y="578"/>
                  </a:cubicBezTo>
                  <a:cubicBezTo>
                    <a:pt x="723" y="579"/>
                    <a:pt x="723" y="579"/>
                    <a:pt x="723" y="579"/>
                  </a:cubicBezTo>
                  <a:cubicBezTo>
                    <a:pt x="739" y="652"/>
                    <a:pt x="739" y="652"/>
                    <a:pt x="739" y="652"/>
                  </a:cubicBezTo>
                  <a:cubicBezTo>
                    <a:pt x="755" y="682"/>
                    <a:pt x="755" y="682"/>
                    <a:pt x="755" y="682"/>
                  </a:cubicBezTo>
                  <a:cubicBezTo>
                    <a:pt x="734" y="735"/>
                    <a:pt x="734" y="735"/>
                    <a:pt x="734" y="735"/>
                  </a:cubicBezTo>
                  <a:cubicBezTo>
                    <a:pt x="734" y="739"/>
                    <a:pt x="734" y="739"/>
                    <a:pt x="734" y="739"/>
                  </a:cubicBezTo>
                  <a:cubicBezTo>
                    <a:pt x="716" y="743"/>
                    <a:pt x="716" y="743"/>
                    <a:pt x="716" y="743"/>
                  </a:cubicBezTo>
                  <a:cubicBezTo>
                    <a:pt x="716" y="759"/>
                    <a:pt x="716" y="759"/>
                    <a:pt x="716" y="759"/>
                  </a:cubicBezTo>
                  <a:cubicBezTo>
                    <a:pt x="715" y="760"/>
                    <a:pt x="715" y="760"/>
                    <a:pt x="715" y="760"/>
                  </a:cubicBezTo>
                  <a:cubicBezTo>
                    <a:pt x="697" y="789"/>
                    <a:pt x="697" y="789"/>
                    <a:pt x="697" y="789"/>
                  </a:cubicBezTo>
                  <a:cubicBezTo>
                    <a:pt x="695" y="789"/>
                    <a:pt x="695" y="789"/>
                    <a:pt x="695" y="789"/>
                  </a:cubicBezTo>
                  <a:cubicBezTo>
                    <a:pt x="669" y="791"/>
                    <a:pt x="669" y="791"/>
                    <a:pt x="669" y="791"/>
                  </a:cubicBezTo>
                  <a:cubicBezTo>
                    <a:pt x="644" y="812"/>
                    <a:pt x="644" y="812"/>
                    <a:pt x="644" y="812"/>
                  </a:cubicBezTo>
                  <a:cubicBezTo>
                    <a:pt x="647" y="816"/>
                    <a:pt x="651" y="818"/>
                    <a:pt x="659" y="821"/>
                  </a:cubicBezTo>
                  <a:cubicBezTo>
                    <a:pt x="669" y="824"/>
                    <a:pt x="670" y="833"/>
                    <a:pt x="665" y="847"/>
                  </a:cubicBezTo>
                  <a:cubicBezTo>
                    <a:pt x="665" y="848"/>
                    <a:pt x="665" y="848"/>
                    <a:pt x="665" y="848"/>
                  </a:cubicBezTo>
                  <a:cubicBezTo>
                    <a:pt x="647" y="866"/>
                    <a:pt x="647" y="866"/>
                    <a:pt x="647" y="866"/>
                  </a:cubicBezTo>
                  <a:cubicBezTo>
                    <a:pt x="646" y="866"/>
                    <a:pt x="646" y="866"/>
                    <a:pt x="646" y="866"/>
                  </a:cubicBezTo>
                  <a:cubicBezTo>
                    <a:pt x="645" y="868"/>
                    <a:pt x="645" y="868"/>
                    <a:pt x="645" y="868"/>
                  </a:cubicBezTo>
                  <a:cubicBezTo>
                    <a:pt x="644" y="868"/>
                    <a:pt x="644" y="868"/>
                    <a:pt x="644" y="868"/>
                  </a:cubicBezTo>
                  <a:cubicBezTo>
                    <a:pt x="643" y="868"/>
                    <a:pt x="643" y="868"/>
                    <a:pt x="643" y="868"/>
                  </a:cubicBezTo>
                  <a:cubicBezTo>
                    <a:pt x="592" y="861"/>
                    <a:pt x="592" y="861"/>
                    <a:pt x="592" y="861"/>
                  </a:cubicBezTo>
                  <a:cubicBezTo>
                    <a:pt x="591" y="879"/>
                    <a:pt x="591" y="879"/>
                    <a:pt x="591" y="879"/>
                  </a:cubicBezTo>
                  <a:cubicBezTo>
                    <a:pt x="596" y="917"/>
                    <a:pt x="596" y="917"/>
                    <a:pt x="596" y="917"/>
                  </a:cubicBezTo>
                  <a:cubicBezTo>
                    <a:pt x="639" y="935"/>
                    <a:pt x="639" y="935"/>
                    <a:pt x="639" y="935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54" y="932"/>
                    <a:pt x="654" y="932"/>
                    <a:pt x="654" y="932"/>
                  </a:cubicBezTo>
                  <a:cubicBezTo>
                    <a:pt x="656" y="931"/>
                    <a:pt x="656" y="931"/>
                    <a:pt x="656" y="931"/>
                  </a:cubicBezTo>
                  <a:cubicBezTo>
                    <a:pt x="658" y="930"/>
                    <a:pt x="658" y="930"/>
                    <a:pt x="658" y="930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60" y="932"/>
                    <a:pt x="660" y="932"/>
                    <a:pt x="660" y="932"/>
                  </a:cubicBezTo>
                  <a:cubicBezTo>
                    <a:pt x="671" y="938"/>
                    <a:pt x="671" y="938"/>
                    <a:pt x="671" y="938"/>
                  </a:cubicBezTo>
                  <a:cubicBezTo>
                    <a:pt x="689" y="938"/>
                    <a:pt x="689" y="938"/>
                    <a:pt x="689" y="938"/>
                  </a:cubicBezTo>
                  <a:cubicBezTo>
                    <a:pt x="696" y="937"/>
                    <a:pt x="696" y="937"/>
                    <a:pt x="696" y="93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5" y="896"/>
                    <a:pt x="685" y="896"/>
                    <a:pt x="685" y="896"/>
                  </a:cubicBezTo>
                  <a:cubicBezTo>
                    <a:pt x="685" y="895"/>
                    <a:pt x="685" y="895"/>
                    <a:pt x="685" y="895"/>
                  </a:cubicBezTo>
                  <a:cubicBezTo>
                    <a:pt x="685" y="893"/>
                    <a:pt x="685" y="893"/>
                    <a:pt x="685" y="893"/>
                  </a:cubicBezTo>
                  <a:cubicBezTo>
                    <a:pt x="686" y="892"/>
                    <a:pt x="686" y="892"/>
                    <a:pt x="686" y="892"/>
                  </a:cubicBezTo>
                  <a:cubicBezTo>
                    <a:pt x="686" y="891"/>
                    <a:pt x="686" y="891"/>
                    <a:pt x="686" y="891"/>
                  </a:cubicBezTo>
                  <a:cubicBezTo>
                    <a:pt x="692" y="883"/>
                    <a:pt x="692" y="883"/>
                    <a:pt x="692" y="883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6" y="880"/>
                    <a:pt x="696" y="880"/>
                    <a:pt x="696" y="880"/>
                  </a:cubicBezTo>
                  <a:cubicBezTo>
                    <a:pt x="707" y="864"/>
                    <a:pt x="707" y="864"/>
                    <a:pt x="707" y="864"/>
                  </a:cubicBezTo>
                  <a:cubicBezTo>
                    <a:pt x="708" y="863"/>
                    <a:pt x="708" y="863"/>
                    <a:pt x="708" y="863"/>
                  </a:cubicBezTo>
                  <a:cubicBezTo>
                    <a:pt x="727" y="848"/>
                    <a:pt x="727" y="848"/>
                    <a:pt x="727" y="848"/>
                  </a:cubicBezTo>
                  <a:cubicBezTo>
                    <a:pt x="728" y="848"/>
                    <a:pt x="728" y="848"/>
                    <a:pt x="728" y="848"/>
                  </a:cubicBezTo>
                  <a:cubicBezTo>
                    <a:pt x="728" y="847"/>
                    <a:pt x="728" y="847"/>
                    <a:pt x="728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53" y="844"/>
                    <a:pt x="753" y="844"/>
                    <a:pt x="753" y="844"/>
                  </a:cubicBezTo>
                  <a:cubicBezTo>
                    <a:pt x="753" y="850"/>
                    <a:pt x="753" y="850"/>
                    <a:pt x="753" y="850"/>
                  </a:cubicBezTo>
                  <a:cubicBezTo>
                    <a:pt x="753" y="858"/>
                    <a:pt x="754" y="863"/>
                    <a:pt x="755" y="866"/>
                  </a:cubicBezTo>
                  <a:cubicBezTo>
                    <a:pt x="759" y="876"/>
                    <a:pt x="759" y="876"/>
                    <a:pt x="759" y="876"/>
                  </a:cubicBezTo>
                  <a:cubicBezTo>
                    <a:pt x="765" y="889"/>
                    <a:pt x="765" y="889"/>
                    <a:pt x="765" y="889"/>
                  </a:cubicBezTo>
                  <a:cubicBezTo>
                    <a:pt x="786" y="901"/>
                    <a:pt x="786" y="901"/>
                    <a:pt x="786" y="901"/>
                  </a:cubicBezTo>
                  <a:cubicBezTo>
                    <a:pt x="844" y="906"/>
                    <a:pt x="844" y="906"/>
                    <a:pt x="844" y="906"/>
                  </a:cubicBezTo>
                  <a:cubicBezTo>
                    <a:pt x="847" y="906"/>
                    <a:pt x="847" y="906"/>
                    <a:pt x="847" y="906"/>
                  </a:cubicBezTo>
                  <a:cubicBezTo>
                    <a:pt x="850" y="906"/>
                    <a:pt x="850" y="906"/>
                    <a:pt x="850" y="906"/>
                  </a:cubicBezTo>
                  <a:cubicBezTo>
                    <a:pt x="850" y="910"/>
                    <a:pt x="850" y="910"/>
                    <a:pt x="850" y="910"/>
                  </a:cubicBezTo>
                  <a:cubicBezTo>
                    <a:pt x="850" y="912"/>
                    <a:pt x="850" y="912"/>
                    <a:pt x="850" y="912"/>
                  </a:cubicBezTo>
                  <a:cubicBezTo>
                    <a:pt x="848" y="931"/>
                    <a:pt x="848" y="931"/>
                    <a:pt x="848" y="931"/>
                  </a:cubicBezTo>
                  <a:cubicBezTo>
                    <a:pt x="865" y="949"/>
                    <a:pt x="865" y="949"/>
                    <a:pt x="865" y="949"/>
                  </a:cubicBezTo>
                  <a:cubicBezTo>
                    <a:pt x="877" y="954"/>
                    <a:pt x="877" y="954"/>
                    <a:pt x="877" y="954"/>
                  </a:cubicBezTo>
                  <a:cubicBezTo>
                    <a:pt x="879" y="955"/>
                    <a:pt x="879" y="955"/>
                    <a:pt x="879" y="955"/>
                  </a:cubicBezTo>
                  <a:cubicBezTo>
                    <a:pt x="879" y="956"/>
                    <a:pt x="879" y="956"/>
                    <a:pt x="879" y="956"/>
                  </a:cubicBezTo>
                  <a:cubicBezTo>
                    <a:pt x="880" y="958"/>
                    <a:pt x="880" y="958"/>
                    <a:pt x="880" y="958"/>
                  </a:cubicBezTo>
                  <a:cubicBezTo>
                    <a:pt x="880" y="965"/>
                    <a:pt x="880" y="965"/>
                    <a:pt x="880" y="965"/>
                  </a:cubicBezTo>
                  <a:cubicBezTo>
                    <a:pt x="880" y="976"/>
                    <a:pt x="880" y="976"/>
                    <a:pt x="880" y="976"/>
                  </a:cubicBezTo>
                  <a:cubicBezTo>
                    <a:pt x="875" y="997"/>
                    <a:pt x="875" y="997"/>
                    <a:pt x="875" y="997"/>
                  </a:cubicBezTo>
                  <a:cubicBezTo>
                    <a:pt x="882" y="1002"/>
                    <a:pt x="882" y="1002"/>
                    <a:pt x="882" y="1002"/>
                  </a:cubicBezTo>
                  <a:cubicBezTo>
                    <a:pt x="891" y="1001"/>
                    <a:pt x="898" y="1001"/>
                    <a:pt x="906" y="1007"/>
                  </a:cubicBezTo>
                  <a:cubicBezTo>
                    <a:pt x="930" y="1018"/>
                    <a:pt x="930" y="1018"/>
                    <a:pt x="930" y="1018"/>
                  </a:cubicBezTo>
                  <a:cubicBezTo>
                    <a:pt x="945" y="1007"/>
                    <a:pt x="945" y="1007"/>
                    <a:pt x="945" y="1007"/>
                  </a:cubicBezTo>
                  <a:cubicBezTo>
                    <a:pt x="961" y="990"/>
                    <a:pt x="961" y="990"/>
                    <a:pt x="961" y="990"/>
                  </a:cubicBezTo>
                  <a:cubicBezTo>
                    <a:pt x="962" y="982"/>
                    <a:pt x="962" y="982"/>
                    <a:pt x="962" y="982"/>
                  </a:cubicBezTo>
                  <a:cubicBezTo>
                    <a:pt x="963" y="980"/>
                    <a:pt x="963" y="980"/>
                    <a:pt x="963" y="980"/>
                  </a:cubicBezTo>
                  <a:cubicBezTo>
                    <a:pt x="965" y="979"/>
                    <a:pt x="965" y="979"/>
                    <a:pt x="965" y="979"/>
                  </a:cubicBezTo>
                  <a:cubicBezTo>
                    <a:pt x="967" y="977"/>
                    <a:pt x="967" y="977"/>
                    <a:pt x="967" y="977"/>
                  </a:cubicBezTo>
                  <a:cubicBezTo>
                    <a:pt x="967" y="975"/>
                    <a:pt x="967" y="975"/>
                    <a:pt x="967" y="975"/>
                  </a:cubicBezTo>
                  <a:cubicBezTo>
                    <a:pt x="962" y="953"/>
                    <a:pt x="962" y="953"/>
                    <a:pt x="962" y="953"/>
                  </a:cubicBezTo>
                  <a:cubicBezTo>
                    <a:pt x="961" y="941"/>
                    <a:pt x="961" y="941"/>
                    <a:pt x="961" y="941"/>
                  </a:cubicBezTo>
                  <a:cubicBezTo>
                    <a:pt x="960" y="940"/>
                    <a:pt x="960" y="940"/>
                    <a:pt x="960" y="940"/>
                  </a:cubicBezTo>
                  <a:cubicBezTo>
                    <a:pt x="960" y="939"/>
                    <a:pt x="960" y="939"/>
                    <a:pt x="960" y="939"/>
                  </a:cubicBezTo>
                  <a:cubicBezTo>
                    <a:pt x="961" y="938"/>
                    <a:pt x="961" y="938"/>
                    <a:pt x="961" y="938"/>
                  </a:cubicBezTo>
                  <a:cubicBezTo>
                    <a:pt x="961" y="937"/>
                    <a:pt x="961" y="937"/>
                    <a:pt x="961" y="937"/>
                  </a:cubicBezTo>
                  <a:cubicBezTo>
                    <a:pt x="969" y="923"/>
                    <a:pt x="969" y="923"/>
                    <a:pt x="969" y="923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87" y="911"/>
                    <a:pt x="987" y="911"/>
                    <a:pt x="987" y="911"/>
                  </a:cubicBezTo>
                  <a:cubicBezTo>
                    <a:pt x="988" y="911"/>
                    <a:pt x="988" y="911"/>
                    <a:pt x="988" y="911"/>
                  </a:cubicBezTo>
                  <a:cubicBezTo>
                    <a:pt x="1023" y="911"/>
                    <a:pt x="1023" y="911"/>
                    <a:pt x="1023" y="911"/>
                  </a:cubicBezTo>
                  <a:cubicBezTo>
                    <a:pt x="1028" y="908"/>
                    <a:pt x="1028" y="908"/>
                    <a:pt x="1028" y="908"/>
                  </a:cubicBezTo>
                  <a:cubicBezTo>
                    <a:pt x="1027" y="891"/>
                    <a:pt x="1027" y="891"/>
                    <a:pt x="1027" y="891"/>
                  </a:cubicBezTo>
                  <a:cubicBezTo>
                    <a:pt x="1022" y="875"/>
                    <a:pt x="1022" y="875"/>
                    <a:pt x="1022" y="875"/>
                  </a:cubicBezTo>
                  <a:cubicBezTo>
                    <a:pt x="1010" y="856"/>
                    <a:pt x="1010" y="856"/>
                    <a:pt x="1010" y="856"/>
                  </a:cubicBezTo>
                  <a:cubicBezTo>
                    <a:pt x="1009" y="855"/>
                    <a:pt x="1009" y="855"/>
                    <a:pt x="1009" y="855"/>
                  </a:cubicBezTo>
                  <a:cubicBezTo>
                    <a:pt x="1009" y="854"/>
                    <a:pt x="1009" y="854"/>
                    <a:pt x="1009" y="854"/>
                  </a:cubicBezTo>
                  <a:cubicBezTo>
                    <a:pt x="1009" y="827"/>
                    <a:pt x="1009" y="827"/>
                    <a:pt x="1009" y="827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45" y="768"/>
                    <a:pt x="1045" y="768"/>
                    <a:pt x="1045" y="768"/>
                  </a:cubicBezTo>
                  <a:cubicBezTo>
                    <a:pt x="1046" y="767"/>
                    <a:pt x="1046" y="767"/>
                    <a:pt x="1046" y="767"/>
                  </a:cubicBezTo>
                  <a:cubicBezTo>
                    <a:pt x="1047" y="767"/>
                    <a:pt x="1047" y="767"/>
                    <a:pt x="1047" y="767"/>
                  </a:cubicBezTo>
                  <a:cubicBezTo>
                    <a:pt x="1049" y="766"/>
                    <a:pt x="1049" y="766"/>
                    <a:pt x="1049" y="766"/>
                  </a:cubicBezTo>
                  <a:cubicBezTo>
                    <a:pt x="1056" y="766"/>
                    <a:pt x="1056" y="766"/>
                    <a:pt x="1056" y="766"/>
                  </a:cubicBezTo>
                  <a:cubicBezTo>
                    <a:pt x="1066" y="767"/>
                    <a:pt x="1066" y="767"/>
                    <a:pt x="1066" y="767"/>
                  </a:cubicBezTo>
                  <a:cubicBezTo>
                    <a:pt x="1090" y="781"/>
                    <a:pt x="1090" y="781"/>
                    <a:pt x="1090" y="781"/>
                  </a:cubicBezTo>
                  <a:cubicBezTo>
                    <a:pt x="1106" y="785"/>
                    <a:pt x="1106" y="785"/>
                    <a:pt x="1106" y="785"/>
                  </a:cubicBezTo>
                  <a:cubicBezTo>
                    <a:pt x="1108" y="778"/>
                    <a:pt x="1108" y="778"/>
                    <a:pt x="1108" y="778"/>
                  </a:cubicBezTo>
                  <a:cubicBezTo>
                    <a:pt x="1105" y="776"/>
                    <a:pt x="1105" y="776"/>
                    <a:pt x="1105" y="776"/>
                  </a:cubicBezTo>
                  <a:cubicBezTo>
                    <a:pt x="1105" y="772"/>
                    <a:pt x="1105" y="772"/>
                    <a:pt x="1105" y="772"/>
                  </a:cubicBezTo>
                  <a:cubicBezTo>
                    <a:pt x="1105" y="766"/>
                    <a:pt x="1108" y="761"/>
                    <a:pt x="1115" y="755"/>
                  </a:cubicBezTo>
                  <a:cubicBezTo>
                    <a:pt x="1134" y="742"/>
                    <a:pt x="1134" y="742"/>
                    <a:pt x="1134" y="742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0"/>
                    <a:pt x="1135" y="740"/>
                    <a:pt x="1135" y="740"/>
                  </a:cubicBezTo>
                  <a:cubicBezTo>
                    <a:pt x="1145" y="736"/>
                    <a:pt x="1152" y="734"/>
                    <a:pt x="1156" y="734"/>
                  </a:cubicBezTo>
                  <a:cubicBezTo>
                    <a:pt x="1173" y="732"/>
                    <a:pt x="1173" y="732"/>
                    <a:pt x="1173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85" y="734"/>
                    <a:pt x="1185" y="734"/>
                    <a:pt x="1185" y="734"/>
                  </a:cubicBezTo>
                  <a:cubicBezTo>
                    <a:pt x="1193" y="708"/>
                    <a:pt x="1193" y="708"/>
                    <a:pt x="1193" y="708"/>
                  </a:cubicBezTo>
                  <a:cubicBezTo>
                    <a:pt x="1193" y="690"/>
                    <a:pt x="1193" y="690"/>
                    <a:pt x="1193" y="690"/>
                  </a:cubicBezTo>
                  <a:cubicBezTo>
                    <a:pt x="1193" y="678"/>
                    <a:pt x="1193" y="671"/>
                    <a:pt x="1196" y="669"/>
                  </a:cubicBezTo>
                  <a:cubicBezTo>
                    <a:pt x="1203" y="655"/>
                    <a:pt x="1203" y="655"/>
                    <a:pt x="1203" y="655"/>
                  </a:cubicBezTo>
                  <a:cubicBezTo>
                    <a:pt x="1194" y="643"/>
                    <a:pt x="1194" y="643"/>
                    <a:pt x="1194" y="643"/>
                  </a:cubicBezTo>
                  <a:cubicBezTo>
                    <a:pt x="1181" y="634"/>
                    <a:pt x="1181" y="634"/>
                    <a:pt x="1181" y="634"/>
                  </a:cubicBezTo>
                  <a:cubicBezTo>
                    <a:pt x="1155" y="627"/>
                    <a:pt x="1155" y="627"/>
                    <a:pt x="1155" y="627"/>
                  </a:cubicBezTo>
                  <a:cubicBezTo>
                    <a:pt x="1149" y="627"/>
                    <a:pt x="1140" y="621"/>
                    <a:pt x="1124" y="608"/>
                  </a:cubicBezTo>
                  <a:cubicBezTo>
                    <a:pt x="1108" y="600"/>
                    <a:pt x="1108" y="600"/>
                    <a:pt x="1108" y="600"/>
                  </a:cubicBezTo>
                  <a:cubicBezTo>
                    <a:pt x="1107" y="600"/>
                    <a:pt x="1107" y="600"/>
                    <a:pt x="1107" y="600"/>
                  </a:cubicBezTo>
                  <a:cubicBezTo>
                    <a:pt x="1106" y="599"/>
                    <a:pt x="1106" y="599"/>
                    <a:pt x="1106" y="599"/>
                  </a:cubicBezTo>
                  <a:cubicBezTo>
                    <a:pt x="1087" y="576"/>
                    <a:pt x="1087" y="576"/>
                    <a:pt x="1087" y="576"/>
                  </a:cubicBezTo>
                  <a:cubicBezTo>
                    <a:pt x="1069" y="576"/>
                    <a:pt x="1069" y="576"/>
                    <a:pt x="1069" y="576"/>
                  </a:cubicBezTo>
                  <a:cubicBezTo>
                    <a:pt x="1068" y="575"/>
                    <a:pt x="1068" y="575"/>
                    <a:pt x="1068" y="575"/>
                  </a:cubicBezTo>
                  <a:cubicBezTo>
                    <a:pt x="1067" y="575"/>
                    <a:pt x="1067" y="575"/>
                    <a:pt x="1067" y="575"/>
                  </a:cubicBezTo>
                  <a:cubicBezTo>
                    <a:pt x="1051" y="567"/>
                    <a:pt x="1051" y="567"/>
                    <a:pt x="1051" y="567"/>
                  </a:cubicBezTo>
                  <a:cubicBezTo>
                    <a:pt x="1042" y="579"/>
                    <a:pt x="1042" y="579"/>
                    <a:pt x="1042" y="579"/>
                  </a:cubicBezTo>
                  <a:cubicBezTo>
                    <a:pt x="1040" y="629"/>
                    <a:pt x="1040" y="629"/>
                    <a:pt x="1040" y="629"/>
                  </a:cubicBezTo>
                  <a:cubicBezTo>
                    <a:pt x="1043" y="648"/>
                    <a:pt x="1043" y="648"/>
                    <a:pt x="1043" y="648"/>
                  </a:cubicBezTo>
                  <a:cubicBezTo>
                    <a:pt x="1050" y="648"/>
                    <a:pt x="1050" y="648"/>
                    <a:pt x="1050" y="648"/>
                  </a:cubicBezTo>
                  <a:cubicBezTo>
                    <a:pt x="1051" y="649"/>
                    <a:pt x="1051" y="649"/>
                    <a:pt x="1051" y="649"/>
                  </a:cubicBezTo>
                  <a:cubicBezTo>
                    <a:pt x="1066" y="653"/>
                    <a:pt x="1066" y="653"/>
                    <a:pt x="1066" y="653"/>
                  </a:cubicBezTo>
                  <a:cubicBezTo>
                    <a:pt x="1066" y="654"/>
                    <a:pt x="1066" y="654"/>
                    <a:pt x="1066" y="654"/>
                  </a:cubicBezTo>
                  <a:cubicBezTo>
                    <a:pt x="1066" y="655"/>
                    <a:pt x="1066" y="655"/>
                    <a:pt x="1066" y="655"/>
                  </a:cubicBezTo>
                  <a:cubicBezTo>
                    <a:pt x="1073" y="673"/>
                    <a:pt x="1073" y="673"/>
                    <a:pt x="1073" y="673"/>
                  </a:cubicBezTo>
                  <a:cubicBezTo>
                    <a:pt x="1075" y="673"/>
                    <a:pt x="1075" y="673"/>
                    <a:pt x="1075" y="673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5"/>
                    <a:pt x="1075" y="675"/>
                    <a:pt x="1075" y="675"/>
                  </a:cubicBezTo>
                  <a:cubicBezTo>
                    <a:pt x="1070" y="708"/>
                    <a:pt x="1070" y="708"/>
                    <a:pt x="1070" y="708"/>
                  </a:cubicBezTo>
                  <a:cubicBezTo>
                    <a:pt x="1070" y="710"/>
                    <a:pt x="1070" y="710"/>
                    <a:pt x="1070" y="710"/>
                  </a:cubicBezTo>
                  <a:cubicBezTo>
                    <a:pt x="1070" y="711"/>
                    <a:pt x="1070" y="711"/>
                    <a:pt x="1070" y="711"/>
                  </a:cubicBezTo>
                  <a:cubicBezTo>
                    <a:pt x="1069" y="712"/>
                    <a:pt x="1069" y="712"/>
                    <a:pt x="1069" y="712"/>
                  </a:cubicBezTo>
                  <a:cubicBezTo>
                    <a:pt x="1064" y="715"/>
                    <a:pt x="1060" y="717"/>
                    <a:pt x="1055" y="721"/>
                  </a:cubicBezTo>
                  <a:cubicBezTo>
                    <a:pt x="1052" y="722"/>
                    <a:pt x="1052" y="722"/>
                    <a:pt x="1052" y="722"/>
                  </a:cubicBezTo>
                  <a:cubicBezTo>
                    <a:pt x="1051" y="721"/>
                    <a:pt x="1051" y="721"/>
                    <a:pt x="1051" y="721"/>
                  </a:cubicBezTo>
                  <a:cubicBezTo>
                    <a:pt x="1050" y="721"/>
                    <a:pt x="1050" y="721"/>
                    <a:pt x="1050" y="721"/>
                  </a:cubicBezTo>
                  <a:cubicBezTo>
                    <a:pt x="1043" y="719"/>
                    <a:pt x="1043" y="719"/>
                    <a:pt x="1043" y="719"/>
                  </a:cubicBezTo>
                  <a:cubicBezTo>
                    <a:pt x="1026" y="725"/>
                    <a:pt x="1026" y="725"/>
                    <a:pt x="1026" y="725"/>
                  </a:cubicBezTo>
                  <a:cubicBezTo>
                    <a:pt x="1025" y="725"/>
                    <a:pt x="1025" y="725"/>
                    <a:pt x="1025" y="725"/>
                  </a:cubicBezTo>
                  <a:cubicBezTo>
                    <a:pt x="1026" y="728"/>
                    <a:pt x="1026" y="728"/>
                    <a:pt x="1026" y="728"/>
                  </a:cubicBezTo>
                  <a:cubicBezTo>
                    <a:pt x="1027" y="729"/>
                    <a:pt x="1027" y="729"/>
                    <a:pt x="1027" y="729"/>
                  </a:cubicBezTo>
                  <a:cubicBezTo>
                    <a:pt x="1030" y="758"/>
                    <a:pt x="1030" y="758"/>
                    <a:pt x="1030" y="758"/>
                  </a:cubicBezTo>
                  <a:cubicBezTo>
                    <a:pt x="1030" y="762"/>
                    <a:pt x="1028" y="764"/>
                    <a:pt x="1024" y="765"/>
                  </a:cubicBezTo>
                  <a:cubicBezTo>
                    <a:pt x="1011" y="765"/>
                    <a:pt x="1011" y="765"/>
                    <a:pt x="1011" y="765"/>
                  </a:cubicBezTo>
                  <a:cubicBezTo>
                    <a:pt x="1005" y="764"/>
                    <a:pt x="1002" y="762"/>
                    <a:pt x="999" y="759"/>
                  </a:cubicBezTo>
                  <a:cubicBezTo>
                    <a:pt x="986" y="749"/>
                    <a:pt x="986" y="749"/>
                    <a:pt x="986" y="749"/>
                  </a:cubicBezTo>
                  <a:cubicBezTo>
                    <a:pt x="985" y="748"/>
                    <a:pt x="985" y="748"/>
                    <a:pt x="985" y="748"/>
                  </a:cubicBezTo>
                  <a:cubicBezTo>
                    <a:pt x="984" y="748"/>
                    <a:pt x="984" y="748"/>
                    <a:pt x="984" y="748"/>
                  </a:cubicBezTo>
                  <a:cubicBezTo>
                    <a:pt x="984" y="747"/>
                    <a:pt x="984" y="747"/>
                    <a:pt x="984" y="747"/>
                  </a:cubicBezTo>
                  <a:cubicBezTo>
                    <a:pt x="976" y="729"/>
                    <a:pt x="976" y="729"/>
                    <a:pt x="976" y="729"/>
                  </a:cubicBezTo>
                  <a:cubicBezTo>
                    <a:pt x="974" y="727"/>
                    <a:pt x="969" y="724"/>
                    <a:pt x="958" y="721"/>
                  </a:cubicBezTo>
                  <a:cubicBezTo>
                    <a:pt x="957" y="721"/>
                    <a:pt x="957" y="721"/>
                    <a:pt x="957" y="721"/>
                  </a:cubicBezTo>
                  <a:cubicBezTo>
                    <a:pt x="956" y="721"/>
                    <a:pt x="956" y="721"/>
                    <a:pt x="956" y="721"/>
                  </a:cubicBezTo>
                  <a:cubicBezTo>
                    <a:pt x="942" y="710"/>
                    <a:pt x="942" y="710"/>
                    <a:pt x="942" y="710"/>
                  </a:cubicBezTo>
                  <a:cubicBezTo>
                    <a:pt x="939" y="710"/>
                    <a:pt x="939" y="710"/>
                    <a:pt x="939" y="710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5" y="690"/>
                    <a:pt x="935" y="690"/>
                    <a:pt x="935" y="690"/>
                  </a:cubicBezTo>
                  <a:cubicBezTo>
                    <a:pt x="937" y="676"/>
                    <a:pt x="937" y="676"/>
                    <a:pt x="937" y="676"/>
                  </a:cubicBezTo>
                  <a:cubicBezTo>
                    <a:pt x="938" y="676"/>
                    <a:pt x="938" y="676"/>
                    <a:pt x="938" y="676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45" y="668"/>
                    <a:pt x="945" y="668"/>
                    <a:pt x="945" y="668"/>
                  </a:cubicBezTo>
                  <a:cubicBezTo>
                    <a:pt x="945" y="663"/>
                    <a:pt x="945" y="663"/>
                    <a:pt x="945" y="663"/>
                  </a:cubicBezTo>
                  <a:cubicBezTo>
                    <a:pt x="938" y="644"/>
                    <a:pt x="938" y="644"/>
                    <a:pt x="938" y="644"/>
                  </a:cubicBezTo>
                  <a:cubicBezTo>
                    <a:pt x="924" y="630"/>
                    <a:pt x="924" y="630"/>
                    <a:pt x="924" y="630"/>
                  </a:cubicBezTo>
                  <a:cubicBezTo>
                    <a:pt x="924" y="628"/>
                    <a:pt x="924" y="628"/>
                    <a:pt x="924" y="628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09" y="574"/>
                    <a:pt x="909" y="574"/>
                    <a:pt x="909" y="574"/>
                  </a:cubicBezTo>
                  <a:cubicBezTo>
                    <a:pt x="908" y="574"/>
                    <a:pt x="908" y="574"/>
                    <a:pt x="908" y="574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898" y="553"/>
                    <a:pt x="898" y="553"/>
                    <a:pt x="898" y="553"/>
                  </a:cubicBezTo>
                  <a:cubicBezTo>
                    <a:pt x="860" y="549"/>
                    <a:pt x="860" y="549"/>
                    <a:pt x="860" y="549"/>
                  </a:cubicBezTo>
                  <a:cubicBezTo>
                    <a:pt x="851" y="545"/>
                    <a:pt x="844" y="539"/>
                    <a:pt x="840" y="531"/>
                  </a:cubicBezTo>
                  <a:cubicBezTo>
                    <a:pt x="823" y="531"/>
                    <a:pt x="823" y="531"/>
                    <a:pt x="823" y="531"/>
                  </a:cubicBezTo>
                  <a:cubicBezTo>
                    <a:pt x="817" y="529"/>
                    <a:pt x="811" y="524"/>
                    <a:pt x="803" y="517"/>
                  </a:cubicBezTo>
                  <a:cubicBezTo>
                    <a:pt x="801" y="515"/>
                    <a:pt x="801" y="515"/>
                    <a:pt x="801" y="515"/>
                  </a:cubicBezTo>
                  <a:cubicBezTo>
                    <a:pt x="797" y="511"/>
                    <a:pt x="793" y="504"/>
                    <a:pt x="789" y="496"/>
                  </a:cubicBezTo>
                  <a:cubicBezTo>
                    <a:pt x="789" y="496"/>
                    <a:pt x="789" y="496"/>
                    <a:pt x="789" y="496"/>
                  </a:cubicBezTo>
                  <a:cubicBezTo>
                    <a:pt x="787" y="495"/>
                    <a:pt x="787" y="495"/>
                    <a:pt x="787" y="495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7"/>
                    <a:pt x="784" y="477"/>
                    <a:pt x="784" y="477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91" y="443"/>
                    <a:pt x="791" y="443"/>
                    <a:pt x="791" y="443"/>
                  </a:cubicBezTo>
                  <a:cubicBezTo>
                    <a:pt x="791" y="442"/>
                    <a:pt x="791" y="442"/>
                    <a:pt x="791" y="442"/>
                  </a:cubicBezTo>
                  <a:cubicBezTo>
                    <a:pt x="797" y="428"/>
                    <a:pt x="797" y="428"/>
                    <a:pt x="797" y="428"/>
                  </a:cubicBezTo>
                  <a:cubicBezTo>
                    <a:pt x="797" y="427"/>
                    <a:pt x="797" y="427"/>
                    <a:pt x="797" y="427"/>
                  </a:cubicBezTo>
                  <a:cubicBezTo>
                    <a:pt x="797" y="426"/>
                    <a:pt x="797" y="426"/>
                    <a:pt x="797" y="426"/>
                  </a:cubicBezTo>
                  <a:cubicBezTo>
                    <a:pt x="798" y="426"/>
                    <a:pt x="798" y="426"/>
                    <a:pt x="798" y="426"/>
                  </a:cubicBezTo>
                  <a:cubicBezTo>
                    <a:pt x="838" y="409"/>
                    <a:pt x="838" y="409"/>
                    <a:pt x="838" y="409"/>
                  </a:cubicBezTo>
                  <a:cubicBezTo>
                    <a:pt x="854" y="390"/>
                    <a:pt x="854" y="390"/>
                    <a:pt x="854" y="390"/>
                  </a:cubicBezTo>
                  <a:cubicBezTo>
                    <a:pt x="857" y="374"/>
                    <a:pt x="857" y="374"/>
                    <a:pt x="857" y="374"/>
                  </a:cubicBezTo>
                  <a:cubicBezTo>
                    <a:pt x="855" y="363"/>
                    <a:pt x="855" y="363"/>
                    <a:pt x="855" y="363"/>
                  </a:cubicBezTo>
                  <a:cubicBezTo>
                    <a:pt x="849" y="349"/>
                    <a:pt x="844" y="341"/>
                    <a:pt x="844" y="335"/>
                  </a:cubicBezTo>
                  <a:cubicBezTo>
                    <a:pt x="836" y="336"/>
                    <a:pt x="836" y="336"/>
                    <a:pt x="836" y="336"/>
                  </a:cubicBezTo>
                  <a:cubicBezTo>
                    <a:pt x="821" y="335"/>
                    <a:pt x="821" y="335"/>
                    <a:pt x="821" y="335"/>
                  </a:cubicBezTo>
                  <a:cubicBezTo>
                    <a:pt x="818" y="336"/>
                    <a:pt x="810" y="346"/>
                    <a:pt x="798" y="360"/>
                  </a:cubicBezTo>
                  <a:cubicBezTo>
                    <a:pt x="780" y="377"/>
                    <a:pt x="780" y="377"/>
                    <a:pt x="780" y="377"/>
                  </a:cubicBezTo>
                  <a:cubicBezTo>
                    <a:pt x="779" y="377"/>
                    <a:pt x="779" y="377"/>
                    <a:pt x="779" y="377"/>
                  </a:cubicBezTo>
                  <a:cubicBezTo>
                    <a:pt x="778" y="378"/>
                    <a:pt x="778" y="378"/>
                    <a:pt x="778" y="378"/>
                  </a:cubicBezTo>
                  <a:cubicBezTo>
                    <a:pt x="764" y="381"/>
                    <a:pt x="755" y="383"/>
                    <a:pt x="749" y="381"/>
                  </a:cubicBezTo>
                  <a:lnTo>
                    <a:pt x="715" y="368"/>
                  </a:lnTo>
                  <a:close/>
                </a:path>
              </a:pathLst>
            </a:custGeom>
            <a:grpFill/>
            <a:ln w="12700">
              <a:noFill/>
              <a:miter lim="800000"/>
            </a:ln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7214" name="Freeform 7"/>
            <p:cNvSpPr/>
            <p:nvPr/>
          </p:nvSpPr>
          <p:spPr bwMode="auto">
            <a:xfrm>
              <a:off x="2789023" y="2515562"/>
              <a:ext cx="229874" cy="371086"/>
            </a:xfrm>
            <a:custGeom>
              <a:avLst/>
              <a:gdLst>
                <a:gd name="T0" fmla="*/ 2147483646 w 242"/>
                <a:gd name="T1" fmla="*/ 2147483646 h 402"/>
                <a:gd name="T2" fmla="*/ 2147483646 w 242"/>
                <a:gd name="T3" fmla="*/ 2147483646 h 402"/>
                <a:gd name="T4" fmla="*/ 2147483646 w 242"/>
                <a:gd name="T5" fmla="*/ 2147483646 h 402"/>
                <a:gd name="T6" fmla="*/ 2147483646 w 242"/>
                <a:gd name="T7" fmla="*/ 2147483646 h 402"/>
                <a:gd name="T8" fmla="*/ 2147483646 w 242"/>
                <a:gd name="T9" fmla="*/ 2147483646 h 402"/>
                <a:gd name="T10" fmla="*/ 2147483646 w 242"/>
                <a:gd name="T11" fmla="*/ 2147483646 h 402"/>
                <a:gd name="T12" fmla="*/ 2147483646 w 242"/>
                <a:gd name="T13" fmla="*/ 2147483646 h 402"/>
                <a:gd name="T14" fmla="*/ 2147483646 w 242"/>
                <a:gd name="T15" fmla="*/ 2147483646 h 402"/>
                <a:gd name="T16" fmla="*/ 2147483646 w 242"/>
                <a:gd name="T17" fmla="*/ 2147483646 h 402"/>
                <a:gd name="T18" fmla="*/ 2147483646 w 242"/>
                <a:gd name="T19" fmla="*/ 2147483646 h 402"/>
                <a:gd name="T20" fmla="*/ 2147483646 w 242"/>
                <a:gd name="T21" fmla="*/ 2147483646 h 402"/>
                <a:gd name="T22" fmla="*/ 2147483646 w 242"/>
                <a:gd name="T23" fmla="*/ 2147483646 h 402"/>
                <a:gd name="T24" fmla="*/ 2147483646 w 242"/>
                <a:gd name="T25" fmla="*/ 2147483646 h 402"/>
                <a:gd name="T26" fmla="*/ 2147483646 w 242"/>
                <a:gd name="T27" fmla="*/ 2147483646 h 402"/>
                <a:gd name="T28" fmla="*/ 2147483646 w 242"/>
                <a:gd name="T29" fmla="*/ 2147483646 h 402"/>
                <a:gd name="T30" fmla="*/ 2147483646 w 242"/>
                <a:gd name="T31" fmla="*/ 2147483646 h 402"/>
                <a:gd name="T32" fmla="*/ 2147483646 w 242"/>
                <a:gd name="T33" fmla="*/ 2147483646 h 402"/>
                <a:gd name="T34" fmla="*/ 2147483646 w 242"/>
                <a:gd name="T35" fmla="*/ 2147483646 h 402"/>
                <a:gd name="T36" fmla="*/ 2147483646 w 242"/>
                <a:gd name="T37" fmla="*/ 2147483646 h 402"/>
                <a:gd name="T38" fmla="*/ 2147483646 w 242"/>
                <a:gd name="T39" fmla="*/ 2147483646 h 402"/>
                <a:gd name="T40" fmla="*/ 2147483646 w 242"/>
                <a:gd name="T41" fmla="*/ 2147483646 h 402"/>
                <a:gd name="T42" fmla="*/ 2147483646 w 242"/>
                <a:gd name="T43" fmla="*/ 2147483646 h 402"/>
                <a:gd name="T44" fmla="*/ 2147483646 w 242"/>
                <a:gd name="T45" fmla="*/ 2147483646 h 402"/>
                <a:gd name="T46" fmla="*/ 2147483646 w 242"/>
                <a:gd name="T47" fmla="*/ 2147483646 h 402"/>
                <a:gd name="T48" fmla="*/ 2147483646 w 242"/>
                <a:gd name="T49" fmla="*/ 2147483646 h 402"/>
                <a:gd name="T50" fmla="*/ 2147483646 w 242"/>
                <a:gd name="T51" fmla="*/ 2147483646 h 402"/>
                <a:gd name="T52" fmla="*/ 2147483646 w 242"/>
                <a:gd name="T53" fmla="*/ 2147483646 h 402"/>
                <a:gd name="T54" fmla="*/ 2147483646 w 242"/>
                <a:gd name="T55" fmla="*/ 2147483646 h 402"/>
                <a:gd name="T56" fmla="*/ 2147483646 w 242"/>
                <a:gd name="T57" fmla="*/ 2147483646 h 402"/>
                <a:gd name="T58" fmla="*/ 2147483646 w 242"/>
                <a:gd name="T59" fmla="*/ 2147483646 h 402"/>
                <a:gd name="T60" fmla="*/ 2147483646 w 242"/>
                <a:gd name="T61" fmla="*/ 2147483646 h 402"/>
                <a:gd name="T62" fmla="*/ 2147483646 w 242"/>
                <a:gd name="T63" fmla="*/ 2147483646 h 402"/>
                <a:gd name="T64" fmla="*/ 2147483646 w 242"/>
                <a:gd name="T65" fmla="*/ 2147483646 h 402"/>
                <a:gd name="T66" fmla="*/ 2147483646 w 242"/>
                <a:gd name="T67" fmla="*/ 2147483646 h 402"/>
                <a:gd name="T68" fmla="*/ 2147483646 w 242"/>
                <a:gd name="T69" fmla="*/ 2147483646 h 402"/>
                <a:gd name="T70" fmla="*/ 2147483646 w 242"/>
                <a:gd name="T71" fmla="*/ 2147483646 h 402"/>
                <a:gd name="T72" fmla="*/ 2147483646 w 242"/>
                <a:gd name="T73" fmla="*/ 2147483646 h 402"/>
                <a:gd name="T74" fmla="*/ 2147483646 w 242"/>
                <a:gd name="T75" fmla="*/ 2147483646 h 402"/>
                <a:gd name="T76" fmla="*/ 2147483646 w 242"/>
                <a:gd name="T77" fmla="*/ 2147483646 h 402"/>
                <a:gd name="T78" fmla="*/ 2147483646 w 242"/>
                <a:gd name="T79" fmla="*/ 2147483646 h 402"/>
                <a:gd name="T80" fmla="*/ 2147483646 w 242"/>
                <a:gd name="T81" fmla="*/ 0 h 4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2"/>
                <a:gd name="T124" fmla="*/ 0 h 402"/>
                <a:gd name="T125" fmla="*/ 242 w 242"/>
                <a:gd name="T126" fmla="*/ 402 h 40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2" h="402">
                  <a:moveTo>
                    <a:pt x="141" y="25"/>
                  </a:moveTo>
                  <a:cubicBezTo>
                    <a:pt x="122" y="77"/>
                    <a:pt x="122" y="77"/>
                    <a:pt x="122" y="77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3"/>
                    <a:pt x="122" y="113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2" y="151"/>
                    <a:pt x="109" y="158"/>
                    <a:pt x="101" y="162"/>
                  </a:cubicBezTo>
                  <a:cubicBezTo>
                    <a:pt x="99" y="163"/>
                    <a:pt x="99" y="163"/>
                    <a:pt x="99" y="163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71" y="159"/>
                    <a:pt x="71" y="159"/>
                    <a:pt x="71" y="159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51" y="189"/>
                    <a:pt x="51" y="189"/>
                    <a:pt x="51" y="189"/>
                  </a:cubicBezTo>
                  <a:cubicBezTo>
                    <a:pt x="53" y="189"/>
                    <a:pt x="53" y="189"/>
                    <a:pt x="53" y="189"/>
                  </a:cubicBezTo>
                  <a:cubicBezTo>
                    <a:pt x="54" y="190"/>
                    <a:pt x="54" y="190"/>
                    <a:pt x="54" y="190"/>
                  </a:cubicBezTo>
                  <a:cubicBezTo>
                    <a:pt x="54" y="191"/>
                    <a:pt x="54" y="191"/>
                    <a:pt x="54" y="191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74" y="222"/>
                    <a:pt x="74" y="222"/>
                    <a:pt x="74" y="222"/>
                  </a:cubicBezTo>
                  <a:cubicBezTo>
                    <a:pt x="77" y="226"/>
                    <a:pt x="79" y="233"/>
                    <a:pt x="79" y="244"/>
                  </a:cubicBezTo>
                  <a:cubicBezTo>
                    <a:pt x="80" y="273"/>
                    <a:pt x="80" y="273"/>
                    <a:pt x="80" y="273"/>
                  </a:cubicBezTo>
                  <a:cubicBezTo>
                    <a:pt x="93" y="284"/>
                    <a:pt x="93" y="284"/>
                    <a:pt x="93" y="284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85"/>
                    <a:pt x="95" y="285"/>
                    <a:pt x="95" y="285"/>
                  </a:cubicBezTo>
                  <a:cubicBezTo>
                    <a:pt x="101" y="306"/>
                    <a:pt x="101" y="306"/>
                    <a:pt x="101" y="306"/>
                  </a:cubicBezTo>
                  <a:cubicBezTo>
                    <a:pt x="101" y="318"/>
                    <a:pt x="101" y="318"/>
                    <a:pt x="101" y="318"/>
                  </a:cubicBezTo>
                  <a:cubicBezTo>
                    <a:pt x="94" y="329"/>
                    <a:pt x="94" y="329"/>
                    <a:pt x="94" y="329"/>
                  </a:cubicBezTo>
                  <a:cubicBezTo>
                    <a:pt x="92" y="338"/>
                    <a:pt x="92" y="338"/>
                    <a:pt x="92" y="338"/>
                  </a:cubicBezTo>
                  <a:cubicBezTo>
                    <a:pt x="95" y="349"/>
                    <a:pt x="95" y="349"/>
                    <a:pt x="95" y="349"/>
                  </a:cubicBezTo>
                  <a:cubicBezTo>
                    <a:pt x="108" y="357"/>
                    <a:pt x="108" y="357"/>
                    <a:pt x="108" y="357"/>
                  </a:cubicBezTo>
                  <a:cubicBezTo>
                    <a:pt x="121" y="362"/>
                    <a:pt x="129" y="366"/>
                    <a:pt x="132" y="371"/>
                  </a:cubicBezTo>
                  <a:cubicBezTo>
                    <a:pt x="139" y="387"/>
                    <a:pt x="139" y="387"/>
                    <a:pt x="139" y="387"/>
                  </a:cubicBezTo>
                  <a:cubicBezTo>
                    <a:pt x="148" y="391"/>
                    <a:pt x="152" y="395"/>
                    <a:pt x="154" y="399"/>
                  </a:cubicBezTo>
                  <a:cubicBezTo>
                    <a:pt x="164" y="402"/>
                    <a:pt x="164" y="402"/>
                    <a:pt x="164" y="402"/>
                  </a:cubicBezTo>
                  <a:cubicBezTo>
                    <a:pt x="165" y="402"/>
                    <a:pt x="165" y="402"/>
                    <a:pt x="165" y="402"/>
                  </a:cubicBezTo>
                  <a:cubicBezTo>
                    <a:pt x="160" y="379"/>
                    <a:pt x="160" y="379"/>
                    <a:pt x="160" y="379"/>
                  </a:cubicBezTo>
                  <a:cubicBezTo>
                    <a:pt x="159" y="374"/>
                    <a:pt x="159" y="369"/>
                    <a:pt x="161" y="367"/>
                  </a:cubicBezTo>
                  <a:cubicBezTo>
                    <a:pt x="164" y="363"/>
                    <a:pt x="166" y="361"/>
                    <a:pt x="170" y="360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7" y="354"/>
                    <a:pt x="187" y="354"/>
                    <a:pt x="187" y="354"/>
                  </a:cubicBezTo>
                  <a:cubicBezTo>
                    <a:pt x="188" y="354"/>
                    <a:pt x="188" y="354"/>
                    <a:pt x="188" y="354"/>
                  </a:cubicBezTo>
                  <a:cubicBezTo>
                    <a:pt x="189" y="355"/>
                    <a:pt x="189" y="355"/>
                    <a:pt x="189" y="355"/>
                  </a:cubicBezTo>
                  <a:cubicBezTo>
                    <a:pt x="196" y="357"/>
                    <a:pt x="196" y="357"/>
                    <a:pt x="196" y="357"/>
                  </a:cubicBezTo>
                  <a:cubicBezTo>
                    <a:pt x="206" y="352"/>
                    <a:pt x="206" y="352"/>
                    <a:pt x="206" y="352"/>
                  </a:cubicBezTo>
                  <a:cubicBezTo>
                    <a:pt x="206" y="350"/>
                    <a:pt x="206" y="350"/>
                    <a:pt x="206" y="350"/>
                  </a:cubicBezTo>
                  <a:cubicBezTo>
                    <a:pt x="209" y="323"/>
                    <a:pt x="209" y="323"/>
                    <a:pt x="209" y="323"/>
                  </a:cubicBezTo>
                  <a:cubicBezTo>
                    <a:pt x="203" y="311"/>
                    <a:pt x="203" y="311"/>
                    <a:pt x="203" y="311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84" y="305"/>
                    <a:pt x="184" y="305"/>
                    <a:pt x="184" y="305"/>
                  </a:cubicBezTo>
                  <a:cubicBezTo>
                    <a:pt x="182" y="305"/>
                    <a:pt x="182" y="305"/>
                    <a:pt x="182" y="305"/>
                  </a:cubicBezTo>
                  <a:cubicBezTo>
                    <a:pt x="179" y="304"/>
                    <a:pt x="179" y="304"/>
                    <a:pt x="179" y="304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176" y="223"/>
                    <a:pt x="176" y="223"/>
                    <a:pt x="176" y="223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194" y="199"/>
                    <a:pt x="194" y="199"/>
                    <a:pt x="194" y="199"/>
                  </a:cubicBezTo>
                  <a:cubicBezTo>
                    <a:pt x="217" y="211"/>
                    <a:pt x="217" y="211"/>
                    <a:pt x="217" y="211"/>
                  </a:cubicBezTo>
                  <a:cubicBezTo>
                    <a:pt x="231" y="211"/>
                    <a:pt x="231" y="211"/>
                    <a:pt x="231" y="211"/>
                  </a:cubicBezTo>
                  <a:cubicBezTo>
                    <a:pt x="242" y="143"/>
                    <a:pt x="242" y="143"/>
                    <a:pt x="242" y="143"/>
                  </a:cubicBezTo>
                  <a:cubicBezTo>
                    <a:pt x="238" y="135"/>
                    <a:pt x="235" y="130"/>
                    <a:pt x="229" y="127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19" y="127"/>
                    <a:pt x="219" y="127"/>
                    <a:pt x="219" y="127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2" y="128"/>
                    <a:pt x="202" y="128"/>
                    <a:pt x="202" y="128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89" y="111"/>
                    <a:pt x="189" y="111"/>
                    <a:pt x="189" y="111"/>
                  </a:cubicBezTo>
                  <a:cubicBezTo>
                    <a:pt x="188" y="110"/>
                    <a:pt x="188" y="110"/>
                    <a:pt x="188" y="110"/>
                  </a:cubicBezTo>
                  <a:cubicBezTo>
                    <a:pt x="188" y="84"/>
                    <a:pt x="188" y="84"/>
                    <a:pt x="188" y="84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96" y="58"/>
                    <a:pt x="197" y="54"/>
                    <a:pt x="202" y="49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170" y="0"/>
                    <a:pt x="170" y="0"/>
                    <a:pt x="170" y="0"/>
                  </a:cubicBezTo>
                  <a:lnTo>
                    <a:pt x="141" y="25"/>
                  </a:lnTo>
                  <a:close/>
                </a:path>
              </a:pathLst>
            </a:custGeom>
            <a:grpFill/>
            <a:ln w="12700">
              <a:noFill/>
              <a:miter lim="800000"/>
            </a:ln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7215" name="Freeform 8"/>
            <p:cNvSpPr/>
            <p:nvPr/>
          </p:nvSpPr>
          <p:spPr bwMode="auto">
            <a:xfrm>
              <a:off x="615951" y="1539411"/>
              <a:ext cx="1627505" cy="1202677"/>
            </a:xfrm>
            <a:custGeom>
              <a:avLst/>
              <a:gdLst>
                <a:gd name="T0" fmla="*/ 2147483646 w 1721"/>
                <a:gd name="T1" fmla="*/ 2147483646 h 1302"/>
                <a:gd name="T2" fmla="*/ 2147483646 w 1721"/>
                <a:gd name="T3" fmla="*/ 2147483646 h 1302"/>
                <a:gd name="T4" fmla="*/ 2147483646 w 1721"/>
                <a:gd name="T5" fmla="*/ 2147483646 h 1302"/>
                <a:gd name="T6" fmla="*/ 2147483646 w 1721"/>
                <a:gd name="T7" fmla="*/ 2147483646 h 1302"/>
                <a:gd name="T8" fmla="*/ 2147483646 w 1721"/>
                <a:gd name="T9" fmla="*/ 2147483646 h 1302"/>
                <a:gd name="T10" fmla="*/ 2147483646 w 1721"/>
                <a:gd name="T11" fmla="*/ 2147483646 h 1302"/>
                <a:gd name="T12" fmla="*/ 2147483646 w 1721"/>
                <a:gd name="T13" fmla="*/ 2147483646 h 1302"/>
                <a:gd name="T14" fmla="*/ 2147483646 w 1721"/>
                <a:gd name="T15" fmla="*/ 2147483646 h 1302"/>
                <a:gd name="T16" fmla="*/ 2147483646 w 1721"/>
                <a:gd name="T17" fmla="*/ 2147483646 h 1302"/>
                <a:gd name="T18" fmla="*/ 2147483646 w 1721"/>
                <a:gd name="T19" fmla="*/ 2147483646 h 1302"/>
                <a:gd name="T20" fmla="*/ 2147483646 w 1721"/>
                <a:gd name="T21" fmla="*/ 2147483646 h 1302"/>
                <a:gd name="T22" fmla="*/ 2147483646 w 1721"/>
                <a:gd name="T23" fmla="*/ 2147483646 h 1302"/>
                <a:gd name="T24" fmla="*/ 2147483646 w 1721"/>
                <a:gd name="T25" fmla="*/ 2147483646 h 1302"/>
                <a:gd name="T26" fmla="*/ 2147483646 w 1721"/>
                <a:gd name="T27" fmla="*/ 2147483646 h 1302"/>
                <a:gd name="T28" fmla="*/ 2147483646 w 1721"/>
                <a:gd name="T29" fmla="*/ 2147483646 h 1302"/>
                <a:gd name="T30" fmla="*/ 2147483646 w 1721"/>
                <a:gd name="T31" fmla="*/ 2147483646 h 1302"/>
                <a:gd name="T32" fmla="*/ 2147483646 w 1721"/>
                <a:gd name="T33" fmla="*/ 2147483646 h 1302"/>
                <a:gd name="T34" fmla="*/ 2147483646 w 1721"/>
                <a:gd name="T35" fmla="*/ 2147483646 h 1302"/>
                <a:gd name="T36" fmla="*/ 2147483646 w 1721"/>
                <a:gd name="T37" fmla="*/ 2147483646 h 1302"/>
                <a:gd name="T38" fmla="*/ 2147483646 w 1721"/>
                <a:gd name="T39" fmla="*/ 2147483646 h 1302"/>
                <a:gd name="T40" fmla="*/ 2147483646 w 1721"/>
                <a:gd name="T41" fmla="*/ 2147483646 h 1302"/>
                <a:gd name="T42" fmla="*/ 2147483646 w 1721"/>
                <a:gd name="T43" fmla="*/ 2147483646 h 1302"/>
                <a:gd name="T44" fmla="*/ 2147483646 w 1721"/>
                <a:gd name="T45" fmla="*/ 2147483646 h 1302"/>
                <a:gd name="T46" fmla="*/ 2147483646 w 1721"/>
                <a:gd name="T47" fmla="*/ 2147483646 h 1302"/>
                <a:gd name="T48" fmla="*/ 2147483646 w 1721"/>
                <a:gd name="T49" fmla="*/ 2147483646 h 1302"/>
                <a:gd name="T50" fmla="*/ 2147483646 w 1721"/>
                <a:gd name="T51" fmla="*/ 2147483646 h 1302"/>
                <a:gd name="T52" fmla="*/ 2147483646 w 1721"/>
                <a:gd name="T53" fmla="*/ 2147483646 h 1302"/>
                <a:gd name="T54" fmla="*/ 2147483646 w 1721"/>
                <a:gd name="T55" fmla="*/ 2147483646 h 1302"/>
                <a:gd name="T56" fmla="*/ 2147483646 w 1721"/>
                <a:gd name="T57" fmla="*/ 2147483646 h 1302"/>
                <a:gd name="T58" fmla="*/ 2147483646 w 1721"/>
                <a:gd name="T59" fmla="*/ 2147483646 h 1302"/>
                <a:gd name="T60" fmla="*/ 2147483646 w 1721"/>
                <a:gd name="T61" fmla="*/ 2147483646 h 1302"/>
                <a:gd name="T62" fmla="*/ 2147483646 w 1721"/>
                <a:gd name="T63" fmla="*/ 2147483646 h 1302"/>
                <a:gd name="T64" fmla="*/ 2147483646 w 1721"/>
                <a:gd name="T65" fmla="*/ 2147483646 h 1302"/>
                <a:gd name="T66" fmla="*/ 2147483646 w 1721"/>
                <a:gd name="T67" fmla="*/ 2147483646 h 1302"/>
                <a:gd name="T68" fmla="*/ 2147483646 w 1721"/>
                <a:gd name="T69" fmla="*/ 2147483646 h 1302"/>
                <a:gd name="T70" fmla="*/ 2147483646 w 1721"/>
                <a:gd name="T71" fmla="*/ 2147483646 h 1302"/>
                <a:gd name="T72" fmla="*/ 2147483646 w 1721"/>
                <a:gd name="T73" fmla="*/ 2147483646 h 1302"/>
                <a:gd name="T74" fmla="*/ 2147483646 w 1721"/>
                <a:gd name="T75" fmla="*/ 2147483646 h 1302"/>
                <a:gd name="T76" fmla="*/ 2147483646 w 1721"/>
                <a:gd name="T77" fmla="*/ 2147483646 h 1302"/>
                <a:gd name="T78" fmla="*/ 2147483646 w 1721"/>
                <a:gd name="T79" fmla="*/ 2147483646 h 1302"/>
                <a:gd name="T80" fmla="*/ 2147483646 w 1721"/>
                <a:gd name="T81" fmla="*/ 2147483646 h 1302"/>
                <a:gd name="T82" fmla="*/ 2147483646 w 1721"/>
                <a:gd name="T83" fmla="*/ 2147483646 h 1302"/>
                <a:gd name="T84" fmla="*/ 2147483646 w 1721"/>
                <a:gd name="T85" fmla="*/ 2147483646 h 1302"/>
                <a:gd name="T86" fmla="*/ 2147483646 w 1721"/>
                <a:gd name="T87" fmla="*/ 2147483646 h 1302"/>
                <a:gd name="T88" fmla="*/ 2147483646 w 1721"/>
                <a:gd name="T89" fmla="*/ 2147483646 h 1302"/>
                <a:gd name="T90" fmla="*/ 2147483646 w 1721"/>
                <a:gd name="T91" fmla="*/ 2147483646 h 1302"/>
                <a:gd name="T92" fmla="*/ 2147483646 w 1721"/>
                <a:gd name="T93" fmla="*/ 2147483646 h 1302"/>
                <a:gd name="T94" fmla="*/ 2147483646 w 1721"/>
                <a:gd name="T95" fmla="*/ 2147483646 h 1302"/>
                <a:gd name="T96" fmla="*/ 2147483646 w 1721"/>
                <a:gd name="T97" fmla="*/ 2147483646 h 1302"/>
                <a:gd name="T98" fmla="*/ 2147483646 w 1721"/>
                <a:gd name="T99" fmla="*/ 2147483646 h 1302"/>
                <a:gd name="T100" fmla="*/ 2147483646 w 1721"/>
                <a:gd name="T101" fmla="*/ 2147483646 h 13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1"/>
                <a:gd name="T154" fmla="*/ 0 h 1302"/>
                <a:gd name="T155" fmla="*/ 1721 w 1721"/>
                <a:gd name="T156" fmla="*/ 1302 h 13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1" h="1302">
                  <a:moveTo>
                    <a:pt x="1719" y="701"/>
                  </a:moveTo>
                  <a:cubicBezTo>
                    <a:pt x="1720" y="700"/>
                    <a:pt x="1720" y="700"/>
                    <a:pt x="1720" y="700"/>
                  </a:cubicBezTo>
                  <a:cubicBezTo>
                    <a:pt x="1721" y="700"/>
                    <a:pt x="1721" y="700"/>
                    <a:pt x="1721" y="700"/>
                  </a:cubicBezTo>
                  <a:cubicBezTo>
                    <a:pt x="1721" y="699"/>
                    <a:pt x="1721" y="699"/>
                    <a:pt x="1721" y="699"/>
                  </a:cubicBezTo>
                  <a:cubicBezTo>
                    <a:pt x="1687" y="603"/>
                    <a:pt x="1687" y="603"/>
                    <a:pt x="1687" y="603"/>
                  </a:cubicBezTo>
                  <a:cubicBezTo>
                    <a:pt x="1666" y="586"/>
                    <a:pt x="1666" y="586"/>
                    <a:pt x="1666" y="586"/>
                  </a:cubicBezTo>
                  <a:cubicBezTo>
                    <a:pt x="1666" y="584"/>
                    <a:pt x="1666" y="584"/>
                    <a:pt x="1666" y="584"/>
                  </a:cubicBezTo>
                  <a:cubicBezTo>
                    <a:pt x="1660" y="544"/>
                    <a:pt x="1660" y="544"/>
                    <a:pt x="1660" y="544"/>
                  </a:cubicBezTo>
                  <a:cubicBezTo>
                    <a:pt x="1616" y="538"/>
                    <a:pt x="1616" y="538"/>
                    <a:pt x="1616" y="538"/>
                  </a:cubicBezTo>
                  <a:cubicBezTo>
                    <a:pt x="1615" y="538"/>
                    <a:pt x="1615" y="538"/>
                    <a:pt x="1615" y="538"/>
                  </a:cubicBezTo>
                  <a:cubicBezTo>
                    <a:pt x="1613" y="538"/>
                    <a:pt x="1613" y="538"/>
                    <a:pt x="1613" y="538"/>
                  </a:cubicBezTo>
                  <a:cubicBezTo>
                    <a:pt x="1613" y="537"/>
                    <a:pt x="1613" y="537"/>
                    <a:pt x="1613" y="537"/>
                  </a:cubicBezTo>
                  <a:cubicBezTo>
                    <a:pt x="1612" y="535"/>
                    <a:pt x="1612" y="535"/>
                    <a:pt x="1612" y="535"/>
                  </a:cubicBezTo>
                  <a:cubicBezTo>
                    <a:pt x="1612" y="534"/>
                    <a:pt x="1612" y="534"/>
                    <a:pt x="1612" y="534"/>
                  </a:cubicBezTo>
                  <a:cubicBezTo>
                    <a:pt x="1607" y="519"/>
                    <a:pt x="1593" y="503"/>
                    <a:pt x="1572" y="486"/>
                  </a:cubicBezTo>
                  <a:cubicBezTo>
                    <a:pt x="1560" y="477"/>
                    <a:pt x="1549" y="471"/>
                    <a:pt x="1539" y="468"/>
                  </a:cubicBezTo>
                  <a:cubicBezTo>
                    <a:pt x="1532" y="464"/>
                    <a:pt x="1524" y="461"/>
                    <a:pt x="1519" y="457"/>
                  </a:cubicBezTo>
                  <a:cubicBezTo>
                    <a:pt x="1505" y="447"/>
                    <a:pt x="1458" y="440"/>
                    <a:pt x="1374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62" y="423"/>
                    <a:pt x="1362" y="423"/>
                    <a:pt x="1362" y="423"/>
                  </a:cubicBezTo>
                  <a:cubicBezTo>
                    <a:pt x="1358" y="414"/>
                    <a:pt x="1354" y="405"/>
                    <a:pt x="1353" y="396"/>
                  </a:cubicBezTo>
                  <a:cubicBezTo>
                    <a:pt x="1353" y="384"/>
                    <a:pt x="1367" y="346"/>
                    <a:pt x="1397" y="284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66" y="163"/>
                    <a:pt x="1366" y="163"/>
                    <a:pt x="1366" y="163"/>
                  </a:cubicBezTo>
                  <a:cubicBezTo>
                    <a:pt x="1364" y="153"/>
                    <a:pt x="1346" y="143"/>
                    <a:pt x="1314" y="134"/>
                  </a:cubicBezTo>
                  <a:cubicBezTo>
                    <a:pt x="1308" y="132"/>
                    <a:pt x="1302" y="130"/>
                    <a:pt x="1295" y="125"/>
                  </a:cubicBezTo>
                  <a:cubicBezTo>
                    <a:pt x="1284" y="120"/>
                    <a:pt x="1275" y="111"/>
                    <a:pt x="1271" y="99"/>
                  </a:cubicBezTo>
                  <a:cubicBezTo>
                    <a:pt x="1265" y="85"/>
                    <a:pt x="1254" y="74"/>
                    <a:pt x="1239" y="67"/>
                  </a:cubicBezTo>
                  <a:cubicBezTo>
                    <a:pt x="1238" y="66"/>
                    <a:pt x="1238" y="66"/>
                    <a:pt x="1238" y="66"/>
                  </a:cubicBezTo>
                  <a:cubicBezTo>
                    <a:pt x="1237" y="65"/>
                    <a:pt x="1237" y="65"/>
                    <a:pt x="1237" y="65"/>
                  </a:cubicBezTo>
                  <a:cubicBezTo>
                    <a:pt x="1225" y="0"/>
                    <a:pt x="1225" y="0"/>
                    <a:pt x="1225" y="0"/>
                  </a:cubicBezTo>
                  <a:cubicBezTo>
                    <a:pt x="1174" y="5"/>
                    <a:pt x="1174" y="5"/>
                    <a:pt x="1174" y="5"/>
                  </a:cubicBezTo>
                  <a:cubicBezTo>
                    <a:pt x="1169" y="19"/>
                    <a:pt x="1169" y="19"/>
                    <a:pt x="1169" y="19"/>
                  </a:cubicBezTo>
                  <a:cubicBezTo>
                    <a:pt x="1162" y="41"/>
                    <a:pt x="1156" y="52"/>
                    <a:pt x="1149" y="52"/>
                  </a:cubicBezTo>
                  <a:cubicBezTo>
                    <a:pt x="1116" y="62"/>
                    <a:pt x="1116" y="62"/>
                    <a:pt x="1116" y="62"/>
                  </a:cubicBezTo>
                  <a:cubicBezTo>
                    <a:pt x="1096" y="70"/>
                    <a:pt x="1083" y="78"/>
                    <a:pt x="1077" y="87"/>
                  </a:cubicBezTo>
                  <a:cubicBezTo>
                    <a:pt x="1074" y="92"/>
                    <a:pt x="1071" y="104"/>
                    <a:pt x="1068" y="121"/>
                  </a:cubicBezTo>
                  <a:cubicBezTo>
                    <a:pt x="1065" y="140"/>
                    <a:pt x="1062" y="154"/>
                    <a:pt x="1058" y="162"/>
                  </a:cubicBezTo>
                  <a:cubicBezTo>
                    <a:pt x="1052" y="176"/>
                    <a:pt x="1042" y="187"/>
                    <a:pt x="1027" y="192"/>
                  </a:cubicBezTo>
                  <a:cubicBezTo>
                    <a:pt x="1000" y="203"/>
                    <a:pt x="953" y="185"/>
                    <a:pt x="889" y="139"/>
                  </a:cubicBezTo>
                  <a:cubicBezTo>
                    <a:pt x="802" y="250"/>
                    <a:pt x="802" y="250"/>
                    <a:pt x="802" y="250"/>
                  </a:cubicBezTo>
                  <a:cubicBezTo>
                    <a:pt x="813" y="295"/>
                    <a:pt x="813" y="295"/>
                    <a:pt x="813" y="295"/>
                  </a:cubicBezTo>
                  <a:cubicBezTo>
                    <a:pt x="814" y="295"/>
                    <a:pt x="814" y="295"/>
                    <a:pt x="814" y="295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3" y="299"/>
                    <a:pt x="813" y="299"/>
                    <a:pt x="813" y="299"/>
                  </a:cubicBezTo>
                  <a:cubicBezTo>
                    <a:pt x="813" y="300"/>
                    <a:pt x="813" y="300"/>
                    <a:pt x="813" y="300"/>
                  </a:cubicBezTo>
                  <a:cubicBezTo>
                    <a:pt x="809" y="306"/>
                    <a:pt x="802" y="310"/>
                    <a:pt x="795" y="311"/>
                  </a:cubicBezTo>
                  <a:cubicBezTo>
                    <a:pt x="787" y="313"/>
                    <a:pt x="778" y="310"/>
                    <a:pt x="769" y="304"/>
                  </a:cubicBezTo>
                  <a:cubicBezTo>
                    <a:pt x="760" y="298"/>
                    <a:pt x="736" y="292"/>
                    <a:pt x="697" y="290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53" y="287"/>
                    <a:pt x="653" y="287"/>
                    <a:pt x="653" y="287"/>
                  </a:cubicBezTo>
                  <a:cubicBezTo>
                    <a:pt x="624" y="292"/>
                    <a:pt x="624" y="292"/>
                    <a:pt x="624" y="292"/>
                  </a:cubicBezTo>
                  <a:cubicBezTo>
                    <a:pt x="637" y="310"/>
                    <a:pt x="637" y="310"/>
                    <a:pt x="637" y="310"/>
                  </a:cubicBezTo>
                  <a:cubicBezTo>
                    <a:pt x="647" y="324"/>
                    <a:pt x="652" y="332"/>
                    <a:pt x="650" y="338"/>
                  </a:cubicBezTo>
                  <a:cubicBezTo>
                    <a:pt x="639" y="406"/>
                    <a:pt x="639" y="406"/>
                    <a:pt x="639" y="406"/>
                  </a:cubicBezTo>
                  <a:cubicBezTo>
                    <a:pt x="644" y="443"/>
                    <a:pt x="644" y="443"/>
                    <a:pt x="644" y="443"/>
                  </a:cubicBezTo>
                  <a:cubicBezTo>
                    <a:pt x="645" y="443"/>
                    <a:pt x="645" y="443"/>
                    <a:pt x="645" y="443"/>
                  </a:cubicBezTo>
                  <a:cubicBezTo>
                    <a:pt x="645" y="444"/>
                    <a:pt x="645" y="444"/>
                    <a:pt x="645" y="444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23" y="514"/>
                    <a:pt x="623" y="514"/>
                    <a:pt x="623" y="514"/>
                  </a:cubicBezTo>
                  <a:cubicBezTo>
                    <a:pt x="622" y="520"/>
                    <a:pt x="620" y="523"/>
                    <a:pt x="618" y="522"/>
                  </a:cubicBezTo>
                  <a:cubicBezTo>
                    <a:pt x="616" y="522"/>
                    <a:pt x="616" y="522"/>
                    <a:pt x="616" y="522"/>
                  </a:cubicBezTo>
                  <a:cubicBezTo>
                    <a:pt x="616" y="521"/>
                    <a:pt x="616" y="521"/>
                    <a:pt x="616" y="521"/>
                  </a:cubicBezTo>
                  <a:cubicBezTo>
                    <a:pt x="612" y="515"/>
                    <a:pt x="612" y="515"/>
                    <a:pt x="612" y="515"/>
                  </a:cubicBezTo>
                  <a:cubicBezTo>
                    <a:pt x="608" y="506"/>
                    <a:pt x="606" y="503"/>
                    <a:pt x="603" y="504"/>
                  </a:cubicBezTo>
                  <a:cubicBezTo>
                    <a:pt x="601" y="505"/>
                    <a:pt x="598" y="510"/>
                    <a:pt x="597" y="519"/>
                  </a:cubicBezTo>
                  <a:cubicBezTo>
                    <a:pt x="592" y="538"/>
                    <a:pt x="581" y="554"/>
                    <a:pt x="563" y="571"/>
                  </a:cubicBezTo>
                  <a:cubicBezTo>
                    <a:pt x="544" y="586"/>
                    <a:pt x="544" y="586"/>
                    <a:pt x="544" y="586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3" y="591"/>
                    <a:pt x="533" y="591"/>
                    <a:pt x="533" y="591"/>
                  </a:cubicBezTo>
                  <a:cubicBezTo>
                    <a:pt x="465" y="592"/>
                    <a:pt x="465" y="592"/>
                    <a:pt x="465" y="592"/>
                  </a:cubicBezTo>
                  <a:cubicBezTo>
                    <a:pt x="438" y="617"/>
                    <a:pt x="438" y="617"/>
                    <a:pt x="438" y="617"/>
                  </a:cubicBezTo>
                  <a:cubicBezTo>
                    <a:pt x="437" y="617"/>
                    <a:pt x="437" y="617"/>
                    <a:pt x="437" y="617"/>
                  </a:cubicBezTo>
                  <a:cubicBezTo>
                    <a:pt x="435" y="617"/>
                    <a:pt x="435" y="617"/>
                    <a:pt x="435" y="617"/>
                  </a:cubicBezTo>
                  <a:cubicBezTo>
                    <a:pt x="434" y="617"/>
                    <a:pt x="434" y="617"/>
                    <a:pt x="434" y="617"/>
                  </a:cubicBezTo>
                  <a:cubicBezTo>
                    <a:pt x="361" y="607"/>
                    <a:pt x="361" y="607"/>
                    <a:pt x="361" y="607"/>
                  </a:cubicBezTo>
                  <a:cubicBezTo>
                    <a:pt x="350" y="619"/>
                    <a:pt x="338" y="624"/>
                    <a:pt x="326" y="622"/>
                  </a:cubicBezTo>
                  <a:cubicBezTo>
                    <a:pt x="316" y="618"/>
                    <a:pt x="298" y="623"/>
                    <a:pt x="273" y="632"/>
                  </a:cubicBezTo>
                  <a:cubicBezTo>
                    <a:pt x="243" y="667"/>
                    <a:pt x="243" y="667"/>
                    <a:pt x="243" y="667"/>
                  </a:cubicBezTo>
                  <a:cubicBezTo>
                    <a:pt x="242" y="669"/>
                    <a:pt x="242" y="669"/>
                    <a:pt x="242" y="669"/>
                  </a:cubicBezTo>
                  <a:cubicBezTo>
                    <a:pt x="196" y="670"/>
                    <a:pt x="196" y="670"/>
                    <a:pt x="196" y="670"/>
                  </a:cubicBezTo>
                  <a:cubicBezTo>
                    <a:pt x="196" y="631"/>
                    <a:pt x="196" y="631"/>
                    <a:pt x="196" y="631"/>
                  </a:cubicBezTo>
                  <a:cubicBezTo>
                    <a:pt x="166" y="631"/>
                    <a:pt x="166" y="631"/>
                    <a:pt x="166" y="631"/>
                  </a:cubicBezTo>
                  <a:cubicBezTo>
                    <a:pt x="161" y="648"/>
                    <a:pt x="161" y="648"/>
                    <a:pt x="161" y="648"/>
                  </a:cubicBezTo>
                  <a:cubicBezTo>
                    <a:pt x="139" y="653"/>
                    <a:pt x="139" y="653"/>
                    <a:pt x="139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5" y="652"/>
                    <a:pt x="135" y="652"/>
                    <a:pt x="135" y="652"/>
                  </a:cubicBezTo>
                  <a:cubicBezTo>
                    <a:pt x="134" y="652"/>
                    <a:pt x="134" y="652"/>
                    <a:pt x="134" y="652"/>
                  </a:cubicBezTo>
                  <a:cubicBezTo>
                    <a:pt x="121" y="644"/>
                    <a:pt x="104" y="637"/>
                    <a:pt x="87" y="635"/>
                  </a:cubicBezTo>
                  <a:cubicBezTo>
                    <a:pt x="77" y="634"/>
                    <a:pt x="66" y="641"/>
                    <a:pt x="49" y="655"/>
                  </a:cubicBezTo>
                  <a:cubicBezTo>
                    <a:pt x="31" y="670"/>
                    <a:pt x="18" y="684"/>
                    <a:pt x="12" y="696"/>
                  </a:cubicBezTo>
                  <a:cubicBezTo>
                    <a:pt x="15" y="699"/>
                    <a:pt x="17" y="703"/>
                    <a:pt x="17" y="709"/>
                  </a:cubicBezTo>
                  <a:cubicBezTo>
                    <a:pt x="19" y="717"/>
                    <a:pt x="20" y="723"/>
                    <a:pt x="20" y="731"/>
                  </a:cubicBezTo>
                  <a:cubicBezTo>
                    <a:pt x="19" y="740"/>
                    <a:pt x="16" y="745"/>
                    <a:pt x="12" y="749"/>
                  </a:cubicBezTo>
                  <a:cubicBezTo>
                    <a:pt x="7" y="752"/>
                    <a:pt x="4" y="762"/>
                    <a:pt x="0" y="779"/>
                  </a:cubicBezTo>
                  <a:cubicBezTo>
                    <a:pt x="17" y="790"/>
                    <a:pt x="17" y="790"/>
                    <a:pt x="17" y="790"/>
                  </a:cubicBezTo>
                  <a:cubicBezTo>
                    <a:pt x="40" y="766"/>
                    <a:pt x="40" y="766"/>
                    <a:pt x="40" y="766"/>
                  </a:cubicBezTo>
                  <a:cubicBezTo>
                    <a:pt x="70" y="799"/>
                    <a:pt x="70" y="799"/>
                    <a:pt x="70" y="799"/>
                  </a:cubicBezTo>
                  <a:cubicBezTo>
                    <a:pt x="70" y="801"/>
                    <a:pt x="70" y="801"/>
                    <a:pt x="70" y="801"/>
                  </a:cubicBezTo>
                  <a:cubicBezTo>
                    <a:pt x="76" y="859"/>
                    <a:pt x="76" y="859"/>
                    <a:pt x="76" y="859"/>
                  </a:cubicBezTo>
                  <a:cubicBezTo>
                    <a:pt x="76" y="860"/>
                    <a:pt x="76" y="860"/>
                    <a:pt x="76" y="860"/>
                  </a:cubicBezTo>
                  <a:cubicBezTo>
                    <a:pt x="75" y="860"/>
                    <a:pt x="75" y="860"/>
                    <a:pt x="75" y="860"/>
                  </a:cubicBezTo>
                  <a:cubicBezTo>
                    <a:pt x="58" y="940"/>
                    <a:pt x="58" y="940"/>
                    <a:pt x="58" y="940"/>
                  </a:cubicBezTo>
                  <a:cubicBezTo>
                    <a:pt x="54" y="940"/>
                    <a:pt x="54" y="940"/>
                    <a:pt x="54" y="940"/>
                  </a:cubicBezTo>
                  <a:cubicBezTo>
                    <a:pt x="30" y="940"/>
                    <a:pt x="14" y="941"/>
                    <a:pt x="8" y="946"/>
                  </a:cubicBezTo>
                  <a:cubicBezTo>
                    <a:pt x="9" y="951"/>
                    <a:pt x="19" y="959"/>
                    <a:pt x="37" y="971"/>
                  </a:cubicBezTo>
                  <a:cubicBezTo>
                    <a:pt x="52" y="969"/>
                    <a:pt x="52" y="969"/>
                    <a:pt x="52" y="969"/>
                  </a:cubicBezTo>
                  <a:cubicBezTo>
                    <a:pt x="55" y="969"/>
                    <a:pt x="55" y="969"/>
                    <a:pt x="55" y="969"/>
                  </a:cubicBezTo>
                  <a:cubicBezTo>
                    <a:pt x="56" y="970"/>
                    <a:pt x="56" y="970"/>
                    <a:pt x="56" y="970"/>
                  </a:cubicBezTo>
                  <a:cubicBezTo>
                    <a:pt x="91" y="1004"/>
                    <a:pt x="91" y="1004"/>
                    <a:pt x="91" y="1004"/>
                  </a:cubicBezTo>
                  <a:cubicBezTo>
                    <a:pt x="105" y="1015"/>
                    <a:pt x="104" y="1035"/>
                    <a:pt x="86" y="1065"/>
                  </a:cubicBezTo>
                  <a:cubicBezTo>
                    <a:pt x="91" y="1098"/>
                    <a:pt x="91" y="1098"/>
                    <a:pt x="91" y="1098"/>
                  </a:cubicBezTo>
                  <a:cubicBezTo>
                    <a:pt x="105" y="1101"/>
                    <a:pt x="105" y="1101"/>
                    <a:pt x="105" y="1101"/>
                  </a:cubicBezTo>
                  <a:cubicBezTo>
                    <a:pt x="159" y="1101"/>
                    <a:pt x="159" y="1101"/>
                    <a:pt x="159" y="1101"/>
                  </a:cubicBezTo>
                  <a:cubicBezTo>
                    <a:pt x="131" y="1126"/>
                    <a:pt x="131" y="1126"/>
                    <a:pt x="131" y="1126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68" y="1146"/>
                    <a:pt x="168" y="1146"/>
                    <a:pt x="168" y="1146"/>
                  </a:cubicBezTo>
                  <a:cubicBezTo>
                    <a:pt x="225" y="1170"/>
                    <a:pt x="225" y="1170"/>
                    <a:pt x="225" y="1170"/>
                  </a:cubicBezTo>
                  <a:cubicBezTo>
                    <a:pt x="226" y="1171"/>
                    <a:pt x="226" y="1171"/>
                    <a:pt x="226" y="1171"/>
                  </a:cubicBezTo>
                  <a:cubicBezTo>
                    <a:pt x="228" y="1171"/>
                    <a:pt x="228" y="1171"/>
                    <a:pt x="228" y="1171"/>
                  </a:cubicBezTo>
                  <a:cubicBezTo>
                    <a:pt x="234" y="1258"/>
                    <a:pt x="234" y="1258"/>
                    <a:pt x="234" y="1258"/>
                  </a:cubicBezTo>
                  <a:cubicBezTo>
                    <a:pt x="235" y="1275"/>
                    <a:pt x="247" y="1287"/>
                    <a:pt x="273" y="1296"/>
                  </a:cubicBezTo>
                  <a:cubicBezTo>
                    <a:pt x="277" y="1294"/>
                    <a:pt x="277" y="1294"/>
                    <a:pt x="277" y="1294"/>
                  </a:cubicBezTo>
                  <a:cubicBezTo>
                    <a:pt x="278" y="1294"/>
                    <a:pt x="278" y="1294"/>
                    <a:pt x="278" y="1294"/>
                  </a:cubicBezTo>
                  <a:cubicBezTo>
                    <a:pt x="279" y="1294"/>
                    <a:pt x="279" y="1294"/>
                    <a:pt x="279" y="1294"/>
                  </a:cubicBezTo>
                  <a:cubicBezTo>
                    <a:pt x="338" y="1302"/>
                    <a:pt x="338" y="1302"/>
                    <a:pt x="338" y="1302"/>
                  </a:cubicBezTo>
                  <a:cubicBezTo>
                    <a:pt x="342" y="1302"/>
                    <a:pt x="342" y="1302"/>
                    <a:pt x="342" y="1302"/>
                  </a:cubicBezTo>
                  <a:cubicBezTo>
                    <a:pt x="342" y="1301"/>
                    <a:pt x="342" y="1301"/>
                    <a:pt x="342" y="1301"/>
                  </a:cubicBezTo>
                  <a:cubicBezTo>
                    <a:pt x="343" y="1299"/>
                    <a:pt x="343" y="1299"/>
                    <a:pt x="343" y="1299"/>
                  </a:cubicBezTo>
                  <a:cubicBezTo>
                    <a:pt x="350" y="1287"/>
                    <a:pt x="354" y="1279"/>
                    <a:pt x="354" y="1277"/>
                  </a:cubicBezTo>
                  <a:cubicBezTo>
                    <a:pt x="354" y="1275"/>
                    <a:pt x="354" y="1275"/>
                    <a:pt x="354" y="1275"/>
                  </a:cubicBezTo>
                  <a:cubicBezTo>
                    <a:pt x="353" y="1265"/>
                    <a:pt x="357" y="1257"/>
                    <a:pt x="366" y="1251"/>
                  </a:cubicBezTo>
                  <a:cubicBezTo>
                    <a:pt x="374" y="1244"/>
                    <a:pt x="379" y="1238"/>
                    <a:pt x="382" y="1230"/>
                  </a:cubicBezTo>
                  <a:cubicBezTo>
                    <a:pt x="383" y="1229"/>
                    <a:pt x="383" y="1229"/>
                    <a:pt x="383" y="1229"/>
                  </a:cubicBezTo>
                  <a:cubicBezTo>
                    <a:pt x="387" y="1221"/>
                    <a:pt x="397" y="1219"/>
                    <a:pt x="415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36" y="1236"/>
                    <a:pt x="436" y="1236"/>
                    <a:pt x="436" y="1236"/>
                  </a:cubicBezTo>
                  <a:cubicBezTo>
                    <a:pt x="503" y="1248"/>
                    <a:pt x="503" y="1248"/>
                    <a:pt x="503" y="1248"/>
                  </a:cubicBezTo>
                  <a:cubicBezTo>
                    <a:pt x="544" y="1245"/>
                    <a:pt x="544" y="1245"/>
                    <a:pt x="544" y="1245"/>
                  </a:cubicBezTo>
                  <a:cubicBezTo>
                    <a:pt x="573" y="1233"/>
                    <a:pt x="573" y="1233"/>
                    <a:pt x="573" y="1233"/>
                  </a:cubicBezTo>
                  <a:cubicBezTo>
                    <a:pt x="579" y="1225"/>
                    <a:pt x="583" y="1222"/>
                    <a:pt x="586" y="1220"/>
                  </a:cubicBezTo>
                  <a:cubicBezTo>
                    <a:pt x="591" y="1219"/>
                    <a:pt x="599" y="1221"/>
                    <a:pt x="607" y="1228"/>
                  </a:cubicBezTo>
                  <a:cubicBezTo>
                    <a:pt x="611" y="1230"/>
                    <a:pt x="611" y="1230"/>
                    <a:pt x="611" y="1230"/>
                  </a:cubicBezTo>
                  <a:cubicBezTo>
                    <a:pt x="616" y="1234"/>
                    <a:pt x="619" y="1240"/>
                    <a:pt x="623" y="1252"/>
                  </a:cubicBezTo>
                  <a:cubicBezTo>
                    <a:pt x="644" y="1267"/>
                    <a:pt x="644" y="1267"/>
                    <a:pt x="644" y="1267"/>
                  </a:cubicBezTo>
                  <a:cubicBezTo>
                    <a:pt x="660" y="1267"/>
                    <a:pt x="660" y="1267"/>
                    <a:pt x="660" y="1267"/>
                  </a:cubicBezTo>
                  <a:cubicBezTo>
                    <a:pt x="661" y="1267"/>
                    <a:pt x="661" y="1267"/>
                    <a:pt x="661" y="1267"/>
                  </a:cubicBezTo>
                  <a:cubicBezTo>
                    <a:pt x="663" y="1267"/>
                    <a:pt x="663" y="1267"/>
                    <a:pt x="663" y="1267"/>
                  </a:cubicBezTo>
                  <a:cubicBezTo>
                    <a:pt x="664" y="1267"/>
                    <a:pt x="664" y="1267"/>
                    <a:pt x="664" y="1267"/>
                  </a:cubicBezTo>
                  <a:cubicBezTo>
                    <a:pt x="686" y="1277"/>
                    <a:pt x="686" y="1277"/>
                    <a:pt x="686" y="1277"/>
                  </a:cubicBezTo>
                  <a:cubicBezTo>
                    <a:pt x="728" y="1274"/>
                    <a:pt x="728" y="1274"/>
                    <a:pt x="728" y="1274"/>
                  </a:cubicBezTo>
                  <a:cubicBezTo>
                    <a:pt x="751" y="1266"/>
                    <a:pt x="751" y="1266"/>
                    <a:pt x="751" y="1266"/>
                  </a:cubicBezTo>
                  <a:cubicBezTo>
                    <a:pt x="811" y="1272"/>
                    <a:pt x="811" y="1272"/>
                    <a:pt x="811" y="1272"/>
                  </a:cubicBezTo>
                  <a:cubicBezTo>
                    <a:pt x="837" y="1264"/>
                    <a:pt x="837" y="1264"/>
                    <a:pt x="837" y="1264"/>
                  </a:cubicBezTo>
                  <a:cubicBezTo>
                    <a:pt x="868" y="1252"/>
                    <a:pt x="868" y="1252"/>
                    <a:pt x="868" y="1252"/>
                  </a:cubicBezTo>
                  <a:cubicBezTo>
                    <a:pt x="874" y="1247"/>
                    <a:pt x="882" y="1244"/>
                    <a:pt x="892" y="1241"/>
                  </a:cubicBezTo>
                  <a:cubicBezTo>
                    <a:pt x="950" y="1241"/>
                    <a:pt x="950" y="1241"/>
                    <a:pt x="950" y="1241"/>
                  </a:cubicBezTo>
                  <a:cubicBezTo>
                    <a:pt x="971" y="1234"/>
                    <a:pt x="971" y="1234"/>
                    <a:pt x="971" y="1234"/>
                  </a:cubicBezTo>
                  <a:cubicBezTo>
                    <a:pt x="980" y="1228"/>
                    <a:pt x="987" y="1225"/>
                    <a:pt x="993" y="1225"/>
                  </a:cubicBezTo>
                  <a:cubicBezTo>
                    <a:pt x="1027" y="1225"/>
                    <a:pt x="1027" y="1225"/>
                    <a:pt x="1027" y="1225"/>
                  </a:cubicBezTo>
                  <a:cubicBezTo>
                    <a:pt x="1043" y="1237"/>
                    <a:pt x="1043" y="1237"/>
                    <a:pt x="1043" y="1237"/>
                  </a:cubicBezTo>
                  <a:cubicBezTo>
                    <a:pt x="1088" y="1246"/>
                    <a:pt x="1088" y="1246"/>
                    <a:pt x="1088" y="1246"/>
                  </a:cubicBezTo>
                  <a:cubicBezTo>
                    <a:pt x="1095" y="1246"/>
                    <a:pt x="1101" y="1252"/>
                    <a:pt x="1112" y="1261"/>
                  </a:cubicBezTo>
                  <a:cubicBezTo>
                    <a:pt x="1131" y="1274"/>
                    <a:pt x="1131" y="1274"/>
                    <a:pt x="1131" y="1274"/>
                  </a:cubicBezTo>
                  <a:cubicBezTo>
                    <a:pt x="1133" y="1276"/>
                    <a:pt x="1133" y="1276"/>
                    <a:pt x="1133" y="1276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7" y="1277"/>
                    <a:pt x="1177" y="1277"/>
                    <a:pt x="1177" y="1277"/>
                  </a:cubicBezTo>
                  <a:cubicBezTo>
                    <a:pt x="1197" y="1287"/>
                    <a:pt x="1197" y="1287"/>
                    <a:pt x="1197" y="1287"/>
                  </a:cubicBezTo>
                  <a:cubicBezTo>
                    <a:pt x="1224" y="1293"/>
                    <a:pt x="1224" y="1293"/>
                    <a:pt x="1224" y="1293"/>
                  </a:cubicBezTo>
                  <a:cubicBezTo>
                    <a:pt x="1225" y="1293"/>
                    <a:pt x="1225" y="1293"/>
                    <a:pt x="1225" y="1293"/>
                  </a:cubicBezTo>
                  <a:cubicBezTo>
                    <a:pt x="1247" y="1296"/>
                    <a:pt x="1247" y="1296"/>
                    <a:pt x="1247" y="1296"/>
                  </a:cubicBezTo>
                  <a:cubicBezTo>
                    <a:pt x="1253" y="1283"/>
                    <a:pt x="1253" y="1283"/>
                    <a:pt x="1253" y="1283"/>
                  </a:cubicBezTo>
                  <a:cubicBezTo>
                    <a:pt x="1244" y="1262"/>
                    <a:pt x="1244" y="1262"/>
                    <a:pt x="1244" y="1262"/>
                  </a:cubicBezTo>
                  <a:cubicBezTo>
                    <a:pt x="1239" y="1241"/>
                    <a:pt x="1239" y="1241"/>
                    <a:pt x="1239" y="1241"/>
                  </a:cubicBezTo>
                  <a:cubicBezTo>
                    <a:pt x="1239" y="1240"/>
                    <a:pt x="1239" y="1240"/>
                    <a:pt x="1239" y="1240"/>
                  </a:cubicBezTo>
                  <a:cubicBezTo>
                    <a:pt x="1238" y="1240"/>
                    <a:pt x="1238" y="1240"/>
                    <a:pt x="1238" y="1240"/>
                  </a:cubicBezTo>
                  <a:cubicBezTo>
                    <a:pt x="1242" y="1237"/>
                    <a:pt x="1242" y="1237"/>
                    <a:pt x="1242" y="1237"/>
                  </a:cubicBezTo>
                  <a:cubicBezTo>
                    <a:pt x="1256" y="1217"/>
                    <a:pt x="1256" y="1217"/>
                    <a:pt x="1256" y="1217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7" y="1216"/>
                    <a:pt x="1257" y="1216"/>
                    <a:pt x="1257" y="1216"/>
                  </a:cubicBezTo>
                  <a:cubicBezTo>
                    <a:pt x="1257" y="1215"/>
                    <a:pt x="1257" y="1215"/>
                    <a:pt x="1257" y="1215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69" y="1198"/>
                    <a:pt x="1269" y="1198"/>
                    <a:pt x="1269" y="1198"/>
                  </a:cubicBezTo>
                  <a:cubicBezTo>
                    <a:pt x="1263" y="1177"/>
                    <a:pt x="1263" y="1177"/>
                    <a:pt x="1263" y="1177"/>
                  </a:cubicBezTo>
                  <a:cubicBezTo>
                    <a:pt x="1263" y="1174"/>
                    <a:pt x="1259" y="1171"/>
                    <a:pt x="1253" y="1167"/>
                  </a:cubicBezTo>
                  <a:cubicBezTo>
                    <a:pt x="1253" y="1167"/>
                    <a:pt x="1253" y="1167"/>
                    <a:pt x="1253" y="1167"/>
                  </a:cubicBezTo>
                  <a:cubicBezTo>
                    <a:pt x="1237" y="1150"/>
                    <a:pt x="1237" y="1150"/>
                    <a:pt x="1237" y="1150"/>
                  </a:cubicBezTo>
                  <a:cubicBezTo>
                    <a:pt x="1217" y="1133"/>
                    <a:pt x="1217" y="1133"/>
                    <a:pt x="1217" y="1133"/>
                  </a:cubicBezTo>
                  <a:cubicBezTo>
                    <a:pt x="1216" y="1131"/>
                    <a:pt x="1216" y="1131"/>
                    <a:pt x="1216" y="1131"/>
                  </a:cubicBezTo>
                  <a:cubicBezTo>
                    <a:pt x="1214" y="1130"/>
                    <a:pt x="1214" y="1130"/>
                    <a:pt x="1214" y="1130"/>
                  </a:cubicBezTo>
                  <a:cubicBezTo>
                    <a:pt x="1215" y="1129"/>
                    <a:pt x="1215" y="1129"/>
                    <a:pt x="1215" y="1129"/>
                  </a:cubicBezTo>
                  <a:cubicBezTo>
                    <a:pt x="1215" y="1127"/>
                    <a:pt x="1215" y="1127"/>
                    <a:pt x="1215" y="1127"/>
                  </a:cubicBezTo>
                  <a:cubicBezTo>
                    <a:pt x="1218" y="1107"/>
                    <a:pt x="1218" y="1107"/>
                    <a:pt x="1218" y="1107"/>
                  </a:cubicBezTo>
                  <a:cubicBezTo>
                    <a:pt x="1218" y="1092"/>
                    <a:pt x="1218" y="1092"/>
                    <a:pt x="1218" y="1092"/>
                  </a:cubicBezTo>
                  <a:cubicBezTo>
                    <a:pt x="1209" y="1067"/>
                    <a:pt x="1209" y="1067"/>
                    <a:pt x="1209" y="1067"/>
                  </a:cubicBezTo>
                  <a:cubicBezTo>
                    <a:pt x="1233" y="1062"/>
                    <a:pt x="1233" y="1062"/>
                    <a:pt x="1233" y="1062"/>
                  </a:cubicBezTo>
                  <a:cubicBezTo>
                    <a:pt x="1245" y="1050"/>
                    <a:pt x="1245" y="1050"/>
                    <a:pt x="1245" y="1050"/>
                  </a:cubicBezTo>
                  <a:cubicBezTo>
                    <a:pt x="1274" y="1050"/>
                    <a:pt x="1274" y="1050"/>
                    <a:pt x="1274" y="1050"/>
                  </a:cubicBezTo>
                  <a:cubicBezTo>
                    <a:pt x="1304" y="1046"/>
                    <a:pt x="1304" y="1046"/>
                    <a:pt x="1304" y="1046"/>
                  </a:cubicBezTo>
                  <a:cubicBezTo>
                    <a:pt x="1305" y="1046"/>
                    <a:pt x="1305" y="1046"/>
                    <a:pt x="1305" y="1046"/>
                  </a:cubicBezTo>
                  <a:cubicBezTo>
                    <a:pt x="1325" y="1048"/>
                    <a:pt x="1325" y="1048"/>
                    <a:pt x="1325" y="1048"/>
                  </a:cubicBezTo>
                  <a:cubicBezTo>
                    <a:pt x="1348" y="1039"/>
                    <a:pt x="1348" y="1039"/>
                    <a:pt x="1348" y="1039"/>
                  </a:cubicBezTo>
                  <a:cubicBezTo>
                    <a:pt x="1374" y="1036"/>
                    <a:pt x="1374" y="1036"/>
                    <a:pt x="1374" y="1036"/>
                  </a:cubicBezTo>
                  <a:cubicBezTo>
                    <a:pt x="1391" y="1029"/>
                    <a:pt x="1391" y="1029"/>
                    <a:pt x="1391" y="1029"/>
                  </a:cubicBezTo>
                  <a:cubicBezTo>
                    <a:pt x="1392" y="1029"/>
                    <a:pt x="1392" y="1029"/>
                    <a:pt x="1392" y="1029"/>
                  </a:cubicBezTo>
                  <a:cubicBezTo>
                    <a:pt x="1438" y="1020"/>
                    <a:pt x="1438" y="1020"/>
                    <a:pt x="1438" y="1020"/>
                  </a:cubicBezTo>
                  <a:cubicBezTo>
                    <a:pt x="1445" y="1013"/>
                    <a:pt x="1445" y="1013"/>
                    <a:pt x="1445" y="1013"/>
                  </a:cubicBezTo>
                  <a:cubicBezTo>
                    <a:pt x="1443" y="1005"/>
                    <a:pt x="1443" y="1005"/>
                    <a:pt x="1443" y="1005"/>
                  </a:cubicBezTo>
                  <a:cubicBezTo>
                    <a:pt x="1435" y="990"/>
                    <a:pt x="1435" y="990"/>
                    <a:pt x="1435" y="990"/>
                  </a:cubicBezTo>
                  <a:cubicBezTo>
                    <a:pt x="1435" y="989"/>
                    <a:pt x="1435" y="989"/>
                    <a:pt x="1435" y="989"/>
                  </a:cubicBezTo>
                  <a:cubicBezTo>
                    <a:pt x="1434" y="988"/>
                    <a:pt x="1434" y="988"/>
                    <a:pt x="1434" y="988"/>
                  </a:cubicBezTo>
                  <a:cubicBezTo>
                    <a:pt x="1434" y="987"/>
                    <a:pt x="1434" y="987"/>
                    <a:pt x="1434" y="987"/>
                  </a:cubicBezTo>
                  <a:cubicBezTo>
                    <a:pt x="1436" y="971"/>
                    <a:pt x="1436" y="971"/>
                    <a:pt x="1436" y="971"/>
                  </a:cubicBezTo>
                  <a:cubicBezTo>
                    <a:pt x="1437" y="970"/>
                    <a:pt x="1437" y="970"/>
                    <a:pt x="1437" y="970"/>
                  </a:cubicBezTo>
                  <a:cubicBezTo>
                    <a:pt x="1437" y="948"/>
                    <a:pt x="1437" y="948"/>
                    <a:pt x="1437" y="948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8"/>
                    <a:pt x="1433" y="928"/>
                    <a:pt x="1433" y="928"/>
                  </a:cubicBezTo>
                  <a:cubicBezTo>
                    <a:pt x="1443" y="906"/>
                    <a:pt x="1443" y="906"/>
                    <a:pt x="1443" y="906"/>
                  </a:cubicBezTo>
                  <a:cubicBezTo>
                    <a:pt x="1447" y="897"/>
                    <a:pt x="1453" y="892"/>
                    <a:pt x="1459" y="892"/>
                  </a:cubicBezTo>
                  <a:cubicBezTo>
                    <a:pt x="1486" y="894"/>
                    <a:pt x="1486" y="894"/>
                    <a:pt x="1486" y="894"/>
                  </a:cubicBezTo>
                  <a:cubicBezTo>
                    <a:pt x="1491" y="894"/>
                    <a:pt x="1496" y="892"/>
                    <a:pt x="1501" y="887"/>
                  </a:cubicBezTo>
                  <a:cubicBezTo>
                    <a:pt x="1542" y="832"/>
                    <a:pt x="1542" y="832"/>
                    <a:pt x="1542" y="832"/>
                  </a:cubicBezTo>
                  <a:cubicBezTo>
                    <a:pt x="1542" y="831"/>
                    <a:pt x="1542" y="831"/>
                    <a:pt x="1542" y="831"/>
                  </a:cubicBezTo>
                  <a:cubicBezTo>
                    <a:pt x="1543" y="829"/>
                    <a:pt x="1543" y="829"/>
                    <a:pt x="1543" y="829"/>
                  </a:cubicBezTo>
                  <a:cubicBezTo>
                    <a:pt x="1566" y="811"/>
                    <a:pt x="1566" y="811"/>
                    <a:pt x="1566" y="811"/>
                  </a:cubicBezTo>
                  <a:cubicBezTo>
                    <a:pt x="1568" y="809"/>
                    <a:pt x="1568" y="809"/>
                    <a:pt x="1568" y="809"/>
                  </a:cubicBezTo>
                  <a:cubicBezTo>
                    <a:pt x="1576" y="807"/>
                    <a:pt x="1581" y="804"/>
                    <a:pt x="1585" y="802"/>
                  </a:cubicBezTo>
                  <a:cubicBezTo>
                    <a:pt x="1590" y="797"/>
                    <a:pt x="1590" y="797"/>
                    <a:pt x="1590" y="797"/>
                  </a:cubicBezTo>
                  <a:cubicBezTo>
                    <a:pt x="1597" y="787"/>
                    <a:pt x="1604" y="783"/>
                    <a:pt x="1608" y="783"/>
                  </a:cubicBezTo>
                  <a:cubicBezTo>
                    <a:pt x="1644" y="790"/>
                    <a:pt x="1644" y="790"/>
                    <a:pt x="1644" y="790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6" y="776"/>
                    <a:pt x="1676" y="776"/>
                    <a:pt x="1676" y="776"/>
                  </a:cubicBezTo>
                  <a:cubicBezTo>
                    <a:pt x="1694" y="774"/>
                    <a:pt x="1694" y="774"/>
                    <a:pt x="1694" y="774"/>
                  </a:cubicBezTo>
                  <a:cubicBezTo>
                    <a:pt x="1709" y="767"/>
                    <a:pt x="1709" y="767"/>
                    <a:pt x="1709" y="767"/>
                  </a:cubicBezTo>
                  <a:cubicBezTo>
                    <a:pt x="1709" y="743"/>
                    <a:pt x="1709" y="743"/>
                    <a:pt x="1709" y="743"/>
                  </a:cubicBezTo>
                  <a:cubicBezTo>
                    <a:pt x="1713" y="712"/>
                    <a:pt x="1713" y="712"/>
                    <a:pt x="1713" y="712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0"/>
                    <a:pt x="1713" y="710"/>
                    <a:pt x="1713" y="710"/>
                  </a:cubicBezTo>
                  <a:cubicBezTo>
                    <a:pt x="1719" y="702"/>
                    <a:pt x="1719" y="702"/>
                    <a:pt x="1719" y="702"/>
                  </a:cubicBezTo>
                  <a:lnTo>
                    <a:pt x="1719" y="701"/>
                  </a:lnTo>
                  <a:close/>
                </a:path>
              </a:pathLst>
            </a:custGeom>
            <a:solidFill>
              <a:srgbClr val="005666"/>
            </a:solidFill>
            <a:ln w="12700">
              <a:noFill/>
              <a:miter lim="800000"/>
            </a:ln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7216" name="Freeform 9"/>
            <p:cNvSpPr/>
            <p:nvPr/>
          </p:nvSpPr>
          <p:spPr bwMode="auto">
            <a:xfrm>
              <a:off x="1670304" y="2484266"/>
              <a:ext cx="1014509" cy="709386"/>
            </a:xfrm>
            <a:custGeom>
              <a:avLst/>
              <a:gdLst>
                <a:gd name="T0" fmla="*/ 2147483646 w 1071"/>
                <a:gd name="T1" fmla="*/ 2147483646 h 769"/>
                <a:gd name="T2" fmla="*/ 2147483646 w 1071"/>
                <a:gd name="T3" fmla="*/ 2147483646 h 769"/>
                <a:gd name="T4" fmla="*/ 2147483646 w 1071"/>
                <a:gd name="T5" fmla="*/ 2147483646 h 769"/>
                <a:gd name="T6" fmla="*/ 2147483646 w 1071"/>
                <a:gd name="T7" fmla="*/ 2147483646 h 769"/>
                <a:gd name="T8" fmla="*/ 2147483646 w 1071"/>
                <a:gd name="T9" fmla="*/ 2147483646 h 769"/>
                <a:gd name="T10" fmla="*/ 2147483646 w 1071"/>
                <a:gd name="T11" fmla="*/ 2147483646 h 769"/>
                <a:gd name="T12" fmla="*/ 2147483646 w 1071"/>
                <a:gd name="T13" fmla="*/ 2147483646 h 769"/>
                <a:gd name="T14" fmla="*/ 2147483646 w 1071"/>
                <a:gd name="T15" fmla="*/ 2147483646 h 769"/>
                <a:gd name="T16" fmla="*/ 2147483646 w 1071"/>
                <a:gd name="T17" fmla="*/ 2147483646 h 769"/>
                <a:gd name="T18" fmla="*/ 2147483646 w 1071"/>
                <a:gd name="T19" fmla="*/ 2147483646 h 769"/>
                <a:gd name="T20" fmla="*/ 2147483646 w 1071"/>
                <a:gd name="T21" fmla="*/ 2147483646 h 769"/>
                <a:gd name="T22" fmla="*/ 2147483646 w 1071"/>
                <a:gd name="T23" fmla="*/ 2147483646 h 769"/>
                <a:gd name="T24" fmla="*/ 2147483646 w 1071"/>
                <a:gd name="T25" fmla="*/ 2147483646 h 769"/>
                <a:gd name="T26" fmla="*/ 2147483646 w 1071"/>
                <a:gd name="T27" fmla="*/ 2147483646 h 769"/>
                <a:gd name="T28" fmla="*/ 2147483646 w 1071"/>
                <a:gd name="T29" fmla="*/ 2147483646 h 769"/>
                <a:gd name="T30" fmla="*/ 2147483646 w 1071"/>
                <a:gd name="T31" fmla="*/ 2147483646 h 769"/>
                <a:gd name="T32" fmla="*/ 2147483646 w 1071"/>
                <a:gd name="T33" fmla="*/ 2147483646 h 769"/>
                <a:gd name="T34" fmla="*/ 2147483646 w 1071"/>
                <a:gd name="T35" fmla="*/ 2147483646 h 769"/>
                <a:gd name="T36" fmla="*/ 2147483646 w 1071"/>
                <a:gd name="T37" fmla="*/ 2147483646 h 769"/>
                <a:gd name="T38" fmla="*/ 2147483646 w 1071"/>
                <a:gd name="T39" fmla="*/ 2147483646 h 769"/>
                <a:gd name="T40" fmla="*/ 2147483646 w 1071"/>
                <a:gd name="T41" fmla="*/ 2147483646 h 769"/>
                <a:gd name="T42" fmla="*/ 2147483646 w 1071"/>
                <a:gd name="T43" fmla="*/ 2147483646 h 769"/>
                <a:gd name="T44" fmla="*/ 2147483646 w 1071"/>
                <a:gd name="T45" fmla="*/ 2147483646 h 769"/>
                <a:gd name="T46" fmla="*/ 2147483646 w 1071"/>
                <a:gd name="T47" fmla="*/ 2147483646 h 769"/>
                <a:gd name="T48" fmla="*/ 2147483646 w 1071"/>
                <a:gd name="T49" fmla="*/ 2147483646 h 769"/>
                <a:gd name="T50" fmla="*/ 2147483646 w 1071"/>
                <a:gd name="T51" fmla="*/ 2147483646 h 769"/>
                <a:gd name="T52" fmla="*/ 2147483646 w 1071"/>
                <a:gd name="T53" fmla="*/ 2147483646 h 769"/>
                <a:gd name="T54" fmla="*/ 2147483646 w 1071"/>
                <a:gd name="T55" fmla="*/ 2147483646 h 769"/>
                <a:gd name="T56" fmla="*/ 2147483646 w 1071"/>
                <a:gd name="T57" fmla="*/ 2147483646 h 769"/>
                <a:gd name="T58" fmla="*/ 2147483646 w 1071"/>
                <a:gd name="T59" fmla="*/ 2147483646 h 769"/>
                <a:gd name="T60" fmla="*/ 2147483646 w 1071"/>
                <a:gd name="T61" fmla="*/ 2147483646 h 769"/>
                <a:gd name="T62" fmla="*/ 2147483646 w 1071"/>
                <a:gd name="T63" fmla="*/ 2147483646 h 769"/>
                <a:gd name="T64" fmla="*/ 2147483646 w 1071"/>
                <a:gd name="T65" fmla="*/ 2147483646 h 769"/>
                <a:gd name="T66" fmla="*/ 2147483646 w 1071"/>
                <a:gd name="T67" fmla="*/ 2147483646 h 769"/>
                <a:gd name="T68" fmla="*/ 2147483646 w 1071"/>
                <a:gd name="T69" fmla="*/ 2147483646 h 769"/>
                <a:gd name="T70" fmla="*/ 2147483646 w 1071"/>
                <a:gd name="T71" fmla="*/ 2147483646 h 769"/>
                <a:gd name="T72" fmla="*/ 2147483646 w 1071"/>
                <a:gd name="T73" fmla="*/ 2147483646 h 769"/>
                <a:gd name="T74" fmla="*/ 2147483646 w 1071"/>
                <a:gd name="T75" fmla="*/ 2147483646 h 769"/>
                <a:gd name="T76" fmla="*/ 2147483646 w 1071"/>
                <a:gd name="T77" fmla="*/ 2147483646 h 769"/>
                <a:gd name="T78" fmla="*/ 2147483646 w 1071"/>
                <a:gd name="T79" fmla="*/ 2147483646 h 769"/>
                <a:gd name="T80" fmla="*/ 2147483646 w 1071"/>
                <a:gd name="T81" fmla="*/ 2147483646 h 769"/>
                <a:gd name="T82" fmla="*/ 2147483646 w 1071"/>
                <a:gd name="T83" fmla="*/ 2147483646 h 769"/>
                <a:gd name="T84" fmla="*/ 2147483646 w 1071"/>
                <a:gd name="T85" fmla="*/ 2147483646 h 769"/>
                <a:gd name="T86" fmla="*/ 2147483646 w 1071"/>
                <a:gd name="T87" fmla="*/ 2147483646 h 769"/>
                <a:gd name="T88" fmla="*/ 2147483646 w 1071"/>
                <a:gd name="T89" fmla="*/ 2147483646 h 769"/>
                <a:gd name="T90" fmla="*/ 2147483646 w 1071"/>
                <a:gd name="T91" fmla="*/ 2147483646 h 769"/>
                <a:gd name="T92" fmla="*/ 2147483646 w 1071"/>
                <a:gd name="T93" fmla="*/ 2147483646 h 769"/>
                <a:gd name="T94" fmla="*/ 2147483646 w 1071"/>
                <a:gd name="T95" fmla="*/ 2147483646 h 769"/>
                <a:gd name="T96" fmla="*/ 2147483646 w 1071"/>
                <a:gd name="T97" fmla="*/ 2147483646 h 769"/>
                <a:gd name="T98" fmla="*/ 2147483646 w 1071"/>
                <a:gd name="T99" fmla="*/ 2147483646 h 769"/>
                <a:gd name="T100" fmla="*/ 2147483646 w 1071"/>
                <a:gd name="T101" fmla="*/ 2147483646 h 769"/>
                <a:gd name="T102" fmla="*/ 2147483646 w 1071"/>
                <a:gd name="T103" fmla="*/ 2147483646 h 769"/>
                <a:gd name="T104" fmla="*/ 2147483646 w 1071"/>
                <a:gd name="T105" fmla="*/ 2147483646 h 769"/>
                <a:gd name="T106" fmla="*/ 2147483646 w 1071"/>
                <a:gd name="T107" fmla="*/ 2147483646 h 76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69"/>
                <a:gd name="T164" fmla="*/ 1071 w 1071"/>
                <a:gd name="T165" fmla="*/ 769 h 76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69">
                  <a:moveTo>
                    <a:pt x="639" y="40"/>
                  </a:moveTo>
                  <a:cubicBezTo>
                    <a:pt x="630" y="47"/>
                    <a:pt x="630" y="47"/>
                    <a:pt x="630" y="47"/>
                  </a:cubicBezTo>
                  <a:cubicBezTo>
                    <a:pt x="630" y="51"/>
                    <a:pt x="632" y="61"/>
                    <a:pt x="635" y="74"/>
                  </a:cubicBezTo>
                  <a:cubicBezTo>
                    <a:pt x="635" y="76"/>
                    <a:pt x="635" y="76"/>
                    <a:pt x="635" y="76"/>
                  </a:cubicBezTo>
                  <a:cubicBezTo>
                    <a:pt x="636" y="77"/>
                    <a:pt x="636" y="77"/>
                    <a:pt x="636" y="77"/>
                  </a:cubicBezTo>
                  <a:cubicBezTo>
                    <a:pt x="635" y="77"/>
                    <a:pt x="635" y="77"/>
                    <a:pt x="635" y="77"/>
                  </a:cubicBezTo>
                  <a:cubicBezTo>
                    <a:pt x="624" y="103"/>
                    <a:pt x="624" y="103"/>
                    <a:pt x="624" y="103"/>
                  </a:cubicBezTo>
                  <a:cubicBezTo>
                    <a:pt x="608" y="109"/>
                    <a:pt x="608" y="109"/>
                    <a:pt x="608" y="109"/>
                  </a:cubicBezTo>
                  <a:cubicBezTo>
                    <a:pt x="605" y="110"/>
                    <a:pt x="605" y="110"/>
                    <a:pt x="605" y="110"/>
                  </a:cubicBezTo>
                  <a:cubicBezTo>
                    <a:pt x="604" y="110"/>
                    <a:pt x="604" y="110"/>
                    <a:pt x="604" y="110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75" y="98"/>
                    <a:pt x="575" y="98"/>
                    <a:pt x="575" y="98"/>
                  </a:cubicBezTo>
                  <a:cubicBezTo>
                    <a:pt x="575" y="97"/>
                    <a:pt x="575" y="97"/>
                    <a:pt x="575" y="97"/>
                  </a:cubicBezTo>
                  <a:cubicBezTo>
                    <a:pt x="523" y="49"/>
                    <a:pt x="523" y="49"/>
                    <a:pt x="523" y="49"/>
                  </a:cubicBezTo>
                  <a:cubicBezTo>
                    <a:pt x="503" y="38"/>
                    <a:pt x="503" y="38"/>
                    <a:pt x="503" y="38"/>
                  </a:cubicBezTo>
                  <a:cubicBezTo>
                    <a:pt x="472" y="26"/>
                    <a:pt x="472" y="26"/>
                    <a:pt x="472" y="26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56" y="14"/>
                    <a:pt x="456" y="14"/>
                    <a:pt x="456" y="14"/>
                  </a:cubicBezTo>
                  <a:cubicBezTo>
                    <a:pt x="429" y="6"/>
                    <a:pt x="429" y="6"/>
                    <a:pt x="429" y="6"/>
                  </a:cubicBezTo>
                  <a:cubicBezTo>
                    <a:pt x="415" y="7"/>
                    <a:pt x="415" y="7"/>
                    <a:pt x="415" y="7"/>
                  </a:cubicBezTo>
                  <a:cubicBezTo>
                    <a:pt x="414" y="7"/>
                    <a:pt x="414" y="7"/>
                    <a:pt x="414" y="7"/>
                  </a:cubicBezTo>
                  <a:cubicBezTo>
                    <a:pt x="380" y="5"/>
                    <a:pt x="380" y="5"/>
                    <a:pt x="380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28" y="8"/>
                    <a:pt x="328" y="8"/>
                    <a:pt x="328" y="8"/>
                  </a:cubicBezTo>
                  <a:cubicBezTo>
                    <a:pt x="322" y="11"/>
                    <a:pt x="313" y="12"/>
                    <a:pt x="303" y="14"/>
                  </a:cubicBezTo>
                  <a:cubicBezTo>
                    <a:pt x="281" y="19"/>
                    <a:pt x="281" y="19"/>
                    <a:pt x="281" y="19"/>
                  </a:cubicBezTo>
                  <a:cubicBezTo>
                    <a:pt x="262" y="25"/>
                    <a:pt x="262" y="25"/>
                    <a:pt x="262" y="25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61" y="27"/>
                    <a:pt x="261" y="27"/>
                    <a:pt x="261" y="27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55" y="143"/>
                    <a:pt x="159" y="148"/>
                    <a:pt x="159" y="155"/>
                  </a:cubicBezTo>
                  <a:cubicBezTo>
                    <a:pt x="164" y="171"/>
                    <a:pt x="164" y="171"/>
                    <a:pt x="164" y="171"/>
                  </a:cubicBezTo>
                  <a:cubicBezTo>
                    <a:pt x="172" y="186"/>
                    <a:pt x="172" y="186"/>
                    <a:pt x="172" y="186"/>
                  </a:cubicBezTo>
                  <a:cubicBezTo>
                    <a:pt x="171" y="186"/>
                    <a:pt x="171" y="187"/>
                    <a:pt x="170" y="187"/>
                  </a:cubicBezTo>
                  <a:cubicBezTo>
                    <a:pt x="150" y="202"/>
                    <a:pt x="150" y="202"/>
                    <a:pt x="150" y="202"/>
                  </a:cubicBezTo>
                  <a:cubicBezTo>
                    <a:pt x="136" y="220"/>
                    <a:pt x="136" y="220"/>
                    <a:pt x="136" y="220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49" y="258"/>
                    <a:pt x="149" y="258"/>
                    <a:pt x="149" y="258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1"/>
                    <a:pt x="150" y="261"/>
                    <a:pt x="150" y="261"/>
                  </a:cubicBezTo>
                  <a:cubicBezTo>
                    <a:pt x="148" y="270"/>
                    <a:pt x="148" y="270"/>
                    <a:pt x="148" y="270"/>
                  </a:cubicBezTo>
                  <a:cubicBezTo>
                    <a:pt x="146" y="275"/>
                    <a:pt x="143" y="279"/>
                    <a:pt x="140" y="281"/>
                  </a:cubicBezTo>
                  <a:cubicBezTo>
                    <a:pt x="134" y="287"/>
                    <a:pt x="123" y="287"/>
                    <a:pt x="106" y="281"/>
                  </a:cubicBezTo>
                  <a:cubicBezTo>
                    <a:pt x="80" y="276"/>
                    <a:pt x="80" y="276"/>
                    <a:pt x="80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29" y="267"/>
                    <a:pt x="29" y="267"/>
                    <a:pt x="29" y="267"/>
                  </a:cubicBezTo>
                  <a:cubicBezTo>
                    <a:pt x="26" y="319"/>
                    <a:pt x="26" y="319"/>
                    <a:pt x="26" y="319"/>
                  </a:cubicBezTo>
                  <a:cubicBezTo>
                    <a:pt x="25" y="327"/>
                    <a:pt x="20" y="330"/>
                    <a:pt x="13" y="331"/>
                  </a:cubicBezTo>
                  <a:cubicBezTo>
                    <a:pt x="9" y="332"/>
                    <a:pt x="7" y="336"/>
                    <a:pt x="8" y="345"/>
                  </a:cubicBezTo>
                  <a:cubicBezTo>
                    <a:pt x="8" y="346"/>
                    <a:pt x="8" y="346"/>
                    <a:pt x="8" y="346"/>
                  </a:cubicBezTo>
                  <a:cubicBezTo>
                    <a:pt x="7" y="346"/>
                    <a:pt x="7" y="346"/>
                    <a:pt x="7" y="346"/>
                  </a:cubicBezTo>
                  <a:cubicBezTo>
                    <a:pt x="5" y="359"/>
                    <a:pt x="5" y="359"/>
                    <a:pt x="5" y="359"/>
                  </a:cubicBezTo>
                  <a:cubicBezTo>
                    <a:pt x="13" y="366"/>
                    <a:pt x="18" y="371"/>
                    <a:pt x="20" y="375"/>
                  </a:cubicBezTo>
                  <a:cubicBezTo>
                    <a:pt x="25" y="401"/>
                    <a:pt x="25" y="401"/>
                    <a:pt x="25" y="401"/>
                  </a:cubicBezTo>
                  <a:cubicBezTo>
                    <a:pt x="25" y="410"/>
                    <a:pt x="25" y="410"/>
                    <a:pt x="25" y="410"/>
                  </a:cubicBezTo>
                  <a:cubicBezTo>
                    <a:pt x="24" y="415"/>
                    <a:pt x="23" y="420"/>
                    <a:pt x="21" y="424"/>
                  </a:cubicBezTo>
                  <a:cubicBezTo>
                    <a:pt x="14" y="445"/>
                    <a:pt x="14" y="445"/>
                    <a:pt x="14" y="44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2" y="489"/>
                    <a:pt x="2" y="489"/>
                    <a:pt x="2" y="489"/>
                  </a:cubicBezTo>
                  <a:cubicBezTo>
                    <a:pt x="16" y="507"/>
                    <a:pt x="16" y="507"/>
                    <a:pt x="16" y="507"/>
                  </a:cubicBezTo>
                  <a:cubicBezTo>
                    <a:pt x="20" y="512"/>
                    <a:pt x="22" y="516"/>
                    <a:pt x="23" y="519"/>
                  </a:cubicBezTo>
                  <a:cubicBezTo>
                    <a:pt x="36" y="537"/>
                    <a:pt x="36" y="537"/>
                    <a:pt x="36" y="537"/>
                  </a:cubicBezTo>
                  <a:cubicBezTo>
                    <a:pt x="55" y="558"/>
                    <a:pt x="55" y="558"/>
                    <a:pt x="55" y="558"/>
                  </a:cubicBezTo>
                  <a:cubicBezTo>
                    <a:pt x="62" y="565"/>
                    <a:pt x="67" y="568"/>
                    <a:pt x="70" y="568"/>
                  </a:cubicBezTo>
                  <a:cubicBezTo>
                    <a:pt x="90" y="556"/>
                    <a:pt x="90" y="556"/>
                    <a:pt x="90" y="556"/>
                  </a:cubicBezTo>
                  <a:cubicBezTo>
                    <a:pt x="94" y="553"/>
                    <a:pt x="97" y="550"/>
                    <a:pt x="102" y="550"/>
                  </a:cubicBezTo>
                  <a:cubicBezTo>
                    <a:pt x="106" y="550"/>
                    <a:pt x="113" y="554"/>
                    <a:pt x="122" y="560"/>
                  </a:cubicBezTo>
                  <a:cubicBezTo>
                    <a:pt x="122" y="560"/>
                    <a:pt x="122" y="560"/>
                    <a:pt x="122" y="560"/>
                  </a:cubicBezTo>
                  <a:cubicBezTo>
                    <a:pt x="123" y="560"/>
                    <a:pt x="123" y="560"/>
                    <a:pt x="123" y="560"/>
                  </a:cubicBezTo>
                  <a:cubicBezTo>
                    <a:pt x="123" y="561"/>
                    <a:pt x="123" y="561"/>
                    <a:pt x="123" y="561"/>
                  </a:cubicBezTo>
                  <a:cubicBezTo>
                    <a:pt x="134" y="574"/>
                    <a:pt x="134" y="574"/>
                    <a:pt x="134" y="574"/>
                  </a:cubicBezTo>
                  <a:cubicBezTo>
                    <a:pt x="139" y="586"/>
                    <a:pt x="139" y="586"/>
                    <a:pt x="139" y="586"/>
                  </a:cubicBezTo>
                  <a:cubicBezTo>
                    <a:pt x="143" y="592"/>
                    <a:pt x="143" y="592"/>
                    <a:pt x="143" y="592"/>
                  </a:cubicBezTo>
                  <a:cubicBezTo>
                    <a:pt x="147" y="594"/>
                    <a:pt x="147" y="594"/>
                    <a:pt x="147" y="594"/>
                  </a:cubicBezTo>
                  <a:cubicBezTo>
                    <a:pt x="160" y="603"/>
                    <a:pt x="160" y="603"/>
                    <a:pt x="160" y="603"/>
                  </a:cubicBezTo>
                  <a:cubicBezTo>
                    <a:pt x="168" y="604"/>
                    <a:pt x="168" y="604"/>
                    <a:pt x="168" y="604"/>
                  </a:cubicBezTo>
                  <a:cubicBezTo>
                    <a:pt x="172" y="605"/>
                    <a:pt x="176" y="609"/>
                    <a:pt x="179" y="613"/>
                  </a:cubicBezTo>
                  <a:cubicBezTo>
                    <a:pt x="181" y="616"/>
                    <a:pt x="193" y="620"/>
                    <a:pt x="213" y="625"/>
                  </a:cubicBezTo>
                  <a:cubicBezTo>
                    <a:pt x="214" y="625"/>
                    <a:pt x="214" y="625"/>
                    <a:pt x="214" y="625"/>
                  </a:cubicBezTo>
                  <a:cubicBezTo>
                    <a:pt x="246" y="637"/>
                    <a:pt x="246" y="637"/>
                    <a:pt x="246" y="637"/>
                  </a:cubicBezTo>
                  <a:cubicBezTo>
                    <a:pt x="247" y="637"/>
                    <a:pt x="247" y="637"/>
                    <a:pt x="247" y="637"/>
                  </a:cubicBezTo>
                  <a:cubicBezTo>
                    <a:pt x="248" y="637"/>
                    <a:pt x="248" y="637"/>
                    <a:pt x="248" y="637"/>
                  </a:cubicBezTo>
                  <a:cubicBezTo>
                    <a:pt x="270" y="648"/>
                    <a:pt x="270" y="648"/>
                    <a:pt x="270" y="648"/>
                  </a:cubicBezTo>
                  <a:cubicBezTo>
                    <a:pt x="308" y="657"/>
                    <a:pt x="308" y="657"/>
                    <a:pt x="308" y="657"/>
                  </a:cubicBezTo>
                  <a:cubicBezTo>
                    <a:pt x="309" y="658"/>
                    <a:pt x="309" y="658"/>
                    <a:pt x="309" y="658"/>
                  </a:cubicBezTo>
                  <a:cubicBezTo>
                    <a:pt x="359" y="660"/>
                    <a:pt x="359" y="660"/>
                    <a:pt x="359" y="660"/>
                  </a:cubicBezTo>
                  <a:cubicBezTo>
                    <a:pt x="381" y="652"/>
                    <a:pt x="381" y="652"/>
                    <a:pt x="381" y="652"/>
                  </a:cubicBezTo>
                  <a:cubicBezTo>
                    <a:pt x="401" y="652"/>
                    <a:pt x="401" y="652"/>
                    <a:pt x="401" y="652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2" y="654"/>
                    <a:pt x="402" y="654"/>
                    <a:pt x="402" y="654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6"/>
                    <a:pt x="419" y="676"/>
                    <a:pt x="419" y="676"/>
                  </a:cubicBezTo>
                  <a:cubicBezTo>
                    <a:pt x="429" y="693"/>
                    <a:pt x="429" y="693"/>
                    <a:pt x="429" y="693"/>
                  </a:cubicBezTo>
                  <a:cubicBezTo>
                    <a:pt x="438" y="702"/>
                    <a:pt x="438" y="702"/>
                    <a:pt x="438" y="702"/>
                  </a:cubicBezTo>
                  <a:cubicBezTo>
                    <a:pt x="449" y="708"/>
                    <a:pt x="449" y="708"/>
                    <a:pt x="449" y="708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2" y="710"/>
                    <a:pt x="452" y="710"/>
                    <a:pt x="452" y="710"/>
                  </a:cubicBezTo>
                  <a:cubicBezTo>
                    <a:pt x="461" y="731"/>
                    <a:pt x="461" y="731"/>
                    <a:pt x="461" y="731"/>
                  </a:cubicBezTo>
                  <a:cubicBezTo>
                    <a:pt x="461" y="732"/>
                    <a:pt x="461" y="732"/>
                    <a:pt x="461" y="732"/>
                  </a:cubicBezTo>
                  <a:cubicBezTo>
                    <a:pt x="462" y="732"/>
                    <a:pt x="462" y="732"/>
                    <a:pt x="462" y="732"/>
                  </a:cubicBezTo>
                  <a:cubicBezTo>
                    <a:pt x="462" y="733"/>
                    <a:pt x="462" y="733"/>
                    <a:pt x="462" y="733"/>
                  </a:cubicBezTo>
                  <a:cubicBezTo>
                    <a:pt x="467" y="756"/>
                    <a:pt x="467" y="756"/>
                    <a:pt x="467" y="756"/>
                  </a:cubicBezTo>
                  <a:cubicBezTo>
                    <a:pt x="482" y="762"/>
                    <a:pt x="482" y="762"/>
                    <a:pt x="482" y="762"/>
                  </a:cubicBezTo>
                  <a:cubicBezTo>
                    <a:pt x="483" y="762"/>
                    <a:pt x="483" y="762"/>
                    <a:pt x="483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96" y="769"/>
                    <a:pt x="496" y="769"/>
                    <a:pt x="496" y="769"/>
                  </a:cubicBezTo>
                  <a:cubicBezTo>
                    <a:pt x="512" y="766"/>
                    <a:pt x="512" y="766"/>
                    <a:pt x="512" y="766"/>
                  </a:cubicBezTo>
                  <a:cubicBezTo>
                    <a:pt x="516" y="750"/>
                    <a:pt x="516" y="750"/>
                    <a:pt x="516" y="750"/>
                  </a:cubicBezTo>
                  <a:cubicBezTo>
                    <a:pt x="516" y="749"/>
                    <a:pt x="516" y="749"/>
                    <a:pt x="516" y="749"/>
                  </a:cubicBezTo>
                  <a:cubicBezTo>
                    <a:pt x="517" y="748"/>
                    <a:pt x="517" y="748"/>
                    <a:pt x="517" y="748"/>
                  </a:cubicBezTo>
                  <a:cubicBezTo>
                    <a:pt x="535" y="730"/>
                    <a:pt x="535" y="730"/>
                    <a:pt x="535" y="730"/>
                  </a:cubicBezTo>
                  <a:cubicBezTo>
                    <a:pt x="555" y="735"/>
                    <a:pt x="555" y="735"/>
                    <a:pt x="555" y="735"/>
                  </a:cubicBezTo>
                  <a:cubicBezTo>
                    <a:pt x="555" y="737"/>
                    <a:pt x="555" y="737"/>
                    <a:pt x="555" y="737"/>
                  </a:cubicBezTo>
                  <a:cubicBezTo>
                    <a:pt x="565" y="758"/>
                    <a:pt x="565" y="758"/>
                    <a:pt x="565" y="758"/>
                  </a:cubicBezTo>
                  <a:cubicBezTo>
                    <a:pt x="585" y="751"/>
                    <a:pt x="585" y="751"/>
                    <a:pt x="585" y="751"/>
                  </a:cubicBezTo>
                  <a:cubicBezTo>
                    <a:pt x="587" y="731"/>
                    <a:pt x="587" y="731"/>
                    <a:pt x="587" y="731"/>
                  </a:cubicBezTo>
                  <a:cubicBezTo>
                    <a:pt x="587" y="730"/>
                    <a:pt x="587" y="730"/>
                    <a:pt x="587" y="730"/>
                  </a:cubicBezTo>
                  <a:cubicBezTo>
                    <a:pt x="587" y="729"/>
                    <a:pt x="587" y="729"/>
                    <a:pt x="587" y="729"/>
                  </a:cubicBezTo>
                  <a:cubicBezTo>
                    <a:pt x="588" y="728"/>
                    <a:pt x="588" y="728"/>
                    <a:pt x="588" y="728"/>
                  </a:cubicBezTo>
                  <a:cubicBezTo>
                    <a:pt x="601" y="720"/>
                    <a:pt x="601" y="720"/>
                    <a:pt x="601" y="720"/>
                  </a:cubicBezTo>
                  <a:cubicBezTo>
                    <a:pt x="598" y="691"/>
                    <a:pt x="598" y="691"/>
                    <a:pt x="598" y="691"/>
                  </a:cubicBezTo>
                  <a:cubicBezTo>
                    <a:pt x="598" y="689"/>
                    <a:pt x="598" y="689"/>
                    <a:pt x="598" y="689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614" y="655"/>
                    <a:pt x="614" y="655"/>
                    <a:pt x="614" y="655"/>
                  </a:cubicBezTo>
                  <a:cubicBezTo>
                    <a:pt x="630" y="649"/>
                    <a:pt x="630" y="649"/>
                    <a:pt x="630" y="649"/>
                  </a:cubicBezTo>
                  <a:cubicBezTo>
                    <a:pt x="624" y="619"/>
                    <a:pt x="624" y="619"/>
                    <a:pt x="624" y="619"/>
                  </a:cubicBezTo>
                  <a:cubicBezTo>
                    <a:pt x="639" y="619"/>
                    <a:pt x="639" y="619"/>
                    <a:pt x="639" y="619"/>
                  </a:cubicBezTo>
                  <a:cubicBezTo>
                    <a:pt x="638" y="605"/>
                    <a:pt x="638" y="605"/>
                    <a:pt x="638" y="605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5"/>
                    <a:pt x="630" y="575"/>
                    <a:pt x="630" y="575"/>
                  </a:cubicBezTo>
                  <a:cubicBezTo>
                    <a:pt x="632" y="555"/>
                    <a:pt x="632" y="555"/>
                    <a:pt x="632" y="555"/>
                  </a:cubicBezTo>
                  <a:cubicBezTo>
                    <a:pt x="632" y="552"/>
                    <a:pt x="632" y="552"/>
                    <a:pt x="632" y="552"/>
                  </a:cubicBezTo>
                  <a:cubicBezTo>
                    <a:pt x="634" y="550"/>
                    <a:pt x="634" y="550"/>
                    <a:pt x="634" y="550"/>
                  </a:cubicBezTo>
                  <a:cubicBezTo>
                    <a:pt x="645" y="537"/>
                    <a:pt x="645" y="537"/>
                    <a:pt x="645" y="537"/>
                  </a:cubicBezTo>
                  <a:cubicBezTo>
                    <a:pt x="647" y="535"/>
                    <a:pt x="647" y="535"/>
                    <a:pt x="647" y="535"/>
                  </a:cubicBezTo>
                  <a:cubicBezTo>
                    <a:pt x="650" y="535"/>
                    <a:pt x="650" y="535"/>
                    <a:pt x="650" y="535"/>
                  </a:cubicBezTo>
                  <a:cubicBezTo>
                    <a:pt x="678" y="540"/>
                    <a:pt x="678" y="540"/>
                    <a:pt x="678" y="540"/>
                  </a:cubicBezTo>
                  <a:cubicBezTo>
                    <a:pt x="680" y="540"/>
                    <a:pt x="680" y="540"/>
                    <a:pt x="680" y="540"/>
                  </a:cubicBezTo>
                  <a:cubicBezTo>
                    <a:pt x="703" y="546"/>
                    <a:pt x="703" y="546"/>
                    <a:pt x="703" y="546"/>
                  </a:cubicBezTo>
                  <a:cubicBezTo>
                    <a:pt x="723" y="540"/>
                    <a:pt x="723" y="540"/>
                    <a:pt x="723" y="540"/>
                  </a:cubicBezTo>
                  <a:cubicBezTo>
                    <a:pt x="734" y="563"/>
                    <a:pt x="734" y="563"/>
                    <a:pt x="734" y="563"/>
                  </a:cubicBezTo>
                  <a:cubicBezTo>
                    <a:pt x="735" y="564"/>
                    <a:pt x="735" y="564"/>
                    <a:pt x="735" y="564"/>
                  </a:cubicBezTo>
                  <a:cubicBezTo>
                    <a:pt x="735" y="581"/>
                    <a:pt x="735" y="581"/>
                    <a:pt x="735" y="581"/>
                  </a:cubicBezTo>
                  <a:cubicBezTo>
                    <a:pt x="739" y="597"/>
                    <a:pt x="739" y="597"/>
                    <a:pt x="739" y="597"/>
                  </a:cubicBezTo>
                  <a:cubicBezTo>
                    <a:pt x="741" y="603"/>
                    <a:pt x="745" y="607"/>
                    <a:pt x="749" y="609"/>
                  </a:cubicBezTo>
                  <a:cubicBezTo>
                    <a:pt x="751" y="609"/>
                    <a:pt x="751" y="609"/>
                    <a:pt x="751" y="609"/>
                  </a:cubicBezTo>
                  <a:cubicBezTo>
                    <a:pt x="761" y="611"/>
                    <a:pt x="766" y="615"/>
                    <a:pt x="767" y="621"/>
                  </a:cubicBezTo>
                  <a:cubicBezTo>
                    <a:pt x="768" y="626"/>
                    <a:pt x="772" y="634"/>
                    <a:pt x="780" y="642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7"/>
                    <a:pt x="789" y="657"/>
                    <a:pt x="789" y="657"/>
                  </a:cubicBezTo>
                  <a:cubicBezTo>
                    <a:pt x="796" y="669"/>
                    <a:pt x="796" y="669"/>
                    <a:pt x="796" y="669"/>
                  </a:cubicBezTo>
                  <a:cubicBezTo>
                    <a:pt x="805" y="668"/>
                    <a:pt x="805" y="668"/>
                    <a:pt x="805" y="668"/>
                  </a:cubicBezTo>
                  <a:cubicBezTo>
                    <a:pt x="823" y="652"/>
                    <a:pt x="823" y="652"/>
                    <a:pt x="823" y="652"/>
                  </a:cubicBezTo>
                  <a:cubicBezTo>
                    <a:pt x="835" y="676"/>
                    <a:pt x="835" y="676"/>
                    <a:pt x="835" y="676"/>
                  </a:cubicBezTo>
                  <a:cubicBezTo>
                    <a:pt x="858" y="683"/>
                    <a:pt x="858" y="683"/>
                    <a:pt x="858" y="683"/>
                  </a:cubicBezTo>
                  <a:cubicBezTo>
                    <a:pt x="859" y="683"/>
                    <a:pt x="859" y="683"/>
                    <a:pt x="859" y="683"/>
                  </a:cubicBezTo>
                  <a:cubicBezTo>
                    <a:pt x="860" y="684"/>
                    <a:pt x="860" y="684"/>
                    <a:pt x="860" y="684"/>
                  </a:cubicBezTo>
                  <a:cubicBezTo>
                    <a:pt x="872" y="706"/>
                    <a:pt x="872" y="706"/>
                    <a:pt x="872" y="706"/>
                  </a:cubicBezTo>
                  <a:cubicBezTo>
                    <a:pt x="877" y="709"/>
                    <a:pt x="877" y="709"/>
                    <a:pt x="877" y="709"/>
                  </a:cubicBezTo>
                  <a:cubicBezTo>
                    <a:pt x="878" y="689"/>
                    <a:pt x="878" y="689"/>
                    <a:pt x="878" y="689"/>
                  </a:cubicBezTo>
                  <a:cubicBezTo>
                    <a:pt x="878" y="688"/>
                    <a:pt x="878" y="688"/>
                    <a:pt x="878" y="688"/>
                  </a:cubicBezTo>
                  <a:cubicBezTo>
                    <a:pt x="878" y="684"/>
                    <a:pt x="878" y="684"/>
                    <a:pt x="878" y="684"/>
                  </a:cubicBezTo>
                  <a:cubicBezTo>
                    <a:pt x="924" y="683"/>
                    <a:pt x="924" y="683"/>
                    <a:pt x="924" y="683"/>
                  </a:cubicBezTo>
                  <a:cubicBezTo>
                    <a:pt x="925" y="679"/>
                    <a:pt x="925" y="679"/>
                    <a:pt x="925" y="679"/>
                  </a:cubicBezTo>
                  <a:cubicBezTo>
                    <a:pt x="927" y="677"/>
                    <a:pt x="927" y="673"/>
                    <a:pt x="924" y="670"/>
                  </a:cubicBezTo>
                  <a:cubicBezTo>
                    <a:pt x="921" y="663"/>
                    <a:pt x="920" y="658"/>
                    <a:pt x="919" y="651"/>
                  </a:cubicBezTo>
                  <a:cubicBezTo>
                    <a:pt x="918" y="642"/>
                    <a:pt x="919" y="636"/>
                    <a:pt x="921" y="634"/>
                  </a:cubicBezTo>
                  <a:cubicBezTo>
                    <a:pt x="924" y="630"/>
                    <a:pt x="927" y="630"/>
                    <a:pt x="932" y="631"/>
                  </a:cubicBezTo>
                  <a:cubicBezTo>
                    <a:pt x="951" y="637"/>
                    <a:pt x="951" y="637"/>
                    <a:pt x="951" y="637"/>
                  </a:cubicBezTo>
                  <a:cubicBezTo>
                    <a:pt x="953" y="623"/>
                    <a:pt x="953" y="623"/>
                    <a:pt x="953" y="623"/>
                  </a:cubicBezTo>
                  <a:cubicBezTo>
                    <a:pt x="918" y="607"/>
                    <a:pt x="918" y="607"/>
                    <a:pt x="918" y="607"/>
                  </a:cubicBezTo>
                  <a:cubicBezTo>
                    <a:pt x="916" y="607"/>
                    <a:pt x="916" y="607"/>
                    <a:pt x="916" y="607"/>
                  </a:cubicBezTo>
                  <a:cubicBezTo>
                    <a:pt x="915" y="605"/>
                    <a:pt x="915" y="605"/>
                    <a:pt x="915" y="605"/>
                  </a:cubicBezTo>
                  <a:cubicBezTo>
                    <a:pt x="915" y="604"/>
                    <a:pt x="915" y="604"/>
                    <a:pt x="915" y="604"/>
                  </a:cubicBezTo>
                  <a:cubicBezTo>
                    <a:pt x="915" y="603"/>
                    <a:pt x="915" y="603"/>
                    <a:pt x="915" y="603"/>
                  </a:cubicBezTo>
                  <a:cubicBezTo>
                    <a:pt x="910" y="561"/>
                    <a:pt x="910" y="561"/>
                    <a:pt x="910" y="561"/>
                  </a:cubicBezTo>
                  <a:cubicBezTo>
                    <a:pt x="911" y="535"/>
                    <a:pt x="911" y="535"/>
                    <a:pt x="911" y="535"/>
                  </a:cubicBezTo>
                  <a:cubicBezTo>
                    <a:pt x="911" y="531"/>
                    <a:pt x="911" y="531"/>
                    <a:pt x="911" y="531"/>
                  </a:cubicBezTo>
                  <a:cubicBezTo>
                    <a:pt x="911" y="529"/>
                    <a:pt x="911" y="529"/>
                    <a:pt x="911" y="529"/>
                  </a:cubicBezTo>
                  <a:cubicBezTo>
                    <a:pt x="969" y="537"/>
                    <a:pt x="969" y="537"/>
                    <a:pt x="969" y="537"/>
                  </a:cubicBezTo>
                  <a:cubicBezTo>
                    <a:pt x="983" y="523"/>
                    <a:pt x="983" y="523"/>
                    <a:pt x="983" y="523"/>
                  </a:cubicBezTo>
                  <a:cubicBezTo>
                    <a:pt x="987" y="518"/>
                    <a:pt x="986" y="514"/>
                    <a:pt x="983" y="512"/>
                  </a:cubicBezTo>
                  <a:cubicBezTo>
                    <a:pt x="969" y="507"/>
                    <a:pt x="961" y="501"/>
                    <a:pt x="961" y="495"/>
                  </a:cubicBezTo>
                  <a:cubicBezTo>
                    <a:pt x="961" y="491"/>
                    <a:pt x="962" y="487"/>
                    <a:pt x="968" y="485"/>
                  </a:cubicBezTo>
                  <a:cubicBezTo>
                    <a:pt x="992" y="461"/>
                    <a:pt x="992" y="461"/>
                    <a:pt x="992" y="461"/>
                  </a:cubicBezTo>
                  <a:cubicBezTo>
                    <a:pt x="1018" y="460"/>
                    <a:pt x="1018" y="460"/>
                    <a:pt x="1018" y="460"/>
                  </a:cubicBezTo>
                  <a:cubicBezTo>
                    <a:pt x="1032" y="436"/>
                    <a:pt x="1032" y="436"/>
                    <a:pt x="1032" y="436"/>
                  </a:cubicBezTo>
                  <a:cubicBezTo>
                    <a:pt x="1032" y="414"/>
                    <a:pt x="1032" y="414"/>
                    <a:pt x="1032" y="414"/>
                  </a:cubicBezTo>
                  <a:cubicBezTo>
                    <a:pt x="1052" y="410"/>
                    <a:pt x="1052" y="410"/>
                    <a:pt x="1052" y="410"/>
                  </a:cubicBezTo>
                  <a:cubicBezTo>
                    <a:pt x="1057" y="394"/>
                    <a:pt x="1061" y="386"/>
                    <a:pt x="1063" y="383"/>
                  </a:cubicBezTo>
                  <a:cubicBezTo>
                    <a:pt x="1071" y="365"/>
                    <a:pt x="1071" y="365"/>
                    <a:pt x="1071" y="365"/>
                  </a:cubicBezTo>
                  <a:cubicBezTo>
                    <a:pt x="1056" y="338"/>
                    <a:pt x="1056" y="338"/>
                    <a:pt x="1056" y="338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6"/>
                    <a:pt x="1056" y="336"/>
                    <a:pt x="1056" y="336"/>
                  </a:cubicBezTo>
                  <a:cubicBezTo>
                    <a:pt x="1047" y="300"/>
                    <a:pt x="1047" y="300"/>
                    <a:pt x="1047" y="300"/>
                  </a:cubicBezTo>
                  <a:cubicBezTo>
                    <a:pt x="1047" y="299"/>
                    <a:pt x="1047" y="299"/>
                    <a:pt x="1047" y="299"/>
                  </a:cubicBezTo>
                  <a:cubicBezTo>
                    <a:pt x="1040" y="262"/>
                    <a:pt x="1040" y="262"/>
                    <a:pt x="1040" y="262"/>
                  </a:cubicBezTo>
                  <a:cubicBezTo>
                    <a:pt x="1028" y="241"/>
                    <a:pt x="1028" y="241"/>
                    <a:pt x="1028" y="241"/>
                  </a:cubicBezTo>
                  <a:cubicBezTo>
                    <a:pt x="1009" y="222"/>
                    <a:pt x="1009" y="222"/>
                    <a:pt x="1009" y="222"/>
                  </a:cubicBezTo>
                  <a:cubicBezTo>
                    <a:pt x="1009" y="221"/>
                    <a:pt x="1009" y="221"/>
                    <a:pt x="1009" y="221"/>
                  </a:cubicBezTo>
                  <a:cubicBezTo>
                    <a:pt x="1009" y="220"/>
                    <a:pt x="1009" y="220"/>
                    <a:pt x="1009" y="220"/>
                  </a:cubicBezTo>
                  <a:cubicBezTo>
                    <a:pt x="1008" y="219"/>
                    <a:pt x="1008" y="219"/>
                    <a:pt x="1008" y="219"/>
                  </a:cubicBezTo>
                  <a:cubicBezTo>
                    <a:pt x="1007" y="199"/>
                    <a:pt x="1007" y="199"/>
                    <a:pt x="1007" y="199"/>
                  </a:cubicBezTo>
                  <a:cubicBezTo>
                    <a:pt x="972" y="210"/>
                    <a:pt x="972" y="210"/>
                    <a:pt x="972" y="210"/>
                  </a:cubicBezTo>
                  <a:cubicBezTo>
                    <a:pt x="971" y="208"/>
                    <a:pt x="971" y="208"/>
                    <a:pt x="971" y="208"/>
                  </a:cubicBezTo>
                  <a:cubicBezTo>
                    <a:pt x="955" y="191"/>
                    <a:pt x="955" y="191"/>
                    <a:pt x="955" y="191"/>
                  </a:cubicBezTo>
                  <a:cubicBezTo>
                    <a:pt x="908" y="155"/>
                    <a:pt x="908" y="155"/>
                    <a:pt x="908" y="155"/>
                  </a:cubicBezTo>
                  <a:cubicBezTo>
                    <a:pt x="906" y="155"/>
                    <a:pt x="906" y="155"/>
                    <a:pt x="906" y="155"/>
                  </a:cubicBezTo>
                  <a:cubicBezTo>
                    <a:pt x="889" y="131"/>
                    <a:pt x="889" y="131"/>
                    <a:pt x="889" y="131"/>
                  </a:cubicBezTo>
                  <a:cubicBezTo>
                    <a:pt x="877" y="124"/>
                    <a:pt x="877" y="124"/>
                    <a:pt x="877" y="124"/>
                  </a:cubicBezTo>
                  <a:cubicBezTo>
                    <a:pt x="870" y="136"/>
                    <a:pt x="870" y="136"/>
                    <a:pt x="870" y="136"/>
                  </a:cubicBezTo>
                  <a:cubicBezTo>
                    <a:pt x="870" y="138"/>
                    <a:pt x="870" y="138"/>
                    <a:pt x="870" y="138"/>
                  </a:cubicBezTo>
                  <a:cubicBezTo>
                    <a:pt x="868" y="139"/>
                    <a:pt x="868" y="139"/>
                    <a:pt x="868" y="139"/>
                  </a:cubicBezTo>
                  <a:cubicBezTo>
                    <a:pt x="867" y="139"/>
                    <a:pt x="867" y="139"/>
                    <a:pt x="867" y="139"/>
                  </a:cubicBezTo>
                  <a:cubicBezTo>
                    <a:pt x="865" y="139"/>
                    <a:pt x="865" y="139"/>
                    <a:pt x="865" y="139"/>
                  </a:cubicBezTo>
                  <a:cubicBezTo>
                    <a:pt x="851" y="140"/>
                    <a:pt x="851" y="140"/>
                    <a:pt x="851" y="140"/>
                  </a:cubicBezTo>
                  <a:cubicBezTo>
                    <a:pt x="848" y="141"/>
                    <a:pt x="848" y="141"/>
                    <a:pt x="848" y="141"/>
                  </a:cubicBezTo>
                  <a:cubicBezTo>
                    <a:pt x="847" y="141"/>
                    <a:pt x="847" y="141"/>
                    <a:pt x="847" y="141"/>
                  </a:cubicBezTo>
                  <a:cubicBezTo>
                    <a:pt x="813" y="103"/>
                    <a:pt x="813" y="103"/>
                    <a:pt x="813" y="103"/>
                  </a:cubicBezTo>
                  <a:cubicBezTo>
                    <a:pt x="805" y="100"/>
                    <a:pt x="798" y="92"/>
                    <a:pt x="787" y="82"/>
                  </a:cubicBezTo>
                  <a:cubicBezTo>
                    <a:pt x="771" y="70"/>
                    <a:pt x="771" y="70"/>
                    <a:pt x="771" y="70"/>
                  </a:cubicBezTo>
                  <a:cubicBezTo>
                    <a:pt x="770" y="69"/>
                    <a:pt x="770" y="69"/>
                    <a:pt x="770" y="69"/>
                  </a:cubicBezTo>
                  <a:cubicBezTo>
                    <a:pt x="752" y="59"/>
                    <a:pt x="752" y="59"/>
                    <a:pt x="752" y="59"/>
                  </a:cubicBezTo>
                  <a:cubicBezTo>
                    <a:pt x="742" y="67"/>
                    <a:pt x="742" y="67"/>
                    <a:pt x="742" y="67"/>
                  </a:cubicBezTo>
                  <a:cubicBezTo>
                    <a:pt x="741" y="69"/>
                    <a:pt x="741" y="69"/>
                    <a:pt x="741" y="69"/>
                  </a:cubicBezTo>
                  <a:cubicBezTo>
                    <a:pt x="740" y="68"/>
                    <a:pt x="740" y="68"/>
                    <a:pt x="740" y="68"/>
                  </a:cubicBezTo>
                  <a:cubicBezTo>
                    <a:pt x="739" y="68"/>
                    <a:pt x="739" y="68"/>
                    <a:pt x="739" y="68"/>
                  </a:cubicBezTo>
                  <a:cubicBezTo>
                    <a:pt x="729" y="66"/>
                    <a:pt x="729" y="66"/>
                    <a:pt x="729" y="66"/>
                  </a:cubicBezTo>
                  <a:cubicBezTo>
                    <a:pt x="719" y="71"/>
                    <a:pt x="719" y="71"/>
                    <a:pt x="719" y="71"/>
                  </a:cubicBezTo>
                  <a:cubicBezTo>
                    <a:pt x="718" y="72"/>
                    <a:pt x="718" y="72"/>
                    <a:pt x="718" y="72"/>
                  </a:cubicBezTo>
                  <a:cubicBezTo>
                    <a:pt x="716" y="73"/>
                    <a:pt x="716" y="73"/>
                    <a:pt x="716" y="73"/>
                  </a:cubicBezTo>
                  <a:cubicBezTo>
                    <a:pt x="715" y="73"/>
                    <a:pt x="715" y="73"/>
                    <a:pt x="715" y="73"/>
                  </a:cubicBezTo>
                  <a:cubicBezTo>
                    <a:pt x="701" y="76"/>
                    <a:pt x="701" y="76"/>
                    <a:pt x="701" y="76"/>
                  </a:cubicBezTo>
                  <a:cubicBezTo>
                    <a:pt x="681" y="64"/>
                    <a:pt x="661" y="52"/>
                    <a:pt x="639" y="40"/>
                  </a:cubicBezTo>
                  <a:close/>
                </a:path>
              </a:pathLst>
            </a:custGeom>
            <a:grpFill/>
            <a:ln w="12700">
              <a:noFill/>
              <a:miter lim="800000"/>
            </a:ln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7217" name="Freeform 10"/>
            <p:cNvSpPr/>
            <p:nvPr/>
          </p:nvSpPr>
          <p:spPr bwMode="auto">
            <a:xfrm>
              <a:off x="2252651" y="2982027"/>
              <a:ext cx="878117" cy="751114"/>
            </a:xfrm>
            <a:custGeom>
              <a:avLst/>
              <a:gdLst>
                <a:gd name="T0" fmla="*/ 2147483646 w 928"/>
                <a:gd name="T1" fmla="*/ 2147483646 h 814"/>
                <a:gd name="T2" fmla="*/ 2147483646 w 928"/>
                <a:gd name="T3" fmla="*/ 2147483646 h 814"/>
                <a:gd name="T4" fmla="*/ 2147483646 w 928"/>
                <a:gd name="T5" fmla="*/ 2147483646 h 814"/>
                <a:gd name="T6" fmla="*/ 2147483646 w 928"/>
                <a:gd name="T7" fmla="*/ 2147483646 h 814"/>
                <a:gd name="T8" fmla="*/ 2147483646 w 928"/>
                <a:gd name="T9" fmla="*/ 2147483646 h 814"/>
                <a:gd name="T10" fmla="*/ 2147483646 w 928"/>
                <a:gd name="T11" fmla="*/ 2147483646 h 814"/>
                <a:gd name="T12" fmla="*/ 2147483646 w 928"/>
                <a:gd name="T13" fmla="*/ 2147483646 h 814"/>
                <a:gd name="T14" fmla="*/ 2147483646 w 928"/>
                <a:gd name="T15" fmla="*/ 2147483646 h 814"/>
                <a:gd name="T16" fmla="*/ 2147483646 w 928"/>
                <a:gd name="T17" fmla="*/ 2147483646 h 814"/>
                <a:gd name="T18" fmla="*/ 2147483646 w 928"/>
                <a:gd name="T19" fmla="*/ 2147483646 h 814"/>
                <a:gd name="T20" fmla="*/ 2147483646 w 928"/>
                <a:gd name="T21" fmla="*/ 2147483646 h 814"/>
                <a:gd name="T22" fmla="*/ 2147483646 w 928"/>
                <a:gd name="T23" fmla="*/ 2147483646 h 814"/>
                <a:gd name="T24" fmla="*/ 2147483646 w 928"/>
                <a:gd name="T25" fmla="*/ 2147483646 h 814"/>
                <a:gd name="T26" fmla="*/ 2147483646 w 928"/>
                <a:gd name="T27" fmla="*/ 2147483646 h 814"/>
                <a:gd name="T28" fmla="*/ 2147483646 w 928"/>
                <a:gd name="T29" fmla="*/ 2147483646 h 814"/>
                <a:gd name="T30" fmla="*/ 2147483646 w 928"/>
                <a:gd name="T31" fmla="*/ 2147483646 h 814"/>
                <a:gd name="T32" fmla="*/ 2147483646 w 928"/>
                <a:gd name="T33" fmla="*/ 2147483646 h 814"/>
                <a:gd name="T34" fmla="*/ 2147483646 w 928"/>
                <a:gd name="T35" fmla="*/ 2147483646 h 814"/>
                <a:gd name="T36" fmla="*/ 2147483646 w 928"/>
                <a:gd name="T37" fmla="*/ 2147483646 h 814"/>
                <a:gd name="T38" fmla="*/ 2147483646 w 928"/>
                <a:gd name="T39" fmla="*/ 2147483646 h 814"/>
                <a:gd name="T40" fmla="*/ 2147483646 w 928"/>
                <a:gd name="T41" fmla="*/ 2147483646 h 814"/>
                <a:gd name="T42" fmla="*/ 2147483646 w 928"/>
                <a:gd name="T43" fmla="*/ 2147483646 h 814"/>
                <a:gd name="T44" fmla="*/ 2147483646 w 928"/>
                <a:gd name="T45" fmla="*/ 2147483646 h 814"/>
                <a:gd name="T46" fmla="*/ 2147483646 w 928"/>
                <a:gd name="T47" fmla="*/ 2147483646 h 814"/>
                <a:gd name="T48" fmla="*/ 2147483646 w 928"/>
                <a:gd name="T49" fmla="*/ 2147483646 h 814"/>
                <a:gd name="T50" fmla="*/ 2147483646 w 928"/>
                <a:gd name="T51" fmla="*/ 2147483646 h 814"/>
                <a:gd name="T52" fmla="*/ 2147483646 w 928"/>
                <a:gd name="T53" fmla="*/ 2147483646 h 814"/>
                <a:gd name="T54" fmla="*/ 2147483646 w 928"/>
                <a:gd name="T55" fmla="*/ 2147483646 h 814"/>
                <a:gd name="T56" fmla="*/ 2147483646 w 928"/>
                <a:gd name="T57" fmla="*/ 2147483646 h 814"/>
                <a:gd name="T58" fmla="*/ 2147483646 w 928"/>
                <a:gd name="T59" fmla="*/ 2147483646 h 814"/>
                <a:gd name="T60" fmla="*/ 2147483646 w 928"/>
                <a:gd name="T61" fmla="*/ 2147483646 h 814"/>
                <a:gd name="T62" fmla="*/ 2147483646 w 928"/>
                <a:gd name="T63" fmla="*/ 2147483646 h 814"/>
                <a:gd name="T64" fmla="*/ 2147483646 w 928"/>
                <a:gd name="T65" fmla="*/ 2147483646 h 814"/>
                <a:gd name="T66" fmla="*/ 2147483646 w 928"/>
                <a:gd name="T67" fmla="*/ 2147483646 h 814"/>
                <a:gd name="T68" fmla="*/ 2147483646 w 928"/>
                <a:gd name="T69" fmla="*/ 2147483646 h 814"/>
                <a:gd name="T70" fmla="*/ 2147483646 w 928"/>
                <a:gd name="T71" fmla="*/ 2147483646 h 814"/>
                <a:gd name="T72" fmla="*/ 2147483646 w 928"/>
                <a:gd name="T73" fmla="*/ 2147483646 h 814"/>
                <a:gd name="T74" fmla="*/ 2147483646 w 928"/>
                <a:gd name="T75" fmla="*/ 2147483646 h 814"/>
                <a:gd name="T76" fmla="*/ 2147483646 w 928"/>
                <a:gd name="T77" fmla="*/ 2147483646 h 814"/>
                <a:gd name="T78" fmla="*/ 2147483646 w 928"/>
                <a:gd name="T79" fmla="*/ 2147483646 h 814"/>
                <a:gd name="T80" fmla="*/ 2147483646 w 928"/>
                <a:gd name="T81" fmla="*/ 2147483646 h 814"/>
                <a:gd name="T82" fmla="*/ 2147483646 w 928"/>
                <a:gd name="T83" fmla="*/ 2147483646 h 814"/>
                <a:gd name="T84" fmla="*/ 2147483646 w 928"/>
                <a:gd name="T85" fmla="*/ 2147483646 h 814"/>
                <a:gd name="T86" fmla="*/ 2147483646 w 928"/>
                <a:gd name="T87" fmla="*/ 2147483646 h 814"/>
                <a:gd name="T88" fmla="*/ 2147483646 w 928"/>
                <a:gd name="T89" fmla="*/ 2147483646 h 814"/>
                <a:gd name="T90" fmla="*/ 2147483646 w 928"/>
                <a:gd name="T91" fmla="*/ 2147483646 h 814"/>
                <a:gd name="T92" fmla="*/ 2147483646 w 928"/>
                <a:gd name="T93" fmla="*/ 2147483646 h 814"/>
                <a:gd name="T94" fmla="*/ 2147483646 w 928"/>
                <a:gd name="T95" fmla="*/ 2147483646 h 814"/>
                <a:gd name="T96" fmla="*/ 2147483646 w 928"/>
                <a:gd name="T97" fmla="*/ 2147483646 h 814"/>
                <a:gd name="T98" fmla="*/ 2147483646 w 928"/>
                <a:gd name="T99" fmla="*/ 2147483646 h 814"/>
                <a:gd name="T100" fmla="*/ 2147483646 w 928"/>
                <a:gd name="T101" fmla="*/ 2147483646 h 814"/>
                <a:gd name="T102" fmla="*/ 2147483646 w 928"/>
                <a:gd name="T103" fmla="*/ 2147483646 h 814"/>
                <a:gd name="T104" fmla="*/ 2147483646 w 928"/>
                <a:gd name="T105" fmla="*/ 2147483646 h 814"/>
                <a:gd name="T106" fmla="*/ 2147483646 w 928"/>
                <a:gd name="T107" fmla="*/ 2147483646 h 814"/>
                <a:gd name="T108" fmla="*/ 2147483646 w 928"/>
                <a:gd name="T109" fmla="*/ 2147483646 h 814"/>
                <a:gd name="T110" fmla="*/ 2147483646 w 928"/>
                <a:gd name="T111" fmla="*/ 2147483646 h 8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28"/>
                <a:gd name="T169" fmla="*/ 0 h 814"/>
                <a:gd name="T170" fmla="*/ 928 w 928"/>
                <a:gd name="T171" fmla="*/ 814 h 8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28" h="814">
                  <a:moveTo>
                    <a:pt x="87" y="20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1" y="181"/>
                    <a:pt x="51" y="181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2" y="182"/>
                    <a:pt x="52" y="182"/>
                    <a:pt x="52" y="182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74" y="234"/>
                    <a:pt x="74" y="234"/>
                    <a:pt x="74" y="234"/>
                  </a:cubicBezTo>
                  <a:cubicBezTo>
                    <a:pt x="78" y="240"/>
                    <a:pt x="84" y="247"/>
                    <a:pt x="93" y="255"/>
                  </a:cubicBezTo>
                  <a:cubicBezTo>
                    <a:pt x="94" y="255"/>
                    <a:pt x="94" y="255"/>
                    <a:pt x="94" y="255"/>
                  </a:cubicBezTo>
                  <a:cubicBezTo>
                    <a:pt x="95" y="256"/>
                    <a:pt x="95" y="256"/>
                    <a:pt x="95" y="256"/>
                  </a:cubicBezTo>
                  <a:cubicBezTo>
                    <a:pt x="95" y="257"/>
                    <a:pt x="95" y="257"/>
                    <a:pt x="95" y="257"/>
                  </a:cubicBezTo>
                  <a:cubicBezTo>
                    <a:pt x="94" y="259"/>
                    <a:pt x="94" y="259"/>
                    <a:pt x="94" y="259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97" y="289"/>
                    <a:pt x="98" y="303"/>
                    <a:pt x="98" y="323"/>
                  </a:cubicBezTo>
                  <a:cubicBezTo>
                    <a:pt x="108" y="336"/>
                    <a:pt x="112" y="346"/>
                    <a:pt x="112" y="352"/>
                  </a:cubicBezTo>
                  <a:cubicBezTo>
                    <a:pt x="112" y="357"/>
                    <a:pt x="115" y="365"/>
                    <a:pt x="120" y="377"/>
                  </a:cubicBezTo>
                  <a:cubicBezTo>
                    <a:pt x="120" y="377"/>
                    <a:pt x="120" y="377"/>
                    <a:pt x="120" y="377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3" y="392"/>
                    <a:pt x="122" y="405"/>
                    <a:pt x="118" y="416"/>
                  </a:cubicBezTo>
                  <a:cubicBezTo>
                    <a:pt x="115" y="423"/>
                    <a:pt x="119" y="437"/>
                    <a:pt x="131" y="456"/>
                  </a:cubicBezTo>
                  <a:cubicBezTo>
                    <a:pt x="132" y="457"/>
                    <a:pt x="132" y="457"/>
                    <a:pt x="132" y="457"/>
                  </a:cubicBezTo>
                  <a:cubicBezTo>
                    <a:pt x="133" y="459"/>
                    <a:pt x="133" y="459"/>
                    <a:pt x="133" y="459"/>
                  </a:cubicBezTo>
                  <a:cubicBezTo>
                    <a:pt x="132" y="461"/>
                    <a:pt x="132" y="461"/>
                    <a:pt x="132" y="461"/>
                  </a:cubicBezTo>
                  <a:cubicBezTo>
                    <a:pt x="115" y="498"/>
                    <a:pt x="115" y="498"/>
                    <a:pt x="115" y="498"/>
                  </a:cubicBezTo>
                  <a:cubicBezTo>
                    <a:pt x="118" y="506"/>
                    <a:pt x="119" y="513"/>
                    <a:pt x="119" y="517"/>
                  </a:cubicBezTo>
                  <a:cubicBezTo>
                    <a:pt x="115" y="552"/>
                    <a:pt x="115" y="552"/>
                    <a:pt x="115" y="552"/>
                  </a:cubicBezTo>
                  <a:cubicBezTo>
                    <a:pt x="113" y="563"/>
                    <a:pt x="113" y="570"/>
                    <a:pt x="118" y="572"/>
                  </a:cubicBezTo>
                  <a:cubicBezTo>
                    <a:pt x="125" y="576"/>
                    <a:pt x="125" y="576"/>
                    <a:pt x="125" y="576"/>
                  </a:cubicBezTo>
                  <a:cubicBezTo>
                    <a:pt x="134" y="580"/>
                    <a:pt x="137" y="586"/>
                    <a:pt x="137" y="591"/>
                  </a:cubicBezTo>
                  <a:cubicBezTo>
                    <a:pt x="136" y="609"/>
                    <a:pt x="136" y="609"/>
                    <a:pt x="136" y="609"/>
                  </a:cubicBezTo>
                  <a:cubicBezTo>
                    <a:pt x="142" y="611"/>
                    <a:pt x="142" y="611"/>
                    <a:pt x="142" y="611"/>
                  </a:cubicBezTo>
                  <a:cubicBezTo>
                    <a:pt x="143" y="612"/>
                    <a:pt x="143" y="612"/>
                    <a:pt x="143" y="612"/>
                  </a:cubicBezTo>
                  <a:cubicBezTo>
                    <a:pt x="146" y="609"/>
                    <a:pt x="146" y="609"/>
                    <a:pt x="146" y="609"/>
                  </a:cubicBezTo>
                  <a:cubicBezTo>
                    <a:pt x="149" y="606"/>
                    <a:pt x="152" y="601"/>
                    <a:pt x="153" y="596"/>
                  </a:cubicBezTo>
                  <a:cubicBezTo>
                    <a:pt x="155" y="593"/>
                    <a:pt x="155" y="593"/>
                    <a:pt x="155" y="593"/>
                  </a:cubicBezTo>
                  <a:cubicBezTo>
                    <a:pt x="156" y="591"/>
                    <a:pt x="156" y="591"/>
                    <a:pt x="156" y="591"/>
                  </a:cubicBezTo>
                  <a:cubicBezTo>
                    <a:pt x="161" y="589"/>
                    <a:pt x="163" y="586"/>
                    <a:pt x="166" y="581"/>
                  </a:cubicBezTo>
                  <a:cubicBezTo>
                    <a:pt x="167" y="575"/>
                    <a:pt x="167" y="569"/>
                    <a:pt x="165" y="561"/>
                  </a:cubicBezTo>
                  <a:cubicBezTo>
                    <a:pt x="163" y="556"/>
                    <a:pt x="163" y="556"/>
                    <a:pt x="163" y="556"/>
                  </a:cubicBezTo>
                  <a:cubicBezTo>
                    <a:pt x="168" y="555"/>
                    <a:pt x="168" y="555"/>
                    <a:pt x="168" y="555"/>
                  </a:cubicBezTo>
                  <a:cubicBezTo>
                    <a:pt x="185" y="551"/>
                    <a:pt x="194" y="552"/>
                    <a:pt x="198" y="559"/>
                  </a:cubicBezTo>
                  <a:cubicBezTo>
                    <a:pt x="206" y="580"/>
                    <a:pt x="206" y="580"/>
                    <a:pt x="206" y="580"/>
                  </a:cubicBezTo>
                  <a:cubicBezTo>
                    <a:pt x="206" y="581"/>
                    <a:pt x="206" y="581"/>
                    <a:pt x="206" y="581"/>
                  </a:cubicBezTo>
                  <a:cubicBezTo>
                    <a:pt x="206" y="582"/>
                    <a:pt x="206" y="582"/>
                    <a:pt x="206" y="582"/>
                  </a:cubicBezTo>
                  <a:cubicBezTo>
                    <a:pt x="210" y="617"/>
                    <a:pt x="210" y="617"/>
                    <a:pt x="210" y="617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5" y="625"/>
                    <a:pt x="225" y="625"/>
                    <a:pt x="225" y="625"/>
                  </a:cubicBezTo>
                  <a:cubicBezTo>
                    <a:pt x="226" y="625"/>
                    <a:pt x="226" y="625"/>
                    <a:pt x="226" y="625"/>
                  </a:cubicBezTo>
                  <a:cubicBezTo>
                    <a:pt x="234" y="632"/>
                    <a:pt x="234" y="632"/>
                    <a:pt x="234" y="632"/>
                  </a:cubicBezTo>
                  <a:cubicBezTo>
                    <a:pt x="243" y="622"/>
                    <a:pt x="243" y="622"/>
                    <a:pt x="243" y="622"/>
                  </a:cubicBezTo>
                  <a:cubicBezTo>
                    <a:pt x="252" y="615"/>
                    <a:pt x="252" y="615"/>
                    <a:pt x="252" y="615"/>
                  </a:cubicBezTo>
                  <a:cubicBezTo>
                    <a:pt x="256" y="615"/>
                    <a:pt x="256" y="615"/>
                    <a:pt x="256" y="615"/>
                  </a:cubicBezTo>
                  <a:cubicBezTo>
                    <a:pt x="263" y="617"/>
                    <a:pt x="267" y="622"/>
                    <a:pt x="269" y="630"/>
                  </a:cubicBezTo>
                  <a:cubicBezTo>
                    <a:pt x="274" y="657"/>
                    <a:pt x="274" y="657"/>
                    <a:pt x="274" y="657"/>
                  </a:cubicBezTo>
                  <a:cubicBezTo>
                    <a:pt x="275" y="662"/>
                    <a:pt x="275" y="662"/>
                    <a:pt x="275" y="662"/>
                  </a:cubicBezTo>
                  <a:cubicBezTo>
                    <a:pt x="303" y="723"/>
                    <a:pt x="303" y="723"/>
                    <a:pt x="303" y="723"/>
                  </a:cubicBezTo>
                  <a:cubicBezTo>
                    <a:pt x="315" y="734"/>
                    <a:pt x="315" y="734"/>
                    <a:pt x="315" y="734"/>
                  </a:cubicBezTo>
                  <a:cubicBezTo>
                    <a:pt x="316" y="735"/>
                    <a:pt x="316" y="735"/>
                    <a:pt x="316" y="735"/>
                  </a:cubicBezTo>
                  <a:cubicBezTo>
                    <a:pt x="316" y="736"/>
                    <a:pt x="316" y="736"/>
                    <a:pt x="316" y="736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3" y="786"/>
                    <a:pt x="323" y="786"/>
                    <a:pt x="323" y="786"/>
                  </a:cubicBezTo>
                  <a:cubicBezTo>
                    <a:pt x="324" y="788"/>
                    <a:pt x="324" y="788"/>
                    <a:pt x="324" y="788"/>
                  </a:cubicBezTo>
                  <a:cubicBezTo>
                    <a:pt x="332" y="778"/>
                    <a:pt x="338" y="772"/>
                    <a:pt x="342" y="774"/>
                  </a:cubicBezTo>
                  <a:cubicBezTo>
                    <a:pt x="346" y="776"/>
                    <a:pt x="347" y="778"/>
                    <a:pt x="347" y="782"/>
                  </a:cubicBezTo>
                  <a:cubicBezTo>
                    <a:pt x="347" y="788"/>
                    <a:pt x="347" y="788"/>
                    <a:pt x="347" y="788"/>
                  </a:cubicBezTo>
                  <a:cubicBezTo>
                    <a:pt x="347" y="807"/>
                    <a:pt x="347" y="807"/>
                    <a:pt x="347" y="807"/>
                  </a:cubicBezTo>
                  <a:cubicBezTo>
                    <a:pt x="347" y="812"/>
                    <a:pt x="347" y="812"/>
                    <a:pt x="347" y="812"/>
                  </a:cubicBezTo>
                  <a:cubicBezTo>
                    <a:pt x="353" y="814"/>
                    <a:pt x="357" y="812"/>
                    <a:pt x="358" y="809"/>
                  </a:cubicBezTo>
                  <a:cubicBezTo>
                    <a:pt x="368" y="795"/>
                    <a:pt x="368" y="795"/>
                    <a:pt x="368" y="795"/>
                  </a:cubicBezTo>
                  <a:cubicBezTo>
                    <a:pt x="380" y="783"/>
                    <a:pt x="380" y="783"/>
                    <a:pt x="380" y="783"/>
                  </a:cubicBezTo>
                  <a:cubicBezTo>
                    <a:pt x="388" y="778"/>
                    <a:pt x="395" y="773"/>
                    <a:pt x="403" y="773"/>
                  </a:cubicBezTo>
                  <a:cubicBezTo>
                    <a:pt x="404" y="773"/>
                    <a:pt x="404" y="773"/>
                    <a:pt x="404" y="773"/>
                  </a:cubicBezTo>
                  <a:cubicBezTo>
                    <a:pt x="427" y="779"/>
                    <a:pt x="427" y="779"/>
                    <a:pt x="427" y="779"/>
                  </a:cubicBezTo>
                  <a:cubicBezTo>
                    <a:pt x="433" y="776"/>
                    <a:pt x="433" y="776"/>
                    <a:pt x="433" y="776"/>
                  </a:cubicBezTo>
                  <a:cubicBezTo>
                    <a:pt x="444" y="761"/>
                    <a:pt x="444" y="761"/>
                    <a:pt x="444" y="761"/>
                  </a:cubicBezTo>
                  <a:cubicBezTo>
                    <a:pt x="442" y="738"/>
                    <a:pt x="442" y="738"/>
                    <a:pt x="442" y="738"/>
                  </a:cubicBezTo>
                  <a:cubicBezTo>
                    <a:pt x="435" y="725"/>
                    <a:pt x="432" y="714"/>
                    <a:pt x="434" y="707"/>
                  </a:cubicBezTo>
                  <a:cubicBezTo>
                    <a:pt x="437" y="688"/>
                    <a:pt x="437" y="688"/>
                    <a:pt x="437" y="688"/>
                  </a:cubicBezTo>
                  <a:cubicBezTo>
                    <a:pt x="437" y="686"/>
                    <a:pt x="437" y="686"/>
                    <a:pt x="437" y="686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58" y="672"/>
                    <a:pt x="458" y="672"/>
                    <a:pt x="458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74" y="663"/>
                    <a:pt x="474" y="663"/>
                    <a:pt x="474" y="663"/>
                  </a:cubicBezTo>
                  <a:cubicBezTo>
                    <a:pt x="491" y="638"/>
                    <a:pt x="491" y="638"/>
                    <a:pt x="491" y="638"/>
                  </a:cubicBezTo>
                  <a:cubicBezTo>
                    <a:pt x="493" y="620"/>
                    <a:pt x="493" y="620"/>
                    <a:pt x="493" y="620"/>
                  </a:cubicBezTo>
                  <a:cubicBezTo>
                    <a:pt x="474" y="576"/>
                    <a:pt x="474" y="576"/>
                    <a:pt x="474" y="576"/>
                  </a:cubicBezTo>
                  <a:cubicBezTo>
                    <a:pt x="516" y="595"/>
                    <a:pt x="516" y="595"/>
                    <a:pt x="516" y="595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6"/>
                    <a:pt x="516" y="576"/>
                    <a:pt x="516" y="576"/>
                  </a:cubicBezTo>
                  <a:cubicBezTo>
                    <a:pt x="532" y="562"/>
                    <a:pt x="532" y="562"/>
                    <a:pt x="532" y="562"/>
                  </a:cubicBezTo>
                  <a:cubicBezTo>
                    <a:pt x="563" y="554"/>
                    <a:pt x="563" y="554"/>
                    <a:pt x="563" y="554"/>
                  </a:cubicBezTo>
                  <a:cubicBezTo>
                    <a:pt x="565" y="554"/>
                    <a:pt x="565" y="554"/>
                    <a:pt x="565" y="554"/>
                  </a:cubicBezTo>
                  <a:cubicBezTo>
                    <a:pt x="583" y="593"/>
                    <a:pt x="583" y="593"/>
                    <a:pt x="583" y="593"/>
                  </a:cubicBezTo>
                  <a:cubicBezTo>
                    <a:pt x="583" y="595"/>
                    <a:pt x="583" y="595"/>
                    <a:pt x="583" y="595"/>
                  </a:cubicBezTo>
                  <a:cubicBezTo>
                    <a:pt x="581" y="610"/>
                    <a:pt x="581" y="610"/>
                    <a:pt x="581" y="610"/>
                  </a:cubicBezTo>
                  <a:cubicBezTo>
                    <a:pt x="583" y="624"/>
                    <a:pt x="583" y="624"/>
                    <a:pt x="583" y="624"/>
                  </a:cubicBezTo>
                  <a:cubicBezTo>
                    <a:pt x="585" y="630"/>
                    <a:pt x="589" y="633"/>
                    <a:pt x="592" y="633"/>
                  </a:cubicBezTo>
                  <a:cubicBezTo>
                    <a:pt x="596" y="633"/>
                    <a:pt x="601" y="630"/>
                    <a:pt x="605" y="625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7" y="622"/>
                    <a:pt x="607" y="622"/>
                    <a:pt x="607" y="622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3" y="614"/>
                    <a:pt x="633" y="614"/>
                    <a:pt x="633" y="614"/>
                  </a:cubicBezTo>
                  <a:cubicBezTo>
                    <a:pt x="647" y="614"/>
                    <a:pt x="653" y="617"/>
                    <a:pt x="657" y="624"/>
                  </a:cubicBezTo>
                  <a:cubicBezTo>
                    <a:pt x="659" y="652"/>
                    <a:pt x="659" y="652"/>
                    <a:pt x="659" y="652"/>
                  </a:cubicBezTo>
                  <a:cubicBezTo>
                    <a:pt x="659" y="653"/>
                    <a:pt x="659" y="653"/>
                    <a:pt x="659" y="653"/>
                  </a:cubicBezTo>
                  <a:cubicBezTo>
                    <a:pt x="664" y="654"/>
                    <a:pt x="664" y="654"/>
                    <a:pt x="664" y="654"/>
                  </a:cubicBezTo>
                  <a:cubicBezTo>
                    <a:pt x="675" y="657"/>
                    <a:pt x="675" y="657"/>
                    <a:pt x="675" y="657"/>
                  </a:cubicBezTo>
                  <a:cubicBezTo>
                    <a:pt x="690" y="656"/>
                    <a:pt x="690" y="656"/>
                    <a:pt x="690" y="656"/>
                  </a:cubicBezTo>
                  <a:cubicBezTo>
                    <a:pt x="717" y="649"/>
                    <a:pt x="717" y="649"/>
                    <a:pt x="717" y="649"/>
                  </a:cubicBezTo>
                  <a:cubicBezTo>
                    <a:pt x="733" y="635"/>
                    <a:pt x="733" y="635"/>
                    <a:pt x="733" y="635"/>
                  </a:cubicBezTo>
                  <a:cubicBezTo>
                    <a:pt x="734" y="624"/>
                    <a:pt x="734" y="624"/>
                    <a:pt x="734" y="624"/>
                  </a:cubicBezTo>
                  <a:cubicBezTo>
                    <a:pt x="726" y="615"/>
                    <a:pt x="726" y="615"/>
                    <a:pt x="726" y="615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3"/>
                    <a:pt x="697" y="603"/>
                    <a:pt x="697" y="603"/>
                  </a:cubicBezTo>
                  <a:cubicBezTo>
                    <a:pt x="665" y="572"/>
                    <a:pt x="665" y="572"/>
                    <a:pt x="665" y="572"/>
                  </a:cubicBezTo>
                  <a:cubicBezTo>
                    <a:pt x="668" y="570"/>
                    <a:pt x="668" y="570"/>
                    <a:pt x="668" y="570"/>
                  </a:cubicBezTo>
                  <a:cubicBezTo>
                    <a:pt x="684" y="556"/>
                    <a:pt x="684" y="556"/>
                    <a:pt x="684" y="556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4" y="549"/>
                    <a:pt x="704" y="549"/>
                    <a:pt x="704" y="549"/>
                  </a:cubicBezTo>
                  <a:cubicBezTo>
                    <a:pt x="725" y="553"/>
                    <a:pt x="725" y="553"/>
                    <a:pt x="725" y="553"/>
                  </a:cubicBezTo>
                  <a:cubicBezTo>
                    <a:pt x="726" y="553"/>
                    <a:pt x="726" y="553"/>
                    <a:pt x="726" y="553"/>
                  </a:cubicBezTo>
                  <a:cubicBezTo>
                    <a:pt x="727" y="554"/>
                    <a:pt x="727" y="554"/>
                    <a:pt x="727" y="554"/>
                  </a:cubicBezTo>
                  <a:cubicBezTo>
                    <a:pt x="727" y="545"/>
                    <a:pt x="727" y="545"/>
                    <a:pt x="727" y="545"/>
                  </a:cubicBezTo>
                  <a:cubicBezTo>
                    <a:pt x="718" y="530"/>
                    <a:pt x="718" y="530"/>
                    <a:pt x="718" y="530"/>
                  </a:cubicBezTo>
                  <a:cubicBezTo>
                    <a:pt x="703" y="522"/>
                    <a:pt x="703" y="522"/>
                    <a:pt x="703" y="522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2" y="492"/>
                    <a:pt x="682" y="492"/>
                    <a:pt x="682" y="492"/>
                  </a:cubicBezTo>
                  <a:cubicBezTo>
                    <a:pt x="682" y="491"/>
                    <a:pt x="682" y="491"/>
                    <a:pt x="682" y="491"/>
                  </a:cubicBezTo>
                  <a:cubicBezTo>
                    <a:pt x="672" y="456"/>
                    <a:pt x="672" y="456"/>
                    <a:pt x="672" y="456"/>
                  </a:cubicBezTo>
                  <a:cubicBezTo>
                    <a:pt x="672" y="429"/>
                    <a:pt x="672" y="429"/>
                    <a:pt x="672" y="429"/>
                  </a:cubicBezTo>
                  <a:cubicBezTo>
                    <a:pt x="689" y="414"/>
                    <a:pt x="689" y="414"/>
                    <a:pt x="689" y="414"/>
                  </a:cubicBezTo>
                  <a:cubicBezTo>
                    <a:pt x="715" y="414"/>
                    <a:pt x="715" y="414"/>
                    <a:pt x="715" y="414"/>
                  </a:cubicBezTo>
                  <a:cubicBezTo>
                    <a:pt x="774" y="419"/>
                    <a:pt x="774" y="419"/>
                    <a:pt x="774" y="419"/>
                  </a:cubicBezTo>
                  <a:cubicBezTo>
                    <a:pt x="801" y="380"/>
                    <a:pt x="801" y="380"/>
                    <a:pt x="801" y="380"/>
                  </a:cubicBezTo>
                  <a:cubicBezTo>
                    <a:pt x="801" y="378"/>
                    <a:pt x="801" y="378"/>
                    <a:pt x="801" y="378"/>
                  </a:cubicBezTo>
                  <a:cubicBezTo>
                    <a:pt x="803" y="378"/>
                    <a:pt x="803" y="378"/>
                    <a:pt x="803" y="378"/>
                  </a:cubicBezTo>
                  <a:cubicBezTo>
                    <a:pt x="825" y="366"/>
                    <a:pt x="825" y="366"/>
                    <a:pt x="825" y="366"/>
                  </a:cubicBezTo>
                  <a:cubicBezTo>
                    <a:pt x="837" y="343"/>
                    <a:pt x="837" y="343"/>
                    <a:pt x="837" y="343"/>
                  </a:cubicBezTo>
                  <a:cubicBezTo>
                    <a:pt x="838" y="342"/>
                    <a:pt x="838" y="342"/>
                    <a:pt x="838" y="342"/>
                  </a:cubicBezTo>
                  <a:cubicBezTo>
                    <a:pt x="865" y="320"/>
                    <a:pt x="865" y="320"/>
                    <a:pt x="865" y="320"/>
                  </a:cubicBezTo>
                  <a:cubicBezTo>
                    <a:pt x="877" y="296"/>
                    <a:pt x="877" y="296"/>
                    <a:pt x="877" y="296"/>
                  </a:cubicBezTo>
                  <a:cubicBezTo>
                    <a:pt x="877" y="295"/>
                    <a:pt x="877" y="295"/>
                    <a:pt x="877" y="295"/>
                  </a:cubicBezTo>
                  <a:cubicBezTo>
                    <a:pt x="878" y="295"/>
                    <a:pt x="878" y="295"/>
                    <a:pt x="878" y="295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89" y="284"/>
                    <a:pt x="889" y="284"/>
                    <a:pt x="889" y="284"/>
                  </a:cubicBezTo>
                  <a:cubicBezTo>
                    <a:pt x="901" y="263"/>
                    <a:pt x="901" y="263"/>
                    <a:pt x="901" y="263"/>
                  </a:cubicBezTo>
                  <a:cubicBezTo>
                    <a:pt x="906" y="230"/>
                    <a:pt x="906" y="230"/>
                    <a:pt x="906" y="230"/>
                  </a:cubicBezTo>
                  <a:cubicBezTo>
                    <a:pt x="906" y="227"/>
                    <a:pt x="906" y="227"/>
                    <a:pt x="906" y="227"/>
                  </a:cubicBezTo>
                  <a:cubicBezTo>
                    <a:pt x="907" y="226"/>
                    <a:pt x="907" y="226"/>
                    <a:pt x="907" y="226"/>
                  </a:cubicBezTo>
                  <a:cubicBezTo>
                    <a:pt x="924" y="214"/>
                    <a:pt x="924" y="214"/>
                    <a:pt x="924" y="214"/>
                  </a:cubicBezTo>
                  <a:cubicBezTo>
                    <a:pt x="928" y="210"/>
                    <a:pt x="928" y="210"/>
                    <a:pt x="928" y="210"/>
                  </a:cubicBezTo>
                  <a:cubicBezTo>
                    <a:pt x="903" y="206"/>
                    <a:pt x="903" y="206"/>
                    <a:pt x="903" y="206"/>
                  </a:cubicBezTo>
                  <a:cubicBezTo>
                    <a:pt x="860" y="208"/>
                    <a:pt x="860" y="208"/>
                    <a:pt x="860" y="208"/>
                  </a:cubicBezTo>
                  <a:cubicBezTo>
                    <a:pt x="859" y="207"/>
                    <a:pt x="859" y="207"/>
                    <a:pt x="859" y="207"/>
                  </a:cubicBezTo>
                  <a:cubicBezTo>
                    <a:pt x="843" y="194"/>
                    <a:pt x="843" y="194"/>
                    <a:pt x="843" y="194"/>
                  </a:cubicBezTo>
                  <a:cubicBezTo>
                    <a:pt x="841" y="194"/>
                    <a:pt x="841" y="194"/>
                    <a:pt x="841" y="194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33" y="180"/>
                    <a:pt x="833" y="180"/>
                    <a:pt x="833" y="180"/>
                  </a:cubicBezTo>
                  <a:cubicBezTo>
                    <a:pt x="831" y="181"/>
                    <a:pt x="831" y="181"/>
                    <a:pt x="831" y="181"/>
                  </a:cubicBezTo>
                  <a:cubicBezTo>
                    <a:pt x="830" y="183"/>
                    <a:pt x="830" y="183"/>
                    <a:pt x="830" y="183"/>
                  </a:cubicBezTo>
                  <a:cubicBezTo>
                    <a:pt x="828" y="187"/>
                    <a:pt x="822" y="188"/>
                    <a:pt x="816" y="188"/>
                  </a:cubicBezTo>
                  <a:cubicBezTo>
                    <a:pt x="810" y="191"/>
                    <a:pt x="810" y="191"/>
                    <a:pt x="810" y="191"/>
                  </a:cubicBezTo>
                  <a:cubicBezTo>
                    <a:pt x="808" y="192"/>
                    <a:pt x="806" y="193"/>
                    <a:pt x="803" y="192"/>
                  </a:cubicBezTo>
                  <a:cubicBezTo>
                    <a:pt x="801" y="192"/>
                    <a:pt x="800" y="189"/>
                    <a:pt x="798" y="183"/>
                  </a:cubicBezTo>
                  <a:cubicBezTo>
                    <a:pt x="797" y="178"/>
                    <a:pt x="795" y="173"/>
                    <a:pt x="789" y="168"/>
                  </a:cubicBezTo>
                  <a:cubicBezTo>
                    <a:pt x="787" y="167"/>
                    <a:pt x="787" y="167"/>
                    <a:pt x="787" y="167"/>
                  </a:cubicBezTo>
                  <a:cubicBezTo>
                    <a:pt x="787" y="165"/>
                    <a:pt x="787" y="165"/>
                    <a:pt x="787" y="165"/>
                  </a:cubicBezTo>
                  <a:cubicBezTo>
                    <a:pt x="786" y="165"/>
                    <a:pt x="786" y="165"/>
                    <a:pt x="786" y="165"/>
                  </a:cubicBezTo>
                  <a:cubicBezTo>
                    <a:pt x="781" y="152"/>
                    <a:pt x="781" y="152"/>
                    <a:pt x="781" y="152"/>
                  </a:cubicBezTo>
                  <a:cubicBezTo>
                    <a:pt x="777" y="152"/>
                    <a:pt x="777" y="152"/>
                    <a:pt x="777" y="152"/>
                  </a:cubicBezTo>
                  <a:cubicBezTo>
                    <a:pt x="761" y="162"/>
                    <a:pt x="761" y="162"/>
                    <a:pt x="761" y="162"/>
                  </a:cubicBezTo>
                  <a:cubicBezTo>
                    <a:pt x="760" y="163"/>
                    <a:pt x="760" y="163"/>
                    <a:pt x="760" y="163"/>
                  </a:cubicBezTo>
                  <a:cubicBezTo>
                    <a:pt x="759" y="163"/>
                    <a:pt x="759" y="163"/>
                    <a:pt x="759" y="163"/>
                  </a:cubicBezTo>
                  <a:cubicBezTo>
                    <a:pt x="722" y="171"/>
                    <a:pt x="722" y="171"/>
                    <a:pt x="722" y="171"/>
                  </a:cubicBezTo>
                  <a:cubicBezTo>
                    <a:pt x="720" y="171"/>
                    <a:pt x="720" y="171"/>
                    <a:pt x="720" y="171"/>
                  </a:cubicBezTo>
                  <a:cubicBezTo>
                    <a:pt x="718" y="170"/>
                    <a:pt x="718" y="170"/>
                    <a:pt x="718" y="170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3" y="152"/>
                    <a:pt x="693" y="152"/>
                    <a:pt x="693" y="152"/>
                  </a:cubicBezTo>
                  <a:cubicBezTo>
                    <a:pt x="693" y="151"/>
                    <a:pt x="693" y="151"/>
                    <a:pt x="693" y="151"/>
                  </a:cubicBezTo>
                  <a:cubicBezTo>
                    <a:pt x="691" y="151"/>
                    <a:pt x="691" y="151"/>
                    <a:pt x="691" y="151"/>
                  </a:cubicBezTo>
                  <a:cubicBezTo>
                    <a:pt x="685" y="138"/>
                    <a:pt x="685" y="138"/>
                    <a:pt x="685" y="138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55" y="172"/>
                    <a:pt x="645" y="176"/>
                    <a:pt x="639" y="172"/>
                  </a:cubicBezTo>
                  <a:cubicBezTo>
                    <a:pt x="614" y="159"/>
                    <a:pt x="614" y="159"/>
                    <a:pt x="614" y="159"/>
                  </a:cubicBezTo>
                  <a:cubicBezTo>
                    <a:pt x="598" y="157"/>
                    <a:pt x="598" y="157"/>
                    <a:pt x="598" y="157"/>
                  </a:cubicBezTo>
                  <a:cubicBezTo>
                    <a:pt x="595" y="158"/>
                    <a:pt x="595" y="158"/>
                    <a:pt x="595" y="158"/>
                  </a:cubicBezTo>
                  <a:cubicBezTo>
                    <a:pt x="580" y="146"/>
                    <a:pt x="580" y="146"/>
                    <a:pt x="580" y="146"/>
                  </a:cubicBezTo>
                  <a:cubicBezTo>
                    <a:pt x="579" y="145"/>
                    <a:pt x="579" y="145"/>
                    <a:pt x="579" y="145"/>
                  </a:cubicBezTo>
                  <a:cubicBezTo>
                    <a:pt x="575" y="144"/>
                    <a:pt x="575" y="144"/>
                    <a:pt x="575" y="144"/>
                  </a:cubicBezTo>
                  <a:cubicBezTo>
                    <a:pt x="583" y="116"/>
                    <a:pt x="583" y="116"/>
                    <a:pt x="583" y="116"/>
                  </a:cubicBezTo>
                  <a:cubicBezTo>
                    <a:pt x="583" y="106"/>
                    <a:pt x="583" y="106"/>
                    <a:pt x="583" y="106"/>
                  </a:cubicBezTo>
                  <a:cubicBezTo>
                    <a:pt x="573" y="102"/>
                    <a:pt x="573" y="102"/>
                    <a:pt x="573" y="102"/>
                  </a:cubicBezTo>
                  <a:cubicBezTo>
                    <a:pt x="572" y="102"/>
                    <a:pt x="572" y="102"/>
                    <a:pt x="572" y="102"/>
                  </a:cubicBezTo>
                  <a:cubicBezTo>
                    <a:pt x="550" y="78"/>
                    <a:pt x="550" y="78"/>
                    <a:pt x="550" y="78"/>
                  </a:cubicBezTo>
                  <a:cubicBezTo>
                    <a:pt x="551" y="60"/>
                    <a:pt x="551" y="60"/>
                    <a:pt x="551" y="60"/>
                  </a:cubicBezTo>
                  <a:cubicBezTo>
                    <a:pt x="496" y="55"/>
                    <a:pt x="496" y="55"/>
                    <a:pt x="496" y="55"/>
                  </a:cubicBezTo>
                  <a:cubicBezTo>
                    <a:pt x="475" y="43"/>
                    <a:pt x="475" y="43"/>
                    <a:pt x="475" y="43"/>
                  </a:cubicBezTo>
                  <a:cubicBezTo>
                    <a:pt x="470" y="40"/>
                    <a:pt x="466" y="34"/>
                    <a:pt x="462" y="23"/>
                  </a:cubicBezTo>
                  <a:cubicBezTo>
                    <a:pt x="459" y="16"/>
                    <a:pt x="459" y="16"/>
                    <a:pt x="459" y="16"/>
                  </a:cubicBezTo>
                  <a:cubicBezTo>
                    <a:pt x="455" y="0"/>
                    <a:pt x="455" y="0"/>
                    <a:pt x="455" y="0"/>
                  </a:cubicBezTo>
                  <a:cubicBezTo>
                    <a:pt x="448" y="1"/>
                    <a:pt x="448" y="1"/>
                    <a:pt x="448" y="1"/>
                  </a:cubicBezTo>
                  <a:cubicBezTo>
                    <a:pt x="431" y="15"/>
                    <a:pt x="431" y="15"/>
                    <a:pt x="431" y="15"/>
                  </a:cubicBezTo>
                  <a:cubicBezTo>
                    <a:pt x="411" y="39"/>
                    <a:pt x="411" y="39"/>
                    <a:pt x="411" y="39"/>
                  </a:cubicBezTo>
                  <a:cubicBezTo>
                    <a:pt x="415" y="57"/>
                    <a:pt x="415" y="57"/>
                    <a:pt x="415" y="57"/>
                  </a:cubicBezTo>
                  <a:cubicBezTo>
                    <a:pt x="421" y="80"/>
                    <a:pt x="421" y="80"/>
                    <a:pt x="421" y="80"/>
                  </a:cubicBezTo>
                  <a:cubicBezTo>
                    <a:pt x="421" y="81"/>
                    <a:pt x="421" y="81"/>
                    <a:pt x="421" y="81"/>
                  </a:cubicBezTo>
                  <a:cubicBezTo>
                    <a:pt x="422" y="81"/>
                    <a:pt x="422" y="81"/>
                    <a:pt x="422" y="81"/>
                  </a:cubicBezTo>
                  <a:cubicBezTo>
                    <a:pt x="421" y="82"/>
                    <a:pt x="421" y="82"/>
                    <a:pt x="421" y="82"/>
                  </a:cubicBezTo>
                  <a:cubicBezTo>
                    <a:pt x="421" y="83"/>
                    <a:pt x="421" y="83"/>
                    <a:pt x="421" y="83"/>
                  </a:cubicBezTo>
                  <a:cubicBezTo>
                    <a:pt x="419" y="89"/>
                    <a:pt x="413" y="93"/>
                    <a:pt x="403" y="93"/>
                  </a:cubicBezTo>
                  <a:cubicBezTo>
                    <a:pt x="382" y="93"/>
                    <a:pt x="382" y="93"/>
                    <a:pt x="382" y="93"/>
                  </a:cubicBezTo>
                  <a:cubicBezTo>
                    <a:pt x="370" y="86"/>
                    <a:pt x="370" y="86"/>
                    <a:pt x="370" y="86"/>
                  </a:cubicBezTo>
                  <a:cubicBezTo>
                    <a:pt x="354" y="93"/>
                    <a:pt x="354" y="93"/>
                    <a:pt x="354" y="93"/>
                  </a:cubicBezTo>
                  <a:cubicBezTo>
                    <a:pt x="351" y="94"/>
                    <a:pt x="351" y="94"/>
                    <a:pt x="351" y="94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346" y="107"/>
                    <a:pt x="346" y="107"/>
                    <a:pt x="346" y="107"/>
                  </a:cubicBezTo>
                  <a:cubicBezTo>
                    <a:pt x="345" y="110"/>
                    <a:pt x="345" y="110"/>
                    <a:pt x="345" y="110"/>
                  </a:cubicBezTo>
                  <a:cubicBezTo>
                    <a:pt x="345" y="113"/>
                    <a:pt x="345" y="113"/>
                    <a:pt x="345" y="113"/>
                  </a:cubicBezTo>
                  <a:cubicBezTo>
                    <a:pt x="342" y="113"/>
                    <a:pt x="342" y="113"/>
                    <a:pt x="342" y="113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6" y="113"/>
                    <a:pt x="317" y="119"/>
                    <a:pt x="321" y="126"/>
                  </a:cubicBezTo>
                  <a:cubicBezTo>
                    <a:pt x="324" y="134"/>
                    <a:pt x="325" y="139"/>
                    <a:pt x="322" y="145"/>
                  </a:cubicBezTo>
                  <a:cubicBezTo>
                    <a:pt x="319" y="154"/>
                    <a:pt x="319" y="154"/>
                    <a:pt x="319" y="154"/>
                  </a:cubicBezTo>
                  <a:cubicBezTo>
                    <a:pt x="316" y="157"/>
                    <a:pt x="306" y="158"/>
                    <a:pt x="293" y="157"/>
                  </a:cubicBezTo>
                  <a:cubicBezTo>
                    <a:pt x="275" y="157"/>
                    <a:pt x="275" y="157"/>
                    <a:pt x="275" y="157"/>
                  </a:cubicBezTo>
                  <a:cubicBezTo>
                    <a:pt x="274" y="187"/>
                    <a:pt x="274" y="187"/>
                    <a:pt x="274" y="187"/>
                  </a:cubicBezTo>
                  <a:cubicBezTo>
                    <a:pt x="250" y="178"/>
                    <a:pt x="250" y="178"/>
                    <a:pt x="250" y="178"/>
                  </a:cubicBezTo>
                  <a:cubicBezTo>
                    <a:pt x="249" y="178"/>
                    <a:pt x="249" y="178"/>
                    <a:pt x="249" y="178"/>
                  </a:cubicBezTo>
                  <a:cubicBezTo>
                    <a:pt x="248" y="177"/>
                    <a:pt x="248" y="177"/>
                    <a:pt x="248" y="177"/>
                  </a:cubicBezTo>
                  <a:cubicBezTo>
                    <a:pt x="237" y="155"/>
                    <a:pt x="237" y="155"/>
                    <a:pt x="237" y="155"/>
                  </a:cubicBezTo>
                  <a:cubicBezTo>
                    <a:pt x="211" y="146"/>
                    <a:pt x="211" y="146"/>
                    <a:pt x="211" y="146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79" y="143"/>
                    <a:pt x="179" y="143"/>
                    <a:pt x="179" y="143"/>
                  </a:cubicBezTo>
                  <a:cubicBezTo>
                    <a:pt x="174" y="143"/>
                    <a:pt x="174" y="143"/>
                    <a:pt x="174" y="143"/>
                  </a:cubicBezTo>
                  <a:cubicBezTo>
                    <a:pt x="166" y="124"/>
                    <a:pt x="166" y="124"/>
                    <a:pt x="166" y="12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48" y="101"/>
                    <a:pt x="144" y="92"/>
                    <a:pt x="142" y="86"/>
                  </a:cubicBezTo>
                  <a:cubicBezTo>
                    <a:pt x="142" y="85"/>
                    <a:pt x="139" y="83"/>
                    <a:pt x="134" y="82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23" y="78"/>
                    <a:pt x="117" y="72"/>
                    <a:pt x="114" y="62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8" y="20"/>
                    <a:pt x="88" y="20"/>
                    <a:pt x="88" y="20"/>
                  </a:cubicBezTo>
                  <a:lnTo>
                    <a:pt x="87" y="20"/>
                  </a:lnTo>
                  <a:close/>
                </a:path>
              </a:pathLst>
            </a:custGeom>
            <a:solidFill>
              <a:srgbClr val="005666"/>
            </a:solidFill>
            <a:ln w="12700">
              <a:noFill/>
              <a:miter lim="800000"/>
            </a:ln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7218" name="Freeform 11"/>
            <p:cNvSpPr/>
            <p:nvPr/>
          </p:nvSpPr>
          <p:spPr bwMode="auto">
            <a:xfrm>
              <a:off x="795253" y="2678005"/>
              <a:ext cx="1570802" cy="929951"/>
            </a:xfrm>
            <a:custGeom>
              <a:avLst/>
              <a:gdLst>
                <a:gd name="T0" fmla="*/ 2147483646 w 1661"/>
                <a:gd name="T1" fmla="*/ 2147483646 h 1007"/>
                <a:gd name="T2" fmla="*/ 2147483646 w 1661"/>
                <a:gd name="T3" fmla="*/ 2147483646 h 1007"/>
                <a:gd name="T4" fmla="*/ 2147483646 w 1661"/>
                <a:gd name="T5" fmla="*/ 2147483646 h 1007"/>
                <a:gd name="T6" fmla="*/ 2147483646 w 1661"/>
                <a:gd name="T7" fmla="*/ 2147483646 h 1007"/>
                <a:gd name="T8" fmla="*/ 2147483646 w 1661"/>
                <a:gd name="T9" fmla="*/ 2147483646 h 1007"/>
                <a:gd name="T10" fmla="*/ 2147483646 w 1661"/>
                <a:gd name="T11" fmla="*/ 2147483646 h 1007"/>
                <a:gd name="T12" fmla="*/ 2147483646 w 1661"/>
                <a:gd name="T13" fmla="*/ 2147483646 h 1007"/>
                <a:gd name="T14" fmla="*/ 2147483646 w 1661"/>
                <a:gd name="T15" fmla="*/ 2147483646 h 1007"/>
                <a:gd name="T16" fmla="*/ 2147483646 w 1661"/>
                <a:gd name="T17" fmla="*/ 2147483646 h 1007"/>
                <a:gd name="T18" fmla="*/ 2147483646 w 1661"/>
                <a:gd name="T19" fmla="*/ 2147483646 h 1007"/>
                <a:gd name="T20" fmla="*/ 2147483646 w 1661"/>
                <a:gd name="T21" fmla="*/ 2147483646 h 1007"/>
                <a:gd name="T22" fmla="*/ 2147483646 w 1661"/>
                <a:gd name="T23" fmla="*/ 2147483646 h 1007"/>
                <a:gd name="T24" fmla="*/ 2147483646 w 1661"/>
                <a:gd name="T25" fmla="*/ 2147483646 h 1007"/>
                <a:gd name="T26" fmla="*/ 2147483646 w 1661"/>
                <a:gd name="T27" fmla="*/ 2147483646 h 1007"/>
                <a:gd name="T28" fmla="*/ 2147483646 w 1661"/>
                <a:gd name="T29" fmla="*/ 2147483646 h 1007"/>
                <a:gd name="T30" fmla="*/ 2147483646 w 1661"/>
                <a:gd name="T31" fmla="*/ 2147483646 h 1007"/>
                <a:gd name="T32" fmla="*/ 2147483646 w 1661"/>
                <a:gd name="T33" fmla="*/ 2147483646 h 1007"/>
                <a:gd name="T34" fmla="*/ 2147483646 w 1661"/>
                <a:gd name="T35" fmla="*/ 2147483646 h 1007"/>
                <a:gd name="T36" fmla="*/ 2147483646 w 1661"/>
                <a:gd name="T37" fmla="*/ 2147483646 h 1007"/>
                <a:gd name="T38" fmla="*/ 2147483646 w 1661"/>
                <a:gd name="T39" fmla="*/ 2147483646 h 1007"/>
                <a:gd name="T40" fmla="*/ 2147483646 w 1661"/>
                <a:gd name="T41" fmla="*/ 2147483646 h 1007"/>
                <a:gd name="T42" fmla="*/ 2147483646 w 1661"/>
                <a:gd name="T43" fmla="*/ 2147483646 h 1007"/>
                <a:gd name="T44" fmla="*/ 2147483646 w 1661"/>
                <a:gd name="T45" fmla="*/ 2147483646 h 1007"/>
                <a:gd name="T46" fmla="*/ 2147483646 w 1661"/>
                <a:gd name="T47" fmla="*/ 2147483646 h 1007"/>
                <a:gd name="T48" fmla="*/ 2147483646 w 1661"/>
                <a:gd name="T49" fmla="*/ 2147483646 h 1007"/>
                <a:gd name="T50" fmla="*/ 2147483646 w 1661"/>
                <a:gd name="T51" fmla="*/ 2147483646 h 1007"/>
                <a:gd name="T52" fmla="*/ 2147483646 w 1661"/>
                <a:gd name="T53" fmla="*/ 2147483646 h 1007"/>
                <a:gd name="T54" fmla="*/ 2147483646 w 1661"/>
                <a:gd name="T55" fmla="*/ 2147483646 h 1007"/>
                <a:gd name="T56" fmla="*/ 2147483646 w 1661"/>
                <a:gd name="T57" fmla="*/ 2147483646 h 1007"/>
                <a:gd name="T58" fmla="*/ 2147483646 w 1661"/>
                <a:gd name="T59" fmla="*/ 2147483646 h 1007"/>
                <a:gd name="T60" fmla="*/ 2147483646 w 1661"/>
                <a:gd name="T61" fmla="*/ 2147483646 h 1007"/>
                <a:gd name="T62" fmla="*/ 2147483646 w 1661"/>
                <a:gd name="T63" fmla="*/ 2147483646 h 1007"/>
                <a:gd name="T64" fmla="*/ 2147483646 w 1661"/>
                <a:gd name="T65" fmla="*/ 2147483646 h 1007"/>
                <a:gd name="T66" fmla="*/ 2147483646 w 1661"/>
                <a:gd name="T67" fmla="*/ 2147483646 h 1007"/>
                <a:gd name="T68" fmla="*/ 2147483646 w 1661"/>
                <a:gd name="T69" fmla="*/ 2147483646 h 1007"/>
                <a:gd name="T70" fmla="*/ 2147483646 w 1661"/>
                <a:gd name="T71" fmla="*/ 2147483646 h 1007"/>
                <a:gd name="T72" fmla="*/ 2147483646 w 1661"/>
                <a:gd name="T73" fmla="*/ 2147483646 h 1007"/>
                <a:gd name="T74" fmla="*/ 2147483646 w 1661"/>
                <a:gd name="T75" fmla="*/ 2147483646 h 1007"/>
                <a:gd name="T76" fmla="*/ 2147483646 w 1661"/>
                <a:gd name="T77" fmla="*/ 2147483646 h 1007"/>
                <a:gd name="T78" fmla="*/ 2147483646 w 1661"/>
                <a:gd name="T79" fmla="*/ 2147483646 h 1007"/>
                <a:gd name="T80" fmla="*/ 2147483646 w 1661"/>
                <a:gd name="T81" fmla="*/ 2147483646 h 1007"/>
                <a:gd name="T82" fmla="*/ 2147483646 w 1661"/>
                <a:gd name="T83" fmla="*/ 2147483646 h 1007"/>
                <a:gd name="T84" fmla="*/ 2147483646 w 1661"/>
                <a:gd name="T85" fmla="*/ 2147483646 h 1007"/>
                <a:gd name="T86" fmla="*/ 2147483646 w 1661"/>
                <a:gd name="T87" fmla="*/ 2147483646 h 1007"/>
                <a:gd name="T88" fmla="*/ 2147483646 w 1661"/>
                <a:gd name="T89" fmla="*/ 2147483646 h 1007"/>
                <a:gd name="T90" fmla="*/ 2147483646 w 1661"/>
                <a:gd name="T91" fmla="*/ 2147483646 h 1007"/>
                <a:gd name="T92" fmla="*/ 2147483646 w 1661"/>
                <a:gd name="T93" fmla="*/ 2147483646 h 1007"/>
                <a:gd name="T94" fmla="*/ 2147483646 w 1661"/>
                <a:gd name="T95" fmla="*/ 2147483646 h 1007"/>
                <a:gd name="T96" fmla="*/ 2147483646 w 1661"/>
                <a:gd name="T97" fmla="*/ 0 h 1007"/>
                <a:gd name="T98" fmla="*/ 2147483646 w 1661"/>
                <a:gd name="T99" fmla="*/ 2147483646 h 1007"/>
                <a:gd name="T100" fmla="*/ 2147483646 w 1661"/>
                <a:gd name="T101" fmla="*/ 2147483646 h 100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61"/>
                <a:gd name="T154" fmla="*/ 0 h 1007"/>
                <a:gd name="T155" fmla="*/ 1661 w 1661"/>
                <a:gd name="T156" fmla="*/ 1007 h 100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61" h="1007">
                  <a:moveTo>
                    <a:pt x="205" y="3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1" y="13"/>
                    <a:pt x="193" y="20"/>
                    <a:pt x="185" y="27"/>
                  </a:cubicBezTo>
                  <a:cubicBezTo>
                    <a:pt x="179" y="30"/>
                    <a:pt x="177" y="35"/>
                    <a:pt x="177" y="42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7" y="50"/>
                    <a:pt x="173" y="59"/>
                    <a:pt x="165" y="71"/>
                  </a:cubicBezTo>
                  <a:cubicBezTo>
                    <a:pt x="164" y="77"/>
                    <a:pt x="164" y="77"/>
                    <a:pt x="164" y="77"/>
                  </a:cubicBezTo>
                  <a:cubicBezTo>
                    <a:pt x="162" y="80"/>
                    <a:pt x="158" y="82"/>
                    <a:pt x="150" y="82"/>
                  </a:cubicBezTo>
                  <a:cubicBezTo>
                    <a:pt x="90" y="74"/>
                    <a:pt x="90" y="74"/>
                    <a:pt x="90" y="74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69" y="114"/>
                    <a:pt x="58" y="129"/>
                    <a:pt x="57" y="140"/>
                  </a:cubicBezTo>
                  <a:cubicBezTo>
                    <a:pt x="56" y="145"/>
                    <a:pt x="63" y="164"/>
                    <a:pt x="76" y="197"/>
                  </a:cubicBezTo>
                  <a:cubicBezTo>
                    <a:pt x="86" y="219"/>
                    <a:pt x="86" y="219"/>
                    <a:pt x="86" y="219"/>
                  </a:cubicBezTo>
                  <a:cubicBezTo>
                    <a:pt x="90" y="230"/>
                    <a:pt x="87" y="242"/>
                    <a:pt x="77" y="256"/>
                  </a:cubicBezTo>
                  <a:cubicBezTo>
                    <a:pt x="58" y="275"/>
                    <a:pt x="58" y="275"/>
                    <a:pt x="58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12" y="283"/>
                    <a:pt x="12" y="283"/>
                    <a:pt x="12" y="283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7" y="308"/>
                    <a:pt x="27" y="310"/>
                    <a:pt x="26" y="311"/>
                  </a:cubicBezTo>
                  <a:cubicBezTo>
                    <a:pt x="23" y="313"/>
                    <a:pt x="23" y="313"/>
                    <a:pt x="23" y="313"/>
                  </a:cubicBezTo>
                  <a:cubicBezTo>
                    <a:pt x="19" y="316"/>
                    <a:pt x="13" y="327"/>
                    <a:pt x="7" y="345"/>
                  </a:cubicBezTo>
                  <a:cubicBezTo>
                    <a:pt x="0" y="360"/>
                    <a:pt x="3" y="376"/>
                    <a:pt x="16" y="393"/>
                  </a:cubicBezTo>
                  <a:cubicBezTo>
                    <a:pt x="41" y="393"/>
                    <a:pt x="41" y="393"/>
                    <a:pt x="41" y="393"/>
                  </a:cubicBezTo>
                  <a:cubicBezTo>
                    <a:pt x="50" y="395"/>
                    <a:pt x="63" y="409"/>
                    <a:pt x="80" y="433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43"/>
                    <a:pt x="85" y="448"/>
                    <a:pt x="90" y="452"/>
                  </a:cubicBezTo>
                  <a:cubicBezTo>
                    <a:pt x="146" y="504"/>
                    <a:pt x="146" y="504"/>
                    <a:pt x="146" y="504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71" y="537"/>
                    <a:pt x="171" y="537"/>
                    <a:pt x="171" y="537"/>
                  </a:cubicBezTo>
                  <a:cubicBezTo>
                    <a:pt x="186" y="537"/>
                    <a:pt x="186" y="537"/>
                    <a:pt x="186" y="537"/>
                  </a:cubicBezTo>
                  <a:cubicBezTo>
                    <a:pt x="202" y="508"/>
                    <a:pt x="202" y="508"/>
                    <a:pt x="202" y="508"/>
                  </a:cubicBezTo>
                  <a:cubicBezTo>
                    <a:pt x="204" y="506"/>
                    <a:pt x="204" y="506"/>
                    <a:pt x="204" y="506"/>
                  </a:cubicBezTo>
                  <a:cubicBezTo>
                    <a:pt x="205" y="505"/>
                    <a:pt x="205" y="505"/>
                    <a:pt x="205" y="505"/>
                  </a:cubicBezTo>
                  <a:cubicBezTo>
                    <a:pt x="244" y="515"/>
                    <a:pt x="244" y="515"/>
                    <a:pt x="244" y="515"/>
                  </a:cubicBezTo>
                  <a:cubicBezTo>
                    <a:pt x="244" y="516"/>
                    <a:pt x="244" y="516"/>
                    <a:pt x="244" y="516"/>
                  </a:cubicBezTo>
                  <a:cubicBezTo>
                    <a:pt x="244" y="518"/>
                    <a:pt x="244" y="518"/>
                    <a:pt x="244" y="518"/>
                  </a:cubicBezTo>
                  <a:cubicBezTo>
                    <a:pt x="249" y="544"/>
                    <a:pt x="249" y="544"/>
                    <a:pt x="249" y="544"/>
                  </a:cubicBezTo>
                  <a:cubicBezTo>
                    <a:pt x="296" y="598"/>
                    <a:pt x="296" y="598"/>
                    <a:pt x="296" y="598"/>
                  </a:cubicBezTo>
                  <a:cubicBezTo>
                    <a:pt x="312" y="604"/>
                    <a:pt x="312" y="604"/>
                    <a:pt x="312" y="604"/>
                  </a:cubicBezTo>
                  <a:cubicBezTo>
                    <a:pt x="313" y="605"/>
                    <a:pt x="313" y="605"/>
                    <a:pt x="313" y="605"/>
                  </a:cubicBezTo>
                  <a:cubicBezTo>
                    <a:pt x="320" y="610"/>
                    <a:pt x="320" y="610"/>
                    <a:pt x="320" y="610"/>
                  </a:cubicBezTo>
                  <a:cubicBezTo>
                    <a:pt x="321" y="611"/>
                    <a:pt x="321" y="611"/>
                    <a:pt x="321" y="611"/>
                  </a:cubicBezTo>
                  <a:cubicBezTo>
                    <a:pt x="356" y="662"/>
                    <a:pt x="356" y="662"/>
                    <a:pt x="356" y="662"/>
                  </a:cubicBezTo>
                  <a:cubicBezTo>
                    <a:pt x="384" y="658"/>
                    <a:pt x="384" y="658"/>
                    <a:pt x="384" y="658"/>
                  </a:cubicBezTo>
                  <a:cubicBezTo>
                    <a:pt x="387" y="658"/>
                    <a:pt x="387" y="658"/>
                    <a:pt x="387" y="658"/>
                  </a:cubicBezTo>
                  <a:cubicBezTo>
                    <a:pt x="388" y="658"/>
                    <a:pt x="388" y="658"/>
                    <a:pt x="388" y="658"/>
                  </a:cubicBezTo>
                  <a:cubicBezTo>
                    <a:pt x="390" y="660"/>
                    <a:pt x="390" y="660"/>
                    <a:pt x="390" y="660"/>
                  </a:cubicBezTo>
                  <a:cubicBezTo>
                    <a:pt x="391" y="662"/>
                    <a:pt x="391" y="662"/>
                    <a:pt x="391" y="662"/>
                  </a:cubicBezTo>
                  <a:cubicBezTo>
                    <a:pt x="415" y="713"/>
                    <a:pt x="415" y="713"/>
                    <a:pt x="415" y="713"/>
                  </a:cubicBezTo>
                  <a:cubicBezTo>
                    <a:pt x="445" y="731"/>
                    <a:pt x="445" y="731"/>
                    <a:pt x="445" y="731"/>
                  </a:cubicBezTo>
                  <a:cubicBezTo>
                    <a:pt x="469" y="737"/>
                    <a:pt x="469" y="737"/>
                    <a:pt x="469" y="737"/>
                  </a:cubicBezTo>
                  <a:cubicBezTo>
                    <a:pt x="480" y="770"/>
                    <a:pt x="480" y="770"/>
                    <a:pt x="480" y="770"/>
                  </a:cubicBezTo>
                  <a:cubicBezTo>
                    <a:pt x="498" y="770"/>
                    <a:pt x="498" y="770"/>
                    <a:pt x="498" y="770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537" y="792"/>
                    <a:pt x="537" y="792"/>
                    <a:pt x="537" y="792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9" y="794"/>
                    <a:pt x="539" y="794"/>
                    <a:pt x="539" y="794"/>
                  </a:cubicBezTo>
                  <a:cubicBezTo>
                    <a:pt x="566" y="828"/>
                    <a:pt x="566" y="828"/>
                    <a:pt x="566" y="828"/>
                  </a:cubicBezTo>
                  <a:cubicBezTo>
                    <a:pt x="606" y="821"/>
                    <a:pt x="606" y="821"/>
                    <a:pt x="606" y="821"/>
                  </a:cubicBezTo>
                  <a:cubicBezTo>
                    <a:pt x="608" y="821"/>
                    <a:pt x="608" y="821"/>
                    <a:pt x="608" y="821"/>
                  </a:cubicBezTo>
                  <a:cubicBezTo>
                    <a:pt x="623" y="827"/>
                    <a:pt x="623" y="827"/>
                    <a:pt x="623" y="827"/>
                  </a:cubicBezTo>
                  <a:cubicBezTo>
                    <a:pt x="624" y="827"/>
                    <a:pt x="624" y="827"/>
                    <a:pt x="624" y="827"/>
                  </a:cubicBezTo>
                  <a:cubicBezTo>
                    <a:pt x="649" y="849"/>
                    <a:pt x="649" y="849"/>
                    <a:pt x="649" y="849"/>
                  </a:cubicBezTo>
                  <a:cubicBezTo>
                    <a:pt x="695" y="852"/>
                    <a:pt x="695" y="852"/>
                    <a:pt x="695" y="852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59" y="842"/>
                    <a:pt x="782" y="845"/>
                    <a:pt x="791" y="854"/>
                  </a:cubicBezTo>
                  <a:cubicBezTo>
                    <a:pt x="796" y="863"/>
                    <a:pt x="793" y="871"/>
                    <a:pt x="780" y="882"/>
                  </a:cubicBezTo>
                  <a:cubicBezTo>
                    <a:pt x="770" y="892"/>
                    <a:pt x="770" y="892"/>
                    <a:pt x="770" y="892"/>
                  </a:cubicBezTo>
                  <a:cubicBezTo>
                    <a:pt x="766" y="898"/>
                    <a:pt x="771" y="906"/>
                    <a:pt x="784" y="919"/>
                  </a:cubicBezTo>
                  <a:cubicBezTo>
                    <a:pt x="785" y="921"/>
                    <a:pt x="785" y="921"/>
                    <a:pt x="785" y="921"/>
                  </a:cubicBezTo>
                  <a:cubicBezTo>
                    <a:pt x="784" y="921"/>
                    <a:pt x="784" y="921"/>
                    <a:pt x="784" y="921"/>
                  </a:cubicBezTo>
                  <a:cubicBezTo>
                    <a:pt x="793" y="927"/>
                    <a:pt x="793" y="927"/>
                    <a:pt x="793" y="927"/>
                  </a:cubicBezTo>
                  <a:cubicBezTo>
                    <a:pt x="796" y="924"/>
                    <a:pt x="796" y="924"/>
                    <a:pt x="796" y="924"/>
                  </a:cubicBezTo>
                  <a:cubicBezTo>
                    <a:pt x="822" y="874"/>
                    <a:pt x="844" y="847"/>
                    <a:pt x="858" y="842"/>
                  </a:cubicBezTo>
                  <a:cubicBezTo>
                    <a:pt x="874" y="836"/>
                    <a:pt x="907" y="850"/>
                    <a:pt x="959" y="882"/>
                  </a:cubicBezTo>
                  <a:cubicBezTo>
                    <a:pt x="1022" y="893"/>
                    <a:pt x="1022" y="893"/>
                    <a:pt x="1022" y="893"/>
                  </a:cubicBezTo>
                  <a:cubicBezTo>
                    <a:pt x="1021" y="896"/>
                    <a:pt x="1021" y="896"/>
                    <a:pt x="1021" y="896"/>
                  </a:cubicBezTo>
                  <a:cubicBezTo>
                    <a:pt x="1021" y="898"/>
                    <a:pt x="1021" y="898"/>
                    <a:pt x="1021" y="898"/>
                  </a:cubicBezTo>
                  <a:cubicBezTo>
                    <a:pt x="1018" y="927"/>
                    <a:pt x="1018" y="927"/>
                    <a:pt x="1018" y="927"/>
                  </a:cubicBezTo>
                  <a:cubicBezTo>
                    <a:pt x="1049" y="931"/>
                    <a:pt x="1049" y="931"/>
                    <a:pt x="1049" y="931"/>
                  </a:cubicBezTo>
                  <a:cubicBezTo>
                    <a:pt x="1048" y="972"/>
                    <a:pt x="1048" y="972"/>
                    <a:pt x="1048" y="972"/>
                  </a:cubicBezTo>
                  <a:cubicBezTo>
                    <a:pt x="1058" y="990"/>
                    <a:pt x="1065" y="1000"/>
                    <a:pt x="1069" y="1003"/>
                  </a:cubicBezTo>
                  <a:cubicBezTo>
                    <a:pt x="1076" y="1007"/>
                    <a:pt x="1107" y="1007"/>
                    <a:pt x="1163" y="1003"/>
                  </a:cubicBezTo>
                  <a:cubicBezTo>
                    <a:pt x="1196" y="986"/>
                    <a:pt x="1196" y="986"/>
                    <a:pt x="1196" y="986"/>
                  </a:cubicBezTo>
                  <a:cubicBezTo>
                    <a:pt x="1228" y="942"/>
                    <a:pt x="1228" y="942"/>
                    <a:pt x="1228" y="942"/>
                  </a:cubicBezTo>
                  <a:cubicBezTo>
                    <a:pt x="1265" y="941"/>
                    <a:pt x="1265" y="941"/>
                    <a:pt x="1265" y="941"/>
                  </a:cubicBezTo>
                  <a:cubicBezTo>
                    <a:pt x="1283" y="936"/>
                    <a:pt x="1283" y="936"/>
                    <a:pt x="1283" y="936"/>
                  </a:cubicBezTo>
                  <a:cubicBezTo>
                    <a:pt x="1352" y="896"/>
                    <a:pt x="1352" y="896"/>
                    <a:pt x="1352" y="896"/>
                  </a:cubicBezTo>
                  <a:cubicBezTo>
                    <a:pt x="1353" y="896"/>
                    <a:pt x="1353" y="896"/>
                    <a:pt x="1353" y="896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94" y="890"/>
                    <a:pt x="1418" y="889"/>
                    <a:pt x="1424" y="895"/>
                  </a:cubicBezTo>
                  <a:cubicBezTo>
                    <a:pt x="1469" y="933"/>
                    <a:pt x="1469" y="933"/>
                    <a:pt x="1469" y="933"/>
                  </a:cubicBezTo>
                  <a:cubicBezTo>
                    <a:pt x="1483" y="938"/>
                    <a:pt x="1483" y="938"/>
                    <a:pt x="1483" y="938"/>
                  </a:cubicBezTo>
                  <a:cubicBezTo>
                    <a:pt x="1485" y="940"/>
                    <a:pt x="1485" y="940"/>
                    <a:pt x="1485" y="940"/>
                  </a:cubicBezTo>
                  <a:cubicBezTo>
                    <a:pt x="1503" y="947"/>
                    <a:pt x="1503" y="947"/>
                    <a:pt x="1503" y="947"/>
                  </a:cubicBezTo>
                  <a:cubicBezTo>
                    <a:pt x="1504" y="948"/>
                    <a:pt x="1504" y="948"/>
                    <a:pt x="1504" y="948"/>
                  </a:cubicBezTo>
                  <a:cubicBezTo>
                    <a:pt x="1504" y="945"/>
                    <a:pt x="1504" y="945"/>
                    <a:pt x="1504" y="945"/>
                  </a:cubicBezTo>
                  <a:cubicBezTo>
                    <a:pt x="1504" y="944"/>
                    <a:pt x="1504" y="944"/>
                    <a:pt x="1504" y="944"/>
                  </a:cubicBezTo>
                  <a:cubicBezTo>
                    <a:pt x="1504" y="943"/>
                    <a:pt x="1504" y="943"/>
                    <a:pt x="1504" y="943"/>
                  </a:cubicBezTo>
                  <a:cubicBezTo>
                    <a:pt x="1504" y="942"/>
                    <a:pt x="1504" y="942"/>
                    <a:pt x="1504" y="942"/>
                  </a:cubicBezTo>
                  <a:cubicBezTo>
                    <a:pt x="1512" y="910"/>
                    <a:pt x="1512" y="910"/>
                    <a:pt x="1512" y="910"/>
                  </a:cubicBezTo>
                  <a:cubicBezTo>
                    <a:pt x="1508" y="901"/>
                    <a:pt x="1508" y="893"/>
                    <a:pt x="1512" y="887"/>
                  </a:cubicBezTo>
                  <a:cubicBezTo>
                    <a:pt x="1514" y="882"/>
                    <a:pt x="1519" y="879"/>
                    <a:pt x="1527" y="877"/>
                  </a:cubicBezTo>
                  <a:cubicBezTo>
                    <a:pt x="1543" y="873"/>
                    <a:pt x="1558" y="887"/>
                    <a:pt x="1573" y="917"/>
                  </a:cubicBezTo>
                  <a:cubicBezTo>
                    <a:pt x="1575" y="918"/>
                    <a:pt x="1575" y="918"/>
                    <a:pt x="1575" y="918"/>
                  </a:cubicBezTo>
                  <a:cubicBezTo>
                    <a:pt x="1576" y="918"/>
                    <a:pt x="1576" y="918"/>
                    <a:pt x="1576" y="918"/>
                  </a:cubicBezTo>
                  <a:cubicBezTo>
                    <a:pt x="1602" y="906"/>
                    <a:pt x="1602" y="906"/>
                    <a:pt x="1602" y="906"/>
                  </a:cubicBezTo>
                  <a:cubicBezTo>
                    <a:pt x="1608" y="905"/>
                    <a:pt x="1610" y="900"/>
                    <a:pt x="1610" y="895"/>
                  </a:cubicBezTo>
                  <a:cubicBezTo>
                    <a:pt x="1604" y="876"/>
                    <a:pt x="1604" y="876"/>
                    <a:pt x="1604" y="876"/>
                  </a:cubicBezTo>
                  <a:cubicBezTo>
                    <a:pt x="1604" y="874"/>
                    <a:pt x="1604" y="874"/>
                    <a:pt x="1604" y="874"/>
                  </a:cubicBezTo>
                  <a:cubicBezTo>
                    <a:pt x="1602" y="866"/>
                    <a:pt x="1604" y="859"/>
                    <a:pt x="1613" y="855"/>
                  </a:cubicBezTo>
                  <a:cubicBezTo>
                    <a:pt x="1622" y="848"/>
                    <a:pt x="1622" y="848"/>
                    <a:pt x="1622" y="848"/>
                  </a:cubicBezTo>
                  <a:cubicBezTo>
                    <a:pt x="1646" y="823"/>
                    <a:pt x="1646" y="823"/>
                    <a:pt x="1646" y="823"/>
                  </a:cubicBezTo>
                  <a:cubicBezTo>
                    <a:pt x="1661" y="788"/>
                    <a:pt x="1661" y="788"/>
                    <a:pt x="1661" y="788"/>
                  </a:cubicBezTo>
                  <a:cubicBezTo>
                    <a:pt x="1648" y="766"/>
                    <a:pt x="1644" y="750"/>
                    <a:pt x="1648" y="739"/>
                  </a:cubicBezTo>
                  <a:cubicBezTo>
                    <a:pt x="1651" y="710"/>
                    <a:pt x="1651" y="710"/>
                    <a:pt x="1651" y="710"/>
                  </a:cubicBezTo>
                  <a:cubicBezTo>
                    <a:pt x="1645" y="697"/>
                    <a:pt x="1641" y="689"/>
                    <a:pt x="1641" y="681"/>
                  </a:cubicBezTo>
                  <a:cubicBezTo>
                    <a:pt x="1641" y="678"/>
                    <a:pt x="1637" y="669"/>
                    <a:pt x="1629" y="656"/>
                  </a:cubicBezTo>
                  <a:cubicBezTo>
                    <a:pt x="1628" y="656"/>
                    <a:pt x="1628" y="656"/>
                    <a:pt x="1628" y="656"/>
                  </a:cubicBezTo>
                  <a:cubicBezTo>
                    <a:pt x="1628" y="653"/>
                    <a:pt x="1628" y="653"/>
                    <a:pt x="1628" y="653"/>
                  </a:cubicBezTo>
                  <a:cubicBezTo>
                    <a:pt x="1625" y="615"/>
                    <a:pt x="1625" y="615"/>
                    <a:pt x="1625" y="615"/>
                  </a:cubicBezTo>
                  <a:cubicBezTo>
                    <a:pt x="1623" y="609"/>
                    <a:pt x="1622" y="600"/>
                    <a:pt x="1625" y="590"/>
                  </a:cubicBezTo>
                  <a:cubicBezTo>
                    <a:pt x="1615" y="582"/>
                    <a:pt x="1609" y="575"/>
                    <a:pt x="1604" y="567"/>
                  </a:cubicBezTo>
                  <a:cubicBezTo>
                    <a:pt x="1589" y="546"/>
                    <a:pt x="1589" y="546"/>
                    <a:pt x="1589" y="546"/>
                  </a:cubicBezTo>
                  <a:cubicBezTo>
                    <a:pt x="1588" y="545"/>
                    <a:pt x="1588" y="545"/>
                    <a:pt x="1588" y="545"/>
                  </a:cubicBezTo>
                  <a:cubicBezTo>
                    <a:pt x="1588" y="543"/>
                    <a:pt x="1588" y="543"/>
                    <a:pt x="1588" y="543"/>
                  </a:cubicBezTo>
                  <a:cubicBezTo>
                    <a:pt x="1588" y="542"/>
                    <a:pt x="1588" y="542"/>
                    <a:pt x="1588" y="542"/>
                  </a:cubicBezTo>
                  <a:cubicBezTo>
                    <a:pt x="1582" y="516"/>
                    <a:pt x="1582" y="516"/>
                    <a:pt x="1582" y="516"/>
                  </a:cubicBezTo>
                  <a:cubicBezTo>
                    <a:pt x="1566" y="503"/>
                    <a:pt x="1566" y="503"/>
                    <a:pt x="1566" y="503"/>
                  </a:cubicBezTo>
                  <a:cubicBezTo>
                    <a:pt x="1566" y="504"/>
                    <a:pt x="1566" y="504"/>
                    <a:pt x="1566" y="504"/>
                  </a:cubicBezTo>
                  <a:cubicBezTo>
                    <a:pt x="1536" y="480"/>
                    <a:pt x="1536" y="480"/>
                    <a:pt x="1536" y="480"/>
                  </a:cubicBezTo>
                  <a:cubicBezTo>
                    <a:pt x="1536" y="482"/>
                    <a:pt x="1536" y="482"/>
                    <a:pt x="1536" y="482"/>
                  </a:cubicBezTo>
                  <a:cubicBezTo>
                    <a:pt x="1540" y="515"/>
                    <a:pt x="1540" y="515"/>
                    <a:pt x="1540" y="515"/>
                  </a:cubicBezTo>
                  <a:cubicBezTo>
                    <a:pt x="1540" y="516"/>
                    <a:pt x="1540" y="516"/>
                    <a:pt x="1540" y="516"/>
                  </a:cubicBezTo>
                  <a:cubicBezTo>
                    <a:pt x="1540" y="519"/>
                    <a:pt x="1540" y="519"/>
                    <a:pt x="1540" y="519"/>
                  </a:cubicBezTo>
                  <a:cubicBezTo>
                    <a:pt x="1524" y="526"/>
                    <a:pt x="1524" y="526"/>
                    <a:pt x="1524" y="526"/>
                  </a:cubicBezTo>
                  <a:cubicBezTo>
                    <a:pt x="1522" y="546"/>
                    <a:pt x="1522" y="546"/>
                    <a:pt x="1522" y="546"/>
                  </a:cubicBezTo>
                  <a:cubicBezTo>
                    <a:pt x="1522" y="549"/>
                    <a:pt x="1522" y="549"/>
                    <a:pt x="1522" y="549"/>
                  </a:cubicBezTo>
                  <a:cubicBezTo>
                    <a:pt x="1485" y="564"/>
                    <a:pt x="1485" y="564"/>
                    <a:pt x="1485" y="564"/>
                  </a:cubicBezTo>
                  <a:cubicBezTo>
                    <a:pt x="1473" y="535"/>
                    <a:pt x="1473" y="535"/>
                    <a:pt x="1473" y="535"/>
                  </a:cubicBezTo>
                  <a:cubicBezTo>
                    <a:pt x="1465" y="533"/>
                    <a:pt x="1465" y="533"/>
                    <a:pt x="1465" y="533"/>
                  </a:cubicBezTo>
                  <a:cubicBezTo>
                    <a:pt x="1454" y="544"/>
                    <a:pt x="1454" y="544"/>
                    <a:pt x="1454" y="544"/>
                  </a:cubicBezTo>
                  <a:cubicBezTo>
                    <a:pt x="1446" y="565"/>
                    <a:pt x="1446" y="565"/>
                    <a:pt x="1446" y="565"/>
                  </a:cubicBezTo>
                  <a:cubicBezTo>
                    <a:pt x="1420" y="573"/>
                    <a:pt x="1420" y="573"/>
                    <a:pt x="1420" y="573"/>
                  </a:cubicBezTo>
                  <a:cubicBezTo>
                    <a:pt x="1405" y="562"/>
                    <a:pt x="1405" y="562"/>
                    <a:pt x="1405" y="562"/>
                  </a:cubicBezTo>
                  <a:cubicBezTo>
                    <a:pt x="1384" y="556"/>
                    <a:pt x="1384" y="556"/>
                    <a:pt x="1384" y="556"/>
                  </a:cubicBezTo>
                  <a:cubicBezTo>
                    <a:pt x="1378" y="526"/>
                    <a:pt x="1378" y="526"/>
                    <a:pt x="1378" y="526"/>
                  </a:cubicBezTo>
                  <a:cubicBezTo>
                    <a:pt x="1369" y="508"/>
                    <a:pt x="1369" y="508"/>
                    <a:pt x="1369" y="508"/>
                  </a:cubicBezTo>
                  <a:cubicBezTo>
                    <a:pt x="1356" y="503"/>
                    <a:pt x="1356" y="503"/>
                    <a:pt x="1356" y="503"/>
                  </a:cubicBezTo>
                  <a:cubicBezTo>
                    <a:pt x="1355" y="501"/>
                    <a:pt x="1355" y="501"/>
                    <a:pt x="1355" y="501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36" y="472"/>
                    <a:pt x="1336" y="472"/>
                    <a:pt x="1336" y="472"/>
                  </a:cubicBezTo>
                  <a:cubicBezTo>
                    <a:pt x="1322" y="453"/>
                    <a:pt x="1322" y="453"/>
                    <a:pt x="1322" y="453"/>
                  </a:cubicBezTo>
                  <a:cubicBezTo>
                    <a:pt x="1309" y="453"/>
                    <a:pt x="1309" y="453"/>
                    <a:pt x="1309" y="453"/>
                  </a:cubicBezTo>
                  <a:cubicBezTo>
                    <a:pt x="1288" y="461"/>
                    <a:pt x="1288" y="461"/>
                    <a:pt x="1288" y="461"/>
                  </a:cubicBezTo>
                  <a:cubicBezTo>
                    <a:pt x="1287" y="462"/>
                    <a:pt x="1287" y="462"/>
                    <a:pt x="1287" y="462"/>
                  </a:cubicBezTo>
                  <a:cubicBezTo>
                    <a:pt x="1233" y="459"/>
                    <a:pt x="1233" y="459"/>
                    <a:pt x="1233" y="459"/>
                  </a:cubicBezTo>
                  <a:cubicBezTo>
                    <a:pt x="1192" y="450"/>
                    <a:pt x="1192" y="450"/>
                    <a:pt x="1192" y="450"/>
                  </a:cubicBezTo>
                  <a:cubicBezTo>
                    <a:pt x="1189" y="448"/>
                    <a:pt x="1181" y="445"/>
                    <a:pt x="1170" y="438"/>
                  </a:cubicBezTo>
                  <a:cubicBezTo>
                    <a:pt x="1138" y="427"/>
                    <a:pt x="1138" y="427"/>
                    <a:pt x="1138" y="427"/>
                  </a:cubicBezTo>
                  <a:cubicBezTo>
                    <a:pt x="1114" y="421"/>
                    <a:pt x="1100" y="415"/>
                    <a:pt x="1097" y="409"/>
                  </a:cubicBezTo>
                  <a:cubicBezTo>
                    <a:pt x="1092" y="406"/>
                    <a:pt x="1092" y="406"/>
                    <a:pt x="1092" y="406"/>
                  </a:cubicBezTo>
                  <a:cubicBezTo>
                    <a:pt x="1084" y="404"/>
                    <a:pt x="1084" y="404"/>
                    <a:pt x="1084" y="404"/>
                  </a:cubicBezTo>
                  <a:cubicBezTo>
                    <a:pt x="1065" y="393"/>
                    <a:pt x="1065" y="393"/>
                    <a:pt x="1065" y="393"/>
                  </a:cubicBezTo>
                  <a:cubicBezTo>
                    <a:pt x="1063" y="392"/>
                    <a:pt x="1063" y="392"/>
                    <a:pt x="1063" y="392"/>
                  </a:cubicBezTo>
                  <a:cubicBezTo>
                    <a:pt x="1060" y="388"/>
                    <a:pt x="1057" y="385"/>
                    <a:pt x="1055" y="381"/>
                  </a:cubicBezTo>
                  <a:cubicBezTo>
                    <a:pt x="1050" y="371"/>
                    <a:pt x="1050" y="371"/>
                    <a:pt x="1050" y="371"/>
                  </a:cubicBezTo>
                  <a:cubicBezTo>
                    <a:pt x="1042" y="358"/>
                    <a:pt x="1042" y="358"/>
                    <a:pt x="1042" y="358"/>
                  </a:cubicBezTo>
                  <a:cubicBezTo>
                    <a:pt x="1028" y="352"/>
                    <a:pt x="1028" y="352"/>
                    <a:pt x="1028" y="352"/>
                  </a:cubicBezTo>
                  <a:cubicBezTo>
                    <a:pt x="1023" y="355"/>
                    <a:pt x="1023" y="355"/>
                    <a:pt x="1023" y="355"/>
                  </a:cubicBezTo>
                  <a:cubicBezTo>
                    <a:pt x="1018" y="359"/>
                    <a:pt x="1018" y="359"/>
                    <a:pt x="1018" y="359"/>
                  </a:cubicBezTo>
                  <a:cubicBezTo>
                    <a:pt x="1015" y="362"/>
                    <a:pt x="1015" y="362"/>
                    <a:pt x="1015" y="362"/>
                  </a:cubicBezTo>
                  <a:cubicBezTo>
                    <a:pt x="1009" y="366"/>
                    <a:pt x="1004" y="368"/>
                    <a:pt x="1000" y="369"/>
                  </a:cubicBezTo>
                  <a:cubicBezTo>
                    <a:pt x="991" y="371"/>
                    <a:pt x="983" y="367"/>
                    <a:pt x="973" y="356"/>
                  </a:cubicBezTo>
                  <a:cubicBezTo>
                    <a:pt x="953" y="335"/>
                    <a:pt x="953" y="335"/>
                    <a:pt x="953" y="335"/>
                  </a:cubicBezTo>
                  <a:cubicBezTo>
                    <a:pt x="946" y="326"/>
                    <a:pt x="941" y="318"/>
                    <a:pt x="939" y="313"/>
                  </a:cubicBezTo>
                  <a:cubicBezTo>
                    <a:pt x="933" y="305"/>
                    <a:pt x="933" y="305"/>
                    <a:pt x="933" y="305"/>
                  </a:cubicBezTo>
                  <a:cubicBezTo>
                    <a:pt x="926" y="297"/>
                    <a:pt x="921" y="290"/>
                    <a:pt x="917" y="283"/>
                  </a:cubicBezTo>
                  <a:cubicBezTo>
                    <a:pt x="914" y="274"/>
                    <a:pt x="913" y="266"/>
                    <a:pt x="916" y="257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30" y="233"/>
                    <a:pt x="930" y="233"/>
                    <a:pt x="930" y="233"/>
                  </a:cubicBezTo>
                  <a:cubicBezTo>
                    <a:pt x="937" y="209"/>
                    <a:pt x="937" y="209"/>
                    <a:pt x="937" y="209"/>
                  </a:cubicBezTo>
                  <a:cubicBezTo>
                    <a:pt x="941" y="193"/>
                    <a:pt x="941" y="193"/>
                    <a:pt x="941" y="193"/>
                  </a:cubicBezTo>
                  <a:cubicBezTo>
                    <a:pt x="935" y="168"/>
                    <a:pt x="935" y="168"/>
                    <a:pt x="935" y="168"/>
                  </a:cubicBezTo>
                  <a:cubicBezTo>
                    <a:pt x="920" y="155"/>
                    <a:pt x="920" y="155"/>
                    <a:pt x="920" y="155"/>
                  </a:cubicBezTo>
                  <a:cubicBezTo>
                    <a:pt x="923" y="135"/>
                    <a:pt x="923" y="135"/>
                    <a:pt x="923" y="135"/>
                  </a:cubicBezTo>
                  <a:cubicBezTo>
                    <a:pt x="923" y="120"/>
                    <a:pt x="928" y="112"/>
                    <a:pt x="939" y="110"/>
                  </a:cubicBezTo>
                  <a:cubicBezTo>
                    <a:pt x="942" y="109"/>
                    <a:pt x="944" y="107"/>
                    <a:pt x="943" y="103"/>
                  </a:cubicBezTo>
                  <a:cubicBezTo>
                    <a:pt x="943" y="102"/>
                    <a:pt x="943" y="102"/>
                    <a:pt x="943" y="102"/>
                  </a:cubicBezTo>
                  <a:cubicBezTo>
                    <a:pt x="944" y="81"/>
                    <a:pt x="944" y="81"/>
                    <a:pt x="944" y="81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55"/>
                    <a:pt x="944" y="55"/>
                    <a:pt x="944" y="55"/>
                  </a:cubicBezTo>
                  <a:cubicBezTo>
                    <a:pt x="942" y="55"/>
                    <a:pt x="942" y="55"/>
                    <a:pt x="942" y="55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36" y="52"/>
                    <a:pt x="936" y="52"/>
                    <a:pt x="936" y="52"/>
                  </a:cubicBezTo>
                  <a:cubicBezTo>
                    <a:pt x="936" y="51"/>
                    <a:pt x="936" y="51"/>
                    <a:pt x="936" y="51"/>
                  </a:cubicBezTo>
                  <a:cubicBezTo>
                    <a:pt x="935" y="51"/>
                    <a:pt x="935" y="51"/>
                    <a:pt x="935" y="51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5" y="39"/>
                    <a:pt x="915" y="39"/>
                    <a:pt x="915" y="39"/>
                  </a:cubicBezTo>
                  <a:cubicBezTo>
                    <a:pt x="901" y="26"/>
                    <a:pt x="901" y="26"/>
                    <a:pt x="901" y="2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35" y="5"/>
                    <a:pt x="835" y="5"/>
                    <a:pt x="835" y="5"/>
                  </a:cubicBezTo>
                  <a:cubicBezTo>
                    <a:pt x="806" y="5"/>
                    <a:pt x="806" y="5"/>
                    <a:pt x="806" y="5"/>
                  </a:cubicBezTo>
                  <a:cubicBezTo>
                    <a:pt x="801" y="5"/>
                    <a:pt x="796" y="8"/>
                    <a:pt x="789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64" y="21"/>
                    <a:pt x="764" y="21"/>
                    <a:pt x="764" y="21"/>
                  </a:cubicBezTo>
                  <a:cubicBezTo>
                    <a:pt x="706" y="21"/>
                    <a:pt x="706" y="21"/>
                    <a:pt x="706" y="21"/>
                  </a:cubicBezTo>
                  <a:cubicBezTo>
                    <a:pt x="698" y="23"/>
                    <a:pt x="690" y="25"/>
                    <a:pt x="686" y="29"/>
                  </a:cubicBezTo>
                  <a:cubicBezTo>
                    <a:pt x="680" y="34"/>
                    <a:pt x="668" y="39"/>
                    <a:pt x="653" y="44"/>
                  </a:cubicBezTo>
                  <a:cubicBezTo>
                    <a:pt x="625" y="50"/>
                    <a:pt x="625" y="50"/>
                    <a:pt x="625" y="50"/>
                  </a:cubicBezTo>
                  <a:cubicBezTo>
                    <a:pt x="625" y="51"/>
                    <a:pt x="625" y="51"/>
                    <a:pt x="625" y="51"/>
                  </a:cubicBezTo>
                  <a:cubicBezTo>
                    <a:pt x="623" y="51"/>
                    <a:pt x="623" y="51"/>
                    <a:pt x="623" y="51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67" y="45"/>
                    <a:pt x="567" y="45"/>
                    <a:pt x="567" y="45"/>
                  </a:cubicBezTo>
                  <a:cubicBezTo>
                    <a:pt x="544" y="52"/>
                    <a:pt x="544" y="52"/>
                    <a:pt x="544" y="52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6" y="57"/>
                    <a:pt x="496" y="57"/>
                    <a:pt x="496" y="57"/>
                  </a:cubicBezTo>
                  <a:cubicBezTo>
                    <a:pt x="495" y="55"/>
                    <a:pt x="495" y="55"/>
                    <a:pt x="495" y="55"/>
                  </a:cubicBezTo>
                  <a:cubicBezTo>
                    <a:pt x="472" y="47"/>
                    <a:pt x="472" y="47"/>
                    <a:pt x="472" y="47"/>
                  </a:cubicBezTo>
                  <a:cubicBezTo>
                    <a:pt x="453" y="47"/>
                    <a:pt x="453" y="47"/>
                    <a:pt x="453" y="47"/>
                  </a:cubicBezTo>
                  <a:cubicBezTo>
                    <a:pt x="445" y="45"/>
                    <a:pt x="435" y="39"/>
                    <a:pt x="425" y="26"/>
                  </a:cubicBezTo>
                  <a:cubicBezTo>
                    <a:pt x="423" y="24"/>
                    <a:pt x="423" y="24"/>
                    <a:pt x="423" y="24"/>
                  </a:cubicBezTo>
                  <a:cubicBezTo>
                    <a:pt x="421" y="14"/>
                    <a:pt x="418" y="10"/>
                    <a:pt x="417" y="8"/>
                  </a:cubicBezTo>
                  <a:cubicBezTo>
                    <a:pt x="412" y="5"/>
                    <a:pt x="412" y="5"/>
                    <a:pt x="412" y="5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3" y="10"/>
                    <a:pt x="393" y="10"/>
                    <a:pt x="393" y="10"/>
                  </a:cubicBezTo>
                  <a:cubicBezTo>
                    <a:pt x="359" y="24"/>
                    <a:pt x="359" y="24"/>
                    <a:pt x="359" y="24"/>
                  </a:cubicBezTo>
                  <a:cubicBezTo>
                    <a:pt x="358" y="24"/>
                    <a:pt x="358" y="24"/>
                    <a:pt x="358" y="24"/>
                  </a:cubicBezTo>
                  <a:cubicBezTo>
                    <a:pt x="356" y="24"/>
                    <a:pt x="356" y="24"/>
                    <a:pt x="356" y="24"/>
                  </a:cubicBezTo>
                  <a:cubicBezTo>
                    <a:pt x="315" y="28"/>
                    <a:pt x="315" y="28"/>
                    <a:pt x="315" y="28"/>
                  </a:cubicBezTo>
                  <a:cubicBezTo>
                    <a:pt x="308" y="28"/>
                    <a:pt x="297" y="25"/>
                    <a:pt x="281" y="21"/>
                  </a:cubicBezTo>
                  <a:cubicBezTo>
                    <a:pt x="245" y="14"/>
                    <a:pt x="245" y="14"/>
                    <a:pt x="245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23" y="3"/>
                    <a:pt x="223" y="3"/>
                    <a:pt x="223" y="3"/>
                  </a:cubicBezTo>
                  <a:lnTo>
                    <a:pt x="205" y="3"/>
                  </a:lnTo>
                  <a:close/>
                </a:path>
              </a:pathLst>
            </a:custGeom>
            <a:grpFill/>
            <a:ln w="12700">
              <a:noFill/>
              <a:miter lim="800000"/>
            </a:ln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7219" name="Freeform 12"/>
            <p:cNvSpPr/>
            <p:nvPr/>
          </p:nvSpPr>
          <p:spPr bwMode="auto">
            <a:xfrm>
              <a:off x="2226599" y="3451475"/>
              <a:ext cx="708010" cy="724289"/>
            </a:xfrm>
            <a:custGeom>
              <a:avLst/>
              <a:gdLst>
                <a:gd name="T0" fmla="*/ 2147483646 w 749"/>
                <a:gd name="T1" fmla="*/ 2147483646 h 782"/>
                <a:gd name="T2" fmla="*/ 2147483646 w 749"/>
                <a:gd name="T3" fmla="*/ 2147483646 h 782"/>
                <a:gd name="T4" fmla="*/ 2147483646 w 749"/>
                <a:gd name="T5" fmla="*/ 2147483646 h 782"/>
                <a:gd name="T6" fmla="*/ 2147483646 w 749"/>
                <a:gd name="T7" fmla="*/ 2147483646 h 782"/>
                <a:gd name="T8" fmla="*/ 2147483646 w 749"/>
                <a:gd name="T9" fmla="*/ 2147483646 h 782"/>
                <a:gd name="T10" fmla="*/ 2147483646 w 749"/>
                <a:gd name="T11" fmla="*/ 2147483646 h 782"/>
                <a:gd name="T12" fmla="*/ 2147483646 w 749"/>
                <a:gd name="T13" fmla="*/ 2147483646 h 782"/>
                <a:gd name="T14" fmla="*/ 2147483646 w 749"/>
                <a:gd name="T15" fmla="*/ 2147483646 h 782"/>
                <a:gd name="T16" fmla="*/ 2147483646 w 749"/>
                <a:gd name="T17" fmla="*/ 2147483646 h 782"/>
                <a:gd name="T18" fmla="*/ 2147483646 w 749"/>
                <a:gd name="T19" fmla="*/ 2147483646 h 782"/>
                <a:gd name="T20" fmla="*/ 2147483646 w 749"/>
                <a:gd name="T21" fmla="*/ 2147483646 h 782"/>
                <a:gd name="T22" fmla="*/ 2147483646 w 749"/>
                <a:gd name="T23" fmla="*/ 2147483646 h 782"/>
                <a:gd name="T24" fmla="*/ 2147483646 w 749"/>
                <a:gd name="T25" fmla="*/ 2147483646 h 782"/>
                <a:gd name="T26" fmla="*/ 2147483646 w 749"/>
                <a:gd name="T27" fmla="*/ 2147483646 h 782"/>
                <a:gd name="T28" fmla="*/ 2147483646 w 749"/>
                <a:gd name="T29" fmla="*/ 2147483646 h 782"/>
                <a:gd name="T30" fmla="*/ 2147483646 w 749"/>
                <a:gd name="T31" fmla="*/ 2147483646 h 782"/>
                <a:gd name="T32" fmla="*/ 2147483646 w 749"/>
                <a:gd name="T33" fmla="*/ 2147483646 h 782"/>
                <a:gd name="T34" fmla="*/ 2147483646 w 749"/>
                <a:gd name="T35" fmla="*/ 2147483646 h 782"/>
                <a:gd name="T36" fmla="*/ 2147483646 w 749"/>
                <a:gd name="T37" fmla="*/ 2147483646 h 782"/>
                <a:gd name="T38" fmla="*/ 2147483646 w 749"/>
                <a:gd name="T39" fmla="*/ 2147483646 h 782"/>
                <a:gd name="T40" fmla="*/ 2147483646 w 749"/>
                <a:gd name="T41" fmla="*/ 2147483646 h 782"/>
                <a:gd name="T42" fmla="*/ 2147483646 w 749"/>
                <a:gd name="T43" fmla="*/ 2147483646 h 782"/>
                <a:gd name="T44" fmla="*/ 2147483646 w 749"/>
                <a:gd name="T45" fmla="*/ 2147483646 h 782"/>
                <a:gd name="T46" fmla="*/ 2147483646 w 749"/>
                <a:gd name="T47" fmla="*/ 2147483646 h 782"/>
                <a:gd name="T48" fmla="*/ 2147483646 w 749"/>
                <a:gd name="T49" fmla="*/ 2147483646 h 782"/>
                <a:gd name="T50" fmla="*/ 2147483646 w 749"/>
                <a:gd name="T51" fmla="*/ 2147483646 h 782"/>
                <a:gd name="T52" fmla="*/ 2147483646 w 749"/>
                <a:gd name="T53" fmla="*/ 2147483646 h 782"/>
                <a:gd name="T54" fmla="*/ 2147483646 w 749"/>
                <a:gd name="T55" fmla="*/ 2147483646 h 782"/>
                <a:gd name="T56" fmla="*/ 2147483646 w 749"/>
                <a:gd name="T57" fmla="*/ 2147483646 h 782"/>
                <a:gd name="T58" fmla="*/ 2147483646 w 749"/>
                <a:gd name="T59" fmla="*/ 2147483646 h 782"/>
                <a:gd name="T60" fmla="*/ 2147483646 w 749"/>
                <a:gd name="T61" fmla="*/ 2147483646 h 782"/>
                <a:gd name="T62" fmla="*/ 2147483646 w 749"/>
                <a:gd name="T63" fmla="*/ 2147483646 h 782"/>
                <a:gd name="T64" fmla="*/ 2147483646 w 749"/>
                <a:gd name="T65" fmla="*/ 2147483646 h 782"/>
                <a:gd name="T66" fmla="*/ 2147483646 w 749"/>
                <a:gd name="T67" fmla="*/ 2147483646 h 782"/>
                <a:gd name="T68" fmla="*/ 2147483646 w 749"/>
                <a:gd name="T69" fmla="*/ 2147483646 h 782"/>
                <a:gd name="T70" fmla="*/ 2147483646 w 749"/>
                <a:gd name="T71" fmla="*/ 2147483646 h 782"/>
                <a:gd name="T72" fmla="*/ 2147483646 w 749"/>
                <a:gd name="T73" fmla="*/ 2147483646 h 782"/>
                <a:gd name="T74" fmla="*/ 2147483646 w 749"/>
                <a:gd name="T75" fmla="*/ 2147483646 h 782"/>
                <a:gd name="T76" fmla="*/ 2147483646 w 749"/>
                <a:gd name="T77" fmla="*/ 2147483646 h 782"/>
                <a:gd name="T78" fmla="*/ 2147483646 w 749"/>
                <a:gd name="T79" fmla="*/ 2147483646 h 782"/>
                <a:gd name="T80" fmla="*/ 2147483646 w 749"/>
                <a:gd name="T81" fmla="*/ 2147483646 h 782"/>
                <a:gd name="T82" fmla="*/ 2147483646 w 749"/>
                <a:gd name="T83" fmla="*/ 2147483646 h 782"/>
                <a:gd name="T84" fmla="*/ 2147483646 w 749"/>
                <a:gd name="T85" fmla="*/ 2147483646 h 782"/>
                <a:gd name="T86" fmla="*/ 2147483646 w 749"/>
                <a:gd name="T87" fmla="*/ 2147483646 h 782"/>
                <a:gd name="T88" fmla="*/ 2147483646 w 749"/>
                <a:gd name="T89" fmla="*/ 2147483646 h 782"/>
                <a:gd name="T90" fmla="*/ 2147483646 w 749"/>
                <a:gd name="T91" fmla="*/ 2147483646 h 782"/>
                <a:gd name="T92" fmla="*/ 2147483646 w 749"/>
                <a:gd name="T93" fmla="*/ 2147483646 h 782"/>
                <a:gd name="T94" fmla="*/ 2147483646 w 749"/>
                <a:gd name="T95" fmla="*/ 2147483646 h 782"/>
                <a:gd name="T96" fmla="*/ 2147483646 w 749"/>
                <a:gd name="T97" fmla="*/ 2147483646 h 782"/>
                <a:gd name="T98" fmla="*/ 2147483646 w 749"/>
                <a:gd name="T99" fmla="*/ 2147483646 h 782"/>
                <a:gd name="T100" fmla="*/ 2147483646 w 749"/>
                <a:gd name="T101" fmla="*/ 2147483646 h 782"/>
                <a:gd name="T102" fmla="*/ 2147483646 w 749"/>
                <a:gd name="T103" fmla="*/ 2147483646 h 782"/>
                <a:gd name="T104" fmla="*/ 2147483646 w 749"/>
                <a:gd name="T105" fmla="*/ 2147483646 h 782"/>
                <a:gd name="T106" fmla="*/ 2147483646 w 749"/>
                <a:gd name="T107" fmla="*/ 2147483646 h 782"/>
                <a:gd name="T108" fmla="*/ 2147483646 w 749"/>
                <a:gd name="T109" fmla="*/ 2147483646 h 782"/>
                <a:gd name="T110" fmla="*/ 2147483646 w 749"/>
                <a:gd name="T111" fmla="*/ 2147483646 h 782"/>
                <a:gd name="T112" fmla="*/ 2147483646 w 749"/>
                <a:gd name="T113" fmla="*/ 2147483646 h 782"/>
                <a:gd name="T114" fmla="*/ 2147483646 w 749"/>
                <a:gd name="T115" fmla="*/ 2147483646 h 782"/>
                <a:gd name="T116" fmla="*/ 2147483646 w 749"/>
                <a:gd name="T117" fmla="*/ 2147483646 h 782"/>
                <a:gd name="T118" fmla="*/ 2147483646 w 749"/>
                <a:gd name="T119" fmla="*/ 2147483646 h 7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49"/>
                <a:gd name="T181" fmla="*/ 0 h 782"/>
                <a:gd name="T182" fmla="*/ 749 w 749"/>
                <a:gd name="T183" fmla="*/ 782 h 7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49" h="782">
                  <a:moveTo>
                    <a:pt x="4" y="479"/>
                  </a:moveTo>
                  <a:cubicBezTo>
                    <a:pt x="0" y="492"/>
                    <a:pt x="0" y="492"/>
                    <a:pt x="0" y="492"/>
                  </a:cubicBezTo>
                  <a:cubicBezTo>
                    <a:pt x="6" y="492"/>
                    <a:pt x="14" y="488"/>
                    <a:pt x="23" y="482"/>
                  </a:cubicBezTo>
                  <a:cubicBezTo>
                    <a:pt x="24" y="481"/>
                    <a:pt x="24" y="481"/>
                    <a:pt x="24" y="481"/>
                  </a:cubicBezTo>
                  <a:cubicBezTo>
                    <a:pt x="26" y="481"/>
                    <a:pt x="26" y="481"/>
                    <a:pt x="26" y="481"/>
                  </a:cubicBezTo>
                  <a:cubicBezTo>
                    <a:pt x="68" y="476"/>
                    <a:pt x="68" y="476"/>
                    <a:pt x="68" y="476"/>
                  </a:cubicBezTo>
                  <a:cubicBezTo>
                    <a:pt x="96" y="462"/>
                    <a:pt x="96" y="462"/>
                    <a:pt x="96" y="462"/>
                  </a:cubicBezTo>
                  <a:cubicBezTo>
                    <a:pt x="106" y="477"/>
                    <a:pt x="106" y="477"/>
                    <a:pt x="106" y="477"/>
                  </a:cubicBezTo>
                  <a:cubicBezTo>
                    <a:pt x="108" y="478"/>
                    <a:pt x="108" y="478"/>
                    <a:pt x="108" y="478"/>
                  </a:cubicBezTo>
                  <a:cubicBezTo>
                    <a:pt x="96" y="498"/>
                    <a:pt x="96" y="498"/>
                    <a:pt x="96" y="498"/>
                  </a:cubicBezTo>
                  <a:cubicBezTo>
                    <a:pt x="111" y="512"/>
                    <a:pt x="111" y="512"/>
                    <a:pt x="111" y="512"/>
                  </a:cubicBezTo>
                  <a:cubicBezTo>
                    <a:pt x="111" y="514"/>
                    <a:pt x="111" y="514"/>
                    <a:pt x="111" y="514"/>
                  </a:cubicBezTo>
                  <a:cubicBezTo>
                    <a:pt x="111" y="517"/>
                    <a:pt x="111" y="517"/>
                    <a:pt x="111" y="517"/>
                  </a:cubicBezTo>
                  <a:cubicBezTo>
                    <a:pt x="100" y="561"/>
                    <a:pt x="100" y="561"/>
                    <a:pt x="100" y="561"/>
                  </a:cubicBezTo>
                  <a:cubicBezTo>
                    <a:pt x="127" y="581"/>
                    <a:pt x="127" y="581"/>
                    <a:pt x="127" y="581"/>
                  </a:cubicBezTo>
                  <a:cubicBezTo>
                    <a:pt x="177" y="583"/>
                    <a:pt x="177" y="583"/>
                    <a:pt x="177" y="583"/>
                  </a:cubicBezTo>
                  <a:cubicBezTo>
                    <a:pt x="170" y="593"/>
                    <a:pt x="170" y="593"/>
                    <a:pt x="170" y="593"/>
                  </a:cubicBezTo>
                  <a:cubicBezTo>
                    <a:pt x="138" y="632"/>
                    <a:pt x="123" y="655"/>
                    <a:pt x="124" y="662"/>
                  </a:cubicBezTo>
                  <a:cubicBezTo>
                    <a:pt x="143" y="667"/>
                    <a:pt x="143" y="667"/>
                    <a:pt x="143" y="667"/>
                  </a:cubicBezTo>
                  <a:cubicBezTo>
                    <a:pt x="169" y="669"/>
                    <a:pt x="183" y="676"/>
                    <a:pt x="189" y="686"/>
                  </a:cubicBezTo>
                  <a:cubicBezTo>
                    <a:pt x="195" y="698"/>
                    <a:pt x="201" y="711"/>
                    <a:pt x="207" y="726"/>
                  </a:cubicBezTo>
                  <a:cubicBezTo>
                    <a:pt x="235" y="741"/>
                    <a:pt x="235" y="741"/>
                    <a:pt x="235" y="741"/>
                  </a:cubicBezTo>
                  <a:cubicBezTo>
                    <a:pt x="253" y="745"/>
                    <a:pt x="253" y="745"/>
                    <a:pt x="253" y="745"/>
                  </a:cubicBezTo>
                  <a:cubicBezTo>
                    <a:pt x="290" y="713"/>
                    <a:pt x="290" y="713"/>
                    <a:pt x="290" y="713"/>
                  </a:cubicBezTo>
                  <a:cubicBezTo>
                    <a:pt x="309" y="741"/>
                    <a:pt x="309" y="741"/>
                    <a:pt x="309" y="741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10" y="744"/>
                    <a:pt x="310" y="744"/>
                    <a:pt x="310" y="744"/>
                  </a:cubicBezTo>
                  <a:cubicBezTo>
                    <a:pt x="316" y="770"/>
                    <a:pt x="316" y="770"/>
                    <a:pt x="316" y="770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56" y="782"/>
                    <a:pt x="356" y="782"/>
                    <a:pt x="356" y="782"/>
                  </a:cubicBezTo>
                  <a:cubicBezTo>
                    <a:pt x="363" y="779"/>
                    <a:pt x="363" y="779"/>
                    <a:pt x="363" y="779"/>
                  </a:cubicBezTo>
                  <a:cubicBezTo>
                    <a:pt x="363" y="778"/>
                    <a:pt x="363" y="778"/>
                    <a:pt x="363" y="778"/>
                  </a:cubicBezTo>
                  <a:cubicBezTo>
                    <a:pt x="359" y="751"/>
                    <a:pt x="359" y="751"/>
                    <a:pt x="359" y="751"/>
                  </a:cubicBezTo>
                  <a:cubicBezTo>
                    <a:pt x="358" y="750"/>
                    <a:pt x="358" y="750"/>
                    <a:pt x="358" y="750"/>
                  </a:cubicBezTo>
                  <a:cubicBezTo>
                    <a:pt x="344" y="688"/>
                    <a:pt x="344" y="688"/>
                    <a:pt x="344" y="688"/>
                  </a:cubicBezTo>
                  <a:cubicBezTo>
                    <a:pt x="344" y="686"/>
                    <a:pt x="344" y="686"/>
                    <a:pt x="344" y="686"/>
                  </a:cubicBezTo>
                  <a:cubicBezTo>
                    <a:pt x="352" y="642"/>
                    <a:pt x="352" y="642"/>
                    <a:pt x="352" y="642"/>
                  </a:cubicBezTo>
                  <a:cubicBezTo>
                    <a:pt x="354" y="643"/>
                    <a:pt x="354" y="643"/>
                    <a:pt x="354" y="643"/>
                  </a:cubicBezTo>
                  <a:cubicBezTo>
                    <a:pt x="358" y="643"/>
                    <a:pt x="358" y="643"/>
                    <a:pt x="358" y="643"/>
                  </a:cubicBezTo>
                  <a:cubicBezTo>
                    <a:pt x="386" y="645"/>
                    <a:pt x="386" y="645"/>
                    <a:pt x="386" y="645"/>
                  </a:cubicBezTo>
                  <a:cubicBezTo>
                    <a:pt x="422" y="619"/>
                    <a:pt x="422" y="619"/>
                    <a:pt x="422" y="619"/>
                  </a:cubicBezTo>
                  <a:cubicBezTo>
                    <a:pt x="425" y="621"/>
                    <a:pt x="425" y="621"/>
                    <a:pt x="425" y="621"/>
                  </a:cubicBezTo>
                  <a:cubicBezTo>
                    <a:pt x="444" y="636"/>
                    <a:pt x="457" y="648"/>
                    <a:pt x="463" y="656"/>
                  </a:cubicBezTo>
                  <a:cubicBezTo>
                    <a:pt x="469" y="654"/>
                    <a:pt x="481" y="642"/>
                    <a:pt x="497" y="624"/>
                  </a:cubicBezTo>
                  <a:cubicBezTo>
                    <a:pt x="498" y="623"/>
                    <a:pt x="498" y="623"/>
                    <a:pt x="498" y="623"/>
                  </a:cubicBezTo>
                  <a:cubicBezTo>
                    <a:pt x="500" y="621"/>
                    <a:pt x="500" y="621"/>
                    <a:pt x="500" y="621"/>
                  </a:cubicBezTo>
                  <a:cubicBezTo>
                    <a:pt x="553" y="635"/>
                    <a:pt x="553" y="635"/>
                    <a:pt x="553" y="635"/>
                  </a:cubicBezTo>
                  <a:cubicBezTo>
                    <a:pt x="576" y="616"/>
                    <a:pt x="576" y="616"/>
                    <a:pt x="576" y="616"/>
                  </a:cubicBezTo>
                  <a:cubicBezTo>
                    <a:pt x="577" y="615"/>
                    <a:pt x="577" y="615"/>
                    <a:pt x="577" y="615"/>
                  </a:cubicBezTo>
                  <a:cubicBezTo>
                    <a:pt x="578" y="614"/>
                    <a:pt x="578" y="614"/>
                    <a:pt x="578" y="614"/>
                  </a:cubicBezTo>
                  <a:cubicBezTo>
                    <a:pt x="579" y="614"/>
                    <a:pt x="579" y="614"/>
                    <a:pt x="579" y="614"/>
                  </a:cubicBezTo>
                  <a:cubicBezTo>
                    <a:pt x="580" y="615"/>
                    <a:pt x="580" y="615"/>
                    <a:pt x="580" y="615"/>
                  </a:cubicBezTo>
                  <a:cubicBezTo>
                    <a:pt x="602" y="619"/>
                    <a:pt x="602" y="619"/>
                    <a:pt x="602" y="619"/>
                  </a:cubicBezTo>
                  <a:cubicBezTo>
                    <a:pt x="674" y="556"/>
                    <a:pt x="674" y="556"/>
                    <a:pt x="674" y="556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7" y="563"/>
                    <a:pt x="697" y="563"/>
                    <a:pt x="697" y="563"/>
                  </a:cubicBezTo>
                  <a:cubicBezTo>
                    <a:pt x="698" y="564"/>
                    <a:pt x="698" y="564"/>
                    <a:pt x="698" y="564"/>
                  </a:cubicBezTo>
                  <a:cubicBezTo>
                    <a:pt x="699" y="565"/>
                    <a:pt x="699" y="565"/>
                    <a:pt x="699" y="565"/>
                  </a:cubicBezTo>
                  <a:cubicBezTo>
                    <a:pt x="705" y="575"/>
                    <a:pt x="705" y="575"/>
                    <a:pt x="705" y="575"/>
                  </a:cubicBezTo>
                  <a:cubicBezTo>
                    <a:pt x="710" y="568"/>
                    <a:pt x="710" y="568"/>
                    <a:pt x="710" y="568"/>
                  </a:cubicBezTo>
                  <a:cubicBezTo>
                    <a:pt x="711" y="568"/>
                    <a:pt x="711" y="568"/>
                    <a:pt x="711" y="568"/>
                  </a:cubicBezTo>
                  <a:cubicBezTo>
                    <a:pt x="711" y="567"/>
                    <a:pt x="711" y="567"/>
                    <a:pt x="711" y="567"/>
                  </a:cubicBezTo>
                  <a:cubicBezTo>
                    <a:pt x="712" y="567"/>
                    <a:pt x="712" y="567"/>
                    <a:pt x="712" y="567"/>
                  </a:cubicBezTo>
                  <a:cubicBezTo>
                    <a:pt x="733" y="556"/>
                    <a:pt x="733" y="556"/>
                    <a:pt x="733" y="556"/>
                  </a:cubicBezTo>
                  <a:cubicBezTo>
                    <a:pt x="749" y="541"/>
                    <a:pt x="749" y="541"/>
                    <a:pt x="749" y="541"/>
                  </a:cubicBezTo>
                  <a:cubicBezTo>
                    <a:pt x="745" y="508"/>
                    <a:pt x="745" y="508"/>
                    <a:pt x="745" y="508"/>
                  </a:cubicBezTo>
                  <a:cubicBezTo>
                    <a:pt x="742" y="504"/>
                    <a:pt x="742" y="504"/>
                    <a:pt x="742" y="504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15" y="515"/>
                    <a:pt x="710" y="517"/>
                    <a:pt x="703" y="517"/>
                  </a:cubicBezTo>
                  <a:cubicBezTo>
                    <a:pt x="679" y="517"/>
                    <a:pt x="679" y="517"/>
                    <a:pt x="679" y="517"/>
                  </a:cubicBezTo>
                  <a:cubicBezTo>
                    <a:pt x="672" y="516"/>
                    <a:pt x="668" y="514"/>
                    <a:pt x="665" y="509"/>
                  </a:cubicBezTo>
                  <a:cubicBezTo>
                    <a:pt x="663" y="476"/>
                    <a:pt x="663" y="476"/>
                    <a:pt x="663" y="476"/>
                  </a:cubicBezTo>
                  <a:cubicBezTo>
                    <a:pt x="655" y="471"/>
                    <a:pt x="652" y="469"/>
                    <a:pt x="649" y="469"/>
                  </a:cubicBezTo>
                  <a:cubicBezTo>
                    <a:pt x="644" y="471"/>
                    <a:pt x="644" y="471"/>
                    <a:pt x="644" y="471"/>
                  </a:cubicBezTo>
                  <a:cubicBezTo>
                    <a:pt x="636" y="476"/>
                    <a:pt x="636" y="476"/>
                    <a:pt x="636" y="476"/>
                  </a:cubicBezTo>
                  <a:cubicBezTo>
                    <a:pt x="621" y="479"/>
                    <a:pt x="621" y="479"/>
                    <a:pt x="621" y="479"/>
                  </a:cubicBezTo>
                  <a:cubicBezTo>
                    <a:pt x="617" y="479"/>
                    <a:pt x="617" y="479"/>
                    <a:pt x="617" y="479"/>
                  </a:cubicBezTo>
                  <a:cubicBezTo>
                    <a:pt x="616" y="477"/>
                    <a:pt x="616" y="477"/>
                    <a:pt x="616" y="477"/>
                  </a:cubicBezTo>
                  <a:cubicBezTo>
                    <a:pt x="608" y="462"/>
                    <a:pt x="608" y="462"/>
                    <a:pt x="608" y="462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6" y="408"/>
                    <a:pt x="616" y="408"/>
                    <a:pt x="616" y="408"/>
                  </a:cubicBezTo>
                  <a:cubicBezTo>
                    <a:pt x="616" y="407"/>
                    <a:pt x="616" y="407"/>
                    <a:pt x="616" y="407"/>
                  </a:cubicBezTo>
                  <a:cubicBezTo>
                    <a:pt x="626" y="387"/>
                    <a:pt x="626" y="387"/>
                    <a:pt x="626" y="387"/>
                  </a:cubicBezTo>
                  <a:cubicBezTo>
                    <a:pt x="596" y="360"/>
                    <a:pt x="596" y="360"/>
                    <a:pt x="596" y="360"/>
                  </a:cubicBezTo>
                  <a:cubicBezTo>
                    <a:pt x="595" y="359"/>
                    <a:pt x="595" y="359"/>
                    <a:pt x="595" y="359"/>
                  </a:cubicBezTo>
                  <a:cubicBezTo>
                    <a:pt x="594" y="358"/>
                    <a:pt x="594" y="358"/>
                    <a:pt x="594" y="358"/>
                  </a:cubicBezTo>
                  <a:cubicBezTo>
                    <a:pt x="594" y="328"/>
                    <a:pt x="594" y="328"/>
                    <a:pt x="594" y="328"/>
                  </a:cubicBezTo>
                  <a:cubicBezTo>
                    <a:pt x="595" y="327"/>
                    <a:pt x="595" y="327"/>
                    <a:pt x="595" y="327"/>
                  </a:cubicBezTo>
                  <a:cubicBezTo>
                    <a:pt x="612" y="278"/>
                    <a:pt x="612" y="278"/>
                    <a:pt x="612" y="278"/>
                  </a:cubicBezTo>
                  <a:cubicBezTo>
                    <a:pt x="601" y="252"/>
                    <a:pt x="601" y="252"/>
                    <a:pt x="601" y="252"/>
                  </a:cubicBezTo>
                  <a:cubicBezTo>
                    <a:pt x="592" y="250"/>
                    <a:pt x="592" y="250"/>
                    <a:pt x="592" y="250"/>
                  </a:cubicBezTo>
                  <a:cubicBezTo>
                    <a:pt x="580" y="251"/>
                    <a:pt x="580" y="251"/>
                    <a:pt x="580" y="251"/>
                  </a:cubicBezTo>
                  <a:cubicBezTo>
                    <a:pt x="569" y="269"/>
                    <a:pt x="569" y="269"/>
                    <a:pt x="569" y="269"/>
                  </a:cubicBezTo>
                  <a:cubicBezTo>
                    <a:pt x="554" y="258"/>
                    <a:pt x="554" y="258"/>
                    <a:pt x="554" y="258"/>
                  </a:cubicBezTo>
                  <a:cubicBezTo>
                    <a:pt x="539" y="250"/>
                    <a:pt x="539" y="250"/>
                    <a:pt x="539" y="25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3" y="199"/>
                    <a:pt x="523" y="199"/>
                    <a:pt x="523" y="199"/>
                  </a:cubicBezTo>
                  <a:cubicBezTo>
                    <a:pt x="523" y="197"/>
                    <a:pt x="523" y="197"/>
                    <a:pt x="523" y="197"/>
                  </a:cubicBezTo>
                  <a:cubicBezTo>
                    <a:pt x="522" y="196"/>
                    <a:pt x="522" y="196"/>
                    <a:pt x="522" y="196"/>
                  </a:cubicBezTo>
                  <a:cubicBezTo>
                    <a:pt x="525" y="194"/>
                    <a:pt x="525" y="194"/>
                    <a:pt x="525" y="194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3" y="173"/>
                    <a:pt x="543" y="173"/>
                    <a:pt x="543" y="173"/>
                  </a:cubicBezTo>
                  <a:cubicBezTo>
                    <a:pt x="554" y="171"/>
                    <a:pt x="554" y="171"/>
                    <a:pt x="554" y="171"/>
                  </a:cubicBezTo>
                  <a:cubicBezTo>
                    <a:pt x="565" y="167"/>
                    <a:pt x="565" y="167"/>
                    <a:pt x="565" y="167"/>
                  </a:cubicBezTo>
                  <a:cubicBezTo>
                    <a:pt x="620" y="165"/>
                    <a:pt x="620" y="165"/>
                    <a:pt x="620" y="165"/>
                  </a:cubicBezTo>
                  <a:cubicBezTo>
                    <a:pt x="621" y="165"/>
                    <a:pt x="621" y="165"/>
                    <a:pt x="621" y="165"/>
                  </a:cubicBezTo>
                  <a:cubicBezTo>
                    <a:pt x="629" y="168"/>
                    <a:pt x="629" y="168"/>
                    <a:pt x="629" y="168"/>
                  </a:cubicBezTo>
                  <a:cubicBezTo>
                    <a:pt x="631" y="169"/>
                    <a:pt x="631" y="169"/>
                    <a:pt x="631" y="169"/>
                  </a:cubicBezTo>
                  <a:cubicBezTo>
                    <a:pt x="639" y="173"/>
                    <a:pt x="639" y="173"/>
                    <a:pt x="639" y="173"/>
                  </a:cubicBezTo>
                  <a:cubicBezTo>
                    <a:pt x="654" y="166"/>
                    <a:pt x="654" y="166"/>
                    <a:pt x="654" y="166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73" y="146"/>
                    <a:pt x="673" y="146"/>
                    <a:pt x="673" y="146"/>
                  </a:cubicBezTo>
                  <a:cubicBezTo>
                    <a:pt x="674" y="141"/>
                    <a:pt x="674" y="141"/>
                    <a:pt x="674" y="141"/>
                  </a:cubicBezTo>
                  <a:cubicBezTo>
                    <a:pt x="673" y="118"/>
                    <a:pt x="673" y="118"/>
                    <a:pt x="673" y="118"/>
                  </a:cubicBezTo>
                  <a:cubicBezTo>
                    <a:pt x="661" y="116"/>
                    <a:pt x="661" y="116"/>
                    <a:pt x="661" y="116"/>
                  </a:cubicBezTo>
                  <a:cubicBezTo>
                    <a:pt x="639" y="123"/>
                    <a:pt x="639" y="123"/>
                    <a:pt x="639" y="123"/>
                  </a:cubicBezTo>
                  <a:cubicBezTo>
                    <a:pt x="633" y="130"/>
                    <a:pt x="626" y="136"/>
                    <a:pt x="618" y="136"/>
                  </a:cubicBezTo>
                  <a:cubicBezTo>
                    <a:pt x="611" y="136"/>
                    <a:pt x="604" y="129"/>
                    <a:pt x="598" y="118"/>
                  </a:cubicBezTo>
                  <a:cubicBezTo>
                    <a:pt x="598" y="118"/>
                    <a:pt x="598" y="118"/>
                    <a:pt x="598" y="118"/>
                  </a:cubicBezTo>
                  <a:cubicBezTo>
                    <a:pt x="597" y="118"/>
                    <a:pt x="597" y="118"/>
                    <a:pt x="597" y="118"/>
                  </a:cubicBezTo>
                  <a:cubicBezTo>
                    <a:pt x="597" y="117"/>
                    <a:pt x="597" y="117"/>
                    <a:pt x="597" y="117"/>
                  </a:cubicBezTo>
                  <a:cubicBezTo>
                    <a:pt x="596" y="102"/>
                    <a:pt x="596" y="102"/>
                    <a:pt x="596" y="102"/>
                  </a:cubicBezTo>
                  <a:cubicBezTo>
                    <a:pt x="596" y="100"/>
                    <a:pt x="596" y="100"/>
                    <a:pt x="596" y="100"/>
                  </a:cubicBezTo>
                  <a:cubicBezTo>
                    <a:pt x="597" y="86"/>
                    <a:pt x="597" y="86"/>
                    <a:pt x="597" y="86"/>
                  </a:cubicBezTo>
                  <a:cubicBezTo>
                    <a:pt x="585" y="58"/>
                    <a:pt x="585" y="58"/>
                    <a:pt x="585" y="58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54" y="72"/>
                    <a:pt x="554" y="72"/>
                    <a:pt x="554" y="72"/>
                  </a:cubicBezTo>
                  <a:cubicBezTo>
                    <a:pt x="557" y="104"/>
                    <a:pt x="557" y="104"/>
                    <a:pt x="557" y="104"/>
                  </a:cubicBezTo>
                  <a:cubicBezTo>
                    <a:pt x="522" y="88"/>
                    <a:pt x="522" y="88"/>
                    <a:pt x="522" y="88"/>
                  </a:cubicBezTo>
                  <a:cubicBezTo>
                    <a:pt x="531" y="107"/>
                    <a:pt x="531" y="107"/>
                    <a:pt x="531" y="107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10"/>
                    <a:pt x="532" y="110"/>
                    <a:pt x="532" y="110"/>
                  </a:cubicBezTo>
                  <a:cubicBezTo>
                    <a:pt x="528" y="131"/>
                    <a:pt x="528" y="131"/>
                    <a:pt x="528" y="131"/>
                  </a:cubicBezTo>
                  <a:cubicBezTo>
                    <a:pt x="528" y="134"/>
                    <a:pt x="528" y="134"/>
                    <a:pt x="528" y="134"/>
                  </a:cubicBezTo>
                  <a:cubicBezTo>
                    <a:pt x="527" y="134"/>
                    <a:pt x="527" y="134"/>
                    <a:pt x="527" y="134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475" y="182"/>
                    <a:pt x="475" y="182"/>
                    <a:pt x="475" y="182"/>
                  </a:cubicBezTo>
                  <a:cubicBezTo>
                    <a:pt x="471" y="201"/>
                    <a:pt x="471" y="201"/>
                    <a:pt x="471" y="201"/>
                  </a:cubicBezTo>
                  <a:cubicBezTo>
                    <a:pt x="470" y="204"/>
                    <a:pt x="475" y="213"/>
                    <a:pt x="480" y="223"/>
                  </a:cubicBezTo>
                  <a:cubicBezTo>
                    <a:pt x="481" y="224"/>
                    <a:pt x="481" y="224"/>
                    <a:pt x="481" y="224"/>
                  </a:cubicBezTo>
                  <a:cubicBezTo>
                    <a:pt x="481" y="225"/>
                    <a:pt x="481" y="225"/>
                    <a:pt x="481" y="225"/>
                  </a:cubicBezTo>
                  <a:cubicBezTo>
                    <a:pt x="483" y="253"/>
                    <a:pt x="483" y="253"/>
                    <a:pt x="483" y="253"/>
                  </a:cubicBezTo>
                  <a:cubicBezTo>
                    <a:pt x="483" y="256"/>
                    <a:pt x="483" y="256"/>
                    <a:pt x="483" y="256"/>
                  </a:cubicBezTo>
                  <a:cubicBezTo>
                    <a:pt x="482" y="257"/>
                    <a:pt x="482" y="257"/>
                    <a:pt x="482" y="257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8" y="275"/>
                    <a:pt x="468" y="275"/>
                    <a:pt x="468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58" y="281"/>
                    <a:pt x="458" y="281"/>
                    <a:pt x="458" y="281"/>
                  </a:cubicBezTo>
                  <a:cubicBezTo>
                    <a:pt x="457" y="281"/>
                    <a:pt x="457" y="281"/>
                    <a:pt x="457" y="281"/>
                  </a:cubicBezTo>
                  <a:cubicBezTo>
                    <a:pt x="456" y="281"/>
                    <a:pt x="456" y="281"/>
                    <a:pt x="456" y="281"/>
                  </a:cubicBezTo>
                  <a:cubicBezTo>
                    <a:pt x="455" y="281"/>
                    <a:pt x="455" y="281"/>
                    <a:pt x="455" y="281"/>
                  </a:cubicBezTo>
                  <a:cubicBezTo>
                    <a:pt x="454" y="281"/>
                    <a:pt x="454" y="281"/>
                    <a:pt x="454" y="281"/>
                  </a:cubicBezTo>
                  <a:cubicBezTo>
                    <a:pt x="429" y="276"/>
                    <a:pt x="429" y="276"/>
                    <a:pt x="429" y="276"/>
                  </a:cubicBezTo>
                  <a:cubicBezTo>
                    <a:pt x="425" y="276"/>
                    <a:pt x="420" y="278"/>
                    <a:pt x="415" y="282"/>
                  </a:cubicBezTo>
                  <a:cubicBezTo>
                    <a:pt x="404" y="294"/>
                    <a:pt x="404" y="294"/>
                    <a:pt x="404" y="294"/>
                  </a:cubicBezTo>
                  <a:cubicBezTo>
                    <a:pt x="395" y="305"/>
                    <a:pt x="395" y="305"/>
                    <a:pt x="395" y="305"/>
                  </a:cubicBezTo>
                  <a:cubicBezTo>
                    <a:pt x="390" y="314"/>
                    <a:pt x="383" y="316"/>
                    <a:pt x="371" y="314"/>
                  </a:cubicBezTo>
                  <a:cubicBezTo>
                    <a:pt x="364" y="313"/>
                    <a:pt x="362" y="306"/>
                    <a:pt x="364" y="296"/>
                  </a:cubicBezTo>
                  <a:cubicBezTo>
                    <a:pt x="364" y="289"/>
                    <a:pt x="364" y="289"/>
                    <a:pt x="364" y="289"/>
                  </a:cubicBezTo>
                  <a:cubicBezTo>
                    <a:pt x="363" y="281"/>
                    <a:pt x="363" y="281"/>
                    <a:pt x="363" y="281"/>
                  </a:cubicBezTo>
                  <a:cubicBezTo>
                    <a:pt x="359" y="287"/>
                    <a:pt x="359" y="287"/>
                    <a:pt x="359" y="287"/>
                  </a:cubicBezTo>
                  <a:cubicBezTo>
                    <a:pt x="355" y="291"/>
                    <a:pt x="352" y="292"/>
                    <a:pt x="348" y="292"/>
                  </a:cubicBezTo>
                  <a:cubicBezTo>
                    <a:pt x="344" y="291"/>
                    <a:pt x="341" y="287"/>
                    <a:pt x="339" y="279"/>
                  </a:cubicBezTo>
                  <a:cubicBezTo>
                    <a:pt x="339" y="278"/>
                    <a:pt x="339" y="278"/>
                    <a:pt x="339" y="278"/>
                  </a:cubicBezTo>
                  <a:cubicBezTo>
                    <a:pt x="336" y="254"/>
                    <a:pt x="336" y="254"/>
                    <a:pt x="336" y="254"/>
                  </a:cubicBezTo>
                  <a:cubicBezTo>
                    <a:pt x="331" y="231"/>
                    <a:pt x="331" y="231"/>
                    <a:pt x="331" y="231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0" y="219"/>
                    <a:pt x="320" y="219"/>
                    <a:pt x="320" y="219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6" y="167"/>
                    <a:pt x="296" y="167"/>
                    <a:pt x="296" y="167"/>
                  </a:cubicBezTo>
                  <a:cubicBezTo>
                    <a:pt x="290" y="153"/>
                    <a:pt x="290" y="153"/>
                    <a:pt x="290" y="153"/>
                  </a:cubicBezTo>
                  <a:cubicBezTo>
                    <a:pt x="290" y="152"/>
                    <a:pt x="290" y="152"/>
                    <a:pt x="290" y="152"/>
                  </a:cubicBezTo>
                  <a:cubicBezTo>
                    <a:pt x="289" y="152"/>
                    <a:pt x="289" y="152"/>
                    <a:pt x="289" y="152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5" y="123"/>
                    <a:pt x="285" y="123"/>
                    <a:pt x="285" y="123"/>
                  </a:cubicBezTo>
                  <a:cubicBezTo>
                    <a:pt x="282" y="119"/>
                    <a:pt x="282" y="119"/>
                    <a:pt x="282" y="119"/>
                  </a:cubicBezTo>
                  <a:cubicBezTo>
                    <a:pt x="277" y="122"/>
                    <a:pt x="277" y="122"/>
                    <a:pt x="277" y="122"/>
                  </a:cubicBezTo>
                  <a:cubicBezTo>
                    <a:pt x="270" y="130"/>
                    <a:pt x="265" y="136"/>
                    <a:pt x="263" y="136"/>
                  </a:cubicBezTo>
                  <a:cubicBezTo>
                    <a:pt x="259" y="136"/>
                    <a:pt x="254" y="131"/>
                    <a:pt x="246" y="125"/>
                  </a:cubicBezTo>
                  <a:cubicBezTo>
                    <a:pt x="230" y="118"/>
                    <a:pt x="230" y="118"/>
                    <a:pt x="230" y="118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226" y="112"/>
                    <a:pt x="226" y="112"/>
                    <a:pt x="226" y="112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1" y="76"/>
                    <a:pt x="221" y="76"/>
                    <a:pt x="221" y="76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04" y="54"/>
                    <a:pt x="204" y="54"/>
                    <a:pt x="204" y="54"/>
                  </a:cubicBezTo>
                  <a:cubicBezTo>
                    <a:pt x="206" y="63"/>
                    <a:pt x="204" y="70"/>
                    <a:pt x="202" y="76"/>
                  </a:cubicBezTo>
                  <a:cubicBezTo>
                    <a:pt x="200" y="82"/>
                    <a:pt x="196" y="86"/>
                    <a:pt x="190" y="91"/>
                  </a:cubicBezTo>
                  <a:cubicBezTo>
                    <a:pt x="188" y="99"/>
                    <a:pt x="184" y="104"/>
                    <a:pt x="180" y="108"/>
                  </a:cubicBezTo>
                  <a:cubicBezTo>
                    <a:pt x="174" y="115"/>
                    <a:pt x="169" y="115"/>
                    <a:pt x="162" y="110"/>
                  </a:cubicBezTo>
                  <a:cubicBezTo>
                    <a:pt x="159" y="109"/>
                    <a:pt x="159" y="109"/>
                    <a:pt x="159" y="109"/>
                  </a:cubicBezTo>
                  <a:cubicBezTo>
                    <a:pt x="153" y="107"/>
                    <a:pt x="152" y="100"/>
                    <a:pt x="153" y="86"/>
                  </a:cubicBezTo>
                  <a:cubicBezTo>
                    <a:pt x="153" y="81"/>
                    <a:pt x="153" y="81"/>
                    <a:pt x="153" y="81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34" y="70"/>
                    <a:pt x="131" y="64"/>
                    <a:pt x="130" y="54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5" y="44"/>
                    <a:pt x="107" y="51"/>
                    <a:pt x="107" y="57"/>
                  </a:cubicBezTo>
                  <a:cubicBezTo>
                    <a:pt x="107" y="67"/>
                    <a:pt x="102" y="76"/>
                    <a:pt x="93" y="79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126"/>
                    <a:pt x="67" y="126"/>
                    <a:pt x="67" y="126"/>
                  </a:cubicBezTo>
                  <a:cubicBezTo>
                    <a:pt x="68" y="136"/>
                    <a:pt x="69" y="141"/>
                    <a:pt x="73" y="141"/>
                  </a:cubicBezTo>
                  <a:cubicBezTo>
                    <a:pt x="79" y="144"/>
                    <a:pt x="86" y="144"/>
                    <a:pt x="93" y="139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5"/>
                    <a:pt x="119" y="185"/>
                    <a:pt x="119" y="185"/>
                  </a:cubicBezTo>
                  <a:cubicBezTo>
                    <a:pt x="112" y="269"/>
                    <a:pt x="104" y="316"/>
                    <a:pt x="95" y="329"/>
                  </a:cubicBezTo>
                  <a:cubicBezTo>
                    <a:pt x="90" y="333"/>
                    <a:pt x="87" y="335"/>
                    <a:pt x="81" y="336"/>
                  </a:cubicBezTo>
                  <a:cubicBezTo>
                    <a:pt x="74" y="336"/>
                    <a:pt x="68" y="335"/>
                    <a:pt x="61" y="331"/>
                  </a:cubicBezTo>
                  <a:cubicBezTo>
                    <a:pt x="34" y="386"/>
                    <a:pt x="16" y="414"/>
                    <a:pt x="7" y="419"/>
                  </a:cubicBezTo>
                  <a:cubicBezTo>
                    <a:pt x="8" y="419"/>
                    <a:pt x="8" y="419"/>
                    <a:pt x="8" y="419"/>
                  </a:cubicBezTo>
                  <a:cubicBezTo>
                    <a:pt x="4" y="420"/>
                    <a:pt x="2" y="433"/>
                    <a:pt x="3" y="458"/>
                  </a:cubicBezTo>
                  <a:cubicBezTo>
                    <a:pt x="9" y="463"/>
                    <a:pt x="9" y="463"/>
                    <a:pt x="9" y="463"/>
                  </a:cubicBezTo>
                  <a:cubicBezTo>
                    <a:pt x="11" y="465"/>
                    <a:pt x="11" y="465"/>
                    <a:pt x="11" y="465"/>
                  </a:cubicBezTo>
                  <a:cubicBezTo>
                    <a:pt x="13" y="467"/>
                    <a:pt x="13" y="467"/>
                    <a:pt x="13" y="467"/>
                  </a:cubicBezTo>
                  <a:lnTo>
                    <a:pt x="4" y="479"/>
                  </a:lnTo>
                  <a:close/>
                </a:path>
              </a:pathLst>
            </a:custGeom>
            <a:grpFill/>
            <a:ln w="12700">
              <a:noFill/>
              <a:miter lim="800000"/>
            </a:ln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7220" name="Freeform 13"/>
            <p:cNvSpPr/>
            <p:nvPr/>
          </p:nvSpPr>
          <p:spPr bwMode="auto">
            <a:xfrm>
              <a:off x="2733853" y="3441042"/>
              <a:ext cx="478137" cy="405363"/>
            </a:xfrm>
            <a:custGeom>
              <a:avLst/>
              <a:gdLst>
                <a:gd name="T0" fmla="*/ 2147483646 w 506"/>
                <a:gd name="T1" fmla="*/ 2147483646 h 438"/>
                <a:gd name="T2" fmla="*/ 2147483646 w 506"/>
                <a:gd name="T3" fmla="*/ 2147483646 h 438"/>
                <a:gd name="T4" fmla="*/ 2147483646 w 506"/>
                <a:gd name="T5" fmla="*/ 897794066 h 438"/>
                <a:gd name="T6" fmla="*/ 2147483646 w 506"/>
                <a:gd name="T7" fmla="*/ 2147483646 h 438"/>
                <a:gd name="T8" fmla="*/ 2147483646 w 506"/>
                <a:gd name="T9" fmla="*/ 2147483646 h 438"/>
                <a:gd name="T10" fmla="*/ 2147483646 w 506"/>
                <a:gd name="T11" fmla="*/ 2147483646 h 438"/>
                <a:gd name="T12" fmla="*/ 2147483646 w 506"/>
                <a:gd name="T13" fmla="*/ 2147483646 h 438"/>
                <a:gd name="T14" fmla="*/ 2147483646 w 506"/>
                <a:gd name="T15" fmla="*/ 2147483646 h 438"/>
                <a:gd name="T16" fmla="*/ 2147483646 w 506"/>
                <a:gd name="T17" fmla="*/ 2147483646 h 438"/>
                <a:gd name="T18" fmla="*/ 2147483646 w 506"/>
                <a:gd name="T19" fmla="*/ 2147483646 h 438"/>
                <a:gd name="T20" fmla="*/ 2147483646 w 506"/>
                <a:gd name="T21" fmla="*/ 2147483646 h 438"/>
                <a:gd name="T22" fmla="*/ 2147483646 w 506"/>
                <a:gd name="T23" fmla="*/ 2147483646 h 438"/>
                <a:gd name="T24" fmla="*/ 2147483646 w 506"/>
                <a:gd name="T25" fmla="*/ 2147483646 h 438"/>
                <a:gd name="T26" fmla="*/ 2147483646 w 506"/>
                <a:gd name="T27" fmla="*/ 2147483646 h 438"/>
                <a:gd name="T28" fmla="*/ 2147483646 w 506"/>
                <a:gd name="T29" fmla="*/ 2147483646 h 438"/>
                <a:gd name="T30" fmla="*/ 2147483646 w 506"/>
                <a:gd name="T31" fmla="*/ 2147483646 h 438"/>
                <a:gd name="T32" fmla="*/ 2147483646 w 506"/>
                <a:gd name="T33" fmla="*/ 2147483646 h 438"/>
                <a:gd name="T34" fmla="*/ 2147483646 w 506"/>
                <a:gd name="T35" fmla="*/ 2147483646 h 438"/>
                <a:gd name="T36" fmla="*/ 2147483646 w 506"/>
                <a:gd name="T37" fmla="*/ 2147483646 h 438"/>
                <a:gd name="T38" fmla="*/ 2147483646 w 506"/>
                <a:gd name="T39" fmla="*/ 2147483646 h 438"/>
                <a:gd name="T40" fmla="*/ 2147483646 w 506"/>
                <a:gd name="T41" fmla="*/ 2147483646 h 438"/>
                <a:gd name="T42" fmla="*/ 2147483646 w 506"/>
                <a:gd name="T43" fmla="*/ 2147483646 h 438"/>
                <a:gd name="T44" fmla="*/ 2147483646 w 506"/>
                <a:gd name="T45" fmla="*/ 2147483646 h 438"/>
                <a:gd name="T46" fmla="*/ 2147483646 w 506"/>
                <a:gd name="T47" fmla="*/ 2147483646 h 438"/>
                <a:gd name="T48" fmla="*/ 2147483646 w 506"/>
                <a:gd name="T49" fmla="*/ 2147483646 h 438"/>
                <a:gd name="T50" fmla="*/ 2147483646 w 506"/>
                <a:gd name="T51" fmla="*/ 2147483646 h 438"/>
                <a:gd name="T52" fmla="*/ 2147483646 w 506"/>
                <a:gd name="T53" fmla="*/ 2147483646 h 438"/>
                <a:gd name="T54" fmla="*/ 2147483646 w 506"/>
                <a:gd name="T55" fmla="*/ 2147483646 h 438"/>
                <a:gd name="T56" fmla="*/ 2147483646 w 506"/>
                <a:gd name="T57" fmla="*/ 2147483646 h 438"/>
                <a:gd name="T58" fmla="*/ 2147483646 w 506"/>
                <a:gd name="T59" fmla="*/ 2147483646 h 438"/>
                <a:gd name="T60" fmla="*/ 2147483646 w 506"/>
                <a:gd name="T61" fmla="*/ 2147483646 h 438"/>
                <a:gd name="T62" fmla="*/ 2147483646 w 506"/>
                <a:gd name="T63" fmla="*/ 2147483646 h 438"/>
                <a:gd name="T64" fmla="*/ 2147483646 w 506"/>
                <a:gd name="T65" fmla="*/ 2147483646 h 438"/>
                <a:gd name="T66" fmla="*/ 2147483646 w 506"/>
                <a:gd name="T67" fmla="*/ 2147483646 h 438"/>
                <a:gd name="T68" fmla="*/ 2147483646 w 506"/>
                <a:gd name="T69" fmla="*/ 2147483646 h 438"/>
                <a:gd name="T70" fmla="*/ 2147483646 w 506"/>
                <a:gd name="T71" fmla="*/ 2147483646 h 438"/>
                <a:gd name="T72" fmla="*/ 2147483646 w 506"/>
                <a:gd name="T73" fmla="*/ 2147483646 h 438"/>
                <a:gd name="T74" fmla="*/ 2147483646 w 506"/>
                <a:gd name="T75" fmla="*/ 2147483646 h 438"/>
                <a:gd name="T76" fmla="*/ 2147483646 w 506"/>
                <a:gd name="T77" fmla="*/ 2147483646 h 438"/>
                <a:gd name="T78" fmla="*/ 2147483646 w 506"/>
                <a:gd name="T79" fmla="*/ 2147483646 h 438"/>
                <a:gd name="T80" fmla="*/ 2147483646 w 506"/>
                <a:gd name="T81" fmla="*/ 2147483646 h 438"/>
                <a:gd name="T82" fmla="*/ 2147483646 w 506"/>
                <a:gd name="T83" fmla="*/ 2147483646 h 438"/>
                <a:gd name="T84" fmla="*/ 2147483646 w 506"/>
                <a:gd name="T85" fmla="*/ 2147483646 h 438"/>
                <a:gd name="T86" fmla="*/ 2147483646 w 506"/>
                <a:gd name="T87" fmla="*/ 2147483646 h 438"/>
                <a:gd name="T88" fmla="*/ 2147483646 w 506"/>
                <a:gd name="T89" fmla="*/ 2147483646 h 438"/>
                <a:gd name="T90" fmla="*/ 2147483646 w 506"/>
                <a:gd name="T91" fmla="*/ 2147483646 h 438"/>
                <a:gd name="T92" fmla="*/ 2147483646 w 506"/>
                <a:gd name="T93" fmla="*/ 2147483646 h 438"/>
                <a:gd name="T94" fmla="*/ 2147483646 w 506"/>
                <a:gd name="T95" fmla="*/ 2147483646 h 438"/>
                <a:gd name="T96" fmla="*/ 2147483646 w 506"/>
                <a:gd name="T97" fmla="*/ 2147483646 h 438"/>
                <a:gd name="T98" fmla="*/ 2147483646 w 506"/>
                <a:gd name="T99" fmla="*/ 2147483646 h 438"/>
                <a:gd name="T100" fmla="*/ 2147483646 w 506"/>
                <a:gd name="T101" fmla="*/ 2147483646 h 438"/>
                <a:gd name="T102" fmla="*/ 2147483646 w 506"/>
                <a:gd name="T103" fmla="*/ 2147483646 h 4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06"/>
                <a:gd name="T157" fmla="*/ 0 h 438"/>
                <a:gd name="T158" fmla="*/ 506 w 506"/>
                <a:gd name="T159" fmla="*/ 438 h 4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06" h="438">
                  <a:moveTo>
                    <a:pt x="398" y="8"/>
                  </a:moveTo>
                  <a:cubicBezTo>
                    <a:pt x="390" y="5"/>
                    <a:pt x="390" y="5"/>
                    <a:pt x="390" y="5"/>
                  </a:cubicBezTo>
                  <a:cubicBezTo>
                    <a:pt x="382" y="10"/>
                    <a:pt x="382" y="10"/>
                    <a:pt x="382" y="10"/>
                  </a:cubicBezTo>
                  <a:cubicBezTo>
                    <a:pt x="377" y="20"/>
                    <a:pt x="377" y="20"/>
                    <a:pt x="377" y="20"/>
                  </a:cubicBezTo>
                  <a:cubicBezTo>
                    <a:pt x="372" y="29"/>
                    <a:pt x="368" y="35"/>
                    <a:pt x="361" y="35"/>
                  </a:cubicBezTo>
                  <a:cubicBezTo>
                    <a:pt x="357" y="35"/>
                    <a:pt x="351" y="32"/>
                    <a:pt x="348" y="28"/>
                  </a:cubicBezTo>
                  <a:cubicBezTo>
                    <a:pt x="347" y="27"/>
                    <a:pt x="347" y="27"/>
                    <a:pt x="347" y="27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3" y="16"/>
                    <a:pt x="343" y="16"/>
                    <a:pt x="343" y="16"/>
                  </a:cubicBezTo>
                  <a:cubicBezTo>
                    <a:pt x="343" y="15"/>
                    <a:pt x="343" y="15"/>
                    <a:pt x="343" y="15"/>
                  </a:cubicBezTo>
                  <a:cubicBezTo>
                    <a:pt x="342" y="1"/>
                    <a:pt x="342" y="1"/>
                    <a:pt x="342" y="1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1" y="12"/>
                    <a:pt x="331" y="12"/>
                    <a:pt x="331" y="12"/>
                  </a:cubicBezTo>
                  <a:cubicBezTo>
                    <a:pt x="331" y="26"/>
                    <a:pt x="331" y="26"/>
                    <a:pt x="331" y="26"/>
                  </a:cubicBezTo>
                  <a:cubicBezTo>
                    <a:pt x="330" y="27"/>
                    <a:pt x="330" y="27"/>
                    <a:pt x="330" y="27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16" y="45"/>
                    <a:pt x="316" y="45"/>
                    <a:pt x="316" y="45"/>
                  </a:cubicBezTo>
                  <a:cubicBezTo>
                    <a:pt x="314" y="47"/>
                    <a:pt x="314" y="47"/>
                    <a:pt x="314" y="47"/>
                  </a:cubicBezTo>
                  <a:cubicBezTo>
                    <a:pt x="312" y="47"/>
                    <a:pt x="312" y="47"/>
                    <a:pt x="312" y="47"/>
                  </a:cubicBezTo>
                  <a:cubicBezTo>
                    <a:pt x="287" y="45"/>
                    <a:pt x="287" y="45"/>
                    <a:pt x="287" y="45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81" y="66"/>
                    <a:pt x="281" y="66"/>
                    <a:pt x="281" y="66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50" y="78"/>
                    <a:pt x="250" y="78"/>
                    <a:pt x="250" y="78"/>
                  </a:cubicBezTo>
                  <a:cubicBezTo>
                    <a:pt x="250" y="74"/>
                    <a:pt x="250" y="74"/>
                    <a:pt x="250" y="74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45" y="70"/>
                    <a:pt x="245" y="70"/>
                    <a:pt x="245" y="70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24" y="80"/>
                    <a:pt x="224" y="80"/>
                    <a:pt x="224" y="80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13" y="72"/>
                    <a:pt x="213" y="72"/>
                    <a:pt x="213" y="72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2" y="69"/>
                    <a:pt x="212" y="69"/>
                    <a:pt x="212" y="69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74" y="74"/>
                    <a:pt x="174" y="74"/>
                    <a:pt x="174" y="74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6"/>
                    <a:pt x="233" y="146"/>
                    <a:pt x="233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14" y="160"/>
                    <a:pt x="214" y="160"/>
                    <a:pt x="214" y="160"/>
                  </a:cubicBezTo>
                  <a:cubicBezTo>
                    <a:pt x="214" y="161"/>
                    <a:pt x="214" y="161"/>
                    <a:pt x="214" y="161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184" y="170"/>
                    <a:pt x="184" y="170"/>
                    <a:pt x="184" y="170"/>
                  </a:cubicBezTo>
                  <a:cubicBezTo>
                    <a:pt x="182" y="170"/>
                    <a:pt x="182" y="170"/>
                    <a:pt x="182" y="170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3" y="172"/>
                    <a:pt x="163" y="172"/>
                    <a:pt x="163" y="172"/>
                  </a:cubicBezTo>
                  <a:cubicBezTo>
                    <a:pt x="152" y="168"/>
                    <a:pt x="152" y="168"/>
                    <a:pt x="152" y="168"/>
                  </a:cubicBezTo>
                  <a:cubicBezTo>
                    <a:pt x="146" y="167"/>
                    <a:pt x="146" y="167"/>
                    <a:pt x="146" y="167"/>
                  </a:cubicBezTo>
                  <a:cubicBezTo>
                    <a:pt x="139" y="177"/>
                    <a:pt x="139" y="177"/>
                    <a:pt x="139" y="177"/>
                  </a:cubicBezTo>
                  <a:cubicBezTo>
                    <a:pt x="138" y="177"/>
                    <a:pt x="138" y="177"/>
                    <a:pt x="138" y="177"/>
                  </a:cubicBezTo>
                  <a:cubicBezTo>
                    <a:pt x="138" y="178"/>
                    <a:pt x="138" y="178"/>
                    <a:pt x="138" y="178"/>
                  </a:cubicBezTo>
                  <a:cubicBezTo>
                    <a:pt x="124" y="188"/>
                    <a:pt x="124" y="188"/>
                    <a:pt x="124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04" y="196"/>
                    <a:pt x="104" y="196"/>
                    <a:pt x="104" y="196"/>
                  </a:cubicBezTo>
                  <a:cubicBezTo>
                    <a:pt x="103" y="196"/>
                    <a:pt x="103" y="196"/>
                    <a:pt x="103" y="196"/>
                  </a:cubicBezTo>
                  <a:cubicBezTo>
                    <a:pt x="81" y="189"/>
                    <a:pt x="81" y="189"/>
                    <a:pt x="81" y="189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11" y="195"/>
                    <a:pt x="11" y="195"/>
                    <a:pt x="11" y="195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2" y="229"/>
                    <a:pt x="2" y="229"/>
                    <a:pt x="2" y="22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5" y="260"/>
                    <a:pt x="25" y="260"/>
                    <a:pt x="25" y="260"/>
                  </a:cubicBezTo>
                  <a:cubicBezTo>
                    <a:pt x="25" y="261"/>
                    <a:pt x="25" y="261"/>
                    <a:pt x="25" y="261"/>
                  </a:cubicBezTo>
                  <a:cubicBezTo>
                    <a:pt x="29" y="264"/>
                    <a:pt x="29" y="264"/>
                    <a:pt x="29" y="264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8" y="252"/>
                    <a:pt x="38" y="252"/>
                    <a:pt x="38" y="252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8" y="249"/>
                    <a:pt x="58" y="249"/>
                    <a:pt x="58" y="249"/>
                  </a:cubicBezTo>
                  <a:cubicBezTo>
                    <a:pt x="58" y="250"/>
                    <a:pt x="58" y="250"/>
                    <a:pt x="58" y="250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90" y="290"/>
                    <a:pt x="90" y="290"/>
                    <a:pt x="90" y="290"/>
                  </a:cubicBezTo>
                  <a:cubicBezTo>
                    <a:pt x="89" y="290"/>
                    <a:pt x="89" y="290"/>
                    <a:pt x="89" y="290"/>
                  </a:cubicBezTo>
                  <a:cubicBezTo>
                    <a:pt x="89" y="291"/>
                    <a:pt x="89" y="291"/>
                    <a:pt x="89" y="29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77" y="324"/>
                    <a:pt x="77" y="324"/>
                    <a:pt x="77" y="324"/>
                  </a:cubicBezTo>
                  <a:cubicBezTo>
                    <a:pt x="77" y="325"/>
                    <a:pt x="77" y="325"/>
                    <a:pt x="77" y="325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65"/>
                    <a:pt x="70" y="365"/>
                    <a:pt x="70" y="365"/>
                  </a:cubicBezTo>
                  <a:cubicBezTo>
                    <a:pt x="82" y="378"/>
                    <a:pt x="82" y="378"/>
                    <a:pt x="82" y="378"/>
                  </a:cubicBezTo>
                  <a:cubicBezTo>
                    <a:pt x="83" y="378"/>
                    <a:pt x="83" y="378"/>
                    <a:pt x="83" y="378"/>
                  </a:cubicBezTo>
                  <a:cubicBezTo>
                    <a:pt x="100" y="393"/>
                    <a:pt x="100" y="393"/>
                    <a:pt x="100" y="393"/>
                  </a:cubicBezTo>
                  <a:cubicBezTo>
                    <a:pt x="102" y="394"/>
                    <a:pt x="102" y="394"/>
                    <a:pt x="102" y="394"/>
                  </a:cubicBezTo>
                  <a:cubicBezTo>
                    <a:pt x="103" y="395"/>
                    <a:pt x="103" y="395"/>
                    <a:pt x="103" y="395"/>
                  </a:cubicBezTo>
                  <a:cubicBezTo>
                    <a:pt x="91" y="424"/>
                    <a:pt x="91" y="424"/>
                    <a:pt x="91" y="424"/>
                  </a:cubicBezTo>
                  <a:cubicBezTo>
                    <a:pt x="87" y="438"/>
                    <a:pt x="87" y="438"/>
                    <a:pt x="87" y="438"/>
                  </a:cubicBezTo>
                  <a:cubicBezTo>
                    <a:pt x="92" y="436"/>
                    <a:pt x="92" y="436"/>
                    <a:pt x="92" y="436"/>
                  </a:cubicBezTo>
                  <a:cubicBezTo>
                    <a:pt x="93" y="436"/>
                    <a:pt x="93" y="436"/>
                    <a:pt x="93" y="436"/>
                  </a:cubicBezTo>
                  <a:cubicBezTo>
                    <a:pt x="103" y="432"/>
                    <a:pt x="103" y="432"/>
                    <a:pt x="103" y="432"/>
                  </a:cubicBezTo>
                  <a:cubicBezTo>
                    <a:pt x="122" y="421"/>
                    <a:pt x="122" y="421"/>
                    <a:pt x="122" y="421"/>
                  </a:cubicBezTo>
                  <a:cubicBezTo>
                    <a:pt x="123" y="421"/>
                    <a:pt x="123" y="421"/>
                    <a:pt x="123" y="421"/>
                  </a:cubicBezTo>
                  <a:cubicBezTo>
                    <a:pt x="144" y="424"/>
                    <a:pt x="144" y="424"/>
                    <a:pt x="144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77" y="437"/>
                    <a:pt x="177" y="437"/>
                    <a:pt x="177" y="437"/>
                  </a:cubicBezTo>
                  <a:cubicBezTo>
                    <a:pt x="212" y="437"/>
                    <a:pt x="212" y="437"/>
                    <a:pt x="212" y="437"/>
                  </a:cubicBezTo>
                  <a:cubicBezTo>
                    <a:pt x="222" y="424"/>
                    <a:pt x="222" y="424"/>
                    <a:pt x="222" y="424"/>
                  </a:cubicBezTo>
                  <a:cubicBezTo>
                    <a:pt x="223" y="423"/>
                    <a:pt x="223" y="423"/>
                    <a:pt x="223" y="423"/>
                  </a:cubicBezTo>
                  <a:cubicBezTo>
                    <a:pt x="224" y="422"/>
                    <a:pt x="224" y="422"/>
                    <a:pt x="224" y="422"/>
                  </a:cubicBezTo>
                  <a:cubicBezTo>
                    <a:pt x="242" y="414"/>
                    <a:pt x="242" y="414"/>
                    <a:pt x="242" y="414"/>
                  </a:cubicBezTo>
                  <a:cubicBezTo>
                    <a:pt x="258" y="399"/>
                    <a:pt x="258" y="399"/>
                    <a:pt x="258" y="399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73" y="394"/>
                    <a:pt x="273" y="394"/>
                    <a:pt x="273" y="394"/>
                  </a:cubicBezTo>
                  <a:cubicBezTo>
                    <a:pt x="287" y="383"/>
                    <a:pt x="287" y="383"/>
                    <a:pt x="287" y="383"/>
                  </a:cubicBezTo>
                  <a:cubicBezTo>
                    <a:pt x="303" y="362"/>
                    <a:pt x="303" y="362"/>
                    <a:pt x="303" y="362"/>
                  </a:cubicBezTo>
                  <a:cubicBezTo>
                    <a:pt x="325" y="370"/>
                    <a:pt x="325" y="370"/>
                    <a:pt x="325" y="370"/>
                  </a:cubicBezTo>
                  <a:cubicBezTo>
                    <a:pt x="328" y="371"/>
                    <a:pt x="328" y="371"/>
                    <a:pt x="328" y="371"/>
                  </a:cubicBezTo>
                  <a:cubicBezTo>
                    <a:pt x="328" y="372"/>
                    <a:pt x="328" y="372"/>
                    <a:pt x="328" y="372"/>
                  </a:cubicBezTo>
                  <a:cubicBezTo>
                    <a:pt x="329" y="374"/>
                    <a:pt x="329" y="374"/>
                    <a:pt x="329" y="374"/>
                  </a:cubicBezTo>
                  <a:cubicBezTo>
                    <a:pt x="332" y="382"/>
                    <a:pt x="335" y="386"/>
                    <a:pt x="339" y="387"/>
                  </a:cubicBezTo>
                  <a:cubicBezTo>
                    <a:pt x="352" y="385"/>
                    <a:pt x="352" y="385"/>
                    <a:pt x="352" y="385"/>
                  </a:cubicBezTo>
                  <a:cubicBezTo>
                    <a:pt x="356" y="385"/>
                    <a:pt x="356" y="385"/>
                    <a:pt x="356" y="385"/>
                  </a:cubicBezTo>
                  <a:cubicBezTo>
                    <a:pt x="363" y="387"/>
                    <a:pt x="363" y="387"/>
                    <a:pt x="363" y="387"/>
                  </a:cubicBezTo>
                  <a:cubicBezTo>
                    <a:pt x="364" y="387"/>
                    <a:pt x="364" y="387"/>
                    <a:pt x="364" y="387"/>
                  </a:cubicBezTo>
                  <a:cubicBezTo>
                    <a:pt x="364" y="388"/>
                    <a:pt x="364" y="388"/>
                    <a:pt x="364" y="388"/>
                  </a:cubicBezTo>
                  <a:cubicBezTo>
                    <a:pt x="382" y="395"/>
                    <a:pt x="382" y="395"/>
                    <a:pt x="382" y="395"/>
                  </a:cubicBezTo>
                  <a:cubicBezTo>
                    <a:pt x="387" y="395"/>
                    <a:pt x="387" y="395"/>
                    <a:pt x="387" y="395"/>
                  </a:cubicBezTo>
                  <a:cubicBezTo>
                    <a:pt x="388" y="390"/>
                    <a:pt x="388" y="390"/>
                    <a:pt x="388" y="390"/>
                  </a:cubicBezTo>
                  <a:cubicBezTo>
                    <a:pt x="390" y="384"/>
                    <a:pt x="390" y="384"/>
                    <a:pt x="390" y="384"/>
                  </a:cubicBezTo>
                  <a:cubicBezTo>
                    <a:pt x="390" y="383"/>
                    <a:pt x="390" y="383"/>
                    <a:pt x="390" y="383"/>
                  </a:cubicBezTo>
                  <a:cubicBezTo>
                    <a:pt x="391" y="382"/>
                    <a:pt x="391" y="382"/>
                    <a:pt x="391" y="382"/>
                  </a:cubicBezTo>
                  <a:cubicBezTo>
                    <a:pt x="392" y="381"/>
                    <a:pt x="392" y="381"/>
                    <a:pt x="392" y="381"/>
                  </a:cubicBezTo>
                  <a:cubicBezTo>
                    <a:pt x="392" y="380"/>
                    <a:pt x="392" y="380"/>
                    <a:pt x="392" y="380"/>
                  </a:cubicBezTo>
                  <a:cubicBezTo>
                    <a:pt x="399" y="376"/>
                    <a:pt x="399" y="376"/>
                    <a:pt x="399" y="376"/>
                  </a:cubicBezTo>
                  <a:cubicBezTo>
                    <a:pt x="400" y="375"/>
                    <a:pt x="400" y="375"/>
                    <a:pt x="400" y="375"/>
                  </a:cubicBezTo>
                  <a:cubicBezTo>
                    <a:pt x="411" y="365"/>
                    <a:pt x="411" y="365"/>
                    <a:pt x="411" y="365"/>
                  </a:cubicBezTo>
                  <a:cubicBezTo>
                    <a:pt x="413" y="365"/>
                    <a:pt x="413" y="365"/>
                    <a:pt x="413" y="365"/>
                  </a:cubicBezTo>
                  <a:cubicBezTo>
                    <a:pt x="414" y="364"/>
                    <a:pt x="414" y="364"/>
                    <a:pt x="414" y="364"/>
                  </a:cubicBezTo>
                  <a:cubicBezTo>
                    <a:pt x="416" y="364"/>
                    <a:pt x="416" y="364"/>
                    <a:pt x="416" y="364"/>
                  </a:cubicBezTo>
                  <a:cubicBezTo>
                    <a:pt x="426" y="365"/>
                    <a:pt x="426" y="365"/>
                    <a:pt x="426" y="365"/>
                  </a:cubicBezTo>
                  <a:cubicBezTo>
                    <a:pt x="426" y="359"/>
                    <a:pt x="429" y="352"/>
                    <a:pt x="436" y="346"/>
                  </a:cubicBezTo>
                  <a:cubicBezTo>
                    <a:pt x="443" y="341"/>
                    <a:pt x="448" y="338"/>
                    <a:pt x="452" y="339"/>
                  </a:cubicBezTo>
                  <a:cubicBezTo>
                    <a:pt x="458" y="335"/>
                    <a:pt x="458" y="335"/>
                    <a:pt x="458" y="335"/>
                  </a:cubicBezTo>
                  <a:cubicBezTo>
                    <a:pt x="459" y="335"/>
                    <a:pt x="459" y="335"/>
                    <a:pt x="459" y="335"/>
                  </a:cubicBezTo>
                  <a:cubicBezTo>
                    <a:pt x="459" y="333"/>
                    <a:pt x="459" y="333"/>
                    <a:pt x="459" y="333"/>
                  </a:cubicBezTo>
                  <a:cubicBezTo>
                    <a:pt x="464" y="328"/>
                    <a:pt x="464" y="328"/>
                    <a:pt x="464" y="328"/>
                  </a:cubicBezTo>
                  <a:cubicBezTo>
                    <a:pt x="464" y="327"/>
                    <a:pt x="464" y="327"/>
                    <a:pt x="464" y="327"/>
                  </a:cubicBezTo>
                  <a:cubicBezTo>
                    <a:pt x="465" y="327"/>
                    <a:pt x="465" y="327"/>
                    <a:pt x="465" y="327"/>
                  </a:cubicBezTo>
                  <a:cubicBezTo>
                    <a:pt x="466" y="326"/>
                    <a:pt x="466" y="326"/>
                    <a:pt x="466" y="326"/>
                  </a:cubicBezTo>
                  <a:cubicBezTo>
                    <a:pt x="467" y="326"/>
                    <a:pt x="467" y="326"/>
                    <a:pt x="467" y="326"/>
                  </a:cubicBezTo>
                  <a:cubicBezTo>
                    <a:pt x="484" y="322"/>
                    <a:pt x="484" y="322"/>
                    <a:pt x="484" y="322"/>
                  </a:cubicBezTo>
                  <a:cubicBezTo>
                    <a:pt x="494" y="322"/>
                    <a:pt x="494" y="322"/>
                    <a:pt x="494" y="322"/>
                  </a:cubicBezTo>
                  <a:cubicBezTo>
                    <a:pt x="498" y="319"/>
                    <a:pt x="498" y="319"/>
                    <a:pt x="498" y="319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6" y="302"/>
                    <a:pt x="506" y="302"/>
                    <a:pt x="506" y="302"/>
                  </a:cubicBezTo>
                  <a:cubicBezTo>
                    <a:pt x="504" y="301"/>
                    <a:pt x="504" y="301"/>
                    <a:pt x="504" y="301"/>
                  </a:cubicBezTo>
                  <a:cubicBezTo>
                    <a:pt x="498" y="293"/>
                    <a:pt x="494" y="285"/>
                    <a:pt x="492" y="273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2" y="272"/>
                    <a:pt x="492" y="272"/>
                    <a:pt x="492" y="272"/>
                  </a:cubicBezTo>
                  <a:cubicBezTo>
                    <a:pt x="492" y="271"/>
                    <a:pt x="492" y="271"/>
                    <a:pt x="492" y="271"/>
                  </a:cubicBezTo>
                  <a:cubicBezTo>
                    <a:pt x="496" y="248"/>
                    <a:pt x="496" y="248"/>
                    <a:pt x="496" y="248"/>
                  </a:cubicBezTo>
                  <a:cubicBezTo>
                    <a:pt x="496" y="241"/>
                    <a:pt x="498" y="235"/>
                    <a:pt x="503" y="230"/>
                  </a:cubicBezTo>
                  <a:cubicBezTo>
                    <a:pt x="501" y="211"/>
                    <a:pt x="501" y="211"/>
                    <a:pt x="501" y="211"/>
                  </a:cubicBezTo>
                  <a:cubicBezTo>
                    <a:pt x="500" y="209"/>
                    <a:pt x="498" y="207"/>
                    <a:pt x="493" y="206"/>
                  </a:cubicBezTo>
                  <a:cubicBezTo>
                    <a:pt x="459" y="219"/>
                    <a:pt x="459" y="219"/>
                    <a:pt x="459" y="219"/>
                  </a:cubicBezTo>
                  <a:cubicBezTo>
                    <a:pt x="461" y="185"/>
                    <a:pt x="461" y="185"/>
                    <a:pt x="461" y="185"/>
                  </a:cubicBezTo>
                  <a:cubicBezTo>
                    <a:pt x="462" y="179"/>
                    <a:pt x="473" y="170"/>
                    <a:pt x="493" y="158"/>
                  </a:cubicBezTo>
                  <a:cubicBezTo>
                    <a:pt x="483" y="121"/>
                    <a:pt x="483" y="121"/>
                    <a:pt x="483" y="121"/>
                  </a:cubicBezTo>
                  <a:cubicBezTo>
                    <a:pt x="481" y="109"/>
                    <a:pt x="484" y="99"/>
                    <a:pt x="493" y="91"/>
                  </a:cubicBezTo>
                  <a:cubicBezTo>
                    <a:pt x="491" y="84"/>
                    <a:pt x="491" y="84"/>
                    <a:pt x="491" y="84"/>
                  </a:cubicBezTo>
                  <a:cubicBezTo>
                    <a:pt x="480" y="84"/>
                    <a:pt x="480" y="84"/>
                    <a:pt x="480" y="84"/>
                  </a:cubicBezTo>
                  <a:cubicBezTo>
                    <a:pt x="477" y="85"/>
                    <a:pt x="477" y="85"/>
                    <a:pt x="477" y="85"/>
                  </a:cubicBezTo>
                  <a:cubicBezTo>
                    <a:pt x="472" y="100"/>
                    <a:pt x="472" y="100"/>
                    <a:pt x="472" y="100"/>
                  </a:cubicBezTo>
                  <a:cubicBezTo>
                    <a:pt x="467" y="105"/>
                    <a:pt x="463" y="109"/>
                    <a:pt x="459" y="109"/>
                  </a:cubicBezTo>
                  <a:cubicBezTo>
                    <a:pt x="457" y="109"/>
                    <a:pt x="457" y="109"/>
                    <a:pt x="457" y="109"/>
                  </a:cubicBezTo>
                  <a:cubicBezTo>
                    <a:pt x="446" y="101"/>
                    <a:pt x="446" y="101"/>
                    <a:pt x="446" y="101"/>
                  </a:cubicBezTo>
                  <a:cubicBezTo>
                    <a:pt x="445" y="101"/>
                    <a:pt x="445" y="101"/>
                    <a:pt x="445" y="101"/>
                  </a:cubicBezTo>
                  <a:cubicBezTo>
                    <a:pt x="444" y="101"/>
                    <a:pt x="444" y="101"/>
                    <a:pt x="444" y="101"/>
                  </a:cubicBezTo>
                  <a:cubicBezTo>
                    <a:pt x="444" y="100"/>
                    <a:pt x="444" y="100"/>
                    <a:pt x="444" y="100"/>
                  </a:cubicBezTo>
                  <a:cubicBezTo>
                    <a:pt x="444" y="98"/>
                    <a:pt x="444" y="98"/>
                    <a:pt x="444" y="98"/>
                  </a:cubicBezTo>
                  <a:cubicBezTo>
                    <a:pt x="441" y="91"/>
                    <a:pt x="441" y="91"/>
                    <a:pt x="441" y="91"/>
                  </a:cubicBezTo>
                  <a:cubicBezTo>
                    <a:pt x="440" y="80"/>
                    <a:pt x="440" y="80"/>
                    <a:pt x="440" y="80"/>
                  </a:cubicBezTo>
                  <a:cubicBezTo>
                    <a:pt x="440" y="79"/>
                    <a:pt x="440" y="79"/>
                    <a:pt x="440" y="79"/>
                  </a:cubicBezTo>
                  <a:cubicBezTo>
                    <a:pt x="439" y="81"/>
                    <a:pt x="439" y="81"/>
                    <a:pt x="439" y="81"/>
                  </a:cubicBezTo>
                  <a:cubicBezTo>
                    <a:pt x="438" y="84"/>
                    <a:pt x="438" y="84"/>
                    <a:pt x="438" y="84"/>
                  </a:cubicBezTo>
                  <a:cubicBezTo>
                    <a:pt x="419" y="84"/>
                    <a:pt x="419" y="84"/>
                    <a:pt x="419" y="84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69"/>
                    <a:pt x="414" y="69"/>
                    <a:pt x="414" y="69"/>
                  </a:cubicBezTo>
                  <a:cubicBezTo>
                    <a:pt x="414" y="53"/>
                    <a:pt x="414" y="53"/>
                    <a:pt x="414" y="53"/>
                  </a:cubicBezTo>
                  <a:cubicBezTo>
                    <a:pt x="402" y="33"/>
                    <a:pt x="402" y="33"/>
                    <a:pt x="402" y="33"/>
                  </a:cubicBezTo>
                  <a:cubicBezTo>
                    <a:pt x="402" y="16"/>
                    <a:pt x="402" y="16"/>
                    <a:pt x="402" y="16"/>
                  </a:cubicBezTo>
                  <a:lnTo>
                    <a:pt x="398" y="8"/>
                  </a:lnTo>
                  <a:close/>
                </a:path>
              </a:pathLst>
            </a:custGeom>
            <a:grpFill/>
            <a:ln w="12700">
              <a:noFill/>
              <a:miter lim="800000"/>
            </a:ln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7221" name="Freeform 14"/>
            <p:cNvSpPr/>
            <p:nvPr/>
          </p:nvSpPr>
          <p:spPr bwMode="auto">
            <a:xfrm>
              <a:off x="2812011" y="3689923"/>
              <a:ext cx="625256" cy="467956"/>
            </a:xfrm>
            <a:custGeom>
              <a:avLst/>
              <a:gdLst>
                <a:gd name="T0" fmla="*/ 2147483646 w 662"/>
                <a:gd name="T1" fmla="*/ 2147483646 h 506"/>
                <a:gd name="T2" fmla="*/ 2147483646 w 662"/>
                <a:gd name="T3" fmla="*/ 2147483646 h 506"/>
                <a:gd name="T4" fmla="*/ 2147483646 w 662"/>
                <a:gd name="T5" fmla="*/ 2147483646 h 506"/>
                <a:gd name="T6" fmla="*/ 2147483646 w 662"/>
                <a:gd name="T7" fmla="*/ 2147483646 h 506"/>
                <a:gd name="T8" fmla="*/ 2147483646 w 662"/>
                <a:gd name="T9" fmla="*/ 2147483646 h 506"/>
                <a:gd name="T10" fmla="*/ 2147483646 w 662"/>
                <a:gd name="T11" fmla="*/ 2147483646 h 506"/>
                <a:gd name="T12" fmla="*/ 2147483646 w 662"/>
                <a:gd name="T13" fmla="*/ 2147483646 h 506"/>
                <a:gd name="T14" fmla="*/ 2147483646 w 662"/>
                <a:gd name="T15" fmla="*/ 2147483646 h 506"/>
                <a:gd name="T16" fmla="*/ 2147483646 w 662"/>
                <a:gd name="T17" fmla="*/ 2147483646 h 506"/>
                <a:gd name="T18" fmla="*/ 2147483646 w 662"/>
                <a:gd name="T19" fmla="*/ 2147483646 h 506"/>
                <a:gd name="T20" fmla="*/ 2147483646 w 662"/>
                <a:gd name="T21" fmla="*/ 2147483646 h 506"/>
                <a:gd name="T22" fmla="*/ 2147483646 w 662"/>
                <a:gd name="T23" fmla="*/ 2147483646 h 506"/>
                <a:gd name="T24" fmla="*/ 2147483646 w 662"/>
                <a:gd name="T25" fmla="*/ 2147483646 h 506"/>
                <a:gd name="T26" fmla="*/ 2147483646 w 662"/>
                <a:gd name="T27" fmla="*/ 2147483646 h 506"/>
                <a:gd name="T28" fmla="*/ 2147483646 w 662"/>
                <a:gd name="T29" fmla="*/ 2147483646 h 506"/>
                <a:gd name="T30" fmla="*/ 2147483646 w 662"/>
                <a:gd name="T31" fmla="*/ 2147483646 h 506"/>
                <a:gd name="T32" fmla="*/ 2147483646 w 662"/>
                <a:gd name="T33" fmla="*/ 2147483646 h 506"/>
                <a:gd name="T34" fmla="*/ 2147483646 w 662"/>
                <a:gd name="T35" fmla="*/ 2147483646 h 506"/>
                <a:gd name="T36" fmla="*/ 1811222124 w 662"/>
                <a:gd name="T37" fmla="*/ 2147483646 h 506"/>
                <a:gd name="T38" fmla="*/ 2147483646 w 662"/>
                <a:gd name="T39" fmla="*/ 2147483646 h 506"/>
                <a:gd name="T40" fmla="*/ 2147483646 w 662"/>
                <a:gd name="T41" fmla="*/ 2147483646 h 506"/>
                <a:gd name="T42" fmla="*/ 2147483646 w 662"/>
                <a:gd name="T43" fmla="*/ 2147483646 h 506"/>
                <a:gd name="T44" fmla="*/ 2147483646 w 662"/>
                <a:gd name="T45" fmla="*/ 2147483646 h 506"/>
                <a:gd name="T46" fmla="*/ 2147483646 w 662"/>
                <a:gd name="T47" fmla="*/ 2147483646 h 506"/>
                <a:gd name="T48" fmla="*/ 2147483646 w 662"/>
                <a:gd name="T49" fmla="*/ 2147483646 h 506"/>
                <a:gd name="T50" fmla="*/ 2147483646 w 662"/>
                <a:gd name="T51" fmla="*/ 2147483646 h 506"/>
                <a:gd name="T52" fmla="*/ 2147483646 w 662"/>
                <a:gd name="T53" fmla="*/ 2147483646 h 506"/>
                <a:gd name="T54" fmla="*/ 2147483646 w 662"/>
                <a:gd name="T55" fmla="*/ 2147483646 h 506"/>
                <a:gd name="T56" fmla="*/ 2147483646 w 662"/>
                <a:gd name="T57" fmla="*/ 2147483646 h 506"/>
                <a:gd name="T58" fmla="*/ 2147483646 w 662"/>
                <a:gd name="T59" fmla="*/ 2147483646 h 506"/>
                <a:gd name="T60" fmla="*/ 2147483646 w 662"/>
                <a:gd name="T61" fmla="*/ 2147483646 h 506"/>
                <a:gd name="T62" fmla="*/ 2147483646 w 662"/>
                <a:gd name="T63" fmla="*/ 2147483646 h 506"/>
                <a:gd name="T64" fmla="*/ 2147483646 w 662"/>
                <a:gd name="T65" fmla="*/ 2147483646 h 506"/>
                <a:gd name="T66" fmla="*/ 2147483646 w 662"/>
                <a:gd name="T67" fmla="*/ 2147483646 h 506"/>
                <a:gd name="T68" fmla="*/ 2147483646 w 662"/>
                <a:gd name="T69" fmla="*/ 2147483646 h 506"/>
                <a:gd name="T70" fmla="*/ 2147483646 w 662"/>
                <a:gd name="T71" fmla="*/ 2147483646 h 506"/>
                <a:gd name="T72" fmla="*/ 2147483646 w 662"/>
                <a:gd name="T73" fmla="*/ 2147483646 h 506"/>
                <a:gd name="T74" fmla="*/ 2147483646 w 662"/>
                <a:gd name="T75" fmla="*/ 2147483646 h 506"/>
                <a:gd name="T76" fmla="*/ 2147483646 w 662"/>
                <a:gd name="T77" fmla="*/ 2147483646 h 506"/>
                <a:gd name="T78" fmla="*/ 2147483646 w 662"/>
                <a:gd name="T79" fmla="*/ 2147483646 h 506"/>
                <a:gd name="T80" fmla="*/ 2147483646 w 662"/>
                <a:gd name="T81" fmla="*/ 2147483646 h 506"/>
                <a:gd name="T82" fmla="*/ 2147483646 w 662"/>
                <a:gd name="T83" fmla="*/ 2147483646 h 506"/>
                <a:gd name="T84" fmla="*/ 2147483646 w 662"/>
                <a:gd name="T85" fmla="*/ 2147483646 h 506"/>
                <a:gd name="T86" fmla="*/ 2147483646 w 662"/>
                <a:gd name="T87" fmla="*/ 2147483646 h 506"/>
                <a:gd name="T88" fmla="*/ 2147483646 w 662"/>
                <a:gd name="T89" fmla="*/ 2147483646 h 506"/>
                <a:gd name="T90" fmla="*/ 2147483646 w 662"/>
                <a:gd name="T91" fmla="*/ 2147483646 h 506"/>
                <a:gd name="T92" fmla="*/ 2147483646 w 662"/>
                <a:gd name="T93" fmla="*/ 2147483646 h 506"/>
                <a:gd name="T94" fmla="*/ 2147483646 w 662"/>
                <a:gd name="T95" fmla="*/ 2147483646 h 506"/>
                <a:gd name="T96" fmla="*/ 2147483646 w 662"/>
                <a:gd name="T97" fmla="*/ 2147483646 h 506"/>
                <a:gd name="T98" fmla="*/ 2147483646 w 662"/>
                <a:gd name="T99" fmla="*/ 2147483646 h 506"/>
                <a:gd name="T100" fmla="*/ 2147483646 w 662"/>
                <a:gd name="T101" fmla="*/ 2147483646 h 506"/>
                <a:gd name="T102" fmla="*/ 2147483646 w 662"/>
                <a:gd name="T103" fmla="*/ 2147483646 h 506"/>
                <a:gd name="T104" fmla="*/ 2147483646 w 662"/>
                <a:gd name="T105" fmla="*/ 2147483646 h 506"/>
                <a:gd name="T106" fmla="*/ 2147483646 w 662"/>
                <a:gd name="T107" fmla="*/ 2147483646 h 506"/>
                <a:gd name="T108" fmla="*/ 2147483646 w 662"/>
                <a:gd name="T109" fmla="*/ 2147483646 h 506"/>
                <a:gd name="T110" fmla="*/ 2147483646 w 662"/>
                <a:gd name="T111" fmla="*/ 2147483646 h 506"/>
                <a:gd name="T112" fmla="*/ 2147483646 w 662"/>
                <a:gd name="T113" fmla="*/ 2147483646 h 506"/>
                <a:gd name="T114" fmla="*/ 2147483646 w 662"/>
                <a:gd name="T115" fmla="*/ 0 h 506"/>
                <a:gd name="T116" fmla="*/ 2147483646 w 662"/>
                <a:gd name="T117" fmla="*/ 2147483646 h 50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62"/>
                <a:gd name="T178" fmla="*/ 0 h 506"/>
                <a:gd name="T179" fmla="*/ 662 w 662"/>
                <a:gd name="T180" fmla="*/ 506 h 50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62" h="506">
                  <a:moveTo>
                    <a:pt x="530" y="13"/>
                  </a:moveTo>
                  <a:cubicBezTo>
                    <a:pt x="531" y="14"/>
                    <a:pt x="531" y="14"/>
                    <a:pt x="531" y="14"/>
                  </a:cubicBezTo>
                  <a:cubicBezTo>
                    <a:pt x="533" y="16"/>
                    <a:pt x="533" y="16"/>
                    <a:pt x="533" y="16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4" y="43"/>
                    <a:pt x="507" y="48"/>
                    <a:pt x="498" y="48"/>
                  </a:cubicBezTo>
                  <a:cubicBezTo>
                    <a:pt x="496" y="48"/>
                    <a:pt x="496" y="48"/>
                    <a:pt x="496" y="48"/>
                  </a:cubicBezTo>
                  <a:cubicBezTo>
                    <a:pt x="486" y="41"/>
                    <a:pt x="486" y="41"/>
                    <a:pt x="486" y="41"/>
                  </a:cubicBezTo>
                  <a:cubicBezTo>
                    <a:pt x="475" y="42"/>
                    <a:pt x="475" y="42"/>
                    <a:pt x="475" y="42"/>
                  </a:cubicBezTo>
                  <a:cubicBezTo>
                    <a:pt x="454" y="58"/>
                    <a:pt x="454" y="58"/>
                    <a:pt x="454" y="58"/>
                  </a:cubicBezTo>
                  <a:cubicBezTo>
                    <a:pt x="449" y="60"/>
                    <a:pt x="442" y="55"/>
                    <a:pt x="433" y="42"/>
                  </a:cubicBezTo>
                  <a:cubicBezTo>
                    <a:pt x="427" y="56"/>
                    <a:pt x="427" y="56"/>
                    <a:pt x="427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17" y="64"/>
                    <a:pt x="417" y="64"/>
                    <a:pt x="417" y="64"/>
                  </a:cubicBezTo>
                  <a:cubicBezTo>
                    <a:pt x="403" y="64"/>
                    <a:pt x="403" y="64"/>
                    <a:pt x="403" y="64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73" y="81"/>
                    <a:pt x="373" y="81"/>
                    <a:pt x="373" y="81"/>
                  </a:cubicBezTo>
                  <a:cubicBezTo>
                    <a:pt x="367" y="81"/>
                    <a:pt x="367" y="81"/>
                    <a:pt x="367" y="81"/>
                  </a:cubicBezTo>
                  <a:cubicBezTo>
                    <a:pt x="361" y="86"/>
                    <a:pt x="361" y="86"/>
                    <a:pt x="361" y="86"/>
                  </a:cubicBezTo>
                  <a:cubicBezTo>
                    <a:pt x="356" y="91"/>
                    <a:pt x="354" y="95"/>
                    <a:pt x="357" y="99"/>
                  </a:cubicBezTo>
                  <a:cubicBezTo>
                    <a:pt x="364" y="110"/>
                    <a:pt x="364" y="110"/>
                    <a:pt x="364" y="110"/>
                  </a:cubicBezTo>
                  <a:cubicBezTo>
                    <a:pt x="335" y="107"/>
                    <a:pt x="335" y="107"/>
                    <a:pt x="335" y="107"/>
                  </a:cubicBezTo>
                  <a:cubicBezTo>
                    <a:pt x="319" y="119"/>
                    <a:pt x="319" y="119"/>
                    <a:pt x="319" y="119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4" y="134"/>
                    <a:pt x="314" y="134"/>
                    <a:pt x="314" y="134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12" y="136"/>
                    <a:pt x="312" y="136"/>
                    <a:pt x="312" y="136"/>
                  </a:cubicBezTo>
                  <a:cubicBezTo>
                    <a:pt x="297" y="136"/>
                    <a:pt x="297" y="136"/>
                    <a:pt x="297" y="136"/>
                  </a:cubicBezTo>
                  <a:cubicBezTo>
                    <a:pt x="278" y="129"/>
                    <a:pt x="278" y="129"/>
                    <a:pt x="278" y="129"/>
                  </a:cubicBezTo>
                  <a:cubicBezTo>
                    <a:pt x="271" y="128"/>
                    <a:pt x="271" y="128"/>
                    <a:pt x="271" y="128"/>
                  </a:cubicBezTo>
                  <a:cubicBezTo>
                    <a:pt x="257" y="130"/>
                    <a:pt x="257" y="130"/>
                    <a:pt x="257" y="130"/>
                  </a:cubicBezTo>
                  <a:cubicBezTo>
                    <a:pt x="250" y="130"/>
                    <a:pt x="243" y="122"/>
                    <a:pt x="237" y="111"/>
                  </a:cubicBezTo>
                  <a:cubicBezTo>
                    <a:pt x="224" y="106"/>
                    <a:pt x="224" y="106"/>
                    <a:pt x="224" y="106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2" y="121"/>
                    <a:pt x="212" y="121"/>
                    <a:pt x="212" y="121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6" y="134"/>
                    <a:pt x="196" y="134"/>
                    <a:pt x="196" y="134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4" y="135"/>
                    <a:pt x="194" y="135"/>
                    <a:pt x="194" y="135"/>
                  </a:cubicBezTo>
                  <a:cubicBezTo>
                    <a:pt x="183" y="138"/>
                    <a:pt x="183" y="138"/>
                    <a:pt x="183" y="138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35" y="178"/>
                    <a:pt x="135" y="178"/>
                    <a:pt x="135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42" y="164"/>
                    <a:pt x="42" y="164"/>
                    <a:pt x="42" y="164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0" y="178"/>
                    <a:pt x="5" y="182"/>
                    <a:pt x="2" y="18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5" y="209"/>
                    <a:pt x="5" y="209"/>
                    <a:pt x="5" y="209"/>
                  </a:cubicBezTo>
                  <a:cubicBezTo>
                    <a:pt x="31" y="201"/>
                    <a:pt x="31" y="201"/>
                    <a:pt x="31" y="201"/>
                  </a:cubicBezTo>
                  <a:cubicBezTo>
                    <a:pt x="36" y="201"/>
                    <a:pt x="43" y="204"/>
                    <a:pt x="53" y="209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7" y="247"/>
                    <a:pt x="57" y="247"/>
                    <a:pt x="57" y="247"/>
                  </a:cubicBezTo>
                  <a:cubicBezTo>
                    <a:pt x="62" y="248"/>
                    <a:pt x="62" y="248"/>
                    <a:pt x="62" y="248"/>
                  </a:cubicBezTo>
                  <a:cubicBezTo>
                    <a:pt x="85" y="248"/>
                    <a:pt x="85" y="248"/>
                    <a:pt x="85" y="248"/>
                  </a:cubicBezTo>
                  <a:cubicBezTo>
                    <a:pt x="98" y="245"/>
                    <a:pt x="98" y="245"/>
                    <a:pt x="98" y="245"/>
                  </a:cubicBezTo>
                  <a:cubicBezTo>
                    <a:pt x="100" y="243"/>
                    <a:pt x="100" y="243"/>
                    <a:pt x="100" y="243"/>
                  </a:cubicBezTo>
                  <a:cubicBezTo>
                    <a:pt x="109" y="239"/>
                    <a:pt x="116" y="235"/>
                    <a:pt x="126" y="234"/>
                  </a:cubicBezTo>
                  <a:cubicBezTo>
                    <a:pt x="130" y="233"/>
                    <a:pt x="130" y="233"/>
                    <a:pt x="130" y="233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8" y="249"/>
                    <a:pt x="138" y="249"/>
                    <a:pt x="138" y="249"/>
                  </a:cubicBezTo>
                  <a:cubicBezTo>
                    <a:pt x="138" y="250"/>
                    <a:pt x="138" y="250"/>
                    <a:pt x="138" y="250"/>
                  </a:cubicBezTo>
                  <a:cubicBezTo>
                    <a:pt x="142" y="285"/>
                    <a:pt x="142" y="285"/>
                    <a:pt x="142" y="285"/>
                  </a:cubicBezTo>
                  <a:cubicBezTo>
                    <a:pt x="142" y="288"/>
                    <a:pt x="142" y="288"/>
                    <a:pt x="142" y="288"/>
                  </a:cubicBezTo>
                  <a:cubicBezTo>
                    <a:pt x="123" y="308"/>
                    <a:pt x="123" y="308"/>
                    <a:pt x="123" y="308"/>
                  </a:cubicBezTo>
                  <a:cubicBezTo>
                    <a:pt x="122" y="308"/>
                    <a:pt x="122" y="308"/>
                    <a:pt x="122" y="308"/>
                  </a:cubicBezTo>
                  <a:cubicBezTo>
                    <a:pt x="122" y="309"/>
                    <a:pt x="122" y="309"/>
                    <a:pt x="122" y="309"/>
                  </a:cubicBezTo>
                  <a:cubicBezTo>
                    <a:pt x="99" y="320"/>
                    <a:pt x="99" y="320"/>
                    <a:pt x="99" y="320"/>
                  </a:cubicBezTo>
                  <a:cubicBezTo>
                    <a:pt x="92" y="328"/>
                    <a:pt x="92" y="328"/>
                    <a:pt x="92" y="328"/>
                  </a:cubicBezTo>
                  <a:cubicBezTo>
                    <a:pt x="95" y="335"/>
                    <a:pt x="95" y="335"/>
                    <a:pt x="95" y="335"/>
                  </a:cubicBezTo>
                  <a:cubicBezTo>
                    <a:pt x="141" y="339"/>
                    <a:pt x="141" y="339"/>
                    <a:pt x="141" y="339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3" y="341"/>
                    <a:pt x="143" y="341"/>
                    <a:pt x="143" y="341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201" y="350"/>
                    <a:pt x="201" y="350"/>
                    <a:pt x="201" y="350"/>
                  </a:cubicBezTo>
                  <a:cubicBezTo>
                    <a:pt x="201" y="356"/>
                    <a:pt x="201" y="356"/>
                    <a:pt x="201" y="356"/>
                  </a:cubicBezTo>
                  <a:cubicBezTo>
                    <a:pt x="203" y="376"/>
                    <a:pt x="203" y="376"/>
                    <a:pt x="203" y="376"/>
                  </a:cubicBezTo>
                  <a:cubicBezTo>
                    <a:pt x="203" y="378"/>
                    <a:pt x="203" y="378"/>
                    <a:pt x="203" y="378"/>
                  </a:cubicBezTo>
                  <a:cubicBezTo>
                    <a:pt x="204" y="378"/>
                    <a:pt x="204" y="378"/>
                    <a:pt x="204" y="378"/>
                  </a:cubicBezTo>
                  <a:cubicBezTo>
                    <a:pt x="186" y="396"/>
                    <a:pt x="186" y="396"/>
                    <a:pt x="186" y="396"/>
                  </a:cubicBezTo>
                  <a:cubicBezTo>
                    <a:pt x="184" y="419"/>
                    <a:pt x="188" y="433"/>
                    <a:pt x="198" y="436"/>
                  </a:cubicBezTo>
                  <a:cubicBezTo>
                    <a:pt x="231" y="454"/>
                    <a:pt x="231" y="454"/>
                    <a:pt x="231" y="454"/>
                  </a:cubicBezTo>
                  <a:cubicBezTo>
                    <a:pt x="258" y="472"/>
                    <a:pt x="258" y="472"/>
                    <a:pt x="258" y="472"/>
                  </a:cubicBezTo>
                  <a:cubicBezTo>
                    <a:pt x="280" y="461"/>
                    <a:pt x="280" y="461"/>
                    <a:pt x="280" y="461"/>
                  </a:cubicBezTo>
                  <a:cubicBezTo>
                    <a:pt x="282" y="460"/>
                    <a:pt x="282" y="460"/>
                    <a:pt x="282" y="460"/>
                  </a:cubicBezTo>
                  <a:cubicBezTo>
                    <a:pt x="284" y="459"/>
                    <a:pt x="284" y="459"/>
                    <a:pt x="284" y="459"/>
                  </a:cubicBezTo>
                  <a:cubicBezTo>
                    <a:pt x="285" y="460"/>
                    <a:pt x="285" y="460"/>
                    <a:pt x="285" y="460"/>
                  </a:cubicBezTo>
                  <a:cubicBezTo>
                    <a:pt x="319" y="486"/>
                    <a:pt x="319" y="486"/>
                    <a:pt x="319" y="486"/>
                  </a:cubicBezTo>
                  <a:cubicBezTo>
                    <a:pt x="324" y="488"/>
                    <a:pt x="324" y="488"/>
                    <a:pt x="324" y="488"/>
                  </a:cubicBezTo>
                  <a:cubicBezTo>
                    <a:pt x="333" y="477"/>
                    <a:pt x="333" y="477"/>
                    <a:pt x="333" y="477"/>
                  </a:cubicBezTo>
                  <a:cubicBezTo>
                    <a:pt x="335" y="475"/>
                    <a:pt x="335" y="475"/>
                    <a:pt x="335" y="475"/>
                  </a:cubicBezTo>
                  <a:cubicBezTo>
                    <a:pt x="336" y="474"/>
                    <a:pt x="336" y="474"/>
                    <a:pt x="336" y="474"/>
                  </a:cubicBezTo>
                  <a:cubicBezTo>
                    <a:pt x="337" y="474"/>
                    <a:pt x="337" y="474"/>
                    <a:pt x="337" y="474"/>
                  </a:cubicBezTo>
                  <a:cubicBezTo>
                    <a:pt x="338" y="474"/>
                    <a:pt x="338" y="474"/>
                    <a:pt x="338" y="474"/>
                  </a:cubicBezTo>
                  <a:cubicBezTo>
                    <a:pt x="358" y="477"/>
                    <a:pt x="358" y="477"/>
                    <a:pt x="358" y="477"/>
                  </a:cubicBezTo>
                  <a:cubicBezTo>
                    <a:pt x="362" y="442"/>
                    <a:pt x="362" y="442"/>
                    <a:pt x="362" y="442"/>
                  </a:cubicBezTo>
                  <a:cubicBezTo>
                    <a:pt x="388" y="488"/>
                    <a:pt x="388" y="488"/>
                    <a:pt x="388" y="488"/>
                  </a:cubicBezTo>
                  <a:cubicBezTo>
                    <a:pt x="409" y="489"/>
                    <a:pt x="409" y="489"/>
                    <a:pt x="409" y="489"/>
                  </a:cubicBezTo>
                  <a:cubicBezTo>
                    <a:pt x="412" y="490"/>
                    <a:pt x="412" y="490"/>
                    <a:pt x="412" y="490"/>
                  </a:cubicBezTo>
                  <a:cubicBezTo>
                    <a:pt x="414" y="490"/>
                    <a:pt x="414" y="490"/>
                    <a:pt x="414" y="490"/>
                  </a:cubicBezTo>
                  <a:cubicBezTo>
                    <a:pt x="414" y="492"/>
                    <a:pt x="414" y="492"/>
                    <a:pt x="414" y="492"/>
                  </a:cubicBezTo>
                  <a:cubicBezTo>
                    <a:pt x="414" y="506"/>
                    <a:pt x="414" y="506"/>
                    <a:pt x="414" y="506"/>
                  </a:cubicBezTo>
                  <a:cubicBezTo>
                    <a:pt x="422" y="503"/>
                    <a:pt x="422" y="503"/>
                    <a:pt x="422" y="503"/>
                  </a:cubicBezTo>
                  <a:cubicBezTo>
                    <a:pt x="457" y="457"/>
                    <a:pt x="457" y="457"/>
                    <a:pt x="457" y="457"/>
                  </a:cubicBezTo>
                  <a:cubicBezTo>
                    <a:pt x="472" y="479"/>
                    <a:pt x="472" y="479"/>
                    <a:pt x="472" y="479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1"/>
                    <a:pt x="472" y="471"/>
                    <a:pt x="472" y="471"/>
                  </a:cubicBezTo>
                  <a:cubicBezTo>
                    <a:pt x="472" y="470"/>
                    <a:pt x="472" y="470"/>
                    <a:pt x="472" y="470"/>
                  </a:cubicBezTo>
                  <a:cubicBezTo>
                    <a:pt x="483" y="449"/>
                    <a:pt x="483" y="449"/>
                    <a:pt x="483" y="449"/>
                  </a:cubicBezTo>
                  <a:cubicBezTo>
                    <a:pt x="492" y="433"/>
                    <a:pt x="492" y="433"/>
                    <a:pt x="492" y="433"/>
                  </a:cubicBezTo>
                  <a:cubicBezTo>
                    <a:pt x="518" y="433"/>
                    <a:pt x="518" y="433"/>
                    <a:pt x="518" y="433"/>
                  </a:cubicBezTo>
                  <a:cubicBezTo>
                    <a:pt x="523" y="403"/>
                    <a:pt x="523" y="403"/>
                    <a:pt x="523" y="403"/>
                  </a:cubicBezTo>
                  <a:cubicBezTo>
                    <a:pt x="526" y="403"/>
                    <a:pt x="526" y="403"/>
                    <a:pt x="526" y="403"/>
                  </a:cubicBezTo>
                  <a:cubicBezTo>
                    <a:pt x="528" y="404"/>
                    <a:pt x="528" y="404"/>
                    <a:pt x="528" y="404"/>
                  </a:cubicBezTo>
                  <a:cubicBezTo>
                    <a:pt x="548" y="407"/>
                    <a:pt x="548" y="407"/>
                    <a:pt x="548" y="407"/>
                  </a:cubicBezTo>
                  <a:cubicBezTo>
                    <a:pt x="550" y="397"/>
                    <a:pt x="550" y="397"/>
                    <a:pt x="550" y="397"/>
                  </a:cubicBezTo>
                  <a:cubicBezTo>
                    <a:pt x="543" y="380"/>
                    <a:pt x="543" y="380"/>
                    <a:pt x="543" y="380"/>
                  </a:cubicBezTo>
                  <a:cubicBezTo>
                    <a:pt x="543" y="378"/>
                    <a:pt x="543" y="378"/>
                    <a:pt x="543" y="378"/>
                  </a:cubicBezTo>
                  <a:cubicBezTo>
                    <a:pt x="547" y="366"/>
                    <a:pt x="547" y="366"/>
                    <a:pt x="547" y="366"/>
                  </a:cubicBezTo>
                  <a:cubicBezTo>
                    <a:pt x="547" y="364"/>
                    <a:pt x="547" y="364"/>
                    <a:pt x="547" y="364"/>
                  </a:cubicBezTo>
                  <a:cubicBezTo>
                    <a:pt x="548" y="363"/>
                    <a:pt x="548" y="363"/>
                    <a:pt x="548" y="363"/>
                  </a:cubicBezTo>
                  <a:cubicBezTo>
                    <a:pt x="549" y="363"/>
                    <a:pt x="549" y="363"/>
                    <a:pt x="549" y="363"/>
                  </a:cubicBezTo>
                  <a:cubicBezTo>
                    <a:pt x="549" y="362"/>
                    <a:pt x="549" y="362"/>
                    <a:pt x="549" y="362"/>
                  </a:cubicBezTo>
                  <a:cubicBezTo>
                    <a:pt x="604" y="333"/>
                    <a:pt x="604" y="333"/>
                    <a:pt x="604" y="333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3"/>
                    <a:pt x="602" y="303"/>
                    <a:pt x="602" y="303"/>
                  </a:cubicBezTo>
                  <a:cubicBezTo>
                    <a:pt x="612" y="282"/>
                    <a:pt x="612" y="282"/>
                    <a:pt x="612" y="282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31" y="239"/>
                    <a:pt x="631" y="239"/>
                    <a:pt x="631" y="239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46" y="224"/>
                    <a:pt x="646" y="224"/>
                    <a:pt x="646" y="224"/>
                  </a:cubicBezTo>
                  <a:cubicBezTo>
                    <a:pt x="655" y="208"/>
                    <a:pt x="655" y="208"/>
                    <a:pt x="655" y="208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62" y="193"/>
                    <a:pt x="662" y="193"/>
                    <a:pt x="662" y="193"/>
                  </a:cubicBezTo>
                  <a:cubicBezTo>
                    <a:pt x="656" y="177"/>
                    <a:pt x="656" y="177"/>
                    <a:pt x="656" y="177"/>
                  </a:cubicBezTo>
                  <a:cubicBezTo>
                    <a:pt x="656" y="176"/>
                    <a:pt x="656" y="176"/>
                    <a:pt x="656" y="176"/>
                  </a:cubicBezTo>
                  <a:cubicBezTo>
                    <a:pt x="655" y="176"/>
                    <a:pt x="655" y="176"/>
                    <a:pt x="655" y="176"/>
                  </a:cubicBezTo>
                  <a:cubicBezTo>
                    <a:pt x="655" y="159"/>
                    <a:pt x="655" y="159"/>
                    <a:pt x="655" y="159"/>
                  </a:cubicBezTo>
                  <a:cubicBezTo>
                    <a:pt x="646" y="159"/>
                    <a:pt x="646" y="159"/>
                    <a:pt x="646" y="159"/>
                  </a:cubicBezTo>
                  <a:cubicBezTo>
                    <a:pt x="630" y="167"/>
                    <a:pt x="630" y="167"/>
                    <a:pt x="630" y="167"/>
                  </a:cubicBezTo>
                  <a:cubicBezTo>
                    <a:pt x="623" y="172"/>
                    <a:pt x="612" y="170"/>
                    <a:pt x="599" y="162"/>
                  </a:cubicBezTo>
                  <a:cubicBezTo>
                    <a:pt x="593" y="157"/>
                    <a:pt x="593" y="147"/>
                    <a:pt x="596" y="131"/>
                  </a:cubicBezTo>
                  <a:cubicBezTo>
                    <a:pt x="588" y="130"/>
                    <a:pt x="588" y="130"/>
                    <a:pt x="588" y="130"/>
                  </a:cubicBezTo>
                  <a:cubicBezTo>
                    <a:pt x="584" y="135"/>
                    <a:pt x="584" y="135"/>
                    <a:pt x="584" y="135"/>
                  </a:cubicBezTo>
                  <a:cubicBezTo>
                    <a:pt x="574" y="146"/>
                    <a:pt x="567" y="152"/>
                    <a:pt x="565" y="152"/>
                  </a:cubicBezTo>
                  <a:cubicBezTo>
                    <a:pt x="563" y="152"/>
                    <a:pt x="562" y="152"/>
                    <a:pt x="560" y="151"/>
                  </a:cubicBezTo>
                  <a:cubicBezTo>
                    <a:pt x="559" y="148"/>
                    <a:pt x="556" y="143"/>
                    <a:pt x="556" y="134"/>
                  </a:cubicBezTo>
                  <a:cubicBezTo>
                    <a:pt x="556" y="125"/>
                    <a:pt x="556" y="118"/>
                    <a:pt x="560" y="116"/>
                  </a:cubicBezTo>
                  <a:cubicBezTo>
                    <a:pt x="562" y="113"/>
                    <a:pt x="564" y="112"/>
                    <a:pt x="566" y="114"/>
                  </a:cubicBezTo>
                  <a:cubicBezTo>
                    <a:pt x="586" y="77"/>
                    <a:pt x="586" y="77"/>
                    <a:pt x="586" y="77"/>
                  </a:cubicBezTo>
                  <a:cubicBezTo>
                    <a:pt x="591" y="63"/>
                    <a:pt x="591" y="63"/>
                    <a:pt x="591" y="63"/>
                  </a:cubicBezTo>
                  <a:cubicBezTo>
                    <a:pt x="594" y="48"/>
                    <a:pt x="594" y="48"/>
                    <a:pt x="594" y="48"/>
                  </a:cubicBezTo>
                  <a:cubicBezTo>
                    <a:pt x="583" y="38"/>
                    <a:pt x="583" y="38"/>
                    <a:pt x="583" y="38"/>
                  </a:cubicBezTo>
                  <a:cubicBezTo>
                    <a:pt x="580" y="35"/>
                    <a:pt x="579" y="28"/>
                    <a:pt x="581" y="17"/>
                  </a:cubicBezTo>
                  <a:cubicBezTo>
                    <a:pt x="581" y="11"/>
                    <a:pt x="581" y="11"/>
                    <a:pt x="581" y="11"/>
                  </a:cubicBezTo>
                  <a:cubicBezTo>
                    <a:pt x="581" y="7"/>
                    <a:pt x="579" y="3"/>
                    <a:pt x="574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71" y="3"/>
                    <a:pt x="571" y="3"/>
                    <a:pt x="571" y="3"/>
                  </a:cubicBezTo>
                  <a:cubicBezTo>
                    <a:pt x="568" y="12"/>
                    <a:pt x="561" y="16"/>
                    <a:pt x="549" y="13"/>
                  </a:cubicBezTo>
                  <a:cubicBezTo>
                    <a:pt x="544" y="11"/>
                    <a:pt x="537" y="11"/>
                    <a:pt x="530" y="13"/>
                  </a:cubicBezTo>
                  <a:close/>
                </a:path>
              </a:pathLst>
            </a:custGeom>
            <a:grpFill/>
            <a:ln w="12700">
              <a:noFill/>
              <a:miter lim="800000"/>
            </a:ln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7222" name="Freeform 15"/>
            <p:cNvSpPr/>
            <p:nvPr/>
          </p:nvSpPr>
          <p:spPr bwMode="auto">
            <a:xfrm>
              <a:off x="2899362" y="3177258"/>
              <a:ext cx="354006" cy="353202"/>
            </a:xfrm>
            <a:custGeom>
              <a:avLst/>
              <a:gdLst>
                <a:gd name="T0" fmla="*/ 2147483646 w 374"/>
                <a:gd name="T1" fmla="*/ 2147483646 h 381"/>
                <a:gd name="T2" fmla="*/ 2147483646 w 374"/>
                <a:gd name="T3" fmla="*/ 2147483646 h 381"/>
                <a:gd name="T4" fmla="*/ 2147483646 w 374"/>
                <a:gd name="T5" fmla="*/ 2147483646 h 381"/>
                <a:gd name="T6" fmla="*/ 2147483646 w 374"/>
                <a:gd name="T7" fmla="*/ 2147483646 h 381"/>
                <a:gd name="T8" fmla="*/ 2147483646 w 374"/>
                <a:gd name="T9" fmla="*/ 2147483646 h 381"/>
                <a:gd name="T10" fmla="*/ 2147483646 w 374"/>
                <a:gd name="T11" fmla="*/ 2147483646 h 381"/>
                <a:gd name="T12" fmla="*/ 2147483646 w 374"/>
                <a:gd name="T13" fmla="*/ 2147483646 h 381"/>
                <a:gd name="T14" fmla="*/ 2147483646 w 374"/>
                <a:gd name="T15" fmla="*/ 2147483646 h 381"/>
                <a:gd name="T16" fmla="*/ 2147483646 w 374"/>
                <a:gd name="T17" fmla="*/ 2147483646 h 381"/>
                <a:gd name="T18" fmla="*/ 2147483646 w 374"/>
                <a:gd name="T19" fmla="*/ 2147483646 h 381"/>
                <a:gd name="T20" fmla="*/ 2147483646 w 374"/>
                <a:gd name="T21" fmla="*/ 2147483646 h 381"/>
                <a:gd name="T22" fmla="*/ 2147483646 w 374"/>
                <a:gd name="T23" fmla="*/ 2147483646 h 381"/>
                <a:gd name="T24" fmla="*/ 2147483646 w 374"/>
                <a:gd name="T25" fmla="*/ 2147483646 h 381"/>
                <a:gd name="T26" fmla="*/ 2147483646 w 374"/>
                <a:gd name="T27" fmla="*/ 2147483646 h 381"/>
                <a:gd name="T28" fmla="*/ 0 w 374"/>
                <a:gd name="T29" fmla="*/ 2147483646 h 381"/>
                <a:gd name="T30" fmla="*/ 2147483646 w 374"/>
                <a:gd name="T31" fmla="*/ 2147483646 h 381"/>
                <a:gd name="T32" fmla="*/ 2147483646 w 374"/>
                <a:gd name="T33" fmla="*/ 2147483646 h 381"/>
                <a:gd name="T34" fmla="*/ 2147483646 w 374"/>
                <a:gd name="T35" fmla="*/ 2147483646 h 381"/>
                <a:gd name="T36" fmla="*/ 2147483646 w 374"/>
                <a:gd name="T37" fmla="*/ 2147483646 h 381"/>
                <a:gd name="T38" fmla="*/ 2147483646 w 374"/>
                <a:gd name="T39" fmla="*/ 2147483646 h 381"/>
                <a:gd name="T40" fmla="*/ 2147483646 w 374"/>
                <a:gd name="T41" fmla="*/ 2147483646 h 381"/>
                <a:gd name="T42" fmla="*/ 2147483646 w 374"/>
                <a:gd name="T43" fmla="*/ 2147483646 h 381"/>
                <a:gd name="T44" fmla="*/ 2147483646 w 374"/>
                <a:gd name="T45" fmla="*/ 2147483646 h 381"/>
                <a:gd name="T46" fmla="*/ 2147483646 w 374"/>
                <a:gd name="T47" fmla="*/ 2147483646 h 381"/>
                <a:gd name="T48" fmla="*/ 2147483646 w 374"/>
                <a:gd name="T49" fmla="*/ 2147483646 h 381"/>
                <a:gd name="T50" fmla="*/ 2147483646 w 374"/>
                <a:gd name="T51" fmla="*/ 2147483646 h 381"/>
                <a:gd name="T52" fmla="*/ 2147483646 w 374"/>
                <a:gd name="T53" fmla="*/ 2147483646 h 381"/>
                <a:gd name="T54" fmla="*/ 2147483646 w 374"/>
                <a:gd name="T55" fmla="*/ 2147483646 h 381"/>
                <a:gd name="T56" fmla="*/ 2147483646 w 374"/>
                <a:gd name="T57" fmla="*/ 2147483646 h 381"/>
                <a:gd name="T58" fmla="*/ 2147483646 w 374"/>
                <a:gd name="T59" fmla="*/ 2147483646 h 381"/>
                <a:gd name="T60" fmla="*/ 2147483646 w 374"/>
                <a:gd name="T61" fmla="*/ 2147483646 h 381"/>
                <a:gd name="T62" fmla="*/ 2147483646 w 374"/>
                <a:gd name="T63" fmla="*/ 2147483646 h 381"/>
                <a:gd name="T64" fmla="*/ 2147483646 w 374"/>
                <a:gd name="T65" fmla="*/ 2147483646 h 381"/>
                <a:gd name="T66" fmla="*/ 2147483646 w 374"/>
                <a:gd name="T67" fmla="*/ 2147483646 h 381"/>
                <a:gd name="T68" fmla="*/ 2147483646 w 374"/>
                <a:gd name="T69" fmla="*/ 2147483646 h 381"/>
                <a:gd name="T70" fmla="*/ 2147483646 w 374"/>
                <a:gd name="T71" fmla="*/ 2147483646 h 381"/>
                <a:gd name="T72" fmla="*/ 2147483646 w 374"/>
                <a:gd name="T73" fmla="*/ 2147483646 h 381"/>
                <a:gd name="T74" fmla="*/ 2147483646 w 374"/>
                <a:gd name="T75" fmla="*/ 2147483646 h 381"/>
                <a:gd name="T76" fmla="*/ 2147483646 w 374"/>
                <a:gd name="T77" fmla="*/ 2147483646 h 381"/>
                <a:gd name="T78" fmla="*/ 2147483646 w 374"/>
                <a:gd name="T79" fmla="*/ 2147483646 h 381"/>
                <a:gd name="T80" fmla="*/ 2147483646 w 374"/>
                <a:gd name="T81" fmla="*/ 2147483646 h 381"/>
                <a:gd name="T82" fmla="*/ 2147483646 w 374"/>
                <a:gd name="T83" fmla="*/ 2147483646 h 381"/>
                <a:gd name="T84" fmla="*/ 2147483646 w 374"/>
                <a:gd name="T85" fmla="*/ 2147483646 h 381"/>
                <a:gd name="T86" fmla="*/ 2147483646 w 374"/>
                <a:gd name="T87" fmla="*/ 2147483646 h 381"/>
                <a:gd name="T88" fmla="*/ 2147483646 w 374"/>
                <a:gd name="T89" fmla="*/ 2147483646 h 381"/>
                <a:gd name="T90" fmla="*/ 2147483646 w 374"/>
                <a:gd name="T91" fmla="*/ 2147483646 h 381"/>
                <a:gd name="T92" fmla="*/ 2147483646 w 374"/>
                <a:gd name="T93" fmla="*/ 2147483646 h 38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74"/>
                <a:gd name="T142" fmla="*/ 0 h 381"/>
                <a:gd name="T143" fmla="*/ 374 w 374"/>
                <a:gd name="T144" fmla="*/ 381 h 38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74" h="381">
                  <a:moveTo>
                    <a:pt x="374" y="77"/>
                  </a:moveTo>
                  <a:cubicBezTo>
                    <a:pt x="366" y="60"/>
                    <a:pt x="366" y="60"/>
                    <a:pt x="366" y="60"/>
                  </a:cubicBezTo>
                  <a:cubicBezTo>
                    <a:pt x="355" y="43"/>
                    <a:pt x="355" y="43"/>
                    <a:pt x="355" y="43"/>
                  </a:cubicBezTo>
                  <a:cubicBezTo>
                    <a:pt x="342" y="40"/>
                    <a:pt x="342" y="40"/>
                    <a:pt x="342" y="40"/>
                  </a:cubicBezTo>
                  <a:cubicBezTo>
                    <a:pt x="341" y="40"/>
                    <a:pt x="341" y="40"/>
                    <a:pt x="341" y="40"/>
                  </a:cubicBezTo>
                  <a:cubicBezTo>
                    <a:pt x="341" y="39"/>
                    <a:pt x="341" y="39"/>
                    <a:pt x="341" y="39"/>
                  </a:cubicBezTo>
                  <a:cubicBezTo>
                    <a:pt x="340" y="39"/>
                    <a:pt x="340" y="39"/>
                    <a:pt x="340" y="39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7" y="34"/>
                    <a:pt x="327" y="34"/>
                    <a:pt x="327" y="34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6" y="36"/>
                    <a:pt x="306" y="36"/>
                    <a:pt x="306" y="36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2" y="30"/>
                    <a:pt x="292" y="30"/>
                    <a:pt x="292" y="30"/>
                  </a:cubicBezTo>
                  <a:cubicBezTo>
                    <a:pt x="291" y="30"/>
                    <a:pt x="291" y="30"/>
                    <a:pt x="291" y="30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69" y="6"/>
                    <a:pt x="269" y="6"/>
                    <a:pt x="269" y="6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47" y="11"/>
                    <a:pt x="247" y="11"/>
                    <a:pt x="247" y="11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4" y="79"/>
                    <a:pt x="214" y="79"/>
                    <a:pt x="214" y="79"/>
                  </a:cubicBezTo>
                  <a:cubicBezTo>
                    <a:pt x="213" y="79"/>
                    <a:pt x="213" y="79"/>
                    <a:pt x="213" y="79"/>
                  </a:cubicBezTo>
                  <a:cubicBezTo>
                    <a:pt x="203" y="90"/>
                    <a:pt x="203" y="90"/>
                    <a:pt x="203" y="90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89" y="116"/>
                    <a:pt x="189" y="116"/>
                    <a:pt x="189" y="116"/>
                  </a:cubicBezTo>
                  <a:cubicBezTo>
                    <a:pt x="179" y="123"/>
                    <a:pt x="171" y="131"/>
                    <a:pt x="163" y="137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0" y="161"/>
                    <a:pt x="141" y="168"/>
                    <a:pt x="126" y="174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97" y="216"/>
                    <a:pt x="97" y="216"/>
                    <a:pt x="97" y="216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17"/>
                    <a:pt x="96" y="217"/>
                    <a:pt x="96" y="217"/>
                  </a:cubicBezTo>
                  <a:cubicBezTo>
                    <a:pt x="94" y="217"/>
                    <a:pt x="94" y="217"/>
                    <a:pt x="94" y="217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26" y="300"/>
                    <a:pt x="26" y="300"/>
                    <a:pt x="26" y="300"/>
                  </a:cubicBezTo>
                  <a:cubicBezTo>
                    <a:pt x="41" y="308"/>
                    <a:pt x="41" y="308"/>
                    <a:pt x="41" y="308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51" y="320"/>
                    <a:pt x="55" y="327"/>
                    <a:pt x="55" y="332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3" y="354"/>
                    <a:pt x="53" y="354"/>
                    <a:pt x="53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63" y="341"/>
                    <a:pt x="63" y="341"/>
                    <a:pt x="63" y="341"/>
                  </a:cubicBezTo>
                  <a:cubicBezTo>
                    <a:pt x="66" y="341"/>
                    <a:pt x="66" y="341"/>
                    <a:pt x="66" y="341"/>
                  </a:cubicBezTo>
                  <a:cubicBezTo>
                    <a:pt x="82" y="346"/>
                    <a:pt x="82" y="346"/>
                    <a:pt x="82" y="346"/>
                  </a:cubicBezTo>
                  <a:cubicBezTo>
                    <a:pt x="83" y="351"/>
                    <a:pt x="83" y="351"/>
                    <a:pt x="83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0" y="345"/>
                    <a:pt x="90" y="345"/>
                    <a:pt x="90" y="345"/>
                  </a:cubicBezTo>
                  <a:cubicBezTo>
                    <a:pt x="89" y="343"/>
                    <a:pt x="89" y="343"/>
                    <a:pt x="89" y="343"/>
                  </a:cubicBezTo>
                  <a:cubicBezTo>
                    <a:pt x="100" y="325"/>
                    <a:pt x="100" y="325"/>
                    <a:pt x="100" y="325"/>
                  </a:cubicBezTo>
                  <a:cubicBezTo>
                    <a:pt x="102" y="320"/>
                    <a:pt x="108" y="318"/>
                    <a:pt x="115" y="320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45" y="307"/>
                    <a:pt x="145" y="307"/>
                    <a:pt x="145" y="307"/>
                  </a:cubicBezTo>
                  <a:cubicBezTo>
                    <a:pt x="145" y="294"/>
                    <a:pt x="145" y="294"/>
                    <a:pt x="145" y="294"/>
                  </a:cubicBezTo>
                  <a:cubicBezTo>
                    <a:pt x="149" y="281"/>
                    <a:pt x="149" y="281"/>
                    <a:pt x="149" y="281"/>
                  </a:cubicBezTo>
                  <a:cubicBezTo>
                    <a:pt x="149" y="280"/>
                    <a:pt x="149" y="280"/>
                    <a:pt x="149" y="280"/>
                  </a:cubicBezTo>
                  <a:cubicBezTo>
                    <a:pt x="150" y="279"/>
                    <a:pt x="150" y="279"/>
                    <a:pt x="150" y="279"/>
                  </a:cubicBezTo>
                  <a:cubicBezTo>
                    <a:pt x="151" y="278"/>
                    <a:pt x="151" y="278"/>
                    <a:pt x="151" y="278"/>
                  </a:cubicBezTo>
                  <a:cubicBezTo>
                    <a:pt x="158" y="273"/>
                    <a:pt x="158" y="273"/>
                    <a:pt x="158" y="273"/>
                  </a:cubicBezTo>
                  <a:cubicBezTo>
                    <a:pt x="158" y="272"/>
                    <a:pt x="158" y="272"/>
                    <a:pt x="158" y="272"/>
                  </a:cubicBezTo>
                  <a:cubicBezTo>
                    <a:pt x="159" y="272"/>
                    <a:pt x="159" y="272"/>
                    <a:pt x="159" y="272"/>
                  </a:cubicBezTo>
                  <a:cubicBezTo>
                    <a:pt x="160" y="273"/>
                    <a:pt x="160" y="273"/>
                    <a:pt x="160" y="273"/>
                  </a:cubicBezTo>
                  <a:cubicBezTo>
                    <a:pt x="176" y="275"/>
                    <a:pt x="176" y="275"/>
                    <a:pt x="176" y="275"/>
                  </a:cubicBezTo>
                  <a:cubicBezTo>
                    <a:pt x="176" y="278"/>
                    <a:pt x="176" y="278"/>
                    <a:pt x="176" y="278"/>
                  </a:cubicBezTo>
                  <a:cubicBezTo>
                    <a:pt x="179" y="290"/>
                    <a:pt x="179" y="290"/>
                    <a:pt x="179" y="290"/>
                  </a:cubicBezTo>
                  <a:cubicBezTo>
                    <a:pt x="179" y="297"/>
                    <a:pt x="179" y="297"/>
                    <a:pt x="179" y="297"/>
                  </a:cubicBezTo>
                  <a:cubicBezTo>
                    <a:pt x="182" y="306"/>
                    <a:pt x="182" y="306"/>
                    <a:pt x="182" y="306"/>
                  </a:cubicBezTo>
                  <a:cubicBezTo>
                    <a:pt x="186" y="307"/>
                    <a:pt x="186" y="307"/>
                    <a:pt x="186" y="307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299"/>
                    <a:pt x="191" y="299"/>
                    <a:pt x="191" y="299"/>
                  </a:cubicBezTo>
                  <a:cubicBezTo>
                    <a:pt x="200" y="287"/>
                    <a:pt x="200" y="287"/>
                    <a:pt x="200" y="287"/>
                  </a:cubicBezTo>
                  <a:cubicBezTo>
                    <a:pt x="201" y="285"/>
                    <a:pt x="201" y="285"/>
                    <a:pt x="201" y="285"/>
                  </a:cubicBezTo>
                  <a:cubicBezTo>
                    <a:pt x="212" y="280"/>
                    <a:pt x="212" y="280"/>
                    <a:pt x="212" y="280"/>
                  </a:cubicBezTo>
                  <a:cubicBezTo>
                    <a:pt x="213" y="280"/>
                    <a:pt x="213" y="280"/>
                    <a:pt x="213" y="280"/>
                  </a:cubicBezTo>
                  <a:cubicBezTo>
                    <a:pt x="214" y="279"/>
                    <a:pt x="214" y="279"/>
                    <a:pt x="214" y="279"/>
                  </a:cubicBezTo>
                  <a:cubicBezTo>
                    <a:pt x="228" y="283"/>
                    <a:pt x="228" y="283"/>
                    <a:pt x="228" y="283"/>
                  </a:cubicBezTo>
                  <a:cubicBezTo>
                    <a:pt x="229" y="283"/>
                    <a:pt x="229" y="283"/>
                    <a:pt x="229" y="283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39" y="299"/>
                    <a:pt x="239" y="299"/>
                    <a:pt x="239" y="299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6"/>
                    <a:pt x="249" y="336"/>
                    <a:pt x="249" y="336"/>
                  </a:cubicBezTo>
                  <a:cubicBezTo>
                    <a:pt x="249" y="350"/>
                    <a:pt x="249" y="350"/>
                    <a:pt x="249" y="350"/>
                  </a:cubicBezTo>
                  <a:cubicBezTo>
                    <a:pt x="252" y="357"/>
                    <a:pt x="252" y="357"/>
                    <a:pt x="252" y="357"/>
                  </a:cubicBezTo>
                  <a:cubicBezTo>
                    <a:pt x="255" y="357"/>
                    <a:pt x="255" y="357"/>
                    <a:pt x="255" y="357"/>
                  </a:cubicBezTo>
                  <a:cubicBezTo>
                    <a:pt x="260" y="351"/>
                    <a:pt x="260" y="351"/>
                    <a:pt x="260" y="351"/>
                  </a:cubicBezTo>
                  <a:cubicBezTo>
                    <a:pt x="261" y="349"/>
                    <a:pt x="261" y="349"/>
                    <a:pt x="261" y="349"/>
                  </a:cubicBezTo>
                  <a:cubicBezTo>
                    <a:pt x="273" y="357"/>
                    <a:pt x="273" y="357"/>
                    <a:pt x="273" y="357"/>
                  </a:cubicBezTo>
                  <a:cubicBezTo>
                    <a:pt x="274" y="357"/>
                    <a:pt x="274" y="357"/>
                    <a:pt x="274" y="357"/>
                  </a:cubicBezTo>
                  <a:cubicBezTo>
                    <a:pt x="276" y="357"/>
                    <a:pt x="276" y="357"/>
                    <a:pt x="276" y="357"/>
                  </a:cubicBezTo>
                  <a:cubicBezTo>
                    <a:pt x="276" y="359"/>
                    <a:pt x="276" y="359"/>
                    <a:pt x="276" y="359"/>
                  </a:cubicBezTo>
                  <a:cubicBezTo>
                    <a:pt x="276" y="360"/>
                    <a:pt x="276" y="360"/>
                    <a:pt x="276" y="360"/>
                  </a:cubicBezTo>
                  <a:cubicBezTo>
                    <a:pt x="280" y="378"/>
                    <a:pt x="280" y="378"/>
                    <a:pt x="280" y="378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86" y="379"/>
                    <a:pt x="286" y="379"/>
                    <a:pt x="286" y="379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1" y="364"/>
                    <a:pt x="291" y="364"/>
                    <a:pt x="291" y="364"/>
                  </a:cubicBezTo>
                  <a:cubicBezTo>
                    <a:pt x="292" y="362"/>
                    <a:pt x="292" y="362"/>
                    <a:pt x="292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5" y="362"/>
                    <a:pt x="295" y="362"/>
                    <a:pt x="295" y="362"/>
                  </a:cubicBezTo>
                  <a:cubicBezTo>
                    <a:pt x="302" y="358"/>
                    <a:pt x="302" y="358"/>
                    <a:pt x="302" y="358"/>
                  </a:cubicBezTo>
                  <a:cubicBezTo>
                    <a:pt x="303" y="358"/>
                    <a:pt x="303" y="358"/>
                    <a:pt x="303" y="358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12" y="357"/>
                    <a:pt x="312" y="357"/>
                    <a:pt x="312" y="357"/>
                  </a:cubicBezTo>
                  <a:cubicBezTo>
                    <a:pt x="310" y="351"/>
                    <a:pt x="310" y="351"/>
                    <a:pt x="310" y="351"/>
                  </a:cubicBezTo>
                  <a:cubicBezTo>
                    <a:pt x="310" y="349"/>
                    <a:pt x="310" y="349"/>
                    <a:pt x="310" y="349"/>
                  </a:cubicBezTo>
                  <a:cubicBezTo>
                    <a:pt x="305" y="300"/>
                    <a:pt x="305" y="300"/>
                    <a:pt x="305" y="300"/>
                  </a:cubicBezTo>
                  <a:cubicBezTo>
                    <a:pt x="285" y="267"/>
                    <a:pt x="285" y="267"/>
                    <a:pt x="285" y="267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4" y="193"/>
                    <a:pt x="244" y="193"/>
                    <a:pt x="244" y="193"/>
                  </a:cubicBezTo>
                  <a:cubicBezTo>
                    <a:pt x="231" y="171"/>
                    <a:pt x="231" y="171"/>
                    <a:pt x="231" y="171"/>
                  </a:cubicBezTo>
                  <a:cubicBezTo>
                    <a:pt x="231" y="170"/>
                    <a:pt x="231" y="170"/>
                    <a:pt x="231" y="170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1" y="167"/>
                    <a:pt x="231" y="167"/>
                    <a:pt x="231" y="167"/>
                  </a:cubicBezTo>
                  <a:cubicBezTo>
                    <a:pt x="238" y="139"/>
                    <a:pt x="238" y="139"/>
                    <a:pt x="238" y="139"/>
                  </a:cubicBezTo>
                  <a:cubicBezTo>
                    <a:pt x="240" y="139"/>
                    <a:pt x="240" y="139"/>
                    <a:pt x="240" y="139"/>
                  </a:cubicBezTo>
                  <a:cubicBezTo>
                    <a:pt x="242" y="139"/>
                    <a:pt x="242" y="139"/>
                    <a:pt x="242" y="139"/>
                  </a:cubicBezTo>
                  <a:cubicBezTo>
                    <a:pt x="308" y="135"/>
                    <a:pt x="308" y="135"/>
                    <a:pt x="308" y="135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5" y="115"/>
                    <a:pt x="345" y="115"/>
                    <a:pt x="345" y="115"/>
                  </a:cubicBezTo>
                  <a:cubicBezTo>
                    <a:pt x="358" y="111"/>
                    <a:pt x="366" y="106"/>
                    <a:pt x="368" y="100"/>
                  </a:cubicBezTo>
                  <a:cubicBezTo>
                    <a:pt x="372" y="95"/>
                    <a:pt x="374" y="88"/>
                    <a:pt x="374" y="77"/>
                  </a:cubicBezTo>
                  <a:close/>
                </a:path>
              </a:pathLst>
            </a:custGeom>
            <a:grpFill/>
            <a:ln w="12700">
              <a:noFill/>
              <a:miter lim="800000"/>
            </a:ln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7223" name="Freeform 16"/>
            <p:cNvSpPr/>
            <p:nvPr/>
          </p:nvSpPr>
          <p:spPr bwMode="auto">
            <a:xfrm>
              <a:off x="2899362" y="2494699"/>
              <a:ext cx="403045" cy="704914"/>
            </a:xfrm>
            <a:custGeom>
              <a:avLst/>
              <a:gdLst>
                <a:gd name="T0" fmla="*/ 2147483646 w 425"/>
                <a:gd name="T1" fmla="*/ 2147483646 h 763"/>
                <a:gd name="T2" fmla="*/ 2147483646 w 425"/>
                <a:gd name="T3" fmla="*/ 2147483646 h 763"/>
                <a:gd name="T4" fmla="*/ 2147483646 w 425"/>
                <a:gd name="T5" fmla="*/ 2147483646 h 763"/>
                <a:gd name="T6" fmla="*/ 2147483646 w 425"/>
                <a:gd name="T7" fmla="*/ 2147483646 h 763"/>
                <a:gd name="T8" fmla="*/ 2147483646 w 425"/>
                <a:gd name="T9" fmla="*/ 2147483646 h 763"/>
                <a:gd name="T10" fmla="*/ 2147483646 w 425"/>
                <a:gd name="T11" fmla="*/ 2147483646 h 763"/>
                <a:gd name="T12" fmla="*/ 2147483646 w 425"/>
                <a:gd name="T13" fmla="*/ 2147483646 h 763"/>
                <a:gd name="T14" fmla="*/ 2147483646 w 425"/>
                <a:gd name="T15" fmla="*/ 2147483646 h 763"/>
                <a:gd name="T16" fmla="*/ 2147483646 w 425"/>
                <a:gd name="T17" fmla="*/ 2147483646 h 763"/>
                <a:gd name="T18" fmla="*/ 2147483646 w 425"/>
                <a:gd name="T19" fmla="*/ 2147483646 h 763"/>
                <a:gd name="T20" fmla="*/ 2147483646 w 425"/>
                <a:gd name="T21" fmla="*/ 2147483646 h 763"/>
                <a:gd name="T22" fmla="*/ 2147483646 w 425"/>
                <a:gd name="T23" fmla="*/ 2147483646 h 763"/>
                <a:gd name="T24" fmla="*/ 2147483646 w 425"/>
                <a:gd name="T25" fmla="*/ 2147483646 h 763"/>
                <a:gd name="T26" fmla="*/ 2147483646 w 425"/>
                <a:gd name="T27" fmla="*/ 2147483646 h 763"/>
                <a:gd name="T28" fmla="*/ 2147483646 w 425"/>
                <a:gd name="T29" fmla="*/ 2147483646 h 763"/>
                <a:gd name="T30" fmla="*/ 2147483646 w 425"/>
                <a:gd name="T31" fmla="*/ 2147483646 h 763"/>
                <a:gd name="T32" fmla="*/ 2147483646 w 425"/>
                <a:gd name="T33" fmla="*/ 2147483646 h 763"/>
                <a:gd name="T34" fmla="*/ 2147483646 w 425"/>
                <a:gd name="T35" fmla="*/ 2147483646 h 763"/>
                <a:gd name="T36" fmla="*/ 2147483646 w 425"/>
                <a:gd name="T37" fmla="*/ 2147483646 h 763"/>
                <a:gd name="T38" fmla="*/ 2147483646 w 425"/>
                <a:gd name="T39" fmla="*/ 2147483646 h 763"/>
                <a:gd name="T40" fmla="*/ 2147483646 w 425"/>
                <a:gd name="T41" fmla="*/ 2147483646 h 763"/>
                <a:gd name="T42" fmla="*/ 2147483646 w 425"/>
                <a:gd name="T43" fmla="*/ 2147483646 h 763"/>
                <a:gd name="T44" fmla="*/ 2147483646 w 425"/>
                <a:gd name="T45" fmla="*/ 2147483646 h 763"/>
                <a:gd name="T46" fmla="*/ 2147483646 w 425"/>
                <a:gd name="T47" fmla="*/ 2147483646 h 763"/>
                <a:gd name="T48" fmla="*/ 2147483646 w 425"/>
                <a:gd name="T49" fmla="*/ 2147483646 h 763"/>
                <a:gd name="T50" fmla="*/ 2147483646 w 425"/>
                <a:gd name="T51" fmla="*/ 2147483646 h 763"/>
                <a:gd name="T52" fmla="*/ 2147483646 w 425"/>
                <a:gd name="T53" fmla="*/ 2147483646 h 763"/>
                <a:gd name="T54" fmla="*/ 2147483646 w 425"/>
                <a:gd name="T55" fmla="*/ 2147483646 h 763"/>
                <a:gd name="T56" fmla="*/ 2147483646 w 425"/>
                <a:gd name="T57" fmla="*/ 2147483646 h 763"/>
                <a:gd name="T58" fmla="*/ 2147483646 w 425"/>
                <a:gd name="T59" fmla="*/ 2147483646 h 763"/>
                <a:gd name="T60" fmla="*/ 2147483646 w 425"/>
                <a:gd name="T61" fmla="*/ 2147483646 h 763"/>
                <a:gd name="T62" fmla="*/ 2147483646 w 425"/>
                <a:gd name="T63" fmla="*/ 2147483646 h 763"/>
                <a:gd name="T64" fmla="*/ 2147483646 w 425"/>
                <a:gd name="T65" fmla="*/ 2147483646 h 763"/>
                <a:gd name="T66" fmla="*/ 2147483646 w 425"/>
                <a:gd name="T67" fmla="*/ 2147483646 h 763"/>
                <a:gd name="T68" fmla="*/ 2147483646 w 425"/>
                <a:gd name="T69" fmla="*/ 2147483646 h 763"/>
                <a:gd name="T70" fmla="*/ 2147483646 w 425"/>
                <a:gd name="T71" fmla="*/ 2147483646 h 763"/>
                <a:gd name="T72" fmla="*/ 2147483646 w 425"/>
                <a:gd name="T73" fmla="*/ 2147483646 h 763"/>
                <a:gd name="T74" fmla="*/ 2147483646 w 425"/>
                <a:gd name="T75" fmla="*/ 2147483646 h 763"/>
                <a:gd name="T76" fmla="*/ 2147483646 w 425"/>
                <a:gd name="T77" fmla="*/ 2147483646 h 763"/>
                <a:gd name="T78" fmla="*/ 2147483646 w 425"/>
                <a:gd name="T79" fmla="*/ 2147483646 h 763"/>
                <a:gd name="T80" fmla="*/ 2147483646 w 425"/>
                <a:gd name="T81" fmla="*/ 2147483646 h 763"/>
                <a:gd name="T82" fmla="*/ 2147483646 w 425"/>
                <a:gd name="T83" fmla="*/ 2147483646 h 763"/>
                <a:gd name="T84" fmla="*/ 2147483646 w 425"/>
                <a:gd name="T85" fmla="*/ 2147483646 h 763"/>
                <a:gd name="T86" fmla="*/ 2147483646 w 425"/>
                <a:gd name="T87" fmla="*/ 2147483646 h 763"/>
                <a:gd name="T88" fmla="*/ 2147483646 w 425"/>
                <a:gd name="T89" fmla="*/ 2147483646 h 763"/>
                <a:gd name="T90" fmla="*/ 2147483646 w 425"/>
                <a:gd name="T91" fmla="*/ 2147483646 h 763"/>
                <a:gd name="T92" fmla="*/ 2147483646 w 425"/>
                <a:gd name="T93" fmla="*/ 2147483646 h 763"/>
                <a:gd name="T94" fmla="*/ 2147483646 w 425"/>
                <a:gd name="T95" fmla="*/ 2147483646 h 763"/>
                <a:gd name="T96" fmla="*/ 2147483646 w 425"/>
                <a:gd name="T97" fmla="*/ 2147483646 h 763"/>
                <a:gd name="T98" fmla="*/ 2147483646 w 425"/>
                <a:gd name="T99" fmla="*/ 2147483646 h 763"/>
                <a:gd name="T100" fmla="*/ 2147483646 w 425"/>
                <a:gd name="T101" fmla="*/ 2147483646 h 763"/>
                <a:gd name="T102" fmla="*/ 2147483646 w 425"/>
                <a:gd name="T103" fmla="*/ 0 h 763"/>
                <a:gd name="T104" fmla="*/ 2147483646 w 425"/>
                <a:gd name="T105" fmla="*/ 2147483646 h 763"/>
                <a:gd name="T106" fmla="*/ 2147483646 w 425"/>
                <a:gd name="T107" fmla="*/ 2147483646 h 763"/>
                <a:gd name="T108" fmla="*/ 2147483646 w 425"/>
                <a:gd name="T109" fmla="*/ 2147483646 h 763"/>
                <a:gd name="T110" fmla="*/ 2147483646 w 425"/>
                <a:gd name="T111" fmla="*/ 2147483646 h 763"/>
                <a:gd name="T112" fmla="*/ 2147483646 w 425"/>
                <a:gd name="T113" fmla="*/ 2147483646 h 763"/>
                <a:gd name="T114" fmla="*/ 2147483646 w 425"/>
                <a:gd name="T115" fmla="*/ 2147483646 h 763"/>
                <a:gd name="T116" fmla="*/ 2147483646 w 425"/>
                <a:gd name="T117" fmla="*/ 2147483646 h 763"/>
                <a:gd name="T118" fmla="*/ 2147483646 w 425"/>
                <a:gd name="T119" fmla="*/ 2147483646 h 763"/>
                <a:gd name="T120" fmla="*/ 2147483646 w 425"/>
                <a:gd name="T121" fmla="*/ 2147483646 h 763"/>
                <a:gd name="T122" fmla="*/ 2147483646 w 425"/>
                <a:gd name="T123" fmla="*/ 2147483646 h 763"/>
                <a:gd name="T124" fmla="*/ 2147483646 w 425"/>
                <a:gd name="T125" fmla="*/ 2147483646 h 7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5"/>
                <a:gd name="T190" fmla="*/ 0 h 763"/>
                <a:gd name="T191" fmla="*/ 425 w 425"/>
                <a:gd name="T192" fmla="*/ 763 h 7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5" h="763">
                  <a:moveTo>
                    <a:pt x="142" y="174"/>
                  </a:moveTo>
                  <a:cubicBezTo>
                    <a:pt x="135" y="173"/>
                    <a:pt x="135" y="173"/>
                    <a:pt x="135" y="173"/>
                  </a:cubicBezTo>
                  <a:cubicBezTo>
                    <a:pt x="125" y="238"/>
                    <a:pt x="125" y="238"/>
                    <a:pt x="125" y="238"/>
                  </a:cubicBezTo>
                  <a:cubicBezTo>
                    <a:pt x="143" y="259"/>
                    <a:pt x="143" y="259"/>
                    <a:pt x="143" y="259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61" y="266"/>
                    <a:pt x="161" y="266"/>
                    <a:pt x="161" y="266"/>
                  </a:cubicBezTo>
                  <a:cubicBezTo>
                    <a:pt x="162" y="267"/>
                    <a:pt x="162" y="267"/>
                    <a:pt x="162" y="267"/>
                  </a:cubicBezTo>
                  <a:cubicBezTo>
                    <a:pt x="184" y="285"/>
                    <a:pt x="184" y="285"/>
                    <a:pt x="184" y="285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5" y="293"/>
                    <a:pt x="215" y="293"/>
                    <a:pt x="215" y="293"/>
                  </a:cubicBezTo>
                  <a:cubicBezTo>
                    <a:pt x="231" y="303"/>
                    <a:pt x="231" y="303"/>
                    <a:pt x="231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5"/>
                    <a:pt x="232" y="305"/>
                    <a:pt x="232" y="305"/>
                  </a:cubicBezTo>
                  <a:cubicBezTo>
                    <a:pt x="244" y="322"/>
                    <a:pt x="244" y="322"/>
                    <a:pt x="244" y="322"/>
                  </a:cubicBezTo>
                  <a:cubicBezTo>
                    <a:pt x="246" y="324"/>
                    <a:pt x="246" y="324"/>
                    <a:pt x="246" y="324"/>
                  </a:cubicBezTo>
                  <a:cubicBezTo>
                    <a:pt x="245" y="326"/>
                    <a:pt x="245" y="326"/>
                    <a:pt x="245" y="326"/>
                  </a:cubicBezTo>
                  <a:cubicBezTo>
                    <a:pt x="234" y="343"/>
                    <a:pt x="234" y="343"/>
                    <a:pt x="234" y="343"/>
                  </a:cubicBezTo>
                  <a:cubicBezTo>
                    <a:pt x="232" y="345"/>
                    <a:pt x="232" y="351"/>
                    <a:pt x="232" y="359"/>
                  </a:cubicBezTo>
                  <a:cubicBezTo>
                    <a:pt x="233" y="359"/>
                    <a:pt x="233" y="359"/>
                    <a:pt x="233" y="359"/>
                  </a:cubicBezTo>
                  <a:cubicBezTo>
                    <a:pt x="233" y="379"/>
                    <a:pt x="233" y="379"/>
                    <a:pt x="233" y="379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23" y="412"/>
                    <a:pt x="223" y="412"/>
                    <a:pt x="223" y="412"/>
                  </a:cubicBezTo>
                  <a:cubicBezTo>
                    <a:pt x="222" y="417"/>
                    <a:pt x="222" y="417"/>
                    <a:pt x="222" y="417"/>
                  </a:cubicBezTo>
                  <a:cubicBezTo>
                    <a:pt x="220" y="417"/>
                    <a:pt x="220" y="417"/>
                    <a:pt x="220" y="417"/>
                  </a:cubicBezTo>
                  <a:cubicBezTo>
                    <a:pt x="216" y="416"/>
                    <a:pt x="216" y="416"/>
                    <a:pt x="216" y="416"/>
                  </a:cubicBezTo>
                  <a:cubicBezTo>
                    <a:pt x="203" y="413"/>
                    <a:pt x="203" y="413"/>
                    <a:pt x="203" y="413"/>
                  </a:cubicBezTo>
                  <a:cubicBezTo>
                    <a:pt x="185" y="414"/>
                    <a:pt x="185" y="414"/>
                    <a:pt x="185" y="414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51" y="434"/>
                    <a:pt x="151" y="434"/>
                    <a:pt x="151" y="434"/>
                  </a:cubicBezTo>
                  <a:cubicBezTo>
                    <a:pt x="147" y="438"/>
                    <a:pt x="147" y="438"/>
                    <a:pt x="147" y="438"/>
                  </a:cubicBezTo>
                  <a:cubicBezTo>
                    <a:pt x="170" y="450"/>
                    <a:pt x="170" y="450"/>
                    <a:pt x="170" y="450"/>
                  </a:cubicBezTo>
                  <a:cubicBezTo>
                    <a:pt x="168" y="454"/>
                    <a:pt x="168" y="454"/>
                    <a:pt x="168" y="454"/>
                  </a:cubicBezTo>
                  <a:cubicBezTo>
                    <a:pt x="167" y="459"/>
                    <a:pt x="162" y="465"/>
                    <a:pt x="153" y="468"/>
                  </a:cubicBezTo>
                  <a:cubicBezTo>
                    <a:pt x="138" y="469"/>
                    <a:pt x="138" y="469"/>
                    <a:pt x="138" y="46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92" y="447"/>
                    <a:pt x="92" y="447"/>
                    <a:pt x="92" y="447"/>
                  </a:cubicBezTo>
                  <a:cubicBezTo>
                    <a:pt x="82" y="447"/>
                    <a:pt x="82" y="447"/>
                    <a:pt x="82" y="447"/>
                  </a:cubicBezTo>
                  <a:cubicBezTo>
                    <a:pt x="56" y="485"/>
                    <a:pt x="56" y="485"/>
                    <a:pt x="56" y="485"/>
                  </a:cubicBezTo>
                  <a:cubicBezTo>
                    <a:pt x="51" y="497"/>
                    <a:pt x="51" y="497"/>
                    <a:pt x="51" y="497"/>
                  </a:cubicBezTo>
                  <a:cubicBezTo>
                    <a:pt x="51" y="519"/>
                    <a:pt x="51" y="519"/>
                    <a:pt x="51" y="519"/>
                  </a:cubicBezTo>
                  <a:cubicBezTo>
                    <a:pt x="61" y="537"/>
                    <a:pt x="61" y="537"/>
                    <a:pt x="61" y="537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8" y="555"/>
                    <a:pt x="68" y="555"/>
                    <a:pt x="68" y="555"/>
                  </a:cubicBezTo>
                  <a:cubicBezTo>
                    <a:pt x="68" y="557"/>
                    <a:pt x="68" y="557"/>
                    <a:pt x="68" y="557"/>
                  </a:cubicBezTo>
                  <a:cubicBezTo>
                    <a:pt x="69" y="582"/>
                    <a:pt x="69" y="582"/>
                    <a:pt x="69" y="582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70" y="587"/>
                    <a:pt x="70" y="587"/>
                    <a:pt x="70" y="587"/>
                  </a:cubicBezTo>
                  <a:cubicBezTo>
                    <a:pt x="53" y="590"/>
                    <a:pt x="53" y="590"/>
                    <a:pt x="53" y="590"/>
                  </a:cubicBezTo>
                  <a:cubicBezTo>
                    <a:pt x="21" y="590"/>
                    <a:pt x="21" y="590"/>
                    <a:pt x="21" y="590"/>
                  </a:cubicBezTo>
                  <a:cubicBezTo>
                    <a:pt x="6" y="600"/>
                    <a:pt x="6" y="600"/>
                    <a:pt x="6" y="600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1" y="611"/>
                    <a:pt x="1" y="611"/>
                    <a:pt x="1" y="611"/>
                  </a:cubicBezTo>
                  <a:cubicBezTo>
                    <a:pt x="8" y="643"/>
                    <a:pt x="8" y="643"/>
                    <a:pt x="8" y="643"/>
                  </a:cubicBezTo>
                  <a:cubicBezTo>
                    <a:pt x="9" y="643"/>
                    <a:pt x="9" y="643"/>
                    <a:pt x="9" y="643"/>
                  </a:cubicBezTo>
                  <a:cubicBezTo>
                    <a:pt x="9" y="656"/>
                    <a:pt x="9" y="656"/>
                    <a:pt x="9" y="656"/>
                  </a:cubicBezTo>
                  <a:cubicBezTo>
                    <a:pt x="16" y="670"/>
                    <a:pt x="16" y="670"/>
                    <a:pt x="16" y="670"/>
                  </a:cubicBezTo>
                  <a:cubicBezTo>
                    <a:pt x="38" y="685"/>
                    <a:pt x="38" y="685"/>
                    <a:pt x="38" y="685"/>
                  </a:cubicBezTo>
                  <a:cubicBezTo>
                    <a:pt x="71" y="678"/>
                    <a:pt x="71" y="678"/>
                    <a:pt x="71" y="678"/>
                  </a:cubicBezTo>
                  <a:cubicBezTo>
                    <a:pt x="87" y="667"/>
                    <a:pt x="87" y="667"/>
                    <a:pt x="87" y="667"/>
                  </a:cubicBezTo>
                  <a:cubicBezTo>
                    <a:pt x="89" y="666"/>
                    <a:pt x="89" y="666"/>
                    <a:pt x="89" y="666"/>
                  </a:cubicBezTo>
                  <a:cubicBezTo>
                    <a:pt x="104" y="666"/>
                    <a:pt x="104" y="666"/>
                    <a:pt x="104" y="666"/>
                  </a:cubicBezTo>
                  <a:cubicBezTo>
                    <a:pt x="112" y="686"/>
                    <a:pt x="112" y="686"/>
                    <a:pt x="112" y="686"/>
                  </a:cubicBezTo>
                  <a:cubicBezTo>
                    <a:pt x="117" y="691"/>
                    <a:pt x="121" y="697"/>
                    <a:pt x="124" y="703"/>
                  </a:cubicBezTo>
                  <a:cubicBezTo>
                    <a:pt x="131" y="702"/>
                    <a:pt x="131" y="702"/>
                    <a:pt x="131" y="702"/>
                  </a:cubicBezTo>
                  <a:cubicBezTo>
                    <a:pt x="133" y="702"/>
                    <a:pt x="133" y="702"/>
                    <a:pt x="133" y="702"/>
                  </a:cubicBezTo>
                  <a:cubicBezTo>
                    <a:pt x="135" y="702"/>
                    <a:pt x="135" y="702"/>
                    <a:pt x="135" y="702"/>
                  </a:cubicBezTo>
                  <a:cubicBezTo>
                    <a:pt x="136" y="700"/>
                    <a:pt x="136" y="700"/>
                    <a:pt x="136" y="700"/>
                  </a:cubicBezTo>
                  <a:cubicBezTo>
                    <a:pt x="151" y="688"/>
                    <a:pt x="151" y="688"/>
                    <a:pt x="151" y="688"/>
                  </a:cubicBezTo>
                  <a:cubicBezTo>
                    <a:pt x="165" y="713"/>
                    <a:pt x="165" y="713"/>
                    <a:pt x="165" y="713"/>
                  </a:cubicBezTo>
                  <a:cubicBezTo>
                    <a:pt x="180" y="722"/>
                    <a:pt x="180" y="722"/>
                    <a:pt x="180" y="722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16" y="720"/>
                    <a:pt x="216" y="720"/>
                    <a:pt x="216" y="720"/>
                  </a:cubicBezTo>
                  <a:cubicBezTo>
                    <a:pt x="220" y="720"/>
                    <a:pt x="220" y="720"/>
                    <a:pt x="220" y="720"/>
                  </a:cubicBezTo>
                  <a:cubicBezTo>
                    <a:pt x="258" y="725"/>
                    <a:pt x="258" y="725"/>
                    <a:pt x="258" y="725"/>
                  </a:cubicBezTo>
                  <a:cubicBezTo>
                    <a:pt x="259" y="725"/>
                    <a:pt x="259" y="725"/>
                    <a:pt x="259" y="725"/>
                  </a:cubicBezTo>
                  <a:cubicBezTo>
                    <a:pt x="259" y="726"/>
                    <a:pt x="259" y="726"/>
                    <a:pt x="259" y="72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7"/>
                    <a:pt x="275" y="737"/>
                    <a:pt x="275" y="737"/>
                  </a:cubicBezTo>
                  <a:cubicBezTo>
                    <a:pt x="288" y="747"/>
                    <a:pt x="288" y="747"/>
                    <a:pt x="288" y="747"/>
                  </a:cubicBezTo>
                  <a:cubicBezTo>
                    <a:pt x="288" y="748"/>
                    <a:pt x="288" y="748"/>
                    <a:pt x="288" y="748"/>
                  </a:cubicBezTo>
                  <a:cubicBezTo>
                    <a:pt x="298" y="759"/>
                    <a:pt x="298" y="759"/>
                    <a:pt x="298" y="759"/>
                  </a:cubicBezTo>
                  <a:cubicBezTo>
                    <a:pt x="308" y="763"/>
                    <a:pt x="308" y="763"/>
                    <a:pt x="308" y="763"/>
                  </a:cubicBezTo>
                  <a:cubicBezTo>
                    <a:pt x="325" y="761"/>
                    <a:pt x="325" y="761"/>
                    <a:pt x="325" y="761"/>
                  </a:cubicBezTo>
                  <a:cubicBezTo>
                    <a:pt x="325" y="739"/>
                    <a:pt x="325" y="739"/>
                    <a:pt x="325" y="739"/>
                  </a:cubicBezTo>
                  <a:cubicBezTo>
                    <a:pt x="317" y="724"/>
                    <a:pt x="317" y="724"/>
                    <a:pt x="317" y="724"/>
                  </a:cubicBezTo>
                  <a:cubicBezTo>
                    <a:pt x="316" y="724"/>
                    <a:pt x="316" y="724"/>
                    <a:pt x="316" y="724"/>
                  </a:cubicBezTo>
                  <a:cubicBezTo>
                    <a:pt x="316" y="723"/>
                    <a:pt x="316" y="723"/>
                    <a:pt x="316" y="723"/>
                  </a:cubicBezTo>
                  <a:cubicBezTo>
                    <a:pt x="309" y="696"/>
                    <a:pt x="309" y="696"/>
                    <a:pt x="309" y="696"/>
                  </a:cubicBezTo>
                  <a:cubicBezTo>
                    <a:pt x="324" y="681"/>
                    <a:pt x="324" y="681"/>
                    <a:pt x="324" y="681"/>
                  </a:cubicBezTo>
                  <a:cubicBezTo>
                    <a:pt x="325" y="680"/>
                    <a:pt x="325" y="680"/>
                    <a:pt x="325" y="680"/>
                  </a:cubicBezTo>
                  <a:cubicBezTo>
                    <a:pt x="326" y="680"/>
                    <a:pt x="326" y="680"/>
                    <a:pt x="326" y="680"/>
                  </a:cubicBezTo>
                  <a:cubicBezTo>
                    <a:pt x="339" y="678"/>
                    <a:pt x="339" y="678"/>
                    <a:pt x="339" y="678"/>
                  </a:cubicBezTo>
                  <a:cubicBezTo>
                    <a:pt x="353" y="678"/>
                    <a:pt x="353" y="678"/>
                    <a:pt x="353" y="678"/>
                  </a:cubicBezTo>
                  <a:cubicBezTo>
                    <a:pt x="357" y="672"/>
                    <a:pt x="357" y="672"/>
                    <a:pt x="357" y="672"/>
                  </a:cubicBezTo>
                  <a:cubicBezTo>
                    <a:pt x="348" y="661"/>
                    <a:pt x="348" y="661"/>
                    <a:pt x="348" y="661"/>
                  </a:cubicBezTo>
                  <a:cubicBezTo>
                    <a:pt x="318" y="641"/>
                    <a:pt x="318" y="641"/>
                    <a:pt x="318" y="641"/>
                  </a:cubicBezTo>
                  <a:cubicBezTo>
                    <a:pt x="310" y="629"/>
                    <a:pt x="310" y="629"/>
                    <a:pt x="310" y="629"/>
                  </a:cubicBezTo>
                  <a:cubicBezTo>
                    <a:pt x="309" y="628"/>
                    <a:pt x="309" y="628"/>
                    <a:pt x="309" y="628"/>
                  </a:cubicBezTo>
                  <a:cubicBezTo>
                    <a:pt x="308" y="627"/>
                    <a:pt x="308" y="627"/>
                    <a:pt x="308" y="627"/>
                  </a:cubicBezTo>
                  <a:cubicBezTo>
                    <a:pt x="309" y="625"/>
                    <a:pt x="309" y="625"/>
                    <a:pt x="309" y="625"/>
                  </a:cubicBezTo>
                  <a:cubicBezTo>
                    <a:pt x="318" y="609"/>
                    <a:pt x="318" y="609"/>
                    <a:pt x="318" y="609"/>
                  </a:cubicBezTo>
                  <a:cubicBezTo>
                    <a:pt x="320" y="611"/>
                    <a:pt x="320" y="611"/>
                    <a:pt x="320" y="611"/>
                  </a:cubicBezTo>
                  <a:cubicBezTo>
                    <a:pt x="341" y="617"/>
                    <a:pt x="341" y="617"/>
                    <a:pt x="341" y="61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98" y="615"/>
                    <a:pt x="398" y="615"/>
                    <a:pt x="398" y="615"/>
                  </a:cubicBezTo>
                  <a:cubicBezTo>
                    <a:pt x="399" y="615"/>
                    <a:pt x="399" y="615"/>
                    <a:pt x="399" y="615"/>
                  </a:cubicBezTo>
                  <a:cubicBezTo>
                    <a:pt x="415" y="621"/>
                    <a:pt x="415" y="621"/>
                    <a:pt x="415" y="621"/>
                  </a:cubicBezTo>
                  <a:cubicBezTo>
                    <a:pt x="425" y="611"/>
                    <a:pt x="425" y="611"/>
                    <a:pt x="425" y="611"/>
                  </a:cubicBezTo>
                  <a:cubicBezTo>
                    <a:pt x="420" y="579"/>
                    <a:pt x="420" y="579"/>
                    <a:pt x="420" y="579"/>
                  </a:cubicBezTo>
                  <a:cubicBezTo>
                    <a:pt x="400" y="566"/>
                    <a:pt x="400" y="566"/>
                    <a:pt x="400" y="566"/>
                  </a:cubicBezTo>
                  <a:cubicBezTo>
                    <a:pt x="383" y="556"/>
                    <a:pt x="378" y="533"/>
                    <a:pt x="381" y="495"/>
                  </a:cubicBezTo>
                  <a:cubicBezTo>
                    <a:pt x="364" y="487"/>
                    <a:pt x="364" y="487"/>
                    <a:pt x="364" y="487"/>
                  </a:cubicBezTo>
                  <a:cubicBezTo>
                    <a:pt x="362" y="486"/>
                    <a:pt x="362" y="486"/>
                    <a:pt x="362" y="486"/>
                  </a:cubicBezTo>
                  <a:cubicBezTo>
                    <a:pt x="360" y="486"/>
                    <a:pt x="360" y="486"/>
                    <a:pt x="360" y="486"/>
                  </a:cubicBezTo>
                  <a:cubicBezTo>
                    <a:pt x="360" y="484"/>
                    <a:pt x="360" y="484"/>
                    <a:pt x="360" y="484"/>
                  </a:cubicBezTo>
                  <a:cubicBezTo>
                    <a:pt x="360" y="483"/>
                    <a:pt x="360" y="483"/>
                    <a:pt x="360" y="483"/>
                  </a:cubicBezTo>
                  <a:cubicBezTo>
                    <a:pt x="357" y="455"/>
                    <a:pt x="357" y="455"/>
                    <a:pt x="357" y="455"/>
                  </a:cubicBezTo>
                  <a:cubicBezTo>
                    <a:pt x="380" y="347"/>
                    <a:pt x="380" y="347"/>
                    <a:pt x="380" y="347"/>
                  </a:cubicBezTo>
                  <a:cubicBezTo>
                    <a:pt x="371" y="316"/>
                    <a:pt x="365" y="295"/>
                    <a:pt x="365" y="284"/>
                  </a:cubicBezTo>
                  <a:cubicBezTo>
                    <a:pt x="363" y="252"/>
                    <a:pt x="363" y="252"/>
                    <a:pt x="363" y="252"/>
                  </a:cubicBezTo>
                  <a:cubicBezTo>
                    <a:pt x="365" y="218"/>
                    <a:pt x="365" y="218"/>
                    <a:pt x="365" y="218"/>
                  </a:cubicBezTo>
                  <a:cubicBezTo>
                    <a:pt x="365" y="215"/>
                    <a:pt x="365" y="215"/>
                    <a:pt x="365" y="215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89" y="198"/>
                    <a:pt x="389" y="198"/>
                    <a:pt x="389" y="198"/>
                  </a:cubicBezTo>
                  <a:cubicBezTo>
                    <a:pt x="389" y="181"/>
                    <a:pt x="389" y="181"/>
                    <a:pt x="389" y="181"/>
                  </a:cubicBezTo>
                  <a:cubicBezTo>
                    <a:pt x="389" y="176"/>
                    <a:pt x="386" y="170"/>
                    <a:pt x="381" y="162"/>
                  </a:cubicBezTo>
                  <a:cubicBezTo>
                    <a:pt x="367" y="147"/>
                    <a:pt x="367" y="147"/>
                    <a:pt x="367" y="147"/>
                  </a:cubicBezTo>
                  <a:cubicBezTo>
                    <a:pt x="365" y="147"/>
                    <a:pt x="365" y="147"/>
                    <a:pt x="365" y="147"/>
                  </a:cubicBezTo>
                  <a:cubicBezTo>
                    <a:pt x="365" y="144"/>
                    <a:pt x="365" y="144"/>
                    <a:pt x="365" y="144"/>
                  </a:cubicBezTo>
                  <a:cubicBezTo>
                    <a:pt x="363" y="118"/>
                    <a:pt x="363" y="118"/>
                    <a:pt x="363" y="118"/>
                  </a:cubicBezTo>
                  <a:cubicBezTo>
                    <a:pt x="363" y="117"/>
                    <a:pt x="363" y="117"/>
                    <a:pt x="363" y="117"/>
                  </a:cubicBezTo>
                  <a:cubicBezTo>
                    <a:pt x="362" y="116"/>
                    <a:pt x="362" y="116"/>
                    <a:pt x="362" y="116"/>
                  </a:cubicBezTo>
                  <a:cubicBezTo>
                    <a:pt x="364" y="115"/>
                    <a:pt x="364" y="115"/>
                    <a:pt x="364" y="115"/>
                  </a:cubicBezTo>
                  <a:cubicBezTo>
                    <a:pt x="364" y="114"/>
                    <a:pt x="364" y="114"/>
                    <a:pt x="364" y="114"/>
                  </a:cubicBezTo>
                  <a:cubicBezTo>
                    <a:pt x="392" y="79"/>
                    <a:pt x="392" y="79"/>
                    <a:pt x="392" y="79"/>
                  </a:cubicBezTo>
                  <a:cubicBezTo>
                    <a:pt x="392" y="65"/>
                    <a:pt x="392" y="65"/>
                    <a:pt x="392" y="65"/>
                  </a:cubicBezTo>
                  <a:cubicBezTo>
                    <a:pt x="383" y="49"/>
                    <a:pt x="383" y="49"/>
                    <a:pt x="383" y="49"/>
                  </a:cubicBezTo>
                  <a:cubicBezTo>
                    <a:pt x="383" y="48"/>
                    <a:pt x="383" y="48"/>
                    <a:pt x="383" y="48"/>
                  </a:cubicBezTo>
                  <a:cubicBezTo>
                    <a:pt x="382" y="46"/>
                    <a:pt x="382" y="46"/>
                    <a:pt x="382" y="46"/>
                  </a:cubicBezTo>
                  <a:cubicBezTo>
                    <a:pt x="396" y="29"/>
                    <a:pt x="396" y="29"/>
                    <a:pt x="396" y="29"/>
                  </a:cubicBezTo>
                  <a:cubicBezTo>
                    <a:pt x="396" y="28"/>
                    <a:pt x="396" y="28"/>
                    <a:pt x="396" y="28"/>
                  </a:cubicBezTo>
                  <a:cubicBezTo>
                    <a:pt x="397" y="28"/>
                    <a:pt x="397" y="28"/>
                    <a:pt x="397" y="28"/>
                  </a:cubicBezTo>
                  <a:cubicBezTo>
                    <a:pt x="412" y="16"/>
                    <a:pt x="412" y="16"/>
                    <a:pt x="412" y="16"/>
                  </a:cubicBezTo>
                  <a:cubicBezTo>
                    <a:pt x="410" y="2"/>
                    <a:pt x="410" y="2"/>
                    <a:pt x="410" y="2"/>
                  </a:cubicBezTo>
                  <a:cubicBezTo>
                    <a:pt x="402" y="2"/>
                    <a:pt x="402" y="2"/>
                    <a:pt x="402" y="2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381" y="24"/>
                    <a:pt x="381" y="24"/>
                    <a:pt x="381" y="24"/>
                  </a:cubicBezTo>
                  <a:cubicBezTo>
                    <a:pt x="354" y="14"/>
                    <a:pt x="354" y="14"/>
                    <a:pt x="354" y="14"/>
                  </a:cubicBezTo>
                  <a:cubicBezTo>
                    <a:pt x="337" y="11"/>
                    <a:pt x="337" y="11"/>
                    <a:pt x="337" y="11"/>
                  </a:cubicBezTo>
                  <a:cubicBezTo>
                    <a:pt x="343" y="37"/>
                    <a:pt x="343" y="37"/>
                    <a:pt x="343" y="37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286" y="62"/>
                    <a:pt x="286" y="62"/>
                    <a:pt x="286" y="62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7"/>
                    <a:pt x="276" y="77"/>
                    <a:pt x="276" y="77"/>
                  </a:cubicBezTo>
                  <a:cubicBezTo>
                    <a:pt x="275" y="77"/>
                    <a:pt x="275" y="77"/>
                    <a:pt x="275" y="77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53" y="121"/>
                    <a:pt x="253" y="121"/>
                    <a:pt x="253" y="121"/>
                  </a:cubicBezTo>
                  <a:cubicBezTo>
                    <a:pt x="244" y="156"/>
                    <a:pt x="244" y="156"/>
                    <a:pt x="244" y="156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1" y="173"/>
                    <a:pt x="241" y="173"/>
                    <a:pt x="241" y="173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28" y="191"/>
                    <a:pt x="228" y="191"/>
                    <a:pt x="228" y="191"/>
                  </a:cubicBezTo>
                  <a:cubicBezTo>
                    <a:pt x="227" y="191"/>
                    <a:pt x="227" y="191"/>
                    <a:pt x="227" y="191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6" y="193"/>
                    <a:pt x="226" y="193"/>
                    <a:pt x="226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8"/>
                    <a:pt x="200" y="198"/>
                    <a:pt x="200" y="198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61" y="184"/>
                    <a:pt x="161" y="184"/>
                    <a:pt x="161" y="184"/>
                  </a:cubicBezTo>
                  <a:cubicBezTo>
                    <a:pt x="159" y="183"/>
                    <a:pt x="159" y="183"/>
                    <a:pt x="159" y="183"/>
                  </a:cubicBezTo>
                  <a:lnTo>
                    <a:pt x="142" y="174"/>
                  </a:lnTo>
                  <a:close/>
                </a:path>
              </a:pathLst>
            </a:custGeom>
            <a:grpFill/>
            <a:ln w="12700">
              <a:noFill/>
              <a:miter lim="800000"/>
            </a:ln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7224" name="Freeform 17"/>
            <p:cNvSpPr/>
            <p:nvPr/>
          </p:nvSpPr>
          <p:spPr bwMode="auto">
            <a:xfrm>
              <a:off x="3248770" y="2366532"/>
              <a:ext cx="271251" cy="576748"/>
            </a:xfrm>
            <a:custGeom>
              <a:avLst/>
              <a:gdLst>
                <a:gd name="T0" fmla="*/ 2147483646 w 286"/>
                <a:gd name="T1" fmla="*/ 2147483646 h 625"/>
                <a:gd name="T2" fmla="*/ 2147483646 w 286"/>
                <a:gd name="T3" fmla="*/ 2147483646 h 625"/>
                <a:gd name="T4" fmla="*/ 2147483646 w 286"/>
                <a:gd name="T5" fmla="*/ 2147483646 h 625"/>
                <a:gd name="T6" fmla="*/ 2147483646 w 286"/>
                <a:gd name="T7" fmla="*/ 2147483646 h 625"/>
                <a:gd name="T8" fmla="*/ 2147483646 w 286"/>
                <a:gd name="T9" fmla="*/ 2147483646 h 625"/>
                <a:gd name="T10" fmla="*/ 2147483646 w 286"/>
                <a:gd name="T11" fmla="*/ 2147483646 h 625"/>
                <a:gd name="T12" fmla="*/ 2147483646 w 286"/>
                <a:gd name="T13" fmla="*/ 2147483646 h 625"/>
                <a:gd name="T14" fmla="*/ 2147483646 w 286"/>
                <a:gd name="T15" fmla="*/ 2147483646 h 625"/>
                <a:gd name="T16" fmla="*/ 2147483646 w 286"/>
                <a:gd name="T17" fmla="*/ 2147483646 h 625"/>
                <a:gd name="T18" fmla="*/ 2147483646 w 286"/>
                <a:gd name="T19" fmla="*/ 2147483646 h 625"/>
                <a:gd name="T20" fmla="*/ 2147483646 w 286"/>
                <a:gd name="T21" fmla="*/ 2147483646 h 625"/>
                <a:gd name="T22" fmla="*/ 2147483646 w 286"/>
                <a:gd name="T23" fmla="*/ 2147483646 h 625"/>
                <a:gd name="T24" fmla="*/ 2147483646 w 286"/>
                <a:gd name="T25" fmla="*/ 2147483646 h 625"/>
                <a:gd name="T26" fmla="*/ 2147483646 w 286"/>
                <a:gd name="T27" fmla="*/ 2147483646 h 625"/>
                <a:gd name="T28" fmla="*/ 2147483646 w 286"/>
                <a:gd name="T29" fmla="*/ 2147483646 h 625"/>
                <a:gd name="T30" fmla="*/ 2147483646 w 286"/>
                <a:gd name="T31" fmla="*/ 2147483646 h 625"/>
                <a:gd name="T32" fmla="*/ 2147483646 w 286"/>
                <a:gd name="T33" fmla="*/ 2147483646 h 625"/>
                <a:gd name="T34" fmla="*/ 2147483646 w 286"/>
                <a:gd name="T35" fmla="*/ 2147483646 h 625"/>
                <a:gd name="T36" fmla="*/ 2147483646 w 286"/>
                <a:gd name="T37" fmla="*/ 2147483646 h 625"/>
                <a:gd name="T38" fmla="*/ 2147483646 w 286"/>
                <a:gd name="T39" fmla="*/ 2147483646 h 625"/>
                <a:gd name="T40" fmla="*/ 2147483646 w 286"/>
                <a:gd name="T41" fmla="*/ 2147483646 h 625"/>
                <a:gd name="T42" fmla="*/ 2147483646 w 286"/>
                <a:gd name="T43" fmla="*/ 2147483646 h 625"/>
                <a:gd name="T44" fmla="*/ 2147483646 w 286"/>
                <a:gd name="T45" fmla="*/ 2147483646 h 625"/>
                <a:gd name="T46" fmla="*/ 2147483646 w 286"/>
                <a:gd name="T47" fmla="*/ 2147483646 h 625"/>
                <a:gd name="T48" fmla="*/ 2147483646 w 286"/>
                <a:gd name="T49" fmla="*/ 2147483646 h 625"/>
                <a:gd name="T50" fmla="*/ 2147483646 w 286"/>
                <a:gd name="T51" fmla="*/ 2147483646 h 625"/>
                <a:gd name="T52" fmla="*/ 2147483646 w 286"/>
                <a:gd name="T53" fmla="*/ 2147483646 h 625"/>
                <a:gd name="T54" fmla="*/ 2147483646 w 286"/>
                <a:gd name="T55" fmla="*/ 2147483646 h 625"/>
                <a:gd name="T56" fmla="*/ 2147483646 w 286"/>
                <a:gd name="T57" fmla="*/ 2147483646 h 625"/>
                <a:gd name="T58" fmla="*/ 2147483646 w 286"/>
                <a:gd name="T59" fmla="*/ 2147483646 h 625"/>
                <a:gd name="T60" fmla="*/ 2147483646 w 286"/>
                <a:gd name="T61" fmla="*/ 2147483646 h 625"/>
                <a:gd name="T62" fmla="*/ 2147483646 w 286"/>
                <a:gd name="T63" fmla="*/ 2147483646 h 625"/>
                <a:gd name="T64" fmla="*/ 2147483646 w 286"/>
                <a:gd name="T65" fmla="*/ 2147483646 h 625"/>
                <a:gd name="T66" fmla="*/ 2147483646 w 286"/>
                <a:gd name="T67" fmla="*/ 2147483646 h 625"/>
                <a:gd name="T68" fmla="*/ 2147483646 w 286"/>
                <a:gd name="T69" fmla="*/ 2147483646 h 625"/>
                <a:gd name="T70" fmla="*/ 2147483646 w 286"/>
                <a:gd name="T71" fmla="*/ 2147483646 h 625"/>
                <a:gd name="T72" fmla="*/ 2147483646 w 286"/>
                <a:gd name="T73" fmla="*/ 2147483646 h 625"/>
                <a:gd name="T74" fmla="*/ 2147483646 w 286"/>
                <a:gd name="T75" fmla="*/ 2147483646 h 625"/>
                <a:gd name="T76" fmla="*/ 2147483646 w 286"/>
                <a:gd name="T77" fmla="*/ 2147483646 h 625"/>
                <a:gd name="T78" fmla="*/ 2147483646 w 286"/>
                <a:gd name="T79" fmla="*/ 2147483646 h 625"/>
                <a:gd name="T80" fmla="*/ 2147483646 w 286"/>
                <a:gd name="T81" fmla="*/ 2147483646 h 625"/>
                <a:gd name="T82" fmla="*/ 2147483646 w 286"/>
                <a:gd name="T83" fmla="*/ 2147483646 h 6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6"/>
                <a:gd name="T127" fmla="*/ 0 h 625"/>
                <a:gd name="T128" fmla="*/ 286 w 286"/>
                <a:gd name="T129" fmla="*/ 625 h 62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6" h="625">
                  <a:moveTo>
                    <a:pt x="266" y="30"/>
                  </a:moveTo>
                  <a:cubicBezTo>
                    <a:pt x="271" y="25"/>
                    <a:pt x="271" y="25"/>
                    <a:pt x="271" y="25"/>
                  </a:cubicBezTo>
                  <a:cubicBezTo>
                    <a:pt x="263" y="8"/>
                    <a:pt x="263" y="8"/>
                    <a:pt x="263" y="8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47" y="14"/>
                    <a:pt x="247" y="14"/>
                    <a:pt x="247" y="14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1" y="53"/>
                    <a:pt x="161" y="53"/>
                    <a:pt x="161" y="53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5" y="61"/>
                    <a:pt x="145" y="61"/>
                    <a:pt x="145" y="61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55" y="157"/>
                    <a:pt x="55" y="157"/>
                    <a:pt x="55" y="157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28" y="188"/>
                    <a:pt x="28" y="188"/>
                    <a:pt x="28" y="188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4" y="204"/>
                    <a:pt x="34" y="204"/>
                    <a:pt x="34" y="20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23" y="242"/>
                    <a:pt x="23" y="242"/>
                    <a:pt x="23" y="242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7" y="261"/>
                    <a:pt x="7" y="261"/>
                    <a:pt x="7" y="261"/>
                  </a:cubicBezTo>
                  <a:cubicBezTo>
                    <a:pt x="9" y="282"/>
                    <a:pt x="9" y="282"/>
                    <a:pt x="9" y="28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9" y="306"/>
                    <a:pt x="32" y="314"/>
                    <a:pt x="32" y="322"/>
                  </a:cubicBezTo>
                  <a:cubicBezTo>
                    <a:pt x="32" y="345"/>
                    <a:pt x="32" y="345"/>
                    <a:pt x="32" y="345"/>
                  </a:cubicBezTo>
                  <a:cubicBezTo>
                    <a:pt x="31" y="345"/>
                    <a:pt x="31" y="345"/>
                    <a:pt x="31" y="345"/>
                  </a:cubicBezTo>
                  <a:cubicBezTo>
                    <a:pt x="30" y="346"/>
                    <a:pt x="30" y="346"/>
                    <a:pt x="30" y="346"/>
                  </a:cubicBezTo>
                  <a:cubicBezTo>
                    <a:pt x="9" y="362"/>
                    <a:pt x="9" y="362"/>
                    <a:pt x="9" y="362"/>
                  </a:cubicBezTo>
                  <a:cubicBezTo>
                    <a:pt x="7" y="393"/>
                    <a:pt x="7" y="393"/>
                    <a:pt x="7" y="393"/>
                  </a:cubicBezTo>
                  <a:cubicBezTo>
                    <a:pt x="9" y="425"/>
                    <a:pt x="9" y="425"/>
                    <a:pt x="9" y="425"/>
                  </a:cubicBezTo>
                  <a:cubicBezTo>
                    <a:pt x="9" y="436"/>
                    <a:pt x="13" y="456"/>
                    <a:pt x="24" y="485"/>
                  </a:cubicBezTo>
                  <a:cubicBezTo>
                    <a:pt x="24" y="486"/>
                    <a:pt x="24" y="486"/>
                    <a:pt x="24" y="486"/>
                  </a:cubicBezTo>
                  <a:cubicBezTo>
                    <a:pt x="24" y="488"/>
                    <a:pt x="24" y="488"/>
                    <a:pt x="24" y="488"/>
                  </a:cubicBezTo>
                  <a:cubicBezTo>
                    <a:pt x="0" y="596"/>
                    <a:pt x="0" y="596"/>
                    <a:pt x="0" y="596"/>
                  </a:cubicBezTo>
                  <a:cubicBezTo>
                    <a:pt x="3" y="617"/>
                    <a:pt x="3" y="617"/>
                    <a:pt x="3" y="617"/>
                  </a:cubicBezTo>
                  <a:cubicBezTo>
                    <a:pt x="18" y="625"/>
                    <a:pt x="18" y="625"/>
                    <a:pt x="18" y="625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5" y="599"/>
                    <a:pt x="45" y="599"/>
                    <a:pt x="45" y="599"/>
                  </a:cubicBezTo>
                  <a:cubicBezTo>
                    <a:pt x="126" y="568"/>
                    <a:pt x="126" y="568"/>
                    <a:pt x="126" y="568"/>
                  </a:cubicBezTo>
                  <a:cubicBezTo>
                    <a:pt x="147" y="549"/>
                    <a:pt x="147" y="549"/>
                    <a:pt x="147" y="549"/>
                  </a:cubicBezTo>
                  <a:cubicBezTo>
                    <a:pt x="149" y="547"/>
                    <a:pt x="149" y="547"/>
                    <a:pt x="149" y="547"/>
                  </a:cubicBezTo>
                  <a:cubicBezTo>
                    <a:pt x="150" y="548"/>
                    <a:pt x="150" y="548"/>
                    <a:pt x="150" y="548"/>
                  </a:cubicBezTo>
                  <a:cubicBezTo>
                    <a:pt x="152" y="548"/>
                    <a:pt x="152" y="548"/>
                    <a:pt x="152" y="548"/>
                  </a:cubicBezTo>
                  <a:cubicBezTo>
                    <a:pt x="199" y="552"/>
                    <a:pt x="199" y="552"/>
                    <a:pt x="199" y="552"/>
                  </a:cubicBezTo>
                  <a:cubicBezTo>
                    <a:pt x="205" y="552"/>
                    <a:pt x="219" y="547"/>
                    <a:pt x="239" y="538"/>
                  </a:cubicBezTo>
                  <a:cubicBezTo>
                    <a:pt x="239" y="516"/>
                    <a:pt x="239" y="516"/>
                    <a:pt x="239" y="516"/>
                  </a:cubicBezTo>
                  <a:cubicBezTo>
                    <a:pt x="240" y="515"/>
                    <a:pt x="240" y="515"/>
                    <a:pt x="240" y="515"/>
                  </a:cubicBezTo>
                  <a:cubicBezTo>
                    <a:pt x="241" y="515"/>
                    <a:pt x="241" y="515"/>
                    <a:pt x="241" y="515"/>
                  </a:cubicBezTo>
                  <a:cubicBezTo>
                    <a:pt x="254" y="503"/>
                    <a:pt x="254" y="503"/>
                    <a:pt x="254" y="503"/>
                  </a:cubicBezTo>
                  <a:cubicBezTo>
                    <a:pt x="251" y="490"/>
                    <a:pt x="251" y="490"/>
                    <a:pt x="251" y="490"/>
                  </a:cubicBezTo>
                  <a:cubicBezTo>
                    <a:pt x="251" y="488"/>
                    <a:pt x="251" y="488"/>
                    <a:pt x="251" y="488"/>
                  </a:cubicBezTo>
                  <a:cubicBezTo>
                    <a:pt x="251" y="487"/>
                    <a:pt x="251" y="487"/>
                    <a:pt x="251" y="487"/>
                  </a:cubicBezTo>
                  <a:cubicBezTo>
                    <a:pt x="251" y="485"/>
                    <a:pt x="251" y="485"/>
                    <a:pt x="251" y="485"/>
                  </a:cubicBezTo>
                  <a:cubicBezTo>
                    <a:pt x="252" y="484"/>
                    <a:pt x="252" y="484"/>
                    <a:pt x="252" y="484"/>
                  </a:cubicBezTo>
                  <a:cubicBezTo>
                    <a:pt x="256" y="480"/>
                    <a:pt x="256" y="476"/>
                    <a:pt x="253" y="473"/>
                  </a:cubicBezTo>
                  <a:cubicBezTo>
                    <a:pt x="250" y="466"/>
                    <a:pt x="251" y="458"/>
                    <a:pt x="256" y="448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0" y="426"/>
                    <a:pt x="260" y="426"/>
                    <a:pt x="260" y="426"/>
                  </a:cubicBezTo>
                  <a:cubicBezTo>
                    <a:pt x="244" y="407"/>
                    <a:pt x="244" y="407"/>
                    <a:pt x="244" y="407"/>
                  </a:cubicBezTo>
                  <a:cubicBezTo>
                    <a:pt x="237" y="402"/>
                    <a:pt x="236" y="395"/>
                    <a:pt x="240" y="387"/>
                  </a:cubicBezTo>
                  <a:cubicBezTo>
                    <a:pt x="242" y="381"/>
                    <a:pt x="245" y="374"/>
                    <a:pt x="251" y="369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66" y="326"/>
                    <a:pt x="266" y="326"/>
                    <a:pt x="266" y="326"/>
                  </a:cubicBezTo>
                  <a:cubicBezTo>
                    <a:pt x="270" y="314"/>
                    <a:pt x="270" y="314"/>
                    <a:pt x="270" y="314"/>
                  </a:cubicBezTo>
                  <a:cubicBezTo>
                    <a:pt x="286" y="283"/>
                    <a:pt x="286" y="283"/>
                    <a:pt x="286" y="283"/>
                  </a:cubicBezTo>
                  <a:cubicBezTo>
                    <a:pt x="275" y="263"/>
                    <a:pt x="275" y="263"/>
                    <a:pt x="275" y="263"/>
                  </a:cubicBezTo>
                  <a:cubicBezTo>
                    <a:pt x="242" y="243"/>
                    <a:pt x="242" y="243"/>
                    <a:pt x="242" y="243"/>
                  </a:cubicBezTo>
                  <a:cubicBezTo>
                    <a:pt x="240" y="243"/>
                    <a:pt x="240" y="243"/>
                    <a:pt x="240" y="243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34" y="224"/>
                    <a:pt x="234" y="224"/>
                    <a:pt x="234" y="224"/>
                  </a:cubicBezTo>
                  <a:cubicBezTo>
                    <a:pt x="234" y="223"/>
                    <a:pt x="234" y="223"/>
                    <a:pt x="234" y="223"/>
                  </a:cubicBezTo>
                  <a:cubicBezTo>
                    <a:pt x="234" y="220"/>
                    <a:pt x="234" y="220"/>
                    <a:pt x="234" y="220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44" y="170"/>
                    <a:pt x="244" y="170"/>
                    <a:pt x="244" y="170"/>
                  </a:cubicBezTo>
                  <a:cubicBezTo>
                    <a:pt x="243" y="162"/>
                    <a:pt x="244" y="157"/>
                    <a:pt x="247" y="153"/>
                  </a:cubicBezTo>
                  <a:cubicBezTo>
                    <a:pt x="250" y="151"/>
                    <a:pt x="253" y="149"/>
                    <a:pt x="256" y="149"/>
                  </a:cubicBezTo>
                  <a:cubicBezTo>
                    <a:pt x="276" y="145"/>
                    <a:pt x="276" y="145"/>
                    <a:pt x="276" y="145"/>
                  </a:cubicBezTo>
                  <a:cubicBezTo>
                    <a:pt x="281" y="134"/>
                    <a:pt x="281" y="134"/>
                    <a:pt x="281" y="134"/>
                  </a:cubicBezTo>
                  <a:cubicBezTo>
                    <a:pt x="286" y="99"/>
                    <a:pt x="286" y="99"/>
                    <a:pt x="286" y="99"/>
                  </a:cubicBezTo>
                  <a:cubicBezTo>
                    <a:pt x="282" y="86"/>
                    <a:pt x="282" y="86"/>
                    <a:pt x="282" y="86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42" y="72"/>
                    <a:pt x="242" y="72"/>
                    <a:pt x="242" y="72"/>
                  </a:cubicBezTo>
                  <a:cubicBezTo>
                    <a:pt x="241" y="71"/>
                    <a:pt x="241" y="71"/>
                    <a:pt x="241" y="71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37"/>
                    <a:pt x="239" y="37"/>
                    <a:pt x="239" y="37"/>
                  </a:cubicBezTo>
                  <a:lnTo>
                    <a:pt x="266" y="30"/>
                  </a:lnTo>
                  <a:close/>
                </a:path>
              </a:pathLst>
            </a:custGeom>
            <a:grpFill/>
            <a:ln w="12700">
              <a:noFill/>
              <a:miter lim="800000"/>
            </a:ln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7225" name="Freeform 18"/>
            <p:cNvSpPr/>
            <p:nvPr/>
          </p:nvSpPr>
          <p:spPr bwMode="auto">
            <a:xfrm>
              <a:off x="3179809" y="3348643"/>
              <a:ext cx="432162" cy="488821"/>
            </a:xfrm>
            <a:custGeom>
              <a:avLst/>
              <a:gdLst>
                <a:gd name="T0" fmla="*/ 2147483646 w 457"/>
                <a:gd name="T1" fmla="*/ 2147483646 h 529"/>
                <a:gd name="T2" fmla="*/ 2147483646 w 457"/>
                <a:gd name="T3" fmla="*/ 2147483646 h 529"/>
                <a:gd name="T4" fmla="*/ 2147483646 w 457"/>
                <a:gd name="T5" fmla="*/ 2147483646 h 529"/>
                <a:gd name="T6" fmla="*/ 2147483646 w 457"/>
                <a:gd name="T7" fmla="*/ 2147483646 h 529"/>
                <a:gd name="T8" fmla="*/ 2147483646 w 457"/>
                <a:gd name="T9" fmla="*/ 2147483646 h 529"/>
                <a:gd name="T10" fmla="*/ 2147483646 w 457"/>
                <a:gd name="T11" fmla="*/ 2147483646 h 529"/>
                <a:gd name="T12" fmla="*/ 2147483646 w 457"/>
                <a:gd name="T13" fmla="*/ 2147483646 h 529"/>
                <a:gd name="T14" fmla="*/ 2147483646 w 457"/>
                <a:gd name="T15" fmla="*/ 2147483646 h 529"/>
                <a:gd name="T16" fmla="*/ 2147483646 w 457"/>
                <a:gd name="T17" fmla="*/ 2147483646 h 529"/>
                <a:gd name="T18" fmla="*/ 2147483646 w 457"/>
                <a:gd name="T19" fmla="*/ 2147483646 h 529"/>
                <a:gd name="T20" fmla="*/ 2147483646 w 457"/>
                <a:gd name="T21" fmla="*/ 2147483646 h 529"/>
                <a:gd name="T22" fmla="*/ 2147483646 w 457"/>
                <a:gd name="T23" fmla="*/ 2147483646 h 529"/>
                <a:gd name="T24" fmla="*/ 2147483646 w 457"/>
                <a:gd name="T25" fmla="*/ 2147483646 h 529"/>
                <a:gd name="T26" fmla="*/ 2147483646 w 457"/>
                <a:gd name="T27" fmla="*/ 895910898 h 529"/>
                <a:gd name="T28" fmla="*/ 2147483646 w 457"/>
                <a:gd name="T29" fmla="*/ 2147483646 h 529"/>
                <a:gd name="T30" fmla="*/ 2147483646 w 457"/>
                <a:gd name="T31" fmla="*/ 2147483646 h 529"/>
                <a:gd name="T32" fmla="*/ 2147483646 w 457"/>
                <a:gd name="T33" fmla="*/ 2147483646 h 529"/>
                <a:gd name="T34" fmla="*/ 2147483646 w 457"/>
                <a:gd name="T35" fmla="*/ 2147483646 h 529"/>
                <a:gd name="T36" fmla="*/ 2147483646 w 457"/>
                <a:gd name="T37" fmla="*/ 2147483646 h 529"/>
                <a:gd name="T38" fmla="*/ 1814727673 w 457"/>
                <a:gd name="T39" fmla="*/ 2147483646 h 529"/>
                <a:gd name="T40" fmla="*/ 2147483646 w 457"/>
                <a:gd name="T41" fmla="*/ 2147483646 h 529"/>
                <a:gd name="T42" fmla="*/ 2147483646 w 457"/>
                <a:gd name="T43" fmla="*/ 2147483646 h 529"/>
                <a:gd name="T44" fmla="*/ 2147483646 w 457"/>
                <a:gd name="T45" fmla="*/ 2147483646 h 529"/>
                <a:gd name="T46" fmla="*/ 2147483646 w 457"/>
                <a:gd name="T47" fmla="*/ 2147483646 h 529"/>
                <a:gd name="T48" fmla="*/ 2147483646 w 457"/>
                <a:gd name="T49" fmla="*/ 2147483646 h 529"/>
                <a:gd name="T50" fmla="*/ 2147483646 w 457"/>
                <a:gd name="T51" fmla="*/ 2147483646 h 529"/>
                <a:gd name="T52" fmla="*/ 2147483646 w 457"/>
                <a:gd name="T53" fmla="*/ 2147483646 h 529"/>
                <a:gd name="T54" fmla="*/ 2147483646 w 457"/>
                <a:gd name="T55" fmla="*/ 2147483646 h 529"/>
                <a:gd name="T56" fmla="*/ 2147483646 w 457"/>
                <a:gd name="T57" fmla="*/ 2147483646 h 529"/>
                <a:gd name="T58" fmla="*/ 2147483646 w 457"/>
                <a:gd name="T59" fmla="*/ 2147483646 h 529"/>
                <a:gd name="T60" fmla="*/ 2147483646 w 457"/>
                <a:gd name="T61" fmla="*/ 2147483646 h 529"/>
                <a:gd name="T62" fmla="*/ 2147483646 w 457"/>
                <a:gd name="T63" fmla="*/ 2147483646 h 529"/>
                <a:gd name="T64" fmla="*/ 2147483646 w 457"/>
                <a:gd name="T65" fmla="*/ 2147483646 h 529"/>
                <a:gd name="T66" fmla="*/ 2147483646 w 457"/>
                <a:gd name="T67" fmla="*/ 2147483646 h 529"/>
                <a:gd name="T68" fmla="*/ 2147483646 w 457"/>
                <a:gd name="T69" fmla="*/ 2147483646 h 529"/>
                <a:gd name="T70" fmla="*/ 2147483646 w 457"/>
                <a:gd name="T71" fmla="*/ 2147483646 h 529"/>
                <a:gd name="T72" fmla="*/ 2147483646 w 457"/>
                <a:gd name="T73" fmla="*/ 2147483646 h 529"/>
                <a:gd name="T74" fmla="*/ 2147483646 w 457"/>
                <a:gd name="T75" fmla="*/ 2147483646 h 529"/>
                <a:gd name="T76" fmla="*/ 2147483646 w 457"/>
                <a:gd name="T77" fmla="*/ 2147483646 h 529"/>
                <a:gd name="T78" fmla="*/ 2147483646 w 457"/>
                <a:gd name="T79" fmla="*/ 2147483646 h 529"/>
                <a:gd name="T80" fmla="*/ 2147483646 w 457"/>
                <a:gd name="T81" fmla="*/ 2147483646 h 529"/>
                <a:gd name="T82" fmla="*/ 2147483646 w 457"/>
                <a:gd name="T83" fmla="*/ 2147483646 h 529"/>
                <a:gd name="T84" fmla="*/ 2147483646 w 457"/>
                <a:gd name="T85" fmla="*/ 2147483646 h 529"/>
                <a:gd name="T86" fmla="*/ 2147483646 w 457"/>
                <a:gd name="T87" fmla="*/ 2147483646 h 529"/>
                <a:gd name="T88" fmla="*/ 2147483646 w 457"/>
                <a:gd name="T89" fmla="*/ 2147483646 h 529"/>
                <a:gd name="T90" fmla="*/ 2147483646 w 457"/>
                <a:gd name="T91" fmla="*/ 2147483646 h 529"/>
                <a:gd name="T92" fmla="*/ 2147483646 w 457"/>
                <a:gd name="T93" fmla="*/ 2147483646 h 529"/>
                <a:gd name="T94" fmla="*/ 2147483646 w 457"/>
                <a:gd name="T95" fmla="*/ 2147483646 h 529"/>
                <a:gd name="T96" fmla="*/ 2147483646 w 457"/>
                <a:gd name="T97" fmla="*/ 2147483646 h 5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7"/>
                <a:gd name="T148" fmla="*/ 0 h 529"/>
                <a:gd name="T149" fmla="*/ 457 w 457"/>
                <a:gd name="T150" fmla="*/ 529 h 52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7" h="529">
                  <a:moveTo>
                    <a:pt x="395" y="90"/>
                  </a:moveTo>
                  <a:cubicBezTo>
                    <a:pt x="396" y="89"/>
                    <a:pt x="396" y="89"/>
                    <a:pt x="396" y="89"/>
                  </a:cubicBezTo>
                  <a:cubicBezTo>
                    <a:pt x="394" y="89"/>
                    <a:pt x="394" y="89"/>
                    <a:pt x="394" y="89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86" y="71"/>
                    <a:pt x="386" y="71"/>
                    <a:pt x="386" y="71"/>
                  </a:cubicBezTo>
                  <a:cubicBezTo>
                    <a:pt x="385" y="70"/>
                    <a:pt x="385" y="70"/>
                    <a:pt x="385" y="70"/>
                  </a:cubicBezTo>
                  <a:cubicBezTo>
                    <a:pt x="385" y="68"/>
                    <a:pt x="385" y="68"/>
                    <a:pt x="385" y="68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0"/>
                    <a:pt x="384" y="37"/>
                    <a:pt x="377" y="32"/>
                  </a:cubicBezTo>
                  <a:cubicBezTo>
                    <a:pt x="371" y="32"/>
                    <a:pt x="371" y="32"/>
                    <a:pt x="371" y="32"/>
                  </a:cubicBezTo>
                  <a:cubicBezTo>
                    <a:pt x="361" y="45"/>
                    <a:pt x="361" y="45"/>
                    <a:pt x="361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31" y="29"/>
                    <a:pt x="331" y="29"/>
                    <a:pt x="331" y="29"/>
                  </a:cubicBezTo>
                  <a:cubicBezTo>
                    <a:pt x="329" y="19"/>
                    <a:pt x="329" y="19"/>
                    <a:pt x="329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6"/>
                    <a:pt x="321" y="26"/>
                    <a:pt x="321" y="26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20" y="27"/>
                    <a:pt x="320" y="27"/>
                    <a:pt x="320" y="27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1" y="58"/>
                    <a:pt x="281" y="58"/>
                    <a:pt x="281" y="58"/>
                  </a:cubicBezTo>
                  <a:cubicBezTo>
                    <a:pt x="272" y="53"/>
                    <a:pt x="272" y="53"/>
                    <a:pt x="272" y="53"/>
                  </a:cubicBezTo>
                  <a:cubicBezTo>
                    <a:pt x="271" y="52"/>
                    <a:pt x="271" y="52"/>
                    <a:pt x="271" y="52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2" y="36"/>
                    <a:pt x="242" y="36"/>
                    <a:pt x="242" y="36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73" y="9"/>
                    <a:pt x="173" y="9"/>
                    <a:pt x="173" y="9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4" y="195"/>
                    <a:pt x="34" y="196"/>
                    <a:pt x="33" y="197"/>
                  </a:cubicBezTo>
                  <a:cubicBezTo>
                    <a:pt x="30" y="198"/>
                    <a:pt x="30" y="198"/>
                    <a:pt x="30" y="198"/>
                  </a:cubicBezTo>
                  <a:cubicBezTo>
                    <a:pt x="25" y="201"/>
                    <a:pt x="23" y="209"/>
                    <a:pt x="24" y="219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1" y="265"/>
                    <a:pt x="31" y="265"/>
                    <a:pt x="31" y="265"/>
                  </a:cubicBezTo>
                  <a:cubicBezTo>
                    <a:pt x="12" y="275"/>
                    <a:pt x="3" y="284"/>
                    <a:pt x="2" y="288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18" y="295"/>
                    <a:pt x="18" y="295"/>
                    <a:pt x="18" y="295"/>
                  </a:cubicBezTo>
                  <a:cubicBezTo>
                    <a:pt x="19" y="294"/>
                    <a:pt x="19" y="294"/>
                    <a:pt x="19" y="294"/>
                  </a:cubicBezTo>
                  <a:cubicBezTo>
                    <a:pt x="20" y="294"/>
                    <a:pt x="20" y="294"/>
                    <a:pt x="20" y="294"/>
                  </a:cubicBezTo>
                  <a:cubicBezTo>
                    <a:pt x="32" y="294"/>
                    <a:pt x="40" y="298"/>
                    <a:pt x="41" y="309"/>
                  </a:cubicBezTo>
                  <a:cubicBezTo>
                    <a:pt x="44" y="332"/>
                    <a:pt x="44" y="332"/>
                    <a:pt x="44" y="332"/>
                  </a:cubicBezTo>
                  <a:cubicBezTo>
                    <a:pt x="43" y="335"/>
                    <a:pt x="43" y="335"/>
                    <a:pt x="43" y="335"/>
                  </a:cubicBezTo>
                  <a:cubicBezTo>
                    <a:pt x="41" y="337"/>
                    <a:pt x="41" y="337"/>
                    <a:pt x="41" y="337"/>
                  </a:cubicBezTo>
                  <a:cubicBezTo>
                    <a:pt x="38" y="341"/>
                    <a:pt x="35" y="344"/>
                    <a:pt x="35" y="348"/>
                  </a:cubicBezTo>
                  <a:cubicBezTo>
                    <a:pt x="32" y="372"/>
                    <a:pt x="32" y="372"/>
                    <a:pt x="32" y="372"/>
                  </a:cubicBezTo>
                  <a:cubicBezTo>
                    <a:pt x="33" y="381"/>
                    <a:pt x="37" y="387"/>
                    <a:pt x="41" y="390"/>
                  </a:cubicBezTo>
                  <a:cubicBezTo>
                    <a:pt x="63" y="417"/>
                    <a:pt x="63" y="417"/>
                    <a:pt x="63" y="417"/>
                  </a:cubicBezTo>
                  <a:cubicBezTo>
                    <a:pt x="83" y="401"/>
                    <a:pt x="83" y="401"/>
                    <a:pt x="83" y="401"/>
                  </a:cubicBezTo>
                  <a:cubicBezTo>
                    <a:pt x="99" y="399"/>
                    <a:pt x="99" y="399"/>
                    <a:pt x="99" y="399"/>
                  </a:cubicBezTo>
                  <a:cubicBezTo>
                    <a:pt x="100" y="399"/>
                    <a:pt x="100" y="399"/>
                    <a:pt x="100" y="399"/>
                  </a:cubicBezTo>
                  <a:cubicBezTo>
                    <a:pt x="101" y="401"/>
                    <a:pt x="101" y="401"/>
                    <a:pt x="101" y="401"/>
                  </a:cubicBezTo>
                  <a:cubicBezTo>
                    <a:pt x="111" y="404"/>
                    <a:pt x="111" y="404"/>
                    <a:pt x="111" y="404"/>
                  </a:cubicBezTo>
                  <a:cubicBezTo>
                    <a:pt x="115" y="404"/>
                    <a:pt x="118" y="403"/>
                    <a:pt x="121" y="400"/>
                  </a:cubicBezTo>
                  <a:cubicBezTo>
                    <a:pt x="130" y="386"/>
                    <a:pt x="130" y="386"/>
                    <a:pt x="130" y="386"/>
                  </a:cubicBezTo>
                  <a:cubicBezTo>
                    <a:pt x="128" y="378"/>
                    <a:pt x="128" y="378"/>
                    <a:pt x="128" y="378"/>
                  </a:cubicBezTo>
                  <a:cubicBezTo>
                    <a:pt x="130" y="374"/>
                    <a:pt x="134" y="372"/>
                    <a:pt x="138" y="370"/>
                  </a:cubicBezTo>
                  <a:cubicBezTo>
                    <a:pt x="163" y="370"/>
                    <a:pt x="163" y="370"/>
                    <a:pt x="163" y="370"/>
                  </a:cubicBezTo>
                  <a:cubicBezTo>
                    <a:pt x="167" y="372"/>
                    <a:pt x="171" y="371"/>
                    <a:pt x="171" y="369"/>
                  </a:cubicBezTo>
                  <a:cubicBezTo>
                    <a:pt x="174" y="362"/>
                    <a:pt x="177" y="359"/>
                    <a:pt x="180" y="356"/>
                  </a:cubicBezTo>
                  <a:cubicBezTo>
                    <a:pt x="183" y="356"/>
                    <a:pt x="188" y="357"/>
                    <a:pt x="192" y="361"/>
                  </a:cubicBezTo>
                  <a:cubicBezTo>
                    <a:pt x="199" y="367"/>
                    <a:pt x="204" y="372"/>
                    <a:pt x="204" y="380"/>
                  </a:cubicBezTo>
                  <a:cubicBezTo>
                    <a:pt x="202" y="399"/>
                    <a:pt x="202" y="399"/>
                    <a:pt x="202" y="399"/>
                  </a:cubicBezTo>
                  <a:cubicBezTo>
                    <a:pt x="206" y="402"/>
                    <a:pt x="206" y="402"/>
                    <a:pt x="206" y="402"/>
                  </a:cubicBezTo>
                  <a:cubicBezTo>
                    <a:pt x="213" y="407"/>
                    <a:pt x="217" y="412"/>
                    <a:pt x="217" y="417"/>
                  </a:cubicBezTo>
                  <a:cubicBezTo>
                    <a:pt x="213" y="436"/>
                    <a:pt x="213" y="436"/>
                    <a:pt x="213" y="436"/>
                  </a:cubicBezTo>
                  <a:cubicBezTo>
                    <a:pt x="210" y="446"/>
                    <a:pt x="206" y="453"/>
                    <a:pt x="202" y="456"/>
                  </a:cubicBezTo>
                  <a:cubicBezTo>
                    <a:pt x="202" y="455"/>
                    <a:pt x="202" y="455"/>
                    <a:pt x="202" y="455"/>
                  </a:cubicBezTo>
                  <a:cubicBezTo>
                    <a:pt x="186" y="488"/>
                    <a:pt x="186" y="488"/>
                    <a:pt x="186" y="488"/>
                  </a:cubicBezTo>
                  <a:cubicBezTo>
                    <a:pt x="192" y="490"/>
                    <a:pt x="192" y="490"/>
                    <a:pt x="192" y="490"/>
                  </a:cubicBezTo>
                  <a:cubicBezTo>
                    <a:pt x="217" y="491"/>
                    <a:pt x="217" y="491"/>
                    <a:pt x="217" y="491"/>
                  </a:cubicBezTo>
                  <a:cubicBezTo>
                    <a:pt x="222" y="494"/>
                    <a:pt x="222" y="494"/>
                    <a:pt x="222" y="494"/>
                  </a:cubicBezTo>
                  <a:cubicBezTo>
                    <a:pt x="220" y="498"/>
                    <a:pt x="220" y="498"/>
                    <a:pt x="220" y="498"/>
                  </a:cubicBezTo>
                  <a:cubicBezTo>
                    <a:pt x="217" y="508"/>
                    <a:pt x="216" y="516"/>
                    <a:pt x="217" y="521"/>
                  </a:cubicBezTo>
                  <a:cubicBezTo>
                    <a:pt x="225" y="526"/>
                    <a:pt x="231" y="529"/>
                    <a:pt x="234" y="526"/>
                  </a:cubicBezTo>
                  <a:cubicBezTo>
                    <a:pt x="249" y="520"/>
                    <a:pt x="249" y="520"/>
                    <a:pt x="249" y="520"/>
                  </a:cubicBezTo>
                  <a:cubicBezTo>
                    <a:pt x="256" y="517"/>
                    <a:pt x="256" y="517"/>
                    <a:pt x="256" y="517"/>
                  </a:cubicBezTo>
                  <a:cubicBezTo>
                    <a:pt x="270" y="517"/>
                    <a:pt x="270" y="517"/>
                    <a:pt x="270" y="517"/>
                  </a:cubicBezTo>
                  <a:cubicBezTo>
                    <a:pt x="283" y="502"/>
                    <a:pt x="283" y="502"/>
                    <a:pt x="283" y="502"/>
                  </a:cubicBezTo>
                  <a:cubicBezTo>
                    <a:pt x="283" y="484"/>
                    <a:pt x="283" y="484"/>
                    <a:pt x="283" y="484"/>
                  </a:cubicBezTo>
                  <a:cubicBezTo>
                    <a:pt x="282" y="478"/>
                    <a:pt x="283" y="474"/>
                    <a:pt x="286" y="470"/>
                  </a:cubicBezTo>
                  <a:cubicBezTo>
                    <a:pt x="290" y="467"/>
                    <a:pt x="298" y="467"/>
                    <a:pt x="311" y="475"/>
                  </a:cubicBezTo>
                  <a:cubicBezTo>
                    <a:pt x="336" y="490"/>
                    <a:pt x="336" y="490"/>
                    <a:pt x="336" y="490"/>
                  </a:cubicBezTo>
                  <a:cubicBezTo>
                    <a:pt x="345" y="497"/>
                    <a:pt x="351" y="499"/>
                    <a:pt x="355" y="499"/>
                  </a:cubicBezTo>
                  <a:cubicBezTo>
                    <a:pt x="355" y="498"/>
                    <a:pt x="355" y="498"/>
                    <a:pt x="355" y="498"/>
                  </a:cubicBezTo>
                  <a:cubicBezTo>
                    <a:pt x="357" y="494"/>
                    <a:pt x="355" y="485"/>
                    <a:pt x="350" y="475"/>
                  </a:cubicBezTo>
                  <a:cubicBezTo>
                    <a:pt x="336" y="453"/>
                    <a:pt x="336" y="453"/>
                    <a:pt x="336" y="453"/>
                  </a:cubicBezTo>
                  <a:cubicBezTo>
                    <a:pt x="336" y="451"/>
                    <a:pt x="336" y="451"/>
                    <a:pt x="336" y="451"/>
                  </a:cubicBezTo>
                  <a:cubicBezTo>
                    <a:pt x="337" y="451"/>
                    <a:pt x="337" y="451"/>
                    <a:pt x="337" y="451"/>
                  </a:cubicBezTo>
                  <a:cubicBezTo>
                    <a:pt x="338" y="449"/>
                    <a:pt x="338" y="449"/>
                    <a:pt x="338" y="449"/>
                  </a:cubicBezTo>
                  <a:cubicBezTo>
                    <a:pt x="352" y="430"/>
                    <a:pt x="367" y="424"/>
                    <a:pt x="384" y="430"/>
                  </a:cubicBezTo>
                  <a:cubicBezTo>
                    <a:pt x="423" y="448"/>
                    <a:pt x="423" y="448"/>
                    <a:pt x="423" y="448"/>
                  </a:cubicBezTo>
                  <a:cubicBezTo>
                    <a:pt x="439" y="438"/>
                    <a:pt x="439" y="438"/>
                    <a:pt x="439" y="438"/>
                  </a:cubicBezTo>
                  <a:cubicBezTo>
                    <a:pt x="440" y="438"/>
                    <a:pt x="440" y="438"/>
                    <a:pt x="440" y="438"/>
                  </a:cubicBezTo>
                  <a:cubicBezTo>
                    <a:pt x="440" y="437"/>
                    <a:pt x="440" y="437"/>
                    <a:pt x="440" y="437"/>
                  </a:cubicBezTo>
                  <a:cubicBezTo>
                    <a:pt x="440" y="436"/>
                    <a:pt x="440" y="436"/>
                    <a:pt x="440" y="436"/>
                  </a:cubicBezTo>
                  <a:cubicBezTo>
                    <a:pt x="438" y="433"/>
                    <a:pt x="438" y="433"/>
                    <a:pt x="438" y="433"/>
                  </a:cubicBezTo>
                  <a:cubicBezTo>
                    <a:pt x="439" y="432"/>
                    <a:pt x="439" y="432"/>
                    <a:pt x="439" y="432"/>
                  </a:cubicBezTo>
                  <a:cubicBezTo>
                    <a:pt x="440" y="430"/>
                    <a:pt x="440" y="430"/>
                    <a:pt x="440" y="430"/>
                  </a:cubicBezTo>
                  <a:cubicBezTo>
                    <a:pt x="452" y="409"/>
                    <a:pt x="457" y="393"/>
                    <a:pt x="452" y="385"/>
                  </a:cubicBezTo>
                  <a:cubicBezTo>
                    <a:pt x="449" y="378"/>
                    <a:pt x="444" y="374"/>
                    <a:pt x="440" y="374"/>
                  </a:cubicBezTo>
                  <a:cubicBezTo>
                    <a:pt x="437" y="374"/>
                    <a:pt x="437" y="374"/>
                    <a:pt x="437" y="374"/>
                  </a:cubicBezTo>
                  <a:cubicBezTo>
                    <a:pt x="434" y="364"/>
                    <a:pt x="434" y="364"/>
                    <a:pt x="434" y="364"/>
                  </a:cubicBezTo>
                  <a:cubicBezTo>
                    <a:pt x="437" y="364"/>
                    <a:pt x="437" y="364"/>
                    <a:pt x="437" y="364"/>
                  </a:cubicBezTo>
                  <a:cubicBezTo>
                    <a:pt x="444" y="361"/>
                    <a:pt x="448" y="357"/>
                    <a:pt x="449" y="353"/>
                  </a:cubicBezTo>
                  <a:cubicBezTo>
                    <a:pt x="446" y="348"/>
                    <a:pt x="446" y="348"/>
                    <a:pt x="446" y="348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1"/>
                    <a:pt x="429" y="331"/>
                    <a:pt x="429" y="331"/>
                  </a:cubicBezTo>
                  <a:cubicBezTo>
                    <a:pt x="421" y="308"/>
                    <a:pt x="421" y="308"/>
                    <a:pt x="421" y="308"/>
                  </a:cubicBezTo>
                  <a:cubicBezTo>
                    <a:pt x="418" y="290"/>
                    <a:pt x="415" y="274"/>
                    <a:pt x="418" y="259"/>
                  </a:cubicBezTo>
                  <a:cubicBezTo>
                    <a:pt x="418" y="249"/>
                    <a:pt x="418" y="249"/>
                    <a:pt x="418" y="249"/>
                  </a:cubicBezTo>
                  <a:cubicBezTo>
                    <a:pt x="407" y="258"/>
                    <a:pt x="407" y="258"/>
                    <a:pt x="407" y="258"/>
                  </a:cubicBezTo>
                  <a:cubicBezTo>
                    <a:pt x="397" y="269"/>
                    <a:pt x="397" y="269"/>
                    <a:pt x="397" y="269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2"/>
                    <a:pt x="394" y="222"/>
                    <a:pt x="394" y="222"/>
                  </a:cubicBezTo>
                  <a:cubicBezTo>
                    <a:pt x="395" y="222"/>
                    <a:pt x="395" y="222"/>
                    <a:pt x="395" y="222"/>
                  </a:cubicBezTo>
                  <a:cubicBezTo>
                    <a:pt x="419" y="189"/>
                    <a:pt x="434" y="169"/>
                    <a:pt x="440" y="163"/>
                  </a:cubicBezTo>
                  <a:cubicBezTo>
                    <a:pt x="429" y="132"/>
                    <a:pt x="429" y="132"/>
                    <a:pt x="429" y="132"/>
                  </a:cubicBezTo>
                  <a:cubicBezTo>
                    <a:pt x="426" y="116"/>
                    <a:pt x="424" y="106"/>
                    <a:pt x="424" y="102"/>
                  </a:cubicBezTo>
                  <a:cubicBezTo>
                    <a:pt x="405" y="94"/>
                    <a:pt x="405" y="94"/>
                    <a:pt x="405" y="94"/>
                  </a:cubicBezTo>
                  <a:lnTo>
                    <a:pt x="395" y="90"/>
                  </a:lnTo>
                  <a:close/>
                </a:path>
              </a:pathLst>
            </a:custGeom>
            <a:grpFill/>
            <a:ln w="12700">
              <a:noFill/>
              <a:miter lim="800000"/>
            </a:ln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7226" name="Freeform 19"/>
            <p:cNvSpPr/>
            <p:nvPr/>
          </p:nvSpPr>
          <p:spPr bwMode="auto">
            <a:xfrm>
              <a:off x="3129236" y="3069956"/>
              <a:ext cx="609931" cy="371086"/>
            </a:xfrm>
            <a:custGeom>
              <a:avLst/>
              <a:gdLst>
                <a:gd name="T0" fmla="*/ 2147483646 w 645"/>
                <a:gd name="T1" fmla="*/ 2147483646 h 402"/>
                <a:gd name="T2" fmla="*/ 2147483646 w 645"/>
                <a:gd name="T3" fmla="*/ 2147483646 h 402"/>
                <a:gd name="T4" fmla="*/ 2147483646 w 645"/>
                <a:gd name="T5" fmla="*/ 2147483646 h 402"/>
                <a:gd name="T6" fmla="*/ 2147483646 w 645"/>
                <a:gd name="T7" fmla="*/ 2147483646 h 402"/>
                <a:gd name="T8" fmla="*/ 2147483646 w 645"/>
                <a:gd name="T9" fmla="*/ 2147483646 h 402"/>
                <a:gd name="T10" fmla="*/ 2147483646 w 645"/>
                <a:gd name="T11" fmla="*/ 2147483646 h 402"/>
                <a:gd name="T12" fmla="*/ 2147483646 w 645"/>
                <a:gd name="T13" fmla="*/ 2147483646 h 402"/>
                <a:gd name="T14" fmla="*/ 2147483646 w 645"/>
                <a:gd name="T15" fmla="*/ 2147483646 h 402"/>
                <a:gd name="T16" fmla="*/ 2147483646 w 645"/>
                <a:gd name="T17" fmla="*/ 2147483646 h 402"/>
                <a:gd name="T18" fmla="*/ 2147483646 w 645"/>
                <a:gd name="T19" fmla="*/ 2147483646 h 402"/>
                <a:gd name="T20" fmla="*/ 2147483646 w 645"/>
                <a:gd name="T21" fmla="*/ 2147483646 h 402"/>
                <a:gd name="T22" fmla="*/ 2147483646 w 645"/>
                <a:gd name="T23" fmla="*/ 2147483646 h 402"/>
                <a:gd name="T24" fmla="*/ 2147483646 w 645"/>
                <a:gd name="T25" fmla="*/ 2147483646 h 402"/>
                <a:gd name="T26" fmla="*/ 2147483646 w 645"/>
                <a:gd name="T27" fmla="*/ 2147483646 h 402"/>
                <a:gd name="T28" fmla="*/ 2147483646 w 645"/>
                <a:gd name="T29" fmla="*/ 2147483646 h 402"/>
                <a:gd name="T30" fmla="*/ 2147483646 w 645"/>
                <a:gd name="T31" fmla="*/ 2147483646 h 402"/>
                <a:gd name="T32" fmla="*/ 2147483646 w 645"/>
                <a:gd name="T33" fmla="*/ 2147483646 h 402"/>
                <a:gd name="T34" fmla="*/ 2147483646 w 645"/>
                <a:gd name="T35" fmla="*/ 2147483646 h 402"/>
                <a:gd name="T36" fmla="*/ 2147483646 w 645"/>
                <a:gd name="T37" fmla="*/ 2147483646 h 402"/>
                <a:gd name="T38" fmla="*/ 2147483646 w 645"/>
                <a:gd name="T39" fmla="*/ 2147483646 h 402"/>
                <a:gd name="T40" fmla="*/ 2147483646 w 645"/>
                <a:gd name="T41" fmla="*/ 2147483646 h 402"/>
                <a:gd name="T42" fmla="*/ 2147483646 w 645"/>
                <a:gd name="T43" fmla="*/ 2147483646 h 402"/>
                <a:gd name="T44" fmla="*/ 2147483646 w 645"/>
                <a:gd name="T45" fmla="*/ 2147483646 h 402"/>
                <a:gd name="T46" fmla="*/ 2147483646 w 645"/>
                <a:gd name="T47" fmla="*/ 2147483646 h 402"/>
                <a:gd name="T48" fmla="*/ 2147483646 w 645"/>
                <a:gd name="T49" fmla="*/ 2147483646 h 402"/>
                <a:gd name="T50" fmla="*/ 2147483646 w 645"/>
                <a:gd name="T51" fmla="*/ 2147483646 h 402"/>
                <a:gd name="T52" fmla="*/ 2147483646 w 645"/>
                <a:gd name="T53" fmla="*/ 2147483646 h 402"/>
                <a:gd name="T54" fmla="*/ 2147483646 w 645"/>
                <a:gd name="T55" fmla="*/ 2147483646 h 402"/>
                <a:gd name="T56" fmla="*/ 2147483646 w 645"/>
                <a:gd name="T57" fmla="*/ 2147483646 h 402"/>
                <a:gd name="T58" fmla="*/ 2147483646 w 645"/>
                <a:gd name="T59" fmla="*/ 2147483646 h 402"/>
                <a:gd name="T60" fmla="*/ 2147483646 w 645"/>
                <a:gd name="T61" fmla="*/ 2147483646 h 402"/>
                <a:gd name="T62" fmla="*/ 2147483646 w 645"/>
                <a:gd name="T63" fmla="*/ 2147483646 h 402"/>
                <a:gd name="T64" fmla="*/ 2147483646 w 645"/>
                <a:gd name="T65" fmla="*/ 2147483646 h 402"/>
                <a:gd name="T66" fmla="*/ 2147483646 w 645"/>
                <a:gd name="T67" fmla="*/ 2147483646 h 402"/>
                <a:gd name="T68" fmla="*/ 2147483646 w 645"/>
                <a:gd name="T69" fmla="*/ 2147483646 h 402"/>
                <a:gd name="T70" fmla="*/ 2147483646 w 645"/>
                <a:gd name="T71" fmla="*/ 2147483646 h 402"/>
                <a:gd name="T72" fmla="*/ 2147483646 w 645"/>
                <a:gd name="T73" fmla="*/ 2147483646 h 402"/>
                <a:gd name="T74" fmla="*/ 2147483646 w 645"/>
                <a:gd name="T75" fmla="*/ 2147483646 h 402"/>
                <a:gd name="T76" fmla="*/ 2147483646 w 645"/>
                <a:gd name="T77" fmla="*/ 2147483646 h 402"/>
                <a:gd name="T78" fmla="*/ 2147483646 w 645"/>
                <a:gd name="T79" fmla="*/ 2147483646 h 402"/>
                <a:gd name="T80" fmla="*/ 2147483646 w 645"/>
                <a:gd name="T81" fmla="*/ 2147483646 h 402"/>
                <a:gd name="T82" fmla="*/ 2147483646 w 645"/>
                <a:gd name="T83" fmla="*/ 2147483646 h 402"/>
                <a:gd name="T84" fmla="*/ 2147483646 w 645"/>
                <a:gd name="T85" fmla="*/ 2147483646 h 402"/>
                <a:gd name="T86" fmla="*/ 2147483646 w 645"/>
                <a:gd name="T87" fmla="*/ 2147483646 h 402"/>
                <a:gd name="T88" fmla="*/ 2147483646 w 645"/>
                <a:gd name="T89" fmla="*/ 2147483646 h 402"/>
                <a:gd name="T90" fmla="*/ 2147483646 w 645"/>
                <a:gd name="T91" fmla="*/ 0 h 402"/>
                <a:gd name="T92" fmla="*/ 2147483646 w 645"/>
                <a:gd name="T93" fmla="*/ 2147483646 h 402"/>
                <a:gd name="T94" fmla="*/ 2147483646 w 645"/>
                <a:gd name="T95" fmla="*/ 893168760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5"/>
                <a:gd name="T145" fmla="*/ 0 h 402"/>
                <a:gd name="T146" fmla="*/ 645 w 645"/>
                <a:gd name="T147" fmla="*/ 402 h 4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5" h="402">
                  <a:moveTo>
                    <a:pt x="81" y="1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17" y="150"/>
                    <a:pt x="117" y="150"/>
                    <a:pt x="117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20" y="152"/>
                    <a:pt x="120" y="152"/>
                    <a:pt x="120" y="152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41" y="191"/>
                    <a:pt x="141" y="191"/>
                    <a:pt x="141" y="191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205"/>
                    <a:pt x="141" y="205"/>
                    <a:pt x="141" y="205"/>
                  </a:cubicBezTo>
                  <a:cubicBezTo>
                    <a:pt x="140" y="212"/>
                    <a:pt x="138" y="218"/>
                    <a:pt x="136" y="223"/>
                  </a:cubicBezTo>
                  <a:cubicBezTo>
                    <a:pt x="131" y="230"/>
                    <a:pt x="121" y="236"/>
                    <a:pt x="106" y="243"/>
                  </a:cubicBezTo>
                  <a:cubicBezTo>
                    <a:pt x="71" y="264"/>
                    <a:pt x="71" y="264"/>
                    <a:pt x="71" y="264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4" y="268"/>
                    <a:pt x="4" y="268"/>
                    <a:pt x="4" y="268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1" y="305"/>
                    <a:pt x="11" y="305"/>
                    <a:pt x="11" y="305"/>
                  </a:cubicBezTo>
                  <a:cubicBezTo>
                    <a:pt x="11" y="306"/>
                    <a:pt x="11" y="306"/>
                    <a:pt x="11" y="306"/>
                  </a:cubicBezTo>
                  <a:cubicBezTo>
                    <a:pt x="11" y="307"/>
                    <a:pt x="11" y="307"/>
                    <a:pt x="11" y="307"/>
                  </a:cubicBezTo>
                  <a:cubicBezTo>
                    <a:pt x="15" y="334"/>
                    <a:pt x="15" y="334"/>
                    <a:pt x="15" y="334"/>
                  </a:cubicBezTo>
                  <a:cubicBezTo>
                    <a:pt x="50" y="377"/>
                    <a:pt x="50" y="377"/>
                    <a:pt x="50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8"/>
                    <a:pt x="52" y="378"/>
                    <a:pt x="52" y="378"/>
                  </a:cubicBezTo>
                  <a:cubicBezTo>
                    <a:pt x="66" y="402"/>
                    <a:pt x="66" y="402"/>
                    <a:pt x="66" y="402"/>
                  </a:cubicBezTo>
                  <a:cubicBezTo>
                    <a:pt x="67" y="399"/>
                    <a:pt x="67" y="399"/>
                    <a:pt x="67" y="399"/>
                  </a:cubicBezTo>
                  <a:cubicBezTo>
                    <a:pt x="67" y="398"/>
                    <a:pt x="67" y="398"/>
                    <a:pt x="67" y="398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101" y="336"/>
                    <a:pt x="101" y="336"/>
                    <a:pt x="101" y="336"/>
                  </a:cubicBezTo>
                  <a:cubicBezTo>
                    <a:pt x="102" y="335"/>
                    <a:pt x="102" y="335"/>
                    <a:pt x="102" y="335"/>
                  </a:cubicBezTo>
                  <a:cubicBezTo>
                    <a:pt x="129" y="323"/>
                    <a:pt x="129" y="323"/>
                    <a:pt x="129" y="323"/>
                  </a:cubicBezTo>
                  <a:cubicBezTo>
                    <a:pt x="131" y="323"/>
                    <a:pt x="131" y="323"/>
                    <a:pt x="131" y="323"/>
                  </a:cubicBezTo>
                  <a:cubicBezTo>
                    <a:pt x="148" y="333"/>
                    <a:pt x="148" y="333"/>
                    <a:pt x="148" y="333"/>
                  </a:cubicBezTo>
                  <a:cubicBezTo>
                    <a:pt x="170" y="331"/>
                    <a:pt x="170" y="331"/>
                    <a:pt x="170" y="331"/>
                  </a:cubicBezTo>
                  <a:cubicBezTo>
                    <a:pt x="162" y="294"/>
                    <a:pt x="162" y="294"/>
                    <a:pt x="162" y="294"/>
                  </a:cubicBezTo>
                  <a:cubicBezTo>
                    <a:pt x="167" y="293"/>
                    <a:pt x="167" y="293"/>
                    <a:pt x="167" y="293"/>
                  </a:cubicBezTo>
                  <a:cubicBezTo>
                    <a:pt x="187" y="291"/>
                    <a:pt x="187" y="291"/>
                    <a:pt x="187" y="291"/>
                  </a:cubicBezTo>
                  <a:cubicBezTo>
                    <a:pt x="208" y="292"/>
                    <a:pt x="208" y="292"/>
                    <a:pt x="208" y="292"/>
                  </a:cubicBezTo>
                  <a:cubicBezTo>
                    <a:pt x="210" y="292"/>
                    <a:pt x="210" y="292"/>
                    <a:pt x="210" y="292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52" y="312"/>
                    <a:pt x="252" y="312"/>
                    <a:pt x="252" y="312"/>
                  </a:cubicBezTo>
                  <a:cubicBezTo>
                    <a:pt x="288" y="320"/>
                    <a:pt x="288" y="320"/>
                    <a:pt x="288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90" y="320"/>
                    <a:pt x="290" y="320"/>
                    <a:pt x="290" y="320"/>
                  </a:cubicBezTo>
                  <a:cubicBezTo>
                    <a:pt x="302" y="328"/>
                    <a:pt x="302" y="328"/>
                    <a:pt x="302" y="328"/>
                  </a:cubicBezTo>
                  <a:cubicBezTo>
                    <a:pt x="319" y="334"/>
                    <a:pt x="319" y="334"/>
                    <a:pt x="319" y="334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29" y="345"/>
                    <a:pt x="329" y="345"/>
                    <a:pt x="329" y="345"/>
                  </a:cubicBezTo>
                  <a:cubicBezTo>
                    <a:pt x="335" y="347"/>
                    <a:pt x="335" y="347"/>
                    <a:pt x="335" y="347"/>
                  </a:cubicBezTo>
                  <a:cubicBezTo>
                    <a:pt x="347" y="336"/>
                    <a:pt x="347" y="336"/>
                    <a:pt x="347" y="336"/>
                  </a:cubicBezTo>
                  <a:cubicBezTo>
                    <a:pt x="347" y="335"/>
                    <a:pt x="347" y="335"/>
                    <a:pt x="347" y="335"/>
                  </a:cubicBezTo>
                  <a:cubicBezTo>
                    <a:pt x="365" y="322"/>
                    <a:pt x="365" y="322"/>
                    <a:pt x="365" y="322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91" y="313"/>
                    <a:pt x="391" y="313"/>
                    <a:pt x="391" y="313"/>
                  </a:cubicBezTo>
                  <a:cubicBezTo>
                    <a:pt x="391" y="314"/>
                    <a:pt x="391" y="314"/>
                    <a:pt x="391" y="314"/>
                  </a:cubicBezTo>
                  <a:cubicBezTo>
                    <a:pt x="391" y="315"/>
                    <a:pt x="391" y="315"/>
                    <a:pt x="391" y="315"/>
                  </a:cubicBezTo>
                  <a:cubicBezTo>
                    <a:pt x="396" y="329"/>
                    <a:pt x="396" y="329"/>
                    <a:pt x="396" y="329"/>
                  </a:cubicBezTo>
                  <a:cubicBezTo>
                    <a:pt x="396" y="332"/>
                    <a:pt x="396" y="332"/>
                    <a:pt x="396" y="332"/>
                  </a:cubicBezTo>
                  <a:cubicBezTo>
                    <a:pt x="393" y="341"/>
                    <a:pt x="393" y="341"/>
                    <a:pt x="393" y="341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405" y="338"/>
                    <a:pt x="405" y="338"/>
                    <a:pt x="405" y="338"/>
                  </a:cubicBezTo>
                  <a:cubicBezTo>
                    <a:pt x="420" y="323"/>
                    <a:pt x="420" y="323"/>
                    <a:pt x="420" y="323"/>
                  </a:cubicBezTo>
                  <a:cubicBezTo>
                    <a:pt x="434" y="323"/>
                    <a:pt x="434" y="323"/>
                    <a:pt x="434" y="323"/>
                  </a:cubicBezTo>
                  <a:cubicBezTo>
                    <a:pt x="434" y="324"/>
                    <a:pt x="434" y="324"/>
                    <a:pt x="434" y="324"/>
                  </a:cubicBezTo>
                  <a:cubicBezTo>
                    <a:pt x="435" y="324"/>
                    <a:pt x="435" y="324"/>
                    <a:pt x="435" y="324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50" y="336"/>
                    <a:pt x="453" y="342"/>
                    <a:pt x="450" y="347"/>
                  </a:cubicBezTo>
                  <a:cubicBezTo>
                    <a:pt x="449" y="370"/>
                    <a:pt x="449" y="370"/>
                    <a:pt x="449" y="370"/>
                  </a:cubicBezTo>
                  <a:cubicBezTo>
                    <a:pt x="456" y="382"/>
                    <a:pt x="456" y="382"/>
                    <a:pt x="456" y="382"/>
                  </a:cubicBezTo>
                  <a:cubicBezTo>
                    <a:pt x="458" y="383"/>
                    <a:pt x="458" y="383"/>
                    <a:pt x="458" y="383"/>
                  </a:cubicBezTo>
                  <a:cubicBezTo>
                    <a:pt x="483" y="355"/>
                    <a:pt x="500" y="342"/>
                    <a:pt x="511" y="342"/>
                  </a:cubicBezTo>
                  <a:cubicBezTo>
                    <a:pt x="539" y="342"/>
                    <a:pt x="539" y="342"/>
                    <a:pt x="539" y="342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68" y="318"/>
                    <a:pt x="568" y="318"/>
                    <a:pt x="568" y="318"/>
                  </a:cubicBezTo>
                  <a:cubicBezTo>
                    <a:pt x="569" y="318"/>
                    <a:pt x="569" y="318"/>
                    <a:pt x="569" y="318"/>
                  </a:cubicBezTo>
                  <a:cubicBezTo>
                    <a:pt x="596" y="315"/>
                    <a:pt x="596" y="315"/>
                    <a:pt x="596" y="315"/>
                  </a:cubicBezTo>
                  <a:cubicBezTo>
                    <a:pt x="625" y="301"/>
                    <a:pt x="625" y="301"/>
                    <a:pt x="625" y="301"/>
                  </a:cubicBezTo>
                  <a:cubicBezTo>
                    <a:pt x="625" y="300"/>
                    <a:pt x="625" y="300"/>
                    <a:pt x="625" y="300"/>
                  </a:cubicBezTo>
                  <a:cubicBezTo>
                    <a:pt x="643" y="300"/>
                    <a:pt x="643" y="300"/>
                    <a:pt x="643" y="300"/>
                  </a:cubicBezTo>
                  <a:cubicBezTo>
                    <a:pt x="639" y="291"/>
                    <a:pt x="639" y="291"/>
                    <a:pt x="639" y="291"/>
                  </a:cubicBezTo>
                  <a:cubicBezTo>
                    <a:pt x="640" y="289"/>
                    <a:pt x="640" y="289"/>
                    <a:pt x="640" y="289"/>
                  </a:cubicBezTo>
                  <a:cubicBezTo>
                    <a:pt x="645" y="285"/>
                    <a:pt x="645" y="285"/>
                    <a:pt x="645" y="285"/>
                  </a:cubicBezTo>
                  <a:cubicBezTo>
                    <a:pt x="606" y="201"/>
                    <a:pt x="606" y="201"/>
                    <a:pt x="606" y="201"/>
                  </a:cubicBezTo>
                  <a:cubicBezTo>
                    <a:pt x="606" y="199"/>
                    <a:pt x="606" y="199"/>
                    <a:pt x="606" y="199"/>
                  </a:cubicBezTo>
                  <a:cubicBezTo>
                    <a:pt x="605" y="198"/>
                    <a:pt x="605" y="198"/>
                    <a:pt x="605" y="198"/>
                  </a:cubicBezTo>
                  <a:cubicBezTo>
                    <a:pt x="621" y="175"/>
                    <a:pt x="621" y="175"/>
                    <a:pt x="621" y="175"/>
                  </a:cubicBezTo>
                  <a:cubicBezTo>
                    <a:pt x="616" y="170"/>
                    <a:pt x="616" y="170"/>
                    <a:pt x="616" y="170"/>
                  </a:cubicBezTo>
                  <a:cubicBezTo>
                    <a:pt x="588" y="164"/>
                    <a:pt x="588" y="164"/>
                    <a:pt x="588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2"/>
                    <a:pt x="585" y="162"/>
                    <a:pt x="585" y="162"/>
                  </a:cubicBezTo>
                  <a:cubicBezTo>
                    <a:pt x="567" y="143"/>
                    <a:pt x="567" y="143"/>
                    <a:pt x="567" y="143"/>
                  </a:cubicBezTo>
                  <a:cubicBezTo>
                    <a:pt x="568" y="139"/>
                    <a:pt x="568" y="139"/>
                    <a:pt x="568" y="139"/>
                  </a:cubicBezTo>
                  <a:cubicBezTo>
                    <a:pt x="567" y="140"/>
                    <a:pt x="567" y="140"/>
                    <a:pt x="567" y="140"/>
                  </a:cubicBezTo>
                  <a:cubicBezTo>
                    <a:pt x="566" y="141"/>
                    <a:pt x="566" y="141"/>
                    <a:pt x="566" y="141"/>
                  </a:cubicBezTo>
                  <a:cubicBezTo>
                    <a:pt x="550" y="131"/>
                    <a:pt x="550" y="131"/>
                    <a:pt x="550" y="131"/>
                  </a:cubicBezTo>
                  <a:cubicBezTo>
                    <a:pt x="542" y="140"/>
                    <a:pt x="535" y="147"/>
                    <a:pt x="526" y="149"/>
                  </a:cubicBezTo>
                  <a:cubicBezTo>
                    <a:pt x="519" y="152"/>
                    <a:pt x="507" y="143"/>
                    <a:pt x="492" y="124"/>
                  </a:cubicBezTo>
                  <a:cubicBezTo>
                    <a:pt x="483" y="114"/>
                    <a:pt x="483" y="114"/>
                    <a:pt x="483" y="114"/>
                  </a:cubicBezTo>
                  <a:cubicBezTo>
                    <a:pt x="482" y="112"/>
                    <a:pt x="475" y="114"/>
                    <a:pt x="463" y="118"/>
                  </a:cubicBezTo>
                  <a:cubicBezTo>
                    <a:pt x="445" y="124"/>
                    <a:pt x="434" y="125"/>
                    <a:pt x="428" y="122"/>
                  </a:cubicBezTo>
                  <a:cubicBezTo>
                    <a:pt x="423" y="117"/>
                    <a:pt x="421" y="106"/>
                    <a:pt x="423" y="93"/>
                  </a:cubicBezTo>
                  <a:cubicBezTo>
                    <a:pt x="424" y="81"/>
                    <a:pt x="423" y="75"/>
                    <a:pt x="421" y="72"/>
                  </a:cubicBezTo>
                  <a:cubicBezTo>
                    <a:pt x="284" y="64"/>
                    <a:pt x="284" y="64"/>
                    <a:pt x="284" y="64"/>
                  </a:cubicBezTo>
                  <a:cubicBezTo>
                    <a:pt x="271" y="59"/>
                    <a:pt x="260" y="54"/>
                    <a:pt x="255" y="48"/>
                  </a:cubicBezTo>
                  <a:cubicBezTo>
                    <a:pt x="234" y="43"/>
                    <a:pt x="234" y="43"/>
                    <a:pt x="234" y="43"/>
                  </a:cubicBezTo>
                  <a:cubicBezTo>
                    <a:pt x="226" y="40"/>
                    <a:pt x="210" y="26"/>
                    <a:pt x="189" y="0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lnTo>
                    <a:pt x="81" y="1"/>
                  </a:lnTo>
                  <a:close/>
                </a:path>
              </a:pathLst>
            </a:custGeom>
            <a:grpFill/>
            <a:ln w="12700">
              <a:noFill/>
              <a:miter lim="800000"/>
            </a:ln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7227" name="Freeform 20"/>
            <p:cNvSpPr/>
            <p:nvPr/>
          </p:nvSpPr>
          <p:spPr bwMode="auto">
            <a:xfrm>
              <a:off x="3264095" y="3754007"/>
              <a:ext cx="632919" cy="491802"/>
            </a:xfrm>
            <a:custGeom>
              <a:avLst/>
              <a:gdLst>
                <a:gd name="T0" fmla="*/ 2147483646 w 669"/>
                <a:gd name="T1" fmla="*/ 2147483646 h 532"/>
                <a:gd name="T2" fmla="*/ 2147483646 w 669"/>
                <a:gd name="T3" fmla="*/ 2147483646 h 532"/>
                <a:gd name="T4" fmla="*/ 2147483646 w 669"/>
                <a:gd name="T5" fmla="*/ 2147483646 h 532"/>
                <a:gd name="T6" fmla="*/ 2147483646 w 669"/>
                <a:gd name="T7" fmla="*/ 2147483646 h 532"/>
                <a:gd name="T8" fmla="*/ 2147483646 w 669"/>
                <a:gd name="T9" fmla="*/ 2147483646 h 532"/>
                <a:gd name="T10" fmla="*/ 2147483646 w 669"/>
                <a:gd name="T11" fmla="*/ 2147483646 h 532"/>
                <a:gd name="T12" fmla="*/ 2147483646 w 669"/>
                <a:gd name="T13" fmla="*/ 2147483646 h 532"/>
                <a:gd name="T14" fmla="*/ 2147483646 w 669"/>
                <a:gd name="T15" fmla="*/ 2147483646 h 532"/>
                <a:gd name="T16" fmla="*/ 2147483646 w 669"/>
                <a:gd name="T17" fmla="*/ 2147483646 h 532"/>
                <a:gd name="T18" fmla="*/ 2147483646 w 669"/>
                <a:gd name="T19" fmla="*/ 2147483646 h 532"/>
                <a:gd name="T20" fmla="*/ 2147483646 w 669"/>
                <a:gd name="T21" fmla="*/ 2147483646 h 532"/>
                <a:gd name="T22" fmla="*/ 2147483646 w 669"/>
                <a:gd name="T23" fmla="*/ 2147483646 h 532"/>
                <a:gd name="T24" fmla="*/ 2147483646 w 669"/>
                <a:gd name="T25" fmla="*/ 2147483646 h 532"/>
                <a:gd name="T26" fmla="*/ 2147483646 w 669"/>
                <a:gd name="T27" fmla="*/ 2147483646 h 532"/>
                <a:gd name="T28" fmla="*/ 2147483646 w 669"/>
                <a:gd name="T29" fmla="*/ 2147483646 h 532"/>
                <a:gd name="T30" fmla="*/ 2147483646 w 669"/>
                <a:gd name="T31" fmla="*/ 2147483646 h 532"/>
                <a:gd name="T32" fmla="*/ 2147483646 w 669"/>
                <a:gd name="T33" fmla="*/ 2147483646 h 532"/>
                <a:gd name="T34" fmla="*/ 2147483646 w 669"/>
                <a:gd name="T35" fmla="*/ 2147483646 h 532"/>
                <a:gd name="T36" fmla="*/ 2147483646 w 669"/>
                <a:gd name="T37" fmla="*/ 2147483646 h 532"/>
                <a:gd name="T38" fmla="*/ 2147483646 w 669"/>
                <a:gd name="T39" fmla="*/ 2147483646 h 532"/>
                <a:gd name="T40" fmla="*/ 2147483646 w 669"/>
                <a:gd name="T41" fmla="*/ 2147483646 h 532"/>
                <a:gd name="T42" fmla="*/ 2147483646 w 669"/>
                <a:gd name="T43" fmla="*/ 2147483646 h 532"/>
                <a:gd name="T44" fmla="*/ 2147483646 w 669"/>
                <a:gd name="T45" fmla="*/ 2147483646 h 532"/>
                <a:gd name="T46" fmla="*/ 2147483646 w 669"/>
                <a:gd name="T47" fmla="*/ 2147483646 h 532"/>
                <a:gd name="T48" fmla="*/ 2147483646 w 669"/>
                <a:gd name="T49" fmla="*/ 2147483646 h 532"/>
                <a:gd name="T50" fmla="*/ 2147483646 w 669"/>
                <a:gd name="T51" fmla="*/ 2147483646 h 532"/>
                <a:gd name="T52" fmla="*/ 2147483646 w 669"/>
                <a:gd name="T53" fmla="*/ 2147483646 h 532"/>
                <a:gd name="T54" fmla="*/ 2147483646 w 669"/>
                <a:gd name="T55" fmla="*/ 2147483646 h 532"/>
                <a:gd name="T56" fmla="*/ 2147483646 w 669"/>
                <a:gd name="T57" fmla="*/ 2147483646 h 532"/>
                <a:gd name="T58" fmla="*/ 2147483646 w 669"/>
                <a:gd name="T59" fmla="*/ 2147483646 h 532"/>
                <a:gd name="T60" fmla="*/ 2147483646 w 669"/>
                <a:gd name="T61" fmla="*/ 2147483646 h 532"/>
                <a:gd name="T62" fmla="*/ 2147483646 w 669"/>
                <a:gd name="T63" fmla="*/ 2147483646 h 532"/>
                <a:gd name="T64" fmla="*/ 2147483646 w 669"/>
                <a:gd name="T65" fmla="*/ 2147483646 h 532"/>
                <a:gd name="T66" fmla="*/ 2147483646 w 669"/>
                <a:gd name="T67" fmla="*/ 2147483646 h 532"/>
                <a:gd name="T68" fmla="*/ 2147483646 w 669"/>
                <a:gd name="T69" fmla="*/ 2147483646 h 532"/>
                <a:gd name="T70" fmla="*/ 2147483646 w 669"/>
                <a:gd name="T71" fmla="*/ 2147483646 h 532"/>
                <a:gd name="T72" fmla="*/ 2147483646 w 669"/>
                <a:gd name="T73" fmla="*/ 2147483646 h 532"/>
                <a:gd name="T74" fmla="*/ 2147483646 w 669"/>
                <a:gd name="T75" fmla="*/ 2147483646 h 532"/>
                <a:gd name="T76" fmla="*/ 2147483646 w 669"/>
                <a:gd name="T77" fmla="*/ 2147483646 h 532"/>
                <a:gd name="T78" fmla="*/ 2147483646 w 669"/>
                <a:gd name="T79" fmla="*/ 2147483646 h 532"/>
                <a:gd name="T80" fmla="*/ 2147483646 w 669"/>
                <a:gd name="T81" fmla="*/ 2147483646 h 532"/>
                <a:gd name="T82" fmla="*/ 2147483646 w 669"/>
                <a:gd name="T83" fmla="*/ 2147483646 h 532"/>
                <a:gd name="T84" fmla="*/ 2147483646 w 669"/>
                <a:gd name="T85" fmla="*/ 2147483646 h 532"/>
                <a:gd name="T86" fmla="*/ 2147483646 w 669"/>
                <a:gd name="T87" fmla="*/ 2147483646 h 532"/>
                <a:gd name="T88" fmla="*/ 2147483646 w 669"/>
                <a:gd name="T89" fmla="*/ 2147483646 h 532"/>
                <a:gd name="T90" fmla="*/ 2147483646 w 669"/>
                <a:gd name="T91" fmla="*/ 2147483646 h 532"/>
                <a:gd name="T92" fmla="*/ 2147483646 w 669"/>
                <a:gd name="T93" fmla="*/ 2147483646 h 532"/>
                <a:gd name="T94" fmla="*/ 2147483646 w 669"/>
                <a:gd name="T95" fmla="*/ 2147483646 h 532"/>
                <a:gd name="T96" fmla="*/ 2147483646 w 669"/>
                <a:gd name="T97" fmla="*/ 2147483646 h 5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9"/>
                <a:gd name="T148" fmla="*/ 0 h 532"/>
                <a:gd name="T149" fmla="*/ 669 w 669"/>
                <a:gd name="T150" fmla="*/ 532 h 5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9" h="532">
                  <a:moveTo>
                    <a:pt x="628" y="182"/>
                  </a:moveTo>
                  <a:cubicBezTo>
                    <a:pt x="638" y="181"/>
                    <a:pt x="643" y="177"/>
                    <a:pt x="645" y="172"/>
                  </a:cubicBezTo>
                  <a:cubicBezTo>
                    <a:pt x="645" y="171"/>
                    <a:pt x="645" y="171"/>
                    <a:pt x="645" y="171"/>
                  </a:cubicBezTo>
                  <a:cubicBezTo>
                    <a:pt x="646" y="167"/>
                    <a:pt x="646" y="167"/>
                    <a:pt x="646" y="167"/>
                  </a:cubicBezTo>
                  <a:cubicBezTo>
                    <a:pt x="650" y="167"/>
                    <a:pt x="650" y="167"/>
                    <a:pt x="650" y="167"/>
                  </a:cubicBezTo>
                  <a:cubicBezTo>
                    <a:pt x="669" y="166"/>
                    <a:pt x="669" y="166"/>
                    <a:pt x="669" y="166"/>
                  </a:cubicBezTo>
                  <a:cubicBezTo>
                    <a:pt x="669" y="153"/>
                    <a:pt x="669" y="153"/>
                    <a:pt x="669" y="153"/>
                  </a:cubicBezTo>
                  <a:cubicBezTo>
                    <a:pt x="664" y="153"/>
                    <a:pt x="659" y="151"/>
                    <a:pt x="654" y="146"/>
                  </a:cubicBezTo>
                  <a:cubicBezTo>
                    <a:pt x="622" y="118"/>
                    <a:pt x="622" y="118"/>
                    <a:pt x="622" y="118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08" y="77"/>
                    <a:pt x="608" y="77"/>
                    <a:pt x="608" y="77"/>
                  </a:cubicBezTo>
                  <a:cubicBezTo>
                    <a:pt x="589" y="58"/>
                    <a:pt x="589" y="58"/>
                    <a:pt x="589" y="58"/>
                  </a:cubicBezTo>
                  <a:cubicBezTo>
                    <a:pt x="566" y="57"/>
                    <a:pt x="548" y="57"/>
                    <a:pt x="535" y="58"/>
                  </a:cubicBezTo>
                  <a:cubicBezTo>
                    <a:pt x="531" y="59"/>
                    <a:pt x="531" y="59"/>
                    <a:pt x="531" y="59"/>
                  </a:cubicBezTo>
                  <a:cubicBezTo>
                    <a:pt x="532" y="71"/>
                    <a:pt x="532" y="71"/>
                    <a:pt x="532" y="71"/>
                  </a:cubicBezTo>
                  <a:cubicBezTo>
                    <a:pt x="532" y="74"/>
                    <a:pt x="532" y="74"/>
                    <a:pt x="532" y="74"/>
                  </a:cubicBezTo>
                  <a:cubicBezTo>
                    <a:pt x="532" y="77"/>
                    <a:pt x="532" y="77"/>
                    <a:pt x="532" y="77"/>
                  </a:cubicBezTo>
                  <a:cubicBezTo>
                    <a:pt x="529" y="77"/>
                    <a:pt x="529" y="77"/>
                    <a:pt x="529" y="77"/>
                  </a:cubicBezTo>
                  <a:cubicBezTo>
                    <a:pt x="512" y="84"/>
                    <a:pt x="512" y="84"/>
                    <a:pt x="512" y="84"/>
                  </a:cubicBezTo>
                  <a:cubicBezTo>
                    <a:pt x="509" y="82"/>
                    <a:pt x="509" y="82"/>
                    <a:pt x="509" y="82"/>
                  </a:cubicBezTo>
                  <a:cubicBezTo>
                    <a:pt x="495" y="68"/>
                    <a:pt x="487" y="63"/>
                    <a:pt x="482" y="66"/>
                  </a:cubicBezTo>
                  <a:cubicBezTo>
                    <a:pt x="445" y="84"/>
                    <a:pt x="424" y="93"/>
                    <a:pt x="417" y="88"/>
                  </a:cubicBezTo>
                  <a:cubicBezTo>
                    <a:pt x="413" y="89"/>
                    <a:pt x="408" y="94"/>
                    <a:pt x="400" y="101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3" y="101"/>
                    <a:pt x="393" y="101"/>
                    <a:pt x="393" y="101"/>
                  </a:cubicBezTo>
                  <a:cubicBezTo>
                    <a:pt x="382" y="91"/>
                    <a:pt x="377" y="83"/>
                    <a:pt x="377" y="77"/>
                  </a:cubicBezTo>
                  <a:cubicBezTo>
                    <a:pt x="377" y="72"/>
                    <a:pt x="384" y="64"/>
                    <a:pt x="397" y="50"/>
                  </a:cubicBezTo>
                  <a:cubicBezTo>
                    <a:pt x="412" y="33"/>
                    <a:pt x="419" y="24"/>
                    <a:pt x="419" y="22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12" y="14"/>
                    <a:pt x="403" y="19"/>
                    <a:pt x="393" y="27"/>
                  </a:cubicBezTo>
                  <a:cubicBezTo>
                    <a:pt x="382" y="34"/>
                    <a:pt x="376" y="38"/>
                    <a:pt x="372" y="37"/>
                  </a:cubicBezTo>
                  <a:cubicBezTo>
                    <a:pt x="370" y="37"/>
                    <a:pt x="368" y="33"/>
                    <a:pt x="367" y="28"/>
                  </a:cubicBezTo>
                  <a:cubicBezTo>
                    <a:pt x="365" y="26"/>
                    <a:pt x="365" y="26"/>
                    <a:pt x="365" y="26"/>
                  </a:cubicBezTo>
                  <a:cubicBezTo>
                    <a:pt x="356" y="9"/>
                    <a:pt x="356" y="9"/>
                    <a:pt x="356" y="9"/>
                  </a:cubicBezTo>
                  <a:cubicBezTo>
                    <a:pt x="336" y="22"/>
                    <a:pt x="336" y="22"/>
                    <a:pt x="336" y="22"/>
                  </a:cubicBezTo>
                  <a:cubicBezTo>
                    <a:pt x="334" y="24"/>
                    <a:pt x="334" y="24"/>
                    <a:pt x="334" y="24"/>
                  </a:cubicBezTo>
                  <a:cubicBezTo>
                    <a:pt x="333" y="22"/>
                    <a:pt x="333" y="22"/>
                    <a:pt x="333" y="22"/>
                  </a:cubicBezTo>
                  <a:cubicBezTo>
                    <a:pt x="332" y="22"/>
                    <a:pt x="332" y="22"/>
                    <a:pt x="332" y="22"/>
                  </a:cubicBezTo>
                  <a:cubicBezTo>
                    <a:pt x="317" y="13"/>
                    <a:pt x="303" y="8"/>
                    <a:pt x="289" y="3"/>
                  </a:cubicBezTo>
                  <a:cubicBezTo>
                    <a:pt x="280" y="0"/>
                    <a:pt x="270" y="4"/>
                    <a:pt x="261" y="15"/>
                  </a:cubicBezTo>
                  <a:cubicBezTo>
                    <a:pt x="270" y="31"/>
                    <a:pt x="270" y="31"/>
                    <a:pt x="270" y="31"/>
                  </a:cubicBezTo>
                  <a:cubicBezTo>
                    <a:pt x="277" y="47"/>
                    <a:pt x="280" y="58"/>
                    <a:pt x="277" y="65"/>
                  </a:cubicBezTo>
                  <a:cubicBezTo>
                    <a:pt x="276" y="68"/>
                    <a:pt x="273" y="71"/>
                    <a:pt x="268" y="71"/>
                  </a:cubicBezTo>
                  <a:cubicBezTo>
                    <a:pt x="262" y="74"/>
                    <a:pt x="253" y="71"/>
                    <a:pt x="241" y="62"/>
                  </a:cubicBezTo>
                  <a:cubicBezTo>
                    <a:pt x="231" y="56"/>
                    <a:pt x="224" y="50"/>
                    <a:pt x="218" y="47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6" y="45"/>
                    <a:pt x="206" y="45"/>
                    <a:pt x="206" y="45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189" y="87"/>
                    <a:pt x="189" y="87"/>
                    <a:pt x="189" y="87"/>
                  </a:cubicBezTo>
                  <a:cubicBezTo>
                    <a:pt x="189" y="105"/>
                    <a:pt x="189" y="105"/>
                    <a:pt x="189" y="105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79" y="160"/>
                    <a:pt x="179" y="160"/>
                    <a:pt x="179" y="160"/>
                  </a:cubicBezTo>
                  <a:cubicBezTo>
                    <a:pt x="179" y="161"/>
                    <a:pt x="179" y="161"/>
                    <a:pt x="179" y="161"/>
                  </a:cubicBezTo>
                  <a:cubicBezTo>
                    <a:pt x="163" y="177"/>
                    <a:pt x="163" y="177"/>
                    <a:pt x="163" y="17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7" y="270"/>
                    <a:pt x="137" y="270"/>
                    <a:pt x="137" y="270"/>
                  </a:cubicBezTo>
                  <a:cubicBezTo>
                    <a:pt x="136" y="271"/>
                    <a:pt x="136" y="271"/>
                    <a:pt x="136" y="271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76" y="310"/>
                    <a:pt x="76" y="310"/>
                    <a:pt x="76" y="310"/>
                  </a:cubicBezTo>
                  <a:cubicBezTo>
                    <a:pt x="84" y="327"/>
                    <a:pt x="84" y="327"/>
                    <a:pt x="84" y="327"/>
                  </a:cubicBezTo>
                  <a:cubicBezTo>
                    <a:pt x="84" y="328"/>
                    <a:pt x="84" y="328"/>
                    <a:pt x="84" y="328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78" y="351"/>
                    <a:pt x="78" y="351"/>
                    <a:pt x="78" y="351"/>
                  </a:cubicBezTo>
                  <a:cubicBezTo>
                    <a:pt x="55" y="348"/>
                    <a:pt x="55" y="348"/>
                    <a:pt x="55" y="348"/>
                  </a:cubicBezTo>
                  <a:cubicBezTo>
                    <a:pt x="50" y="376"/>
                    <a:pt x="50" y="376"/>
                    <a:pt x="50" y="376"/>
                  </a:cubicBezTo>
                  <a:cubicBezTo>
                    <a:pt x="20" y="376"/>
                    <a:pt x="20" y="376"/>
                    <a:pt x="20" y="376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6" y="405"/>
                    <a:pt x="6" y="405"/>
                    <a:pt x="6" y="40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7" y="485"/>
                    <a:pt x="7" y="485"/>
                    <a:pt x="7" y="485"/>
                  </a:cubicBezTo>
                  <a:cubicBezTo>
                    <a:pt x="8" y="487"/>
                    <a:pt x="8" y="487"/>
                    <a:pt x="8" y="487"/>
                  </a:cubicBezTo>
                  <a:cubicBezTo>
                    <a:pt x="8" y="501"/>
                    <a:pt x="8" y="501"/>
                    <a:pt x="8" y="501"/>
                  </a:cubicBezTo>
                  <a:cubicBezTo>
                    <a:pt x="20" y="517"/>
                    <a:pt x="20" y="517"/>
                    <a:pt x="20" y="517"/>
                  </a:cubicBezTo>
                  <a:cubicBezTo>
                    <a:pt x="21" y="519"/>
                    <a:pt x="21" y="519"/>
                    <a:pt x="21" y="519"/>
                  </a:cubicBezTo>
                  <a:cubicBezTo>
                    <a:pt x="21" y="532"/>
                    <a:pt x="21" y="532"/>
                    <a:pt x="21" y="532"/>
                  </a:cubicBezTo>
                  <a:cubicBezTo>
                    <a:pt x="55" y="529"/>
                    <a:pt x="55" y="529"/>
                    <a:pt x="55" y="529"/>
                  </a:cubicBezTo>
                  <a:cubicBezTo>
                    <a:pt x="57" y="526"/>
                    <a:pt x="57" y="526"/>
                    <a:pt x="57" y="526"/>
                  </a:cubicBezTo>
                  <a:cubicBezTo>
                    <a:pt x="57" y="525"/>
                    <a:pt x="57" y="525"/>
                    <a:pt x="57" y="525"/>
                  </a:cubicBezTo>
                  <a:cubicBezTo>
                    <a:pt x="58" y="525"/>
                    <a:pt x="58" y="525"/>
                    <a:pt x="58" y="525"/>
                  </a:cubicBezTo>
                  <a:cubicBezTo>
                    <a:pt x="58" y="524"/>
                    <a:pt x="58" y="524"/>
                    <a:pt x="58" y="524"/>
                  </a:cubicBezTo>
                  <a:cubicBezTo>
                    <a:pt x="68" y="512"/>
                    <a:pt x="68" y="512"/>
                    <a:pt x="68" y="512"/>
                  </a:cubicBezTo>
                  <a:cubicBezTo>
                    <a:pt x="47" y="493"/>
                    <a:pt x="47" y="493"/>
                    <a:pt x="47" y="493"/>
                  </a:cubicBezTo>
                  <a:cubicBezTo>
                    <a:pt x="45" y="490"/>
                    <a:pt x="45" y="490"/>
                    <a:pt x="45" y="490"/>
                  </a:cubicBezTo>
                  <a:cubicBezTo>
                    <a:pt x="33" y="481"/>
                    <a:pt x="33" y="481"/>
                    <a:pt x="33" y="481"/>
                  </a:cubicBezTo>
                  <a:cubicBezTo>
                    <a:pt x="32" y="480"/>
                    <a:pt x="32" y="480"/>
                    <a:pt x="32" y="480"/>
                  </a:cubicBezTo>
                  <a:cubicBezTo>
                    <a:pt x="31" y="479"/>
                    <a:pt x="31" y="479"/>
                    <a:pt x="31" y="479"/>
                  </a:cubicBezTo>
                  <a:cubicBezTo>
                    <a:pt x="31" y="458"/>
                    <a:pt x="31" y="458"/>
                    <a:pt x="31" y="458"/>
                  </a:cubicBezTo>
                  <a:cubicBezTo>
                    <a:pt x="49" y="458"/>
                    <a:pt x="49" y="458"/>
                    <a:pt x="49" y="458"/>
                  </a:cubicBezTo>
                  <a:cubicBezTo>
                    <a:pt x="51" y="450"/>
                    <a:pt x="51" y="450"/>
                    <a:pt x="51" y="450"/>
                  </a:cubicBezTo>
                  <a:cubicBezTo>
                    <a:pt x="44" y="429"/>
                    <a:pt x="44" y="429"/>
                    <a:pt x="44" y="429"/>
                  </a:cubicBezTo>
                  <a:cubicBezTo>
                    <a:pt x="85" y="429"/>
                    <a:pt x="85" y="429"/>
                    <a:pt x="85" y="429"/>
                  </a:cubicBezTo>
                  <a:cubicBezTo>
                    <a:pt x="158" y="394"/>
                    <a:pt x="158" y="394"/>
                    <a:pt x="158" y="394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9" y="373"/>
                    <a:pt x="169" y="373"/>
                    <a:pt x="169" y="373"/>
                  </a:cubicBezTo>
                  <a:cubicBezTo>
                    <a:pt x="184" y="380"/>
                    <a:pt x="184" y="380"/>
                    <a:pt x="184" y="380"/>
                  </a:cubicBezTo>
                  <a:cubicBezTo>
                    <a:pt x="185" y="380"/>
                    <a:pt x="185" y="380"/>
                    <a:pt x="185" y="380"/>
                  </a:cubicBezTo>
                  <a:cubicBezTo>
                    <a:pt x="186" y="383"/>
                    <a:pt x="186" y="383"/>
                    <a:pt x="186" y="383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200" y="389"/>
                    <a:pt x="200" y="389"/>
                    <a:pt x="200" y="389"/>
                  </a:cubicBezTo>
                  <a:cubicBezTo>
                    <a:pt x="198" y="373"/>
                    <a:pt x="198" y="373"/>
                    <a:pt x="198" y="373"/>
                  </a:cubicBezTo>
                  <a:cubicBezTo>
                    <a:pt x="222" y="373"/>
                    <a:pt x="222" y="373"/>
                    <a:pt x="222" y="373"/>
                  </a:cubicBezTo>
                  <a:cubicBezTo>
                    <a:pt x="245" y="378"/>
                    <a:pt x="245" y="378"/>
                    <a:pt x="245" y="378"/>
                  </a:cubicBezTo>
                  <a:cubicBezTo>
                    <a:pt x="255" y="362"/>
                    <a:pt x="255" y="362"/>
                    <a:pt x="255" y="362"/>
                  </a:cubicBezTo>
                  <a:cubicBezTo>
                    <a:pt x="256" y="361"/>
                    <a:pt x="256" y="361"/>
                    <a:pt x="256" y="361"/>
                  </a:cubicBezTo>
                  <a:cubicBezTo>
                    <a:pt x="256" y="360"/>
                    <a:pt x="256" y="360"/>
                    <a:pt x="256" y="360"/>
                  </a:cubicBezTo>
                  <a:cubicBezTo>
                    <a:pt x="258" y="359"/>
                    <a:pt x="258" y="359"/>
                    <a:pt x="258" y="359"/>
                  </a:cubicBezTo>
                  <a:cubicBezTo>
                    <a:pt x="283" y="351"/>
                    <a:pt x="283" y="351"/>
                    <a:pt x="283" y="351"/>
                  </a:cubicBezTo>
                  <a:cubicBezTo>
                    <a:pt x="287" y="314"/>
                    <a:pt x="287" y="314"/>
                    <a:pt x="287" y="314"/>
                  </a:cubicBezTo>
                  <a:cubicBezTo>
                    <a:pt x="314" y="337"/>
                    <a:pt x="314" y="337"/>
                    <a:pt x="314" y="337"/>
                  </a:cubicBezTo>
                  <a:cubicBezTo>
                    <a:pt x="324" y="340"/>
                    <a:pt x="324" y="340"/>
                    <a:pt x="324" y="340"/>
                  </a:cubicBezTo>
                  <a:cubicBezTo>
                    <a:pt x="330" y="333"/>
                    <a:pt x="330" y="333"/>
                    <a:pt x="330" y="333"/>
                  </a:cubicBezTo>
                  <a:cubicBezTo>
                    <a:pt x="326" y="253"/>
                    <a:pt x="326" y="253"/>
                    <a:pt x="326" y="253"/>
                  </a:cubicBezTo>
                  <a:cubicBezTo>
                    <a:pt x="326" y="251"/>
                    <a:pt x="326" y="251"/>
                    <a:pt x="326" y="251"/>
                  </a:cubicBezTo>
                  <a:cubicBezTo>
                    <a:pt x="326" y="247"/>
                    <a:pt x="326" y="247"/>
                    <a:pt x="326" y="247"/>
                  </a:cubicBezTo>
                  <a:cubicBezTo>
                    <a:pt x="344" y="250"/>
                    <a:pt x="344" y="250"/>
                    <a:pt x="344" y="250"/>
                  </a:cubicBezTo>
                  <a:cubicBezTo>
                    <a:pt x="345" y="250"/>
                    <a:pt x="345" y="250"/>
                    <a:pt x="345" y="250"/>
                  </a:cubicBezTo>
                  <a:cubicBezTo>
                    <a:pt x="345" y="250"/>
                    <a:pt x="347" y="251"/>
                    <a:pt x="348" y="251"/>
                  </a:cubicBezTo>
                  <a:cubicBezTo>
                    <a:pt x="348" y="251"/>
                    <a:pt x="348" y="252"/>
                    <a:pt x="349" y="252"/>
                  </a:cubicBezTo>
                  <a:cubicBezTo>
                    <a:pt x="357" y="264"/>
                    <a:pt x="377" y="304"/>
                    <a:pt x="377" y="304"/>
                  </a:cubicBezTo>
                  <a:cubicBezTo>
                    <a:pt x="413" y="299"/>
                    <a:pt x="413" y="299"/>
                    <a:pt x="413" y="299"/>
                  </a:cubicBezTo>
                  <a:cubicBezTo>
                    <a:pt x="419" y="297"/>
                    <a:pt x="419" y="297"/>
                    <a:pt x="419" y="297"/>
                  </a:cubicBezTo>
                  <a:cubicBezTo>
                    <a:pt x="425" y="285"/>
                    <a:pt x="425" y="285"/>
                    <a:pt x="425" y="285"/>
                  </a:cubicBezTo>
                  <a:cubicBezTo>
                    <a:pt x="414" y="276"/>
                    <a:pt x="414" y="276"/>
                    <a:pt x="414" y="276"/>
                  </a:cubicBezTo>
                  <a:cubicBezTo>
                    <a:pt x="411" y="272"/>
                    <a:pt x="411" y="272"/>
                    <a:pt x="411" y="272"/>
                  </a:cubicBezTo>
                  <a:cubicBezTo>
                    <a:pt x="435" y="264"/>
                    <a:pt x="435" y="264"/>
                    <a:pt x="435" y="264"/>
                  </a:cubicBezTo>
                  <a:cubicBezTo>
                    <a:pt x="437" y="262"/>
                    <a:pt x="437" y="262"/>
                    <a:pt x="437" y="262"/>
                  </a:cubicBezTo>
                  <a:cubicBezTo>
                    <a:pt x="438" y="261"/>
                    <a:pt x="438" y="261"/>
                    <a:pt x="438" y="261"/>
                  </a:cubicBezTo>
                  <a:cubicBezTo>
                    <a:pt x="448" y="272"/>
                    <a:pt x="448" y="272"/>
                    <a:pt x="448" y="272"/>
                  </a:cubicBezTo>
                  <a:cubicBezTo>
                    <a:pt x="456" y="268"/>
                    <a:pt x="456" y="268"/>
                    <a:pt x="456" y="268"/>
                  </a:cubicBezTo>
                  <a:cubicBezTo>
                    <a:pt x="456" y="252"/>
                    <a:pt x="456" y="252"/>
                    <a:pt x="456" y="252"/>
                  </a:cubicBezTo>
                  <a:cubicBezTo>
                    <a:pt x="462" y="251"/>
                    <a:pt x="462" y="251"/>
                    <a:pt x="462" y="251"/>
                  </a:cubicBezTo>
                  <a:cubicBezTo>
                    <a:pt x="479" y="251"/>
                    <a:pt x="479" y="251"/>
                    <a:pt x="479" y="251"/>
                  </a:cubicBezTo>
                  <a:cubicBezTo>
                    <a:pt x="492" y="252"/>
                    <a:pt x="502" y="258"/>
                    <a:pt x="509" y="268"/>
                  </a:cubicBezTo>
                  <a:cubicBezTo>
                    <a:pt x="511" y="272"/>
                    <a:pt x="511" y="272"/>
                    <a:pt x="511" y="272"/>
                  </a:cubicBezTo>
                  <a:cubicBezTo>
                    <a:pt x="518" y="247"/>
                    <a:pt x="518" y="247"/>
                    <a:pt x="518" y="247"/>
                  </a:cubicBezTo>
                  <a:cubicBezTo>
                    <a:pt x="523" y="240"/>
                    <a:pt x="531" y="239"/>
                    <a:pt x="544" y="245"/>
                  </a:cubicBezTo>
                  <a:cubicBezTo>
                    <a:pt x="546" y="246"/>
                    <a:pt x="546" y="246"/>
                    <a:pt x="546" y="246"/>
                  </a:cubicBezTo>
                  <a:cubicBezTo>
                    <a:pt x="546" y="247"/>
                    <a:pt x="546" y="247"/>
                    <a:pt x="546" y="247"/>
                  </a:cubicBezTo>
                  <a:cubicBezTo>
                    <a:pt x="547" y="248"/>
                    <a:pt x="547" y="248"/>
                    <a:pt x="547" y="248"/>
                  </a:cubicBezTo>
                  <a:cubicBezTo>
                    <a:pt x="548" y="249"/>
                    <a:pt x="550" y="250"/>
                    <a:pt x="551" y="250"/>
                  </a:cubicBezTo>
                  <a:cubicBezTo>
                    <a:pt x="556" y="248"/>
                    <a:pt x="575" y="235"/>
                    <a:pt x="606" y="211"/>
                  </a:cubicBezTo>
                  <a:cubicBezTo>
                    <a:pt x="606" y="195"/>
                    <a:pt x="615" y="186"/>
                    <a:pt x="628" y="182"/>
                  </a:cubicBezTo>
                  <a:close/>
                </a:path>
              </a:pathLst>
            </a:custGeom>
            <a:grpFill/>
            <a:ln w="12700">
              <a:noFill/>
              <a:miter lim="800000"/>
            </a:ln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7228" name="Freeform 21"/>
            <p:cNvSpPr/>
            <p:nvPr/>
          </p:nvSpPr>
          <p:spPr bwMode="auto">
            <a:xfrm>
              <a:off x="3562931" y="3330760"/>
              <a:ext cx="381590" cy="503723"/>
            </a:xfrm>
            <a:custGeom>
              <a:avLst/>
              <a:gdLst>
                <a:gd name="T0" fmla="*/ 2147483646 w 403"/>
                <a:gd name="T1" fmla="*/ 2147483646 h 545"/>
                <a:gd name="T2" fmla="*/ 2147483646 w 403"/>
                <a:gd name="T3" fmla="*/ 2147483646 h 545"/>
                <a:gd name="T4" fmla="*/ 2147483646 w 403"/>
                <a:gd name="T5" fmla="*/ 2147483646 h 545"/>
                <a:gd name="T6" fmla="*/ 2147483646 w 403"/>
                <a:gd name="T7" fmla="*/ 2147483646 h 545"/>
                <a:gd name="T8" fmla="*/ 2147483646 w 403"/>
                <a:gd name="T9" fmla="*/ 2147483646 h 545"/>
                <a:gd name="T10" fmla="*/ 2147483646 w 403"/>
                <a:gd name="T11" fmla="*/ 2147483646 h 545"/>
                <a:gd name="T12" fmla="*/ 2147483646 w 403"/>
                <a:gd name="T13" fmla="*/ 2147483646 h 545"/>
                <a:gd name="T14" fmla="*/ 2147483646 w 403"/>
                <a:gd name="T15" fmla="*/ 2147483646 h 545"/>
                <a:gd name="T16" fmla="*/ 2147483646 w 403"/>
                <a:gd name="T17" fmla="*/ 2147483646 h 545"/>
                <a:gd name="T18" fmla="*/ 2147483646 w 403"/>
                <a:gd name="T19" fmla="*/ 2147483646 h 545"/>
                <a:gd name="T20" fmla="*/ 2147483646 w 403"/>
                <a:gd name="T21" fmla="*/ 2147483646 h 545"/>
                <a:gd name="T22" fmla="*/ 2147483646 w 403"/>
                <a:gd name="T23" fmla="*/ 2147483646 h 545"/>
                <a:gd name="T24" fmla="*/ 2147483646 w 403"/>
                <a:gd name="T25" fmla="*/ 2147483646 h 545"/>
                <a:gd name="T26" fmla="*/ 2147483646 w 403"/>
                <a:gd name="T27" fmla="*/ 2147483646 h 545"/>
                <a:gd name="T28" fmla="*/ 0 w 403"/>
                <a:gd name="T29" fmla="*/ 2147483646 h 545"/>
                <a:gd name="T30" fmla="*/ 2147483646 w 403"/>
                <a:gd name="T31" fmla="*/ 2147483646 h 545"/>
                <a:gd name="T32" fmla="*/ 2147483646 w 403"/>
                <a:gd name="T33" fmla="*/ 2147483646 h 545"/>
                <a:gd name="T34" fmla="*/ 2147483646 w 403"/>
                <a:gd name="T35" fmla="*/ 2147483646 h 545"/>
                <a:gd name="T36" fmla="*/ 2147483646 w 403"/>
                <a:gd name="T37" fmla="*/ 2147483646 h 545"/>
                <a:gd name="T38" fmla="*/ 2147483646 w 403"/>
                <a:gd name="T39" fmla="*/ 2147483646 h 545"/>
                <a:gd name="T40" fmla="*/ 2147483646 w 403"/>
                <a:gd name="T41" fmla="*/ 2147483646 h 545"/>
                <a:gd name="T42" fmla="*/ 2147483646 w 403"/>
                <a:gd name="T43" fmla="*/ 2147483646 h 545"/>
                <a:gd name="T44" fmla="*/ 2147483646 w 403"/>
                <a:gd name="T45" fmla="*/ 2147483646 h 545"/>
                <a:gd name="T46" fmla="*/ 2147483646 w 403"/>
                <a:gd name="T47" fmla="*/ 2147483646 h 545"/>
                <a:gd name="T48" fmla="*/ 2147483646 w 403"/>
                <a:gd name="T49" fmla="*/ 2147483646 h 545"/>
                <a:gd name="T50" fmla="*/ 2147483646 w 403"/>
                <a:gd name="T51" fmla="*/ 2147483646 h 545"/>
                <a:gd name="T52" fmla="*/ 2147483646 w 403"/>
                <a:gd name="T53" fmla="*/ 2147483646 h 545"/>
                <a:gd name="T54" fmla="*/ 2147483646 w 403"/>
                <a:gd name="T55" fmla="*/ 2147483646 h 545"/>
                <a:gd name="T56" fmla="*/ 2147483646 w 403"/>
                <a:gd name="T57" fmla="*/ 2147483646 h 545"/>
                <a:gd name="T58" fmla="*/ 2147483646 w 403"/>
                <a:gd name="T59" fmla="*/ 2147483646 h 545"/>
                <a:gd name="T60" fmla="*/ 2147483646 w 403"/>
                <a:gd name="T61" fmla="*/ 2147483646 h 545"/>
                <a:gd name="T62" fmla="*/ 2147483646 w 403"/>
                <a:gd name="T63" fmla="*/ 2147483646 h 545"/>
                <a:gd name="T64" fmla="*/ 2147483646 w 403"/>
                <a:gd name="T65" fmla="*/ 2147483646 h 545"/>
                <a:gd name="T66" fmla="*/ 2147483646 w 403"/>
                <a:gd name="T67" fmla="*/ 2147483646 h 545"/>
                <a:gd name="T68" fmla="*/ 2147483646 w 403"/>
                <a:gd name="T69" fmla="*/ 2147483646 h 545"/>
                <a:gd name="T70" fmla="*/ 2147483646 w 403"/>
                <a:gd name="T71" fmla="*/ 2147483646 h 545"/>
                <a:gd name="T72" fmla="*/ 2147483646 w 403"/>
                <a:gd name="T73" fmla="*/ 2147483646 h 545"/>
                <a:gd name="T74" fmla="*/ 2147483646 w 403"/>
                <a:gd name="T75" fmla="*/ 2147483646 h 545"/>
                <a:gd name="T76" fmla="*/ 2147483646 w 403"/>
                <a:gd name="T77" fmla="*/ 2147483646 h 545"/>
                <a:gd name="T78" fmla="*/ 2147483646 w 403"/>
                <a:gd name="T79" fmla="*/ 2147483646 h 545"/>
                <a:gd name="T80" fmla="*/ 2147483646 w 403"/>
                <a:gd name="T81" fmla="*/ 2147483646 h 545"/>
                <a:gd name="T82" fmla="*/ 2147483646 w 403"/>
                <a:gd name="T83" fmla="*/ 2147483646 h 545"/>
                <a:gd name="T84" fmla="*/ 2147483646 w 403"/>
                <a:gd name="T85" fmla="*/ 2147483646 h 545"/>
                <a:gd name="T86" fmla="*/ 2147483646 w 403"/>
                <a:gd name="T87" fmla="*/ 2147483646 h 545"/>
                <a:gd name="T88" fmla="*/ 2147483646 w 403"/>
                <a:gd name="T89" fmla="*/ 2147483646 h 545"/>
                <a:gd name="T90" fmla="*/ 2147483646 w 403"/>
                <a:gd name="T91" fmla="*/ 2147483646 h 545"/>
                <a:gd name="T92" fmla="*/ 2147483646 w 403"/>
                <a:gd name="T93" fmla="*/ 2147483646 h 545"/>
                <a:gd name="T94" fmla="*/ 2147483646 w 403"/>
                <a:gd name="T95" fmla="*/ 2147483646 h 545"/>
                <a:gd name="T96" fmla="*/ 2147483646 w 403"/>
                <a:gd name="T97" fmla="*/ 2147483646 h 5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3"/>
                <a:gd name="T148" fmla="*/ 0 h 545"/>
                <a:gd name="T149" fmla="*/ 403 w 403"/>
                <a:gd name="T150" fmla="*/ 545 h 5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3" h="545">
                  <a:moveTo>
                    <a:pt x="316" y="21"/>
                  </a:moveTo>
                  <a:cubicBezTo>
                    <a:pt x="315" y="20"/>
                    <a:pt x="315" y="20"/>
                    <a:pt x="315" y="2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80" y="6"/>
                    <a:pt x="280" y="6"/>
                    <a:pt x="280" y="6"/>
                  </a:cubicBezTo>
                  <a:cubicBezTo>
                    <a:pt x="271" y="25"/>
                    <a:pt x="259" y="37"/>
                    <a:pt x="245" y="42"/>
                  </a:cubicBezTo>
                  <a:cubicBezTo>
                    <a:pt x="240" y="44"/>
                    <a:pt x="235" y="43"/>
                    <a:pt x="232" y="40"/>
                  </a:cubicBezTo>
                  <a:cubicBezTo>
                    <a:pt x="228" y="35"/>
                    <a:pt x="230" y="23"/>
                    <a:pt x="237" y="5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1" y="29"/>
                    <a:pt x="201" y="29"/>
                    <a:pt x="201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46" y="71"/>
                    <a:pt x="33" y="82"/>
                    <a:pt x="10" y="104"/>
                  </a:cubicBezTo>
                  <a:cubicBezTo>
                    <a:pt x="21" y="108"/>
                    <a:pt x="26" y="113"/>
                    <a:pt x="28" y="116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2" y="261"/>
                    <a:pt x="2" y="261"/>
                    <a:pt x="2" y="261"/>
                  </a:cubicBezTo>
                  <a:cubicBezTo>
                    <a:pt x="8" y="256"/>
                    <a:pt x="14" y="255"/>
                    <a:pt x="18" y="257"/>
                  </a:cubicBezTo>
                  <a:cubicBezTo>
                    <a:pt x="23" y="259"/>
                    <a:pt x="25" y="268"/>
                    <a:pt x="23" y="280"/>
                  </a:cubicBezTo>
                  <a:cubicBezTo>
                    <a:pt x="21" y="300"/>
                    <a:pt x="24" y="323"/>
                    <a:pt x="34" y="344"/>
                  </a:cubicBezTo>
                  <a:cubicBezTo>
                    <a:pt x="48" y="360"/>
                    <a:pt x="48" y="360"/>
                    <a:pt x="48" y="360"/>
                  </a:cubicBezTo>
                  <a:cubicBezTo>
                    <a:pt x="54" y="365"/>
                    <a:pt x="56" y="370"/>
                    <a:pt x="55" y="375"/>
                  </a:cubicBezTo>
                  <a:cubicBezTo>
                    <a:pt x="47" y="386"/>
                    <a:pt x="47" y="386"/>
                    <a:pt x="47" y="386"/>
                  </a:cubicBezTo>
                  <a:cubicBezTo>
                    <a:pt x="57" y="399"/>
                    <a:pt x="57" y="399"/>
                    <a:pt x="57" y="399"/>
                  </a:cubicBezTo>
                  <a:cubicBezTo>
                    <a:pt x="62" y="409"/>
                    <a:pt x="58" y="427"/>
                    <a:pt x="45" y="452"/>
                  </a:cubicBezTo>
                  <a:cubicBezTo>
                    <a:pt x="59" y="476"/>
                    <a:pt x="59" y="476"/>
                    <a:pt x="59" y="476"/>
                  </a:cubicBezTo>
                  <a:cubicBezTo>
                    <a:pt x="61" y="481"/>
                    <a:pt x="61" y="481"/>
                    <a:pt x="61" y="481"/>
                  </a:cubicBezTo>
                  <a:cubicBezTo>
                    <a:pt x="70" y="476"/>
                    <a:pt x="70" y="476"/>
                    <a:pt x="70" y="476"/>
                  </a:cubicBezTo>
                  <a:cubicBezTo>
                    <a:pt x="83" y="463"/>
                    <a:pt x="95" y="460"/>
                    <a:pt x="104" y="463"/>
                  </a:cubicBezTo>
                  <a:cubicBezTo>
                    <a:pt x="111" y="465"/>
                    <a:pt x="114" y="470"/>
                    <a:pt x="115" y="476"/>
                  </a:cubicBezTo>
                  <a:cubicBezTo>
                    <a:pt x="116" y="483"/>
                    <a:pt x="108" y="496"/>
                    <a:pt x="89" y="515"/>
                  </a:cubicBezTo>
                  <a:cubicBezTo>
                    <a:pt x="74" y="534"/>
                    <a:pt x="74" y="534"/>
                    <a:pt x="74" y="534"/>
                  </a:cubicBezTo>
                  <a:cubicBezTo>
                    <a:pt x="81" y="545"/>
                    <a:pt x="81" y="545"/>
                    <a:pt x="81" y="545"/>
                  </a:cubicBezTo>
                  <a:cubicBezTo>
                    <a:pt x="92" y="536"/>
                    <a:pt x="100" y="533"/>
                    <a:pt x="105" y="535"/>
                  </a:cubicBezTo>
                  <a:cubicBezTo>
                    <a:pt x="112" y="535"/>
                    <a:pt x="130" y="528"/>
                    <a:pt x="160" y="513"/>
                  </a:cubicBezTo>
                  <a:cubicBezTo>
                    <a:pt x="170" y="507"/>
                    <a:pt x="182" y="513"/>
                    <a:pt x="198" y="528"/>
                  </a:cubicBezTo>
                  <a:cubicBezTo>
                    <a:pt x="205" y="525"/>
                    <a:pt x="205" y="525"/>
                    <a:pt x="205" y="525"/>
                  </a:cubicBezTo>
                  <a:cubicBezTo>
                    <a:pt x="204" y="513"/>
                    <a:pt x="204" y="513"/>
                    <a:pt x="204" y="513"/>
                  </a:cubicBezTo>
                  <a:cubicBezTo>
                    <a:pt x="200" y="510"/>
                    <a:pt x="200" y="510"/>
                    <a:pt x="200" y="510"/>
                  </a:cubicBezTo>
                  <a:cubicBezTo>
                    <a:pt x="198" y="507"/>
                    <a:pt x="200" y="504"/>
                    <a:pt x="204" y="501"/>
                  </a:cubicBezTo>
                  <a:cubicBezTo>
                    <a:pt x="198" y="481"/>
                    <a:pt x="198" y="481"/>
                    <a:pt x="198" y="481"/>
                  </a:cubicBezTo>
                  <a:cubicBezTo>
                    <a:pt x="197" y="478"/>
                    <a:pt x="197" y="474"/>
                    <a:pt x="198" y="470"/>
                  </a:cubicBezTo>
                  <a:cubicBezTo>
                    <a:pt x="201" y="467"/>
                    <a:pt x="206" y="465"/>
                    <a:pt x="210" y="463"/>
                  </a:cubicBezTo>
                  <a:cubicBezTo>
                    <a:pt x="219" y="455"/>
                    <a:pt x="219" y="455"/>
                    <a:pt x="219" y="455"/>
                  </a:cubicBezTo>
                  <a:cubicBezTo>
                    <a:pt x="214" y="442"/>
                    <a:pt x="214" y="442"/>
                    <a:pt x="214" y="442"/>
                  </a:cubicBezTo>
                  <a:cubicBezTo>
                    <a:pt x="214" y="441"/>
                    <a:pt x="214" y="441"/>
                    <a:pt x="214" y="441"/>
                  </a:cubicBezTo>
                  <a:cubicBezTo>
                    <a:pt x="215" y="441"/>
                    <a:pt x="215" y="441"/>
                    <a:pt x="215" y="441"/>
                  </a:cubicBezTo>
                  <a:cubicBezTo>
                    <a:pt x="215" y="440"/>
                    <a:pt x="215" y="440"/>
                    <a:pt x="215" y="440"/>
                  </a:cubicBezTo>
                  <a:cubicBezTo>
                    <a:pt x="219" y="433"/>
                    <a:pt x="219" y="428"/>
                    <a:pt x="218" y="425"/>
                  </a:cubicBezTo>
                  <a:cubicBezTo>
                    <a:pt x="214" y="418"/>
                    <a:pt x="217" y="412"/>
                    <a:pt x="226" y="405"/>
                  </a:cubicBezTo>
                  <a:cubicBezTo>
                    <a:pt x="237" y="394"/>
                    <a:pt x="237" y="394"/>
                    <a:pt x="237" y="394"/>
                  </a:cubicBezTo>
                  <a:cubicBezTo>
                    <a:pt x="235" y="392"/>
                    <a:pt x="235" y="392"/>
                    <a:pt x="235" y="392"/>
                  </a:cubicBezTo>
                  <a:cubicBezTo>
                    <a:pt x="232" y="389"/>
                    <a:pt x="232" y="389"/>
                    <a:pt x="232" y="389"/>
                  </a:cubicBezTo>
                  <a:cubicBezTo>
                    <a:pt x="246" y="383"/>
                    <a:pt x="246" y="383"/>
                    <a:pt x="246" y="383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6" y="360"/>
                    <a:pt x="251" y="351"/>
                    <a:pt x="266" y="341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56" y="317"/>
                    <a:pt x="256" y="317"/>
                    <a:pt x="256" y="317"/>
                  </a:cubicBezTo>
                  <a:cubicBezTo>
                    <a:pt x="251" y="310"/>
                    <a:pt x="253" y="300"/>
                    <a:pt x="263" y="291"/>
                  </a:cubicBezTo>
                  <a:cubicBezTo>
                    <a:pt x="263" y="289"/>
                    <a:pt x="263" y="289"/>
                    <a:pt x="263" y="289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6" y="254"/>
                    <a:pt x="296" y="254"/>
                    <a:pt x="296" y="254"/>
                  </a:cubicBezTo>
                  <a:cubicBezTo>
                    <a:pt x="290" y="252"/>
                    <a:pt x="288" y="240"/>
                    <a:pt x="291" y="222"/>
                  </a:cubicBezTo>
                  <a:cubicBezTo>
                    <a:pt x="295" y="194"/>
                    <a:pt x="308" y="180"/>
                    <a:pt x="330" y="177"/>
                  </a:cubicBezTo>
                  <a:cubicBezTo>
                    <a:pt x="330" y="177"/>
                    <a:pt x="330" y="177"/>
                    <a:pt x="330" y="177"/>
                  </a:cubicBezTo>
                  <a:cubicBezTo>
                    <a:pt x="332" y="177"/>
                    <a:pt x="332" y="177"/>
                    <a:pt x="332" y="177"/>
                  </a:cubicBezTo>
                  <a:cubicBezTo>
                    <a:pt x="346" y="184"/>
                    <a:pt x="346" y="184"/>
                    <a:pt x="346" y="184"/>
                  </a:cubicBezTo>
                  <a:cubicBezTo>
                    <a:pt x="361" y="184"/>
                    <a:pt x="361" y="184"/>
                    <a:pt x="361" y="184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6" y="166"/>
                    <a:pt x="376" y="166"/>
                    <a:pt x="376" y="166"/>
                  </a:cubicBezTo>
                  <a:cubicBezTo>
                    <a:pt x="392" y="156"/>
                    <a:pt x="392" y="156"/>
                    <a:pt x="392" y="156"/>
                  </a:cubicBezTo>
                  <a:cubicBezTo>
                    <a:pt x="390" y="141"/>
                    <a:pt x="390" y="141"/>
                    <a:pt x="390" y="141"/>
                  </a:cubicBezTo>
                  <a:cubicBezTo>
                    <a:pt x="390" y="138"/>
                    <a:pt x="390" y="138"/>
                    <a:pt x="390" y="138"/>
                  </a:cubicBezTo>
                  <a:cubicBezTo>
                    <a:pt x="392" y="136"/>
                    <a:pt x="392" y="136"/>
                    <a:pt x="392" y="136"/>
                  </a:cubicBezTo>
                  <a:cubicBezTo>
                    <a:pt x="397" y="134"/>
                    <a:pt x="397" y="134"/>
                    <a:pt x="397" y="134"/>
                  </a:cubicBezTo>
                  <a:cubicBezTo>
                    <a:pt x="402" y="127"/>
                    <a:pt x="402" y="127"/>
                    <a:pt x="402" y="127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392" y="108"/>
                    <a:pt x="392" y="108"/>
                    <a:pt x="392" y="108"/>
                  </a:cubicBezTo>
                  <a:cubicBezTo>
                    <a:pt x="382" y="95"/>
                    <a:pt x="372" y="82"/>
                    <a:pt x="366" y="67"/>
                  </a:cubicBezTo>
                  <a:cubicBezTo>
                    <a:pt x="361" y="58"/>
                    <a:pt x="362" y="47"/>
                    <a:pt x="369" y="36"/>
                  </a:cubicBezTo>
                  <a:cubicBezTo>
                    <a:pt x="350" y="24"/>
                    <a:pt x="350" y="24"/>
                    <a:pt x="350" y="24"/>
                  </a:cubicBezTo>
                  <a:lnTo>
                    <a:pt x="316" y="21"/>
                  </a:lnTo>
                  <a:close/>
                </a:path>
              </a:pathLst>
            </a:custGeom>
            <a:grpFill/>
            <a:ln w="12700">
              <a:noFill/>
              <a:miter lim="800000"/>
            </a:ln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7229" name="Freeform 22"/>
            <p:cNvSpPr/>
            <p:nvPr/>
          </p:nvSpPr>
          <p:spPr bwMode="auto">
            <a:xfrm>
              <a:off x="3760622" y="3463397"/>
              <a:ext cx="350941" cy="420266"/>
            </a:xfrm>
            <a:custGeom>
              <a:avLst/>
              <a:gdLst>
                <a:gd name="T0" fmla="*/ 2147483646 w 371"/>
                <a:gd name="T1" fmla="*/ 2147483646 h 456"/>
                <a:gd name="T2" fmla="*/ 2147483646 w 371"/>
                <a:gd name="T3" fmla="*/ 2147483646 h 456"/>
                <a:gd name="T4" fmla="*/ 2147483646 w 371"/>
                <a:gd name="T5" fmla="*/ 2147483646 h 456"/>
                <a:gd name="T6" fmla="*/ 2147483646 w 371"/>
                <a:gd name="T7" fmla="*/ 2147483646 h 456"/>
                <a:gd name="T8" fmla="*/ 2147483646 w 371"/>
                <a:gd name="T9" fmla="*/ 2147483646 h 456"/>
                <a:gd name="T10" fmla="*/ 2147483646 w 371"/>
                <a:gd name="T11" fmla="*/ 2147483646 h 456"/>
                <a:gd name="T12" fmla="*/ 2147483646 w 371"/>
                <a:gd name="T13" fmla="*/ 2147483646 h 456"/>
                <a:gd name="T14" fmla="*/ 2147483646 w 371"/>
                <a:gd name="T15" fmla="*/ 2147483646 h 456"/>
                <a:gd name="T16" fmla="*/ 2147483646 w 371"/>
                <a:gd name="T17" fmla="*/ 2147483646 h 456"/>
                <a:gd name="T18" fmla="*/ 2147483646 w 371"/>
                <a:gd name="T19" fmla="*/ 2147483646 h 456"/>
                <a:gd name="T20" fmla="*/ 2147483646 w 371"/>
                <a:gd name="T21" fmla="*/ 2147483646 h 456"/>
                <a:gd name="T22" fmla="*/ 2147483646 w 371"/>
                <a:gd name="T23" fmla="*/ 2147483646 h 456"/>
                <a:gd name="T24" fmla="*/ 2147483646 w 371"/>
                <a:gd name="T25" fmla="*/ 2147483646 h 456"/>
                <a:gd name="T26" fmla="*/ 2147483646 w 371"/>
                <a:gd name="T27" fmla="*/ 2147483646 h 456"/>
                <a:gd name="T28" fmla="*/ 2147483646 w 371"/>
                <a:gd name="T29" fmla="*/ 2147483646 h 456"/>
                <a:gd name="T30" fmla="*/ 2147483646 w 371"/>
                <a:gd name="T31" fmla="*/ 2147483646 h 456"/>
                <a:gd name="T32" fmla="*/ 0 w 371"/>
                <a:gd name="T33" fmla="*/ 2147483646 h 456"/>
                <a:gd name="T34" fmla="*/ 2147483646 w 371"/>
                <a:gd name="T35" fmla="*/ 2147483646 h 456"/>
                <a:gd name="T36" fmla="*/ 2147483646 w 371"/>
                <a:gd name="T37" fmla="*/ 2147483646 h 456"/>
                <a:gd name="T38" fmla="*/ 2147483646 w 371"/>
                <a:gd name="T39" fmla="*/ 2147483646 h 456"/>
                <a:gd name="T40" fmla="*/ 2147483646 w 371"/>
                <a:gd name="T41" fmla="*/ 2147483646 h 456"/>
                <a:gd name="T42" fmla="*/ 2147483646 w 371"/>
                <a:gd name="T43" fmla="*/ 2147483646 h 456"/>
                <a:gd name="T44" fmla="*/ 2147483646 w 371"/>
                <a:gd name="T45" fmla="*/ 2147483646 h 456"/>
                <a:gd name="T46" fmla="*/ 2147483646 w 371"/>
                <a:gd name="T47" fmla="*/ 2147483646 h 456"/>
                <a:gd name="T48" fmla="*/ 2147483646 w 371"/>
                <a:gd name="T49" fmla="*/ 2147483646 h 456"/>
                <a:gd name="T50" fmla="*/ 2147483646 w 371"/>
                <a:gd name="T51" fmla="*/ 2147483646 h 456"/>
                <a:gd name="T52" fmla="*/ 2147483646 w 371"/>
                <a:gd name="T53" fmla="*/ 2147483646 h 456"/>
                <a:gd name="T54" fmla="*/ 2147483646 w 371"/>
                <a:gd name="T55" fmla="*/ 2147483646 h 456"/>
                <a:gd name="T56" fmla="*/ 2147483646 w 371"/>
                <a:gd name="T57" fmla="*/ 2147483646 h 456"/>
                <a:gd name="T58" fmla="*/ 2147483646 w 371"/>
                <a:gd name="T59" fmla="*/ 2147483646 h 456"/>
                <a:gd name="T60" fmla="*/ 2147483646 w 371"/>
                <a:gd name="T61" fmla="*/ 2147483646 h 456"/>
                <a:gd name="T62" fmla="*/ 2147483646 w 371"/>
                <a:gd name="T63" fmla="*/ 2147483646 h 456"/>
                <a:gd name="T64" fmla="*/ 2147483646 w 371"/>
                <a:gd name="T65" fmla="*/ 2147483646 h 456"/>
                <a:gd name="T66" fmla="*/ 2147483646 w 371"/>
                <a:gd name="T67" fmla="*/ 2147483646 h 456"/>
                <a:gd name="T68" fmla="*/ 2147483646 w 371"/>
                <a:gd name="T69" fmla="*/ 2147483646 h 456"/>
                <a:gd name="T70" fmla="*/ 2147483646 w 371"/>
                <a:gd name="T71" fmla="*/ 2147483646 h 456"/>
                <a:gd name="T72" fmla="*/ 2147483646 w 371"/>
                <a:gd name="T73" fmla="*/ 2147483646 h 456"/>
                <a:gd name="T74" fmla="*/ 2147483646 w 371"/>
                <a:gd name="T75" fmla="*/ 2147483646 h 456"/>
                <a:gd name="T76" fmla="*/ 2147483646 w 371"/>
                <a:gd name="T77" fmla="*/ 2147483646 h 456"/>
                <a:gd name="T78" fmla="*/ 2147483646 w 371"/>
                <a:gd name="T79" fmla="*/ 2147483646 h 456"/>
                <a:gd name="T80" fmla="*/ 2147483646 w 371"/>
                <a:gd name="T81" fmla="*/ 2147483646 h 456"/>
                <a:gd name="T82" fmla="*/ 2147483646 w 371"/>
                <a:gd name="T83" fmla="*/ 2147483646 h 456"/>
                <a:gd name="T84" fmla="*/ 2147483646 w 371"/>
                <a:gd name="T85" fmla="*/ 2147483646 h 456"/>
                <a:gd name="T86" fmla="*/ 2147483646 w 371"/>
                <a:gd name="T87" fmla="*/ 2147483646 h 456"/>
                <a:gd name="T88" fmla="*/ 2147483646 w 371"/>
                <a:gd name="T89" fmla="*/ 2147483646 h 456"/>
                <a:gd name="T90" fmla="*/ 2147483646 w 371"/>
                <a:gd name="T91" fmla="*/ 2147483646 h 456"/>
                <a:gd name="T92" fmla="*/ 2147483646 w 371"/>
                <a:gd name="T93" fmla="*/ 2147483646 h 456"/>
                <a:gd name="T94" fmla="*/ 2147483646 w 371"/>
                <a:gd name="T95" fmla="*/ 2147483646 h 456"/>
                <a:gd name="T96" fmla="*/ 2147483646 w 371"/>
                <a:gd name="T97" fmla="*/ 2147483646 h 456"/>
                <a:gd name="T98" fmla="*/ 2147483646 w 371"/>
                <a:gd name="T99" fmla="*/ 2147483646 h 456"/>
                <a:gd name="T100" fmla="*/ 2147483646 w 371"/>
                <a:gd name="T101" fmla="*/ 2147483646 h 456"/>
                <a:gd name="T102" fmla="*/ 2147483646 w 371"/>
                <a:gd name="T103" fmla="*/ 889434824 h 456"/>
                <a:gd name="T104" fmla="*/ 2147483646 w 371"/>
                <a:gd name="T105" fmla="*/ 2147483646 h 4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1"/>
                <a:gd name="T160" fmla="*/ 0 h 456"/>
                <a:gd name="T161" fmla="*/ 371 w 371"/>
                <a:gd name="T162" fmla="*/ 456 h 45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1" h="456">
                  <a:moveTo>
                    <a:pt x="194" y="20"/>
                  </a:moveTo>
                  <a:cubicBezTo>
                    <a:pt x="192" y="21"/>
                    <a:pt x="192" y="21"/>
                    <a:pt x="192" y="21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05" y="51"/>
                    <a:pt x="97" y="61"/>
                    <a:pt x="94" y="81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7" y="125"/>
                    <a:pt x="97" y="125"/>
                    <a:pt x="97" y="125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57" y="162"/>
                    <a:pt x="55" y="167"/>
                    <a:pt x="57" y="170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71" y="184"/>
                    <a:pt x="75" y="189"/>
                    <a:pt x="74" y="193"/>
                  </a:cubicBezTo>
                  <a:cubicBezTo>
                    <a:pt x="74" y="196"/>
                    <a:pt x="73" y="200"/>
                    <a:pt x="71" y="202"/>
                  </a:cubicBezTo>
                  <a:cubicBezTo>
                    <a:pt x="48" y="221"/>
                    <a:pt x="48" y="221"/>
                    <a:pt x="48" y="221"/>
                  </a:cubicBezTo>
                  <a:cubicBezTo>
                    <a:pt x="49" y="226"/>
                    <a:pt x="49" y="234"/>
                    <a:pt x="48" y="244"/>
                  </a:cubicBezTo>
                  <a:cubicBezTo>
                    <a:pt x="48" y="247"/>
                    <a:pt x="48" y="247"/>
                    <a:pt x="48" y="247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57"/>
                    <a:pt x="37" y="260"/>
                    <a:pt x="31" y="265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0" y="278"/>
                    <a:pt x="20" y="278"/>
                    <a:pt x="20" y="278"/>
                  </a:cubicBezTo>
                  <a:cubicBezTo>
                    <a:pt x="22" y="283"/>
                    <a:pt x="22" y="289"/>
                    <a:pt x="18" y="299"/>
                  </a:cubicBezTo>
                  <a:cubicBezTo>
                    <a:pt x="23" y="309"/>
                    <a:pt x="23" y="317"/>
                    <a:pt x="18" y="320"/>
                  </a:cubicBezTo>
                  <a:cubicBezTo>
                    <a:pt x="7" y="330"/>
                    <a:pt x="7" y="330"/>
                    <a:pt x="7" y="330"/>
                  </a:cubicBezTo>
                  <a:cubicBezTo>
                    <a:pt x="5" y="332"/>
                    <a:pt x="5" y="332"/>
                    <a:pt x="5" y="332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7" y="361"/>
                    <a:pt x="7" y="361"/>
                    <a:pt x="7" y="361"/>
                  </a:cubicBezTo>
                  <a:cubicBezTo>
                    <a:pt x="9" y="361"/>
                    <a:pt x="9" y="361"/>
                    <a:pt x="9" y="361"/>
                  </a:cubicBezTo>
                  <a:cubicBezTo>
                    <a:pt x="27" y="359"/>
                    <a:pt x="46" y="359"/>
                    <a:pt x="67" y="361"/>
                  </a:cubicBezTo>
                  <a:cubicBezTo>
                    <a:pt x="69" y="361"/>
                    <a:pt x="69" y="361"/>
                    <a:pt x="69" y="361"/>
                  </a:cubicBezTo>
                  <a:cubicBezTo>
                    <a:pt x="69" y="362"/>
                    <a:pt x="69" y="362"/>
                    <a:pt x="69" y="362"/>
                  </a:cubicBezTo>
                  <a:cubicBezTo>
                    <a:pt x="93" y="385"/>
                    <a:pt x="93" y="385"/>
                    <a:pt x="93" y="385"/>
                  </a:cubicBezTo>
                  <a:cubicBezTo>
                    <a:pt x="93" y="386"/>
                    <a:pt x="93" y="386"/>
                    <a:pt x="93" y="386"/>
                  </a:cubicBezTo>
                  <a:cubicBezTo>
                    <a:pt x="94" y="386"/>
                    <a:pt x="94" y="386"/>
                    <a:pt x="94" y="386"/>
                  </a:cubicBezTo>
                  <a:cubicBezTo>
                    <a:pt x="107" y="425"/>
                    <a:pt x="107" y="425"/>
                    <a:pt x="107" y="425"/>
                  </a:cubicBezTo>
                  <a:cubicBezTo>
                    <a:pt x="136" y="452"/>
                    <a:pt x="136" y="452"/>
                    <a:pt x="136" y="452"/>
                  </a:cubicBezTo>
                  <a:cubicBezTo>
                    <a:pt x="148" y="456"/>
                    <a:pt x="148" y="456"/>
                    <a:pt x="148" y="456"/>
                  </a:cubicBezTo>
                  <a:cubicBezTo>
                    <a:pt x="149" y="423"/>
                    <a:pt x="149" y="423"/>
                    <a:pt x="149" y="423"/>
                  </a:cubicBezTo>
                  <a:cubicBezTo>
                    <a:pt x="175" y="450"/>
                    <a:pt x="175" y="450"/>
                    <a:pt x="175" y="450"/>
                  </a:cubicBezTo>
                  <a:cubicBezTo>
                    <a:pt x="179" y="446"/>
                    <a:pt x="179" y="446"/>
                    <a:pt x="179" y="446"/>
                  </a:cubicBezTo>
                  <a:cubicBezTo>
                    <a:pt x="198" y="406"/>
                    <a:pt x="198" y="406"/>
                    <a:pt x="198" y="406"/>
                  </a:cubicBezTo>
                  <a:cubicBezTo>
                    <a:pt x="201" y="384"/>
                    <a:pt x="201" y="384"/>
                    <a:pt x="201" y="384"/>
                  </a:cubicBezTo>
                  <a:cubicBezTo>
                    <a:pt x="205" y="385"/>
                    <a:pt x="205" y="385"/>
                    <a:pt x="205" y="385"/>
                  </a:cubicBezTo>
                  <a:cubicBezTo>
                    <a:pt x="207" y="385"/>
                    <a:pt x="207" y="385"/>
                    <a:pt x="207" y="385"/>
                  </a:cubicBezTo>
                  <a:cubicBezTo>
                    <a:pt x="227" y="386"/>
                    <a:pt x="227" y="386"/>
                    <a:pt x="227" y="386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67"/>
                    <a:pt x="226" y="367"/>
                    <a:pt x="226" y="367"/>
                  </a:cubicBezTo>
                  <a:cubicBezTo>
                    <a:pt x="226" y="365"/>
                    <a:pt x="226" y="365"/>
                    <a:pt x="226" y="365"/>
                  </a:cubicBezTo>
                  <a:cubicBezTo>
                    <a:pt x="229" y="365"/>
                    <a:pt x="229" y="365"/>
                    <a:pt x="229" y="365"/>
                  </a:cubicBezTo>
                  <a:cubicBezTo>
                    <a:pt x="255" y="366"/>
                    <a:pt x="255" y="366"/>
                    <a:pt x="255" y="366"/>
                  </a:cubicBezTo>
                  <a:cubicBezTo>
                    <a:pt x="269" y="353"/>
                    <a:pt x="275" y="341"/>
                    <a:pt x="275" y="332"/>
                  </a:cubicBezTo>
                  <a:cubicBezTo>
                    <a:pt x="271" y="294"/>
                    <a:pt x="271" y="294"/>
                    <a:pt x="271" y="294"/>
                  </a:cubicBezTo>
                  <a:cubicBezTo>
                    <a:pt x="294" y="301"/>
                    <a:pt x="294" y="301"/>
                    <a:pt x="294" y="301"/>
                  </a:cubicBezTo>
                  <a:cubicBezTo>
                    <a:pt x="301" y="290"/>
                    <a:pt x="301" y="290"/>
                    <a:pt x="301" y="290"/>
                  </a:cubicBezTo>
                  <a:cubicBezTo>
                    <a:pt x="290" y="280"/>
                    <a:pt x="290" y="280"/>
                    <a:pt x="290" y="280"/>
                  </a:cubicBezTo>
                  <a:cubicBezTo>
                    <a:pt x="287" y="276"/>
                    <a:pt x="287" y="276"/>
                    <a:pt x="287" y="276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9" y="257"/>
                    <a:pt x="309" y="257"/>
                    <a:pt x="309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24" y="264"/>
                    <a:pt x="324" y="264"/>
                    <a:pt x="324" y="264"/>
                  </a:cubicBezTo>
                  <a:cubicBezTo>
                    <a:pt x="324" y="261"/>
                    <a:pt x="324" y="261"/>
                    <a:pt x="324" y="261"/>
                  </a:cubicBezTo>
                  <a:cubicBezTo>
                    <a:pt x="315" y="242"/>
                    <a:pt x="315" y="242"/>
                    <a:pt x="315" y="242"/>
                  </a:cubicBezTo>
                  <a:cubicBezTo>
                    <a:pt x="319" y="239"/>
                    <a:pt x="319" y="239"/>
                    <a:pt x="319" y="239"/>
                  </a:cubicBezTo>
                  <a:cubicBezTo>
                    <a:pt x="324" y="236"/>
                    <a:pt x="324" y="236"/>
                    <a:pt x="324" y="236"/>
                  </a:cubicBezTo>
                  <a:cubicBezTo>
                    <a:pt x="322" y="228"/>
                    <a:pt x="322" y="228"/>
                    <a:pt x="322" y="228"/>
                  </a:cubicBezTo>
                  <a:cubicBezTo>
                    <a:pt x="311" y="208"/>
                    <a:pt x="311" y="208"/>
                    <a:pt x="311" y="208"/>
                  </a:cubicBezTo>
                  <a:cubicBezTo>
                    <a:pt x="313" y="207"/>
                    <a:pt x="313" y="207"/>
                    <a:pt x="313" y="207"/>
                  </a:cubicBezTo>
                  <a:cubicBezTo>
                    <a:pt x="315" y="205"/>
                    <a:pt x="315" y="205"/>
                    <a:pt x="315" y="205"/>
                  </a:cubicBezTo>
                  <a:cubicBezTo>
                    <a:pt x="344" y="189"/>
                    <a:pt x="344" y="189"/>
                    <a:pt x="344" y="189"/>
                  </a:cubicBezTo>
                  <a:cubicBezTo>
                    <a:pt x="345" y="177"/>
                    <a:pt x="345" y="177"/>
                    <a:pt x="345" y="177"/>
                  </a:cubicBezTo>
                  <a:cubicBezTo>
                    <a:pt x="321" y="165"/>
                    <a:pt x="308" y="154"/>
                    <a:pt x="310" y="149"/>
                  </a:cubicBezTo>
                  <a:cubicBezTo>
                    <a:pt x="311" y="145"/>
                    <a:pt x="313" y="144"/>
                    <a:pt x="319" y="144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51" y="130"/>
                    <a:pt x="351" y="130"/>
                    <a:pt x="351" y="130"/>
                  </a:cubicBezTo>
                  <a:cubicBezTo>
                    <a:pt x="351" y="128"/>
                    <a:pt x="351" y="128"/>
                    <a:pt x="351" y="128"/>
                  </a:cubicBezTo>
                  <a:cubicBezTo>
                    <a:pt x="367" y="112"/>
                    <a:pt x="367" y="112"/>
                    <a:pt x="367" y="112"/>
                  </a:cubicBezTo>
                  <a:cubicBezTo>
                    <a:pt x="371" y="100"/>
                    <a:pt x="371" y="100"/>
                    <a:pt x="371" y="100"/>
                  </a:cubicBezTo>
                  <a:cubicBezTo>
                    <a:pt x="365" y="98"/>
                    <a:pt x="361" y="94"/>
                    <a:pt x="357" y="90"/>
                  </a:cubicBezTo>
                  <a:cubicBezTo>
                    <a:pt x="356" y="88"/>
                    <a:pt x="356" y="88"/>
                    <a:pt x="356" y="88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56" y="78"/>
                    <a:pt x="356" y="78"/>
                    <a:pt x="356" y="78"/>
                  </a:cubicBezTo>
                  <a:cubicBezTo>
                    <a:pt x="353" y="77"/>
                    <a:pt x="353" y="77"/>
                    <a:pt x="353" y="77"/>
                  </a:cubicBezTo>
                  <a:cubicBezTo>
                    <a:pt x="352" y="78"/>
                    <a:pt x="352" y="78"/>
                    <a:pt x="352" y="78"/>
                  </a:cubicBezTo>
                  <a:cubicBezTo>
                    <a:pt x="350" y="82"/>
                    <a:pt x="345" y="86"/>
                    <a:pt x="338" y="86"/>
                  </a:cubicBezTo>
                  <a:cubicBezTo>
                    <a:pt x="326" y="86"/>
                    <a:pt x="316" y="80"/>
                    <a:pt x="309" y="73"/>
                  </a:cubicBezTo>
                  <a:cubicBezTo>
                    <a:pt x="309" y="72"/>
                    <a:pt x="309" y="72"/>
                    <a:pt x="309" y="72"/>
                  </a:cubicBezTo>
                  <a:cubicBezTo>
                    <a:pt x="308" y="72"/>
                    <a:pt x="308" y="72"/>
                    <a:pt x="308" y="72"/>
                  </a:cubicBezTo>
                  <a:cubicBezTo>
                    <a:pt x="300" y="57"/>
                    <a:pt x="300" y="57"/>
                    <a:pt x="300" y="57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6" y="66"/>
                    <a:pt x="292" y="72"/>
                    <a:pt x="285" y="77"/>
                  </a:cubicBezTo>
                  <a:cubicBezTo>
                    <a:pt x="271" y="84"/>
                    <a:pt x="258" y="86"/>
                    <a:pt x="246" y="80"/>
                  </a:cubicBezTo>
                  <a:cubicBezTo>
                    <a:pt x="237" y="77"/>
                    <a:pt x="232" y="71"/>
                    <a:pt x="229" y="61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23" y="20"/>
                    <a:pt x="218" y="9"/>
                    <a:pt x="212" y="5"/>
                  </a:cubicBezTo>
                  <a:cubicBezTo>
                    <a:pt x="206" y="1"/>
                    <a:pt x="199" y="0"/>
                    <a:pt x="194" y="1"/>
                  </a:cubicBezTo>
                  <a:cubicBezTo>
                    <a:pt x="195" y="19"/>
                    <a:pt x="195" y="19"/>
                    <a:pt x="195" y="19"/>
                  </a:cubicBezTo>
                  <a:lnTo>
                    <a:pt x="194" y="20"/>
                  </a:lnTo>
                  <a:close/>
                </a:path>
              </a:pathLst>
            </a:custGeom>
            <a:grpFill/>
            <a:ln w="12700">
              <a:noFill/>
              <a:miter lim="800000"/>
            </a:ln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7230" name="Freeform 23"/>
            <p:cNvSpPr/>
            <p:nvPr/>
          </p:nvSpPr>
          <p:spPr bwMode="auto">
            <a:xfrm>
              <a:off x="3913871" y="3196631"/>
              <a:ext cx="304966" cy="344261"/>
            </a:xfrm>
            <a:custGeom>
              <a:avLst/>
              <a:gdLst>
                <a:gd name="T0" fmla="*/ 2147483646 w 322"/>
                <a:gd name="T1" fmla="*/ 2147483646 h 372"/>
                <a:gd name="T2" fmla="*/ 2147483646 w 322"/>
                <a:gd name="T3" fmla="*/ 2147483646 h 372"/>
                <a:gd name="T4" fmla="*/ 2147483646 w 322"/>
                <a:gd name="T5" fmla="*/ 2147483646 h 372"/>
                <a:gd name="T6" fmla="*/ 2147483646 w 322"/>
                <a:gd name="T7" fmla="*/ 2147483646 h 372"/>
                <a:gd name="T8" fmla="*/ 2147483646 w 322"/>
                <a:gd name="T9" fmla="*/ 2147483646 h 372"/>
                <a:gd name="T10" fmla="*/ 2147483646 w 322"/>
                <a:gd name="T11" fmla="*/ 2147483646 h 372"/>
                <a:gd name="T12" fmla="*/ 2147483646 w 322"/>
                <a:gd name="T13" fmla="*/ 2147483646 h 372"/>
                <a:gd name="T14" fmla="*/ 2147483646 w 322"/>
                <a:gd name="T15" fmla="*/ 2147483646 h 372"/>
                <a:gd name="T16" fmla="*/ 2147483646 w 322"/>
                <a:gd name="T17" fmla="*/ 2147483646 h 372"/>
                <a:gd name="T18" fmla="*/ 2147483646 w 322"/>
                <a:gd name="T19" fmla="*/ 2147483646 h 372"/>
                <a:gd name="T20" fmla="*/ 2147483646 w 322"/>
                <a:gd name="T21" fmla="*/ 2147483646 h 372"/>
                <a:gd name="T22" fmla="*/ 2147483646 w 322"/>
                <a:gd name="T23" fmla="*/ 2147483646 h 372"/>
                <a:gd name="T24" fmla="*/ 2147483646 w 322"/>
                <a:gd name="T25" fmla="*/ 2147483646 h 372"/>
                <a:gd name="T26" fmla="*/ 2147483646 w 322"/>
                <a:gd name="T27" fmla="*/ 2147483646 h 372"/>
                <a:gd name="T28" fmla="*/ 2147483646 w 322"/>
                <a:gd name="T29" fmla="*/ 2147483646 h 372"/>
                <a:gd name="T30" fmla="*/ 2147483646 w 322"/>
                <a:gd name="T31" fmla="*/ 2147483646 h 372"/>
                <a:gd name="T32" fmla="*/ 2147483646 w 322"/>
                <a:gd name="T33" fmla="*/ 2147483646 h 372"/>
                <a:gd name="T34" fmla="*/ 2147483646 w 322"/>
                <a:gd name="T35" fmla="*/ 2147483646 h 372"/>
                <a:gd name="T36" fmla="*/ 2147483646 w 322"/>
                <a:gd name="T37" fmla="*/ 2147483646 h 372"/>
                <a:gd name="T38" fmla="*/ 2147483646 w 322"/>
                <a:gd name="T39" fmla="*/ 2147483646 h 372"/>
                <a:gd name="T40" fmla="*/ 2147483646 w 322"/>
                <a:gd name="T41" fmla="*/ 2147483646 h 372"/>
                <a:gd name="T42" fmla="*/ 2147483646 w 322"/>
                <a:gd name="T43" fmla="*/ 2147483646 h 372"/>
                <a:gd name="T44" fmla="*/ 2147483646 w 322"/>
                <a:gd name="T45" fmla="*/ 2147483646 h 372"/>
                <a:gd name="T46" fmla="*/ 2147483646 w 322"/>
                <a:gd name="T47" fmla="*/ 2147483646 h 372"/>
                <a:gd name="T48" fmla="*/ 2147483646 w 322"/>
                <a:gd name="T49" fmla="*/ 2147483646 h 372"/>
                <a:gd name="T50" fmla="*/ 2147483646 w 322"/>
                <a:gd name="T51" fmla="*/ 2147483646 h 372"/>
                <a:gd name="T52" fmla="*/ 2147483646 w 322"/>
                <a:gd name="T53" fmla="*/ 2147483646 h 372"/>
                <a:gd name="T54" fmla="*/ 2147483646 w 322"/>
                <a:gd name="T55" fmla="*/ 2147483646 h 372"/>
                <a:gd name="T56" fmla="*/ 2147483646 w 322"/>
                <a:gd name="T57" fmla="*/ 2147483646 h 372"/>
                <a:gd name="T58" fmla="*/ 2147483646 w 322"/>
                <a:gd name="T59" fmla="*/ 2147483646 h 372"/>
                <a:gd name="T60" fmla="*/ 2147483646 w 322"/>
                <a:gd name="T61" fmla="*/ 2147483646 h 372"/>
                <a:gd name="T62" fmla="*/ 2147483646 w 322"/>
                <a:gd name="T63" fmla="*/ 2147483646 h 372"/>
                <a:gd name="T64" fmla="*/ 2147483646 w 322"/>
                <a:gd name="T65" fmla="*/ 2147483646 h 372"/>
                <a:gd name="T66" fmla="*/ 2147483646 w 322"/>
                <a:gd name="T67" fmla="*/ 2147483646 h 372"/>
                <a:gd name="T68" fmla="*/ 2147483646 w 322"/>
                <a:gd name="T69" fmla="*/ 2147483646 h 372"/>
                <a:gd name="T70" fmla="*/ 2147483646 w 322"/>
                <a:gd name="T71" fmla="*/ 2147483646 h 372"/>
                <a:gd name="T72" fmla="*/ 2147483646 w 322"/>
                <a:gd name="T73" fmla="*/ 2147483646 h 372"/>
                <a:gd name="T74" fmla="*/ 2147483646 w 322"/>
                <a:gd name="T75" fmla="*/ 2147483646 h 372"/>
                <a:gd name="T76" fmla="*/ 2147483646 w 322"/>
                <a:gd name="T77" fmla="*/ 2147483646 h 372"/>
                <a:gd name="T78" fmla="*/ 2147483646 w 322"/>
                <a:gd name="T79" fmla="*/ 2147483646 h 372"/>
                <a:gd name="T80" fmla="*/ 2147483646 w 322"/>
                <a:gd name="T81" fmla="*/ 2147483646 h 372"/>
                <a:gd name="T82" fmla="*/ 2147483646 w 322"/>
                <a:gd name="T83" fmla="*/ 2147483646 h 372"/>
                <a:gd name="T84" fmla="*/ 2147483646 w 322"/>
                <a:gd name="T85" fmla="*/ 2147483646 h 372"/>
                <a:gd name="T86" fmla="*/ 2147483646 w 322"/>
                <a:gd name="T87" fmla="*/ 2147483646 h 372"/>
                <a:gd name="T88" fmla="*/ 2147483646 w 322"/>
                <a:gd name="T89" fmla="*/ 2147483646 h 372"/>
                <a:gd name="T90" fmla="*/ 2147483646 w 322"/>
                <a:gd name="T91" fmla="*/ 2147483646 h 372"/>
                <a:gd name="T92" fmla="*/ 2147483646 w 322"/>
                <a:gd name="T93" fmla="*/ 0 h 3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2"/>
                <a:gd name="T142" fmla="*/ 0 h 372"/>
                <a:gd name="T143" fmla="*/ 322 w 322"/>
                <a:gd name="T144" fmla="*/ 372 h 37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2" h="372">
                  <a:moveTo>
                    <a:pt x="198" y="5"/>
                  </a:moveTo>
                  <a:cubicBezTo>
                    <a:pt x="186" y="11"/>
                    <a:pt x="177" y="15"/>
                    <a:pt x="169" y="16"/>
                  </a:cubicBezTo>
                  <a:cubicBezTo>
                    <a:pt x="163" y="16"/>
                    <a:pt x="152" y="14"/>
                    <a:pt x="138" y="9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06" y="9"/>
                    <a:pt x="98" y="19"/>
                    <a:pt x="86" y="37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62" y="95"/>
                    <a:pt x="64" y="105"/>
                    <a:pt x="61" y="109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3" y="130"/>
                    <a:pt x="49" y="137"/>
                    <a:pt x="45" y="141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17" y="180"/>
                    <a:pt x="17" y="180"/>
                    <a:pt x="17" y="180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3" y="192"/>
                    <a:pt x="0" y="201"/>
                    <a:pt x="5" y="207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43" y="268"/>
                    <a:pt x="43" y="268"/>
                    <a:pt x="43" y="268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3" y="272"/>
                    <a:pt x="43" y="272"/>
                    <a:pt x="43" y="272"/>
                  </a:cubicBezTo>
                  <a:cubicBezTo>
                    <a:pt x="43" y="274"/>
                    <a:pt x="43" y="274"/>
                    <a:pt x="43" y="274"/>
                  </a:cubicBezTo>
                  <a:cubicBezTo>
                    <a:pt x="43" y="276"/>
                    <a:pt x="43" y="276"/>
                    <a:pt x="43" y="276"/>
                  </a:cubicBezTo>
                  <a:cubicBezTo>
                    <a:pt x="41" y="278"/>
                    <a:pt x="41" y="278"/>
                    <a:pt x="41" y="278"/>
                  </a:cubicBezTo>
                  <a:cubicBezTo>
                    <a:pt x="46" y="278"/>
                    <a:pt x="50" y="280"/>
                    <a:pt x="55" y="283"/>
                  </a:cubicBezTo>
                  <a:cubicBezTo>
                    <a:pt x="64" y="288"/>
                    <a:pt x="70" y="303"/>
                    <a:pt x="73" y="325"/>
                  </a:cubicBezTo>
                  <a:cubicBezTo>
                    <a:pt x="77" y="346"/>
                    <a:pt x="77" y="346"/>
                    <a:pt x="77" y="346"/>
                  </a:cubicBezTo>
                  <a:cubicBezTo>
                    <a:pt x="80" y="352"/>
                    <a:pt x="82" y="355"/>
                    <a:pt x="87" y="357"/>
                  </a:cubicBezTo>
                  <a:cubicBezTo>
                    <a:pt x="95" y="361"/>
                    <a:pt x="106" y="360"/>
                    <a:pt x="115" y="354"/>
                  </a:cubicBezTo>
                  <a:cubicBezTo>
                    <a:pt x="121" y="350"/>
                    <a:pt x="124" y="347"/>
                    <a:pt x="123" y="344"/>
                  </a:cubicBezTo>
                  <a:cubicBezTo>
                    <a:pt x="122" y="343"/>
                    <a:pt x="122" y="343"/>
                    <a:pt x="122" y="343"/>
                  </a:cubicBezTo>
                  <a:cubicBezTo>
                    <a:pt x="122" y="341"/>
                    <a:pt x="122" y="341"/>
                    <a:pt x="122" y="341"/>
                  </a:cubicBezTo>
                  <a:cubicBezTo>
                    <a:pt x="140" y="328"/>
                    <a:pt x="140" y="328"/>
                    <a:pt x="140" y="328"/>
                  </a:cubicBezTo>
                  <a:cubicBezTo>
                    <a:pt x="142" y="330"/>
                    <a:pt x="142" y="330"/>
                    <a:pt x="142" y="330"/>
                  </a:cubicBezTo>
                  <a:cubicBezTo>
                    <a:pt x="156" y="354"/>
                    <a:pt x="156" y="354"/>
                    <a:pt x="156" y="354"/>
                  </a:cubicBezTo>
                  <a:cubicBezTo>
                    <a:pt x="161" y="358"/>
                    <a:pt x="166" y="360"/>
                    <a:pt x="175" y="360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76" y="346"/>
                    <a:pt x="176" y="346"/>
                    <a:pt x="176" y="346"/>
                  </a:cubicBezTo>
                  <a:cubicBezTo>
                    <a:pt x="196" y="355"/>
                    <a:pt x="196" y="355"/>
                    <a:pt x="196" y="355"/>
                  </a:cubicBezTo>
                  <a:cubicBezTo>
                    <a:pt x="201" y="355"/>
                    <a:pt x="201" y="355"/>
                    <a:pt x="201" y="355"/>
                  </a:cubicBezTo>
                  <a:cubicBezTo>
                    <a:pt x="202" y="355"/>
                    <a:pt x="202" y="355"/>
                    <a:pt x="202" y="355"/>
                  </a:cubicBezTo>
                  <a:cubicBezTo>
                    <a:pt x="203" y="357"/>
                    <a:pt x="203" y="357"/>
                    <a:pt x="203" y="357"/>
                  </a:cubicBezTo>
                  <a:cubicBezTo>
                    <a:pt x="222" y="372"/>
                    <a:pt x="222" y="372"/>
                    <a:pt x="222" y="372"/>
                  </a:cubicBezTo>
                  <a:cubicBezTo>
                    <a:pt x="227" y="363"/>
                    <a:pt x="227" y="363"/>
                    <a:pt x="227" y="363"/>
                  </a:cubicBezTo>
                  <a:cubicBezTo>
                    <a:pt x="226" y="327"/>
                    <a:pt x="226" y="327"/>
                    <a:pt x="226" y="327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40" y="310"/>
                    <a:pt x="240" y="310"/>
                    <a:pt x="240" y="310"/>
                  </a:cubicBezTo>
                  <a:cubicBezTo>
                    <a:pt x="241" y="308"/>
                    <a:pt x="240" y="304"/>
                    <a:pt x="235" y="299"/>
                  </a:cubicBezTo>
                  <a:cubicBezTo>
                    <a:pt x="232" y="296"/>
                    <a:pt x="232" y="296"/>
                    <a:pt x="232" y="296"/>
                  </a:cubicBezTo>
                  <a:cubicBezTo>
                    <a:pt x="234" y="293"/>
                    <a:pt x="234" y="293"/>
                    <a:pt x="234" y="293"/>
                  </a:cubicBezTo>
                  <a:cubicBezTo>
                    <a:pt x="235" y="291"/>
                    <a:pt x="235" y="291"/>
                    <a:pt x="235" y="291"/>
                  </a:cubicBezTo>
                  <a:cubicBezTo>
                    <a:pt x="238" y="290"/>
                    <a:pt x="238" y="290"/>
                    <a:pt x="238" y="290"/>
                  </a:cubicBezTo>
                  <a:cubicBezTo>
                    <a:pt x="264" y="247"/>
                    <a:pt x="264" y="247"/>
                    <a:pt x="264" y="247"/>
                  </a:cubicBezTo>
                  <a:cubicBezTo>
                    <a:pt x="266" y="248"/>
                    <a:pt x="266" y="248"/>
                    <a:pt x="266" y="248"/>
                  </a:cubicBezTo>
                  <a:cubicBezTo>
                    <a:pt x="272" y="249"/>
                    <a:pt x="272" y="249"/>
                    <a:pt x="272" y="249"/>
                  </a:cubicBezTo>
                  <a:cubicBezTo>
                    <a:pt x="274" y="250"/>
                    <a:pt x="274" y="250"/>
                    <a:pt x="274" y="250"/>
                  </a:cubicBezTo>
                  <a:cubicBezTo>
                    <a:pt x="274" y="252"/>
                    <a:pt x="274" y="252"/>
                    <a:pt x="274" y="252"/>
                  </a:cubicBezTo>
                  <a:cubicBezTo>
                    <a:pt x="272" y="269"/>
                    <a:pt x="272" y="269"/>
                    <a:pt x="272" y="269"/>
                  </a:cubicBezTo>
                  <a:cubicBezTo>
                    <a:pt x="274" y="269"/>
                    <a:pt x="274" y="269"/>
                    <a:pt x="274" y="269"/>
                  </a:cubicBezTo>
                  <a:cubicBezTo>
                    <a:pt x="303" y="243"/>
                    <a:pt x="303" y="243"/>
                    <a:pt x="303" y="243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9"/>
                    <a:pt x="296" y="229"/>
                    <a:pt x="296" y="229"/>
                  </a:cubicBezTo>
                  <a:cubicBezTo>
                    <a:pt x="285" y="230"/>
                    <a:pt x="285" y="230"/>
                    <a:pt x="285" y="230"/>
                  </a:cubicBezTo>
                  <a:cubicBezTo>
                    <a:pt x="303" y="182"/>
                    <a:pt x="303" y="182"/>
                    <a:pt x="303" y="182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5" y="180"/>
                    <a:pt x="285" y="180"/>
                    <a:pt x="285" y="180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77" y="165"/>
                    <a:pt x="277" y="159"/>
                    <a:pt x="281" y="154"/>
                  </a:cubicBezTo>
                  <a:cubicBezTo>
                    <a:pt x="306" y="153"/>
                    <a:pt x="306" y="153"/>
                    <a:pt x="306" y="153"/>
                  </a:cubicBezTo>
                  <a:cubicBezTo>
                    <a:pt x="322" y="153"/>
                    <a:pt x="322" y="153"/>
                    <a:pt x="322" y="153"/>
                  </a:cubicBezTo>
                  <a:cubicBezTo>
                    <a:pt x="322" y="148"/>
                    <a:pt x="319" y="138"/>
                    <a:pt x="310" y="123"/>
                  </a:cubicBezTo>
                  <a:cubicBezTo>
                    <a:pt x="287" y="115"/>
                    <a:pt x="287" y="115"/>
                    <a:pt x="287" y="115"/>
                  </a:cubicBezTo>
                  <a:cubicBezTo>
                    <a:pt x="311" y="93"/>
                    <a:pt x="311" y="93"/>
                    <a:pt x="311" y="93"/>
                  </a:cubicBezTo>
                  <a:cubicBezTo>
                    <a:pt x="311" y="88"/>
                    <a:pt x="311" y="88"/>
                    <a:pt x="311" y="88"/>
                  </a:cubicBezTo>
                  <a:cubicBezTo>
                    <a:pt x="299" y="90"/>
                    <a:pt x="299" y="90"/>
                    <a:pt x="299" y="90"/>
                  </a:cubicBezTo>
                  <a:cubicBezTo>
                    <a:pt x="295" y="90"/>
                    <a:pt x="295" y="90"/>
                    <a:pt x="295" y="90"/>
                  </a:cubicBezTo>
                  <a:cubicBezTo>
                    <a:pt x="295" y="89"/>
                    <a:pt x="295" y="89"/>
                    <a:pt x="295" y="89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90" y="75"/>
                    <a:pt x="283" y="67"/>
                    <a:pt x="274" y="63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7"/>
                    <a:pt x="214" y="87"/>
                    <a:pt x="214" y="87"/>
                  </a:cubicBezTo>
                  <a:cubicBezTo>
                    <a:pt x="208" y="86"/>
                    <a:pt x="208" y="86"/>
                    <a:pt x="208" y="86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206" y="48"/>
                    <a:pt x="206" y="48"/>
                    <a:pt x="206" y="48"/>
                  </a:cubicBezTo>
                  <a:cubicBezTo>
                    <a:pt x="210" y="48"/>
                    <a:pt x="221" y="37"/>
                    <a:pt x="239" y="16"/>
                  </a:cubicBezTo>
                  <a:cubicBezTo>
                    <a:pt x="217" y="0"/>
                    <a:pt x="217" y="0"/>
                    <a:pt x="217" y="0"/>
                  </a:cubicBezTo>
                  <a:lnTo>
                    <a:pt x="198" y="5"/>
                  </a:lnTo>
                  <a:close/>
                </a:path>
              </a:pathLst>
            </a:custGeom>
            <a:grpFill/>
            <a:ln w="12700">
              <a:noFill/>
              <a:miter lim="800000"/>
            </a:ln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7231" name="Freeform 24"/>
            <p:cNvSpPr/>
            <p:nvPr/>
          </p:nvSpPr>
          <p:spPr bwMode="auto">
            <a:xfrm>
              <a:off x="3622698" y="2903043"/>
              <a:ext cx="383123" cy="456033"/>
            </a:xfrm>
            <a:custGeom>
              <a:avLst/>
              <a:gdLst>
                <a:gd name="T0" fmla="*/ 2147483646 w 403"/>
                <a:gd name="T1" fmla="*/ 2147483646 h 494"/>
                <a:gd name="T2" fmla="*/ 2147483646 w 403"/>
                <a:gd name="T3" fmla="*/ 2147483646 h 494"/>
                <a:gd name="T4" fmla="*/ 2147483646 w 403"/>
                <a:gd name="T5" fmla="*/ 2147483646 h 494"/>
                <a:gd name="T6" fmla="*/ 2147483646 w 403"/>
                <a:gd name="T7" fmla="*/ 0 h 494"/>
                <a:gd name="T8" fmla="*/ 2147483646 w 403"/>
                <a:gd name="T9" fmla="*/ 2147483646 h 494"/>
                <a:gd name="T10" fmla="*/ 2147483646 w 403"/>
                <a:gd name="T11" fmla="*/ 2147483646 h 494"/>
                <a:gd name="T12" fmla="*/ 2147483646 w 403"/>
                <a:gd name="T13" fmla="*/ 2147483646 h 494"/>
                <a:gd name="T14" fmla="*/ 2147483646 w 403"/>
                <a:gd name="T15" fmla="*/ 2147483646 h 494"/>
                <a:gd name="T16" fmla="*/ 2147483646 w 403"/>
                <a:gd name="T17" fmla="*/ 2147483646 h 494"/>
                <a:gd name="T18" fmla="*/ 2147483646 w 403"/>
                <a:gd name="T19" fmla="*/ 2147483646 h 494"/>
                <a:gd name="T20" fmla="*/ 2147483646 w 403"/>
                <a:gd name="T21" fmla="*/ 2147483646 h 494"/>
                <a:gd name="T22" fmla="*/ 2147483646 w 403"/>
                <a:gd name="T23" fmla="*/ 2147483646 h 494"/>
                <a:gd name="T24" fmla="*/ 2147483646 w 403"/>
                <a:gd name="T25" fmla="*/ 2147483646 h 494"/>
                <a:gd name="T26" fmla="*/ 2147483646 w 403"/>
                <a:gd name="T27" fmla="*/ 2147483646 h 494"/>
                <a:gd name="T28" fmla="*/ 2147483646 w 403"/>
                <a:gd name="T29" fmla="*/ 2147483646 h 494"/>
                <a:gd name="T30" fmla="*/ 2147483646 w 403"/>
                <a:gd name="T31" fmla="*/ 2147483646 h 494"/>
                <a:gd name="T32" fmla="*/ 2147483646 w 403"/>
                <a:gd name="T33" fmla="*/ 2147483646 h 494"/>
                <a:gd name="T34" fmla="*/ 2147483646 w 403"/>
                <a:gd name="T35" fmla="*/ 2147483646 h 494"/>
                <a:gd name="T36" fmla="*/ 2147483646 w 403"/>
                <a:gd name="T37" fmla="*/ 2147483646 h 494"/>
                <a:gd name="T38" fmla="*/ 2147483646 w 403"/>
                <a:gd name="T39" fmla="*/ 2147483646 h 494"/>
                <a:gd name="T40" fmla="*/ 2147483646 w 403"/>
                <a:gd name="T41" fmla="*/ 2147483646 h 494"/>
                <a:gd name="T42" fmla="*/ 2147483646 w 403"/>
                <a:gd name="T43" fmla="*/ 2147483646 h 494"/>
                <a:gd name="T44" fmla="*/ 2147483646 w 403"/>
                <a:gd name="T45" fmla="*/ 2147483646 h 494"/>
                <a:gd name="T46" fmla="*/ 2147483646 w 403"/>
                <a:gd name="T47" fmla="*/ 2147483646 h 494"/>
                <a:gd name="T48" fmla="*/ 2147483646 w 403"/>
                <a:gd name="T49" fmla="*/ 2147483646 h 494"/>
                <a:gd name="T50" fmla="*/ 2147483646 w 403"/>
                <a:gd name="T51" fmla="*/ 2147483646 h 494"/>
                <a:gd name="T52" fmla="*/ 2147483646 w 403"/>
                <a:gd name="T53" fmla="*/ 2147483646 h 494"/>
                <a:gd name="T54" fmla="*/ 2147483646 w 403"/>
                <a:gd name="T55" fmla="*/ 2147483646 h 494"/>
                <a:gd name="T56" fmla="*/ 2147483646 w 403"/>
                <a:gd name="T57" fmla="*/ 2147483646 h 494"/>
                <a:gd name="T58" fmla="*/ 2147483646 w 403"/>
                <a:gd name="T59" fmla="*/ 2147483646 h 494"/>
                <a:gd name="T60" fmla="*/ 2147483646 w 403"/>
                <a:gd name="T61" fmla="*/ 2147483646 h 494"/>
                <a:gd name="T62" fmla="*/ 2147483646 w 403"/>
                <a:gd name="T63" fmla="*/ 2147483646 h 494"/>
                <a:gd name="T64" fmla="*/ 2147483646 w 403"/>
                <a:gd name="T65" fmla="*/ 2147483646 h 494"/>
                <a:gd name="T66" fmla="*/ 2147483646 w 403"/>
                <a:gd name="T67" fmla="*/ 2147483646 h 494"/>
                <a:gd name="T68" fmla="*/ 2147483646 w 403"/>
                <a:gd name="T69" fmla="*/ 2147483646 h 494"/>
                <a:gd name="T70" fmla="*/ 2147483646 w 403"/>
                <a:gd name="T71" fmla="*/ 2147483646 h 494"/>
                <a:gd name="T72" fmla="*/ 2147483646 w 403"/>
                <a:gd name="T73" fmla="*/ 2147483646 h 494"/>
                <a:gd name="T74" fmla="*/ 2147483646 w 403"/>
                <a:gd name="T75" fmla="*/ 2147483646 h 494"/>
                <a:gd name="T76" fmla="*/ 2147483646 w 403"/>
                <a:gd name="T77" fmla="*/ 2147483646 h 494"/>
                <a:gd name="T78" fmla="*/ 2147483646 w 403"/>
                <a:gd name="T79" fmla="*/ 2147483646 h 494"/>
                <a:gd name="T80" fmla="*/ 2147483646 w 403"/>
                <a:gd name="T81" fmla="*/ 2147483646 h 494"/>
                <a:gd name="T82" fmla="*/ 2147483646 w 403"/>
                <a:gd name="T83" fmla="*/ 2147483646 h 494"/>
                <a:gd name="T84" fmla="*/ 2147483646 w 403"/>
                <a:gd name="T85" fmla="*/ 2147483646 h 494"/>
                <a:gd name="T86" fmla="*/ 2147483646 w 403"/>
                <a:gd name="T87" fmla="*/ 2147483646 h 494"/>
                <a:gd name="T88" fmla="*/ 2147483646 w 403"/>
                <a:gd name="T89" fmla="*/ 2147483646 h 494"/>
                <a:gd name="T90" fmla="*/ 2147483646 w 403"/>
                <a:gd name="T91" fmla="*/ 2147483646 h 494"/>
                <a:gd name="T92" fmla="*/ 2147483646 w 403"/>
                <a:gd name="T93" fmla="*/ 2147483646 h 494"/>
                <a:gd name="T94" fmla="*/ 2147483646 w 403"/>
                <a:gd name="T95" fmla="*/ 2147483646 h 494"/>
                <a:gd name="T96" fmla="*/ 2147483646 w 403"/>
                <a:gd name="T97" fmla="*/ 2147483646 h 494"/>
                <a:gd name="T98" fmla="*/ 2147483646 w 403"/>
                <a:gd name="T99" fmla="*/ 2147483646 h 494"/>
                <a:gd name="T100" fmla="*/ 2147483646 w 403"/>
                <a:gd name="T101" fmla="*/ 2147483646 h 494"/>
                <a:gd name="T102" fmla="*/ 2147483646 w 403"/>
                <a:gd name="T103" fmla="*/ 2147483646 h 49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3"/>
                <a:gd name="T157" fmla="*/ 0 h 494"/>
                <a:gd name="T158" fmla="*/ 403 w 403"/>
                <a:gd name="T159" fmla="*/ 494 h 49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3" h="494">
                  <a:moveTo>
                    <a:pt x="255" y="140"/>
                  </a:moveTo>
                  <a:cubicBezTo>
                    <a:pt x="254" y="140"/>
                    <a:pt x="254" y="140"/>
                    <a:pt x="254" y="140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42" y="99"/>
                    <a:pt x="231" y="76"/>
                    <a:pt x="224" y="73"/>
                  </a:cubicBezTo>
                  <a:cubicBezTo>
                    <a:pt x="187" y="61"/>
                    <a:pt x="187" y="61"/>
                    <a:pt x="187" y="61"/>
                  </a:cubicBezTo>
                  <a:cubicBezTo>
                    <a:pt x="166" y="54"/>
                    <a:pt x="151" y="50"/>
                    <a:pt x="145" y="46"/>
                  </a:cubicBezTo>
                  <a:cubicBezTo>
                    <a:pt x="134" y="39"/>
                    <a:pt x="121" y="25"/>
                    <a:pt x="10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2" y="10"/>
                    <a:pt x="110" y="25"/>
                    <a:pt x="128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07" y="91"/>
                    <a:pt x="101" y="96"/>
                    <a:pt x="94" y="94"/>
                  </a:cubicBezTo>
                  <a:cubicBezTo>
                    <a:pt x="90" y="92"/>
                    <a:pt x="82" y="83"/>
                    <a:pt x="68" y="65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5"/>
                    <a:pt x="53" y="75"/>
                    <a:pt x="60" y="92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29" y="122"/>
                    <a:pt x="29" y="127"/>
                    <a:pt x="30" y="133"/>
                  </a:cubicBezTo>
                  <a:cubicBezTo>
                    <a:pt x="32" y="149"/>
                    <a:pt x="31" y="159"/>
                    <a:pt x="28" y="163"/>
                  </a:cubicBezTo>
                  <a:cubicBezTo>
                    <a:pt x="26" y="165"/>
                    <a:pt x="25" y="165"/>
                    <a:pt x="22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1" y="165"/>
                    <a:pt x="4" y="169"/>
                    <a:pt x="10" y="172"/>
                  </a:cubicBezTo>
                  <a:cubicBezTo>
                    <a:pt x="20" y="182"/>
                    <a:pt x="29" y="196"/>
                    <a:pt x="37" y="211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59" y="210"/>
                    <a:pt x="70" y="213"/>
                    <a:pt x="80" y="220"/>
                  </a:cubicBezTo>
                  <a:cubicBezTo>
                    <a:pt x="92" y="234"/>
                    <a:pt x="92" y="234"/>
                    <a:pt x="92" y="234"/>
                  </a:cubicBezTo>
                  <a:cubicBezTo>
                    <a:pt x="93" y="235"/>
                    <a:pt x="93" y="235"/>
                    <a:pt x="93" y="235"/>
                  </a:cubicBezTo>
                  <a:cubicBezTo>
                    <a:pt x="93" y="236"/>
                    <a:pt x="93" y="236"/>
                    <a:pt x="93" y="236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1" y="263"/>
                    <a:pt x="91" y="263"/>
                    <a:pt x="91" y="263"/>
                  </a:cubicBezTo>
                  <a:cubicBezTo>
                    <a:pt x="94" y="267"/>
                    <a:pt x="96" y="273"/>
                    <a:pt x="94" y="277"/>
                  </a:cubicBezTo>
                  <a:cubicBezTo>
                    <a:pt x="92" y="282"/>
                    <a:pt x="88" y="285"/>
                    <a:pt x="80" y="286"/>
                  </a:cubicBezTo>
                  <a:cubicBezTo>
                    <a:pt x="72" y="286"/>
                    <a:pt x="68" y="29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3"/>
                    <a:pt x="66" y="303"/>
                    <a:pt x="66" y="303"/>
                  </a:cubicBezTo>
                  <a:cubicBezTo>
                    <a:pt x="57" y="321"/>
                    <a:pt x="57" y="321"/>
                    <a:pt x="57" y="321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97" y="339"/>
                    <a:pt x="97" y="339"/>
                    <a:pt x="97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113" y="354"/>
                    <a:pt x="113" y="354"/>
                    <a:pt x="113" y="354"/>
                  </a:cubicBezTo>
                  <a:cubicBezTo>
                    <a:pt x="96" y="379"/>
                    <a:pt x="96" y="379"/>
                    <a:pt x="96" y="379"/>
                  </a:cubicBezTo>
                  <a:cubicBezTo>
                    <a:pt x="135" y="464"/>
                    <a:pt x="135" y="464"/>
                    <a:pt x="135" y="464"/>
                  </a:cubicBezTo>
                  <a:cubicBezTo>
                    <a:pt x="136" y="466"/>
                    <a:pt x="136" y="466"/>
                    <a:pt x="136" y="466"/>
                  </a:cubicBezTo>
                  <a:cubicBezTo>
                    <a:pt x="130" y="473"/>
                    <a:pt x="130" y="473"/>
                    <a:pt x="130" y="473"/>
                  </a:cubicBezTo>
                  <a:cubicBezTo>
                    <a:pt x="132" y="480"/>
                    <a:pt x="132" y="480"/>
                    <a:pt x="132" y="480"/>
                  </a:cubicBezTo>
                  <a:cubicBezTo>
                    <a:pt x="133" y="480"/>
                    <a:pt x="133" y="480"/>
                    <a:pt x="133" y="480"/>
                  </a:cubicBezTo>
                  <a:cubicBezTo>
                    <a:pt x="205" y="434"/>
                    <a:pt x="205" y="434"/>
                    <a:pt x="205" y="434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84" y="471"/>
                    <a:pt x="179" y="485"/>
                    <a:pt x="176" y="494"/>
                  </a:cubicBezTo>
                  <a:cubicBezTo>
                    <a:pt x="189" y="489"/>
                    <a:pt x="200" y="480"/>
                    <a:pt x="206" y="463"/>
                  </a:cubicBezTo>
                  <a:cubicBezTo>
                    <a:pt x="207" y="461"/>
                    <a:pt x="207" y="461"/>
                    <a:pt x="207" y="461"/>
                  </a:cubicBezTo>
                  <a:cubicBezTo>
                    <a:pt x="208" y="461"/>
                    <a:pt x="208" y="461"/>
                    <a:pt x="208" y="461"/>
                  </a:cubicBezTo>
                  <a:cubicBezTo>
                    <a:pt x="228" y="450"/>
                    <a:pt x="228" y="450"/>
                    <a:pt x="228" y="450"/>
                  </a:cubicBezTo>
                  <a:cubicBezTo>
                    <a:pt x="229" y="448"/>
                    <a:pt x="229" y="448"/>
                    <a:pt x="229" y="448"/>
                  </a:cubicBezTo>
                  <a:cubicBezTo>
                    <a:pt x="258" y="473"/>
                    <a:pt x="258" y="473"/>
                    <a:pt x="258" y="473"/>
                  </a:cubicBezTo>
                  <a:cubicBezTo>
                    <a:pt x="289" y="474"/>
                    <a:pt x="289" y="474"/>
                    <a:pt x="289" y="474"/>
                  </a:cubicBezTo>
                  <a:cubicBezTo>
                    <a:pt x="290" y="475"/>
                    <a:pt x="290" y="475"/>
                    <a:pt x="290" y="475"/>
                  </a:cubicBezTo>
                  <a:cubicBezTo>
                    <a:pt x="305" y="485"/>
                    <a:pt x="305" y="485"/>
                    <a:pt x="305" y="485"/>
                  </a:cubicBezTo>
                  <a:cubicBezTo>
                    <a:pt x="344" y="451"/>
                    <a:pt x="344" y="451"/>
                    <a:pt x="344" y="451"/>
                  </a:cubicBezTo>
                  <a:cubicBezTo>
                    <a:pt x="347" y="448"/>
                    <a:pt x="351" y="442"/>
                    <a:pt x="355" y="431"/>
                  </a:cubicBezTo>
                  <a:cubicBezTo>
                    <a:pt x="359" y="423"/>
                    <a:pt x="359" y="423"/>
                    <a:pt x="359" y="423"/>
                  </a:cubicBezTo>
                  <a:cubicBezTo>
                    <a:pt x="360" y="418"/>
                    <a:pt x="355" y="408"/>
                    <a:pt x="344" y="390"/>
                  </a:cubicBezTo>
                  <a:cubicBezTo>
                    <a:pt x="335" y="376"/>
                    <a:pt x="335" y="376"/>
                    <a:pt x="335" y="376"/>
                  </a:cubicBezTo>
                  <a:cubicBezTo>
                    <a:pt x="381" y="392"/>
                    <a:pt x="381" y="392"/>
                    <a:pt x="381" y="392"/>
                  </a:cubicBezTo>
                  <a:cubicBezTo>
                    <a:pt x="395" y="385"/>
                    <a:pt x="395" y="385"/>
                    <a:pt x="395" y="385"/>
                  </a:cubicBezTo>
                  <a:cubicBezTo>
                    <a:pt x="381" y="355"/>
                    <a:pt x="381" y="355"/>
                    <a:pt x="381" y="355"/>
                  </a:cubicBezTo>
                  <a:cubicBezTo>
                    <a:pt x="380" y="354"/>
                    <a:pt x="380" y="354"/>
                    <a:pt x="380" y="354"/>
                  </a:cubicBezTo>
                  <a:cubicBezTo>
                    <a:pt x="403" y="323"/>
                    <a:pt x="403" y="323"/>
                    <a:pt x="403" y="323"/>
                  </a:cubicBezTo>
                  <a:cubicBezTo>
                    <a:pt x="394" y="309"/>
                    <a:pt x="394" y="309"/>
                    <a:pt x="394" y="309"/>
                  </a:cubicBezTo>
                  <a:cubicBezTo>
                    <a:pt x="384" y="298"/>
                    <a:pt x="378" y="293"/>
                    <a:pt x="374" y="293"/>
                  </a:cubicBezTo>
                  <a:cubicBezTo>
                    <a:pt x="372" y="294"/>
                    <a:pt x="372" y="294"/>
                    <a:pt x="372" y="294"/>
                  </a:cubicBezTo>
                  <a:cubicBezTo>
                    <a:pt x="360" y="305"/>
                    <a:pt x="360" y="305"/>
                    <a:pt x="360" y="305"/>
                  </a:cubicBezTo>
                  <a:cubicBezTo>
                    <a:pt x="358" y="304"/>
                    <a:pt x="358" y="304"/>
                    <a:pt x="358" y="304"/>
                  </a:cubicBezTo>
                  <a:cubicBezTo>
                    <a:pt x="356" y="304"/>
                    <a:pt x="356" y="304"/>
                    <a:pt x="356" y="304"/>
                  </a:cubicBezTo>
                  <a:cubicBezTo>
                    <a:pt x="337" y="298"/>
                    <a:pt x="337" y="298"/>
                    <a:pt x="337" y="298"/>
                  </a:cubicBezTo>
                  <a:cubicBezTo>
                    <a:pt x="332" y="281"/>
                    <a:pt x="332" y="281"/>
                    <a:pt x="332" y="281"/>
                  </a:cubicBezTo>
                  <a:cubicBezTo>
                    <a:pt x="324" y="280"/>
                    <a:pt x="317" y="276"/>
                    <a:pt x="311" y="268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89" y="257"/>
                    <a:pt x="284" y="252"/>
                    <a:pt x="284" y="246"/>
                  </a:cubicBezTo>
                  <a:cubicBezTo>
                    <a:pt x="282" y="240"/>
                    <a:pt x="284" y="233"/>
                    <a:pt x="290" y="223"/>
                  </a:cubicBezTo>
                  <a:cubicBezTo>
                    <a:pt x="302" y="206"/>
                    <a:pt x="308" y="192"/>
                    <a:pt x="308" y="182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6" y="169"/>
                    <a:pt x="316" y="169"/>
                    <a:pt x="316" y="169"/>
                  </a:cubicBezTo>
                  <a:cubicBezTo>
                    <a:pt x="340" y="170"/>
                    <a:pt x="340" y="170"/>
                    <a:pt x="340" y="170"/>
                  </a:cubicBezTo>
                  <a:cubicBezTo>
                    <a:pt x="342" y="168"/>
                    <a:pt x="345" y="158"/>
                    <a:pt x="350" y="139"/>
                  </a:cubicBezTo>
                  <a:cubicBezTo>
                    <a:pt x="342" y="138"/>
                    <a:pt x="342" y="138"/>
                    <a:pt x="342" y="138"/>
                  </a:cubicBezTo>
                  <a:cubicBezTo>
                    <a:pt x="325" y="149"/>
                    <a:pt x="313" y="157"/>
                    <a:pt x="303" y="160"/>
                  </a:cubicBezTo>
                  <a:cubicBezTo>
                    <a:pt x="292" y="163"/>
                    <a:pt x="277" y="157"/>
                    <a:pt x="256" y="142"/>
                  </a:cubicBezTo>
                  <a:cubicBezTo>
                    <a:pt x="256" y="141"/>
                    <a:pt x="256" y="141"/>
                    <a:pt x="256" y="141"/>
                  </a:cubicBezTo>
                  <a:lnTo>
                    <a:pt x="255" y="140"/>
                  </a:lnTo>
                  <a:close/>
                </a:path>
              </a:pathLst>
            </a:custGeom>
            <a:grpFill/>
            <a:ln w="12700">
              <a:noFill/>
              <a:miter lim="800000"/>
            </a:ln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7232" name="Freeform 25"/>
            <p:cNvSpPr/>
            <p:nvPr/>
          </p:nvSpPr>
          <p:spPr bwMode="auto">
            <a:xfrm>
              <a:off x="3696257" y="2376963"/>
              <a:ext cx="101144" cy="141579"/>
            </a:xfrm>
            <a:custGeom>
              <a:avLst/>
              <a:gdLst>
                <a:gd name="T0" fmla="*/ 2147483646 w 107"/>
                <a:gd name="T1" fmla="*/ 2147483646 h 154"/>
                <a:gd name="T2" fmla="*/ 2147483646 w 107"/>
                <a:gd name="T3" fmla="*/ 0 h 154"/>
                <a:gd name="T4" fmla="*/ 2147483646 w 107"/>
                <a:gd name="T5" fmla="*/ 2147483646 h 154"/>
                <a:gd name="T6" fmla="*/ 2147483646 w 107"/>
                <a:gd name="T7" fmla="*/ 2147483646 h 154"/>
                <a:gd name="T8" fmla="*/ 2147483646 w 107"/>
                <a:gd name="T9" fmla="*/ 2147483646 h 154"/>
                <a:gd name="T10" fmla="*/ 2147483646 w 107"/>
                <a:gd name="T11" fmla="*/ 2147483646 h 154"/>
                <a:gd name="T12" fmla="*/ 2147483646 w 107"/>
                <a:gd name="T13" fmla="*/ 2147483646 h 154"/>
                <a:gd name="T14" fmla="*/ 2147483646 w 107"/>
                <a:gd name="T15" fmla="*/ 2147483646 h 154"/>
                <a:gd name="T16" fmla="*/ 2147483646 w 107"/>
                <a:gd name="T17" fmla="*/ 2147483646 h 154"/>
                <a:gd name="T18" fmla="*/ 2147483646 w 107"/>
                <a:gd name="T19" fmla="*/ 2147483646 h 154"/>
                <a:gd name="T20" fmla="*/ 2147483646 w 107"/>
                <a:gd name="T21" fmla="*/ 2147483646 h 154"/>
                <a:gd name="T22" fmla="*/ 1802171503 w 107"/>
                <a:gd name="T23" fmla="*/ 2147483646 h 154"/>
                <a:gd name="T24" fmla="*/ 900623042 w 107"/>
                <a:gd name="T25" fmla="*/ 2147483646 h 154"/>
                <a:gd name="T26" fmla="*/ 2147483646 w 107"/>
                <a:gd name="T27" fmla="*/ 2147483646 h 154"/>
                <a:gd name="T28" fmla="*/ 2147483646 w 107"/>
                <a:gd name="T29" fmla="*/ 2147483646 h 154"/>
                <a:gd name="T30" fmla="*/ 2147483646 w 107"/>
                <a:gd name="T31" fmla="*/ 2147483646 h 154"/>
                <a:gd name="T32" fmla="*/ 2147483646 w 107"/>
                <a:gd name="T33" fmla="*/ 2147483646 h 154"/>
                <a:gd name="T34" fmla="*/ 2147483646 w 107"/>
                <a:gd name="T35" fmla="*/ 2147483646 h 154"/>
                <a:gd name="T36" fmla="*/ 2147483646 w 107"/>
                <a:gd name="T37" fmla="*/ 2147483646 h 154"/>
                <a:gd name="T38" fmla="*/ 2147483646 w 107"/>
                <a:gd name="T39" fmla="*/ 2147483646 h 154"/>
                <a:gd name="T40" fmla="*/ 2147483646 w 107"/>
                <a:gd name="T41" fmla="*/ 2147483646 h 154"/>
                <a:gd name="T42" fmla="*/ 2147483646 w 107"/>
                <a:gd name="T43" fmla="*/ 2147483646 h 154"/>
                <a:gd name="T44" fmla="*/ 2147483646 w 107"/>
                <a:gd name="T45" fmla="*/ 2147483646 h 154"/>
                <a:gd name="T46" fmla="*/ 2147483646 w 107"/>
                <a:gd name="T47" fmla="*/ 2147483646 h 154"/>
                <a:gd name="T48" fmla="*/ 2147483646 w 107"/>
                <a:gd name="T49" fmla="*/ 2147483646 h 154"/>
                <a:gd name="T50" fmla="*/ 2147483646 w 107"/>
                <a:gd name="T51" fmla="*/ 2147483646 h 154"/>
                <a:gd name="T52" fmla="*/ 2147483646 w 107"/>
                <a:gd name="T53" fmla="*/ 2147483646 h 154"/>
                <a:gd name="T54" fmla="*/ 2147483646 w 107"/>
                <a:gd name="T55" fmla="*/ 2147483646 h 154"/>
                <a:gd name="T56" fmla="*/ 2147483646 w 107"/>
                <a:gd name="T57" fmla="*/ 2147483646 h 1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7"/>
                <a:gd name="T88" fmla="*/ 0 h 154"/>
                <a:gd name="T89" fmla="*/ 107 w 107"/>
                <a:gd name="T90" fmla="*/ 154 h 15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7" h="154">
                  <a:moveTo>
                    <a:pt x="63" y="3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4" y="0"/>
                    <a:pt x="49" y="6"/>
                    <a:pt x="44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5" y="54"/>
                    <a:pt x="12" y="63"/>
                    <a:pt x="7" y="6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82"/>
                    <a:pt x="0" y="90"/>
                    <a:pt x="1" y="10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10" y="138"/>
                    <a:pt x="15" y="143"/>
                    <a:pt x="26" y="147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6" y="154"/>
                    <a:pt x="65" y="150"/>
                    <a:pt x="74" y="144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5" y="90"/>
                    <a:pt x="98" y="79"/>
                    <a:pt x="87" y="64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5" y="45"/>
                    <a:pt x="71" y="35"/>
                    <a:pt x="70" y="23"/>
                  </a:cubicBezTo>
                  <a:cubicBezTo>
                    <a:pt x="68" y="13"/>
                    <a:pt x="65" y="7"/>
                    <a:pt x="63" y="3"/>
                  </a:cubicBezTo>
                  <a:close/>
                </a:path>
              </a:pathLst>
            </a:custGeom>
            <a:grpFill/>
            <a:ln w="12700">
              <a:noFill/>
              <a:miter lim="800000"/>
            </a:ln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7233" name="Freeform 26"/>
            <p:cNvSpPr/>
            <p:nvPr/>
          </p:nvSpPr>
          <p:spPr bwMode="auto">
            <a:xfrm>
              <a:off x="3598178" y="2312881"/>
              <a:ext cx="133327" cy="140088"/>
            </a:xfrm>
            <a:custGeom>
              <a:avLst/>
              <a:gdLst>
                <a:gd name="T0" fmla="*/ 2147483646 w 141"/>
                <a:gd name="T1" fmla="*/ 2147483646 h 152"/>
                <a:gd name="T2" fmla="*/ 2147483646 w 141"/>
                <a:gd name="T3" fmla="*/ 2147483646 h 152"/>
                <a:gd name="T4" fmla="*/ 2147483646 w 141"/>
                <a:gd name="T5" fmla="*/ 2147483646 h 152"/>
                <a:gd name="T6" fmla="*/ 2147483646 w 141"/>
                <a:gd name="T7" fmla="*/ 2147483646 h 152"/>
                <a:gd name="T8" fmla="*/ 2147483646 w 141"/>
                <a:gd name="T9" fmla="*/ 2147483646 h 152"/>
                <a:gd name="T10" fmla="*/ 2147483646 w 141"/>
                <a:gd name="T11" fmla="*/ 2147483646 h 152"/>
                <a:gd name="T12" fmla="*/ 2147483646 w 141"/>
                <a:gd name="T13" fmla="*/ 2147483646 h 152"/>
                <a:gd name="T14" fmla="*/ 2147483646 w 141"/>
                <a:gd name="T15" fmla="*/ 2147483646 h 152"/>
                <a:gd name="T16" fmla="*/ 2147483646 w 141"/>
                <a:gd name="T17" fmla="*/ 2147483646 h 152"/>
                <a:gd name="T18" fmla="*/ 2147483646 w 141"/>
                <a:gd name="T19" fmla="*/ 2147483646 h 152"/>
                <a:gd name="T20" fmla="*/ 2147483646 w 141"/>
                <a:gd name="T21" fmla="*/ 2147483646 h 152"/>
                <a:gd name="T22" fmla="*/ 2147483646 w 141"/>
                <a:gd name="T23" fmla="*/ 2147483646 h 152"/>
                <a:gd name="T24" fmla="*/ 2147483646 w 141"/>
                <a:gd name="T25" fmla="*/ 2147483646 h 152"/>
                <a:gd name="T26" fmla="*/ 0 w 141"/>
                <a:gd name="T27" fmla="*/ 2147483646 h 152"/>
                <a:gd name="T28" fmla="*/ 2147483646 w 141"/>
                <a:gd name="T29" fmla="*/ 2147483646 h 152"/>
                <a:gd name="T30" fmla="*/ 2147483646 w 141"/>
                <a:gd name="T31" fmla="*/ 2147483646 h 152"/>
                <a:gd name="T32" fmla="*/ 2147483646 w 141"/>
                <a:gd name="T33" fmla="*/ 2147483646 h 152"/>
                <a:gd name="T34" fmla="*/ 2147483646 w 141"/>
                <a:gd name="T35" fmla="*/ 2147483646 h 152"/>
                <a:gd name="T36" fmla="*/ 2147483646 w 141"/>
                <a:gd name="T37" fmla="*/ 2147483646 h 152"/>
                <a:gd name="T38" fmla="*/ 2147483646 w 141"/>
                <a:gd name="T39" fmla="*/ 2147483646 h 152"/>
                <a:gd name="T40" fmla="*/ 2147483646 w 141"/>
                <a:gd name="T41" fmla="*/ 2147483646 h 152"/>
                <a:gd name="T42" fmla="*/ 2147483646 w 141"/>
                <a:gd name="T43" fmla="*/ 2147483646 h 152"/>
                <a:gd name="T44" fmla="*/ 2147483646 w 141"/>
                <a:gd name="T45" fmla="*/ 2147483646 h 152"/>
                <a:gd name="T46" fmla="*/ 2147483646 w 141"/>
                <a:gd name="T47" fmla="*/ 2147483646 h 152"/>
                <a:gd name="T48" fmla="*/ 2147483646 w 141"/>
                <a:gd name="T49" fmla="*/ 2147483646 h 152"/>
                <a:gd name="T50" fmla="*/ 2147483646 w 141"/>
                <a:gd name="T51" fmla="*/ 2147483646 h 152"/>
                <a:gd name="T52" fmla="*/ 2147483646 w 141"/>
                <a:gd name="T53" fmla="*/ 2147483646 h 152"/>
                <a:gd name="T54" fmla="*/ 2147483646 w 141"/>
                <a:gd name="T55" fmla="*/ 2147483646 h 152"/>
                <a:gd name="T56" fmla="*/ 2147483646 w 141"/>
                <a:gd name="T57" fmla="*/ 2147483646 h 152"/>
                <a:gd name="T58" fmla="*/ 2147483646 w 141"/>
                <a:gd name="T59" fmla="*/ 2147483646 h 152"/>
                <a:gd name="T60" fmla="*/ 2147483646 w 141"/>
                <a:gd name="T61" fmla="*/ 2147483646 h 152"/>
                <a:gd name="T62" fmla="*/ 2147483646 w 141"/>
                <a:gd name="T63" fmla="*/ 2147483646 h 152"/>
                <a:gd name="T64" fmla="*/ 2147483646 w 141"/>
                <a:gd name="T65" fmla="*/ 2147483646 h 152"/>
                <a:gd name="T66" fmla="*/ 2147483646 w 141"/>
                <a:gd name="T67" fmla="*/ 2147483646 h 152"/>
                <a:gd name="T68" fmla="*/ 2147483646 w 141"/>
                <a:gd name="T69" fmla="*/ 2147483646 h 152"/>
                <a:gd name="T70" fmla="*/ 2147483646 w 141"/>
                <a:gd name="T71" fmla="*/ 2147483646 h 152"/>
                <a:gd name="T72" fmla="*/ 2147483646 w 141"/>
                <a:gd name="T73" fmla="*/ 1787908903 h 152"/>
                <a:gd name="T74" fmla="*/ 2147483646 w 141"/>
                <a:gd name="T75" fmla="*/ 2147483646 h 152"/>
                <a:gd name="T76" fmla="*/ 2147483646 w 141"/>
                <a:gd name="T77" fmla="*/ 2147483646 h 152"/>
                <a:gd name="T78" fmla="*/ 2147483646 w 141"/>
                <a:gd name="T79" fmla="*/ 2147483646 h 1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1"/>
                <a:gd name="T121" fmla="*/ 0 h 152"/>
                <a:gd name="T122" fmla="*/ 141 w 141"/>
                <a:gd name="T123" fmla="*/ 152 h 1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1" h="152">
                  <a:moveTo>
                    <a:pt x="71" y="31"/>
                  </a:moveTo>
                  <a:cubicBezTo>
                    <a:pt x="68" y="35"/>
                    <a:pt x="68" y="35"/>
                    <a:pt x="68" y="35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1" y="60"/>
                    <a:pt x="24" y="66"/>
                    <a:pt x="31" y="75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25" y="91"/>
                    <a:pt x="16" y="101"/>
                    <a:pt x="5" y="109"/>
                  </a:cubicBezTo>
                  <a:cubicBezTo>
                    <a:pt x="1" y="112"/>
                    <a:pt x="0" y="115"/>
                    <a:pt x="0" y="11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41" y="133"/>
                    <a:pt x="49" y="134"/>
                    <a:pt x="53" y="139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71" y="150"/>
                    <a:pt x="77" y="152"/>
                    <a:pt x="82" y="152"/>
                  </a:cubicBezTo>
                  <a:cubicBezTo>
                    <a:pt x="86" y="152"/>
                    <a:pt x="92" y="149"/>
                    <a:pt x="96" y="140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34" y="86"/>
                    <a:pt x="134" y="86"/>
                    <a:pt x="134" y="86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32" y="34"/>
                    <a:pt x="136" y="31"/>
                    <a:pt x="140" y="30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81" y="1"/>
                    <a:pt x="72" y="0"/>
                    <a:pt x="63" y="2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8" y="8"/>
                    <a:pt x="60" y="13"/>
                    <a:pt x="66" y="15"/>
                  </a:cubicBezTo>
                  <a:cubicBezTo>
                    <a:pt x="72" y="19"/>
                    <a:pt x="74" y="24"/>
                    <a:pt x="71" y="31"/>
                  </a:cubicBezTo>
                  <a:close/>
                </a:path>
              </a:pathLst>
            </a:custGeom>
            <a:grpFill/>
            <a:ln w="12700">
              <a:noFill/>
              <a:miter lim="800000"/>
            </a:ln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7234" name="Freeform 27"/>
            <p:cNvSpPr/>
            <p:nvPr/>
          </p:nvSpPr>
          <p:spPr bwMode="auto">
            <a:xfrm>
              <a:off x="3821922" y="2037173"/>
              <a:ext cx="468942" cy="436660"/>
            </a:xfrm>
            <a:custGeom>
              <a:avLst/>
              <a:gdLst>
                <a:gd name="T0" fmla="*/ 2147483646 w 496"/>
                <a:gd name="T1" fmla="*/ 2147483646 h 473"/>
                <a:gd name="T2" fmla="*/ 2147483646 w 496"/>
                <a:gd name="T3" fmla="*/ 2147483646 h 473"/>
                <a:gd name="T4" fmla="*/ 2147483646 w 496"/>
                <a:gd name="T5" fmla="*/ 2147483646 h 473"/>
                <a:gd name="T6" fmla="*/ 2147483646 w 496"/>
                <a:gd name="T7" fmla="*/ 2147483646 h 473"/>
                <a:gd name="T8" fmla="*/ 2147483646 w 496"/>
                <a:gd name="T9" fmla="*/ 2147483646 h 473"/>
                <a:gd name="T10" fmla="*/ 2147483646 w 496"/>
                <a:gd name="T11" fmla="*/ 2147483646 h 473"/>
                <a:gd name="T12" fmla="*/ 2147483646 w 496"/>
                <a:gd name="T13" fmla="*/ 2147483646 h 473"/>
                <a:gd name="T14" fmla="*/ 2147483646 w 496"/>
                <a:gd name="T15" fmla="*/ 2147483646 h 473"/>
                <a:gd name="T16" fmla="*/ 2147483646 w 496"/>
                <a:gd name="T17" fmla="*/ 2147483646 h 473"/>
                <a:gd name="T18" fmla="*/ 2147483646 w 496"/>
                <a:gd name="T19" fmla="*/ 2147483646 h 473"/>
                <a:gd name="T20" fmla="*/ 0 w 496"/>
                <a:gd name="T21" fmla="*/ 2147483646 h 473"/>
                <a:gd name="T22" fmla="*/ 2147483646 w 496"/>
                <a:gd name="T23" fmla="*/ 2147483646 h 473"/>
                <a:gd name="T24" fmla="*/ 2147483646 w 496"/>
                <a:gd name="T25" fmla="*/ 2147483646 h 473"/>
                <a:gd name="T26" fmla="*/ 2147483646 w 496"/>
                <a:gd name="T27" fmla="*/ 2147483646 h 473"/>
                <a:gd name="T28" fmla="*/ 2147483646 w 496"/>
                <a:gd name="T29" fmla="*/ 2147483646 h 473"/>
                <a:gd name="T30" fmla="*/ 2147483646 w 496"/>
                <a:gd name="T31" fmla="*/ 2147483646 h 473"/>
                <a:gd name="T32" fmla="*/ 2147483646 w 496"/>
                <a:gd name="T33" fmla="*/ 2147483646 h 473"/>
                <a:gd name="T34" fmla="*/ 2147483646 w 496"/>
                <a:gd name="T35" fmla="*/ 2147483646 h 473"/>
                <a:gd name="T36" fmla="*/ 2147483646 w 496"/>
                <a:gd name="T37" fmla="*/ 2147483646 h 473"/>
                <a:gd name="T38" fmla="*/ 2147483646 w 496"/>
                <a:gd name="T39" fmla="*/ 2147483646 h 473"/>
                <a:gd name="T40" fmla="*/ 2147483646 w 496"/>
                <a:gd name="T41" fmla="*/ 2147483646 h 473"/>
                <a:gd name="T42" fmla="*/ 2147483646 w 496"/>
                <a:gd name="T43" fmla="*/ 2147483646 h 473"/>
                <a:gd name="T44" fmla="*/ 2147483646 w 496"/>
                <a:gd name="T45" fmla="*/ 2147483646 h 473"/>
                <a:gd name="T46" fmla="*/ 2147483646 w 496"/>
                <a:gd name="T47" fmla="*/ 2147483646 h 473"/>
                <a:gd name="T48" fmla="*/ 2147483646 w 496"/>
                <a:gd name="T49" fmla="*/ 2147483646 h 473"/>
                <a:gd name="T50" fmla="*/ 2147483646 w 496"/>
                <a:gd name="T51" fmla="*/ 2147483646 h 473"/>
                <a:gd name="T52" fmla="*/ 2147483646 w 496"/>
                <a:gd name="T53" fmla="*/ 2147483646 h 473"/>
                <a:gd name="T54" fmla="*/ 2147483646 w 496"/>
                <a:gd name="T55" fmla="*/ 2147483646 h 473"/>
                <a:gd name="T56" fmla="*/ 2147483646 w 496"/>
                <a:gd name="T57" fmla="*/ 2147483646 h 473"/>
                <a:gd name="T58" fmla="*/ 2147483646 w 496"/>
                <a:gd name="T59" fmla="*/ 2147483646 h 473"/>
                <a:gd name="T60" fmla="*/ 2147483646 w 496"/>
                <a:gd name="T61" fmla="*/ 2147483646 h 473"/>
                <a:gd name="T62" fmla="*/ 2147483646 w 496"/>
                <a:gd name="T63" fmla="*/ 2147483646 h 473"/>
                <a:gd name="T64" fmla="*/ 2147483646 w 496"/>
                <a:gd name="T65" fmla="*/ 2147483646 h 473"/>
                <a:gd name="T66" fmla="*/ 2147483646 w 496"/>
                <a:gd name="T67" fmla="*/ 2147483646 h 473"/>
                <a:gd name="T68" fmla="*/ 2147483646 w 496"/>
                <a:gd name="T69" fmla="*/ 2147483646 h 473"/>
                <a:gd name="T70" fmla="*/ 2147483646 w 496"/>
                <a:gd name="T71" fmla="*/ 2147483646 h 473"/>
                <a:gd name="T72" fmla="*/ 2147483646 w 496"/>
                <a:gd name="T73" fmla="*/ 2147483646 h 473"/>
                <a:gd name="T74" fmla="*/ 2147483646 w 496"/>
                <a:gd name="T75" fmla="*/ 2147483646 h 473"/>
                <a:gd name="T76" fmla="*/ 2147483646 w 496"/>
                <a:gd name="T77" fmla="*/ 2147483646 h 473"/>
                <a:gd name="T78" fmla="*/ 2147483646 w 496"/>
                <a:gd name="T79" fmla="*/ 2147483646 h 473"/>
                <a:gd name="T80" fmla="*/ 2147483646 w 496"/>
                <a:gd name="T81" fmla="*/ 2147483646 h 473"/>
                <a:gd name="T82" fmla="*/ 2147483646 w 496"/>
                <a:gd name="T83" fmla="*/ 2147483646 h 473"/>
                <a:gd name="T84" fmla="*/ 2147483646 w 496"/>
                <a:gd name="T85" fmla="*/ 2147483646 h 473"/>
                <a:gd name="T86" fmla="*/ 2147483646 w 496"/>
                <a:gd name="T87" fmla="*/ 2147483646 h 473"/>
                <a:gd name="T88" fmla="*/ 2147483646 w 496"/>
                <a:gd name="T89" fmla="*/ 2147483646 h 473"/>
                <a:gd name="T90" fmla="*/ 2147483646 w 496"/>
                <a:gd name="T91" fmla="*/ 2147483646 h 473"/>
                <a:gd name="T92" fmla="*/ 2147483646 w 496"/>
                <a:gd name="T93" fmla="*/ 2147483646 h 473"/>
                <a:gd name="T94" fmla="*/ 2147483646 w 496"/>
                <a:gd name="T95" fmla="*/ 2147483646 h 473"/>
                <a:gd name="T96" fmla="*/ 2147483646 w 496"/>
                <a:gd name="T97" fmla="*/ 2147483646 h 473"/>
                <a:gd name="T98" fmla="*/ 2147483646 w 496"/>
                <a:gd name="T99" fmla="*/ 2147483646 h 4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96"/>
                <a:gd name="T151" fmla="*/ 0 h 473"/>
                <a:gd name="T152" fmla="*/ 496 w 496"/>
                <a:gd name="T153" fmla="*/ 473 h 4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96" h="473">
                  <a:moveTo>
                    <a:pt x="227" y="62"/>
                  </a:moveTo>
                  <a:cubicBezTo>
                    <a:pt x="215" y="79"/>
                    <a:pt x="215" y="79"/>
                    <a:pt x="215" y="79"/>
                  </a:cubicBezTo>
                  <a:cubicBezTo>
                    <a:pt x="212" y="82"/>
                    <a:pt x="211" y="89"/>
                    <a:pt x="213" y="99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188" y="106"/>
                    <a:pt x="188" y="106"/>
                    <a:pt x="188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69" y="100"/>
                    <a:pt x="169" y="100"/>
                    <a:pt x="169" y="100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3" y="124"/>
                    <a:pt x="153" y="124"/>
                    <a:pt x="153" y="124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93" y="184"/>
                    <a:pt x="93" y="184"/>
                    <a:pt x="93" y="184"/>
                  </a:cubicBezTo>
                  <a:cubicBezTo>
                    <a:pt x="93" y="185"/>
                    <a:pt x="93" y="185"/>
                    <a:pt x="93" y="185"/>
                  </a:cubicBezTo>
                  <a:cubicBezTo>
                    <a:pt x="92" y="185"/>
                    <a:pt x="92" y="185"/>
                    <a:pt x="92" y="185"/>
                  </a:cubicBezTo>
                  <a:cubicBezTo>
                    <a:pt x="72" y="195"/>
                    <a:pt x="72" y="195"/>
                    <a:pt x="72" y="195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41" y="168"/>
                    <a:pt x="41" y="168"/>
                    <a:pt x="41" y="168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9" y="206"/>
                    <a:pt x="39" y="206"/>
                    <a:pt x="39" y="206"/>
                  </a:cubicBezTo>
                  <a:cubicBezTo>
                    <a:pt x="46" y="229"/>
                    <a:pt x="46" y="229"/>
                    <a:pt x="46" y="229"/>
                  </a:cubicBezTo>
                  <a:cubicBezTo>
                    <a:pt x="30" y="244"/>
                    <a:pt x="30" y="244"/>
                    <a:pt x="30" y="244"/>
                  </a:cubicBezTo>
                  <a:cubicBezTo>
                    <a:pt x="8" y="277"/>
                    <a:pt x="8" y="277"/>
                    <a:pt x="8" y="277"/>
                  </a:cubicBezTo>
                  <a:cubicBezTo>
                    <a:pt x="8" y="290"/>
                    <a:pt x="8" y="290"/>
                    <a:pt x="8" y="290"/>
                  </a:cubicBezTo>
                  <a:cubicBezTo>
                    <a:pt x="7" y="291"/>
                    <a:pt x="7" y="291"/>
                    <a:pt x="7" y="291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44" y="316"/>
                    <a:pt x="44" y="316"/>
                    <a:pt x="44" y="316"/>
                  </a:cubicBezTo>
                  <a:cubicBezTo>
                    <a:pt x="45" y="316"/>
                    <a:pt x="45" y="316"/>
                    <a:pt x="45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6" y="317"/>
                    <a:pt x="46" y="317"/>
                    <a:pt x="46" y="317"/>
                  </a:cubicBezTo>
                  <a:cubicBezTo>
                    <a:pt x="47" y="317"/>
                    <a:pt x="47" y="317"/>
                    <a:pt x="47" y="317"/>
                  </a:cubicBezTo>
                  <a:cubicBezTo>
                    <a:pt x="53" y="323"/>
                    <a:pt x="53" y="323"/>
                    <a:pt x="53" y="323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4" y="327"/>
                    <a:pt x="64" y="327"/>
                    <a:pt x="64" y="327"/>
                  </a:cubicBezTo>
                  <a:cubicBezTo>
                    <a:pt x="64" y="328"/>
                    <a:pt x="64" y="328"/>
                    <a:pt x="64" y="328"/>
                  </a:cubicBezTo>
                  <a:cubicBezTo>
                    <a:pt x="67" y="333"/>
                    <a:pt x="69" y="337"/>
                    <a:pt x="69" y="34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105" y="360"/>
                    <a:pt x="105" y="360"/>
                    <a:pt x="105" y="360"/>
                  </a:cubicBezTo>
                  <a:cubicBezTo>
                    <a:pt x="114" y="358"/>
                    <a:pt x="114" y="358"/>
                    <a:pt x="114" y="358"/>
                  </a:cubicBezTo>
                  <a:cubicBezTo>
                    <a:pt x="124" y="345"/>
                    <a:pt x="124" y="345"/>
                    <a:pt x="124" y="345"/>
                  </a:cubicBezTo>
                  <a:cubicBezTo>
                    <a:pt x="149" y="297"/>
                    <a:pt x="149" y="297"/>
                    <a:pt x="149" y="297"/>
                  </a:cubicBezTo>
                  <a:cubicBezTo>
                    <a:pt x="150" y="297"/>
                    <a:pt x="150" y="297"/>
                    <a:pt x="150" y="297"/>
                  </a:cubicBezTo>
                  <a:cubicBezTo>
                    <a:pt x="150" y="296"/>
                    <a:pt x="150" y="296"/>
                    <a:pt x="150" y="296"/>
                  </a:cubicBezTo>
                  <a:cubicBezTo>
                    <a:pt x="162" y="280"/>
                    <a:pt x="162" y="280"/>
                    <a:pt x="162" y="280"/>
                  </a:cubicBezTo>
                  <a:cubicBezTo>
                    <a:pt x="163" y="279"/>
                    <a:pt x="163" y="279"/>
                    <a:pt x="163" y="279"/>
                  </a:cubicBezTo>
                  <a:cubicBezTo>
                    <a:pt x="183" y="269"/>
                    <a:pt x="183" y="269"/>
                    <a:pt x="183" y="269"/>
                  </a:cubicBezTo>
                  <a:cubicBezTo>
                    <a:pt x="197" y="268"/>
                    <a:pt x="197" y="268"/>
                    <a:pt x="197" y="268"/>
                  </a:cubicBezTo>
                  <a:cubicBezTo>
                    <a:pt x="202" y="260"/>
                    <a:pt x="206" y="256"/>
                    <a:pt x="211" y="256"/>
                  </a:cubicBezTo>
                  <a:cubicBezTo>
                    <a:pt x="215" y="256"/>
                    <a:pt x="220" y="258"/>
                    <a:pt x="228" y="262"/>
                  </a:cubicBezTo>
                  <a:cubicBezTo>
                    <a:pt x="230" y="263"/>
                    <a:pt x="230" y="263"/>
                    <a:pt x="230" y="263"/>
                  </a:cubicBezTo>
                  <a:cubicBezTo>
                    <a:pt x="230" y="264"/>
                    <a:pt x="230" y="264"/>
                    <a:pt x="230" y="264"/>
                  </a:cubicBezTo>
                  <a:cubicBezTo>
                    <a:pt x="248" y="291"/>
                    <a:pt x="248" y="291"/>
                    <a:pt x="248" y="291"/>
                  </a:cubicBezTo>
                  <a:cubicBezTo>
                    <a:pt x="248" y="293"/>
                    <a:pt x="248" y="293"/>
                    <a:pt x="248" y="293"/>
                  </a:cubicBezTo>
                  <a:cubicBezTo>
                    <a:pt x="249" y="293"/>
                    <a:pt x="249" y="293"/>
                    <a:pt x="249" y="293"/>
                  </a:cubicBezTo>
                  <a:cubicBezTo>
                    <a:pt x="249" y="295"/>
                    <a:pt x="249" y="295"/>
                    <a:pt x="249" y="295"/>
                  </a:cubicBezTo>
                  <a:cubicBezTo>
                    <a:pt x="251" y="315"/>
                    <a:pt x="251" y="315"/>
                    <a:pt x="251" y="315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8"/>
                    <a:pt x="245" y="358"/>
                    <a:pt x="245" y="358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30" y="375"/>
                    <a:pt x="230" y="375"/>
                    <a:pt x="230" y="375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5" y="412"/>
                    <a:pt x="225" y="412"/>
                    <a:pt x="225" y="412"/>
                  </a:cubicBezTo>
                  <a:cubicBezTo>
                    <a:pt x="227" y="412"/>
                    <a:pt x="227" y="412"/>
                    <a:pt x="227" y="412"/>
                  </a:cubicBezTo>
                  <a:cubicBezTo>
                    <a:pt x="235" y="409"/>
                    <a:pt x="235" y="409"/>
                    <a:pt x="235" y="409"/>
                  </a:cubicBezTo>
                  <a:cubicBezTo>
                    <a:pt x="243" y="401"/>
                    <a:pt x="243" y="401"/>
                    <a:pt x="243" y="401"/>
                  </a:cubicBezTo>
                  <a:cubicBezTo>
                    <a:pt x="245" y="399"/>
                    <a:pt x="245" y="399"/>
                    <a:pt x="245" y="399"/>
                  </a:cubicBezTo>
                  <a:cubicBezTo>
                    <a:pt x="246" y="397"/>
                    <a:pt x="246" y="397"/>
                    <a:pt x="246" y="397"/>
                  </a:cubicBezTo>
                  <a:cubicBezTo>
                    <a:pt x="257" y="406"/>
                    <a:pt x="257" y="406"/>
                    <a:pt x="257" y="406"/>
                  </a:cubicBezTo>
                  <a:cubicBezTo>
                    <a:pt x="257" y="408"/>
                    <a:pt x="257" y="408"/>
                    <a:pt x="257" y="408"/>
                  </a:cubicBezTo>
                  <a:cubicBezTo>
                    <a:pt x="257" y="424"/>
                    <a:pt x="257" y="424"/>
                    <a:pt x="257" y="424"/>
                  </a:cubicBezTo>
                  <a:cubicBezTo>
                    <a:pt x="256" y="424"/>
                    <a:pt x="256" y="424"/>
                    <a:pt x="256" y="424"/>
                  </a:cubicBezTo>
                  <a:cubicBezTo>
                    <a:pt x="246" y="429"/>
                    <a:pt x="246" y="429"/>
                    <a:pt x="246" y="429"/>
                  </a:cubicBezTo>
                  <a:cubicBezTo>
                    <a:pt x="243" y="433"/>
                    <a:pt x="243" y="433"/>
                    <a:pt x="243" y="433"/>
                  </a:cubicBezTo>
                  <a:cubicBezTo>
                    <a:pt x="243" y="442"/>
                    <a:pt x="243" y="442"/>
                    <a:pt x="243" y="442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36" y="455"/>
                    <a:pt x="236" y="455"/>
                    <a:pt x="236" y="455"/>
                  </a:cubicBezTo>
                  <a:cubicBezTo>
                    <a:pt x="235" y="455"/>
                    <a:pt x="235" y="455"/>
                    <a:pt x="235" y="455"/>
                  </a:cubicBezTo>
                  <a:cubicBezTo>
                    <a:pt x="232" y="456"/>
                    <a:pt x="232" y="456"/>
                    <a:pt x="232" y="456"/>
                  </a:cubicBezTo>
                  <a:cubicBezTo>
                    <a:pt x="224" y="457"/>
                    <a:pt x="224" y="457"/>
                    <a:pt x="224" y="457"/>
                  </a:cubicBezTo>
                  <a:cubicBezTo>
                    <a:pt x="216" y="459"/>
                    <a:pt x="216" y="459"/>
                    <a:pt x="216" y="459"/>
                  </a:cubicBezTo>
                  <a:cubicBezTo>
                    <a:pt x="209" y="471"/>
                    <a:pt x="209" y="471"/>
                    <a:pt x="209" y="471"/>
                  </a:cubicBezTo>
                  <a:cubicBezTo>
                    <a:pt x="210" y="473"/>
                    <a:pt x="210" y="473"/>
                    <a:pt x="210" y="473"/>
                  </a:cubicBezTo>
                  <a:cubicBezTo>
                    <a:pt x="245" y="469"/>
                    <a:pt x="245" y="469"/>
                    <a:pt x="245" y="469"/>
                  </a:cubicBezTo>
                  <a:cubicBezTo>
                    <a:pt x="251" y="463"/>
                    <a:pt x="251" y="463"/>
                    <a:pt x="251" y="46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341" y="353"/>
                    <a:pt x="341" y="353"/>
                    <a:pt x="341" y="353"/>
                  </a:cubicBezTo>
                  <a:cubicBezTo>
                    <a:pt x="343" y="353"/>
                    <a:pt x="343" y="353"/>
                    <a:pt x="343" y="353"/>
                  </a:cubicBezTo>
                  <a:cubicBezTo>
                    <a:pt x="360" y="344"/>
                    <a:pt x="360" y="344"/>
                    <a:pt x="360" y="344"/>
                  </a:cubicBezTo>
                  <a:cubicBezTo>
                    <a:pt x="361" y="343"/>
                    <a:pt x="361" y="343"/>
                    <a:pt x="361" y="343"/>
                  </a:cubicBezTo>
                  <a:cubicBezTo>
                    <a:pt x="361" y="344"/>
                    <a:pt x="361" y="344"/>
                    <a:pt x="361" y="344"/>
                  </a:cubicBezTo>
                  <a:cubicBezTo>
                    <a:pt x="375" y="344"/>
                    <a:pt x="375" y="344"/>
                    <a:pt x="375" y="344"/>
                  </a:cubicBezTo>
                  <a:cubicBezTo>
                    <a:pt x="389" y="341"/>
                    <a:pt x="389" y="341"/>
                    <a:pt x="389" y="341"/>
                  </a:cubicBezTo>
                  <a:cubicBezTo>
                    <a:pt x="403" y="335"/>
                    <a:pt x="403" y="335"/>
                    <a:pt x="403" y="335"/>
                  </a:cubicBezTo>
                  <a:cubicBezTo>
                    <a:pt x="414" y="323"/>
                    <a:pt x="414" y="323"/>
                    <a:pt x="414" y="323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96" y="207"/>
                    <a:pt x="496" y="207"/>
                    <a:pt x="496" y="207"/>
                  </a:cubicBezTo>
                  <a:cubicBezTo>
                    <a:pt x="496" y="206"/>
                    <a:pt x="496" y="206"/>
                    <a:pt x="496" y="206"/>
                  </a:cubicBezTo>
                  <a:cubicBezTo>
                    <a:pt x="492" y="169"/>
                    <a:pt x="492" y="169"/>
                    <a:pt x="492" y="169"/>
                  </a:cubicBezTo>
                  <a:cubicBezTo>
                    <a:pt x="489" y="168"/>
                    <a:pt x="485" y="166"/>
                    <a:pt x="483" y="163"/>
                  </a:cubicBezTo>
                  <a:cubicBezTo>
                    <a:pt x="480" y="161"/>
                    <a:pt x="480" y="161"/>
                    <a:pt x="480" y="161"/>
                  </a:cubicBezTo>
                  <a:cubicBezTo>
                    <a:pt x="480" y="162"/>
                    <a:pt x="480" y="162"/>
                    <a:pt x="480" y="162"/>
                  </a:cubicBezTo>
                  <a:cubicBezTo>
                    <a:pt x="470" y="163"/>
                    <a:pt x="470" y="163"/>
                    <a:pt x="470" y="163"/>
                  </a:cubicBezTo>
                  <a:cubicBezTo>
                    <a:pt x="465" y="161"/>
                    <a:pt x="461" y="158"/>
                    <a:pt x="457" y="153"/>
                  </a:cubicBezTo>
                  <a:cubicBezTo>
                    <a:pt x="454" y="147"/>
                    <a:pt x="454" y="147"/>
                    <a:pt x="454" y="147"/>
                  </a:cubicBezTo>
                  <a:cubicBezTo>
                    <a:pt x="454" y="146"/>
                    <a:pt x="454" y="146"/>
                    <a:pt x="454" y="146"/>
                  </a:cubicBezTo>
                  <a:cubicBezTo>
                    <a:pt x="453" y="145"/>
                    <a:pt x="453" y="145"/>
                    <a:pt x="453" y="145"/>
                  </a:cubicBezTo>
                  <a:cubicBezTo>
                    <a:pt x="453" y="88"/>
                    <a:pt x="453" y="88"/>
                    <a:pt x="453" y="88"/>
                  </a:cubicBezTo>
                  <a:cubicBezTo>
                    <a:pt x="447" y="86"/>
                    <a:pt x="440" y="81"/>
                    <a:pt x="433" y="74"/>
                  </a:cubicBezTo>
                  <a:cubicBezTo>
                    <a:pt x="419" y="59"/>
                    <a:pt x="419" y="59"/>
                    <a:pt x="419" y="59"/>
                  </a:cubicBezTo>
                  <a:cubicBezTo>
                    <a:pt x="407" y="41"/>
                    <a:pt x="407" y="41"/>
                    <a:pt x="407" y="41"/>
                  </a:cubicBezTo>
                  <a:cubicBezTo>
                    <a:pt x="404" y="37"/>
                    <a:pt x="404" y="31"/>
                    <a:pt x="406" y="21"/>
                  </a:cubicBezTo>
                  <a:cubicBezTo>
                    <a:pt x="407" y="16"/>
                    <a:pt x="407" y="16"/>
                    <a:pt x="407" y="16"/>
                  </a:cubicBezTo>
                  <a:cubicBezTo>
                    <a:pt x="399" y="6"/>
                    <a:pt x="399" y="6"/>
                    <a:pt x="399" y="6"/>
                  </a:cubicBezTo>
                  <a:cubicBezTo>
                    <a:pt x="398" y="15"/>
                    <a:pt x="398" y="15"/>
                    <a:pt x="398" y="15"/>
                  </a:cubicBezTo>
                  <a:cubicBezTo>
                    <a:pt x="389" y="33"/>
                    <a:pt x="389" y="33"/>
                    <a:pt x="389" y="33"/>
                  </a:cubicBezTo>
                  <a:cubicBezTo>
                    <a:pt x="385" y="33"/>
                    <a:pt x="385" y="33"/>
                    <a:pt x="385" y="33"/>
                  </a:cubicBezTo>
                  <a:cubicBezTo>
                    <a:pt x="378" y="33"/>
                    <a:pt x="370" y="32"/>
                    <a:pt x="363" y="29"/>
                  </a:cubicBezTo>
                  <a:cubicBezTo>
                    <a:pt x="357" y="27"/>
                    <a:pt x="354" y="21"/>
                    <a:pt x="354" y="15"/>
                  </a:cubicBezTo>
                  <a:cubicBezTo>
                    <a:pt x="354" y="11"/>
                    <a:pt x="354" y="11"/>
                    <a:pt x="354" y="11"/>
                  </a:cubicBezTo>
                  <a:cubicBezTo>
                    <a:pt x="349" y="11"/>
                    <a:pt x="349" y="11"/>
                    <a:pt x="349" y="11"/>
                  </a:cubicBezTo>
                  <a:cubicBezTo>
                    <a:pt x="329" y="16"/>
                    <a:pt x="329" y="16"/>
                    <a:pt x="329" y="16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3" y="5"/>
                    <a:pt x="303" y="5"/>
                    <a:pt x="303" y="5"/>
                  </a:cubicBezTo>
                  <a:cubicBezTo>
                    <a:pt x="309" y="16"/>
                    <a:pt x="309" y="16"/>
                    <a:pt x="309" y="16"/>
                  </a:cubicBezTo>
                  <a:cubicBezTo>
                    <a:pt x="312" y="19"/>
                    <a:pt x="312" y="19"/>
                    <a:pt x="312" y="19"/>
                  </a:cubicBezTo>
                  <a:cubicBezTo>
                    <a:pt x="301" y="41"/>
                    <a:pt x="301" y="41"/>
                    <a:pt x="301" y="41"/>
                  </a:cubicBezTo>
                  <a:cubicBezTo>
                    <a:pt x="300" y="41"/>
                    <a:pt x="300" y="41"/>
                    <a:pt x="300" y="41"/>
                  </a:cubicBezTo>
                  <a:cubicBezTo>
                    <a:pt x="300" y="42"/>
                    <a:pt x="300" y="42"/>
                    <a:pt x="300" y="42"/>
                  </a:cubicBezTo>
                  <a:cubicBezTo>
                    <a:pt x="299" y="42"/>
                    <a:pt x="299" y="42"/>
                    <a:pt x="299" y="42"/>
                  </a:cubicBezTo>
                  <a:cubicBezTo>
                    <a:pt x="280" y="63"/>
                    <a:pt x="280" y="63"/>
                    <a:pt x="280" y="63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7" y="65"/>
                    <a:pt x="277" y="65"/>
                    <a:pt x="277" y="65"/>
                  </a:cubicBezTo>
                  <a:cubicBezTo>
                    <a:pt x="247" y="68"/>
                    <a:pt x="247" y="68"/>
                    <a:pt x="247" y="68"/>
                  </a:cubicBezTo>
                  <a:lnTo>
                    <a:pt x="227" y="62"/>
                  </a:lnTo>
                  <a:close/>
                </a:path>
              </a:pathLst>
            </a:custGeom>
            <a:grpFill/>
            <a:ln w="12700">
              <a:noFill/>
              <a:miter lim="800000"/>
            </a:ln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7235" name="Freeform 28"/>
            <p:cNvSpPr/>
            <p:nvPr/>
          </p:nvSpPr>
          <p:spPr bwMode="auto">
            <a:xfrm>
              <a:off x="3929196" y="1774880"/>
              <a:ext cx="668166" cy="445602"/>
            </a:xfrm>
            <a:custGeom>
              <a:avLst/>
              <a:gdLst>
                <a:gd name="T0" fmla="*/ 2147483646 w 707"/>
                <a:gd name="T1" fmla="*/ 2147483646 h 481"/>
                <a:gd name="T2" fmla="*/ 2147483646 w 707"/>
                <a:gd name="T3" fmla="*/ 2147483646 h 481"/>
                <a:gd name="T4" fmla="*/ 2147483646 w 707"/>
                <a:gd name="T5" fmla="*/ 2147483646 h 481"/>
                <a:gd name="T6" fmla="*/ 2147483646 w 707"/>
                <a:gd name="T7" fmla="*/ 2147483646 h 481"/>
                <a:gd name="T8" fmla="*/ 2147483646 w 707"/>
                <a:gd name="T9" fmla="*/ 2147483646 h 481"/>
                <a:gd name="T10" fmla="*/ 2147483646 w 707"/>
                <a:gd name="T11" fmla="*/ 2147483646 h 481"/>
                <a:gd name="T12" fmla="*/ 0 w 707"/>
                <a:gd name="T13" fmla="*/ 2147483646 h 481"/>
                <a:gd name="T14" fmla="*/ 2147483646 w 707"/>
                <a:gd name="T15" fmla="*/ 2147483646 h 481"/>
                <a:gd name="T16" fmla="*/ 2147483646 w 707"/>
                <a:gd name="T17" fmla="*/ 2147483646 h 481"/>
                <a:gd name="T18" fmla="*/ 2147483646 w 707"/>
                <a:gd name="T19" fmla="*/ 2147483646 h 481"/>
                <a:gd name="T20" fmla="*/ 2147483646 w 707"/>
                <a:gd name="T21" fmla="*/ 2147483646 h 481"/>
                <a:gd name="T22" fmla="*/ 2147483646 w 707"/>
                <a:gd name="T23" fmla="*/ 2147483646 h 481"/>
                <a:gd name="T24" fmla="*/ 2147483646 w 707"/>
                <a:gd name="T25" fmla="*/ 2147483646 h 481"/>
                <a:gd name="T26" fmla="*/ 2147483646 w 707"/>
                <a:gd name="T27" fmla="*/ 2147483646 h 481"/>
                <a:gd name="T28" fmla="*/ 2147483646 w 707"/>
                <a:gd name="T29" fmla="*/ 2147483646 h 481"/>
                <a:gd name="T30" fmla="*/ 2147483646 w 707"/>
                <a:gd name="T31" fmla="*/ 2147483646 h 481"/>
                <a:gd name="T32" fmla="*/ 2147483646 w 707"/>
                <a:gd name="T33" fmla="*/ 2147483646 h 481"/>
                <a:gd name="T34" fmla="*/ 2147483646 w 707"/>
                <a:gd name="T35" fmla="*/ 2147483646 h 481"/>
                <a:gd name="T36" fmla="*/ 2147483646 w 707"/>
                <a:gd name="T37" fmla="*/ 2147483646 h 481"/>
                <a:gd name="T38" fmla="*/ 2147483646 w 707"/>
                <a:gd name="T39" fmla="*/ 2147483646 h 481"/>
                <a:gd name="T40" fmla="*/ 2147483646 w 707"/>
                <a:gd name="T41" fmla="*/ 2147483646 h 481"/>
                <a:gd name="T42" fmla="*/ 2147483646 w 707"/>
                <a:gd name="T43" fmla="*/ 2147483646 h 481"/>
                <a:gd name="T44" fmla="*/ 2147483646 w 707"/>
                <a:gd name="T45" fmla="*/ 2147483646 h 481"/>
                <a:gd name="T46" fmla="*/ 2147483646 w 707"/>
                <a:gd name="T47" fmla="*/ 2147483646 h 481"/>
                <a:gd name="T48" fmla="*/ 2147483646 w 707"/>
                <a:gd name="T49" fmla="*/ 2147483646 h 481"/>
                <a:gd name="T50" fmla="*/ 2147483646 w 707"/>
                <a:gd name="T51" fmla="*/ 2147483646 h 481"/>
                <a:gd name="T52" fmla="*/ 2147483646 w 707"/>
                <a:gd name="T53" fmla="*/ 2147483646 h 481"/>
                <a:gd name="T54" fmla="*/ 2147483646 w 707"/>
                <a:gd name="T55" fmla="*/ 2147483646 h 481"/>
                <a:gd name="T56" fmla="*/ 2147483646 w 707"/>
                <a:gd name="T57" fmla="*/ 2147483646 h 481"/>
                <a:gd name="T58" fmla="*/ 2147483646 w 707"/>
                <a:gd name="T59" fmla="*/ 2147483646 h 481"/>
                <a:gd name="T60" fmla="*/ 2147483646 w 707"/>
                <a:gd name="T61" fmla="*/ 2147483646 h 481"/>
                <a:gd name="T62" fmla="*/ 2147483646 w 707"/>
                <a:gd name="T63" fmla="*/ 2147483646 h 481"/>
                <a:gd name="T64" fmla="*/ 2147483646 w 707"/>
                <a:gd name="T65" fmla="*/ 2147483646 h 481"/>
                <a:gd name="T66" fmla="*/ 2147483646 w 707"/>
                <a:gd name="T67" fmla="*/ 2147483646 h 481"/>
                <a:gd name="T68" fmla="*/ 2147483646 w 707"/>
                <a:gd name="T69" fmla="*/ 2147483646 h 481"/>
                <a:gd name="T70" fmla="*/ 2147483646 w 707"/>
                <a:gd name="T71" fmla="*/ 2147483646 h 481"/>
                <a:gd name="T72" fmla="*/ 2147483646 w 707"/>
                <a:gd name="T73" fmla="*/ 2147483646 h 481"/>
                <a:gd name="T74" fmla="*/ 2147483646 w 707"/>
                <a:gd name="T75" fmla="*/ 2147483646 h 481"/>
                <a:gd name="T76" fmla="*/ 2147483646 w 707"/>
                <a:gd name="T77" fmla="*/ 2147483646 h 481"/>
                <a:gd name="T78" fmla="*/ 2147483646 w 707"/>
                <a:gd name="T79" fmla="*/ 2147483646 h 481"/>
                <a:gd name="T80" fmla="*/ 2147483646 w 707"/>
                <a:gd name="T81" fmla="*/ 2147483646 h 481"/>
                <a:gd name="T82" fmla="*/ 2147483646 w 707"/>
                <a:gd name="T83" fmla="*/ 2147483646 h 481"/>
                <a:gd name="T84" fmla="*/ 2147483646 w 707"/>
                <a:gd name="T85" fmla="*/ 2147483646 h 481"/>
                <a:gd name="T86" fmla="*/ 2147483646 w 707"/>
                <a:gd name="T87" fmla="*/ 2147483646 h 481"/>
                <a:gd name="T88" fmla="*/ 2147483646 w 707"/>
                <a:gd name="T89" fmla="*/ 2147483646 h 481"/>
                <a:gd name="T90" fmla="*/ 2147483646 w 707"/>
                <a:gd name="T91" fmla="*/ 2147483646 h 481"/>
                <a:gd name="T92" fmla="*/ 2147483646 w 707"/>
                <a:gd name="T93" fmla="*/ 2147483646 h 481"/>
                <a:gd name="T94" fmla="*/ 2147483646 w 707"/>
                <a:gd name="T95" fmla="*/ 2147483646 h 481"/>
                <a:gd name="T96" fmla="*/ 2147483646 w 707"/>
                <a:gd name="T97" fmla="*/ 2147483646 h 481"/>
                <a:gd name="T98" fmla="*/ 2147483646 w 707"/>
                <a:gd name="T99" fmla="*/ 2147483646 h 481"/>
                <a:gd name="T100" fmla="*/ 2147483646 w 707"/>
                <a:gd name="T101" fmla="*/ 2147483646 h 481"/>
                <a:gd name="T102" fmla="*/ 2147483646 w 707"/>
                <a:gd name="T103" fmla="*/ 2147483646 h 481"/>
                <a:gd name="T104" fmla="*/ 2147483646 w 707"/>
                <a:gd name="T105" fmla="*/ 2147483646 h 481"/>
                <a:gd name="T106" fmla="*/ 2147483646 w 707"/>
                <a:gd name="T107" fmla="*/ 2147483646 h 481"/>
                <a:gd name="T108" fmla="*/ 2147483646 w 707"/>
                <a:gd name="T109" fmla="*/ 2147483646 h 481"/>
                <a:gd name="T110" fmla="*/ 2147483646 w 707"/>
                <a:gd name="T111" fmla="*/ 2147483646 h 481"/>
                <a:gd name="T112" fmla="*/ 2147483646 w 707"/>
                <a:gd name="T113" fmla="*/ 2147483646 h 481"/>
                <a:gd name="T114" fmla="*/ 2147483646 w 707"/>
                <a:gd name="T115" fmla="*/ 2147483646 h 4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07"/>
                <a:gd name="T175" fmla="*/ 0 h 481"/>
                <a:gd name="T176" fmla="*/ 707 w 707"/>
                <a:gd name="T177" fmla="*/ 481 h 4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07" h="481">
                  <a:moveTo>
                    <a:pt x="137" y="22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38" y="56"/>
                    <a:pt x="30" y="50"/>
                    <a:pt x="28" y="45"/>
                  </a:cubicBezTo>
                  <a:cubicBezTo>
                    <a:pt x="26" y="43"/>
                    <a:pt x="24" y="43"/>
                    <a:pt x="22" y="41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65" y="185"/>
                    <a:pt x="65" y="185"/>
                    <a:pt x="65" y="185"/>
                  </a:cubicBezTo>
                  <a:cubicBezTo>
                    <a:pt x="79" y="199"/>
                    <a:pt x="79" y="199"/>
                    <a:pt x="79" y="199"/>
                  </a:cubicBezTo>
                  <a:cubicBezTo>
                    <a:pt x="91" y="190"/>
                    <a:pt x="91" y="190"/>
                    <a:pt x="91" y="190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9" y="179"/>
                    <a:pt x="99" y="179"/>
                    <a:pt x="99" y="179"/>
                  </a:cubicBezTo>
                  <a:cubicBezTo>
                    <a:pt x="100" y="179"/>
                    <a:pt x="100" y="179"/>
                    <a:pt x="100" y="179"/>
                  </a:cubicBezTo>
                  <a:cubicBezTo>
                    <a:pt x="115" y="161"/>
                    <a:pt x="115" y="161"/>
                    <a:pt x="115" y="161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4"/>
                    <a:pt x="128" y="174"/>
                    <a:pt x="128" y="174"/>
                  </a:cubicBezTo>
                  <a:cubicBezTo>
                    <a:pt x="141" y="199"/>
                    <a:pt x="141" y="199"/>
                    <a:pt x="141" y="199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65" y="230"/>
                    <a:pt x="165" y="230"/>
                    <a:pt x="165" y="230"/>
                  </a:cubicBezTo>
                  <a:cubicBezTo>
                    <a:pt x="165" y="231"/>
                    <a:pt x="165" y="231"/>
                    <a:pt x="165" y="231"/>
                  </a:cubicBezTo>
                  <a:cubicBezTo>
                    <a:pt x="165" y="232"/>
                    <a:pt x="165" y="232"/>
                    <a:pt x="165" y="232"/>
                  </a:cubicBezTo>
                  <a:cubicBezTo>
                    <a:pt x="164" y="256"/>
                    <a:pt x="164" y="256"/>
                    <a:pt x="164" y="256"/>
                  </a:cubicBezTo>
                  <a:cubicBezTo>
                    <a:pt x="164" y="257"/>
                    <a:pt x="164" y="257"/>
                    <a:pt x="164" y="257"/>
                  </a:cubicBezTo>
                  <a:cubicBezTo>
                    <a:pt x="163" y="257"/>
                    <a:pt x="163" y="257"/>
                    <a:pt x="163" y="257"/>
                  </a:cubicBezTo>
                  <a:cubicBezTo>
                    <a:pt x="156" y="278"/>
                    <a:pt x="156" y="278"/>
                    <a:pt x="156" y="278"/>
                  </a:cubicBezTo>
                  <a:cubicBezTo>
                    <a:pt x="168" y="288"/>
                    <a:pt x="168" y="288"/>
                    <a:pt x="168" y="288"/>
                  </a:cubicBezTo>
                  <a:cubicBezTo>
                    <a:pt x="181" y="282"/>
                    <a:pt x="181" y="282"/>
                    <a:pt x="181" y="282"/>
                  </a:cubicBezTo>
                  <a:cubicBezTo>
                    <a:pt x="193" y="269"/>
                    <a:pt x="193" y="269"/>
                    <a:pt x="193" y="269"/>
                  </a:cubicBezTo>
                  <a:cubicBezTo>
                    <a:pt x="196" y="272"/>
                    <a:pt x="196" y="272"/>
                    <a:pt x="196" y="272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20" y="286"/>
                    <a:pt x="220" y="286"/>
                    <a:pt x="220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44" y="280"/>
                    <a:pt x="249" y="283"/>
                    <a:pt x="252" y="291"/>
                  </a:cubicBezTo>
                  <a:cubicBezTo>
                    <a:pt x="252" y="300"/>
                    <a:pt x="252" y="300"/>
                    <a:pt x="252" y="300"/>
                  </a:cubicBezTo>
                  <a:cubicBezTo>
                    <a:pt x="255" y="301"/>
                    <a:pt x="255" y="301"/>
                    <a:pt x="255" y="301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6" y="286"/>
                    <a:pt x="276" y="286"/>
                    <a:pt x="276" y="286"/>
                  </a:cubicBezTo>
                  <a:cubicBezTo>
                    <a:pt x="276" y="282"/>
                    <a:pt x="277" y="278"/>
                    <a:pt x="280" y="277"/>
                  </a:cubicBezTo>
                  <a:cubicBezTo>
                    <a:pt x="288" y="278"/>
                    <a:pt x="288" y="278"/>
                    <a:pt x="288" y="278"/>
                  </a:cubicBezTo>
                  <a:cubicBezTo>
                    <a:pt x="300" y="283"/>
                    <a:pt x="305" y="291"/>
                    <a:pt x="305" y="299"/>
                  </a:cubicBezTo>
                  <a:cubicBezTo>
                    <a:pt x="304" y="306"/>
                    <a:pt x="304" y="306"/>
                    <a:pt x="304" y="306"/>
                  </a:cubicBezTo>
                  <a:cubicBezTo>
                    <a:pt x="304" y="319"/>
                    <a:pt x="304" y="319"/>
                    <a:pt x="304" y="319"/>
                  </a:cubicBezTo>
                  <a:cubicBezTo>
                    <a:pt x="316" y="336"/>
                    <a:pt x="316" y="336"/>
                    <a:pt x="316" y="336"/>
                  </a:cubicBezTo>
                  <a:cubicBezTo>
                    <a:pt x="329" y="351"/>
                    <a:pt x="329" y="351"/>
                    <a:pt x="329" y="351"/>
                  </a:cubicBezTo>
                  <a:cubicBezTo>
                    <a:pt x="334" y="356"/>
                    <a:pt x="339" y="358"/>
                    <a:pt x="344" y="360"/>
                  </a:cubicBezTo>
                  <a:cubicBezTo>
                    <a:pt x="346" y="360"/>
                    <a:pt x="346" y="360"/>
                    <a:pt x="346" y="360"/>
                  </a:cubicBezTo>
                  <a:cubicBezTo>
                    <a:pt x="350" y="362"/>
                    <a:pt x="352" y="368"/>
                    <a:pt x="352" y="379"/>
                  </a:cubicBezTo>
                  <a:cubicBezTo>
                    <a:pt x="352" y="427"/>
                    <a:pt x="352" y="427"/>
                    <a:pt x="352" y="427"/>
                  </a:cubicBezTo>
                  <a:cubicBezTo>
                    <a:pt x="354" y="431"/>
                    <a:pt x="357" y="434"/>
                    <a:pt x="360" y="435"/>
                  </a:cubicBezTo>
                  <a:cubicBezTo>
                    <a:pt x="362" y="435"/>
                    <a:pt x="362" y="435"/>
                    <a:pt x="362" y="435"/>
                  </a:cubicBezTo>
                  <a:cubicBezTo>
                    <a:pt x="369" y="432"/>
                    <a:pt x="373" y="433"/>
                    <a:pt x="378" y="438"/>
                  </a:cubicBezTo>
                  <a:cubicBezTo>
                    <a:pt x="381" y="440"/>
                    <a:pt x="381" y="440"/>
                    <a:pt x="381" y="440"/>
                  </a:cubicBezTo>
                  <a:cubicBezTo>
                    <a:pt x="386" y="441"/>
                    <a:pt x="391" y="446"/>
                    <a:pt x="392" y="454"/>
                  </a:cubicBezTo>
                  <a:cubicBezTo>
                    <a:pt x="394" y="481"/>
                    <a:pt x="394" y="481"/>
                    <a:pt x="394" y="481"/>
                  </a:cubicBezTo>
                  <a:cubicBezTo>
                    <a:pt x="418" y="431"/>
                    <a:pt x="418" y="431"/>
                    <a:pt x="418" y="431"/>
                  </a:cubicBezTo>
                  <a:cubicBezTo>
                    <a:pt x="426" y="405"/>
                    <a:pt x="434" y="389"/>
                    <a:pt x="446" y="387"/>
                  </a:cubicBezTo>
                  <a:cubicBezTo>
                    <a:pt x="455" y="383"/>
                    <a:pt x="470" y="389"/>
                    <a:pt x="489" y="399"/>
                  </a:cubicBezTo>
                  <a:cubicBezTo>
                    <a:pt x="557" y="405"/>
                    <a:pt x="557" y="405"/>
                    <a:pt x="557" y="405"/>
                  </a:cubicBezTo>
                  <a:cubicBezTo>
                    <a:pt x="560" y="390"/>
                    <a:pt x="560" y="390"/>
                    <a:pt x="560" y="390"/>
                  </a:cubicBezTo>
                  <a:cubicBezTo>
                    <a:pt x="528" y="359"/>
                    <a:pt x="528" y="359"/>
                    <a:pt x="528" y="359"/>
                  </a:cubicBezTo>
                  <a:cubicBezTo>
                    <a:pt x="513" y="351"/>
                    <a:pt x="507" y="344"/>
                    <a:pt x="509" y="340"/>
                  </a:cubicBezTo>
                  <a:cubicBezTo>
                    <a:pt x="533" y="341"/>
                    <a:pt x="533" y="341"/>
                    <a:pt x="533" y="341"/>
                  </a:cubicBezTo>
                  <a:cubicBezTo>
                    <a:pt x="555" y="349"/>
                    <a:pt x="576" y="336"/>
                    <a:pt x="596" y="300"/>
                  </a:cubicBezTo>
                  <a:cubicBezTo>
                    <a:pt x="596" y="300"/>
                    <a:pt x="596" y="300"/>
                    <a:pt x="596" y="300"/>
                  </a:cubicBezTo>
                  <a:cubicBezTo>
                    <a:pt x="598" y="300"/>
                    <a:pt x="598" y="300"/>
                    <a:pt x="598" y="300"/>
                  </a:cubicBezTo>
                  <a:cubicBezTo>
                    <a:pt x="621" y="278"/>
                    <a:pt x="621" y="278"/>
                    <a:pt x="621" y="278"/>
                  </a:cubicBezTo>
                  <a:cubicBezTo>
                    <a:pt x="624" y="229"/>
                    <a:pt x="624" y="229"/>
                    <a:pt x="624" y="229"/>
                  </a:cubicBezTo>
                  <a:cubicBezTo>
                    <a:pt x="624" y="224"/>
                    <a:pt x="624" y="224"/>
                    <a:pt x="624" y="224"/>
                  </a:cubicBezTo>
                  <a:cubicBezTo>
                    <a:pt x="627" y="224"/>
                    <a:pt x="627" y="224"/>
                    <a:pt x="627" y="224"/>
                  </a:cubicBezTo>
                  <a:cubicBezTo>
                    <a:pt x="629" y="224"/>
                    <a:pt x="629" y="224"/>
                    <a:pt x="629" y="224"/>
                  </a:cubicBezTo>
                  <a:cubicBezTo>
                    <a:pt x="647" y="220"/>
                    <a:pt x="647" y="220"/>
                    <a:pt x="647" y="220"/>
                  </a:cubicBezTo>
                  <a:cubicBezTo>
                    <a:pt x="650" y="220"/>
                    <a:pt x="650" y="220"/>
                    <a:pt x="650" y="220"/>
                  </a:cubicBezTo>
                  <a:cubicBezTo>
                    <a:pt x="652" y="221"/>
                    <a:pt x="652" y="221"/>
                    <a:pt x="652" y="221"/>
                  </a:cubicBezTo>
                  <a:cubicBezTo>
                    <a:pt x="652" y="222"/>
                    <a:pt x="652" y="222"/>
                    <a:pt x="652" y="222"/>
                  </a:cubicBezTo>
                  <a:cubicBezTo>
                    <a:pt x="689" y="261"/>
                    <a:pt x="689" y="261"/>
                    <a:pt x="689" y="261"/>
                  </a:cubicBezTo>
                  <a:cubicBezTo>
                    <a:pt x="700" y="257"/>
                    <a:pt x="700" y="257"/>
                    <a:pt x="700" y="257"/>
                  </a:cubicBezTo>
                  <a:cubicBezTo>
                    <a:pt x="702" y="250"/>
                    <a:pt x="702" y="250"/>
                    <a:pt x="702" y="250"/>
                  </a:cubicBezTo>
                  <a:cubicBezTo>
                    <a:pt x="682" y="231"/>
                    <a:pt x="682" y="231"/>
                    <a:pt x="682" y="231"/>
                  </a:cubicBezTo>
                  <a:cubicBezTo>
                    <a:pt x="679" y="229"/>
                    <a:pt x="679" y="229"/>
                    <a:pt x="679" y="229"/>
                  </a:cubicBezTo>
                  <a:cubicBezTo>
                    <a:pt x="677" y="226"/>
                    <a:pt x="677" y="226"/>
                    <a:pt x="677" y="226"/>
                  </a:cubicBezTo>
                  <a:cubicBezTo>
                    <a:pt x="707" y="208"/>
                    <a:pt x="707" y="208"/>
                    <a:pt x="707" y="208"/>
                  </a:cubicBezTo>
                  <a:cubicBezTo>
                    <a:pt x="705" y="164"/>
                    <a:pt x="705" y="164"/>
                    <a:pt x="705" y="164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1" y="166"/>
                    <a:pt x="691" y="166"/>
                    <a:pt x="691" y="166"/>
                  </a:cubicBezTo>
                  <a:cubicBezTo>
                    <a:pt x="675" y="158"/>
                    <a:pt x="675" y="158"/>
                    <a:pt x="675" y="158"/>
                  </a:cubicBezTo>
                  <a:cubicBezTo>
                    <a:pt x="668" y="157"/>
                    <a:pt x="660" y="152"/>
                    <a:pt x="647" y="145"/>
                  </a:cubicBezTo>
                  <a:cubicBezTo>
                    <a:pt x="641" y="142"/>
                    <a:pt x="637" y="139"/>
                    <a:pt x="637" y="134"/>
                  </a:cubicBezTo>
                  <a:cubicBezTo>
                    <a:pt x="637" y="135"/>
                    <a:pt x="637" y="135"/>
                    <a:pt x="637" y="135"/>
                  </a:cubicBezTo>
                  <a:cubicBezTo>
                    <a:pt x="637" y="140"/>
                    <a:pt x="636" y="142"/>
                    <a:pt x="633" y="143"/>
                  </a:cubicBezTo>
                  <a:cubicBezTo>
                    <a:pt x="630" y="145"/>
                    <a:pt x="626" y="146"/>
                    <a:pt x="619" y="146"/>
                  </a:cubicBezTo>
                  <a:cubicBezTo>
                    <a:pt x="618" y="146"/>
                    <a:pt x="618" y="146"/>
                    <a:pt x="618" y="146"/>
                  </a:cubicBezTo>
                  <a:cubicBezTo>
                    <a:pt x="617" y="145"/>
                    <a:pt x="617" y="145"/>
                    <a:pt x="617" y="145"/>
                  </a:cubicBezTo>
                  <a:cubicBezTo>
                    <a:pt x="615" y="145"/>
                    <a:pt x="615" y="145"/>
                    <a:pt x="615" y="145"/>
                  </a:cubicBezTo>
                  <a:cubicBezTo>
                    <a:pt x="601" y="134"/>
                    <a:pt x="601" y="134"/>
                    <a:pt x="601" y="134"/>
                  </a:cubicBezTo>
                  <a:cubicBezTo>
                    <a:pt x="588" y="145"/>
                    <a:pt x="588" y="145"/>
                    <a:pt x="588" y="145"/>
                  </a:cubicBezTo>
                  <a:cubicBezTo>
                    <a:pt x="582" y="150"/>
                    <a:pt x="577" y="154"/>
                    <a:pt x="577" y="159"/>
                  </a:cubicBezTo>
                  <a:cubicBezTo>
                    <a:pt x="584" y="172"/>
                    <a:pt x="584" y="172"/>
                    <a:pt x="584" y="172"/>
                  </a:cubicBezTo>
                  <a:cubicBezTo>
                    <a:pt x="587" y="177"/>
                    <a:pt x="587" y="179"/>
                    <a:pt x="586" y="182"/>
                  </a:cubicBezTo>
                  <a:cubicBezTo>
                    <a:pt x="584" y="185"/>
                    <a:pt x="579" y="188"/>
                    <a:pt x="571" y="189"/>
                  </a:cubicBezTo>
                  <a:cubicBezTo>
                    <a:pt x="565" y="192"/>
                    <a:pt x="565" y="192"/>
                    <a:pt x="565" y="192"/>
                  </a:cubicBezTo>
                  <a:cubicBezTo>
                    <a:pt x="557" y="194"/>
                    <a:pt x="551" y="193"/>
                    <a:pt x="547" y="188"/>
                  </a:cubicBezTo>
                  <a:cubicBezTo>
                    <a:pt x="545" y="185"/>
                    <a:pt x="545" y="185"/>
                    <a:pt x="545" y="185"/>
                  </a:cubicBezTo>
                  <a:cubicBezTo>
                    <a:pt x="517" y="157"/>
                    <a:pt x="517" y="157"/>
                    <a:pt x="517" y="157"/>
                  </a:cubicBezTo>
                  <a:cubicBezTo>
                    <a:pt x="505" y="152"/>
                    <a:pt x="497" y="147"/>
                    <a:pt x="494" y="141"/>
                  </a:cubicBezTo>
                  <a:cubicBezTo>
                    <a:pt x="492" y="138"/>
                    <a:pt x="491" y="134"/>
                    <a:pt x="492" y="132"/>
                  </a:cubicBezTo>
                  <a:cubicBezTo>
                    <a:pt x="491" y="123"/>
                    <a:pt x="489" y="116"/>
                    <a:pt x="487" y="113"/>
                  </a:cubicBezTo>
                  <a:cubicBezTo>
                    <a:pt x="481" y="116"/>
                    <a:pt x="481" y="116"/>
                    <a:pt x="481" y="116"/>
                  </a:cubicBezTo>
                  <a:cubicBezTo>
                    <a:pt x="480" y="118"/>
                    <a:pt x="480" y="118"/>
                    <a:pt x="480" y="118"/>
                  </a:cubicBezTo>
                  <a:cubicBezTo>
                    <a:pt x="480" y="122"/>
                    <a:pt x="481" y="125"/>
                    <a:pt x="485" y="129"/>
                  </a:cubicBezTo>
                  <a:cubicBezTo>
                    <a:pt x="486" y="131"/>
                    <a:pt x="486" y="131"/>
                    <a:pt x="486" y="131"/>
                  </a:cubicBezTo>
                  <a:cubicBezTo>
                    <a:pt x="487" y="132"/>
                    <a:pt x="487" y="132"/>
                    <a:pt x="487" y="132"/>
                  </a:cubicBezTo>
                  <a:cubicBezTo>
                    <a:pt x="486" y="134"/>
                    <a:pt x="486" y="134"/>
                    <a:pt x="486" y="134"/>
                  </a:cubicBezTo>
                  <a:cubicBezTo>
                    <a:pt x="471" y="159"/>
                    <a:pt x="471" y="159"/>
                    <a:pt x="471" y="159"/>
                  </a:cubicBezTo>
                  <a:cubicBezTo>
                    <a:pt x="447" y="153"/>
                    <a:pt x="447" y="153"/>
                    <a:pt x="447" y="153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47"/>
                    <a:pt x="441" y="147"/>
                    <a:pt x="441" y="147"/>
                  </a:cubicBezTo>
                  <a:cubicBezTo>
                    <a:pt x="443" y="143"/>
                    <a:pt x="443" y="138"/>
                    <a:pt x="441" y="132"/>
                  </a:cubicBezTo>
                  <a:cubicBezTo>
                    <a:pt x="438" y="124"/>
                    <a:pt x="438" y="124"/>
                    <a:pt x="438" y="124"/>
                  </a:cubicBezTo>
                  <a:cubicBezTo>
                    <a:pt x="418" y="109"/>
                    <a:pt x="418" y="109"/>
                    <a:pt x="418" y="109"/>
                  </a:cubicBezTo>
                  <a:cubicBezTo>
                    <a:pt x="417" y="108"/>
                    <a:pt x="417" y="108"/>
                    <a:pt x="417" y="108"/>
                  </a:cubicBezTo>
                  <a:cubicBezTo>
                    <a:pt x="415" y="111"/>
                    <a:pt x="413" y="111"/>
                    <a:pt x="411" y="112"/>
                  </a:cubicBezTo>
                  <a:cubicBezTo>
                    <a:pt x="392" y="110"/>
                    <a:pt x="392" y="110"/>
                    <a:pt x="392" y="110"/>
                  </a:cubicBezTo>
                  <a:cubicBezTo>
                    <a:pt x="385" y="109"/>
                    <a:pt x="381" y="108"/>
                    <a:pt x="379" y="104"/>
                  </a:cubicBezTo>
                  <a:cubicBezTo>
                    <a:pt x="378" y="102"/>
                    <a:pt x="378" y="97"/>
                    <a:pt x="380" y="92"/>
                  </a:cubicBezTo>
                  <a:cubicBezTo>
                    <a:pt x="381" y="89"/>
                    <a:pt x="381" y="89"/>
                    <a:pt x="381" y="89"/>
                  </a:cubicBezTo>
                  <a:cubicBezTo>
                    <a:pt x="373" y="74"/>
                    <a:pt x="373" y="74"/>
                    <a:pt x="373" y="74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7" y="82"/>
                    <a:pt x="336" y="85"/>
                    <a:pt x="334" y="89"/>
                  </a:cubicBezTo>
                  <a:cubicBezTo>
                    <a:pt x="333" y="92"/>
                    <a:pt x="328" y="93"/>
                    <a:pt x="325" y="93"/>
                  </a:cubicBezTo>
                  <a:cubicBezTo>
                    <a:pt x="320" y="95"/>
                    <a:pt x="314" y="93"/>
                    <a:pt x="308" y="88"/>
                  </a:cubicBezTo>
                  <a:cubicBezTo>
                    <a:pt x="308" y="87"/>
                    <a:pt x="308" y="87"/>
                    <a:pt x="308" y="87"/>
                  </a:cubicBezTo>
                  <a:cubicBezTo>
                    <a:pt x="307" y="87"/>
                    <a:pt x="307" y="87"/>
                    <a:pt x="307" y="87"/>
                  </a:cubicBezTo>
                  <a:cubicBezTo>
                    <a:pt x="299" y="77"/>
                    <a:pt x="296" y="70"/>
                    <a:pt x="296" y="64"/>
                  </a:cubicBezTo>
                  <a:cubicBezTo>
                    <a:pt x="288" y="53"/>
                    <a:pt x="288" y="53"/>
                    <a:pt x="288" y="53"/>
                  </a:cubicBezTo>
                  <a:cubicBezTo>
                    <a:pt x="278" y="60"/>
                    <a:pt x="278" y="60"/>
                    <a:pt x="278" y="60"/>
                  </a:cubicBezTo>
                  <a:cubicBezTo>
                    <a:pt x="268" y="66"/>
                    <a:pt x="262" y="66"/>
                    <a:pt x="259" y="62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44" y="62"/>
                    <a:pt x="244" y="62"/>
                    <a:pt x="244" y="62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09" y="75"/>
                    <a:pt x="204" y="76"/>
                    <a:pt x="20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86" y="76"/>
                    <a:pt x="180" y="73"/>
                    <a:pt x="175" y="69"/>
                  </a:cubicBezTo>
                  <a:cubicBezTo>
                    <a:pt x="159" y="55"/>
                    <a:pt x="159" y="55"/>
                    <a:pt x="159" y="55"/>
                  </a:cubicBezTo>
                  <a:lnTo>
                    <a:pt x="137" y="22"/>
                  </a:lnTo>
                  <a:close/>
                </a:path>
              </a:pathLst>
            </a:custGeom>
            <a:grpFill/>
            <a:ln w="12700">
              <a:noFill/>
              <a:miter lim="800000"/>
            </a:ln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7236" name="Freeform 30"/>
            <p:cNvSpPr/>
            <p:nvPr/>
          </p:nvSpPr>
          <p:spPr bwMode="auto">
            <a:xfrm>
              <a:off x="3607373" y="2573684"/>
              <a:ext cx="542502" cy="332339"/>
            </a:xfrm>
            <a:custGeom>
              <a:avLst/>
              <a:gdLst>
                <a:gd name="T0" fmla="*/ 2147483646 w 573"/>
                <a:gd name="T1" fmla="*/ 2147483646 h 361"/>
                <a:gd name="T2" fmla="*/ 2147483646 w 573"/>
                <a:gd name="T3" fmla="*/ 2147483646 h 361"/>
                <a:gd name="T4" fmla="*/ 2147483646 w 573"/>
                <a:gd name="T5" fmla="*/ 2147483646 h 361"/>
                <a:gd name="T6" fmla="*/ 2147483646 w 573"/>
                <a:gd name="T7" fmla="*/ 2147483646 h 361"/>
                <a:gd name="T8" fmla="*/ 2147483646 w 573"/>
                <a:gd name="T9" fmla="*/ 2147483646 h 361"/>
                <a:gd name="T10" fmla="*/ 2147483646 w 573"/>
                <a:gd name="T11" fmla="*/ 1776698668 h 361"/>
                <a:gd name="T12" fmla="*/ 2147483646 w 573"/>
                <a:gd name="T13" fmla="*/ 2147483646 h 361"/>
                <a:gd name="T14" fmla="*/ 2147483646 w 573"/>
                <a:gd name="T15" fmla="*/ 2147483646 h 361"/>
                <a:gd name="T16" fmla="*/ 2147483646 w 573"/>
                <a:gd name="T17" fmla="*/ 2147483646 h 361"/>
                <a:gd name="T18" fmla="*/ 2147483646 w 573"/>
                <a:gd name="T19" fmla="*/ 2147483646 h 361"/>
                <a:gd name="T20" fmla="*/ 2147483646 w 573"/>
                <a:gd name="T21" fmla="*/ 2147483646 h 361"/>
                <a:gd name="T22" fmla="*/ 2147483646 w 573"/>
                <a:gd name="T23" fmla="*/ 2147483646 h 361"/>
                <a:gd name="T24" fmla="*/ 2147483646 w 573"/>
                <a:gd name="T25" fmla="*/ 2147483646 h 361"/>
                <a:gd name="T26" fmla="*/ 2147483646 w 573"/>
                <a:gd name="T27" fmla="*/ 2147483646 h 361"/>
                <a:gd name="T28" fmla="*/ 0 w 573"/>
                <a:gd name="T29" fmla="*/ 2147483646 h 361"/>
                <a:gd name="T30" fmla="*/ 2147483646 w 573"/>
                <a:gd name="T31" fmla="*/ 2147483646 h 361"/>
                <a:gd name="T32" fmla="*/ 2147483646 w 573"/>
                <a:gd name="T33" fmla="*/ 2147483646 h 361"/>
                <a:gd name="T34" fmla="*/ 2147483646 w 573"/>
                <a:gd name="T35" fmla="*/ 2147483646 h 361"/>
                <a:gd name="T36" fmla="*/ 2147483646 w 573"/>
                <a:gd name="T37" fmla="*/ 2147483646 h 361"/>
                <a:gd name="T38" fmla="*/ 2147483646 w 573"/>
                <a:gd name="T39" fmla="*/ 2147483646 h 361"/>
                <a:gd name="T40" fmla="*/ 2147483646 w 573"/>
                <a:gd name="T41" fmla="*/ 2147483646 h 361"/>
                <a:gd name="T42" fmla="*/ 2147483646 w 573"/>
                <a:gd name="T43" fmla="*/ 2147483646 h 361"/>
                <a:gd name="T44" fmla="*/ 2147483646 w 573"/>
                <a:gd name="T45" fmla="*/ 2147483646 h 361"/>
                <a:gd name="T46" fmla="*/ 2147483646 w 573"/>
                <a:gd name="T47" fmla="*/ 2147483646 h 361"/>
                <a:gd name="T48" fmla="*/ 2147483646 w 573"/>
                <a:gd name="T49" fmla="*/ 2147483646 h 361"/>
                <a:gd name="T50" fmla="*/ 2147483646 w 573"/>
                <a:gd name="T51" fmla="*/ 2147483646 h 361"/>
                <a:gd name="T52" fmla="*/ 2147483646 w 573"/>
                <a:gd name="T53" fmla="*/ 2147483646 h 361"/>
                <a:gd name="T54" fmla="*/ 2147483646 w 573"/>
                <a:gd name="T55" fmla="*/ 2147483646 h 361"/>
                <a:gd name="T56" fmla="*/ 2147483646 w 573"/>
                <a:gd name="T57" fmla="*/ 2147483646 h 361"/>
                <a:gd name="T58" fmla="*/ 2147483646 w 573"/>
                <a:gd name="T59" fmla="*/ 2147483646 h 361"/>
                <a:gd name="T60" fmla="*/ 2147483646 w 573"/>
                <a:gd name="T61" fmla="*/ 2147483646 h 361"/>
                <a:gd name="T62" fmla="*/ 2147483646 w 573"/>
                <a:gd name="T63" fmla="*/ 2147483646 h 361"/>
                <a:gd name="T64" fmla="*/ 2147483646 w 573"/>
                <a:gd name="T65" fmla="*/ 2147483646 h 361"/>
                <a:gd name="T66" fmla="*/ 2147483646 w 573"/>
                <a:gd name="T67" fmla="*/ 2147483646 h 361"/>
                <a:gd name="T68" fmla="*/ 2147483646 w 573"/>
                <a:gd name="T69" fmla="*/ 2147483646 h 361"/>
                <a:gd name="T70" fmla="*/ 2147483646 w 573"/>
                <a:gd name="T71" fmla="*/ 2147483646 h 361"/>
                <a:gd name="T72" fmla="*/ 2147483646 w 573"/>
                <a:gd name="T73" fmla="*/ 2147483646 h 361"/>
                <a:gd name="T74" fmla="*/ 2147483646 w 573"/>
                <a:gd name="T75" fmla="*/ 2147483646 h 361"/>
                <a:gd name="T76" fmla="*/ 2147483646 w 573"/>
                <a:gd name="T77" fmla="*/ 2147483646 h 361"/>
                <a:gd name="T78" fmla="*/ 2147483646 w 573"/>
                <a:gd name="T79" fmla="*/ 2147483646 h 361"/>
                <a:gd name="T80" fmla="*/ 2147483646 w 573"/>
                <a:gd name="T81" fmla="*/ 2147483646 h 361"/>
                <a:gd name="T82" fmla="*/ 2147483646 w 573"/>
                <a:gd name="T83" fmla="*/ 2147483646 h 361"/>
                <a:gd name="T84" fmla="*/ 2147483646 w 573"/>
                <a:gd name="T85" fmla="*/ 2147483646 h 361"/>
                <a:gd name="T86" fmla="*/ 2147483646 w 573"/>
                <a:gd name="T87" fmla="*/ 2147483646 h 361"/>
                <a:gd name="T88" fmla="*/ 2147483646 w 573"/>
                <a:gd name="T89" fmla="*/ 2147483646 h 361"/>
                <a:gd name="T90" fmla="*/ 2147483646 w 573"/>
                <a:gd name="T91" fmla="*/ 2147483646 h 361"/>
                <a:gd name="T92" fmla="*/ 2147483646 w 573"/>
                <a:gd name="T93" fmla="*/ 2147483646 h 361"/>
                <a:gd name="T94" fmla="*/ 2147483646 w 573"/>
                <a:gd name="T95" fmla="*/ 2147483646 h 361"/>
                <a:gd name="T96" fmla="*/ 2147483646 w 573"/>
                <a:gd name="T97" fmla="*/ 2147483646 h 361"/>
                <a:gd name="T98" fmla="*/ 2147483646 w 573"/>
                <a:gd name="T99" fmla="*/ 2147483646 h 361"/>
                <a:gd name="T100" fmla="*/ 2147483646 w 573"/>
                <a:gd name="T101" fmla="*/ 2147483646 h 3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73"/>
                <a:gd name="T154" fmla="*/ 0 h 361"/>
                <a:gd name="T155" fmla="*/ 573 w 573"/>
                <a:gd name="T156" fmla="*/ 361 h 36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73" h="361">
                  <a:moveTo>
                    <a:pt x="525" y="11"/>
                  </a:moveTo>
                  <a:cubicBezTo>
                    <a:pt x="523" y="12"/>
                    <a:pt x="523" y="12"/>
                    <a:pt x="523" y="12"/>
                  </a:cubicBezTo>
                  <a:cubicBezTo>
                    <a:pt x="523" y="18"/>
                    <a:pt x="520" y="21"/>
                    <a:pt x="514" y="21"/>
                  </a:cubicBezTo>
                  <a:cubicBezTo>
                    <a:pt x="473" y="16"/>
                    <a:pt x="473" y="16"/>
                    <a:pt x="473" y="16"/>
                  </a:cubicBezTo>
                  <a:cubicBezTo>
                    <a:pt x="445" y="11"/>
                    <a:pt x="427" y="0"/>
                    <a:pt x="416" y="2"/>
                  </a:cubicBezTo>
                  <a:cubicBezTo>
                    <a:pt x="396" y="4"/>
                    <a:pt x="358" y="57"/>
                    <a:pt x="358" y="57"/>
                  </a:cubicBezTo>
                  <a:cubicBezTo>
                    <a:pt x="360" y="80"/>
                    <a:pt x="360" y="80"/>
                    <a:pt x="360" y="80"/>
                  </a:cubicBezTo>
                  <a:cubicBezTo>
                    <a:pt x="360" y="82"/>
                    <a:pt x="360" y="82"/>
                    <a:pt x="360" y="82"/>
                  </a:cubicBezTo>
                  <a:cubicBezTo>
                    <a:pt x="355" y="83"/>
                    <a:pt x="355" y="83"/>
                    <a:pt x="355" y="83"/>
                  </a:cubicBezTo>
                  <a:cubicBezTo>
                    <a:pt x="310" y="89"/>
                    <a:pt x="285" y="85"/>
                    <a:pt x="282" y="70"/>
                  </a:cubicBezTo>
                  <a:cubicBezTo>
                    <a:pt x="277" y="5"/>
                    <a:pt x="277" y="5"/>
                    <a:pt x="277" y="5"/>
                  </a:cubicBezTo>
                  <a:cubicBezTo>
                    <a:pt x="224" y="2"/>
                    <a:pt x="224" y="2"/>
                    <a:pt x="224" y="2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199" y="12"/>
                    <a:pt x="196" y="3"/>
                    <a:pt x="192" y="1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59" y="26"/>
                    <a:pt x="159" y="26"/>
                    <a:pt x="159" y="26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12" y="53"/>
                    <a:pt x="92" y="73"/>
                    <a:pt x="74" y="95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30" y="197"/>
                    <a:pt x="30" y="197"/>
                    <a:pt x="30" y="197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29" y="202"/>
                    <a:pt x="29" y="202"/>
                    <a:pt x="29" y="202"/>
                  </a:cubicBezTo>
                  <a:cubicBezTo>
                    <a:pt x="25" y="209"/>
                    <a:pt x="27" y="218"/>
                    <a:pt x="33" y="229"/>
                  </a:cubicBezTo>
                  <a:cubicBezTo>
                    <a:pt x="40" y="242"/>
                    <a:pt x="46" y="257"/>
                    <a:pt x="46" y="274"/>
                  </a:cubicBezTo>
                  <a:cubicBezTo>
                    <a:pt x="46" y="277"/>
                    <a:pt x="46" y="277"/>
                    <a:pt x="46" y="277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24" y="325"/>
                    <a:pt x="25" y="327"/>
                    <a:pt x="25" y="328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4" y="335"/>
                    <a:pt x="32" y="343"/>
                    <a:pt x="48" y="350"/>
                  </a:cubicBezTo>
                  <a:cubicBezTo>
                    <a:pt x="87" y="361"/>
                    <a:pt x="87" y="361"/>
                    <a:pt x="87" y="361"/>
                  </a:cubicBezTo>
                  <a:cubicBezTo>
                    <a:pt x="99" y="353"/>
                    <a:pt x="99" y="353"/>
                    <a:pt x="99" y="353"/>
                  </a:cubicBezTo>
                  <a:cubicBezTo>
                    <a:pt x="111" y="335"/>
                    <a:pt x="111" y="335"/>
                    <a:pt x="111" y="335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52" y="316"/>
                    <a:pt x="152" y="316"/>
                    <a:pt x="152" y="316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3"/>
                    <a:pt x="157" y="323"/>
                    <a:pt x="157" y="323"/>
                  </a:cubicBezTo>
                  <a:cubicBezTo>
                    <a:pt x="151" y="335"/>
                    <a:pt x="154" y="344"/>
                    <a:pt x="164" y="349"/>
                  </a:cubicBezTo>
                  <a:cubicBezTo>
                    <a:pt x="198" y="350"/>
                    <a:pt x="198" y="350"/>
                    <a:pt x="198" y="350"/>
                  </a:cubicBezTo>
                  <a:cubicBezTo>
                    <a:pt x="209" y="348"/>
                    <a:pt x="219" y="344"/>
                    <a:pt x="225" y="338"/>
                  </a:cubicBezTo>
                  <a:cubicBezTo>
                    <a:pt x="229" y="333"/>
                    <a:pt x="236" y="332"/>
                    <a:pt x="245" y="333"/>
                  </a:cubicBezTo>
                  <a:cubicBezTo>
                    <a:pt x="257" y="335"/>
                    <a:pt x="267" y="339"/>
                    <a:pt x="275" y="349"/>
                  </a:cubicBezTo>
                  <a:cubicBezTo>
                    <a:pt x="282" y="331"/>
                    <a:pt x="282" y="331"/>
                    <a:pt x="282" y="331"/>
                  </a:cubicBezTo>
                  <a:cubicBezTo>
                    <a:pt x="284" y="328"/>
                    <a:pt x="284" y="328"/>
                    <a:pt x="284" y="328"/>
                  </a:cubicBezTo>
                  <a:cubicBezTo>
                    <a:pt x="285" y="328"/>
                    <a:pt x="285" y="328"/>
                    <a:pt x="285" y="328"/>
                  </a:cubicBezTo>
                  <a:cubicBezTo>
                    <a:pt x="291" y="325"/>
                    <a:pt x="294" y="319"/>
                    <a:pt x="298" y="312"/>
                  </a:cubicBezTo>
                  <a:cubicBezTo>
                    <a:pt x="301" y="305"/>
                    <a:pt x="306" y="297"/>
                    <a:pt x="315" y="292"/>
                  </a:cubicBezTo>
                  <a:cubicBezTo>
                    <a:pt x="330" y="283"/>
                    <a:pt x="330" y="283"/>
                    <a:pt x="330" y="283"/>
                  </a:cubicBezTo>
                  <a:cubicBezTo>
                    <a:pt x="331" y="282"/>
                    <a:pt x="331" y="282"/>
                    <a:pt x="331" y="282"/>
                  </a:cubicBezTo>
                  <a:cubicBezTo>
                    <a:pt x="332" y="283"/>
                    <a:pt x="332" y="283"/>
                    <a:pt x="332" y="283"/>
                  </a:cubicBezTo>
                  <a:cubicBezTo>
                    <a:pt x="333" y="283"/>
                    <a:pt x="333" y="283"/>
                    <a:pt x="333" y="283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3" y="287"/>
                    <a:pt x="343" y="287"/>
                    <a:pt x="343" y="287"/>
                  </a:cubicBezTo>
                  <a:cubicBezTo>
                    <a:pt x="355" y="234"/>
                    <a:pt x="355" y="234"/>
                    <a:pt x="355" y="234"/>
                  </a:cubicBezTo>
                  <a:cubicBezTo>
                    <a:pt x="355" y="233"/>
                    <a:pt x="355" y="233"/>
                    <a:pt x="355" y="233"/>
                  </a:cubicBezTo>
                  <a:cubicBezTo>
                    <a:pt x="372" y="230"/>
                    <a:pt x="372" y="230"/>
                    <a:pt x="372" y="230"/>
                  </a:cubicBezTo>
                  <a:cubicBezTo>
                    <a:pt x="389" y="218"/>
                    <a:pt x="397" y="209"/>
                    <a:pt x="396" y="200"/>
                  </a:cubicBezTo>
                  <a:cubicBezTo>
                    <a:pt x="393" y="184"/>
                    <a:pt x="393" y="184"/>
                    <a:pt x="393" y="184"/>
                  </a:cubicBezTo>
                  <a:cubicBezTo>
                    <a:pt x="389" y="174"/>
                    <a:pt x="389" y="166"/>
                    <a:pt x="391" y="163"/>
                  </a:cubicBezTo>
                  <a:cubicBezTo>
                    <a:pt x="394" y="160"/>
                    <a:pt x="396" y="159"/>
                    <a:pt x="399" y="159"/>
                  </a:cubicBezTo>
                  <a:cubicBezTo>
                    <a:pt x="407" y="159"/>
                    <a:pt x="415" y="161"/>
                    <a:pt x="424" y="165"/>
                  </a:cubicBezTo>
                  <a:cubicBezTo>
                    <a:pt x="426" y="148"/>
                    <a:pt x="426" y="148"/>
                    <a:pt x="426" y="148"/>
                  </a:cubicBezTo>
                  <a:cubicBezTo>
                    <a:pt x="426" y="146"/>
                    <a:pt x="426" y="146"/>
                    <a:pt x="426" y="146"/>
                  </a:cubicBezTo>
                  <a:cubicBezTo>
                    <a:pt x="427" y="145"/>
                    <a:pt x="427" y="145"/>
                    <a:pt x="427" y="145"/>
                  </a:cubicBezTo>
                  <a:cubicBezTo>
                    <a:pt x="445" y="137"/>
                    <a:pt x="445" y="137"/>
                    <a:pt x="445" y="137"/>
                  </a:cubicBezTo>
                  <a:cubicBezTo>
                    <a:pt x="447" y="127"/>
                    <a:pt x="447" y="127"/>
                    <a:pt x="447" y="127"/>
                  </a:cubicBezTo>
                  <a:cubicBezTo>
                    <a:pt x="436" y="127"/>
                    <a:pt x="436" y="127"/>
                    <a:pt x="436" y="127"/>
                  </a:cubicBezTo>
                  <a:cubicBezTo>
                    <a:pt x="434" y="126"/>
                    <a:pt x="434" y="126"/>
                    <a:pt x="434" y="126"/>
                  </a:cubicBezTo>
                  <a:cubicBezTo>
                    <a:pt x="435" y="121"/>
                    <a:pt x="435" y="121"/>
                    <a:pt x="435" y="121"/>
                  </a:cubicBezTo>
                  <a:cubicBezTo>
                    <a:pt x="435" y="118"/>
                    <a:pt x="435" y="118"/>
                    <a:pt x="435" y="118"/>
                  </a:cubicBezTo>
                  <a:cubicBezTo>
                    <a:pt x="436" y="116"/>
                    <a:pt x="436" y="116"/>
                    <a:pt x="436" y="116"/>
                  </a:cubicBezTo>
                  <a:cubicBezTo>
                    <a:pt x="439" y="116"/>
                    <a:pt x="439" y="116"/>
                    <a:pt x="439" y="116"/>
                  </a:cubicBezTo>
                  <a:cubicBezTo>
                    <a:pt x="442" y="116"/>
                    <a:pt x="442" y="116"/>
                    <a:pt x="442" y="116"/>
                  </a:cubicBezTo>
                  <a:cubicBezTo>
                    <a:pt x="449" y="116"/>
                    <a:pt x="457" y="111"/>
                    <a:pt x="467" y="103"/>
                  </a:cubicBezTo>
                  <a:cubicBezTo>
                    <a:pt x="533" y="56"/>
                    <a:pt x="533" y="56"/>
                    <a:pt x="533" y="56"/>
                  </a:cubicBezTo>
                  <a:cubicBezTo>
                    <a:pt x="535" y="56"/>
                    <a:pt x="535" y="56"/>
                    <a:pt x="535" y="56"/>
                  </a:cubicBezTo>
                  <a:cubicBezTo>
                    <a:pt x="557" y="65"/>
                    <a:pt x="557" y="65"/>
                    <a:pt x="557" y="65"/>
                  </a:cubicBezTo>
                  <a:cubicBezTo>
                    <a:pt x="565" y="64"/>
                    <a:pt x="565" y="64"/>
                    <a:pt x="565" y="64"/>
                  </a:cubicBezTo>
                  <a:cubicBezTo>
                    <a:pt x="560" y="42"/>
                    <a:pt x="560" y="42"/>
                    <a:pt x="560" y="42"/>
                  </a:cubicBezTo>
                  <a:cubicBezTo>
                    <a:pt x="560" y="40"/>
                    <a:pt x="560" y="40"/>
                    <a:pt x="560" y="40"/>
                  </a:cubicBezTo>
                  <a:cubicBezTo>
                    <a:pt x="561" y="39"/>
                    <a:pt x="561" y="39"/>
                    <a:pt x="561" y="39"/>
                  </a:cubicBezTo>
                  <a:cubicBezTo>
                    <a:pt x="562" y="38"/>
                    <a:pt x="562" y="38"/>
                    <a:pt x="562" y="38"/>
                  </a:cubicBezTo>
                  <a:cubicBezTo>
                    <a:pt x="573" y="19"/>
                    <a:pt x="573" y="19"/>
                    <a:pt x="573" y="19"/>
                  </a:cubicBezTo>
                  <a:cubicBezTo>
                    <a:pt x="570" y="16"/>
                    <a:pt x="570" y="16"/>
                    <a:pt x="570" y="16"/>
                  </a:cubicBezTo>
                  <a:cubicBezTo>
                    <a:pt x="563" y="19"/>
                    <a:pt x="563" y="19"/>
                    <a:pt x="563" y="19"/>
                  </a:cubicBezTo>
                  <a:cubicBezTo>
                    <a:pt x="563" y="20"/>
                    <a:pt x="563" y="20"/>
                    <a:pt x="563" y="20"/>
                  </a:cubicBezTo>
                  <a:cubicBezTo>
                    <a:pt x="562" y="20"/>
                    <a:pt x="562" y="20"/>
                    <a:pt x="562" y="20"/>
                  </a:cubicBezTo>
                  <a:cubicBezTo>
                    <a:pt x="541" y="23"/>
                    <a:pt x="541" y="23"/>
                    <a:pt x="541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4" y="23"/>
                    <a:pt x="534" y="23"/>
                    <a:pt x="534" y="23"/>
                  </a:cubicBezTo>
                  <a:cubicBezTo>
                    <a:pt x="534" y="22"/>
                    <a:pt x="534" y="22"/>
                    <a:pt x="534" y="22"/>
                  </a:cubicBezTo>
                  <a:cubicBezTo>
                    <a:pt x="533" y="19"/>
                    <a:pt x="533" y="19"/>
                    <a:pt x="533" y="19"/>
                  </a:cubicBezTo>
                  <a:cubicBezTo>
                    <a:pt x="529" y="11"/>
                    <a:pt x="529" y="11"/>
                    <a:pt x="529" y="11"/>
                  </a:cubicBezTo>
                  <a:lnTo>
                    <a:pt x="525" y="11"/>
                  </a:lnTo>
                  <a:close/>
                </a:path>
              </a:pathLst>
            </a:custGeom>
            <a:solidFill>
              <a:srgbClr val="005666"/>
            </a:solidFill>
            <a:ln w="12700">
              <a:noFill/>
              <a:miter lim="800000"/>
            </a:ln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7237" name="Freeform 31"/>
            <p:cNvSpPr/>
            <p:nvPr/>
          </p:nvSpPr>
          <p:spPr bwMode="auto">
            <a:xfrm>
              <a:off x="4116160" y="3123607"/>
              <a:ext cx="82754" cy="73024"/>
            </a:xfrm>
            <a:custGeom>
              <a:avLst/>
              <a:gdLst>
                <a:gd name="T0" fmla="*/ 2147483646 w 88"/>
                <a:gd name="T1" fmla="*/ 2147483646 h 80"/>
                <a:gd name="T2" fmla="*/ 2147483646 w 88"/>
                <a:gd name="T3" fmla="*/ 2147483646 h 80"/>
                <a:gd name="T4" fmla="*/ 2147483646 w 88"/>
                <a:gd name="T5" fmla="*/ 2147483646 h 80"/>
                <a:gd name="T6" fmla="*/ 2147483646 w 88"/>
                <a:gd name="T7" fmla="*/ 2147483646 h 80"/>
                <a:gd name="T8" fmla="*/ 2147483646 w 88"/>
                <a:gd name="T9" fmla="*/ 2147483646 h 80"/>
                <a:gd name="T10" fmla="*/ 2147483646 w 88"/>
                <a:gd name="T11" fmla="*/ 2147483646 h 80"/>
                <a:gd name="T12" fmla="*/ 2147483646 w 88"/>
                <a:gd name="T13" fmla="*/ 873360744 h 80"/>
                <a:gd name="T14" fmla="*/ 2147483646 w 88"/>
                <a:gd name="T15" fmla="*/ 2147483646 h 80"/>
                <a:gd name="T16" fmla="*/ 2147483646 w 88"/>
                <a:gd name="T17" fmla="*/ 2147483646 h 80"/>
                <a:gd name="T18" fmla="*/ 2147483646 w 88"/>
                <a:gd name="T19" fmla="*/ 2147483646 h 80"/>
                <a:gd name="T20" fmla="*/ 0 w 88"/>
                <a:gd name="T21" fmla="*/ 2147483646 h 80"/>
                <a:gd name="T22" fmla="*/ 2147483646 w 88"/>
                <a:gd name="T23" fmla="*/ 2147483646 h 80"/>
                <a:gd name="T24" fmla="*/ 2147483646 w 88"/>
                <a:gd name="T25" fmla="*/ 2147483646 h 80"/>
                <a:gd name="T26" fmla="*/ 2147483646 w 88"/>
                <a:gd name="T27" fmla="*/ 2147483646 h 80"/>
                <a:gd name="T28" fmla="*/ 2147483646 w 88"/>
                <a:gd name="T29" fmla="*/ 2147483646 h 80"/>
                <a:gd name="T30" fmla="*/ 2147483646 w 88"/>
                <a:gd name="T31" fmla="*/ 2147483646 h 80"/>
                <a:gd name="T32" fmla="*/ 2147483646 w 88"/>
                <a:gd name="T33" fmla="*/ 2147483646 h 80"/>
                <a:gd name="T34" fmla="*/ 2147483646 w 88"/>
                <a:gd name="T35" fmla="*/ 2147483646 h 80"/>
                <a:gd name="T36" fmla="*/ 2147483646 w 88"/>
                <a:gd name="T37" fmla="*/ 2147483646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"/>
                <a:gd name="T58" fmla="*/ 0 h 80"/>
                <a:gd name="T59" fmla="*/ 88 w 88"/>
                <a:gd name="T60" fmla="*/ 80 h 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" h="80">
                  <a:moveTo>
                    <a:pt x="81" y="43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48" y="3"/>
                    <a:pt x="36" y="0"/>
                    <a:pt x="28" y="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35"/>
                    <a:pt x="11" y="43"/>
                    <a:pt x="4" y="4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34" y="75"/>
                    <a:pt x="40" y="73"/>
                    <a:pt x="45" y="74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9" y="56"/>
                    <a:pt x="74" y="47"/>
                    <a:pt x="81" y="43"/>
                  </a:cubicBezTo>
                  <a:close/>
                </a:path>
              </a:pathLst>
            </a:custGeom>
            <a:grpFill/>
            <a:ln w="12700">
              <a:noFill/>
              <a:miter lim="800000"/>
            </a:ln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7238" name="Freeform 32"/>
            <p:cNvSpPr/>
            <p:nvPr/>
          </p:nvSpPr>
          <p:spPr bwMode="auto">
            <a:xfrm>
              <a:off x="3717712" y="2844919"/>
              <a:ext cx="472007" cy="356184"/>
            </a:xfrm>
            <a:custGeom>
              <a:avLst/>
              <a:gdLst>
                <a:gd name="T0" fmla="*/ 2147483646 w 498"/>
                <a:gd name="T1" fmla="*/ 2147483646 h 385"/>
                <a:gd name="T2" fmla="*/ 2147483646 w 498"/>
                <a:gd name="T3" fmla="*/ 2147483646 h 385"/>
                <a:gd name="T4" fmla="*/ 2147483646 w 498"/>
                <a:gd name="T5" fmla="*/ 2147483646 h 385"/>
                <a:gd name="T6" fmla="*/ 2147483646 w 498"/>
                <a:gd name="T7" fmla="*/ 0 h 385"/>
                <a:gd name="T8" fmla="*/ 2147483646 w 498"/>
                <a:gd name="T9" fmla="*/ 2147483646 h 385"/>
                <a:gd name="T10" fmla="*/ 2147483646 w 498"/>
                <a:gd name="T11" fmla="*/ 2147483646 h 385"/>
                <a:gd name="T12" fmla="*/ 2147483646 w 498"/>
                <a:gd name="T13" fmla="*/ 2147483646 h 385"/>
                <a:gd name="T14" fmla="*/ 2147483646 w 498"/>
                <a:gd name="T15" fmla="*/ 2147483646 h 385"/>
                <a:gd name="T16" fmla="*/ 2147483646 w 498"/>
                <a:gd name="T17" fmla="*/ 2147483646 h 385"/>
                <a:gd name="T18" fmla="*/ 2147483646 w 498"/>
                <a:gd name="T19" fmla="*/ 2147483646 h 385"/>
                <a:gd name="T20" fmla="*/ 2147483646 w 498"/>
                <a:gd name="T21" fmla="*/ 2147483646 h 385"/>
                <a:gd name="T22" fmla="*/ 0 w 498"/>
                <a:gd name="T23" fmla="*/ 2147483646 h 385"/>
                <a:gd name="T24" fmla="*/ 2147483646 w 498"/>
                <a:gd name="T25" fmla="*/ 2147483646 h 385"/>
                <a:gd name="T26" fmla="*/ 2147483646 w 498"/>
                <a:gd name="T27" fmla="*/ 2147483646 h 385"/>
                <a:gd name="T28" fmla="*/ 2147483646 w 498"/>
                <a:gd name="T29" fmla="*/ 2147483646 h 385"/>
                <a:gd name="T30" fmla="*/ 2147483646 w 498"/>
                <a:gd name="T31" fmla="*/ 2147483646 h 385"/>
                <a:gd name="T32" fmla="*/ 2147483646 w 498"/>
                <a:gd name="T33" fmla="*/ 2147483646 h 385"/>
                <a:gd name="T34" fmla="*/ 2147483646 w 498"/>
                <a:gd name="T35" fmla="*/ 2147483646 h 385"/>
                <a:gd name="T36" fmla="*/ 2147483646 w 498"/>
                <a:gd name="T37" fmla="*/ 2147483646 h 385"/>
                <a:gd name="T38" fmla="*/ 2147483646 w 498"/>
                <a:gd name="T39" fmla="*/ 2147483646 h 385"/>
                <a:gd name="T40" fmla="*/ 2147483646 w 498"/>
                <a:gd name="T41" fmla="*/ 2147483646 h 385"/>
                <a:gd name="T42" fmla="*/ 2147483646 w 498"/>
                <a:gd name="T43" fmla="*/ 2147483646 h 385"/>
                <a:gd name="T44" fmla="*/ 2147483646 w 498"/>
                <a:gd name="T45" fmla="*/ 2147483646 h 385"/>
                <a:gd name="T46" fmla="*/ 2147483646 w 498"/>
                <a:gd name="T47" fmla="*/ 2147483646 h 385"/>
                <a:gd name="T48" fmla="*/ 2147483646 w 498"/>
                <a:gd name="T49" fmla="*/ 2147483646 h 385"/>
                <a:gd name="T50" fmla="*/ 2147483646 w 498"/>
                <a:gd name="T51" fmla="*/ 2147483646 h 385"/>
                <a:gd name="T52" fmla="*/ 2147483646 w 498"/>
                <a:gd name="T53" fmla="*/ 2147483646 h 385"/>
                <a:gd name="T54" fmla="*/ 2147483646 w 498"/>
                <a:gd name="T55" fmla="*/ 2147483646 h 385"/>
                <a:gd name="T56" fmla="*/ 2147483646 w 498"/>
                <a:gd name="T57" fmla="*/ 2147483646 h 385"/>
                <a:gd name="T58" fmla="*/ 2147483646 w 498"/>
                <a:gd name="T59" fmla="*/ 2147483646 h 385"/>
                <a:gd name="T60" fmla="*/ 2147483646 w 498"/>
                <a:gd name="T61" fmla="*/ 2147483646 h 385"/>
                <a:gd name="T62" fmla="*/ 2147483646 w 498"/>
                <a:gd name="T63" fmla="*/ 2147483646 h 385"/>
                <a:gd name="T64" fmla="*/ 2147483646 w 498"/>
                <a:gd name="T65" fmla="*/ 2147483646 h 385"/>
                <a:gd name="T66" fmla="*/ 2147483646 w 498"/>
                <a:gd name="T67" fmla="*/ 2147483646 h 385"/>
                <a:gd name="T68" fmla="*/ 2147483646 w 498"/>
                <a:gd name="T69" fmla="*/ 2147483646 h 385"/>
                <a:gd name="T70" fmla="*/ 2147483646 w 498"/>
                <a:gd name="T71" fmla="*/ 2147483646 h 385"/>
                <a:gd name="T72" fmla="*/ 2147483646 w 498"/>
                <a:gd name="T73" fmla="*/ 2147483646 h 385"/>
                <a:gd name="T74" fmla="*/ 2147483646 w 498"/>
                <a:gd name="T75" fmla="*/ 2147483646 h 385"/>
                <a:gd name="T76" fmla="*/ 2147483646 w 498"/>
                <a:gd name="T77" fmla="*/ 2147483646 h 385"/>
                <a:gd name="T78" fmla="*/ 2147483646 w 498"/>
                <a:gd name="T79" fmla="*/ 2147483646 h 385"/>
                <a:gd name="T80" fmla="*/ 2147483646 w 498"/>
                <a:gd name="T81" fmla="*/ 2147483646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8"/>
                <a:gd name="T124" fmla="*/ 0 h 385"/>
                <a:gd name="T125" fmla="*/ 498 w 498"/>
                <a:gd name="T126" fmla="*/ 385 h 3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8" h="385">
                  <a:moveTo>
                    <a:pt x="348" y="112"/>
                  </a:moveTo>
                  <a:cubicBezTo>
                    <a:pt x="336" y="102"/>
                    <a:pt x="327" y="86"/>
                    <a:pt x="317" y="59"/>
                  </a:cubicBezTo>
                  <a:cubicBezTo>
                    <a:pt x="287" y="59"/>
                    <a:pt x="269" y="54"/>
                    <a:pt x="260" y="43"/>
                  </a:cubicBezTo>
                  <a:cubicBezTo>
                    <a:pt x="254" y="34"/>
                    <a:pt x="241" y="28"/>
                    <a:pt x="223" y="22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23" y="3"/>
                    <a:pt x="223" y="3"/>
                    <a:pt x="223" y="3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02" y="6"/>
                    <a:pt x="194" y="13"/>
                    <a:pt x="191" y="21"/>
                  </a:cubicBezTo>
                  <a:cubicBezTo>
                    <a:pt x="186" y="30"/>
                    <a:pt x="181" y="37"/>
                    <a:pt x="175" y="42"/>
                  </a:cubicBezTo>
                  <a:cubicBezTo>
                    <a:pt x="169" y="59"/>
                    <a:pt x="164" y="68"/>
                    <a:pt x="159" y="68"/>
                  </a:cubicBezTo>
                  <a:cubicBezTo>
                    <a:pt x="156" y="69"/>
                    <a:pt x="154" y="67"/>
                    <a:pt x="151" y="63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37" y="53"/>
                    <a:pt x="130" y="50"/>
                    <a:pt x="125" y="50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07" y="59"/>
                    <a:pt x="97" y="64"/>
                    <a:pt x="81" y="67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28" y="58"/>
                    <a:pt x="23" y="45"/>
                    <a:pt x="26" y="30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0" y="80"/>
                    <a:pt x="44" y="96"/>
                    <a:pt x="51" y="100"/>
                  </a:cubicBezTo>
                  <a:cubicBezTo>
                    <a:pt x="55" y="102"/>
                    <a:pt x="68" y="107"/>
                    <a:pt x="90" y="113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40" y="132"/>
                    <a:pt x="151" y="155"/>
                    <a:pt x="164" y="196"/>
                  </a:cubicBezTo>
                  <a:cubicBezTo>
                    <a:pt x="181" y="208"/>
                    <a:pt x="192" y="213"/>
                    <a:pt x="199" y="212"/>
                  </a:cubicBezTo>
                  <a:cubicBezTo>
                    <a:pt x="206" y="209"/>
                    <a:pt x="219" y="202"/>
                    <a:pt x="237" y="190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60" y="193"/>
                    <a:pt x="260" y="193"/>
                    <a:pt x="260" y="193"/>
                  </a:cubicBezTo>
                  <a:cubicBezTo>
                    <a:pt x="262" y="193"/>
                    <a:pt x="262" y="193"/>
                    <a:pt x="262" y="193"/>
                  </a:cubicBezTo>
                  <a:cubicBezTo>
                    <a:pt x="262" y="196"/>
                    <a:pt x="262" y="196"/>
                    <a:pt x="262" y="196"/>
                  </a:cubicBezTo>
                  <a:cubicBezTo>
                    <a:pt x="261" y="200"/>
                    <a:pt x="261" y="200"/>
                    <a:pt x="261" y="200"/>
                  </a:cubicBezTo>
                  <a:cubicBezTo>
                    <a:pt x="255" y="225"/>
                    <a:pt x="250" y="240"/>
                    <a:pt x="245" y="244"/>
                  </a:cubicBezTo>
                  <a:cubicBezTo>
                    <a:pt x="220" y="245"/>
                    <a:pt x="220" y="245"/>
                    <a:pt x="220" y="245"/>
                  </a:cubicBezTo>
                  <a:cubicBezTo>
                    <a:pt x="220" y="246"/>
                    <a:pt x="220" y="246"/>
                    <a:pt x="220" y="246"/>
                  </a:cubicBezTo>
                  <a:cubicBezTo>
                    <a:pt x="220" y="257"/>
                    <a:pt x="213" y="272"/>
                    <a:pt x="199" y="292"/>
                  </a:cubicBezTo>
                  <a:cubicBezTo>
                    <a:pt x="195" y="299"/>
                    <a:pt x="194" y="304"/>
                    <a:pt x="194" y="307"/>
                  </a:cubicBezTo>
                  <a:cubicBezTo>
                    <a:pt x="218" y="324"/>
                    <a:pt x="218" y="324"/>
                    <a:pt x="218" y="324"/>
                  </a:cubicBezTo>
                  <a:cubicBezTo>
                    <a:pt x="224" y="331"/>
                    <a:pt x="229" y="334"/>
                    <a:pt x="234" y="334"/>
                  </a:cubicBezTo>
                  <a:cubicBezTo>
                    <a:pt x="239" y="334"/>
                    <a:pt x="239" y="334"/>
                    <a:pt x="239" y="334"/>
                  </a:cubicBezTo>
                  <a:cubicBezTo>
                    <a:pt x="244" y="352"/>
                    <a:pt x="244" y="352"/>
                    <a:pt x="244" y="352"/>
                  </a:cubicBezTo>
                  <a:cubicBezTo>
                    <a:pt x="256" y="356"/>
                    <a:pt x="256" y="356"/>
                    <a:pt x="256" y="356"/>
                  </a:cubicBezTo>
                  <a:cubicBezTo>
                    <a:pt x="262" y="349"/>
                    <a:pt x="262" y="349"/>
                    <a:pt x="262" y="349"/>
                  </a:cubicBezTo>
                  <a:cubicBezTo>
                    <a:pt x="265" y="346"/>
                    <a:pt x="270" y="344"/>
                    <a:pt x="273" y="345"/>
                  </a:cubicBezTo>
                  <a:cubicBezTo>
                    <a:pt x="283" y="345"/>
                    <a:pt x="292" y="352"/>
                    <a:pt x="302" y="365"/>
                  </a:cubicBezTo>
                  <a:cubicBezTo>
                    <a:pt x="302" y="365"/>
                    <a:pt x="302" y="365"/>
                    <a:pt x="302" y="365"/>
                  </a:cubicBezTo>
                  <a:cubicBezTo>
                    <a:pt x="312" y="378"/>
                    <a:pt x="312" y="378"/>
                    <a:pt x="312" y="378"/>
                  </a:cubicBezTo>
                  <a:cubicBezTo>
                    <a:pt x="313" y="377"/>
                    <a:pt x="313" y="377"/>
                    <a:pt x="313" y="377"/>
                  </a:cubicBezTo>
                  <a:cubicBezTo>
                    <a:pt x="319" y="373"/>
                    <a:pt x="331" y="374"/>
                    <a:pt x="348" y="379"/>
                  </a:cubicBezTo>
                  <a:cubicBezTo>
                    <a:pt x="375" y="385"/>
                    <a:pt x="375" y="385"/>
                    <a:pt x="375" y="385"/>
                  </a:cubicBezTo>
                  <a:cubicBezTo>
                    <a:pt x="401" y="377"/>
                    <a:pt x="401" y="377"/>
                    <a:pt x="401" y="377"/>
                  </a:cubicBezTo>
                  <a:cubicBezTo>
                    <a:pt x="411" y="372"/>
                    <a:pt x="411" y="372"/>
                    <a:pt x="411" y="372"/>
                  </a:cubicBezTo>
                  <a:cubicBezTo>
                    <a:pt x="418" y="366"/>
                    <a:pt x="418" y="366"/>
                    <a:pt x="418" y="366"/>
                  </a:cubicBezTo>
                  <a:cubicBezTo>
                    <a:pt x="412" y="359"/>
                    <a:pt x="412" y="359"/>
                    <a:pt x="412" y="359"/>
                  </a:cubicBezTo>
                  <a:cubicBezTo>
                    <a:pt x="410" y="355"/>
                    <a:pt x="412" y="349"/>
                    <a:pt x="417" y="344"/>
                  </a:cubicBezTo>
                  <a:cubicBezTo>
                    <a:pt x="424" y="339"/>
                    <a:pt x="428" y="334"/>
                    <a:pt x="428" y="327"/>
                  </a:cubicBezTo>
                  <a:cubicBezTo>
                    <a:pt x="428" y="315"/>
                    <a:pt x="428" y="315"/>
                    <a:pt x="428" y="315"/>
                  </a:cubicBezTo>
                  <a:cubicBezTo>
                    <a:pt x="426" y="308"/>
                    <a:pt x="427" y="304"/>
                    <a:pt x="429" y="302"/>
                  </a:cubicBezTo>
                  <a:cubicBezTo>
                    <a:pt x="431" y="298"/>
                    <a:pt x="439" y="296"/>
                    <a:pt x="447" y="293"/>
                  </a:cubicBezTo>
                  <a:cubicBezTo>
                    <a:pt x="461" y="291"/>
                    <a:pt x="478" y="298"/>
                    <a:pt x="498" y="315"/>
                  </a:cubicBezTo>
                  <a:cubicBezTo>
                    <a:pt x="490" y="293"/>
                    <a:pt x="490" y="293"/>
                    <a:pt x="490" y="293"/>
                  </a:cubicBezTo>
                  <a:cubicBezTo>
                    <a:pt x="479" y="278"/>
                    <a:pt x="479" y="278"/>
                    <a:pt x="479" y="278"/>
                  </a:cubicBezTo>
                  <a:cubicBezTo>
                    <a:pt x="477" y="259"/>
                    <a:pt x="477" y="259"/>
                    <a:pt x="477" y="259"/>
                  </a:cubicBezTo>
                  <a:cubicBezTo>
                    <a:pt x="459" y="255"/>
                    <a:pt x="459" y="255"/>
                    <a:pt x="459" y="255"/>
                  </a:cubicBezTo>
                  <a:cubicBezTo>
                    <a:pt x="458" y="255"/>
                    <a:pt x="458" y="255"/>
                    <a:pt x="458" y="255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10" y="227"/>
                    <a:pt x="410" y="227"/>
                    <a:pt x="410" y="227"/>
                  </a:cubicBezTo>
                  <a:cubicBezTo>
                    <a:pt x="387" y="223"/>
                    <a:pt x="387" y="223"/>
                    <a:pt x="387" y="223"/>
                  </a:cubicBezTo>
                  <a:cubicBezTo>
                    <a:pt x="387" y="218"/>
                    <a:pt x="387" y="218"/>
                    <a:pt x="387" y="21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70" y="149"/>
                    <a:pt x="357" y="121"/>
                    <a:pt x="348" y="112"/>
                  </a:cubicBezTo>
                  <a:close/>
                </a:path>
              </a:pathLst>
            </a:custGeom>
            <a:grpFill/>
            <a:ln w="12700">
              <a:noFill/>
              <a:miter lim="800000"/>
            </a:ln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7239" name="Freeform 33"/>
            <p:cNvSpPr/>
            <p:nvPr/>
          </p:nvSpPr>
          <p:spPr bwMode="auto">
            <a:xfrm>
              <a:off x="3470982" y="2163851"/>
              <a:ext cx="438292" cy="612516"/>
            </a:xfrm>
            <a:custGeom>
              <a:avLst/>
              <a:gdLst>
                <a:gd name="T0" fmla="*/ 2147483646 w 463"/>
                <a:gd name="T1" fmla="*/ 2147483646 h 662"/>
                <a:gd name="T2" fmla="*/ 2147483646 w 463"/>
                <a:gd name="T3" fmla="*/ 2147483646 h 662"/>
                <a:gd name="T4" fmla="*/ 2147483646 w 463"/>
                <a:gd name="T5" fmla="*/ 2147483646 h 662"/>
                <a:gd name="T6" fmla="*/ 2147483646 w 463"/>
                <a:gd name="T7" fmla="*/ 2147483646 h 662"/>
                <a:gd name="T8" fmla="*/ 2147483646 w 463"/>
                <a:gd name="T9" fmla="*/ 2147483646 h 662"/>
                <a:gd name="T10" fmla="*/ 2147483646 w 463"/>
                <a:gd name="T11" fmla="*/ 2147483646 h 662"/>
                <a:gd name="T12" fmla="*/ 2147483646 w 463"/>
                <a:gd name="T13" fmla="*/ 2147483646 h 662"/>
                <a:gd name="T14" fmla="*/ 2147483646 w 463"/>
                <a:gd name="T15" fmla="*/ 2147483646 h 662"/>
                <a:gd name="T16" fmla="*/ 2147483646 w 463"/>
                <a:gd name="T17" fmla="*/ 0 h 662"/>
                <a:gd name="T18" fmla="*/ 2147483646 w 463"/>
                <a:gd name="T19" fmla="*/ 2147483646 h 662"/>
                <a:gd name="T20" fmla="*/ 2147483646 w 463"/>
                <a:gd name="T21" fmla="*/ 2147483646 h 662"/>
                <a:gd name="T22" fmla="*/ 2147483646 w 463"/>
                <a:gd name="T23" fmla="*/ 2147483646 h 662"/>
                <a:gd name="T24" fmla="*/ 2147483646 w 463"/>
                <a:gd name="T25" fmla="*/ 2147483646 h 662"/>
                <a:gd name="T26" fmla="*/ 2147483646 w 463"/>
                <a:gd name="T27" fmla="*/ 2147483646 h 662"/>
                <a:gd name="T28" fmla="*/ 2147483646 w 463"/>
                <a:gd name="T29" fmla="*/ 2147483646 h 662"/>
                <a:gd name="T30" fmla="*/ 2147483646 w 463"/>
                <a:gd name="T31" fmla="*/ 2147483646 h 662"/>
                <a:gd name="T32" fmla="*/ 2147483646 w 463"/>
                <a:gd name="T33" fmla="*/ 2147483646 h 662"/>
                <a:gd name="T34" fmla="*/ 2147483646 w 463"/>
                <a:gd name="T35" fmla="*/ 2147483646 h 662"/>
                <a:gd name="T36" fmla="*/ 2147483646 w 463"/>
                <a:gd name="T37" fmla="*/ 2147483646 h 662"/>
                <a:gd name="T38" fmla="*/ 2147483646 w 463"/>
                <a:gd name="T39" fmla="*/ 2147483646 h 662"/>
                <a:gd name="T40" fmla="*/ 2147483646 w 463"/>
                <a:gd name="T41" fmla="*/ 2147483646 h 662"/>
                <a:gd name="T42" fmla="*/ 2147483646 w 463"/>
                <a:gd name="T43" fmla="*/ 2147483646 h 662"/>
                <a:gd name="T44" fmla="*/ 2147483646 w 463"/>
                <a:gd name="T45" fmla="*/ 2147483646 h 662"/>
                <a:gd name="T46" fmla="*/ 2147483646 w 463"/>
                <a:gd name="T47" fmla="*/ 2147483646 h 662"/>
                <a:gd name="T48" fmla="*/ 2147483646 w 463"/>
                <a:gd name="T49" fmla="*/ 2147483646 h 662"/>
                <a:gd name="T50" fmla="*/ 2147483646 w 463"/>
                <a:gd name="T51" fmla="*/ 2147483646 h 662"/>
                <a:gd name="T52" fmla="*/ 2147483646 w 463"/>
                <a:gd name="T53" fmla="*/ 2147483646 h 662"/>
                <a:gd name="T54" fmla="*/ 2147483646 w 463"/>
                <a:gd name="T55" fmla="*/ 2147483646 h 662"/>
                <a:gd name="T56" fmla="*/ 2147483646 w 463"/>
                <a:gd name="T57" fmla="*/ 2147483646 h 662"/>
                <a:gd name="T58" fmla="*/ 2147483646 w 463"/>
                <a:gd name="T59" fmla="*/ 2147483646 h 662"/>
                <a:gd name="T60" fmla="*/ 2147483646 w 463"/>
                <a:gd name="T61" fmla="*/ 2147483646 h 662"/>
                <a:gd name="T62" fmla="*/ 2147483646 w 463"/>
                <a:gd name="T63" fmla="*/ 2147483646 h 662"/>
                <a:gd name="T64" fmla="*/ 2147483646 w 463"/>
                <a:gd name="T65" fmla="*/ 2147483646 h 662"/>
                <a:gd name="T66" fmla="*/ 2147483646 w 463"/>
                <a:gd name="T67" fmla="*/ 2147483646 h 662"/>
                <a:gd name="T68" fmla="*/ 2147483646 w 463"/>
                <a:gd name="T69" fmla="*/ 2147483646 h 662"/>
                <a:gd name="T70" fmla="*/ 2147483646 w 463"/>
                <a:gd name="T71" fmla="*/ 2147483646 h 662"/>
                <a:gd name="T72" fmla="*/ 2147483646 w 463"/>
                <a:gd name="T73" fmla="*/ 2147483646 h 662"/>
                <a:gd name="T74" fmla="*/ 2147483646 w 463"/>
                <a:gd name="T75" fmla="*/ 2147483646 h 662"/>
                <a:gd name="T76" fmla="*/ 2147483646 w 463"/>
                <a:gd name="T77" fmla="*/ 2147483646 h 662"/>
                <a:gd name="T78" fmla="*/ 2147483646 w 463"/>
                <a:gd name="T79" fmla="*/ 2147483646 h 662"/>
                <a:gd name="T80" fmla="*/ 2147483646 w 463"/>
                <a:gd name="T81" fmla="*/ 2147483646 h 662"/>
                <a:gd name="T82" fmla="*/ 2147483646 w 463"/>
                <a:gd name="T83" fmla="*/ 2147483646 h 662"/>
                <a:gd name="T84" fmla="*/ 2147483646 w 463"/>
                <a:gd name="T85" fmla="*/ 2147483646 h 662"/>
                <a:gd name="T86" fmla="*/ 2147483646 w 463"/>
                <a:gd name="T87" fmla="*/ 2147483646 h 662"/>
                <a:gd name="T88" fmla="*/ 2147483646 w 463"/>
                <a:gd name="T89" fmla="*/ 2147483646 h 662"/>
                <a:gd name="T90" fmla="*/ 2147483646 w 463"/>
                <a:gd name="T91" fmla="*/ 2147483646 h 662"/>
                <a:gd name="T92" fmla="*/ 2147483646 w 463"/>
                <a:gd name="T93" fmla="*/ 2147483646 h 662"/>
                <a:gd name="T94" fmla="*/ 2147483646 w 463"/>
                <a:gd name="T95" fmla="*/ 2147483646 h 662"/>
                <a:gd name="T96" fmla="*/ 2147483646 w 463"/>
                <a:gd name="T97" fmla="*/ 2147483646 h 662"/>
                <a:gd name="T98" fmla="*/ 2147483646 w 463"/>
                <a:gd name="T99" fmla="*/ 2147483646 h 662"/>
                <a:gd name="T100" fmla="*/ 2147483646 w 463"/>
                <a:gd name="T101" fmla="*/ 2147483646 h 662"/>
                <a:gd name="T102" fmla="*/ 2147483646 w 463"/>
                <a:gd name="T103" fmla="*/ 2147483646 h 662"/>
                <a:gd name="T104" fmla="*/ 2147483646 w 463"/>
                <a:gd name="T105" fmla="*/ 2147483646 h 6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63"/>
                <a:gd name="T160" fmla="*/ 0 h 662"/>
                <a:gd name="T161" fmla="*/ 463 w 463"/>
                <a:gd name="T162" fmla="*/ 662 h 6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63" h="662">
                  <a:moveTo>
                    <a:pt x="426" y="200"/>
                  </a:moveTo>
                  <a:cubicBezTo>
                    <a:pt x="418" y="196"/>
                    <a:pt x="418" y="196"/>
                    <a:pt x="418" y="196"/>
                  </a:cubicBezTo>
                  <a:cubicBezTo>
                    <a:pt x="418" y="196"/>
                    <a:pt x="418" y="196"/>
                    <a:pt x="418" y="196"/>
                  </a:cubicBezTo>
                  <a:cubicBezTo>
                    <a:pt x="417" y="196"/>
                    <a:pt x="417" y="196"/>
                    <a:pt x="417" y="196"/>
                  </a:cubicBezTo>
                  <a:cubicBezTo>
                    <a:pt x="410" y="189"/>
                    <a:pt x="410" y="189"/>
                    <a:pt x="410" y="189"/>
                  </a:cubicBezTo>
                  <a:cubicBezTo>
                    <a:pt x="381" y="181"/>
                    <a:pt x="381" y="181"/>
                    <a:pt x="381" y="181"/>
                  </a:cubicBezTo>
                  <a:cubicBezTo>
                    <a:pt x="373" y="181"/>
                    <a:pt x="373" y="181"/>
                    <a:pt x="373" y="181"/>
                  </a:cubicBezTo>
                  <a:cubicBezTo>
                    <a:pt x="368" y="183"/>
                    <a:pt x="368" y="183"/>
                    <a:pt x="368" y="183"/>
                  </a:cubicBezTo>
                  <a:cubicBezTo>
                    <a:pt x="357" y="161"/>
                    <a:pt x="357" y="161"/>
                    <a:pt x="357" y="161"/>
                  </a:cubicBezTo>
                  <a:cubicBezTo>
                    <a:pt x="358" y="160"/>
                    <a:pt x="358" y="160"/>
                    <a:pt x="358" y="160"/>
                  </a:cubicBezTo>
                  <a:cubicBezTo>
                    <a:pt x="366" y="149"/>
                    <a:pt x="366" y="149"/>
                    <a:pt x="366" y="149"/>
                  </a:cubicBezTo>
                  <a:cubicBezTo>
                    <a:pt x="366" y="137"/>
                    <a:pt x="366" y="137"/>
                    <a:pt x="366" y="137"/>
                  </a:cubicBezTo>
                  <a:cubicBezTo>
                    <a:pt x="367" y="134"/>
                    <a:pt x="367" y="134"/>
                    <a:pt x="367" y="134"/>
                  </a:cubicBezTo>
                  <a:cubicBezTo>
                    <a:pt x="372" y="126"/>
                    <a:pt x="372" y="126"/>
                    <a:pt x="372" y="126"/>
                  </a:cubicBezTo>
                  <a:cubicBezTo>
                    <a:pt x="368" y="124"/>
                    <a:pt x="368" y="124"/>
                    <a:pt x="368" y="124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25" y="116"/>
                    <a:pt x="325" y="116"/>
                    <a:pt x="325" y="116"/>
                  </a:cubicBezTo>
                  <a:cubicBezTo>
                    <a:pt x="323" y="116"/>
                    <a:pt x="323" y="116"/>
                    <a:pt x="323" y="116"/>
                  </a:cubicBezTo>
                  <a:cubicBezTo>
                    <a:pt x="307" y="101"/>
                    <a:pt x="307" y="101"/>
                    <a:pt x="307" y="101"/>
                  </a:cubicBezTo>
                  <a:cubicBezTo>
                    <a:pt x="307" y="100"/>
                    <a:pt x="307" y="100"/>
                    <a:pt x="307" y="100"/>
                  </a:cubicBezTo>
                  <a:cubicBezTo>
                    <a:pt x="302" y="89"/>
                    <a:pt x="302" y="89"/>
                    <a:pt x="302" y="89"/>
                  </a:cubicBezTo>
                  <a:cubicBezTo>
                    <a:pt x="301" y="86"/>
                    <a:pt x="301" y="86"/>
                    <a:pt x="301" y="86"/>
                  </a:cubicBezTo>
                  <a:cubicBezTo>
                    <a:pt x="309" y="64"/>
                    <a:pt x="309" y="64"/>
                    <a:pt x="309" y="64"/>
                  </a:cubicBezTo>
                  <a:cubicBezTo>
                    <a:pt x="309" y="48"/>
                    <a:pt x="309" y="48"/>
                    <a:pt x="309" y="48"/>
                  </a:cubicBezTo>
                  <a:cubicBezTo>
                    <a:pt x="308" y="44"/>
                    <a:pt x="308" y="44"/>
                    <a:pt x="308" y="44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296" y="56"/>
                    <a:pt x="296" y="56"/>
                    <a:pt x="296" y="56"/>
                  </a:cubicBezTo>
                  <a:cubicBezTo>
                    <a:pt x="294" y="53"/>
                    <a:pt x="294" y="53"/>
                    <a:pt x="294" y="53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75" y="39"/>
                    <a:pt x="275" y="39"/>
                    <a:pt x="275" y="39"/>
                  </a:cubicBezTo>
                  <a:cubicBezTo>
                    <a:pt x="273" y="37"/>
                    <a:pt x="273" y="37"/>
                    <a:pt x="273" y="37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0" y="12"/>
                    <a:pt x="270" y="12"/>
                    <a:pt x="270" y="12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37" y="18"/>
                    <a:pt x="237" y="18"/>
                    <a:pt x="237" y="18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35" y="22"/>
                    <a:pt x="235" y="22"/>
                    <a:pt x="235" y="22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6" y="63"/>
                    <a:pt x="206" y="63"/>
                    <a:pt x="206" y="63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89" y="88"/>
                    <a:pt x="189" y="88"/>
                    <a:pt x="189" y="88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2" y="130"/>
                    <a:pt x="99" y="132"/>
                    <a:pt x="96" y="133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63" y="122"/>
                    <a:pt x="63" y="122"/>
                    <a:pt x="63" y="122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9" y="146"/>
                    <a:pt x="6" y="152"/>
                    <a:pt x="0" y="162"/>
                  </a:cubicBezTo>
                  <a:cubicBezTo>
                    <a:pt x="6" y="186"/>
                    <a:pt x="6" y="186"/>
                    <a:pt x="6" y="186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48" y="243"/>
                    <a:pt x="48" y="243"/>
                    <a:pt x="48" y="243"/>
                  </a:cubicBezTo>
                  <a:cubicBezTo>
                    <a:pt x="48" y="245"/>
                    <a:pt x="48" y="245"/>
                    <a:pt x="48" y="245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46" y="247"/>
                    <a:pt x="46" y="247"/>
                    <a:pt x="46" y="24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6" y="260"/>
                    <a:pt x="36" y="260"/>
                    <a:pt x="36" y="260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7" y="281"/>
                    <a:pt x="17" y="281"/>
                    <a:pt x="17" y="281"/>
                  </a:cubicBezTo>
                  <a:cubicBezTo>
                    <a:pt x="33" y="290"/>
                    <a:pt x="33" y="290"/>
                    <a:pt x="33" y="290"/>
                  </a:cubicBezTo>
                  <a:cubicBezTo>
                    <a:pt x="56" y="295"/>
                    <a:pt x="56" y="295"/>
                    <a:pt x="56" y="295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7"/>
                    <a:pt x="62" y="317"/>
                    <a:pt x="62" y="317"/>
                  </a:cubicBezTo>
                  <a:cubicBezTo>
                    <a:pt x="62" y="318"/>
                    <a:pt x="62" y="318"/>
                    <a:pt x="62" y="318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5"/>
                    <a:pt x="57" y="355"/>
                    <a:pt x="57" y="355"/>
                  </a:cubicBezTo>
                  <a:cubicBezTo>
                    <a:pt x="48" y="371"/>
                    <a:pt x="48" y="371"/>
                    <a:pt x="48" y="371"/>
                  </a:cubicBezTo>
                  <a:cubicBezTo>
                    <a:pt x="48" y="374"/>
                    <a:pt x="48" y="374"/>
                    <a:pt x="48" y="374"/>
                  </a:cubicBezTo>
                  <a:cubicBezTo>
                    <a:pt x="46" y="374"/>
                    <a:pt x="46" y="374"/>
                    <a:pt x="46" y="374"/>
                  </a:cubicBezTo>
                  <a:cubicBezTo>
                    <a:pt x="20" y="378"/>
                    <a:pt x="20" y="378"/>
                    <a:pt x="20" y="378"/>
                  </a:cubicBezTo>
                  <a:cubicBezTo>
                    <a:pt x="20" y="389"/>
                    <a:pt x="20" y="389"/>
                    <a:pt x="20" y="389"/>
                  </a:cubicBezTo>
                  <a:cubicBezTo>
                    <a:pt x="12" y="412"/>
                    <a:pt x="12" y="412"/>
                    <a:pt x="12" y="412"/>
                  </a:cubicBezTo>
                  <a:cubicBezTo>
                    <a:pt x="9" y="438"/>
                    <a:pt x="9" y="438"/>
                    <a:pt x="9" y="438"/>
                  </a:cubicBezTo>
                  <a:cubicBezTo>
                    <a:pt x="15" y="453"/>
                    <a:pt x="15" y="453"/>
                    <a:pt x="15" y="453"/>
                  </a:cubicBezTo>
                  <a:cubicBezTo>
                    <a:pt x="47" y="473"/>
                    <a:pt x="47" y="473"/>
                    <a:pt x="47" y="473"/>
                  </a:cubicBezTo>
                  <a:cubicBezTo>
                    <a:pt x="48" y="474"/>
                    <a:pt x="48" y="474"/>
                    <a:pt x="48" y="474"/>
                  </a:cubicBezTo>
                  <a:cubicBezTo>
                    <a:pt x="62" y="498"/>
                    <a:pt x="62" y="498"/>
                    <a:pt x="62" y="498"/>
                  </a:cubicBezTo>
                  <a:cubicBezTo>
                    <a:pt x="62" y="499"/>
                    <a:pt x="62" y="499"/>
                    <a:pt x="62" y="499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2" y="501"/>
                    <a:pt x="62" y="501"/>
                    <a:pt x="62" y="501"/>
                  </a:cubicBezTo>
                  <a:cubicBezTo>
                    <a:pt x="45" y="538"/>
                    <a:pt x="45" y="538"/>
                    <a:pt x="45" y="53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30" y="572"/>
                    <a:pt x="30" y="572"/>
                    <a:pt x="30" y="572"/>
                  </a:cubicBezTo>
                  <a:cubicBezTo>
                    <a:pt x="26" y="591"/>
                    <a:pt x="26" y="591"/>
                    <a:pt x="26" y="591"/>
                  </a:cubicBezTo>
                  <a:cubicBezTo>
                    <a:pt x="25" y="594"/>
                    <a:pt x="25" y="594"/>
                    <a:pt x="25" y="594"/>
                  </a:cubicBezTo>
                  <a:cubicBezTo>
                    <a:pt x="25" y="595"/>
                    <a:pt x="25" y="595"/>
                    <a:pt x="25" y="595"/>
                  </a:cubicBezTo>
                  <a:cubicBezTo>
                    <a:pt x="20" y="599"/>
                    <a:pt x="17" y="603"/>
                    <a:pt x="15" y="609"/>
                  </a:cubicBezTo>
                  <a:cubicBezTo>
                    <a:pt x="14" y="611"/>
                    <a:pt x="14" y="614"/>
                    <a:pt x="16" y="616"/>
                  </a:cubicBezTo>
                  <a:cubicBezTo>
                    <a:pt x="17" y="617"/>
                    <a:pt x="17" y="617"/>
                    <a:pt x="17" y="617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33" y="637"/>
                    <a:pt x="33" y="637"/>
                    <a:pt x="33" y="637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40"/>
                    <a:pt x="36" y="640"/>
                    <a:pt x="36" y="640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8" y="651"/>
                    <a:pt x="38" y="651"/>
                    <a:pt x="38" y="651"/>
                  </a:cubicBezTo>
                  <a:cubicBezTo>
                    <a:pt x="47" y="654"/>
                    <a:pt x="47" y="654"/>
                    <a:pt x="47" y="654"/>
                  </a:cubicBezTo>
                  <a:cubicBezTo>
                    <a:pt x="85" y="662"/>
                    <a:pt x="85" y="662"/>
                    <a:pt x="85" y="662"/>
                  </a:cubicBezTo>
                  <a:cubicBezTo>
                    <a:pt x="98" y="662"/>
                    <a:pt x="110" y="659"/>
                    <a:pt x="122" y="654"/>
                  </a:cubicBezTo>
                  <a:cubicBezTo>
                    <a:pt x="135" y="648"/>
                    <a:pt x="147" y="647"/>
                    <a:pt x="159" y="649"/>
                  </a:cubicBezTo>
                  <a:cubicBezTo>
                    <a:pt x="161" y="642"/>
                    <a:pt x="161" y="642"/>
                    <a:pt x="161" y="642"/>
                  </a:cubicBezTo>
                  <a:cubicBezTo>
                    <a:pt x="149" y="614"/>
                    <a:pt x="149" y="614"/>
                    <a:pt x="149" y="614"/>
                  </a:cubicBezTo>
                  <a:cubicBezTo>
                    <a:pt x="148" y="611"/>
                    <a:pt x="148" y="611"/>
                    <a:pt x="148" y="611"/>
                  </a:cubicBezTo>
                  <a:cubicBezTo>
                    <a:pt x="149" y="611"/>
                    <a:pt x="149" y="611"/>
                    <a:pt x="149" y="611"/>
                  </a:cubicBezTo>
                  <a:cubicBezTo>
                    <a:pt x="209" y="528"/>
                    <a:pt x="209" y="528"/>
                    <a:pt x="209" y="528"/>
                  </a:cubicBezTo>
                  <a:cubicBezTo>
                    <a:pt x="273" y="466"/>
                    <a:pt x="273" y="466"/>
                    <a:pt x="273" y="466"/>
                  </a:cubicBezTo>
                  <a:cubicBezTo>
                    <a:pt x="274" y="466"/>
                    <a:pt x="274" y="466"/>
                    <a:pt x="274" y="466"/>
                  </a:cubicBezTo>
                  <a:cubicBezTo>
                    <a:pt x="294" y="458"/>
                    <a:pt x="294" y="458"/>
                    <a:pt x="294" y="458"/>
                  </a:cubicBezTo>
                  <a:cubicBezTo>
                    <a:pt x="305" y="447"/>
                    <a:pt x="305" y="447"/>
                    <a:pt x="305" y="447"/>
                  </a:cubicBezTo>
                  <a:cubicBezTo>
                    <a:pt x="305" y="446"/>
                    <a:pt x="305" y="446"/>
                    <a:pt x="305" y="446"/>
                  </a:cubicBezTo>
                  <a:cubicBezTo>
                    <a:pt x="313" y="439"/>
                    <a:pt x="321" y="435"/>
                    <a:pt x="329" y="432"/>
                  </a:cubicBezTo>
                  <a:cubicBezTo>
                    <a:pt x="323" y="427"/>
                    <a:pt x="323" y="427"/>
                    <a:pt x="323" y="427"/>
                  </a:cubicBezTo>
                  <a:cubicBezTo>
                    <a:pt x="309" y="413"/>
                    <a:pt x="309" y="413"/>
                    <a:pt x="309" y="413"/>
                  </a:cubicBezTo>
                  <a:cubicBezTo>
                    <a:pt x="309" y="412"/>
                    <a:pt x="309" y="412"/>
                    <a:pt x="309" y="412"/>
                  </a:cubicBezTo>
                  <a:cubicBezTo>
                    <a:pt x="308" y="412"/>
                    <a:pt x="308" y="412"/>
                    <a:pt x="308" y="412"/>
                  </a:cubicBezTo>
                  <a:cubicBezTo>
                    <a:pt x="297" y="399"/>
                    <a:pt x="297" y="399"/>
                    <a:pt x="297" y="399"/>
                  </a:cubicBezTo>
                  <a:cubicBezTo>
                    <a:pt x="296" y="397"/>
                    <a:pt x="296" y="397"/>
                    <a:pt x="296" y="397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288" y="392"/>
                    <a:pt x="288" y="392"/>
                    <a:pt x="288" y="392"/>
                  </a:cubicBezTo>
                  <a:cubicBezTo>
                    <a:pt x="258" y="385"/>
                    <a:pt x="258" y="385"/>
                    <a:pt x="258" y="385"/>
                  </a:cubicBezTo>
                  <a:cubicBezTo>
                    <a:pt x="247" y="379"/>
                    <a:pt x="239" y="373"/>
                    <a:pt x="237" y="366"/>
                  </a:cubicBezTo>
                  <a:cubicBezTo>
                    <a:pt x="231" y="347"/>
                    <a:pt x="229" y="330"/>
                    <a:pt x="230" y="315"/>
                  </a:cubicBezTo>
                  <a:cubicBezTo>
                    <a:pt x="226" y="320"/>
                    <a:pt x="220" y="321"/>
                    <a:pt x="215" y="321"/>
                  </a:cubicBezTo>
                  <a:cubicBezTo>
                    <a:pt x="193" y="316"/>
                    <a:pt x="193" y="316"/>
                    <a:pt x="193" y="316"/>
                  </a:cubicBezTo>
                  <a:cubicBezTo>
                    <a:pt x="178" y="305"/>
                    <a:pt x="178" y="305"/>
                    <a:pt x="178" y="305"/>
                  </a:cubicBezTo>
                  <a:cubicBezTo>
                    <a:pt x="160" y="301"/>
                    <a:pt x="160" y="301"/>
                    <a:pt x="160" y="301"/>
                  </a:cubicBezTo>
                  <a:cubicBezTo>
                    <a:pt x="152" y="301"/>
                    <a:pt x="152" y="301"/>
                    <a:pt x="152" y="301"/>
                  </a:cubicBezTo>
                  <a:cubicBezTo>
                    <a:pt x="147" y="301"/>
                    <a:pt x="140" y="299"/>
                    <a:pt x="136" y="295"/>
                  </a:cubicBezTo>
                  <a:cubicBezTo>
                    <a:pt x="130" y="291"/>
                    <a:pt x="126" y="286"/>
                    <a:pt x="125" y="282"/>
                  </a:cubicBezTo>
                  <a:cubicBezTo>
                    <a:pt x="123" y="274"/>
                    <a:pt x="125" y="268"/>
                    <a:pt x="133" y="263"/>
                  </a:cubicBezTo>
                  <a:cubicBezTo>
                    <a:pt x="140" y="258"/>
                    <a:pt x="149" y="249"/>
                    <a:pt x="156" y="239"/>
                  </a:cubicBezTo>
                  <a:cubicBezTo>
                    <a:pt x="149" y="229"/>
                    <a:pt x="145" y="220"/>
                    <a:pt x="149" y="210"/>
                  </a:cubicBezTo>
                  <a:cubicBezTo>
                    <a:pt x="150" y="209"/>
                    <a:pt x="150" y="209"/>
                    <a:pt x="150" y="209"/>
                  </a:cubicBezTo>
                  <a:cubicBezTo>
                    <a:pt x="151" y="204"/>
                    <a:pt x="159" y="200"/>
                    <a:pt x="175" y="195"/>
                  </a:cubicBezTo>
                  <a:cubicBezTo>
                    <a:pt x="176" y="189"/>
                    <a:pt x="178" y="186"/>
                    <a:pt x="180" y="185"/>
                  </a:cubicBezTo>
                  <a:cubicBezTo>
                    <a:pt x="196" y="186"/>
                    <a:pt x="196" y="186"/>
                    <a:pt x="196" y="186"/>
                  </a:cubicBezTo>
                  <a:cubicBezTo>
                    <a:pt x="194" y="184"/>
                    <a:pt x="194" y="184"/>
                    <a:pt x="194" y="184"/>
                  </a:cubicBezTo>
                  <a:cubicBezTo>
                    <a:pt x="183" y="178"/>
                    <a:pt x="180" y="170"/>
                    <a:pt x="186" y="162"/>
                  </a:cubicBezTo>
                  <a:cubicBezTo>
                    <a:pt x="194" y="156"/>
                    <a:pt x="194" y="156"/>
                    <a:pt x="194" y="156"/>
                  </a:cubicBezTo>
                  <a:cubicBezTo>
                    <a:pt x="204" y="152"/>
                    <a:pt x="215" y="153"/>
                    <a:pt x="227" y="160"/>
                  </a:cubicBezTo>
                  <a:cubicBezTo>
                    <a:pt x="251" y="177"/>
                    <a:pt x="251" y="177"/>
                    <a:pt x="251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81" y="183"/>
                    <a:pt x="281" y="183"/>
                    <a:pt x="281" y="183"/>
                  </a:cubicBezTo>
                  <a:cubicBezTo>
                    <a:pt x="283" y="191"/>
                    <a:pt x="283" y="191"/>
                    <a:pt x="283" y="191"/>
                  </a:cubicBezTo>
                  <a:cubicBezTo>
                    <a:pt x="283" y="197"/>
                    <a:pt x="279" y="200"/>
                    <a:pt x="275" y="200"/>
                  </a:cubicBezTo>
                  <a:cubicBezTo>
                    <a:pt x="270" y="200"/>
                    <a:pt x="268" y="205"/>
                    <a:pt x="267" y="211"/>
                  </a:cubicBezTo>
                  <a:cubicBezTo>
                    <a:pt x="277" y="237"/>
                    <a:pt x="277" y="237"/>
                    <a:pt x="277" y="237"/>
                  </a:cubicBezTo>
                  <a:cubicBezTo>
                    <a:pt x="284" y="227"/>
                    <a:pt x="290" y="222"/>
                    <a:pt x="296" y="221"/>
                  </a:cubicBezTo>
                  <a:cubicBezTo>
                    <a:pt x="300" y="221"/>
                    <a:pt x="304" y="223"/>
                    <a:pt x="307" y="227"/>
                  </a:cubicBezTo>
                  <a:cubicBezTo>
                    <a:pt x="310" y="233"/>
                    <a:pt x="313" y="242"/>
                    <a:pt x="315" y="252"/>
                  </a:cubicBezTo>
                  <a:cubicBezTo>
                    <a:pt x="316" y="263"/>
                    <a:pt x="320" y="273"/>
                    <a:pt x="323" y="278"/>
                  </a:cubicBezTo>
                  <a:cubicBezTo>
                    <a:pt x="331" y="290"/>
                    <a:pt x="331" y="290"/>
                    <a:pt x="331" y="290"/>
                  </a:cubicBezTo>
                  <a:cubicBezTo>
                    <a:pt x="344" y="305"/>
                    <a:pt x="351" y="317"/>
                    <a:pt x="353" y="327"/>
                  </a:cubicBezTo>
                  <a:cubicBezTo>
                    <a:pt x="395" y="321"/>
                    <a:pt x="395" y="321"/>
                    <a:pt x="395" y="321"/>
                  </a:cubicBezTo>
                  <a:cubicBezTo>
                    <a:pt x="412" y="312"/>
                    <a:pt x="412" y="312"/>
                    <a:pt x="412" y="312"/>
                  </a:cubicBezTo>
                  <a:cubicBezTo>
                    <a:pt x="429" y="291"/>
                    <a:pt x="429" y="291"/>
                    <a:pt x="429" y="291"/>
                  </a:cubicBezTo>
                  <a:cubicBezTo>
                    <a:pt x="437" y="271"/>
                    <a:pt x="437" y="271"/>
                    <a:pt x="437" y="271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37" y="268"/>
                    <a:pt x="437" y="268"/>
                    <a:pt x="437" y="268"/>
                  </a:cubicBezTo>
                  <a:cubicBezTo>
                    <a:pt x="442" y="247"/>
                    <a:pt x="442" y="247"/>
                    <a:pt x="442" y="247"/>
                  </a:cubicBezTo>
                  <a:cubicBezTo>
                    <a:pt x="442" y="246"/>
                    <a:pt x="442" y="246"/>
                    <a:pt x="442" y="246"/>
                  </a:cubicBezTo>
                  <a:cubicBezTo>
                    <a:pt x="443" y="244"/>
                    <a:pt x="443" y="244"/>
                    <a:pt x="443" y="244"/>
                  </a:cubicBezTo>
                  <a:cubicBezTo>
                    <a:pt x="444" y="244"/>
                    <a:pt x="444" y="244"/>
                    <a:pt x="444" y="244"/>
                  </a:cubicBezTo>
                  <a:cubicBezTo>
                    <a:pt x="460" y="234"/>
                    <a:pt x="460" y="234"/>
                    <a:pt x="460" y="234"/>
                  </a:cubicBezTo>
                  <a:cubicBezTo>
                    <a:pt x="463" y="232"/>
                    <a:pt x="463" y="232"/>
                    <a:pt x="463" y="232"/>
                  </a:cubicBezTo>
                  <a:cubicBezTo>
                    <a:pt x="462" y="230"/>
                    <a:pt x="462" y="230"/>
                    <a:pt x="462" y="230"/>
                  </a:cubicBezTo>
                  <a:cubicBezTo>
                    <a:pt x="436" y="222"/>
                    <a:pt x="436" y="222"/>
                    <a:pt x="436" y="222"/>
                  </a:cubicBezTo>
                  <a:cubicBezTo>
                    <a:pt x="434" y="222"/>
                    <a:pt x="434" y="222"/>
                    <a:pt x="434" y="222"/>
                  </a:cubicBezTo>
                  <a:cubicBezTo>
                    <a:pt x="434" y="221"/>
                    <a:pt x="434" y="221"/>
                    <a:pt x="434" y="221"/>
                  </a:cubicBezTo>
                  <a:cubicBezTo>
                    <a:pt x="428" y="205"/>
                    <a:pt x="428" y="205"/>
                    <a:pt x="428" y="205"/>
                  </a:cubicBezTo>
                  <a:lnTo>
                    <a:pt x="426" y="200"/>
                  </a:lnTo>
                  <a:close/>
                </a:path>
              </a:pathLst>
            </a:custGeom>
            <a:grpFill/>
            <a:ln w="12700">
              <a:noFill/>
              <a:miter lim="800000"/>
            </a:ln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7240" name="Freeform 34"/>
            <p:cNvSpPr/>
            <p:nvPr/>
          </p:nvSpPr>
          <p:spPr bwMode="auto">
            <a:xfrm>
              <a:off x="3268693" y="2752520"/>
              <a:ext cx="465877" cy="445602"/>
            </a:xfrm>
            <a:custGeom>
              <a:avLst/>
              <a:gdLst>
                <a:gd name="T0" fmla="*/ 2147483646 w 491"/>
                <a:gd name="T1" fmla="*/ 2147483646 h 483"/>
                <a:gd name="T2" fmla="*/ 2147483646 w 491"/>
                <a:gd name="T3" fmla="*/ 2147483646 h 483"/>
                <a:gd name="T4" fmla="*/ 2147483646 w 491"/>
                <a:gd name="T5" fmla="*/ 2147483646 h 483"/>
                <a:gd name="T6" fmla="*/ 2147483646 w 491"/>
                <a:gd name="T7" fmla="*/ 2147483646 h 483"/>
                <a:gd name="T8" fmla="*/ 2147483646 w 491"/>
                <a:gd name="T9" fmla="*/ 2147483646 h 483"/>
                <a:gd name="T10" fmla="*/ 2147483646 w 491"/>
                <a:gd name="T11" fmla="*/ 2147483646 h 483"/>
                <a:gd name="T12" fmla="*/ 2147483646 w 491"/>
                <a:gd name="T13" fmla="*/ 2147483646 h 483"/>
                <a:gd name="T14" fmla="*/ 2147483646 w 491"/>
                <a:gd name="T15" fmla="*/ 2147483646 h 483"/>
                <a:gd name="T16" fmla="*/ 2147483646 w 491"/>
                <a:gd name="T17" fmla="*/ 2147483646 h 483"/>
                <a:gd name="T18" fmla="*/ 2147483646 w 491"/>
                <a:gd name="T19" fmla="*/ 2147483646 h 483"/>
                <a:gd name="T20" fmla="*/ 2147483646 w 491"/>
                <a:gd name="T21" fmla="*/ 2147483646 h 483"/>
                <a:gd name="T22" fmla="*/ 2147483646 w 491"/>
                <a:gd name="T23" fmla="*/ 2147483646 h 483"/>
                <a:gd name="T24" fmla="*/ 2147483646 w 491"/>
                <a:gd name="T25" fmla="*/ 2147483646 h 483"/>
                <a:gd name="T26" fmla="*/ 2147483646 w 491"/>
                <a:gd name="T27" fmla="*/ 2147483646 h 483"/>
                <a:gd name="T28" fmla="*/ 2147483646 w 491"/>
                <a:gd name="T29" fmla="*/ 2147483646 h 483"/>
                <a:gd name="T30" fmla="*/ 2147483646 w 491"/>
                <a:gd name="T31" fmla="*/ 2147483646 h 483"/>
                <a:gd name="T32" fmla="*/ 2147483646 w 491"/>
                <a:gd name="T33" fmla="*/ 2147483646 h 483"/>
                <a:gd name="T34" fmla="*/ 2147483646 w 491"/>
                <a:gd name="T35" fmla="*/ 2147483646 h 483"/>
                <a:gd name="T36" fmla="*/ 2147483646 w 491"/>
                <a:gd name="T37" fmla="*/ 2147483646 h 483"/>
                <a:gd name="T38" fmla="*/ 2147483646 w 491"/>
                <a:gd name="T39" fmla="*/ 2147483646 h 483"/>
                <a:gd name="T40" fmla="*/ 2147483646 w 491"/>
                <a:gd name="T41" fmla="*/ 2147483646 h 483"/>
                <a:gd name="T42" fmla="*/ 2147483646 w 491"/>
                <a:gd name="T43" fmla="*/ 2147483646 h 483"/>
                <a:gd name="T44" fmla="*/ 2147483646 w 491"/>
                <a:gd name="T45" fmla="*/ 2147483646 h 483"/>
                <a:gd name="T46" fmla="*/ 2147483646 w 491"/>
                <a:gd name="T47" fmla="*/ 2147483646 h 483"/>
                <a:gd name="T48" fmla="*/ 2147483646 w 491"/>
                <a:gd name="T49" fmla="*/ 2147483646 h 483"/>
                <a:gd name="T50" fmla="*/ 2147483646 w 491"/>
                <a:gd name="T51" fmla="*/ 2147483646 h 483"/>
                <a:gd name="T52" fmla="*/ 2147483646 w 491"/>
                <a:gd name="T53" fmla="*/ 2147483646 h 483"/>
                <a:gd name="T54" fmla="*/ 2147483646 w 491"/>
                <a:gd name="T55" fmla="*/ 2147483646 h 483"/>
                <a:gd name="T56" fmla="*/ 2147483646 w 491"/>
                <a:gd name="T57" fmla="*/ 2147483646 h 483"/>
                <a:gd name="T58" fmla="*/ 2147483646 w 491"/>
                <a:gd name="T59" fmla="*/ 2147483646 h 483"/>
                <a:gd name="T60" fmla="*/ 2147483646 w 491"/>
                <a:gd name="T61" fmla="*/ 2147483646 h 483"/>
                <a:gd name="T62" fmla="*/ 2147483646 w 491"/>
                <a:gd name="T63" fmla="*/ 2147483646 h 483"/>
                <a:gd name="T64" fmla="*/ 2147483646 w 491"/>
                <a:gd name="T65" fmla="*/ 2147483646 h 483"/>
                <a:gd name="T66" fmla="*/ 2147483646 w 491"/>
                <a:gd name="T67" fmla="*/ 2147483646 h 483"/>
                <a:gd name="T68" fmla="*/ 2147483646 w 491"/>
                <a:gd name="T69" fmla="*/ 2147483646 h 483"/>
                <a:gd name="T70" fmla="*/ 2147483646 w 491"/>
                <a:gd name="T71" fmla="*/ 2147483646 h 483"/>
                <a:gd name="T72" fmla="*/ 2147483646 w 491"/>
                <a:gd name="T73" fmla="*/ 2147483646 h 483"/>
                <a:gd name="T74" fmla="*/ 2147483646 w 491"/>
                <a:gd name="T75" fmla="*/ 2147483646 h 483"/>
                <a:gd name="T76" fmla="*/ 2147483646 w 491"/>
                <a:gd name="T77" fmla="*/ 0 h 483"/>
                <a:gd name="T78" fmla="*/ 2147483646 w 491"/>
                <a:gd name="T79" fmla="*/ 2147483646 h 483"/>
                <a:gd name="T80" fmla="*/ 2147483646 w 491"/>
                <a:gd name="T81" fmla="*/ 2147483646 h 483"/>
                <a:gd name="T82" fmla="*/ 2147483646 w 491"/>
                <a:gd name="T83" fmla="*/ 2147483646 h 483"/>
                <a:gd name="T84" fmla="*/ 2147483646 w 491"/>
                <a:gd name="T85" fmla="*/ 2147483646 h 483"/>
                <a:gd name="T86" fmla="*/ 2147483646 w 491"/>
                <a:gd name="T87" fmla="*/ 2147483646 h 483"/>
                <a:gd name="T88" fmla="*/ 2147483646 w 491"/>
                <a:gd name="T89" fmla="*/ 2147483646 h 483"/>
                <a:gd name="T90" fmla="*/ 2147483646 w 491"/>
                <a:gd name="T91" fmla="*/ 2147483646 h 48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91"/>
                <a:gd name="T139" fmla="*/ 0 h 483"/>
                <a:gd name="T140" fmla="*/ 491 w 491"/>
                <a:gd name="T141" fmla="*/ 483 h 48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91" h="483">
                  <a:moveTo>
                    <a:pt x="109" y="159"/>
                  </a:moveTo>
                  <a:cubicBezTo>
                    <a:pt x="108" y="159"/>
                    <a:pt x="108" y="159"/>
                    <a:pt x="108" y="159"/>
                  </a:cubicBezTo>
                  <a:cubicBezTo>
                    <a:pt x="28" y="192"/>
                    <a:pt x="28" y="192"/>
                    <a:pt x="28" y="192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0" y="251"/>
                    <a:pt x="4" y="272"/>
                    <a:pt x="16" y="278"/>
                  </a:cubicBezTo>
                  <a:cubicBezTo>
                    <a:pt x="40" y="293"/>
                    <a:pt x="40" y="293"/>
                    <a:pt x="40" y="293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41" y="294"/>
                    <a:pt x="41" y="294"/>
                    <a:pt x="41" y="294"/>
                  </a:cubicBezTo>
                  <a:cubicBezTo>
                    <a:pt x="47" y="333"/>
                    <a:pt x="47" y="333"/>
                    <a:pt x="47" y="333"/>
                  </a:cubicBezTo>
                  <a:cubicBezTo>
                    <a:pt x="67" y="360"/>
                    <a:pt x="81" y="373"/>
                    <a:pt x="88" y="377"/>
                  </a:cubicBezTo>
                  <a:cubicBezTo>
                    <a:pt x="111" y="382"/>
                    <a:pt x="111" y="382"/>
                    <a:pt x="111" y="382"/>
                  </a:cubicBezTo>
                  <a:cubicBezTo>
                    <a:pt x="115" y="383"/>
                    <a:pt x="115" y="383"/>
                    <a:pt x="115" y="383"/>
                  </a:cubicBezTo>
                  <a:cubicBezTo>
                    <a:pt x="115" y="384"/>
                    <a:pt x="115" y="384"/>
                    <a:pt x="115" y="384"/>
                  </a:cubicBezTo>
                  <a:cubicBezTo>
                    <a:pt x="118" y="388"/>
                    <a:pt x="125" y="392"/>
                    <a:pt x="139" y="397"/>
                  </a:cubicBezTo>
                  <a:cubicBezTo>
                    <a:pt x="202" y="400"/>
                    <a:pt x="202" y="400"/>
                    <a:pt x="202" y="400"/>
                  </a:cubicBezTo>
                  <a:cubicBezTo>
                    <a:pt x="249" y="400"/>
                    <a:pt x="275" y="403"/>
                    <a:pt x="280" y="408"/>
                  </a:cubicBezTo>
                  <a:cubicBezTo>
                    <a:pt x="286" y="412"/>
                    <a:pt x="287" y="423"/>
                    <a:pt x="286" y="439"/>
                  </a:cubicBezTo>
                  <a:cubicBezTo>
                    <a:pt x="285" y="449"/>
                    <a:pt x="286" y="456"/>
                    <a:pt x="287" y="457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28" y="445"/>
                    <a:pt x="338" y="445"/>
                    <a:pt x="344" y="450"/>
                  </a:cubicBezTo>
                  <a:cubicBezTo>
                    <a:pt x="352" y="461"/>
                    <a:pt x="352" y="461"/>
                    <a:pt x="352" y="461"/>
                  </a:cubicBezTo>
                  <a:cubicBezTo>
                    <a:pt x="365" y="477"/>
                    <a:pt x="373" y="483"/>
                    <a:pt x="375" y="482"/>
                  </a:cubicBezTo>
                  <a:cubicBezTo>
                    <a:pt x="382" y="480"/>
                    <a:pt x="389" y="474"/>
                    <a:pt x="396" y="463"/>
                  </a:cubicBezTo>
                  <a:cubicBezTo>
                    <a:pt x="399" y="460"/>
                    <a:pt x="399" y="460"/>
                    <a:pt x="399" y="460"/>
                  </a:cubicBezTo>
                  <a:cubicBezTo>
                    <a:pt x="418" y="472"/>
                    <a:pt x="418" y="472"/>
                    <a:pt x="418" y="472"/>
                  </a:cubicBezTo>
                  <a:cubicBezTo>
                    <a:pt x="429" y="462"/>
                    <a:pt x="429" y="462"/>
                    <a:pt x="429" y="462"/>
                  </a:cubicBezTo>
                  <a:cubicBezTo>
                    <a:pt x="432" y="447"/>
                    <a:pt x="440" y="440"/>
                    <a:pt x="452" y="439"/>
                  </a:cubicBezTo>
                  <a:cubicBezTo>
                    <a:pt x="458" y="437"/>
                    <a:pt x="458" y="437"/>
                    <a:pt x="458" y="437"/>
                  </a:cubicBezTo>
                  <a:cubicBezTo>
                    <a:pt x="456" y="432"/>
                    <a:pt x="456" y="432"/>
                    <a:pt x="456" y="432"/>
                  </a:cubicBezTo>
                  <a:cubicBezTo>
                    <a:pt x="453" y="430"/>
                    <a:pt x="453" y="430"/>
                    <a:pt x="453" y="430"/>
                  </a:cubicBezTo>
                  <a:cubicBezTo>
                    <a:pt x="454" y="429"/>
                    <a:pt x="454" y="429"/>
                    <a:pt x="454" y="429"/>
                  </a:cubicBezTo>
                  <a:cubicBezTo>
                    <a:pt x="456" y="403"/>
                    <a:pt x="456" y="403"/>
                    <a:pt x="456" y="403"/>
                  </a:cubicBezTo>
                  <a:cubicBezTo>
                    <a:pt x="447" y="390"/>
                    <a:pt x="437" y="386"/>
                    <a:pt x="425" y="388"/>
                  </a:cubicBezTo>
                  <a:cubicBezTo>
                    <a:pt x="413" y="391"/>
                    <a:pt x="405" y="391"/>
                    <a:pt x="402" y="387"/>
                  </a:cubicBezTo>
                  <a:cubicBezTo>
                    <a:pt x="400" y="384"/>
                    <a:pt x="400" y="382"/>
                    <a:pt x="400" y="378"/>
                  </a:cubicBezTo>
                  <a:cubicBezTo>
                    <a:pt x="392" y="365"/>
                    <a:pt x="385" y="354"/>
                    <a:pt x="375" y="345"/>
                  </a:cubicBezTo>
                  <a:cubicBezTo>
                    <a:pt x="363" y="334"/>
                    <a:pt x="359" y="325"/>
                    <a:pt x="363" y="315"/>
                  </a:cubicBezTo>
                  <a:cubicBezTo>
                    <a:pt x="365" y="312"/>
                    <a:pt x="365" y="312"/>
                    <a:pt x="365" y="312"/>
                  </a:cubicBezTo>
                  <a:cubicBezTo>
                    <a:pt x="394" y="317"/>
                    <a:pt x="394" y="317"/>
                    <a:pt x="394" y="317"/>
                  </a:cubicBezTo>
                  <a:cubicBezTo>
                    <a:pt x="392" y="299"/>
                    <a:pt x="392" y="299"/>
                    <a:pt x="392" y="299"/>
                  </a:cubicBezTo>
                  <a:cubicBezTo>
                    <a:pt x="391" y="289"/>
                    <a:pt x="392" y="282"/>
                    <a:pt x="397" y="276"/>
                  </a:cubicBezTo>
                  <a:cubicBezTo>
                    <a:pt x="400" y="272"/>
                    <a:pt x="405" y="270"/>
                    <a:pt x="410" y="269"/>
                  </a:cubicBezTo>
                  <a:cubicBezTo>
                    <a:pt x="423" y="265"/>
                    <a:pt x="423" y="265"/>
                    <a:pt x="423" y="265"/>
                  </a:cubicBezTo>
                  <a:cubicBezTo>
                    <a:pt x="423" y="259"/>
                    <a:pt x="423" y="259"/>
                    <a:pt x="423" y="259"/>
                  </a:cubicBezTo>
                  <a:cubicBezTo>
                    <a:pt x="413" y="239"/>
                    <a:pt x="410" y="225"/>
                    <a:pt x="414" y="218"/>
                  </a:cubicBezTo>
                  <a:cubicBezTo>
                    <a:pt x="421" y="213"/>
                    <a:pt x="421" y="213"/>
                    <a:pt x="421" y="213"/>
                  </a:cubicBezTo>
                  <a:cubicBezTo>
                    <a:pt x="424" y="212"/>
                    <a:pt x="434" y="214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50" y="220"/>
                    <a:pt x="450" y="220"/>
                    <a:pt x="450" y="220"/>
                  </a:cubicBezTo>
                  <a:cubicBezTo>
                    <a:pt x="450" y="222"/>
                    <a:pt x="450" y="222"/>
                    <a:pt x="450" y="222"/>
                  </a:cubicBezTo>
                  <a:cubicBezTo>
                    <a:pt x="462" y="236"/>
                    <a:pt x="468" y="245"/>
                    <a:pt x="471" y="247"/>
                  </a:cubicBezTo>
                  <a:cubicBezTo>
                    <a:pt x="491" y="214"/>
                    <a:pt x="491" y="214"/>
                    <a:pt x="491" y="214"/>
                  </a:cubicBezTo>
                  <a:cubicBezTo>
                    <a:pt x="473" y="192"/>
                    <a:pt x="464" y="176"/>
                    <a:pt x="461" y="170"/>
                  </a:cubicBezTo>
                  <a:cubicBezTo>
                    <a:pt x="445" y="180"/>
                    <a:pt x="445" y="180"/>
                    <a:pt x="445" y="180"/>
                  </a:cubicBezTo>
                  <a:cubicBezTo>
                    <a:pt x="443" y="178"/>
                    <a:pt x="443" y="178"/>
                    <a:pt x="443" y="178"/>
                  </a:cubicBezTo>
                  <a:cubicBezTo>
                    <a:pt x="401" y="168"/>
                    <a:pt x="401" y="168"/>
                    <a:pt x="401" y="168"/>
                  </a:cubicBezTo>
                  <a:cubicBezTo>
                    <a:pt x="400" y="168"/>
                    <a:pt x="400" y="168"/>
                    <a:pt x="400" y="168"/>
                  </a:cubicBezTo>
                  <a:cubicBezTo>
                    <a:pt x="400" y="167"/>
                    <a:pt x="400" y="167"/>
                    <a:pt x="400" y="167"/>
                  </a:cubicBezTo>
                  <a:cubicBezTo>
                    <a:pt x="382" y="158"/>
                    <a:pt x="371" y="149"/>
                    <a:pt x="370" y="139"/>
                  </a:cubicBezTo>
                  <a:cubicBezTo>
                    <a:pt x="345" y="127"/>
                    <a:pt x="345" y="127"/>
                    <a:pt x="345" y="127"/>
                  </a:cubicBezTo>
                  <a:cubicBezTo>
                    <a:pt x="345" y="103"/>
                    <a:pt x="345" y="103"/>
                    <a:pt x="345" y="103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89" y="63"/>
                    <a:pt x="386" y="50"/>
                    <a:pt x="381" y="40"/>
                  </a:cubicBezTo>
                  <a:cubicBezTo>
                    <a:pt x="373" y="25"/>
                    <a:pt x="373" y="25"/>
                    <a:pt x="373" y="25"/>
                  </a:cubicBezTo>
                  <a:cubicBezTo>
                    <a:pt x="342" y="28"/>
                    <a:pt x="342" y="28"/>
                    <a:pt x="342" y="28"/>
                  </a:cubicBezTo>
                  <a:cubicBezTo>
                    <a:pt x="327" y="35"/>
                    <a:pt x="313" y="38"/>
                    <a:pt x="299" y="38"/>
                  </a:cubicBezTo>
                  <a:cubicBezTo>
                    <a:pt x="267" y="30"/>
                    <a:pt x="267" y="30"/>
                    <a:pt x="267" y="30"/>
                  </a:cubicBezTo>
                  <a:cubicBezTo>
                    <a:pt x="267" y="19"/>
                    <a:pt x="267" y="19"/>
                    <a:pt x="267" y="19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52" y="15"/>
                    <a:pt x="252" y="15"/>
                    <a:pt x="252" y="15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49" y="3"/>
                    <a:pt x="249" y="3"/>
                    <a:pt x="249" y="3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4" y="28"/>
                    <a:pt x="244" y="28"/>
                    <a:pt x="244" y="2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1" y="43"/>
                    <a:pt x="239" y="46"/>
                    <a:pt x="241" y="48"/>
                  </a:cubicBezTo>
                  <a:cubicBezTo>
                    <a:pt x="247" y="56"/>
                    <a:pt x="245" y="64"/>
                    <a:pt x="240" y="72"/>
                  </a:cubicBezTo>
                  <a:cubicBezTo>
                    <a:pt x="244" y="89"/>
                    <a:pt x="244" y="89"/>
                    <a:pt x="244" y="89"/>
                  </a:cubicBezTo>
                  <a:cubicBezTo>
                    <a:pt x="243" y="91"/>
                    <a:pt x="243" y="91"/>
                    <a:pt x="243" y="91"/>
                  </a:cubicBezTo>
                  <a:cubicBezTo>
                    <a:pt x="241" y="92"/>
                    <a:pt x="241" y="92"/>
                    <a:pt x="241" y="92"/>
                  </a:cubicBezTo>
                  <a:cubicBezTo>
                    <a:pt x="229" y="103"/>
                    <a:pt x="229" y="103"/>
                    <a:pt x="229" y="103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5" y="129"/>
                    <a:pt x="225" y="129"/>
                    <a:pt x="225" y="129"/>
                  </a:cubicBezTo>
                  <a:cubicBezTo>
                    <a:pt x="202" y="139"/>
                    <a:pt x="186" y="144"/>
                    <a:pt x="177" y="144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10" y="159"/>
                    <a:pt x="110" y="159"/>
                    <a:pt x="110" y="159"/>
                  </a:cubicBezTo>
                  <a:lnTo>
                    <a:pt x="109" y="159"/>
                  </a:lnTo>
                  <a:close/>
                </a:path>
              </a:pathLst>
            </a:custGeom>
            <a:grpFill/>
            <a:ln w="12700">
              <a:noFill/>
              <a:miter lim="800000"/>
            </a:ln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7241" name="Freeform 35"/>
            <p:cNvSpPr/>
            <p:nvPr/>
          </p:nvSpPr>
          <p:spPr bwMode="auto">
            <a:xfrm>
              <a:off x="4139147" y="3706316"/>
              <a:ext cx="133326" cy="311475"/>
            </a:xfrm>
            <a:custGeom>
              <a:avLst/>
              <a:gdLst>
                <a:gd name="T0" fmla="*/ 2147483646 w 139"/>
                <a:gd name="T1" fmla="*/ 0 h 338"/>
                <a:gd name="T2" fmla="*/ 2147483646 w 139"/>
                <a:gd name="T3" fmla="*/ 2147483646 h 338"/>
                <a:gd name="T4" fmla="*/ 0 w 139"/>
                <a:gd name="T5" fmla="*/ 2147483646 h 338"/>
                <a:gd name="T6" fmla="*/ 2147483646 w 139"/>
                <a:gd name="T7" fmla="*/ 2147483646 h 338"/>
                <a:gd name="T8" fmla="*/ 2147483646 w 139"/>
                <a:gd name="T9" fmla="*/ 2147483646 h 338"/>
                <a:gd name="T10" fmla="*/ 2147483646 w 139"/>
                <a:gd name="T11" fmla="*/ 2147483646 h 338"/>
                <a:gd name="T12" fmla="*/ 1881324819 w 139"/>
                <a:gd name="T13" fmla="*/ 2147483646 h 338"/>
                <a:gd name="T14" fmla="*/ 2147483646 w 139"/>
                <a:gd name="T15" fmla="*/ 2147483646 h 338"/>
                <a:gd name="T16" fmla="*/ 2147483646 w 139"/>
                <a:gd name="T17" fmla="*/ 2147483646 h 338"/>
                <a:gd name="T18" fmla="*/ 2147483646 w 139"/>
                <a:gd name="T19" fmla="*/ 2147483646 h 338"/>
                <a:gd name="T20" fmla="*/ 2147483646 w 139"/>
                <a:gd name="T21" fmla="*/ 2147483646 h 338"/>
                <a:gd name="T22" fmla="*/ 2147483646 w 139"/>
                <a:gd name="T23" fmla="*/ 2147483646 h 338"/>
                <a:gd name="T24" fmla="*/ 2147483646 w 139"/>
                <a:gd name="T25" fmla="*/ 2147483646 h 338"/>
                <a:gd name="T26" fmla="*/ 2147483646 w 139"/>
                <a:gd name="T27" fmla="*/ 2147483646 h 338"/>
                <a:gd name="T28" fmla="*/ 2147483646 w 139"/>
                <a:gd name="T29" fmla="*/ 2147483646 h 338"/>
                <a:gd name="T30" fmla="*/ 2147483646 w 139"/>
                <a:gd name="T31" fmla="*/ 2147483646 h 338"/>
                <a:gd name="T32" fmla="*/ 2147483646 w 139"/>
                <a:gd name="T33" fmla="*/ 2147483646 h 338"/>
                <a:gd name="T34" fmla="*/ 2147483646 w 139"/>
                <a:gd name="T35" fmla="*/ 2147483646 h 338"/>
                <a:gd name="T36" fmla="*/ 2147483646 w 139"/>
                <a:gd name="T37" fmla="*/ 2147483646 h 338"/>
                <a:gd name="T38" fmla="*/ 2147483646 w 139"/>
                <a:gd name="T39" fmla="*/ 2147483646 h 338"/>
                <a:gd name="T40" fmla="*/ 2147483646 w 139"/>
                <a:gd name="T41" fmla="*/ 2147483646 h 338"/>
                <a:gd name="T42" fmla="*/ 2147483646 w 139"/>
                <a:gd name="T43" fmla="*/ 2147483646 h 338"/>
                <a:gd name="T44" fmla="*/ 2147483646 w 139"/>
                <a:gd name="T45" fmla="*/ 2147483646 h 338"/>
                <a:gd name="T46" fmla="*/ 2147483646 w 139"/>
                <a:gd name="T47" fmla="*/ 2147483646 h 338"/>
                <a:gd name="T48" fmla="*/ 2147483646 w 139"/>
                <a:gd name="T49" fmla="*/ 2147483646 h 338"/>
                <a:gd name="T50" fmla="*/ 2147483646 w 139"/>
                <a:gd name="T51" fmla="*/ 2147483646 h 338"/>
                <a:gd name="T52" fmla="*/ 2147483646 w 139"/>
                <a:gd name="T53" fmla="*/ 2147483646 h 338"/>
                <a:gd name="T54" fmla="*/ 2147483646 w 139"/>
                <a:gd name="T55" fmla="*/ 2147483646 h 338"/>
                <a:gd name="T56" fmla="*/ 2147483646 w 139"/>
                <a:gd name="T57" fmla="*/ 2147483646 h 338"/>
                <a:gd name="T58" fmla="*/ 2147483646 w 139"/>
                <a:gd name="T59" fmla="*/ 2147483646 h 338"/>
                <a:gd name="T60" fmla="*/ 2147483646 w 139"/>
                <a:gd name="T61" fmla="*/ 0 h 33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9"/>
                <a:gd name="T94" fmla="*/ 0 h 338"/>
                <a:gd name="T95" fmla="*/ 139 w 139"/>
                <a:gd name="T96" fmla="*/ 338 h 33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9" h="338">
                  <a:moveTo>
                    <a:pt x="105" y="0"/>
                  </a:moveTo>
                  <a:cubicBezTo>
                    <a:pt x="72" y="24"/>
                    <a:pt x="47" y="55"/>
                    <a:pt x="32" y="92"/>
                  </a:cubicBezTo>
                  <a:cubicBezTo>
                    <a:pt x="18" y="123"/>
                    <a:pt x="7" y="139"/>
                    <a:pt x="0" y="143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2" y="243"/>
                    <a:pt x="2" y="243"/>
                    <a:pt x="2" y="243"/>
                  </a:cubicBezTo>
                  <a:cubicBezTo>
                    <a:pt x="0" y="255"/>
                    <a:pt x="2" y="264"/>
                    <a:pt x="5" y="266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9" y="294"/>
                    <a:pt x="49" y="294"/>
                    <a:pt x="49" y="294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3" y="307"/>
                    <a:pt x="59" y="316"/>
                    <a:pt x="67" y="326"/>
                  </a:cubicBezTo>
                  <a:cubicBezTo>
                    <a:pt x="72" y="332"/>
                    <a:pt x="77" y="336"/>
                    <a:pt x="81" y="338"/>
                  </a:cubicBezTo>
                  <a:cubicBezTo>
                    <a:pt x="87" y="268"/>
                    <a:pt x="87" y="268"/>
                    <a:pt x="87" y="268"/>
                  </a:cubicBezTo>
                  <a:cubicBezTo>
                    <a:pt x="87" y="266"/>
                    <a:pt x="87" y="266"/>
                    <a:pt x="87" y="266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9" y="79"/>
                    <a:pt x="139" y="79"/>
                    <a:pt x="139" y="7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9" y="15"/>
                    <a:pt x="139" y="15"/>
                    <a:pt x="139" y="15"/>
                  </a:cubicBezTo>
                  <a:lnTo>
                    <a:pt x="105" y="0"/>
                  </a:lnTo>
                  <a:close/>
                </a:path>
              </a:pathLst>
            </a:custGeom>
            <a:grpFill/>
            <a:ln w="12700">
              <a:noFill/>
              <a:miter lim="800000"/>
            </a:ln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7242" name="Freeform 36"/>
            <p:cNvSpPr/>
            <p:nvPr/>
          </p:nvSpPr>
          <p:spPr bwMode="auto">
            <a:xfrm>
              <a:off x="3164484" y="4259220"/>
              <a:ext cx="203821" cy="169895"/>
            </a:xfrm>
            <a:custGeom>
              <a:avLst/>
              <a:gdLst>
                <a:gd name="T0" fmla="*/ 2147483646 w 216"/>
                <a:gd name="T1" fmla="*/ 2147483646 h 184"/>
                <a:gd name="T2" fmla="*/ 2147483646 w 216"/>
                <a:gd name="T3" fmla="*/ 2147483646 h 184"/>
                <a:gd name="T4" fmla="*/ 2147483646 w 216"/>
                <a:gd name="T5" fmla="*/ 2147483646 h 184"/>
                <a:gd name="T6" fmla="*/ 2147483646 w 216"/>
                <a:gd name="T7" fmla="*/ 2147483646 h 184"/>
                <a:gd name="T8" fmla="*/ 2147483646 w 216"/>
                <a:gd name="T9" fmla="*/ 2147483646 h 184"/>
                <a:gd name="T10" fmla="*/ 2147483646 w 216"/>
                <a:gd name="T11" fmla="*/ 2147483646 h 184"/>
                <a:gd name="T12" fmla="*/ 2147483646 w 216"/>
                <a:gd name="T13" fmla="*/ 2147483646 h 184"/>
                <a:gd name="T14" fmla="*/ 2147483646 w 216"/>
                <a:gd name="T15" fmla="*/ 2147483646 h 184"/>
                <a:gd name="T16" fmla="*/ 2147483646 w 216"/>
                <a:gd name="T17" fmla="*/ 2147483646 h 184"/>
                <a:gd name="T18" fmla="*/ 2147483646 w 216"/>
                <a:gd name="T19" fmla="*/ 2147483646 h 184"/>
                <a:gd name="T20" fmla="*/ 2147483646 w 216"/>
                <a:gd name="T21" fmla="*/ 2147483646 h 184"/>
                <a:gd name="T22" fmla="*/ 2147483646 w 216"/>
                <a:gd name="T23" fmla="*/ 2147483646 h 184"/>
                <a:gd name="T24" fmla="*/ 2147483646 w 216"/>
                <a:gd name="T25" fmla="*/ 2147483646 h 184"/>
                <a:gd name="T26" fmla="*/ 2147483646 w 216"/>
                <a:gd name="T27" fmla="*/ 2147483646 h 184"/>
                <a:gd name="T28" fmla="*/ 2147483646 w 216"/>
                <a:gd name="T29" fmla="*/ 2147483646 h 184"/>
                <a:gd name="T30" fmla="*/ 2147483646 w 216"/>
                <a:gd name="T31" fmla="*/ 2147483646 h 184"/>
                <a:gd name="T32" fmla="*/ 2147483646 w 216"/>
                <a:gd name="T33" fmla="*/ 2147483646 h 184"/>
                <a:gd name="T34" fmla="*/ 2147483646 w 216"/>
                <a:gd name="T35" fmla="*/ 2147483646 h 184"/>
                <a:gd name="T36" fmla="*/ 2147483646 w 216"/>
                <a:gd name="T37" fmla="*/ 2147483646 h 184"/>
                <a:gd name="T38" fmla="*/ 2147483646 w 216"/>
                <a:gd name="T39" fmla="*/ 2147483646 h 184"/>
                <a:gd name="T40" fmla="*/ 2147483646 w 216"/>
                <a:gd name="T41" fmla="*/ 2147483646 h 184"/>
                <a:gd name="T42" fmla="*/ 2147483646 w 216"/>
                <a:gd name="T43" fmla="*/ 2147483646 h 184"/>
                <a:gd name="T44" fmla="*/ 2147483646 w 216"/>
                <a:gd name="T45" fmla="*/ 2147483646 h 184"/>
                <a:gd name="T46" fmla="*/ 2147483646 w 216"/>
                <a:gd name="T47" fmla="*/ 2147483646 h 184"/>
                <a:gd name="T48" fmla="*/ 2147483646 w 216"/>
                <a:gd name="T49" fmla="*/ 2147483646 h 184"/>
                <a:gd name="T50" fmla="*/ 2147483646 w 216"/>
                <a:gd name="T51" fmla="*/ 2147483646 h 184"/>
                <a:gd name="T52" fmla="*/ 2147483646 w 216"/>
                <a:gd name="T53" fmla="*/ 2147483646 h 184"/>
                <a:gd name="T54" fmla="*/ 2147483646 w 216"/>
                <a:gd name="T55" fmla="*/ 0 h 184"/>
                <a:gd name="T56" fmla="*/ 2147483646 w 216"/>
                <a:gd name="T57" fmla="*/ 2147483646 h 184"/>
                <a:gd name="T58" fmla="*/ 2147483646 w 216"/>
                <a:gd name="T59" fmla="*/ 2147483646 h 184"/>
                <a:gd name="T60" fmla="*/ 2147483646 w 216"/>
                <a:gd name="T61" fmla="*/ 2147483646 h 184"/>
                <a:gd name="T62" fmla="*/ 2147483646 w 216"/>
                <a:gd name="T63" fmla="*/ 2147483646 h 184"/>
                <a:gd name="T64" fmla="*/ 2147483646 w 216"/>
                <a:gd name="T65" fmla="*/ 2147483646 h 184"/>
                <a:gd name="T66" fmla="*/ 2147483646 w 216"/>
                <a:gd name="T67" fmla="*/ 2147483646 h 1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184"/>
                <a:gd name="T104" fmla="*/ 216 w 216"/>
                <a:gd name="T105" fmla="*/ 184 h 1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184">
                  <a:moveTo>
                    <a:pt x="98" y="18"/>
                  </a:move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5" y="58"/>
                    <a:pt x="63" y="60"/>
                    <a:pt x="62" y="60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0" y="107"/>
                    <a:pt x="2" y="130"/>
                    <a:pt x="18" y="165"/>
                  </a:cubicBezTo>
                  <a:cubicBezTo>
                    <a:pt x="49" y="168"/>
                    <a:pt x="49" y="168"/>
                    <a:pt x="49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50" y="169"/>
                    <a:pt x="50" y="169"/>
                    <a:pt x="50" y="169"/>
                  </a:cubicBezTo>
                  <a:cubicBezTo>
                    <a:pt x="82" y="184"/>
                    <a:pt x="82" y="184"/>
                    <a:pt x="82" y="184"/>
                  </a:cubicBezTo>
                  <a:cubicBezTo>
                    <a:pt x="116" y="179"/>
                    <a:pt x="116" y="179"/>
                    <a:pt x="116" y="179"/>
                  </a:cubicBezTo>
                  <a:cubicBezTo>
                    <a:pt x="130" y="176"/>
                    <a:pt x="145" y="163"/>
                    <a:pt x="165" y="139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83" y="132"/>
                    <a:pt x="183" y="132"/>
                    <a:pt x="183" y="132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9" y="57"/>
                    <a:pt x="199" y="57"/>
                    <a:pt x="199" y="57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6" y="33"/>
                    <a:pt x="215" y="22"/>
                    <a:pt x="210" y="12"/>
                  </a:cubicBezTo>
                  <a:cubicBezTo>
                    <a:pt x="205" y="4"/>
                    <a:pt x="200" y="0"/>
                    <a:pt x="195" y="0"/>
                  </a:cubicBezTo>
                  <a:cubicBezTo>
                    <a:pt x="197" y="16"/>
                    <a:pt x="197" y="16"/>
                    <a:pt x="197" y="16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lnTo>
                    <a:pt x="98" y="18"/>
                  </a:lnTo>
                  <a:close/>
                </a:path>
              </a:pathLst>
            </a:custGeom>
            <a:grpFill/>
            <a:ln w="12700">
              <a:noFill/>
              <a:miter lim="800000"/>
            </a:ln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7243" name="Freeform 29"/>
            <p:cNvSpPr/>
            <p:nvPr/>
          </p:nvSpPr>
          <p:spPr bwMode="auto">
            <a:xfrm>
              <a:off x="3785142" y="1142990"/>
              <a:ext cx="899572" cy="800295"/>
            </a:xfrm>
            <a:custGeom>
              <a:avLst/>
              <a:gdLst>
                <a:gd name="T0" fmla="*/ 882527 w 950"/>
                <a:gd name="T1" fmla="*/ 372426 h 866"/>
                <a:gd name="T2" fmla="*/ 865483 w 950"/>
                <a:gd name="T3" fmla="*/ 291103 h 866"/>
                <a:gd name="T4" fmla="*/ 784995 w 950"/>
                <a:gd name="T5" fmla="*/ 372426 h 866"/>
                <a:gd name="T6" fmla="*/ 771738 w 950"/>
                <a:gd name="T7" fmla="*/ 395530 h 866"/>
                <a:gd name="T8" fmla="*/ 669471 w 950"/>
                <a:gd name="T9" fmla="*/ 413088 h 866"/>
                <a:gd name="T10" fmla="*/ 646745 w 950"/>
                <a:gd name="T11" fmla="*/ 372426 h 866"/>
                <a:gd name="T12" fmla="*/ 620231 w 950"/>
                <a:gd name="T13" fmla="*/ 346551 h 866"/>
                <a:gd name="T14" fmla="*/ 588983 w 950"/>
                <a:gd name="T15" fmla="*/ 320675 h 866"/>
                <a:gd name="T16" fmla="*/ 419485 w 950"/>
                <a:gd name="T17" fmla="*/ 289254 h 866"/>
                <a:gd name="T18" fmla="*/ 321952 w 950"/>
                <a:gd name="T19" fmla="*/ 138620 h 866"/>
                <a:gd name="T20" fmla="*/ 135409 w 950"/>
                <a:gd name="T21" fmla="*/ 19407 h 866"/>
                <a:gd name="T22" fmla="*/ 10416 w 950"/>
                <a:gd name="T23" fmla="*/ 34193 h 866"/>
                <a:gd name="T24" fmla="*/ 11363 w 950"/>
                <a:gd name="T25" fmla="*/ 49903 h 866"/>
                <a:gd name="T26" fmla="*/ 1894 w 950"/>
                <a:gd name="T27" fmla="*/ 68386 h 866"/>
                <a:gd name="T28" fmla="*/ 12310 w 950"/>
                <a:gd name="T29" fmla="*/ 110896 h 866"/>
                <a:gd name="T30" fmla="*/ 52080 w 950"/>
                <a:gd name="T31" fmla="*/ 91489 h 866"/>
                <a:gd name="T32" fmla="*/ 93745 w 950"/>
                <a:gd name="T33" fmla="*/ 120138 h 866"/>
                <a:gd name="T34" fmla="*/ 150560 w 950"/>
                <a:gd name="T35" fmla="*/ 187599 h 866"/>
                <a:gd name="T36" fmla="*/ 184649 w 950"/>
                <a:gd name="T37" fmla="*/ 159875 h 866"/>
                <a:gd name="T38" fmla="*/ 244305 w 950"/>
                <a:gd name="T39" fmla="*/ 126607 h 866"/>
                <a:gd name="T40" fmla="*/ 286916 w 950"/>
                <a:gd name="T41" fmla="*/ 172813 h 866"/>
                <a:gd name="T42" fmla="*/ 299226 w 950"/>
                <a:gd name="T43" fmla="*/ 243972 h 866"/>
                <a:gd name="T44" fmla="*/ 302067 w 950"/>
                <a:gd name="T45" fmla="*/ 320675 h 866"/>
                <a:gd name="T46" fmla="*/ 289757 w 950"/>
                <a:gd name="T47" fmla="*/ 351171 h 866"/>
                <a:gd name="T48" fmla="*/ 280288 w 950"/>
                <a:gd name="T49" fmla="*/ 364109 h 866"/>
                <a:gd name="T50" fmla="*/ 285969 w 950"/>
                <a:gd name="T51" fmla="*/ 409392 h 866"/>
                <a:gd name="T52" fmla="*/ 273659 w 950"/>
                <a:gd name="T53" fmla="*/ 449130 h 866"/>
                <a:gd name="T54" fmla="*/ 237676 w 950"/>
                <a:gd name="T55" fmla="*/ 442661 h 866"/>
                <a:gd name="T56" fmla="*/ 210216 w 950"/>
                <a:gd name="T57" fmla="*/ 498109 h 866"/>
                <a:gd name="T58" fmla="*/ 170445 w 950"/>
                <a:gd name="T59" fmla="*/ 533226 h 866"/>
                <a:gd name="T60" fmla="*/ 199800 w 950"/>
                <a:gd name="T61" fmla="*/ 574812 h 866"/>
                <a:gd name="T62" fmla="*/ 226313 w 950"/>
                <a:gd name="T63" fmla="*/ 606233 h 866"/>
                <a:gd name="T64" fmla="*/ 273659 w 950"/>
                <a:gd name="T65" fmla="*/ 617322 h 866"/>
                <a:gd name="T66" fmla="*/ 295438 w 950"/>
                <a:gd name="T67" fmla="*/ 662605 h 866"/>
                <a:gd name="T68" fmla="*/ 334262 w 950"/>
                <a:gd name="T69" fmla="*/ 692177 h 866"/>
                <a:gd name="T70" fmla="*/ 385396 w 950"/>
                <a:gd name="T71" fmla="*/ 677391 h 866"/>
                <a:gd name="T72" fmla="*/ 418538 w 950"/>
                <a:gd name="T73" fmla="*/ 669074 h 866"/>
                <a:gd name="T74" fmla="*/ 443158 w 950"/>
                <a:gd name="T75" fmla="*/ 705115 h 866"/>
                <a:gd name="T76" fmla="*/ 449786 w 950"/>
                <a:gd name="T77" fmla="*/ 705115 h 866"/>
                <a:gd name="T78" fmla="*/ 499973 w 950"/>
                <a:gd name="T79" fmla="*/ 689405 h 866"/>
                <a:gd name="T80" fmla="*/ 515123 w 950"/>
                <a:gd name="T81" fmla="*/ 711584 h 866"/>
                <a:gd name="T82" fmla="*/ 527433 w 950"/>
                <a:gd name="T83" fmla="*/ 725446 h 866"/>
                <a:gd name="T84" fmla="*/ 572885 w 950"/>
                <a:gd name="T85" fmla="*/ 751322 h 866"/>
                <a:gd name="T86" fmla="*/ 588036 w 950"/>
                <a:gd name="T87" fmla="*/ 739308 h 866"/>
                <a:gd name="T88" fmla="*/ 608868 w 950"/>
                <a:gd name="T89" fmla="*/ 725446 h 866"/>
                <a:gd name="T90" fmla="*/ 638223 w 950"/>
                <a:gd name="T91" fmla="*/ 767032 h 866"/>
                <a:gd name="T92" fmla="*/ 671365 w 950"/>
                <a:gd name="T93" fmla="*/ 800301 h 866"/>
                <a:gd name="T94" fmla="*/ 695038 w 950"/>
                <a:gd name="T95" fmla="*/ 756867 h 866"/>
                <a:gd name="T96" fmla="*/ 739543 w 950"/>
                <a:gd name="T97" fmla="*/ 734687 h 866"/>
                <a:gd name="T98" fmla="*/ 765110 w 950"/>
                <a:gd name="T99" fmla="*/ 743005 h 866"/>
                <a:gd name="T100" fmla="*/ 786889 w 950"/>
                <a:gd name="T101" fmla="*/ 767032 h 866"/>
                <a:gd name="T102" fmla="*/ 794464 w 950"/>
                <a:gd name="T103" fmla="*/ 701419 h 866"/>
                <a:gd name="T104" fmla="*/ 811509 w 950"/>
                <a:gd name="T105" fmla="*/ 593295 h 866"/>
                <a:gd name="T106" fmla="*/ 839916 w 950"/>
                <a:gd name="T107" fmla="*/ 597915 h 86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50" h="866">
                  <a:moveTo>
                    <a:pt x="946" y="508"/>
                  </a:moveTo>
                  <a:cubicBezTo>
                    <a:pt x="930" y="405"/>
                    <a:pt x="930" y="405"/>
                    <a:pt x="930" y="405"/>
                  </a:cubicBezTo>
                  <a:cubicBezTo>
                    <a:pt x="931" y="403"/>
                    <a:pt x="931" y="403"/>
                    <a:pt x="931" y="403"/>
                  </a:cubicBezTo>
                  <a:cubicBezTo>
                    <a:pt x="932" y="403"/>
                    <a:pt x="932" y="403"/>
                    <a:pt x="932" y="403"/>
                  </a:cubicBezTo>
                  <a:cubicBezTo>
                    <a:pt x="940" y="391"/>
                    <a:pt x="944" y="381"/>
                    <a:pt x="942" y="374"/>
                  </a:cubicBezTo>
                  <a:cubicBezTo>
                    <a:pt x="937" y="368"/>
                    <a:pt x="937" y="368"/>
                    <a:pt x="937" y="368"/>
                  </a:cubicBezTo>
                  <a:cubicBezTo>
                    <a:pt x="926" y="360"/>
                    <a:pt x="921" y="343"/>
                    <a:pt x="924" y="315"/>
                  </a:cubicBezTo>
                  <a:cubicBezTo>
                    <a:pt x="914" y="315"/>
                    <a:pt x="914" y="315"/>
                    <a:pt x="914" y="315"/>
                  </a:cubicBezTo>
                  <a:cubicBezTo>
                    <a:pt x="907" y="314"/>
                    <a:pt x="898" y="317"/>
                    <a:pt x="890" y="322"/>
                  </a:cubicBezTo>
                  <a:cubicBezTo>
                    <a:pt x="881" y="329"/>
                    <a:pt x="876" y="336"/>
                    <a:pt x="875" y="341"/>
                  </a:cubicBezTo>
                  <a:cubicBezTo>
                    <a:pt x="871" y="354"/>
                    <a:pt x="857" y="362"/>
                    <a:pt x="834" y="370"/>
                  </a:cubicBezTo>
                  <a:cubicBezTo>
                    <a:pt x="829" y="403"/>
                    <a:pt x="829" y="403"/>
                    <a:pt x="829" y="403"/>
                  </a:cubicBezTo>
                  <a:cubicBezTo>
                    <a:pt x="829" y="404"/>
                    <a:pt x="829" y="404"/>
                    <a:pt x="829" y="404"/>
                  </a:cubicBezTo>
                  <a:cubicBezTo>
                    <a:pt x="828" y="405"/>
                    <a:pt x="828" y="405"/>
                    <a:pt x="828" y="405"/>
                  </a:cubicBezTo>
                  <a:cubicBezTo>
                    <a:pt x="816" y="426"/>
                    <a:pt x="816" y="426"/>
                    <a:pt x="816" y="426"/>
                  </a:cubicBezTo>
                  <a:cubicBezTo>
                    <a:pt x="815" y="428"/>
                    <a:pt x="815" y="428"/>
                    <a:pt x="815" y="428"/>
                  </a:cubicBezTo>
                  <a:cubicBezTo>
                    <a:pt x="814" y="428"/>
                    <a:pt x="814" y="428"/>
                    <a:pt x="814" y="428"/>
                  </a:cubicBezTo>
                  <a:cubicBezTo>
                    <a:pt x="813" y="428"/>
                    <a:pt x="813" y="428"/>
                    <a:pt x="813" y="428"/>
                  </a:cubicBezTo>
                  <a:cubicBezTo>
                    <a:pt x="708" y="447"/>
                    <a:pt x="708" y="447"/>
                    <a:pt x="708" y="447"/>
                  </a:cubicBezTo>
                  <a:cubicBezTo>
                    <a:pt x="707" y="447"/>
                    <a:pt x="707" y="447"/>
                    <a:pt x="707" y="447"/>
                  </a:cubicBezTo>
                  <a:cubicBezTo>
                    <a:pt x="704" y="447"/>
                    <a:pt x="704" y="447"/>
                    <a:pt x="704" y="447"/>
                  </a:cubicBezTo>
                  <a:cubicBezTo>
                    <a:pt x="704" y="445"/>
                    <a:pt x="704" y="445"/>
                    <a:pt x="704" y="445"/>
                  </a:cubicBezTo>
                  <a:cubicBezTo>
                    <a:pt x="674" y="412"/>
                    <a:pt x="674" y="412"/>
                    <a:pt x="674" y="412"/>
                  </a:cubicBezTo>
                  <a:cubicBezTo>
                    <a:pt x="683" y="403"/>
                    <a:pt x="683" y="403"/>
                    <a:pt x="683" y="403"/>
                  </a:cubicBezTo>
                  <a:cubicBezTo>
                    <a:pt x="671" y="387"/>
                    <a:pt x="671" y="387"/>
                    <a:pt x="671" y="387"/>
                  </a:cubicBezTo>
                  <a:cubicBezTo>
                    <a:pt x="657" y="376"/>
                    <a:pt x="657" y="376"/>
                    <a:pt x="657" y="376"/>
                  </a:cubicBezTo>
                  <a:cubicBezTo>
                    <a:pt x="656" y="375"/>
                    <a:pt x="656" y="375"/>
                    <a:pt x="656" y="375"/>
                  </a:cubicBezTo>
                  <a:cubicBezTo>
                    <a:pt x="655" y="375"/>
                    <a:pt x="655" y="375"/>
                    <a:pt x="655" y="375"/>
                  </a:cubicBezTo>
                  <a:cubicBezTo>
                    <a:pt x="655" y="374"/>
                    <a:pt x="655" y="374"/>
                    <a:pt x="655" y="374"/>
                  </a:cubicBezTo>
                  <a:cubicBezTo>
                    <a:pt x="655" y="373"/>
                    <a:pt x="655" y="373"/>
                    <a:pt x="655" y="373"/>
                  </a:cubicBezTo>
                  <a:cubicBezTo>
                    <a:pt x="649" y="344"/>
                    <a:pt x="649" y="344"/>
                    <a:pt x="649" y="344"/>
                  </a:cubicBezTo>
                  <a:cubicBezTo>
                    <a:pt x="622" y="347"/>
                    <a:pt x="622" y="347"/>
                    <a:pt x="622" y="347"/>
                  </a:cubicBezTo>
                  <a:cubicBezTo>
                    <a:pt x="620" y="344"/>
                    <a:pt x="620" y="344"/>
                    <a:pt x="620" y="344"/>
                  </a:cubicBezTo>
                  <a:cubicBezTo>
                    <a:pt x="597" y="331"/>
                    <a:pt x="597" y="331"/>
                    <a:pt x="597" y="331"/>
                  </a:cubicBezTo>
                  <a:cubicBezTo>
                    <a:pt x="513" y="316"/>
                    <a:pt x="513" y="316"/>
                    <a:pt x="513" y="316"/>
                  </a:cubicBezTo>
                  <a:cubicBezTo>
                    <a:pt x="443" y="313"/>
                    <a:pt x="443" y="313"/>
                    <a:pt x="443" y="313"/>
                  </a:cubicBezTo>
                  <a:cubicBezTo>
                    <a:pt x="441" y="315"/>
                    <a:pt x="441" y="315"/>
                    <a:pt x="441" y="315"/>
                  </a:cubicBezTo>
                  <a:cubicBezTo>
                    <a:pt x="438" y="315"/>
                    <a:pt x="436" y="314"/>
                    <a:pt x="435" y="312"/>
                  </a:cubicBezTo>
                  <a:cubicBezTo>
                    <a:pt x="395" y="221"/>
                    <a:pt x="395" y="221"/>
                    <a:pt x="395" y="221"/>
                  </a:cubicBezTo>
                  <a:cubicBezTo>
                    <a:pt x="391" y="214"/>
                    <a:pt x="374" y="190"/>
                    <a:pt x="340" y="150"/>
                  </a:cubicBezTo>
                  <a:cubicBezTo>
                    <a:pt x="308" y="111"/>
                    <a:pt x="290" y="90"/>
                    <a:pt x="285" y="86"/>
                  </a:cubicBezTo>
                  <a:cubicBezTo>
                    <a:pt x="226" y="28"/>
                    <a:pt x="226" y="28"/>
                    <a:pt x="226" y="28"/>
                  </a:cubicBezTo>
                  <a:cubicBezTo>
                    <a:pt x="217" y="23"/>
                    <a:pt x="217" y="23"/>
                    <a:pt x="217" y="23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32" y="14"/>
                    <a:pt x="122" y="9"/>
                    <a:pt x="106" y="6"/>
                  </a:cubicBezTo>
                  <a:cubicBezTo>
                    <a:pt x="92" y="0"/>
                    <a:pt x="60" y="11"/>
                    <a:pt x="11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5"/>
                    <a:pt x="2" y="106"/>
                    <a:pt x="5" y="114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08"/>
                    <a:pt x="51" y="101"/>
                    <a:pt x="55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99" y="130"/>
                    <a:pt x="99" y="130"/>
                    <a:pt x="99" y="130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99" y="160"/>
                    <a:pt x="109" y="172"/>
                    <a:pt x="128" y="190"/>
                  </a:cubicBezTo>
                  <a:cubicBezTo>
                    <a:pt x="140" y="199"/>
                    <a:pt x="147" y="203"/>
                    <a:pt x="153" y="204"/>
                  </a:cubicBezTo>
                  <a:cubicBezTo>
                    <a:pt x="159" y="203"/>
                    <a:pt x="159" y="203"/>
                    <a:pt x="159" y="203"/>
                  </a:cubicBezTo>
                  <a:cubicBezTo>
                    <a:pt x="164" y="201"/>
                    <a:pt x="164" y="201"/>
                    <a:pt x="164" y="201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95" y="175"/>
                    <a:pt x="195" y="175"/>
                    <a:pt x="195" y="175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224" y="169"/>
                    <a:pt x="224" y="169"/>
                    <a:pt x="224" y="169"/>
                  </a:cubicBezTo>
                  <a:cubicBezTo>
                    <a:pt x="232" y="151"/>
                    <a:pt x="232" y="151"/>
                    <a:pt x="232" y="151"/>
                  </a:cubicBezTo>
                  <a:cubicBezTo>
                    <a:pt x="258" y="137"/>
                    <a:pt x="258" y="137"/>
                    <a:pt x="258" y="137"/>
                  </a:cubicBezTo>
                  <a:cubicBezTo>
                    <a:pt x="280" y="149"/>
                    <a:pt x="280" y="149"/>
                    <a:pt x="280" y="149"/>
                  </a:cubicBezTo>
                  <a:cubicBezTo>
                    <a:pt x="280" y="150"/>
                    <a:pt x="280" y="150"/>
                    <a:pt x="280" y="150"/>
                  </a:cubicBezTo>
                  <a:cubicBezTo>
                    <a:pt x="282" y="151"/>
                    <a:pt x="282" y="151"/>
                    <a:pt x="282" y="151"/>
                  </a:cubicBezTo>
                  <a:cubicBezTo>
                    <a:pt x="303" y="187"/>
                    <a:pt x="303" y="187"/>
                    <a:pt x="303" y="187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2" y="215"/>
                    <a:pt x="312" y="215"/>
                    <a:pt x="312" y="215"/>
                  </a:cubicBezTo>
                  <a:cubicBezTo>
                    <a:pt x="307" y="244"/>
                    <a:pt x="307" y="244"/>
                    <a:pt x="307" y="244"/>
                  </a:cubicBezTo>
                  <a:cubicBezTo>
                    <a:pt x="316" y="264"/>
                    <a:pt x="316" y="264"/>
                    <a:pt x="316" y="264"/>
                  </a:cubicBezTo>
                  <a:cubicBezTo>
                    <a:pt x="316" y="267"/>
                    <a:pt x="316" y="267"/>
                    <a:pt x="316" y="267"/>
                  </a:cubicBezTo>
                  <a:cubicBezTo>
                    <a:pt x="309" y="291"/>
                    <a:pt x="309" y="291"/>
                    <a:pt x="309" y="291"/>
                  </a:cubicBezTo>
                  <a:cubicBezTo>
                    <a:pt x="309" y="312"/>
                    <a:pt x="309" y="312"/>
                    <a:pt x="309" y="312"/>
                  </a:cubicBezTo>
                  <a:cubicBezTo>
                    <a:pt x="316" y="331"/>
                    <a:pt x="319" y="343"/>
                    <a:pt x="319" y="347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6"/>
                    <a:pt x="317" y="366"/>
                    <a:pt x="317" y="366"/>
                  </a:cubicBezTo>
                  <a:cubicBezTo>
                    <a:pt x="306" y="380"/>
                    <a:pt x="306" y="380"/>
                    <a:pt x="306" y="380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296" y="394"/>
                    <a:pt x="296" y="394"/>
                    <a:pt x="296" y="394"/>
                  </a:cubicBezTo>
                  <a:cubicBezTo>
                    <a:pt x="295" y="417"/>
                    <a:pt x="295" y="417"/>
                    <a:pt x="295" y="417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2" y="443"/>
                    <a:pt x="302" y="443"/>
                    <a:pt x="302" y="443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295" y="481"/>
                    <a:pt x="295" y="481"/>
                    <a:pt x="295" y="481"/>
                  </a:cubicBezTo>
                  <a:cubicBezTo>
                    <a:pt x="289" y="486"/>
                    <a:pt x="289" y="486"/>
                    <a:pt x="289" y="486"/>
                  </a:cubicBezTo>
                  <a:cubicBezTo>
                    <a:pt x="285" y="489"/>
                    <a:pt x="280" y="489"/>
                    <a:pt x="274" y="486"/>
                  </a:cubicBezTo>
                  <a:cubicBezTo>
                    <a:pt x="271" y="486"/>
                    <a:pt x="271" y="486"/>
                    <a:pt x="271" y="486"/>
                  </a:cubicBezTo>
                  <a:cubicBezTo>
                    <a:pt x="262" y="475"/>
                    <a:pt x="262" y="475"/>
                    <a:pt x="262" y="475"/>
                  </a:cubicBezTo>
                  <a:cubicBezTo>
                    <a:pt x="251" y="479"/>
                    <a:pt x="251" y="479"/>
                    <a:pt x="251" y="479"/>
                  </a:cubicBezTo>
                  <a:cubicBezTo>
                    <a:pt x="238" y="493"/>
                    <a:pt x="238" y="493"/>
                    <a:pt x="238" y="493"/>
                  </a:cubicBezTo>
                  <a:cubicBezTo>
                    <a:pt x="223" y="537"/>
                    <a:pt x="223" y="537"/>
                    <a:pt x="223" y="537"/>
                  </a:cubicBezTo>
                  <a:cubicBezTo>
                    <a:pt x="223" y="538"/>
                    <a:pt x="223" y="538"/>
                    <a:pt x="223" y="538"/>
                  </a:cubicBezTo>
                  <a:cubicBezTo>
                    <a:pt x="222" y="539"/>
                    <a:pt x="222" y="539"/>
                    <a:pt x="222" y="539"/>
                  </a:cubicBezTo>
                  <a:cubicBezTo>
                    <a:pt x="207" y="551"/>
                    <a:pt x="207" y="551"/>
                    <a:pt x="207" y="551"/>
                  </a:cubicBezTo>
                  <a:cubicBezTo>
                    <a:pt x="205" y="551"/>
                    <a:pt x="205" y="551"/>
                    <a:pt x="205" y="551"/>
                  </a:cubicBezTo>
                  <a:cubicBezTo>
                    <a:pt x="197" y="552"/>
                    <a:pt x="197" y="552"/>
                    <a:pt x="197" y="552"/>
                  </a:cubicBezTo>
                  <a:cubicBezTo>
                    <a:pt x="180" y="577"/>
                    <a:pt x="180" y="577"/>
                    <a:pt x="180" y="577"/>
                  </a:cubicBezTo>
                  <a:cubicBezTo>
                    <a:pt x="188" y="592"/>
                    <a:pt x="188" y="592"/>
                    <a:pt x="188" y="592"/>
                  </a:cubicBezTo>
                  <a:cubicBezTo>
                    <a:pt x="190" y="595"/>
                    <a:pt x="190" y="595"/>
                    <a:pt x="190" y="595"/>
                  </a:cubicBezTo>
                  <a:cubicBezTo>
                    <a:pt x="211" y="621"/>
                    <a:pt x="211" y="621"/>
                    <a:pt x="211" y="621"/>
                  </a:cubicBezTo>
                  <a:cubicBezTo>
                    <a:pt x="211" y="622"/>
                    <a:pt x="211" y="622"/>
                    <a:pt x="211" y="622"/>
                  </a:cubicBezTo>
                  <a:cubicBezTo>
                    <a:pt x="211" y="630"/>
                    <a:pt x="211" y="630"/>
                    <a:pt x="211" y="630"/>
                  </a:cubicBezTo>
                  <a:cubicBezTo>
                    <a:pt x="235" y="634"/>
                    <a:pt x="235" y="634"/>
                    <a:pt x="235" y="634"/>
                  </a:cubicBezTo>
                  <a:cubicBezTo>
                    <a:pt x="239" y="655"/>
                    <a:pt x="239" y="655"/>
                    <a:pt x="239" y="655"/>
                  </a:cubicBezTo>
                  <a:cubicBezTo>
                    <a:pt x="239" y="656"/>
                    <a:pt x="239" y="656"/>
                    <a:pt x="239" y="656"/>
                  </a:cubicBezTo>
                  <a:cubicBezTo>
                    <a:pt x="242" y="681"/>
                    <a:pt x="242" y="681"/>
                    <a:pt x="242" y="681"/>
                  </a:cubicBezTo>
                  <a:cubicBezTo>
                    <a:pt x="248" y="686"/>
                    <a:pt x="248" y="686"/>
                    <a:pt x="248" y="686"/>
                  </a:cubicBezTo>
                  <a:cubicBezTo>
                    <a:pt x="269" y="680"/>
                    <a:pt x="269" y="680"/>
                    <a:pt x="269" y="680"/>
                  </a:cubicBezTo>
                  <a:cubicBezTo>
                    <a:pt x="289" y="668"/>
                    <a:pt x="289" y="668"/>
                    <a:pt x="289" y="668"/>
                  </a:cubicBezTo>
                  <a:cubicBezTo>
                    <a:pt x="293" y="666"/>
                    <a:pt x="293" y="666"/>
                    <a:pt x="293" y="666"/>
                  </a:cubicBezTo>
                  <a:cubicBezTo>
                    <a:pt x="300" y="702"/>
                    <a:pt x="300" y="702"/>
                    <a:pt x="300" y="702"/>
                  </a:cubicBezTo>
                  <a:cubicBezTo>
                    <a:pt x="309" y="716"/>
                    <a:pt x="309" y="716"/>
                    <a:pt x="309" y="716"/>
                  </a:cubicBezTo>
                  <a:cubicBezTo>
                    <a:pt x="312" y="717"/>
                    <a:pt x="312" y="717"/>
                    <a:pt x="312" y="717"/>
                  </a:cubicBezTo>
                  <a:cubicBezTo>
                    <a:pt x="319" y="732"/>
                    <a:pt x="319" y="732"/>
                    <a:pt x="319" y="732"/>
                  </a:cubicBezTo>
                  <a:cubicBezTo>
                    <a:pt x="335" y="744"/>
                    <a:pt x="335" y="744"/>
                    <a:pt x="335" y="744"/>
                  </a:cubicBezTo>
                  <a:cubicBezTo>
                    <a:pt x="337" y="748"/>
                    <a:pt x="342" y="748"/>
                    <a:pt x="347" y="748"/>
                  </a:cubicBezTo>
                  <a:cubicBezTo>
                    <a:pt x="353" y="749"/>
                    <a:pt x="353" y="749"/>
                    <a:pt x="353" y="749"/>
                  </a:cubicBezTo>
                  <a:cubicBezTo>
                    <a:pt x="362" y="744"/>
                    <a:pt x="362" y="744"/>
                    <a:pt x="362" y="744"/>
                  </a:cubicBezTo>
                  <a:cubicBezTo>
                    <a:pt x="370" y="741"/>
                    <a:pt x="377" y="738"/>
                    <a:pt x="385" y="737"/>
                  </a:cubicBezTo>
                  <a:cubicBezTo>
                    <a:pt x="392" y="734"/>
                    <a:pt x="392" y="734"/>
                    <a:pt x="392" y="734"/>
                  </a:cubicBezTo>
                  <a:cubicBezTo>
                    <a:pt x="407" y="733"/>
                    <a:pt x="407" y="733"/>
                    <a:pt x="407" y="733"/>
                  </a:cubicBezTo>
                  <a:cubicBezTo>
                    <a:pt x="412" y="733"/>
                    <a:pt x="414" y="734"/>
                    <a:pt x="417" y="737"/>
                  </a:cubicBezTo>
                  <a:cubicBezTo>
                    <a:pt x="438" y="723"/>
                    <a:pt x="438" y="723"/>
                    <a:pt x="438" y="723"/>
                  </a:cubicBezTo>
                  <a:cubicBezTo>
                    <a:pt x="440" y="723"/>
                    <a:pt x="440" y="723"/>
                    <a:pt x="440" y="723"/>
                  </a:cubicBezTo>
                  <a:cubicBezTo>
                    <a:pt x="442" y="724"/>
                    <a:pt x="442" y="724"/>
                    <a:pt x="442" y="724"/>
                  </a:cubicBezTo>
                  <a:cubicBezTo>
                    <a:pt x="443" y="723"/>
                    <a:pt x="443" y="723"/>
                    <a:pt x="443" y="723"/>
                  </a:cubicBezTo>
                  <a:cubicBezTo>
                    <a:pt x="446" y="725"/>
                    <a:pt x="446" y="725"/>
                    <a:pt x="446" y="725"/>
                  </a:cubicBezTo>
                  <a:cubicBezTo>
                    <a:pt x="454" y="735"/>
                    <a:pt x="458" y="743"/>
                    <a:pt x="458" y="748"/>
                  </a:cubicBezTo>
                  <a:cubicBezTo>
                    <a:pt x="468" y="763"/>
                    <a:pt x="468" y="763"/>
                    <a:pt x="468" y="763"/>
                  </a:cubicBezTo>
                  <a:cubicBezTo>
                    <a:pt x="475" y="766"/>
                    <a:pt x="475" y="766"/>
                    <a:pt x="475" y="766"/>
                  </a:cubicBezTo>
                  <a:cubicBezTo>
                    <a:pt x="476" y="766"/>
                    <a:pt x="476" y="766"/>
                    <a:pt x="476" y="766"/>
                  </a:cubicBezTo>
                  <a:cubicBezTo>
                    <a:pt x="477" y="766"/>
                    <a:pt x="477" y="766"/>
                    <a:pt x="477" y="766"/>
                  </a:cubicBezTo>
                  <a:cubicBezTo>
                    <a:pt x="475" y="763"/>
                    <a:pt x="475" y="763"/>
                    <a:pt x="475" y="763"/>
                  </a:cubicBezTo>
                  <a:cubicBezTo>
                    <a:pt x="474" y="758"/>
                    <a:pt x="474" y="755"/>
                    <a:pt x="475" y="753"/>
                  </a:cubicBezTo>
                  <a:cubicBezTo>
                    <a:pt x="477" y="750"/>
                    <a:pt x="481" y="748"/>
                    <a:pt x="488" y="748"/>
                  </a:cubicBezTo>
                  <a:cubicBezTo>
                    <a:pt x="527" y="747"/>
                    <a:pt x="527" y="747"/>
                    <a:pt x="527" y="747"/>
                  </a:cubicBezTo>
                  <a:cubicBezTo>
                    <a:pt x="528" y="746"/>
                    <a:pt x="528" y="746"/>
                    <a:pt x="528" y="746"/>
                  </a:cubicBezTo>
                  <a:cubicBezTo>
                    <a:pt x="530" y="746"/>
                    <a:pt x="530" y="746"/>
                    <a:pt x="530" y="746"/>
                  </a:cubicBezTo>
                  <a:cubicBezTo>
                    <a:pt x="530" y="748"/>
                    <a:pt x="530" y="748"/>
                    <a:pt x="530" y="748"/>
                  </a:cubicBezTo>
                  <a:cubicBezTo>
                    <a:pt x="532" y="748"/>
                    <a:pt x="532" y="748"/>
                    <a:pt x="532" y="748"/>
                  </a:cubicBezTo>
                  <a:cubicBezTo>
                    <a:pt x="544" y="770"/>
                    <a:pt x="544" y="770"/>
                    <a:pt x="544" y="770"/>
                  </a:cubicBezTo>
                  <a:cubicBezTo>
                    <a:pt x="543" y="781"/>
                    <a:pt x="543" y="781"/>
                    <a:pt x="543" y="781"/>
                  </a:cubicBezTo>
                  <a:cubicBezTo>
                    <a:pt x="542" y="781"/>
                    <a:pt x="542" y="781"/>
                    <a:pt x="542" y="781"/>
                  </a:cubicBezTo>
                  <a:cubicBezTo>
                    <a:pt x="556" y="785"/>
                    <a:pt x="556" y="785"/>
                    <a:pt x="556" y="785"/>
                  </a:cubicBezTo>
                  <a:cubicBezTo>
                    <a:pt x="557" y="785"/>
                    <a:pt x="557" y="785"/>
                    <a:pt x="557" y="785"/>
                  </a:cubicBezTo>
                  <a:cubicBezTo>
                    <a:pt x="556" y="781"/>
                    <a:pt x="556" y="779"/>
                    <a:pt x="559" y="777"/>
                  </a:cubicBezTo>
                  <a:cubicBezTo>
                    <a:pt x="564" y="776"/>
                    <a:pt x="564" y="776"/>
                    <a:pt x="564" y="776"/>
                  </a:cubicBezTo>
                  <a:cubicBezTo>
                    <a:pt x="599" y="800"/>
                    <a:pt x="599" y="800"/>
                    <a:pt x="599" y="800"/>
                  </a:cubicBezTo>
                  <a:cubicBezTo>
                    <a:pt x="602" y="804"/>
                    <a:pt x="604" y="808"/>
                    <a:pt x="605" y="813"/>
                  </a:cubicBezTo>
                  <a:cubicBezTo>
                    <a:pt x="606" y="828"/>
                    <a:pt x="606" y="828"/>
                    <a:pt x="606" y="828"/>
                  </a:cubicBezTo>
                  <a:cubicBezTo>
                    <a:pt x="618" y="830"/>
                    <a:pt x="618" y="830"/>
                    <a:pt x="618" y="830"/>
                  </a:cubicBezTo>
                  <a:cubicBezTo>
                    <a:pt x="625" y="817"/>
                    <a:pt x="625" y="817"/>
                    <a:pt x="625" y="817"/>
                  </a:cubicBezTo>
                  <a:cubicBezTo>
                    <a:pt x="622" y="811"/>
                    <a:pt x="620" y="805"/>
                    <a:pt x="621" y="800"/>
                  </a:cubicBezTo>
                  <a:cubicBezTo>
                    <a:pt x="622" y="796"/>
                    <a:pt x="623" y="793"/>
                    <a:pt x="627" y="791"/>
                  </a:cubicBezTo>
                  <a:cubicBezTo>
                    <a:pt x="630" y="788"/>
                    <a:pt x="630" y="788"/>
                    <a:pt x="630" y="788"/>
                  </a:cubicBezTo>
                  <a:cubicBezTo>
                    <a:pt x="630" y="786"/>
                    <a:pt x="631" y="785"/>
                    <a:pt x="633" y="784"/>
                  </a:cubicBezTo>
                  <a:cubicBezTo>
                    <a:pt x="643" y="785"/>
                    <a:pt x="643" y="785"/>
                    <a:pt x="643" y="785"/>
                  </a:cubicBezTo>
                  <a:cubicBezTo>
                    <a:pt x="648" y="788"/>
                    <a:pt x="652" y="798"/>
                    <a:pt x="655" y="816"/>
                  </a:cubicBezTo>
                  <a:cubicBezTo>
                    <a:pt x="655" y="818"/>
                    <a:pt x="655" y="818"/>
                    <a:pt x="655" y="818"/>
                  </a:cubicBezTo>
                  <a:cubicBezTo>
                    <a:pt x="657" y="819"/>
                    <a:pt x="657" y="819"/>
                    <a:pt x="657" y="819"/>
                  </a:cubicBezTo>
                  <a:cubicBezTo>
                    <a:pt x="658" y="824"/>
                    <a:pt x="664" y="827"/>
                    <a:pt x="674" y="830"/>
                  </a:cubicBezTo>
                  <a:cubicBezTo>
                    <a:pt x="675" y="830"/>
                    <a:pt x="675" y="830"/>
                    <a:pt x="675" y="830"/>
                  </a:cubicBezTo>
                  <a:cubicBezTo>
                    <a:pt x="676" y="831"/>
                    <a:pt x="676" y="831"/>
                    <a:pt x="676" y="831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25" y="861"/>
                    <a:pt x="725" y="861"/>
                    <a:pt x="725" y="861"/>
                  </a:cubicBezTo>
                  <a:cubicBezTo>
                    <a:pt x="723" y="855"/>
                    <a:pt x="723" y="855"/>
                    <a:pt x="723" y="855"/>
                  </a:cubicBezTo>
                  <a:cubicBezTo>
                    <a:pt x="719" y="850"/>
                    <a:pt x="718" y="845"/>
                    <a:pt x="718" y="842"/>
                  </a:cubicBezTo>
                  <a:cubicBezTo>
                    <a:pt x="718" y="834"/>
                    <a:pt x="723" y="827"/>
                    <a:pt x="734" y="819"/>
                  </a:cubicBezTo>
                  <a:cubicBezTo>
                    <a:pt x="752" y="804"/>
                    <a:pt x="752" y="804"/>
                    <a:pt x="752" y="804"/>
                  </a:cubicBezTo>
                  <a:cubicBezTo>
                    <a:pt x="773" y="818"/>
                    <a:pt x="773" y="818"/>
                    <a:pt x="773" y="818"/>
                  </a:cubicBezTo>
                  <a:cubicBezTo>
                    <a:pt x="777" y="818"/>
                    <a:pt x="777" y="818"/>
                    <a:pt x="777" y="818"/>
                  </a:cubicBezTo>
                  <a:cubicBezTo>
                    <a:pt x="781" y="795"/>
                    <a:pt x="781" y="795"/>
                    <a:pt x="781" y="795"/>
                  </a:cubicBezTo>
                  <a:cubicBezTo>
                    <a:pt x="781" y="791"/>
                    <a:pt x="781" y="791"/>
                    <a:pt x="781" y="791"/>
                  </a:cubicBezTo>
                  <a:cubicBezTo>
                    <a:pt x="785" y="790"/>
                    <a:pt x="785" y="790"/>
                    <a:pt x="785" y="790"/>
                  </a:cubicBezTo>
                  <a:cubicBezTo>
                    <a:pt x="802" y="792"/>
                    <a:pt x="802" y="792"/>
                    <a:pt x="802" y="792"/>
                  </a:cubicBezTo>
                  <a:cubicBezTo>
                    <a:pt x="806" y="795"/>
                    <a:pt x="808" y="798"/>
                    <a:pt x="808" y="804"/>
                  </a:cubicBezTo>
                  <a:cubicBezTo>
                    <a:pt x="808" y="808"/>
                    <a:pt x="804" y="813"/>
                    <a:pt x="801" y="817"/>
                  </a:cubicBezTo>
                  <a:cubicBezTo>
                    <a:pt x="804" y="819"/>
                    <a:pt x="804" y="819"/>
                    <a:pt x="804" y="819"/>
                  </a:cubicBezTo>
                  <a:cubicBezTo>
                    <a:pt x="815" y="825"/>
                    <a:pt x="823" y="829"/>
                    <a:pt x="830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45" y="837"/>
                    <a:pt x="845" y="837"/>
                    <a:pt x="845" y="837"/>
                  </a:cubicBezTo>
                  <a:cubicBezTo>
                    <a:pt x="855" y="836"/>
                    <a:pt x="855" y="836"/>
                    <a:pt x="855" y="836"/>
                  </a:cubicBezTo>
                  <a:cubicBezTo>
                    <a:pt x="839" y="759"/>
                    <a:pt x="839" y="759"/>
                    <a:pt x="839" y="759"/>
                  </a:cubicBezTo>
                  <a:cubicBezTo>
                    <a:pt x="829" y="753"/>
                    <a:pt x="819" y="740"/>
                    <a:pt x="810" y="725"/>
                  </a:cubicBezTo>
                  <a:cubicBezTo>
                    <a:pt x="802" y="713"/>
                    <a:pt x="807" y="695"/>
                    <a:pt x="823" y="674"/>
                  </a:cubicBezTo>
                  <a:cubicBezTo>
                    <a:pt x="833" y="663"/>
                    <a:pt x="845" y="653"/>
                    <a:pt x="857" y="642"/>
                  </a:cubicBezTo>
                  <a:cubicBezTo>
                    <a:pt x="857" y="642"/>
                    <a:pt x="857" y="642"/>
                    <a:pt x="857" y="642"/>
                  </a:cubicBezTo>
                  <a:cubicBezTo>
                    <a:pt x="858" y="640"/>
                    <a:pt x="858" y="640"/>
                    <a:pt x="858" y="640"/>
                  </a:cubicBezTo>
                  <a:cubicBezTo>
                    <a:pt x="873" y="640"/>
                    <a:pt x="873" y="640"/>
                    <a:pt x="873" y="640"/>
                  </a:cubicBezTo>
                  <a:cubicBezTo>
                    <a:pt x="874" y="642"/>
                    <a:pt x="874" y="642"/>
                    <a:pt x="874" y="642"/>
                  </a:cubicBezTo>
                  <a:cubicBezTo>
                    <a:pt x="887" y="647"/>
                    <a:pt x="887" y="647"/>
                    <a:pt x="887" y="647"/>
                  </a:cubicBezTo>
                  <a:cubicBezTo>
                    <a:pt x="913" y="647"/>
                    <a:pt x="913" y="647"/>
                    <a:pt x="913" y="647"/>
                  </a:cubicBezTo>
                  <a:cubicBezTo>
                    <a:pt x="924" y="642"/>
                    <a:pt x="933" y="626"/>
                    <a:pt x="944" y="601"/>
                  </a:cubicBezTo>
                  <a:cubicBezTo>
                    <a:pt x="950" y="586"/>
                    <a:pt x="950" y="556"/>
                    <a:pt x="946" y="508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</p:spPr>
          <p:txBody>
            <a:bodyPr/>
            <a:lstStyle/>
            <a:p>
              <a:endParaRPr lang="zh-CN" altLang="en-US" sz="2800"/>
            </a:p>
          </p:txBody>
        </p:sp>
      </p:grpSp>
      <p:sp>
        <p:nvSpPr>
          <p:cNvPr id="7186" name="TextBox 115"/>
          <p:cNvSpPr txBox="1">
            <a:spLocks noChangeArrowheads="1"/>
          </p:cNvSpPr>
          <p:nvPr/>
        </p:nvSpPr>
        <p:spPr bwMode="auto">
          <a:xfrm>
            <a:off x="6789765" y="2582674"/>
            <a:ext cx="8572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400" b="1" dirty="0">
                <a:solidFill>
                  <a:srgbClr val="005666"/>
                </a:solidFill>
                <a:ea typeface="Dotum" pitchFamily="34" charset="-127"/>
              </a:rPr>
              <a:t>Title </a:t>
            </a:r>
            <a:endParaRPr lang="zh-CN" altLang="en-US" sz="2400" b="1" dirty="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46" name="Freeform 8"/>
          <p:cNvSpPr/>
          <p:nvPr/>
        </p:nvSpPr>
        <p:spPr bwMode="auto">
          <a:xfrm>
            <a:off x="6694515" y="1820668"/>
            <a:ext cx="1047757" cy="762005"/>
          </a:xfrm>
          <a:custGeom>
            <a:avLst/>
            <a:gdLst>
              <a:gd name="T0" fmla="*/ 2147483646 w 1721"/>
              <a:gd name="T1" fmla="*/ 2147483646 h 1302"/>
              <a:gd name="T2" fmla="*/ 2147483646 w 1721"/>
              <a:gd name="T3" fmla="*/ 2147483646 h 1302"/>
              <a:gd name="T4" fmla="*/ 2147483646 w 1721"/>
              <a:gd name="T5" fmla="*/ 2147483646 h 1302"/>
              <a:gd name="T6" fmla="*/ 2147483646 w 1721"/>
              <a:gd name="T7" fmla="*/ 2147483646 h 1302"/>
              <a:gd name="T8" fmla="*/ 2147483646 w 1721"/>
              <a:gd name="T9" fmla="*/ 2147483646 h 1302"/>
              <a:gd name="T10" fmla="*/ 2147483646 w 1721"/>
              <a:gd name="T11" fmla="*/ 2147483646 h 1302"/>
              <a:gd name="T12" fmla="*/ 2147483646 w 1721"/>
              <a:gd name="T13" fmla="*/ 2147483646 h 1302"/>
              <a:gd name="T14" fmla="*/ 2147483646 w 1721"/>
              <a:gd name="T15" fmla="*/ 2147483646 h 1302"/>
              <a:gd name="T16" fmla="*/ 2147483646 w 1721"/>
              <a:gd name="T17" fmla="*/ 2147483646 h 1302"/>
              <a:gd name="T18" fmla="*/ 2147483646 w 1721"/>
              <a:gd name="T19" fmla="*/ 2147483646 h 1302"/>
              <a:gd name="T20" fmla="*/ 2147483646 w 1721"/>
              <a:gd name="T21" fmla="*/ 2147483646 h 1302"/>
              <a:gd name="T22" fmla="*/ 2147483646 w 1721"/>
              <a:gd name="T23" fmla="*/ 2147483646 h 1302"/>
              <a:gd name="T24" fmla="*/ 2147483646 w 1721"/>
              <a:gd name="T25" fmla="*/ 2147483646 h 1302"/>
              <a:gd name="T26" fmla="*/ 2147483646 w 1721"/>
              <a:gd name="T27" fmla="*/ 2147483646 h 1302"/>
              <a:gd name="T28" fmla="*/ 2147483646 w 1721"/>
              <a:gd name="T29" fmla="*/ 2147483646 h 1302"/>
              <a:gd name="T30" fmla="*/ 2147483646 w 1721"/>
              <a:gd name="T31" fmla="*/ 2147483646 h 1302"/>
              <a:gd name="T32" fmla="*/ 2147483646 w 1721"/>
              <a:gd name="T33" fmla="*/ 2147483646 h 1302"/>
              <a:gd name="T34" fmla="*/ 2147483646 w 1721"/>
              <a:gd name="T35" fmla="*/ 2147483646 h 1302"/>
              <a:gd name="T36" fmla="*/ 2147483646 w 1721"/>
              <a:gd name="T37" fmla="*/ 2147483646 h 1302"/>
              <a:gd name="T38" fmla="*/ 2147483646 w 1721"/>
              <a:gd name="T39" fmla="*/ 2147483646 h 1302"/>
              <a:gd name="T40" fmla="*/ 2147483646 w 1721"/>
              <a:gd name="T41" fmla="*/ 2147483646 h 1302"/>
              <a:gd name="T42" fmla="*/ 2147483646 w 1721"/>
              <a:gd name="T43" fmla="*/ 2147483646 h 1302"/>
              <a:gd name="T44" fmla="*/ 2147483646 w 1721"/>
              <a:gd name="T45" fmla="*/ 2147483646 h 1302"/>
              <a:gd name="T46" fmla="*/ 2147483646 w 1721"/>
              <a:gd name="T47" fmla="*/ 2147483646 h 1302"/>
              <a:gd name="T48" fmla="*/ 2147483646 w 1721"/>
              <a:gd name="T49" fmla="*/ 2147483646 h 1302"/>
              <a:gd name="T50" fmla="*/ 2147483646 w 1721"/>
              <a:gd name="T51" fmla="*/ 2147483646 h 1302"/>
              <a:gd name="T52" fmla="*/ 2147483646 w 1721"/>
              <a:gd name="T53" fmla="*/ 2147483646 h 1302"/>
              <a:gd name="T54" fmla="*/ 2147483646 w 1721"/>
              <a:gd name="T55" fmla="*/ 2147483646 h 1302"/>
              <a:gd name="T56" fmla="*/ 2147483646 w 1721"/>
              <a:gd name="T57" fmla="*/ 2147483646 h 1302"/>
              <a:gd name="T58" fmla="*/ 2147483646 w 1721"/>
              <a:gd name="T59" fmla="*/ 2147483646 h 1302"/>
              <a:gd name="T60" fmla="*/ 2147483646 w 1721"/>
              <a:gd name="T61" fmla="*/ 2147483646 h 1302"/>
              <a:gd name="T62" fmla="*/ 2147483646 w 1721"/>
              <a:gd name="T63" fmla="*/ 2147483646 h 1302"/>
              <a:gd name="T64" fmla="*/ 2147483646 w 1721"/>
              <a:gd name="T65" fmla="*/ 2147483646 h 1302"/>
              <a:gd name="T66" fmla="*/ 2147483646 w 1721"/>
              <a:gd name="T67" fmla="*/ 2147483646 h 1302"/>
              <a:gd name="T68" fmla="*/ 2147483646 w 1721"/>
              <a:gd name="T69" fmla="*/ 2147483646 h 1302"/>
              <a:gd name="T70" fmla="*/ 2147483646 w 1721"/>
              <a:gd name="T71" fmla="*/ 2147483646 h 1302"/>
              <a:gd name="T72" fmla="*/ 2147483646 w 1721"/>
              <a:gd name="T73" fmla="*/ 2147483646 h 1302"/>
              <a:gd name="T74" fmla="*/ 2147483646 w 1721"/>
              <a:gd name="T75" fmla="*/ 2147483646 h 1302"/>
              <a:gd name="T76" fmla="*/ 2147483646 w 1721"/>
              <a:gd name="T77" fmla="*/ 2147483646 h 1302"/>
              <a:gd name="T78" fmla="*/ 2147483646 w 1721"/>
              <a:gd name="T79" fmla="*/ 2147483646 h 1302"/>
              <a:gd name="T80" fmla="*/ 2147483646 w 1721"/>
              <a:gd name="T81" fmla="*/ 2147483646 h 1302"/>
              <a:gd name="T82" fmla="*/ 2147483646 w 1721"/>
              <a:gd name="T83" fmla="*/ 2147483646 h 1302"/>
              <a:gd name="T84" fmla="*/ 2147483646 w 1721"/>
              <a:gd name="T85" fmla="*/ 2147483646 h 1302"/>
              <a:gd name="T86" fmla="*/ 2147483646 w 1721"/>
              <a:gd name="T87" fmla="*/ 2147483646 h 1302"/>
              <a:gd name="T88" fmla="*/ 2147483646 w 1721"/>
              <a:gd name="T89" fmla="*/ 2147483646 h 1302"/>
              <a:gd name="T90" fmla="*/ 2147483646 w 1721"/>
              <a:gd name="T91" fmla="*/ 2147483646 h 1302"/>
              <a:gd name="T92" fmla="*/ 2147483646 w 1721"/>
              <a:gd name="T93" fmla="*/ 2147483646 h 1302"/>
              <a:gd name="T94" fmla="*/ 2147483646 w 1721"/>
              <a:gd name="T95" fmla="*/ 2147483646 h 1302"/>
              <a:gd name="T96" fmla="*/ 2147483646 w 1721"/>
              <a:gd name="T97" fmla="*/ 2147483646 h 1302"/>
              <a:gd name="T98" fmla="*/ 2147483646 w 1721"/>
              <a:gd name="T99" fmla="*/ 2147483646 h 1302"/>
              <a:gd name="T100" fmla="*/ 2147483646 w 1721"/>
              <a:gd name="T101" fmla="*/ 2147483646 h 13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721"/>
              <a:gd name="T154" fmla="*/ 0 h 1302"/>
              <a:gd name="T155" fmla="*/ 1721 w 1721"/>
              <a:gd name="T156" fmla="*/ 1302 h 130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721" h="1302">
                <a:moveTo>
                  <a:pt x="1719" y="701"/>
                </a:moveTo>
                <a:cubicBezTo>
                  <a:pt x="1720" y="700"/>
                  <a:pt x="1720" y="700"/>
                  <a:pt x="1720" y="700"/>
                </a:cubicBezTo>
                <a:cubicBezTo>
                  <a:pt x="1721" y="700"/>
                  <a:pt x="1721" y="700"/>
                  <a:pt x="1721" y="700"/>
                </a:cubicBezTo>
                <a:cubicBezTo>
                  <a:pt x="1721" y="699"/>
                  <a:pt x="1721" y="699"/>
                  <a:pt x="1721" y="699"/>
                </a:cubicBezTo>
                <a:cubicBezTo>
                  <a:pt x="1687" y="603"/>
                  <a:pt x="1687" y="603"/>
                  <a:pt x="1687" y="603"/>
                </a:cubicBezTo>
                <a:cubicBezTo>
                  <a:pt x="1666" y="586"/>
                  <a:pt x="1666" y="586"/>
                  <a:pt x="1666" y="586"/>
                </a:cubicBezTo>
                <a:cubicBezTo>
                  <a:pt x="1666" y="584"/>
                  <a:pt x="1666" y="584"/>
                  <a:pt x="1666" y="584"/>
                </a:cubicBezTo>
                <a:cubicBezTo>
                  <a:pt x="1660" y="544"/>
                  <a:pt x="1660" y="544"/>
                  <a:pt x="1660" y="544"/>
                </a:cubicBezTo>
                <a:cubicBezTo>
                  <a:pt x="1616" y="538"/>
                  <a:pt x="1616" y="538"/>
                  <a:pt x="1616" y="538"/>
                </a:cubicBezTo>
                <a:cubicBezTo>
                  <a:pt x="1615" y="538"/>
                  <a:pt x="1615" y="538"/>
                  <a:pt x="1615" y="538"/>
                </a:cubicBezTo>
                <a:cubicBezTo>
                  <a:pt x="1613" y="538"/>
                  <a:pt x="1613" y="538"/>
                  <a:pt x="1613" y="538"/>
                </a:cubicBezTo>
                <a:cubicBezTo>
                  <a:pt x="1613" y="537"/>
                  <a:pt x="1613" y="537"/>
                  <a:pt x="1613" y="537"/>
                </a:cubicBezTo>
                <a:cubicBezTo>
                  <a:pt x="1612" y="535"/>
                  <a:pt x="1612" y="535"/>
                  <a:pt x="1612" y="535"/>
                </a:cubicBezTo>
                <a:cubicBezTo>
                  <a:pt x="1612" y="534"/>
                  <a:pt x="1612" y="534"/>
                  <a:pt x="1612" y="534"/>
                </a:cubicBezTo>
                <a:cubicBezTo>
                  <a:pt x="1607" y="519"/>
                  <a:pt x="1593" y="503"/>
                  <a:pt x="1572" y="486"/>
                </a:cubicBezTo>
                <a:cubicBezTo>
                  <a:pt x="1560" y="477"/>
                  <a:pt x="1549" y="471"/>
                  <a:pt x="1539" y="468"/>
                </a:cubicBezTo>
                <a:cubicBezTo>
                  <a:pt x="1532" y="464"/>
                  <a:pt x="1524" y="461"/>
                  <a:pt x="1519" y="457"/>
                </a:cubicBezTo>
                <a:cubicBezTo>
                  <a:pt x="1505" y="447"/>
                  <a:pt x="1458" y="440"/>
                  <a:pt x="1374" y="438"/>
                </a:cubicBezTo>
                <a:cubicBezTo>
                  <a:pt x="1371" y="438"/>
                  <a:pt x="1371" y="438"/>
                  <a:pt x="1371" y="438"/>
                </a:cubicBezTo>
                <a:cubicBezTo>
                  <a:pt x="1371" y="438"/>
                  <a:pt x="1371" y="438"/>
                  <a:pt x="1371" y="438"/>
                </a:cubicBezTo>
                <a:cubicBezTo>
                  <a:pt x="1362" y="423"/>
                  <a:pt x="1362" y="423"/>
                  <a:pt x="1362" y="423"/>
                </a:cubicBezTo>
                <a:cubicBezTo>
                  <a:pt x="1358" y="414"/>
                  <a:pt x="1354" y="405"/>
                  <a:pt x="1353" y="396"/>
                </a:cubicBezTo>
                <a:cubicBezTo>
                  <a:pt x="1353" y="384"/>
                  <a:pt x="1367" y="346"/>
                  <a:pt x="1397" y="284"/>
                </a:cubicBezTo>
                <a:cubicBezTo>
                  <a:pt x="1382" y="237"/>
                  <a:pt x="1382" y="237"/>
                  <a:pt x="1382" y="237"/>
                </a:cubicBezTo>
                <a:cubicBezTo>
                  <a:pt x="1382" y="237"/>
                  <a:pt x="1382" y="237"/>
                  <a:pt x="1382" y="237"/>
                </a:cubicBezTo>
                <a:cubicBezTo>
                  <a:pt x="1366" y="163"/>
                  <a:pt x="1366" y="163"/>
                  <a:pt x="1366" y="163"/>
                </a:cubicBezTo>
                <a:cubicBezTo>
                  <a:pt x="1364" y="153"/>
                  <a:pt x="1346" y="143"/>
                  <a:pt x="1314" y="134"/>
                </a:cubicBezTo>
                <a:cubicBezTo>
                  <a:pt x="1308" y="132"/>
                  <a:pt x="1302" y="130"/>
                  <a:pt x="1295" y="125"/>
                </a:cubicBezTo>
                <a:cubicBezTo>
                  <a:pt x="1284" y="120"/>
                  <a:pt x="1275" y="111"/>
                  <a:pt x="1271" y="99"/>
                </a:cubicBezTo>
                <a:cubicBezTo>
                  <a:pt x="1265" y="85"/>
                  <a:pt x="1254" y="74"/>
                  <a:pt x="1239" y="67"/>
                </a:cubicBezTo>
                <a:cubicBezTo>
                  <a:pt x="1238" y="66"/>
                  <a:pt x="1238" y="66"/>
                  <a:pt x="1238" y="66"/>
                </a:cubicBezTo>
                <a:cubicBezTo>
                  <a:pt x="1237" y="65"/>
                  <a:pt x="1237" y="65"/>
                  <a:pt x="1237" y="65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174" y="5"/>
                  <a:pt x="1174" y="5"/>
                  <a:pt x="1174" y="5"/>
                </a:cubicBezTo>
                <a:cubicBezTo>
                  <a:pt x="1169" y="19"/>
                  <a:pt x="1169" y="19"/>
                  <a:pt x="1169" y="19"/>
                </a:cubicBezTo>
                <a:cubicBezTo>
                  <a:pt x="1162" y="41"/>
                  <a:pt x="1156" y="52"/>
                  <a:pt x="1149" y="52"/>
                </a:cubicBezTo>
                <a:cubicBezTo>
                  <a:pt x="1116" y="62"/>
                  <a:pt x="1116" y="62"/>
                  <a:pt x="1116" y="62"/>
                </a:cubicBezTo>
                <a:cubicBezTo>
                  <a:pt x="1096" y="70"/>
                  <a:pt x="1083" y="78"/>
                  <a:pt x="1077" y="87"/>
                </a:cubicBezTo>
                <a:cubicBezTo>
                  <a:pt x="1074" y="92"/>
                  <a:pt x="1071" y="104"/>
                  <a:pt x="1068" y="121"/>
                </a:cubicBezTo>
                <a:cubicBezTo>
                  <a:pt x="1065" y="140"/>
                  <a:pt x="1062" y="154"/>
                  <a:pt x="1058" y="162"/>
                </a:cubicBezTo>
                <a:cubicBezTo>
                  <a:pt x="1052" y="176"/>
                  <a:pt x="1042" y="187"/>
                  <a:pt x="1027" y="192"/>
                </a:cubicBezTo>
                <a:cubicBezTo>
                  <a:pt x="1000" y="203"/>
                  <a:pt x="953" y="185"/>
                  <a:pt x="889" y="139"/>
                </a:cubicBezTo>
                <a:cubicBezTo>
                  <a:pt x="802" y="250"/>
                  <a:pt x="802" y="250"/>
                  <a:pt x="802" y="250"/>
                </a:cubicBezTo>
                <a:cubicBezTo>
                  <a:pt x="813" y="295"/>
                  <a:pt x="813" y="295"/>
                  <a:pt x="813" y="295"/>
                </a:cubicBezTo>
                <a:cubicBezTo>
                  <a:pt x="814" y="295"/>
                  <a:pt x="814" y="295"/>
                  <a:pt x="814" y="295"/>
                </a:cubicBezTo>
                <a:cubicBezTo>
                  <a:pt x="815" y="298"/>
                  <a:pt x="815" y="298"/>
                  <a:pt x="815" y="298"/>
                </a:cubicBezTo>
                <a:cubicBezTo>
                  <a:pt x="813" y="299"/>
                  <a:pt x="813" y="299"/>
                  <a:pt x="813" y="299"/>
                </a:cubicBezTo>
                <a:cubicBezTo>
                  <a:pt x="813" y="300"/>
                  <a:pt x="813" y="300"/>
                  <a:pt x="813" y="300"/>
                </a:cubicBezTo>
                <a:cubicBezTo>
                  <a:pt x="809" y="306"/>
                  <a:pt x="802" y="310"/>
                  <a:pt x="795" y="311"/>
                </a:cubicBezTo>
                <a:cubicBezTo>
                  <a:pt x="787" y="313"/>
                  <a:pt x="778" y="310"/>
                  <a:pt x="769" y="304"/>
                </a:cubicBezTo>
                <a:cubicBezTo>
                  <a:pt x="760" y="298"/>
                  <a:pt x="736" y="292"/>
                  <a:pt x="697" y="290"/>
                </a:cubicBezTo>
                <a:cubicBezTo>
                  <a:pt x="679" y="289"/>
                  <a:pt x="679" y="289"/>
                  <a:pt x="679" y="289"/>
                </a:cubicBezTo>
                <a:cubicBezTo>
                  <a:pt x="679" y="289"/>
                  <a:pt x="679" y="289"/>
                  <a:pt x="679" y="289"/>
                </a:cubicBezTo>
                <a:cubicBezTo>
                  <a:pt x="653" y="287"/>
                  <a:pt x="653" y="287"/>
                  <a:pt x="653" y="287"/>
                </a:cubicBezTo>
                <a:cubicBezTo>
                  <a:pt x="624" y="292"/>
                  <a:pt x="624" y="292"/>
                  <a:pt x="624" y="292"/>
                </a:cubicBezTo>
                <a:cubicBezTo>
                  <a:pt x="637" y="310"/>
                  <a:pt x="637" y="310"/>
                  <a:pt x="637" y="310"/>
                </a:cubicBezTo>
                <a:cubicBezTo>
                  <a:pt x="647" y="324"/>
                  <a:pt x="652" y="332"/>
                  <a:pt x="650" y="338"/>
                </a:cubicBezTo>
                <a:cubicBezTo>
                  <a:pt x="639" y="406"/>
                  <a:pt x="639" y="406"/>
                  <a:pt x="639" y="406"/>
                </a:cubicBezTo>
                <a:cubicBezTo>
                  <a:pt x="644" y="443"/>
                  <a:pt x="644" y="443"/>
                  <a:pt x="644" y="443"/>
                </a:cubicBezTo>
                <a:cubicBezTo>
                  <a:pt x="645" y="443"/>
                  <a:pt x="645" y="443"/>
                  <a:pt x="645" y="443"/>
                </a:cubicBezTo>
                <a:cubicBezTo>
                  <a:pt x="645" y="444"/>
                  <a:pt x="645" y="444"/>
                  <a:pt x="645" y="444"/>
                </a:cubicBezTo>
                <a:cubicBezTo>
                  <a:pt x="644" y="445"/>
                  <a:pt x="644" y="445"/>
                  <a:pt x="644" y="445"/>
                </a:cubicBezTo>
                <a:cubicBezTo>
                  <a:pt x="644" y="445"/>
                  <a:pt x="644" y="445"/>
                  <a:pt x="644" y="445"/>
                </a:cubicBezTo>
                <a:cubicBezTo>
                  <a:pt x="623" y="514"/>
                  <a:pt x="623" y="514"/>
                  <a:pt x="623" y="514"/>
                </a:cubicBezTo>
                <a:cubicBezTo>
                  <a:pt x="622" y="520"/>
                  <a:pt x="620" y="523"/>
                  <a:pt x="618" y="522"/>
                </a:cubicBezTo>
                <a:cubicBezTo>
                  <a:pt x="616" y="522"/>
                  <a:pt x="616" y="522"/>
                  <a:pt x="616" y="522"/>
                </a:cubicBezTo>
                <a:cubicBezTo>
                  <a:pt x="616" y="521"/>
                  <a:pt x="616" y="521"/>
                  <a:pt x="616" y="521"/>
                </a:cubicBezTo>
                <a:cubicBezTo>
                  <a:pt x="612" y="515"/>
                  <a:pt x="612" y="515"/>
                  <a:pt x="612" y="515"/>
                </a:cubicBezTo>
                <a:cubicBezTo>
                  <a:pt x="608" y="506"/>
                  <a:pt x="606" y="503"/>
                  <a:pt x="603" y="504"/>
                </a:cubicBezTo>
                <a:cubicBezTo>
                  <a:pt x="601" y="505"/>
                  <a:pt x="598" y="510"/>
                  <a:pt x="597" y="519"/>
                </a:cubicBezTo>
                <a:cubicBezTo>
                  <a:pt x="592" y="538"/>
                  <a:pt x="581" y="554"/>
                  <a:pt x="563" y="571"/>
                </a:cubicBezTo>
                <a:cubicBezTo>
                  <a:pt x="544" y="586"/>
                  <a:pt x="544" y="586"/>
                  <a:pt x="544" y="586"/>
                </a:cubicBezTo>
                <a:cubicBezTo>
                  <a:pt x="534" y="591"/>
                  <a:pt x="534" y="591"/>
                  <a:pt x="534" y="591"/>
                </a:cubicBezTo>
                <a:cubicBezTo>
                  <a:pt x="534" y="591"/>
                  <a:pt x="534" y="591"/>
                  <a:pt x="534" y="591"/>
                </a:cubicBezTo>
                <a:cubicBezTo>
                  <a:pt x="533" y="591"/>
                  <a:pt x="533" y="591"/>
                  <a:pt x="533" y="591"/>
                </a:cubicBezTo>
                <a:cubicBezTo>
                  <a:pt x="465" y="592"/>
                  <a:pt x="465" y="592"/>
                  <a:pt x="465" y="592"/>
                </a:cubicBezTo>
                <a:cubicBezTo>
                  <a:pt x="438" y="617"/>
                  <a:pt x="438" y="617"/>
                  <a:pt x="438" y="617"/>
                </a:cubicBezTo>
                <a:cubicBezTo>
                  <a:pt x="437" y="617"/>
                  <a:pt x="437" y="617"/>
                  <a:pt x="437" y="617"/>
                </a:cubicBezTo>
                <a:cubicBezTo>
                  <a:pt x="435" y="617"/>
                  <a:pt x="435" y="617"/>
                  <a:pt x="435" y="617"/>
                </a:cubicBezTo>
                <a:cubicBezTo>
                  <a:pt x="434" y="617"/>
                  <a:pt x="434" y="617"/>
                  <a:pt x="434" y="617"/>
                </a:cubicBezTo>
                <a:cubicBezTo>
                  <a:pt x="361" y="607"/>
                  <a:pt x="361" y="607"/>
                  <a:pt x="361" y="607"/>
                </a:cubicBezTo>
                <a:cubicBezTo>
                  <a:pt x="350" y="619"/>
                  <a:pt x="338" y="624"/>
                  <a:pt x="326" y="622"/>
                </a:cubicBezTo>
                <a:cubicBezTo>
                  <a:pt x="316" y="618"/>
                  <a:pt x="298" y="623"/>
                  <a:pt x="273" y="632"/>
                </a:cubicBezTo>
                <a:cubicBezTo>
                  <a:pt x="243" y="667"/>
                  <a:pt x="243" y="667"/>
                  <a:pt x="243" y="667"/>
                </a:cubicBezTo>
                <a:cubicBezTo>
                  <a:pt x="242" y="669"/>
                  <a:pt x="242" y="669"/>
                  <a:pt x="242" y="669"/>
                </a:cubicBezTo>
                <a:cubicBezTo>
                  <a:pt x="196" y="670"/>
                  <a:pt x="196" y="670"/>
                  <a:pt x="196" y="670"/>
                </a:cubicBezTo>
                <a:cubicBezTo>
                  <a:pt x="196" y="631"/>
                  <a:pt x="196" y="631"/>
                  <a:pt x="196" y="631"/>
                </a:cubicBezTo>
                <a:cubicBezTo>
                  <a:pt x="166" y="631"/>
                  <a:pt x="166" y="631"/>
                  <a:pt x="166" y="631"/>
                </a:cubicBezTo>
                <a:cubicBezTo>
                  <a:pt x="161" y="648"/>
                  <a:pt x="161" y="648"/>
                  <a:pt x="161" y="648"/>
                </a:cubicBezTo>
                <a:cubicBezTo>
                  <a:pt x="139" y="653"/>
                  <a:pt x="139" y="653"/>
                  <a:pt x="139" y="653"/>
                </a:cubicBezTo>
                <a:cubicBezTo>
                  <a:pt x="136" y="653"/>
                  <a:pt x="136" y="653"/>
                  <a:pt x="136" y="653"/>
                </a:cubicBezTo>
                <a:cubicBezTo>
                  <a:pt x="136" y="653"/>
                  <a:pt x="136" y="653"/>
                  <a:pt x="136" y="653"/>
                </a:cubicBezTo>
                <a:cubicBezTo>
                  <a:pt x="135" y="652"/>
                  <a:pt x="135" y="652"/>
                  <a:pt x="135" y="652"/>
                </a:cubicBezTo>
                <a:cubicBezTo>
                  <a:pt x="134" y="652"/>
                  <a:pt x="134" y="652"/>
                  <a:pt x="134" y="652"/>
                </a:cubicBezTo>
                <a:cubicBezTo>
                  <a:pt x="121" y="644"/>
                  <a:pt x="104" y="637"/>
                  <a:pt x="87" y="635"/>
                </a:cubicBezTo>
                <a:cubicBezTo>
                  <a:pt x="77" y="634"/>
                  <a:pt x="66" y="641"/>
                  <a:pt x="49" y="655"/>
                </a:cubicBezTo>
                <a:cubicBezTo>
                  <a:pt x="31" y="670"/>
                  <a:pt x="18" y="684"/>
                  <a:pt x="12" y="696"/>
                </a:cubicBezTo>
                <a:cubicBezTo>
                  <a:pt x="15" y="699"/>
                  <a:pt x="17" y="703"/>
                  <a:pt x="17" y="709"/>
                </a:cubicBezTo>
                <a:cubicBezTo>
                  <a:pt x="19" y="717"/>
                  <a:pt x="20" y="723"/>
                  <a:pt x="20" y="731"/>
                </a:cubicBezTo>
                <a:cubicBezTo>
                  <a:pt x="19" y="740"/>
                  <a:pt x="16" y="745"/>
                  <a:pt x="12" y="749"/>
                </a:cubicBezTo>
                <a:cubicBezTo>
                  <a:pt x="7" y="752"/>
                  <a:pt x="4" y="762"/>
                  <a:pt x="0" y="779"/>
                </a:cubicBezTo>
                <a:cubicBezTo>
                  <a:pt x="17" y="790"/>
                  <a:pt x="17" y="790"/>
                  <a:pt x="17" y="790"/>
                </a:cubicBezTo>
                <a:cubicBezTo>
                  <a:pt x="40" y="766"/>
                  <a:pt x="40" y="766"/>
                  <a:pt x="40" y="766"/>
                </a:cubicBezTo>
                <a:cubicBezTo>
                  <a:pt x="70" y="799"/>
                  <a:pt x="70" y="799"/>
                  <a:pt x="70" y="799"/>
                </a:cubicBezTo>
                <a:cubicBezTo>
                  <a:pt x="70" y="801"/>
                  <a:pt x="70" y="801"/>
                  <a:pt x="70" y="801"/>
                </a:cubicBezTo>
                <a:cubicBezTo>
                  <a:pt x="76" y="859"/>
                  <a:pt x="76" y="859"/>
                  <a:pt x="76" y="859"/>
                </a:cubicBezTo>
                <a:cubicBezTo>
                  <a:pt x="76" y="860"/>
                  <a:pt x="76" y="860"/>
                  <a:pt x="76" y="860"/>
                </a:cubicBezTo>
                <a:cubicBezTo>
                  <a:pt x="75" y="860"/>
                  <a:pt x="75" y="860"/>
                  <a:pt x="75" y="860"/>
                </a:cubicBezTo>
                <a:cubicBezTo>
                  <a:pt x="58" y="940"/>
                  <a:pt x="58" y="940"/>
                  <a:pt x="58" y="940"/>
                </a:cubicBezTo>
                <a:cubicBezTo>
                  <a:pt x="54" y="940"/>
                  <a:pt x="54" y="940"/>
                  <a:pt x="54" y="940"/>
                </a:cubicBezTo>
                <a:cubicBezTo>
                  <a:pt x="30" y="940"/>
                  <a:pt x="14" y="941"/>
                  <a:pt x="8" y="946"/>
                </a:cubicBezTo>
                <a:cubicBezTo>
                  <a:pt x="9" y="951"/>
                  <a:pt x="19" y="959"/>
                  <a:pt x="37" y="971"/>
                </a:cubicBezTo>
                <a:cubicBezTo>
                  <a:pt x="52" y="969"/>
                  <a:pt x="52" y="969"/>
                  <a:pt x="52" y="969"/>
                </a:cubicBezTo>
                <a:cubicBezTo>
                  <a:pt x="55" y="969"/>
                  <a:pt x="55" y="969"/>
                  <a:pt x="55" y="969"/>
                </a:cubicBezTo>
                <a:cubicBezTo>
                  <a:pt x="56" y="970"/>
                  <a:pt x="56" y="970"/>
                  <a:pt x="56" y="970"/>
                </a:cubicBezTo>
                <a:cubicBezTo>
                  <a:pt x="91" y="1004"/>
                  <a:pt x="91" y="1004"/>
                  <a:pt x="91" y="1004"/>
                </a:cubicBezTo>
                <a:cubicBezTo>
                  <a:pt x="105" y="1015"/>
                  <a:pt x="104" y="1035"/>
                  <a:pt x="86" y="1065"/>
                </a:cubicBezTo>
                <a:cubicBezTo>
                  <a:pt x="91" y="1098"/>
                  <a:pt x="91" y="1098"/>
                  <a:pt x="91" y="1098"/>
                </a:cubicBezTo>
                <a:cubicBezTo>
                  <a:pt x="105" y="1101"/>
                  <a:pt x="105" y="1101"/>
                  <a:pt x="105" y="1101"/>
                </a:cubicBezTo>
                <a:cubicBezTo>
                  <a:pt x="159" y="1101"/>
                  <a:pt x="159" y="1101"/>
                  <a:pt x="159" y="1101"/>
                </a:cubicBezTo>
                <a:cubicBezTo>
                  <a:pt x="131" y="1126"/>
                  <a:pt x="131" y="1126"/>
                  <a:pt x="131" y="1126"/>
                </a:cubicBezTo>
                <a:cubicBezTo>
                  <a:pt x="147" y="1134"/>
                  <a:pt x="147" y="1134"/>
                  <a:pt x="147" y="1134"/>
                </a:cubicBezTo>
                <a:cubicBezTo>
                  <a:pt x="147" y="1134"/>
                  <a:pt x="147" y="1134"/>
                  <a:pt x="147" y="1134"/>
                </a:cubicBezTo>
                <a:cubicBezTo>
                  <a:pt x="168" y="1146"/>
                  <a:pt x="168" y="1146"/>
                  <a:pt x="168" y="1146"/>
                </a:cubicBezTo>
                <a:cubicBezTo>
                  <a:pt x="225" y="1170"/>
                  <a:pt x="225" y="1170"/>
                  <a:pt x="225" y="1170"/>
                </a:cubicBezTo>
                <a:cubicBezTo>
                  <a:pt x="226" y="1171"/>
                  <a:pt x="226" y="1171"/>
                  <a:pt x="226" y="1171"/>
                </a:cubicBezTo>
                <a:cubicBezTo>
                  <a:pt x="228" y="1171"/>
                  <a:pt x="228" y="1171"/>
                  <a:pt x="228" y="1171"/>
                </a:cubicBezTo>
                <a:cubicBezTo>
                  <a:pt x="234" y="1258"/>
                  <a:pt x="234" y="1258"/>
                  <a:pt x="234" y="1258"/>
                </a:cubicBezTo>
                <a:cubicBezTo>
                  <a:pt x="235" y="1275"/>
                  <a:pt x="247" y="1287"/>
                  <a:pt x="273" y="1296"/>
                </a:cubicBezTo>
                <a:cubicBezTo>
                  <a:pt x="277" y="1294"/>
                  <a:pt x="277" y="1294"/>
                  <a:pt x="277" y="1294"/>
                </a:cubicBezTo>
                <a:cubicBezTo>
                  <a:pt x="278" y="1294"/>
                  <a:pt x="278" y="1294"/>
                  <a:pt x="278" y="1294"/>
                </a:cubicBezTo>
                <a:cubicBezTo>
                  <a:pt x="279" y="1294"/>
                  <a:pt x="279" y="1294"/>
                  <a:pt x="279" y="1294"/>
                </a:cubicBezTo>
                <a:cubicBezTo>
                  <a:pt x="338" y="1302"/>
                  <a:pt x="338" y="1302"/>
                  <a:pt x="338" y="1302"/>
                </a:cubicBezTo>
                <a:cubicBezTo>
                  <a:pt x="342" y="1302"/>
                  <a:pt x="342" y="1302"/>
                  <a:pt x="342" y="1302"/>
                </a:cubicBezTo>
                <a:cubicBezTo>
                  <a:pt x="342" y="1301"/>
                  <a:pt x="342" y="1301"/>
                  <a:pt x="342" y="1301"/>
                </a:cubicBezTo>
                <a:cubicBezTo>
                  <a:pt x="343" y="1299"/>
                  <a:pt x="343" y="1299"/>
                  <a:pt x="343" y="1299"/>
                </a:cubicBezTo>
                <a:cubicBezTo>
                  <a:pt x="350" y="1287"/>
                  <a:pt x="354" y="1279"/>
                  <a:pt x="354" y="1277"/>
                </a:cubicBezTo>
                <a:cubicBezTo>
                  <a:pt x="354" y="1275"/>
                  <a:pt x="354" y="1275"/>
                  <a:pt x="354" y="1275"/>
                </a:cubicBezTo>
                <a:cubicBezTo>
                  <a:pt x="353" y="1265"/>
                  <a:pt x="357" y="1257"/>
                  <a:pt x="366" y="1251"/>
                </a:cubicBezTo>
                <a:cubicBezTo>
                  <a:pt x="374" y="1244"/>
                  <a:pt x="379" y="1238"/>
                  <a:pt x="382" y="1230"/>
                </a:cubicBezTo>
                <a:cubicBezTo>
                  <a:pt x="383" y="1229"/>
                  <a:pt x="383" y="1229"/>
                  <a:pt x="383" y="1229"/>
                </a:cubicBezTo>
                <a:cubicBezTo>
                  <a:pt x="387" y="1221"/>
                  <a:pt x="397" y="1219"/>
                  <a:pt x="415" y="1224"/>
                </a:cubicBezTo>
                <a:cubicBezTo>
                  <a:pt x="416" y="1224"/>
                  <a:pt x="416" y="1224"/>
                  <a:pt x="416" y="1224"/>
                </a:cubicBezTo>
                <a:cubicBezTo>
                  <a:pt x="416" y="1224"/>
                  <a:pt x="416" y="1224"/>
                  <a:pt x="416" y="1224"/>
                </a:cubicBezTo>
                <a:cubicBezTo>
                  <a:pt x="436" y="1236"/>
                  <a:pt x="436" y="1236"/>
                  <a:pt x="436" y="1236"/>
                </a:cubicBezTo>
                <a:cubicBezTo>
                  <a:pt x="503" y="1248"/>
                  <a:pt x="503" y="1248"/>
                  <a:pt x="503" y="1248"/>
                </a:cubicBezTo>
                <a:cubicBezTo>
                  <a:pt x="544" y="1245"/>
                  <a:pt x="544" y="1245"/>
                  <a:pt x="544" y="1245"/>
                </a:cubicBezTo>
                <a:cubicBezTo>
                  <a:pt x="573" y="1233"/>
                  <a:pt x="573" y="1233"/>
                  <a:pt x="573" y="1233"/>
                </a:cubicBezTo>
                <a:cubicBezTo>
                  <a:pt x="579" y="1225"/>
                  <a:pt x="583" y="1222"/>
                  <a:pt x="586" y="1220"/>
                </a:cubicBezTo>
                <a:cubicBezTo>
                  <a:pt x="591" y="1219"/>
                  <a:pt x="599" y="1221"/>
                  <a:pt x="607" y="1228"/>
                </a:cubicBezTo>
                <a:cubicBezTo>
                  <a:pt x="611" y="1230"/>
                  <a:pt x="611" y="1230"/>
                  <a:pt x="611" y="1230"/>
                </a:cubicBezTo>
                <a:cubicBezTo>
                  <a:pt x="616" y="1234"/>
                  <a:pt x="619" y="1240"/>
                  <a:pt x="623" y="1252"/>
                </a:cubicBezTo>
                <a:cubicBezTo>
                  <a:pt x="644" y="1267"/>
                  <a:pt x="644" y="1267"/>
                  <a:pt x="644" y="1267"/>
                </a:cubicBezTo>
                <a:cubicBezTo>
                  <a:pt x="660" y="1267"/>
                  <a:pt x="660" y="1267"/>
                  <a:pt x="660" y="1267"/>
                </a:cubicBezTo>
                <a:cubicBezTo>
                  <a:pt x="661" y="1267"/>
                  <a:pt x="661" y="1267"/>
                  <a:pt x="661" y="1267"/>
                </a:cubicBezTo>
                <a:cubicBezTo>
                  <a:pt x="663" y="1267"/>
                  <a:pt x="663" y="1267"/>
                  <a:pt x="663" y="1267"/>
                </a:cubicBezTo>
                <a:cubicBezTo>
                  <a:pt x="664" y="1267"/>
                  <a:pt x="664" y="1267"/>
                  <a:pt x="664" y="1267"/>
                </a:cubicBezTo>
                <a:cubicBezTo>
                  <a:pt x="686" y="1277"/>
                  <a:pt x="686" y="1277"/>
                  <a:pt x="686" y="1277"/>
                </a:cubicBezTo>
                <a:cubicBezTo>
                  <a:pt x="728" y="1274"/>
                  <a:pt x="728" y="1274"/>
                  <a:pt x="728" y="1274"/>
                </a:cubicBezTo>
                <a:cubicBezTo>
                  <a:pt x="751" y="1266"/>
                  <a:pt x="751" y="1266"/>
                  <a:pt x="751" y="1266"/>
                </a:cubicBezTo>
                <a:cubicBezTo>
                  <a:pt x="811" y="1272"/>
                  <a:pt x="811" y="1272"/>
                  <a:pt x="811" y="1272"/>
                </a:cubicBezTo>
                <a:cubicBezTo>
                  <a:pt x="837" y="1264"/>
                  <a:pt x="837" y="1264"/>
                  <a:pt x="837" y="1264"/>
                </a:cubicBezTo>
                <a:cubicBezTo>
                  <a:pt x="868" y="1252"/>
                  <a:pt x="868" y="1252"/>
                  <a:pt x="868" y="1252"/>
                </a:cubicBezTo>
                <a:cubicBezTo>
                  <a:pt x="874" y="1247"/>
                  <a:pt x="882" y="1244"/>
                  <a:pt x="892" y="1241"/>
                </a:cubicBezTo>
                <a:cubicBezTo>
                  <a:pt x="950" y="1241"/>
                  <a:pt x="950" y="1241"/>
                  <a:pt x="950" y="1241"/>
                </a:cubicBezTo>
                <a:cubicBezTo>
                  <a:pt x="971" y="1234"/>
                  <a:pt x="971" y="1234"/>
                  <a:pt x="971" y="1234"/>
                </a:cubicBezTo>
                <a:cubicBezTo>
                  <a:pt x="980" y="1228"/>
                  <a:pt x="987" y="1225"/>
                  <a:pt x="993" y="1225"/>
                </a:cubicBezTo>
                <a:cubicBezTo>
                  <a:pt x="1027" y="1225"/>
                  <a:pt x="1027" y="1225"/>
                  <a:pt x="1027" y="1225"/>
                </a:cubicBezTo>
                <a:cubicBezTo>
                  <a:pt x="1043" y="1237"/>
                  <a:pt x="1043" y="1237"/>
                  <a:pt x="1043" y="1237"/>
                </a:cubicBezTo>
                <a:cubicBezTo>
                  <a:pt x="1088" y="1246"/>
                  <a:pt x="1088" y="1246"/>
                  <a:pt x="1088" y="1246"/>
                </a:cubicBezTo>
                <a:cubicBezTo>
                  <a:pt x="1095" y="1246"/>
                  <a:pt x="1101" y="1252"/>
                  <a:pt x="1112" y="1261"/>
                </a:cubicBezTo>
                <a:cubicBezTo>
                  <a:pt x="1131" y="1274"/>
                  <a:pt x="1131" y="1274"/>
                  <a:pt x="1131" y="1274"/>
                </a:cubicBezTo>
                <a:cubicBezTo>
                  <a:pt x="1133" y="1276"/>
                  <a:pt x="1133" y="1276"/>
                  <a:pt x="1133" y="1276"/>
                </a:cubicBezTo>
                <a:cubicBezTo>
                  <a:pt x="1176" y="1277"/>
                  <a:pt x="1176" y="1277"/>
                  <a:pt x="1176" y="1277"/>
                </a:cubicBezTo>
                <a:cubicBezTo>
                  <a:pt x="1176" y="1277"/>
                  <a:pt x="1176" y="1277"/>
                  <a:pt x="1176" y="1277"/>
                </a:cubicBezTo>
                <a:cubicBezTo>
                  <a:pt x="1177" y="1277"/>
                  <a:pt x="1177" y="1277"/>
                  <a:pt x="1177" y="1277"/>
                </a:cubicBezTo>
                <a:cubicBezTo>
                  <a:pt x="1197" y="1287"/>
                  <a:pt x="1197" y="1287"/>
                  <a:pt x="1197" y="1287"/>
                </a:cubicBezTo>
                <a:cubicBezTo>
                  <a:pt x="1224" y="1293"/>
                  <a:pt x="1224" y="1293"/>
                  <a:pt x="1224" y="1293"/>
                </a:cubicBezTo>
                <a:cubicBezTo>
                  <a:pt x="1225" y="1293"/>
                  <a:pt x="1225" y="1293"/>
                  <a:pt x="1225" y="1293"/>
                </a:cubicBezTo>
                <a:cubicBezTo>
                  <a:pt x="1247" y="1296"/>
                  <a:pt x="1247" y="1296"/>
                  <a:pt x="1247" y="1296"/>
                </a:cubicBezTo>
                <a:cubicBezTo>
                  <a:pt x="1253" y="1283"/>
                  <a:pt x="1253" y="1283"/>
                  <a:pt x="1253" y="1283"/>
                </a:cubicBezTo>
                <a:cubicBezTo>
                  <a:pt x="1244" y="1262"/>
                  <a:pt x="1244" y="1262"/>
                  <a:pt x="1244" y="1262"/>
                </a:cubicBezTo>
                <a:cubicBezTo>
                  <a:pt x="1239" y="1241"/>
                  <a:pt x="1239" y="1241"/>
                  <a:pt x="1239" y="1241"/>
                </a:cubicBezTo>
                <a:cubicBezTo>
                  <a:pt x="1239" y="1240"/>
                  <a:pt x="1239" y="1240"/>
                  <a:pt x="1239" y="1240"/>
                </a:cubicBezTo>
                <a:cubicBezTo>
                  <a:pt x="1238" y="1240"/>
                  <a:pt x="1238" y="1240"/>
                  <a:pt x="1238" y="1240"/>
                </a:cubicBezTo>
                <a:cubicBezTo>
                  <a:pt x="1242" y="1237"/>
                  <a:pt x="1242" y="1237"/>
                  <a:pt x="1242" y="1237"/>
                </a:cubicBezTo>
                <a:cubicBezTo>
                  <a:pt x="1256" y="1217"/>
                  <a:pt x="1256" y="1217"/>
                  <a:pt x="1256" y="1217"/>
                </a:cubicBezTo>
                <a:cubicBezTo>
                  <a:pt x="1256" y="1216"/>
                  <a:pt x="1256" y="1216"/>
                  <a:pt x="1256" y="1216"/>
                </a:cubicBezTo>
                <a:cubicBezTo>
                  <a:pt x="1256" y="1216"/>
                  <a:pt x="1256" y="1216"/>
                  <a:pt x="1256" y="1216"/>
                </a:cubicBezTo>
                <a:cubicBezTo>
                  <a:pt x="1257" y="1216"/>
                  <a:pt x="1257" y="1216"/>
                  <a:pt x="1257" y="1216"/>
                </a:cubicBezTo>
                <a:cubicBezTo>
                  <a:pt x="1257" y="1215"/>
                  <a:pt x="1257" y="1215"/>
                  <a:pt x="1257" y="1215"/>
                </a:cubicBezTo>
                <a:cubicBezTo>
                  <a:pt x="1272" y="1204"/>
                  <a:pt x="1272" y="1204"/>
                  <a:pt x="1272" y="1204"/>
                </a:cubicBezTo>
                <a:cubicBezTo>
                  <a:pt x="1272" y="1204"/>
                  <a:pt x="1272" y="1204"/>
                  <a:pt x="1272" y="1204"/>
                </a:cubicBezTo>
                <a:cubicBezTo>
                  <a:pt x="1269" y="1198"/>
                  <a:pt x="1269" y="1198"/>
                  <a:pt x="1269" y="1198"/>
                </a:cubicBezTo>
                <a:cubicBezTo>
                  <a:pt x="1263" y="1177"/>
                  <a:pt x="1263" y="1177"/>
                  <a:pt x="1263" y="1177"/>
                </a:cubicBezTo>
                <a:cubicBezTo>
                  <a:pt x="1263" y="1174"/>
                  <a:pt x="1259" y="1171"/>
                  <a:pt x="1253" y="1167"/>
                </a:cubicBezTo>
                <a:cubicBezTo>
                  <a:pt x="1253" y="1167"/>
                  <a:pt x="1253" y="1167"/>
                  <a:pt x="1253" y="1167"/>
                </a:cubicBezTo>
                <a:cubicBezTo>
                  <a:pt x="1237" y="1150"/>
                  <a:pt x="1237" y="1150"/>
                  <a:pt x="1237" y="1150"/>
                </a:cubicBezTo>
                <a:cubicBezTo>
                  <a:pt x="1217" y="1133"/>
                  <a:pt x="1217" y="1133"/>
                  <a:pt x="1217" y="1133"/>
                </a:cubicBezTo>
                <a:cubicBezTo>
                  <a:pt x="1216" y="1131"/>
                  <a:pt x="1216" y="1131"/>
                  <a:pt x="1216" y="1131"/>
                </a:cubicBezTo>
                <a:cubicBezTo>
                  <a:pt x="1214" y="1130"/>
                  <a:pt x="1214" y="1130"/>
                  <a:pt x="1214" y="1130"/>
                </a:cubicBezTo>
                <a:cubicBezTo>
                  <a:pt x="1215" y="1129"/>
                  <a:pt x="1215" y="1129"/>
                  <a:pt x="1215" y="1129"/>
                </a:cubicBezTo>
                <a:cubicBezTo>
                  <a:pt x="1215" y="1127"/>
                  <a:pt x="1215" y="1127"/>
                  <a:pt x="1215" y="1127"/>
                </a:cubicBezTo>
                <a:cubicBezTo>
                  <a:pt x="1218" y="1107"/>
                  <a:pt x="1218" y="1107"/>
                  <a:pt x="1218" y="1107"/>
                </a:cubicBezTo>
                <a:cubicBezTo>
                  <a:pt x="1218" y="1092"/>
                  <a:pt x="1218" y="1092"/>
                  <a:pt x="1218" y="1092"/>
                </a:cubicBezTo>
                <a:cubicBezTo>
                  <a:pt x="1209" y="1067"/>
                  <a:pt x="1209" y="1067"/>
                  <a:pt x="1209" y="1067"/>
                </a:cubicBezTo>
                <a:cubicBezTo>
                  <a:pt x="1233" y="1062"/>
                  <a:pt x="1233" y="1062"/>
                  <a:pt x="1233" y="1062"/>
                </a:cubicBezTo>
                <a:cubicBezTo>
                  <a:pt x="1245" y="1050"/>
                  <a:pt x="1245" y="1050"/>
                  <a:pt x="1245" y="1050"/>
                </a:cubicBezTo>
                <a:cubicBezTo>
                  <a:pt x="1274" y="1050"/>
                  <a:pt x="1274" y="1050"/>
                  <a:pt x="1274" y="1050"/>
                </a:cubicBezTo>
                <a:cubicBezTo>
                  <a:pt x="1304" y="1046"/>
                  <a:pt x="1304" y="1046"/>
                  <a:pt x="1304" y="1046"/>
                </a:cubicBezTo>
                <a:cubicBezTo>
                  <a:pt x="1305" y="1046"/>
                  <a:pt x="1305" y="1046"/>
                  <a:pt x="1305" y="1046"/>
                </a:cubicBezTo>
                <a:cubicBezTo>
                  <a:pt x="1325" y="1048"/>
                  <a:pt x="1325" y="1048"/>
                  <a:pt x="1325" y="1048"/>
                </a:cubicBezTo>
                <a:cubicBezTo>
                  <a:pt x="1348" y="1039"/>
                  <a:pt x="1348" y="1039"/>
                  <a:pt x="1348" y="1039"/>
                </a:cubicBezTo>
                <a:cubicBezTo>
                  <a:pt x="1374" y="1036"/>
                  <a:pt x="1374" y="1036"/>
                  <a:pt x="1374" y="1036"/>
                </a:cubicBezTo>
                <a:cubicBezTo>
                  <a:pt x="1391" y="1029"/>
                  <a:pt x="1391" y="1029"/>
                  <a:pt x="1391" y="1029"/>
                </a:cubicBezTo>
                <a:cubicBezTo>
                  <a:pt x="1392" y="1029"/>
                  <a:pt x="1392" y="1029"/>
                  <a:pt x="1392" y="1029"/>
                </a:cubicBezTo>
                <a:cubicBezTo>
                  <a:pt x="1438" y="1020"/>
                  <a:pt x="1438" y="1020"/>
                  <a:pt x="1438" y="1020"/>
                </a:cubicBezTo>
                <a:cubicBezTo>
                  <a:pt x="1445" y="1013"/>
                  <a:pt x="1445" y="1013"/>
                  <a:pt x="1445" y="1013"/>
                </a:cubicBezTo>
                <a:cubicBezTo>
                  <a:pt x="1443" y="1005"/>
                  <a:pt x="1443" y="1005"/>
                  <a:pt x="1443" y="1005"/>
                </a:cubicBezTo>
                <a:cubicBezTo>
                  <a:pt x="1435" y="990"/>
                  <a:pt x="1435" y="990"/>
                  <a:pt x="1435" y="990"/>
                </a:cubicBezTo>
                <a:cubicBezTo>
                  <a:pt x="1435" y="989"/>
                  <a:pt x="1435" y="989"/>
                  <a:pt x="1435" y="989"/>
                </a:cubicBezTo>
                <a:cubicBezTo>
                  <a:pt x="1434" y="988"/>
                  <a:pt x="1434" y="988"/>
                  <a:pt x="1434" y="988"/>
                </a:cubicBezTo>
                <a:cubicBezTo>
                  <a:pt x="1434" y="987"/>
                  <a:pt x="1434" y="987"/>
                  <a:pt x="1434" y="987"/>
                </a:cubicBezTo>
                <a:cubicBezTo>
                  <a:pt x="1436" y="971"/>
                  <a:pt x="1436" y="971"/>
                  <a:pt x="1436" y="971"/>
                </a:cubicBezTo>
                <a:cubicBezTo>
                  <a:pt x="1437" y="970"/>
                  <a:pt x="1437" y="970"/>
                  <a:pt x="1437" y="970"/>
                </a:cubicBezTo>
                <a:cubicBezTo>
                  <a:pt x="1437" y="948"/>
                  <a:pt x="1437" y="948"/>
                  <a:pt x="1437" y="948"/>
                </a:cubicBezTo>
                <a:cubicBezTo>
                  <a:pt x="1433" y="929"/>
                  <a:pt x="1433" y="929"/>
                  <a:pt x="1433" y="929"/>
                </a:cubicBezTo>
                <a:cubicBezTo>
                  <a:pt x="1433" y="929"/>
                  <a:pt x="1433" y="929"/>
                  <a:pt x="1433" y="929"/>
                </a:cubicBezTo>
                <a:cubicBezTo>
                  <a:pt x="1433" y="928"/>
                  <a:pt x="1433" y="928"/>
                  <a:pt x="1433" y="928"/>
                </a:cubicBezTo>
                <a:cubicBezTo>
                  <a:pt x="1443" y="906"/>
                  <a:pt x="1443" y="906"/>
                  <a:pt x="1443" y="906"/>
                </a:cubicBezTo>
                <a:cubicBezTo>
                  <a:pt x="1447" y="897"/>
                  <a:pt x="1453" y="892"/>
                  <a:pt x="1459" y="892"/>
                </a:cubicBezTo>
                <a:cubicBezTo>
                  <a:pt x="1486" y="894"/>
                  <a:pt x="1486" y="894"/>
                  <a:pt x="1486" y="894"/>
                </a:cubicBezTo>
                <a:cubicBezTo>
                  <a:pt x="1491" y="894"/>
                  <a:pt x="1496" y="892"/>
                  <a:pt x="1501" y="887"/>
                </a:cubicBezTo>
                <a:cubicBezTo>
                  <a:pt x="1542" y="832"/>
                  <a:pt x="1542" y="832"/>
                  <a:pt x="1542" y="832"/>
                </a:cubicBezTo>
                <a:cubicBezTo>
                  <a:pt x="1542" y="831"/>
                  <a:pt x="1542" y="831"/>
                  <a:pt x="1542" y="831"/>
                </a:cubicBezTo>
                <a:cubicBezTo>
                  <a:pt x="1543" y="829"/>
                  <a:pt x="1543" y="829"/>
                  <a:pt x="1543" y="829"/>
                </a:cubicBezTo>
                <a:cubicBezTo>
                  <a:pt x="1566" y="811"/>
                  <a:pt x="1566" y="811"/>
                  <a:pt x="1566" y="811"/>
                </a:cubicBezTo>
                <a:cubicBezTo>
                  <a:pt x="1568" y="809"/>
                  <a:pt x="1568" y="809"/>
                  <a:pt x="1568" y="809"/>
                </a:cubicBezTo>
                <a:cubicBezTo>
                  <a:pt x="1576" y="807"/>
                  <a:pt x="1581" y="804"/>
                  <a:pt x="1585" y="802"/>
                </a:cubicBezTo>
                <a:cubicBezTo>
                  <a:pt x="1590" y="797"/>
                  <a:pt x="1590" y="797"/>
                  <a:pt x="1590" y="797"/>
                </a:cubicBezTo>
                <a:cubicBezTo>
                  <a:pt x="1597" y="787"/>
                  <a:pt x="1604" y="783"/>
                  <a:pt x="1608" y="783"/>
                </a:cubicBezTo>
                <a:cubicBezTo>
                  <a:pt x="1644" y="790"/>
                  <a:pt x="1644" y="790"/>
                  <a:pt x="1644" y="790"/>
                </a:cubicBezTo>
                <a:cubicBezTo>
                  <a:pt x="1674" y="776"/>
                  <a:pt x="1674" y="776"/>
                  <a:pt x="1674" y="776"/>
                </a:cubicBezTo>
                <a:cubicBezTo>
                  <a:pt x="1674" y="776"/>
                  <a:pt x="1674" y="776"/>
                  <a:pt x="1674" y="776"/>
                </a:cubicBezTo>
                <a:cubicBezTo>
                  <a:pt x="1675" y="776"/>
                  <a:pt x="1675" y="776"/>
                  <a:pt x="1675" y="776"/>
                </a:cubicBezTo>
                <a:cubicBezTo>
                  <a:pt x="1675" y="776"/>
                  <a:pt x="1675" y="776"/>
                  <a:pt x="1675" y="776"/>
                </a:cubicBezTo>
                <a:cubicBezTo>
                  <a:pt x="1676" y="776"/>
                  <a:pt x="1676" y="776"/>
                  <a:pt x="1676" y="776"/>
                </a:cubicBezTo>
                <a:cubicBezTo>
                  <a:pt x="1694" y="774"/>
                  <a:pt x="1694" y="774"/>
                  <a:pt x="1694" y="774"/>
                </a:cubicBezTo>
                <a:cubicBezTo>
                  <a:pt x="1709" y="767"/>
                  <a:pt x="1709" y="767"/>
                  <a:pt x="1709" y="767"/>
                </a:cubicBezTo>
                <a:cubicBezTo>
                  <a:pt x="1709" y="743"/>
                  <a:pt x="1709" y="743"/>
                  <a:pt x="1709" y="743"/>
                </a:cubicBezTo>
                <a:cubicBezTo>
                  <a:pt x="1713" y="712"/>
                  <a:pt x="1713" y="712"/>
                  <a:pt x="1713" y="712"/>
                </a:cubicBezTo>
                <a:cubicBezTo>
                  <a:pt x="1713" y="711"/>
                  <a:pt x="1713" y="711"/>
                  <a:pt x="1713" y="711"/>
                </a:cubicBezTo>
                <a:cubicBezTo>
                  <a:pt x="1713" y="711"/>
                  <a:pt x="1713" y="711"/>
                  <a:pt x="1713" y="711"/>
                </a:cubicBezTo>
                <a:cubicBezTo>
                  <a:pt x="1713" y="710"/>
                  <a:pt x="1713" y="710"/>
                  <a:pt x="1713" y="710"/>
                </a:cubicBezTo>
                <a:cubicBezTo>
                  <a:pt x="1719" y="702"/>
                  <a:pt x="1719" y="702"/>
                  <a:pt x="1719" y="702"/>
                </a:cubicBezTo>
                <a:lnTo>
                  <a:pt x="1719" y="701"/>
                </a:lnTo>
                <a:close/>
              </a:path>
            </a:pathLst>
          </a:custGeom>
          <a:solidFill>
            <a:srgbClr val="005666"/>
          </a:solidFill>
          <a:ln w="12700">
            <a:noFill/>
            <a:miter lim="800000"/>
          </a:ln>
        </p:spPr>
        <p:txBody>
          <a:bodyPr/>
          <a:lstStyle/>
          <a:p>
            <a:endParaRPr lang="zh-CN" altLang="en-US" sz="2800"/>
          </a:p>
        </p:txBody>
      </p:sp>
      <p:cxnSp>
        <p:nvCxnSpPr>
          <p:cNvPr id="47" name="直接连接符 46"/>
          <p:cNvCxnSpPr/>
          <p:nvPr/>
        </p:nvCxnSpPr>
        <p:spPr>
          <a:xfrm>
            <a:off x="7932773" y="2201670"/>
            <a:ext cx="2952771" cy="2117"/>
          </a:xfrm>
          <a:prstGeom prst="line">
            <a:avLst/>
          </a:prstGeom>
          <a:ln>
            <a:solidFill>
              <a:srgbClr val="005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16"/>
          <p:cNvSpPr>
            <a:spLocks noChangeArrowheads="1"/>
          </p:cNvSpPr>
          <p:nvPr/>
        </p:nvSpPr>
        <p:spPr bwMode="auto">
          <a:xfrm>
            <a:off x="7823864" y="3630431"/>
            <a:ext cx="352428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1600" dirty="0">
                <a:solidFill>
                  <a:srgbClr val="005666"/>
                </a:solidFill>
                <a:ea typeface="Dotum" pitchFamily="34" charset="-127"/>
              </a:rPr>
              <a:t>A designer can use default text to simulate what text would look like. If it is not real text. </a:t>
            </a:r>
          </a:p>
        </p:txBody>
      </p:sp>
      <p:sp>
        <p:nvSpPr>
          <p:cNvPr id="50" name="矩形 36"/>
          <p:cNvSpPr>
            <a:spLocks noChangeArrowheads="1"/>
          </p:cNvSpPr>
          <p:nvPr/>
        </p:nvSpPr>
        <p:spPr bwMode="auto">
          <a:xfrm>
            <a:off x="7768831" y="3249429"/>
            <a:ext cx="1483804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rgbClr val="005666"/>
                </a:solidFill>
                <a:ea typeface="Dotum" pitchFamily="34" charset="-127"/>
              </a:rPr>
              <a:t>SI CHUAN</a:t>
            </a:r>
            <a:endParaRPr lang="zh-CN" altLang="en-US" sz="2000" b="1" dirty="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51" name="TextBox 115"/>
          <p:cNvSpPr txBox="1">
            <a:spLocks noChangeArrowheads="1"/>
          </p:cNvSpPr>
          <p:nvPr/>
        </p:nvSpPr>
        <p:spPr bwMode="auto">
          <a:xfrm>
            <a:off x="6789765" y="4011434"/>
            <a:ext cx="8572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400" b="1" dirty="0">
                <a:solidFill>
                  <a:srgbClr val="005666"/>
                </a:solidFill>
                <a:ea typeface="Dotum" pitchFamily="34" charset="-127"/>
              </a:rPr>
              <a:t>Title </a:t>
            </a:r>
            <a:endParaRPr lang="zh-CN" altLang="en-US" sz="2400" b="1" dirty="0">
              <a:solidFill>
                <a:srgbClr val="005666"/>
              </a:solidFill>
              <a:ea typeface="Dotum" pitchFamily="34" charset="-127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7932773" y="3630430"/>
            <a:ext cx="2952771" cy="2117"/>
          </a:xfrm>
          <a:prstGeom prst="line">
            <a:avLst/>
          </a:prstGeom>
          <a:ln>
            <a:solidFill>
              <a:srgbClr val="005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16"/>
          <p:cNvSpPr>
            <a:spLocks noChangeArrowheads="1"/>
          </p:cNvSpPr>
          <p:nvPr/>
        </p:nvSpPr>
        <p:spPr bwMode="auto">
          <a:xfrm>
            <a:off x="7823864" y="5084039"/>
            <a:ext cx="352428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1600" dirty="0">
                <a:solidFill>
                  <a:srgbClr val="005666"/>
                </a:solidFill>
                <a:ea typeface="Dotum" pitchFamily="34" charset="-127"/>
              </a:rPr>
              <a:t>A designer can use default text to simulate what text would look like. If it is not real text. </a:t>
            </a:r>
          </a:p>
        </p:txBody>
      </p:sp>
      <p:sp>
        <p:nvSpPr>
          <p:cNvPr id="55" name="矩形 36"/>
          <p:cNvSpPr>
            <a:spLocks noChangeArrowheads="1"/>
          </p:cNvSpPr>
          <p:nvPr/>
        </p:nvSpPr>
        <p:spPr bwMode="auto">
          <a:xfrm>
            <a:off x="7823875" y="4684551"/>
            <a:ext cx="1864807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rgbClr val="005666"/>
                </a:solidFill>
                <a:ea typeface="Dotum" pitchFamily="34" charset="-127"/>
              </a:rPr>
              <a:t>SHAN DONG</a:t>
            </a:r>
            <a:endParaRPr lang="zh-CN" altLang="en-US" sz="2000" b="1" dirty="0">
              <a:solidFill>
                <a:srgbClr val="005666"/>
              </a:solidFill>
              <a:ea typeface="Dotum" pitchFamily="34" charset="-127"/>
            </a:endParaRPr>
          </a:p>
        </p:txBody>
      </p:sp>
      <p:sp>
        <p:nvSpPr>
          <p:cNvPr id="56" name="TextBox 115"/>
          <p:cNvSpPr txBox="1">
            <a:spLocks noChangeArrowheads="1"/>
          </p:cNvSpPr>
          <p:nvPr/>
        </p:nvSpPr>
        <p:spPr bwMode="auto">
          <a:xfrm>
            <a:off x="6789765" y="5465042"/>
            <a:ext cx="8572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400" b="1" dirty="0">
                <a:solidFill>
                  <a:srgbClr val="005666"/>
                </a:solidFill>
                <a:ea typeface="Dotum" pitchFamily="34" charset="-127"/>
              </a:rPr>
              <a:t>Title </a:t>
            </a:r>
            <a:endParaRPr lang="zh-CN" altLang="en-US" sz="2400" b="1" dirty="0">
              <a:solidFill>
                <a:srgbClr val="005666"/>
              </a:solidFill>
              <a:ea typeface="Dotum" pitchFamily="34" charset="-127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7932773" y="5084038"/>
            <a:ext cx="2952771" cy="2117"/>
          </a:xfrm>
          <a:prstGeom prst="line">
            <a:avLst/>
          </a:prstGeom>
          <a:ln>
            <a:solidFill>
              <a:srgbClr val="005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30"/>
          <p:cNvSpPr/>
          <p:nvPr/>
        </p:nvSpPr>
        <p:spPr bwMode="auto">
          <a:xfrm>
            <a:off x="6789765" y="4875052"/>
            <a:ext cx="952507" cy="633620"/>
          </a:xfrm>
          <a:custGeom>
            <a:avLst/>
            <a:gdLst>
              <a:gd name="T0" fmla="*/ 2147483646 w 573"/>
              <a:gd name="T1" fmla="*/ 2147483646 h 361"/>
              <a:gd name="T2" fmla="*/ 2147483646 w 573"/>
              <a:gd name="T3" fmla="*/ 2147483646 h 361"/>
              <a:gd name="T4" fmla="*/ 2147483646 w 573"/>
              <a:gd name="T5" fmla="*/ 2147483646 h 361"/>
              <a:gd name="T6" fmla="*/ 2147483646 w 573"/>
              <a:gd name="T7" fmla="*/ 2147483646 h 361"/>
              <a:gd name="T8" fmla="*/ 2147483646 w 573"/>
              <a:gd name="T9" fmla="*/ 2147483646 h 361"/>
              <a:gd name="T10" fmla="*/ 2147483646 w 573"/>
              <a:gd name="T11" fmla="*/ 1776698668 h 361"/>
              <a:gd name="T12" fmla="*/ 2147483646 w 573"/>
              <a:gd name="T13" fmla="*/ 2147483646 h 361"/>
              <a:gd name="T14" fmla="*/ 2147483646 w 573"/>
              <a:gd name="T15" fmla="*/ 2147483646 h 361"/>
              <a:gd name="T16" fmla="*/ 2147483646 w 573"/>
              <a:gd name="T17" fmla="*/ 2147483646 h 361"/>
              <a:gd name="T18" fmla="*/ 2147483646 w 573"/>
              <a:gd name="T19" fmla="*/ 2147483646 h 361"/>
              <a:gd name="T20" fmla="*/ 2147483646 w 573"/>
              <a:gd name="T21" fmla="*/ 2147483646 h 361"/>
              <a:gd name="T22" fmla="*/ 2147483646 w 573"/>
              <a:gd name="T23" fmla="*/ 2147483646 h 361"/>
              <a:gd name="T24" fmla="*/ 2147483646 w 573"/>
              <a:gd name="T25" fmla="*/ 2147483646 h 361"/>
              <a:gd name="T26" fmla="*/ 2147483646 w 573"/>
              <a:gd name="T27" fmla="*/ 2147483646 h 361"/>
              <a:gd name="T28" fmla="*/ 0 w 573"/>
              <a:gd name="T29" fmla="*/ 2147483646 h 361"/>
              <a:gd name="T30" fmla="*/ 2147483646 w 573"/>
              <a:gd name="T31" fmla="*/ 2147483646 h 361"/>
              <a:gd name="T32" fmla="*/ 2147483646 w 573"/>
              <a:gd name="T33" fmla="*/ 2147483646 h 361"/>
              <a:gd name="T34" fmla="*/ 2147483646 w 573"/>
              <a:gd name="T35" fmla="*/ 2147483646 h 361"/>
              <a:gd name="T36" fmla="*/ 2147483646 w 573"/>
              <a:gd name="T37" fmla="*/ 2147483646 h 361"/>
              <a:gd name="T38" fmla="*/ 2147483646 w 573"/>
              <a:gd name="T39" fmla="*/ 2147483646 h 361"/>
              <a:gd name="T40" fmla="*/ 2147483646 w 573"/>
              <a:gd name="T41" fmla="*/ 2147483646 h 361"/>
              <a:gd name="T42" fmla="*/ 2147483646 w 573"/>
              <a:gd name="T43" fmla="*/ 2147483646 h 361"/>
              <a:gd name="T44" fmla="*/ 2147483646 w 573"/>
              <a:gd name="T45" fmla="*/ 2147483646 h 361"/>
              <a:gd name="T46" fmla="*/ 2147483646 w 573"/>
              <a:gd name="T47" fmla="*/ 2147483646 h 361"/>
              <a:gd name="T48" fmla="*/ 2147483646 w 573"/>
              <a:gd name="T49" fmla="*/ 2147483646 h 361"/>
              <a:gd name="T50" fmla="*/ 2147483646 w 573"/>
              <a:gd name="T51" fmla="*/ 2147483646 h 361"/>
              <a:gd name="T52" fmla="*/ 2147483646 w 573"/>
              <a:gd name="T53" fmla="*/ 2147483646 h 361"/>
              <a:gd name="T54" fmla="*/ 2147483646 w 573"/>
              <a:gd name="T55" fmla="*/ 2147483646 h 361"/>
              <a:gd name="T56" fmla="*/ 2147483646 w 573"/>
              <a:gd name="T57" fmla="*/ 2147483646 h 361"/>
              <a:gd name="T58" fmla="*/ 2147483646 w 573"/>
              <a:gd name="T59" fmla="*/ 2147483646 h 361"/>
              <a:gd name="T60" fmla="*/ 2147483646 w 573"/>
              <a:gd name="T61" fmla="*/ 2147483646 h 361"/>
              <a:gd name="T62" fmla="*/ 2147483646 w 573"/>
              <a:gd name="T63" fmla="*/ 2147483646 h 361"/>
              <a:gd name="T64" fmla="*/ 2147483646 w 573"/>
              <a:gd name="T65" fmla="*/ 2147483646 h 361"/>
              <a:gd name="T66" fmla="*/ 2147483646 w 573"/>
              <a:gd name="T67" fmla="*/ 2147483646 h 361"/>
              <a:gd name="T68" fmla="*/ 2147483646 w 573"/>
              <a:gd name="T69" fmla="*/ 2147483646 h 361"/>
              <a:gd name="T70" fmla="*/ 2147483646 w 573"/>
              <a:gd name="T71" fmla="*/ 2147483646 h 361"/>
              <a:gd name="T72" fmla="*/ 2147483646 w 573"/>
              <a:gd name="T73" fmla="*/ 2147483646 h 361"/>
              <a:gd name="T74" fmla="*/ 2147483646 w 573"/>
              <a:gd name="T75" fmla="*/ 2147483646 h 361"/>
              <a:gd name="T76" fmla="*/ 2147483646 w 573"/>
              <a:gd name="T77" fmla="*/ 2147483646 h 361"/>
              <a:gd name="T78" fmla="*/ 2147483646 w 573"/>
              <a:gd name="T79" fmla="*/ 2147483646 h 361"/>
              <a:gd name="T80" fmla="*/ 2147483646 w 573"/>
              <a:gd name="T81" fmla="*/ 2147483646 h 361"/>
              <a:gd name="T82" fmla="*/ 2147483646 w 573"/>
              <a:gd name="T83" fmla="*/ 2147483646 h 361"/>
              <a:gd name="T84" fmla="*/ 2147483646 w 573"/>
              <a:gd name="T85" fmla="*/ 2147483646 h 361"/>
              <a:gd name="T86" fmla="*/ 2147483646 w 573"/>
              <a:gd name="T87" fmla="*/ 2147483646 h 361"/>
              <a:gd name="T88" fmla="*/ 2147483646 w 573"/>
              <a:gd name="T89" fmla="*/ 2147483646 h 361"/>
              <a:gd name="T90" fmla="*/ 2147483646 w 573"/>
              <a:gd name="T91" fmla="*/ 2147483646 h 361"/>
              <a:gd name="T92" fmla="*/ 2147483646 w 573"/>
              <a:gd name="T93" fmla="*/ 2147483646 h 361"/>
              <a:gd name="T94" fmla="*/ 2147483646 w 573"/>
              <a:gd name="T95" fmla="*/ 2147483646 h 361"/>
              <a:gd name="T96" fmla="*/ 2147483646 w 573"/>
              <a:gd name="T97" fmla="*/ 2147483646 h 361"/>
              <a:gd name="T98" fmla="*/ 2147483646 w 573"/>
              <a:gd name="T99" fmla="*/ 2147483646 h 361"/>
              <a:gd name="T100" fmla="*/ 2147483646 w 573"/>
              <a:gd name="T101" fmla="*/ 2147483646 h 3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73"/>
              <a:gd name="T154" fmla="*/ 0 h 361"/>
              <a:gd name="T155" fmla="*/ 573 w 573"/>
              <a:gd name="T156" fmla="*/ 361 h 3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73" h="361">
                <a:moveTo>
                  <a:pt x="525" y="11"/>
                </a:moveTo>
                <a:cubicBezTo>
                  <a:pt x="523" y="12"/>
                  <a:pt x="523" y="12"/>
                  <a:pt x="523" y="12"/>
                </a:cubicBezTo>
                <a:cubicBezTo>
                  <a:pt x="523" y="18"/>
                  <a:pt x="520" y="21"/>
                  <a:pt x="514" y="21"/>
                </a:cubicBezTo>
                <a:cubicBezTo>
                  <a:pt x="473" y="16"/>
                  <a:pt x="473" y="16"/>
                  <a:pt x="473" y="16"/>
                </a:cubicBezTo>
                <a:cubicBezTo>
                  <a:pt x="445" y="11"/>
                  <a:pt x="427" y="0"/>
                  <a:pt x="416" y="2"/>
                </a:cubicBezTo>
                <a:cubicBezTo>
                  <a:pt x="396" y="4"/>
                  <a:pt x="358" y="57"/>
                  <a:pt x="358" y="57"/>
                </a:cubicBezTo>
                <a:cubicBezTo>
                  <a:pt x="360" y="80"/>
                  <a:pt x="360" y="80"/>
                  <a:pt x="360" y="80"/>
                </a:cubicBezTo>
                <a:cubicBezTo>
                  <a:pt x="360" y="82"/>
                  <a:pt x="360" y="82"/>
                  <a:pt x="360" y="82"/>
                </a:cubicBezTo>
                <a:cubicBezTo>
                  <a:pt x="355" y="83"/>
                  <a:pt x="355" y="83"/>
                  <a:pt x="355" y="83"/>
                </a:cubicBezTo>
                <a:cubicBezTo>
                  <a:pt x="310" y="89"/>
                  <a:pt x="285" y="85"/>
                  <a:pt x="282" y="70"/>
                </a:cubicBezTo>
                <a:cubicBezTo>
                  <a:pt x="277" y="5"/>
                  <a:pt x="277" y="5"/>
                  <a:pt x="277" y="5"/>
                </a:cubicBezTo>
                <a:cubicBezTo>
                  <a:pt x="224" y="2"/>
                  <a:pt x="224" y="2"/>
                  <a:pt x="224" y="2"/>
                </a:cubicBezTo>
                <a:cubicBezTo>
                  <a:pt x="202" y="48"/>
                  <a:pt x="202" y="48"/>
                  <a:pt x="202" y="48"/>
                </a:cubicBezTo>
                <a:cubicBezTo>
                  <a:pt x="200" y="28"/>
                  <a:pt x="200" y="28"/>
                  <a:pt x="200" y="28"/>
                </a:cubicBezTo>
                <a:cubicBezTo>
                  <a:pt x="199" y="12"/>
                  <a:pt x="196" y="3"/>
                  <a:pt x="192" y="1"/>
                </a:cubicBezTo>
                <a:cubicBezTo>
                  <a:pt x="169" y="12"/>
                  <a:pt x="169" y="12"/>
                  <a:pt x="169" y="12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58" y="27"/>
                  <a:pt x="158" y="27"/>
                  <a:pt x="158" y="27"/>
                </a:cubicBezTo>
                <a:cubicBezTo>
                  <a:pt x="157" y="27"/>
                  <a:pt x="157" y="27"/>
                  <a:pt x="157" y="27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12" y="53"/>
                  <a:pt x="92" y="73"/>
                  <a:pt x="74" y="95"/>
                </a:cubicBezTo>
                <a:cubicBezTo>
                  <a:pt x="18" y="171"/>
                  <a:pt x="18" y="171"/>
                  <a:pt x="18" y="171"/>
                </a:cubicBezTo>
                <a:cubicBezTo>
                  <a:pt x="30" y="197"/>
                  <a:pt x="30" y="197"/>
                  <a:pt x="30" y="197"/>
                </a:cubicBezTo>
                <a:cubicBezTo>
                  <a:pt x="30" y="201"/>
                  <a:pt x="30" y="201"/>
                  <a:pt x="30" y="201"/>
                </a:cubicBezTo>
                <a:cubicBezTo>
                  <a:pt x="30" y="201"/>
                  <a:pt x="30" y="201"/>
                  <a:pt x="30" y="201"/>
                </a:cubicBezTo>
                <a:cubicBezTo>
                  <a:pt x="29" y="202"/>
                  <a:pt x="29" y="202"/>
                  <a:pt x="29" y="202"/>
                </a:cubicBezTo>
                <a:cubicBezTo>
                  <a:pt x="25" y="209"/>
                  <a:pt x="27" y="218"/>
                  <a:pt x="33" y="229"/>
                </a:cubicBezTo>
                <a:cubicBezTo>
                  <a:pt x="40" y="242"/>
                  <a:pt x="46" y="257"/>
                  <a:pt x="46" y="274"/>
                </a:cubicBezTo>
                <a:cubicBezTo>
                  <a:pt x="46" y="277"/>
                  <a:pt x="46" y="277"/>
                  <a:pt x="46" y="277"/>
                </a:cubicBezTo>
                <a:cubicBezTo>
                  <a:pt x="0" y="304"/>
                  <a:pt x="0" y="304"/>
                  <a:pt x="0" y="304"/>
                </a:cubicBezTo>
                <a:cubicBezTo>
                  <a:pt x="0" y="314"/>
                  <a:pt x="0" y="314"/>
                  <a:pt x="0" y="314"/>
                </a:cubicBezTo>
                <a:cubicBezTo>
                  <a:pt x="21" y="324"/>
                  <a:pt x="21" y="324"/>
                  <a:pt x="21" y="324"/>
                </a:cubicBezTo>
                <a:cubicBezTo>
                  <a:pt x="24" y="325"/>
                  <a:pt x="25" y="327"/>
                  <a:pt x="25" y="328"/>
                </a:cubicBezTo>
                <a:cubicBezTo>
                  <a:pt x="25" y="330"/>
                  <a:pt x="25" y="330"/>
                  <a:pt x="25" y="330"/>
                </a:cubicBezTo>
                <a:cubicBezTo>
                  <a:pt x="24" y="335"/>
                  <a:pt x="32" y="343"/>
                  <a:pt x="48" y="350"/>
                </a:cubicBezTo>
                <a:cubicBezTo>
                  <a:pt x="87" y="361"/>
                  <a:pt x="87" y="361"/>
                  <a:pt x="87" y="361"/>
                </a:cubicBezTo>
                <a:cubicBezTo>
                  <a:pt x="99" y="353"/>
                  <a:pt x="99" y="353"/>
                  <a:pt x="99" y="353"/>
                </a:cubicBezTo>
                <a:cubicBezTo>
                  <a:pt x="111" y="335"/>
                  <a:pt x="111" y="335"/>
                  <a:pt x="111" y="335"/>
                </a:cubicBezTo>
                <a:cubicBezTo>
                  <a:pt x="122" y="305"/>
                  <a:pt x="122" y="305"/>
                  <a:pt x="122" y="305"/>
                </a:cubicBezTo>
                <a:cubicBezTo>
                  <a:pt x="152" y="316"/>
                  <a:pt x="152" y="316"/>
                  <a:pt x="152" y="316"/>
                </a:cubicBezTo>
                <a:cubicBezTo>
                  <a:pt x="157" y="319"/>
                  <a:pt x="157" y="319"/>
                  <a:pt x="157" y="319"/>
                </a:cubicBezTo>
                <a:cubicBezTo>
                  <a:pt x="157" y="321"/>
                  <a:pt x="157" y="321"/>
                  <a:pt x="157" y="321"/>
                </a:cubicBezTo>
                <a:cubicBezTo>
                  <a:pt x="157" y="321"/>
                  <a:pt x="157" y="321"/>
                  <a:pt x="157" y="321"/>
                </a:cubicBezTo>
                <a:cubicBezTo>
                  <a:pt x="157" y="323"/>
                  <a:pt x="157" y="323"/>
                  <a:pt x="157" y="323"/>
                </a:cubicBezTo>
                <a:cubicBezTo>
                  <a:pt x="151" y="335"/>
                  <a:pt x="154" y="344"/>
                  <a:pt x="164" y="349"/>
                </a:cubicBezTo>
                <a:cubicBezTo>
                  <a:pt x="198" y="350"/>
                  <a:pt x="198" y="350"/>
                  <a:pt x="198" y="350"/>
                </a:cubicBezTo>
                <a:cubicBezTo>
                  <a:pt x="209" y="348"/>
                  <a:pt x="219" y="344"/>
                  <a:pt x="225" y="338"/>
                </a:cubicBezTo>
                <a:cubicBezTo>
                  <a:pt x="229" y="333"/>
                  <a:pt x="236" y="332"/>
                  <a:pt x="245" y="333"/>
                </a:cubicBezTo>
                <a:cubicBezTo>
                  <a:pt x="257" y="335"/>
                  <a:pt x="267" y="339"/>
                  <a:pt x="275" y="349"/>
                </a:cubicBezTo>
                <a:cubicBezTo>
                  <a:pt x="282" y="331"/>
                  <a:pt x="282" y="331"/>
                  <a:pt x="282" y="331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85" y="328"/>
                  <a:pt x="285" y="328"/>
                  <a:pt x="285" y="328"/>
                </a:cubicBezTo>
                <a:cubicBezTo>
                  <a:pt x="291" y="325"/>
                  <a:pt x="294" y="319"/>
                  <a:pt x="298" y="312"/>
                </a:cubicBezTo>
                <a:cubicBezTo>
                  <a:pt x="301" y="305"/>
                  <a:pt x="306" y="297"/>
                  <a:pt x="315" y="292"/>
                </a:cubicBezTo>
                <a:cubicBezTo>
                  <a:pt x="330" y="283"/>
                  <a:pt x="330" y="283"/>
                  <a:pt x="330" y="283"/>
                </a:cubicBezTo>
                <a:cubicBezTo>
                  <a:pt x="331" y="282"/>
                  <a:pt x="331" y="282"/>
                  <a:pt x="331" y="282"/>
                </a:cubicBezTo>
                <a:cubicBezTo>
                  <a:pt x="332" y="283"/>
                  <a:pt x="332" y="283"/>
                  <a:pt x="332" y="283"/>
                </a:cubicBezTo>
                <a:cubicBezTo>
                  <a:pt x="333" y="283"/>
                  <a:pt x="333" y="283"/>
                  <a:pt x="333" y="283"/>
                </a:cubicBezTo>
                <a:cubicBezTo>
                  <a:pt x="341" y="286"/>
                  <a:pt x="341" y="286"/>
                  <a:pt x="341" y="286"/>
                </a:cubicBezTo>
                <a:cubicBezTo>
                  <a:pt x="341" y="286"/>
                  <a:pt x="341" y="286"/>
                  <a:pt x="341" y="286"/>
                </a:cubicBezTo>
                <a:cubicBezTo>
                  <a:pt x="343" y="287"/>
                  <a:pt x="343" y="287"/>
                  <a:pt x="343" y="287"/>
                </a:cubicBezTo>
                <a:cubicBezTo>
                  <a:pt x="355" y="234"/>
                  <a:pt x="355" y="234"/>
                  <a:pt x="355" y="234"/>
                </a:cubicBezTo>
                <a:cubicBezTo>
                  <a:pt x="355" y="233"/>
                  <a:pt x="355" y="233"/>
                  <a:pt x="355" y="233"/>
                </a:cubicBezTo>
                <a:cubicBezTo>
                  <a:pt x="372" y="230"/>
                  <a:pt x="372" y="230"/>
                  <a:pt x="372" y="230"/>
                </a:cubicBezTo>
                <a:cubicBezTo>
                  <a:pt x="389" y="218"/>
                  <a:pt x="397" y="209"/>
                  <a:pt x="396" y="200"/>
                </a:cubicBezTo>
                <a:cubicBezTo>
                  <a:pt x="393" y="184"/>
                  <a:pt x="393" y="184"/>
                  <a:pt x="393" y="184"/>
                </a:cubicBezTo>
                <a:cubicBezTo>
                  <a:pt x="389" y="174"/>
                  <a:pt x="389" y="166"/>
                  <a:pt x="391" y="163"/>
                </a:cubicBezTo>
                <a:cubicBezTo>
                  <a:pt x="394" y="160"/>
                  <a:pt x="396" y="159"/>
                  <a:pt x="399" y="159"/>
                </a:cubicBezTo>
                <a:cubicBezTo>
                  <a:pt x="407" y="159"/>
                  <a:pt x="415" y="161"/>
                  <a:pt x="424" y="165"/>
                </a:cubicBezTo>
                <a:cubicBezTo>
                  <a:pt x="426" y="148"/>
                  <a:pt x="426" y="148"/>
                  <a:pt x="426" y="148"/>
                </a:cubicBezTo>
                <a:cubicBezTo>
                  <a:pt x="426" y="146"/>
                  <a:pt x="426" y="146"/>
                  <a:pt x="426" y="146"/>
                </a:cubicBezTo>
                <a:cubicBezTo>
                  <a:pt x="427" y="145"/>
                  <a:pt x="427" y="145"/>
                  <a:pt x="427" y="145"/>
                </a:cubicBezTo>
                <a:cubicBezTo>
                  <a:pt x="445" y="137"/>
                  <a:pt x="445" y="137"/>
                  <a:pt x="445" y="137"/>
                </a:cubicBezTo>
                <a:cubicBezTo>
                  <a:pt x="447" y="127"/>
                  <a:pt x="447" y="127"/>
                  <a:pt x="447" y="127"/>
                </a:cubicBezTo>
                <a:cubicBezTo>
                  <a:pt x="436" y="127"/>
                  <a:pt x="436" y="127"/>
                  <a:pt x="436" y="127"/>
                </a:cubicBezTo>
                <a:cubicBezTo>
                  <a:pt x="434" y="126"/>
                  <a:pt x="434" y="126"/>
                  <a:pt x="434" y="126"/>
                </a:cubicBezTo>
                <a:cubicBezTo>
                  <a:pt x="435" y="121"/>
                  <a:pt x="435" y="121"/>
                  <a:pt x="435" y="121"/>
                </a:cubicBezTo>
                <a:cubicBezTo>
                  <a:pt x="435" y="118"/>
                  <a:pt x="435" y="118"/>
                  <a:pt x="435" y="118"/>
                </a:cubicBezTo>
                <a:cubicBezTo>
                  <a:pt x="436" y="116"/>
                  <a:pt x="436" y="116"/>
                  <a:pt x="436" y="116"/>
                </a:cubicBezTo>
                <a:cubicBezTo>
                  <a:pt x="439" y="116"/>
                  <a:pt x="439" y="116"/>
                  <a:pt x="439" y="116"/>
                </a:cubicBezTo>
                <a:cubicBezTo>
                  <a:pt x="442" y="116"/>
                  <a:pt x="442" y="116"/>
                  <a:pt x="442" y="116"/>
                </a:cubicBezTo>
                <a:cubicBezTo>
                  <a:pt x="449" y="116"/>
                  <a:pt x="457" y="111"/>
                  <a:pt x="467" y="103"/>
                </a:cubicBezTo>
                <a:cubicBezTo>
                  <a:pt x="533" y="56"/>
                  <a:pt x="533" y="56"/>
                  <a:pt x="533" y="56"/>
                </a:cubicBezTo>
                <a:cubicBezTo>
                  <a:pt x="535" y="56"/>
                  <a:pt x="535" y="56"/>
                  <a:pt x="535" y="56"/>
                </a:cubicBezTo>
                <a:cubicBezTo>
                  <a:pt x="557" y="65"/>
                  <a:pt x="557" y="65"/>
                  <a:pt x="557" y="65"/>
                </a:cubicBezTo>
                <a:cubicBezTo>
                  <a:pt x="565" y="64"/>
                  <a:pt x="565" y="64"/>
                  <a:pt x="565" y="64"/>
                </a:cubicBezTo>
                <a:cubicBezTo>
                  <a:pt x="560" y="42"/>
                  <a:pt x="560" y="42"/>
                  <a:pt x="560" y="42"/>
                </a:cubicBezTo>
                <a:cubicBezTo>
                  <a:pt x="560" y="40"/>
                  <a:pt x="560" y="40"/>
                  <a:pt x="560" y="40"/>
                </a:cubicBezTo>
                <a:cubicBezTo>
                  <a:pt x="561" y="39"/>
                  <a:pt x="561" y="39"/>
                  <a:pt x="561" y="39"/>
                </a:cubicBezTo>
                <a:cubicBezTo>
                  <a:pt x="562" y="38"/>
                  <a:pt x="562" y="38"/>
                  <a:pt x="562" y="38"/>
                </a:cubicBezTo>
                <a:cubicBezTo>
                  <a:pt x="573" y="19"/>
                  <a:pt x="573" y="19"/>
                  <a:pt x="573" y="19"/>
                </a:cubicBezTo>
                <a:cubicBezTo>
                  <a:pt x="570" y="16"/>
                  <a:pt x="570" y="16"/>
                  <a:pt x="570" y="16"/>
                </a:cubicBezTo>
                <a:cubicBezTo>
                  <a:pt x="563" y="19"/>
                  <a:pt x="563" y="19"/>
                  <a:pt x="563" y="19"/>
                </a:cubicBezTo>
                <a:cubicBezTo>
                  <a:pt x="563" y="20"/>
                  <a:pt x="563" y="20"/>
                  <a:pt x="563" y="20"/>
                </a:cubicBezTo>
                <a:cubicBezTo>
                  <a:pt x="562" y="20"/>
                  <a:pt x="562" y="20"/>
                  <a:pt x="562" y="20"/>
                </a:cubicBezTo>
                <a:cubicBezTo>
                  <a:pt x="541" y="23"/>
                  <a:pt x="541" y="23"/>
                  <a:pt x="541" y="23"/>
                </a:cubicBezTo>
                <a:cubicBezTo>
                  <a:pt x="535" y="23"/>
                  <a:pt x="535" y="23"/>
                  <a:pt x="535" y="23"/>
                </a:cubicBezTo>
                <a:cubicBezTo>
                  <a:pt x="534" y="23"/>
                  <a:pt x="534" y="23"/>
                  <a:pt x="534" y="23"/>
                </a:cubicBezTo>
                <a:cubicBezTo>
                  <a:pt x="534" y="22"/>
                  <a:pt x="534" y="22"/>
                  <a:pt x="534" y="22"/>
                </a:cubicBezTo>
                <a:cubicBezTo>
                  <a:pt x="533" y="19"/>
                  <a:pt x="533" y="19"/>
                  <a:pt x="533" y="19"/>
                </a:cubicBezTo>
                <a:cubicBezTo>
                  <a:pt x="529" y="11"/>
                  <a:pt x="529" y="11"/>
                  <a:pt x="529" y="11"/>
                </a:cubicBezTo>
                <a:lnTo>
                  <a:pt x="525" y="11"/>
                </a:lnTo>
                <a:close/>
              </a:path>
            </a:pathLst>
          </a:custGeom>
          <a:solidFill>
            <a:srgbClr val="005666"/>
          </a:solidFill>
          <a:ln w="12700">
            <a:noFill/>
            <a:miter lim="800000"/>
          </a:ln>
        </p:spPr>
        <p:txBody>
          <a:bodyPr/>
          <a:lstStyle/>
          <a:p>
            <a:endParaRPr lang="zh-CN" altLang="en-US" sz="2800"/>
          </a:p>
        </p:txBody>
      </p:sp>
      <p:sp>
        <p:nvSpPr>
          <p:cNvPr id="61" name="Freeform 10"/>
          <p:cNvSpPr/>
          <p:nvPr/>
        </p:nvSpPr>
        <p:spPr bwMode="auto">
          <a:xfrm>
            <a:off x="6789765" y="3351041"/>
            <a:ext cx="857256" cy="666755"/>
          </a:xfrm>
          <a:custGeom>
            <a:avLst/>
            <a:gdLst>
              <a:gd name="T0" fmla="*/ 2147483646 w 928"/>
              <a:gd name="T1" fmla="*/ 2147483646 h 814"/>
              <a:gd name="T2" fmla="*/ 2147483646 w 928"/>
              <a:gd name="T3" fmla="*/ 2147483646 h 814"/>
              <a:gd name="T4" fmla="*/ 2147483646 w 928"/>
              <a:gd name="T5" fmla="*/ 2147483646 h 814"/>
              <a:gd name="T6" fmla="*/ 2147483646 w 928"/>
              <a:gd name="T7" fmla="*/ 2147483646 h 814"/>
              <a:gd name="T8" fmla="*/ 2147483646 w 928"/>
              <a:gd name="T9" fmla="*/ 2147483646 h 814"/>
              <a:gd name="T10" fmla="*/ 2147483646 w 928"/>
              <a:gd name="T11" fmla="*/ 2147483646 h 814"/>
              <a:gd name="T12" fmla="*/ 2147483646 w 928"/>
              <a:gd name="T13" fmla="*/ 2147483646 h 814"/>
              <a:gd name="T14" fmla="*/ 2147483646 w 928"/>
              <a:gd name="T15" fmla="*/ 2147483646 h 814"/>
              <a:gd name="T16" fmla="*/ 2147483646 w 928"/>
              <a:gd name="T17" fmla="*/ 2147483646 h 814"/>
              <a:gd name="T18" fmla="*/ 2147483646 w 928"/>
              <a:gd name="T19" fmla="*/ 2147483646 h 814"/>
              <a:gd name="T20" fmla="*/ 2147483646 w 928"/>
              <a:gd name="T21" fmla="*/ 2147483646 h 814"/>
              <a:gd name="T22" fmla="*/ 2147483646 w 928"/>
              <a:gd name="T23" fmla="*/ 2147483646 h 814"/>
              <a:gd name="T24" fmla="*/ 2147483646 w 928"/>
              <a:gd name="T25" fmla="*/ 2147483646 h 814"/>
              <a:gd name="T26" fmla="*/ 2147483646 w 928"/>
              <a:gd name="T27" fmla="*/ 2147483646 h 814"/>
              <a:gd name="T28" fmla="*/ 2147483646 w 928"/>
              <a:gd name="T29" fmla="*/ 2147483646 h 814"/>
              <a:gd name="T30" fmla="*/ 2147483646 w 928"/>
              <a:gd name="T31" fmla="*/ 2147483646 h 814"/>
              <a:gd name="T32" fmla="*/ 2147483646 w 928"/>
              <a:gd name="T33" fmla="*/ 2147483646 h 814"/>
              <a:gd name="T34" fmla="*/ 2147483646 w 928"/>
              <a:gd name="T35" fmla="*/ 2147483646 h 814"/>
              <a:gd name="T36" fmla="*/ 2147483646 w 928"/>
              <a:gd name="T37" fmla="*/ 2147483646 h 814"/>
              <a:gd name="T38" fmla="*/ 2147483646 w 928"/>
              <a:gd name="T39" fmla="*/ 2147483646 h 814"/>
              <a:gd name="T40" fmla="*/ 2147483646 w 928"/>
              <a:gd name="T41" fmla="*/ 2147483646 h 814"/>
              <a:gd name="T42" fmla="*/ 2147483646 w 928"/>
              <a:gd name="T43" fmla="*/ 2147483646 h 814"/>
              <a:gd name="T44" fmla="*/ 2147483646 w 928"/>
              <a:gd name="T45" fmla="*/ 2147483646 h 814"/>
              <a:gd name="T46" fmla="*/ 2147483646 w 928"/>
              <a:gd name="T47" fmla="*/ 2147483646 h 814"/>
              <a:gd name="T48" fmla="*/ 2147483646 w 928"/>
              <a:gd name="T49" fmla="*/ 2147483646 h 814"/>
              <a:gd name="T50" fmla="*/ 2147483646 w 928"/>
              <a:gd name="T51" fmla="*/ 2147483646 h 814"/>
              <a:gd name="T52" fmla="*/ 2147483646 w 928"/>
              <a:gd name="T53" fmla="*/ 2147483646 h 814"/>
              <a:gd name="T54" fmla="*/ 2147483646 w 928"/>
              <a:gd name="T55" fmla="*/ 2147483646 h 814"/>
              <a:gd name="T56" fmla="*/ 2147483646 w 928"/>
              <a:gd name="T57" fmla="*/ 2147483646 h 814"/>
              <a:gd name="T58" fmla="*/ 2147483646 w 928"/>
              <a:gd name="T59" fmla="*/ 2147483646 h 814"/>
              <a:gd name="T60" fmla="*/ 2147483646 w 928"/>
              <a:gd name="T61" fmla="*/ 2147483646 h 814"/>
              <a:gd name="T62" fmla="*/ 2147483646 w 928"/>
              <a:gd name="T63" fmla="*/ 2147483646 h 814"/>
              <a:gd name="T64" fmla="*/ 2147483646 w 928"/>
              <a:gd name="T65" fmla="*/ 2147483646 h 814"/>
              <a:gd name="T66" fmla="*/ 2147483646 w 928"/>
              <a:gd name="T67" fmla="*/ 2147483646 h 814"/>
              <a:gd name="T68" fmla="*/ 2147483646 w 928"/>
              <a:gd name="T69" fmla="*/ 2147483646 h 814"/>
              <a:gd name="T70" fmla="*/ 2147483646 w 928"/>
              <a:gd name="T71" fmla="*/ 2147483646 h 814"/>
              <a:gd name="T72" fmla="*/ 2147483646 w 928"/>
              <a:gd name="T73" fmla="*/ 2147483646 h 814"/>
              <a:gd name="T74" fmla="*/ 2147483646 w 928"/>
              <a:gd name="T75" fmla="*/ 2147483646 h 814"/>
              <a:gd name="T76" fmla="*/ 2147483646 w 928"/>
              <a:gd name="T77" fmla="*/ 2147483646 h 814"/>
              <a:gd name="T78" fmla="*/ 2147483646 w 928"/>
              <a:gd name="T79" fmla="*/ 2147483646 h 814"/>
              <a:gd name="T80" fmla="*/ 2147483646 w 928"/>
              <a:gd name="T81" fmla="*/ 2147483646 h 814"/>
              <a:gd name="T82" fmla="*/ 2147483646 w 928"/>
              <a:gd name="T83" fmla="*/ 2147483646 h 814"/>
              <a:gd name="T84" fmla="*/ 2147483646 w 928"/>
              <a:gd name="T85" fmla="*/ 2147483646 h 814"/>
              <a:gd name="T86" fmla="*/ 2147483646 w 928"/>
              <a:gd name="T87" fmla="*/ 2147483646 h 814"/>
              <a:gd name="T88" fmla="*/ 2147483646 w 928"/>
              <a:gd name="T89" fmla="*/ 2147483646 h 814"/>
              <a:gd name="T90" fmla="*/ 2147483646 w 928"/>
              <a:gd name="T91" fmla="*/ 2147483646 h 814"/>
              <a:gd name="T92" fmla="*/ 2147483646 w 928"/>
              <a:gd name="T93" fmla="*/ 2147483646 h 814"/>
              <a:gd name="T94" fmla="*/ 2147483646 w 928"/>
              <a:gd name="T95" fmla="*/ 2147483646 h 814"/>
              <a:gd name="T96" fmla="*/ 2147483646 w 928"/>
              <a:gd name="T97" fmla="*/ 2147483646 h 814"/>
              <a:gd name="T98" fmla="*/ 2147483646 w 928"/>
              <a:gd name="T99" fmla="*/ 2147483646 h 814"/>
              <a:gd name="T100" fmla="*/ 2147483646 w 928"/>
              <a:gd name="T101" fmla="*/ 2147483646 h 814"/>
              <a:gd name="T102" fmla="*/ 2147483646 w 928"/>
              <a:gd name="T103" fmla="*/ 2147483646 h 814"/>
              <a:gd name="T104" fmla="*/ 2147483646 w 928"/>
              <a:gd name="T105" fmla="*/ 2147483646 h 814"/>
              <a:gd name="T106" fmla="*/ 2147483646 w 928"/>
              <a:gd name="T107" fmla="*/ 2147483646 h 814"/>
              <a:gd name="T108" fmla="*/ 2147483646 w 928"/>
              <a:gd name="T109" fmla="*/ 2147483646 h 814"/>
              <a:gd name="T110" fmla="*/ 2147483646 w 928"/>
              <a:gd name="T111" fmla="*/ 2147483646 h 81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28"/>
              <a:gd name="T169" fmla="*/ 0 h 814"/>
              <a:gd name="T170" fmla="*/ 928 w 928"/>
              <a:gd name="T171" fmla="*/ 814 h 81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28" h="814">
                <a:moveTo>
                  <a:pt x="87" y="20"/>
                </a:moveTo>
                <a:cubicBezTo>
                  <a:pt x="62" y="12"/>
                  <a:pt x="62" y="12"/>
                  <a:pt x="62" y="12"/>
                </a:cubicBezTo>
                <a:cubicBezTo>
                  <a:pt x="37" y="9"/>
                  <a:pt x="37" y="9"/>
                  <a:pt x="37" y="9"/>
                </a:cubicBezTo>
                <a:cubicBezTo>
                  <a:pt x="29" y="19"/>
                  <a:pt x="29" y="19"/>
                  <a:pt x="29" y="19"/>
                </a:cubicBezTo>
                <a:cubicBezTo>
                  <a:pt x="27" y="37"/>
                  <a:pt x="27" y="37"/>
                  <a:pt x="27" y="37"/>
                </a:cubicBezTo>
                <a:cubicBezTo>
                  <a:pt x="28" y="38"/>
                  <a:pt x="28" y="38"/>
                  <a:pt x="28" y="38"/>
                </a:cubicBezTo>
                <a:cubicBezTo>
                  <a:pt x="35" y="65"/>
                  <a:pt x="35" y="65"/>
                  <a:pt x="35" y="65"/>
                </a:cubicBezTo>
                <a:cubicBezTo>
                  <a:pt x="36" y="86"/>
                  <a:pt x="36" y="86"/>
                  <a:pt x="36" y="86"/>
                </a:cubicBezTo>
                <a:cubicBezTo>
                  <a:pt x="36" y="93"/>
                  <a:pt x="36" y="93"/>
                  <a:pt x="36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9" y="118"/>
                  <a:pt x="29" y="118"/>
                  <a:pt x="29" y="118"/>
                </a:cubicBezTo>
                <a:cubicBezTo>
                  <a:pt x="9" y="125"/>
                  <a:pt x="9" y="125"/>
                  <a:pt x="9" y="125"/>
                </a:cubicBezTo>
                <a:cubicBezTo>
                  <a:pt x="0" y="141"/>
                  <a:pt x="0" y="141"/>
                  <a:pt x="0" y="141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13" y="151"/>
                  <a:pt x="13" y="151"/>
                  <a:pt x="13" y="151"/>
                </a:cubicBezTo>
                <a:cubicBezTo>
                  <a:pt x="13" y="151"/>
                  <a:pt x="13" y="151"/>
                  <a:pt x="13" y="151"/>
                </a:cubicBezTo>
                <a:cubicBezTo>
                  <a:pt x="50" y="180"/>
                  <a:pt x="50" y="180"/>
                  <a:pt x="50" y="180"/>
                </a:cubicBezTo>
                <a:cubicBezTo>
                  <a:pt x="51" y="181"/>
                  <a:pt x="51" y="181"/>
                  <a:pt x="51" y="181"/>
                </a:cubicBezTo>
                <a:cubicBezTo>
                  <a:pt x="52" y="181"/>
                  <a:pt x="52" y="181"/>
                  <a:pt x="52" y="181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52" y="183"/>
                  <a:pt x="52" y="183"/>
                  <a:pt x="52" y="183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74" y="234"/>
                  <a:pt x="74" y="234"/>
                  <a:pt x="74" y="234"/>
                </a:cubicBezTo>
                <a:cubicBezTo>
                  <a:pt x="78" y="240"/>
                  <a:pt x="84" y="247"/>
                  <a:pt x="93" y="255"/>
                </a:cubicBezTo>
                <a:cubicBezTo>
                  <a:pt x="94" y="255"/>
                  <a:pt x="94" y="255"/>
                  <a:pt x="94" y="255"/>
                </a:cubicBezTo>
                <a:cubicBezTo>
                  <a:pt x="95" y="256"/>
                  <a:pt x="95" y="256"/>
                  <a:pt x="95" y="256"/>
                </a:cubicBezTo>
                <a:cubicBezTo>
                  <a:pt x="95" y="257"/>
                  <a:pt x="95" y="257"/>
                  <a:pt x="95" y="257"/>
                </a:cubicBezTo>
                <a:cubicBezTo>
                  <a:pt x="94" y="259"/>
                  <a:pt x="94" y="259"/>
                  <a:pt x="94" y="259"/>
                </a:cubicBezTo>
                <a:cubicBezTo>
                  <a:pt x="94" y="283"/>
                  <a:pt x="94" y="283"/>
                  <a:pt x="94" y="283"/>
                </a:cubicBezTo>
                <a:cubicBezTo>
                  <a:pt x="97" y="289"/>
                  <a:pt x="98" y="303"/>
                  <a:pt x="98" y="323"/>
                </a:cubicBezTo>
                <a:cubicBezTo>
                  <a:pt x="108" y="336"/>
                  <a:pt x="112" y="346"/>
                  <a:pt x="112" y="352"/>
                </a:cubicBezTo>
                <a:cubicBezTo>
                  <a:pt x="112" y="357"/>
                  <a:pt x="115" y="365"/>
                  <a:pt x="120" y="377"/>
                </a:cubicBezTo>
                <a:cubicBezTo>
                  <a:pt x="120" y="377"/>
                  <a:pt x="120" y="377"/>
                  <a:pt x="120" y="377"/>
                </a:cubicBezTo>
                <a:cubicBezTo>
                  <a:pt x="120" y="378"/>
                  <a:pt x="120" y="378"/>
                  <a:pt x="120" y="378"/>
                </a:cubicBezTo>
                <a:cubicBezTo>
                  <a:pt x="120" y="378"/>
                  <a:pt x="120" y="378"/>
                  <a:pt x="120" y="378"/>
                </a:cubicBezTo>
                <a:cubicBezTo>
                  <a:pt x="123" y="392"/>
                  <a:pt x="122" y="405"/>
                  <a:pt x="118" y="416"/>
                </a:cubicBezTo>
                <a:cubicBezTo>
                  <a:pt x="115" y="423"/>
                  <a:pt x="119" y="437"/>
                  <a:pt x="131" y="456"/>
                </a:cubicBezTo>
                <a:cubicBezTo>
                  <a:pt x="132" y="457"/>
                  <a:pt x="132" y="457"/>
                  <a:pt x="132" y="457"/>
                </a:cubicBezTo>
                <a:cubicBezTo>
                  <a:pt x="133" y="459"/>
                  <a:pt x="133" y="459"/>
                  <a:pt x="133" y="459"/>
                </a:cubicBezTo>
                <a:cubicBezTo>
                  <a:pt x="132" y="461"/>
                  <a:pt x="132" y="461"/>
                  <a:pt x="132" y="461"/>
                </a:cubicBezTo>
                <a:cubicBezTo>
                  <a:pt x="115" y="498"/>
                  <a:pt x="115" y="498"/>
                  <a:pt x="115" y="498"/>
                </a:cubicBezTo>
                <a:cubicBezTo>
                  <a:pt x="118" y="506"/>
                  <a:pt x="119" y="513"/>
                  <a:pt x="119" y="517"/>
                </a:cubicBezTo>
                <a:cubicBezTo>
                  <a:pt x="115" y="552"/>
                  <a:pt x="115" y="552"/>
                  <a:pt x="115" y="552"/>
                </a:cubicBezTo>
                <a:cubicBezTo>
                  <a:pt x="113" y="563"/>
                  <a:pt x="113" y="570"/>
                  <a:pt x="118" y="572"/>
                </a:cubicBezTo>
                <a:cubicBezTo>
                  <a:pt x="125" y="576"/>
                  <a:pt x="125" y="576"/>
                  <a:pt x="125" y="576"/>
                </a:cubicBezTo>
                <a:cubicBezTo>
                  <a:pt x="134" y="580"/>
                  <a:pt x="137" y="586"/>
                  <a:pt x="137" y="591"/>
                </a:cubicBezTo>
                <a:cubicBezTo>
                  <a:pt x="136" y="609"/>
                  <a:pt x="136" y="609"/>
                  <a:pt x="136" y="609"/>
                </a:cubicBezTo>
                <a:cubicBezTo>
                  <a:pt x="142" y="611"/>
                  <a:pt x="142" y="611"/>
                  <a:pt x="142" y="611"/>
                </a:cubicBezTo>
                <a:cubicBezTo>
                  <a:pt x="143" y="612"/>
                  <a:pt x="143" y="612"/>
                  <a:pt x="143" y="612"/>
                </a:cubicBezTo>
                <a:cubicBezTo>
                  <a:pt x="146" y="609"/>
                  <a:pt x="146" y="609"/>
                  <a:pt x="146" y="609"/>
                </a:cubicBezTo>
                <a:cubicBezTo>
                  <a:pt x="149" y="606"/>
                  <a:pt x="152" y="601"/>
                  <a:pt x="153" y="596"/>
                </a:cubicBezTo>
                <a:cubicBezTo>
                  <a:pt x="155" y="593"/>
                  <a:pt x="155" y="593"/>
                  <a:pt x="155" y="593"/>
                </a:cubicBezTo>
                <a:cubicBezTo>
                  <a:pt x="156" y="591"/>
                  <a:pt x="156" y="591"/>
                  <a:pt x="156" y="591"/>
                </a:cubicBezTo>
                <a:cubicBezTo>
                  <a:pt x="161" y="589"/>
                  <a:pt x="163" y="586"/>
                  <a:pt x="166" y="581"/>
                </a:cubicBezTo>
                <a:cubicBezTo>
                  <a:pt x="167" y="575"/>
                  <a:pt x="167" y="569"/>
                  <a:pt x="165" y="561"/>
                </a:cubicBezTo>
                <a:cubicBezTo>
                  <a:pt x="163" y="556"/>
                  <a:pt x="163" y="556"/>
                  <a:pt x="163" y="556"/>
                </a:cubicBezTo>
                <a:cubicBezTo>
                  <a:pt x="168" y="555"/>
                  <a:pt x="168" y="555"/>
                  <a:pt x="168" y="555"/>
                </a:cubicBezTo>
                <a:cubicBezTo>
                  <a:pt x="185" y="551"/>
                  <a:pt x="194" y="552"/>
                  <a:pt x="198" y="559"/>
                </a:cubicBezTo>
                <a:cubicBezTo>
                  <a:pt x="206" y="580"/>
                  <a:pt x="206" y="580"/>
                  <a:pt x="206" y="580"/>
                </a:cubicBezTo>
                <a:cubicBezTo>
                  <a:pt x="206" y="581"/>
                  <a:pt x="206" y="581"/>
                  <a:pt x="206" y="581"/>
                </a:cubicBezTo>
                <a:cubicBezTo>
                  <a:pt x="206" y="582"/>
                  <a:pt x="206" y="582"/>
                  <a:pt x="206" y="582"/>
                </a:cubicBezTo>
                <a:cubicBezTo>
                  <a:pt x="210" y="617"/>
                  <a:pt x="210" y="617"/>
                  <a:pt x="210" y="617"/>
                </a:cubicBezTo>
                <a:cubicBezTo>
                  <a:pt x="224" y="625"/>
                  <a:pt x="224" y="625"/>
                  <a:pt x="224" y="625"/>
                </a:cubicBezTo>
                <a:cubicBezTo>
                  <a:pt x="225" y="625"/>
                  <a:pt x="225" y="625"/>
                  <a:pt x="225" y="625"/>
                </a:cubicBezTo>
                <a:cubicBezTo>
                  <a:pt x="226" y="625"/>
                  <a:pt x="226" y="625"/>
                  <a:pt x="226" y="625"/>
                </a:cubicBezTo>
                <a:cubicBezTo>
                  <a:pt x="234" y="632"/>
                  <a:pt x="234" y="632"/>
                  <a:pt x="234" y="632"/>
                </a:cubicBezTo>
                <a:cubicBezTo>
                  <a:pt x="243" y="622"/>
                  <a:pt x="243" y="622"/>
                  <a:pt x="243" y="622"/>
                </a:cubicBezTo>
                <a:cubicBezTo>
                  <a:pt x="252" y="615"/>
                  <a:pt x="252" y="615"/>
                  <a:pt x="252" y="615"/>
                </a:cubicBezTo>
                <a:cubicBezTo>
                  <a:pt x="256" y="615"/>
                  <a:pt x="256" y="615"/>
                  <a:pt x="256" y="615"/>
                </a:cubicBezTo>
                <a:cubicBezTo>
                  <a:pt x="263" y="617"/>
                  <a:pt x="267" y="622"/>
                  <a:pt x="269" y="630"/>
                </a:cubicBezTo>
                <a:cubicBezTo>
                  <a:pt x="274" y="657"/>
                  <a:pt x="274" y="657"/>
                  <a:pt x="274" y="657"/>
                </a:cubicBezTo>
                <a:cubicBezTo>
                  <a:pt x="275" y="662"/>
                  <a:pt x="275" y="662"/>
                  <a:pt x="275" y="662"/>
                </a:cubicBezTo>
                <a:cubicBezTo>
                  <a:pt x="303" y="723"/>
                  <a:pt x="303" y="723"/>
                  <a:pt x="303" y="723"/>
                </a:cubicBezTo>
                <a:cubicBezTo>
                  <a:pt x="315" y="734"/>
                  <a:pt x="315" y="734"/>
                  <a:pt x="315" y="734"/>
                </a:cubicBezTo>
                <a:cubicBezTo>
                  <a:pt x="316" y="735"/>
                  <a:pt x="316" y="735"/>
                  <a:pt x="316" y="735"/>
                </a:cubicBezTo>
                <a:cubicBezTo>
                  <a:pt x="316" y="736"/>
                  <a:pt x="316" y="736"/>
                  <a:pt x="316" y="736"/>
                </a:cubicBezTo>
                <a:cubicBezTo>
                  <a:pt x="321" y="762"/>
                  <a:pt x="321" y="762"/>
                  <a:pt x="321" y="762"/>
                </a:cubicBezTo>
                <a:cubicBezTo>
                  <a:pt x="321" y="762"/>
                  <a:pt x="321" y="762"/>
                  <a:pt x="321" y="762"/>
                </a:cubicBezTo>
                <a:cubicBezTo>
                  <a:pt x="323" y="786"/>
                  <a:pt x="323" y="786"/>
                  <a:pt x="323" y="786"/>
                </a:cubicBezTo>
                <a:cubicBezTo>
                  <a:pt x="324" y="788"/>
                  <a:pt x="324" y="788"/>
                  <a:pt x="324" y="788"/>
                </a:cubicBezTo>
                <a:cubicBezTo>
                  <a:pt x="332" y="778"/>
                  <a:pt x="338" y="772"/>
                  <a:pt x="342" y="774"/>
                </a:cubicBezTo>
                <a:cubicBezTo>
                  <a:pt x="346" y="776"/>
                  <a:pt x="347" y="778"/>
                  <a:pt x="347" y="782"/>
                </a:cubicBezTo>
                <a:cubicBezTo>
                  <a:pt x="347" y="788"/>
                  <a:pt x="347" y="788"/>
                  <a:pt x="347" y="788"/>
                </a:cubicBezTo>
                <a:cubicBezTo>
                  <a:pt x="347" y="807"/>
                  <a:pt x="347" y="807"/>
                  <a:pt x="347" y="807"/>
                </a:cubicBezTo>
                <a:cubicBezTo>
                  <a:pt x="347" y="812"/>
                  <a:pt x="347" y="812"/>
                  <a:pt x="347" y="812"/>
                </a:cubicBezTo>
                <a:cubicBezTo>
                  <a:pt x="353" y="814"/>
                  <a:pt x="357" y="812"/>
                  <a:pt x="358" y="809"/>
                </a:cubicBezTo>
                <a:cubicBezTo>
                  <a:pt x="368" y="795"/>
                  <a:pt x="368" y="795"/>
                  <a:pt x="368" y="795"/>
                </a:cubicBezTo>
                <a:cubicBezTo>
                  <a:pt x="380" y="783"/>
                  <a:pt x="380" y="783"/>
                  <a:pt x="380" y="783"/>
                </a:cubicBezTo>
                <a:cubicBezTo>
                  <a:pt x="388" y="778"/>
                  <a:pt x="395" y="773"/>
                  <a:pt x="403" y="773"/>
                </a:cubicBezTo>
                <a:cubicBezTo>
                  <a:pt x="404" y="773"/>
                  <a:pt x="404" y="773"/>
                  <a:pt x="404" y="773"/>
                </a:cubicBezTo>
                <a:cubicBezTo>
                  <a:pt x="427" y="779"/>
                  <a:pt x="427" y="779"/>
                  <a:pt x="427" y="779"/>
                </a:cubicBezTo>
                <a:cubicBezTo>
                  <a:pt x="433" y="776"/>
                  <a:pt x="433" y="776"/>
                  <a:pt x="433" y="776"/>
                </a:cubicBezTo>
                <a:cubicBezTo>
                  <a:pt x="444" y="761"/>
                  <a:pt x="444" y="761"/>
                  <a:pt x="444" y="761"/>
                </a:cubicBezTo>
                <a:cubicBezTo>
                  <a:pt x="442" y="738"/>
                  <a:pt x="442" y="738"/>
                  <a:pt x="442" y="738"/>
                </a:cubicBezTo>
                <a:cubicBezTo>
                  <a:pt x="435" y="725"/>
                  <a:pt x="432" y="714"/>
                  <a:pt x="434" y="707"/>
                </a:cubicBezTo>
                <a:cubicBezTo>
                  <a:pt x="437" y="688"/>
                  <a:pt x="437" y="688"/>
                  <a:pt x="437" y="688"/>
                </a:cubicBezTo>
                <a:cubicBezTo>
                  <a:pt x="437" y="686"/>
                  <a:pt x="437" y="686"/>
                  <a:pt x="437" y="686"/>
                </a:cubicBezTo>
                <a:cubicBezTo>
                  <a:pt x="438" y="684"/>
                  <a:pt x="438" y="684"/>
                  <a:pt x="438" y="684"/>
                </a:cubicBezTo>
                <a:cubicBezTo>
                  <a:pt x="438" y="684"/>
                  <a:pt x="438" y="684"/>
                  <a:pt x="438" y="684"/>
                </a:cubicBezTo>
                <a:cubicBezTo>
                  <a:pt x="458" y="672"/>
                  <a:pt x="458" y="672"/>
                  <a:pt x="458" y="672"/>
                </a:cubicBezTo>
                <a:cubicBezTo>
                  <a:pt x="459" y="672"/>
                  <a:pt x="459" y="672"/>
                  <a:pt x="459" y="672"/>
                </a:cubicBezTo>
                <a:cubicBezTo>
                  <a:pt x="459" y="672"/>
                  <a:pt x="459" y="672"/>
                  <a:pt x="459" y="672"/>
                </a:cubicBezTo>
                <a:cubicBezTo>
                  <a:pt x="474" y="663"/>
                  <a:pt x="474" y="663"/>
                  <a:pt x="474" y="663"/>
                </a:cubicBezTo>
                <a:cubicBezTo>
                  <a:pt x="491" y="638"/>
                  <a:pt x="491" y="638"/>
                  <a:pt x="491" y="638"/>
                </a:cubicBezTo>
                <a:cubicBezTo>
                  <a:pt x="493" y="620"/>
                  <a:pt x="493" y="620"/>
                  <a:pt x="493" y="620"/>
                </a:cubicBezTo>
                <a:cubicBezTo>
                  <a:pt x="474" y="576"/>
                  <a:pt x="474" y="576"/>
                  <a:pt x="474" y="576"/>
                </a:cubicBezTo>
                <a:cubicBezTo>
                  <a:pt x="516" y="595"/>
                  <a:pt x="516" y="595"/>
                  <a:pt x="516" y="595"/>
                </a:cubicBezTo>
                <a:cubicBezTo>
                  <a:pt x="516" y="577"/>
                  <a:pt x="516" y="577"/>
                  <a:pt x="516" y="577"/>
                </a:cubicBezTo>
                <a:cubicBezTo>
                  <a:pt x="516" y="577"/>
                  <a:pt x="516" y="577"/>
                  <a:pt x="516" y="577"/>
                </a:cubicBezTo>
                <a:cubicBezTo>
                  <a:pt x="516" y="576"/>
                  <a:pt x="516" y="576"/>
                  <a:pt x="516" y="576"/>
                </a:cubicBezTo>
                <a:cubicBezTo>
                  <a:pt x="532" y="562"/>
                  <a:pt x="532" y="562"/>
                  <a:pt x="532" y="562"/>
                </a:cubicBezTo>
                <a:cubicBezTo>
                  <a:pt x="563" y="554"/>
                  <a:pt x="563" y="554"/>
                  <a:pt x="563" y="554"/>
                </a:cubicBezTo>
                <a:cubicBezTo>
                  <a:pt x="565" y="554"/>
                  <a:pt x="565" y="554"/>
                  <a:pt x="565" y="554"/>
                </a:cubicBezTo>
                <a:cubicBezTo>
                  <a:pt x="583" y="593"/>
                  <a:pt x="583" y="593"/>
                  <a:pt x="583" y="593"/>
                </a:cubicBezTo>
                <a:cubicBezTo>
                  <a:pt x="583" y="595"/>
                  <a:pt x="583" y="595"/>
                  <a:pt x="583" y="595"/>
                </a:cubicBezTo>
                <a:cubicBezTo>
                  <a:pt x="581" y="610"/>
                  <a:pt x="581" y="610"/>
                  <a:pt x="581" y="610"/>
                </a:cubicBezTo>
                <a:cubicBezTo>
                  <a:pt x="583" y="624"/>
                  <a:pt x="583" y="624"/>
                  <a:pt x="583" y="624"/>
                </a:cubicBezTo>
                <a:cubicBezTo>
                  <a:pt x="585" y="630"/>
                  <a:pt x="589" y="633"/>
                  <a:pt x="592" y="633"/>
                </a:cubicBezTo>
                <a:cubicBezTo>
                  <a:pt x="596" y="633"/>
                  <a:pt x="601" y="630"/>
                  <a:pt x="605" y="625"/>
                </a:cubicBezTo>
                <a:cubicBezTo>
                  <a:pt x="606" y="622"/>
                  <a:pt x="606" y="622"/>
                  <a:pt x="606" y="622"/>
                </a:cubicBezTo>
                <a:cubicBezTo>
                  <a:pt x="606" y="622"/>
                  <a:pt x="606" y="622"/>
                  <a:pt x="606" y="622"/>
                </a:cubicBezTo>
                <a:cubicBezTo>
                  <a:pt x="607" y="622"/>
                  <a:pt x="607" y="622"/>
                  <a:pt x="607" y="622"/>
                </a:cubicBezTo>
                <a:cubicBezTo>
                  <a:pt x="632" y="614"/>
                  <a:pt x="632" y="614"/>
                  <a:pt x="632" y="614"/>
                </a:cubicBezTo>
                <a:cubicBezTo>
                  <a:pt x="632" y="614"/>
                  <a:pt x="632" y="614"/>
                  <a:pt x="632" y="614"/>
                </a:cubicBezTo>
                <a:cubicBezTo>
                  <a:pt x="633" y="614"/>
                  <a:pt x="633" y="614"/>
                  <a:pt x="633" y="614"/>
                </a:cubicBezTo>
                <a:cubicBezTo>
                  <a:pt x="647" y="614"/>
                  <a:pt x="653" y="617"/>
                  <a:pt x="657" y="624"/>
                </a:cubicBezTo>
                <a:cubicBezTo>
                  <a:pt x="659" y="652"/>
                  <a:pt x="659" y="652"/>
                  <a:pt x="659" y="652"/>
                </a:cubicBezTo>
                <a:cubicBezTo>
                  <a:pt x="659" y="653"/>
                  <a:pt x="659" y="653"/>
                  <a:pt x="659" y="653"/>
                </a:cubicBezTo>
                <a:cubicBezTo>
                  <a:pt x="664" y="654"/>
                  <a:pt x="664" y="654"/>
                  <a:pt x="664" y="654"/>
                </a:cubicBezTo>
                <a:cubicBezTo>
                  <a:pt x="675" y="657"/>
                  <a:pt x="675" y="657"/>
                  <a:pt x="675" y="657"/>
                </a:cubicBezTo>
                <a:cubicBezTo>
                  <a:pt x="690" y="656"/>
                  <a:pt x="690" y="656"/>
                  <a:pt x="690" y="656"/>
                </a:cubicBezTo>
                <a:cubicBezTo>
                  <a:pt x="717" y="649"/>
                  <a:pt x="717" y="649"/>
                  <a:pt x="717" y="649"/>
                </a:cubicBezTo>
                <a:cubicBezTo>
                  <a:pt x="733" y="635"/>
                  <a:pt x="733" y="635"/>
                  <a:pt x="733" y="635"/>
                </a:cubicBezTo>
                <a:cubicBezTo>
                  <a:pt x="734" y="624"/>
                  <a:pt x="734" y="624"/>
                  <a:pt x="734" y="624"/>
                </a:cubicBezTo>
                <a:cubicBezTo>
                  <a:pt x="726" y="615"/>
                  <a:pt x="726" y="615"/>
                  <a:pt x="726" y="615"/>
                </a:cubicBezTo>
                <a:cubicBezTo>
                  <a:pt x="699" y="606"/>
                  <a:pt x="699" y="606"/>
                  <a:pt x="699" y="606"/>
                </a:cubicBezTo>
                <a:cubicBezTo>
                  <a:pt x="699" y="606"/>
                  <a:pt x="699" y="606"/>
                  <a:pt x="699" y="606"/>
                </a:cubicBezTo>
                <a:cubicBezTo>
                  <a:pt x="697" y="605"/>
                  <a:pt x="697" y="605"/>
                  <a:pt x="697" y="605"/>
                </a:cubicBezTo>
                <a:cubicBezTo>
                  <a:pt x="697" y="605"/>
                  <a:pt x="697" y="605"/>
                  <a:pt x="697" y="605"/>
                </a:cubicBezTo>
                <a:cubicBezTo>
                  <a:pt x="697" y="603"/>
                  <a:pt x="697" y="603"/>
                  <a:pt x="697" y="603"/>
                </a:cubicBezTo>
                <a:cubicBezTo>
                  <a:pt x="665" y="572"/>
                  <a:pt x="665" y="572"/>
                  <a:pt x="665" y="572"/>
                </a:cubicBezTo>
                <a:cubicBezTo>
                  <a:pt x="668" y="570"/>
                  <a:pt x="668" y="570"/>
                  <a:pt x="668" y="570"/>
                </a:cubicBezTo>
                <a:cubicBezTo>
                  <a:pt x="684" y="556"/>
                  <a:pt x="684" y="556"/>
                  <a:pt x="684" y="556"/>
                </a:cubicBezTo>
                <a:cubicBezTo>
                  <a:pt x="685" y="555"/>
                  <a:pt x="685" y="555"/>
                  <a:pt x="685" y="555"/>
                </a:cubicBezTo>
                <a:cubicBezTo>
                  <a:pt x="685" y="555"/>
                  <a:pt x="685" y="555"/>
                  <a:pt x="685" y="555"/>
                </a:cubicBezTo>
                <a:cubicBezTo>
                  <a:pt x="701" y="549"/>
                  <a:pt x="701" y="549"/>
                  <a:pt x="701" y="549"/>
                </a:cubicBezTo>
                <a:cubicBezTo>
                  <a:pt x="701" y="549"/>
                  <a:pt x="701" y="549"/>
                  <a:pt x="701" y="549"/>
                </a:cubicBezTo>
                <a:cubicBezTo>
                  <a:pt x="704" y="549"/>
                  <a:pt x="704" y="549"/>
                  <a:pt x="704" y="549"/>
                </a:cubicBezTo>
                <a:cubicBezTo>
                  <a:pt x="725" y="553"/>
                  <a:pt x="725" y="553"/>
                  <a:pt x="725" y="553"/>
                </a:cubicBezTo>
                <a:cubicBezTo>
                  <a:pt x="726" y="553"/>
                  <a:pt x="726" y="553"/>
                  <a:pt x="726" y="553"/>
                </a:cubicBezTo>
                <a:cubicBezTo>
                  <a:pt x="727" y="554"/>
                  <a:pt x="727" y="554"/>
                  <a:pt x="727" y="554"/>
                </a:cubicBezTo>
                <a:cubicBezTo>
                  <a:pt x="727" y="545"/>
                  <a:pt x="727" y="545"/>
                  <a:pt x="727" y="545"/>
                </a:cubicBezTo>
                <a:cubicBezTo>
                  <a:pt x="718" y="530"/>
                  <a:pt x="718" y="530"/>
                  <a:pt x="718" y="530"/>
                </a:cubicBezTo>
                <a:cubicBezTo>
                  <a:pt x="703" y="522"/>
                  <a:pt x="703" y="522"/>
                  <a:pt x="703" y="522"/>
                </a:cubicBezTo>
                <a:cubicBezTo>
                  <a:pt x="683" y="493"/>
                  <a:pt x="683" y="493"/>
                  <a:pt x="683" y="493"/>
                </a:cubicBezTo>
                <a:cubicBezTo>
                  <a:pt x="683" y="493"/>
                  <a:pt x="683" y="493"/>
                  <a:pt x="683" y="493"/>
                </a:cubicBezTo>
                <a:cubicBezTo>
                  <a:pt x="682" y="492"/>
                  <a:pt x="682" y="492"/>
                  <a:pt x="682" y="492"/>
                </a:cubicBezTo>
                <a:cubicBezTo>
                  <a:pt x="682" y="491"/>
                  <a:pt x="682" y="491"/>
                  <a:pt x="682" y="491"/>
                </a:cubicBezTo>
                <a:cubicBezTo>
                  <a:pt x="672" y="456"/>
                  <a:pt x="672" y="456"/>
                  <a:pt x="672" y="456"/>
                </a:cubicBezTo>
                <a:cubicBezTo>
                  <a:pt x="672" y="429"/>
                  <a:pt x="672" y="429"/>
                  <a:pt x="672" y="429"/>
                </a:cubicBezTo>
                <a:cubicBezTo>
                  <a:pt x="689" y="414"/>
                  <a:pt x="689" y="414"/>
                  <a:pt x="689" y="414"/>
                </a:cubicBezTo>
                <a:cubicBezTo>
                  <a:pt x="715" y="414"/>
                  <a:pt x="715" y="414"/>
                  <a:pt x="715" y="414"/>
                </a:cubicBezTo>
                <a:cubicBezTo>
                  <a:pt x="774" y="419"/>
                  <a:pt x="774" y="419"/>
                  <a:pt x="774" y="419"/>
                </a:cubicBezTo>
                <a:cubicBezTo>
                  <a:pt x="801" y="380"/>
                  <a:pt x="801" y="380"/>
                  <a:pt x="801" y="380"/>
                </a:cubicBezTo>
                <a:cubicBezTo>
                  <a:pt x="801" y="378"/>
                  <a:pt x="801" y="378"/>
                  <a:pt x="801" y="378"/>
                </a:cubicBezTo>
                <a:cubicBezTo>
                  <a:pt x="803" y="378"/>
                  <a:pt x="803" y="378"/>
                  <a:pt x="803" y="378"/>
                </a:cubicBezTo>
                <a:cubicBezTo>
                  <a:pt x="825" y="366"/>
                  <a:pt x="825" y="366"/>
                  <a:pt x="825" y="366"/>
                </a:cubicBezTo>
                <a:cubicBezTo>
                  <a:pt x="837" y="343"/>
                  <a:pt x="837" y="343"/>
                  <a:pt x="837" y="343"/>
                </a:cubicBezTo>
                <a:cubicBezTo>
                  <a:pt x="838" y="342"/>
                  <a:pt x="838" y="342"/>
                  <a:pt x="838" y="342"/>
                </a:cubicBezTo>
                <a:cubicBezTo>
                  <a:pt x="865" y="320"/>
                  <a:pt x="865" y="320"/>
                  <a:pt x="865" y="320"/>
                </a:cubicBezTo>
                <a:cubicBezTo>
                  <a:pt x="877" y="296"/>
                  <a:pt x="877" y="296"/>
                  <a:pt x="877" y="296"/>
                </a:cubicBezTo>
                <a:cubicBezTo>
                  <a:pt x="877" y="295"/>
                  <a:pt x="877" y="295"/>
                  <a:pt x="877" y="295"/>
                </a:cubicBezTo>
                <a:cubicBezTo>
                  <a:pt x="878" y="295"/>
                  <a:pt x="878" y="295"/>
                  <a:pt x="878" y="295"/>
                </a:cubicBezTo>
                <a:cubicBezTo>
                  <a:pt x="878" y="294"/>
                  <a:pt x="878" y="294"/>
                  <a:pt x="878" y="294"/>
                </a:cubicBezTo>
                <a:cubicBezTo>
                  <a:pt x="878" y="294"/>
                  <a:pt x="878" y="294"/>
                  <a:pt x="878" y="294"/>
                </a:cubicBezTo>
                <a:cubicBezTo>
                  <a:pt x="889" y="284"/>
                  <a:pt x="889" y="284"/>
                  <a:pt x="889" y="284"/>
                </a:cubicBezTo>
                <a:cubicBezTo>
                  <a:pt x="901" y="263"/>
                  <a:pt x="901" y="263"/>
                  <a:pt x="901" y="263"/>
                </a:cubicBezTo>
                <a:cubicBezTo>
                  <a:pt x="906" y="230"/>
                  <a:pt x="906" y="230"/>
                  <a:pt x="906" y="230"/>
                </a:cubicBezTo>
                <a:cubicBezTo>
                  <a:pt x="906" y="227"/>
                  <a:pt x="906" y="227"/>
                  <a:pt x="906" y="227"/>
                </a:cubicBezTo>
                <a:cubicBezTo>
                  <a:pt x="907" y="226"/>
                  <a:pt x="907" y="226"/>
                  <a:pt x="907" y="226"/>
                </a:cubicBezTo>
                <a:cubicBezTo>
                  <a:pt x="924" y="214"/>
                  <a:pt x="924" y="214"/>
                  <a:pt x="924" y="214"/>
                </a:cubicBezTo>
                <a:cubicBezTo>
                  <a:pt x="928" y="210"/>
                  <a:pt x="928" y="210"/>
                  <a:pt x="928" y="210"/>
                </a:cubicBezTo>
                <a:cubicBezTo>
                  <a:pt x="903" y="206"/>
                  <a:pt x="903" y="206"/>
                  <a:pt x="903" y="206"/>
                </a:cubicBezTo>
                <a:cubicBezTo>
                  <a:pt x="860" y="208"/>
                  <a:pt x="860" y="208"/>
                  <a:pt x="860" y="208"/>
                </a:cubicBezTo>
                <a:cubicBezTo>
                  <a:pt x="859" y="207"/>
                  <a:pt x="859" y="207"/>
                  <a:pt x="859" y="207"/>
                </a:cubicBezTo>
                <a:cubicBezTo>
                  <a:pt x="843" y="194"/>
                  <a:pt x="843" y="194"/>
                  <a:pt x="843" y="194"/>
                </a:cubicBezTo>
                <a:cubicBezTo>
                  <a:pt x="841" y="194"/>
                  <a:pt x="841" y="194"/>
                  <a:pt x="841" y="194"/>
                </a:cubicBezTo>
                <a:cubicBezTo>
                  <a:pt x="841" y="193"/>
                  <a:pt x="841" y="193"/>
                  <a:pt x="841" y="193"/>
                </a:cubicBezTo>
                <a:cubicBezTo>
                  <a:pt x="841" y="193"/>
                  <a:pt x="841" y="193"/>
                  <a:pt x="841" y="193"/>
                </a:cubicBezTo>
                <a:cubicBezTo>
                  <a:pt x="833" y="180"/>
                  <a:pt x="833" y="180"/>
                  <a:pt x="833" y="180"/>
                </a:cubicBezTo>
                <a:cubicBezTo>
                  <a:pt x="831" y="181"/>
                  <a:pt x="831" y="181"/>
                  <a:pt x="831" y="181"/>
                </a:cubicBezTo>
                <a:cubicBezTo>
                  <a:pt x="830" y="183"/>
                  <a:pt x="830" y="183"/>
                  <a:pt x="830" y="183"/>
                </a:cubicBezTo>
                <a:cubicBezTo>
                  <a:pt x="828" y="187"/>
                  <a:pt x="822" y="188"/>
                  <a:pt x="816" y="188"/>
                </a:cubicBezTo>
                <a:cubicBezTo>
                  <a:pt x="810" y="191"/>
                  <a:pt x="810" y="191"/>
                  <a:pt x="810" y="191"/>
                </a:cubicBezTo>
                <a:cubicBezTo>
                  <a:pt x="808" y="192"/>
                  <a:pt x="806" y="193"/>
                  <a:pt x="803" y="192"/>
                </a:cubicBezTo>
                <a:cubicBezTo>
                  <a:pt x="801" y="192"/>
                  <a:pt x="800" y="189"/>
                  <a:pt x="798" y="183"/>
                </a:cubicBezTo>
                <a:cubicBezTo>
                  <a:pt x="797" y="178"/>
                  <a:pt x="795" y="173"/>
                  <a:pt x="789" y="168"/>
                </a:cubicBezTo>
                <a:cubicBezTo>
                  <a:pt x="787" y="167"/>
                  <a:pt x="787" y="167"/>
                  <a:pt x="787" y="167"/>
                </a:cubicBezTo>
                <a:cubicBezTo>
                  <a:pt x="787" y="165"/>
                  <a:pt x="787" y="165"/>
                  <a:pt x="787" y="165"/>
                </a:cubicBezTo>
                <a:cubicBezTo>
                  <a:pt x="786" y="165"/>
                  <a:pt x="786" y="165"/>
                  <a:pt x="786" y="165"/>
                </a:cubicBezTo>
                <a:cubicBezTo>
                  <a:pt x="781" y="152"/>
                  <a:pt x="781" y="152"/>
                  <a:pt x="781" y="152"/>
                </a:cubicBezTo>
                <a:cubicBezTo>
                  <a:pt x="777" y="152"/>
                  <a:pt x="777" y="152"/>
                  <a:pt x="777" y="152"/>
                </a:cubicBezTo>
                <a:cubicBezTo>
                  <a:pt x="761" y="162"/>
                  <a:pt x="761" y="162"/>
                  <a:pt x="761" y="162"/>
                </a:cubicBezTo>
                <a:cubicBezTo>
                  <a:pt x="760" y="163"/>
                  <a:pt x="760" y="163"/>
                  <a:pt x="760" y="163"/>
                </a:cubicBezTo>
                <a:cubicBezTo>
                  <a:pt x="759" y="163"/>
                  <a:pt x="759" y="163"/>
                  <a:pt x="759" y="163"/>
                </a:cubicBezTo>
                <a:cubicBezTo>
                  <a:pt x="722" y="171"/>
                  <a:pt x="722" y="171"/>
                  <a:pt x="722" y="171"/>
                </a:cubicBezTo>
                <a:cubicBezTo>
                  <a:pt x="720" y="171"/>
                  <a:pt x="720" y="171"/>
                  <a:pt x="720" y="171"/>
                </a:cubicBezTo>
                <a:cubicBezTo>
                  <a:pt x="718" y="170"/>
                  <a:pt x="718" y="170"/>
                  <a:pt x="718" y="170"/>
                </a:cubicBezTo>
                <a:cubicBezTo>
                  <a:pt x="694" y="153"/>
                  <a:pt x="694" y="153"/>
                  <a:pt x="694" y="153"/>
                </a:cubicBezTo>
                <a:cubicBezTo>
                  <a:pt x="694" y="153"/>
                  <a:pt x="694" y="153"/>
                  <a:pt x="694" y="153"/>
                </a:cubicBezTo>
                <a:cubicBezTo>
                  <a:pt x="693" y="152"/>
                  <a:pt x="693" y="152"/>
                  <a:pt x="693" y="152"/>
                </a:cubicBezTo>
                <a:cubicBezTo>
                  <a:pt x="693" y="151"/>
                  <a:pt x="693" y="151"/>
                  <a:pt x="693" y="151"/>
                </a:cubicBezTo>
                <a:cubicBezTo>
                  <a:pt x="691" y="151"/>
                  <a:pt x="691" y="151"/>
                  <a:pt x="691" y="151"/>
                </a:cubicBezTo>
                <a:cubicBezTo>
                  <a:pt x="685" y="138"/>
                  <a:pt x="685" y="138"/>
                  <a:pt x="685" y="138"/>
                </a:cubicBezTo>
                <a:cubicBezTo>
                  <a:pt x="667" y="157"/>
                  <a:pt x="667" y="157"/>
                  <a:pt x="667" y="157"/>
                </a:cubicBezTo>
                <a:cubicBezTo>
                  <a:pt x="655" y="172"/>
                  <a:pt x="645" y="176"/>
                  <a:pt x="639" y="172"/>
                </a:cubicBezTo>
                <a:cubicBezTo>
                  <a:pt x="614" y="159"/>
                  <a:pt x="614" y="159"/>
                  <a:pt x="614" y="159"/>
                </a:cubicBezTo>
                <a:cubicBezTo>
                  <a:pt x="598" y="157"/>
                  <a:pt x="598" y="157"/>
                  <a:pt x="598" y="157"/>
                </a:cubicBezTo>
                <a:cubicBezTo>
                  <a:pt x="595" y="158"/>
                  <a:pt x="595" y="158"/>
                  <a:pt x="595" y="158"/>
                </a:cubicBezTo>
                <a:cubicBezTo>
                  <a:pt x="580" y="146"/>
                  <a:pt x="580" y="146"/>
                  <a:pt x="580" y="146"/>
                </a:cubicBezTo>
                <a:cubicBezTo>
                  <a:pt x="579" y="145"/>
                  <a:pt x="579" y="145"/>
                  <a:pt x="579" y="145"/>
                </a:cubicBezTo>
                <a:cubicBezTo>
                  <a:pt x="575" y="144"/>
                  <a:pt x="575" y="144"/>
                  <a:pt x="575" y="144"/>
                </a:cubicBezTo>
                <a:cubicBezTo>
                  <a:pt x="583" y="116"/>
                  <a:pt x="583" y="116"/>
                  <a:pt x="583" y="116"/>
                </a:cubicBezTo>
                <a:cubicBezTo>
                  <a:pt x="583" y="106"/>
                  <a:pt x="583" y="106"/>
                  <a:pt x="583" y="106"/>
                </a:cubicBezTo>
                <a:cubicBezTo>
                  <a:pt x="573" y="102"/>
                  <a:pt x="573" y="102"/>
                  <a:pt x="573" y="102"/>
                </a:cubicBezTo>
                <a:cubicBezTo>
                  <a:pt x="572" y="102"/>
                  <a:pt x="572" y="102"/>
                  <a:pt x="572" y="102"/>
                </a:cubicBezTo>
                <a:cubicBezTo>
                  <a:pt x="550" y="78"/>
                  <a:pt x="550" y="78"/>
                  <a:pt x="550" y="78"/>
                </a:cubicBezTo>
                <a:cubicBezTo>
                  <a:pt x="551" y="60"/>
                  <a:pt x="551" y="60"/>
                  <a:pt x="551" y="60"/>
                </a:cubicBezTo>
                <a:cubicBezTo>
                  <a:pt x="496" y="55"/>
                  <a:pt x="496" y="55"/>
                  <a:pt x="496" y="55"/>
                </a:cubicBezTo>
                <a:cubicBezTo>
                  <a:pt x="475" y="43"/>
                  <a:pt x="475" y="43"/>
                  <a:pt x="475" y="43"/>
                </a:cubicBezTo>
                <a:cubicBezTo>
                  <a:pt x="470" y="40"/>
                  <a:pt x="466" y="34"/>
                  <a:pt x="462" y="23"/>
                </a:cubicBezTo>
                <a:cubicBezTo>
                  <a:pt x="459" y="16"/>
                  <a:pt x="459" y="16"/>
                  <a:pt x="459" y="16"/>
                </a:cubicBezTo>
                <a:cubicBezTo>
                  <a:pt x="455" y="0"/>
                  <a:pt x="455" y="0"/>
                  <a:pt x="455" y="0"/>
                </a:cubicBezTo>
                <a:cubicBezTo>
                  <a:pt x="448" y="1"/>
                  <a:pt x="448" y="1"/>
                  <a:pt x="448" y="1"/>
                </a:cubicBezTo>
                <a:cubicBezTo>
                  <a:pt x="431" y="15"/>
                  <a:pt x="431" y="15"/>
                  <a:pt x="431" y="15"/>
                </a:cubicBezTo>
                <a:cubicBezTo>
                  <a:pt x="411" y="39"/>
                  <a:pt x="411" y="39"/>
                  <a:pt x="411" y="39"/>
                </a:cubicBezTo>
                <a:cubicBezTo>
                  <a:pt x="415" y="57"/>
                  <a:pt x="415" y="57"/>
                  <a:pt x="415" y="57"/>
                </a:cubicBezTo>
                <a:cubicBezTo>
                  <a:pt x="421" y="80"/>
                  <a:pt x="421" y="80"/>
                  <a:pt x="421" y="80"/>
                </a:cubicBezTo>
                <a:cubicBezTo>
                  <a:pt x="421" y="81"/>
                  <a:pt x="421" y="81"/>
                  <a:pt x="421" y="81"/>
                </a:cubicBezTo>
                <a:cubicBezTo>
                  <a:pt x="422" y="81"/>
                  <a:pt x="422" y="81"/>
                  <a:pt x="422" y="81"/>
                </a:cubicBezTo>
                <a:cubicBezTo>
                  <a:pt x="421" y="82"/>
                  <a:pt x="421" y="82"/>
                  <a:pt x="421" y="82"/>
                </a:cubicBezTo>
                <a:cubicBezTo>
                  <a:pt x="421" y="83"/>
                  <a:pt x="421" y="83"/>
                  <a:pt x="421" y="83"/>
                </a:cubicBezTo>
                <a:cubicBezTo>
                  <a:pt x="419" y="89"/>
                  <a:pt x="413" y="93"/>
                  <a:pt x="403" y="93"/>
                </a:cubicBezTo>
                <a:cubicBezTo>
                  <a:pt x="382" y="93"/>
                  <a:pt x="382" y="93"/>
                  <a:pt x="382" y="93"/>
                </a:cubicBezTo>
                <a:cubicBezTo>
                  <a:pt x="370" y="86"/>
                  <a:pt x="370" y="86"/>
                  <a:pt x="370" y="86"/>
                </a:cubicBezTo>
                <a:cubicBezTo>
                  <a:pt x="354" y="93"/>
                  <a:pt x="354" y="93"/>
                  <a:pt x="354" y="93"/>
                </a:cubicBezTo>
                <a:cubicBezTo>
                  <a:pt x="351" y="94"/>
                  <a:pt x="351" y="94"/>
                  <a:pt x="351" y="94"/>
                </a:cubicBezTo>
                <a:cubicBezTo>
                  <a:pt x="348" y="93"/>
                  <a:pt x="348" y="93"/>
                  <a:pt x="348" y="93"/>
                </a:cubicBezTo>
                <a:cubicBezTo>
                  <a:pt x="346" y="107"/>
                  <a:pt x="346" y="107"/>
                  <a:pt x="346" y="107"/>
                </a:cubicBezTo>
                <a:cubicBezTo>
                  <a:pt x="345" y="110"/>
                  <a:pt x="345" y="110"/>
                  <a:pt x="345" y="110"/>
                </a:cubicBezTo>
                <a:cubicBezTo>
                  <a:pt x="345" y="113"/>
                  <a:pt x="345" y="113"/>
                  <a:pt x="345" y="113"/>
                </a:cubicBezTo>
                <a:cubicBezTo>
                  <a:pt x="342" y="113"/>
                  <a:pt x="342" y="113"/>
                  <a:pt x="342" y="113"/>
                </a:cubicBezTo>
                <a:cubicBezTo>
                  <a:pt x="316" y="104"/>
                  <a:pt x="316" y="104"/>
                  <a:pt x="316" y="104"/>
                </a:cubicBezTo>
                <a:cubicBezTo>
                  <a:pt x="316" y="113"/>
                  <a:pt x="317" y="119"/>
                  <a:pt x="321" y="126"/>
                </a:cubicBezTo>
                <a:cubicBezTo>
                  <a:pt x="324" y="134"/>
                  <a:pt x="325" y="139"/>
                  <a:pt x="322" y="145"/>
                </a:cubicBezTo>
                <a:cubicBezTo>
                  <a:pt x="319" y="154"/>
                  <a:pt x="319" y="154"/>
                  <a:pt x="319" y="154"/>
                </a:cubicBezTo>
                <a:cubicBezTo>
                  <a:pt x="316" y="157"/>
                  <a:pt x="306" y="158"/>
                  <a:pt x="293" y="157"/>
                </a:cubicBezTo>
                <a:cubicBezTo>
                  <a:pt x="275" y="157"/>
                  <a:pt x="275" y="157"/>
                  <a:pt x="275" y="157"/>
                </a:cubicBezTo>
                <a:cubicBezTo>
                  <a:pt x="274" y="187"/>
                  <a:pt x="274" y="187"/>
                  <a:pt x="274" y="187"/>
                </a:cubicBezTo>
                <a:cubicBezTo>
                  <a:pt x="250" y="178"/>
                  <a:pt x="250" y="178"/>
                  <a:pt x="250" y="178"/>
                </a:cubicBezTo>
                <a:cubicBezTo>
                  <a:pt x="249" y="178"/>
                  <a:pt x="249" y="178"/>
                  <a:pt x="249" y="178"/>
                </a:cubicBezTo>
                <a:cubicBezTo>
                  <a:pt x="248" y="177"/>
                  <a:pt x="248" y="177"/>
                  <a:pt x="248" y="177"/>
                </a:cubicBezTo>
                <a:cubicBezTo>
                  <a:pt x="237" y="155"/>
                  <a:pt x="237" y="155"/>
                  <a:pt x="237" y="155"/>
                </a:cubicBezTo>
                <a:cubicBezTo>
                  <a:pt x="211" y="146"/>
                  <a:pt x="211" y="146"/>
                  <a:pt x="211" y="146"/>
                </a:cubicBezTo>
                <a:cubicBezTo>
                  <a:pt x="205" y="133"/>
                  <a:pt x="205" y="133"/>
                  <a:pt x="205" y="133"/>
                </a:cubicBezTo>
                <a:cubicBezTo>
                  <a:pt x="195" y="140"/>
                  <a:pt x="195" y="140"/>
                  <a:pt x="195" y="140"/>
                </a:cubicBezTo>
                <a:cubicBezTo>
                  <a:pt x="194" y="140"/>
                  <a:pt x="194" y="140"/>
                  <a:pt x="194" y="140"/>
                </a:cubicBezTo>
                <a:cubicBezTo>
                  <a:pt x="179" y="143"/>
                  <a:pt x="179" y="143"/>
                  <a:pt x="179" y="143"/>
                </a:cubicBezTo>
                <a:cubicBezTo>
                  <a:pt x="174" y="143"/>
                  <a:pt x="174" y="143"/>
                  <a:pt x="174" y="143"/>
                </a:cubicBezTo>
                <a:cubicBezTo>
                  <a:pt x="166" y="124"/>
                  <a:pt x="166" y="124"/>
                  <a:pt x="166" y="124"/>
                </a:cubicBezTo>
                <a:cubicBezTo>
                  <a:pt x="157" y="113"/>
                  <a:pt x="157" y="113"/>
                  <a:pt x="157" y="113"/>
                </a:cubicBezTo>
                <a:cubicBezTo>
                  <a:pt x="156" y="112"/>
                  <a:pt x="156" y="112"/>
                  <a:pt x="156" y="112"/>
                </a:cubicBezTo>
                <a:cubicBezTo>
                  <a:pt x="148" y="101"/>
                  <a:pt x="144" y="92"/>
                  <a:pt x="142" y="86"/>
                </a:cubicBezTo>
                <a:cubicBezTo>
                  <a:pt x="142" y="85"/>
                  <a:pt x="139" y="83"/>
                  <a:pt x="134" y="82"/>
                </a:cubicBezTo>
                <a:cubicBezTo>
                  <a:pt x="130" y="81"/>
                  <a:pt x="130" y="81"/>
                  <a:pt x="130" y="81"/>
                </a:cubicBezTo>
                <a:cubicBezTo>
                  <a:pt x="123" y="78"/>
                  <a:pt x="117" y="72"/>
                  <a:pt x="114" y="62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90" y="20"/>
                  <a:pt x="90" y="20"/>
                  <a:pt x="90" y="20"/>
                </a:cubicBezTo>
                <a:cubicBezTo>
                  <a:pt x="89" y="20"/>
                  <a:pt x="89" y="20"/>
                  <a:pt x="89" y="20"/>
                </a:cubicBezTo>
                <a:cubicBezTo>
                  <a:pt x="88" y="20"/>
                  <a:pt x="88" y="20"/>
                  <a:pt x="88" y="20"/>
                </a:cubicBezTo>
                <a:lnTo>
                  <a:pt x="87" y="20"/>
                </a:lnTo>
                <a:close/>
              </a:path>
            </a:pathLst>
          </a:custGeom>
          <a:solidFill>
            <a:srgbClr val="005666"/>
          </a:solidFill>
          <a:ln w="12700">
            <a:noFill/>
            <a:miter lim="800000"/>
          </a:ln>
        </p:spPr>
        <p:txBody>
          <a:bodyPr/>
          <a:lstStyle/>
          <a:p>
            <a:endParaRPr lang="zh-CN" altLang="en-US" sz="2800"/>
          </a:p>
        </p:txBody>
      </p:sp>
      <p:grpSp>
        <p:nvGrpSpPr>
          <p:cNvPr id="57" name="组合 56"/>
          <p:cNvGrpSpPr/>
          <p:nvPr/>
        </p:nvGrpSpPr>
        <p:grpSpPr>
          <a:xfrm>
            <a:off x="2869853" y="4066714"/>
            <a:ext cx="956993" cy="852090"/>
            <a:chOff x="3770313" y="4386263"/>
            <a:chExt cx="1047750" cy="1069976"/>
          </a:xfrm>
        </p:grpSpPr>
        <p:sp>
          <p:nvSpPr>
            <p:cNvPr id="59" name="Freeform 1824"/>
            <p:cNvSpPr/>
            <p:nvPr/>
          </p:nvSpPr>
          <p:spPr bwMode="auto">
            <a:xfrm>
              <a:off x="3770313" y="4433888"/>
              <a:ext cx="852488" cy="808038"/>
            </a:xfrm>
            <a:custGeom>
              <a:avLst/>
              <a:gdLst>
                <a:gd name="T0" fmla="*/ 233 w 275"/>
                <a:gd name="T1" fmla="*/ 120 h 261"/>
                <a:gd name="T2" fmla="*/ 271 w 275"/>
                <a:gd name="T3" fmla="*/ 71 h 261"/>
                <a:gd name="T4" fmla="*/ 269 w 275"/>
                <a:gd name="T5" fmla="*/ 35 h 261"/>
                <a:gd name="T6" fmla="*/ 259 w 275"/>
                <a:gd name="T7" fmla="*/ 64 h 261"/>
                <a:gd name="T8" fmla="*/ 225 w 275"/>
                <a:gd name="T9" fmla="*/ 108 h 261"/>
                <a:gd name="T10" fmla="*/ 203 w 275"/>
                <a:gd name="T11" fmla="*/ 115 h 261"/>
                <a:gd name="T12" fmla="*/ 225 w 275"/>
                <a:gd name="T13" fmla="*/ 81 h 261"/>
                <a:gd name="T14" fmla="*/ 226 w 275"/>
                <a:gd name="T15" fmla="*/ 40 h 261"/>
                <a:gd name="T16" fmla="*/ 226 w 275"/>
                <a:gd name="T17" fmla="*/ 15 h 261"/>
                <a:gd name="T18" fmla="*/ 220 w 275"/>
                <a:gd name="T19" fmla="*/ 10 h 261"/>
                <a:gd name="T20" fmla="*/ 211 w 275"/>
                <a:gd name="T21" fmla="*/ 53 h 261"/>
                <a:gd name="T22" fmla="*/ 202 w 275"/>
                <a:gd name="T23" fmla="*/ 89 h 261"/>
                <a:gd name="T24" fmla="*/ 180 w 275"/>
                <a:gd name="T25" fmla="*/ 114 h 261"/>
                <a:gd name="T26" fmla="*/ 174 w 275"/>
                <a:gd name="T27" fmla="*/ 127 h 261"/>
                <a:gd name="T28" fmla="*/ 160 w 275"/>
                <a:gd name="T29" fmla="*/ 57 h 261"/>
                <a:gd name="T30" fmla="*/ 126 w 275"/>
                <a:gd name="T31" fmla="*/ 20 h 261"/>
                <a:gd name="T32" fmla="*/ 128 w 275"/>
                <a:gd name="T33" fmla="*/ 29 h 261"/>
                <a:gd name="T34" fmla="*/ 145 w 275"/>
                <a:gd name="T35" fmla="*/ 54 h 261"/>
                <a:gd name="T36" fmla="*/ 157 w 275"/>
                <a:gd name="T37" fmla="*/ 100 h 261"/>
                <a:gd name="T38" fmla="*/ 160 w 275"/>
                <a:gd name="T39" fmla="*/ 137 h 261"/>
                <a:gd name="T40" fmla="*/ 154 w 275"/>
                <a:gd name="T41" fmla="*/ 141 h 261"/>
                <a:gd name="T42" fmla="*/ 123 w 275"/>
                <a:gd name="T43" fmla="*/ 125 h 261"/>
                <a:gd name="T44" fmla="*/ 91 w 275"/>
                <a:gd name="T45" fmla="*/ 103 h 261"/>
                <a:gd name="T46" fmla="*/ 75 w 275"/>
                <a:gd name="T47" fmla="*/ 75 h 261"/>
                <a:gd name="T48" fmla="*/ 69 w 275"/>
                <a:gd name="T49" fmla="*/ 61 h 261"/>
                <a:gd name="T50" fmla="*/ 65 w 275"/>
                <a:gd name="T51" fmla="*/ 87 h 261"/>
                <a:gd name="T52" fmla="*/ 100 w 275"/>
                <a:gd name="T53" fmla="*/ 133 h 261"/>
                <a:gd name="T54" fmla="*/ 132 w 275"/>
                <a:gd name="T55" fmla="*/ 153 h 261"/>
                <a:gd name="T56" fmla="*/ 102 w 275"/>
                <a:gd name="T57" fmla="*/ 147 h 261"/>
                <a:gd name="T58" fmla="*/ 65 w 275"/>
                <a:gd name="T59" fmla="*/ 140 h 261"/>
                <a:gd name="T60" fmla="*/ 30 w 275"/>
                <a:gd name="T61" fmla="*/ 113 h 261"/>
                <a:gd name="T62" fmla="*/ 24 w 275"/>
                <a:gd name="T63" fmla="*/ 119 h 261"/>
                <a:gd name="T64" fmla="*/ 51 w 275"/>
                <a:gd name="T65" fmla="*/ 145 h 261"/>
                <a:gd name="T66" fmla="*/ 96 w 275"/>
                <a:gd name="T67" fmla="*/ 163 h 261"/>
                <a:gd name="T68" fmla="*/ 70 w 275"/>
                <a:gd name="T69" fmla="*/ 164 h 261"/>
                <a:gd name="T70" fmla="*/ 19 w 275"/>
                <a:gd name="T71" fmla="*/ 162 h 261"/>
                <a:gd name="T72" fmla="*/ 6 w 275"/>
                <a:gd name="T73" fmla="*/ 145 h 261"/>
                <a:gd name="T74" fmla="*/ 4 w 275"/>
                <a:gd name="T75" fmla="*/ 156 h 261"/>
                <a:gd name="T76" fmla="*/ 33 w 275"/>
                <a:gd name="T77" fmla="*/ 181 h 261"/>
                <a:gd name="T78" fmla="*/ 94 w 275"/>
                <a:gd name="T79" fmla="*/ 177 h 261"/>
                <a:gd name="T80" fmla="*/ 112 w 275"/>
                <a:gd name="T81" fmla="*/ 178 h 261"/>
                <a:gd name="T82" fmla="*/ 69 w 275"/>
                <a:gd name="T83" fmla="*/ 198 h 261"/>
                <a:gd name="T84" fmla="*/ 46 w 275"/>
                <a:gd name="T85" fmla="*/ 239 h 261"/>
                <a:gd name="T86" fmla="*/ 53 w 275"/>
                <a:gd name="T87" fmla="*/ 260 h 261"/>
                <a:gd name="T88" fmla="*/ 57 w 275"/>
                <a:gd name="T89" fmla="*/ 250 h 261"/>
                <a:gd name="T90" fmla="*/ 73 w 275"/>
                <a:gd name="T91" fmla="*/ 214 h 261"/>
                <a:gd name="T92" fmla="*/ 125 w 275"/>
                <a:gd name="T93" fmla="*/ 192 h 261"/>
                <a:gd name="T94" fmla="*/ 161 w 275"/>
                <a:gd name="T95" fmla="*/ 198 h 261"/>
                <a:gd name="T96" fmla="*/ 165 w 275"/>
                <a:gd name="T97" fmla="*/ 202 h 261"/>
                <a:gd name="T98" fmla="*/ 166 w 275"/>
                <a:gd name="T99" fmla="*/ 204 h 261"/>
                <a:gd name="T100" fmla="*/ 167 w 275"/>
                <a:gd name="T101" fmla="*/ 207 h 261"/>
                <a:gd name="T102" fmla="*/ 170 w 275"/>
                <a:gd name="T103" fmla="*/ 211 h 261"/>
                <a:gd name="T104" fmla="*/ 178 w 275"/>
                <a:gd name="T105" fmla="*/ 217 h 261"/>
                <a:gd name="T106" fmla="*/ 185 w 275"/>
                <a:gd name="T107" fmla="*/ 216 h 261"/>
                <a:gd name="T108" fmla="*/ 192 w 275"/>
                <a:gd name="T109" fmla="*/ 221 h 261"/>
                <a:gd name="T110" fmla="*/ 223 w 275"/>
                <a:gd name="T111" fmla="*/ 194 h 261"/>
                <a:gd name="T112" fmla="*/ 223 w 275"/>
                <a:gd name="T113" fmla="*/ 184 h 261"/>
                <a:gd name="T114" fmla="*/ 208 w 275"/>
                <a:gd name="T115" fmla="*/ 164 h 261"/>
                <a:gd name="T116" fmla="*/ 210 w 275"/>
                <a:gd name="T117" fmla="*/ 139 h 261"/>
                <a:gd name="T118" fmla="*/ 233 w 275"/>
                <a:gd name="T119" fmla="*/ 12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5" h="261">
                  <a:moveTo>
                    <a:pt x="233" y="120"/>
                  </a:moveTo>
                  <a:cubicBezTo>
                    <a:pt x="242" y="115"/>
                    <a:pt x="267" y="88"/>
                    <a:pt x="271" y="71"/>
                  </a:cubicBezTo>
                  <a:cubicBezTo>
                    <a:pt x="275" y="53"/>
                    <a:pt x="275" y="31"/>
                    <a:pt x="269" y="35"/>
                  </a:cubicBezTo>
                  <a:cubicBezTo>
                    <a:pt x="263" y="39"/>
                    <a:pt x="266" y="52"/>
                    <a:pt x="259" y="64"/>
                  </a:cubicBezTo>
                  <a:cubicBezTo>
                    <a:pt x="252" y="77"/>
                    <a:pt x="242" y="99"/>
                    <a:pt x="225" y="108"/>
                  </a:cubicBezTo>
                  <a:cubicBezTo>
                    <a:pt x="209" y="117"/>
                    <a:pt x="203" y="115"/>
                    <a:pt x="203" y="115"/>
                  </a:cubicBezTo>
                  <a:cubicBezTo>
                    <a:pt x="203" y="115"/>
                    <a:pt x="222" y="95"/>
                    <a:pt x="225" y="81"/>
                  </a:cubicBezTo>
                  <a:cubicBezTo>
                    <a:pt x="228" y="67"/>
                    <a:pt x="229" y="54"/>
                    <a:pt x="226" y="40"/>
                  </a:cubicBezTo>
                  <a:cubicBezTo>
                    <a:pt x="224" y="26"/>
                    <a:pt x="224" y="19"/>
                    <a:pt x="226" y="15"/>
                  </a:cubicBezTo>
                  <a:cubicBezTo>
                    <a:pt x="228" y="10"/>
                    <a:pt x="231" y="0"/>
                    <a:pt x="220" y="10"/>
                  </a:cubicBezTo>
                  <a:cubicBezTo>
                    <a:pt x="209" y="20"/>
                    <a:pt x="212" y="47"/>
                    <a:pt x="211" y="53"/>
                  </a:cubicBezTo>
                  <a:cubicBezTo>
                    <a:pt x="210" y="60"/>
                    <a:pt x="212" y="73"/>
                    <a:pt x="202" y="89"/>
                  </a:cubicBezTo>
                  <a:cubicBezTo>
                    <a:pt x="193" y="104"/>
                    <a:pt x="184" y="109"/>
                    <a:pt x="180" y="114"/>
                  </a:cubicBezTo>
                  <a:cubicBezTo>
                    <a:pt x="177" y="119"/>
                    <a:pt x="174" y="127"/>
                    <a:pt x="174" y="127"/>
                  </a:cubicBezTo>
                  <a:cubicBezTo>
                    <a:pt x="174" y="127"/>
                    <a:pt x="175" y="88"/>
                    <a:pt x="160" y="57"/>
                  </a:cubicBezTo>
                  <a:cubicBezTo>
                    <a:pt x="145" y="27"/>
                    <a:pt x="129" y="20"/>
                    <a:pt x="126" y="20"/>
                  </a:cubicBezTo>
                  <a:cubicBezTo>
                    <a:pt x="123" y="19"/>
                    <a:pt x="120" y="22"/>
                    <a:pt x="128" y="29"/>
                  </a:cubicBezTo>
                  <a:cubicBezTo>
                    <a:pt x="135" y="36"/>
                    <a:pt x="143" y="48"/>
                    <a:pt x="145" y="54"/>
                  </a:cubicBezTo>
                  <a:cubicBezTo>
                    <a:pt x="148" y="61"/>
                    <a:pt x="158" y="83"/>
                    <a:pt x="157" y="100"/>
                  </a:cubicBezTo>
                  <a:cubicBezTo>
                    <a:pt x="156" y="117"/>
                    <a:pt x="158" y="132"/>
                    <a:pt x="160" y="137"/>
                  </a:cubicBezTo>
                  <a:cubicBezTo>
                    <a:pt x="163" y="143"/>
                    <a:pt x="159" y="145"/>
                    <a:pt x="154" y="141"/>
                  </a:cubicBezTo>
                  <a:cubicBezTo>
                    <a:pt x="149" y="137"/>
                    <a:pt x="133" y="129"/>
                    <a:pt x="123" y="125"/>
                  </a:cubicBezTo>
                  <a:cubicBezTo>
                    <a:pt x="112" y="121"/>
                    <a:pt x="97" y="111"/>
                    <a:pt x="91" y="103"/>
                  </a:cubicBezTo>
                  <a:cubicBezTo>
                    <a:pt x="85" y="95"/>
                    <a:pt x="76" y="83"/>
                    <a:pt x="75" y="75"/>
                  </a:cubicBezTo>
                  <a:cubicBezTo>
                    <a:pt x="73" y="68"/>
                    <a:pt x="73" y="59"/>
                    <a:pt x="69" y="61"/>
                  </a:cubicBezTo>
                  <a:cubicBezTo>
                    <a:pt x="65" y="63"/>
                    <a:pt x="60" y="76"/>
                    <a:pt x="65" y="87"/>
                  </a:cubicBezTo>
                  <a:cubicBezTo>
                    <a:pt x="69" y="98"/>
                    <a:pt x="86" y="125"/>
                    <a:pt x="100" y="133"/>
                  </a:cubicBezTo>
                  <a:cubicBezTo>
                    <a:pt x="114" y="140"/>
                    <a:pt x="132" y="153"/>
                    <a:pt x="132" y="153"/>
                  </a:cubicBezTo>
                  <a:cubicBezTo>
                    <a:pt x="132" y="153"/>
                    <a:pt x="114" y="148"/>
                    <a:pt x="102" y="147"/>
                  </a:cubicBezTo>
                  <a:cubicBezTo>
                    <a:pt x="89" y="147"/>
                    <a:pt x="73" y="144"/>
                    <a:pt x="65" y="140"/>
                  </a:cubicBezTo>
                  <a:cubicBezTo>
                    <a:pt x="57" y="137"/>
                    <a:pt x="40" y="130"/>
                    <a:pt x="30" y="113"/>
                  </a:cubicBezTo>
                  <a:cubicBezTo>
                    <a:pt x="21" y="97"/>
                    <a:pt x="19" y="108"/>
                    <a:pt x="24" y="119"/>
                  </a:cubicBezTo>
                  <a:cubicBezTo>
                    <a:pt x="30" y="130"/>
                    <a:pt x="38" y="140"/>
                    <a:pt x="51" y="145"/>
                  </a:cubicBezTo>
                  <a:cubicBezTo>
                    <a:pt x="64" y="151"/>
                    <a:pt x="95" y="163"/>
                    <a:pt x="96" y="163"/>
                  </a:cubicBezTo>
                  <a:cubicBezTo>
                    <a:pt x="97" y="163"/>
                    <a:pt x="78" y="162"/>
                    <a:pt x="70" y="164"/>
                  </a:cubicBezTo>
                  <a:cubicBezTo>
                    <a:pt x="62" y="166"/>
                    <a:pt x="28" y="167"/>
                    <a:pt x="19" y="162"/>
                  </a:cubicBezTo>
                  <a:cubicBezTo>
                    <a:pt x="11" y="157"/>
                    <a:pt x="7" y="148"/>
                    <a:pt x="6" y="145"/>
                  </a:cubicBezTo>
                  <a:cubicBezTo>
                    <a:pt x="5" y="142"/>
                    <a:pt x="0" y="146"/>
                    <a:pt x="4" y="156"/>
                  </a:cubicBezTo>
                  <a:cubicBezTo>
                    <a:pt x="8" y="166"/>
                    <a:pt x="21" y="181"/>
                    <a:pt x="33" y="181"/>
                  </a:cubicBezTo>
                  <a:cubicBezTo>
                    <a:pt x="46" y="181"/>
                    <a:pt x="85" y="177"/>
                    <a:pt x="94" y="177"/>
                  </a:cubicBezTo>
                  <a:cubicBezTo>
                    <a:pt x="103" y="177"/>
                    <a:pt x="112" y="178"/>
                    <a:pt x="112" y="178"/>
                  </a:cubicBezTo>
                  <a:cubicBezTo>
                    <a:pt x="112" y="178"/>
                    <a:pt x="84" y="185"/>
                    <a:pt x="69" y="198"/>
                  </a:cubicBezTo>
                  <a:cubicBezTo>
                    <a:pt x="54" y="211"/>
                    <a:pt x="45" y="232"/>
                    <a:pt x="46" y="239"/>
                  </a:cubicBezTo>
                  <a:cubicBezTo>
                    <a:pt x="46" y="247"/>
                    <a:pt x="50" y="259"/>
                    <a:pt x="53" y="260"/>
                  </a:cubicBezTo>
                  <a:cubicBezTo>
                    <a:pt x="56" y="261"/>
                    <a:pt x="58" y="259"/>
                    <a:pt x="57" y="250"/>
                  </a:cubicBezTo>
                  <a:cubicBezTo>
                    <a:pt x="56" y="240"/>
                    <a:pt x="61" y="224"/>
                    <a:pt x="73" y="214"/>
                  </a:cubicBezTo>
                  <a:cubicBezTo>
                    <a:pt x="85" y="204"/>
                    <a:pt x="102" y="193"/>
                    <a:pt x="125" y="192"/>
                  </a:cubicBezTo>
                  <a:cubicBezTo>
                    <a:pt x="148" y="190"/>
                    <a:pt x="161" y="198"/>
                    <a:pt x="161" y="198"/>
                  </a:cubicBezTo>
                  <a:cubicBezTo>
                    <a:pt x="161" y="198"/>
                    <a:pt x="163" y="198"/>
                    <a:pt x="165" y="202"/>
                  </a:cubicBezTo>
                  <a:cubicBezTo>
                    <a:pt x="165" y="202"/>
                    <a:pt x="165" y="203"/>
                    <a:pt x="166" y="204"/>
                  </a:cubicBezTo>
                  <a:cubicBezTo>
                    <a:pt x="166" y="205"/>
                    <a:pt x="167" y="206"/>
                    <a:pt x="167" y="207"/>
                  </a:cubicBezTo>
                  <a:cubicBezTo>
                    <a:pt x="168" y="209"/>
                    <a:pt x="169" y="210"/>
                    <a:pt x="170" y="211"/>
                  </a:cubicBezTo>
                  <a:cubicBezTo>
                    <a:pt x="173" y="214"/>
                    <a:pt x="177" y="217"/>
                    <a:pt x="178" y="217"/>
                  </a:cubicBezTo>
                  <a:cubicBezTo>
                    <a:pt x="180" y="217"/>
                    <a:pt x="182" y="218"/>
                    <a:pt x="185" y="216"/>
                  </a:cubicBezTo>
                  <a:cubicBezTo>
                    <a:pt x="187" y="218"/>
                    <a:pt x="190" y="222"/>
                    <a:pt x="192" y="221"/>
                  </a:cubicBezTo>
                  <a:cubicBezTo>
                    <a:pt x="194" y="220"/>
                    <a:pt x="223" y="194"/>
                    <a:pt x="223" y="194"/>
                  </a:cubicBezTo>
                  <a:cubicBezTo>
                    <a:pt x="223" y="194"/>
                    <a:pt x="226" y="189"/>
                    <a:pt x="223" y="184"/>
                  </a:cubicBezTo>
                  <a:cubicBezTo>
                    <a:pt x="219" y="180"/>
                    <a:pt x="212" y="172"/>
                    <a:pt x="208" y="164"/>
                  </a:cubicBezTo>
                  <a:cubicBezTo>
                    <a:pt x="205" y="156"/>
                    <a:pt x="206" y="146"/>
                    <a:pt x="210" y="139"/>
                  </a:cubicBezTo>
                  <a:cubicBezTo>
                    <a:pt x="215" y="132"/>
                    <a:pt x="224" y="126"/>
                    <a:pt x="233" y="120"/>
                  </a:cubicBezTo>
                  <a:close/>
                </a:path>
              </a:pathLst>
            </a:custGeom>
            <a:solidFill>
              <a:srgbClr val="F08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825"/>
            <p:cNvSpPr/>
            <p:nvPr/>
          </p:nvSpPr>
          <p:spPr bwMode="auto">
            <a:xfrm>
              <a:off x="4576763" y="5192713"/>
              <a:ext cx="220663" cy="263525"/>
            </a:xfrm>
            <a:custGeom>
              <a:avLst/>
              <a:gdLst>
                <a:gd name="T0" fmla="*/ 68 w 71"/>
                <a:gd name="T1" fmla="*/ 26 h 85"/>
                <a:gd name="T2" fmla="*/ 69 w 71"/>
                <a:gd name="T3" fmla="*/ 0 h 85"/>
                <a:gd name="T4" fmla="*/ 33 w 71"/>
                <a:gd name="T5" fmla="*/ 22 h 85"/>
                <a:gd name="T6" fmla="*/ 7 w 71"/>
                <a:gd name="T7" fmla="*/ 50 h 85"/>
                <a:gd name="T8" fmla="*/ 3 w 71"/>
                <a:gd name="T9" fmla="*/ 67 h 85"/>
                <a:gd name="T10" fmla="*/ 3 w 71"/>
                <a:gd name="T11" fmla="*/ 84 h 85"/>
                <a:gd name="T12" fmla="*/ 35 w 71"/>
                <a:gd name="T13" fmla="*/ 71 h 85"/>
                <a:gd name="T14" fmla="*/ 64 w 71"/>
                <a:gd name="T15" fmla="*/ 57 h 85"/>
                <a:gd name="T16" fmla="*/ 63 w 71"/>
                <a:gd name="T17" fmla="*/ 48 h 85"/>
                <a:gd name="T18" fmla="*/ 68 w 71"/>
                <a:gd name="T19" fmla="*/ 2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5">
                  <a:moveTo>
                    <a:pt x="68" y="26"/>
                  </a:moveTo>
                  <a:cubicBezTo>
                    <a:pt x="68" y="20"/>
                    <a:pt x="71" y="0"/>
                    <a:pt x="69" y="0"/>
                  </a:cubicBezTo>
                  <a:cubicBezTo>
                    <a:pt x="67" y="0"/>
                    <a:pt x="47" y="16"/>
                    <a:pt x="33" y="22"/>
                  </a:cubicBezTo>
                  <a:cubicBezTo>
                    <a:pt x="20" y="28"/>
                    <a:pt x="9" y="45"/>
                    <a:pt x="7" y="50"/>
                  </a:cubicBezTo>
                  <a:cubicBezTo>
                    <a:pt x="6" y="54"/>
                    <a:pt x="5" y="59"/>
                    <a:pt x="3" y="67"/>
                  </a:cubicBezTo>
                  <a:cubicBezTo>
                    <a:pt x="0" y="75"/>
                    <a:pt x="0" y="82"/>
                    <a:pt x="3" y="84"/>
                  </a:cubicBezTo>
                  <a:cubicBezTo>
                    <a:pt x="6" y="85"/>
                    <a:pt x="26" y="73"/>
                    <a:pt x="35" y="71"/>
                  </a:cubicBezTo>
                  <a:cubicBezTo>
                    <a:pt x="43" y="70"/>
                    <a:pt x="65" y="76"/>
                    <a:pt x="64" y="57"/>
                  </a:cubicBezTo>
                  <a:cubicBezTo>
                    <a:pt x="64" y="57"/>
                    <a:pt x="63" y="52"/>
                    <a:pt x="63" y="48"/>
                  </a:cubicBezTo>
                  <a:cubicBezTo>
                    <a:pt x="64" y="40"/>
                    <a:pt x="67" y="30"/>
                    <a:pt x="68" y="26"/>
                  </a:cubicBezTo>
                  <a:close/>
                </a:path>
              </a:pathLst>
            </a:custGeom>
            <a:solidFill>
              <a:srgbClr val="F08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826"/>
            <p:cNvSpPr/>
            <p:nvPr/>
          </p:nvSpPr>
          <p:spPr bwMode="auto">
            <a:xfrm>
              <a:off x="4349750" y="5016501"/>
              <a:ext cx="450850" cy="415925"/>
            </a:xfrm>
            <a:custGeom>
              <a:avLst/>
              <a:gdLst>
                <a:gd name="T0" fmla="*/ 73 w 145"/>
                <a:gd name="T1" fmla="*/ 20 h 134"/>
                <a:gd name="T2" fmla="*/ 35 w 145"/>
                <a:gd name="T3" fmla="*/ 1 h 134"/>
                <a:gd name="T4" fmla="*/ 17 w 145"/>
                <a:gd name="T5" fmla="*/ 13 h 134"/>
                <a:gd name="T6" fmla="*/ 6 w 145"/>
                <a:gd name="T7" fmla="*/ 41 h 134"/>
                <a:gd name="T8" fmla="*/ 36 w 145"/>
                <a:gd name="T9" fmla="*/ 80 h 134"/>
                <a:gd name="T10" fmla="*/ 79 w 145"/>
                <a:gd name="T11" fmla="*/ 110 h 134"/>
                <a:gd name="T12" fmla="*/ 131 w 145"/>
                <a:gd name="T13" fmla="*/ 133 h 134"/>
                <a:gd name="T14" fmla="*/ 139 w 145"/>
                <a:gd name="T15" fmla="*/ 133 h 134"/>
                <a:gd name="T16" fmla="*/ 142 w 145"/>
                <a:gd name="T17" fmla="*/ 123 h 134"/>
                <a:gd name="T18" fmla="*/ 107 w 145"/>
                <a:gd name="T19" fmla="*/ 63 h 134"/>
                <a:gd name="T20" fmla="*/ 73 w 145"/>
                <a:gd name="T21" fmla="*/ 2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" h="134">
                  <a:moveTo>
                    <a:pt x="73" y="20"/>
                  </a:moveTo>
                  <a:cubicBezTo>
                    <a:pt x="65" y="13"/>
                    <a:pt x="40" y="0"/>
                    <a:pt x="35" y="1"/>
                  </a:cubicBezTo>
                  <a:cubicBezTo>
                    <a:pt x="31" y="2"/>
                    <a:pt x="26" y="5"/>
                    <a:pt x="17" y="13"/>
                  </a:cubicBezTo>
                  <a:cubicBezTo>
                    <a:pt x="7" y="21"/>
                    <a:pt x="0" y="29"/>
                    <a:pt x="6" y="41"/>
                  </a:cubicBezTo>
                  <a:cubicBezTo>
                    <a:pt x="11" y="53"/>
                    <a:pt x="27" y="74"/>
                    <a:pt x="36" y="80"/>
                  </a:cubicBezTo>
                  <a:cubicBezTo>
                    <a:pt x="45" y="87"/>
                    <a:pt x="69" y="104"/>
                    <a:pt x="79" y="110"/>
                  </a:cubicBezTo>
                  <a:cubicBezTo>
                    <a:pt x="88" y="114"/>
                    <a:pt x="116" y="130"/>
                    <a:pt x="131" y="133"/>
                  </a:cubicBezTo>
                  <a:cubicBezTo>
                    <a:pt x="134" y="134"/>
                    <a:pt x="137" y="134"/>
                    <a:pt x="139" y="133"/>
                  </a:cubicBezTo>
                  <a:cubicBezTo>
                    <a:pt x="139" y="133"/>
                    <a:pt x="145" y="131"/>
                    <a:pt x="142" y="123"/>
                  </a:cubicBezTo>
                  <a:cubicBezTo>
                    <a:pt x="138" y="114"/>
                    <a:pt x="115" y="77"/>
                    <a:pt x="107" y="63"/>
                  </a:cubicBezTo>
                  <a:cubicBezTo>
                    <a:pt x="98" y="50"/>
                    <a:pt x="80" y="26"/>
                    <a:pt x="73" y="20"/>
                  </a:cubicBezTo>
                  <a:close/>
                </a:path>
              </a:pathLst>
            </a:custGeom>
            <a:solidFill>
              <a:srgbClr val="ED7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828"/>
            <p:cNvSpPr/>
            <p:nvPr/>
          </p:nvSpPr>
          <p:spPr bwMode="auto">
            <a:xfrm>
              <a:off x="4735513" y="5205413"/>
              <a:ext cx="61913" cy="127000"/>
            </a:xfrm>
            <a:custGeom>
              <a:avLst/>
              <a:gdLst>
                <a:gd name="T0" fmla="*/ 15 w 20"/>
                <a:gd name="T1" fmla="*/ 2 h 41"/>
                <a:gd name="T2" fmla="*/ 2 w 20"/>
                <a:gd name="T3" fmla="*/ 19 h 41"/>
                <a:gd name="T4" fmla="*/ 10 w 20"/>
                <a:gd name="T5" fmla="*/ 41 h 41"/>
                <a:gd name="T6" fmla="*/ 14 w 20"/>
                <a:gd name="T7" fmla="*/ 22 h 41"/>
                <a:gd name="T8" fmla="*/ 15 w 20"/>
                <a:gd name="T9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5" y="2"/>
                  </a:moveTo>
                  <a:cubicBezTo>
                    <a:pt x="10" y="5"/>
                    <a:pt x="0" y="14"/>
                    <a:pt x="2" y="19"/>
                  </a:cubicBezTo>
                  <a:cubicBezTo>
                    <a:pt x="4" y="24"/>
                    <a:pt x="8" y="41"/>
                    <a:pt x="10" y="41"/>
                  </a:cubicBezTo>
                  <a:cubicBezTo>
                    <a:pt x="11" y="40"/>
                    <a:pt x="13" y="27"/>
                    <a:pt x="14" y="22"/>
                  </a:cubicBezTo>
                  <a:cubicBezTo>
                    <a:pt x="15" y="17"/>
                    <a:pt x="20" y="0"/>
                    <a:pt x="15" y="2"/>
                  </a:cubicBezTo>
                  <a:close/>
                </a:path>
              </a:pathLst>
            </a:custGeom>
            <a:solidFill>
              <a:srgbClr val="F29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829"/>
            <p:cNvSpPr/>
            <p:nvPr/>
          </p:nvSpPr>
          <p:spPr bwMode="auto">
            <a:xfrm>
              <a:off x="4257675" y="5006976"/>
              <a:ext cx="107950" cy="117475"/>
            </a:xfrm>
            <a:custGeom>
              <a:avLst/>
              <a:gdLst>
                <a:gd name="T0" fmla="*/ 3 w 35"/>
                <a:gd name="T1" fmla="*/ 21 h 38"/>
                <a:gd name="T2" fmla="*/ 17 w 35"/>
                <a:gd name="T3" fmla="*/ 35 h 38"/>
                <a:gd name="T4" fmla="*/ 30 w 35"/>
                <a:gd name="T5" fmla="*/ 31 h 38"/>
                <a:gd name="T6" fmla="*/ 21 w 35"/>
                <a:gd name="T7" fmla="*/ 6 h 38"/>
                <a:gd name="T8" fmla="*/ 3 w 35"/>
                <a:gd name="T9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8">
                  <a:moveTo>
                    <a:pt x="3" y="21"/>
                  </a:moveTo>
                  <a:cubicBezTo>
                    <a:pt x="6" y="29"/>
                    <a:pt x="15" y="35"/>
                    <a:pt x="17" y="35"/>
                  </a:cubicBezTo>
                  <a:cubicBezTo>
                    <a:pt x="21" y="36"/>
                    <a:pt x="25" y="38"/>
                    <a:pt x="30" y="31"/>
                  </a:cubicBezTo>
                  <a:cubicBezTo>
                    <a:pt x="35" y="24"/>
                    <a:pt x="32" y="11"/>
                    <a:pt x="21" y="6"/>
                  </a:cubicBezTo>
                  <a:cubicBezTo>
                    <a:pt x="9" y="0"/>
                    <a:pt x="0" y="9"/>
                    <a:pt x="3" y="21"/>
                  </a:cubicBezTo>
                  <a:close/>
                </a:path>
              </a:pathLst>
            </a:custGeom>
            <a:solidFill>
              <a:srgbClr val="F299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830"/>
            <p:cNvSpPr/>
            <p:nvPr/>
          </p:nvSpPr>
          <p:spPr bwMode="auto">
            <a:xfrm>
              <a:off x="4264025" y="5022851"/>
              <a:ext cx="88900" cy="98425"/>
            </a:xfrm>
            <a:custGeom>
              <a:avLst/>
              <a:gdLst>
                <a:gd name="T0" fmla="*/ 3 w 29"/>
                <a:gd name="T1" fmla="*/ 17 h 32"/>
                <a:gd name="T2" fmla="*/ 15 w 29"/>
                <a:gd name="T3" fmla="*/ 30 h 32"/>
                <a:gd name="T4" fmla="*/ 25 w 29"/>
                <a:gd name="T5" fmla="*/ 26 h 32"/>
                <a:gd name="T6" fmla="*/ 17 w 29"/>
                <a:gd name="T7" fmla="*/ 5 h 32"/>
                <a:gd name="T8" fmla="*/ 3 w 29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2">
                  <a:moveTo>
                    <a:pt x="3" y="17"/>
                  </a:moveTo>
                  <a:cubicBezTo>
                    <a:pt x="5" y="24"/>
                    <a:pt x="13" y="29"/>
                    <a:pt x="15" y="30"/>
                  </a:cubicBezTo>
                  <a:cubicBezTo>
                    <a:pt x="18" y="30"/>
                    <a:pt x="22" y="32"/>
                    <a:pt x="25" y="26"/>
                  </a:cubicBezTo>
                  <a:cubicBezTo>
                    <a:pt x="29" y="21"/>
                    <a:pt x="26" y="10"/>
                    <a:pt x="17" y="5"/>
                  </a:cubicBezTo>
                  <a:cubicBezTo>
                    <a:pt x="8" y="0"/>
                    <a:pt x="0" y="8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831"/>
            <p:cNvSpPr/>
            <p:nvPr/>
          </p:nvSpPr>
          <p:spPr bwMode="auto">
            <a:xfrm>
              <a:off x="4270375" y="5041901"/>
              <a:ext cx="82550" cy="76200"/>
            </a:xfrm>
            <a:custGeom>
              <a:avLst/>
              <a:gdLst>
                <a:gd name="T0" fmla="*/ 9 w 27"/>
                <a:gd name="T1" fmla="*/ 2 h 25"/>
                <a:gd name="T2" fmla="*/ 7 w 27"/>
                <a:gd name="T3" fmla="*/ 16 h 25"/>
                <a:gd name="T4" fmla="*/ 20 w 27"/>
                <a:gd name="T5" fmla="*/ 21 h 25"/>
                <a:gd name="T6" fmla="*/ 9 w 27"/>
                <a:gd name="T7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5">
                  <a:moveTo>
                    <a:pt x="9" y="2"/>
                  </a:moveTo>
                  <a:cubicBezTo>
                    <a:pt x="0" y="3"/>
                    <a:pt x="5" y="13"/>
                    <a:pt x="7" y="16"/>
                  </a:cubicBezTo>
                  <a:cubicBezTo>
                    <a:pt x="9" y="20"/>
                    <a:pt x="16" y="25"/>
                    <a:pt x="20" y="21"/>
                  </a:cubicBezTo>
                  <a:cubicBezTo>
                    <a:pt x="27" y="16"/>
                    <a:pt x="18" y="0"/>
                    <a:pt x="9" y="2"/>
                  </a:cubicBezTo>
                  <a:close/>
                </a:path>
              </a:pathLst>
            </a:custGeom>
            <a:solidFill>
              <a:srgbClr val="4F8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832"/>
            <p:cNvSpPr/>
            <p:nvPr/>
          </p:nvSpPr>
          <p:spPr bwMode="auto">
            <a:xfrm>
              <a:off x="4278313" y="5043488"/>
              <a:ext cx="53975" cy="65088"/>
            </a:xfrm>
            <a:custGeom>
              <a:avLst/>
              <a:gdLst>
                <a:gd name="T0" fmla="*/ 5 w 17"/>
                <a:gd name="T1" fmla="*/ 4 h 21"/>
                <a:gd name="T2" fmla="*/ 11 w 17"/>
                <a:gd name="T3" fmla="*/ 18 h 21"/>
                <a:gd name="T4" fmla="*/ 17 w 17"/>
                <a:gd name="T5" fmla="*/ 16 h 21"/>
                <a:gd name="T6" fmla="*/ 5 w 17"/>
                <a:gd name="T7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1">
                  <a:moveTo>
                    <a:pt x="5" y="4"/>
                  </a:moveTo>
                  <a:cubicBezTo>
                    <a:pt x="0" y="8"/>
                    <a:pt x="9" y="17"/>
                    <a:pt x="11" y="18"/>
                  </a:cubicBezTo>
                  <a:cubicBezTo>
                    <a:pt x="11" y="18"/>
                    <a:pt x="17" y="21"/>
                    <a:pt x="17" y="16"/>
                  </a:cubicBezTo>
                  <a:cubicBezTo>
                    <a:pt x="17" y="10"/>
                    <a:pt x="9" y="0"/>
                    <a:pt x="5" y="4"/>
                  </a:cubicBezTo>
                  <a:close/>
                </a:path>
              </a:pathLst>
            </a:custGeom>
            <a:solidFill>
              <a:srgbClr val="050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833"/>
            <p:cNvSpPr/>
            <p:nvPr/>
          </p:nvSpPr>
          <p:spPr bwMode="auto">
            <a:xfrm>
              <a:off x="4300538" y="5091113"/>
              <a:ext cx="15875" cy="1746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4 h 6"/>
                <a:gd name="T4" fmla="*/ 4 w 5"/>
                <a:gd name="T5" fmla="*/ 5 h 6"/>
                <a:gd name="T6" fmla="*/ 4 w 5"/>
                <a:gd name="T7" fmla="*/ 2 h 6"/>
                <a:gd name="T8" fmla="*/ 1 w 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6"/>
                    <a:pt x="3" y="6"/>
                    <a:pt x="4" y="5"/>
                  </a:cubicBezTo>
                  <a:cubicBezTo>
                    <a:pt x="5" y="4"/>
                    <a:pt x="5" y="3"/>
                    <a:pt x="4" y="2"/>
                  </a:cubicBezTo>
                  <a:cubicBezTo>
                    <a:pt x="4" y="1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834"/>
            <p:cNvSpPr/>
            <p:nvPr/>
          </p:nvSpPr>
          <p:spPr bwMode="auto">
            <a:xfrm>
              <a:off x="4365625" y="4926013"/>
              <a:ext cx="107950" cy="117475"/>
            </a:xfrm>
            <a:custGeom>
              <a:avLst/>
              <a:gdLst>
                <a:gd name="T0" fmla="*/ 0 w 35"/>
                <a:gd name="T1" fmla="*/ 15 h 38"/>
                <a:gd name="T2" fmla="*/ 5 w 35"/>
                <a:gd name="T3" fmla="*/ 28 h 38"/>
                <a:gd name="T4" fmla="*/ 26 w 35"/>
                <a:gd name="T5" fmla="*/ 30 h 38"/>
                <a:gd name="T6" fmla="*/ 17 w 35"/>
                <a:gd name="T7" fmla="*/ 3 h 38"/>
                <a:gd name="T8" fmla="*/ 0 w 35"/>
                <a:gd name="T9" fmla="*/ 1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8">
                  <a:moveTo>
                    <a:pt x="0" y="15"/>
                  </a:moveTo>
                  <a:cubicBezTo>
                    <a:pt x="0" y="23"/>
                    <a:pt x="5" y="28"/>
                    <a:pt x="5" y="28"/>
                  </a:cubicBezTo>
                  <a:cubicBezTo>
                    <a:pt x="5" y="28"/>
                    <a:pt x="16" y="38"/>
                    <a:pt x="26" y="30"/>
                  </a:cubicBezTo>
                  <a:cubicBezTo>
                    <a:pt x="35" y="23"/>
                    <a:pt x="30" y="6"/>
                    <a:pt x="17" y="3"/>
                  </a:cubicBezTo>
                  <a:cubicBezTo>
                    <a:pt x="5" y="0"/>
                    <a:pt x="0" y="8"/>
                    <a:pt x="0" y="15"/>
                  </a:cubicBezTo>
                  <a:close/>
                </a:path>
              </a:pathLst>
            </a:custGeom>
            <a:solidFill>
              <a:srgbClr val="F299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835"/>
            <p:cNvSpPr/>
            <p:nvPr/>
          </p:nvSpPr>
          <p:spPr bwMode="auto">
            <a:xfrm>
              <a:off x="4371975" y="4935538"/>
              <a:ext cx="90488" cy="96838"/>
            </a:xfrm>
            <a:custGeom>
              <a:avLst/>
              <a:gdLst>
                <a:gd name="T0" fmla="*/ 3 w 29"/>
                <a:gd name="T1" fmla="*/ 10 h 31"/>
                <a:gd name="T2" fmla="*/ 9 w 29"/>
                <a:gd name="T3" fmla="*/ 25 h 31"/>
                <a:gd name="T4" fmla="*/ 23 w 29"/>
                <a:gd name="T5" fmla="*/ 26 h 31"/>
                <a:gd name="T6" fmla="*/ 22 w 29"/>
                <a:gd name="T7" fmla="*/ 5 h 31"/>
                <a:gd name="T8" fmla="*/ 3 w 29"/>
                <a:gd name="T9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3" y="10"/>
                  </a:moveTo>
                  <a:cubicBezTo>
                    <a:pt x="0" y="18"/>
                    <a:pt x="7" y="24"/>
                    <a:pt x="9" y="25"/>
                  </a:cubicBezTo>
                  <a:cubicBezTo>
                    <a:pt x="9" y="25"/>
                    <a:pt x="17" y="31"/>
                    <a:pt x="23" y="26"/>
                  </a:cubicBezTo>
                  <a:cubicBezTo>
                    <a:pt x="29" y="21"/>
                    <a:pt x="29" y="13"/>
                    <a:pt x="22" y="5"/>
                  </a:cubicBezTo>
                  <a:cubicBezTo>
                    <a:pt x="17" y="0"/>
                    <a:pt x="5" y="2"/>
                    <a:pt x="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836"/>
            <p:cNvSpPr/>
            <p:nvPr/>
          </p:nvSpPr>
          <p:spPr bwMode="auto">
            <a:xfrm>
              <a:off x="4381500" y="4948238"/>
              <a:ext cx="84138" cy="84138"/>
            </a:xfrm>
            <a:custGeom>
              <a:avLst/>
              <a:gdLst>
                <a:gd name="T0" fmla="*/ 4 w 27"/>
                <a:gd name="T1" fmla="*/ 15 h 27"/>
                <a:gd name="T2" fmla="*/ 19 w 27"/>
                <a:gd name="T3" fmla="*/ 21 h 27"/>
                <a:gd name="T4" fmla="*/ 12 w 27"/>
                <a:gd name="T5" fmla="*/ 2 h 27"/>
                <a:gd name="T6" fmla="*/ 4 w 27"/>
                <a:gd name="T7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7">
                  <a:moveTo>
                    <a:pt x="4" y="15"/>
                  </a:moveTo>
                  <a:cubicBezTo>
                    <a:pt x="7" y="19"/>
                    <a:pt x="12" y="27"/>
                    <a:pt x="19" y="21"/>
                  </a:cubicBezTo>
                  <a:cubicBezTo>
                    <a:pt x="27" y="16"/>
                    <a:pt x="20" y="3"/>
                    <a:pt x="12" y="2"/>
                  </a:cubicBezTo>
                  <a:cubicBezTo>
                    <a:pt x="5" y="0"/>
                    <a:pt x="0" y="8"/>
                    <a:pt x="4" y="15"/>
                  </a:cubicBezTo>
                  <a:close/>
                </a:path>
              </a:pathLst>
            </a:custGeom>
            <a:solidFill>
              <a:srgbClr val="4F8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837"/>
            <p:cNvSpPr/>
            <p:nvPr/>
          </p:nvSpPr>
          <p:spPr bwMode="auto">
            <a:xfrm>
              <a:off x="4394200" y="4957763"/>
              <a:ext cx="58738" cy="58738"/>
            </a:xfrm>
            <a:custGeom>
              <a:avLst/>
              <a:gdLst>
                <a:gd name="T0" fmla="*/ 5 w 19"/>
                <a:gd name="T1" fmla="*/ 12 h 19"/>
                <a:gd name="T2" fmla="*/ 15 w 19"/>
                <a:gd name="T3" fmla="*/ 16 h 19"/>
                <a:gd name="T4" fmla="*/ 5 w 19"/>
                <a:gd name="T5" fmla="*/ 1 h 19"/>
                <a:gd name="T6" fmla="*/ 5 w 19"/>
                <a:gd name="T7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5" y="12"/>
                  </a:moveTo>
                  <a:cubicBezTo>
                    <a:pt x="5" y="12"/>
                    <a:pt x="11" y="19"/>
                    <a:pt x="15" y="16"/>
                  </a:cubicBezTo>
                  <a:cubicBezTo>
                    <a:pt x="19" y="12"/>
                    <a:pt x="10" y="1"/>
                    <a:pt x="5" y="1"/>
                  </a:cubicBezTo>
                  <a:cubicBezTo>
                    <a:pt x="0" y="0"/>
                    <a:pt x="1" y="8"/>
                    <a:pt x="5" y="12"/>
                  </a:cubicBezTo>
                  <a:close/>
                </a:path>
              </a:pathLst>
            </a:custGeom>
            <a:solidFill>
              <a:srgbClr val="050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838"/>
            <p:cNvSpPr/>
            <p:nvPr/>
          </p:nvSpPr>
          <p:spPr bwMode="auto">
            <a:xfrm>
              <a:off x="4405313" y="4997451"/>
              <a:ext cx="19050" cy="15875"/>
            </a:xfrm>
            <a:custGeom>
              <a:avLst/>
              <a:gdLst>
                <a:gd name="T0" fmla="*/ 2 w 6"/>
                <a:gd name="T1" fmla="*/ 0 h 5"/>
                <a:gd name="T2" fmla="*/ 1 w 6"/>
                <a:gd name="T3" fmla="*/ 4 h 5"/>
                <a:gd name="T4" fmla="*/ 5 w 6"/>
                <a:gd name="T5" fmla="*/ 5 h 5"/>
                <a:gd name="T6" fmla="*/ 5 w 6"/>
                <a:gd name="T7" fmla="*/ 1 h 5"/>
                <a:gd name="T8" fmla="*/ 2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cubicBezTo>
                    <a:pt x="1" y="1"/>
                    <a:pt x="0" y="3"/>
                    <a:pt x="1" y="4"/>
                  </a:cubicBezTo>
                  <a:cubicBezTo>
                    <a:pt x="2" y="5"/>
                    <a:pt x="3" y="5"/>
                    <a:pt x="5" y="5"/>
                  </a:cubicBezTo>
                  <a:cubicBezTo>
                    <a:pt x="6" y="4"/>
                    <a:pt x="6" y="2"/>
                    <a:pt x="5" y="1"/>
                  </a:cubicBezTo>
                  <a:cubicBezTo>
                    <a:pt x="5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839"/>
            <p:cNvSpPr/>
            <p:nvPr/>
          </p:nvSpPr>
          <p:spPr bwMode="auto">
            <a:xfrm>
              <a:off x="4365625" y="5087938"/>
              <a:ext cx="452438" cy="344488"/>
            </a:xfrm>
            <a:custGeom>
              <a:avLst/>
              <a:gdLst>
                <a:gd name="T0" fmla="*/ 47 w 146"/>
                <a:gd name="T1" fmla="*/ 11 h 111"/>
                <a:gd name="T2" fmla="*/ 7 w 146"/>
                <a:gd name="T3" fmla="*/ 7 h 111"/>
                <a:gd name="T4" fmla="*/ 32 w 146"/>
                <a:gd name="T5" fmla="*/ 56 h 111"/>
                <a:gd name="T6" fmla="*/ 132 w 146"/>
                <a:gd name="T7" fmla="*/ 109 h 111"/>
                <a:gd name="T8" fmla="*/ 105 w 146"/>
                <a:gd name="T9" fmla="*/ 69 h 111"/>
                <a:gd name="T10" fmla="*/ 47 w 146"/>
                <a:gd name="T11" fmla="*/ 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11">
                  <a:moveTo>
                    <a:pt x="47" y="11"/>
                  </a:moveTo>
                  <a:cubicBezTo>
                    <a:pt x="29" y="4"/>
                    <a:pt x="15" y="0"/>
                    <a:pt x="7" y="7"/>
                  </a:cubicBezTo>
                  <a:cubicBezTo>
                    <a:pt x="0" y="13"/>
                    <a:pt x="13" y="40"/>
                    <a:pt x="32" y="56"/>
                  </a:cubicBezTo>
                  <a:cubicBezTo>
                    <a:pt x="51" y="72"/>
                    <a:pt x="118" y="111"/>
                    <a:pt x="132" y="109"/>
                  </a:cubicBezTo>
                  <a:cubicBezTo>
                    <a:pt x="146" y="108"/>
                    <a:pt x="113" y="80"/>
                    <a:pt x="105" y="69"/>
                  </a:cubicBezTo>
                  <a:cubicBezTo>
                    <a:pt x="96" y="57"/>
                    <a:pt x="65" y="19"/>
                    <a:pt x="47" y="11"/>
                  </a:cubicBezTo>
                  <a:close/>
                </a:path>
              </a:pathLst>
            </a:custGeom>
            <a:solidFill>
              <a:srgbClr val="EF8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840"/>
            <p:cNvSpPr/>
            <p:nvPr/>
          </p:nvSpPr>
          <p:spPr bwMode="auto">
            <a:xfrm>
              <a:off x="4403725" y="5137151"/>
              <a:ext cx="396875" cy="301625"/>
            </a:xfrm>
            <a:custGeom>
              <a:avLst/>
              <a:gdLst>
                <a:gd name="T0" fmla="*/ 1 w 128"/>
                <a:gd name="T1" fmla="*/ 10 h 97"/>
                <a:gd name="T2" fmla="*/ 22 w 128"/>
                <a:gd name="T3" fmla="*/ 39 h 97"/>
                <a:gd name="T4" fmla="*/ 117 w 128"/>
                <a:gd name="T5" fmla="*/ 94 h 97"/>
                <a:gd name="T6" fmla="*/ 36 w 128"/>
                <a:gd name="T7" fmla="*/ 19 h 97"/>
                <a:gd name="T8" fmla="*/ 1 w 128"/>
                <a:gd name="T9" fmla="*/ 1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97">
                  <a:moveTo>
                    <a:pt x="1" y="10"/>
                  </a:moveTo>
                  <a:cubicBezTo>
                    <a:pt x="0" y="16"/>
                    <a:pt x="13" y="33"/>
                    <a:pt x="22" y="39"/>
                  </a:cubicBezTo>
                  <a:cubicBezTo>
                    <a:pt x="22" y="39"/>
                    <a:pt x="107" y="97"/>
                    <a:pt x="117" y="94"/>
                  </a:cubicBezTo>
                  <a:cubicBezTo>
                    <a:pt x="128" y="91"/>
                    <a:pt x="51" y="29"/>
                    <a:pt x="36" y="19"/>
                  </a:cubicBezTo>
                  <a:cubicBezTo>
                    <a:pt x="22" y="9"/>
                    <a:pt x="3" y="0"/>
                    <a:pt x="1" y="10"/>
                  </a:cubicBezTo>
                  <a:close/>
                </a:path>
              </a:pathLst>
            </a:custGeom>
            <a:solidFill>
              <a:srgbClr val="F19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841"/>
            <p:cNvSpPr/>
            <p:nvPr/>
          </p:nvSpPr>
          <p:spPr bwMode="auto">
            <a:xfrm>
              <a:off x="4654550" y="5354638"/>
              <a:ext cx="20638" cy="20638"/>
            </a:xfrm>
            <a:custGeom>
              <a:avLst/>
              <a:gdLst>
                <a:gd name="T0" fmla="*/ 2 w 7"/>
                <a:gd name="T1" fmla="*/ 1 h 7"/>
                <a:gd name="T2" fmla="*/ 1 w 7"/>
                <a:gd name="T3" fmla="*/ 5 h 7"/>
                <a:gd name="T4" fmla="*/ 5 w 7"/>
                <a:gd name="T5" fmla="*/ 6 h 7"/>
                <a:gd name="T6" fmla="*/ 6 w 7"/>
                <a:gd name="T7" fmla="*/ 2 h 7"/>
                <a:gd name="T8" fmla="*/ 2 w 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1"/>
                  </a:moveTo>
                  <a:cubicBezTo>
                    <a:pt x="0" y="2"/>
                    <a:pt x="0" y="4"/>
                    <a:pt x="1" y="5"/>
                  </a:cubicBezTo>
                  <a:cubicBezTo>
                    <a:pt x="2" y="6"/>
                    <a:pt x="3" y="7"/>
                    <a:pt x="5" y="6"/>
                  </a:cubicBezTo>
                  <a:cubicBezTo>
                    <a:pt x="6" y="5"/>
                    <a:pt x="7" y="3"/>
                    <a:pt x="6" y="2"/>
                  </a:cubicBezTo>
                  <a:cubicBezTo>
                    <a:pt x="5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842"/>
            <p:cNvSpPr/>
            <p:nvPr/>
          </p:nvSpPr>
          <p:spPr bwMode="auto">
            <a:xfrm>
              <a:off x="4622800" y="5341938"/>
              <a:ext cx="9525" cy="9525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2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843"/>
            <p:cNvSpPr/>
            <p:nvPr/>
          </p:nvSpPr>
          <p:spPr bwMode="auto">
            <a:xfrm>
              <a:off x="3806825" y="4581526"/>
              <a:ext cx="812800" cy="642938"/>
            </a:xfrm>
            <a:custGeom>
              <a:avLst/>
              <a:gdLst>
                <a:gd name="T0" fmla="*/ 101 w 262"/>
                <a:gd name="T1" fmla="*/ 134 h 207"/>
                <a:gd name="T2" fmla="*/ 51 w 262"/>
                <a:gd name="T3" fmla="*/ 160 h 207"/>
                <a:gd name="T4" fmla="*/ 40 w 262"/>
                <a:gd name="T5" fmla="*/ 200 h 207"/>
                <a:gd name="T6" fmla="*/ 44 w 262"/>
                <a:gd name="T7" fmla="*/ 193 h 207"/>
                <a:gd name="T8" fmla="*/ 61 w 262"/>
                <a:gd name="T9" fmla="*/ 165 h 207"/>
                <a:gd name="T10" fmla="*/ 126 w 262"/>
                <a:gd name="T11" fmla="*/ 135 h 207"/>
                <a:gd name="T12" fmla="*/ 156 w 262"/>
                <a:gd name="T13" fmla="*/ 134 h 207"/>
                <a:gd name="T14" fmla="*/ 160 w 262"/>
                <a:gd name="T15" fmla="*/ 119 h 207"/>
                <a:gd name="T16" fmla="*/ 177 w 262"/>
                <a:gd name="T17" fmla="*/ 119 h 207"/>
                <a:gd name="T18" fmla="*/ 184 w 262"/>
                <a:gd name="T19" fmla="*/ 99 h 207"/>
                <a:gd name="T20" fmla="*/ 206 w 262"/>
                <a:gd name="T21" fmla="*/ 79 h 207"/>
                <a:gd name="T22" fmla="*/ 254 w 262"/>
                <a:gd name="T23" fmla="*/ 31 h 207"/>
                <a:gd name="T24" fmla="*/ 257 w 262"/>
                <a:gd name="T25" fmla="*/ 9 h 207"/>
                <a:gd name="T26" fmla="*/ 239 w 262"/>
                <a:gd name="T27" fmla="*/ 43 h 207"/>
                <a:gd name="T28" fmla="*/ 207 w 262"/>
                <a:gd name="T29" fmla="*/ 67 h 207"/>
                <a:gd name="T30" fmla="*/ 176 w 262"/>
                <a:gd name="T31" fmla="*/ 85 h 207"/>
                <a:gd name="T32" fmla="*/ 111 w 262"/>
                <a:gd name="T33" fmla="*/ 118 h 207"/>
                <a:gd name="T34" fmla="*/ 73 w 262"/>
                <a:gd name="T35" fmla="*/ 120 h 207"/>
                <a:gd name="T36" fmla="*/ 11 w 262"/>
                <a:gd name="T37" fmla="*/ 121 h 207"/>
                <a:gd name="T38" fmla="*/ 3 w 262"/>
                <a:gd name="T39" fmla="*/ 121 h 207"/>
                <a:gd name="T40" fmla="*/ 25 w 262"/>
                <a:gd name="T41" fmla="*/ 133 h 207"/>
                <a:gd name="T42" fmla="*/ 92 w 262"/>
                <a:gd name="T43" fmla="*/ 127 h 207"/>
                <a:gd name="T44" fmla="*/ 101 w 262"/>
                <a:gd name="T45" fmla="*/ 13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207">
                  <a:moveTo>
                    <a:pt x="101" y="134"/>
                  </a:moveTo>
                  <a:cubicBezTo>
                    <a:pt x="90" y="137"/>
                    <a:pt x="59" y="146"/>
                    <a:pt x="51" y="160"/>
                  </a:cubicBezTo>
                  <a:cubicBezTo>
                    <a:pt x="43" y="173"/>
                    <a:pt x="36" y="194"/>
                    <a:pt x="40" y="200"/>
                  </a:cubicBezTo>
                  <a:cubicBezTo>
                    <a:pt x="44" y="207"/>
                    <a:pt x="43" y="201"/>
                    <a:pt x="44" y="193"/>
                  </a:cubicBezTo>
                  <a:cubicBezTo>
                    <a:pt x="45" y="186"/>
                    <a:pt x="50" y="173"/>
                    <a:pt x="61" y="165"/>
                  </a:cubicBezTo>
                  <a:cubicBezTo>
                    <a:pt x="71" y="156"/>
                    <a:pt x="110" y="133"/>
                    <a:pt x="126" y="135"/>
                  </a:cubicBezTo>
                  <a:cubicBezTo>
                    <a:pt x="142" y="137"/>
                    <a:pt x="147" y="144"/>
                    <a:pt x="156" y="134"/>
                  </a:cubicBezTo>
                  <a:cubicBezTo>
                    <a:pt x="158" y="132"/>
                    <a:pt x="156" y="121"/>
                    <a:pt x="160" y="119"/>
                  </a:cubicBezTo>
                  <a:cubicBezTo>
                    <a:pt x="164" y="116"/>
                    <a:pt x="174" y="123"/>
                    <a:pt x="177" y="119"/>
                  </a:cubicBezTo>
                  <a:cubicBezTo>
                    <a:pt x="177" y="119"/>
                    <a:pt x="182" y="105"/>
                    <a:pt x="184" y="99"/>
                  </a:cubicBezTo>
                  <a:cubicBezTo>
                    <a:pt x="186" y="92"/>
                    <a:pt x="197" y="85"/>
                    <a:pt x="206" y="79"/>
                  </a:cubicBezTo>
                  <a:cubicBezTo>
                    <a:pt x="216" y="73"/>
                    <a:pt x="248" y="48"/>
                    <a:pt x="254" y="31"/>
                  </a:cubicBezTo>
                  <a:cubicBezTo>
                    <a:pt x="261" y="14"/>
                    <a:pt x="262" y="0"/>
                    <a:pt x="257" y="9"/>
                  </a:cubicBezTo>
                  <a:cubicBezTo>
                    <a:pt x="253" y="17"/>
                    <a:pt x="248" y="33"/>
                    <a:pt x="239" y="43"/>
                  </a:cubicBezTo>
                  <a:cubicBezTo>
                    <a:pt x="230" y="52"/>
                    <a:pt x="217" y="62"/>
                    <a:pt x="207" y="67"/>
                  </a:cubicBezTo>
                  <a:cubicBezTo>
                    <a:pt x="197" y="72"/>
                    <a:pt x="177" y="81"/>
                    <a:pt x="176" y="85"/>
                  </a:cubicBezTo>
                  <a:cubicBezTo>
                    <a:pt x="175" y="88"/>
                    <a:pt x="120" y="121"/>
                    <a:pt x="111" y="118"/>
                  </a:cubicBezTo>
                  <a:cubicBezTo>
                    <a:pt x="102" y="116"/>
                    <a:pt x="84" y="118"/>
                    <a:pt x="73" y="120"/>
                  </a:cubicBezTo>
                  <a:cubicBezTo>
                    <a:pt x="61" y="123"/>
                    <a:pt x="20" y="128"/>
                    <a:pt x="11" y="121"/>
                  </a:cubicBezTo>
                  <a:cubicBezTo>
                    <a:pt x="2" y="114"/>
                    <a:pt x="0" y="116"/>
                    <a:pt x="3" y="121"/>
                  </a:cubicBezTo>
                  <a:cubicBezTo>
                    <a:pt x="6" y="126"/>
                    <a:pt x="14" y="133"/>
                    <a:pt x="25" y="133"/>
                  </a:cubicBezTo>
                  <a:cubicBezTo>
                    <a:pt x="35" y="133"/>
                    <a:pt x="82" y="125"/>
                    <a:pt x="92" y="127"/>
                  </a:cubicBezTo>
                  <a:cubicBezTo>
                    <a:pt x="102" y="129"/>
                    <a:pt x="112" y="131"/>
                    <a:pt x="101" y="134"/>
                  </a:cubicBezTo>
                  <a:close/>
                </a:path>
              </a:pathLst>
            </a:custGeom>
            <a:solidFill>
              <a:srgbClr val="F19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844"/>
            <p:cNvSpPr/>
            <p:nvPr/>
          </p:nvSpPr>
          <p:spPr bwMode="auto">
            <a:xfrm>
              <a:off x="3838575" y="4445001"/>
              <a:ext cx="638175" cy="587375"/>
            </a:xfrm>
            <a:custGeom>
              <a:avLst/>
              <a:gdLst>
                <a:gd name="T0" fmla="*/ 200 w 206"/>
                <a:gd name="T1" fmla="*/ 83 h 189"/>
                <a:gd name="T2" fmla="*/ 203 w 206"/>
                <a:gd name="T3" fmla="*/ 37 h 189"/>
                <a:gd name="T4" fmla="*/ 202 w 206"/>
                <a:gd name="T5" fmla="*/ 12 h 189"/>
                <a:gd name="T6" fmla="*/ 193 w 206"/>
                <a:gd name="T7" fmla="*/ 23 h 189"/>
                <a:gd name="T8" fmla="*/ 188 w 206"/>
                <a:gd name="T9" fmla="*/ 76 h 189"/>
                <a:gd name="T10" fmla="*/ 158 w 206"/>
                <a:gd name="T11" fmla="*/ 118 h 189"/>
                <a:gd name="T12" fmla="*/ 151 w 206"/>
                <a:gd name="T13" fmla="*/ 125 h 189"/>
                <a:gd name="T14" fmla="*/ 138 w 206"/>
                <a:gd name="T15" fmla="*/ 55 h 189"/>
                <a:gd name="T16" fmla="*/ 113 w 206"/>
                <a:gd name="T17" fmla="*/ 26 h 189"/>
                <a:gd name="T18" fmla="*/ 135 w 206"/>
                <a:gd name="T19" fmla="*/ 70 h 189"/>
                <a:gd name="T20" fmla="*/ 138 w 206"/>
                <a:gd name="T21" fmla="*/ 123 h 189"/>
                <a:gd name="T22" fmla="*/ 131 w 206"/>
                <a:gd name="T23" fmla="*/ 140 h 189"/>
                <a:gd name="T24" fmla="*/ 96 w 206"/>
                <a:gd name="T25" fmla="*/ 122 h 189"/>
                <a:gd name="T26" fmla="*/ 67 w 206"/>
                <a:gd name="T27" fmla="*/ 100 h 189"/>
                <a:gd name="T28" fmla="*/ 54 w 206"/>
                <a:gd name="T29" fmla="*/ 77 h 189"/>
                <a:gd name="T30" fmla="*/ 50 w 206"/>
                <a:gd name="T31" fmla="*/ 91 h 189"/>
                <a:gd name="T32" fmla="*/ 101 w 206"/>
                <a:gd name="T33" fmla="*/ 140 h 189"/>
                <a:gd name="T34" fmla="*/ 108 w 206"/>
                <a:gd name="T35" fmla="*/ 151 h 189"/>
                <a:gd name="T36" fmla="*/ 65 w 206"/>
                <a:gd name="T37" fmla="*/ 145 h 189"/>
                <a:gd name="T38" fmla="*/ 27 w 206"/>
                <a:gd name="T39" fmla="*/ 129 h 189"/>
                <a:gd name="T40" fmla="*/ 5 w 206"/>
                <a:gd name="T41" fmla="*/ 108 h 189"/>
                <a:gd name="T42" fmla="*/ 10 w 206"/>
                <a:gd name="T43" fmla="*/ 124 h 189"/>
                <a:gd name="T44" fmla="*/ 94 w 206"/>
                <a:gd name="T45" fmla="*/ 164 h 189"/>
                <a:gd name="T46" fmla="*/ 130 w 206"/>
                <a:gd name="T47" fmla="*/ 174 h 189"/>
                <a:gd name="T48" fmla="*/ 147 w 206"/>
                <a:gd name="T49" fmla="*/ 178 h 189"/>
                <a:gd name="T50" fmla="*/ 162 w 206"/>
                <a:gd name="T51" fmla="*/ 186 h 189"/>
                <a:gd name="T52" fmla="*/ 159 w 206"/>
                <a:gd name="T53" fmla="*/ 176 h 189"/>
                <a:gd name="T54" fmla="*/ 166 w 206"/>
                <a:gd name="T55" fmla="*/ 170 h 189"/>
                <a:gd name="T56" fmla="*/ 171 w 206"/>
                <a:gd name="T57" fmla="*/ 122 h 189"/>
                <a:gd name="T58" fmla="*/ 200 w 206"/>
                <a:gd name="T59" fmla="*/ 8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6" h="189">
                  <a:moveTo>
                    <a:pt x="200" y="83"/>
                  </a:moveTo>
                  <a:cubicBezTo>
                    <a:pt x="206" y="71"/>
                    <a:pt x="203" y="47"/>
                    <a:pt x="203" y="37"/>
                  </a:cubicBezTo>
                  <a:cubicBezTo>
                    <a:pt x="203" y="26"/>
                    <a:pt x="199" y="17"/>
                    <a:pt x="202" y="12"/>
                  </a:cubicBezTo>
                  <a:cubicBezTo>
                    <a:pt x="205" y="8"/>
                    <a:pt x="199" y="0"/>
                    <a:pt x="193" y="23"/>
                  </a:cubicBezTo>
                  <a:cubicBezTo>
                    <a:pt x="186" y="47"/>
                    <a:pt x="194" y="62"/>
                    <a:pt x="188" y="76"/>
                  </a:cubicBezTo>
                  <a:cubicBezTo>
                    <a:pt x="181" y="90"/>
                    <a:pt x="162" y="106"/>
                    <a:pt x="158" y="118"/>
                  </a:cubicBezTo>
                  <a:cubicBezTo>
                    <a:pt x="154" y="129"/>
                    <a:pt x="153" y="130"/>
                    <a:pt x="151" y="125"/>
                  </a:cubicBezTo>
                  <a:cubicBezTo>
                    <a:pt x="149" y="119"/>
                    <a:pt x="154" y="82"/>
                    <a:pt x="138" y="55"/>
                  </a:cubicBezTo>
                  <a:cubicBezTo>
                    <a:pt x="123" y="28"/>
                    <a:pt x="114" y="23"/>
                    <a:pt x="113" y="26"/>
                  </a:cubicBezTo>
                  <a:cubicBezTo>
                    <a:pt x="112" y="29"/>
                    <a:pt x="129" y="47"/>
                    <a:pt x="135" y="70"/>
                  </a:cubicBezTo>
                  <a:cubicBezTo>
                    <a:pt x="141" y="93"/>
                    <a:pt x="135" y="103"/>
                    <a:pt x="138" y="123"/>
                  </a:cubicBezTo>
                  <a:cubicBezTo>
                    <a:pt x="141" y="143"/>
                    <a:pt x="142" y="145"/>
                    <a:pt x="131" y="140"/>
                  </a:cubicBezTo>
                  <a:cubicBezTo>
                    <a:pt x="120" y="135"/>
                    <a:pt x="104" y="124"/>
                    <a:pt x="96" y="122"/>
                  </a:cubicBezTo>
                  <a:cubicBezTo>
                    <a:pt x="89" y="121"/>
                    <a:pt x="74" y="110"/>
                    <a:pt x="67" y="100"/>
                  </a:cubicBezTo>
                  <a:cubicBezTo>
                    <a:pt x="60" y="90"/>
                    <a:pt x="56" y="84"/>
                    <a:pt x="54" y="77"/>
                  </a:cubicBezTo>
                  <a:cubicBezTo>
                    <a:pt x="51" y="70"/>
                    <a:pt x="38" y="60"/>
                    <a:pt x="50" y="91"/>
                  </a:cubicBezTo>
                  <a:cubicBezTo>
                    <a:pt x="62" y="122"/>
                    <a:pt x="81" y="131"/>
                    <a:pt x="101" y="140"/>
                  </a:cubicBezTo>
                  <a:cubicBezTo>
                    <a:pt x="121" y="149"/>
                    <a:pt x="117" y="155"/>
                    <a:pt x="108" y="151"/>
                  </a:cubicBezTo>
                  <a:cubicBezTo>
                    <a:pt x="99" y="148"/>
                    <a:pt x="78" y="144"/>
                    <a:pt x="65" y="145"/>
                  </a:cubicBezTo>
                  <a:cubicBezTo>
                    <a:pt x="52" y="146"/>
                    <a:pt x="35" y="135"/>
                    <a:pt x="27" y="129"/>
                  </a:cubicBezTo>
                  <a:cubicBezTo>
                    <a:pt x="19" y="124"/>
                    <a:pt x="9" y="114"/>
                    <a:pt x="5" y="108"/>
                  </a:cubicBezTo>
                  <a:cubicBezTo>
                    <a:pt x="1" y="101"/>
                    <a:pt x="0" y="112"/>
                    <a:pt x="10" y="124"/>
                  </a:cubicBezTo>
                  <a:cubicBezTo>
                    <a:pt x="25" y="144"/>
                    <a:pt x="80" y="161"/>
                    <a:pt x="94" y="164"/>
                  </a:cubicBezTo>
                  <a:cubicBezTo>
                    <a:pt x="108" y="167"/>
                    <a:pt x="122" y="169"/>
                    <a:pt x="130" y="174"/>
                  </a:cubicBezTo>
                  <a:cubicBezTo>
                    <a:pt x="132" y="175"/>
                    <a:pt x="139" y="175"/>
                    <a:pt x="147" y="178"/>
                  </a:cubicBezTo>
                  <a:cubicBezTo>
                    <a:pt x="152" y="180"/>
                    <a:pt x="160" y="188"/>
                    <a:pt x="162" y="186"/>
                  </a:cubicBezTo>
                  <a:cubicBezTo>
                    <a:pt x="166" y="183"/>
                    <a:pt x="155" y="178"/>
                    <a:pt x="159" y="176"/>
                  </a:cubicBezTo>
                  <a:cubicBezTo>
                    <a:pt x="159" y="176"/>
                    <a:pt x="173" y="189"/>
                    <a:pt x="166" y="170"/>
                  </a:cubicBezTo>
                  <a:cubicBezTo>
                    <a:pt x="164" y="163"/>
                    <a:pt x="165" y="136"/>
                    <a:pt x="171" y="122"/>
                  </a:cubicBezTo>
                  <a:cubicBezTo>
                    <a:pt x="177" y="109"/>
                    <a:pt x="193" y="95"/>
                    <a:pt x="200" y="83"/>
                  </a:cubicBezTo>
                  <a:close/>
                </a:path>
              </a:pathLst>
            </a:custGeom>
            <a:solidFill>
              <a:srgbClr val="F29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845"/>
            <p:cNvSpPr/>
            <p:nvPr/>
          </p:nvSpPr>
          <p:spPr bwMode="auto">
            <a:xfrm>
              <a:off x="3994150" y="4706938"/>
              <a:ext cx="322263" cy="293688"/>
            </a:xfrm>
            <a:custGeom>
              <a:avLst/>
              <a:gdLst>
                <a:gd name="T0" fmla="*/ 12 w 104"/>
                <a:gd name="T1" fmla="*/ 18 h 95"/>
                <a:gd name="T2" fmla="*/ 9 w 104"/>
                <a:gd name="T3" fmla="*/ 20 h 95"/>
                <a:gd name="T4" fmla="*/ 39 w 104"/>
                <a:gd name="T5" fmla="*/ 45 h 95"/>
                <a:gd name="T6" fmla="*/ 82 w 104"/>
                <a:gd name="T7" fmla="*/ 71 h 95"/>
                <a:gd name="T8" fmla="*/ 104 w 104"/>
                <a:gd name="T9" fmla="*/ 91 h 95"/>
                <a:gd name="T10" fmla="*/ 64 w 104"/>
                <a:gd name="T11" fmla="*/ 51 h 95"/>
                <a:gd name="T12" fmla="*/ 12 w 104"/>
                <a:gd name="T13" fmla="*/ 1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5">
                  <a:moveTo>
                    <a:pt x="12" y="18"/>
                  </a:moveTo>
                  <a:cubicBezTo>
                    <a:pt x="0" y="0"/>
                    <a:pt x="5" y="14"/>
                    <a:pt x="9" y="20"/>
                  </a:cubicBezTo>
                  <a:cubicBezTo>
                    <a:pt x="14" y="30"/>
                    <a:pt x="30" y="41"/>
                    <a:pt x="39" y="45"/>
                  </a:cubicBezTo>
                  <a:cubicBezTo>
                    <a:pt x="48" y="49"/>
                    <a:pt x="65" y="54"/>
                    <a:pt x="82" y="71"/>
                  </a:cubicBezTo>
                  <a:cubicBezTo>
                    <a:pt x="97" y="87"/>
                    <a:pt x="104" y="95"/>
                    <a:pt x="104" y="91"/>
                  </a:cubicBezTo>
                  <a:cubicBezTo>
                    <a:pt x="104" y="91"/>
                    <a:pt x="88" y="65"/>
                    <a:pt x="64" y="51"/>
                  </a:cubicBezTo>
                  <a:cubicBezTo>
                    <a:pt x="40" y="38"/>
                    <a:pt x="23" y="36"/>
                    <a:pt x="12" y="18"/>
                  </a:cubicBezTo>
                  <a:close/>
                </a:path>
              </a:pathLst>
            </a:custGeom>
            <a:solidFill>
              <a:srgbClr val="F4A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846"/>
            <p:cNvSpPr/>
            <p:nvPr/>
          </p:nvSpPr>
          <p:spPr bwMode="auto">
            <a:xfrm>
              <a:off x="4219575" y="4554538"/>
              <a:ext cx="120650" cy="420688"/>
            </a:xfrm>
            <a:custGeom>
              <a:avLst/>
              <a:gdLst>
                <a:gd name="T0" fmla="*/ 27 w 39"/>
                <a:gd name="T1" fmla="*/ 109 h 136"/>
                <a:gd name="T2" fmla="*/ 39 w 39"/>
                <a:gd name="T3" fmla="*/ 135 h 136"/>
                <a:gd name="T4" fmla="*/ 24 w 39"/>
                <a:gd name="T5" fmla="*/ 72 h 136"/>
                <a:gd name="T6" fmla="*/ 11 w 39"/>
                <a:gd name="T7" fmla="*/ 17 h 136"/>
                <a:gd name="T8" fmla="*/ 10 w 39"/>
                <a:gd name="T9" fmla="*/ 24 h 136"/>
                <a:gd name="T10" fmla="*/ 19 w 39"/>
                <a:gd name="T11" fmla="*/ 70 h 136"/>
                <a:gd name="T12" fmla="*/ 27 w 39"/>
                <a:gd name="T13" fmla="*/ 10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36">
                  <a:moveTo>
                    <a:pt x="27" y="109"/>
                  </a:moveTo>
                  <a:cubicBezTo>
                    <a:pt x="30" y="119"/>
                    <a:pt x="36" y="136"/>
                    <a:pt x="39" y="135"/>
                  </a:cubicBezTo>
                  <a:cubicBezTo>
                    <a:pt x="39" y="135"/>
                    <a:pt x="23" y="87"/>
                    <a:pt x="24" y="72"/>
                  </a:cubicBezTo>
                  <a:cubicBezTo>
                    <a:pt x="24" y="57"/>
                    <a:pt x="22" y="34"/>
                    <a:pt x="11" y="17"/>
                  </a:cubicBezTo>
                  <a:cubicBezTo>
                    <a:pt x="0" y="0"/>
                    <a:pt x="6" y="17"/>
                    <a:pt x="10" y="24"/>
                  </a:cubicBezTo>
                  <a:cubicBezTo>
                    <a:pt x="14" y="31"/>
                    <a:pt x="20" y="52"/>
                    <a:pt x="19" y="70"/>
                  </a:cubicBezTo>
                  <a:cubicBezTo>
                    <a:pt x="18" y="88"/>
                    <a:pt x="24" y="100"/>
                    <a:pt x="27" y="109"/>
                  </a:cubicBezTo>
                  <a:close/>
                </a:path>
              </a:pathLst>
            </a:custGeom>
            <a:solidFill>
              <a:srgbClr val="F4A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847"/>
            <p:cNvSpPr/>
            <p:nvPr/>
          </p:nvSpPr>
          <p:spPr bwMode="auto">
            <a:xfrm>
              <a:off x="4332288" y="4505326"/>
              <a:ext cx="139700" cy="396875"/>
            </a:xfrm>
            <a:custGeom>
              <a:avLst/>
              <a:gdLst>
                <a:gd name="T0" fmla="*/ 8 w 45"/>
                <a:gd name="T1" fmla="*/ 96 h 128"/>
                <a:gd name="T2" fmla="*/ 5 w 45"/>
                <a:gd name="T3" fmla="*/ 124 h 128"/>
                <a:gd name="T4" fmla="*/ 19 w 45"/>
                <a:gd name="T5" fmla="*/ 87 h 128"/>
                <a:gd name="T6" fmla="*/ 43 w 45"/>
                <a:gd name="T7" fmla="*/ 46 h 128"/>
                <a:gd name="T8" fmla="*/ 40 w 45"/>
                <a:gd name="T9" fmla="*/ 6 h 128"/>
                <a:gd name="T10" fmla="*/ 37 w 45"/>
                <a:gd name="T11" fmla="*/ 31 h 128"/>
                <a:gd name="T12" fmla="*/ 29 w 45"/>
                <a:gd name="T13" fmla="*/ 67 h 128"/>
                <a:gd name="T14" fmla="*/ 8 w 45"/>
                <a:gd name="T15" fmla="*/ 9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28">
                  <a:moveTo>
                    <a:pt x="8" y="96"/>
                  </a:moveTo>
                  <a:cubicBezTo>
                    <a:pt x="1" y="111"/>
                    <a:pt x="0" y="128"/>
                    <a:pt x="5" y="124"/>
                  </a:cubicBezTo>
                  <a:cubicBezTo>
                    <a:pt x="5" y="124"/>
                    <a:pt x="7" y="101"/>
                    <a:pt x="19" y="87"/>
                  </a:cubicBezTo>
                  <a:cubicBezTo>
                    <a:pt x="26" y="78"/>
                    <a:pt x="40" y="66"/>
                    <a:pt x="43" y="46"/>
                  </a:cubicBezTo>
                  <a:cubicBezTo>
                    <a:pt x="45" y="27"/>
                    <a:pt x="40" y="12"/>
                    <a:pt x="40" y="6"/>
                  </a:cubicBezTo>
                  <a:cubicBezTo>
                    <a:pt x="41" y="0"/>
                    <a:pt x="34" y="7"/>
                    <a:pt x="37" y="31"/>
                  </a:cubicBezTo>
                  <a:cubicBezTo>
                    <a:pt x="41" y="55"/>
                    <a:pt x="36" y="55"/>
                    <a:pt x="29" y="67"/>
                  </a:cubicBezTo>
                  <a:cubicBezTo>
                    <a:pt x="22" y="79"/>
                    <a:pt x="13" y="84"/>
                    <a:pt x="8" y="96"/>
                  </a:cubicBezTo>
                  <a:close/>
                </a:path>
              </a:pathLst>
            </a:custGeom>
            <a:solidFill>
              <a:srgbClr val="F4A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848"/>
            <p:cNvSpPr/>
            <p:nvPr/>
          </p:nvSpPr>
          <p:spPr bwMode="auto">
            <a:xfrm>
              <a:off x="4387850" y="4622801"/>
              <a:ext cx="222250" cy="244475"/>
            </a:xfrm>
            <a:custGeom>
              <a:avLst/>
              <a:gdLst>
                <a:gd name="T0" fmla="*/ 62 w 72"/>
                <a:gd name="T1" fmla="*/ 16 h 79"/>
                <a:gd name="T2" fmla="*/ 39 w 72"/>
                <a:gd name="T3" fmla="*/ 47 h 79"/>
                <a:gd name="T4" fmla="*/ 6 w 72"/>
                <a:gd name="T5" fmla="*/ 71 h 79"/>
                <a:gd name="T6" fmla="*/ 14 w 72"/>
                <a:gd name="T7" fmla="*/ 67 h 79"/>
                <a:gd name="T8" fmla="*/ 35 w 72"/>
                <a:gd name="T9" fmla="*/ 55 h 79"/>
                <a:gd name="T10" fmla="*/ 66 w 72"/>
                <a:gd name="T11" fmla="*/ 19 h 79"/>
                <a:gd name="T12" fmla="*/ 62 w 72"/>
                <a:gd name="T13" fmla="*/ 1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79">
                  <a:moveTo>
                    <a:pt x="62" y="16"/>
                  </a:moveTo>
                  <a:cubicBezTo>
                    <a:pt x="54" y="32"/>
                    <a:pt x="49" y="41"/>
                    <a:pt x="39" y="47"/>
                  </a:cubicBezTo>
                  <a:cubicBezTo>
                    <a:pt x="29" y="54"/>
                    <a:pt x="12" y="63"/>
                    <a:pt x="6" y="71"/>
                  </a:cubicBezTo>
                  <a:cubicBezTo>
                    <a:pt x="0" y="79"/>
                    <a:pt x="10" y="69"/>
                    <a:pt x="14" y="67"/>
                  </a:cubicBezTo>
                  <a:cubicBezTo>
                    <a:pt x="14" y="67"/>
                    <a:pt x="24" y="62"/>
                    <a:pt x="35" y="55"/>
                  </a:cubicBezTo>
                  <a:cubicBezTo>
                    <a:pt x="46" y="47"/>
                    <a:pt x="59" y="36"/>
                    <a:pt x="66" y="19"/>
                  </a:cubicBezTo>
                  <a:cubicBezTo>
                    <a:pt x="72" y="1"/>
                    <a:pt x="70" y="0"/>
                    <a:pt x="62" y="16"/>
                  </a:cubicBezTo>
                  <a:close/>
                </a:path>
              </a:pathLst>
            </a:custGeom>
            <a:solidFill>
              <a:srgbClr val="F29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849"/>
            <p:cNvSpPr/>
            <p:nvPr/>
          </p:nvSpPr>
          <p:spPr bwMode="auto">
            <a:xfrm>
              <a:off x="3932238" y="5000626"/>
              <a:ext cx="209550" cy="211138"/>
            </a:xfrm>
            <a:custGeom>
              <a:avLst/>
              <a:gdLst>
                <a:gd name="T0" fmla="*/ 65 w 68"/>
                <a:gd name="T1" fmla="*/ 5 h 68"/>
                <a:gd name="T2" fmla="*/ 23 w 68"/>
                <a:gd name="T3" fmla="*/ 20 h 68"/>
                <a:gd name="T4" fmla="*/ 1 w 68"/>
                <a:gd name="T5" fmla="*/ 58 h 68"/>
                <a:gd name="T6" fmla="*/ 3 w 68"/>
                <a:gd name="T7" fmla="*/ 65 h 68"/>
                <a:gd name="T8" fmla="*/ 19 w 68"/>
                <a:gd name="T9" fmla="*/ 29 h 68"/>
                <a:gd name="T10" fmla="*/ 65 w 68"/>
                <a:gd name="T11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68">
                  <a:moveTo>
                    <a:pt x="65" y="5"/>
                  </a:moveTo>
                  <a:cubicBezTo>
                    <a:pt x="68" y="0"/>
                    <a:pt x="37" y="8"/>
                    <a:pt x="23" y="20"/>
                  </a:cubicBezTo>
                  <a:cubicBezTo>
                    <a:pt x="8" y="32"/>
                    <a:pt x="2" y="51"/>
                    <a:pt x="1" y="58"/>
                  </a:cubicBezTo>
                  <a:cubicBezTo>
                    <a:pt x="0" y="65"/>
                    <a:pt x="4" y="68"/>
                    <a:pt x="3" y="65"/>
                  </a:cubicBezTo>
                  <a:cubicBezTo>
                    <a:pt x="2" y="62"/>
                    <a:pt x="6" y="45"/>
                    <a:pt x="19" y="29"/>
                  </a:cubicBezTo>
                  <a:cubicBezTo>
                    <a:pt x="31" y="14"/>
                    <a:pt x="65" y="5"/>
                    <a:pt x="65" y="5"/>
                  </a:cubicBezTo>
                  <a:close/>
                </a:path>
              </a:pathLst>
            </a:custGeom>
            <a:solidFill>
              <a:srgbClr val="F29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850"/>
            <p:cNvSpPr/>
            <p:nvPr/>
          </p:nvSpPr>
          <p:spPr bwMode="auto">
            <a:xfrm>
              <a:off x="3867150" y="4808538"/>
              <a:ext cx="331788" cy="152400"/>
            </a:xfrm>
            <a:custGeom>
              <a:avLst/>
              <a:gdLst>
                <a:gd name="T0" fmla="*/ 12 w 107"/>
                <a:gd name="T1" fmla="*/ 12 h 49"/>
                <a:gd name="T2" fmla="*/ 5 w 107"/>
                <a:gd name="T3" fmla="*/ 11 h 49"/>
                <a:gd name="T4" fmla="*/ 42 w 107"/>
                <a:gd name="T5" fmla="*/ 30 h 49"/>
                <a:gd name="T6" fmla="*/ 91 w 107"/>
                <a:gd name="T7" fmla="*/ 42 h 49"/>
                <a:gd name="T8" fmla="*/ 102 w 107"/>
                <a:gd name="T9" fmla="*/ 44 h 49"/>
                <a:gd name="T10" fmla="*/ 61 w 107"/>
                <a:gd name="T11" fmla="*/ 31 h 49"/>
                <a:gd name="T12" fmla="*/ 12 w 107"/>
                <a:gd name="T13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49">
                  <a:moveTo>
                    <a:pt x="12" y="12"/>
                  </a:moveTo>
                  <a:cubicBezTo>
                    <a:pt x="0" y="0"/>
                    <a:pt x="1" y="4"/>
                    <a:pt x="5" y="11"/>
                  </a:cubicBezTo>
                  <a:cubicBezTo>
                    <a:pt x="10" y="18"/>
                    <a:pt x="30" y="28"/>
                    <a:pt x="42" y="30"/>
                  </a:cubicBezTo>
                  <a:cubicBezTo>
                    <a:pt x="55" y="32"/>
                    <a:pt x="78" y="37"/>
                    <a:pt x="91" y="42"/>
                  </a:cubicBezTo>
                  <a:cubicBezTo>
                    <a:pt x="99" y="46"/>
                    <a:pt x="107" y="49"/>
                    <a:pt x="102" y="44"/>
                  </a:cubicBezTo>
                  <a:cubicBezTo>
                    <a:pt x="102" y="44"/>
                    <a:pt x="78" y="34"/>
                    <a:pt x="61" y="31"/>
                  </a:cubicBezTo>
                  <a:cubicBezTo>
                    <a:pt x="45" y="29"/>
                    <a:pt x="23" y="24"/>
                    <a:pt x="12" y="12"/>
                  </a:cubicBezTo>
                  <a:close/>
                </a:path>
              </a:pathLst>
            </a:custGeom>
            <a:solidFill>
              <a:srgbClr val="F4A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851"/>
            <p:cNvSpPr/>
            <p:nvPr/>
          </p:nvSpPr>
          <p:spPr bwMode="auto">
            <a:xfrm>
              <a:off x="3806825" y="4938713"/>
              <a:ext cx="330200" cy="52388"/>
            </a:xfrm>
            <a:custGeom>
              <a:avLst/>
              <a:gdLst>
                <a:gd name="T0" fmla="*/ 66 w 106"/>
                <a:gd name="T1" fmla="*/ 9 h 17"/>
                <a:gd name="T2" fmla="*/ 12 w 106"/>
                <a:gd name="T3" fmla="*/ 7 h 17"/>
                <a:gd name="T4" fmla="*/ 23 w 106"/>
                <a:gd name="T5" fmla="*/ 14 h 17"/>
                <a:gd name="T6" fmla="*/ 70 w 106"/>
                <a:gd name="T7" fmla="*/ 11 h 17"/>
                <a:gd name="T8" fmla="*/ 103 w 106"/>
                <a:gd name="T9" fmla="*/ 12 h 17"/>
                <a:gd name="T10" fmla="*/ 100 w 106"/>
                <a:gd name="T11" fmla="*/ 10 h 17"/>
                <a:gd name="T12" fmla="*/ 66 w 106"/>
                <a:gd name="T1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7">
                  <a:moveTo>
                    <a:pt x="66" y="9"/>
                  </a:moveTo>
                  <a:cubicBezTo>
                    <a:pt x="53" y="11"/>
                    <a:pt x="25" y="14"/>
                    <a:pt x="12" y="7"/>
                  </a:cubicBezTo>
                  <a:cubicBezTo>
                    <a:pt x="0" y="0"/>
                    <a:pt x="7" y="12"/>
                    <a:pt x="23" y="14"/>
                  </a:cubicBezTo>
                  <a:cubicBezTo>
                    <a:pt x="38" y="17"/>
                    <a:pt x="60" y="12"/>
                    <a:pt x="70" y="11"/>
                  </a:cubicBezTo>
                  <a:cubicBezTo>
                    <a:pt x="80" y="9"/>
                    <a:pt x="100" y="11"/>
                    <a:pt x="103" y="12"/>
                  </a:cubicBezTo>
                  <a:cubicBezTo>
                    <a:pt x="106" y="14"/>
                    <a:pt x="106" y="11"/>
                    <a:pt x="100" y="10"/>
                  </a:cubicBezTo>
                  <a:cubicBezTo>
                    <a:pt x="100" y="10"/>
                    <a:pt x="79" y="6"/>
                    <a:pt x="66" y="9"/>
                  </a:cubicBezTo>
                  <a:close/>
                </a:path>
              </a:pathLst>
            </a:custGeom>
            <a:solidFill>
              <a:srgbClr val="F4A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190"/>
            <p:cNvSpPr/>
            <p:nvPr/>
          </p:nvSpPr>
          <p:spPr bwMode="auto">
            <a:xfrm>
              <a:off x="4021138" y="4386263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1" y="2"/>
                    <a:pt x="1" y="2"/>
                    <a:pt x="2" y="0"/>
                  </a:cubicBezTo>
                  <a:close/>
                </a:path>
              </a:pathLst>
            </a:custGeom>
            <a:solidFill>
              <a:srgbClr val="F5E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827"/>
            <p:cNvSpPr/>
            <p:nvPr/>
          </p:nvSpPr>
          <p:spPr bwMode="auto">
            <a:xfrm>
              <a:off x="4576763" y="5378451"/>
              <a:ext cx="111125" cy="77788"/>
            </a:xfrm>
            <a:custGeom>
              <a:avLst/>
              <a:gdLst>
                <a:gd name="T0" fmla="*/ 7 w 36"/>
                <a:gd name="T1" fmla="*/ 5 h 25"/>
                <a:gd name="T2" fmla="*/ 4 w 36"/>
                <a:gd name="T3" fmla="*/ 23 h 25"/>
                <a:gd name="T4" fmla="*/ 27 w 36"/>
                <a:gd name="T5" fmla="*/ 12 h 25"/>
                <a:gd name="T6" fmla="*/ 28 w 36"/>
                <a:gd name="T7" fmla="*/ 7 h 25"/>
                <a:gd name="T8" fmla="*/ 7 w 36"/>
                <a:gd name="T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5">
                  <a:moveTo>
                    <a:pt x="7" y="5"/>
                  </a:moveTo>
                  <a:cubicBezTo>
                    <a:pt x="4" y="9"/>
                    <a:pt x="0" y="21"/>
                    <a:pt x="4" y="23"/>
                  </a:cubicBezTo>
                  <a:cubicBezTo>
                    <a:pt x="7" y="25"/>
                    <a:pt x="22" y="13"/>
                    <a:pt x="27" y="12"/>
                  </a:cubicBezTo>
                  <a:cubicBezTo>
                    <a:pt x="32" y="12"/>
                    <a:pt x="36" y="10"/>
                    <a:pt x="28" y="7"/>
                  </a:cubicBezTo>
                  <a:cubicBezTo>
                    <a:pt x="19" y="3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F29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1347561" y="2933574"/>
            <a:ext cx="776775" cy="712404"/>
            <a:chOff x="4833938" y="3582988"/>
            <a:chExt cx="673100" cy="676275"/>
          </a:xfrm>
        </p:grpSpPr>
        <p:sp>
          <p:nvSpPr>
            <p:cNvPr id="91" name="Freeform 1775"/>
            <p:cNvSpPr/>
            <p:nvPr/>
          </p:nvSpPr>
          <p:spPr bwMode="auto">
            <a:xfrm>
              <a:off x="5143500" y="3592513"/>
              <a:ext cx="357188" cy="347663"/>
            </a:xfrm>
            <a:custGeom>
              <a:avLst/>
              <a:gdLst>
                <a:gd name="T0" fmla="*/ 64 w 115"/>
                <a:gd name="T1" fmla="*/ 51 h 112"/>
                <a:gd name="T2" fmla="*/ 61 w 115"/>
                <a:gd name="T3" fmla="*/ 49 h 112"/>
                <a:gd name="T4" fmla="*/ 23 w 115"/>
                <a:gd name="T5" fmla="*/ 2 h 112"/>
                <a:gd name="T6" fmla="*/ 0 w 115"/>
                <a:gd name="T7" fmla="*/ 35 h 112"/>
                <a:gd name="T8" fmla="*/ 18 w 115"/>
                <a:gd name="T9" fmla="*/ 84 h 112"/>
                <a:gd name="T10" fmla="*/ 31 w 115"/>
                <a:gd name="T11" fmla="*/ 96 h 112"/>
                <a:gd name="T12" fmla="*/ 81 w 115"/>
                <a:gd name="T13" fmla="*/ 112 h 112"/>
                <a:gd name="T14" fmla="*/ 113 w 115"/>
                <a:gd name="T15" fmla="*/ 86 h 112"/>
                <a:gd name="T16" fmla="*/ 64 w 115"/>
                <a:gd name="T17" fmla="*/ 5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2">
                  <a:moveTo>
                    <a:pt x="64" y="51"/>
                  </a:moveTo>
                  <a:cubicBezTo>
                    <a:pt x="63" y="51"/>
                    <a:pt x="61" y="49"/>
                    <a:pt x="61" y="49"/>
                  </a:cubicBezTo>
                  <a:cubicBezTo>
                    <a:pt x="57" y="42"/>
                    <a:pt x="29" y="4"/>
                    <a:pt x="23" y="2"/>
                  </a:cubicBezTo>
                  <a:cubicBezTo>
                    <a:pt x="18" y="0"/>
                    <a:pt x="0" y="30"/>
                    <a:pt x="0" y="35"/>
                  </a:cubicBezTo>
                  <a:cubicBezTo>
                    <a:pt x="0" y="39"/>
                    <a:pt x="18" y="84"/>
                    <a:pt x="18" y="84"/>
                  </a:cubicBezTo>
                  <a:cubicBezTo>
                    <a:pt x="21" y="87"/>
                    <a:pt x="28" y="93"/>
                    <a:pt x="31" y="96"/>
                  </a:cubicBezTo>
                  <a:cubicBezTo>
                    <a:pt x="31" y="96"/>
                    <a:pt x="76" y="112"/>
                    <a:pt x="81" y="112"/>
                  </a:cubicBezTo>
                  <a:cubicBezTo>
                    <a:pt x="85" y="111"/>
                    <a:pt x="115" y="92"/>
                    <a:pt x="113" y="86"/>
                  </a:cubicBezTo>
                  <a:cubicBezTo>
                    <a:pt x="110" y="81"/>
                    <a:pt x="70" y="55"/>
                    <a:pt x="64" y="51"/>
                  </a:cubicBezTo>
                  <a:close/>
                </a:path>
              </a:pathLst>
            </a:custGeom>
            <a:solidFill>
              <a:srgbClr val="B00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776"/>
            <p:cNvSpPr/>
            <p:nvPr/>
          </p:nvSpPr>
          <p:spPr bwMode="auto">
            <a:xfrm>
              <a:off x="4852988" y="3660775"/>
              <a:ext cx="582613" cy="577850"/>
            </a:xfrm>
            <a:custGeom>
              <a:avLst/>
              <a:gdLst>
                <a:gd name="T0" fmla="*/ 7 w 188"/>
                <a:gd name="T1" fmla="*/ 123 h 186"/>
                <a:gd name="T2" fmla="*/ 18 w 188"/>
                <a:gd name="T3" fmla="*/ 133 h 186"/>
                <a:gd name="T4" fmla="*/ 35 w 188"/>
                <a:gd name="T5" fmla="*/ 155 h 186"/>
                <a:gd name="T6" fmla="*/ 59 w 188"/>
                <a:gd name="T7" fmla="*/ 172 h 186"/>
                <a:gd name="T8" fmla="*/ 69 w 188"/>
                <a:gd name="T9" fmla="*/ 182 h 186"/>
                <a:gd name="T10" fmla="*/ 90 w 188"/>
                <a:gd name="T11" fmla="*/ 183 h 186"/>
                <a:gd name="T12" fmla="*/ 120 w 188"/>
                <a:gd name="T13" fmla="*/ 183 h 186"/>
                <a:gd name="T14" fmla="*/ 133 w 188"/>
                <a:gd name="T15" fmla="*/ 186 h 186"/>
                <a:gd name="T16" fmla="*/ 144 w 188"/>
                <a:gd name="T17" fmla="*/ 182 h 186"/>
                <a:gd name="T18" fmla="*/ 174 w 188"/>
                <a:gd name="T19" fmla="*/ 163 h 186"/>
                <a:gd name="T20" fmla="*/ 187 w 188"/>
                <a:gd name="T21" fmla="*/ 154 h 186"/>
                <a:gd name="T22" fmla="*/ 173 w 188"/>
                <a:gd name="T23" fmla="*/ 45 h 186"/>
                <a:gd name="T24" fmla="*/ 178 w 188"/>
                <a:gd name="T25" fmla="*/ 11 h 186"/>
                <a:gd name="T26" fmla="*/ 176 w 188"/>
                <a:gd name="T27" fmla="*/ 7 h 186"/>
                <a:gd name="T28" fmla="*/ 173 w 188"/>
                <a:gd name="T29" fmla="*/ 5 h 186"/>
                <a:gd name="T30" fmla="*/ 139 w 188"/>
                <a:gd name="T31" fmla="*/ 12 h 186"/>
                <a:gd name="T32" fmla="*/ 28 w 188"/>
                <a:gd name="T33" fmla="*/ 4 h 186"/>
                <a:gd name="T34" fmla="*/ 20 w 188"/>
                <a:gd name="T35" fmla="*/ 18 h 186"/>
                <a:gd name="T36" fmla="*/ 4 w 188"/>
                <a:gd name="T37" fmla="*/ 48 h 186"/>
                <a:gd name="T38" fmla="*/ 0 w 188"/>
                <a:gd name="T39" fmla="*/ 59 h 186"/>
                <a:gd name="T40" fmla="*/ 3 w 188"/>
                <a:gd name="T41" fmla="*/ 72 h 186"/>
                <a:gd name="T42" fmla="*/ 5 w 188"/>
                <a:gd name="T43" fmla="*/ 102 h 186"/>
                <a:gd name="T44" fmla="*/ 7 w 188"/>
                <a:gd name="T45" fmla="*/ 12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8" h="186">
                  <a:moveTo>
                    <a:pt x="7" y="123"/>
                  </a:moveTo>
                  <a:cubicBezTo>
                    <a:pt x="9" y="130"/>
                    <a:pt x="18" y="133"/>
                    <a:pt x="18" y="133"/>
                  </a:cubicBezTo>
                  <a:cubicBezTo>
                    <a:pt x="18" y="133"/>
                    <a:pt x="23" y="144"/>
                    <a:pt x="35" y="155"/>
                  </a:cubicBezTo>
                  <a:cubicBezTo>
                    <a:pt x="47" y="167"/>
                    <a:pt x="59" y="172"/>
                    <a:pt x="59" y="172"/>
                  </a:cubicBezTo>
                  <a:cubicBezTo>
                    <a:pt x="59" y="172"/>
                    <a:pt x="62" y="180"/>
                    <a:pt x="69" y="182"/>
                  </a:cubicBezTo>
                  <a:cubicBezTo>
                    <a:pt x="76" y="185"/>
                    <a:pt x="88" y="185"/>
                    <a:pt x="90" y="183"/>
                  </a:cubicBezTo>
                  <a:cubicBezTo>
                    <a:pt x="92" y="182"/>
                    <a:pt x="114" y="184"/>
                    <a:pt x="120" y="183"/>
                  </a:cubicBezTo>
                  <a:cubicBezTo>
                    <a:pt x="126" y="182"/>
                    <a:pt x="129" y="186"/>
                    <a:pt x="133" y="186"/>
                  </a:cubicBezTo>
                  <a:cubicBezTo>
                    <a:pt x="137" y="185"/>
                    <a:pt x="142" y="184"/>
                    <a:pt x="144" y="182"/>
                  </a:cubicBezTo>
                  <a:cubicBezTo>
                    <a:pt x="146" y="179"/>
                    <a:pt x="169" y="163"/>
                    <a:pt x="174" y="163"/>
                  </a:cubicBezTo>
                  <a:cubicBezTo>
                    <a:pt x="178" y="163"/>
                    <a:pt x="188" y="157"/>
                    <a:pt x="187" y="154"/>
                  </a:cubicBezTo>
                  <a:cubicBezTo>
                    <a:pt x="186" y="152"/>
                    <a:pt x="172" y="51"/>
                    <a:pt x="173" y="45"/>
                  </a:cubicBezTo>
                  <a:cubicBezTo>
                    <a:pt x="173" y="39"/>
                    <a:pt x="184" y="18"/>
                    <a:pt x="178" y="11"/>
                  </a:cubicBezTo>
                  <a:cubicBezTo>
                    <a:pt x="178" y="10"/>
                    <a:pt x="177" y="8"/>
                    <a:pt x="176" y="7"/>
                  </a:cubicBezTo>
                  <a:cubicBezTo>
                    <a:pt x="175" y="6"/>
                    <a:pt x="173" y="5"/>
                    <a:pt x="173" y="5"/>
                  </a:cubicBezTo>
                  <a:cubicBezTo>
                    <a:pt x="165" y="0"/>
                    <a:pt x="145" y="12"/>
                    <a:pt x="139" y="12"/>
                  </a:cubicBezTo>
                  <a:cubicBezTo>
                    <a:pt x="133" y="13"/>
                    <a:pt x="31" y="4"/>
                    <a:pt x="28" y="4"/>
                  </a:cubicBezTo>
                  <a:cubicBezTo>
                    <a:pt x="26" y="3"/>
                    <a:pt x="20" y="13"/>
                    <a:pt x="20" y="18"/>
                  </a:cubicBezTo>
                  <a:cubicBezTo>
                    <a:pt x="20" y="23"/>
                    <a:pt x="6" y="46"/>
                    <a:pt x="4" y="48"/>
                  </a:cubicBezTo>
                  <a:cubicBezTo>
                    <a:pt x="2" y="50"/>
                    <a:pt x="0" y="55"/>
                    <a:pt x="0" y="59"/>
                  </a:cubicBezTo>
                  <a:cubicBezTo>
                    <a:pt x="0" y="63"/>
                    <a:pt x="4" y="66"/>
                    <a:pt x="3" y="72"/>
                  </a:cubicBezTo>
                  <a:cubicBezTo>
                    <a:pt x="3" y="78"/>
                    <a:pt x="6" y="100"/>
                    <a:pt x="5" y="102"/>
                  </a:cubicBezTo>
                  <a:cubicBezTo>
                    <a:pt x="3" y="104"/>
                    <a:pt x="4" y="116"/>
                    <a:pt x="7" y="123"/>
                  </a:cubicBezTo>
                  <a:close/>
                </a:path>
              </a:pathLst>
            </a:custGeom>
            <a:solidFill>
              <a:srgbClr val="E60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777"/>
            <p:cNvSpPr/>
            <p:nvPr/>
          </p:nvSpPr>
          <p:spPr bwMode="auto">
            <a:xfrm>
              <a:off x="4899025" y="3841750"/>
              <a:ext cx="350838" cy="358775"/>
            </a:xfrm>
            <a:custGeom>
              <a:avLst/>
              <a:gdLst>
                <a:gd name="T0" fmla="*/ 103 w 113"/>
                <a:gd name="T1" fmla="*/ 3 h 116"/>
                <a:gd name="T2" fmla="*/ 1 w 113"/>
                <a:gd name="T3" fmla="*/ 80 h 116"/>
                <a:gd name="T4" fmla="*/ 16 w 113"/>
                <a:gd name="T5" fmla="*/ 102 h 116"/>
                <a:gd name="T6" fmla="*/ 39 w 113"/>
                <a:gd name="T7" fmla="*/ 116 h 116"/>
                <a:gd name="T8" fmla="*/ 111 w 113"/>
                <a:gd name="T9" fmla="*/ 10 h 116"/>
                <a:gd name="T10" fmla="*/ 103 w 113"/>
                <a:gd name="T11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16">
                  <a:moveTo>
                    <a:pt x="103" y="3"/>
                  </a:moveTo>
                  <a:cubicBezTo>
                    <a:pt x="98" y="0"/>
                    <a:pt x="0" y="67"/>
                    <a:pt x="1" y="80"/>
                  </a:cubicBezTo>
                  <a:cubicBezTo>
                    <a:pt x="2" y="90"/>
                    <a:pt x="13" y="100"/>
                    <a:pt x="16" y="102"/>
                  </a:cubicBezTo>
                  <a:cubicBezTo>
                    <a:pt x="18" y="105"/>
                    <a:pt x="28" y="115"/>
                    <a:pt x="39" y="116"/>
                  </a:cubicBezTo>
                  <a:cubicBezTo>
                    <a:pt x="52" y="116"/>
                    <a:pt x="113" y="15"/>
                    <a:pt x="111" y="10"/>
                  </a:cubicBezTo>
                  <a:cubicBezTo>
                    <a:pt x="110" y="8"/>
                    <a:pt x="105" y="4"/>
                    <a:pt x="103" y="3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778"/>
            <p:cNvSpPr/>
            <p:nvPr/>
          </p:nvSpPr>
          <p:spPr bwMode="auto">
            <a:xfrm>
              <a:off x="5103813" y="3887788"/>
              <a:ext cx="192088" cy="371475"/>
            </a:xfrm>
            <a:custGeom>
              <a:avLst/>
              <a:gdLst>
                <a:gd name="T0" fmla="*/ 54 w 62"/>
                <a:gd name="T1" fmla="*/ 11 h 120"/>
                <a:gd name="T2" fmla="*/ 4 w 62"/>
                <a:gd name="T3" fmla="*/ 114 h 120"/>
                <a:gd name="T4" fmla="*/ 42 w 62"/>
                <a:gd name="T5" fmla="*/ 115 h 120"/>
                <a:gd name="T6" fmla="*/ 61 w 62"/>
                <a:gd name="T7" fmla="*/ 12 h 120"/>
                <a:gd name="T8" fmla="*/ 54 w 62"/>
                <a:gd name="T9" fmla="*/ 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20">
                  <a:moveTo>
                    <a:pt x="54" y="11"/>
                  </a:moveTo>
                  <a:cubicBezTo>
                    <a:pt x="39" y="36"/>
                    <a:pt x="0" y="110"/>
                    <a:pt x="4" y="114"/>
                  </a:cubicBezTo>
                  <a:cubicBezTo>
                    <a:pt x="9" y="120"/>
                    <a:pt x="33" y="120"/>
                    <a:pt x="42" y="115"/>
                  </a:cubicBezTo>
                  <a:cubicBezTo>
                    <a:pt x="50" y="111"/>
                    <a:pt x="61" y="16"/>
                    <a:pt x="61" y="12"/>
                  </a:cubicBezTo>
                  <a:cubicBezTo>
                    <a:pt x="62" y="2"/>
                    <a:pt x="60" y="0"/>
                    <a:pt x="54" y="11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779"/>
            <p:cNvSpPr/>
            <p:nvPr/>
          </p:nvSpPr>
          <p:spPr bwMode="auto">
            <a:xfrm>
              <a:off x="5272088" y="3897313"/>
              <a:ext cx="136525" cy="344488"/>
            </a:xfrm>
            <a:custGeom>
              <a:avLst/>
              <a:gdLst>
                <a:gd name="T0" fmla="*/ 19 w 44"/>
                <a:gd name="T1" fmla="*/ 20 h 111"/>
                <a:gd name="T2" fmla="*/ 8 w 44"/>
                <a:gd name="T3" fmla="*/ 109 h 111"/>
                <a:gd name="T4" fmla="*/ 41 w 44"/>
                <a:gd name="T5" fmla="*/ 83 h 111"/>
                <a:gd name="T6" fmla="*/ 29 w 44"/>
                <a:gd name="T7" fmla="*/ 13 h 111"/>
                <a:gd name="T8" fmla="*/ 19 w 44"/>
                <a:gd name="T9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1">
                  <a:moveTo>
                    <a:pt x="19" y="20"/>
                  </a:moveTo>
                  <a:cubicBezTo>
                    <a:pt x="19" y="20"/>
                    <a:pt x="0" y="106"/>
                    <a:pt x="8" y="109"/>
                  </a:cubicBezTo>
                  <a:cubicBezTo>
                    <a:pt x="16" y="111"/>
                    <a:pt x="44" y="100"/>
                    <a:pt x="41" y="83"/>
                  </a:cubicBezTo>
                  <a:cubicBezTo>
                    <a:pt x="37" y="65"/>
                    <a:pt x="32" y="23"/>
                    <a:pt x="29" y="13"/>
                  </a:cubicBezTo>
                  <a:cubicBezTo>
                    <a:pt x="26" y="3"/>
                    <a:pt x="20" y="0"/>
                    <a:pt x="19" y="20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780"/>
            <p:cNvSpPr/>
            <p:nvPr/>
          </p:nvSpPr>
          <p:spPr bwMode="auto">
            <a:xfrm>
              <a:off x="4833938" y="3797300"/>
              <a:ext cx="366713" cy="211138"/>
            </a:xfrm>
            <a:custGeom>
              <a:avLst/>
              <a:gdLst>
                <a:gd name="T0" fmla="*/ 106 w 118"/>
                <a:gd name="T1" fmla="*/ 1 h 68"/>
                <a:gd name="T2" fmla="*/ 4 w 118"/>
                <a:gd name="T3" fmla="*/ 26 h 68"/>
                <a:gd name="T4" fmla="*/ 7 w 118"/>
                <a:gd name="T5" fmla="*/ 64 h 68"/>
                <a:gd name="T6" fmla="*/ 107 w 118"/>
                <a:gd name="T7" fmla="*/ 9 h 68"/>
                <a:gd name="T8" fmla="*/ 106 w 118"/>
                <a:gd name="T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68">
                  <a:moveTo>
                    <a:pt x="106" y="1"/>
                  </a:moveTo>
                  <a:cubicBezTo>
                    <a:pt x="102" y="1"/>
                    <a:pt x="8" y="17"/>
                    <a:pt x="4" y="26"/>
                  </a:cubicBezTo>
                  <a:cubicBezTo>
                    <a:pt x="0" y="35"/>
                    <a:pt x="1" y="59"/>
                    <a:pt x="7" y="64"/>
                  </a:cubicBezTo>
                  <a:cubicBezTo>
                    <a:pt x="12" y="68"/>
                    <a:pt x="83" y="25"/>
                    <a:pt x="107" y="9"/>
                  </a:cubicBezTo>
                  <a:cubicBezTo>
                    <a:pt x="118" y="1"/>
                    <a:pt x="116" y="0"/>
                    <a:pt x="106" y="1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781"/>
            <p:cNvSpPr/>
            <p:nvPr/>
          </p:nvSpPr>
          <p:spPr bwMode="auto">
            <a:xfrm>
              <a:off x="4846638" y="3702050"/>
              <a:ext cx="341313" cy="136525"/>
            </a:xfrm>
            <a:custGeom>
              <a:avLst/>
              <a:gdLst>
                <a:gd name="T0" fmla="*/ 27 w 110"/>
                <a:gd name="T1" fmla="*/ 2 h 44"/>
                <a:gd name="T2" fmla="*/ 2 w 110"/>
                <a:gd name="T3" fmla="*/ 36 h 44"/>
                <a:gd name="T4" fmla="*/ 90 w 110"/>
                <a:gd name="T5" fmla="*/ 21 h 44"/>
                <a:gd name="T6" fmla="*/ 97 w 110"/>
                <a:gd name="T7" fmla="*/ 10 h 44"/>
                <a:gd name="T8" fmla="*/ 27 w 110"/>
                <a:gd name="T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44">
                  <a:moveTo>
                    <a:pt x="27" y="2"/>
                  </a:moveTo>
                  <a:cubicBezTo>
                    <a:pt x="9" y="0"/>
                    <a:pt x="0" y="29"/>
                    <a:pt x="2" y="36"/>
                  </a:cubicBezTo>
                  <a:cubicBezTo>
                    <a:pt x="5" y="44"/>
                    <a:pt x="90" y="21"/>
                    <a:pt x="90" y="21"/>
                  </a:cubicBezTo>
                  <a:cubicBezTo>
                    <a:pt x="110" y="19"/>
                    <a:pt x="107" y="13"/>
                    <a:pt x="97" y="10"/>
                  </a:cubicBezTo>
                  <a:cubicBezTo>
                    <a:pt x="87" y="8"/>
                    <a:pt x="45" y="5"/>
                    <a:pt x="27" y="2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782"/>
            <p:cNvSpPr/>
            <p:nvPr/>
          </p:nvSpPr>
          <p:spPr bwMode="auto">
            <a:xfrm>
              <a:off x="5207000" y="3729038"/>
              <a:ext cx="150813" cy="152400"/>
            </a:xfrm>
            <a:custGeom>
              <a:avLst/>
              <a:gdLst>
                <a:gd name="T0" fmla="*/ 25 w 49"/>
                <a:gd name="T1" fmla="*/ 44 h 49"/>
                <a:gd name="T2" fmla="*/ 41 w 49"/>
                <a:gd name="T3" fmla="*/ 7 h 49"/>
                <a:gd name="T4" fmla="*/ 6 w 49"/>
                <a:gd name="T5" fmla="*/ 25 h 49"/>
                <a:gd name="T6" fmla="*/ 11 w 49"/>
                <a:gd name="T7" fmla="*/ 39 h 49"/>
                <a:gd name="T8" fmla="*/ 12 w 49"/>
                <a:gd name="T9" fmla="*/ 38 h 49"/>
                <a:gd name="T10" fmla="*/ 11 w 49"/>
                <a:gd name="T11" fmla="*/ 39 h 49"/>
                <a:gd name="T12" fmla="*/ 25 w 49"/>
                <a:gd name="T13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9">
                  <a:moveTo>
                    <a:pt x="25" y="44"/>
                  </a:moveTo>
                  <a:cubicBezTo>
                    <a:pt x="31" y="38"/>
                    <a:pt x="49" y="14"/>
                    <a:pt x="41" y="7"/>
                  </a:cubicBezTo>
                  <a:cubicBezTo>
                    <a:pt x="34" y="0"/>
                    <a:pt x="11" y="19"/>
                    <a:pt x="6" y="25"/>
                  </a:cubicBezTo>
                  <a:cubicBezTo>
                    <a:pt x="0" y="31"/>
                    <a:pt x="11" y="39"/>
                    <a:pt x="11" y="39"/>
                  </a:cubicBezTo>
                  <a:cubicBezTo>
                    <a:pt x="11" y="38"/>
                    <a:pt x="12" y="38"/>
                    <a:pt x="12" y="38"/>
                  </a:cubicBezTo>
                  <a:cubicBezTo>
                    <a:pt x="12" y="38"/>
                    <a:pt x="11" y="39"/>
                    <a:pt x="11" y="39"/>
                  </a:cubicBezTo>
                  <a:cubicBezTo>
                    <a:pt x="11" y="39"/>
                    <a:pt x="20" y="49"/>
                    <a:pt x="25" y="44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783"/>
            <p:cNvSpPr/>
            <p:nvPr/>
          </p:nvSpPr>
          <p:spPr bwMode="auto">
            <a:xfrm>
              <a:off x="5334000" y="3773488"/>
              <a:ext cx="68263" cy="144463"/>
            </a:xfrm>
            <a:custGeom>
              <a:avLst/>
              <a:gdLst>
                <a:gd name="T0" fmla="*/ 12 w 22"/>
                <a:gd name="T1" fmla="*/ 1 h 47"/>
                <a:gd name="T2" fmla="*/ 0 w 22"/>
                <a:gd name="T3" fmla="*/ 35 h 47"/>
                <a:gd name="T4" fmla="*/ 20 w 22"/>
                <a:gd name="T5" fmla="*/ 31 h 47"/>
                <a:gd name="T6" fmla="*/ 12 w 22"/>
                <a:gd name="T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7">
                  <a:moveTo>
                    <a:pt x="12" y="1"/>
                  </a:moveTo>
                  <a:cubicBezTo>
                    <a:pt x="6" y="2"/>
                    <a:pt x="0" y="31"/>
                    <a:pt x="0" y="35"/>
                  </a:cubicBezTo>
                  <a:cubicBezTo>
                    <a:pt x="1" y="39"/>
                    <a:pt x="18" y="47"/>
                    <a:pt x="20" y="31"/>
                  </a:cubicBezTo>
                  <a:cubicBezTo>
                    <a:pt x="22" y="15"/>
                    <a:pt x="18" y="0"/>
                    <a:pt x="12" y="1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784"/>
            <p:cNvSpPr/>
            <p:nvPr/>
          </p:nvSpPr>
          <p:spPr bwMode="auto">
            <a:xfrm>
              <a:off x="5402263" y="3803650"/>
              <a:ext cx="104775" cy="109538"/>
            </a:xfrm>
            <a:custGeom>
              <a:avLst/>
              <a:gdLst>
                <a:gd name="T0" fmla="*/ 3 w 34"/>
                <a:gd name="T1" fmla="*/ 9 h 35"/>
                <a:gd name="T2" fmla="*/ 4 w 34"/>
                <a:gd name="T3" fmla="*/ 29 h 35"/>
                <a:gd name="T4" fmla="*/ 25 w 34"/>
                <a:gd name="T5" fmla="*/ 24 h 35"/>
                <a:gd name="T6" fmla="*/ 12 w 34"/>
                <a:gd name="T7" fmla="*/ 6 h 35"/>
                <a:gd name="T8" fmla="*/ 3 w 34"/>
                <a:gd name="T9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" y="9"/>
                  </a:moveTo>
                  <a:cubicBezTo>
                    <a:pt x="3" y="9"/>
                    <a:pt x="3" y="23"/>
                    <a:pt x="4" y="29"/>
                  </a:cubicBezTo>
                  <a:cubicBezTo>
                    <a:pt x="4" y="35"/>
                    <a:pt x="15" y="32"/>
                    <a:pt x="25" y="24"/>
                  </a:cubicBezTo>
                  <a:cubicBezTo>
                    <a:pt x="34" y="17"/>
                    <a:pt x="19" y="11"/>
                    <a:pt x="12" y="6"/>
                  </a:cubicBezTo>
                  <a:cubicBezTo>
                    <a:pt x="5" y="0"/>
                    <a:pt x="0" y="0"/>
                    <a:pt x="3" y="9"/>
                  </a:cubicBezTo>
                  <a:close/>
                </a:path>
              </a:pathLst>
            </a:custGeom>
            <a:solidFill>
              <a:srgbClr val="BB3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785"/>
            <p:cNvSpPr/>
            <p:nvPr/>
          </p:nvSpPr>
          <p:spPr bwMode="auto">
            <a:xfrm>
              <a:off x="5165725" y="3689350"/>
              <a:ext cx="146050" cy="71438"/>
            </a:xfrm>
            <a:custGeom>
              <a:avLst/>
              <a:gdLst>
                <a:gd name="T0" fmla="*/ 15 w 47"/>
                <a:gd name="T1" fmla="*/ 3 h 23"/>
                <a:gd name="T2" fmla="*/ 12 w 47"/>
                <a:gd name="T3" fmla="*/ 22 h 23"/>
                <a:gd name="T4" fmla="*/ 46 w 47"/>
                <a:gd name="T5" fmla="*/ 9 h 23"/>
                <a:gd name="T6" fmla="*/ 15 w 47"/>
                <a:gd name="T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23">
                  <a:moveTo>
                    <a:pt x="15" y="3"/>
                  </a:moveTo>
                  <a:cubicBezTo>
                    <a:pt x="0" y="5"/>
                    <a:pt x="8" y="21"/>
                    <a:pt x="12" y="22"/>
                  </a:cubicBezTo>
                  <a:cubicBezTo>
                    <a:pt x="16" y="23"/>
                    <a:pt x="45" y="15"/>
                    <a:pt x="46" y="9"/>
                  </a:cubicBezTo>
                  <a:cubicBezTo>
                    <a:pt x="47" y="2"/>
                    <a:pt x="31" y="0"/>
                    <a:pt x="15" y="3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786"/>
            <p:cNvSpPr/>
            <p:nvPr/>
          </p:nvSpPr>
          <p:spPr bwMode="auto">
            <a:xfrm>
              <a:off x="5168900" y="3582988"/>
              <a:ext cx="111125" cy="103188"/>
            </a:xfrm>
            <a:custGeom>
              <a:avLst/>
              <a:gdLst>
                <a:gd name="T0" fmla="*/ 10 w 36"/>
                <a:gd name="T1" fmla="*/ 10 h 33"/>
                <a:gd name="T2" fmla="*/ 6 w 36"/>
                <a:gd name="T3" fmla="*/ 31 h 33"/>
                <a:gd name="T4" fmla="*/ 26 w 36"/>
                <a:gd name="T5" fmla="*/ 31 h 33"/>
                <a:gd name="T6" fmla="*/ 29 w 36"/>
                <a:gd name="T7" fmla="*/ 21 h 33"/>
                <a:gd name="T8" fmla="*/ 10 w 36"/>
                <a:gd name="T9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3">
                  <a:moveTo>
                    <a:pt x="10" y="10"/>
                  </a:moveTo>
                  <a:cubicBezTo>
                    <a:pt x="3" y="19"/>
                    <a:pt x="0" y="31"/>
                    <a:pt x="6" y="31"/>
                  </a:cubicBezTo>
                  <a:cubicBezTo>
                    <a:pt x="12" y="32"/>
                    <a:pt x="26" y="31"/>
                    <a:pt x="26" y="31"/>
                  </a:cubicBezTo>
                  <a:cubicBezTo>
                    <a:pt x="36" y="33"/>
                    <a:pt x="35" y="29"/>
                    <a:pt x="29" y="21"/>
                  </a:cubicBezTo>
                  <a:cubicBezTo>
                    <a:pt x="23" y="14"/>
                    <a:pt x="17" y="0"/>
                    <a:pt x="10" y="10"/>
                  </a:cubicBezTo>
                  <a:close/>
                </a:path>
              </a:pathLst>
            </a:custGeom>
            <a:solidFill>
              <a:srgbClr val="BB3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787"/>
            <p:cNvSpPr/>
            <p:nvPr/>
          </p:nvSpPr>
          <p:spPr bwMode="auto">
            <a:xfrm>
              <a:off x="5314950" y="3676650"/>
              <a:ext cx="90488" cy="90488"/>
            </a:xfrm>
            <a:custGeom>
              <a:avLst/>
              <a:gdLst>
                <a:gd name="T0" fmla="*/ 2 w 29"/>
                <a:gd name="T1" fmla="*/ 7 h 29"/>
                <a:gd name="T2" fmla="*/ 10 w 29"/>
                <a:gd name="T3" fmla="*/ 20 h 29"/>
                <a:gd name="T4" fmla="*/ 24 w 29"/>
                <a:gd name="T5" fmla="*/ 27 h 29"/>
                <a:gd name="T6" fmla="*/ 25 w 29"/>
                <a:gd name="T7" fmla="*/ 4 h 29"/>
                <a:gd name="T8" fmla="*/ 2 w 29"/>
                <a:gd name="T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" y="7"/>
                  </a:moveTo>
                  <a:cubicBezTo>
                    <a:pt x="0" y="11"/>
                    <a:pt x="10" y="20"/>
                    <a:pt x="10" y="20"/>
                  </a:cubicBezTo>
                  <a:cubicBezTo>
                    <a:pt x="10" y="20"/>
                    <a:pt x="20" y="29"/>
                    <a:pt x="24" y="27"/>
                  </a:cubicBezTo>
                  <a:cubicBezTo>
                    <a:pt x="28" y="25"/>
                    <a:pt x="29" y="8"/>
                    <a:pt x="25" y="4"/>
                  </a:cubicBezTo>
                  <a:cubicBezTo>
                    <a:pt x="21" y="0"/>
                    <a:pt x="4" y="3"/>
                    <a:pt x="2" y="7"/>
                  </a:cubicBezTo>
                  <a:close/>
                </a:path>
              </a:pathLst>
            </a:custGeom>
            <a:solidFill>
              <a:srgbClr val="E8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788"/>
            <p:cNvSpPr/>
            <p:nvPr/>
          </p:nvSpPr>
          <p:spPr bwMode="auto">
            <a:xfrm>
              <a:off x="5175250" y="3605213"/>
              <a:ext cx="65088" cy="77788"/>
            </a:xfrm>
            <a:custGeom>
              <a:avLst/>
              <a:gdLst>
                <a:gd name="T0" fmla="*/ 7 w 21"/>
                <a:gd name="T1" fmla="*/ 5 h 25"/>
                <a:gd name="T2" fmla="*/ 2 w 21"/>
                <a:gd name="T3" fmla="*/ 21 h 25"/>
                <a:gd name="T4" fmla="*/ 17 w 21"/>
                <a:gd name="T5" fmla="*/ 20 h 25"/>
                <a:gd name="T6" fmla="*/ 13 w 21"/>
                <a:gd name="T7" fmla="*/ 1 h 25"/>
                <a:gd name="T8" fmla="*/ 7 w 21"/>
                <a:gd name="T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5">
                  <a:moveTo>
                    <a:pt x="7" y="5"/>
                  </a:moveTo>
                  <a:cubicBezTo>
                    <a:pt x="7" y="5"/>
                    <a:pt x="0" y="18"/>
                    <a:pt x="2" y="21"/>
                  </a:cubicBezTo>
                  <a:cubicBezTo>
                    <a:pt x="4" y="25"/>
                    <a:pt x="12" y="21"/>
                    <a:pt x="17" y="20"/>
                  </a:cubicBezTo>
                  <a:cubicBezTo>
                    <a:pt x="21" y="20"/>
                    <a:pt x="17" y="1"/>
                    <a:pt x="13" y="1"/>
                  </a:cubicBezTo>
                  <a:cubicBezTo>
                    <a:pt x="9" y="0"/>
                    <a:pt x="9" y="3"/>
                    <a:pt x="7" y="5"/>
                  </a:cubicBezTo>
                  <a:close/>
                </a:path>
              </a:pathLst>
            </a:custGeom>
            <a:solidFill>
              <a:srgbClr val="BF4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789"/>
            <p:cNvSpPr/>
            <p:nvPr/>
          </p:nvSpPr>
          <p:spPr bwMode="auto">
            <a:xfrm>
              <a:off x="5410200" y="3838575"/>
              <a:ext cx="74613" cy="68263"/>
            </a:xfrm>
            <a:custGeom>
              <a:avLst/>
              <a:gdLst>
                <a:gd name="T0" fmla="*/ 4 w 24"/>
                <a:gd name="T1" fmla="*/ 5 h 22"/>
                <a:gd name="T2" fmla="*/ 4 w 24"/>
                <a:gd name="T3" fmla="*/ 20 h 22"/>
                <a:gd name="T4" fmla="*/ 20 w 24"/>
                <a:gd name="T5" fmla="*/ 14 h 22"/>
                <a:gd name="T6" fmla="*/ 24 w 24"/>
                <a:gd name="T7" fmla="*/ 8 h 22"/>
                <a:gd name="T8" fmla="*/ 4 w 24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2">
                  <a:moveTo>
                    <a:pt x="4" y="5"/>
                  </a:moveTo>
                  <a:cubicBezTo>
                    <a:pt x="3" y="10"/>
                    <a:pt x="0" y="18"/>
                    <a:pt x="4" y="20"/>
                  </a:cubicBezTo>
                  <a:cubicBezTo>
                    <a:pt x="7" y="22"/>
                    <a:pt x="20" y="14"/>
                    <a:pt x="20" y="14"/>
                  </a:cubicBezTo>
                  <a:cubicBezTo>
                    <a:pt x="22" y="12"/>
                    <a:pt x="24" y="12"/>
                    <a:pt x="24" y="8"/>
                  </a:cubicBezTo>
                  <a:cubicBezTo>
                    <a:pt x="23" y="4"/>
                    <a:pt x="4" y="0"/>
                    <a:pt x="4" y="5"/>
                  </a:cubicBezTo>
                  <a:close/>
                </a:path>
              </a:pathLst>
            </a:custGeom>
            <a:solidFill>
              <a:srgbClr val="BF4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790"/>
            <p:cNvSpPr/>
            <p:nvPr/>
          </p:nvSpPr>
          <p:spPr bwMode="auto">
            <a:xfrm>
              <a:off x="5126038" y="3940175"/>
              <a:ext cx="157163" cy="306388"/>
            </a:xfrm>
            <a:custGeom>
              <a:avLst/>
              <a:gdLst>
                <a:gd name="T0" fmla="*/ 0 w 51"/>
                <a:gd name="T1" fmla="*/ 95 h 99"/>
                <a:gd name="T2" fmla="*/ 13 w 51"/>
                <a:gd name="T3" fmla="*/ 99 h 99"/>
                <a:gd name="T4" fmla="*/ 26 w 51"/>
                <a:gd name="T5" fmla="*/ 95 h 99"/>
                <a:gd name="T6" fmla="*/ 47 w 51"/>
                <a:gd name="T7" fmla="*/ 1 h 99"/>
                <a:gd name="T8" fmla="*/ 0 w 51"/>
                <a:gd name="T9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9">
                  <a:moveTo>
                    <a:pt x="0" y="95"/>
                  </a:moveTo>
                  <a:cubicBezTo>
                    <a:pt x="1" y="99"/>
                    <a:pt x="7" y="99"/>
                    <a:pt x="13" y="99"/>
                  </a:cubicBezTo>
                  <a:cubicBezTo>
                    <a:pt x="18" y="99"/>
                    <a:pt x="23" y="99"/>
                    <a:pt x="26" y="95"/>
                  </a:cubicBezTo>
                  <a:cubicBezTo>
                    <a:pt x="33" y="85"/>
                    <a:pt x="51" y="1"/>
                    <a:pt x="47" y="1"/>
                  </a:cubicBezTo>
                  <a:cubicBezTo>
                    <a:pt x="44" y="0"/>
                    <a:pt x="0" y="92"/>
                    <a:pt x="0" y="95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791"/>
            <p:cNvSpPr/>
            <p:nvPr/>
          </p:nvSpPr>
          <p:spPr bwMode="auto">
            <a:xfrm>
              <a:off x="5289550" y="3927475"/>
              <a:ext cx="90488" cy="301625"/>
            </a:xfrm>
            <a:custGeom>
              <a:avLst/>
              <a:gdLst>
                <a:gd name="T0" fmla="*/ 16 w 29"/>
                <a:gd name="T1" fmla="*/ 5 h 97"/>
                <a:gd name="T2" fmla="*/ 3 w 29"/>
                <a:gd name="T3" fmla="*/ 95 h 97"/>
                <a:gd name="T4" fmla="*/ 23 w 29"/>
                <a:gd name="T5" fmla="*/ 87 h 97"/>
                <a:gd name="T6" fmla="*/ 18 w 29"/>
                <a:gd name="T7" fmla="*/ 2 h 97"/>
                <a:gd name="T8" fmla="*/ 16 w 29"/>
                <a:gd name="T9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7">
                  <a:moveTo>
                    <a:pt x="16" y="5"/>
                  </a:moveTo>
                  <a:cubicBezTo>
                    <a:pt x="16" y="5"/>
                    <a:pt x="0" y="94"/>
                    <a:pt x="3" y="95"/>
                  </a:cubicBezTo>
                  <a:cubicBezTo>
                    <a:pt x="6" y="97"/>
                    <a:pt x="18" y="93"/>
                    <a:pt x="23" y="87"/>
                  </a:cubicBezTo>
                  <a:cubicBezTo>
                    <a:pt x="29" y="81"/>
                    <a:pt x="20" y="4"/>
                    <a:pt x="18" y="2"/>
                  </a:cubicBezTo>
                  <a:cubicBezTo>
                    <a:pt x="17" y="0"/>
                    <a:pt x="16" y="2"/>
                    <a:pt x="16" y="5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792"/>
            <p:cNvSpPr/>
            <p:nvPr/>
          </p:nvSpPr>
          <p:spPr bwMode="auto">
            <a:xfrm>
              <a:off x="4843463" y="3810000"/>
              <a:ext cx="303213" cy="173038"/>
            </a:xfrm>
            <a:custGeom>
              <a:avLst/>
              <a:gdLst>
                <a:gd name="T0" fmla="*/ 1 w 98"/>
                <a:gd name="T1" fmla="*/ 43 h 56"/>
                <a:gd name="T2" fmla="*/ 6 w 98"/>
                <a:gd name="T3" fmla="*/ 56 h 56"/>
                <a:gd name="T4" fmla="*/ 98 w 98"/>
                <a:gd name="T5" fmla="*/ 4 h 56"/>
                <a:gd name="T6" fmla="*/ 5 w 98"/>
                <a:gd name="T7" fmla="*/ 31 h 56"/>
                <a:gd name="T8" fmla="*/ 1 w 98"/>
                <a:gd name="T9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6">
                  <a:moveTo>
                    <a:pt x="1" y="43"/>
                  </a:moveTo>
                  <a:cubicBezTo>
                    <a:pt x="2" y="49"/>
                    <a:pt x="2" y="55"/>
                    <a:pt x="6" y="56"/>
                  </a:cubicBezTo>
                  <a:cubicBezTo>
                    <a:pt x="9" y="56"/>
                    <a:pt x="98" y="8"/>
                    <a:pt x="98" y="4"/>
                  </a:cubicBezTo>
                  <a:cubicBezTo>
                    <a:pt x="97" y="0"/>
                    <a:pt x="15" y="23"/>
                    <a:pt x="5" y="31"/>
                  </a:cubicBezTo>
                  <a:cubicBezTo>
                    <a:pt x="0" y="34"/>
                    <a:pt x="1" y="39"/>
                    <a:pt x="1" y="43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793"/>
            <p:cNvSpPr/>
            <p:nvPr/>
          </p:nvSpPr>
          <p:spPr bwMode="auto">
            <a:xfrm>
              <a:off x="4859338" y="3725863"/>
              <a:ext cx="296863" cy="93663"/>
            </a:xfrm>
            <a:custGeom>
              <a:avLst/>
              <a:gdLst>
                <a:gd name="T0" fmla="*/ 9 w 96"/>
                <a:gd name="T1" fmla="*/ 6 h 30"/>
                <a:gd name="T2" fmla="*/ 2 w 96"/>
                <a:gd name="T3" fmla="*/ 27 h 30"/>
                <a:gd name="T4" fmla="*/ 92 w 96"/>
                <a:gd name="T5" fmla="*/ 10 h 30"/>
                <a:gd name="T6" fmla="*/ 94 w 96"/>
                <a:gd name="T7" fmla="*/ 7 h 30"/>
                <a:gd name="T8" fmla="*/ 9 w 96"/>
                <a:gd name="T9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0">
                  <a:moveTo>
                    <a:pt x="9" y="6"/>
                  </a:moveTo>
                  <a:cubicBezTo>
                    <a:pt x="3" y="12"/>
                    <a:pt x="0" y="25"/>
                    <a:pt x="2" y="27"/>
                  </a:cubicBezTo>
                  <a:cubicBezTo>
                    <a:pt x="4" y="30"/>
                    <a:pt x="92" y="10"/>
                    <a:pt x="92" y="10"/>
                  </a:cubicBezTo>
                  <a:cubicBezTo>
                    <a:pt x="94" y="9"/>
                    <a:pt x="96" y="8"/>
                    <a:pt x="94" y="7"/>
                  </a:cubicBezTo>
                  <a:cubicBezTo>
                    <a:pt x="92" y="6"/>
                    <a:pt x="15" y="0"/>
                    <a:pt x="9" y="6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794"/>
            <p:cNvSpPr/>
            <p:nvPr/>
          </p:nvSpPr>
          <p:spPr bwMode="auto">
            <a:xfrm>
              <a:off x="4914900" y="3871913"/>
              <a:ext cx="300038" cy="315913"/>
            </a:xfrm>
            <a:custGeom>
              <a:avLst/>
              <a:gdLst>
                <a:gd name="T0" fmla="*/ 0 w 97"/>
                <a:gd name="T1" fmla="*/ 70 h 102"/>
                <a:gd name="T2" fmla="*/ 14 w 97"/>
                <a:gd name="T3" fmla="*/ 92 h 102"/>
                <a:gd name="T4" fmla="*/ 97 w 97"/>
                <a:gd name="T5" fmla="*/ 3 h 102"/>
                <a:gd name="T6" fmla="*/ 0 w 97"/>
                <a:gd name="T7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102">
                  <a:moveTo>
                    <a:pt x="0" y="70"/>
                  </a:moveTo>
                  <a:cubicBezTo>
                    <a:pt x="0" y="70"/>
                    <a:pt x="1" y="82"/>
                    <a:pt x="14" y="92"/>
                  </a:cubicBezTo>
                  <a:cubicBezTo>
                    <a:pt x="27" y="102"/>
                    <a:pt x="97" y="5"/>
                    <a:pt x="97" y="3"/>
                  </a:cubicBezTo>
                  <a:cubicBezTo>
                    <a:pt x="96" y="0"/>
                    <a:pt x="9" y="52"/>
                    <a:pt x="0" y="70"/>
                  </a:cubicBezTo>
                  <a:close/>
                </a:path>
              </a:pathLst>
            </a:custGeom>
            <a:solidFill>
              <a:srgbClr val="EC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795"/>
            <p:cNvSpPr/>
            <p:nvPr/>
          </p:nvSpPr>
          <p:spPr bwMode="auto">
            <a:xfrm>
              <a:off x="4945063" y="4098925"/>
              <a:ext cx="22225" cy="20638"/>
            </a:xfrm>
            <a:custGeom>
              <a:avLst/>
              <a:gdLst>
                <a:gd name="T0" fmla="*/ 1 w 7"/>
                <a:gd name="T1" fmla="*/ 1 h 7"/>
                <a:gd name="T2" fmla="*/ 2 w 7"/>
                <a:gd name="T3" fmla="*/ 6 h 7"/>
                <a:gd name="T4" fmla="*/ 6 w 7"/>
                <a:gd name="T5" fmla="*/ 6 h 7"/>
                <a:gd name="T6" fmla="*/ 6 w 7"/>
                <a:gd name="T7" fmla="*/ 1 h 7"/>
                <a:gd name="T8" fmla="*/ 1 w 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1"/>
                  </a:moveTo>
                  <a:cubicBezTo>
                    <a:pt x="0" y="3"/>
                    <a:pt x="0" y="5"/>
                    <a:pt x="2" y="6"/>
                  </a:cubicBezTo>
                  <a:cubicBezTo>
                    <a:pt x="3" y="7"/>
                    <a:pt x="5" y="7"/>
                    <a:pt x="6" y="6"/>
                  </a:cubicBezTo>
                  <a:cubicBezTo>
                    <a:pt x="7" y="4"/>
                    <a:pt x="7" y="3"/>
                    <a:pt x="6" y="1"/>
                  </a:cubicBezTo>
                  <a:cubicBezTo>
                    <a:pt x="4" y="0"/>
                    <a:pt x="3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796"/>
            <p:cNvSpPr/>
            <p:nvPr/>
          </p:nvSpPr>
          <p:spPr bwMode="auto">
            <a:xfrm>
              <a:off x="4964113" y="4073525"/>
              <a:ext cx="9525" cy="9525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3 h 3"/>
                <a:gd name="T4" fmla="*/ 3 w 3"/>
                <a:gd name="T5" fmla="*/ 3 h 3"/>
                <a:gd name="T6" fmla="*/ 3 w 3"/>
                <a:gd name="T7" fmla="*/ 0 h 3"/>
                <a:gd name="T8" fmla="*/ 1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4138213" y="3714015"/>
            <a:ext cx="1163242" cy="501429"/>
            <a:chOff x="2901950" y="4981575"/>
            <a:chExt cx="982663" cy="484188"/>
          </a:xfrm>
        </p:grpSpPr>
        <p:sp>
          <p:nvSpPr>
            <p:cNvPr id="114" name="Freeform 1797"/>
            <p:cNvSpPr/>
            <p:nvPr/>
          </p:nvSpPr>
          <p:spPr bwMode="auto">
            <a:xfrm>
              <a:off x="3149600" y="5295900"/>
              <a:ext cx="298450" cy="71438"/>
            </a:xfrm>
            <a:custGeom>
              <a:avLst/>
              <a:gdLst>
                <a:gd name="T0" fmla="*/ 7 w 96"/>
                <a:gd name="T1" fmla="*/ 6 h 23"/>
                <a:gd name="T2" fmla="*/ 26 w 96"/>
                <a:gd name="T3" fmla="*/ 9 h 23"/>
                <a:gd name="T4" fmla="*/ 50 w 96"/>
                <a:gd name="T5" fmla="*/ 16 h 23"/>
                <a:gd name="T6" fmla="*/ 71 w 96"/>
                <a:gd name="T7" fmla="*/ 13 h 23"/>
                <a:gd name="T8" fmla="*/ 91 w 96"/>
                <a:gd name="T9" fmla="*/ 22 h 23"/>
                <a:gd name="T10" fmla="*/ 96 w 96"/>
                <a:gd name="T11" fmla="*/ 4 h 23"/>
                <a:gd name="T12" fmla="*/ 11 w 96"/>
                <a:gd name="T13" fmla="*/ 1 h 23"/>
                <a:gd name="T14" fmla="*/ 7 w 96"/>
                <a:gd name="T15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3">
                  <a:moveTo>
                    <a:pt x="7" y="6"/>
                  </a:moveTo>
                  <a:cubicBezTo>
                    <a:pt x="10" y="7"/>
                    <a:pt x="17" y="5"/>
                    <a:pt x="26" y="9"/>
                  </a:cubicBezTo>
                  <a:cubicBezTo>
                    <a:pt x="34" y="14"/>
                    <a:pt x="39" y="16"/>
                    <a:pt x="50" y="16"/>
                  </a:cubicBezTo>
                  <a:cubicBezTo>
                    <a:pt x="60" y="16"/>
                    <a:pt x="63" y="12"/>
                    <a:pt x="71" y="13"/>
                  </a:cubicBezTo>
                  <a:cubicBezTo>
                    <a:pt x="79" y="14"/>
                    <a:pt x="86" y="23"/>
                    <a:pt x="91" y="22"/>
                  </a:cubicBezTo>
                  <a:cubicBezTo>
                    <a:pt x="96" y="21"/>
                    <a:pt x="96" y="4"/>
                    <a:pt x="96" y="4"/>
                  </a:cubicBezTo>
                  <a:cubicBezTo>
                    <a:pt x="94" y="3"/>
                    <a:pt x="23" y="1"/>
                    <a:pt x="11" y="1"/>
                  </a:cubicBezTo>
                  <a:cubicBezTo>
                    <a:pt x="0" y="0"/>
                    <a:pt x="5" y="4"/>
                    <a:pt x="7" y="6"/>
                  </a:cubicBezTo>
                  <a:close/>
                </a:path>
              </a:pathLst>
            </a:custGeom>
            <a:solidFill>
              <a:srgbClr val="0E2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798"/>
            <p:cNvSpPr/>
            <p:nvPr/>
          </p:nvSpPr>
          <p:spPr bwMode="auto">
            <a:xfrm>
              <a:off x="3184525" y="5299075"/>
              <a:ext cx="260350" cy="46038"/>
            </a:xfrm>
            <a:custGeom>
              <a:avLst/>
              <a:gdLst>
                <a:gd name="T0" fmla="*/ 83 w 84"/>
                <a:gd name="T1" fmla="*/ 12 h 15"/>
                <a:gd name="T2" fmla="*/ 84 w 84"/>
                <a:gd name="T3" fmla="*/ 4 h 15"/>
                <a:gd name="T4" fmla="*/ 2 w 84"/>
                <a:gd name="T5" fmla="*/ 2 h 15"/>
                <a:gd name="T6" fmla="*/ 7 w 84"/>
                <a:gd name="T7" fmla="*/ 4 h 15"/>
                <a:gd name="T8" fmla="*/ 11 w 84"/>
                <a:gd name="T9" fmla="*/ 5 h 15"/>
                <a:gd name="T10" fmla="*/ 15 w 84"/>
                <a:gd name="T11" fmla="*/ 6 h 15"/>
                <a:gd name="T12" fmla="*/ 19 w 84"/>
                <a:gd name="T13" fmla="*/ 6 h 15"/>
                <a:gd name="T14" fmla="*/ 23 w 84"/>
                <a:gd name="T15" fmla="*/ 7 h 15"/>
                <a:gd name="T16" fmla="*/ 28 w 84"/>
                <a:gd name="T17" fmla="*/ 8 h 15"/>
                <a:gd name="T18" fmla="*/ 31 w 84"/>
                <a:gd name="T19" fmla="*/ 7 h 15"/>
                <a:gd name="T20" fmla="*/ 34 w 84"/>
                <a:gd name="T21" fmla="*/ 7 h 15"/>
                <a:gd name="T22" fmla="*/ 36 w 84"/>
                <a:gd name="T23" fmla="*/ 8 h 15"/>
                <a:gd name="T24" fmla="*/ 40 w 84"/>
                <a:gd name="T25" fmla="*/ 7 h 15"/>
                <a:gd name="T26" fmla="*/ 40 w 84"/>
                <a:gd name="T27" fmla="*/ 11 h 15"/>
                <a:gd name="T28" fmla="*/ 47 w 84"/>
                <a:gd name="T29" fmla="*/ 7 h 15"/>
                <a:gd name="T30" fmla="*/ 50 w 84"/>
                <a:gd name="T31" fmla="*/ 7 h 15"/>
                <a:gd name="T32" fmla="*/ 55 w 84"/>
                <a:gd name="T33" fmla="*/ 7 h 15"/>
                <a:gd name="T34" fmla="*/ 59 w 84"/>
                <a:gd name="T35" fmla="*/ 7 h 15"/>
                <a:gd name="T36" fmla="*/ 63 w 84"/>
                <a:gd name="T37" fmla="*/ 8 h 15"/>
                <a:gd name="T38" fmla="*/ 66 w 84"/>
                <a:gd name="T39" fmla="*/ 8 h 15"/>
                <a:gd name="T40" fmla="*/ 68 w 84"/>
                <a:gd name="T41" fmla="*/ 8 h 15"/>
                <a:gd name="T42" fmla="*/ 72 w 84"/>
                <a:gd name="T43" fmla="*/ 8 h 15"/>
                <a:gd name="T44" fmla="*/ 75 w 84"/>
                <a:gd name="T45" fmla="*/ 9 h 15"/>
                <a:gd name="T46" fmla="*/ 80 w 84"/>
                <a:gd name="T47" fmla="*/ 8 h 15"/>
                <a:gd name="T48" fmla="*/ 82 w 84"/>
                <a:gd name="T49" fmla="*/ 11 h 15"/>
                <a:gd name="T50" fmla="*/ 83 w 84"/>
                <a:gd name="T5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" h="15">
                  <a:moveTo>
                    <a:pt x="83" y="12"/>
                  </a:moveTo>
                  <a:cubicBezTo>
                    <a:pt x="84" y="10"/>
                    <a:pt x="84" y="4"/>
                    <a:pt x="84" y="4"/>
                  </a:cubicBezTo>
                  <a:cubicBezTo>
                    <a:pt x="84" y="4"/>
                    <a:pt x="5" y="0"/>
                    <a:pt x="2" y="2"/>
                  </a:cubicBezTo>
                  <a:cubicBezTo>
                    <a:pt x="0" y="3"/>
                    <a:pt x="6" y="5"/>
                    <a:pt x="7" y="4"/>
                  </a:cubicBezTo>
                  <a:cubicBezTo>
                    <a:pt x="8" y="4"/>
                    <a:pt x="10" y="4"/>
                    <a:pt x="11" y="5"/>
                  </a:cubicBezTo>
                  <a:cubicBezTo>
                    <a:pt x="13" y="6"/>
                    <a:pt x="14" y="6"/>
                    <a:pt x="15" y="6"/>
                  </a:cubicBezTo>
                  <a:cubicBezTo>
                    <a:pt x="17" y="6"/>
                    <a:pt x="18" y="5"/>
                    <a:pt x="19" y="6"/>
                  </a:cubicBezTo>
                  <a:cubicBezTo>
                    <a:pt x="21" y="7"/>
                    <a:pt x="23" y="9"/>
                    <a:pt x="23" y="7"/>
                  </a:cubicBezTo>
                  <a:cubicBezTo>
                    <a:pt x="23" y="4"/>
                    <a:pt x="28" y="6"/>
                    <a:pt x="28" y="8"/>
                  </a:cubicBezTo>
                  <a:cubicBezTo>
                    <a:pt x="28" y="10"/>
                    <a:pt x="29" y="10"/>
                    <a:pt x="31" y="7"/>
                  </a:cubicBezTo>
                  <a:cubicBezTo>
                    <a:pt x="33" y="4"/>
                    <a:pt x="35" y="5"/>
                    <a:pt x="34" y="7"/>
                  </a:cubicBezTo>
                  <a:cubicBezTo>
                    <a:pt x="34" y="9"/>
                    <a:pt x="35" y="11"/>
                    <a:pt x="36" y="8"/>
                  </a:cubicBezTo>
                  <a:cubicBezTo>
                    <a:pt x="36" y="5"/>
                    <a:pt x="42" y="5"/>
                    <a:pt x="40" y="7"/>
                  </a:cubicBezTo>
                  <a:cubicBezTo>
                    <a:pt x="38" y="9"/>
                    <a:pt x="38" y="14"/>
                    <a:pt x="40" y="11"/>
                  </a:cubicBezTo>
                  <a:cubicBezTo>
                    <a:pt x="42" y="8"/>
                    <a:pt x="48" y="6"/>
                    <a:pt x="47" y="7"/>
                  </a:cubicBezTo>
                  <a:cubicBezTo>
                    <a:pt x="47" y="7"/>
                    <a:pt x="47" y="10"/>
                    <a:pt x="50" y="7"/>
                  </a:cubicBezTo>
                  <a:cubicBezTo>
                    <a:pt x="52" y="4"/>
                    <a:pt x="54" y="6"/>
                    <a:pt x="55" y="7"/>
                  </a:cubicBezTo>
                  <a:cubicBezTo>
                    <a:pt x="56" y="9"/>
                    <a:pt x="59" y="9"/>
                    <a:pt x="59" y="7"/>
                  </a:cubicBezTo>
                  <a:cubicBezTo>
                    <a:pt x="60" y="6"/>
                    <a:pt x="62" y="6"/>
                    <a:pt x="63" y="8"/>
                  </a:cubicBezTo>
                  <a:cubicBezTo>
                    <a:pt x="64" y="9"/>
                    <a:pt x="66" y="9"/>
                    <a:pt x="66" y="8"/>
                  </a:cubicBezTo>
                  <a:cubicBezTo>
                    <a:pt x="67" y="7"/>
                    <a:pt x="67" y="6"/>
                    <a:pt x="68" y="8"/>
                  </a:cubicBezTo>
                  <a:cubicBezTo>
                    <a:pt x="68" y="10"/>
                    <a:pt x="71" y="11"/>
                    <a:pt x="72" y="8"/>
                  </a:cubicBezTo>
                  <a:cubicBezTo>
                    <a:pt x="73" y="6"/>
                    <a:pt x="74" y="7"/>
                    <a:pt x="75" y="9"/>
                  </a:cubicBezTo>
                  <a:cubicBezTo>
                    <a:pt x="76" y="11"/>
                    <a:pt x="78" y="11"/>
                    <a:pt x="80" y="8"/>
                  </a:cubicBezTo>
                  <a:cubicBezTo>
                    <a:pt x="82" y="6"/>
                    <a:pt x="82" y="8"/>
                    <a:pt x="82" y="11"/>
                  </a:cubicBezTo>
                  <a:cubicBezTo>
                    <a:pt x="82" y="13"/>
                    <a:pt x="82" y="15"/>
                    <a:pt x="83" y="12"/>
                  </a:cubicBezTo>
                  <a:close/>
                </a:path>
              </a:pathLst>
            </a:custGeom>
            <a:solidFill>
              <a:srgbClr val="072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799"/>
            <p:cNvSpPr/>
            <p:nvPr/>
          </p:nvSpPr>
          <p:spPr bwMode="auto">
            <a:xfrm>
              <a:off x="3556000" y="5310188"/>
              <a:ext cx="106363" cy="155575"/>
            </a:xfrm>
            <a:custGeom>
              <a:avLst/>
              <a:gdLst>
                <a:gd name="T0" fmla="*/ 1 w 34"/>
                <a:gd name="T1" fmla="*/ 46 h 50"/>
                <a:gd name="T2" fmla="*/ 27 w 34"/>
                <a:gd name="T3" fmla="*/ 31 h 50"/>
                <a:gd name="T4" fmla="*/ 31 w 34"/>
                <a:gd name="T5" fmla="*/ 8 h 50"/>
                <a:gd name="T6" fmla="*/ 7 w 34"/>
                <a:gd name="T7" fmla="*/ 4 h 50"/>
                <a:gd name="T8" fmla="*/ 10 w 34"/>
                <a:gd name="T9" fmla="*/ 26 h 50"/>
                <a:gd name="T10" fmla="*/ 1 w 34"/>
                <a:gd name="T11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0">
                  <a:moveTo>
                    <a:pt x="1" y="46"/>
                  </a:moveTo>
                  <a:cubicBezTo>
                    <a:pt x="2" y="50"/>
                    <a:pt x="19" y="43"/>
                    <a:pt x="27" y="31"/>
                  </a:cubicBezTo>
                  <a:cubicBezTo>
                    <a:pt x="34" y="20"/>
                    <a:pt x="31" y="8"/>
                    <a:pt x="31" y="8"/>
                  </a:cubicBezTo>
                  <a:cubicBezTo>
                    <a:pt x="31" y="8"/>
                    <a:pt x="7" y="0"/>
                    <a:pt x="7" y="4"/>
                  </a:cubicBezTo>
                  <a:cubicBezTo>
                    <a:pt x="7" y="8"/>
                    <a:pt x="12" y="18"/>
                    <a:pt x="10" y="26"/>
                  </a:cubicBezTo>
                  <a:cubicBezTo>
                    <a:pt x="8" y="35"/>
                    <a:pt x="0" y="42"/>
                    <a:pt x="1" y="46"/>
                  </a:cubicBezTo>
                  <a:close/>
                </a:path>
              </a:pathLst>
            </a:custGeom>
            <a:solidFill>
              <a:srgbClr val="0E2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800"/>
            <p:cNvSpPr/>
            <p:nvPr/>
          </p:nvSpPr>
          <p:spPr bwMode="auto">
            <a:xfrm>
              <a:off x="3575050" y="5319713"/>
              <a:ext cx="84138" cy="100013"/>
            </a:xfrm>
            <a:custGeom>
              <a:avLst/>
              <a:gdLst>
                <a:gd name="T0" fmla="*/ 21 w 27"/>
                <a:gd name="T1" fmla="*/ 25 h 32"/>
                <a:gd name="T2" fmla="*/ 25 w 27"/>
                <a:gd name="T3" fmla="*/ 6 h 32"/>
                <a:gd name="T4" fmla="*/ 3 w 27"/>
                <a:gd name="T5" fmla="*/ 1 h 32"/>
                <a:gd name="T6" fmla="*/ 5 w 27"/>
                <a:gd name="T7" fmla="*/ 7 h 32"/>
                <a:gd name="T8" fmla="*/ 8 w 27"/>
                <a:gd name="T9" fmla="*/ 11 h 32"/>
                <a:gd name="T10" fmla="*/ 10 w 27"/>
                <a:gd name="T11" fmla="*/ 8 h 32"/>
                <a:gd name="T12" fmla="*/ 12 w 27"/>
                <a:gd name="T13" fmla="*/ 19 h 32"/>
                <a:gd name="T14" fmla="*/ 14 w 27"/>
                <a:gd name="T15" fmla="*/ 13 h 32"/>
                <a:gd name="T16" fmla="*/ 15 w 27"/>
                <a:gd name="T17" fmla="*/ 21 h 32"/>
                <a:gd name="T18" fmla="*/ 18 w 27"/>
                <a:gd name="T19" fmla="*/ 15 h 32"/>
                <a:gd name="T20" fmla="*/ 21 w 27"/>
                <a:gd name="T21" fmla="*/ 16 h 32"/>
                <a:gd name="T22" fmla="*/ 21 w 27"/>
                <a:gd name="T23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32">
                  <a:moveTo>
                    <a:pt x="21" y="25"/>
                  </a:moveTo>
                  <a:cubicBezTo>
                    <a:pt x="27" y="18"/>
                    <a:pt x="25" y="6"/>
                    <a:pt x="25" y="6"/>
                  </a:cubicBezTo>
                  <a:cubicBezTo>
                    <a:pt x="25" y="6"/>
                    <a:pt x="5" y="0"/>
                    <a:pt x="3" y="1"/>
                  </a:cubicBezTo>
                  <a:cubicBezTo>
                    <a:pt x="0" y="3"/>
                    <a:pt x="4" y="5"/>
                    <a:pt x="5" y="7"/>
                  </a:cubicBezTo>
                  <a:cubicBezTo>
                    <a:pt x="7" y="9"/>
                    <a:pt x="7" y="13"/>
                    <a:pt x="8" y="11"/>
                  </a:cubicBezTo>
                  <a:cubicBezTo>
                    <a:pt x="9" y="9"/>
                    <a:pt x="8" y="7"/>
                    <a:pt x="10" y="8"/>
                  </a:cubicBezTo>
                  <a:cubicBezTo>
                    <a:pt x="12" y="10"/>
                    <a:pt x="12" y="19"/>
                    <a:pt x="12" y="19"/>
                  </a:cubicBezTo>
                  <a:cubicBezTo>
                    <a:pt x="13" y="19"/>
                    <a:pt x="12" y="12"/>
                    <a:pt x="14" y="13"/>
                  </a:cubicBezTo>
                  <a:cubicBezTo>
                    <a:pt x="16" y="13"/>
                    <a:pt x="15" y="18"/>
                    <a:pt x="15" y="21"/>
                  </a:cubicBezTo>
                  <a:cubicBezTo>
                    <a:pt x="15" y="23"/>
                    <a:pt x="17" y="19"/>
                    <a:pt x="18" y="15"/>
                  </a:cubicBezTo>
                  <a:cubicBezTo>
                    <a:pt x="19" y="10"/>
                    <a:pt x="21" y="11"/>
                    <a:pt x="21" y="16"/>
                  </a:cubicBezTo>
                  <a:cubicBezTo>
                    <a:pt x="21" y="22"/>
                    <a:pt x="15" y="32"/>
                    <a:pt x="21" y="25"/>
                  </a:cubicBezTo>
                  <a:close/>
                </a:path>
              </a:pathLst>
            </a:custGeom>
            <a:solidFill>
              <a:srgbClr val="072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801"/>
            <p:cNvSpPr/>
            <p:nvPr/>
          </p:nvSpPr>
          <p:spPr bwMode="auto">
            <a:xfrm>
              <a:off x="3094038" y="5059363"/>
              <a:ext cx="784225" cy="292100"/>
            </a:xfrm>
            <a:custGeom>
              <a:avLst/>
              <a:gdLst>
                <a:gd name="T0" fmla="*/ 218 w 253"/>
                <a:gd name="T1" fmla="*/ 2 h 94"/>
                <a:gd name="T2" fmla="*/ 174 w 253"/>
                <a:gd name="T3" fmla="*/ 6 h 94"/>
                <a:gd name="T4" fmla="*/ 82 w 253"/>
                <a:gd name="T5" fmla="*/ 30 h 94"/>
                <a:gd name="T6" fmla="*/ 6 w 253"/>
                <a:gd name="T7" fmla="*/ 53 h 94"/>
                <a:gd name="T8" fmla="*/ 7 w 253"/>
                <a:gd name="T9" fmla="*/ 76 h 94"/>
                <a:gd name="T10" fmla="*/ 49 w 253"/>
                <a:gd name="T11" fmla="*/ 80 h 94"/>
                <a:gd name="T12" fmla="*/ 126 w 253"/>
                <a:gd name="T13" fmla="*/ 84 h 94"/>
                <a:gd name="T14" fmla="*/ 199 w 253"/>
                <a:gd name="T15" fmla="*/ 93 h 94"/>
                <a:gd name="T16" fmla="*/ 236 w 253"/>
                <a:gd name="T17" fmla="*/ 90 h 94"/>
                <a:gd name="T18" fmla="*/ 246 w 253"/>
                <a:gd name="T19" fmla="*/ 78 h 94"/>
                <a:gd name="T20" fmla="*/ 252 w 253"/>
                <a:gd name="T21" fmla="*/ 67 h 94"/>
                <a:gd name="T22" fmla="*/ 249 w 253"/>
                <a:gd name="T23" fmla="*/ 50 h 94"/>
                <a:gd name="T24" fmla="*/ 243 w 253"/>
                <a:gd name="T25" fmla="*/ 17 h 94"/>
                <a:gd name="T26" fmla="*/ 218 w 253"/>
                <a:gd name="T27" fmla="*/ 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3" h="94">
                  <a:moveTo>
                    <a:pt x="218" y="2"/>
                  </a:moveTo>
                  <a:cubicBezTo>
                    <a:pt x="209" y="0"/>
                    <a:pt x="174" y="6"/>
                    <a:pt x="174" y="6"/>
                  </a:cubicBezTo>
                  <a:cubicBezTo>
                    <a:pt x="153" y="8"/>
                    <a:pt x="92" y="26"/>
                    <a:pt x="82" y="30"/>
                  </a:cubicBezTo>
                  <a:cubicBezTo>
                    <a:pt x="72" y="34"/>
                    <a:pt x="13" y="51"/>
                    <a:pt x="6" y="53"/>
                  </a:cubicBezTo>
                  <a:cubicBezTo>
                    <a:pt x="0" y="55"/>
                    <a:pt x="4" y="69"/>
                    <a:pt x="7" y="76"/>
                  </a:cubicBezTo>
                  <a:cubicBezTo>
                    <a:pt x="9" y="84"/>
                    <a:pt x="33" y="79"/>
                    <a:pt x="49" y="80"/>
                  </a:cubicBezTo>
                  <a:cubicBezTo>
                    <a:pt x="66" y="81"/>
                    <a:pt x="108" y="83"/>
                    <a:pt x="126" y="84"/>
                  </a:cubicBezTo>
                  <a:cubicBezTo>
                    <a:pt x="144" y="84"/>
                    <a:pt x="182" y="93"/>
                    <a:pt x="199" y="93"/>
                  </a:cubicBezTo>
                  <a:cubicBezTo>
                    <a:pt x="215" y="94"/>
                    <a:pt x="226" y="93"/>
                    <a:pt x="236" y="90"/>
                  </a:cubicBezTo>
                  <a:cubicBezTo>
                    <a:pt x="247" y="86"/>
                    <a:pt x="241" y="77"/>
                    <a:pt x="246" y="78"/>
                  </a:cubicBezTo>
                  <a:cubicBezTo>
                    <a:pt x="252" y="78"/>
                    <a:pt x="252" y="70"/>
                    <a:pt x="252" y="67"/>
                  </a:cubicBezTo>
                  <a:cubicBezTo>
                    <a:pt x="253" y="64"/>
                    <a:pt x="252" y="55"/>
                    <a:pt x="249" y="50"/>
                  </a:cubicBezTo>
                  <a:cubicBezTo>
                    <a:pt x="247" y="45"/>
                    <a:pt x="246" y="23"/>
                    <a:pt x="243" y="17"/>
                  </a:cubicBezTo>
                  <a:cubicBezTo>
                    <a:pt x="241" y="11"/>
                    <a:pt x="228" y="4"/>
                    <a:pt x="218" y="2"/>
                  </a:cubicBezTo>
                  <a:close/>
                </a:path>
              </a:pathLst>
            </a:custGeom>
            <a:solidFill>
              <a:srgbClr val="0096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802"/>
            <p:cNvSpPr/>
            <p:nvPr/>
          </p:nvSpPr>
          <p:spPr bwMode="auto">
            <a:xfrm>
              <a:off x="3133725" y="4981575"/>
              <a:ext cx="627063" cy="258763"/>
            </a:xfrm>
            <a:custGeom>
              <a:avLst/>
              <a:gdLst>
                <a:gd name="T0" fmla="*/ 159 w 202"/>
                <a:gd name="T1" fmla="*/ 0 h 83"/>
                <a:gd name="T2" fmla="*/ 139 w 202"/>
                <a:gd name="T3" fmla="*/ 7 h 83"/>
                <a:gd name="T4" fmla="*/ 113 w 202"/>
                <a:gd name="T5" fmla="*/ 14 h 83"/>
                <a:gd name="T6" fmla="*/ 86 w 202"/>
                <a:gd name="T7" fmla="*/ 28 h 83"/>
                <a:gd name="T8" fmla="*/ 59 w 202"/>
                <a:gd name="T9" fmla="*/ 42 h 83"/>
                <a:gd name="T10" fmla="*/ 30 w 202"/>
                <a:gd name="T11" fmla="*/ 56 h 83"/>
                <a:gd name="T12" fmla="*/ 13 w 202"/>
                <a:gd name="T13" fmla="*/ 63 h 83"/>
                <a:gd name="T14" fmla="*/ 0 w 202"/>
                <a:gd name="T15" fmla="*/ 75 h 83"/>
                <a:gd name="T16" fmla="*/ 39 w 202"/>
                <a:gd name="T17" fmla="*/ 74 h 83"/>
                <a:gd name="T18" fmla="*/ 163 w 202"/>
                <a:gd name="T19" fmla="*/ 48 h 83"/>
                <a:gd name="T20" fmla="*/ 195 w 202"/>
                <a:gd name="T21" fmla="*/ 29 h 83"/>
                <a:gd name="T22" fmla="*/ 159 w 202"/>
                <a:gd name="T2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83">
                  <a:moveTo>
                    <a:pt x="159" y="0"/>
                  </a:moveTo>
                  <a:cubicBezTo>
                    <a:pt x="152" y="0"/>
                    <a:pt x="145" y="7"/>
                    <a:pt x="139" y="7"/>
                  </a:cubicBezTo>
                  <a:cubicBezTo>
                    <a:pt x="133" y="7"/>
                    <a:pt x="122" y="11"/>
                    <a:pt x="113" y="14"/>
                  </a:cubicBezTo>
                  <a:cubicBezTo>
                    <a:pt x="105" y="18"/>
                    <a:pt x="98" y="25"/>
                    <a:pt x="86" y="28"/>
                  </a:cubicBezTo>
                  <a:cubicBezTo>
                    <a:pt x="74" y="31"/>
                    <a:pt x="72" y="34"/>
                    <a:pt x="59" y="42"/>
                  </a:cubicBezTo>
                  <a:cubicBezTo>
                    <a:pt x="47" y="50"/>
                    <a:pt x="37" y="56"/>
                    <a:pt x="30" y="56"/>
                  </a:cubicBezTo>
                  <a:cubicBezTo>
                    <a:pt x="24" y="56"/>
                    <a:pt x="21" y="61"/>
                    <a:pt x="13" y="63"/>
                  </a:cubicBezTo>
                  <a:cubicBezTo>
                    <a:pt x="4" y="64"/>
                    <a:pt x="1" y="72"/>
                    <a:pt x="0" y="75"/>
                  </a:cubicBezTo>
                  <a:cubicBezTo>
                    <a:pt x="0" y="78"/>
                    <a:pt x="22" y="83"/>
                    <a:pt x="39" y="74"/>
                  </a:cubicBezTo>
                  <a:cubicBezTo>
                    <a:pt x="55" y="66"/>
                    <a:pt x="145" y="54"/>
                    <a:pt x="163" y="48"/>
                  </a:cubicBezTo>
                  <a:cubicBezTo>
                    <a:pt x="180" y="42"/>
                    <a:pt x="202" y="33"/>
                    <a:pt x="195" y="29"/>
                  </a:cubicBezTo>
                  <a:cubicBezTo>
                    <a:pt x="195" y="29"/>
                    <a:pt x="167" y="0"/>
                    <a:pt x="159" y="0"/>
                  </a:cubicBezTo>
                  <a:close/>
                </a:path>
              </a:pathLst>
            </a:custGeom>
            <a:solidFill>
              <a:srgbClr val="F18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803"/>
            <p:cNvSpPr/>
            <p:nvPr/>
          </p:nvSpPr>
          <p:spPr bwMode="auto">
            <a:xfrm>
              <a:off x="3733800" y="5276850"/>
              <a:ext cx="117475" cy="30163"/>
            </a:xfrm>
            <a:custGeom>
              <a:avLst/>
              <a:gdLst>
                <a:gd name="T0" fmla="*/ 7 w 38"/>
                <a:gd name="T1" fmla="*/ 6 h 10"/>
                <a:gd name="T2" fmla="*/ 22 w 38"/>
                <a:gd name="T3" fmla="*/ 5 h 10"/>
                <a:gd name="T4" fmla="*/ 38 w 38"/>
                <a:gd name="T5" fmla="*/ 6 h 10"/>
                <a:gd name="T6" fmla="*/ 14 w 38"/>
                <a:gd name="T7" fmla="*/ 2 h 10"/>
                <a:gd name="T8" fmla="*/ 7 w 38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7" y="6"/>
                  </a:moveTo>
                  <a:cubicBezTo>
                    <a:pt x="11" y="6"/>
                    <a:pt x="14" y="4"/>
                    <a:pt x="22" y="5"/>
                  </a:cubicBezTo>
                  <a:cubicBezTo>
                    <a:pt x="30" y="5"/>
                    <a:pt x="38" y="10"/>
                    <a:pt x="38" y="6"/>
                  </a:cubicBezTo>
                  <a:cubicBezTo>
                    <a:pt x="38" y="6"/>
                    <a:pt x="28" y="0"/>
                    <a:pt x="14" y="2"/>
                  </a:cubicBezTo>
                  <a:cubicBezTo>
                    <a:pt x="0" y="4"/>
                    <a:pt x="3" y="7"/>
                    <a:pt x="7" y="6"/>
                  </a:cubicBezTo>
                  <a:close/>
                </a:path>
              </a:pathLst>
            </a:custGeom>
            <a:solidFill>
              <a:srgbClr val="007A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804"/>
            <p:cNvSpPr/>
            <p:nvPr/>
          </p:nvSpPr>
          <p:spPr bwMode="auto">
            <a:xfrm>
              <a:off x="3565525" y="5202238"/>
              <a:ext cx="123825" cy="96838"/>
            </a:xfrm>
            <a:custGeom>
              <a:avLst/>
              <a:gdLst>
                <a:gd name="T0" fmla="*/ 6 w 40"/>
                <a:gd name="T1" fmla="*/ 29 h 31"/>
                <a:gd name="T2" fmla="*/ 20 w 40"/>
                <a:gd name="T3" fmla="*/ 27 h 31"/>
                <a:gd name="T4" fmla="*/ 34 w 40"/>
                <a:gd name="T5" fmla="*/ 26 h 31"/>
                <a:gd name="T6" fmla="*/ 39 w 40"/>
                <a:gd name="T7" fmla="*/ 18 h 31"/>
                <a:gd name="T8" fmla="*/ 34 w 40"/>
                <a:gd name="T9" fmla="*/ 6 h 31"/>
                <a:gd name="T10" fmla="*/ 6 w 40"/>
                <a:gd name="T11" fmla="*/ 0 h 31"/>
                <a:gd name="T12" fmla="*/ 2 w 40"/>
                <a:gd name="T13" fmla="*/ 8 h 31"/>
                <a:gd name="T14" fmla="*/ 3 w 40"/>
                <a:gd name="T15" fmla="*/ 17 h 31"/>
                <a:gd name="T16" fmla="*/ 5 w 40"/>
                <a:gd name="T17" fmla="*/ 24 h 31"/>
                <a:gd name="T18" fmla="*/ 6 w 40"/>
                <a:gd name="T1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1">
                  <a:moveTo>
                    <a:pt x="6" y="29"/>
                  </a:moveTo>
                  <a:cubicBezTo>
                    <a:pt x="7" y="31"/>
                    <a:pt x="16" y="27"/>
                    <a:pt x="20" y="27"/>
                  </a:cubicBezTo>
                  <a:cubicBezTo>
                    <a:pt x="24" y="26"/>
                    <a:pt x="31" y="26"/>
                    <a:pt x="34" y="26"/>
                  </a:cubicBezTo>
                  <a:cubicBezTo>
                    <a:pt x="38" y="25"/>
                    <a:pt x="38" y="25"/>
                    <a:pt x="39" y="18"/>
                  </a:cubicBezTo>
                  <a:cubicBezTo>
                    <a:pt x="40" y="12"/>
                    <a:pt x="39" y="11"/>
                    <a:pt x="34" y="6"/>
                  </a:cubicBezTo>
                  <a:cubicBezTo>
                    <a:pt x="29" y="1"/>
                    <a:pt x="6" y="0"/>
                    <a:pt x="6" y="0"/>
                  </a:cubicBezTo>
                  <a:cubicBezTo>
                    <a:pt x="0" y="0"/>
                    <a:pt x="1" y="5"/>
                    <a:pt x="2" y="8"/>
                  </a:cubicBezTo>
                  <a:cubicBezTo>
                    <a:pt x="2" y="11"/>
                    <a:pt x="3" y="13"/>
                    <a:pt x="3" y="17"/>
                  </a:cubicBezTo>
                  <a:cubicBezTo>
                    <a:pt x="3" y="20"/>
                    <a:pt x="1" y="24"/>
                    <a:pt x="5" y="24"/>
                  </a:cubicBezTo>
                  <a:cubicBezTo>
                    <a:pt x="9" y="24"/>
                    <a:pt x="4" y="28"/>
                    <a:pt x="6" y="29"/>
                  </a:cubicBezTo>
                  <a:close/>
                </a:path>
              </a:pathLst>
            </a:custGeom>
            <a:solidFill>
              <a:srgbClr val="F18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805"/>
            <p:cNvSpPr/>
            <p:nvPr/>
          </p:nvSpPr>
          <p:spPr bwMode="auto">
            <a:xfrm>
              <a:off x="3581400" y="5214938"/>
              <a:ext cx="104775" cy="74613"/>
            </a:xfrm>
            <a:custGeom>
              <a:avLst/>
              <a:gdLst>
                <a:gd name="T0" fmla="*/ 17 w 34"/>
                <a:gd name="T1" fmla="*/ 18 h 24"/>
                <a:gd name="T2" fmla="*/ 8 w 34"/>
                <a:gd name="T3" fmla="*/ 23 h 24"/>
                <a:gd name="T4" fmla="*/ 33 w 34"/>
                <a:gd name="T5" fmla="*/ 20 h 24"/>
                <a:gd name="T6" fmla="*/ 34 w 34"/>
                <a:gd name="T7" fmla="*/ 13 h 24"/>
                <a:gd name="T8" fmla="*/ 8 w 34"/>
                <a:gd name="T9" fmla="*/ 0 h 24"/>
                <a:gd name="T10" fmla="*/ 18 w 34"/>
                <a:gd name="T11" fmla="*/ 7 h 24"/>
                <a:gd name="T12" fmla="*/ 4 w 34"/>
                <a:gd name="T13" fmla="*/ 6 h 24"/>
                <a:gd name="T14" fmla="*/ 14 w 34"/>
                <a:gd name="T15" fmla="*/ 9 h 24"/>
                <a:gd name="T16" fmla="*/ 11 w 34"/>
                <a:gd name="T17" fmla="*/ 13 h 24"/>
                <a:gd name="T18" fmla="*/ 7 w 34"/>
                <a:gd name="T19" fmla="*/ 16 h 24"/>
                <a:gd name="T20" fmla="*/ 17 w 34"/>
                <a:gd name="T21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24">
                  <a:moveTo>
                    <a:pt x="17" y="18"/>
                  </a:moveTo>
                  <a:cubicBezTo>
                    <a:pt x="10" y="20"/>
                    <a:pt x="4" y="24"/>
                    <a:pt x="8" y="23"/>
                  </a:cubicBezTo>
                  <a:cubicBezTo>
                    <a:pt x="11" y="22"/>
                    <a:pt x="33" y="20"/>
                    <a:pt x="33" y="20"/>
                  </a:cubicBezTo>
                  <a:cubicBezTo>
                    <a:pt x="33" y="20"/>
                    <a:pt x="34" y="17"/>
                    <a:pt x="34" y="13"/>
                  </a:cubicBezTo>
                  <a:cubicBezTo>
                    <a:pt x="34" y="9"/>
                    <a:pt x="8" y="0"/>
                    <a:pt x="8" y="0"/>
                  </a:cubicBezTo>
                  <a:cubicBezTo>
                    <a:pt x="4" y="1"/>
                    <a:pt x="16" y="6"/>
                    <a:pt x="18" y="7"/>
                  </a:cubicBezTo>
                  <a:cubicBezTo>
                    <a:pt x="20" y="9"/>
                    <a:pt x="8" y="4"/>
                    <a:pt x="4" y="6"/>
                  </a:cubicBezTo>
                  <a:cubicBezTo>
                    <a:pt x="0" y="7"/>
                    <a:pt x="9" y="7"/>
                    <a:pt x="14" y="9"/>
                  </a:cubicBezTo>
                  <a:cubicBezTo>
                    <a:pt x="20" y="11"/>
                    <a:pt x="18" y="13"/>
                    <a:pt x="11" y="13"/>
                  </a:cubicBezTo>
                  <a:cubicBezTo>
                    <a:pt x="3" y="12"/>
                    <a:pt x="0" y="16"/>
                    <a:pt x="7" y="16"/>
                  </a:cubicBezTo>
                  <a:cubicBezTo>
                    <a:pt x="13" y="17"/>
                    <a:pt x="24" y="16"/>
                    <a:pt x="17" y="18"/>
                  </a:cubicBezTo>
                  <a:close/>
                </a:path>
              </a:pathLst>
            </a:custGeom>
            <a:solidFill>
              <a:srgbClr val="EB6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806"/>
            <p:cNvSpPr/>
            <p:nvPr/>
          </p:nvSpPr>
          <p:spPr bwMode="auto">
            <a:xfrm>
              <a:off x="3143250" y="4991100"/>
              <a:ext cx="581025" cy="220663"/>
            </a:xfrm>
            <a:custGeom>
              <a:avLst/>
              <a:gdLst>
                <a:gd name="T0" fmla="*/ 6 w 187"/>
                <a:gd name="T1" fmla="*/ 69 h 71"/>
                <a:gd name="T2" fmla="*/ 0 w 187"/>
                <a:gd name="T3" fmla="*/ 68 h 71"/>
                <a:gd name="T4" fmla="*/ 8 w 187"/>
                <a:gd name="T5" fmla="*/ 71 h 71"/>
                <a:gd name="T6" fmla="*/ 123 w 187"/>
                <a:gd name="T7" fmla="*/ 37 h 71"/>
                <a:gd name="T8" fmla="*/ 187 w 187"/>
                <a:gd name="T9" fmla="*/ 23 h 71"/>
                <a:gd name="T10" fmla="*/ 161 w 187"/>
                <a:gd name="T11" fmla="*/ 0 h 71"/>
                <a:gd name="T12" fmla="*/ 180 w 187"/>
                <a:gd name="T13" fmla="*/ 20 h 71"/>
                <a:gd name="T14" fmla="*/ 174 w 187"/>
                <a:gd name="T15" fmla="*/ 22 h 71"/>
                <a:gd name="T16" fmla="*/ 150 w 187"/>
                <a:gd name="T17" fmla="*/ 6 h 71"/>
                <a:gd name="T18" fmla="*/ 167 w 187"/>
                <a:gd name="T19" fmla="*/ 22 h 71"/>
                <a:gd name="T20" fmla="*/ 157 w 187"/>
                <a:gd name="T21" fmla="*/ 24 h 71"/>
                <a:gd name="T22" fmla="*/ 134 w 187"/>
                <a:gd name="T23" fmla="*/ 7 h 71"/>
                <a:gd name="T24" fmla="*/ 152 w 187"/>
                <a:gd name="T25" fmla="*/ 25 h 71"/>
                <a:gd name="T26" fmla="*/ 138 w 187"/>
                <a:gd name="T27" fmla="*/ 28 h 71"/>
                <a:gd name="T28" fmla="*/ 119 w 187"/>
                <a:gd name="T29" fmla="*/ 13 h 71"/>
                <a:gd name="T30" fmla="*/ 130 w 187"/>
                <a:gd name="T31" fmla="*/ 29 h 71"/>
                <a:gd name="T32" fmla="*/ 118 w 187"/>
                <a:gd name="T33" fmla="*/ 31 h 71"/>
                <a:gd name="T34" fmla="*/ 102 w 187"/>
                <a:gd name="T35" fmla="*/ 20 h 71"/>
                <a:gd name="T36" fmla="*/ 115 w 187"/>
                <a:gd name="T37" fmla="*/ 33 h 71"/>
                <a:gd name="T38" fmla="*/ 101 w 187"/>
                <a:gd name="T39" fmla="*/ 37 h 71"/>
                <a:gd name="T40" fmla="*/ 85 w 187"/>
                <a:gd name="T41" fmla="*/ 27 h 71"/>
                <a:gd name="T42" fmla="*/ 96 w 187"/>
                <a:gd name="T43" fmla="*/ 39 h 71"/>
                <a:gd name="T44" fmla="*/ 75 w 187"/>
                <a:gd name="T45" fmla="*/ 43 h 71"/>
                <a:gd name="T46" fmla="*/ 65 w 187"/>
                <a:gd name="T47" fmla="*/ 38 h 71"/>
                <a:gd name="T48" fmla="*/ 72 w 187"/>
                <a:gd name="T49" fmla="*/ 45 h 71"/>
                <a:gd name="T50" fmla="*/ 58 w 187"/>
                <a:gd name="T51" fmla="*/ 49 h 71"/>
                <a:gd name="T52" fmla="*/ 49 w 187"/>
                <a:gd name="T53" fmla="*/ 47 h 71"/>
                <a:gd name="T54" fmla="*/ 51 w 187"/>
                <a:gd name="T55" fmla="*/ 53 h 71"/>
                <a:gd name="T56" fmla="*/ 40 w 187"/>
                <a:gd name="T57" fmla="*/ 50 h 71"/>
                <a:gd name="T58" fmla="*/ 43 w 187"/>
                <a:gd name="T59" fmla="*/ 56 h 71"/>
                <a:gd name="T60" fmla="*/ 35 w 187"/>
                <a:gd name="T61" fmla="*/ 59 h 71"/>
                <a:gd name="T62" fmla="*/ 27 w 187"/>
                <a:gd name="T63" fmla="*/ 54 h 71"/>
                <a:gd name="T64" fmla="*/ 30 w 187"/>
                <a:gd name="T65" fmla="*/ 59 h 71"/>
                <a:gd name="T66" fmla="*/ 24 w 187"/>
                <a:gd name="T67" fmla="*/ 61 h 71"/>
                <a:gd name="T68" fmla="*/ 19 w 187"/>
                <a:gd name="T69" fmla="*/ 59 h 71"/>
                <a:gd name="T70" fmla="*/ 21 w 187"/>
                <a:gd name="T71" fmla="*/ 62 h 71"/>
                <a:gd name="T72" fmla="*/ 16 w 187"/>
                <a:gd name="T73" fmla="*/ 65 h 71"/>
                <a:gd name="T74" fmla="*/ 8 w 187"/>
                <a:gd name="T75" fmla="*/ 62 h 71"/>
                <a:gd name="T76" fmla="*/ 9 w 187"/>
                <a:gd name="T77" fmla="*/ 68 h 71"/>
                <a:gd name="T78" fmla="*/ 6 w 187"/>
                <a:gd name="T79" fmla="*/ 6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7" h="71">
                  <a:moveTo>
                    <a:pt x="6" y="69"/>
                  </a:moveTo>
                  <a:cubicBezTo>
                    <a:pt x="3" y="69"/>
                    <a:pt x="0" y="68"/>
                    <a:pt x="0" y="68"/>
                  </a:cubicBezTo>
                  <a:cubicBezTo>
                    <a:pt x="1" y="69"/>
                    <a:pt x="4" y="71"/>
                    <a:pt x="8" y="71"/>
                  </a:cubicBezTo>
                  <a:cubicBezTo>
                    <a:pt x="12" y="71"/>
                    <a:pt x="105" y="44"/>
                    <a:pt x="123" y="37"/>
                  </a:cubicBezTo>
                  <a:cubicBezTo>
                    <a:pt x="141" y="30"/>
                    <a:pt x="187" y="26"/>
                    <a:pt x="187" y="23"/>
                  </a:cubicBezTo>
                  <a:cubicBezTo>
                    <a:pt x="187" y="20"/>
                    <a:pt x="161" y="0"/>
                    <a:pt x="161" y="0"/>
                  </a:cubicBezTo>
                  <a:cubicBezTo>
                    <a:pt x="159" y="2"/>
                    <a:pt x="182" y="19"/>
                    <a:pt x="180" y="20"/>
                  </a:cubicBezTo>
                  <a:cubicBezTo>
                    <a:pt x="178" y="21"/>
                    <a:pt x="176" y="21"/>
                    <a:pt x="174" y="22"/>
                  </a:cubicBezTo>
                  <a:cubicBezTo>
                    <a:pt x="171" y="23"/>
                    <a:pt x="152" y="5"/>
                    <a:pt x="150" y="6"/>
                  </a:cubicBezTo>
                  <a:cubicBezTo>
                    <a:pt x="149" y="6"/>
                    <a:pt x="165" y="19"/>
                    <a:pt x="167" y="22"/>
                  </a:cubicBezTo>
                  <a:cubicBezTo>
                    <a:pt x="168" y="25"/>
                    <a:pt x="161" y="24"/>
                    <a:pt x="157" y="24"/>
                  </a:cubicBezTo>
                  <a:cubicBezTo>
                    <a:pt x="152" y="24"/>
                    <a:pt x="137" y="8"/>
                    <a:pt x="134" y="7"/>
                  </a:cubicBezTo>
                  <a:cubicBezTo>
                    <a:pt x="132" y="6"/>
                    <a:pt x="150" y="23"/>
                    <a:pt x="152" y="25"/>
                  </a:cubicBezTo>
                  <a:cubicBezTo>
                    <a:pt x="154" y="27"/>
                    <a:pt x="142" y="27"/>
                    <a:pt x="138" y="28"/>
                  </a:cubicBezTo>
                  <a:cubicBezTo>
                    <a:pt x="134" y="29"/>
                    <a:pt x="122" y="13"/>
                    <a:pt x="119" y="13"/>
                  </a:cubicBezTo>
                  <a:cubicBezTo>
                    <a:pt x="117" y="13"/>
                    <a:pt x="131" y="25"/>
                    <a:pt x="130" y="29"/>
                  </a:cubicBezTo>
                  <a:cubicBezTo>
                    <a:pt x="129" y="31"/>
                    <a:pt x="122" y="31"/>
                    <a:pt x="118" y="31"/>
                  </a:cubicBezTo>
                  <a:cubicBezTo>
                    <a:pt x="115" y="31"/>
                    <a:pt x="104" y="20"/>
                    <a:pt x="102" y="20"/>
                  </a:cubicBezTo>
                  <a:cubicBezTo>
                    <a:pt x="99" y="21"/>
                    <a:pt x="114" y="31"/>
                    <a:pt x="115" y="33"/>
                  </a:cubicBezTo>
                  <a:cubicBezTo>
                    <a:pt x="116" y="35"/>
                    <a:pt x="103" y="37"/>
                    <a:pt x="101" y="37"/>
                  </a:cubicBezTo>
                  <a:cubicBezTo>
                    <a:pt x="99" y="37"/>
                    <a:pt x="85" y="26"/>
                    <a:pt x="85" y="27"/>
                  </a:cubicBezTo>
                  <a:cubicBezTo>
                    <a:pt x="83" y="28"/>
                    <a:pt x="97" y="37"/>
                    <a:pt x="96" y="39"/>
                  </a:cubicBezTo>
                  <a:cubicBezTo>
                    <a:pt x="95" y="40"/>
                    <a:pt x="78" y="43"/>
                    <a:pt x="75" y="43"/>
                  </a:cubicBezTo>
                  <a:cubicBezTo>
                    <a:pt x="72" y="43"/>
                    <a:pt x="67" y="37"/>
                    <a:pt x="65" y="38"/>
                  </a:cubicBezTo>
                  <a:cubicBezTo>
                    <a:pt x="64" y="38"/>
                    <a:pt x="71" y="44"/>
                    <a:pt x="72" y="45"/>
                  </a:cubicBezTo>
                  <a:cubicBezTo>
                    <a:pt x="72" y="46"/>
                    <a:pt x="62" y="50"/>
                    <a:pt x="58" y="49"/>
                  </a:cubicBezTo>
                  <a:cubicBezTo>
                    <a:pt x="54" y="49"/>
                    <a:pt x="49" y="45"/>
                    <a:pt x="49" y="47"/>
                  </a:cubicBezTo>
                  <a:cubicBezTo>
                    <a:pt x="50" y="48"/>
                    <a:pt x="58" y="50"/>
                    <a:pt x="51" y="53"/>
                  </a:cubicBezTo>
                  <a:cubicBezTo>
                    <a:pt x="44" y="56"/>
                    <a:pt x="40" y="50"/>
                    <a:pt x="40" y="50"/>
                  </a:cubicBezTo>
                  <a:cubicBezTo>
                    <a:pt x="39" y="55"/>
                    <a:pt x="45" y="54"/>
                    <a:pt x="43" y="56"/>
                  </a:cubicBezTo>
                  <a:cubicBezTo>
                    <a:pt x="41" y="58"/>
                    <a:pt x="38" y="58"/>
                    <a:pt x="35" y="59"/>
                  </a:cubicBezTo>
                  <a:cubicBezTo>
                    <a:pt x="32" y="59"/>
                    <a:pt x="29" y="56"/>
                    <a:pt x="27" y="54"/>
                  </a:cubicBezTo>
                  <a:cubicBezTo>
                    <a:pt x="25" y="53"/>
                    <a:pt x="28" y="57"/>
                    <a:pt x="30" y="59"/>
                  </a:cubicBezTo>
                  <a:cubicBezTo>
                    <a:pt x="32" y="61"/>
                    <a:pt x="26" y="62"/>
                    <a:pt x="24" y="61"/>
                  </a:cubicBezTo>
                  <a:cubicBezTo>
                    <a:pt x="21" y="61"/>
                    <a:pt x="18" y="58"/>
                    <a:pt x="19" y="59"/>
                  </a:cubicBezTo>
                  <a:cubicBezTo>
                    <a:pt x="19" y="60"/>
                    <a:pt x="22" y="61"/>
                    <a:pt x="21" y="62"/>
                  </a:cubicBezTo>
                  <a:cubicBezTo>
                    <a:pt x="21" y="64"/>
                    <a:pt x="17" y="64"/>
                    <a:pt x="16" y="65"/>
                  </a:cubicBezTo>
                  <a:cubicBezTo>
                    <a:pt x="11" y="67"/>
                    <a:pt x="9" y="62"/>
                    <a:pt x="8" y="62"/>
                  </a:cubicBezTo>
                  <a:cubicBezTo>
                    <a:pt x="7" y="63"/>
                    <a:pt x="12" y="66"/>
                    <a:pt x="9" y="68"/>
                  </a:cubicBezTo>
                  <a:cubicBezTo>
                    <a:pt x="9" y="68"/>
                    <a:pt x="7" y="69"/>
                    <a:pt x="6" y="69"/>
                  </a:cubicBezTo>
                  <a:close/>
                </a:path>
              </a:pathLst>
            </a:custGeom>
            <a:solidFill>
              <a:srgbClr val="EB6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807"/>
            <p:cNvSpPr/>
            <p:nvPr/>
          </p:nvSpPr>
          <p:spPr bwMode="auto">
            <a:xfrm>
              <a:off x="3770313" y="5173663"/>
              <a:ext cx="77788" cy="74613"/>
            </a:xfrm>
            <a:custGeom>
              <a:avLst/>
              <a:gdLst>
                <a:gd name="T0" fmla="*/ 0 w 25"/>
                <a:gd name="T1" fmla="*/ 11 h 24"/>
                <a:gd name="T2" fmla="*/ 13 w 25"/>
                <a:gd name="T3" fmla="*/ 21 h 24"/>
                <a:gd name="T4" fmla="*/ 12 w 25"/>
                <a:gd name="T5" fmla="*/ 0 h 24"/>
                <a:gd name="T6" fmla="*/ 0 w 25"/>
                <a:gd name="T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4">
                  <a:moveTo>
                    <a:pt x="0" y="11"/>
                  </a:moveTo>
                  <a:cubicBezTo>
                    <a:pt x="0" y="12"/>
                    <a:pt x="1" y="24"/>
                    <a:pt x="13" y="21"/>
                  </a:cubicBezTo>
                  <a:cubicBezTo>
                    <a:pt x="25" y="19"/>
                    <a:pt x="23" y="1"/>
                    <a:pt x="12" y="0"/>
                  </a:cubicBezTo>
                  <a:cubicBezTo>
                    <a:pt x="0" y="0"/>
                    <a:pt x="0" y="10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808"/>
            <p:cNvSpPr/>
            <p:nvPr/>
          </p:nvSpPr>
          <p:spPr bwMode="auto">
            <a:xfrm>
              <a:off x="3773488" y="5180013"/>
              <a:ext cx="68263" cy="65088"/>
            </a:xfrm>
            <a:custGeom>
              <a:avLst/>
              <a:gdLst>
                <a:gd name="T0" fmla="*/ 0 w 22"/>
                <a:gd name="T1" fmla="*/ 9 h 21"/>
                <a:gd name="T2" fmla="*/ 11 w 22"/>
                <a:gd name="T3" fmla="*/ 19 h 21"/>
                <a:gd name="T4" fmla="*/ 11 w 22"/>
                <a:gd name="T5" fmla="*/ 0 h 21"/>
                <a:gd name="T6" fmla="*/ 0 w 22"/>
                <a:gd name="T7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1">
                  <a:moveTo>
                    <a:pt x="0" y="9"/>
                  </a:moveTo>
                  <a:cubicBezTo>
                    <a:pt x="0" y="10"/>
                    <a:pt x="1" y="21"/>
                    <a:pt x="11" y="19"/>
                  </a:cubicBezTo>
                  <a:cubicBezTo>
                    <a:pt x="22" y="17"/>
                    <a:pt x="21" y="1"/>
                    <a:pt x="11" y="0"/>
                  </a:cubicBezTo>
                  <a:cubicBezTo>
                    <a:pt x="0" y="0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FCE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809"/>
            <p:cNvSpPr/>
            <p:nvPr/>
          </p:nvSpPr>
          <p:spPr bwMode="auto">
            <a:xfrm>
              <a:off x="3779838" y="5186363"/>
              <a:ext cx="52388" cy="50800"/>
            </a:xfrm>
            <a:custGeom>
              <a:avLst/>
              <a:gdLst>
                <a:gd name="T0" fmla="*/ 0 w 17"/>
                <a:gd name="T1" fmla="*/ 7 h 16"/>
                <a:gd name="T2" fmla="*/ 9 w 17"/>
                <a:gd name="T3" fmla="*/ 14 h 16"/>
                <a:gd name="T4" fmla="*/ 8 w 17"/>
                <a:gd name="T5" fmla="*/ 0 h 16"/>
                <a:gd name="T6" fmla="*/ 0 w 17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6">
                  <a:moveTo>
                    <a:pt x="0" y="7"/>
                  </a:moveTo>
                  <a:cubicBezTo>
                    <a:pt x="0" y="8"/>
                    <a:pt x="1" y="16"/>
                    <a:pt x="9" y="14"/>
                  </a:cubicBezTo>
                  <a:cubicBezTo>
                    <a:pt x="17" y="13"/>
                    <a:pt x="16" y="0"/>
                    <a:pt x="8" y="0"/>
                  </a:cubicBezTo>
                  <a:cubicBezTo>
                    <a:pt x="1" y="0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907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Oval 1810"/>
            <p:cNvSpPr>
              <a:spLocks noChangeArrowheads="1"/>
            </p:cNvSpPr>
            <p:nvPr/>
          </p:nvSpPr>
          <p:spPr bwMode="auto">
            <a:xfrm>
              <a:off x="3792538" y="5192713"/>
              <a:ext cx="23813" cy="28575"/>
            </a:xfrm>
            <a:prstGeom prst="ellipse">
              <a:avLst/>
            </a:prstGeom>
            <a:solidFill>
              <a:srgbClr val="542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Oval 1811"/>
            <p:cNvSpPr>
              <a:spLocks noChangeArrowheads="1"/>
            </p:cNvSpPr>
            <p:nvPr/>
          </p:nvSpPr>
          <p:spPr bwMode="auto">
            <a:xfrm>
              <a:off x="3810000" y="51895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812"/>
            <p:cNvSpPr/>
            <p:nvPr/>
          </p:nvSpPr>
          <p:spPr bwMode="auto">
            <a:xfrm>
              <a:off x="3113088" y="5056188"/>
              <a:ext cx="762000" cy="185738"/>
            </a:xfrm>
            <a:custGeom>
              <a:avLst/>
              <a:gdLst>
                <a:gd name="T0" fmla="*/ 216 w 246"/>
                <a:gd name="T1" fmla="*/ 3 h 60"/>
                <a:gd name="T2" fmla="*/ 181 w 246"/>
                <a:gd name="T3" fmla="*/ 3 h 60"/>
                <a:gd name="T4" fmla="*/ 86 w 246"/>
                <a:gd name="T5" fmla="*/ 27 h 60"/>
                <a:gd name="T6" fmla="*/ 37 w 246"/>
                <a:gd name="T7" fmla="*/ 42 h 60"/>
                <a:gd name="T8" fmla="*/ 5 w 246"/>
                <a:gd name="T9" fmla="*/ 56 h 60"/>
                <a:gd name="T10" fmla="*/ 14 w 246"/>
                <a:gd name="T11" fmla="*/ 59 h 60"/>
                <a:gd name="T12" fmla="*/ 56 w 246"/>
                <a:gd name="T13" fmla="*/ 55 h 60"/>
                <a:gd name="T14" fmla="*/ 87 w 246"/>
                <a:gd name="T15" fmla="*/ 50 h 60"/>
                <a:gd name="T16" fmla="*/ 109 w 246"/>
                <a:gd name="T17" fmla="*/ 44 h 60"/>
                <a:gd name="T18" fmla="*/ 141 w 246"/>
                <a:gd name="T19" fmla="*/ 47 h 60"/>
                <a:gd name="T20" fmla="*/ 153 w 246"/>
                <a:gd name="T21" fmla="*/ 39 h 60"/>
                <a:gd name="T22" fmla="*/ 188 w 246"/>
                <a:gd name="T23" fmla="*/ 33 h 60"/>
                <a:gd name="T24" fmla="*/ 221 w 246"/>
                <a:gd name="T25" fmla="*/ 36 h 60"/>
                <a:gd name="T26" fmla="*/ 238 w 246"/>
                <a:gd name="T27" fmla="*/ 22 h 60"/>
                <a:gd name="T28" fmla="*/ 216 w 246"/>
                <a:gd name="T29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6" h="60">
                  <a:moveTo>
                    <a:pt x="216" y="3"/>
                  </a:moveTo>
                  <a:cubicBezTo>
                    <a:pt x="201" y="0"/>
                    <a:pt x="185" y="2"/>
                    <a:pt x="181" y="3"/>
                  </a:cubicBezTo>
                  <a:cubicBezTo>
                    <a:pt x="178" y="4"/>
                    <a:pt x="100" y="22"/>
                    <a:pt x="86" y="27"/>
                  </a:cubicBezTo>
                  <a:cubicBezTo>
                    <a:pt x="71" y="32"/>
                    <a:pt x="44" y="41"/>
                    <a:pt x="37" y="42"/>
                  </a:cubicBezTo>
                  <a:cubicBezTo>
                    <a:pt x="30" y="43"/>
                    <a:pt x="10" y="52"/>
                    <a:pt x="5" y="56"/>
                  </a:cubicBezTo>
                  <a:cubicBezTo>
                    <a:pt x="0" y="59"/>
                    <a:pt x="6" y="60"/>
                    <a:pt x="14" y="59"/>
                  </a:cubicBezTo>
                  <a:cubicBezTo>
                    <a:pt x="22" y="58"/>
                    <a:pt x="43" y="54"/>
                    <a:pt x="56" y="55"/>
                  </a:cubicBezTo>
                  <a:cubicBezTo>
                    <a:pt x="69" y="56"/>
                    <a:pt x="78" y="52"/>
                    <a:pt x="87" y="50"/>
                  </a:cubicBezTo>
                  <a:cubicBezTo>
                    <a:pt x="96" y="48"/>
                    <a:pt x="97" y="47"/>
                    <a:pt x="109" y="44"/>
                  </a:cubicBezTo>
                  <a:cubicBezTo>
                    <a:pt x="122" y="41"/>
                    <a:pt x="132" y="47"/>
                    <a:pt x="141" y="47"/>
                  </a:cubicBezTo>
                  <a:cubicBezTo>
                    <a:pt x="150" y="47"/>
                    <a:pt x="147" y="44"/>
                    <a:pt x="153" y="39"/>
                  </a:cubicBezTo>
                  <a:cubicBezTo>
                    <a:pt x="159" y="34"/>
                    <a:pt x="176" y="32"/>
                    <a:pt x="188" y="33"/>
                  </a:cubicBezTo>
                  <a:cubicBezTo>
                    <a:pt x="200" y="34"/>
                    <a:pt x="208" y="36"/>
                    <a:pt x="221" y="36"/>
                  </a:cubicBezTo>
                  <a:cubicBezTo>
                    <a:pt x="246" y="36"/>
                    <a:pt x="239" y="30"/>
                    <a:pt x="238" y="22"/>
                  </a:cubicBezTo>
                  <a:cubicBezTo>
                    <a:pt x="238" y="15"/>
                    <a:pt x="230" y="7"/>
                    <a:pt x="216" y="3"/>
                  </a:cubicBezTo>
                  <a:close/>
                </a:path>
              </a:pathLst>
            </a:custGeom>
            <a:solidFill>
              <a:srgbClr val="00A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814"/>
            <p:cNvSpPr/>
            <p:nvPr/>
          </p:nvSpPr>
          <p:spPr bwMode="auto">
            <a:xfrm>
              <a:off x="3367088" y="5056188"/>
              <a:ext cx="493713" cy="117475"/>
            </a:xfrm>
            <a:custGeom>
              <a:avLst/>
              <a:gdLst>
                <a:gd name="T0" fmla="*/ 74 w 159"/>
                <a:gd name="T1" fmla="*/ 10 h 38"/>
                <a:gd name="T2" fmla="*/ 0 w 159"/>
                <a:gd name="T3" fmla="*/ 33 h 38"/>
                <a:gd name="T4" fmla="*/ 76 w 159"/>
                <a:gd name="T5" fmla="*/ 23 h 38"/>
                <a:gd name="T6" fmla="*/ 135 w 159"/>
                <a:gd name="T7" fmla="*/ 22 h 38"/>
                <a:gd name="T8" fmla="*/ 155 w 159"/>
                <a:gd name="T9" fmla="*/ 25 h 38"/>
                <a:gd name="T10" fmla="*/ 128 w 159"/>
                <a:gd name="T11" fmla="*/ 3 h 38"/>
                <a:gd name="T12" fmla="*/ 74 w 159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38">
                  <a:moveTo>
                    <a:pt x="74" y="10"/>
                  </a:moveTo>
                  <a:cubicBezTo>
                    <a:pt x="44" y="18"/>
                    <a:pt x="1" y="28"/>
                    <a:pt x="0" y="33"/>
                  </a:cubicBezTo>
                  <a:cubicBezTo>
                    <a:pt x="0" y="38"/>
                    <a:pt x="46" y="32"/>
                    <a:pt x="76" y="23"/>
                  </a:cubicBezTo>
                  <a:cubicBezTo>
                    <a:pt x="106" y="15"/>
                    <a:pt x="131" y="20"/>
                    <a:pt x="135" y="22"/>
                  </a:cubicBezTo>
                  <a:cubicBezTo>
                    <a:pt x="139" y="25"/>
                    <a:pt x="151" y="30"/>
                    <a:pt x="155" y="25"/>
                  </a:cubicBezTo>
                  <a:cubicBezTo>
                    <a:pt x="159" y="20"/>
                    <a:pt x="149" y="6"/>
                    <a:pt x="128" y="3"/>
                  </a:cubicBezTo>
                  <a:cubicBezTo>
                    <a:pt x="106" y="0"/>
                    <a:pt x="74" y="10"/>
                    <a:pt x="74" y="10"/>
                  </a:cubicBezTo>
                  <a:close/>
                </a:path>
              </a:pathLst>
            </a:custGeom>
            <a:solidFill>
              <a:srgbClr val="44B8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815"/>
            <p:cNvSpPr/>
            <p:nvPr/>
          </p:nvSpPr>
          <p:spPr bwMode="auto">
            <a:xfrm>
              <a:off x="3711575" y="5195888"/>
              <a:ext cx="173038" cy="114300"/>
            </a:xfrm>
            <a:custGeom>
              <a:avLst/>
              <a:gdLst>
                <a:gd name="T0" fmla="*/ 42 w 56"/>
                <a:gd name="T1" fmla="*/ 6 h 37"/>
                <a:gd name="T2" fmla="*/ 29 w 56"/>
                <a:gd name="T3" fmla="*/ 21 h 37"/>
                <a:gd name="T4" fmla="*/ 13 w 56"/>
                <a:gd name="T5" fmla="*/ 29 h 37"/>
                <a:gd name="T6" fmla="*/ 41 w 56"/>
                <a:gd name="T7" fmla="*/ 28 h 37"/>
                <a:gd name="T8" fmla="*/ 52 w 56"/>
                <a:gd name="T9" fmla="*/ 31 h 37"/>
                <a:gd name="T10" fmla="*/ 52 w 56"/>
                <a:gd name="T11" fmla="*/ 10 h 37"/>
                <a:gd name="T12" fmla="*/ 42 w 56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7">
                  <a:moveTo>
                    <a:pt x="42" y="6"/>
                  </a:moveTo>
                  <a:cubicBezTo>
                    <a:pt x="41" y="11"/>
                    <a:pt x="41" y="20"/>
                    <a:pt x="29" y="21"/>
                  </a:cubicBezTo>
                  <a:cubicBezTo>
                    <a:pt x="18" y="22"/>
                    <a:pt x="0" y="32"/>
                    <a:pt x="13" y="29"/>
                  </a:cubicBezTo>
                  <a:cubicBezTo>
                    <a:pt x="26" y="25"/>
                    <a:pt x="35" y="27"/>
                    <a:pt x="41" y="28"/>
                  </a:cubicBezTo>
                  <a:cubicBezTo>
                    <a:pt x="48" y="29"/>
                    <a:pt x="48" y="37"/>
                    <a:pt x="52" y="31"/>
                  </a:cubicBezTo>
                  <a:cubicBezTo>
                    <a:pt x="56" y="23"/>
                    <a:pt x="52" y="10"/>
                    <a:pt x="52" y="10"/>
                  </a:cubicBezTo>
                  <a:cubicBezTo>
                    <a:pt x="50" y="5"/>
                    <a:pt x="44" y="0"/>
                    <a:pt x="42" y="6"/>
                  </a:cubicBezTo>
                  <a:close/>
                </a:path>
              </a:pathLst>
            </a:custGeom>
            <a:solidFill>
              <a:srgbClr val="259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816"/>
            <p:cNvSpPr/>
            <p:nvPr/>
          </p:nvSpPr>
          <p:spPr bwMode="auto">
            <a:xfrm>
              <a:off x="3748088" y="5295901"/>
              <a:ext cx="103188" cy="46038"/>
            </a:xfrm>
            <a:custGeom>
              <a:avLst/>
              <a:gdLst>
                <a:gd name="T0" fmla="*/ 14 w 33"/>
                <a:gd name="T1" fmla="*/ 2 h 15"/>
                <a:gd name="T2" fmla="*/ 1 w 33"/>
                <a:gd name="T3" fmla="*/ 7 h 15"/>
                <a:gd name="T4" fmla="*/ 25 w 33"/>
                <a:gd name="T5" fmla="*/ 13 h 15"/>
                <a:gd name="T6" fmla="*/ 32 w 33"/>
                <a:gd name="T7" fmla="*/ 4 h 15"/>
                <a:gd name="T8" fmla="*/ 14 w 33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5">
                  <a:moveTo>
                    <a:pt x="14" y="2"/>
                  </a:moveTo>
                  <a:cubicBezTo>
                    <a:pt x="6" y="2"/>
                    <a:pt x="0" y="5"/>
                    <a:pt x="1" y="7"/>
                  </a:cubicBezTo>
                  <a:cubicBezTo>
                    <a:pt x="2" y="9"/>
                    <a:pt x="16" y="15"/>
                    <a:pt x="25" y="13"/>
                  </a:cubicBezTo>
                  <a:cubicBezTo>
                    <a:pt x="33" y="11"/>
                    <a:pt x="32" y="4"/>
                    <a:pt x="32" y="4"/>
                  </a:cubicBezTo>
                  <a:cubicBezTo>
                    <a:pt x="28" y="0"/>
                    <a:pt x="23" y="1"/>
                    <a:pt x="14" y="2"/>
                  </a:cubicBezTo>
                  <a:close/>
                </a:path>
              </a:pathLst>
            </a:custGeom>
            <a:solidFill>
              <a:srgbClr val="259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817"/>
            <p:cNvSpPr/>
            <p:nvPr/>
          </p:nvSpPr>
          <p:spPr bwMode="auto">
            <a:xfrm>
              <a:off x="3802063" y="5245101"/>
              <a:ext cx="73025" cy="57150"/>
            </a:xfrm>
            <a:custGeom>
              <a:avLst/>
              <a:gdLst>
                <a:gd name="T0" fmla="*/ 16 w 24"/>
                <a:gd name="T1" fmla="*/ 6 h 18"/>
                <a:gd name="T2" fmla="*/ 2 w 24"/>
                <a:gd name="T3" fmla="*/ 8 h 18"/>
                <a:gd name="T4" fmla="*/ 13 w 24"/>
                <a:gd name="T5" fmla="*/ 10 h 18"/>
                <a:gd name="T6" fmla="*/ 22 w 24"/>
                <a:gd name="T7" fmla="*/ 14 h 18"/>
                <a:gd name="T8" fmla="*/ 24 w 24"/>
                <a:gd name="T9" fmla="*/ 3 h 18"/>
                <a:gd name="T10" fmla="*/ 16 w 24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8">
                  <a:moveTo>
                    <a:pt x="16" y="6"/>
                  </a:moveTo>
                  <a:cubicBezTo>
                    <a:pt x="13" y="7"/>
                    <a:pt x="4" y="7"/>
                    <a:pt x="2" y="8"/>
                  </a:cubicBezTo>
                  <a:cubicBezTo>
                    <a:pt x="0" y="9"/>
                    <a:pt x="7" y="9"/>
                    <a:pt x="13" y="10"/>
                  </a:cubicBezTo>
                  <a:cubicBezTo>
                    <a:pt x="18" y="11"/>
                    <a:pt x="19" y="18"/>
                    <a:pt x="22" y="14"/>
                  </a:cubicBezTo>
                  <a:cubicBezTo>
                    <a:pt x="24" y="11"/>
                    <a:pt x="24" y="6"/>
                    <a:pt x="24" y="3"/>
                  </a:cubicBezTo>
                  <a:cubicBezTo>
                    <a:pt x="23" y="0"/>
                    <a:pt x="20" y="5"/>
                    <a:pt x="16" y="6"/>
                  </a:cubicBezTo>
                  <a:close/>
                </a:path>
              </a:pathLst>
            </a:custGeom>
            <a:solidFill>
              <a:srgbClr val="41A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818"/>
            <p:cNvSpPr/>
            <p:nvPr/>
          </p:nvSpPr>
          <p:spPr bwMode="auto">
            <a:xfrm>
              <a:off x="3659188" y="5202238"/>
              <a:ext cx="101600" cy="158750"/>
            </a:xfrm>
            <a:custGeom>
              <a:avLst/>
              <a:gdLst>
                <a:gd name="T0" fmla="*/ 18 w 33"/>
                <a:gd name="T1" fmla="*/ 1 h 51"/>
                <a:gd name="T2" fmla="*/ 10 w 33"/>
                <a:gd name="T3" fmla="*/ 36 h 51"/>
                <a:gd name="T4" fmla="*/ 29 w 33"/>
                <a:gd name="T5" fmla="*/ 47 h 51"/>
                <a:gd name="T6" fmla="*/ 13 w 33"/>
                <a:gd name="T7" fmla="*/ 27 h 51"/>
                <a:gd name="T8" fmla="*/ 18 w 33"/>
                <a:gd name="T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1">
                  <a:moveTo>
                    <a:pt x="18" y="1"/>
                  </a:moveTo>
                  <a:cubicBezTo>
                    <a:pt x="17" y="0"/>
                    <a:pt x="0" y="17"/>
                    <a:pt x="10" y="36"/>
                  </a:cubicBezTo>
                  <a:cubicBezTo>
                    <a:pt x="18" y="51"/>
                    <a:pt x="33" y="48"/>
                    <a:pt x="29" y="47"/>
                  </a:cubicBezTo>
                  <a:cubicBezTo>
                    <a:pt x="24" y="46"/>
                    <a:pt x="17" y="38"/>
                    <a:pt x="13" y="27"/>
                  </a:cubicBezTo>
                  <a:cubicBezTo>
                    <a:pt x="9" y="15"/>
                    <a:pt x="20" y="2"/>
                    <a:pt x="18" y="1"/>
                  </a:cubicBezTo>
                  <a:close/>
                </a:path>
              </a:pathLst>
            </a:custGeom>
            <a:solidFill>
              <a:srgbClr val="008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819"/>
            <p:cNvSpPr/>
            <p:nvPr/>
          </p:nvSpPr>
          <p:spPr bwMode="auto">
            <a:xfrm>
              <a:off x="2901950" y="5084763"/>
              <a:ext cx="288925" cy="358775"/>
            </a:xfrm>
            <a:custGeom>
              <a:avLst/>
              <a:gdLst>
                <a:gd name="T0" fmla="*/ 24 w 93"/>
                <a:gd name="T1" fmla="*/ 114 h 116"/>
                <a:gd name="T2" fmla="*/ 67 w 93"/>
                <a:gd name="T3" fmla="*/ 87 h 116"/>
                <a:gd name="T4" fmla="*/ 88 w 93"/>
                <a:gd name="T5" fmla="*/ 62 h 116"/>
                <a:gd name="T6" fmla="*/ 86 w 93"/>
                <a:gd name="T7" fmla="*/ 47 h 116"/>
                <a:gd name="T8" fmla="*/ 66 w 93"/>
                <a:gd name="T9" fmla="*/ 34 h 116"/>
                <a:gd name="T10" fmla="*/ 1 w 93"/>
                <a:gd name="T11" fmla="*/ 2 h 116"/>
                <a:gd name="T12" fmla="*/ 15 w 93"/>
                <a:gd name="T13" fmla="*/ 20 h 116"/>
                <a:gd name="T14" fmla="*/ 30 w 93"/>
                <a:gd name="T15" fmla="*/ 34 h 116"/>
                <a:gd name="T16" fmla="*/ 46 w 93"/>
                <a:gd name="T17" fmla="*/ 70 h 116"/>
                <a:gd name="T18" fmla="*/ 24 w 93"/>
                <a:gd name="T19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116">
                  <a:moveTo>
                    <a:pt x="24" y="114"/>
                  </a:moveTo>
                  <a:cubicBezTo>
                    <a:pt x="27" y="116"/>
                    <a:pt x="54" y="102"/>
                    <a:pt x="67" y="87"/>
                  </a:cubicBezTo>
                  <a:cubicBezTo>
                    <a:pt x="80" y="71"/>
                    <a:pt x="82" y="67"/>
                    <a:pt x="88" y="62"/>
                  </a:cubicBezTo>
                  <a:cubicBezTo>
                    <a:pt x="93" y="56"/>
                    <a:pt x="92" y="48"/>
                    <a:pt x="86" y="47"/>
                  </a:cubicBezTo>
                  <a:cubicBezTo>
                    <a:pt x="79" y="45"/>
                    <a:pt x="72" y="40"/>
                    <a:pt x="66" y="34"/>
                  </a:cubicBezTo>
                  <a:cubicBezTo>
                    <a:pt x="59" y="28"/>
                    <a:pt x="3" y="0"/>
                    <a:pt x="1" y="2"/>
                  </a:cubicBezTo>
                  <a:cubicBezTo>
                    <a:pt x="0" y="3"/>
                    <a:pt x="10" y="14"/>
                    <a:pt x="15" y="20"/>
                  </a:cubicBezTo>
                  <a:cubicBezTo>
                    <a:pt x="20" y="26"/>
                    <a:pt x="23" y="30"/>
                    <a:pt x="30" y="34"/>
                  </a:cubicBezTo>
                  <a:cubicBezTo>
                    <a:pt x="37" y="39"/>
                    <a:pt x="48" y="61"/>
                    <a:pt x="46" y="70"/>
                  </a:cubicBezTo>
                  <a:cubicBezTo>
                    <a:pt x="44" y="78"/>
                    <a:pt x="22" y="112"/>
                    <a:pt x="24" y="114"/>
                  </a:cubicBezTo>
                  <a:close/>
                </a:path>
              </a:pathLst>
            </a:custGeom>
            <a:solidFill>
              <a:srgbClr val="68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820"/>
            <p:cNvSpPr/>
            <p:nvPr/>
          </p:nvSpPr>
          <p:spPr bwMode="auto">
            <a:xfrm>
              <a:off x="2930525" y="5108576"/>
              <a:ext cx="241300" cy="307975"/>
            </a:xfrm>
            <a:custGeom>
              <a:avLst/>
              <a:gdLst>
                <a:gd name="T0" fmla="*/ 23 w 78"/>
                <a:gd name="T1" fmla="*/ 96 h 99"/>
                <a:gd name="T2" fmla="*/ 62 w 78"/>
                <a:gd name="T3" fmla="*/ 69 h 99"/>
                <a:gd name="T4" fmla="*/ 78 w 78"/>
                <a:gd name="T5" fmla="*/ 46 h 99"/>
                <a:gd name="T6" fmla="*/ 64 w 78"/>
                <a:gd name="T7" fmla="*/ 39 h 99"/>
                <a:gd name="T8" fmla="*/ 2 w 78"/>
                <a:gd name="T9" fmla="*/ 0 h 99"/>
                <a:gd name="T10" fmla="*/ 10 w 78"/>
                <a:gd name="T11" fmla="*/ 8 h 99"/>
                <a:gd name="T12" fmla="*/ 16 w 78"/>
                <a:gd name="T13" fmla="*/ 14 h 99"/>
                <a:gd name="T14" fmla="*/ 23 w 78"/>
                <a:gd name="T15" fmla="*/ 21 h 99"/>
                <a:gd name="T16" fmla="*/ 31 w 78"/>
                <a:gd name="T17" fmla="*/ 34 h 99"/>
                <a:gd name="T18" fmla="*/ 37 w 78"/>
                <a:gd name="T19" fmla="*/ 43 h 99"/>
                <a:gd name="T20" fmla="*/ 41 w 78"/>
                <a:gd name="T21" fmla="*/ 63 h 99"/>
                <a:gd name="T22" fmla="*/ 40 w 78"/>
                <a:gd name="T23" fmla="*/ 69 h 99"/>
                <a:gd name="T24" fmla="*/ 35 w 78"/>
                <a:gd name="T25" fmla="*/ 82 h 99"/>
                <a:gd name="T26" fmla="*/ 23 w 78"/>
                <a:gd name="T27" fmla="*/ 9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99">
                  <a:moveTo>
                    <a:pt x="23" y="96"/>
                  </a:moveTo>
                  <a:cubicBezTo>
                    <a:pt x="26" y="99"/>
                    <a:pt x="57" y="76"/>
                    <a:pt x="62" y="69"/>
                  </a:cubicBezTo>
                  <a:cubicBezTo>
                    <a:pt x="67" y="62"/>
                    <a:pt x="78" y="51"/>
                    <a:pt x="78" y="46"/>
                  </a:cubicBezTo>
                  <a:cubicBezTo>
                    <a:pt x="77" y="41"/>
                    <a:pt x="72" y="45"/>
                    <a:pt x="64" y="39"/>
                  </a:cubicBezTo>
                  <a:cubicBezTo>
                    <a:pt x="56" y="32"/>
                    <a:pt x="2" y="0"/>
                    <a:pt x="2" y="0"/>
                  </a:cubicBezTo>
                  <a:cubicBezTo>
                    <a:pt x="0" y="2"/>
                    <a:pt x="7" y="6"/>
                    <a:pt x="10" y="8"/>
                  </a:cubicBezTo>
                  <a:cubicBezTo>
                    <a:pt x="13" y="11"/>
                    <a:pt x="16" y="11"/>
                    <a:pt x="16" y="14"/>
                  </a:cubicBezTo>
                  <a:cubicBezTo>
                    <a:pt x="15" y="16"/>
                    <a:pt x="20" y="19"/>
                    <a:pt x="23" y="21"/>
                  </a:cubicBezTo>
                  <a:cubicBezTo>
                    <a:pt x="25" y="23"/>
                    <a:pt x="32" y="32"/>
                    <a:pt x="31" y="34"/>
                  </a:cubicBezTo>
                  <a:cubicBezTo>
                    <a:pt x="30" y="35"/>
                    <a:pt x="33" y="39"/>
                    <a:pt x="37" y="43"/>
                  </a:cubicBezTo>
                  <a:cubicBezTo>
                    <a:pt x="40" y="47"/>
                    <a:pt x="42" y="60"/>
                    <a:pt x="41" y="63"/>
                  </a:cubicBezTo>
                  <a:cubicBezTo>
                    <a:pt x="39" y="65"/>
                    <a:pt x="39" y="67"/>
                    <a:pt x="40" y="69"/>
                  </a:cubicBezTo>
                  <a:cubicBezTo>
                    <a:pt x="42" y="72"/>
                    <a:pt x="40" y="77"/>
                    <a:pt x="35" y="82"/>
                  </a:cubicBezTo>
                  <a:cubicBezTo>
                    <a:pt x="31" y="87"/>
                    <a:pt x="20" y="93"/>
                    <a:pt x="23" y="96"/>
                  </a:cubicBezTo>
                  <a:close/>
                </a:path>
              </a:pathLst>
            </a:custGeom>
            <a:solidFill>
              <a:srgbClr val="815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821"/>
            <p:cNvSpPr/>
            <p:nvPr/>
          </p:nvSpPr>
          <p:spPr bwMode="auto">
            <a:xfrm>
              <a:off x="2976563" y="5153026"/>
              <a:ext cx="185738" cy="247650"/>
            </a:xfrm>
            <a:custGeom>
              <a:avLst/>
              <a:gdLst>
                <a:gd name="T0" fmla="*/ 14 w 60"/>
                <a:gd name="T1" fmla="*/ 77 h 80"/>
                <a:gd name="T2" fmla="*/ 32 w 60"/>
                <a:gd name="T3" fmla="*/ 66 h 80"/>
                <a:gd name="T4" fmla="*/ 54 w 60"/>
                <a:gd name="T5" fmla="*/ 39 h 80"/>
                <a:gd name="T6" fmla="*/ 55 w 60"/>
                <a:gd name="T7" fmla="*/ 31 h 80"/>
                <a:gd name="T8" fmla="*/ 36 w 60"/>
                <a:gd name="T9" fmla="*/ 21 h 80"/>
                <a:gd name="T10" fmla="*/ 2 w 60"/>
                <a:gd name="T11" fmla="*/ 1 h 80"/>
                <a:gd name="T12" fmla="*/ 13 w 60"/>
                <a:gd name="T13" fmla="*/ 9 h 80"/>
                <a:gd name="T14" fmla="*/ 46 w 60"/>
                <a:gd name="T15" fmla="*/ 32 h 80"/>
                <a:gd name="T16" fmla="*/ 15 w 60"/>
                <a:gd name="T17" fmla="*/ 21 h 80"/>
                <a:gd name="T18" fmla="*/ 47 w 60"/>
                <a:gd name="T19" fmla="*/ 38 h 80"/>
                <a:gd name="T20" fmla="*/ 32 w 60"/>
                <a:gd name="T21" fmla="*/ 50 h 80"/>
                <a:gd name="T22" fmla="*/ 23 w 60"/>
                <a:gd name="T23" fmla="*/ 54 h 80"/>
                <a:gd name="T24" fmla="*/ 41 w 60"/>
                <a:gd name="T25" fmla="*/ 51 h 80"/>
                <a:gd name="T26" fmla="*/ 14 w 60"/>
                <a:gd name="T27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80">
                  <a:moveTo>
                    <a:pt x="14" y="77"/>
                  </a:moveTo>
                  <a:cubicBezTo>
                    <a:pt x="12" y="80"/>
                    <a:pt x="29" y="70"/>
                    <a:pt x="32" y="66"/>
                  </a:cubicBezTo>
                  <a:cubicBezTo>
                    <a:pt x="35" y="63"/>
                    <a:pt x="49" y="43"/>
                    <a:pt x="54" y="39"/>
                  </a:cubicBezTo>
                  <a:cubicBezTo>
                    <a:pt x="59" y="35"/>
                    <a:pt x="60" y="33"/>
                    <a:pt x="55" y="31"/>
                  </a:cubicBezTo>
                  <a:cubicBezTo>
                    <a:pt x="49" y="30"/>
                    <a:pt x="42" y="25"/>
                    <a:pt x="36" y="21"/>
                  </a:cubicBezTo>
                  <a:cubicBezTo>
                    <a:pt x="27" y="14"/>
                    <a:pt x="4" y="0"/>
                    <a:pt x="2" y="1"/>
                  </a:cubicBezTo>
                  <a:cubicBezTo>
                    <a:pt x="0" y="2"/>
                    <a:pt x="10" y="6"/>
                    <a:pt x="13" y="9"/>
                  </a:cubicBezTo>
                  <a:cubicBezTo>
                    <a:pt x="16" y="13"/>
                    <a:pt x="45" y="29"/>
                    <a:pt x="46" y="32"/>
                  </a:cubicBezTo>
                  <a:cubicBezTo>
                    <a:pt x="47" y="34"/>
                    <a:pt x="15" y="19"/>
                    <a:pt x="15" y="21"/>
                  </a:cubicBezTo>
                  <a:cubicBezTo>
                    <a:pt x="15" y="22"/>
                    <a:pt x="43" y="36"/>
                    <a:pt x="47" y="38"/>
                  </a:cubicBezTo>
                  <a:cubicBezTo>
                    <a:pt x="51" y="40"/>
                    <a:pt x="39" y="47"/>
                    <a:pt x="32" y="50"/>
                  </a:cubicBezTo>
                  <a:cubicBezTo>
                    <a:pt x="25" y="53"/>
                    <a:pt x="21" y="52"/>
                    <a:pt x="23" y="54"/>
                  </a:cubicBezTo>
                  <a:cubicBezTo>
                    <a:pt x="24" y="56"/>
                    <a:pt x="41" y="49"/>
                    <a:pt x="41" y="51"/>
                  </a:cubicBezTo>
                  <a:cubicBezTo>
                    <a:pt x="41" y="53"/>
                    <a:pt x="17" y="74"/>
                    <a:pt x="14" y="77"/>
                  </a:cubicBezTo>
                  <a:close/>
                </a:path>
              </a:pathLst>
            </a:custGeom>
            <a:solidFill>
              <a:srgbClr val="E17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Oval 1822"/>
            <p:cNvSpPr>
              <a:spLocks noChangeArrowheads="1"/>
            </p:cNvSpPr>
            <p:nvPr/>
          </p:nvSpPr>
          <p:spPr bwMode="auto">
            <a:xfrm>
              <a:off x="3813175" y="5091113"/>
              <a:ext cx="9525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Oval 1823"/>
            <p:cNvSpPr>
              <a:spLocks noChangeArrowheads="1"/>
            </p:cNvSpPr>
            <p:nvPr/>
          </p:nvSpPr>
          <p:spPr bwMode="auto">
            <a:xfrm>
              <a:off x="3795713" y="5084763"/>
              <a:ext cx="3175" cy="3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97496" y="111695"/>
            <a:ext cx="4202791" cy="767085"/>
            <a:chOff x="97496" y="111695"/>
            <a:chExt cx="4202791" cy="767085"/>
          </a:xfrm>
        </p:grpSpPr>
        <p:grpSp>
          <p:nvGrpSpPr>
            <p:cNvPr id="141" name="组合 140"/>
            <p:cNvGrpSpPr/>
            <p:nvPr/>
          </p:nvGrpSpPr>
          <p:grpSpPr>
            <a:xfrm>
              <a:off x="97496" y="111695"/>
              <a:ext cx="1235972" cy="767085"/>
              <a:chOff x="2974047" y="3601599"/>
              <a:chExt cx="1888934" cy="1275831"/>
            </a:xfrm>
          </p:grpSpPr>
          <p:sp>
            <p:nvSpPr>
              <p:cNvPr id="145" name="Freeform 1936"/>
              <p:cNvSpPr/>
              <p:nvPr/>
            </p:nvSpPr>
            <p:spPr bwMode="auto">
              <a:xfrm>
                <a:off x="3222682" y="3601599"/>
                <a:ext cx="1509077" cy="1275831"/>
              </a:xfrm>
              <a:custGeom>
                <a:avLst/>
                <a:gdLst>
                  <a:gd name="T0" fmla="*/ 189 w 224"/>
                  <a:gd name="T1" fmla="*/ 105 h 202"/>
                  <a:gd name="T2" fmla="*/ 149 w 224"/>
                  <a:gd name="T3" fmla="*/ 54 h 202"/>
                  <a:gd name="T4" fmla="*/ 102 w 224"/>
                  <a:gd name="T5" fmla="*/ 20 h 202"/>
                  <a:gd name="T6" fmla="*/ 52 w 224"/>
                  <a:gd name="T7" fmla="*/ 11 h 202"/>
                  <a:gd name="T8" fmla="*/ 27 w 224"/>
                  <a:gd name="T9" fmla="*/ 60 h 202"/>
                  <a:gd name="T10" fmla="*/ 8 w 224"/>
                  <a:gd name="T11" fmla="*/ 98 h 202"/>
                  <a:gd name="T12" fmla="*/ 7 w 224"/>
                  <a:gd name="T13" fmla="*/ 157 h 202"/>
                  <a:gd name="T14" fmla="*/ 47 w 224"/>
                  <a:gd name="T15" fmla="*/ 183 h 202"/>
                  <a:gd name="T16" fmla="*/ 70 w 224"/>
                  <a:gd name="T17" fmla="*/ 184 h 202"/>
                  <a:gd name="T18" fmla="*/ 134 w 224"/>
                  <a:gd name="T19" fmla="*/ 194 h 202"/>
                  <a:gd name="T20" fmla="*/ 160 w 224"/>
                  <a:gd name="T21" fmla="*/ 188 h 202"/>
                  <a:gd name="T22" fmla="*/ 200 w 224"/>
                  <a:gd name="T23" fmla="*/ 196 h 202"/>
                  <a:gd name="T24" fmla="*/ 219 w 224"/>
                  <a:gd name="T25" fmla="*/ 195 h 202"/>
                  <a:gd name="T26" fmla="*/ 216 w 224"/>
                  <a:gd name="T27" fmla="*/ 184 h 202"/>
                  <a:gd name="T28" fmla="*/ 190 w 224"/>
                  <a:gd name="T29" fmla="*/ 155 h 202"/>
                  <a:gd name="T30" fmla="*/ 189 w 224"/>
                  <a:gd name="T31" fmla="*/ 105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4" h="202">
                    <a:moveTo>
                      <a:pt x="189" y="105"/>
                    </a:moveTo>
                    <a:cubicBezTo>
                      <a:pt x="184" y="85"/>
                      <a:pt x="160" y="66"/>
                      <a:pt x="149" y="54"/>
                    </a:cubicBezTo>
                    <a:cubicBezTo>
                      <a:pt x="139" y="42"/>
                      <a:pt x="109" y="26"/>
                      <a:pt x="102" y="20"/>
                    </a:cubicBezTo>
                    <a:cubicBezTo>
                      <a:pt x="95" y="15"/>
                      <a:pt x="68" y="0"/>
                      <a:pt x="52" y="11"/>
                    </a:cubicBezTo>
                    <a:cubicBezTo>
                      <a:pt x="35" y="22"/>
                      <a:pt x="29" y="50"/>
                      <a:pt x="27" y="60"/>
                    </a:cubicBezTo>
                    <a:cubicBezTo>
                      <a:pt x="25" y="73"/>
                      <a:pt x="14" y="88"/>
                      <a:pt x="8" y="98"/>
                    </a:cubicBezTo>
                    <a:cubicBezTo>
                      <a:pt x="2" y="107"/>
                      <a:pt x="0" y="140"/>
                      <a:pt x="7" y="157"/>
                    </a:cubicBezTo>
                    <a:cubicBezTo>
                      <a:pt x="14" y="174"/>
                      <a:pt x="36" y="182"/>
                      <a:pt x="47" y="183"/>
                    </a:cubicBezTo>
                    <a:cubicBezTo>
                      <a:pt x="59" y="184"/>
                      <a:pt x="54" y="183"/>
                      <a:pt x="70" y="184"/>
                    </a:cubicBezTo>
                    <a:cubicBezTo>
                      <a:pt x="85" y="186"/>
                      <a:pt x="115" y="197"/>
                      <a:pt x="134" y="194"/>
                    </a:cubicBezTo>
                    <a:cubicBezTo>
                      <a:pt x="152" y="192"/>
                      <a:pt x="151" y="188"/>
                      <a:pt x="160" y="188"/>
                    </a:cubicBezTo>
                    <a:cubicBezTo>
                      <a:pt x="170" y="188"/>
                      <a:pt x="192" y="193"/>
                      <a:pt x="200" y="196"/>
                    </a:cubicBezTo>
                    <a:cubicBezTo>
                      <a:pt x="209" y="199"/>
                      <a:pt x="219" y="202"/>
                      <a:pt x="219" y="195"/>
                    </a:cubicBezTo>
                    <a:cubicBezTo>
                      <a:pt x="219" y="195"/>
                      <a:pt x="224" y="188"/>
                      <a:pt x="216" y="184"/>
                    </a:cubicBezTo>
                    <a:cubicBezTo>
                      <a:pt x="200" y="177"/>
                      <a:pt x="194" y="169"/>
                      <a:pt x="190" y="155"/>
                    </a:cubicBezTo>
                    <a:cubicBezTo>
                      <a:pt x="187" y="141"/>
                      <a:pt x="193" y="124"/>
                      <a:pt x="189" y="105"/>
                    </a:cubicBezTo>
                    <a:close/>
                  </a:path>
                </a:pathLst>
              </a:custGeom>
              <a:solidFill>
                <a:srgbClr val="0028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1937"/>
              <p:cNvSpPr/>
              <p:nvPr/>
            </p:nvSpPr>
            <p:spPr bwMode="auto">
              <a:xfrm>
                <a:off x="3274480" y="3734364"/>
                <a:ext cx="797705" cy="987637"/>
              </a:xfrm>
              <a:custGeom>
                <a:avLst/>
                <a:gdLst>
                  <a:gd name="T0" fmla="*/ 37 w 118"/>
                  <a:gd name="T1" fmla="*/ 21 h 156"/>
                  <a:gd name="T2" fmla="*/ 18 w 118"/>
                  <a:gd name="T3" fmla="*/ 54 h 156"/>
                  <a:gd name="T4" fmla="*/ 9 w 118"/>
                  <a:gd name="T5" fmla="*/ 79 h 156"/>
                  <a:gd name="T6" fmla="*/ 13 w 118"/>
                  <a:gd name="T7" fmla="*/ 135 h 156"/>
                  <a:gd name="T8" fmla="*/ 62 w 118"/>
                  <a:gd name="T9" fmla="*/ 154 h 156"/>
                  <a:gd name="T10" fmla="*/ 118 w 118"/>
                  <a:gd name="T11" fmla="*/ 66 h 156"/>
                  <a:gd name="T12" fmla="*/ 102 w 118"/>
                  <a:gd name="T13" fmla="*/ 12 h 156"/>
                  <a:gd name="T14" fmla="*/ 80 w 118"/>
                  <a:gd name="T15" fmla="*/ 2 h 156"/>
                  <a:gd name="T16" fmla="*/ 37 w 118"/>
                  <a:gd name="T17" fmla="*/ 2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" h="156">
                    <a:moveTo>
                      <a:pt x="37" y="21"/>
                    </a:moveTo>
                    <a:cubicBezTo>
                      <a:pt x="27" y="35"/>
                      <a:pt x="18" y="45"/>
                      <a:pt x="18" y="54"/>
                    </a:cubicBezTo>
                    <a:cubicBezTo>
                      <a:pt x="18" y="63"/>
                      <a:pt x="12" y="68"/>
                      <a:pt x="9" y="79"/>
                    </a:cubicBezTo>
                    <a:cubicBezTo>
                      <a:pt x="6" y="91"/>
                      <a:pt x="0" y="123"/>
                      <a:pt x="13" y="135"/>
                    </a:cubicBezTo>
                    <a:cubicBezTo>
                      <a:pt x="25" y="147"/>
                      <a:pt x="40" y="153"/>
                      <a:pt x="62" y="154"/>
                    </a:cubicBezTo>
                    <a:cubicBezTo>
                      <a:pt x="85" y="156"/>
                      <a:pt x="118" y="66"/>
                      <a:pt x="118" y="66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2" y="12"/>
                      <a:pt x="92" y="3"/>
                      <a:pt x="80" y="2"/>
                    </a:cubicBezTo>
                    <a:cubicBezTo>
                      <a:pt x="68" y="0"/>
                      <a:pt x="48" y="6"/>
                      <a:pt x="37" y="21"/>
                    </a:cubicBezTo>
                    <a:close/>
                  </a:path>
                </a:pathLst>
              </a:custGeom>
              <a:solidFill>
                <a:srgbClr val="005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1938"/>
              <p:cNvSpPr/>
              <p:nvPr/>
            </p:nvSpPr>
            <p:spPr bwMode="auto">
              <a:xfrm>
                <a:off x="2974047" y="3695506"/>
                <a:ext cx="1757712" cy="1168973"/>
              </a:xfrm>
              <a:custGeom>
                <a:avLst/>
                <a:gdLst>
                  <a:gd name="T0" fmla="*/ 227 w 261"/>
                  <a:gd name="T1" fmla="*/ 82 h 185"/>
                  <a:gd name="T2" fmla="*/ 167 w 261"/>
                  <a:gd name="T3" fmla="*/ 23 h 185"/>
                  <a:gd name="T4" fmla="*/ 136 w 261"/>
                  <a:gd name="T5" fmla="*/ 13 h 185"/>
                  <a:gd name="T6" fmla="*/ 97 w 261"/>
                  <a:gd name="T7" fmla="*/ 48 h 185"/>
                  <a:gd name="T8" fmla="*/ 78 w 261"/>
                  <a:gd name="T9" fmla="*/ 63 h 185"/>
                  <a:gd name="T10" fmla="*/ 65 w 261"/>
                  <a:gd name="T11" fmla="*/ 57 h 185"/>
                  <a:gd name="T12" fmla="*/ 56 w 261"/>
                  <a:gd name="T13" fmla="*/ 38 h 185"/>
                  <a:gd name="T14" fmla="*/ 33 w 261"/>
                  <a:gd name="T15" fmla="*/ 4 h 185"/>
                  <a:gd name="T16" fmla="*/ 20 w 261"/>
                  <a:gd name="T17" fmla="*/ 15 h 185"/>
                  <a:gd name="T18" fmla="*/ 11 w 261"/>
                  <a:gd name="T19" fmla="*/ 45 h 185"/>
                  <a:gd name="T20" fmla="*/ 4 w 261"/>
                  <a:gd name="T21" fmla="*/ 68 h 185"/>
                  <a:gd name="T22" fmla="*/ 22 w 261"/>
                  <a:gd name="T23" fmla="*/ 75 h 185"/>
                  <a:gd name="T24" fmla="*/ 49 w 261"/>
                  <a:gd name="T25" fmla="*/ 67 h 185"/>
                  <a:gd name="T26" fmla="*/ 70 w 261"/>
                  <a:gd name="T27" fmla="*/ 72 h 185"/>
                  <a:gd name="T28" fmla="*/ 79 w 261"/>
                  <a:gd name="T29" fmla="*/ 112 h 185"/>
                  <a:gd name="T30" fmla="*/ 92 w 261"/>
                  <a:gd name="T31" fmla="*/ 154 h 185"/>
                  <a:gd name="T32" fmla="*/ 152 w 261"/>
                  <a:gd name="T33" fmla="*/ 176 h 185"/>
                  <a:gd name="T34" fmla="*/ 185 w 261"/>
                  <a:gd name="T35" fmla="*/ 172 h 185"/>
                  <a:gd name="T36" fmla="*/ 219 w 261"/>
                  <a:gd name="T37" fmla="*/ 167 h 185"/>
                  <a:gd name="T38" fmla="*/ 258 w 261"/>
                  <a:gd name="T39" fmla="*/ 178 h 185"/>
                  <a:gd name="T40" fmla="*/ 248 w 261"/>
                  <a:gd name="T41" fmla="*/ 164 h 185"/>
                  <a:gd name="T42" fmla="*/ 229 w 261"/>
                  <a:gd name="T43" fmla="*/ 133 h 185"/>
                  <a:gd name="T44" fmla="*/ 227 w 261"/>
                  <a:gd name="T45" fmla="*/ 82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1" h="185">
                    <a:moveTo>
                      <a:pt x="227" y="82"/>
                    </a:moveTo>
                    <a:cubicBezTo>
                      <a:pt x="222" y="71"/>
                      <a:pt x="184" y="32"/>
                      <a:pt x="167" y="23"/>
                    </a:cubicBezTo>
                    <a:cubicBezTo>
                      <a:pt x="149" y="14"/>
                      <a:pt x="141" y="8"/>
                      <a:pt x="136" y="13"/>
                    </a:cubicBezTo>
                    <a:cubicBezTo>
                      <a:pt x="130" y="17"/>
                      <a:pt x="107" y="37"/>
                      <a:pt x="97" y="48"/>
                    </a:cubicBezTo>
                    <a:cubicBezTo>
                      <a:pt x="87" y="59"/>
                      <a:pt x="81" y="64"/>
                      <a:pt x="78" y="63"/>
                    </a:cubicBezTo>
                    <a:cubicBezTo>
                      <a:pt x="78" y="63"/>
                      <a:pt x="69" y="61"/>
                      <a:pt x="65" y="57"/>
                    </a:cubicBezTo>
                    <a:cubicBezTo>
                      <a:pt x="61" y="54"/>
                      <a:pt x="59" y="48"/>
                      <a:pt x="56" y="38"/>
                    </a:cubicBezTo>
                    <a:cubicBezTo>
                      <a:pt x="52" y="26"/>
                      <a:pt x="40" y="9"/>
                      <a:pt x="33" y="4"/>
                    </a:cubicBezTo>
                    <a:cubicBezTo>
                      <a:pt x="27" y="0"/>
                      <a:pt x="22" y="6"/>
                      <a:pt x="20" y="15"/>
                    </a:cubicBezTo>
                    <a:cubicBezTo>
                      <a:pt x="18" y="24"/>
                      <a:pt x="14" y="35"/>
                      <a:pt x="11" y="45"/>
                    </a:cubicBezTo>
                    <a:cubicBezTo>
                      <a:pt x="8" y="54"/>
                      <a:pt x="0" y="63"/>
                      <a:pt x="4" y="68"/>
                    </a:cubicBezTo>
                    <a:cubicBezTo>
                      <a:pt x="7" y="72"/>
                      <a:pt x="14" y="75"/>
                      <a:pt x="22" y="75"/>
                    </a:cubicBezTo>
                    <a:cubicBezTo>
                      <a:pt x="30" y="75"/>
                      <a:pt x="44" y="66"/>
                      <a:pt x="49" y="67"/>
                    </a:cubicBezTo>
                    <a:cubicBezTo>
                      <a:pt x="54" y="68"/>
                      <a:pt x="65" y="64"/>
                      <a:pt x="70" y="72"/>
                    </a:cubicBezTo>
                    <a:cubicBezTo>
                      <a:pt x="75" y="80"/>
                      <a:pt x="79" y="98"/>
                      <a:pt x="79" y="112"/>
                    </a:cubicBezTo>
                    <a:cubicBezTo>
                      <a:pt x="79" y="126"/>
                      <a:pt x="85" y="149"/>
                      <a:pt x="92" y="154"/>
                    </a:cubicBezTo>
                    <a:cubicBezTo>
                      <a:pt x="99" y="158"/>
                      <a:pt x="129" y="171"/>
                      <a:pt x="152" y="176"/>
                    </a:cubicBezTo>
                    <a:cubicBezTo>
                      <a:pt x="175" y="180"/>
                      <a:pt x="178" y="175"/>
                      <a:pt x="185" y="172"/>
                    </a:cubicBezTo>
                    <a:cubicBezTo>
                      <a:pt x="192" y="169"/>
                      <a:pt x="203" y="162"/>
                      <a:pt x="219" y="167"/>
                    </a:cubicBezTo>
                    <a:cubicBezTo>
                      <a:pt x="235" y="171"/>
                      <a:pt x="255" y="185"/>
                      <a:pt x="258" y="178"/>
                    </a:cubicBezTo>
                    <a:cubicBezTo>
                      <a:pt x="261" y="171"/>
                      <a:pt x="256" y="169"/>
                      <a:pt x="248" y="164"/>
                    </a:cubicBezTo>
                    <a:cubicBezTo>
                      <a:pt x="241" y="160"/>
                      <a:pt x="230" y="157"/>
                      <a:pt x="229" y="133"/>
                    </a:cubicBezTo>
                    <a:cubicBezTo>
                      <a:pt x="228" y="109"/>
                      <a:pt x="232" y="93"/>
                      <a:pt x="227" y="82"/>
                    </a:cubicBezTo>
                    <a:close/>
                  </a:path>
                </a:pathLst>
              </a:custGeom>
              <a:solidFill>
                <a:srgbClr val="FBC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1939"/>
              <p:cNvSpPr/>
              <p:nvPr/>
            </p:nvSpPr>
            <p:spPr bwMode="auto">
              <a:xfrm>
                <a:off x="3018938" y="3740840"/>
                <a:ext cx="542163" cy="446865"/>
              </a:xfrm>
              <a:custGeom>
                <a:avLst/>
                <a:gdLst>
                  <a:gd name="T0" fmla="*/ 77 w 80"/>
                  <a:gd name="T1" fmla="*/ 60 h 71"/>
                  <a:gd name="T2" fmla="*/ 70 w 80"/>
                  <a:gd name="T3" fmla="*/ 58 h 71"/>
                  <a:gd name="T4" fmla="*/ 68 w 80"/>
                  <a:gd name="T5" fmla="*/ 57 h 71"/>
                  <a:gd name="T6" fmla="*/ 45 w 80"/>
                  <a:gd name="T7" fmla="*/ 39 h 71"/>
                  <a:gd name="T8" fmla="*/ 23 w 80"/>
                  <a:gd name="T9" fmla="*/ 2 h 71"/>
                  <a:gd name="T10" fmla="*/ 22 w 80"/>
                  <a:gd name="T11" fmla="*/ 6 h 71"/>
                  <a:gd name="T12" fmla="*/ 17 w 80"/>
                  <a:gd name="T13" fmla="*/ 10 h 71"/>
                  <a:gd name="T14" fmla="*/ 18 w 80"/>
                  <a:gd name="T15" fmla="*/ 16 h 71"/>
                  <a:gd name="T16" fmla="*/ 15 w 80"/>
                  <a:gd name="T17" fmla="*/ 18 h 71"/>
                  <a:gd name="T18" fmla="*/ 15 w 80"/>
                  <a:gd name="T19" fmla="*/ 24 h 71"/>
                  <a:gd name="T20" fmla="*/ 12 w 80"/>
                  <a:gd name="T21" fmla="*/ 28 h 71"/>
                  <a:gd name="T22" fmla="*/ 13 w 80"/>
                  <a:gd name="T23" fmla="*/ 32 h 71"/>
                  <a:gd name="T24" fmla="*/ 10 w 80"/>
                  <a:gd name="T25" fmla="*/ 35 h 71"/>
                  <a:gd name="T26" fmla="*/ 10 w 80"/>
                  <a:gd name="T27" fmla="*/ 40 h 71"/>
                  <a:gd name="T28" fmla="*/ 8 w 80"/>
                  <a:gd name="T29" fmla="*/ 43 h 71"/>
                  <a:gd name="T30" fmla="*/ 7 w 80"/>
                  <a:gd name="T31" fmla="*/ 49 h 71"/>
                  <a:gd name="T32" fmla="*/ 7 w 80"/>
                  <a:gd name="T33" fmla="*/ 54 h 71"/>
                  <a:gd name="T34" fmla="*/ 4 w 80"/>
                  <a:gd name="T35" fmla="*/ 62 h 71"/>
                  <a:gd name="T36" fmla="*/ 12 w 80"/>
                  <a:gd name="T37" fmla="*/ 64 h 71"/>
                  <a:gd name="T38" fmla="*/ 26 w 80"/>
                  <a:gd name="T39" fmla="*/ 62 h 71"/>
                  <a:gd name="T40" fmla="*/ 43 w 80"/>
                  <a:gd name="T41" fmla="*/ 56 h 71"/>
                  <a:gd name="T42" fmla="*/ 64 w 80"/>
                  <a:gd name="T43" fmla="*/ 63 h 71"/>
                  <a:gd name="T44" fmla="*/ 71 w 80"/>
                  <a:gd name="T45" fmla="*/ 70 h 71"/>
                  <a:gd name="T46" fmla="*/ 69 w 80"/>
                  <a:gd name="T47" fmla="*/ 66 h 71"/>
                  <a:gd name="T48" fmla="*/ 75 w 80"/>
                  <a:gd name="T49" fmla="*/ 67 h 71"/>
                  <a:gd name="T50" fmla="*/ 73 w 80"/>
                  <a:gd name="T51" fmla="*/ 62 h 71"/>
                  <a:gd name="T52" fmla="*/ 77 w 80"/>
                  <a:gd name="T53" fmla="*/ 6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0" h="71">
                    <a:moveTo>
                      <a:pt x="77" y="60"/>
                    </a:moveTo>
                    <a:cubicBezTo>
                      <a:pt x="75" y="58"/>
                      <a:pt x="72" y="59"/>
                      <a:pt x="70" y="58"/>
                    </a:cubicBezTo>
                    <a:cubicBezTo>
                      <a:pt x="69" y="57"/>
                      <a:pt x="68" y="57"/>
                      <a:pt x="68" y="57"/>
                    </a:cubicBezTo>
                    <a:cubicBezTo>
                      <a:pt x="68" y="57"/>
                      <a:pt x="51" y="52"/>
                      <a:pt x="45" y="39"/>
                    </a:cubicBezTo>
                    <a:cubicBezTo>
                      <a:pt x="39" y="26"/>
                      <a:pt x="24" y="0"/>
                      <a:pt x="23" y="2"/>
                    </a:cubicBezTo>
                    <a:cubicBezTo>
                      <a:pt x="21" y="4"/>
                      <a:pt x="22" y="3"/>
                      <a:pt x="22" y="6"/>
                    </a:cubicBezTo>
                    <a:cubicBezTo>
                      <a:pt x="22" y="8"/>
                      <a:pt x="17" y="8"/>
                      <a:pt x="17" y="10"/>
                    </a:cubicBezTo>
                    <a:cubicBezTo>
                      <a:pt x="18" y="13"/>
                      <a:pt x="20" y="14"/>
                      <a:pt x="18" y="16"/>
                    </a:cubicBezTo>
                    <a:cubicBezTo>
                      <a:pt x="17" y="18"/>
                      <a:pt x="14" y="16"/>
                      <a:pt x="15" y="18"/>
                    </a:cubicBezTo>
                    <a:cubicBezTo>
                      <a:pt x="15" y="21"/>
                      <a:pt x="15" y="21"/>
                      <a:pt x="15" y="24"/>
                    </a:cubicBezTo>
                    <a:cubicBezTo>
                      <a:pt x="14" y="27"/>
                      <a:pt x="13" y="25"/>
                      <a:pt x="12" y="28"/>
                    </a:cubicBezTo>
                    <a:cubicBezTo>
                      <a:pt x="11" y="30"/>
                      <a:pt x="11" y="30"/>
                      <a:pt x="13" y="32"/>
                    </a:cubicBezTo>
                    <a:cubicBezTo>
                      <a:pt x="15" y="35"/>
                      <a:pt x="11" y="33"/>
                      <a:pt x="10" y="35"/>
                    </a:cubicBezTo>
                    <a:cubicBezTo>
                      <a:pt x="9" y="38"/>
                      <a:pt x="8" y="38"/>
                      <a:pt x="10" y="40"/>
                    </a:cubicBezTo>
                    <a:cubicBezTo>
                      <a:pt x="12" y="42"/>
                      <a:pt x="10" y="42"/>
                      <a:pt x="8" y="43"/>
                    </a:cubicBezTo>
                    <a:cubicBezTo>
                      <a:pt x="6" y="45"/>
                      <a:pt x="6" y="48"/>
                      <a:pt x="7" y="49"/>
                    </a:cubicBezTo>
                    <a:cubicBezTo>
                      <a:pt x="8" y="50"/>
                      <a:pt x="0" y="53"/>
                      <a:pt x="7" y="54"/>
                    </a:cubicBezTo>
                    <a:cubicBezTo>
                      <a:pt x="15" y="55"/>
                      <a:pt x="2" y="59"/>
                      <a:pt x="4" y="62"/>
                    </a:cubicBezTo>
                    <a:cubicBezTo>
                      <a:pt x="7" y="65"/>
                      <a:pt x="9" y="66"/>
                      <a:pt x="12" y="64"/>
                    </a:cubicBezTo>
                    <a:cubicBezTo>
                      <a:pt x="16" y="63"/>
                      <a:pt x="22" y="65"/>
                      <a:pt x="26" y="62"/>
                    </a:cubicBezTo>
                    <a:cubicBezTo>
                      <a:pt x="31" y="59"/>
                      <a:pt x="36" y="55"/>
                      <a:pt x="43" y="56"/>
                    </a:cubicBezTo>
                    <a:cubicBezTo>
                      <a:pt x="50" y="56"/>
                      <a:pt x="61" y="59"/>
                      <a:pt x="64" y="63"/>
                    </a:cubicBezTo>
                    <a:cubicBezTo>
                      <a:pt x="68" y="67"/>
                      <a:pt x="71" y="71"/>
                      <a:pt x="71" y="70"/>
                    </a:cubicBezTo>
                    <a:cubicBezTo>
                      <a:pt x="71" y="68"/>
                      <a:pt x="67" y="65"/>
                      <a:pt x="69" y="66"/>
                    </a:cubicBezTo>
                    <a:cubicBezTo>
                      <a:pt x="71" y="66"/>
                      <a:pt x="74" y="67"/>
                      <a:pt x="75" y="67"/>
                    </a:cubicBezTo>
                    <a:cubicBezTo>
                      <a:pt x="75" y="66"/>
                      <a:pt x="71" y="62"/>
                      <a:pt x="73" y="62"/>
                    </a:cubicBezTo>
                    <a:cubicBezTo>
                      <a:pt x="74" y="62"/>
                      <a:pt x="80" y="61"/>
                      <a:pt x="77" y="60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1940"/>
              <p:cNvSpPr/>
              <p:nvPr/>
            </p:nvSpPr>
            <p:spPr bwMode="auto">
              <a:xfrm>
                <a:off x="4186141" y="4310755"/>
                <a:ext cx="276261" cy="252576"/>
              </a:xfrm>
              <a:custGeom>
                <a:avLst/>
                <a:gdLst>
                  <a:gd name="T0" fmla="*/ 23 w 41"/>
                  <a:gd name="T1" fmla="*/ 1 h 40"/>
                  <a:gd name="T2" fmla="*/ 15 w 41"/>
                  <a:gd name="T3" fmla="*/ 33 h 40"/>
                  <a:gd name="T4" fmla="*/ 41 w 41"/>
                  <a:gd name="T5" fmla="*/ 21 h 40"/>
                  <a:gd name="T6" fmla="*/ 23 w 41"/>
                  <a:gd name="T7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40">
                    <a:moveTo>
                      <a:pt x="23" y="1"/>
                    </a:moveTo>
                    <a:cubicBezTo>
                      <a:pt x="6" y="2"/>
                      <a:pt x="0" y="25"/>
                      <a:pt x="15" y="33"/>
                    </a:cubicBezTo>
                    <a:cubicBezTo>
                      <a:pt x="28" y="40"/>
                      <a:pt x="40" y="28"/>
                      <a:pt x="41" y="21"/>
                    </a:cubicBezTo>
                    <a:cubicBezTo>
                      <a:pt x="41" y="13"/>
                      <a:pt x="39" y="0"/>
                      <a:pt x="23" y="1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1941"/>
              <p:cNvSpPr/>
              <p:nvPr/>
            </p:nvSpPr>
            <p:spPr bwMode="auto">
              <a:xfrm>
                <a:off x="4213767" y="4333421"/>
                <a:ext cx="241728" cy="210481"/>
              </a:xfrm>
              <a:custGeom>
                <a:avLst/>
                <a:gdLst>
                  <a:gd name="T0" fmla="*/ 23 w 36"/>
                  <a:gd name="T1" fmla="*/ 1 h 33"/>
                  <a:gd name="T2" fmla="*/ 9 w 36"/>
                  <a:gd name="T3" fmla="*/ 24 h 33"/>
                  <a:gd name="T4" fmla="*/ 34 w 36"/>
                  <a:gd name="T5" fmla="*/ 14 h 33"/>
                  <a:gd name="T6" fmla="*/ 23 w 36"/>
                  <a:gd name="T7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3">
                    <a:moveTo>
                      <a:pt x="23" y="1"/>
                    </a:moveTo>
                    <a:cubicBezTo>
                      <a:pt x="12" y="0"/>
                      <a:pt x="0" y="9"/>
                      <a:pt x="9" y="24"/>
                    </a:cubicBezTo>
                    <a:cubicBezTo>
                      <a:pt x="15" y="33"/>
                      <a:pt x="36" y="28"/>
                      <a:pt x="34" y="14"/>
                    </a:cubicBezTo>
                    <a:cubicBezTo>
                      <a:pt x="34" y="14"/>
                      <a:pt x="34" y="2"/>
                      <a:pt x="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1942"/>
              <p:cNvSpPr/>
              <p:nvPr/>
            </p:nvSpPr>
            <p:spPr bwMode="auto">
              <a:xfrm>
                <a:off x="4248300" y="4326945"/>
                <a:ext cx="189931" cy="178099"/>
              </a:xfrm>
              <a:custGeom>
                <a:avLst/>
                <a:gdLst>
                  <a:gd name="T0" fmla="*/ 9 w 28"/>
                  <a:gd name="T1" fmla="*/ 5 h 28"/>
                  <a:gd name="T2" fmla="*/ 16 w 28"/>
                  <a:gd name="T3" fmla="*/ 27 h 28"/>
                  <a:gd name="T4" fmla="*/ 27 w 28"/>
                  <a:gd name="T5" fmla="*/ 14 h 28"/>
                  <a:gd name="T6" fmla="*/ 9 w 28"/>
                  <a:gd name="T7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8">
                    <a:moveTo>
                      <a:pt x="9" y="5"/>
                    </a:moveTo>
                    <a:cubicBezTo>
                      <a:pt x="0" y="10"/>
                      <a:pt x="3" y="25"/>
                      <a:pt x="16" y="27"/>
                    </a:cubicBezTo>
                    <a:cubicBezTo>
                      <a:pt x="26" y="28"/>
                      <a:pt x="28" y="20"/>
                      <a:pt x="27" y="14"/>
                    </a:cubicBezTo>
                    <a:cubicBezTo>
                      <a:pt x="26" y="9"/>
                      <a:pt x="20" y="0"/>
                      <a:pt x="9" y="5"/>
                    </a:cubicBezTo>
                    <a:close/>
                  </a:path>
                </a:pathLst>
              </a:custGeom>
              <a:solidFill>
                <a:srgbClr val="C2DC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1943"/>
              <p:cNvSpPr/>
              <p:nvPr/>
            </p:nvSpPr>
            <p:spPr bwMode="auto">
              <a:xfrm>
                <a:off x="4269020" y="4339897"/>
                <a:ext cx="155398" cy="145718"/>
              </a:xfrm>
              <a:custGeom>
                <a:avLst/>
                <a:gdLst>
                  <a:gd name="T0" fmla="*/ 7 w 23"/>
                  <a:gd name="T1" fmla="*/ 5 h 23"/>
                  <a:gd name="T2" fmla="*/ 13 w 23"/>
                  <a:gd name="T3" fmla="*/ 22 h 23"/>
                  <a:gd name="T4" fmla="*/ 22 w 23"/>
                  <a:gd name="T5" fmla="*/ 12 h 23"/>
                  <a:gd name="T6" fmla="*/ 7 w 23"/>
                  <a:gd name="T7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3">
                    <a:moveTo>
                      <a:pt x="7" y="5"/>
                    </a:moveTo>
                    <a:cubicBezTo>
                      <a:pt x="0" y="9"/>
                      <a:pt x="2" y="21"/>
                      <a:pt x="13" y="22"/>
                    </a:cubicBezTo>
                    <a:cubicBezTo>
                      <a:pt x="21" y="23"/>
                      <a:pt x="23" y="16"/>
                      <a:pt x="22" y="12"/>
                    </a:cubicBezTo>
                    <a:cubicBezTo>
                      <a:pt x="21" y="7"/>
                      <a:pt x="14" y="0"/>
                      <a:pt x="7" y="5"/>
                    </a:cubicBezTo>
                    <a:close/>
                  </a:path>
                </a:pathLst>
              </a:custGeom>
              <a:solidFill>
                <a:srgbClr val="0051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1944"/>
              <p:cNvSpPr/>
              <p:nvPr/>
            </p:nvSpPr>
            <p:spPr bwMode="auto">
              <a:xfrm>
                <a:off x="4448589" y="4498568"/>
                <a:ext cx="265902" cy="336768"/>
              </a:xfrm>
              <a:custGeom>
                <a:avLst/>
                <a:gdLst>
                  <a:gd name="T0" fmla="*/ 16 w 39"/>
                  <a:gd name="T1" fmla="*/ 29 h 53"/>
                  <a:gd name="T2" fmla="*/ 10 w 39"/>
                  <a:gd name="T3" fmla="*/ 5 h 53"/>
                  <a:gd name="T4" fmla="*/ 5 w 39"/>
                  <a:gd name="T5" fmla="*/ 25 h 53"/>
                  <a:gd name="T6" fmla="*/ 29 w 39"/>
                  <a:gd name="T7" fmla="*/ 47 h 53"/>
                  <a:gd name="T8" fmla="*/ 39 w 39"/>
                  <a:gd name="T9" fmla="*/ 48 h 53"/>
                  <a:gd name="T10" fmla="*/ 26 w 39"/>
                  <a:gd name="T11" fmla="*/ 37 h 53"/>
                  <a:gd name="T12" fmla="*/ 16 w 39"/>
                  <a:gd name="T13" fmla="*/ 2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53">
                    <a:moveTo>
                      <a:pt x="16" y="29"/>
                    </a:moveTo>
                    <a:cubicBezTo>
                      <a:pt x="11" y="21"/>
                      <a:pt x="10" y="9"/>
                      <a:pt x="10" y="5"/>
                    </a:cubicBezTo>
                    <a:cubicBezTo>
                      <a:pt x="10" y="0"/>
                      <a:pt x="0" y="8"/>
                      <a:pt x="5" y="25"/>
                    </a:cubicBezTo>
                    <a:cubicBezTo>
                      <a:pt x="10" y="42"/>
                      <a:pt x="24" y="44"/>
                      <a:pt x="29" y="47"/>
                    </a:cubicBezTo>
                    <a:cubicBezTo>
                      <a:pt x="33" y="51"/>
                      <a:pt x="39" y="53"/>
                      <a:pt x="39" y="48"/>
                    </a:cubicBezTo>
                    <a:cubicBezTo>
                      <a:pt x="39" y="42"/>
                      <a:pt x="31" y="39"/>
                      <a:pt x="26" y="37"/>
                    </a:cubicBezTo>
                    <a:cubicBezTo>
                      <a:pt x="21" y="34"/>
                      <a:pt x="16" y="29"/>
                      <a:pt x="16" y="29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1945"/>
              <p:cNvSpPr/>
              <p:nvPr/>
            </p:nvSpPr>
            <p:spPr bwMode="auto">
              <a:xfrm>
                <a:off x="4327726" y="4744667"/>
                <a:ext cx="372952" cy="116573"/>
              </a:xfrm>
              <a:custGeom>
                <a:avLst/>
                <a:gdLst>
                  <a:gd name="T0" fmla="*/ 38 w 55"/>
                  <a:gd name="T1" fmla="*/ 10 h 18"/>
                  <a:gd name="T2" fmla="*/ 9 w 55"/>
                  <a:gd name="T3" fmla="*/ 1 h 18"/>
                  <a:gd name="T4" fmla="*/ 1 w 55"/>
                  <a:gd name="T5" fmla="*/ 4 h 18"/>
                  <a:gd name="T6" fmla="*/ 28 w 55"/>
                  <a:gd name="T7" fmla="*/ 11 h 18"/>
                  <a:gd name="T8" fmla="*/ 49 w 55"/>
                  <a:gd name="T9" fmla="*/ 17 h 18"/>
                  <a:gd name="T10" fmla="*/ 53 w 55"/>
                  <a:gd name="T11" fmla="*/ 15 h 18"/>
                  <a:gd name="T12" fmla="*/ 38 w 55"/>
                  <a:gd name="T13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8">
                    <a:moveTo>
                      <a:pt x="38" y="10"/>
                    </a:moveTo>
                    <a:cubicBezTo>
                      <a:pt x="30" y="6"/>
                      <a:pt x="17" y="0"/>
                      <a:pt x="9" y="1"/>
                    </a:cubicBezTo>
                    <a:cubicBezTo>
                      <a:pt x="9" y="1"/>
                      <a:pt x="2" y="1"/>
                      <a:pt x="1" y="4"/>
                    </a:cubicBezTo>
                    <a:cubicBezTo>
                      <a:pt x="0" y="6"/>
                      <a:pt x="16" y="8"/>
                      <a:pt x="28" y="11"/>
                    </a:cubicBezTo>
                    <a:cubicBezTo>
                      <a:pt x="39" y="15"/>
                      <a:pt x="46" y="18"/>
                      <a:pt x="49" y="17"/>
                    </a:cubicBezTo>
                    <a:cubicBezTo>
                      <a:pt x="53" y="17"/>
                      <a:pt x="55" y="16"/>
                      <a:pt x="53" y="15"/>
                    </a:cubicBezTo>
                    <a:cubicBezTo>
                      <a:pt x="52" y="14"/>
                      <a:pt x="45" y="14"/>
                      <a:pt x="38" y="10"/>
                    </a:cubicBezTo>
                    <a:close/>
                  </a:path>
                </a:pathLst>
              </a:custGeom>
              <a:solidFill>
                <a:srgbClr val="FBC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1946"/>
              <p:cNvSpPr/>
              <p:nvPr/>
            </p:nvSpPr>
            <p:spPr bwMode="auto">
              <a:xfrm>
                <a:off x="3823550" y="4310755"/>
                <a:ext cx="276261" cy="213718"/>
              </a:xfrm>
              <a:custGeom>
                <a:avLst/>
                <a:gdLst>
                  <a:gd name="T0" fmla="*/ 9 w 41"/>
                  <a:gd name="T1" fmla="*/ 16 h 34"/>
                  <a:gd name="T2" fmla="*/ 11 w 41"/>
                  <a:gd name="T3" fmla="*/ 34 h 34"/>
                  <a:gd name="T4" fmla="*/ 35 w 41"/>
                  <a:gd name="T5" fmla="*/ 27 h 34"/>
                  <a:gd name="T6" fmla="*/ 39 w 41"/>
                  <a:gd name="T7" fmla="*/ 19 h 34"/>
                  <a:gd name="T8" fmla="*/ 20 w 41"/>
                  <a:gd name="T9" fmla="*/ 3 h 34"/>
                  <a:gd name="T10" fmla="*/ 9 w 41"/>
                  <a:gd name="T11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4">
                    <a:moveTo>
                      <a:pt x="9" y="16"/>
                    </a:moveTo>
                    <a:cubicBezTo>
                      <a:pt x="6" y="25"/>
                      <a:pt x="0" y="34"/>
                      <a:pt x="11" y="34"/>
                    </a:cubicBezTo>
                    <a:cubicBezTo>
                      <a:pt x="23" y="34"/>
                      <a:pt x="31" y="29"/>
                      <a:pt x="35" y="27"/>
                    </a:cubicBezTo>
                    <a:cubicBezTo>
                      <a:pt x="39" y="25"/>
                      <a:pt x="41" y="22"/>
                      <a:pt x="39" y="19"/>
                    </a:cubicBezTo>
                    <a:cubicBezTo>
                      <a:pt x="39" y="19"/>
                      <a:pt x="26" y="6"/>
                      <a:pt x="20" y="3"/>
                    </a:cubicBezTo>
                    <a:cubicBezTo>
                      <a:pt x="15" y="0"/>
                      <a:pt x="11" y="6"/>
                      <a:pt x="9" y="16"/>
                    </a:cubicBezTo>
                    <a:close/>
                  </a:path>
                </a:pathLst>
              </a:custGeom>
              <a:solidFill>
                <a:srgbClr val="BF5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1947"/>
              <p:cNvSpPr/>
              <p:nvPr/>
            </p:nvSpPr>
            <p:spPr bwMode="auto">
              <a:xfrm>
                <a:off x="3074191" y="3760269"/>
                <a:ext cx="424752" cy="372388"/>
              </a:xfrm>
              <a:custGeom>
                <a:avLst/>
                <a:gdLst>
                  <a:gd name="T0" fmla="*/ 9 w 63"/>
                  <a:gd name="T1" fmla="*/ 54 h 59"/>
                  <a:gd name="T2" fmla="*/ 31 w 63"/>
                  <a:gd name="T3" fmla="*/ 51 h 59"/>
                  <a:gd name="T4" fmla="*/ 44 w 63"/>
                  <a:gd name="T5" fmla="*/ 51 h 59"/>
                  <a:gd name="T6" fmla="*/ 58 w 63"/>
                  <a:gd name="T7" fmla="*/ 59 h 59"/>
                  <a:gd name="T8" fmla="*/ 43 w 63"/>
                  <a:gd name="T9" fmla="*/ 47 h 59"/>
                  <a:gd name="T10" fmla="*/ 35 w 63"/>
                  <a:gd name="T11" fmla="*/ 39 h 59"/>
                  <a:gd name="T12" fmla="*/ 29 w 63"/>
                  <a:gd name="T13" fmla="*/ 30 h 59"/>
                  <a:gd name="T14" fmla="*/ 20 w 63"/>
                  <a:gd name="T15" fmla="*/ 11 h 59"/>
                  <a:gd name="T16" fmla="*/ 18 w 63"/>
                  <a:gd name="T17" fmla="*/ 19 h 59"/>
                  <a:gd name="T18" fmla="*/ 28 w 63"/>
                  <a:gd name="T19" fmla="*/ 33 h 59"/>
                  <a:gd name="T20" fmla="*/ 11 w 63"/>
                  <a:gd name="T21" fmla="*/ 28 h 59"/>
                  <a:gd name="T22" fmla="*/ 14 w 63"/>
                  <a:gd name="T23" fmla="*/ 33 h 59"/>
                  <a:gd name="T24" fmla="*/ 28 w 63"/>
                  <a:gd name="T25" fmla="*/ 38 h 59"/>
                  <a:gd name="T26" fmla="*/ 11 w 63"/>
                  <a:gd name="T27" fmla="*/ 39 h 59"/>
                  <a:gd name="T28" fmla="*/ 16 w 63"/>
                  <a:gd name="T29" fmla="*/ 44 h 59"/>
                  <a:gd name="T30" fmla="*/ 28 w 63"/>
                  <a:gd name="T31" fmla="*/ 47 h 59"/>
                  <a:gd name="T32" fmla="*/ 9 w 63"/>
                  <a:gd name="T33" fmla="*/ 5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59">
                    <a:moveTo>
                      <a:pt x="9" y="54"/>
                    </a:moveTo>
                    <a:cubicBezTo>
                      <a:pt x="12" y="56"/>
                      <a:pt x="17" y="53"/>
                      <a:pt x="31" y="51"/>
                    </a:cubicBezTo>
                    <a:cubicBezTo>
                      <a:pt x="36" y="51"/>
                      <a:pt x="41" y="51"/>
                      <a:pt x="44" y="51"/>
                    </a:cubicBezTo>
                    <a:cubicBezTo>
                      <a:pt x="52" y="53"/>
                      <a:pt x="56" y="59"/>
                      <a:pt x="58" y="59"/>
                    </a:cubicBezTo>
                    <a:cubicBezTo>
                      <a:pt x="61" y="59"/>
                      <a:pt x="63" y="58"/>
                      <a:pt x="43" y="47"/>
                    </a:cubicBezTo>
                    <a:cubicBezTo>
                      <a:pt x="43" y="47"/>
                      <a:pt x="38" y="44"/>
                      <a:pt x="35" y="39"/>
                    </a:cubicBezTo>
                    <a:cubicBezTo>
                      <a:pt x="33" y="37"/>
                      <a:pt x="31" y="32"/>
                      <a:pt x="29" y="30"/>
                    </a:cubicBezTo>
                    <a:cubicBezTo>
                      <a:pt x="25" y="23"/>
                      <a:pt x="22" y="16"/>
                      <a:pt x="20" y="11"/>
                    </a:cubicBezTo>
                    <a:cubicBezTo>
                      <a:pt x="14" y="0"/>
                      <a:pt x="15" y="12"/>
                      <a:pt x="18" y="19"/>
                    </a:cubicBezTo>
                    <a:cubicBezTo>
                      <a:pt x="22" y="26"/>
                      <a:pt x="28" y="33"/>
                      <a:pt x="28" y="33"/>
                    </a:cubicBezTo>
                    <a:cubicBezTo>
                      <a:pt x="28" y="33"/>
                      <a:pt x="17" y="31"/>
                      <a:pt x="11" y="28"/>
                    </a:cubicBezTo>
                    <a:cubicBezTo>
                      <a:pt x="5" y="25"/>
                      <a:pt x="6" y="31"/>
                      <a:pt x="14" y="33"/>
                    </a:cubicBezTo>
                    <a:cubicBezTo>
                      <a:pt x="22" y="36"/>
                      <a:pt x="28" y="38"/>
                      <a:pt x="28" y="38"/>
                    </a:cubicBezTo>
                    <a:cubicBezTo>
                      <a:pt x="28" y="38"/>
                      <a:pt x="21" y="39"/>
                      <a:pt x="11" y="39"/>
                    </a:cubicBezTo>
                    <a:cubicBezTo>
                      <a:pt x="0" y="39"/>
                      <a:pt x="6" y="44"/>
                      <a:pt x="16" y="44"/>
                    </a:cubicBezTo>
                    <a:cubicBezTo>
                      <a:pt x="26" y="45"/>
                      <a:pt x="29" y="46"/>
                      <a:pt x="28" y="47"/>
                    </a:cubicBezTo>
                    <a:cubicBezTo>
                      <a:pt x="27" y="49"/>
                      <a:pt x="5" y="52"/>
                      <a:pt x="9" y="54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1948"/>
              <p:cNvSpPr/>
              <p:nvPr/>
            </p:nvSpPr>
            <p:spPr bwMode="auto">
              <a:xfrm>
                <a:off x="4455496" y="4764096"/>
                <a:ext cx="245183" cy="90668"/>
              </a:xfrm>
              <a:custGeom>
                <a:avLst/>
                <a:gdLst>
                  <a:gd name="T0" fmla="*/ 30 w 36"/>
                  <a:gd name="T1" fmla="*/ 13 h 14"/>
                  <a:gd name="T2" fmla="*/ 10 w 36"/>
                  <a:gd name="T3" fmla="*/ 5 h 14"/>
                  <a:gd name="T4" fmla="*/ 6 w 36"/>
                  <a:gd name="T5" fmla="*/ 6 h 14"/>
                  <a:gd name="T6" fmla="*/ 29 w 36"/>
                  <a:gd name="T7" fmla="*/ 14 h 14"/>
                  <a:gd name="T8" fmla="*/ 30 w 36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4">
                    <a:moveTo>
                      <a:pt x="30" y="13"/>
                    </a:moveTo>
                    <a:cubicBezTo>
                      <a:pt x="23" y="13"/>
                      <a:pt x="10" y="5"/>
                      <a:pt x="10" y="5"/>
                    </a:cubicBezTo>
                    <a:cubicBezTo>
                      <a:pt x="0" y="0"/>
                      <a:pt x="2" y="6"/>
                      <a:pt x="6" y="6"/>
                    </a:cubicBezTo>
                    <a:cubicBezTo>
                      <a:pt x="9" y="7"/>
                      <a:pt x="27" y="14"/>
                      <a:pt x="29" y="14"/>
                    </a:cubicBezTo>
                    <a:cubicBezTo>
                      <a:pt x="31" y="14"/>
                      <a:pt x="36" y="12"/>
                      <a:pt x="30" y="13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1949"/>
              <p:cNvSpPr/>
              <p:nvPr/>
            </p:nvSpPr>
            <p:spPr bwMode="auto">
              <a:xfrm>
                <a:off x="4320820" y="4346373"/>
                <a:ext cx="82878" cy="71239"/>
              </a:xfrm>
              <a:custGeom>
                <a:avLst/>
                <a:gdLst>
                  <a:gd name="T0" fmla="*/ 5 w 12"/>
                  <a:gd name="T1" fmla="*/ 3 h 11"/>
                  <a:gd name="T2" fmla="*/ 8 w 12"/>
                  <a:gd name="T3" fmla="*/ 10 h 11"/>
                  <a:gd name="T4" fmla="*/ 11 w 12"/>
                  <a:gd name="T5" fmla="*/ 5 h 11"/>
                  <a:gd name="T6" fmla="*/ 5 w 12"/>
                  <a:gd name="T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5" y="3"/>
                    </a:moveTo>
                    <a:cubicBezTo>
                      <a:pt x="0" y="7"/>
                      <a:pt x="6" y="11"/>
                      <a:pt x="8" y="10"/>
                    </a:cubicBezTo>
                    <a:cubicBezTo>
                      <a:pt x="10" y="9"/>
                      <a:pt x="12" y="7"/>
                      <a:pt x="11" y="5"/>
                    </a:cubicBezTo>
                    <a:cubicBezTo>
                      <a:pt x="11" y="5"/>
                      <a:pt x="9" y="0"/>
                      <a:pt x="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1950"/>
              <p:cNvSpPr/>
              <p:nvPr/>
            </p:nvSpPr>
            <p:spPr bwMode="auto">
              <a:xfrm>
                <a:off x="3668152" y="3779698"/>
                <a:ext cx="884035" cy="670298"/>
              </a:xfrm>
              <a:custGeom>
                <a:avLst/>
                <a:gdLst>
                  <a:gd name="T0" fmla="*/ 52 w 131"/>
                  <a:gd name="T1" fmla="*/ 9 h 106"/>
                  <a:gd name="T2" fmla="*/ 11 w 131"/>
                  <a:gd name="T3" fmla="*/ 31 h 106"/>
                  <a:gd name="T4" fmla="*/ 40 w 131"/>
                  <a:gd name="T5" fmla="*/ 52 h 106"/>
                  <a:gd name="T6" fmla="*/ 94 w 131"/>
                  <a:gd name="T7" fmla="*/ 79 h 106"/>
                  <a:gd name="T8" fmla="*/ 120 w 131"/>
                  <a:gd name="T9" fmla="*/ 96 h 106"/>
                  <a:gd name="T10" fmla="*/ 123 w 131"/>
                  <a:gd name="T11" fmla="*/ 73 h 106"/>
                  <a:gd name="T12" fmla="*/ 52 w 131"/>
                  <a:gd name="T13" fmla="*/ 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106">
                    <a:moveTo>
                      <a:pt x="52" y="9"/>
                    </a:moveTo>
                    <a:cubicBezTo>
                      <a:pt x="29" y="0"/>
                      <a:pt x="21" y="21"/>
                      <a:pt x="11" y="31"/>
                    </a:cubicBezTo>
                    <a:cubicBezTo>
                      <a:pt x="0" y="41"/>
                      <a:pt x="22" y="45"/>
                      <a:pt x="40" y="52"/>
                    </a:cubicBezTo>
                    <a:cubicBezTo>
                      <a:pt x="58" y="60"/>
                      <a:pt x="77" y="77"/>
                      <a:pt x="94" y="79"/>
                    </a:cubicBezTo>
                    <a:cubicBezTo>
                      <a:pt x="111" y="81"/>
                      <a:pt x="120" y="86"/>
                      <a:pt x="120" y="96"/>
                    </a:cubicBezTo>
                    <a:cubicBezTo>
                      <a:pt x="121" y="106"/>
                      <a:pt x="131" y="91"/>
                      <a:pt x="123" y="73"/>
                    </a:cubicBezTo>
                    <a:cubicBezTo>
                      <a:pt x="116" y="56"/>
                      <a:pt x="76" y="18"/>
                      <a:pt x="52" y="9"/>
                    </a:cubicBezTo>
                    <a:close/>
                  </a:path>
                </a:pathLst>
              </a:custGeom>
              <a:solidFill>
                <a:srgbClr val="FCD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1951"/>
              <p:cNvSpPr/>
              <p:nvPr/>
            </p:nvSpPr>
            <p:spPr bwMode="auto">
              <a:xfrm>
                <a:off x="3889161" y="4346373"/>
                <a:ext cx="189931" cy="158670"/>
              </a:xfrm>
              <a:custGeom>
                <a:avLst/>
                <a:gdLst>
                  <a:gd name="T0" fmla="*/ 5 w 28"/>
                  <a:gd name="T1" fmla="*/ 25 h 25"/>
                  <a:gd name="T2" fmla="*/ 17 w 28"/>
                  <a:gd name="T3" fmla="*/ 23 h 25"/>
                  <a:gd name="T4" fmla="*/ 24 w 28"/>
                  <a:gd name="T5" fmla="*/ 19 h 25"/>
                  <a:gd name="T6" fmla="*/ 28 w 28"/>
                  <a:gd name="T7" fmla="*/ 16 h 25"/>
                  <a:gd name="T8" fmla="*/ 22 w 28"/>
                  <a:gd name="T9" fmla="*/ 12 h 25"/>
                  <a:gd name="T10" fmla="*/ 9 w 28"/>
                  <a:gd name="T11" fmla="*/ 0 h 25"/>
                  <a:gd name="T12" fmla="*/ 10 w 28"/>
                  <a:gd name="T13" fmla="*/ 6 h 25"/>
                  <a:gd name="T14" fmla="*/ 15 w 28"/>
                  <a:gd name="T15" fmla="*/ 13 h 25"/>
                  <a:gd name="T16" fmla="*/ 4 w 28"/>
                  <a:gd name="T17" fmla="*/ 11 h 25"/>
                  <a:gd name="T18" fmla="*/ 11 w 28"/>
                  <a:gd name="T19" fmla="*/ 17 h 25"/>
                  <a:gd name="T20" fmla="*/ 5 w 28"/>
                  <a:gd name="T21" fmla="*/ 19 h 25"/>
                  <a:gd name="T22" fmla="*/ 8 w 28"/>
                  <a:gd name="T23" fmla="*/ 22 h 25"/>
                  <a:gd name="T24" fmla="*/ 5 w 28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5">
                    <a:moveTo>
                      <a:pt x="5" y="25"/>
                    </a:moveTo>
                    <a:cubicBezTo>
                      <a:pt x="9" y="25"/>
                      <a:pt x="14" y="25"/>
                      <a:pt x="17" y="23"/>
                    </a:cubicBezTo>
                    <a:cubicBezTo>
                      <a:pt x="20" y="21"/>
                      <a:pt x="21" y="20"/>
                      <a:pt x="24" y="19"/>
                    </a:cubicBezTo>
                    <a:cubicBezTo>
                      <a:pt x="27" y="19"/>
                      <a:pt x="28" y="19"/>
                      <a:pt x="28" y="16"/>
                    </a:cubicBezTo>
                    <a:cubicBezTo>
                      <a:pt x="28" y="16"/>
                      <a:pt x="25" y="15"/>
                      <a:pt x="22" y="12"/>
                    </a:cubicBezTo>
                    <a:cubicBezTo>
                      <a:pt x="20" y="9"/>
                      <a:pt x="12" y="0"/>
                      <a:pt x="9" y="0"/>
                    </a:cubicBezTo>
                    <a:cubicBezTo>
                      <a:pt x="7" y="0"/>
                      <a:pt x="7" y="3"/>
                      <a:pt x="10" y="6"/>
                    </a:cubicBezTo>
                    <a:cubicBezTo>
                      <a:pt x="13" y="10"/>
                      <a:pt x="16" y="9"/>
                      <a:pt x="15" y="13"/>
                    </a:cubicBezTo>
                    <a:cubicBezTo>
                      <a:pt x="15" y="14"/>
                      <a:pt x="6" y="10"/>
                      <a:pt x="4" y="11"/>
                    </a:cubicBezTo>
                    <a:cubicBezTo>
                      <a:pt x="3" y="12"/>
                      <a:pt x="8" y="16"/>
                      <a:pt x="11" y="17"/>
                    </a:cubicBezTo>
                    <a:cubicBezTo>
                      <a:pt x="13" y="18"/>
                      <a:pt x="10" y="18"/>
                      <a:pt x="5" y="19"/>
                    </a:cubicBezTo>
                    <a:cubicBezTo>
                      <a:pt x="0" y="21"/>
                      <a:pt x="4" y="22"/>
                      <a:pt x="8" y="22"/>
                    </a:cubicBezTo>
                    <a:cubicBezTo>
                      <a:pt x="11" y="22"/>
                      <a:pt x="1" y="24"/>
                      <a:pt x="5" y="25"/>
                    </a:cubicBezTo>
                    <a:close/>
                  </a:path>
                </a:pathLst>
              </a:custGeom>
              <a:solidFill>
                <a:srgbClr val="9F4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1952"/>
              <p:cNvSpPr/>
              <p:nvPr/>
            </p:nvSpPr>
            <p:spPr bwMode="auto">
              <a:xfrm>
                <a:off x="3902974" y="4346373"/>
                <a:ext cx="189931" cy="158670"/>
              </a:xfrm>
              <a:custGeom>
                <a:avLst/>
                <a:gdLst>
                  <a:gd name="T0" fmla="*/ 1 w 28"/>
                  <a:gd name="T1" fmla="*/ 24 h 25"/>
                  <a:gd name="T2" fmla="*/ 17 w 28"/>
                  <a:gd name="T3" fmla="*/ 20 h 25"/>
                  <a:gd name="T4" fmla="*/ 25 w 28"/>
                  <a:gd name="T5" fmla="*/ 18 h 25"/>
                  <a:gd name="T6" fmla="*/ 18 w 28"/>
                  <a:gd name="T7" fmla="*/ 13 h 25"/>
                  <a:gd name="T8" fmla="*/ 6 w 28"/>
                  <a:gd name="T9" fmla="*/ 2 h 25"/>
                  <a:gd name="T10" fmla="*/ 15 w 28"/>
                  <a:gd name="T11" fmla="*/ 15 h 25"/>
                  <a:gd name="T12" fmla="*/ 2 w 28"/>
                  <a:gd name="T13" fmla="*/ 11 h 25"/>
                  <a:gd name="T14" fmla="*/ 13 w 28"/>
                  <a:gd name="T15" fmla="*/ 17 h 25"/>
                  <a:gd name="T16" fmla="*/ 1 w 28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5">
                    <a:moveTo>
                      <a:pt x="1" y="24"/>
                    </a:moveTo>
                    <a:cubicBezTo>
                      <a:pt x="1" y="25"/>
                      <a:pt x="13" y="23"/>
                      <a:pt x="17" y="20"/>
                    </a:cubicBezTo>
                    <a:cubicBezTo>
                      <a:pt x="20" y="18"/>
                      <a:pt x="23" y="19"/>
                      <a:pt x="25" y="18"/>
                    </a:cubicBezTo>
                    <a:cubicBezTo>
                      <a:pt x="28" y="17"/>
                      <a:pt x="21" y="18"/>
                      <a:pt x="18" y="13"/>
                    </a:cubicBezTo>
                    <a:cubicBezTo>
                      <a:pt x="15" y="8"/>
                      <a:pt x="8" y="0"/>
                      <a:pt x="6" y="2"/>
                    </a:cubicBezTo>
                    <a:cubicBezTo>
                      <a:pt x="4" y="3"/>
                      <a:pt x="17" y="12"/>
                      <a:pt x="15" y="15"/>
                    </a:cubicBezTo>
                    <a:cubicBezTo>
                      <a:pt x="14" y="17"/>
                      <a:pt x="4" y="10"/>
                      <a:pt x="2" y="11"/>
                    </a:cubicBezTo>
                    <a:cubicBezTo>
                      <a:pt x="0" y="13"/>
                      <a:pt x="12" y="15"/>
                      <a:pt x="13" y="17"/>
                    </a:cubicBezTo>
                    <a:cubicBezTo>
                      <a:pt x="13" y="20"/>
                      <a:pt x="1" y="23"/>
                      <a:pt x="1" y="24"/>
                    </a:cubicBezTo>
                    <a:close/>
                  </a:path>
                </a:pathLst>
              </a:custGeom>
              <a:solidFill>
                <a:srgbClr val="683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1953"/>
              <p:cNvSpPr/>
              <p:nvPr/>
            </p:nvSpPr>
            <p:spPr bwMode="auto">
              <a:xfrm>
                <a:off x="4058372" y="4359326"/>
                <a:ext cx="183024" cy="369149"/>
              </a:xfrm>
              <a:custGeom>
                <a:avLst/>
                <a:gdLst>
                  <a:gd name="T0" fmla="*/ 7 w 27"/>
                  <a:gd name="T1" fmla="*/ 3 h 58"/>
                  <a:gd name="T2" fmla="*/ 2 w 27"/>
                  <a:gd name="T3" fmla="*/ 29 h 58"/>
                  <a:gd name="T4" fmla="*/ 25 w 27"/>
                  <a:gd name="T5" fmla="*/ 57 h 58"/>
                  <a:gd name="T6" fmla="*/ 13 w 27"/>
                  <a:gd name="T7" fmla="*/ 46 h 58"/>
                  <a:gd name="T8" fmla="*/ 11 w 27"/>
                  <a:gd name="T9" fmla="*/ 6 h 58"/>
                  <a:gd name="T10" fmla="*/ 7 w 27"/>
                  <a:gd name="T11" fmla="*/ 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58">
                    <a:moveTo>
                      <a:pt x="7" y="3"/>
                    </a:moveTo>
                    <a:cubicBezTo>
                      <a:pt x="5" y="6"/>
                      <a:pt x="0" y="12"/>
                      <a:pt x="2" y="29"/>
                    </a:cubicBezTo>
                    <a:cubicBezTo>
                      <a:pt x="5" y="54"/>
                      <a:pt x="23" y="58"/>
                      <a:pt x="25" y="57"/>
                    </a:cubicBezTo>
                    <a:cubicBezTo>
                      <a:pt x="27" y="55"/>
                      <a:pt x="17" y="56"/>
                      <a:pt x="13" y="46"/>
                    </a:cubicBezTo>
                    <a:cubicBezTo>
                      <a:pt x="8" y="37"/>
                      <a:pt x="7" y="12"/>
                      <a:pt x="11" y="6"/>
                    </a:cubicBezTo>
                    <a:cubicBezTo>
                      <a:pt x="15" y="0"/>
                      <a:pt x="9" y="0"/>
                      <a:pt x="7" y="3"/>
                    </a:cubicBezTo>
                    <a:close/>
                  </a:path>
                </a:pathLst>
              </a:custGeom>
              <a:solidFill>
                <a:srgbClr val="F8B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1954"/>
              <p:cNvSpPr/>
              <p:nvPr/>
            </p:nvSpPr>
            <p:spPr bwMode="auto">
              <a:xfrm>
                <a:off x="4072185" y="3893032"/>
                <a:ext cx="41439" cy="35621"/>
              </a:xfrm>
              <a:custGeom>
                <a:avLst/>
                <a:gdLst>
                  <a:gd name="T0" fmla="*/ 1 w 6"/>
                  <a:gd name="T1" fmla="*/ 3 h 6"/>
                  <a:gd name="T2" fmla="*/ 3 w 6"/>
                  <a:gd name="T3" fmla="*/ 6 h 6"/>
                  <a:gd name="T4" fmla="*/ 6 w 6"/>
                  <a:gd name="T5" fmla="*/ 3 h 6"/>
                  <a:gd name="T6" fmla="*/ 3 w 6"/>
                  <a:gd name="T7" fmla="*/ 0 h 6"/>
                  <a:gd name="T8" fmla="*/ 1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3"/>
                    </a:moveTo>
                    <a:cubicBezTo>
                      <a:pt x="0" y="5"/>
                      <a:pt x="2" y="6"/>
                      <a:pt x="3" y="6"/>
                    </a:cubicBezTo>
                    <a:cubicBezTo>
                      <a:pt x="5" y="6"/>
                      <a:pt x="6" y="5"/>
                      <a:pt x="6" y="3"/>
                    </a:cubicBezTo>
                    <a:cubicBezTo>
                      <a:pt x="6" y="2"/>
                      <a:pt x="5" y="0"/>
                      <a:pt x="3" y="0"/>
                    </a:cubicBezTo>
                    <a:cubicBezTo>
                      <a:pt x="2" y="0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Oval 1955"/>
              <p:cNvSpPr>
                <a:spLocks noChangeArrowheads="1"/>
              </p:cNvSpPr>
              <p:nvPr/>
            </p:nvSpPr>
            <p:spPr bwMode="auto">
              <a:xfrm>
                <a:off x="4151609" y="3935129"/>
                <a:ext cx="13813" cy="1295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2494"/>
              <p:cNvSpPr/>
              <p:nvPr/>
            </p:nvSpPr>
            <p:spPr bwMode="auto">
              <a:xfrm>
                <a:off x="4721398" y="4245992"/>
                <a:ext cx="58707" cy="51810"/>
              </a:xfrm>
              <a:custGeom>
                <a:avLst/>
                <a:gdLst>
                  <a:gd name="T0" fmla="*/ 2 w 9"/>
                  <a:gd name="T1" fmla="*/ 2 h 8"/>
                  <a:gd name="T2" fmla="*/ 2 w 9"/>
                  <a:gd name="T3" fmla="*/ 7 h 8"/>
                  <a:gd name="T4" fmla="*/ 7 w 9"/>
                  <a:gd name="T5" fmla="*/ 6 h 8"/>
                  <a:gd name="T6" fmla="*/ 7 w 9"/>
                  <a:gd name="T7" fmla="*/ 1 h 8"/>
                  <a:gd name="T8" fmla="*/ 2 w 9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2" y="2"/>
                    </a:moveTo>
                    <a:cubicBezTo>
                      <a:pt x="0" y="4"/>
                      <a:pt x="1" y="6"/>
                      <a:pt x="2" y="7"/>
                    </a:cubicBezTo>
                    <a:cubicBezTo>
                      <a:pt x="4" y="8"/>
                      <a:pt x="6" y="8"/>
                      <a:pt x="7" y="6"/>
                    </a:cubicBezTo>
                    <a:cubicBezTo>
                      <a:pt x="9" y="5"/>
                      <a:pt x="8" y="3"/>
                      <a:pt x="7" y="1"/>
                    </a:cubicBezTo>
                    <a:cubicBezTo>
                      <a:pt x="5" y="0"/>
                      <a:pt x="3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2495"/>
              <p:cNvSpPr/>
              <p:nvPr/>
            </p:nvSpPr>
            <p:spPr bwMode="auto">
              <a:xfrm>
                <a:off x="4835355" y="4297802"/>
                <a:ext cx="27626" cy="22668"/>
              </a:xfrm>
              <a:custGeom>
                <a:avLst/>
                <a:gdLst>
                  <a:gd name="T0" fmla="*/ 0 w 4"/>
                  <a:gd name="T1" fmla="*/ 1 h 4"/>
                  <a:gd name="T2" fmla="*/ 1 w 4"/>
                  <a:gd name="T3" fmla="*/ 4 h 4"/>
                  <a:gd name="T4" fmla="*/ 3 w 4"/>
                  <a:gd name="T5" fmla="*/ 4 h 4"/>
                  <a:gd name="T6" fmla="*/ 3 w 4"/>
                  <a:gd name="T7" fmla="*/ 1 h 4"/>
                  <a:gd name="T8" fmla="*/ 0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0" y="2"/>
                      <a:pt x="0" y="3"/>
                      <a:pt x="1" y="4"/>
                    </a:cubicBezTo>
                    <a:cubicBezTo>
                      <a:pt x="1" y="4"/>
                      <a:pt x="3" y="4"/>
                      <a:pt x="3" y="4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142" name="图片 141" descr="泡泡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5261" y="571307"/>
              <a:ext cx="155947" cy="155947"/>
            </a:xfrm>
            <a:prstGeom prst="rect">
              <a:avLst/>
            </a:prstGeom>
          </p:spPr>
        </p:pic>
        <p:pic>
          <p:nvPicPr>
            <p:cNvPr id="143" name="图片 142" descr="泡泡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1982" y="139435"/>
              <a:ext cx="324653" cy="324653"/>
            </a:xfrm>
            <a:prstGeom prst="rect">
              <a:avLst/>
            </a:prstGeom>
          </p:spPr>
        </p:pic>
        <p:sp>
          <p:nvSpPr>
            <p:cNvPr id="144" name="文本框 16"/>
            <p:cNvSpPr txBox="1"/>
            <p:nvPr/>
          </p:nvSpPr>
          <p:spPr>
            <a:xfrm>
              <a:off x="1699413" y="307035"/>
              <a:ext cx="26008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5666"/>
                  </a:solidFill>
                </a:rPr>
                <a:t>ADD TITLE HERE</a:t>
              </a:r>
              <a:endParaRPr lang="zh-CN" altLang="en-US" sz="2800" b="1" dirty="0">
                <a:solidFill>
                  <a:srgbClr val="005666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矩形 158"/>
          <p:cNvSpPr/>
          <p:nvPr/>
        </p:nvSpPr>
        <p:spPr>
          <a:xfrm rot="1556195">
            <a:off x="3318126" y="2517589"/>
            <a:ext cx="5576224" cy="4394187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8000">
                <a:schemeClr val="bg1">
                  <a:lumMod val="5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503975" y="1336428"/>
            <a:ext cx="4376320" cy="4431323"/>
            <a:chOff x="4083050" y="638614"/>
            <a:chExt cx="3943350" cy="3948113"/>
          </a:xfrm>
        </p:grpSpPr>
        <p:grpSp>
          <p:nvGrpSpPr>
            <p:cNvPr id="9" name="组合 8"/>
            <p:cNvGrpSpPr/>
            <p:nvPr/>
          </p:nvGrpSpPr>
          <p:grpSpPr>
            <a:xfrm>
              <a:off x="4083050" y="638614"/>
              <a:ext cx="3943350" cy="3948113"/>
              <a:chOff x="4083050" y="652682"/>
              <a:chExt cx="3943350" cy="3948113"/>
            </a:xfrm>
          </p:grpSpPr>
          <p:sp>
            <p:nvSpPr>
              <p:cNvPr id="13" name="AutoShape 1059"/>
              <p:cNvSpPr>
                <a:spLocks noChangeAspect="1" noChangeArrowheads="1" noTextEdit="1"/>
              </p:cNvSpPr>
              <p:nvPr/>
            </p:nvSpPr>
            <p:spPr bwMode="auto">
              <a:xfrm>
                <a:off x="4086225" y="652682"/>
                <a:ext cx="3940175" cy="394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061"/>
              <p:cNvSpPr/>
              <p:nvPr/>
            </p:nvSpPr>
            <p:spPr bwMode="auto">
              <a:xfrm>
                <a:off x="4086225" y="655857"/>
                <a:ext cx="3937000" cy="1860550"/>
              </a:xfrm>
              <a:custGeom>
                <a:avLst/>
                <a:gdLst>
                  <a:gd name="T0" fmla="*/ 725 w 1451"/>
                  <a:gd name="T1" fmla="*/ 0 h 686"/>
                  <a:gd name="T2" fmla="*/ 0 w 1451"/>
                  <a:gd name="T3" fmla="*/ 686 h 686"/>
                  <a:gd name="T4" fmla="*/ 1451 w 1451"/>
                  <a:gd name="T5" fmla="*/ 686 h 686"/>
                  <a:gd name="T6" fmla="*/ 725 w 1451"/>
                  <a:gd name="T7" fmla="*/ 0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1" h="686">
                    <a:moveTo>
                      <a:pt x="725" y="0"/>
                    </a:moveTo>
                    <a:cubicBezTo>
                      <a:pt x="338" y="0"/>
                      <a:pt x="22" y="303"/>
                      <a:pt x="0" y="686"/>
                    </a:cubicBezTo>
                    <a:cubicBezTo>
                      <a:pt x="1451" y="686"/>
                      <a:pt x="1451" y="686"/>
                      <a:pt x="1451" y="686"/>
                    </a:cubicBezTo>
                    <a:cubicBezTo>
                      <a:pt x="1429" y="303"/>
                      <a:pt x="1113" y="0"/>
                      <a:pt x="725" y="0"/>
                    </a:cubicBezTo>
                    <a:close/>
                  </a:path>
                </a:pathLst>
              </a:custGeom>
              <a:solidFill>
                <a:srgbClr val="00AB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062"/>
              <p:cNvSpPr/>
              <p:nvPr/>
            </p:nvSpPr>
            <p:spPr bwMode="auto">
              <a:xfrm>
                <a:off x="4083050" y="2516407"/>
                <a:ext cx="3943350" cy="2081213"/>
              </a:xfrm>
              <a:custGeom>
                <a:avLst/>
                <a:gdLst>
                  <a:gd name="T0" fmla="*/ 0 w 1453"/>
                  <a:gd name="T1" fmla="*/ 41 h 767"/>
                  <a:gd name="T2" fmla="*/ 726 w 1453"/>
                  <a:gd name="T3" fmla="*/ 767 h 767"/>
                  <a:gd name="T4" fmla="*/ 1453 w 1453"/>
                  <a:gd name="T5" fmla="*/ 41 h 767"/>
                  <a:gd name="T6" fmla="*/ 1452 w 1453"/>
                  <a:gd name="T7" fmla="*/ 0 h 767"/>
                  <a:gd name="T8" fmla="*/ 1 w 1453"/>
                  <a:gd name="T9" fmla="*/ 0 h 767"/>
                  <a:gd name="T10" fmla="*/ 0 w 1453"/>
                  <a:gd name="T11" fmla="*/ 41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3" h="767">
                    <a:moveTo>
                      <a:pt x="0" y="41"/>
                    </a:moveTo>
                    <a:cubicBezTo>
                      <a:pt x="0" y="442"/>
                      <a:pt x="325" y="767"/>
                      <a:pt x="726" y="767"/>
                    </a:cubicBezTo>
                    <a:cubicBezTo>
                      <a:pt x="1128" y="767"/>
                      <a:pt x="1453" y="442"/>
                      <a:pt x="1453" y="41"/>
                    </a:cubicBezTo>
                    <a:cubicBezTo>
                      <a:pt x="1453" y="27"/>
                      <a:pt x="1452" y="13"/>
                      <a:pt x="14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3"/>
                      <a:pt x="0" y="27"/>
                      <a:pt x="0" y="41"/>
                    </a:cubicBezTo>
                    <a:close/>
                  </a:path>
                </a:pathLst>
              </a:custGeom>
              <a:solidFill>
                <a:srgbClr val="005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063"/>
              <p:cNvSpPr/>
              <p:nvPr/>
            </p:nvSpPr>
            <p:spPr bwMode="auto">
              <a:xfrm>
                <a:off x="4881563" y="1133695"/>
                <a:ext cx="76200" cy="58738"/>
              </a:xfrm>
              <a:custGeom>
                <a:avLst/>
                <a:gdLst>
                  <a:gd name="T0" fmla="*/ 3 w 28"/>
                  <a:gd name="T1" fmla="*/ 22 h 22"/>
                  <a:gd name="T2" fmla="*/ 28 w 28"/>
                  <a:gd name="T3" fmla="*/ 3 h 22"/>
                  <a:gd name="T4" fmla="*/ 26 w 28"/>
                  <a:gd name="T5" fmla="*/ 0 h 22"/>
                  <a:gd name="T6" fmla="*/ 0 w 28"/>
                  <a:gd name="T7" fmla="*/ 19 h 22"/>
                  <a:gd name="T8" fmla="*/ 3 w 28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3" y="22"/>
                    </a:moveTo>
                    <a:cubicBezTo>
                      <a:pt x="11" y="16"/>
                      <a:pt x="20" y="9"/>
                      <a:pt x="28" y="3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7" y="6"/>
                      <a:pt x="9" y="13"/>
                      <a:pt x="0" y="19"/>
                    </a:cubicBezTo>
                    <a:lnTo>
                      <a:pt x="3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064"/>
              <p:cNvSpPr/>
              <p:nvPr/>
            </p:nvSpPr>
            <p:spPr bwMode="auto">
              <a:xfrm>
                <a:off x="4957763" y="4118195"/>
                <a:ext cx="77788" cy="58738"/>
              </a:xfrm>
              <a:custGeom>
                <a:avLst/>
                <a:gdLst>
                  <a:gd name="T0" fmla="*/ 26 w 29"/>
                  <a:gd name="T1" fmla="*/ 22 h 22"/>
                  <a:gd name="T2" fmla="*/ 29 w 29"/>
                  <a:gd name="T3" fmla="*/ 18 h 22"/>
                  <a:gd name="T4" fmla="*/ 3 w 29"/>
                  <a:gd name="T5" fmla="*/ 0 h 22"/>
                  <a:gd name="T6" fmla="*/ 0 w 29"/>
                  <a:gd name="T7" fmla="*/ 3 h 22"/>
                  <a:gd name="T8" fmla="*/ 26 w 29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2">
                    <a:moveTo>
                      <a:pt x="26" y="22"/>
                    </a:moveTo>
                    <a:cubicBezTo>
                      <a:pt x="29" y="18"/>
                      <a:pt x="29" y="18"/>
                      <a:pt x="29" y="18"/>
                    </a:cubicBezTo>
                    <a:cubicBezTo>
                      <a:pt x="20" y="12"/>
                      <a:pt x="11" y="6"/>
                      <a:pt x="3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9" y="10"/>
                      <a:pt x="18" y="16"/>
                      <a:pt x="26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065"/>
              <p:cNvSpPr/>
              <p:nvPr/>
            </p:nvSpPr>
            <p:spPr bwMode="auto">
              <a:xfrm>
                <a:off x="5022850" y="1035270"/>
                <a:ext cx="77788" cy="57150"/>
              </a:xfrm>
              <a:custGeom>
                <a:avLst/>
                <a:gdLst>
                  <a:gd name="T0" fmla="*/ 29 w 29"/>
                  <a:gd name="T1" fmla="*/ 3 h 21"/>
                  <a:gd name="T2" fmla="*/ 27 w 29"/>
                  <a:gd name="T3" fmla="*/ 0 h 21"/>
                  <a:gd name="T4" fmla="*/ 0 w 29"/>
                  <a:gd name="T5" fmla="*/ 17 h 21"/>
                  <a:gd name="T6" fmla="*/ 2 w 29"/>
                  <a:gd name="T7" fmla="*/ 21 h 21"/>
                  <a:gd name="T8" fmla="*/ 2 w 29"/>
                  <a:gd name="T9" fmla="*/ 21 h 21"/>
                  <a:gd name="T10" fmla="*/ 29 w 29"/>
                  <a:gd name="T11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1">
                    <a:moveTo>
                      <a:pt x="29" y="3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18" y="6"/>
                      <a:pt x="9" y="11"/>
                      <a:pt x="0" y="17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1" y="15"/>
                      <a:pt x="20" y="9"/>
                      <a:pt x="29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066"/>
              <p:cNvSpPr/>
              <p:nvPr/>
            </p:nvSpPr>
            <p:spPr bwMode="auto">
              <a:xfrm>
                <a:off x="4586288" y="3756245"/>
                <a:ext cx="61913" cy="74613"/>
              </a:xfrm>
              <a:custGeom>
                <a:avLst/>
                <a:gdLst>
                  <a:gd name="T0" fmla="*/ 20 w 23"/>
                  <a:gd name="T1" fmla="*/ 27 h 27"/>
                  <a:gd name="T2" fmla="*/ 23 w 23"/>
                  <a:gd name="T3" fmla="*/ 25 h 27"/>
                  <a:gd name="T4" fmla="*/ 3 w 23"/>
                  <a:gd name="T5" fmla="*/ 0 h 27"/>
                  <a:gd name="T6" fmla="*/ 0 w 23"/>
                  <a:gd name="T7" fmla="*/ 2 h 27"/>
                  <a:gd name="T8" fmla="*/ 20 w 23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7">
                    <a:moveTo>
                      <a:pt x="20" y="27"/>
                    </a:moveTo>
                    <a:cubicBezTo>
                      <a:pt x="23" y="25"/>
                      <a:pt x="23" y="25"/>
                      <a:pt x="23" y="25"/>
                    </a:cubicBezTo>
                    <a:cubicBezTo>
                      <a:pt x="16" y="17"/>
                      <a:pt x="9" y="8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6" y="11"/>
                      <a:pt x="13" y="19"/>
                      <a:pt x="20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067"/>
              <p:cNvSpPr/>
              <p:nvPr/>
            </p:nvSpPr>
            <p:spPr bwMode="auto">
              <a:xfrm>
                <a:off x="5172075" y="951132"/>
                <a:ext cx="80963" cy="52388"/>
              </a:xfrm>
              <a:custGeom>
                <a:avLst/>
                <a:gdLst>
                  <a:gd name="T0" fmla="*/ 2 w 30"/>
                  <a:gd name="T1" fmla="*/ 19 h 19"/>
                  <a:gd name="T2" fmla="*/ 2 w 30"/>
                  <a:gd name="T3" fmla="*/ 19 h 19"/>
                  <a:gd name="T4" fmla="*/ 30 w 30"/>
                  <a:gd name="T5" fmla="*/ 4 h 19"/>
                  <a:gd name="T6" fmla="*/ 28 w 30"/>
                  <a:gd name="T7" fmla="*/ 0 h 19"/>
                  <a:gd name="T8" fmla="*/ 0 w 30"/>
                  <a:gd name="T9" fmla="*/ 15 h 19"/>
                  <a:gd name="T10" fmla="*/ 2 w 30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9">
                    <a:moveTo>
                      <a:pt x="2" y="19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1" y="14"/>
                      <a:pt x="20" y="9"/>
                      <a:pt x="30" y="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9" y="5"/>
                      <a:pt x="9" y="10"/>
                      <a:pt x="0" y="15"/>
                    </a:cubicBez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068"/>
              <p:cNvSpPr/>
              <p:nvPr/>
            </p:nvSpPr>
            <p:spPr bwMode="auto">
              <a:xfrm>
                <a:off x="4697413" y="3889595"/>
                <a:ext cx="69850" cy="68263"/>
              </a:xfrm>
              <a:custGeom>
                <a:avLst/>
                <a:gdLst>
                  <a:gd name="T0" fmla="*/ 3 w 26"/>
                  <a:gd name="T1" fmla="*/ 0 h 25"/>
                  <a:gd name="T2" fmla="*/ 0 w 26"/>
                  <a:gd name="T3" fmla="*/ 2 h 25"/>
                  <a:gd name="T4" fmla="*/ 23 w 26"/>
                  <a:gd name="T5" fmla="*/ 25 h 25"/>
                  <a:gd name="T6" fmla="*/ 26 w 26"/>
                  <a:gd name="T7" fmla="*/ 22 h 25"/>
                  <a:gd name="T8" fmla="*/ 26 w 26"/>
                  <a:gd name="T9" fmla="*/ 22 h 25"/>
                  <a:gd name="T10" fmla="*/ 3 w 26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5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8" y="10"/>
                      <a:pt x="15" y="18"/>
                      <a:pt x="23" y="25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18" y="15"/>
                      <a:pt x="10" y="7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069"/>
              <p:cNvSpPr/>
              <p:nvPr/>
            </p:nvSpPr>
            <p:spPr bwMode="auto">
              <a:xfrm>
                <a:off x="4821238" y="4008657"/>
                <a:ext cx="73025" cy="65088"/>
              </a:xfrm>
              <a:custGeom>
                <a:avLst/>
                <a:gdLst>
                  <a:gd name="T0" fmla="*/ 25 w 27"/>
                  <a:gd name="T1" fmla="*/ 24 h 24"/>
                  <a:gd name="T2" fmla="*/ 27 w 27"/>
                  <a:gd name="T3" fmla="*/ 21 h 24"/>
                  <a:gd name="T4" fmla="*/ 3 w 27"/>
                  <a:gd name="T5" fmla="*/ 0 h 24"/>
                  <a:gd name="T6" fmla="*/ 0 w 27"/>
                  <a:gd name="T7" fmla="*/ 3 h 24"/>
                  <a:gd name="T8" fmla="*/ 25 w 27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4">
                    <a:moveTo>
                      <a:pt x="25" y="24"/>
                    </a:moveTo>
                    <a:cubicBezTo>
                      <a:pt x="27" y="21"/>
                      <a:pt x="27" y="21"/>
                      <a:pt x="27" y="21"/>
                    </a:cubicBezTo>
                    <a:cubicBezTo>
                      <a:pt x="19" y="14"/>
                      <a:pt x="11" y="7"/>
                      <a:pt x="3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8" y="10"/>
                      <a:pt x="16" y="17"/>
                      <a:pt x="2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Rectangle 1070"/>
              <p:cNvSpPr>
                <a:spLocks noChangeArrowheads="1"/>
              </p:cNvSpPr>
              <p:nvPr/>
            </p:nvSpPr>
            <p:spPr bwMode="auto">
              <a:xfrm>
                <a:off x="4889500" y="1192432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071"/>
              <p:cNvSpPr/>
              <p:nvPr/>
            </p:nvSpPr>
            <p:spPr bwMode="auto">
              <a:xfrm>
                <a:off x="5103813" y="4213445"/>
                <a:ext cx="80963" cy="53975"/>
              </a:xfrm>
              <a:custGeom>
                <a:avLst/>
                <a:gdLst>
                  <a:gd name="T0" fmla="*/ 28 w 30"/>
                  <a:gd name="T1" fmla="*/ 20 h 20"/>
                  <a:gd name="T2" fmla="*/ 30 w 30"/>
                  <a:gd name="T3" fmla="*/ 16 h 20"/>
                  <a:gd name="T4" fmla="*/ 2 w 30"/>
                  <a:gd name="T5" fmla="*/ 0 h 20"/>
                  <a:gd name="T6" fmla="*/ 0 w 30"/>
                  <a:gd name="T7" fmla="*/ 4 h 20"/>
                  <a:gd name="T8" fmla="*/ 28 w 3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0">
                    <a:moveTo>
                      <a:pt x="28" y="20"/>
                    </a:moveTo>
                    <a:cubicBezTo>
                      <a:pt x="30" y="16"/>
                      <a:pt x="30" y="16"/>
                      <a:pt x="30" y="16"/>
                    </a:cubicBezTo>
                    <a:cubicBezTo>
                      <a:pt x="20" y="11"/>
                      <a:pt x="11" y="6"/>
                      <a:pt x="2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9" y="9"/>
                      <a:pt x="18" y="15"/>
                      <a:pt x="2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072"/>
              <p:cNvSpPr/>
              <p:nvPr/>
            </p:nvSpPr>
            <p:spPr bwMode="auto">
              <a:xfrm>
                <a:off x="5256213" y="4297582"/>
                <a:ext cx="84138" cy="42863"/>
              </a:xfrm>
              <a:custGeom>
                <a:avLst/>
                <a:gdLst>
                  <a:gd name="T0" fmla="*/ 30 w 31"/>
                  <a:gd name="T1" fmla="*/ 16 h 16"/>
                  <a:gd name="T2" fmla="*/ 31 w 31"/>
                  <a:gd name="T3" fmla="*/ 13 h 16"/>
                  <a:gd name="T4" fmla="*/ 2 w 31"/>
                  <a:gd name="T5" fmla="*/ 0 h 16"/>
                  <a:gd name="T6" fmla="*/ 0 w 31"/>
                  <a:gd name="T7" fmla="*/ 3 h 16"/>
                  <a:gd name="T8" fmla="*/ 30 w 31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6">
                    <a:moveTo>
                      <a:pt x="30" y="16"/>
                    </a:moveTo>
                    <a:cubicBezTo>
                      <a:pt x="31" y="13"/>
                      <a:pt x="31" y="13"/>
                      <a:pt x="31" y="13"/>
                    </a:cubicBezTo>
                    <a:cubicBezTo>
                      <a:pt x="21" y="8"/>
                      <a:pt x="12" y="4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0" y="8"/>
                      <a:pt x="20" y="12"/>
                      <a:pt x="30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073"/>
              <p:cNvSpPr/>
              <p:nvPr/>
            </p:nvSpPr>
            <p:spPr bwMode="auto">
              <a:xfrm>
                <a:off x="5584825" y="4413470"/>
                <a:ext cx="85725" cy="33338"/>
              </a:xfrm>
              <a:custGeom>
                <a:avLst/>
                <a:gdLst>
                  <a:gd name="T0" fmla="*/ 31 w 32"/>
                  <a:gd name="T1" fmla="*/ 12 h 12"/>
                  <a:gd name="T2" fmla="*/ 32 w 32"/>
                  <a:gd name="T3" fmla="*/ 8 h 12"/>
                  <a:gd name="T4" fmla="*/ 1 w 32"/>
                  <a:gd name="T5" fmla="*/ 0 h 12"/>
                  <a:gd name="T6" fmla="*/ 0 w 32"/>
                  <a:gd name="T7" fmla="*/ 4 h 12"/>
                  <a:gd name="T8" fmla="*/ 31 w 3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2">
                    <a:moveTo>
                      <a:pt x="31" y="12"/>
                    </a:moveTo>
                    <a:cubicBezTo>
                      <a:pt x="32" y="8"/>
                      <a:pt x="32" y="8"/>
                      <a:pt x="32" y="8"/>
                    </a:cubicBezTo>
                    <a:cubicBezTo>
                      <a:pt x="21" y="5"/>
                      <a:pt x="11" y="3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7"/>
                      <a:pt x="21" y="9"/>
                      <a:pt x="31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074"/>
              <p:cNvSpPr/>
              <p:nvPr/>
            </p:nvSpPr>
            <p:spPr bwMode="auto">
              <a:xfrm>
                <a:off x="5754688" y="4448395"/>
                <a:ext cx="87313" cy="25400"/>
              </a:xfrm>
              <a:custGeom>
                <a:avLst/>
                <a:gdLst>
                  <a:gd name="T0" fmla="*/ 31 w 32"/>
                  <a:gd name="T1" fmla="*/ 9 h 9"/>
                  <a:gd name="T2" fmla="*/ 32 w 32"/>
                  <a:gd name="T3" fmla="*/ 5 h 9"/>
                  <a:gd name="T4" fmla="*/ 0 w 32"/>
                  <a:gd name="T5" fmla="*/ 0 h 9"/>
                  <a:gd name="T6" fmla="*/ 0 w 32"/>
                  <a:gd name="T7" fmla="*/ 4 h 9"/>
                  <a:gd name="T8" fmla="*/ 31 w 32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9">
                    <a:moveTo>
                      <a:pt x="31" y="9"/>
                    </a:moveTo>
                    <a:cubicBezTo>
                      <a:pt x="32" y="5"/>
                      <a:pt x="32" y="5"/>
                      <a:pt x="32" y="5"/>
                    </a:cubicBezTo>
                    <a:cubicBezTo>
                      <a:pt x="21" y="4"/>
                      <a:pt x="11" y="2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6"/>
                      <a:pt x="21" y="8"/>
                      <a:pt x="3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075"/>
              <p:cNvSpPr/>
              <p:nvPr/>
            </p:nvSpPr>
            <p:spPr bwMode="auto">
              <a:xfrm>
                <a:off x="5657850" y="793970"/>
                <a:ext cx="88900" cy="26988"/>
              </a:xfrm>
              <a:custGeom>
                <a:avLst/>
                <a:gdLst>
                  <a:gd name="T0" fmla="*/ 1 w 33"/>
                  <a:gd name="T1" fmla="*/ 10 h 10"/>
                  <a:gd name="T2" fmla="*/ 1 w 33"/>
                  <a:gd name="T3" fmla="*/ 10 h 10"/>
                  <a:gd name="T4" fmla="*/ 33 w 33"/>
                  <a:gd name="T5" fmla="*/ 4 h 10"/>
                  <a:gd name="T6" fmla="*/ 32 w 33"/>
                  <a:gd name="T7" fmla="*/ 0 h 10"/>
                  <a:gd name="T8" fmla="*/ 0 w 33"/>
                  <a:gd name="T9" fmla="*/ 6 h 10"/>
                  <a:gd name="T10" fmla="*/ 1 w 33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10"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2" y="8"/>
                      <a:pt x="22" y="6"/>
                      <a:pt x="33" y="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1" y="2"/>
                      <a:pt x="11" y="4"/>
                      <a:pt x="0" y="6"/>
                    </a:cubicBez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076"/>
              <p:cNvSpPr/>
              <p:nvPr/>
            </p:nvSpPr>
            <p:spPr bwMode="auto">
              <a:xfrm>
                <a:off x="5326063" y="882870"/>
                <a:ext cx="87313" cy="44450"/>
              </a:xfrm>
              <a:custGeom>
                <a:avLst/>
                <a:gdLst>
                  <a:gd name="T0" fmla="*/ 2 w 32"/>
                  <a:gd name="T1" fmla="*/ 16 h 16"/>
                  <a:gd name="T2" fmla="*/ 32 w 32"/>
                  <a:gd name="T3" fmla="*/ 4 h 16"/>
                  <a:gd name="T4" fmla="*/ 30 w 32"/>
                  <a:gd name="T5" fmla="*/ 0 h 16"/>
                  <a:gd name="T6" fmla="*/ 0 w 32"/>
                  <a:gd name="T7" fmla="*/ 12 h 16"/>
                  <a:gd name="T8" fmla="*/ 2 w 32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2" y="16"/>
                    </a:moveTo>
                    <a:cubicBezTo>
                      <a:pt x="12" y="12"/>
                      <a:pt x="22" y="8"/>
                      <a:pt x="32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0" y="4"/>
                      <a:pt x="10" y="8"/>
                      <a:pt x="0" y="12"/>
                    </a:cubicBez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077"/>
              <p:cNvSpPr/>
              <p:nvPr/>
            </p:nvSpPr>
            <p:spPr bwMode="auto">
              <a:xfrm>
                <a:off x="5492750" y="832070"/>
                <a:ext cx="82550" cy="34925"/>
              </a:xfrm>
              <a:custGeom>
                <a:avLst/>
                <a:gdLst>
                  <a:gd name="T0" fmla="*/ 1 w 31"/>
                  <a:gd name="T1" fmla="*/ 13 h 13"/>
                  <a:gd name="T2" fmla="*/ 31 w 31"/>
                  <a:gd name="T3" fmla="*/ 4 h 13"/>
                  <a:gd name="T4" fmla="*/ 30 w 31"/>
                  <a:gd name="T5" fmla="*/ 0 h 13"/>
                  <a:gd name="T6" fmla="*/ 0 w 31"/>
                  <a:gd name="T7" fmla="*/ 9 h 13"/>
                  <a:gd name="T8" fmla="*/ 1 w 31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3">
                    <a:moveTo>
                      <a:pt x="1" y="13"/>
                    </a:moveTo>
                    <a:cubicBezTo>
                      <a:pt x="11" y="10"/>
                      <a:pt x="21" y="7"/>
                      <a:pt x="31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0" y="3"/>
                      <a:pt x="10" y="6"/>
                      <a:pt x="0" y="9"/>
                    </a:cubicBez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078"/>
              <p:cNvSpPr/>
              <p:nvPr/>
            </p:nvSpPr>
            <p:spPr bwMode="auto">
              <a:xfrm>
                <a:off x="5418138" y="4362670"/>
                <a:ext cx="84138" cy="38100"/>
              </a:xfrm>
              <a:custGeom>
                <a:avLst/>
                <a:gdLst>
                  <a:gd name="T0" fmla="*/ 30 w 31"/>
                  <a:gd name="T1" fmla="*/ 14 h 14"/>
                  <a:gd name="T2" fmla="*/ 31 w 31"/>
                  <a:gd name="T3" fmla="*/ 11 h 14"/>
                  <a:gd name="T4" fmla="*/ 1 w 31"/>
                  <a:gd name="T5" fmla="*/ 0 h 14"/>
                  <a:gd name="T6" fmla="*/ 0 w 31"/>
                  <a:gd name="T7" fmla="*/ 4 h 14"/>
                  <a:gd name="T8" fmla="*/ 30 w 31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4">
                    <a:moveTo>
                      <a:pt x="30" y="14"/>
                    </a:moveTo>
                    <a:cubicBezTo>
                      <a:pt x="31" y="11"/>
                      <a:pt x="31" y="11"/>
                      <a:pt x="31" y="11"/>
                    </a:cubicBezTo>
                    <a:cubicBezTo>
                      <a:pt x="21" y="7"/>
                      <a:pt x="11" y="4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8"/>
                      <a:pt x="20" y="11"/>
                      <a:pt x="30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079"/>
              <p:cNvSpPr/>
              <p:nvPr/>
            </p:nvSpPr>
            <p:spPr bwMode="auto">
              <a:xfrm>
                <a:off x="4437063" y="1640107"/>
                <a:ext cx="53975" cy="79375"/>
              </a:xfrm>
              <a:custGeom>
                <a:avLst/>
                <a:gdLst>
                  <a:gd name="T0" fmla="*/ 3 w 20"/>
                  <a:gd name="T1" fmla="*/ 29 h 29"/>
                  <a:gd name="T2" fmla="*/ 20 w 20"/>
                  <a:gd name="T3" fmla="*/ 2 h 29"/>
                  <a:gd name="T4" fmla="*/ 16 w 20"/>
                  <a:gd name="T5" fmla="*/ 0 h 29"/>
                  <a:gd name="T6" fmla="*/ 0 w 20"/>
                  <a:gd name="T7" fmla="*/ 27 h 29"/>
                  <a:gd name="T8" fmla="*/ 3 w 20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9">
                    <a:moveTo>
                      <a:pt x="3" y="29"/>
                    </a:moveTo>
                    <a:cubicBezTo>
                      <a:pt x="8" y="20"/>
                      <a:pt x="14" y="11"/>
                      <a:pt x="20" y="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1" y="9"/>
                      <a:pt x="5" y="18"/>
                      <a:pt x="0" y="27"/>
                    </a:cubicBezTo>
                    <a:lnTo>
                      <a:pt x="3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080"/>
              <p:cNvSpPr/>
              <p:nvPr/>
            </p:nvSpPr>
            <p:spPr bwMode="auto">
              <a:xfrm>
                <a:off x="4484688" y="3616545"/>
                <a:ext cx="57150" cy="77788"/>
              </a:xfrm>
              <a:custGeom>
                <a:avLst/>
                <a:gdLst>
                  <a:gd name="T0" fmla="*/ 18 w 21"/>
                  <a:gd name="T1" fmla="*/ 29 h 29"/>
                  <a:gd name="T2" fmla="*/ 21 w 21"/>
                  <a:gd name="T3" fmla="*/ 26 h 29"/>
                  <a:gd name="T4" fmla="*/ 3 w 21"/>
                  <a:gd name="T5" fmla="*/ 0 h 29"/>
                  <a:gd name="T6" fmla="*/ 0 w 21"/>
                  <a:gd name="T7" fmla="*/ 2 h 29"/>
                  <a:gd name="T8" fmla="*/ 18 w 21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9">
                    <a:moveTo>
                      <a:pt x="18" y="29"/>
                    </a:moveTo>
                    <a:cubicBezTo>
                      <a:pt x="21" y="26"/>
                      <a:pt x="21" y="26"/>
                      <a:pt x="21" y="26"/>
                    </a:cubicBezTo>
                    <a:cubicBezTo>
                      <a:pt x="15" y="18"/>
                      <a:pt x="9" y="9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6" y="11"/>
                      <a:pt x="12" y="20"/>
                      <a:pt x="18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081"/>
              <p:cNvSpPr/>
              <p:nvPr/>
            </p:nvSpPr>
            <p:spPr bwMode="auto">
              <a:xfrm>
                <a:off x="5926138" y="4470620"/>
                <a:ext cx="87313" cy="14288"/>
              </a:xfrm>
              <a:custGeom>
                <a:avLst/>
                <a:gdLst>
                  <a:gd name="T0" fmla="*/ 0 w 32"/>
                  <a:gd name="T1" fmla="*/ 4 h 5"/>
                  <a:gd name="T2" fmla="*/ 32 w 32"/>
                  <a:gd name="T3" fmla="*/ 5 h 5"/>
                  <a:gd name="T4" fmla="*/ 32 w 32"/>
                  <a:gd name="T5" fmla="*/ 1 h 5"/>
                  <a:gd name="T6" fmla="*/ 1 w 32"/>
                  <a:gd name="T7" fmla="*/ 0 h 5"/>
                  <a:gd name="T8" fmla="*/ 0 w 32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">
                    <a:moveTo>
                      <a:pt x="0" y="4"/>
                    </a:moveTo>
                    <a:cubicBezTo>
                      <a:pt x="11" y="4"/>
                      <a:pt x="22" y="5"/>
                      <a:pt x="32" y="5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22" y="1"/>
                      <a:pt x="11" y="0"/>
                      <a:pt x="1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082"/>
              <p:cNvSpPr/>
              <p:nvPr/>
            </p:nvSpPr>
            <p:spPr bwMode="auto">
              <a:xfrm>
                <a:off x="4292600" y="1949670"/>
                <a:ext cx="41275" cy="87313"/>
              </a:xfrm>
              <a:custGeom>
                <a:avLst/>
                <a:gdLst>
                  <a:gd name="T0" fmla="*/ 4 w 15"/>
                  <a:gd name="T1" fmla="*/ 32 h 32"/>
                  <a:gd name="T2" fmla="*/ 15 w 15"/>
                  <a:gd name="T3" fmla="*/ 2 h 32"/>
                  <a:gd name="T4" fmla="*/ 11 w 15"/>
                  <a:gd name="T5" fmla="*/ 0 h 32"/>
                  <a:gd name="T6" fmla="*/ 0 w 15"/>
                  <a:gd name="T7" fmla="*/ 31 h 32"/>
                  <a:gd name="T8" fmla="*/ 4 w 15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2">
                    <a:moveTo>
                      <a:pt x="4" y="32"/>
                    </a:moveTo>
                    <a:cubicBezTo>
                      <a:pt x="8" y="22"/>
                      <a:pt x="11" y="12"/>
                      <a:pt x="15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10"/>
                      <a:pt x="4" y="21"/>
                      <a:pt x="0" y="31"/>
                    </a:cubicBezTo>
                    <a:lnTo>
                      <a:pt x="4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083"/>
              <p:cNvSpPr/>
              <p:nvPr/>
            </p:nvSpPr>
            <p:spPr bwMode="auto">
              <a:xfrm>
                <a:off x="4529138" y="1497232"/>
                <a:ext cx="58738" cy="76200"/>
              </a:xfrm>
              <a:custGeom>
                <a:avLst/>
                <a:gdLst>
                  <a:gd name="T0" fmla="*/ 22 w 22"/>
                  <a:gd name="T1" fmla="*/ 3 h 28"/>
                  <a:gd name="T2" fmla="*/ 19 w 22"/>
                  <a:gd name="T3" fmla="*/ 0 h 28"/>
                  <a:gd name="T4" fmla="*/ 0 w 22"/>
                  <a:gd name="T5" fmla="*/ 26 h 28"/>
                  <a:gd name="T6" fmla="*/ 3 w 22"/>
                  <a:gd name="T7" fmla="*/ 28 h 28"/>
                  <a:gd name="T8" fmla="*/ 3 w 22"/>
                  <a:gd name="T9" fmla="*/ 28 h 28"/>
                  <a:gd name="T10" fmla="*/ 22 w 22"/>
                  <a:gd name="T11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8">
                    <a:moveTo>
                      <a:pt x="22" y="3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2" y="9"/>
                      <a:pt x="6" y="17"/>
                      <a:pt x="0" y="26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9" y="20"/>
                      <a:pt x="16" y="11"/>
                      <a:pt x="2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084"/>
              <p:cNvSpPr/>
              <p:nvPr/>
            </p:nvSpPr>
            <p:spPr bwMode="auto">
              <a:xfrm>
                <a:off x="4633913" y="1363882"/>
                <a:ext cx="65088" cy="73025"/>
              </a:xfrm>
              <a:custGeom>
                <a:avLst/>
                <a:gdLst>
                  <a:gd name="T0" fmla="*/ 3 w 24"/>
                  <a:gd name="T1" fmla="*/ 27 h 27"/>
                  <a:gd name="T2" fmla="*/ 24 w 24"/>
                  <a:gd name="T3" fmla="*/ 3 h 27"/>
                  <a:gd name="T4" fmla="*/ 21 w 24"/>
                  <a:gd name="T5" fmla="*/ 0 h 27"/>
                  <a:gd name="T6" fmla="*/ 0 w 24"/>
                  <a:gd name="T7" fmla="*/ 24 h 27"/>
                  <a:gd name="T8" fmla="*/ 3 w 24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7">
                    <a:moveTo>
                      <a:pt x="3" y="27"/>
                    </a:moveTo>
                    <a:cubicBezTo>
                      <a:pt x="10" y="19"/>
                      <a:pt x="17" y="11"/>
                      <a:pt x="24" y="3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4" y="8"/>
                      <a:pt x="7" y="16"/>
                      <a:pt x="0" y="24"/>
                    </a:cubicBez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085"/>
              <p:cNvSpPr/>
              <p:nvPr/>
            </p:nvSpPr>
            <p:spPr bwMode="auto">
              <a:xfrm>
                <a:off x="4246563" y="2114770"/>
                <a:ext cx="31750" cy="87313"/>
              </a:xfrm>
              <a:custGeom>
                <a:avLst/>
                <a:gdLst>
                  <a:gd name="T0" fmla="*/ 4 w 12"/>
                  <a:gd name="T1" fmla="*/ 32 h 32"/>
                  <a:gd name="T2" fmla="*/ 4 w 12"/>
                  <a:gd name="T3" fmla="*/ 32 h 32"/>
                  <a:gd name="T4" fmla="*/ 12 w 12"/>
                  <a:gd name="T5" fmla="*/ 1 h 32"/>
                  <a:gd name="T6" fmla="*/ 8 w 12"/>
                  <a:gd name="T7" fmla="*/ 0 h 32"/>
                  <a:gd name="T8" fmla="*/ 0 w 12"/>
                  <a:gd name="T9" fmla="*/ 31 h 32"/>
                  <a:gd name="T10" fmla="*/ 4 w 1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2">
                    <a:moveTo>
                      <a:pt x="4" y="32"/>
                    </a:moveTo>
                    <a:cubicBezTo>
                      <a:pt x="4" y="32"/>
                      <a:pt x="4" y="32"/>
                      <a:pt x="4" y="32"/>
                    </a:cubicBezTo>
                    <a:cubicBezTo>
                      <a:pt x="6" y="22"/>
                      <a:pt x="9" y="12"/>
                      <a:pt x="12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11"/>
                      <a:pt x="2" y="21"/>
                      <a:pt x="0" y="31"/>
                    </a:cubicBezTo>
                    <a:lnTo>
                      <a:pt x="4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086"/>
              <p:cNvSpPr/>
              <p:nvPr/>
            </p:nvSpPr>
            <p:spPr bwMode="auto">
              <a:xfrm>
                <a:off x="7893050" y="2443382"/>
                <a:ext cx="17463" cy="87313"/>
              </a:xfrm>
              <a:custGeom>
                <a:avLst/>
                <a:gdLst>
                  <a:gd name="T0" fmla="*/ 0 w 6"/>
                  <a:gd name="T1" fmla="*/ 0 h 32"/>
                  <a:gd name="T2" fmla="*/ 2 w 6"/>
                  <a:gd name="T3" fmla="*/ 32 h 32"/>
                  <a:gd name="T4" fmla="*/ 6 w 6"/>
                  <a:gd name="T5" fmla="*/ 32 h 32"/>
                  <a:gd name="T6" fmla="*/ 4 w 6"/>
                  <a:gd name="T7" fmla="*/ 0 h 32"/>
                  <a:gd name="T8" fmla="*/ 0 w 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2">
                    <a:moveTo>
                      <a:pt x="0" y="0"/>
                    </a:moveTo>
                    <a:cubicBezTo>
                      <a:pt x="1" y="11"/>
                      <a:pt x="2" y="21"/>
                      <a:pt x="2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21"/>
                      <a:pt x="5" y="11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1087"/>
              <p:cNvSpPr/>
              <p:nvPr/>
            </p:nvSpPr>
            <p:spPr bwMode="auto">
              <a:xfrm>
                <a:off x="4754563" y="1241645"/>
                <a:ext cx="69850" cy="68263"/>
              </a:xfrm>
              <a:custGeom>
                <a:avLst/>
                <a:gdLst>
                  <a:gd name="T0" fmla="*/ 2 w 26"/>
                  <a:gd name="T1" fmla="*/ 25 h 25"/>
                  <a:gd name="T2" fmla="*/ 26 w 26"/>
                  <a:gd name="T3" fmla="*/ 3 h 25"/>
                  <a:gd name="T4" fmla="*/ 23 w 26"/>
                  <a:gd name="T5" fmla="*/ 0 h 25"/>
                  <a:gd name="T6" fmla="*/ 0 w 26"/>
                  <a:gd name="T7" fmla="*/ 22 h 25"/>
                  <a:gd name="T8" fmla="*/ 2 w 26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" y="25"/>
                    </a:moveTo>
                    <a:cubicBezTo>
                      <a:pt x="10" y="17"/>
                      <a:pt x="18" y="10"/>
                      <a:pt x="26" y="3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5" y="7"/>
                      <a:pt x="7" y="15"/>
                      <a:pt x="0" y="22"/>
                    </a:cubicBezTo>
                    <a:lnTo>
                      <a:pt x="2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1088"/>
              <p:cNvSpPr/>
              <p:nvPr/>
            </p:nvSpPr>
            <p:spPr bwMode="auto">
              <a:xfrm>
                <a:off x="4357688" y="1792507"/>
                <a:ext cx="46038" cy="80963"/>
              </a:xfrm>
              <a:custGeom>
                <a:avLst/>
                <a:gdLst>
                  <a:gd name="T0" fmla="*/ 3 w 17"/>
                  <a:gd name="T1" fmla="*/ 30 h 30"/>
                  <a:gd name="T2" fmla="*/ 17 w 17"/>
                  <a:gd name="T3" fmla="*/ 2 h 30"/>
                  <a:gd name="T4" fmla="*/ 14 w 17"/>
                  <a:gd name="T5" fmla="*/ 0 h 30"/>
                  <a:gd name="T6" fmla="*/ 0 w 17"/>
                  <a:gd name="T7" fmla="*/ 29 h 30"/>
                  <a:gd name="T8" fmla="*/ 3 w 17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0">
                    <a:moveTo>
                      <a:pt x="3" y="30"/>
                    </a:moveTo>
                    <a:cubicBezTo>
                      <a:pt x="8" y="21"/>
                      <a:pt x="12" y="11"/>
                      <a:pt x="17" y="2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9" y="9"/>
                      <a:pt x="4" y="19"/>
                      <a:pt x="0" y="29"/>
                    </a:cubicBezTo>
                    <a:lnTo>
                      <a:pt x="3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1089"/>
              <p:cNvSpPr/>
              <p:nvPr/>
            </p:nvSpPr>
            <p:spPr bwMode="auto">
              <a:xfrm>
                <a:off x="4270375" y="3143470"/>
                <a:ext cx="36513" cy="87313"/>
              </a:xfrm>
              <a:custGeom>
                <a:avLst/>
                <a:gdLst>
                  <a:gd name="T0" fmla="*/ 0 w 13"/>
                  <a:gd name="T1" fmla="*/ 1 h 32"/>
                  <a:gd name="T2" fmla="*/ 10 w 13"/>
                  <a:gd name="T3" fmla="*/ 32 h 32"/>
                  <a:gd name="T4" fmla="*/ 13 w 13"/>
                  <a:gd name="T5" fmla="*/ 31 h 32"/>
                  <a:gd name="T6" fmla="*/ 13 w 13"/>
                  <a:gd name="T7" fmla="*/ 31 h 32"/>
                  <a:gd name="T8" fmla="*/ 4 w 13"/>
                  <a:gd name="T9" fmla="*/ 0 h 32"/>
                  <a:gd name="T10" fmla="*/ 0 w 13"/>
                  <a:gd name="T11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2">
                    <a:moveTo>
                      <a:pt x="0" y="1"/>
                    </a:moveTo>
                    <a:cubicBezTo>
                      <a:pt x="3" y="12"/>
                      <a:pt x="6" y="22"/>
                      <a:pt x="10" y="32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0" y="21"/>
                      <a:pt x="7" y="10"/>
                      <a:pt x="4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1090"/>
              <p:cNvSpPr/>
              <p:nvPr/>
            </p:nvSpPr>
            <p:spPr bwMode="auto">
              <a:xfrm>
                <a:off x="4327525" y="3308570"/>
                <a:ext cx="44450" cy="82550"/>
              </a:xfrm>
              <a:custGeom>
                <a:avLst/>
                <a:gdLst>
                  <a:gd name="T0" fmla="*/ 12 w 16"/>
                  <a:gd name="T1" fmla="*/ 30 h 30"/>
                  <a:gd name="T2" fmla="*/ 16 w 16"/>
                  <a:gd name="T3" fmla="*/ 29 h 30"/>
                  <a:gd name="T4" fmla="*/ 3 w 16"/>
                  <a:gd name="T5" fmla="*/ 0 h 30"/>
                  <a:gd name="T6" fmla="*/ 0 w 16"/>
                  <a:gd name="T7" fmla="*/ 1 h 30"/>
                  <a:gd name="T8" fmla="*/ 12 w 1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0">
                    <a:moveTo>
                      <a:pt x="12" y="30"/>
                    </a:moveTo>
                    <a:cubicBezTo>
                      <a:pt x="16" y="29"/>
                      <a:pt x="16" y="29"/>
                      <a:pt x="16" y="29"/>
                    </a:cubicBezTo>
                    <a:cubicBezTo>
                      <a:pt x="12" y="19"/>
                      <a:pt x="7" y="9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1"/>
                      <a:pt x="8" y="21"/>
                      <a:pt x="12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1091"/>
              <p:cNvSpPr/>
              <p:nvPr/>
            </p:nvSpPr>
            <p:spPr bwMode="auto">
              <a:xfrm>
                <a:off x="4230688" y="2975195"/>
                <a:ext cx="28575" cy="87313"/>
              </a:xfrm>
              <a:custGeom>
                <a:avLst/>
                <a:gdLst>
                  <a:gd name="T0" fmla="*/ 0 w 11"/>
                  <a:gd name="T1" fmla="*/ 1 h 32"/>
                  <a:gd name="T2" fmla="*/ 7 w 11"/>
                  <a:gd name="T3" fmla="*/ 32 h 32"/>
                  <a:gd name="T4" fmla="*/ 11 w 11"/>
                  <a:gd name="T5" fmla="*/ 31 h 32"/>
                  <a:gd name="T6" fmla="*/ 11 w 11"/>
                  <a:gd name="T7" fmla="*/ 31 h 32"/>
                  <a:gd name="T8" fmla="*/ 4 w 11"/>
                  <a:gd name="T9" fmla="*/ 0 h 32"/>
                  <a:gd name="T10" fmla="*/ 0 w 11"/>
                  <a:gd name="T11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32">
                    <a:moveTo>
                      <a:pt x="0" y="1"/>
                    </a:moveTo>
                    <a:cubicBezTo>
                      <a:pt x="2" y="12"/>
                      <a:pt x="4" y="22"/>
                      <a:pt x="7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8" y="21"/>
                      <a:pt x="6" y="11"/>
                      <a:pt x="4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92"/>
              <p:cNvSpPr/>
              <p:nvPr/>
            </p:nvSpPr>
            <p:spPr bwMode="auto">
              <a:xfrm>
                <a:off x="4398963" y="3467320"/>
                <a:ext cx="50800" cy="80963"/>
              </a:xfrm>
              <a:custGeom>
                <a:avLst/>
                <a:gdLst>
                  <a:gd name="T0" fmla="*/ 15 w 19"/>
                  <a:gd name="T1" fmla="*/ 30 h 30"/>
                  <a:gd name="T2" fmla="*/ 19 w 19"/>
                  <a:gd name="T3" fmla="*/ 28 h 30"/>
                  <a:gd name="T4" fmla="*/ 4 w 19"/>
                  <a:gd name="T5" fmla="*/ 0 h 30"/>
                  <a:gd name="T6" fmla="*/ 0 w 19"/>
                  <a:gd name="T7" fmla="*/ 1 h 30"/>
                  <a:gd name="T8" fmla="*/ 15 w 19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0">
                    <a:moveTo>
                      <a:pt x="15" y="30"/>
                    </a:moveTo>
                    <a:cubicBezTo>
                      <a:pt x="19" y="28"/>
                      <a:pt x="19" y="28"/>
                      <a:pt x="19" y="28"/>
                    </a:cubicBezTo>
                    <a:cubicBezTo>
                      <a:pt x="14" y="18"/>
                      <a:pt x="9" y="9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1"/>
                      <a:pt x="10" y="20"/>
                      <a:pt x="15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093"/>
              <p:cNvSpPr/>
              <p:nvPr/>
            </p:nvSpPr>
            <p:spPr bwMode="auto">
              <a:xfrm>
                <a:off x="4197350" y="2457670"/>
                <a:ext cx="15875" cy="88900"/>
              </a:xfrm>
              <a:custGeom>
                <a:avLst/>
                <a:gdLst>
                  <a:gd name="T0" fmla="*/ 4 w 6"/>
                  <a:gd name="T1" fmla="*/ 33 h 33"/>
                  <a:gd name="T2" fmla="*/ 6 w 6"/>
                  <a:gd name="T3" fmla="*/ 1 h 33"/>
                  <a:gd name="T4" fmla="*/ 3 w 6"/>
                  <a:gd name="T5" fmla="*/ 0 h 33"/>
                  <a:gd name="T6" fmla="*/ 0 w 6"/>
                  <a:gd name="T7" fmla="*/ 32 h 33"/>
                  <a:gd name="T8" fmla="*/ 4 w 6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4" y="33"/>
                    </a:moveTo>
                    <a:cubicBezTo>
                      <a:pt x="5" y="22"/>
                      <a:pt x="6" y="11"/>
                      <a:pt x="6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1"/>
                      <a:pt x="1" y="22"/>
                      <a:pt x="0" y="32"/>
                    </a:cubicBezTo>
                    <a:lnTo>
                      <a:pt x="4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094"/>
              <p:cNvSpPr/>
              <p:nvPr/>
            </p:nvSpPr>
            <p:spPr bwMode="auto">
              <a:xfrm>
                <a:off x="4205288" y="2805332"/>
                <a:ext cx="22225" cy="85725"/>
              </a:xfrm>
              <a:custGeom>
                <a:avLst/>
                <a:gdLst>
                  <a:gd name="T0" fmla="*/ 4 w 8"/>
                  <a:gd name="T1" fmla="*/ 32 h 32"/>
                  <a:gd name="T2" fmla="*/ 8 w 8"/>
                  <a:gd name="T3" fmla="*/ 32 h 32"/>
                  <a:gd name="T4" fmla="*/ 8 w 8"/>
                  <a:gd name="T5" fmla="*/ 32 h 32"/>
                  <a:gd name="T6" fmla="*/ 4 w 8"/>
                  <a:gd name="T7" fmla="*/ 0 h 32"/>
                  <a:gd name="T8" fmla="*/ 0 w 8"/>
                  <a:gd name="T9" fmla="*/ 0 h 32"/>
                  <a:gd name="T10" fmla="*/ 4 w 8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2">
                    <a:moveTo>
                      <a:pt x="4" y="32"/>
                    </a:moveTo>
                    <a:cubicBezTo>
                      <a:pt x="8" y="32"/>
                      <a:pt x="8" y="32"/>
                      <a:pt x="8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6" y="21"/>
                      <a:pt x="5" y="11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1"/>
                      <a:pt x="2" y="22"/>
                      <a:pt x="4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095"/>
              <p:cNvSpPr/>
              <p:nvPr/>
            </p:nvSpPr>
            <p:spPr bwMode="auto">
              <a:xfrm>
                <a:off x="4213225" y="2286220"/>
                <a:ext cx="25400" cy="87313"/>
              </a:xfrm>
              <a:custGeom>
                <a:avLst/>
                <a:gdLst>
                  <a:gd name="T0" fmla="*/ 4 w 9"/>
                  <a:gd name="T1" fmla="*/ 32 h 32"/>
                  <a:gd name="T2" fmla="*/ 9 w 9"/>
                  <a:gd name="T3" fmla="*/ 1 h 32"/>
                  <a:gd name="T4" fmla="*/ 5 w 9"/>
                  <a:gd name="T5" fmla="*/ 0 h 32"/>
                  <a:gd name="T6" fmla="*/ 0 w 9"/>
                  <a:gd name="T7" fmla="*/ 31 h 32"/>
                  <a:gd name="T8" fmla="*/ 4 w 9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2">
                    <a:moveTo>
                      <a:pt x="4" y="32"/>
                    </a:moveTo>
                    <a:cubicBezTo>
                      <a:pt x="6" y="21"/>
                      <a:pt x="7" y="11"/>
                      <a:pt x="9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10"/>
                      <a:pt x="2" y="21"/>
                      <a:pt x="0" y="31"/>
                    </a:cubicBezTo>
                    <a:lnTo>
                      <a:pt x="4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096"/>
              <p:cNvSpPr/>
              <p:nvPr/>
            </p:nvSpPr>
            <p:spPr bwMode="auto">
              <a:xfrm>
                <a:off x="4197350" y="2630707"/>
                <a:ext cx="14288" cy="87313"/>
              </a:xfrm>
              <a:custGeom>
                <a:avLst/>
                <a:gdLst>
                  <a:gd name="T0" fmla="*/ 1 w 5"/>
                  <a:gd name="T1" fmla="*/ 32 h 32"/>
                  <a:gd name="T2" fmla="*/ 5 w 5"/>
                  <a:gd name="T3" fmla="*/ 32 h 32"/>
                  <a:gd name="T4" fmla="*/ 4 w 5"/>
                  <a:gd name="T5" fmla="*/ 0 h 32"/>
                  <a:gd name="T6" fmla="*/ 0 w 5"/>
                  <a:gd name="T7" fmla="*/ 0 h 32"/>
                  <a:gd name="T8" fmla="*/ 1 w 5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1" y="32"/>
                    </a:moveTo>
                    <a:cubicBezTo>
                      <a:pt x="5" y="32"/>
                      <a:pt x="5" y="32"/>
                      <a:pt x="5" y="32"/>
                    </a:cubicBezTo>
                    <a:cubicBezTo>
                      <a:pt x="4" y="22"/>
                      <a:pt x="4" y="11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22"/>
                      <a:pt x="1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097"/>
              <p:cNvSpPr/>
              <p:nvPr/>
            </p:nvSpPr>
            <p:spPr bwMode="auto">
              <a:xfrm>
                <a:off x="5830888" y="774920"/>
                <a:ext cx="87313" cy="19050"/>
              </a:xfrm>
              <a:custGeom>
                <a:avLst/>
                <a:gdLst>
                  <a:gd name="T0" fmla="*/ 0 w 32"/>
                  <a:gd name="T1" fmla="*/ 7 h 7"/>
                  <a:gd name="T2" fmla="*/ 32 w 32"/>
                  <a:gd name="T3" fmla="*/ 4 h 7"/>
                  <a:gd name="T4" fmla="*/ 32 w 32"/>
                  <a:gd name="T5" fmla="*/ 0 h 7"/>
                  <a:gd name="T6" fmla="*/ 0 w 32"/>
                  <a:gd name="T7" fmla="*/ 3 h 7"/>
                  <a:gd name="T8" fmla="*/ 0 w 3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7">
                    <a:moveTo>
                      <a:pt x="0" y="7"/>
                    </a:moveTo>
                    <a:cubicBezTo>
                      <a:pt x="11" y="5"/>
                      <a:pt x="21" y="4"/>
                      <a:pt x="32" y="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1" y="0"/>
                      <a:pt x="10" y="2"/>
                      <a:pt x="0" y="3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098"/>
              <p:cNvSpPr/>
              <p:nvPr/>
            </p:nvSpPr>
            <p:spPr bwMode="auto">
              <a:xfrm>
                <a:off x="7613650" y="1628995"/>
                <a:ext cx="53975" cy="79375"/>
              </a:xfrm>
              <a:custGeom>
                <a:avLst/>
                <a:gdLst>
                  <a:gd name="T0" fmla="*/ 0 w 20"/>
                  <a:gd name="T1" fmla="*/ 2 h 29"/>
                  <a:gd name="T2" fmla="*/ 16 w 20"/>
                  <a:gd name="T3" fmla="*/ 29 h 29"/>
                  <a:gd name="T4" fmla="*/ 20 w 20"/>
                  <a:gd name="T5" fmla="*/ 27 h 29"/>
                  <a:gd name="T6" fmla="*/ 3 w 20"/>
                  <a:gd name="T7" fmla="*/ 0 h 29"/>
                  <a:gd name="T8" fmla="*/ 0 w 20"/>
                  <a:gd name="T9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9">
                    <a:moveTo>
                      <a:pt x="0" y="2"/>
                    </a:moveTo>
                    <a:cubicBezTo>
                      <a:pt x="5" y="11"/>
                      <a:pt x="11" y="20"/>
                      <a:pt x="16" y="29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4" y="18"/>
                      <a:pt x="9" y="9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099"/>
              <p:cNvSpPr/>
              <p:nvPr/>
            </p:nvSpPr>
            <p:spPr bwMode="auto">
              <a:xfrm>
                <a:off x="7570788" y="3613370"/>
                <a:ext cx="57150" cy="77788"/>
              </a:xfrm>
              <a:custGeom>
                <a:avLst/>
                <a:gdLst>
                  <a:gd name="T0" fmla="*/ 0 w 21"/>
                  <a:gd name="T1" fmla="*/ 26 h 29"/>
                  <a:gd name="T2" fmla="*/ 3 w 21"/>
                  <a:gd name="T3" fmla="*/ 29 h 29"/>
                  <a:gd name="T4" fmla="*/ 21 w 21"/>
                  <a:gd name="T5" fmla="*/ 2 h 29"/>
                  <a:gd name="T6" fmla="*/ 17 w 21"/>
                  <a:gd name="T7" fmla="*/ 0 h 29"/>
                  <a:gd name="T8" fmla="*/ 17 w 21"/>
                  <a:gd name="T9" fmla="*/ 0 h 29"/>
                  <a:gd name="T10" fmla="*/ 0 w 21"/>
                  <a:gd name="T11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9">
                    <a:moveTo>
                      <a:pt x="0" y="26"/>
                    </a:moveTo>
                    <a:cubicBezTo>
                      <a:pt x="3" y="29"/>
                      <a:pt x="3" y="29"/>
                      <a:pt x="3" y="29"/>
                    </a:cubicBezTo>
                    <a:cubicBezTo>
                      <a:pt x="9" y="20"/>
                      <a:pt x="15" y="11"/>
                      <a:pt x="21" y="2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9"/>
                      <a:pt x="6" y="18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100"/>
              <p:cNvSpPr/>
              <p:nvPr/>
            </p:nvSpPr>
            <p:spPr bwMode="auto">
              <a:xfrm>
                <a:off x="7662863" y="3460970"/>
                <a:ext cx="50800" cy="80963"/>
              </a:xfrm>
              <a:custGeom>
                <a:avLst/>
                <a:gdLst>
                  <a:gd name="T0" fmla="*/ 3 w 19"/>
                  <a:gd name="T1" fmla="*/ 30 h 30"/>
                  <a:gd name="T2" fmla="*/ 19 w 19"/>
                  <a:gd name="T3" fmla="*/ 2 h 30"/>
                  <a:gd name="T4" fmla="*/ 15 w 19"/>
                  <a:gd name="T5" fmla="*/ 0 h 30"/>
                  <a:gd name="T6" fmla="*/ 15 w 19"/>
                  <a:gd name="T7" fmla="*/ 0 h 30"/>
                  <a:gd name="T8" fmla="*/ 0 w 19"/>
                  <a:gd name="T9" fmla="*/ 28 h 30"/>
                  <a:gd name="T10" fmla="*/ 3 w 19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30">
                    <a:moveTo>
                      <a:pt x="3" y="30"/>
                    </a:moveTo>
                    <a:cubicBezTo>
                      <a:pt x="9" y="21"/>
                      <a:pt x="14" y="12"/>
                      <a:pt x="19" y="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10"/>
                      <a:pt x="5" y="19"/>
                      <a:pt x="0" y="28"/>
                    </a:cubicBezTo>
                    <a:lnTo>
                      <a:pt x="3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101"/>
              <p:cNvSpPr/>
              <p:nvPr/>
            </p:nvSpPr>
            <p:spPr bwMode="auto">
              <a:xfrm>
                <a:off x="7697788" y="1778220"/>
                <a:ext cx="49213" cy="84138"/>
              </a:xfrm>
              <a:custGeom>
                <a:avLst/>
                <a:gdLst>
                  <a:gd name="T0" fmla="*/ 14 w 18"/>
                  <a:gd name="T1" fmla="*/ 31 h 31"/>
                  <a:gd name="T2" fmla="*/ 18 w 18"/>
                  <a:gd name="T3" fmla="*/ 29 h 31"/>
                  <a:gd name="T4" fmla="*/ 4 w 18"/>
                  <a:gd name="T5" fmla="*/ 0 h 31"/>
                  <a:gd name="T6" fmla="*/ 0 w 18"/>
                  <a:gd name="T7" fmla="*/ 2 h 31"/>
                  <a:gd name="T8" fmla="*/ 14 w 18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1">
                    <a:moveTo>
                      <a:pt x="14" y="31"/>
                    </a:moveTo>
                    <a:cubicBezTo>
                      <a:pt x="18" y="29"/>
                      <a:pt x="18" y="29"/>
                      <a:pt x="18" y="29"/>
                    </a:cubicBezTo>
                    <a:cubicBezTo>
                      <a:pt x="14" y="19"/>
                      <a:pt x="9" y="10"/>
                      <a:pt x="4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5" y="12"/>
                      <a:pt x="10" y="21"/>
                      <a:pt x="14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1102"/>
              <p:cNvSpPr/>
              <p:nvPr/>
            </p:nvSpPr>
            <p:spPr bwMode="auto">
              <a:xfrm>
                <a:off x="7402513" y="1355945"/>
                <a:ext cx="65088" cy="69850"/>
              </a:xfrm>
              <a:custGeom>
                <a:avLst/>
                <a:gdLst>
                  <a:gd name="T0" fmla="*/ 21 w 24"/>
                  <a:gd name="T1" fmla="*/ 26 h 26"/>
                  <a:gd name="T2" fmla="*/ 24 w 24"/>
                  <a:gd name="T3" fmla="*/ 24 h 26"/>
                  <a:gd name="T4" fmla="*/ 2 w 24"/>
                  <a:gd name="T5" fmla="*/ 0 h 26"/>
                  <a:gd name="T6" fmla="*/ 0 w 24"/>
                  <a:gd name="T7" fmla="*/ 2 h 26"/>
                  <a:gd name="T8" fmla="*/ 21 w 24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1" y="26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17" y="15"/>
                      <a:pt x="10" y="7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0"/>
                      <a:pt x="14" y="18"/>
                      <a:pt x="21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1103"/>
              <p:cNvSpPr/>
              <p:nvPr/>
            </p:nvSpPr>
            <p:spPr bwMode="auto">
              <a:xfrm>
                <a:off x="7742238" y="3303807"/>
                <a:ext cx="42863" cy="84138"/>
              </a:xfrm>
              <a:custGeom>
                <a:avLst/>
                <a:gdLst>
                  <a:gd name="T0" fmla="*/ 3 w 16"/>
                  <a:gd name="T1" fmla="*/ 31 h 31"/>
                  <a:gd name="T2" fmla="*/ 16 w 16"/>
                  <a:gd name="T3" fmla="*/ 1 h 31"/>
                  <a:gd name="T4" fmla="*/ 12 w 16"/>
                  <a:gd name="T5" fmla="*/ 0 h 31"/>
                  <a:gd name="T6" fmla="*/ 0 w 16"/>
                  <a:gd name="T7" fmla="*/ 29 h 31"/>
                  <a:gd name="T8" fmla="*/ 3 w 16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1">
                    <a:moveTo>
                      <a:pt x="3" y="31"/>
                    </a:moveTo>
                    <a:cubicBezTo>
                      <a:pt x="8" y="21"/>
                      <a:pt x="12" y="11"/>
                      <a:pt x="16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10"/>
                      <a:pt x="4" y="20"/>
                      <a:pt x="0" y="29"/>
                    </a:cubicBezTo>
                    <a:lnTo>
                      <a:pt x="3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1104"/>
              <p:cNvSpPr/>
              <p:nvPr/>
            </p:nvSpPr>
            <p:spPr bwMode="auto">
              <a:xfrm>
                <a:off x="7513638" y="1486120"/>
                <a:ext cx="60325" cy="76200"/>
              </a:xfrm>
              <a:custGeom>
                <a:avLst/>
                <a:gdLst>
                  <a:gd name="T0" fmla="*/ 19 w 22"/>
                  <a:gd name="T1" fmla="*/ 28 h 28"/>
                  <a:gd name="T2" fmla="*/ 22 w 22"/>
                  <a:gd name="T3" fmla="*/ 26 h 28"/>
                  <a:gd name="T4" fmla="*/ 3 w 22"/>
                  <a:gd name="T5" fmla="*/ 0 h 28"/>
                  <a:gd name="T6" fmla="*/ 0 w 22"/>
                  <a:gd name="T7" fmla="*/ 3 h 28"/>
                  <a:gd name="T8" fmla="*/ 19 w 22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8">
                    <a:moveTo>
                      <a:pt x="19" y="28"/>
                    </a:moveTo>
                    <a:cubicBezTo>
                      <a:pt x="22" y="26"/>
                      <a:pt x="22" y="26"/>
                      <a:pt x="22" y="26"/>
                    </a:cubicBezTo>
                    <a:cubicBezTo>
                      <a:pt x="16" y="17"/>
                      <a:pt x="10" y="9"/>
                      <a:pt x="3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7" y="11"/>
                      <a:pt x="13" y="20"/>
                      <a:pt x="19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1105"/>
              <p:cNvSpPr/>
              <p:nvPr/>
            </p:nvSpPr>
            <p:spPr bwMode="auto">
              <a:xfrm>
                <a:off x="7464425" y="3754657"/>
                <a:ext cx="63500" cy="73025"/>
              </a:xfrm>
              <a:custGeom>
                <a:avLst/>
                <a:gdLst>
                  <a:gd name="T0" fmla="*/ 0 w 23"/>
                  <a:gd name="T1" fmla="*/ 25 h 27"/>
                  <a:gd name="T2" fmla="*/ 3 w 23"/>
                  <a:gd name="T3" fmla="*/ 27 h 27"/>
                  <a:gd name="T4" fmla="*/ 23 w 23"/>
                  <a:gd name="T5" fmla="*/ 2 h 27"/>
                  <a:gd name="T6" fmla="*/ 20 w 23"/>
                  <a:gd name="T7" fmla="*/ 0 h 27"/>
                  <a:gd name="T8" fmla="*/ 20 w 23"/>
                  <a:gd name="T9" fmla="*/ 0 h 27"/>
                  <a:gd name="T10" fmla="*/ 0 w 23"/>
                  <a:gd name="T11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7">
                    <a:moveTo>
                      <a:pt x="0" y="25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10" y="19"/>
                      <a:pt x="16" y="11"/>
                      <a:pt x="23" y="2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3" y="8"/>
                      <a:pt x="7" y="17"/>
                      <a:pt x="0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1106"/>
              <p:cNvSpPr/>
              <p:nvPr/>
            </p:nvSpPr>
            <p:spPr bwMode="auto">
              <a:xfrm>
                <a:off x="7869238" y="2270345"/>
                <a:ext cx="23813" cy="88900"/>
              </a:xfrm>
              <a:custGeom>
                <a:avLst/>
                <a:gdLst>
                  <a:gd name="T0" fmla="*/ 5 w 9"/>
                  <a:gd name="T1" fmla="*/ 33 h 33"/>
                  <a:gd name="T2" fmla="*/ 9 w 9"/>
                  <a:gd name="T3" fmla="*/ 32 h 33"/>
                  <a:gd name="T4" fmla="*/ 4 w 9"/>
                  <a:gd name="T5" fmla="*/ 0 h 33"/>
                  <a:gd name="T6" fmla="*/ 0 w 9"/>
                  <a:gd name="T7" fmla="*/ 1 h 33"/>
                  <a:gd name="T8" fmla="*/ 5 w 9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3">
                    <a:moveTo>
                      <a:pt x="5" y="33"/>
                    </a:moveTo>
                    <a:cubicBezTo>
                      <a:pt x="9" y="32"/>
                      <a:pt x="9" y="32"/>
                      <a:pt x="9" y="32"/>
                    </a:cubicBezTo>
                    <a:cubicBezTo>
                      <a:pt x="8" y="21"/>
                      <a:pt x="6" y="11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2"/>
                      <a:pt x="4" y="22"/>
                      <a:pt x="5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1107"/>
              <p:cNvSpPr/>
              <p:nvPr/>
            </p:nvSpPr>
            <p:spPr bwMode="auto">
              <a:xfrm>
                <a:off x="6005513" y="770157"/>
                <a:ext cx="85725" cy="9525"/>
              </a:xfrm>
              <a:custGeom>
                <a:avLst/>
                <a:gdLst>
                  <a:gd name="T0" fmla="*/ 0 w 32"/>
                  <a:gd name="T1" fmla="*/ 4 h 4"/>
                  <a:gd name="T2" fmla="*/ 18 w 32"/>
                  <a:gd name="T3" fmla="*/ 4 h 4"/>
                  <a:gd name="T4" fmla="*/ 32 w 32"/>
                  <a:gd name="T5" fmla="*/ 4 h 4"/>
                  <a:gd name="T6" fmla="*/ 32 w 32"/>
                  <a:gd name="T7" fmla="*/ 0 h 4"/>
                  <a:gd name="T8" fmla="*/ 18 w 32"/>
                  <a:gd name="T9" fmla="*/ 0 h 4"/>
                  <a:gd name="T10" fmla="*/ 0 w 32"/>
                  <a:gd name="T11" fmla="*/ 0 h 4"/>
                  <a:gd name="T12" fmla="*/ 0 w 3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">
                    <a:moveTo>
                      <a:pt x="0" y="4"/>
                    </a:moveTo>
                    <a:cubicBezTo>
                      <a:pt x="6" y="4"/>
                      <a:pt x="12" y="4"/>
                      <a:pt x="18" y="4"/>
                    </a:cubicBezTo>
                    <a:cubicBezTo>
                      <a:pt x="23" y="4"/>
                      <a:pt x="27" y="4"/>
                      <a:pt x="32" y="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7" y="0"/>
                      <a:pt x="23" y="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1108"/>
              <p:cNvSpPr/>
              <p:nvPr/>
            </p:nvSpPr>
            <p:spPr bwMode="auto">
              <a:xfrm>
                <a:off x="7345363" y="3886420"/>
                <a:ext cx="68263" cy="68263"/>
              </a:xfrm>
              <a:custGeom>
                <a:avLst/>
                <a:gdLst>
                  <a:gd name="T0" fmla="*/ 3 w 25"/>
                  <a:gd name="T1" fmla="*/ 25 h 25"/>
                  <a:gd name="T2" fmla="*/ 25 w 25"/>
                  <a:gd name="T3" fmla="*/ 2 h 25"/>
                  <a:gd name="T4" fmla="*/ 23 w 25"/>
                  <a:gd name="T5" fmla="*/ 0 h 25"/>
                  <a:gd name="T6" fmla="*/ 0 w 25"/>
                  <a:gd name="T7" fmla="*/ 22 h 25"/>
                  <a:gd name="T8" fmla="*/ 3 w 25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3" y="25"/>
                    </a:moveTo>
                    <a:cubicBezTo>
                      <a:pt x="11" y="18"/>
                      <a:pt x="18" y="10"/>
                      <a:pt x="25" y="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5" y="7"/>
                      <a:pt x="8" y="15"/>
                      <a:pt x="0" y="22"/>
                    </a:cubicBezTo>
                    <a:lnTo>
                      <a:pt x="3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109"/>
              <p:cNvSpPr/>
              <p:nvPr/>
            </p:nvSpPr>
            <p:spPr bwMode="auto">
              <a:xfrm>
                <a:off x="7853363" y="2970432"/>
                <a:ext cx="26988" cy="88900"/>
              </a:xfrm>
              <a:custGeom>
                <a:avLst/>
                <a:gdLst>
                  <a:gd name="T0" fmla="*/ 4 w 10"/>
                  <a:gd name="T1" fmla="*/ 33 h 33"/>
                  <a:gd name="T2" fmla="*/ 10 w 10"/>
                  <a:gd name="T3" fmla="*/ 1 h 33"/>
                  <a:gd name="T4" fmla="*/ 6 w 10"/>
                  <a:gd name="T5" fmla="*/ 0 h 33"/>
                  <a:gd name="T6" fmla="*/ 0 w 10"/>
                  <a:gd name="T7" fmla="*/ 32 h 33"/>
                  <a:gd name="T8" fmla="*/ 4 w 10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4" y="33"/>
                    </a:moveTo>
                    <a:cubicBezTo>
                      <a:pt x="6" y="22"/>
                      <a:pt x="8" y="12"/>
                      <a:pt x="10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1"/>
                      <a:pt x="2" y="21"/>
                      <a:pt x="0" y="32"/>
                    </a:cubicBezTo>
                    <a:lnTo>
                      <a:pt x="4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110"/>
              <p:cNvSpPr/>
              <p:nvPr/>
            </p:nvSpPr>
            <p:spPr bwMode="auto">
              <a:xfrm>
                <a:off x="7900988" y="2618007"/>
                <a:ext cx="11113" cy="96838"/>
              </a:xfrm>
              <a:custGeom>
                <a:avLst/>
                <a:gdLst>
                  <a:gd name="T0" fmla="*/ 4 w 4"/>
                  <a:gd name="T1" fmla="*/ 36 h 36"/>
                  <a:gd name="T2" fmla="*/ 4 w 4"/>
                  <a:gd name="T3" fmla="*/ 4 h 36"/>
                  <a:gd name="T4" fmla="*/ 4 w 4"/>
                  <a:gd name="T5" fmla="*/ 0 h 36"/>
                  <a:gd name="T6" fmla="*/ 0 w 4"/>
                  <a:gd name="T7" fmla="*/ 0 h 36"/>
                  <a:gd name="T8" fmla="*/ 0 w 4"/>
                  <a:gd name="T9" fmla="*/ 4 h 36"/>
                  <a:gd name="T10" fmla="*/ 0 w 4"/>
                  <a:gd name="T11" fmla="*/ 35 h 36"/>
                  <a:gd name="T12" fmla="*/ 4 w 4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6">
                    <a:moveTo>
                      <a:pt x="4" y="36"/>
                    </a:moveTo>
                    <a:cubicBezTo>
                      <a:pt x="4" y="25"/>
                      <a:pt x="4" y="14"/>
                      <a:pt x="4" y="4"/>
                    </a:cubicBezTo>
                    <a:cubicBezTo>
                      <a:pt x="4" y="2"/>
                      <a:pt x="4" y="1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4"/>
                    </a:cubicBezTo>
                    <a:cubicBezTo>
                      <a:pt x="0" y="14"/>
                      <a:pt x="0" y="25"/>
                      <a:pt x="0" y="35"/>
                    </a:cubicBezTo>
                    <a:lnTo>
                      <a:pt x="4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1111"/>
              <p:cNvSpPr/>
              <p:nvPr/>
            </p:nvSpPr>
            <p:spPr bwMode="auto">
              <a:xfrm>
                <a:off x="7885113" y="2798982"/>
                <a:ext cx="19050" cy="90488"/>
              </a:xfrm>
              <a:custGeom>
                <a:avLst/>
                <a:gdLst>
                  <a:gd name="T0" fmla="*/ 0 w 7"/>
                  <a:gd name="T1" fmla="*/ 32 h 33"/>
                  <a:gd name="T2" fmla="*/ 4 w 7"/>
                  <a:gd name="T3" fmla="*/ 33 h 33"/>
                  <a:gd name="T4" fmla="*/ 7 w 7"/>
                  <a:gd name="T5" fmla="*/ 1 h 33"/>
                  <a:gd name="T6" fmla="*/ 3 w 7"/>
                  <a:gd name="T7" fmla="*/ 0 h 33"/>
                  <a:gd name="T8" fmla="*/ 3 w 7"/>
                  <a:gd name="T9" fmla="*/ 0 h 33"/>
                  <a:gd name="T10" fmla="*/ 0 w 7"/>
                  <a:gd name="T1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3">
                    <a:moveTo>
                      <a:pt x="0" y="32"/>
                    </a:moveTo>
                    <a:cubicBezTo>
                      <a:pt x="4" y="33"/>
                      <a:pt x="4" y="33"/>
                      <a:pt x="4" y="33"/>
                    </a:cubicBezTo>
                    <a:cubicBezTo>
                      <a:pt x="5" y="22"/>
                      <a:pt x="6" y="11"/>
                      <a:pt x="7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1"/>
                      <a:pt x="1" y="21"/>
                      <a:pt x="0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1112"/>
              <p:cNvSpPr/>
              <p:nvPr/>
            </p:nvSpPr>
            <p:spPr bwMode="auto">
              <a:xfrm>
                <a:off x="7770813" y="1938557"/>
                <a:ext cx="41275" cy="84138"/>
              </a:xfrm>
              <a:custGeom>
                <a:avLst/>
                <a:gdLst>
                  <a:gd name="T0" fmla="*/ 11 w 15"/>
                  <a:gd name="T1" fmla="*/ 31 h 31"/>
                  <a:gd name="T2" fmla="*/ 15 w 15"/>
                  <a:gd name="T3" fmla="*/ 30 h 31"/>
                  <a:gd name="T4" fmla="*/ 4 w 15"/>
                  <a:gd name="T5" fmla="*/ 0 h 31"/>
                  <a:gd name="T6" fmla="*/ 0 w 15"/>
                  <a:gd name="T7" fmla="*/ 1 h 31"/>
                  <a:gd name="T8" fmla="*/ 11 w 15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1">
                    <a:moveTo>
                      <a:pt x="11" y="31"/>
                    </a:moveTo>
                    <a:cubicBezTo>
                      <a:pt x="15" y="30"/>
                      <a:pt x="15" y="30"/>
                      <a:pt x="15" y="30"/>
                    </a:cubicBezTo>
                    <a:cubicBezTo>
                      <a:pt x="11" y="19"/>
                      <a:pt x="8" y="9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1"/>
                      <a:pt x="7" y="21"/>
                      <a:pt x="1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1113"/>
              <p:cNvSpPr/>
              <p:nvPr/>
            </p:nvSpPr>
            <p:spPr bwMode="auto">
              <a:xfrm>
                <a:off x="7827963" y="2102070"/>
                <a:ext cx="33338" cy="87313"/>
              </a:xfrm>
              <a:custGeom>
                <a:avLst/>
                <a:gdLst>
                  <a:gd name="T0" fmla="*/ 8 w 12"/>
                  <a:gd name="T1" fmla="*/ 32 h 32"/>
                  <a:gd name="T2" fmla="*/ 12 w 12"/>
                  <a:gd name="T3" fmla="*/ 31 h 32"/>
                  <a:gd name="T4" fmla="*/ 4 w 12"/>
                  <a:gd name="T5" fmla="*/ 0 h 32"/>
                  <a:gd name="T6" fmla="*/ 0 w 12"/>
                  <a:gd name="T7" fmla="*/ 1 h 32"/>
                  <a:gd name="T8" fmla="*/ 8 w 12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2">
                    <a:moveTo>
                      <a:pt x="8" y="32"/>
                    </a:moveTo>
                    <a:cubicBezTo>
                      <a:pt x="12" y="31"/>
                      <a:pt x="12" y="31"/>
                      <a:pt x="12" y="31"/>
                    </a:cubicBezTo>
                    <a:cubicBezTo>
                      <a:pt x="9" y="21"/>
                      <a:pt x="7" y="10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1"/>
                      <a:pt x="5" y="22"/>
                      <a:pt x="8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1114"/>
              <p:cNvSpPr/>
              <p:nvPr/>
            </p:nvSpPr>
            <p:spPr bwMode="auto">
              <a:xfrm>
                <a:off x="7804150" y="3138707"/>
                <a:ext cx="38100" cy="85725"/>
              </a:xfrm>
              <a:custGeom>
                <a:avLst/>
                <a:gdLst>
                  <a:gd name="T0" fmla="*/ 4 w 14"/>
                  <a:gd name="T1" fmla="*/ 32 h 32"/>
                  <a:gd name="T2" fmla="*/ 14 w 14"/>
                  <a:gd name="T3" fmla="*/ 2 h 32"/>
                  <a:gd name="T4" fmla="*/ 10 w 14"/>
                  <a:gd name="T5" fmla="*/ 0 h 32"/>
                  <a:gd name="T6" fmla="*/ 0 w 14"/>
                  <a:gd name="T7" fmla="*/ 31 h 32"/>
                  <a:gd name="T8" fmla="*/ 4 w 14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2">
                    <a:moveTo>
                      <a:pt x="4" y="32"/>
                    </a:moveTo>
                    <a:cubicBezTo>
                      <a:pt x="7" y="22"/>
                      <a:pt x="11" y="12"/>
                      <a:pt x="14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11"/>
                      <a:pt x="4" y="21"/>
                      <a:pt x="0" y="31"/>
                    </a:cubicBezTo>
                    <a:lnTo>
                      <a:pt x="4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1115"/>
              <p:cNvSpPr/>
              <p:nvPr/>
            </p:nvSpPr>
            <p:spPr bwMode="auto">
              <a:xfrm>
                <a:off x="7773988" y="33038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1116"/>
              <p:cNvSpPr/>
              <p:nvPr/>
            </p:nvSpPr>
            <p:spPr bwMode="auto">
              <a:xfrm>
                <a:off x="6518275" y="828895"/>
                <a:ext cx="85725" cy="33338"/>
              </a:xfrm>
              <a:custGeom>
                <a:avLst/>
                <a:gdLst>
                  <a:gd name="T0" fmla="*/ 31 w 32"/>
                  <a:gd name="T1" fmla="*/ 12 h 12"/>
                  <a:gd name="T2" fmla="*/ 32 w 32"/>
                  <a:gd name="T3" fmla="*/ 8 h 12"/>
                  <a:gd name="T4" fmla="*/ 1 w 32"/>
                  <a:gd name="T5" fmla="*/ 0 h 12"/>
                  <a:gd name="T6" fmla="*/ 0 w 32"/>
                  <a:gd name="T7" fmla="*/ 3 h 12"/>
                  <a:gd name="T8" fmla="*/ 31 w 3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2">
                    <a:moveTo>
                      <a:pt x="31" y="12"/>
                    </a:moveTo>
                    <a:cubicBezTo>
                      <a:pt x="32" y="8"/>
                      <a:pt x="32" y="8"/>
                      <a:pt x="32" y="8"/>
                    </a:cubicBezTo>
                    <a:cubicBezTo>
                      <a:pt x="22" y="5"/>
                      <a:pt x="12" y="2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1" y="6"/>
                      <a:pt x="21" y="9"/>
                      <a:pt x="31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1117"/>
              <p:cNvSpPr/>
              <p:nvPr/>
            </p:nvSpPr>
            <p:spPr bwMode="auto">
              <a:xfrm>
                <a:off x="6683375" y="881282"/>
                <a:ext cx="87313" cy="39688"/>
              </a:xfrm>
              <a:custGeom>
                <a:avLst/>
                <a:gdLst>
                  <a:gd name="T0" fmla="*/ 0 w 32"/>
                  <a:gd name="T1" fmla="*/ 3 h 15"/>
                  <a:gd name="T2" fmla="*/ 30 w 32"/>
                  <a:gd name="T3" fmla="*/ 15 h 15"/>
                  <a:gd name="T4" fmla="*/ 32 w 32"/>
                  <a:gd name="T5" fmla="*/ 11 h 15"/>
                  <a:gd name="T6" fmla="*/ 2 w 32"/>
                  <a:gd name="T7" fmla="*/ 0 h 15"/>
                  <a:gd name="T8" fmla="*/ 0 w 32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5">
                    <a:moveTo>
                      <a:pt x="0" y="3"/>
                    </a:moveTo>
                    <a:cubicBezTo>
                      <a:pt x="10" y="7"/>
                      <a:pt x="20" y="11"/>
                      <a:pt x="30" y="15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22" y="7"/>
                      <a:pt x="12" y="3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1118"/>
              <p:cNvSpPr/>
              <p:nvPr/>
            </p:nvSpPr>
            <p:spPr bwMode="auto">
              <a:xfrm>
                <a:off x="6611938" y="4362670"/>
                <a:ext cx="84138" cy="38100"/>
              </a:xfrm>
              <a:custGeom>
                <a:avLst/>
                <a:gdLst>
                  <a:gd name="T0" fmla="*/ 0 w 31"/>
                  <a:gd name="T1" fmla="*/ 10 h 14"/>
                  <a:gd name="T2" fmla="*/ 1 w 31"/>
                  <a:gd name="T3" fmla="*/ 14 h 14"/>
                  <a:gd name="T4" fmla="*/ 31 w 31"/>
                  <a:gd name="T5" fmla="*/ 3 h 14"/>
                  <a:gd name="T6" fmla="*/ 30 w 31"/>
                  <a:gd name="T7" fmla="*/ 0 h 14"/>
                  <a:gd name="T8" fmla="*/ 30 w 31"/>
                  <a:gd name="T9" fmla="*/ 0 h 14"/>
                  <a:gd name="T10" fmla="*/ 0 w 31"/>
                  <a:gd name="T1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4">
                    <a:moveTo>
                      <a:pt x="0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1" y="11"/>
                      <a:pt x="21" y="7"/>
                      <a:pt x="31" y="3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0" y="3"/>
                      <a:pt x="10" y="7"/>
                      <a:pt x="0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1119"/>
              <p:cNvSpPr/>
              <p:nvPr/>
            </p:nvSpPr>
            <p:spPr bwMode="auto">
              <a:xfrm>
                <a:off x="6350000" y="790795"/>
                <a:ext cx="85725" cy="26988"/>
              </a:xfrm>
              <a:custGeom>
                <a:avLst/>
                <a:gdLst>
                  <a:gd name="T0" fmla="*/ 31 w 32"/>
                  <a:gd name="T1" fmla="*/ 10 h 10"/>
                  <a:gd name="T2" fmla="*/ 32 w 32"/>
                  <a:gd name="T3" fmla="*/ 6 h 10"/>
                  <a:gd name="T4" fmla="*/ 1 w 32"/>
                  <a:gd name="T5" fmla="*/ 0 h 10"/>
                  <a:gd name="T6" fmla="*/ 0 w 32"/>
                  <a:gd name="T7" fmla="*/ 4 h 10"/>
                  <a:gd name="T8" fmla="*/ 31 w 32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0">
                    <a:moveTo>
                      <a:pt x="31" y="10"/>
                    </a:moveTo>
                    <a:cubicBezTo>
                      <a:pt x="32" y="6"/>
                      <a:pt x="32" y="6"/>
                      <a:pt x="32" y="6"/>
                    </a:cubicBezTo>
                    <a:cubicBezTo>
                      <a:pt x="22" y="4"/>
                      <a:pt x="11" y="2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6"/>
                      <a:pt x="21" y="8"/>
                      <a:pt x="31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120"/>
              <p:cNvSpPr/>
              <p:nvPr/>
            </p:nvSpPr>
            <p:spPr bwMode="auto">
              <a:xfrm>
                <a:off x="6443663" y="4413470"/>
                <a:ext cx="87313" cy="30163"/>
              </a:xfrm>
              <a:custGeom>
                <a:avLst/>
                <a:gdLst>
                  <a:gd name="T0" fmla="*/ 1 w 32"/>
                  <a:gd name="T1" fmla="*/ 11 h 11"/>
                  <a:gd name="T2" fmla="*/ 32 w 32"/>
                  <a:gd name="T3" fmla="*/ 4 h 11"/>
                  <a:gd name="T4" fmla="*/ 31 w 32"/>
                  <a:gd name="T5" fmla="*/ 0 h 11"/>
                  <a:gd name="T6" fmla="*/ 0 w 32"/>
                  <a:gd name="T7" fmla="*/ 7 h 11"/>
                  <a:gd name="T8" fmla="*/ 1 w 32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1">
                    <a:moveTo>
                      <a:pt x="1" y="11"/>
                    </a:moveTo>
                    <a:cubicBezTo>
                      <a:pt x="11" y="9"/>
                      <a:pt x="22" y="6"/>
                      <a:pt x="32" y="4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1" y="3"/>
                      <a:pt x="10" y="5"/>
                      <a:pt x="0" y="7"/>
                    </a:cubicBez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121"/>
              <p:cNvSpPr/>
              <p:nvPr/>
            </p:nvSpPr>
            <p:spPr bwMode="auto">
              <a:xfrm>
                <a:off x="6099175" y="4470620"/>
                <a:ext cx="90488" cy="14288"/>
              </a:xfrm>
              <a:custGeom>
                <a:avLst/>
                <a:gdLst>
                  <a:gd name="T0" fmla="*/ 0 w 33"/>
                  <a:gd name="T1" fmla="*/ 5 h 5"/>
                  <a:gd name="T2" fmla="*/ 33 w 33"/>
                  <a:gd name="T3" fmla="*/ 4 h 5"/>
                  <a:gd name="T4" fmla="*/ 32 w 33"/>
                  <a:gd name="T5" fmla="*/ 0 h 5"/>
                  <a:gd name="T6" fmla="*/ 0 w 33"/>
                  <a:gd name="T7" fmla="*/ 1 h 5"/>
                  <a:gd name="T8" fmla="*/ 0 w 33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">
                    <a:moveTo>
                      <a:pt x="0" y="5"/>
                    </a:moveTo>
                    <a:cubicBezTo>
                      <a:pt x="11" y="5"/>
                      <a:pt x="22" y="4"/>
                      <a:pt x="33" y="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2" y="0"/>
                      <a:pt x="11" y="1"/>
                      <a:pt x="0" y="1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122"/>
              <p:cNvSpPr/>
              <p:nvPr/>
            </p:nvSpPr>
            <p:spPr bwMode="auto">
              <a:xfrm>
                <a:off x="6178550" y="771745"/>
                <a:ext cx="87313" cy="19050"/>
              </a:xfrm>
              <a:custGeom>
                <a:avLst/>
                <a:gdLst>
                  <a:gd name="T0" fmla="*/ 31 w 32"/>
                  <a:gd name="T1" fmla="*/ 7 h 7"/>
                  <a:gd name="T2" fmla="*/ 32 w 32"/>
                  <a:gd name="T3" fmla="*/ 3 h 7"/>
                  <a:gd name="T4" fmla="*/ 0 w 32"/>
                  <a:gd name="T5" fmla="*/ 0 h 7"/>
                  <a:gd name="T6" fmla="*/ 0 w 32"/>
                  <a:gd name="T7" fmla="*/ 4 h 7"/>
                  <a:gd name="T8" fmla="*/ 31 w 3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7">
                    <a:moveTo>
                      <a:pt x="31" y="7"/>
                    </a:moveTo>
                    <a:cubicBezTo>
                      <a:pt x="32" y="3"/>
                      <a:pt x="32" y="3"/>
                      <a:pt x="32" y="3"/>
                    </a:cubicBezTo>
                    <a:cubicBezTo>
                      <a:pt x="21" y="2"/>
                      <a:pt x="11" y="1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5"/>
                      <a:pt x="21" y="6"/>
                      <a:pt x="31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1123"/>
              <p:cNvSpPr/>
              <p:nvPr/>
            </p:nvSpPr>
            <p:spPr bwMode="auto">
              <a:xfrm>
                <a:off x="6273800" y="4448395"/>
                <a:ext cx="87313" cy="25400"/>
              </a:xfrm>
              <a:custGeom>
                <a:avLst/>
                <a:gdLst>
                  <a:gd name="T0" fmla="*/ 0 w 32"/>
                  <a:gd name="T1" fmla="*/ 9 h 9"/>
                  <a:gd name="T2" fmla="*/ 32 w 32"/>
                  <a:gd name="T3" fmla="*/ 4 h 9"/>
                  <a:gd name="T4" fmla="*/ 32 w 32"/>
                  <a:gd name="T5" fmla="*/ 0 h 9"/>
                  <a:gd name="T6" fmla="*/ 0 w 32"/>
                  <a:gd name="T7" fmla="*/ 5 h 9"/>
                  <a:gd name="T8" fmla="*/ 0 w 32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9">
                    <a:moveTo>
                      <a:pt x="0" y="9"/>
                    </a:moveTo>
                    <a:cubicBezTo>
                      <a:pt x="11" y="7"/>
                      <a:pt x="22" y="6"/>
                      <a:pt x="32" y="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1" y="2"/>
                      <a:pt x="11" y="3"/>
                      <a:pt x="0" y="5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124"/>
              <p:cNvSpPr/>
              <p:nvPr/>
            </p:nvSpPr>
            <p:spPr bwMode="auto">
              <a:xfrm>
                <a:off x="7218363" y="4007070"/>
                <a:ext cx="73025" cy="65088"/>
              </a:xfrm>
              <a:custGeom>
                <a:avLst/>
                <a:gdLst>
                  <a:gd name="T0" fmla="*/ 2 w 27"/>
                  <a:gd name="T1" fmla="*/ 24 h 24"/>
                  <a:gd name="T2" fmla="*/ 27 w 27"/>
                  <a:gd name="T3" fmla="*/ 3 h 24"/>
                  <a:gd name="T4" fmla="*/ 24 w 27"/>
                  <a:gd name="T5" fmla="*/ 0 h 24"/>
                  <a:gd name="T6" fmla="*/ 0 w 27"/>
                  <a:gd name="T7" fmla="*/ 21 h 24"/>
                  <a:gd name="T8" fmla="*/ 2 w 27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4">
                    <a:moveTo>
                      <a:pt x="2" y="24"/>
                    </a:moveTo>
                    <a:cubicBezTo>
                      <a:pt x="10" y="17"/>
                      <a:pt x="19" y="10"/>
                      <a:pt x="27" y="3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6" y="7"/>
                      <a:pt x="8" y="14"/>
                      <a:pt x="0" y="21"/>
                    </a:cubicBez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125"/>
              <p:cNvSpPr/>
              <p:nvPr/>
            </p:nvSpPr>
            <p:spPr bwMode="auto">
              <a:xfrm>
                <a:off x="7077075" y="4115020"/>
                <a:ext cx="77788" cy="60325"/>
              </a:xfrm>
              <a:custGeom>
                <a:avLst/>
                <a:gdLst>
                  <a:gd name="T0" fmla="*/ 0 w 29"/>
                  <a:gd name="T1" fmla="*/ 19 h 22"/>
                  <a:gd name="T2" fmla="*/ 3 w 29"/>
                  <a:gd name="T3" fmla="*/ 22 h 22"/>
                  <a:gd name="T4" fmla="*/ 29 w 29"/>
                  <a:gd name="T5" fmla="*/ 4 h 22"/>
                  <a:gd name="T6" fmla="*/ 26 w 29"/>
                  <a:gd name="T7" fmla="*/ 0 h 22"/>
                  <a:gd name="T8" fmla="*/ 26 w 29"/>
                  <a:gd name="T9" fmla="*/ 0 h 22"/>
                  <a:gd name="T10" fmla="*/ 0 w 29"/>
                  <a:gd name="T11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2">
                    <a:moveTo>
                      <a:pt x="0" y="19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11" y="16"/>
                      <a:pt x="20" y="10"/>
                      <a:pt x="29" y="4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8" y="7"/>
                      <a:pt x="9" y="13"/>
                      <a:pt x="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126"/>
              <p:cNvSpPr/>
              <p:nvPr/>
            </p:nvSpPr>
            <p:spPr bwMode="auto">
              <a:xfrm>
                <a:off x="6772275" y="4294407"/>
                <a:ext cx="84138" cy="46038"/>
              </a:xfrm>
              <a:custGeom>
                <a:avLst/>
                <a:gdLst>
                  <a:gd name="T0" fmla="*/ 2 w 31"/>
                  <a:gd name="T1" fmla="*/ 17 h 17"/>
                  <a:gd name="T2" fmla="*/ 31 w 31"/>
                  <a:gd name="T3" fmla="*/ 3 h 17"/>
                  <a:gd name="T4" fmla="*/ 29 w 31"/>
                  <a:gd name="T5" fmla="*/ 0 h 17"/>
                  <a:gd name="T6" fmla="*/ 0 w 31"/>
                  <a:gd name="T7" fmla="*/ 13 h 17"/>
                  <a:gd name="T8" fmla="*/ 2 w 31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7">
                    <a:moveTo>
                      <a:pt x="2" y="17"/>
                    </a:moveTo>
                    <a:cubicBezTo>
                      <a:pt x="12" y="12"/>
                      <a:pt x="21" y="8"/>
                      <a:pt x="31" y="3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0" y="4"/>
                      <a:pt x="10" y="9"/>
                      <a:pt x="0" y="13"/>
                    </a:cubicBez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127"/>
              <p:cNvSpPr/>
              <p:nvPr/>
            </p:nvSpPr>
            <p:spPr bwMode="auto">
              <a:xfrm>
                <a:off x="7277100" y="1233707"/>
                <a:ext cx="71438" cy="68263"/>
              </a:xfrm>
              <a:custGeom>
                <a:avLst/>
                <a:gdLst>
                  <a:gd name="T0" fmla="*/ 23 w 26"/>
                  <a:gd name="T1" fmla="*/ 25 h 25"/>
                  <a:gd name="T2" fmla="*/ 26 w 26"/>
                  <a:gd name="T3" fmla="*/ 22 h 25"/>
                  <a:gd name="T4" fmla="*/ 2 w 26"/>
                  <a:gd name="T5" fmla="*/ 0 h 25"/>
                  <a:gd name="T6" fmla="*/ 0 w 26"/>
                  <a:gd name="T7" fmla="*/ 3 h 25"/>
                  <a:gd name="T8" fmla="*/ 23 w 26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3" y="25"/>
                    </a:moveTo>
                    <a:cubicBezTo>
                      <a:pt x="26" y="22"/>
                      <a:pt x="26" y="22"/>
                      <a:pt x="26" y="22"/>
                    </a:cubicBezTo>
                    <a:cubicBezTo>
                      <a:pt x="18" y="14"/>
                      <a:pt x="10" y="7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8" y="10"/>
                      <a:pt x="16" y="17"/>
                      <a:pt x="23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128"/>
              <p:cNvSpPr/>
              <p:nvPr/>
            </p:nvSpPr>
            <p:spPr bwMode="auto">
              <a:xfrm>
                <a:off x="7142163" y="1125757"/>
                <a:ext cx="76200" cy="58738"/>
              </a:xfrm>
              <a:custGeom>
                <a:avLst/>
                <a:gdLst>
                  <a:gd name="T0" fmla="*/ 0 w 28"/>
                  <a:gd name="T1" fmla="*/ 3 h 22"/>
                  <a:gd name="T2" fmla="*/ 25 w 28"/>
                  <a:gd name="T3" fmla="*/ 22 h 22"/>
                  <a:gd name="T4" fmla="*/ 28 w 28"/>
                  <a:gd name="T5" fmla="*/ 19 h 22"/>
                  <a:gd name="T6" fmla="*/ 2 w 28"/>
                  <a:gd name="T7" fmla="*/ 0 h 22"/>
                  <a:gd name="T8" fmla="*/ 0 w 28"/>
                  <a:gd name="T9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0" y="3"/>
                    </a:moveTo>
                    <a:cubicBezTo>
                      <a:pt x="9" y="9"/>
                      <a:pt x="17" y="16"/>
                      <a:pt x="25" y="22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0" y="13"/>
                      <a:pt x="11" y="6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129"/>
              <p:cNvSpPr/>
              <p:nvPr/>
            </p:nvSpPr>
            <p:spPr bwMode="auto">
              <a:xfrm>
                <a:off x="6843713" y="946370"/>
                <a:ext cx="84138" cy="47625"/>
              </a:xfrm>
              <a:custGeom>
                <a:avLst/>
                <a:gdLst>
                  <a:gd name="T0" fmla="*/ 29 w 31"/>
                  <a:gd name="T1" fmla="*/ 18 h 18"/>
                  <a:gd name="T2" fmla="*/ 31 w 31"/>
                  <a:gd name="T3" fmla="*/ 15 h 18"/>
                  <a:gd name="T4" fmla="*/ 2 w 31"/>
                  <a:gd name="T5" fmla="*/ 0 h 18"/>
                  <a:gd name="T6" fmla="*/ 0 w 31"/>
                  <a:gd name="T7" fmla="*/ 4 h 18"/>
                  <a:gd name="T8" fmla="*/ 29 w 31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8">
                    <a:moveTo>
                      <a:pt x="29" y="18"/>
                    </a:moveTo>
                    <a:cubicBezTo>
                      <a:pt x="31" y="15"/>
                      <a:pt x="31" y="15"/>
                      <a:pt x="31" y="15"/>
                    </a:cubicBezTo>
                    <a:cubicBezTo>
                      <a:pt x="21" y="10"/>
                      <a:pt x="12" y="5"/>
                      <a:pt x="2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8"/>
                      <a:pt x="20" y="13"/>
                      <a:pt x="29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130"/>
              <p:cNvSpPr/>
              <p:nvPr/>
            </p:nvSpPr>
            <p:spPr bwMode="auto">
              <a:xfrm>
                <a:off x="6929438" y="4213445"/>
                <a:ext cx="79375" cy="50800"/>
              </a:xfrm>
              <a:custGeom>
                <a:avLst/>
                <a:gdLst>
                  <a:gd name="T0" fmla="*/ 2 w 29"/>
                  <a:gd name="T1" fmla="*/ 19 h 19"/>
                  <a:gd name="T2" fmla="*/ 29 w 29"/>
                  <a:gd name="T3" fmla="*/ 3 h 19"/>
                  <a:gd name="T4" fmla="*/ 27 w 29"/>
                  <a:gd name="T5" fmla="*/ 0 h 19"/>
                  <a:gd name="T6" fmla="*/ 0 w 29"/>
                  <a:gd name="T7" fmla="*/ 15 h 19"/>
                  <a:gd name="T8" fmla="*/ 2 w 29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2" y="19"/>
                    </a:moveTo>
                    <a:cubicBezTo>
                      <a:pt x="11" y="14"/>
                      <a:pt x="20" y="9"/>
                      <a:pt x="29" y="3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8" y="5"/>
                      <a:pt x="9" y="10"/>
                      <a:pt x="0" y="15"/>
                    </a:cubicBez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131"/>
              <p:cNvSpPr/>
              <p:nvPr/>
            </p:nvSpPr>
            <p:spPr bwMode="auto">
              <a:xfrm>
                <a:off x="6997700" y="1027332"/>
                <a:ext cx="79375" cy="57150"/>
              </a:xfrm>
              <a:custGeom>
                <a:avLst/>
                <a:gdLst>
                  <a:gd name="T0" fmla="*/ 27 w 29"/>
                  <a:gd name="T1" fmla="*/ 21 h 21"/>
                  <a:gd name="T2" fmla="*/ 29 w 29"/>
                  <a:gd name="T3" fmla="*/ 18 h 21"/>
                  <a:gd name="T4" fmla="*/ 2 w 29"/>
                  <a:gd name="T5" fmla="*/ 0 h 21"/>
                  <a:gd name="T6" fmla="*/ 0 w 29"/>
                  <a:gd name="T7" fmla="*/ 4 h 21"/>
                  <a:gd name="T8" fmla="*/ 27 w 29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1">
                    <a:moveTo>
                      <a:pt x="27" y="21"/>
                    </a:moveTo>
                    <a:cubicBezTo>
                      <a:pt x="29" y="18"/>
                      <a:pt x="29" y="18"/>
                      <a:pt x="29" y="18"/>
                    </a:cubicBezTo>
                    <a:cubicBezTo>
                      <a:pt x="20" y="12"/>
                      <a:pt x="11" y="6"/>
                      <a:pt x="2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9" y="9"/>
                      <a:pt x="18" y="15"/>
                      <a:pt x="27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156"/>
              <p:cNvSpPr/>
              <p:nvPr/>
            </p:nvSpPr>
            <p:spPr bwMode="auto">
              <a:xfrm>
                <a:off x="5641975" y="1657570"/>
                <a:ext cx="981075" cy="457200"/>
              </a:xfrm>
              <a:custGeom>
                <a:avLst/>
                <a:gdLst>
                  <a:gd name="T0" fmla="*/ 24 w 362"/>
                  <a:gd name="T1" fmla="*/ 41 h 169"/>
                  <a:gd name="T2" fmla="*/ 73 w 362"/>
                  <a:gd name="T3" fmla="*/ 77 h 169"/>
                  <a:gd name="T4" fmla="*/ 160 w 362"/>
                  <a:gd name="T5" fmla="*/ 132 h 169"/>
                  <a:gd name="T6" fmla="*/ 307 w 362"/>
                  <a:gd name="T7" fmla="*/ 167 h 169"/>
                  <a:gd name="T8" fmla="*/ 303 w 362"/>
                  <a:gd name="T9" fmla="*/ 60 h 169"/>
                  <a:gd name="T10" fmla="*/ 8 w 362"/>
                  <a:gd name="T11" fmla="*/ 0 h 169"/>
                  <a:gd name="T12" fmla="*/ 24 w 362"/>
                  <a:gd name="T13" fmla="*/ 4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2" h="169">
                    <a:moveTo>
                      <a:pt x="24" y="41"/>
                    </a:moveTo>
                    <a:cubicBezTo>
                      <a:pt x="47" y="62"/>
                      <a:pt x="52" y="53"/>
                      <a:pt x="73" y="77"/>
                    </a:cubicBezTo>
                    <a:cubicBezTo>
                      <a:pt x="93" y="100"/>
                      <a:pt x="125" y="116"/>
                      <a:pt x="160" y="132"/>
                    </a:cubicBezTo>
                    <a:cubicBezTo>
                      <a:pt x="196" y="148"/>
                      <a:pt x="252" y="169"/>
                      <a:pt x="307" y="167"/>
                    </a:cubicBezTo>
                    <a:cubicBezTo>
                      <a:pt x="362" y="165"/>
                      <a:pt x="303" y="60"/>
                      <a:pt x="303" y="6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0" y="21"/>
                      <a:pt x="24" y="41"/>
                    </a:cubicBezTo>
                    <a:close/>
                  </a:path>
                </a:pathLst>
              </a:custGeom>
              <a:solidFill>
                <a:srgbClr val="DAE7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157"/>
              <p:cNvSpPr/>
              <p:nvPr/>
            </p:nvSpPr>
            <p:spPr bwMode="auto">
              <a:xfrm>
                <a:off x="5616575" y="1108295"/>
                <a:ext cx="2179638" cy="1812925"/>
              </a:xfrm>
              <a:custGeom>
                <a:avLst/>
                <a:gdLst>
                  <a:gd name="T0" fmla="*/ 628 w 803"/>
                  <a:gd name="T1" fmla="*/ 658 h 668"/>
                  <a:gd name="T2" fmla="*/ 665 w 803"/>
                  <a:gd name="T3" fmla="*/ 651 h 668"/>
                  <a:gd name="T4" fmla="*/ 726 w 803"/>
                  <a:gd name="T5" fmla="*/ 609 h 668"/>
                  <a:gd name="T6" fmla="*/ 802 w 803"/>
                  <a:gd name="T7" fmla="*/ 595 h 668"/>
                  <a:gd name="T8" fmla="*/ 711 w 803"/>
                  <a:gd name="T9" fmla="*/ 526 h 668"/>
                  <a:gd name="T10" fmla="*/ 661 w 803"/>
                  <a:gd name="T11" fmla="*/ 453 h 668"/>
                  <a:gd name="T12" fmla="*/ 638 w 803"/>
                  <a:gd name="T13" fmla="*/ 315 h 668"/>
                  <a:gd name="T14" fmla="*/ 562 w 803"/>
                  <a:gd name="T15" fmla="*/ 189 h 668"/>
                  <a:gd name="T16" fmla="*/ 467 w 803"/>
                  <a:gd name="T17" fmla="*/ 122 h 668"/>
                  <a:gd name="T18" fmla="*/ 494 w 803"/>
                  <a:gd name="T19" fmla="*/ 58 h 668"/>
                  <a:gd name="T20" fmla="*/ 523 w 803"/>
                  <a:gd name="T21" fmla="*/ 15 h 668"/>
                  <a:gd name="T22" fmla="*/ 465 w 803"/>
                  <a:gd name="T23" fmla="*/ 8 h 668"/>
                  <a:gd name="T24" fmla="*/ 357 w 803"/>
                  <a:gd name="T25" fmla="*/ 74 h 668"/>
                  <a:gd name="T26" fmla="*/ 296 w 803"/>
                  <a:gd name="T27" fmla="*/ 71 h 668"/>
                  <a:gd name="T28" fmla="*/ 178 w 803"/>
                  <a:gd name="T29" fmla="*/ 79 h 668"/>
                  <a:gd name="T30" fmla="*/ 88 w 803"/>
                  <a:gd name="T31" fmla="*/ 134 h 668"/>
                  <a:gd name="T32" fmla="*/ 26 w 803"/>
                  <a:gd name="T33" fmla="*/ 179 h 668"/>
                  <a:gd name="T34" fmla="*/ 57 w 803"/>
                  <a:gd name="T35" fmla="*/ 239 h 668"/>
                  <a:gd name="T36" fmla="*/ 199 w 803"/>
                  <a:gd name="T37" fmla="*/ 268 h 668"/>
                  <a:gd name="T38" fmla="*/ 300 w 803"/>
                  <a:gd name="T39" fmla="*/ 296 h 668"/>
                  <a:gd name="T40" fmla="*/ 299 w 803"/>
                  <a:gd name="T41" fmla="*/ 379 h 668"/>
                  <a:gd name="T42" fmla="*/ 422 w 803"/>
                  <a:gd name="T43" fmla="*/ 478 h 668"/>
                  <a:gd name="T44" fmla="*/ 431 w 803"/>
                  <a:gd name="T45" fmla="*/ 444 h 668"/>
                  <a:gd name="T46" fmla="*/ 422 w 803"/>
                  <a:gd name="T47" fmla="*/ 393 h 668"/>
                  <a:gd name="T48" fmla="*/ 453 w 803"/>
                  <a:gd name="T49" fmla="*/ 399 h 668"/>
                  <a:gd name="T50" fmla="*/ 591 w 803"/>
                  <a:gd name="T51" fmla="*/ 465 h 668"/>
                  <a:gd name="T52" fmla="*/ 645 w 803"/>
                  <a:gd name="T53" fmla="*/ 535 h 668"/>
                  <a:gd name="T54" fmla="*/ 644 w 803"/>
                  <a:gd name="T55" fmla="*/ 599 h 668"/>
                  <a:gd name="T56" fmla="*/ 628 w 803"/>
                  <a:gd name="T57" fmla="*/ 658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03" h="668">
                    <a:moveTo>
                      <a:pt x="628" y="658"/>
                    </a:moveTo>
                    <a:cubicBezTo>
                      <a:pt x="629" y="668"/>
                      <a:pt x="651" y="659"/>
                      <a:pt x="665" y="651"/>
                    </a:cubicBezTo>
                    <a:cubicBezTo>
                      <a:pt x="679" y="644"/>
                      <a:pt x="699" y="613"/>
                      <a:pt x="726" y="609"/>
                    </a:cubicBezTo>
                    <a:cubicBezTo>
                      <a:pt x="752" y="605"/>
                      <a:pt x="801" y="611"/>
                      <a:pt x="802" y="595"/>
                    </a:cubicBezTo>
                    <a:cubicBezTo>
                      <a:pt x="803" y="579"/>
                      <a:pt x="742" y="538"/>
                      <a:pt x="711" y="526"/>
                    </a:cubicBezTo>
                    <a:cubicBezTo>
                      <a:pt x="680" y="515"/>
                      <a:pt x="663" y="473"/>
                      <a:pt x="661" y="453"/>
                    </a:cubicBezTo>
                    <a:cubicBezTo>
                      <a:pt x="660" y="434"/>
                      <a:pt x="653" y="356"/>
                      <a:pt x="638" y="315"/>
                    </a:cubicBezTo>
                    <a:cubicBezTo>
                      <a:pt x="623" y="274"/>
                      <a:pt x="596" y="217"/>
                      <a:pt x="562" y="189"/>
                    </a:cubicBezTo>
                    <a:cubicBezTo>
                      <a:pt x="528" y="161"/>
                      <a:pt x="474" y="135"/>
                      <a:pt x="467" y="122"/>
                    </a:cubicBezTo>
                    <a:cubicBezTo>
                      <a:pt x="460" y="108"/>
                      <a:pt x="478" y="72"/>
                      <a:pt x="494" y="58"/>
                    </a:cubicBezTo>
                    <a:cubicBezTo>
                      <a:pt x="511" y="43"/>
                      <a:pt x="530" y="21"/>
                      <a:pt x="523" y="15"/>
                    </a:cubicBezTo>
                    <a:cubicBezTo>
                      <a:pt x="517" y="9"/>
                      <a:pt x="490" y="0"/>
                      <a:pt x="465" y="8"/>
                    </a:cubicBezTo>
                    <a:cubicBezTo>
                      <a:pt x="439" y="17"/>
                      <a:pt x="387" y="40"/>
                      <a:pt x="357" y="74"/>
                    </a:cubicBezTo>
                    <a:cubicBezTo>
                      <a:pt x="357" y="74"/>
                      <a:pt x="329" y="76"/>
                      <a:pt x="296" y="71"/>
                    </a:cubicBezTo>
                    <a:cubicBezTo>
                      <a:pt x="264" y="66"/>
                      <a:pt x="213" y="62"/>
                      <a:pt x="178" y="79"/>
                    </a:cubicBezTo>
                    <a:cubicBezTo>
                      <a:pt x="144" y="97"/>
                      <a:pt x="108" y="117"/>
                      <a:pt x="88" y="134"/>
                    </a:cubicBezTo>
                    <a:cubicBezTo>
                      <a:pt x="67" y="151"/>
                      <a:pt x="45" y="161"/>
                      <a:pt x="26" y="179"/>
                    </a:cubicBezTo>
                    <a:cubicBezTo>
                      <a:pt x="8" y="197"/>
                      <a:pt x="0" y="216"/>
                      <a:pt x="57" y="239"/>
                    </a:cubicBezTo>
                    <a:cubicBezTo>
                      <a:pt x="113" y="261"/>
                      <a:pt x="151" y="265"/>
                      <a:pt x="199" y="268"/>
                    </a:cubicBezTo>
                    <a:cubicBezTo>
                      <a:pt x="246" y="270"/>
                      <a:pt x="290" y="270"/>
                      <a:pt x="300" y="296"/>
                    </a:cubicBezTo>
                    <a:cubicBezTo>
                      <a:pt x="300" y="296"/>
                      <a:pt x="286" y="343"/>
                      <a:pt x="299" y="379"/>
                    </a:cubicBezTo>
                    <a:cubicBezTo>
                      <a:pt x="313" y="415"/>
                      <a:pt x="395" y="478"/>
                      <a:pt x="422" y="478"/>
                    </a:cubicBezTo>
                    <a:cubicBezTo>
                      <a:pt x="448" y="479"/>
                      <a:pt x="446" y="474"/>
                      <a:pt x="431" y="444"/>
                    </a:cubicBezTo>
                    <a:cubicBezTo>
                      <a:pt x="417" y="413"/>
                      <a:pt x="419" y="397"/>
                      <a:pt x="422" y="393"/>
                    </a:cubicBezTo>
                    <a:cubicBezTo>
                      <a:pt x="425" y="390"/>
                      <a:pt x="429" y="398"/>
                      <a:pt x="453" y="399"/>
                    </a:cubicBezTo>
                    <a:cubicBezTo>
                      <a:pt x="477" y="400"/>
                      <a:pt x="547" y="421"/>
                      <a:pt x="591" y="465"/>
                    </a:cubicBezTo>
                    <a:cubicBezTo>
                      <a:pt x="634" y="509"/>
                      <a:pt x="641" y="516"/>
                      <a:pt x="645" y="535"/>
                    </a:cubicBezTo>
                    <a:cubicBezTo>
                      <a:pt x="649" y="555"/>
                      <a:pt x="653" y="577"/>
                      <a:pt x="644" y="599"/>
                    </a:cubicBezTo>
                    <a:cubicBezTo>
                      <a:pt x="636" y="621"/>
                      <a:pt x="627" y="647"/>
                      <a:pt x="628" y="658"/>
                    </a:cubicBezTo>
                    <a:close/>
                  </a:path>
                </a:pathLst>
              </a:custGeom>
              <a:solidFill>
                <a:srgbClr val="005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158"/>
              <p:cNvSpPr/>
              <p:nvPr/>
            </p:nvSpPr>
            <p:spPr bwMode="auto">
              <a:xfrm>
                <a:off x="5891213" y="1602007"/>
                <a:ext cx="157163" cy="128588"/>
              </a:xfrm>
              <a:custGeom>
                <a:avLst/>
                <a:gdLst>
                  <a:gd name="T0" fmla="*/ 19 w 58"/>
                  <a:gd name="T1" fmla="*/ 11 h 47"/>
                  <a:gd name="T2" fmla="*/ 33 w 58"/>
                  <a:gd name="T3" fmla="*/ 47 h 47"/>
                  <a:gd name="T4" fmla="*/ 53 w 58"/>
                  <a:gd name="T5" fmla="*/ 19 h 47"/>
                  <a:gd name="T6" fmla="*/ 19 w 58"/>
                  <a:gd name="T7" fmla="*/ 1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47">
                    <a:moveTo>
                      <a:pt x="19" y="11"/>
                    </a:moveTo>
                    <a:cubicBezTo>
                      <a:pt x="0" y="21"/>
                      <a:pt x="12" y="47"/>
                      <a:pt x="33" y="47"/>
                    </a:cubicBezTo>
                    <a:cubicBezTo>
                      <a:pt x="54" y="47"/>
                      <a:pt x="58" y="27"/>
                      <a:pt x="53" y="19"/>
                    </a:cubicBezTo>
                    <a:cubicBezTo>
                      <a:pt x="48" y="11"/>
                      <a:pt x="40" y="0"/>
                      <a:pt x="19" y="11"/>
                    </a:cubicBezTo>
                    <a:close/>
                  </a:path>
                </a:pathLst>
              </a:custGeom>
              <a:solidFill>
                <a:srgbClr val="004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Oval 1159"/>
              <p:cNvSpPr>
                <a:spLocks noChangeArrowheads="1"/>
              </p:cNvSpPr>
              <p:nvPr/>
            </p:nvSpPr>
            <p:spPr bwMode="auto">
              <a:xfrm>
                <a:off x="5934075" y="1628995"/>
                <a:ext cx="90488" cy="90488"/>
              </a:xfrm>
              <a:prstGeom prst="ellipse">
                <a:avLst/>
              </a:prstGeom>
              <a:solidFill>
                <a:srgbClr val="BDD2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Oval 1160"/>
              <p:cNvSpPr>
                <a:spLocks noChangeArrowheads="1"/>
              </p:cNvSpPr>
              <p:nvPr/>
            </p:nvSpPr>
            <p:spPr bwMode="auto">
              <a:xfrm>
                <a:off x="5942013" y="1638520"/>
                <a:ext cx="73025" cy="746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Oval 1161"/>
              <p:cNvSpPr>
                <a:spLocks noChangeArrowheads="1"/>
              </p:cNvSpPr>
              <p:nvPr/>
            </p:nvSpPr>
            <p:spPr bwMode="auto">
              <a:xfrm>
                <a:off x="5945188" y="1640107"/>
                <a:ext cx="61913" cy="60325"/>
              </a:xfrm>
              <a:prstGeom prst="ellipse">
                <a:avLst/>
              </a:prstGeom>
              <a:solidFill>
                <a:srgbClr val="121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162"/>
              <p:cNvSpPr/>
              <p:nvPr/>
            </p:nvSpPr>
            <p:spPr bwMode="auto">
              <a:xfrm>
                <a:off x="7535863" y="2524345"/>
                <a:ext cx="271463" cy="220663"/>
              </a:xfrm>
              <a:custGeom>
                <a:avLst/>
                <a:gdLst>
                  <a:gd name="T0" fmla="*/ 57 w 100"/>
                  <a:gd name="T1" fmla="*/ 68 h 81"/>
                  <a:gd name="T2" fmla="*/ 40 w 100"/>
                  <a:gd name="T3" fmla="*/ 77 h 81"/>
                  <a:gd name="T4" fmla="*/ 95 w 100"/>
                  <a:gd name="T5" fmla="*/ 70 h 81"/>
                  <a:gd name="T6" fmla="*/ 2 w 100"/>
                  <a:gd name="T7" fmla="*/ 7 h 81"/>
                  <a:gd name="T8" fmla="*/ 46 w 100"/>
                  <a:gd name="T9" fmla="*/ 45 h 81"/>
                  <a:gd name="T10" fmla="*/ 57 w 100"/>
                  <a:gd name="T11" fmla="*/ 6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81">
                    <a:moveTo>
                      <a:pt x="57" y="68"/>
                    </a:moveTo>
                    <a:cubicBezTo>
                      <a:pt x="47" y="72"/>
                      <a:pt x="25" y="78"/>
                      <a:pt x="40" y="77"/>
                    </a:cubicBezTo>
                    <a:cubicBezTo>
                      <a:pt x="56" y="77"/>
                      <a:pt x="100" y="81"/>
                      <a:pt x="95" y="70"/>
                    </a:cubicBezTo>
                    <a:cubicBezTo>
                      <a:pt x="76" y="30"/>
                      <a:pt x="0" y="0"/>
                      <a:pt x="2" y="7"/>
                    </a:cubicBezTo>
                    <a:cubicBezTo>
                      <a:pt x="4" y="14"/>
                      <a:pt x="32" y="35"/>
                      <a:pt x="46" y="45"/>
                    </a:cubicBezTo>
                    <a:cubicBezTo>
                      <a:pt x="60" y="54"/>
                      <a:pt x="67" y="65"/>
                      <a:pt x="57" y="68"/>
                    </a:cubicBezTo>
                    <a:close/>
                  </a:path>
                </a:pathLst>
              </a:custGeom>
              <a:solidFill>
                <a:srgbClr val="246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163"/>
              <p:cNvSpPr/>
              <p:nvPr/>
            </p:nvSpPr>
            <p:spPr bwMode="auto">
              <a:xfrm>
                <a:off x="7307263" y="2595782"/>
                <a:ext cx="190500" cy="309563"/>
              </a:xfrm>
              <a:custGeom>
                <a:avLst/>
                <a:gdLst>
                  <a:gd name="T0" fmla="*/ 10 w 70"/>
                  <a:gd name="T1" fmla="*/ 114 h 114"/>
                  <a:gd name="T2" fmla="*/ 46 w 70"/>
                  <a:gd name="T3" fmla="*/ 102 h 114"/>
                  <a:gd name="T4" fmla="*/ 67 w 70"/>
                  <a:gd name="T5" fmla="*/ 81 h 114"/>
                  <a:gd name="T6" fmla="*/ 27 w 70"/>
                  <a:gd name="T7" fmla="*/ 98 h 114"/>
                  <a:gd name="T8" fmla="*/ 30 w 70"/>
                  <a:gd name="T9" fmla="*/ 61 h 114"/>
                  <a:gd name="T10" fmla="*/ 27 w 70"/>
                  <a:gd name="T11" fmla="*/ 0 h 114"/>
                  <a:gd name="T12" fmla="*/ 23 w 70"/>
                  <a:gd name="T13" fmla="*/ 55 h 114"/>
                  <a:gd name="T14" fmla="*/ 10 w 70"/>
                  <a:gd name="T1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114">
                    <a:moveTo>
                      <a:pt x="10" y="114"/>
                    </a:moveTo>
                    <a:cubicBezTo>
                      <a:pt x="17" y="114"/>
                      <a:pt x="34" y="110"/>
                      <a:pt x="46" y="102"/>
                    </a:cubicBezTo>
                    <a:cubicBezTo>
                      <a:pt x="53" y="97"/>
                      <a:pt x="70" y="81"/>
                      <a:pt x="67" y="81"/>
                    </a:cubicBezTo>
                    <a:cubicBezTo>
                      <a:pt x="59" y="82"/>
                      <a:pt x="34" y="99"/>
                      <a:pt x="27" y="98"/>
                    </a:cubicBezTo>
                    <a:cubicBezTo>
                      <a:pt x="20" y="98"/>
                      <a:pt x="28" y="77"/>
                      <a:pt x="30" y="61"/>
                    </a:cubicBezTo>
                    <a:cubicBezTo>
                      <a:pt x="33" y="45"/>
                      <a:pt x="32" y="1"/>
                      <a:pt x="27" y="0"/>
                    </a:cubicBezTo>
                    <a:cubicBezTo>
                      <a:pt x="27" y="0"/>
                      <a:pt x="29" y="41"/>
                      <a:pt x="23" y="55"/>
                    </a:cubicBezTo>
                    <a:cubicBezTo>
                      <a:pt x="16" y="68"/>
                      <a:pt x="0" y="114"/>
                      <a:pt x="10" y="114"/>
                    </a:cubicBezTo>
                    <a:close/>
                  </a:path>
                </a:pathLst>
              </a:custGeom>
              <a:solidFill>
                <a:srgbClr val="0041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164"/>
              <p:cNvSpPr/>
              <p:nvPr/>
            </p:nvSpPr>
            <p:spPr bwMode="auto">
              <a:xfrm>
                <a:off x="6596063" y="1114645"/>
                <a:ext cx="428625" cy="290513"/>
              </a:xfrm>
              <a:custGeom>
                <a:avLst/>
                <a:gdLst>
                  <a:gd name="T0" fmla="*/ 106 w 158"/>
                  <a:gd name="T1" fmla="*/ 9 h 107"/>
                  <a:gd name="T2" fmla="*/ 0 w 158"/>
                  <a:gd name="T3" fmla="*/ 75 h 107"/>
                  <a:gd name="T4" fmla="*/ 59 w 158"/>
                  <a:gd name="T5" fmla="*/ 92 h 107"/>
                  <a:gd name="T6" fmla="*/ 129 w 158"/>
                  <a:gd name="T7" fmla="*/ 29 h 107"/>
                  <a:gd name="T8" fmla="*/ 158 w 158"/>
                  <a:gd name="T9" fmla="*/ 17 h 107"/>
                  <a:gd name="T10" fmla="*/ 106 w 158"/>
                  <a:gd name="T11" fmla="*/ 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8" h="107">
                    <a:moveTo>
                      <a:pt x="106" y="9"/>
                    </a:moveTo>
                    <a:cubicBezTo>
                      <a:pt x="67" y="18"/>
                      <a:pt x="0" y="64"/>
                      <a:pt x="0" y="75"/>
                    </a:cubicBezTo>
                    <a:cubicBezTo>
                      <a:pt x="0" y="86"/>
                      <a:pt x="36" y="107"/>
                      <a:pt x="59" y="92"/>
                    </a:cubicBezTo>
                    <a:cubicBezTo>
                      <a:pt x="82" y="77"/>
                      <a:pt x="115" y="37"/>
                      <a:pt x="129" y="29"/>
                    </a:cubicBezTo>
                    <a:cubicBezTo>
                      <a:pt x="141" y="22"/>
                      <a:pt x="157" y="24"/>
                      <a:pt x="158" y="17"/>
                    </a:cubicBezTo>
                    <a:cubicBezTo>
                      <a:pt x="158" y="17"/>
                      <a:pt x="144" y="0"/>
                      <a:pt x="106" y="9"/>
                    </a:cubicBezTo>
                    <a:close/>
                  </a:path>
                </a:pathLst>
              </a:custGeom>
              <a:solidFill>
                <a:srgbClr val="005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165"/>
              <p:cNvSpPr/>
              <p:nvPr/>
            </p:nvSpPr>
            <p:spPr bwMode="auto">
              <a:xfrm>
                <a:off x="5708650" y="1292445"/>
                <a:ext cx="1690688" cy="971550"/>
              </a:xfrm>
              <a:custGeom>
                <a:avLst/>
                <a:gdLst>
                  <a:gd name="T0" fmla="*/ 504 w 623"/>
                  <a:gd name="T1" fmla="*/ 111 h 358"/>
                  <a:gd name="T2" fmla="*/ 361 w 623"/>
                  <a:gd name="T3" fmla="*/ 54 h 358"/>
                  <a:gd name="T4" fmla="*/ 306 w 623"/>
                  <a:gd name="T5" fmla="*/ 16 h 358"/>
                  <a:gd name="T6" fmla="*/ 195 w 623"/>
                  <a:gd name="T7" fmla="*/ 3 h 358"/>
                  <a:gd name="T8" fmla="*/ 69 w 623"/>
                  <a:gd name="T9" fmla="*/ 60 h 358"/>
                  <a:gd name="T10" fmla="*/ 9 w 623"/>
                  <a:gd name="T11" fmla="*/ 105 h 358"/>
                  <a:gd name="T12" fmla="*/ 51 w 623"/>
                  <a:gd name="T13" fmla="*/ 105 h 358"/>
                  <a:gd name="T14" fmla="*/ 152 w 623"/>
                  <a:gd name="T15" fmla="*/ 72 h 358"/>
                  <a:gd name="T16" fmla="*/ 316 w 623"/>
                  <a:gd name="T17" fmla="*/ 118 h 358"/>
                  <a:gd name="T18" fmla="*/ 383 w 623"/>
                  <a:gd name="T19" fmla="*/ 219 h 358"/>
                  <a:gd name="T20" fmla="*/ 475 w 623"/>
                  <a:gd name="T21" fmla="*/ 267 h 358"/>
                  <a:gd name="T22" fmla="*/ 610 w 623"/>
                  <a:gd name="T23" fmla="*/ 347 h 358"/>
                  <a:gd name="T24" fmla="*/ 610 w 623"/>
                  <a:gd name="T25" fmla="*/ 284 h 358"/>
                  <a:gd name="T26" fmla="*/ 504 w 623"/>
                  <a:gd name="T27" fmla="*/ 11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3" h="358">
                    <a:moveTo>
                      <a:pt x="504" y="111"/>
                    </a:moveTo>
                    <a:cubicBezTo>
                      <a:pt x="454" y="81"/>
                      <a:pt x="386" y="65"/>
                      <a:pt x="361" y="54"/>
                    </a:cubicBezTo>
                    <a:cubicBezTo>
                      <a:pt x="336" y="44"/>
                      <a:pt x="314" y="20"/>
                      <a:pt x="306" y="16"/>
                    </a:cubicBezTo>
                    <a:cubicBezTo>
                      <a:pt x="306" y="16"/>
                      <a:pt x="218" y="0"/>
                      <a:pt x="195" y="3"/>
                    </a:cubicBezTo>
                    <a:cubicBezTo>
                      <a:pt x="147" y="9"/>
                      <a:pt x="82" y="49"/>
                      <a:pt x="69" y="60"/>
                    </a:cubicBezTo>
                    <a:cubicBezTo>
                      <a:pt x="57" y="70"/>
                      <a:pt x="17" y="95"/>
                      <a:pt x="9" y="105"/>
                    </a:cubicBezTo>
                    <a:cubicBezTo>
                      <a:pt x="0" y="116"/>
                      <a:pt x="30" y="110"/>
                      <a:pt x="51" y="105"/>
                    </a:cubicBezTo>
                    <a:cubicBezTo>
                      <a:pt x="72" y="99"/>
                      <a:pt x="112" y="96"/>
                      <a:pt x="152" y="72"/>
                    </a:cubicBezTo>
                    <a:cubicBezTo>
                      <a:pt x="192" y="48"/>
                      <a:pt x="281" y="94"/>
                      <a:pt x="316" y="118"/>
                    </a:cubicBezTo>
                    <a:cubicBezTo>
                      <a:pt x="351" y="143"/>
                      <a:pt x="363" y="180"/>
                      <a:pt x="383" y="219"/>
                    </a:cubicBezTo>
                    <a:cubicBezTo>
                      <a:pt x="394" y="244"/>
                      <a:pt x="443" y="265"/>
                      <a:pt x="475" y="267"/>
                    </a:cubicBezTo>
                    <a:cubicBezTo>
                      <a:pt x="535" y="273"/>
                      <a:pt x="585" y="325"/>
                      <a:pt x="610" y="347"/>
                    </a:cubicBezTo>
                    <a:cubicBezTo>
                      <a:pt x="623" y="358"/>
                      <a:pt x="613" y="301"/>
                      <a:pt x="610" y="284"/>
                    </a:cubicBezTo>
                    <a:cubicBezTo>
                      <a:pt x="610" y="284"/>
                      <a:pt x="568" y="150"/>
                      <a:pt x="504" y="111"/>
                    </a:cubicBezTo>
                    <a:close/>
                  </a:path>
                </a:pathLst>
              </a:custGeom>
              <a:solidFill>
                <a:srgbClr val="005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166"/>
              <p:cNvSpPr/>
              <p:nvPr/>
            </p:nvSpPr>
            <p:spPr bwMode="auto">
              <a:xfrm>
                <a:off x="6056313" y="1562320"/>
                <a:ext cx="461963" cy="168275"/>
              </a:xfrm>
              <a:custGeom>
                <a:avLst/>
                <a:gdLst>
                  <a:gd name="T0" fmla="*/ 84 w 170"/>
                  <a:gd name="T1" fmla="*/ 0 h 62"/>
                  <a:gd name="T2" fmla="*/ 14 w 170"/>
                  <a:gd name="T3" fmla="*/ 31 h 62"/>
                  <a:gd name="T4" fmla="*/ 94 w 170"/>
                  <a:gd name="T5" fmla="*/ 62 h 62"/>
                  <a:gd name="T6" fmla="*/ 162 w 170"/>
                  <a:gd name="T7" fmla="*/ 35 h 62"/>
                  <a:gd name="T8" fmla="*/ 84 w 170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62">
                    <a:moveTo>
                      <a:pt x="84" y="0"/>
                    </a:moveTo>
                    <a:cubicBezTo>
                      <a:pt x="32" y="0"/>
                      <a:pt x="0" y="11"/>
                      <a:pt x="14" y="31"/>
                    </a:cubicBezTo>
                    <a:cubicBezTo>
                      <a:pt x="28" y="50"/>
                      <a:pt x="46" y="61"/>
                      <a:pt x="94" y="62"/>
                    </a:cubicBezTo>
                    <a:cubicBezTo>
                      <a:pt x="142" y="62"/>
                      <a:pt x="170" y="49"/>
                      <a:pt x="162" y="35"/>
                    </a:cubicBezTo>
                    <a:cubicBezTo>
                      <a:pt x="154" y="21"/>
                      <a:pt x="137" y="0"/>
                      <a:pt x="84" y="0"/>
                    </a:cubicBezTo>
                    <a:close/>
                  </a:path>
                </a:pathLst>
              </a:custGeom>
              <a:solidFill>
                <a:srgbClr val="DAE7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167"/>
              <p:cNvSpPr/>
              <p:nvPr/>
            </p:nvSpPr>
            <p:spPr bwMode="auto">
              <a:xfrm>
                <a:off x="6534150" y="1822670"/>
                <a:ext cx="265113" cy="544513"/>
              </a:xfrm>
              <a:custGeom>
                <a:avLst/>
                <a:gdLst>
                  <a:gd name="T0" fmla="*/ 20 w 98"/>
                  <a:gd name="T1" fmla="*/ 157 h 201"/>
                  <a:gd name="T2" fmla="*/ 96 w 98"/>
                  <a:gd name="T3" fmla="*/ 198 h 201"/>
                  <a:gd name="T4" fmla="*/ 79 w 98"/>
                  <a:gd name="T5" fmla="*/ 143 h 201"/>
                  <a:gd name="T6" fmla="*/ 83 w 98"/>
                  <a:gd name="T7" fmla="*/ 79 h 201"/>
                  <a:gd name="T8" fmla="*/ 50 w 98"/>
                  <a:gd name="T9" fmla="*/ 26 h 201"/>
                  <a:gd name="T10" fmla="*/ 10 w 98"/>
                  <a:gd name="T11" fmla="*/ 51 h 201"/>
                  <a:gd name="T12" fmla="*/ 20 w 98"/>
                  <a:gd name="T13" fmla="*/ 157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201">
                    <a:moveTo>
                      <a:pt x="20" y="157"/>
                    </a:moveTo>
                    <a:cubicBezTo>
                      <a:pt x="40" y="188"/>
                      <a:pt x="93" y="201"/>
                      <a:pt x="96" y="198"/>
                    </a:cubicBezTo>
                    <a:cubicBezTo>
                      <a:pt x="98" y="194"/>
                      <a:pt x="80" y="168"/>
                      <a:pt x="79" y="143"/>
                    </a:cubicBezTo>
                    <a:cubicBezTo>
                      <a:pt x="79" y="118"/>
                      <a:pt x="83" y="111"/>
                      <a:pt x="83" y="79"/>
                    </a:cubicBezTo>
                    <a:cubicBezTo>
                      <a:pt x="83" y="52"/>
                      <a:pt x="50" y="26"/>
                      <a:pt x="50" y="26"/>
                    </a:cubicBezTo>
                    <a:cubicBezTo>
                      <a:pt x="17" y="0"/>
                      <a:pt x="5" y="32"/>
                      <a:pt x="10" y="51"/>
                    </a:cubicBezTo>
                    <a:cubicBezTo>
                      <a:pt x="15" y="70"/>
                      <a:pt x="0" y="126"/>
                      <a:pt x="20" y="157"/>
                    </a:cubicBezTo>
                    <a:close/>
                  </a:path>
                </a:pathLst>
              </a:custGeom>
              <a:solidFill>
                <a:srgbClr val="005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168"/>
              <p:cNvSpPr/>
              <p:nvPr/>
            </p:nvSpPr>
            <p:spPr bwMode="auto">
              <a:xfrm>
                <a:off x="6951663" y="2144932"/>
                <a:ext cx="431800" cy="347663"/>
              </a:xfrm>
              <a:custGeom>
                <a:avLst/>
                <a:gdLst>
                  <a:gd name="T0" fmla="*/ 67 w 159"/>
                  <a:gd name="T1" fmla="*/ 8 h 128"/>
                  <a:gd name="T2" fmla="*/ 7 w 159"/>
                  <a:gd name="T3" fmla="*/ 11 h 128"/>
                  <a:gd name="T4" fmla="*/ 79 w 159"/>
                  <a:gd name="T5" fmla="*/ 59 h 128"/>
                  <a:gd name="T6" fmla="*/ 141 w 159"/>
                  <a:gd name="T7" fmla="*/ 123 h 128"/>
                  <a:gd name="T8" fmla="*/ 153 w 159"/>
                  <a:gd name="T9" fmla="*/ 97 h 128"/>
                  <a:gd name="T10" fmla="*/ 133 w 159"/>
                  <a:gd name="T11" fmla="*/ 54 h 128"/>
                  <a:gd name="T12" fmla="*/ 67 w 159"/>
                  <a:gd name="T13" fmla="*/ 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28">
                    <a:moveTo>
                      <a:pt x="67" y="8"/>
                    </a:moveTo>
                    <a:cubicBezTo>
                      <a:pt x="32" y="3"/>
                      <a:pt x="14" y="0"/>
                      <a:pt x="7" y="11"/>
                    </a:cubicBezTo>
                    <a:cubicBezTo>
                      <a:pt x="0" y="21"/>
                      <a:pt x="54" y="41"/>
                      <a:pt x="79" y="59"/>
                    </a:cubicBezTo>
                    <a:cubicBezTo>
                      <a:pt x="107" y="78"/>
                      <a:pt x="135" y="118"/>
                      <a:pt x="141" y="123"/>
                    </a:cubicBezTo>
                    <a:cubicBezTo>
                      <a:pt x="147" y="128"/>
                      <a:pt x="159" y="119"/>
                      <a:pt x="153" y="97"/>
                    </a:cubicBezTo>
                    <a:cubicBezTo>
                      <a:pt x="147" y="75"/>
                      <a:pt x="139" y="61"/>
                      <a:pt x="133" y="54"/>
                    </a:cubicBezTo>
                    <a:cubicBezTo>
                      <a:pt x="127" y="48"/>
                      <a:pt x="101" y="13"/>
                      <a:pt x="67" y="8"/>
                    </a:cubicBezTo>
                    <a:close/>
                  </a:path>
                </a:pathLst>
              </a:custGeom>
              <a:solidFill>
                <a:srgbClr val="DAE7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169"/>
              <p:cNvSpPr/>
              <p:nvPr/>
            </p:nvSpPr>
            <p:spPr bwMode="auto">
              <a:xfrm>
                <a:off x="6584950" y="1873470"/>
                <a:ext cx="195263" cy="461963"/>
              </a:xfrm>
              <a:custGeom>
                <a:avLst/>
                <a:gdLst>
                  <a:gd name="T0" fmla="*/ 58 w 72"/>
                  <a:gd name="T1" fmla="*/ 52 h 170"/>
                  <a:gd name="T2" fmla="*/ 19 w 72"/>
                  <a:gd name="T3" fmla="*/ 4 h 170"/>
                  <a:gd name="T4" fmla="*/ 3 w 72"/>
                  <a:gd name="T5" fmla="*/ 21 h 170"/>
                  <a:gd name="T6" fmla="*/ 23 w 72"/>
                  <a:gd name="T7" fmla="*/ 106 h 170"/>
                  <a:gd name="T8" fmla="*/ 67 w 72"/>
                  <a:gd name="T9" fmla="*/ 170 h 170"/>
                  <a:gd name="T10" fmla="*/ 57 w 72"/>
                  <a:gd name="T11" fmla="*/ 134 h 170"/>
                  <a:gd name="T12" fmla="*/ 58 w 72"/>
                  <a:gd name="T13" fmla="*/ 5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170">
                    <a:moveTo>
                      <a:pt x="58" y="52"/>
                    </a:moveTo>
                    <a:cubicBezTo>
                      <a:pt x="55" y="27"/>
                      <a:pt x="19" y="4"/>
                      <a:pt x="19" y="4"/>
                    </a:cubicBezTo>
                    <a:cubicBezTo>
                      <a:pt x="9" y="0"/>
                      <a:pt x="0" y="7"/>
                      <a:pt x="3" y="21"/>
                    </a:cubicBezTo>
                    <a:cubicBezTo>
                      <a:pt x="5" y="35"/>
                      <a:pt x="24" y="66"/>
                      <a:pt x="23" y="106"/>
                    </a:cubicBezTo>
                    <a:cubicBezTo>
                      <a:pt x="23" y="146"/>
                      <a:pt x="62" y="170"/>
                      <a:pt x="67" y="170"/>
                    </a:cubicBezTo>
                    <a:cubicBezTo>
                      <a:pt x="72" y="170"/>
                      <a:pt x="63" y="160"/>
                      <a:pt x="57" y="134"/>
                    </a:cubicBezTo>
                    <a:cubicBezTo>
                      <a:pt x="52" y="107"/>
                      <a:pt x="61" y="76"/>
                      <a:pt x="58" y="52"/>
                    </a:cubicBezTo>
                    <a:close/>
                  </a:path>
                </a:pathLst>
              </a:custGeom>
              <a:solidFill>
                <a:srgbClr val="246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Oval 1170"/>
              <p:cNvSpPr>
                <a:spLocks noChangeArrowheads="1"/>
              </p:cNvSpPr>
              <p:nvPr/>
            </p:nvSpPr>
            <p:spPr bwMode="auto">
              <a:xfrm>
                <a:off x="6667500" y="1922682"/>
                <a:ext cx="19050" cy="158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Oval 1171"/>
              <p:cNvSpPr>
                <a:spLocks noChangeArrowheads="1"/>
              </p:cNvSpPr>
              <p:nvPr/>
            </p:nvSpPr>
            <p:spPr bwMode="auto">
              <a:xfrm>
                <a:off x="6694488" y="1957607"/>
                <a:ext cx="7938" cy="79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172"/>
              <p:cNvSpPr/>
              <p:nvPr/>
            </p:nvSpPr>
            <p:spPr bwMode="auto">
              <a:xfrm>
                <a:off x="7410450" y="2446557"/>
                <a:ext cx="341313" cy="414338"/>
              </a:xfrm>
              <a:custGeom>
                <a:avLst/>
                <a:gdLst>
                  <a:gd name="T0" fmla="*/ 18 w 126"/>
                  <a:gd name="T1" fmla="*/ 12 h 153"/>
                  <a:gd name="T2" fmla="*/ 13 w 126"/>
                  <a:gd name="T3" fmla="*/ 36 h 153"/>
                  <a:gd name="T4" fmla="*/ 39 w 126"/>
                  <a:gd name="T5" fmla="*/ 118 h 153"/>
                  <a:gd name="T6" fmla="*/ 117 w 126"/>
                  <a:gd name="T7" fmla="*/ 98 h 153"/>
                  <a:gd name="T8" fmla="*/ 74 w 126"/>
                  <a:gd name="T9" fmla="*/ 49 h 153"/>
                  <a:gd name="T10" fmla="*/ 18 w 126"/>
                  <a:gd name="T11" fmla="*/ 1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153">
                    <a:moveTo>
                      <a:pt x="18" y="12"/>
                    </a:moveTo>
                    <a:cubicBezTo>
                      <a:pt x="6" y="0"/>
                      <a:pt x="0" y="14"/>
                      <a:pt x="13" y="36"/>
                    </a:cubicBezTo>
                    <a:cubicBezTo>
                      <a:pt x="26" y="58"/>
                      <a:pt x="8" y="153"/>
                      <a:pt x="39" y="118"/>
                    </a:cubicBezTo>
                    <a:cubicBezTo>
                      <a:pt x="54" y="100"/>
                      <a:pt x="108" y="107"/>
                      <a:pt x="117" y="98"/>
                    </a:cubicBezTo>
                    <a:cubicBezTo>
                      <a:pt x="126" y="89"/>
                      <a:pt x="96" y="58"/>
                      <a:pt x="74" y="49"/>
                    </a:cubicBezTo>
                    <a:cubicBezTo>
                      <a:pt x="47" y="38"/>
                      <a:pt x="29" y="23"/>
                      <a:pt x="18" y="12"/>
                    </a:cubicBezTo>
                    <a:close/>
                  </a:path>
                </a:pathLst>
              </a:custGeom>
              <a:solidFill>
                <a:srgbClr val="005B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173"/>
              <p:cNvSpPr/>
              <p:nvPr/>
            </p:nvSpPr>
            <p:spPr bwMode="auto">
              <a:xfrm>
                <a:off x="6864350" y="1471832"/>
                <a:ext cx="515938" cy="773113"/>
              </a:xfrm>
              <a:custGeom>
                <a:avLst/>
                <a:gdLst>
                  <a:gd name="T0" fmla="*/ 84 w 190"/>
                  <a:gd name="T1" fmla="*/ 51 h 285"/>
                  <a:gd name="T2" fmla="*/ 19 w 190"/>
                  <a:gd name="T3" fmla="*/ 29 h 285"/>
                  <a:gd name="T4" fmla="*/ 89 w 190"/>
                  <a:gd name="T5" fmla="*/ 139 h 285"/>
                  <a:gd name="T6" fmla="*/ 182 w 190"/>
                  <a:gd name="T7" fmla="*/ 226 h 285"/>
                  <a:gd name="T8" fmla="*/ 84 w 190"/>
                  <a:gd name="T9" fmla="*/ 51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285">
                    <a:moveTo>
                      <a:pt x="84" y="51"/>
                    </a:moveTo>
                    <a:cubicBezTo>
                      <a:pt x="24" y="0"/>
                      <a:pt x="0" y="15"/>
                      <a:pt x="19" y="29"/>
                    </a:cubicBezTo>
                    <a:cubicBezTo>
                      <a:pt x="38" y="43"/>
                      <a:pt x="60" y="65"/>
                      <a:pt x="89" y="139"/>
                    </a:cubicBezTo>
                    <a:cubicBezTo>
                      <a:pt x="117" y="214"/>
                      <a:pt x="190" y="285"/>
                      <a:pt x="182" y="226"/>
                    </a:cubicBezTo>
                    <a:cubicBezTo>
                      <a:pt x="173" y="167"/>
                      <a:pt x="144" y="101"/>
                      <a:pt x="84" y="51"/>
                    </a:cubicBezTo>
                    <a:close/>
                  </a:path>
                </a:pathLst>
              </a:custGeom>
              <a:solidFill>
                <a:srgbClr val="246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174"/>
              <p:cNvSpPr/>
              <p:nvPr/>
            </p:nvSpPr>
            <p:spPr bwMode="auto">
              <a:xfrm>
                <a:off x="6116638" y="1573432"/>
                <a:ext cx="368300" cy="119063"/>
              </a:xfrm>
              <a:custGeom>
                <a:avLst/>
                <a:gdLst>
                  <a:gd name="T0" fmla="*/ 14 w 136"/>
                  <a:gd name="T1" fmla="*/ 20 h 44"/>
                  <a:gd name="T2" fmla="*/ 126 w 136"/>
                  <a:gd name="T3" fmla="*/ 40 h 44"/>
                  <a:gd name="T4" fmla="*/ 127 w 136"/>
                  <a:gd name="T5" fmla="*/ 21 h 44"/>
                  <a:gd name="T6" fmla="*/ 66 w 136"/>
                  <a:gd name="T7" fmla="*/ 0 h 44"/>
                  <a:gd name="T8" fmla="*/ 14 w 136"/>
                  <a:gd name="T9" fmla="*/ 2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44">
                    <a:moveTo>
                      <a:pt x="14" y="20"/>
                    </a:moveTo>
                    <a:cubicBezTo>
                      <a:pt x="37" y="37"/>
                      <a:pt x="116" y="44"/>
                      <a:pt x="126" y="40"/>
                    </a:cubicBezTo>
                    <a:cubicBezTo>
                      <a:pt x="136" y="37"/>
                      <a:pt x="136" y="30"/>
                      <a:pt x="127" y="21"/>
                    </a:cubicBezTo>
                    <a:cubicBezTo>
                      <a:pt x="117" y="11"/>
                      <a:pt x="104" y="0"/>
                      <a:pt x="66" y="0"/>
                    </a:cubicBezTo>
                    <a:cubicBezTo>
                      <a:pt x="28" y="0"/>
                      <a:pt x="0" y="10"/>
                      <a:pt x="14" y="20"/>
                    </a:cubicBezTo>
                    <a:close/>
                  </a:path>
                </a:pathLst>
              </a:custGeom>
              <a:solidFill>
                <a:srgbClr val="E8F0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Oval 1175"/>
              <p:cNvSpPr>
                <a:spLocks noChangeArrowheads="1"/>
              </p:cNvSpPr>
              <p:nvPr/>
            </p:nvSpPr>
            <p:spPr bwMode="auto">
              <a:xfrm>
                <a:off x="5945188" y="1638520"/>
                <a:ext cx="23813" cy="20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176"/>
              <p:cNvSpPr/>
              <p:nvPr/>
            </p:nvSpPr>
            <p:spPr bwMode="auto">
              <a:xfrm>
                <a:off x="6580188" y="1122582"/>
                <a:ext cx="433388" cy="249238"/>
              </a:xfrm>
              <a:custGeom>
                <a:avLst/>
                <a:gdLst>
                  <a:gd name="T0" fmla="*/ 112 w 160"/>
                  <a:gd name="T1" fmla="*/ 6 h 92"/>
                  <a:gd name="T2" fmla="*/ 13 w 160"/>
                  <a:gd name="T3" fmla="*/ 73 h 92"/>
                  <a:gd name="T4" fmla="*/ 47 w 160"/>
                  <a:gd name="T5" fmla="*/ 82 h 92"/>
                  <a:gd name="T6" fmla="*/ 131 w 160"/>
                  <a:gd name="T7" fmla="*/ 20 h 92"/>
                  <a:gd name="T8" fmla="*/ 149 w 160"/>
                  <a:gd name="T9" fmla="*/ 5 h 92"/>
                  <a:gd name="T10" fmla="*/ 112 w 160"/>
                  <a:gd name="T11" fmla="*/ 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0" h="92">
                    <a:moveTo>
                      <a:pt x="112" y="6"/>
                    </a:moveTo>
                    <a:cubicBezTo>
                      <a:pt x="88" y="11"/>
                      <a:pt x="0" y="54"/>
                      <a:pt x="13" y="73"/>
                    </a:cubicBezTo>
                    <a:cubicBezTo>
                      <a:pt x="25" y="92"/>
                      <a:pt x="36" y="89"/>
                      <a:pt x="47" y="82"/>
                    </a:cubicBezTo>
                    <a:cubicBezTo>
                      <a:pt x="58" y="75"/>
                      <a:pt x="111" y="24"/>
                      <a:pt x="131" y="20"/>
                    </a:cubicBezTo>
                    <a:cubicBezTo>
                      <a:pt x="151" y="16"/>
                      <a:pt x="160" y="7"/>
                      <a:pt x="149" y="5"/>
                    </a:cubicBezTo>
                    <a:cubicBezTo>
                      <a:pt x="149" y="5"/>
                      <a:pt x="136" y="0"/>
                      <a:pt x="112" y="6"/>
                    </a:cubicBezTo>
                    <a:close/>
                  </a:path>
                </a:pathLst>
              </a:custGeom>
              <a:solidFill>
                <a:srgbClr val="246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Oval 1177"/>
              <p:cNvSpPr>
                <a:spLocks noChangeArrowheads="1"/>
              </p:cNvSpPr>
              <p:nvPr/>
            </p:nvSpPr>
            <p:spPr bwMode="auto">
              <a:xfrm>
                <a:off x="6848475" y="1160682"/>
                <a:ext cx="15875" cy="158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Oval 1178"/>
              <p:cNvSpPr>
                <a:spLocks noChangeArrowheads="1"/>
              </p:cNvSpPr>
              <p:nvPr/>
            </p:nvSpPr>
            <p:spPr bwMode="auto">
              <a:xfrm>
                <a:off x="6797675" y="1184495"/>
                <a:ext cx="11113" cy="79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179"/>
              <p:cNvSpPr/>
              <p:nvPr/>
            </p:nvSpPr>
            <p:spPr bwMode="auto">
              <a:xfrm>
                <a:off x="4954588" y="2703732"/>
                <a:ext cx="574675" cy="136525"/>
              </a:xfrm>
              <a:custGeom>
                <a:avLst/>
                <a:gdLst>
                  <a:gd name="T0" fmla="*/ 17 w 212"/>
                  <a:gd name="T1" fmla="*/ 12 h 50"/>
                  <a:gd name="T2" fmla="*/ 57 w 212"/>
                  <a:gd name="T3" fmla="*/ 20 h 50"/>
                  <a:gd name="T4" fmla="*/ 110 w 212"/>
                  <a:gd name="T5" fmla="*/ 34 h 50"/>
                  <a:gd name="T6" fmla="*/ 157 w 212"/>
                  <a:gd name="T7" fmla="*/ 28 h 50"/>
                  <a:gd name="T8" fmla="*/ 201 w 212"/>
                  <a:gd name="T9" fmla="*/ 48 h 50"/>
                  <a:gd name="T10" fmla="*/ 211 w 212"/>
                  <a:gd name="T11" fmla="*/ 9 h 50"/>
                  <a:gd name="T12" fmla="*/ 25 w 212"/>
                  <a:gd name="T13" fmla="*/ 1 h 50"/>
                  <a:gd name="T14" fmla="*/ 17 w 212"/>
                  <a:gd name="T15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50">
                    <a:moveTo>
                      <a:pt x="17" y="12"/>
                    </a:moveTo>
                    <a:cubicBezTo>
                      <a:pt x="22" y="16"/>
                      <a:pt x="38" y="10"/>
                      <a:pt x="57" y="20"/>
                    </a:cubicBezTo>
                    <a:cubicBezTo>
                      <a:pt x="76" y="29"/>
                      <a:pt x="87" y="34"/>
                      <a:pt x="110" y="34"/>
                    </a:cubicBezTo>
                    <a:cubicBezTo>
                      <a:pt x="132" y="34"/>
                      <a:pt x="140" y="27"/>
                      <a:pt x="157" y="28"/>
                    </a:cubicBezTo>
                    <a:cubicBezTo>
                      <a:pt x="175" y="30"/>
                      <a:pt x="190" y="50"/>
                      <a:pt x="201" y="48"/>
                    </a:cubicBezTo>
                    <a:cubicBezTo>
                      <a:pt x="212" y="45"/>
                      <a:pt x="211" y="9"/>
                      <a:pt x="211" y="9"/>
                    </a:cubicBezTo>
                    <a:cubicBezTo>
                      <a:pt x="207" y="5"/>
                      <a:pt x="51" y="2"/>
                      <a:pt x="25" y="1"/>
                    </a:cubicBezTo>
                    <a:cubicBezTo>
                      <a:pt x="0" y="0"/>
                      <a:pt x="12" y="9"/>
                      <a:pt x="17" y="12"/>
                    </a:cubicBezTo>
                    <a:close/>
                  </a:path>
                </a:pathLst>
              </a:custGeom>
              <a:solidFill>
                <a:srgbClr val="0E2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1180"/>
              <p:cNvSpPr/>
              <p:nvPr/>
            </p:nvSpPr>
            <p:spPr bwMode="auto">
              <a:xfrm>
                <a:off x="5019675" y="2711670"/>
                <a:ext cx="504825" cy="87313"/>
              </a:xfrm>
              <a:custGeom>
                <a:avLst/>
                <a:gdLst>
                  <a:gd name="T0" fmla="*/ 183 w 186"/>
                  <a:gd name="T1" fmla="*/ 26 h 32"/>
                  <a:gd name="T2" fmla="*/ 185 w 186"/>
                  <a:gd name="T3" fmla="*/ 8 h 32"/>
                  <a:gd name="T4" fmla="*/ 6 w 186"/>
                  <a:gd name="T5" fmla="*/ 2 h 32"/>
                  <a:gd name="T6" fmla="*/ 16 w 186"/>
                  <a:gd name="T7" fmla="*/ 9 h 32"/>
                  <a:gd name="T8" fmla="*/ 26 w 186"/>
                  <a:gd name="T9" fmla="*/ 9 h 32"/>
                  <a:gd name="T10" fmla="*/ 35 w 186"/>
                  <a:gd name="T11" fmla="*/ 12 h 32"/>
                  <a:gd name="T12" fmla="*/ 44 w 186"/>
                  <a:gd name="T13" fmla="*/ 12 h 32"/>
                  <a:gd name="T14" fmla="*/ 52 w 186"/>
                  <a:gd name="T15" fmla="*/ 14 h 32"/>
                  <a:gd name="T16" fmla="*/ 62 w 186"/>
                  <a:gd name="T17" fmla="*/ 16 h 32"/>
                  <a:gd name="T18" fmla="*/ 69 w 186"/>
                  <a:gd name="T19" fmla="*/ 15 h 32"/>
                  <a:gd name="T20" fmla="*/ 76 w 186"/>
                  <a:gd name="T21" fmla="*/ 14 h 32"/>
                  <a:gd name="T22" fmla="*/ 80 w 186"/>
                  <a:gd name="T23" fmla="*/ 16 h 32"/>
                  <a:gd name="T24" fmla="*/ 88 w 186"/>
                  <a:gd name="T25" fmla="*/ 14 h 32"/>
                  <a:gd name="T26" fmla="*/ 89 w 186"/>
                  <a:gd name="T27" fmla="*/ 23 h 32"/>
                  <a:gd name="T28" fmla="*/ 105 w 186"/>
                  <a:gd name="T29" fmla="*/ 13 h 32"/>
                  <a:gd name="T30" fmla="*/ 110 w 186"/>
                  <a:gd name="T31" fmla="*/ 15 h 32"/>
                  <a:gd name="T32" fmla="*/ 122 w 186"/>
                  <a:gd name="T33" fmla="*/ 15 h 32"/>
                  <a:gd name="T34" fmla="*/ 131 w 186"/>
                  <a:gd name="T35" fmla="*/ 15 h 32"/>
                  <a:gd name="T36" fmla="*/ 139 w 186"/>
                  <a:gd name="T37" fmla="*/ 16 h 32"/>
                  <a:gd name="T38" fmla="*/ 146 w 186"/>
                  <a:gd name="T39" fmla="*/ 17 h 32"/>
                  <a:gd name="T40" fmla="*/ 150 w 186"/>
                  <a:gd name="T41" fmla="*/ 17 h 32"/>
                  <a:gd name="T42" fmla="*/ 159 w 186"/>
                  <a:gd name="T43" fmla="*/ 17 h 32"/>
                  <a:gd name="T44" fmla="*/ 165 w 186"/>
                  <a:gd name="T45" fmla="*/ 18 h 32"/>
                  <a:gd name="T46" fmla="*/ 177 w 186"/>
                  <a:gd name="T47" fmla="*/ 17 h 32"/>
                  <a:gd name="T48" fmla="*/ 182 w 186"/>
                  <a:gd name="T49" fmla="*/ 22 h 32"/>
                  <a:gd name="T50" fmla="*/ 183 w 186"/>
                  <a:gd name="T51" fmla="*/ 2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6" h="32">
                    <a:moveTo>
                      <a:pt x="183" y="26"/>
                    </a:moveTo>
                    <a:cubicBezTo>
                      <a:pt x="186" y="21"/>
                      <a:pt x="185" y="8"/>
                      <a:pt x="185" y="8"/>
                    </a:cubicBezTo>
                    <a:cubicBezTo>
                      <a:pt x="185" y="8"/>
                      <a:pt x="12" y="0"/>
                      <a:pt x="6" y="2"/>
                    </a:cubicBezTo>
                    <a:cubicBezTo>
                      <a:pt x="0" y="5"/>
                      <a:pt x="13" y="9"/>
                      <a:pt x="16" y="9"/>
                    </a:cubicBezTo>
                    <a:cubicBezTo>
                      <a:pt x="18" y="8"/>
                      <a:pt x="22" y="7"/>
                      <a:pt x="26" y="9"/>
                    </a:cubicBezTo>
                    <a:cubicBezTo>
                      <a:pt x="30" y="12"/>
                      <a:pt x="32" y="13"/>
                      <a:pt x="35" y="12"/>
                    </a:cubicBezTo>
                    <a:cubicBezTo>
                      <a:pt x="38" y="11"/>
                      <a:pt x="41" y="9"/>
                      <a:pt x="44" y="12"/>
                    </a:cubicBezTo>
                    <a:cubicBezTo>
                      <a:pt x="46" y="15"/>
                      <a:pt x="52" y="19"/>
                      <a:pt x="52" y="14"/>
                    </a:cubicBezTo>
                    <a:cubicBezTo>
                      <a:pt x="52" y="9"/>
                      <a:pt x="62" y="12"/>
                      <a:pt x="62" y="16"/>
                    </a:cubicBezTo>
                    <a:cubicBezTo>
                      <a:pt x="62" y="20"/>
                      <a:pt x="65" y="22"/>
                      <a:pt x="69" y="15"/>
                    </a:cubicBezTo>
                    <a:cubicBezTo>
                      <a:pt x="73" y="8"/>
                      <a:pt x="78" y="10"/>
                      <a:pt x="76" y="14"/>
                    </a:cubicBezTo>
                    <a:cubicBezTo>
                      <a:pt x="75" y="18"/>
                      <a:pt x="78" y="22"/>
                      <a:pt x="80" y="16"/>
                    </a:cubicBezTo>
                    <a:cubicBezTo>
                      <a:pt x="81" y="10"/>
                      <a:pt x="92" y="9"/>
                      <a:pt x="88" y="14"/>
                    </a:cubicBezTo>
                    <a:cubicBezTo>
                      <a:pt x="84" y="20"/>
                      <a:pt x="85" y="29"/>
                      <a:pt x="89" y="23"/>
                    </a:cubicBezTo>
                    <a:cubicBezTo>
                      <a:pt x="94" y="17"/>
                      <a:pt x="106" y="12"/>
                      <a:pt x="105" y="13"/>
                    </a:cubicBezTo>
                    <a:cubicBezTo>
                      <a:pt x="103" y="15"/>
                      <a:pt x="104" y="21"/>
                      <a:pt x="110" y="15"/>
                    </a:cubicBezTo>
                    <a:cubicBezTo>
                      <a:pt x="116" y="9"/>
                      <a:pt x="120" y="12"/>
                      <a:pt x="122" y="15"/>
                    </a:cubicBezTo>
                    <a:cubicBezTo>
                      <a:pt x="124" y="18"/>
                      <a:pt x="129" y="18"/>
                      <a:pt x="131" y="15"/>
                    </a:cubicBezTo>
                    <a:cubicBezTo>
                      <a:pt x="134" y="11"/>
                      <a:pt x="137" y="13"/>
                      <a:pt x="139" y="16"/>
                    </a:cubicBezTo>
                    <a:cubicBezTo>
                      <a:pt x="141" y="18"/>
                      <a:pt x="145" y="20"/>
                      <a:pt x="146" y="17"/>
                    </a:cubicBezTo>
                    <a:cubicBezTo>
                      <a:pt x="147" y="14"/>
                      <a:pt x="148" y="13"/>
                      <a:pt x="150" y="17"/>
                    </a:cubicBezTo>
                    <a:cubicBezTo>
                      <a:pt x="151" y="22"/>
                      <a:pt x="157" y="23"/>
                      <a:pt x="159" y="17"/>
                    </a:cubicBezTo>
                    <a:cubicBezTo>
                      <a:pt x="161" y="11"/>
                      <a:pt x="164" y="14"/>
                      <a:pt x="165" y="18"/>
                    </a:cubicBezTo>
                    <a:cubicBezTo>
                      <a:pt x="167" y="23"/>
                      <a:pt x="173" y="23"/>
                      <a:pt x="177" y="17"/>
                    </a:cubicBezTo>
                    <a:cubicBezTo>
                      <a:pt x="181" y="11"/>
                      <a:pt x="182" y="17"/>
                      <a:pt x="182" y="22"/>
                    </a:cubicBezTo>
                    <a:cubicBezTo>
                      <a:pt x="182" y="27"/>
                      <a:pt x="180" y="32"/>
                      <a:pt x="183" y="26"/>
                    </a:cubicBezTo>
                    <a:close/>
                  </a:path>
                </a:pathLst>
              </a:custGeom>
              <a:solidFill>
                <a:srgbClr val="072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181"/>
              <p:cNvSpPr/>
              <p:nvPr/>
            </p:nvSpPr>
            <p:spPr bwMode="auto">
              <a:xfrm>
                <a:off x="5735638" y="2730720"/>
                <a:ext cx="204788" cy="298450"/>
              </a:xfrm>
              <a:custGeom>
                <a:avLst/>
                <a:gdLst>
                  <a:gd name="T0" fmla="*/ 2 w 75"/>
                  <a:gd name="T1" fmla="*/ 102 h 110"/>
                  <a:gd name="T2" fmla="*/ 59 w 75"/>
                  <a:gd name="T3" fmla="*/ 70 h 110"/>
                  <a:gd name="T4" fmla="*/ 69 w 75"/>
                  <a:gd name="T5" fmla="*/ 18 h 110"/>
                  <a:gd name="T6" fmla="*/ 15 w 75"/>
                  <a:gd name="T7" fmla="*/ 9 h 110"/>
                  <a:gd name="T8" fmla="*/ 22 w 75"/>
                  <a:gd name="T9" fmla="*/ 58 h 110"/>
                  <a:gd name="T10" fmla="*/ 2 w 75"/>
                  <a:gd name="T11" fmla="*/ 10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110">
                    <a:moveTo>
                      <a:pt x="2" y="102"/>
                    </a:moveTo>
                    <a:cubicBezTo>
                      <a:pt x="4" y="110"/>
                      <a:pt x="43" y="95"/>
                      <a:pt x="59" y="70"/>
                    </a:cubicBezTo>
                    <a:cubicBezTo>
                      <a:pt x="75" y="44"/>
                      <a:pt x="69" y="18"/>
                      <a:pt x="69" y="18"/>
                    </a:cubicBezTo>
                    <a:cubicBezTo>
                      <a:pt x="69" y="18"/>
                      <a:pt x="15" y="0"/>
                      <a:pt x="15" y="9"/>
                    </a:cubicBezTo>
                    <a:cubicBezTo>
                      <a:pt x="16" y="18"/>
                      <a:pt x="27" y="40"/>
                      <a:pt x="22" y="58"/>
                    </a:cubicBezTo>
                    <a:cubicBezTo>
                      <a:pt x="18" y="77"/>
                      <a:pt x="0" y="93"/>
                      <a:pt x="2" y="102"/>
                    </a:cubicBezTo>
                    <a:close/>
                  </a:path>
                </a:pathLst>
              </a:custGeom>
              <a:solidFill>
                <a:srgbClr val="0E2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1182"/>
              <p:cNvSpPr/>
              <p:nvPr/>
            </p:nvSpPr>
            <p:spPr bwMode="auto">
              <a:xfrm>
                <a:off x="5772150" y="2749770"/>
                <a:ext cx="157163" cy="193675"/>
              </a:xfrm>
              <a:custGeom>
                <a:avLst/>
                <a:gdLst>
                  <a:gd name="T0" fmla="*/ 45 w 58"/>
                  <a:gd name="T1" fmla="*/ 56 h 71"/>
                  <a:gd name="T2" fmla="*/ 55 w 58"/>
                  <a:gd name="T3" fmla="*/ 13 h 71"/>
                  <a:gd name="T4" fmla="*/ 6 w 58"/>
                  <a:gd name="T5" fmla="*/ 3 h 71"/>
                  <a:gd name="T6" fmla="*/ 12 w 58"/>
                  <a:gd name="T7" fmla="*/ 16 h 71"/>
                  <a:gd name="T8" fmla="*/ 18 w 58"/>
                  <a:gd name="T9" fmla="*/ 25 h 71"/>
                  <a:gd name="T10" fmla="*/ 23 w 58"/>
                  <a:gd name="T11" fmla="*/ 19 h 71"/>
                  <a:gd name="T12" fmla="*/ 27 w 58"/>
                  <a:gd name="T13" fmla="*/ 42 h 71"/>
                  <a:gd name="T14" fmla="*/ 31 w 58"/>
                  <a:gd name="T15" fmla="*/ 28 h 71"/>
                  <a:gd name="T16" fmla="*/ 34 w 58"/>
                  <a:gd name="T17" fmla="*/ 46 h 71"/>
                  <a:gd name="T18" fmla="*/ 40 w 58"/>
                  <a:gd name="T19" fmla="*/ 32 h 71"/>
                  <a:gd name="T20" fmla="*/ 45 w 58"/>
                  <a:gd name="T21" fmla="*/ 36 h 71"/>
                  <a:gd name="T22" fmla="*/ 45 w 58"/>
                  <a:gd name="T23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71">
                    <a:moveTo>
                      <a:pt x="45" y="56"/>
                    </a:moveTo>
                    <a:cubicBezTo>
                      <a:pt x="58" y="40"/>
                      <a:pt x="55" y="13"/>
                      <a:pt x="55" y="13"/>
                    </a:cubicBezTo>
                    <a:cubicBezTo>
                      <a:pt x="55" y="13"/>
                      <a:pt x="12" y="0"/>
                      <a:pt x="6" y="3"/>
                    </a:cubicBezTo>
                    <a:cubicBezTo>
                      <a:pt x="0" y="6"/>
                      <a:pt x="8" y="11"/>
                      <a:pt x="12" y="16"/>
                    </a:cubicBezTo>
                    <a:cubicBezTo>
                      <a:pt x="16" y="21"/>
                      <a:pt x="16" y="30"/>
                      <a:pt x="18" y="25"/>
                    </a:cubicBezTo>
                    <a:cubicBezTo>
                      <a:pt x="19" y="21"/>
                      <a:pt x="18" y="15"/>
                      <a:pt x="23" y="19"/>
                    </a:cubicBezTo>
                    <a:cubicBezTo>
                      <a:pt x="27" y="22"/>
                      <a:pt x="26" y="42"/>
                      <a:pt x="27" y="42"/>
                    </a:cubicBezTo>
                    <a:cubicBezTo>
                      <a:pt x="28" y="42"/>
                      <a:pt x="27" y="27"/>
                      <a:pt x="31" y="28"/>
                    </a:cubicBezTo>
                    <a:cubicBezTo>
                      <a:pt x="35" y="29"/>
                      <a:pt x="34" y="39"/>
                      <a:pt x="34" y="46"/>
                    </a:cubicBezTo>
                    <a:cubicBezTo>
                      <a:pt x="34" y="52"/>
                      <a:pt x="37" y="43"/>
                      <a:pt x="40" y="32"/>
                    </a:cubicBezTo>
                    <a:cubicBezTo>
                      <a:pt x="42" y="22"/>
                      <a:pt x="45" y="24"/>
                      <a:pt x="45" y="36"/>
                    </a:cubicBezTo>
                    <a:cubicBezTo>
                      <a:pt x="45" y="48"/>
                      <a:pt x="32" y="71"/>
                      <a:pt x="45" y="56"/>
                    </a:cubicBezTo>
                    <a:close/>
                  </a:path>
                </a:pathLst>
              </a:custGeom>
              <a:solidFill>
                <a:srgbClr val="072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183"/>
              <p:cNvSpPr/>
              <p:nvPr/>
            </p:nvSpPr>
            <p:spPr bwMode="auto">
              <a:xfrm>
                <a:off x="4848225" y="2251295"/>
                <a:ext cx="1506538" cy="558800"/>
              </a:xfrm>
              <a:custGeom>
                <a:avLst/>
                <a:gdLst>
                  <a:gd name="T0" fmla="*/ 479 w 555"/>
                  <a:gd name="T1" fmla="*/ 5 h 206"/>
                  <a:gd name="T2" fmla="*/ 382 w 555"/>
                  <a:gd name="T3" fmla="*/ 13 h 206"/>
                  <a:gd name="T4" fmla="*/ 180 w 555"/>
                  <a:gd name="T5" fmla="*/ 65 h 206"/>
                  <a:gd name="T6" fmla="*/ 14 w 555"/>
                  <a:gd name="T7" fmla="*/ 116 h 206"/>
                  <a:gd name="T8" fmla="*/ 15 w 555"/>
                  <a:gd name="T9" fmla="*/ 168 h 206"/>
                  <a:gd name="T10" fmla="*/ 108 w 555"/>
                  <a:gd name="T11" fmla="*/ 175 h 206"/>
                  <a:gd name="T12" fmla="*/ 276 w 555"/>
                  <a:gd name="T13" fmla="*/ 184 h 206"/>
                  <a:gd name="T14" fmla="*/ 436 w 555"/>
                  <a:gd name="T15" fmla="*/ 204 h 206"/>
                  <a:gd name="T16" fmla="*/ 518 w 555"/>
                  <a:gd name="T17" fmla="*/ 196 h 206"/>
                  <a:gd name="T18" fmla="*/ 540 w 555"/>
                  <a:gd name="T19" fmla="*/ 170 h 206"/>
                  <a:gd name="T20" fmla="*/ 554 w 555"/>
                  <a:gd name="T21" fmla="*/ 147 h 206"/>
                  <a:gd name="T22" fmla="*/ 546 w 555"/>
                  <a:gd name="T23" fmla="*/ 109 h 206"/>
                  <a:gd name="T24" fmla="*/ 533 w 555"/>
                  <a:gd name="T25" fmla="*/ 37 h 206"/>
                  <a:gd name="T26" fmla="*/ 479 w 555"/>
                  <a:gd name="T27" fmla="*/ 5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5" h="206">
                    <a:moveTo>
                      <a:pt x="479" y="5"/>
                    </a:moveTo>
                    <a:cubicBezTo>
                      <a:pt x="458" y="0"/>
                      <a:pt x="382" y="13"/>
                      <a:pt x="382" y="13"/>
                    </a:cubicBezTo>
                    <a:cubicBezTo>
                      <a:pt x="336" y="18"/>
                      <a:pt x="201" y="57"/>
                      <a:pt x="180" y="65"/>
                    </a:cubicBezTo>
                    <a:cubicBezTo>
                      <a:pt x="158" y="74"/>
                      <a:pt x="29" y="111"/>
                      <a:pt x="14" y="116"/>
                    </a:cubicBezTo>
                    <a:cubicBezTo>
                      <a:pt x="0" y="122"/>
                      <a:pt x="9" y="152"/>
                      <a:pt x="15" y="168"/>
                    </a:cubicBezTo>
                    <a:cubicBezTo>
                      <a:pt x="21" y="184"/>
                      <a:pt x="72" y="174"/>
                      <a:pt x="108" y="175"/>
                    </a:cubicBezTo>
                    <a:cubicBezTo>
                      <a:pt x="144" y="177"/>
                      <a:pt x="237" y="182"/>
                      <a:pt x="276" y="184"/>
                    </a:cubicBezTo>
                    <a:cubicBezTo>
                      <a:pt x="315" y="185"/>
                      <a:pt x="400" y="203"/>
                      <a:pt x="436" y="204"/>
                    </a:cubicBezTo>
                    <a:cubicBezTo>
                      <a:pt x="472" y="206"/>
                      <a:pt x="495" y="204"/>
                      <a:pt x="518" y="196"/>
                    </a:cubicBezTo>
                    <a:cubicBezTo>
                      <a:pt x="541" y="189"/>
                      <a:pt x="528" y="170"/>
                      <a:pt x="540" y="170"/>
                    </a:cubicBezTo>
                    <a:cubicBezTo>
                      <a:pt x="552" y="171"/>
                      <a:pt x="552" y="154"/>
                      <a:pt x="554" y="147"/>
                    </a:cubicBezTo>
                    <a:cubicBezTo>
                      <a:pt x="555" y="139"/>
                      <a:pt x="552" y="120"/>
                      <a:pt x="546" y="109"/>
                    </a:cubicBezTo>
                    <a:cubicBezTo>
                      <a:pt x="541" y="99"/>
                      <a:pt x="539" y="50"/>
                      <a:pt x="533" y="37"/>
                    </a:cubicBezTo>
                    <a:cubicBezTo>
                      <a:pt x="528" y="25"/>
                      <a:pt x="500" y="10"/>
                      <a:pt x="479" y="5"/>
                    </a:cubicBezTo>
                    <a:close/>
                  </a:path>
                </a:pathLst>
              </a:custGeom>
              <a:solidFill>
                <a:srgbClr val="0096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184"/>
              <p:cNvSpPr/>
              <p:nvPr/>
            </p:nvSpPr>
            <p:spPr bwMode="auto">
              <a:xfrm>
                <a:off x="4927600" y="2102070"/>
                <a:ext cx="1198563" cy="493713"/>
              </a:xfrm>
              <a:custGeom>
                <a:avLst/>
                <a:gdLst>
                  <a:gd name="T0" fmla="*/ 349 w 442"/>
                  <a:gd name="T1" fmla="*/ 1 h 182"/>
                  <a:gd name="T2" fmla="*/ 304 w 442"/>
                  <a:gd name="T3" fmla="*/ 15 h 182"/>
                  <a:gd name="T4" fmla="*/ 248 w 442"/>
                  <a:gd name="T5" fmla="*/ 32 h 182"/>
                  <a:gd name="T6" fmla="*/ 188 w 442"/>
                  <a:gd name="T7" fmla="*/ 61 h 182"/>
                  <a:gd name="T8" fmla="*/ 130 w 442"/>
                  <a:gd name="T9" fmla="*/ 92 h 182"/>
                  <a:gd name="T10" fmla="*/ 66 w 442"/>
                  <a:gd name="T11" fmla="*/ 123 h 182"/>
                  <a:gd name="T12" fmla="*/ 27 w 442"/>
                  <a:gd name="T13" fmla="*/ 138 h 182"/>
                  <a:gd name="T14" fmla="*/ 1 w 442"/>
                  <a:gd name="T15" fmla="*/ 165 h 182"/>
                  <a:gd name="T16" fmla="*/ 85 w 442"/>
                  <a:gd name="T17" fmla="*/ 163 h 182"/>
                  <a:gd name="T18" fmla="*/ 357 w 442"/>
                  <a:gd name="T19" fmla="*/ 105 h 182"/>
                  <a:gd name="T20" fmla="*/ 428 w 442"/>
                  <a:gd name="T21" fmla="*/ 64 h 182"/>
                  <a:gd name="T22" fmla="*/ 349 w 442"/>
                  <a:gd name="T23" fmla="*/ 1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2" h="182">
                    <a:moveTo>
                      <a:pt x="349" y="1"/>
                    </a:moveTo>
                    <a:cubicBezTo>
                      <a:pt x="332" y="1"/>
                      <a:pt x="317" y="15"/>
                      <a:pt x="304" y="15"/>
                    </a:cubicBezTo>
                    <a:cubicBezTo>
                      <a:pt x="292" y="15"/>
                      <a:pt x="266" y="24"/>
                      <a:pt x="248" y="32"/>
                    </a:cubicBezTo>
                    <a:cubicBezTo>
                      <a:pt x="229" y="39"/>
                      <a:pt x="214" y="55"/>
                      <a:pt x="188" y="61"/>
                    </a:cubicBezTo>
                    <a:cubicBezTo>
                      <a:pt x="161" y="68"/>
                      <a:pt x="157" y="76"/>
                      <a:pt x="130" y="92"/>
                    </a:cubicBezTo>
                    <a:cubicBezTo>
                      <a:pt x="103" y="109"/>
                      <a:pt x="81" y="122"/>
                      <a:pt x="66" y="123"/>
                    </a:cubicBezTo>
                    <a:cubicBezTo>
                      <a:pt x="52" y="123"/>
                      <a:pt x="47" y="135"/>
                      <a:pt x="27" y="138"/>
                    </a:cubicBezTo>
                    <a:cubicBezTo>
                      <a:pt x="8" y="142"/>
                      <a:pt x="2" y="159"/>
                      <a:pt x="1" y="165"/>
                    </a:cubicBezTo>
                    <a:cubicBezTo>
                      <a:pt x="0" y="171"/>
                      <a:pt x="49" y="182"/>
                      <a:pt x="85" y="163"/>
                    </a:cubicBezTo>
                    <a:cubicBezTo>
                      <a:pt x="121" y="145"/>
                      <a:pt x="318" y="119"/>
                      <a:pt x="357" y="105"/>
                    </a:cubicBezTo>
                    <a:cubicBezTo>
                      <a:pt x="395" y="91"/>
                      <a:pt x="442" y="72"/>
                      <a:pt x="428" y="64"/>
                    </a:cubicBezTo>
                    <a:cubicBezTo>
                      <a:pt x="428" y="64"/>
                      <a:pt x="366" y="0"/>
                      <a:pt x="349" y="1"/>
                    </a:cubicBezTo>
                    <a:close/>
                  </a:path>
                </a:pathLst>
              </a:custGeom>
              <a:solidFill>
                <a:srgbClr val="F18C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185"/>
              <p:cNvSpPr/>
              <p:nvPr/>
            </p:nvSpPr>
            <p:spPr bwMode="auto">
              <a:xfrm>
                <a:off x="6075363" y="2665632"/>
                <a:ext cx="228600" cy="60325"/>
              </a:xfrm>
              <a:custGeom>
                <a:avLst/>
                <a:gdLst>
                  <a:gd name="T0" fmla="*/ 16 w 84"/>
                  <a:gd name="T1" fmla="*/ 15 h 22"/>
                  <a:gd name="T2" fmla="*/ 49 w 84"/>
                  <a:gd name="T3" fmla="*/ 11 h 22"/>
                  <a:gd name="T4" fmla="*/ 84 w 84"/>
                  <a:gd name="T5" fmla="*/ 15 h 22"/>
                  <a:gd name="T6" fmla="*/ 31 w 84"/>
                  <a:gd name="T7" fmla="*/ 5 h 22"/>
                  <a:gd name="T8" fmla="*/ 16 w 84"/>
                  <a:gd name="T9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22">
                    <a:moveTo>
                      <a:pt x="16" y="15"/>
                    </a:moveTo>
                    <a:cubicBezTo>
                      <a:pt x="25" y="14"/>
                      <a:pt x="31" y="10"/>
                      <a:pt x="49" y="11"/>
                    </a:cubicBezTo>
                    <a:cubicBezTo>
                      <a:pt x="67" y="13"/>
                      <a:pt x="84" y="22"/>
                      <a:pt x="84" y="15"/>
                    </a:cubicBezTo>
                    <a:cubicBezTo>
                      <a:pt x="84" y="15"/>
                      <a:pt x="62" y="0"/>
                      <a:pt x="31" y="5"/>
                    </a:cubicBezTo>
                    <a:cubicBezTo>
                      <a:pt x="0" y="10"/>
                      <a:pt x="7" y="16"/>
                      <a:pt x="16" y="15"/>
                    </a:cubicBezTo>
                    <a:close/>
                  </a:path>
                </a:pathLst>
              </a:custGeom>
              <a:solidFill>
                <a:srgbClr val="007A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186"/>
              <p:cNvSpPr/>
              <p:nvPr/>
            </p:nvSpPr>
            <p:spPr bwMode="auto">
              <a:xfrm>
                <a:off x="5754688" y="2524345"/>
                <a:ext cx="239713" cy="185738"/>
              </a:xfrm>
              <a:custGeom>
                <a:avLst/>
                <a:gdLst>
                  <a:gd name="T0" fmla="*/ 12 w 88"/>
                  <a:gd name="T1" fmla="*/ 65 h 68"/>
                  <a:gd name="T2" fmla="*/ 44 w 88"/>
                  <a:gd name="T3" fmla="*/ 59 h 68"/>
                  <a:gd name="T4" fmla="*/ 75 w 88"/>
                  <a:gd name="T5" fmla="*/ 56 h 68"/>
                  <a:gd name="T6" fmla="*/ 85 w 88"/>
                  <a:gd name="T7" fmla="*/ 40 h 68"/>
                  <a:gd name="T8" fmla="*/ 74 w 88"/>
                  <a:gd name="T9" fmla="*/ 14 h 68"/>
                  <a:gd name="T10" fmla="*/ 14 w 88"/>
                  <a:gd name="T11" fmla="*/ 0 h 68"/>
                  <a:gd name="T12" fmla="*/ 3 w 88"/>
                  <a:gd name="T13" fmla="*/ 18 h 68"/>
                  <a:gd name="T14" fmla="*/ 5 w 88"/>
                  <a:gd name="T15" fmla="*/ 37 h 68"/>
                  <a:gd name="T16" fmla="*/ 10 w 88"/>
                  <a:gd name="T17" fmla="*/ 52 h 68"/>
                  <a:gd name="T18" fmla="*/ 12 w 88"/>
                  <a:gd name="T19" fmla="*/ 6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68">
                    <a:moveTo>
                      <a:pt x="12" y="65"/>
                    </a:moveTo>
                    <a:cubicBezTo>
                      <a:pt x="15" y="68"/>
                      <a:pt x="36" y="60"/>
                      <a:pt x="44" y="59"/>
                    </a:cubicBezTo>
                    <a:cubicBezTo>
                      <a:pt x="52" y="58"/>
                      <a:pt x="68" y="58"/>
                      <a:pt x="75" y="56"/>
                    </a:cubicBezTo>
                    <a:cubicBezTo>
                      <a:pt x="82" y="54"/>
                      <a:pt x="83" y="54"/>
                      <a:pt x="85" y="40"/>
                    </a:cubicBezTo>
                    <a:cubicBezTo>
                      <a:pt x="88" y="27"/>
                      <a:pt x="85" y="25"/>
                      <a:pt x="74" y="14"/>
                    </a:cubicBezTo>
                    <a:cubicBezTo>
                      <a:pt x="63" y="3"/>
                      <a:pt x="14" y="0"/>
                      <a:pt x="14" y="0"/>
                    </a:cubicBezTo>
                    <a:cubicBezTo>
                      <a:pt x="0" y="0"/>
                      <a:pt x="3" y="11"/>
                      <a:pt x="3" y="18"/>
                    </a:cubicBezTo>
                    <a:cubicBezTo>
                      <a:pt x="4" y="25"/>
                      <a:pt x="5" y="29"/>
                      <a:pt x="5" y="37"/>
                    </a:cubicBezTo>
                    <a:cubicBezTo>
                      <a:pt x="5" y="44"/>
                      <a:pt x="1" y="52"/>
                      <a:pt x="10" y="52"/>
                    </a:cubicBezTo>
                    <a:cubicBezTo>
                      <a:pt x="19" y="52"/>
                      <a:pt x="8" y="61"/>
                      <a:pt x="12" y="65"/>
                    </a:cubicBezTo>
                    <a:close/>
                  </a:path>
                </a:pathLst>
              </a:custGeom>
              <a:solidFill>
                <a:srgbClr val="F18C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187"/>
              <p:cNvSpPr/>
              <p:nvPr/>
            </p:nvSpPr>
            <p:spPr bwMode="auto">
              <a:xfrm>
                <a:off x="5784850" y="2549745"/>
                <a:ext cx="203200" cy="142875"/>
              </a:xfrm>
              <a:custGeom>
                <a:avLst/>
                <a:gdLst>
                  <a:gd name="T0" fmla="*/ 36 w 75"/>
                  <a:gd name="T1" fmla="*/ 39 h 53"/>
                  <a:gd name="T2" fmla="*/ 16 w 75"/>
                  <a:gd name="T3" fmla="*/ 51 h 53"/>
                  <a:gd name="T4" fmla="*/ 72 w 75"/>
                  <a:gd name="T5" fmla="*/ 43 h 53"/>
                  <a:gd name="T6" fmla="*/ 74 w 75"/>
                  <a:gd name="T7" fmla="*/ 28 h 53"/>
                  <a:gd name="T8" fmla="*/ 17 w 75"/>
                  <a:gd name="T9" fmla="*/ 0 h 53"/>
                  <a:gd name="T10" fmla="*/ 40 w 75"/>
                  <a:gd name="T11" fmla="*/ 16 h 53"/>
                  <a:gd name="T12" fmla="*/ 8 w 75"/>
                  <a:gd name="T13" fmla="*/ 12 h 53"/>
                  <a:gd name="T14" fmla="*/ 31 w 75"/>
                  <a:gd name="T15" fmla="*/ 20 h 53"/>
                  <a:gd name="T16" fmla="*/ 23 w 75"/>
                  <a:gd name="T17" fmla="*/ 28 h 53"/>
                  <a:gd name="T18" fmla="*/ 14 w 75"/>
                  <a:gd name="T19" fmla="*/ 36 h 53"/>
                  <a:gd name="T20" fmla="*/ 36 w 75"/>
                  <a:gd name="T21" fmla="*/ 3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53">
                    <a:moveTo>
                      <a:pt x="36" y="39"/>
                    </a:moveTo>
                    <a:cubicBezTo>
                      <a:pt x="20" y="43"/>
                      <a:pt x="8" y="53"/>
                      <a:pt x="16" y="51"/>
                    </a:cubicBezTo>
                    <a:cubicBezTo>
                      <a:pt x="24" y="48"/>
                      <a:pt x="72" y="43"/>
                      <a:pt x="72" y="43"/>
                    </a:cubicBezTo>
                    <a:cubicBezTo>
                      <a:pt x="72" y="43"/>
                      <a:pt x="75" y="36"/>
                      <a:pt x="74" y="28"/>
                    </a:cubicBezTo>
                    <a:cubicBezTo>
                      <a:pt x="74" y="19"/>
                      <a:pt x="17" y="0"/>
                      <a:pt x="17" y="0"/>
                    </a:cubicBezTo>
                    <a:cubicBezTo>
                      <a:pt x="9" y="3"/>
                      <a:pt x="35" y="12"/>
                      <a:pt x="40" y="16"/>
                    </a:cubicBezTo>
                    <a:cubicBezTo>
                      <a:pt x="44" y="20"/>
                      <a:pt x="17" y="9"/>
                      <a:pt x="8" y="12"/>
                    </a:cubicBezTo>
                    <a:cubicBezTo>
                      <a:pt x="0" y="15"/>
                      <a:pt x="18" y="16"/>
                      <a:pt x="31" y="20"/>
                    </a:cubicBezTo>
                    <a:cubicBezTo>
                      <a:pt x="43" y="25"/>
                      <a:pt x="39" y="29"/>
                      <a:pt x="23" y="28"/>
                    </a:cubicBezTo>
                    <a:cubicBezTo>
                      <a:pt x="6" y="27"/>
                      <a:pt x="0" y="35"/>
                      <a:pt x="14" y="36"/>
                    </a:cubicBezTo>
                    <a:cubicBezTo>
                      <a:pt x="28" y="37"/>
                      <a:pt x="51" y="35"/>
                      <a:pt x="36" y="39"/>
                    </a:cubicBezTo>
                    <a:close/>
                  </a:path>
                </a:pathLst>
              </a:custGeom>
              <a:solidFill>
                <a:srgbClr val="EB61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188"/>
              <p:cNvSpPr/>
              <p:nvPr/>
            </p:nvSpPr>
            <p:spPr bwMode="auto">
              <a:xfrm>
                <a:off x="4943475" y="2124295"/>
                <a:ext cx="1116013" cy="419100"/>
              </a:xfrm>
              <a:custGeom>
                <a:avLst/>
                <a:gdLst>
                  <a:gd name="T0" fmla="*/ 21 w 411"/>
                  <a:gd name="T1" fmla="*/ 147 h 155"/>
                  <a:gd name="T2" fmla="*/ 13 w 411"/>
                  <a:gd name="T3" fmla="*/ 150 h 155"/>
                  <a:gd name="T4" fmla="*/ 1 w 411"/>
                  <a:gd name="T5" fmla="*/ 148 h 155"/>
                  <a:gd name="T6" fmla="*/ 18 w 411"/>
                  <a:gd name="T7" fmla="*/ 155 h 155"/>
                  <a:gd name="T8" fmla="*/ 270 w 411"/>
                  <a:gd name="T9" fmla="*/ 81 h 155"/>
                  <a:gd name="T10" fmla="*/ 410 w 411"/>
                  <a:gd name="T11" fmla="*/ 50 h 155"/>
                  <a:gd name="T12" fmla="*/ 352 w 411"/>
                  <a:gd name="T13" fmla="*/ 0 h 155"/>
                  <a:gd name="T14" fmla="*/ 395 w 411"/>
                  <a:gd name="T15" fmla="*/ 42 h 155"/>
                  <a:gd name="T16" fmla="*/ 381 w 411"/>
                  <a:gd name="T17" fmla="*/ 47 h 155"/>
                  <a:gd name="T18" fmla="*/ 330 w 411"/>
                  <a:gd name="T19" fmla="*/ 11 h 155"/>
                  <a:gd name="T20" fmla="*/ 366 w 411"/>
                  <a:gd name="T21" fmla="*/ 47 h 155"/>
                  <a:gd name="T22" fmla="*/ 344 w 411"/>
                  <a:gd name="T23" fmla="*/ 52 h 155"/>
                  <a:gd name="T24" fmla="*/ 295 w 411"/>
                  <a:gd name="T25" fmla="*/ 15 h 155"/>
                  <a:gd name="T26" fmla="*/ 334 w 411"/>
                  <a:gd name="T27" fmla="*/ 53 h 155"/>
                  <a:gd name="T28" fmla="*/ 303 w 411"/>
                  <a:gd name="T29" fmla="*/ 60 h 155"/>
                  <a:gd name="T30" fmla="*/ 262 w 411"/>
                  <a:gd name="T31" fmla="*/ 28 h 155"/>
                  <a:gd name="T32" fmla="*/ 285 w 411"/>
                  <a:gd name="T33" fmla="*/ 61 h 155"/>
                  <a:gd name="T34" fmla="*/ 260 w 411"/>
                  <a:gd name="T35" fmla="*/ 66 h 155"/>
                  <a:gd name="T36" fmla="*/ 223 w 411"/>
                  <a:gd name="T37" fmla="*/ 43 h 155"/>
                  <a:gd name="T38" fmla="*/ 253 w 411"/>
                  <a:gd name="T39" fmla="*/ 71 h 155"/>
                  <a:gd name="T40" fmla="*/ 221 w 411"/>
                  <a:gd name="T41" fmla="*/ 81 h 155"/>
                  <a:gd name="T42" fmla="*/ 186 w 411"/>
                  <a:gd name="T43" fmla="*/ 58 h 155"/>
                  <a:gd name="T44" fmla="*/ 211 w 411"/>
                  <a:gd name="T45" fmla="*/ 83 h 155"/>
                  <a:gd name="T46" fmla="*/ 165 w 411"/>
                  <a:gd name="T47" fmla="*/ 93 h 155"/>
                  <a:gd name="T48" fmla="*/ 144 w 411"/>
                  <a:gd name="T49" fmla="*/ 81 h 155"/>
                  <a:gd name="T50" fmla="*/ 158 w 411"/>
                  <a:gd name="T51" fmla="*/ 97 h 155"/>
                  <a:gd name="T52" fmla="*/ 127 w 411"/>
                  <a:gd name="T53" fmla="*/ 107 h 155"/>
                  <a:gd name="T54" fmla="*/ 109 w 411"/>
                  <a:gd name="T55" fmla="*/ 101 h 155"/>
                  <a:gd name="T56" fmla="*/ 112 w 411"/>
                  <a:gd name="T57" fmla="*/ 115 h 155"/>
                  <a:gd name="T58" fmla="*/ 88 w 411"/>
                  <a:gd name="T59" fmla="*/ 110 h 155"/>
                  <a:gd name="T60" fmla="*/ 95 w 411"/>
                  <a:gd name="T61" fmla="*/ 121 h 155"/>
                  <a:gd name="T62" fmla="*/ 77 w 411"/>
                  <a:gd name="T63" fmla="*/ 128 h 155"/>
                  <a:gd name="T64" fmla="*/ 59 w 411"/>
                  <a:gd name="T65" fmla="*/ 118 h 155"/>
                  <a:gd name="T66" fmla="*/ 66 w 411"/>
                  <a:gd name="T67" fmla="*/ 128 h 155"/>
                  <a:gd name="T68" fmla="*/ 52 w 411"/>
                  <a:gd name="T69" fmla="*/ 133 h 155"/>
                  <a:gd name="T70" fmla="*/ 42 w 411"/>
                  <a:gd name="T71" fmla="*/ 129 h 155"/>
                  <a:gd name="T72" fmla="*/ 47 w 411"/>
                  <a:gd name="T73" fmla="*/ 136 h 155"/>
                  <a:gd name="T74" fmla="*/ 35 w 411"/>
                  <a:gd name="T75" fmla="*/ 140 h 155"/>
                  <a:gd name="T76" fmla="*/ 18 w 411"/>
                  <a:gd name="T77" fmla="*/ 136 h 155"/>
                  <a:gd name="T78" fmla="*/ 21 w 411"/>
                  <a:gd name="T79" fmla="*/ 14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11" h="155">
                    <a:moveTo>
                      <a:pt x="21" y="147"/>
                    </a:moveTo>
                    <a:cubicBezTo>
                      <a:pt x="19" y="149"/>
                      <a:pt x="15" y="150"/>
                      <a:pt x="13" y="150"/>
                    </a:cubicBezTo>
                    <a:cubicBezTo>
                      <a:pt x="8" y="150"/>
                      <a:pt x="0" y="147"/>
                      <a:pt x="1" y="148"/>
                    </a:cubicBezTo>
                    <a:cubicBezTo>
                      <a:pt x="2" y="151"/>
                      <a:pt x="9" y="155"/>
                      <a:pt x="18" y="155"/>
                    </a:cubicBezTo>
                    <a:cubicBezTo>
                      <a:pt x="26" y="155"/>
                      <a:pt x="232" y="96"/>
                      <a:pt x="270" y="81"/>
                    </a:cubicBezTo>
                    <a:cubicBezTo>
                      <a:pt x="309" y="65"/>
                      <a:pt x="411" y="57"/>
                      <a:pt x="410" y="50"/>
                    </a:cubicBezTo>
                    <a:cubicBezTo>
                      <a:pt x="410" y="44"/>
                      <a:pt x="352" y="0"/>
                      <a:pt x="352" y="0"/>
                    </a:cubicBezTo>
                    <a:cubicBezTo>
                      <a:pt x="348" y="3"/>
                      <a:pt x="399" y="40"/>
                      <a:pt x="395" y="42"/>
                    </a:cubicBezTo>
                    <a:cubicBezTo>
                      <a:pt x="391" y="45"/>
                      <a:pt x="386" y="44"/>
                      <a:pt x="381" y="47"/>
                    </a:cubicBezTo>
                    <a:cubicBezTo>
                      <a:pt x="376" y="49"/>
                      <a:pt x="333" y="11"/>
                      <a:pt x="330" y="11"/>
                    </a:cubicBezTo>
                    <a:cubicBezTo>
                      <a:pt x="327" y="12"/>
                      <a:pt x="363" y="40"/>
                      <a:pt x="366" y="47"/>
                    </a:cubicBezTo>
                    <a:cubicBezTo>
                      <a:pt x="368" y="53"/>
                      <a:pt x="353" y="52"/>
                      <a:pt x="344" y="52"/>
                    </a:cubicBezTo>
                    <a:cubicBezTo>
                      <a:pt x="335" y="52"/>
                      <a:pt x="301" y="16"/>
                      <a:pt x="295" y="15"/>
                    </a:cubicBezTo>
                    <a:cubicBezTo>
                      <a:pt x="289" y="13"/>
                      <a:pt x="329" y="49"/>
                      <a:pt x="334" y="53"/>
                    </a:cubicBezTo>
                    <a:cubicBezTo>
                      <a:pt x="338" y="57"/>
                      <a:pt x="312" y="58"/>
                      <a:pt x="303" y="60"/>
                    </a:cubicBezTo>
                    <a:cubicBezTo>
                      <a:pt x="294" y="62"/>
                      <a:pt x="267" y="28"/>
                      <a:pt x="262" y="28"/>
                    </a:cubicBezTo>
                    <a:cubicBezTo>
                      <a:pt x="257" y="28"/>
                      <a:pt x="288" y="55"/>
                      <a:pt x="285" y="61"/>
                    </a:cubicBezTo>
                    <a:cubicBezTo>
                      <a:pt x="283" y="66"/>
                      <a:pt x="267" y="66"/>
                      <a:pt x="260" y="66"/>
                    </a:cubicBezTo>
                    <a:cubicBezTo>
                      <a:pt x="252" y="66"/>
                      <a:pt x="228" y="42"/>
                      <a:pt x="223" y="43"/>
                    </a:cubicBezTo>
                    <a:cubicBezTo>
                      <a:pt x="218" y="44"/>
                      <a:pt x="251" y="66"/>
                      <a:pt x="253" y="71"/>
                    </a:cubicBezTo>
                    <a:cubicBezTo>
                      <a:pt x="255" y="75"/>
                      <a:pt x="225" y="81"/>
                      <a:pt x="221" y="81"/>
                    </a:cubicBezTo>
                    <a:cubicBezTo>
                      <a:pt x="217" y="81"/>
                      <a:pt x="187" y="57"/>
                      <a:pt x="186" y="58"/>
                    </a:cubicBezTo>
                    <a:cubicBezTo>
                      <a:pt x="182" y="60"/>
                      <a:pt x="214" y="81"/>
                      <a:pt x="211" y="83"/>
                    </a:cubicBezTo>
                    <a:cubicBezTo>
                      <a:pt x="209" y="86"/>
                      <a:pt x="172" y="93"/>
                      <a:pt x="165" y="93"/>
                    </a:cubicBezTo>
                    <a:cubicBezTo>
                      <a:pt x="158" y="93"/>
                      <a:pt x="146" y="81"/>
                      <a:pt x="144" y="81"/>
                    </a:cubicBezTo>
                    <a:cubicBezTo>
                      <a:pt x="141" y="82"/>
                      <a:pt x="156" y="95"/>
                      <a:pt x="158" y="97"/>
                    </a:cubicBezTo>
                    <a:cubicBezTo>
                      <a:pt x="159" y="99"/>
                      <a:pt x="137" y="109"/>
                      <a:pt x="127" y="107"/>
                    </a:cubicBezTo>
                    <a:cubicBezTo>
                      <a:pt x="119" y="105"/>
                      <a:pt x="107" y="98"/>
                      <a:pt x="109" y="101"/>
                    </a:cubicBezTo>
                    <a:cubicBezTo>
                      <a:pt x="111" y="104"/>
                      <a:pt x="127" y="109"/>
                      <a:pt x="112" y="115"/>
                    </a:cubicBezTo>
                    <a:cubicBezTo>
                      <a:pt x="97" y="121"/>
                      <a:pt x="88" y="110"/>
                      <a:pt x="88" y="110"/>
                    </a:cubicBezTo>
                    <a:cubicBezTo>
                      <a:pt x="87" y="119"/>
                      <a:pt x="98" y="117"/>
                      <a:pt x="95" y="121"/>
                    </a:cubicBezTo>
                    <a:cubicBezTo>
                      <a:pt x="91" y="126"/>
                      <a:pt x="83" y="126"/>
                      <a:pt x="77" y="128"/>
                    </a:cubicBezTo>
                    <a:cubicBezTo>
                      <a:pt x="71" y="129"/>
                      <a:pt x="63" y="121"/>
                      <a:pt x="59" y="118"/>
                    </a:cubicBezTo>
                    <a:cubicBezTo>
                      <a:pt x="56" y="115"/>
                      <a:pt x="62" y="125"/>
                      <a:pt x="66" y="128"/>
                    </a:cubicBezTo>
                    <a:cubicBezTo>
                      <a:pt x="70" y="132"/>
                      <a:pt x="59" y="134"/>
                      <a:pt x="52" y="133"/>
                    </a:cubicBezTo>
                    <a:cubicBezTo>
                      <a:pt x="46" y="132"/>
                      <a:pt x="40" y="126"/>
                      <a:pt x="42" y="129"/>
                    </a:cubicBezTo>
                    <a:cubicBezTo>
                      <a:pt x="42" y="131"/>
                      <a:pt x="48" y="134"/>
                      <a:pt x="47" y="136"/>
                    </a:cubicBezTo>
                    <a:cubicBezTo>
                      <a:pt x="46" y="139"/>
                      <a:pt x="38" y="139"/>
                      <a:pt x="35" y="140"/>
                    </a:cubicBezTo>
                    <a:cubicBezTo>
                      <a:pt x="24" y="145"/>
                      <a:pt x="21" y="135"/>
                      <a:pt x="18" y="136"/>
                    </a:cubicBezTo>
                    <a:cubicBezTo>
                      <a:pt x="16" y="136"/>
                      <a:pt x="28" y="143"/>
                      <a:pt x="21" y="147"/>
                    </a:cubicBezTo>
                    <a:close/>
                  </a:path>
                </a:pathLst>
              </a:custGeom>
              <a:solidFill>
                <a:srgbClr val="EB61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189"/>
              <p:cNvSpPr/>
              <p:nvPr/>
            </p:nvSpPr>
            <p:spPr bwMode="auto">
              <a:xfrm>
                <a:off x="6145213" y="2470370"/>
                <a:ext cx="147638" cy="141288"/>
              </a:xfrm>
              <a:custGeom>
                <a:avLst/>
                <a:gdLst>
                  <a:gd name="T0" fmla="*/ 0 w 54"/>
                  <a:gd name="T1" fmla="*/ 24 h 52"/>
                  <a:gd name="T2" fmla="*/ 28 w 54"/>
                  <a:gd name="T3" fmla="*/ 47 h 52"/>
                  <a:gd name="T4" fmla="*/ 26 w 54"/>
                  <a:gd name="T5" fmla="*/ 1 h 52"/>
                  <a:gd name="T6" fmla="*/ 0 w 54"/>
                  <a:gd name="T7" fmla="*/ 2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2">
                    <a:moveTo>
                      <a:pt x="0" y="24"/>
                    </a:moveTo>
                    <a:cubicBezTo>
                      <a:pt x="0" y="27"/>
                      <a:pt x="2" y="52"/>
                      <a:pt x="28" y="47"/>
                    </a:cubicBezTo>
                    <a:cubicBezTo>
                      <a:pt x="54" y="42"/>
                      <a:pt x="52" y="2"/>
                      <a:pt x="26" y="1"/>
                    </a:cubicBezTo>
                    <a:cubicBezTo>
                      <a:pt x="0" y="0"/>
                      <a:pt x="0" y="22"/>
                      <a:pt x="0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190"/>
              <p:cNvSpPr/>
              <p:nvPr/>
            </p:nvSpPr>
            <p:spPr bwMode="auto">
              <a:xfrm>
                <a:off x="6154738" y="2481482"/>
                <a:ext cx="127000" cy="125413"/>
              </a:xfrm>
              <a:custGeom>
                <a:avLst/>
                <a:gdLst>
                  <a:gd name="T0" fmla="*/ 0 w 47"/>
                  <a:gd name="T1" fmla="*/ 21 h 46"/>
                  <a:gd name="T2" fmla="*/ 24 w 47"/>
                  <a:gd name="T3" fmla="*/ 41 h 46"/>
                  <a:gd name="T4" fmla="*/ 23 w 47"/>
                  <a:gd name="T5" fmla="*/ 1 h 46"/>
                  <a:gd name="T6" fmla="*/ 0 w 47"/>
                  <a:gd name="T7" fmla="*/ 2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46">
                    <a:moveTo>
                      <a:pt x="0" y="21"/>
                    </a:moveTo>
                    <a:cubicBezTo>
                      <a:pt x="0" y="23"/>
                      <a:pt x="1" y="46"/>
                      <a:pt x="24" y="41"/>
                    </a:cubicBezTo>
                    <a:cubicBezTo>
                      <a:pt x="47" y="37"/>
                      <a:pt x="45" y="2"/>
                      <a:pt x="23" y="1"/>
                    </a:cubicBezTo>
                    <a:cubicBezTo>
                      <a:pt x="0" y="0"/>
                      <a:pt x="0" y="19"/>
                      <a:pt x="0" y="21"/>
                    </a:cubicBezTo>
                    <a:close/>
                  </a:path>
                </a:pathLst>
              </a:custGeom>
              <a:solidFill>
                <a:srgbClr val="FCE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191"/>
              <p:cNvSpPr/>
              <p:nvPr/>
            </p:nvSpPr>
            <p:spPr bwMode="auto">
              <a:xfrm>
                <a:off x="6164263" y="2492595"/>
                <a:ext cx="101600" cy="95250"/>
              </a:xfrm>
              <a:custGeom>
                <a:avLst/>
                <a:gdLst>
                  <a:gd name="T0" fmla="*/ 0 w 37"/>
                  <a:gd name="T1" fmla="*/ 16 h 35"/>
                  <a:gd name="T2" fmla="*/ 19 w 37"/>
                  <a:gd name="T3" fmla="*/ 32 h 35"/>
                  <a:gd name="T4" fmla="*/ 18 w 37"/>
                  <a:gd name="T5" fmla="*/ 1 h 35"/>
                  <a:gd name="T6" fmla="*/ 0 w 37"/>
                  <a:gd name="T7" fmla="*/ 1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35">
                    <a:moveTo>
                      <a:pt x="0" y="16"/>
                    </a:moveTo>
                    <a:cubicBezTo>
                      <a:pt x="0" y="18"/>
                      <a:pt x="2" y="35"/>
                      <a:pt x="19" y="32"/>
                    </a:cubicBezTo>
                    <a:cubicBezTo>
                      <a:pt x="37" y="28"/>
                      <a:pt x="35" y="2"/>
                      <a:pt x="18" y="1"/>
                    </a:cubicBezTo>
                    <a:cubicBezTo>
                      <a:pt x="1" y="0"/>
                      <a:pt x="1" y="14"/>
                      <a:pt x="0" y="16"/>
                    </a:cubicBezTo>
                    <a:close/>
                  </a:path>
                </a:pathLst>
              </a:custGeom>
              <a:solidFill>
                <a:srgbClr val="907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Oval 1192"/>
              <p:cNvSpPr>
                <a:spLocks noChangeArrowheads="1"/>
              </p:cNvSpPr>
              <p:nvPr/>
            </p:nvSpPr>
            <p:spPr bwMode="auto">
              <a:xfrm>
                <a:off x="6186488" y="2508470"/>
                <a:ext cx="49213" cy="49213"/>
              </a:xfrm>
              <a:prstGeom prst="ellipse">
                <a:avLst/>
              </a:prstGeom>
              <a:solidFill>
                <a:srgbClr val="542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Oval 1193"/>
              <p:cNvSpPr>
                <a:spLocks noChangeArrowheads="1"/>
              </p:cNvSpPr>
              <p:nvPr/>
            </p:nvSpPr>
            <p:spPr bwMode="auto">
              <a:xfrm>
                <a:off x="6224588" y="2500532"/>
                <a:ext cx="22225" cy="222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194"/>
              <p:cNvSpPr/>
              <p:nvPr/>
            </p:nvSpPr>
            <p:spPr bwMode="auto">
              <a:xfrm>
                <a:off x="4886325" y="2244945"/>
                <a:ext cx="1463675" cy="355600"/>
              </a:xfrm>
              <a:custGeom>
                <a:avLst/>
                <a:gdLst>
                  <a:gd name="T0" fmla="*/ 472 w 539"/>
                  <a:gd name="T1" fmla="*/ 7 h 131"/>
                  <a:gd name="T2" fmla="*/ 397 w 539"/>
                  <a:gd name="T3" fmla="*/ 7 h 131"/>
                  <a:gd name="T4" fmla="*/ 187 w 539"/>
                  <a:gd name="T5" fmla="*/ 59 h 131"/>
                  <a:gd name="T6" fmla="*/ 81 w 539"/>
                  <a:gd name="T7" fmla="*/ 92 h 131"/>
                  <a:gd name="T8" fmla="*/ 10 w 539"/>
                  <a:gd name="T9" fmla="*/ 122 h 131"/>
                  <a:gd name="T10" fmla="*/ 30 w 539"/>
                  <a:gd name="T11" fmla="*/ 129 h 131"/>
                  <a:gd name="T12" fmla="*/ 122 w 539"/>
                  <a:gd name="T13" fmla="*/ 121 h 131"/>
                  <a:gd name="T14" fmla="*/ 190 w 539"/>
                  <a:gd name="T15" fmla="*/ 110 h 131"/>
                  <a:gd name="T16" fmla="*/ 239 w 539"/>
                  <a:gd name="T17" fmla="*/ 97 h 131"/>
                  <a:gd name="T18" fmla="*/ 309 w 539"/>
                  <a:gd name="T19" fmla="*/ 104 h 131"/>
                  <a:gd name="T20" fmla="*/ 335 w 539"/>
                  <a:gd name="T21" fmla="*/ 85 h 131"/>
                  <a:gd name="T22" fmla="*/ 412 w 539"/>
                  <a:gd name="T23" fmla="*/ 72 h 131"/>
                  <a:gd name="T24" fmla="*/ 484 w 539"/>
                  <a:gd name="T25" fmla="*/ 78 h 131"/>
                  <a:gd name="T26" fmla="*/ 522 w 539"/>
                  <a:gd name="T27" fmla="*/ 49 h 131"/>
                  <a:gd name="T28" fmla="*/ 472 w 539"/>
                  <a:gd name="T29" fmla="*/ 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39" h="131">
                    <a:moveTo>
                      <a:pt x="472" y="7"/>
                    </a:moveTo>
                    <a:cubicBezTo>
                      <a:pt x="441" y="0"/>
                      <a:pt x="405" y="5"/>
                      <a:pt x="397" y="7"/>
                    </a:cubicBezTo>
                    <a:cubicBezTo>
                      <a:pt x="389" y="8"/>
                      <a:pt x="218" y="48"/>
                      <a:pt x="187" y="59"/>
                    </a:cubicBezTo>
                    <a:cubicBezTo>
                      <a:pt x="156" y="69"/>
                      <a:pt x="95" y="90"/>
                      <a:pt x="81" y="92"/>
                    </a:cubicBezTo>
                    <a:cubicBezTo>
                      <a:pt x="66" y="94"/>
                      <a:pt x="21" y="115"/>
                      <a:pt x="10" y="122"/>
                    </a:cubicBezTo>
                    <a:cubicBezTo>
                      <a:pt x="0" y="129"/>
                      <a:pt x="12" y="131"/>
                      <a:pt x="30" y="129"/>
                    </a:cubicBezTo>
                    <a:cubicBezTo>
                      <a:pt x="47" y="127"/>
                      <a:pt x="94" y="119"/>
                      <a:pt x="122" y="121"/>
                    </a:cubicBezTo>
                    <a:cubicBezTo>
                      <a:pt x="151" y="122"/>
                      <a:pt x="172" y="115"/>
                      <a:pt x="190" y="110"/>
                    </a:cubicBezTo>
                    <a:cubicBezTo>
                      <a:pt x="209" y="106"/>
                      <a:pt x="212" y="104"/>
                      <a:pt x="239" y="97"/>
                    </a:cubicBezTo>
                    <a:cubicBezTo>
                      <a:pt x="266" y="89"/>
                      <a:pt x="289" y="104"/>
                      <a:pt x="309" y="104"/>
                    </a:cubicBezTo>
                    <a:cubicBezTo>
                      <a:pt x="328" y="104"/>
                      <a:pt x="322" y="97"/>
                      <a:pt x="335" y="85"/>
                    </a:cubicBezTo>
                    <a:cubicBezTo>
                      <a:pt x="348" y="74"/>
                      <a:pt x="384" y="70"/>
                      <a:pt x="412" y="72"/>
                    </a:cubicBezTo>
                    <a:cubicBezTo>
                      <a:pt x="439" y="74"/>
                      <a:pt x="455" y="78"/>
                      <a:pt x="484" y="78"/>
                    </a:cubicBezTo>
                    <a:cubicBezTo>
                      <a:pt x="539" y="79"/>
                      <a:pt x="523" y="66"/>
                      <a:pt x="522" y="49"/>
                    </a:cubicBezTo>
                    <a:cubicBezTo>
                      <a:pt x="521" y="33"/>
                      <a:pt x="503" y="15"/>
                      <a:pt x="472" y="7"/>
                    </a:cubicBezTo>
                    <a:close/>
                  </a:path>
                </a:pathLst>
              </a:custGeom>
              <a:solidFill>
                <a:srgbClr val="00A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195"/>
              <p:cNvSpPr/>
              <p:nvPr/>
            </p:nvSpPr>
            <p:spPr bwMode="auto">
              <a:xfrm>
                <a:off x="5372100" y="2248120"/>
                <a:ext cx="944563" cy="222250"/>
              </a:xfrm>
              <a:custGeom>
                <a:avLst/>
                <a:gdLst>
                  <a:gd name="T0" fmla="*/ 163 w 348"/>
                  <a:gd name="T1" fmla="*/ 21 h 82"/>
                  <a:gd name="T2" fmla="*/ 1 w 348"/>
                  <a:gd name="T3" fmla="*/ 70 h 82"/>
                  <a:gd name="T4" fmla="*/ 166 w 348"/>
                  <a:gd name="T5" fmla="*/ 50 h 82"/>
                  <a:gd name="T6" fmla="*/ 296 w 348"/>
                  <a:gd name="T7" fmla="*/ 48 h 82"/>
                  <a:gd name="T8" fmla="*/ 339 w 348"/>
                  <a:gd name="T9" fmla="*/ 54 h 82"/>
                  <a:gd name="T10" fmla="*/ 280 w 348"/>
                  <a:gd name="T11" fmla="*/ 6 h 82"/>
                  <a:gd name="T12" fmla="*/ 163 w 348"/>
                  <a:gd name="T13" fmla="*/ 2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8" h="82">
                    <a:moveTo>
                      <a:pt x="163" y="21"/>
                    </a:moveTo>
                    <a:cubicBezTo>
                      <a:pt x="97" y="38"/>
                      <a:pt x="3" y="59"/>
                      <a:pt x="1" y="70"/>
                    </a:cubicBezTo>
                    <a:cubicBezTo>
                      <a:pt x="0" y="82"/>
                      <a:pt x="101" y="68"/>
                      <a:pt x="166" y="50"/>
                    </a:cubicBezTo>
                    <a:cubicBezTo>
                      <a:pt x="232" y="31"/>
                      <a:pt x="286" y="42"/>
                      <a:pt x="296" y="48"/>
                    </a:cubicBezTo>
                    <a:cubicBezTo>
                      <a:pt x="306" y="54"/>
                      <a:pt x="330" y="66"/>
                      <a:pt x="339" y="54"/>
                    </a:cubicBezTo>
                    <a:cubicBezTo>
                      <a:pt x="348" y="43"/>
                      <a:pt x="327" y="11"/>
                      <a:pt x="280" y="6"/>
                    </a:cubicBezTo>
                    <a:cubicBezTo>
                      <a:pt x="233" y="0"/>
                      <a:pt x="163" y="21"/>
                      <a:pt x="163" y="21"/>
                    </a:cubicBezTo>
                    <a:close/>
                  </a:path>
                </a:pathLst>
              </a:custGeom>
              <a:solidFill>
                <a:srgbClr val="44B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196"/>
              <p:cNvSpPr/>
              <p:nvPr/>
            </p:nvSpPr>
            <p:spPr bwMode="auto">
              <a:xfrm>
                <a:off x="6034088" y="2511645"/>
                <a:ext cx="331788" cy="222250"/>
              </a:xfrm>
              <a:custGeom>
                <a:avLst/>
                <a:gdLst>
                  <a:gd name="T0" fmla="*/ 92 w 122"/>
                  <a:gd name="T1" fmla="*/ 15 h 82"/>
                  <a:gd name="T2" fmla="*/ 64 w 122"/>
                  <a:gd name="T3" fmla="*/ 46 h 82"/>
                  <a:gd name="T4" fmla="*/ 29 w 122"/>
                  <a:gd name="T5" fmla="*/ 64 h 82"/>
                  <a:gd name="T6" fmla="*/ 90 w 122"/>
                  <a:gd name="T7" fmla="*/ 61 h 82"/>
                  <a:gd name="T8" fmla="*/ 112 w 122"/>
                  <a:gd name="T9" fmla="*/ 68 h 82"/>
                  <a:gd name="T10" fmla="*/ 112 w 122"/>
                  <a:gd name="T11" fmla="*/ 22 h 82"/>
                  <a:gd name="T12" fmla="*/ 92 w 122"/>
                  <a:gd name="T13" fmla="*/ 1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2" h="82">
                    <a:moveTo>
                      <a:pt x="92" y="15"/>
                    </a:moveTo>
                    <a:cubicBezTo>
                      <a:pt x="89" y="24"/>
                      <a:pt x="89" y="45"/>
                      <a:pt x="64" y="46"/>
                    </a:cubicBezTo>
                    <a:cubicBezTo>
                      <a:pt x="38" y="48"/>
                      <a:pt x="0" y="72"/>
                      <a:pt x="29" y="64"/>
                    </a:cubicBezTo>
                    <a:cubicBezTo>
                      <a:pt x="58" y="56"/>
                      <a:pt x="76" y="59"/>
                      <a:pt x="90" y="61"/>
                    </a:cubicBezTo>
                    <a:cubicBezTo>
                      <a:pt x="104" y="63"/>
                      <a:pt x="105" y="82"/>
                      <a:pt x="112" y="68"/>
                    </a:cubicBezTo>
                    <a:cubicBezTo>
                      <a:pt x="122" y="51"/>
                      <a:pt x="112" y="22"/>
                      <a:pt x="112" y="22"/>
                    </a:cubicBezTo>
                    <a:cubicBezTo>
                      <a:pt x="110" y="12"/>
                      <a:pt x="96" y="0"/>
                      <a:pt x="92" y="15"/>
                    </a:cubicBezTo>
                    <a:close/>
                  </a:path>
                </a:pathLst>
              </a:custGeom>
              <a:solidFill>
                <a:srgbClr val="259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197"/>
              <p:cNvSpPr/>
              <p:nvPr/>
            </p:nvSpPr>
            <p:spPr bwMode="auto">
              <a:xfrm>
                <a:off x="6105525" y="2703732"/>
                <a:ext cx="198438" cy="90488"/>
              </a:xfrm>
              <a:custGeom>
                <a:avLst/>
                <a:gdLst>
                  <a:gd name="T0" fmla="*/ 31 w 73"/>
                  <a:gd name="T1" fmla="*/ 3 h 33"/>
                  <a:gd name="T2" fmla="*/ 2 w 73"/>
                  <a:gd name="T3" fmla="*/ 15 h 33"/>
                  <a:gd name="T4" fmla="*/ 54 w 73"/>
                  <a:gd name="T5" fmla="*/ 28 h 33"/>
                  <a:gd name="T6" fmla="*/ 70 w 73"/>
                  <a:gd name="T7" fmla="*/ 9 h 33"/>
                  <a:gd name="T8" fmla="*/ 31 w 73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33">
                    <a:moveTo>
                      <a:pt x="31" y="3"/>
                    </a:moveTo>
                    <a:cubicBezTo>
                      <a:pt x="13" y="5"/>
                      <a:pt x="0" y="11"/>
                      <a:pt x="2" y="15"/>
                    </a:cubicBezTo>
                    <a:cubicBezTo>
                      <a:pt x="5" y="20"/>
                      <a:pt x="36" y="33"/>
                      <a:pt x="54" y="28"/>
                    </a:cubicBezTo>
                    <a:cubicBezTo>
                      <a:pt x="73" y="24"/>
                      <a:pt x="70" y="9"/>
                      <a:pt x="70" y="9"/>
                    </a:cubicBezTo>
                    <a:cubicBezTo>
                      <a:pt x="62" y="0"/>
                      <a:pt x="50" y="1"/>
                      <a:pt x="31" y="3"/>
                    </a:cubicBezTo>
                    <a:close/>
                  </a:path>
                </a:pathLst>
              </a:custGeom>
              <a:solidFill>
                <a:srgbClr val="259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198"/>
              <p:cNvSpPr/>
              <p:nvPr/>
            </p:nvSpPr>
            <p:spPr bwMode="auto">
              <a:xfrm>
                <a:off x="6202363" y="2606895"/>
                <a:ext cx="147638" cy="111125"/>
              </a:xfrm>
              <a:custGeom>
                <a:avLst/>
                <a:gdLst>
                  <a:gd name="T0" fmla="*/ 37 w 54"/>
                  <a:gd name="T1" fmla="*/ 13 h 41"/>
                  <a:gd name="T2" fmla="*/ 5 w 54"/>
                  <a:gd name="T3" fmla="*/ 19 h 41"/>
                  <a:gd name="T4" fmla="*/ 29 w 54"/>
                  <a:gd name="T5" fmla="*/ 23 h 41"/>
                  <a:gd name="T6" fmla="*/ 49 w 54"/>
                  <a:gd name="T7" fmla="*/ 32 h 41"/>
                  <a:gd name="T8" fmla="*/ 53 w 54"/>
                  <a:gd name="T9" fmla="*/ 7 h 41"/>
                  <a:gd name="T10" fmla="*/ 37 w 54"/>
                  <a:gd name="T11" fmla="*/ 1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41">
                    <a:moveTo>
                      <a:pt x="37" y="13"/>
                    </a:moveTo>
                    <a:cubicBezTo>
                      <a:pt x="29" y="15"/>
                      <a:pt x="9" y="17"/>
                      <a:pt x="5" y="19"/>
                    </a:cubicBezTo>
                    <a:cubicBezTo>
                      <a:pt x="0" y="21"/>
                      <a:pt x="16" y="21"/>
                      <a:pt x="29" y="23"/>
                    </a:cubicBezTo>
                    <a:cubicBezTo>
                      <a:pt x="41" y="25"/>
                      <a:pt x="43" y="41"/>
                      <a:pt x="49" y="32"/>
                    </a:cubicBezTo>
                    <a:cubicBezTo>
                      <a:pt x="54" y="24"/>
                      <a:pt x="54" y="14"/>
                      <a:pt x="53" y="7"/>
                    </a:cubicBezTo>
                    <a:cubicBezTo>
                      <a:pt x="51" y="0"/>
                      <a:pt x="45" y="11"/>
                      <a:pt x="37" y="13"/>
                    </a:cubicBezTo>
                    <a:close/>
                  </a:path>
                </a:pathLst>
              </a:custGeom>
              <a:solidFill>
                <a:srgbClr val="41A5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199"/>
              <p:cNvSpPr/>
              <p:nvPr/>
            </p:nvSpPr>
            <p:spPr bwMode="auto">
              <a:xfrm>
                <a:off x="5929313" y="2524345"/>
                <a:ext cx="200025" cy="301625"/>
              </a:xfrm>
              <a:custGeom>
                <a:avLst/>
                <a:gdLst>
                  <a:gd name="T0" fmla="*/ 42 w 74"/>
                  <a:gd name="T1" fmla="*/ 2 h 111"/>
                  <a:gd name="T2" fmla="*/ 22 w 74"/>
                  <a:gd name="T3" fmla="*/ 78 h 111"/>
                  <a:gd name="T4" fmla="*/ 65 w 74"/>
                  <a:gd name="T5" fmla="*/ 103 h 111"/>
                  <a:gd name="T6" fmla="*/ 29 w 74"/>
                  <a:gd name="T7" fmla="*/ 58 h 111"/>
                  <a:gd name="T8" fmla="*/ 42 w 74"/>
                  <a:gd name="T9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111">
                    <a:moveTo>
                      <a:pt x="42" y="2"/>
                    </a:moveTo>
                    <a:cubicBezTo>
                      <a:pt x="38" y="0"/>
                      <a:pt x="0" y="37"/>
                      <a:pt x="22" y="78"/>
                    </a:cubicBezTo>
                    <a:cubicBezTo>
                      <a:pt x="40" y="111"/>
                      <a:pt x="74" y="105"/>
                      <a:pt x="65" y="103"/>
                    </a:cubicBezTo>
                    <a:cubicBezTo>
                      <a:pt x="55" y="101"/>
                      <a:pt x="38" y="84"/>
                      <a:pt x="29" y="58"/>
                    </a:cubicBezTo>
                    <a:cubicBezTo>
                      <a:pt x="20" y="32"/>
                      <a:pt x="45" y="4"/>
                      <a:pt x="42" y="2"/>
                    </a:cubicBezTo>
                    <a:close/>
                  </a:path>
                </a:pathLst>
              </a:custGeom>
              <a:solidFill>
                <a:srgbClr val="008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200"/>
              <p:cNvSpPr/>
              <p:nvPr/>
            </p:nvSpPr>
            <p:spPr bwMode="auto">
              <a:xfrm>
                <a:off x="4479925" y="2302095"/>
                <a:ext cx="555625" cy="684213"/>
              </a:xfrm>
              <a:custGeom>
                <a:avLst/>
                <a:gdLst>
                  <a:gd name="T0" fmla="*/ 54 w 205"/>
                  <a:gd name="T1" fmla="*/ 248 h 252"/>
                  <a:gd name="T2" fmla="*/ 148 w 205"/>
                  <a:gd name="T3" fmla="*/ 189 h 252"/>
                  <a:gd name="T4" fmla="*/ 193 w 205"/>
                  <a:gd name="T5" fmla="*/ 134 h 252"/>
                  <a:gd name="T6" fmla="*/ 189 w 205"/>
                  <a:gd name="T7" fmla="*/ 101 h 252"/>
                  <a:gd name="T8" fmla="*/ 144 w 205"/>
                  <a:gd name="T9" fmla="*/ 73 h 252"/>
                  <a:gd name="T10" fmla="*/ 4 w 205"/>
                  <a:gd name="T11" fmla="*/ 2 h 252"/>
                  <a:gd name="T12" fmla="*/ 33 w 205"/>
                  <a:gd name="T13" fmla="*/ 42 h 252"/>
                  <a:gd name="T14" fmla="*/ 67 w 205"/>
                  <a:gd name="T15" fmla="*/ 74 h 252"/>
                  <a:gd name="T16" fmla="*/ 102 w 205"/>
                  <a:gd name="T17" fmla="*/ 151 h 252"/>
                  <a:gd name="T18" fmla="*/ 54 w 205"/>
                  <a:gd name="T19" fmla="*/ 24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252">
                    <a:moveTo>
                      <a:pt x="54" y="248"/>
                    </a:moveTo>
                    <a:cubicBezTo>
                      <a:pt x="60" y="252"/>
                      <a:pt x="119" y="223"/>
                      <a:pt x="148" y="189"/>
                    </a:cubicBezTo>
                    <a:cubicBezTo>
                      <a:pt x="176" y="154"/>
                      <a:pt x="181" y="145"/>
                      <a:pt x="193" y="134"/>
                    </a:cubicBezTo>
                    <a:cubicBezTo>
                      <a:pt x="205" y="122"/>
                      <a:pt x="203" y="104"/>
                      <a:pt x="189" y="101"/>
                    </a:cubicBezTo>
                    <a:cubicBezTo>
                      <a:pt x="174" y="97"/>
                      <a:pt x="159" y="86"/>
                      <a:pt x="144" y="73"/>
                    </a:cubicBezTo>
                    <a:cubicBezTo>
                      <a:pt x="130" y="61"/>
                      <a:pt x="7" y="0"/>
                      <a:pt x="4" y="2"/>
                    </a:cubicBezTo>
                    <a:cubicBezTo>
                      <a:pt x="0" y="5"/>
                      <a:pt x="22" y="30"/>
                      <a:pt x="33" y="42"/>
                    </a:cubicBezTo>
                    <a:cubicBezTo>
                      <a:pt x="45" y="55"/>
                      <a:pt x="52" y="64"/>
                      <a:pt x="67" y="74"/>
                    </a:cubicBezTo>
                    <a:cubicBezTo>
                      <a:pt x="81" y="84"/>
                      <a:pt x="106" y="133"/>
                      <a:pt x="102" y="151"/>
                    </a:cubicBezTo>
                    <a:cubicBezTo>
                      <a:pt x="97" y="170"/>
                      <a:pt x="49" y="244"/>
                      <a:pt x="54" y="248"/>
                    </a:cubicBezTo>
                    <a:close/>
                  </a:path>
                </a:pathLst>
              </a:custGeom>
              <a:solidFill>
                <a:srgbClr val="683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201"/>
              <p:cNvSpPr/>
              <p:nvPr/>
            </p:nvSpPr>
            <p:spPr bwMode="auto">
              <a:xfrm>
                <a:off x="4537075" y="2346545"/>
                <a:ext cx="460375" cy="588963"/>
              </a:xfrm>
              <a:custGeom>
                <a:avLst/>
                <a:gdLst>
                  <a:gd name="T0" fmla="*/ 50 w 170"/>
                  <a:gd name="T1" fmla="*/ 211 h 217"/>
                  <a:gd name="T2" fmla="*/ 136 w 170"/>
                  <a:gd name="T3" fmla="*/ 152 h 217"/>
                  <a:gd name="T4" fmla="*/ 169 w 170"/>
                  <a:gd name="T5" fmla="*/ 102 h 217"/>
                  <a:gd name="T6" fmla="*/ 139 w 170"/>
                  <a:gd name="T7" fmla="*/ 85 h 217"/>
                  <a:gd name="T8" fmla="*/ 3 w 170"/>
                  <a:gd name="T9" fmla="*/ 0 h 217"/>
                  <a:gd name="T10" fmla="*/ 22 w 170"/>
                  <a:gd name="T11" fmla="*/ 18 h 217"/>
                  <a:gd name="T12" fmla="*/ 34 w 170"/>
                  <a:gd name="T13" fmla="*/ 30 h 217"/>
                  <a:gd name="T14" fmla="*/ 49 w 170"/>
                  <a:gd name="T15" fmla="*/ 46 h 217"/>
                  <a:gd name="T16" fmla="*/ 67 w 170"/>
                  <a:gd name="T17" fmla="*/ 74 h 217"/>
                  <a:gd name="T18" fmla="*/ 80 w 170"/>
                  <a:gd name="T19" fmla="*/ 95 h 217"/>
                  <a:gd name="T20" fmla="*/ 88 w 170"/>
                  <a:gd name="T21" fmla="*/ 137 h 217"/>
                  <a:gd name="T22" fmla="*/ 88 w 170"/>
                  <a:gd name="T23" fmla="*/ 152 h 217"/>
                  <a:gd name="T24" fmla="*/ 77 w 170"/>
                  <a:gd name="T25" fmla="*/ 180 h 217"/>
                  <a:gd name="T26" fmla="*/ 50 w 170"/>
                  <a:gd name="T27" fmla="*/ 211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0" h="217">
                    <a:moveTo>
                      <a:pt x="50" y="211"/>
                    </a:moveTo>
                    <a:cubicBezTo>
                      <a:pt x="57" y="217"/>
                      <a:pt x="125" y="167"/>
                      <a:pt x="136" y="152"/>
                    </a:cubicBezTo>
                    <a:cubicBezTo>
                      <a:pt x="146" y="137"/>
                      <a:pt x="170" y="113"/>
                      <a:pt x="169" y="102"/>
                    </a:cubicBezTo>
                    <a:cubicBezTo>
                      <a:pt x="169" y="90"/>
                      <a:pt x="157" y="99"/>
                      <a:pt x="139" y="85"/>
                    </a:cubicBezTo>
                    <a:cubicBezTo>
                      <a:pt x="122" y="70"/>
                      <a:pt x="3" y="0"/>
                      <a:pt x="3" y="0"/>
                    </a:cubicBezTo>
                    <a:cubicBezTo>
                      <a:pt x="0" y="5"/>
                      <a:pt x="16" y="13"/>
                      <a:pt x="22" y="18"/>
                    </a:cubicBezTo>
                    <a:cubicBezTo>
                      <a:pt x="28" y="23"/>
                      <a:pt x="34" y="24"/>
                      <a:pt x="34" y="30"/>
                    </a:cubicBezTo>
                    <a:cubicBezTo>
                      <a:pt x="33" y="35"/>
                      <a:pt x="43" y="41"/>
                      <a:pt x="49" y="46"/>
                    </a:cubicBezTo>
                    <a:cubicBezTo>
                      <a:pt x="55" y="51"/>
                      <a:pt x="69" y="69"/>
                      <a:pt x="67" y="74"/>
                    </a:cubicBezTo>
                    <a:cubicBezTo>
                      <a:pt x="65" y="77"/>
                      <a:pt x="73" y="86"/>
                      <a:pt x="80" y="95"/>
                    </a:cubicBezTo>
                    <a:cubicBezTo>
                      <a:pt x="87" y="104"/>
                      <a:pt x="91" y="131"/>
                      <a:pt x="88" y="137"/>
                    </a:cubicBezTo>
                    <a:cubicBezTo>
                      <a:pt x="85" y="143"/>
                      <a:pt x="84" y="148"/>
                      <a:pt x="88" y="152"/>
                    </a:cubicBezTo>
                    <a:cubicBezTo>
                      <a:pt x="92" y="158"/>
                      <a:pt x="87" y="168"/>
                      <a:pt x="77" y="180"/>
                    </a:cubicBezTo>
                    <a:cubicBezTo>
                      <a:pt x="67" y="192"/>
                      <a:pt x="44" y="205"/>
                      <a:pt x="50" y="211"/>
                    </a:cubicBezTo>
                    <a:close/>
                  </a:path>
                </a:pathLst>
              </a:custGeom>
              <a:solidFill>
                <a:srgbClr val="815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202"/>
              <p:cNvSpPr/>
              <p:nvPr/>
            </p:nvSpPr>
            <p:spPr bwMode="auto">
              <a:xfrm>
                <a:off x="4624388" y="2430682"/>
                <a:ext cx="357188" cy="474663"/>
              </a:xfrm>
              <a:custGeom>
                <a:avLst/>
                <a:gdLst>
                  <a:gd name="T0" fmla="*/ 32 w 132"/>
                  <a:gd name="T1" fmla="*/ 168 h 175"/>
                  <a:gd name="T2" fmla="*/ 71 w 132"/>
                  <a:gd name="T3" fmla="*/ 145 h 175"/>
                  <a:gd name="T4" fmla="*/ 119 w 132"/>
                  <a:gd name="T5" fmla="*/ 85 h 175"/>
                  <a:gd name="T6" fmla="*/ 120 w 132"/>
                  <a:gd name="T7" fmla="*/ 69 h 175"/>
                  <a:gd name="T8" fmla="*/ 79 w 132"/>
                  <a:gd name="T9" fmla="*/ 45 h 175"/>
                  <a:gd name="T10" fmla="*/ 4 w 132"/>
                  <a:gd name="T11" fmla="*/ 2 h 175"/>
                  <a:gd name="T12" fmla="*/ 29 w 132"/>
                  <a:gd name="T13" fmla="*/ 21 h 175"/>
                  <a:gd name="T14" fmla="*/ 100 w 132"/>
                  <a:gd name="T15" fmla="*/ 69 h 175"/>
                  <a:gd name="T16" fmla="*/ 32 w 132"/>
                  <a:gd name="T17" fmla="*/ 45 h 175"/>
                  <a:gd name="T18" fmla="*/ 104 w 132"/>
                  <a:gd name="T19" fmla="*/ 84 h 175"/>
                  <a:gd name="T20" fmla="*/ 70 w 132"/>
                  <a:gd name="T21" fmla="*/ 109 h 175"/>
                  <a:gd name="T22" fmla="*/ 50 w 132"/>
                  <a:gd name="T23" fmla="*/ 119 h 175"/>
                  <a:gd name="T24" fmla="*/ 90 w 132"/>
                  <a:gd name="T25" fmla="*/ 112 h 175"/>
                  <a:gd name="T26" fmla="*/ 32 w 132"/>
                  <a:gd name="T27" fmla="*/ 16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2" h="175">
                    <a:moveTo>
                      <a:pt x="32" y="168"/>
                    </a:moveTo>
                    <a:cubicBezTo>
                      <a:pt x="26" y="175"/>
                      <a:pt x="64" y="152"/>
                      <a:pt x="71" y="145"/>
                    </a:cubicBezTo>
                    <a:cubicBezTo>
                      <a:pt x="77" y="138"/>
                      <a:pt x="107" y="93"/>
                      <a:pt x="119" y="85"/>
                    </a:cubicBezTo>
                    <a:cubicBezTo>
                      <a:pt x="130" y="77"/>
                      <a:pt x="132" y="72"/>
                      <a:pt x="120" y="69"/>
                    </a:cubicBezTo>
                    <a:cubicBezTo>
                      <a:pt x="107" y="65"/>
                      <a:pt x="91" y="54"/>
                      <a:pt x="79" y="45"/>
                    </a:cubicBezTo>
                    <a:cubicBezTo>
                      <a:pt x="60" y="31"/>
                      <a:pt x="9" y="0"/>
                      <a:pt x="4" y="2"/>
                    </a:cubicBezTo>
                    <a:cubicBezTo>
                      <a:pt x="0" y="5"/>
                      <a:pt x="23" y="14"/>
                      <a:pt x="29" y="21"/>
                    </a:cubicBezTo>
                    <a:cubicBezTo>
                      <a:pt x="35" y="27"/>
                      <a:pt x="98" y="63"/>
                      <a:pt x="100" y="69"/>
                    </a:cubicBezTo>
                    <a:cubicBezTo>
                      <a:pt x="103" y="75"/>
                      <a:pt x="32" y="41"/>
                      <a:pt x="32" y="45"/>
                    </a:cubicBezTo>
                    <a:cubicBezTo>
                      <a:pt x="32" y="49"/>
                      <a:pt x="95" y="80"/>
                      <a:pt x="104" y="84"/>
                    </a:cubicBezTo>
                    <a:cubicBezTo>
                      <a:pt x="112" y="88"/>
                      <a:pt x="85" y="102"/>
                      <a:pt x="70" y="109"/>
                    </a:cubicBezTo>
                    <a:cubicBezTo>
                      <a:pt x="55" y="115"/>
                      <a:pt x="47" y="114"/>
                      <a:pt x="50" y="119"/>
                    </a:cubicBezTo>
                    <a:cubicBezTo>
                      <a:pt x="54" y="123"/>
                      <a:pt x="89" y="108"/>
                      <a:pt x="90" y="112"/>
                    </a:cubicBezTo>
                    <a:cubicBezTo>
                      <a:pt x="90" y="117"/>
                      <a:pt x="37" y="162"/>
                      <a:pt x="32" y="168"/>
                    </a:cubicBezTo>
                    <a:close/>
                  </a:path>
                </a:pathLst>
              </a:custGeom>
              <a:solidFill>
                <a:srgbClr val="E1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Oval 1203"/>
              <p:cNvSpPr>
                <a:spLocks noChangeArrowheads="1"/>
              </p:cNvSpPr>
              <p:nvPr/>
            </p:nvSpPr>
            <p:spPr bwMode="auto">
              <a:xfrm>
                <a:off x="6227763" y="2313207"/>
                <a:ext cx="20638" cy="222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Oval 1204"/>
              <p:cNvSpPr>
                <a:spLocks noChangeArrowheads="1"/>
              </p:cNvSpPr>
              <p:nvPr/>
            </p:nvSpPr>
            <p:spPr bwMode="auto">
              <a:xfrm>
                <a:off x="6192838" y="2297332"/>
                <a:ext cx="7938" cy="79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205"/>
              <p:cNvSpPr/>
              <p:nvPr/>
            </p:nvSpPr>
            <p:spPr bwMode="auto">
              <a:xfrm>
                <a:off x="5003800" y="1830607"/>
                <a:ext cx="506413" cy="330200"/>
              </a:xfrm>
              <a:custGeom>
                <a:avLst/>
                <a:gdLst>
                  <a:gd name="T0" fmla="*/ 77 w 187"/>
                  <a:gd name="T1" fmla="*/ 0 h 122"/>
                  <a:gd name="T2" fmla="*/ 54 w 187"/>
                  <a:gd name="T3" fmla="*/ 9 h 122"/>
                  <a:gd name="T4" fmla="*/ 2 w 187"/>
                  <a:gd name="T5" fmla="*/ 64 h 122"/>
                  <a:gd name="T6" fmla="*/ 15 w 187"/>
                  <a:gd name="T7" fmla="*/ 121 h 122"/>
                  <a:gd name="T8" fmla="*/ 91 w 187"/>
                  <a:gd name="T9" fmla="*/ 79 h 122"/>
                  <a:gd name="T10" fmla="*/ 96 w 187"/>
                  <a:gd name="T11" fmla="*/ 77 h 122"/>
                  <a:gd name="T12" fmla="*/ 181 w 187"/>
                  <a:gd name="T13" fmla="*/ 57 h 122"/>
                  <a:gd name="T14" fmla="*/ 152 w 187"/>
                  <a:gd name="T15" fmla="*/ 6 h 122"/>
                  <a:gd name="T16" fmla="*/ 77 w 187"/>
                  <a:gd name="T1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7" h="122">
                    <a:moveTo>
                      <a:pt x="77" y="0"/>
                    </a:moveTo>
                    <a:cubicBezTo>
                      <a:pt x="71" y="1"/>
                      <a:pt x="59" y="6"/>
                      <a:pt x="54" y="9"/>
                    </a:cubicBezTo>
                    <a:cubicBezTo>
                      <a:pt x="54" y="9"/>
                      <a:pt x="4" y="58"/>
                      <a:pt x="2" y="64"/>
                    </a:cubicBezTo>
                    <a:cubicBezTo>
                      <a:pt x="0" y="70"/>
                      <a:pt x="7" y="121"/>
                      <a:pt x="15" y="121"/>
                    </a:cubicBezTo>
                    <a:cubicBezTo>
                      <a:pt x="23" y="122"/>
                      <a:pt x="82" y="86"/>
                      <a:pt x="91" y="79"/>
                    </a:cubicBezTo>
                    <a:cubicBezTo>
                      <a:pt x="92" y="79"/>
                      <a:pt x="95" y="77"/>
                      <a:pt x="96" y="77"/>
                    </a:cubicBezTo>
                    <a:cubicBezTo>
                      <a:pt x="107" y="76"/>
                      <a:pt x="175" y="63"/>
                      <a:pt x="181" y="57"/>
                    </a:cubicBezTo>
                    <a:cubicBezTo>
                      <a:pt x="187" y="51"/>
                      <a:pt x="158" y="9"/>
                      <a:pt x="152" y="6"/>
                    </a:cubicBezTo>
                    <a:cubicBezTo>
                      <a:pt x="147" y="3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B00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206"/>
              <p:cNvSpPr/>
              <p:nvPr/>
            </p:nvSpPr>
            <p:spPr bwMode="auto">
              <a:xfrm>
                <a:off x="4729163" y="1349595"/>
                <a:ext cx="836613" cy="809625"/>
              </a:xfrm>
              <a:custGeom>
                <a:avLst/>
                <a:gdLst>
                  <a:gd name="T0" fmla="*/ 10 w 308"/>
                  <a:gd name="T1" fmla="*/ 217 h 298"/>
                  <a:gd name="T2" fmla="*/ 162 w 308"/>
                  <a:gd name="T3" fmla="*/ 266 h 298"/>
                  <a:gd name="T4" fmla="*/ 204 w 308"/>
                  <a:gd name="T5" fmla="*/ 295 h 298"/>
                  <a:gd name="T6" fmla="*/ 209 w 308"/>
                  <a:gd name="T7" fmla="*/ 293 h 298"/>
                  <a:gd name="T8" fmla="*/ 215 w 308"/>
                  <a:gd name="T9" fmla="*/ 290 h 298"/>
                  <a:gd name="T10" fmla="*/ 226 w 308"/>
                  <a:gd name="T11" fmla="*/ 242 h 298"/>
                  <a:gd name="T12" fmla="*/ 305 w 308"/>
                  <a:gd name="T13" fmla="*/ 103 h 298"/>
                  <a:gd name="T14" fmla="*/ 292 w 308"/>
                  <a:gd name="T15" fmla="*/ 84 h 298"/>
                  <a:gd name="T16" fmla="*/ 263 w 308"/>
                  <a:gd name="T17" fmla="*/ 43 h 298"/>
                  <a:gd name="T18" fmla="*/ 251 w 308"/>
                  <a:gd name="T19" fmla="*/ 32 h 298"/>
                  <a:gd name="T20" fmla="*/ 232 w 308"/>
                  <a:gd name="T21" fmla="*/ 28 h 298"/>
                  <a:gd name="T22" fmla="*/ 191 w 308"/>
                  <a:gd name="T23" fmla="*/ 11 h 298"/>
                  <a:gd name="T24" fmla="*/ 163 w 308"/>
                  <a:gd name="T25" fmla="*/ 1 h 298"/>
                  <a:gd name="T26" fmla="*/ 143 w 308"/>
                  <a:gd name="T27" fmla="*/ 9 h 298"/>
                  <a:gd name="T28" fmla="*/ 103 w 308"/>
                  <a:gd name="T29" fmla="*/ 18 h 298"/>
                  <a:gd name="T30" fmla="*/ 67 w 308"/>
                  <a:gd name="T31" fmla="*/ 39 h 298"/>
                  <a:gd name="T32" fmla="*/ 47 w 308"/>
                  <a:gd name="T33" fmla="*/ 46 h 298"/>
                  <a:gd name="T34" fmla="*/ 33 w 308"/>
                  <a:gd name="T35" fmla="*/ 72 h 298"/>
                  <a:gd name="T36" fmla="*/ 14 w 308"/>
                  <a:gd name="T37" fmla="*/ 112 h 298"/>
                  <a:gd name="T38" fmla="*/ 3 w 308"/>
                  <a:gd name="T39" fmla="*/ 128 h 298"/>
                  <a:gd name="T40" fmla="*/ 2 w 308"/>
                  <a:gd name="T41" fmla="*/ 144 h 298"/>
                  <a:gd name="T42" fmla="*/ 7 w 308"/>
                  <a:gd name="T43" fmla="*/ 194 h 298"/>
                  <a:gd name="T44" fmla="*/ 10 w 308"/>
                  <a:gd name="T45" fmla="*/ 217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8" h="298">
                    <a:moveTo>
                      <a:pt x="10" y="217"/>
                    </a:moveTo>
                    <a:cubicBezTo>
                      <a:pt x="14" y="218"/>
                      <a:pt x="155" y="262"/>
                      <a:pt x="162" y="266"/>
                    </a:cubicBezTo>
                    <a:cubicBezTo>
                      <a:pt x="170" y="271"/>
                      <a:pt x="191" y="298"/>
                      <a:pt x="204" y="295"/>
                    </a:cubicBezTo>
                    <a:cubicBezTo>
                      <a:pt x="205" y="294"/>
                      <a:pt x="207" y="295"/>
                      <a:pt x="209" y="293"/>
                    </a:cubicBezTo>
                    <a:cubicBezTo>
                      <a:pt x="212" y="293"/>
                      <a:pt x="214" y="291"/>
                      <a:pt x="215" y="290"/>
                    </a:cubicBezTo>
                    <a:cubicBezTo>
                      <a:pt x="226" y="284"/>
                      <a:pt x="223" y="250"/>
                      <a:pt x="226" y="242"/>
                    </a:cubicBezTo>
                    <a:cubicBezTo>
                      <a:pt x="229" y="233"/>
                      <a:pt x="303" y="106"/>
                      <a:pt x="305" y="103"/>
                    </a:cubicBezTo>
                    <a:cubicBezTo>
                      <a:pt x="308" y="100"/>
                      <a:pt x="298" y="87"/>
                      <a:pt x="292" y="84"/>
                    </a:cubicBezTo>
                    <a:cubicBezTo>
                      <a:pt x="286" y="81"/>
                      <a:pt x="265" y="47"/>
                      <a:pt x="263" y="43"/>
                    </a:cubicBezTo>
                    <a:cubicBezTo>
                      <a:pt x="262" y="39"/>
                      <a:pt x="256" y="34"/>
                      <a:pt x="251" y="32"/>
                    </a:cubicBezTo>
                    <a:cubicBezTo>
                      <a:pt x="245" y="29"/>
                      <a:pt x="240" y="32"/>
                      <a:pt x="232" y="28"/>
                    </a:cubicBezTo>
                    <a:cubicBezTo>
                      <a:pt x="224" y="23"/>
                      <a:pt x="193" y="14"/>
                      <a:pt x="191" y="11"/>
                    </a:cubicBezTo>
                    <a:cubicBezTo>
                      <a:pt x="190" y="8"/>
                      <a:pt x="174" y="2"/>
                      <a:pt x="163" y="1"/>
                    </a:cubicBezTo>
                    <a:cubicBezTo>
                      <a:pt x="152" y="0"/>
                      <a:pt x="143" y="9"/>
                      <a:pt x="143" y="9"/>
                    </a:cubicBezTo>
                    <a:cubicBezTo>
                      <a:pt x="143" y="9"/>
                      <a:pt x="125" y="10"/>
                      <a:pt x="103" y="18"/>
                    </a:cubicBezTo>
                    <a:cubicBezTo>
                      <a:pt x="81" y="27"/>
                      <a:pt x="67" y="39"/>
                      <a:pt x="67" y="39"/>
                    </a:cubicBezTo>
                    <a:cubicBezTo>
                      <a:pt x="67" y="39"/>
                      <a:pt x="54" y="38"/>
                      <a:pt x="47" y="46"/>
                    </a:cubicBezTo>
                    <a:cubicBezTo>
                      <a:pt x="40" y="54"/>
                      <a:pt x="32" y="69"/>
                      <a:pt x="33" y="72"/>
                    </a:cubicBezTo>
                    <a:cubicBezTo>
                      <a:pt x="33" y="76"/>
                      <a:pt x="17" y="104"/>
                      <a:pt x="14" y="112"/>
                    </a:cubicBezTo>
                    <a:cubicBezTo>
                      <a:pt x="12" y="121"/>
                      <a:pt x="5" y="122"/>
                      <a:pt x="3" y="128"/>
                    </a:cubicBezTo>
                    <a:cubicBezTo>
                      <a:pt x="1" y="133"/>
                      <a:pt x="0" y="141"/>
                      <a:pt x="2" y="144"/>
                    </a:cubicBezTo>
                    <a:cubicBezTo>
                      <a:pt x="3" y="148"/>
                      <a:pt x="10" y="188"/>
                      <a:pt x="7" y="194"/>
                    </a:cubicBezTo>
                    <a:cubicBezTo>
                      <a:pt x="5" y="200"/>
                      <a:pt x="6" y="216"/>
                      <a:pt x="10" y="217"/>
                    </a:cubicBezTo>
                    <a:close/>
                  </a:path>
                </a:pathLst>
              </a:custGeom>
              <a:solidFill>
                <a:srgbClr val="E60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207"/>
              <p:cNvSpPr/>
              <p:nvPr/>
            </p:nvSpPr>
            <p:spPr bwMode="auto">
              <a:xfrm>
                <a:off x="4889500" y="1348007"/>
                <a:ext cx="333375" cy="520700"/>
              </a:xfrm>
              <a:custGeom>
                <a:avLst/>
                <a:gdLst>
                  <a:gd name="T0" fmla="*/ 40 w 123"/>
                  <a:gd name="T1" fmla="*/ 10 h 192"/>
                  <a:gd name="T2" fmla="*/ 9 w 123"/>
                  <a:gd name="T3" fmla="*/ 33 h 192"/>
                  <a:gd name="T4" fmla="*/ 103 w 123"/>
                  <a:gd name="T5" fmla="*/ 191 h 192"/>
                  <a:gd name="T6" fmla="*/ 117 w 123"/>
                  <a:gd name="T7" fmla="*/ 186 h 192"/>
                  <a:gd name="T8" fmla="*/ 79 w 123"/>
                  <a:gd name="T9" fmla="*/ 5 h 192"/>
                  <a:gd name="T10" fmla="*/ 40 w 123"/>
                  <a:gd name="T11" fmla="*/ 1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3" h="192">
                    <a:moveTo>
                      <a:pt x="40" y="10"/>
                    </a:moveTo>
                    <a:cubicBezTo>
                      <a:pt x="35" y="12"/>
                      <a:pt x="16" y="19"/>
                      <a:pt x="9" y="33"/>
                    </a:cubicBezTo>
                    <a:cubicBezTo>
                      <a:pt x="0" y="49"/>
                      <a:pt x="94" y="192"/>
                      <a:pt x="103" y="191"/>
                    </a:cubicBezTo>
                    <a:cubicBezTo>
                      <a:pt x="106" y="191"/>
                      <a:pt x="114" y="188"/>
                      <a:pt x="117" y="186"/>
                    </a:cubicBezTo>
                    <a:cubicBezTo>
                      <a:pt x="123" y="180"/>
                      <a:pt x="96" y="11"/>
                      <a:pt x="79" y="5"/>
                    </a:cubicBezTo>
                    <a:cubicBezTo>
                      <a:pt x="65" y="0"/>
                      <a:pt x="46" y="8"/>
                      <a:pt x="40" y="10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208"/>
              <p:cNvSpPr/>
              <p:nvPr/>
            </p:nvSpPr>
            <p:spPr bwMode="auto">
              <a:xfrm>
                <a:off x="4745038" y="1513107"/>
                <a:ext cx="377825" cy="404813"/>
              </a:xfrm>
              <a:custGeom>
                <a:avLst/>
                <a:gdLst>
                  <a:gd name="T0" fmla="*/ 25 w 139"/>
                  <a:gd name="T1" fmla="*/ 3 h 149"/>
                  <a:gd name="T2" fmla="*/ 0 w 139"/>
                  <a:gd name="T3" fmla="*/ 52 h 149"/>
                  <a:gd name="T4" fmla="*/ 123 w 139"/>
                  <a:gd name="T5" fmla="*/ 142 h 149"/>
                  <a:gd name="T6" fmla="*/ 129 w 139"/>
                  <a:gd name="T7" fmla="*/ 132 h 149"/>
                  <a:gd name="T8" fmla="*/ 25 w 139"/>
                  <a:gd name="T9" fmla="*/ 3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49">
                    <a:moveTo>
                      <a:pt x="25" y="3"/>
                    </a:moveTo>
                    <a:cubicBezTo>
                      <a:pt x="14" y="6"/>
                      <a:pt x="0" y="38"/>
                      <a:pt x="0" y="52"/>
                    </a:cubicBezTo>
                    <a:cubicBezTo>
                      <a:pt x="0" y="66"/>
                      <a:pt x="118" y="139"/>
                      <a:pt x="123" y="142"/>
                    </a:cubicBezTo>
                    <a:cubicBezTo>
                      <a:pt x="135" y="149"/>
                      <a:pt x="139" y="147"/>
                      <a:pt x="129" y="132"/>
                    </a:cubicBezTo>
                    <a:cubicBezTo>
                      <a:pt x="105" y="97"/>
                      <a:pt x="33" y="0"/>
                      <a:pt x="25" y="3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209"/>
              <p:cNvSpPr/>
              <p:nvPr/>
            </p:nvSpPr>
            <p:spPr bwMode="auto">
              <a:xfrm>
                <a:off x="4694238" y="1708370"/>
                <a:ext cx="396875" cy="263525"/>
              </a:xfrm>
              <a:custGeom>
                <a:avLst/>
                <a:gdLst>
                  <a:gd name="T0" fmla="*/ 11 w 146"/>
                  <a:gd name="T1" fmla="*/ 9 h 97"/>
                  <a:gd name="T2" fmla="*/ 25 w 146"/>
                  <a:gd name="T3" fmla="*/ 68 h 97"/>
                  <a:gd name="T4" fmla="*/ 123 w 146"/>
                  <a:gd name="T5" fmla="*/ 95 h 97"/>
                  <a:gd name="T6" fmla="*/ 120 w 146"/>
                  <a:gd name="T7" fmla="*/ 77 h 97"/>
                  <a:gd name="T8" fmla="*/ 11 w 146"/>
                  <a:gd name="T9" fmla="*/ 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97">
                    <a:moveTo>
                      <a:pt x="11" y="9"/>
                    </a:moveTo>
                    <a:cubicBezTo>
                      <a:pt x="3" y="17"/>
                      <a:pt x="0" y="61"/>
                      <a:pt x="25" y="68"/>
                    </a:cubicBezTo>
                    <a:cubicBezTo>
                      <a:pt x="50" y="74"/>
                      <a:pt x="108" y="94"/>
                      <a:pt x="123" y="95"/>
                    </a:cubicBezTo>
                    <a:cubicBezTo>
                      <a:pt x="138" y="97"/>
                      <a:pt x="146" y="92"/>
                      <a:pt x="120" y="77"/>
                    </a:cubicBezTo>
                    <a:cubicBezTo>
                      <a:pt x="120" y="77"/>
                      <a:pt x="19" y="0"/>
                      <a:pt x="11" y="9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210"/>
              <p:cNvSpPr/>
              <p:nvPr/>
            </p:nvSpPr>
            <p:spPr bwMode="auto">
              <a:xfrm>
                <a:off x="5214938" y="1344832"/>
                <a:ext cx="184150" cy="509588"/>
              </a:xfrm>
              <a:custGeom>
                <a:avLst/>
                <a:gdLst>
                  <a:gd name="T0" fmla="*/ 8 w 68"/>
                  <a:gd name="T1" fmla="*/ 5 h 188"/>
                  <a:gd name="T2" fmla="*/ 18 w 68"/>
                  <a:gd name="T3" fmla="*/ 170 h 188"/>
                  <a:gd name="T4" fmla="*/ 29 w 68"/>
                  <a:gd name="T5" fmla="*/ 173 h 188"/>
                  <a:gd name="T6" fmla="*/ 59 w 68"/>
                  <a:gd name="T7" fmla="*/ 24 h 188"/>
                  <a:gd name="T8" fmla="*/ 8 w 68"/>
                  <a:gd name="T9" fmla="*/ 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188">
                    <a:moveTo>
                      <a:pt x="8" y="5"/>
                    </a:moveTo>
                    <a:cubicBezTo>
                      <a:pt x="0" y="8"/>
                      <a:pt x="12" y="128"/>
                      <a:pt x="18" y="170"/>
                    </a:cubicBezTo>
                    <a:cubicBezTo>
                      <a:pt x="20" y="188"/>
                      <a:pt x="24" y="187"/>
                      <a:pt x="29" y="173"/>
                    </a:cubicBezTo>
                    <a:cubicBezTo>
                      <a:pt x="30" y="168"/>
                      <a:pt x="68" y="34"/>
                      <a:pt x="59" y="24"/>
                    </a:cubicBezTo>
                    <a:cubicBezTo>
                      <a:pt x="50" y="14"/>
                      <a:pt x="18" y="0"/>
                      <a:pt x="8" y="5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211"/>
              <p:cNvSpPr/>
              <p:nvPr/>
            </p:nvSpPr>
            <p:spPr bwMode="auto">
              <a:xfrm>
                <a:off x="5324475" y="1451195"/>
                <a:ext cx="238125" cy="414338"/>
              </a:xfrm>
              <a:custGeom>
                <a:avLst/>
                <a:gdLst>
                  <a:gd name="T0" fmla="*/ 9 w 88"/>
                  <a:gd name="T1" fmla="*/ 125 h 153"/>
                  <a:gd name="T2" fmla="*/ 20 w 88"/>
                  <a:gd name="T3" fmla="*/ 140 h 153"/>
                  <a:gd name="T4" fmla="*/ 73 w 88"/>
                  <a:gd name="T5" fmla="*/ 54 h 153"/>
                  <a:gd name="T6" fmla="*/ 44 w 88"/>
                  <a:gd name="T7" fmla="*/ 1 h 153"/>
                  <a:gd name="T8" fmla="*/ 9 w 88"/>
                  <a:gd name="T9" fmla="*/ 125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53">
                    <a:moveTo>
                      <a:pt x="9" y="125"/>
                    </a:moveTo>
                    <a:cubicBezTo>
                      <a:pt x="0" y="153"/>
                      <a:pt x="10" y="152"/>
                      <a:pt x="20" y="140"/>
                    </a:cubicBezTo>
                    <a:cubicBezTo>
                      <a:pt x="29" y="130"/>
                      <a:pt x="59" y="76"/>
                      <a:pt x="73" y="54"/>
                    </a:cubicBezTo>
                    <a:cubicBezTo>
                      <a:pt x="88" y="32"/>
                      <a:pt x="56" y="2"/>
                      <a:pt x="44" y="1"/>
                    </a:cubicBezTo>
                    <a:cubicBezTo>
                      <a:pt x="32" y="0"/>
                      <a:pt x="9" y="125"/>
                      <a:pt x="9" y="125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1212"/>
              <p:cNvSpPr/>
              <p:nvPr/>
            </p:nvSpPr>
            <p:spPr bwMode="auto">
              <a:xfrm>
                <a:off x="5141913" y="1852832"/>
                <a:ext cx="152400" cy="196850"/>
              </a:xfrm>
              <a:custGeom>
                <a:avLst/>
                <a:gdLst>
                  <a:gd name="T0" fmla="*/ 4 w 56"/>
                  <a:gd name="T1" fmla="*/ 25 h 73"/>
                  <a:gd name="T2" fmla="*/ 42 w 56"/>
                  <a:gd name="T3" fmla="*/ 68 h 73"/>
                  <a:gd name="T4" fmla="*/ 41 w 56"/>
                  <a:gd name="T5" fmla="*/ 10 h 73"/>
                  <a:gd name="T6" fmla="*/ 19 w 56"/>
                  <a:gd name="T7" fmla="*/ 9 h 73"/>
                  <a:gd name="T8" fmla="*/ 20 w 56"/>
                  <a:gd name="T9" fmla="*/ 11 h 73"/>
                  <a:gd name="T10" fmla="*/ 19 w 56"/>
                  <a:gd name="T11" fmla="*/ 9 h 73"/>
                  <a:gd name="T12" fmla="*/ 4 w 56"/>
                  <a:gd name="T13" fmla="*/ 2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73">
                    <a:moveTo>
                      <a:pt x="4" y="25"/>
                    </a:moveTo>
                    <a:cubicBezTo>
                      <a:pt x="8" y="35"/>
                      <a:pt x="28" y="73"/>
                      <a:pt x="42" y="68"/>
                    </a:cubicBezTo>
                    <a:cubicBezTo>
                      <a:pt x="56" y="62"/>
                      <a:pt x="45" y="21"/>
                      <a:pt x="41" y="10"/>
                    </a:cubicBezTo>
                    <a:cubicBezTo>
                      <a:pt x="37" y="0"/>
                      <a:pt x="19" y="9"/>
                      <a:pt x="19" y="9"/>
                    </a:cubicBezTo>
                    <a:cubicBezTo>
                      <a:pt x="19" y="10"/>
                      <a:pt x="20" y="10"/>
                      <a:pt x="20" y="11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9" y="9"/>
                      <a:pt x="0" y="14"/>
                      <a:pt x="4" y="25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213"/>
              <p:cNvSpPr/>
              <p:nvPr/>
            </p:nvSpPr>
            <p:spPr bwMode="auto">
              <a:xfrm>
                <a:off x="5035550" y="1963957"/>
                <a:ext cx="179388" cy="127000"/>
              </a:xfrm>
              <a:custGeom>
                <a:avLst/>
                <a:gdLst>
                  <a:gd name="T0" fmla="*/ 20 w 66"/>
                  <a:gd name="T1" fmla="*/ 29 h 47"/>
                  <a:gd name="T2" fmla="*/ 64 w 66"/>
                  <a:gd name="T3" fmla="*/ 38 h 47"/>
                  <a:gd name="T4" fmla="*/ 26 w 66"/>
                  <a:gd name="T5" fmla="*/ 1 h 47"/>
                  <a:gd name="T6" fmla="*/ 20 w 66"/>
                  <a:gd name="T7" fmla="*/ 2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47">
                    <a:moveTo>
                      <a:pt x="20" y="29"/>
                    </a:moveTo>
                    <a:cubicBezTo>
                      <a:pt x="39" y="41"/>
                      <a:pt x="61" y="47"/>
                      <a:pt x="64" y="38"/>
                    </a:cubicBezTo>
                    <a:cubicBezTo>
                      <a:pt x="66" y="29"/>
                      <a:pt x="32" y="3"/>
                      <a:pt x="26" y="1"/>
                    </a:cubicBezTo>
                    <a:cubicBezTo>
                      <a:pt x="20" y="0"/>
                      <a:pt x="0" y="17"/>
                      <a:pt x="20" y="29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1214"/>
              <p:cNvSpPr/>
              <p:nvPr/>
            </p:nvSpPr>
            <p:spPr bwMode="auto">
              <a:xfrm>
                <a:off x="5019675" y="2041745"/>
                <a:ext cx="141288" cy="136525"/>
              </a:xfrm>
              <a:custGeom>
                <a:avLst/>
                <a:gdLst>
                  <a:gd name="T0" fmla="*/ 11 w 52"/>
                  <a:gd name="T1" fmla="*/ 3 h 50"/>
                  <a:gd name="T2" fmla="*/ 4 w 52"/>
                  <a:gd name="T3" fmla="*/ 33 h 50"/>
                  <a:gd name="T4" fmla="*/ 36 w 52"/>
                  <a:gd name="T5" fmla="*/ 28 h 50"/>
                  <a:gd name="T6" fmla="*/ 38 w 52"/>
                  <a:gd name="T7" fmla="*/ 14 h 50"/>
                  <a:gd name="T8" fmla="*/ 11 w 52"/>
                  <a:gd name="T9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0">
                    <a:moveTo>
                      <a:pt x="11" y="3"/>
                    </a:moveTo>
                    <a:cubicBezTo>
                      <a:pt x="3" y="0"/>
                      <a:pt x="0" y="16"/>
                      <a:pt x="4" y="33"/>
                    </a:cubicBezTo>
                    <a:cubicBezTo>
                      <a:pt x="9" y="50"/>
                      <a:pt x="25" y="35"/>
                      <a:pt x="36" y="28"/>
                    </a:cubicBezTo>
                    <a:cubicBezTo>
                      <a:pt x="48" y="22"/>
                      <a:pt x="52" y="16"/>
                      <a:pt x="38" y="14"/>
                    </a:cubicBezTo>
                    <a:cubicBezTo>
                      <a:pt x="38" y="14"/>
                      <a:pt x="19" y="5"/>
                      <a:pt x="11" y="3"/>
                    </a:cubicBezTo>
                    <a:close/>
                  </a:path>
                </a:pathLst>
              </a:custGeom>
              <a:solidFill>
                <a:srgbClr val="BB3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1215"/>
              <p:cNvSpPr/>
              <p:nvPr/>
            </p:nvSpPr>
            <p:spPr bwMode="auto">
              <a:xfrm>
                <a:off x="5287963" y="1868707"/>
                <a:ext cx="111125" cy="171450"/>
              </a:xfrm>
              <a:custGeom>
                <a:avLst/>
                <a:gdLst>
                  <a:gd name="T0" fmla="*/ 11 w 41"/>
                  <a:gd name="T1" fmla="*/ 6 h 63"/>
                  <a:gd name="T2" fmla="*/ 8 w 41"/>
                  <a:gd name="T3" fmla="*/ 58 h 63"/>
                  <a:gd name="T4" fmla="*/ 35 w 41"/>
                  <a:gd name="T5" fmla="*/ 22 h 63"/>
                  <a:gd name="T6" fmla="*/ 11 w 41"/>
                  <a:gd name="T7" fmla="*/ 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63">
                    <a:moveTo>
                      <a:pt x="11" y="6"/>
                    </a:moveTo>
                    <a:cubicBezTo>
                      <a:pt x="8" y="11"/>
                      <a:pt x="0" y="53"/>
                      <a:pt x="8" y="58"/>
                    </a:cubicBezTo>
                    <a:cubicBezTo>
                      <a:pt x="16" y="63"/>
                      <a:pt x="28" y="44"/>
                      <a:pt x="35" y="22"/>
                    </a:cubicBezTo>
                    <a:cubicBezTo>
                      <a:pt x="41" y="0"/>
                      <a:pt x="15" y="1"/>
                      <a:pt x="11" y="6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1216"/>
              <p:cNvSpPr/>
              <p:nvPr/>
            </p:nvSpPr>
            <p:spPr bwMode="auto">
              <a:xfrm>
                <a:off x="5359400" y="1887757"/>
                <a:ext cx="149225" cy="123825"/>
              </a:xfrm>
              <a:custGeom>
                <a:avLst/>
                <a:gdLst>
                  <a:gd name="T0" fmla="*/ 21 w 55"/>
                  <a:gd name="T1" fmla="*/ 7 h 46"/>
                  <a:gd name="T2" fmla="*/ 9 w 55"/>
                  <a:gd name="T3" fmla="*/ 34 h 46"/>
                  <a:gd name="T4" fmla="*/ 20 w 55"/>
                  <a:gd name="T5" fmla="*/ 43 h 46"/>
                  <a:gd name="T6" fmla="*/ 47 w 55"/>
                  <a:gd name="T7" fmla="*/ 25 h 46"/>
                  <a:gd name="T8" fmla="*/ 21 w 55"/>
                  <a:gd name="T9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21" y="7"/>
                    </a:moveTo>
                    <a:cubicBezTo>
                      <a:pt x="17" y="15"/>
                      <a:pt x="9" y="34"/>
                      <a:pt x="9" y="34"/>
                    </a:cubicBezTo>
                    <a:cubicBezTo>
                      <a:pt x="0" y="45"/>
                      <a:pt x="7" y="46"/>
                      <a:pt x="20" y="43"/>
                    </a:cubicBezTo>
                    <a:cubicBezTo>
                      <a:pt x="32" y="40"/>
                      <a:pt x="55" y="41"/>
                      <a:pt x="47" y="25"/>
                    </a:cubicBezTo>
                    <a:cubicBezTo>
                      <a:pt x="38" y="10"/>
                      <a:pt x="25" y="0"/>
                      <a:pt x="21" y="7"/>
                    </a:cubicBezTo>
                    <a:close/>
                  </a:path>
                </a:pathLst>
              </a:custGeom>
              <a:solidFill>
                <a:srgbClr val="BB3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1217"/>
              <p:cNvSpPr/>
              <p:nvPr/>
            </p:nvSpPr>
            <p:spPr bwMode="auto">
              <a:xfrm>
                <a:off x="5211763" y="2036982"/>
                <a:ext cx="122238" cy="107950"/>
              </a:xfrm>
              <a:custGeom>
                <a:avLst/>
                <a:gdLst>
                  <a:gd name="T0" fmla="*/ 19 w 45"/>
                  <a:gd name="T1" fmla="*/ 7 h 40"/>
                  <a:gd name="T2" fmla="*/ 1 w 45"/>
                  <a:gd name="T3" fmla="*/ 21 h 40"/>
                  <a:gd name="T4" fmla="*/ 30 w 45"/>
                  <a:gd name="T5" fmla="*/ 37 h 40"/>
                  <a:gd name="T6" fmla="*/ 41 w 45"/>
                  <a:gd name="T7" fmla="*/ 5 h 40"/>
                  <a:gd name="T8" fmla="*/ 19 w 45"/>
                  <a:gd name="T9" fmla="*/ 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0">
                    <a:moveTo>
                      <a:pt x="19" y="7"/>
                    </a:moveTo>
                    <a:cubicBezTo>
                      <a:pt x="19" y="7"/>
                      <a:pt x="0" y="15"/>
                      <a:pt x="1" y="21"/>
                    </a:cubicBezTo>
                    <a:cubicBezTo>
                      <a:pt x="1" y="27"/>
                      <a:pt x="23" y="40"/>
                      <a:pt x="30" y="37"/>
                    </a:cubicBezTo>
                    <a:cubicBezTo>
                      <a:pt x="38" y="35"/>
                      <a:pt x="45" y="10"/>
                      <a:pt x="41" y="5"/>
                    </a:cubicBezTo>
                    <a:cubicBezTo>
                      <a:pt x="37" y="0"/>
                      <a:pt x="19" y="7"/>
                      <a:pt x="19" y="7"/>
                    </a:cubicBezTo>
                    <a:close/>
                  </a:path>
                </a:pathLst>
              </a:custGeom>
              <a:solidFill>
                <a:srgbClr val="E84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1218"/>
              <p:cNvSpPr/>
              <p:nvPr/>
            </p:nvSpPr>
            <p:spPr bwMode="auto">
              <a:xfrm>
                <a:off x="5402263" y="1903632"/>
                <a:ext cx="90488" cy="88900"/>
              </a:xfrm>
              <a:custGeom>
                <a:avLst/>
                <a:gdLst>
                  <a:gd name="T0" fmla="*/ 10 w 33"/>
                  <a:gd name="T1" fmla="*/ 1 h 33"/>
                  <a:gd name="T2" fmla="*/ 2 w 33"/>
                  <a:gd name="T3" fmla="*/ 20 h 33"/>
                  <a:gd name="T4" fmla="*/ 30 w 33"/>
                  <a:gd name="T5" fmla="*/ 28 h 33"/>
                  <a:gd name="T6" fmla="*/ 29 w 33"/>
                  <a:gd name="T7" fmla="*/ 17 h 33"/>
                  <a:gd name="T8" fmla="*/ 10 w 33"/>
                  <a:gd name="T9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3">
                    <a:moveTo>
                      <a:pt x="10" y="1"/>
                    </a:moveTo>
                    <a:cubicBezTo>
                      <a:pt x="4" y="2"/>
                      <a:pt x="5" y="13"/>
                      <a:pt x="2" y="20"/>
                    </a:cubicBezTo>
                    <a:cubicBezTo>
                      <a:pt x="0" y="27"/>
                      <a:pt x="27" y="33"/>
                      <a:pt x="30" y="28"/>
                    </a:cubicBezTo>
                    <a:cubicBezTo>
                      <a:pt x="33" y="22"/>
                      <a:pt x="30" y="21"/>
                      <a:pt x="29" y="17"/>
                    </a:cubicBezTo>
                    <a:cubicBezTo>
                      <a:pt x="29" y="17"/>
                      <a:pt x="16" y="0"/>
                      <a:pt x="10" y="1"/>
                    </a:cubicBezTo>
                    <a:close/>
                  </a:path>
                </a:pathLst>
              </a:custGeom>
              <a:solidFill>
                <a:srgbClr val="BF4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1219"/>
              <p:cNvSpPr/>
              <p:nvPr/>
            </p:nvSpPr>
            <p:spPr bwMode="auto">
              <a:xfrm>
                <a:off x="5024438" y="2048095"/>
                <a:ext cx="82550" cy="104775"/>
              </a:xfrm>
              <a:custGeom>
                <a:avLst/>
                <a:gdLst>
                  <a:gd name="T0" fmla="*/ 5 w 30"/>
                  <a:gd name="T1" fmla="*/ 4 h 39"/>
                  <a:gd name="T2" fmla="*/ 2 w 30"/>
                  <a:gd name="T3" fmla="*/ 28 h 39"/>
                  <a:gd name="T4" fmla="*/ 8 w 30"/>
                  <a:gd name="T5" fmla="*/ 37 h 39"/>
                  <a:gd name="T6" fmla="*/ 24 w 30"/>
                  <a:gd name="T7" fmla="*/ 13 h 39"/>
                  <a:gd name="T8" fmla="*/ 5 w 30"/>
                  <a:gd name="T9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5" y="4"/>
                    </a:moveTo>
                    <a:cubicBezTo>
                      <a:pt x="0" y="7"/>
                      <a:pt x="2" y="28"/>
                      <a:pt x="2" y="28"/>
                    </a:cubicBezTo>
                    <a:cubicBezTo>
                      <a:pt x="4" y="32"/>
                      <a:pt x="2" y="35"/>
                      <a:pt x="8" y="37"/>
                    </a:cubicBezTo>
                    <a:cubicBezTo>
                      <a:pt x="14" y="39"/>
                      <a:pt x="30" y="16"/>
                      <a:pt x="24" y="13"/>
                    </a:cubicBezTo>
                    <a:cubicBezTo>
                      <a:pt x="18" y="9"/>
                      <a:pt x="10" y="0"/>
                      <a:pt x="5" y="4"/>
                    </a:cubicBezTo>
                    <a:close/>
                  </a:path>
                </a:pathLst>
              </a:custGeom>
              <a:solidFill>
                <a:srgbClr val="BF4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1220"/>
              <p:cNvSpPr/>
              <p:nvPr/>
            </p:nvSpPr>
            <p:spPr bwMode="auto">
              <a:xfrm>
                <a:off x="4762500" y="1535332"/>
                <a:ext cx="314325" cy="341313"/>
              </a:xfrm>
              <a:custGeom>
                <a:avLst/>
                <a:gdLst>
                  <a:gd name="T0" fmla="*/ 6 w 116"/>
                  <a:gd name="T1" fmla="*/ 16 h 126"/>
                  <a:gd name="T2" fmla="*/ 4 w 116"/>
                  <a:gd name="T3" fmla="*/ 34 h 126"/>
                  <a:gd name="T4" fmla="*/ 114 w 116"/>
                  <a:gd name="T5" fmla="*/ 121 h 126"/>
                  <a:gd name="T6" fmla="*/ 19 w 116"/>
                  <a:gd name="T7" fmla="*/ 1 h 126"/>
                  <a:gd name="T8" fmla="*/ 6 w 116"/>
                  <a:gd name="T9" fmla="*/ 1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26">
                    <a:moveTo>
                      <a:pt x="6" y="16"/>
                    </a:moveTo>
                    <a:cubicBezTo>
                      <a:pt x="3" y="22"/>
                      <a:pt x="0" y="28"/>
                      <a:pt x="4" y="34"/>
                    </a:cubicBezTo>
                    <a:cubicBezTo>
                      <a:pt x="13" y="50"/>
                      <a:pt x="111" y="126"/>
                      <a:pt x="114" y="121"/>
                    </a:cubicBezTo>
                    <a:cubicBezTo>
                      <a:pt x="116" y="117"/>
                      <a:pt x="24" y="2"/>
                      <a:pt x="19" y="1"/>
                    </a:cubicBezTo>
                    <a:cubicBezTo>
                      <a:pt x="13" y="0"/>
                      <a:pt x="11" y="8"/>
                      <a:pt x="6" y="16"/>
                    </a:cubicBezTo>
                    <a:close/>
                  </a:path>
                </a:pathLst>
              </a:custGeom>
              <a:solidFill>
                <a:srgbClr val="EC6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1221"/>
              <p:cNvSpPr/>
              <p:nvPr/>
            </p:nvSpPr>
            <p:spPr bwMode="auto">
              <a:xfrm>
                <a:off x="4718050" y="1735357"/>
                <a:ext cx="331788" cy="217488"/>
              </a:xfrm>
              <a:custGeom>
                <a:avLst/>
                <a:gdLst>
                  <a:gd name="T0" fmla="*/ 6 w 122"/>
                  <a:gd name="T1" fmla="*/ 2 h 80"/>
                  <a:gd name="T2" fmla="*/ 4 w 122"/>
                  <a:gd name="T3" fmla="*/ 34 h 80"/>
                  <a:gd name="T4" fmla="*/ 118 w 122"/>
                  <a:gd name="T5" fmla="*/ 80 h 80"/>
                  <a:gd name="T6" fmla="*/ 117 w 122"/>
                  <a:gd name="T7" fmla="*/ 75 h 80"/>
                  <a:gd name="T8" fmla="*/ 6 w 122"/>
                  <a:gd name="T9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80">
                    <a:moveTo>
                      <a:pt x="6" y="2"/>
                    </a:moveTo>
                    <a:cubicBezTo>
                      <a:pt x="2" y="5"/>
                      <a:pt x="0" y="23"/>
                      <a:pt x="4" y="34"/>
                    </a:cubicBezTo>
                    <a:cubicBezTo>
                      <a:pt x="9" y="45"/>
                      <a:pt x="115" y="80"/>
                      <a:pt x="118" y="80"/>
                    </a:cubicBezTo>
                    <a:cubicBezTo>
                      <a:pt x="122" y="80"/>
                      <a:pt x="120" y="77"/>
                      <a:pt x="117" y="75"/>
                    </a:cubicBezTo>
                    <a:cubicBezTo>
                      <a:pt x="117" y="75"/>
                      <a:pt x="10" y="0"/>
                      <a:pt x="6" y="2"/>
                    </a:cubicBezTo>
                    <a:close/>
                  </a:path>
                </a:pathLst>
              </a:custGeom>
              <a:solidFill>
                <a:srgbClr val="EC6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1222"/>
              <p:cNvSpPr/>
              <p:nvPr/>
            </p:nvSpPr>
            <p:spPr bwMode="auto">
              <a:xfrm>
                <a:off x="5237163" y="1359120"/>
                <a:ext cx="111125" cy="428625"/>
              </a:xfrm>
              <a:custGeom>
                <a:avLst/>
                <a:gdLst>
                  <a:gd name="T0" fmla="*/ 23 w 41"/>
                  <a:gd name="T1" fmla="*/ 7 h 158"/>
                  <a:gd name="T2" fmla="*/ 4 w 41"/>
                  <a:gd name="T3" fmla="*/ 4 h 158"/>
                  <a:gd name="T4" fmla="*/ 14 w 41"/>
                  <a:gd name="T5" fmla="*/ 157 h 158"/>
                  <a:gd name="T6" fmla="*/ 37 w 41"/>
                  <a:gd name="T7" fmla="*/ 19 h 158"/>
                  <a:gd name="T8" fmla="*/ 23 w 41"/>
                  <a:gd name="T9" fmla="*/ 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58">
                    <a:moveTo>
                      <a:pt x="23" y="7"/>
                    </a:moveTo>
                    <a:cubicBezTo>
                      <a:pt x="14" y="4"/>
                      <a:pt x="7" y="0"/>
                      <a:pt x="4" y="4"/>
                    </a:cubicBezTo>
                    <a:cubicBezTo>
                      <a:pt x="0" y="9"/>
                      <a:pt x="9" y="155"/>
                      <a:pt x="14" y="157"/>
                    </a:cubicBezTo>
                    <a:cubicBezTo>
                      <a:pt x="19" y="158"/>
                      <a:pt x="41" y="36"/>
                      <a:pt x="37" y="19"/>
                    </a:cubicBezTo>
                    <a:cubicBezTo>
                      <a:pt x="36" y="11"/>
                      <a:pt x="29" y="9"/>
                      <a:pt x="23" y="7"/>
                    </a:cubicBezTo>
                    <a:close/>
                  </a:path>
                </a:pathLst>
              </a:custGeom>
              <a:solidFill>
                <a:srgbClr val="EC6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1223"/>
              <p:cNvSpPr/>
              <p:nvPr/>
            </p:nvSpPr>
            <p:spPr bwMode="auto">
              <a:xfrm>
                <a:off x="5351463" y="1467070"/>
                <a:ext cx="161925" cy="368300"/>
              </a:xfrm>
              <a:custGeom>
                <a:avLst/>
                <a:gdLst>
                  <a:gd name="T0" fmla="*/ 33 w 60"/>
                  <a:gd name="T1" fmla="*/ 0 h 136"/>
                  <a:gd name="T2" fmla="*/ 1 w 60"/>
                  <a:gd name="T3" fmla="*/ 129 h 136"/>
                  <a:gd name="T4" fmla="*/ 3 w 60"/>
                  <a:gd name="T5" fmla="*/ 133 h 136"/>
                  <a:gd name="T6" fmla="*/ 56 w 60"/>
                  <a:gd name="T7" fmla="*/ 23 h 136"/>
                  <a:gd name="T8" fmla="*/ 33 w 60"/>
                  <a:gd name="T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36">
                    <a:moveTo>
                      <a:pt x="33" y="0"/>
                    </a:moveTo>
                    <a:cubicBezTo>
                      <a:pt x="29" y="1"/>
                      <a:pt x="1" y="129"/>
                      <a:pt x="1" y="129"/>
                    </a:cubicBezTo>
                    <a:cubicBezTo>
                      <a:pt x="0" y="132"/>
                      <a:pt x="0" y="136"/>
                      <a:pt x="3" y="133"/>
                    </a:cubicBezTo>
                    <a:cubicBezTo>
                      <a:pt x="6" y="131"/>
                      <a:pt x="60" y="34"/>
                      <a:pt x="56" y="23"/>
                    </a:cubicBezTo>
                    <a:cubicBezTo>
                      <a:pt x="52" y="12"/>
                      <a:pt x="38" y="0"/>
                      <a:pt x="33" y="0"/>
                    </a:cubicBezTo>
                    <a:close/>
                  </a:path>
                </a:pathLst>
              </a:custGeom>
              <a:solidFill>
                <a:srgbClr val="EC6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1224"/>
              <p:cNvSpPr/>
              <p:nvPr/>
            </p:nvSpPr>
            <p:spPr bwMode="auto">
              <a:xfrm>
                <a:off x="4938713" y="1359120"/>
                <a:ext cx="246063" cy="474663"/>
              </a:xfrm>
              <a:custGeom>
                <a:avLst/>
                <a:gdLst>
                  <a:gd name="T0" fmla="*/ 21 w 91"/>
                  <a:gd name="T1" fmla="*/ 11 h 175"/>
                  <a:gd name="T2" fmla="*/ 87 w 91"/>
                  <a:gd name="T3" fmla="*/ 174 h 175"/>
                  <a:gd name="T4" fmla="*/ 57 w 91"/>
                  <a:gd name="T5" fmla="*/ 6 h 175"/>
                  <a:gd name="T6" fmla="*/ 21 w 91"/>
                  <a:gd name="T7" fmla="*/ 11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175">
                    <a:moveTo>
                      <a:pt x="21" y="11"/>
                    </a:moveTo>
                    <a:cubicBezTo>
                      <a:pt x="0" y="22"/>
                      <a:pt x="83" y="172"/>
                      <a:pt x="87" y="174"/>
                    </a:cubicBezTo>
                    <a:cubicBezTo>
                      <a:pt x="91" y="175"/>
                      <a:pt x="76" y="29"/>
                      <a:pt x="57" y="6"/>
                    </a:cubicBezTo>
                    <a:cubicBezTo>
                      <a:pt x="57" y="6"/>
                      <a:pt x="42" y="0"/>
                      <a:pt x="21" y="11"/>
                    </a:cubicBezTo>
                    <a:close/>
                  </a:path>
                </a:pathLst>
              </a:custGeom>
              <a:solidFill>
                <a:srgbClr val="EC6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1225"/>
              <p:cNvSpPr/>
              <p:nvPr/>
            </p:nvSpPr>
            <p:spPr bwMode="auto">
              <a:xfrm>
                <a:off x="5035550" y="1398807"/>
                <a:ext cx="26988" cy="26988"/>
              </a:xfrm>
              <a:custGeom>
                <a:avLst/>
                <a:gdLst>
                  <a:gd name="T0" fmla="*/ 4 w 10"/>
                  <a:gd name="T1" fmla="*/ 1 h 10"/>
                  <a:gd name="T2" fmla="*/ 1 w 10"/>
                  <a:gd name="T3" fmla="*/ 6 h 10"/>
                  <a:gd name="T4" fmla="*/ 7 w 10"/>
                  <a:gd name="T5" fmla="*/ 9 h 10"/>
                  <a:gd name="T6" fmla="*/ 9 w 10"/>
                  <a:gd name="T7" fmla="*/ 3 h 10"/>
                  <a:gd name="T8" fmla="*/ 4 w 1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4" y="1"/>
                    </a:moveTo>
                    <a:cubicBezTo>
                      <a:pt x="2" y="1"/>
                      <a:pt x="0" y="4"/>
                      <a:pt x="1" y="6"/>
                    </a:cubicBezTo>
                    <a:cubicBezTo>
                      <a:pt x="2" y="8"/>
                      <a:pt x="5" y="10"/>
                      <a:pt x="7" y="9"/>
                    </a:cubicBezTo>
                    <a:cubicBezTo>
                      <a:pt x="9" y="8"/>
                      <a:pt x="10" y="5"/>
                      <a:pt x="9" y="3"/>
                    </a:cubicBezTo>
                    <a:cubicBezTo>
                      <a:pt x="8" y="1"/>
                      <a:pt x="6" y="0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1226"/>
              <p:cNvSpPr/>
              <p:nvPr/>
            </p:nvSpPr>
            <p:spPr bwMode="auto">
              <a:xfrm>
                <a:off x="5072063" y="1436907"/>
                <a:ext cx="12700" cy="14288"/>
              </a:xfrm>
              <a:custGeom>
                <a:avLst/>
                <a:gdLst>
                  <a:gd name="T0" fmla="*/ 2 w 5"/>
                  <a:gd name="T1" fmla="*/ 0 h 5"/>
                  <a:gd name="T2" fmla="*/ 1 w 5"/>
                  <a:gd name="T3" fmla="*/ 3 h 5"/>
                  <a:gd name="T4" fmla="*/ 4 w 5"/>
                  <a:gd name="T5" fmla="*/ 4 h 5"/>
                  <a:gd name="T6" fmla="*/ 5 w 5"/>
                  <a:gd name="T7" fmla="*/ 1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1" y="0"/>
                      <a:pt x="0" y="2"/>
                      <a:pt x="1" y="3"/>
                    </a:cubicBezTo>
                    <a:cubicBezTo>
                      <a:pt x="1" y="4"/>
                      <a:pt x="2" y="5"/>
                      <a:pt x="4" y="4"/>
                    </a:cubicBezTo>
                    <a:cubicBezTo>
                      <a:pt x="5" y="4"/>
                      <a:pt x="5" y="2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1227"/>
              <p:cNvSpPr/>
              <p:nvPr/>
            </p:nvSpPr>
            <p:spPr bwMode="auto">
              <a:xfrm>
                <a:off x="5475288" y="916207"/>
                <a:ext cx="557213" cy="360363"/>
              </a:xfrm>
              <a:custGeom>
                <a:avLst/>
                <a:gdLst>
                  <a:gd name="T0" fmla="*/ 165 w 205"/>
                  <a:gd name="T1" fmla="*/ 34 h 133"/>
                  <a:gd name="T2" fmla="*/ 102 w 205"/>
                  <a:gd name="T3" fmla="*/ 44 h 133"/>
                  <a:gd name="T4" fmla="*/ 34 w 205"/>
                  <a:gd name="T5" fmla="*/ 39 h 133"/>
                  <a:gd name="T6" fmla="*/ 107 w 205"/>
                  <a:gd name="T7" fmla="*/ 133 h 133"/>
                  <a:gd name="T8" fmla="*/ 165 w 205"/>
                  <a:gd name="T9" fmla="*/ 3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133">
                    <a:moveTo>
                      <a:pt x="165" y="34"/>
                    </a:moveTo>
                    <a:cubicBezTo>
                      <a:pt x="138" y="11"/>
                      <a:pt x="102" y="44"/>
                      <a:pt x="102" y="44"/>
                    </a:cubicBezTo>
                    <a:cubicBezTo>
                      <a:pt x="102" y="44"/>
                      <a:pt x="67" y="0"/>
                      <a:pt x="34" y="39"/>
                    </a:cubicBezTo>
                    <a:cubicBezTo>
                      <a:pt x="0" y="77"/>
                      <a:pt x="107" y="133"/>
                      <a:pt x="107" y="133"/>
                    </a:cubicBezTo>
                    <a:cubicBezTo>
                      <a:pt x="107" y="133"/>
                      <a:pt x="205" y="68"/>
                      <a:pt x="165" y="34"/>
                    </a:cubicBezTo>
                    <a:close/>
                  </a:path>
                </a:pathLst>
              </a:custGeom>
              <a:solidFill>
                <a:srgbClr val="D843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217586" y="3026311"/>
              <a:ext cx="1936688" cy="809535"/>
              <a:chOff x="463462" y="246336"/>
              <a:chExt cx="2509967" cy="1032294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462" y="296814"/>
                <a:ext cx="988376" cy="981816"/>
              </a:xfrm>
              <a:prstGeom prst="rect">
                <a:avLst/>
              </a:prstGeom>
            </p:spPr>
          </p:pic>
          <p:sp>
            <p:nvSpPr>
              <p:cNvPr id="12" name="文本框 958"/>
              <p:cNvSpPr txBox="1"/>
              <p:nvPr/>
            </p:nvSpPr>
            <p:spPr>
              <a:xfrm>
                <a:off x="1521356" y="246336"/>
                <a:ext cx="1452073" cy="454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bg1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熊猫办公</a:t>
                </a:r>
              </a:p>
            </p:txBody>
          </p:sp>
        </p:grpSp>
      </p:grpSp>
      <p:sp>
        <p:nvSpPr>
          <p:cNvPr id="5" name="文本框 16"/>
          <p:cNvSpPr txBox="1"/>
          <p:nvPr/>
        </p:nvSpPr>
        <p:spPr>
          <a:xfrm>
            <a:off x="7468286" y="4176601"/>
            <a:ext cx="364840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00" b="1" dirty="0">
                <a:solidFill>
                  <a:srgbClr val="005666"/>
                </a:solidFill>
              </a:rPr>
              <a:t>ADD TITLE HERE</a:t>
            </a:r>
            <a:endParaRPr lang="zh-CN" altLang="en-US" sz="3400" b="1" dirty="0">
              <a:solidFill>
                <a:srgbClr val="005666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68285" y="4810866"/>
            <a:ext cx="3264363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35" dirty="0">
                <a:solidFill>
                  <a:srgbClr val="005666"/>
                </a:solidFill>
              </a:rPr>
              <a:t>A designer can use default text to simulate what text would look like. </a:t>
            </a:r>
            <a:endParaRPr lang="en-US" altLang="zh-CN" sz="1335" dirty="0">
              <a:solidFill>
                <a:srgbClr val="005666"/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411004" y="1241303"/>
            <a:ext cx="355239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0" b="1" dirty="0">
                <a:solidFill>
                  <a:srgbClr val="005666"/>
                </a:solidFill>
              </a:rPr>
              <a:t>02</a:t>
            </a:r>
            <a:endParaRPr lang="zh-CN" altLang="en-US" sz="23000" b="1" dirty="0">
              <a:solidFill>
                <a:srgbClr val="005666"/>
              </a:solidFill>
            </a:endParaRPr>
          </a:p>
        </p:txBody>
      </p:sp>
      <p:grpSp>
        <p:nvGrpSpPr>
          <p:cNvPr id="160" name="组合 159"/>
          <p:cNvGrpSpPr/>
          <p:nvPr/>
        </p:nvGrpSpPr>
        <p:grpSpPr>
          <a:xfrm>
            <a:off x="6226887" y="3727474"/>
            <a:ext cx="1240597" cy="816062"/>
            <a:chOff x="2974047" y="3601599"/>
            <a:chExt cx="1888934" cy="1275831"/>
          </a:xfrm>
        </p:grpSpPr>
        <p:sp>
          <p:nvSpPr>
            <p:cNvPr id="161" name="Freeform 1936"/>
            <p:cNvSpPr/>
            <p:nvPr/>
          </p:nvSpPr>
          <p:spPr bwMode="auto">
            <a:xfrm>
              <a:off x="3222682" y="3601599"/>
              <a:ext cx="1509077" cy="1275831"/>
            </a:xfrm>
            <a:custGeom>
              <a:avLst/>
              <a:gdLst>
                <a:gd name="T0" fmla="*/ 189 w 224"/>
                <a:gd name="T1" fmla="*/ 105 h 202"/>
                <a:gd name="T2" fmla="*/ 149 w 224"/>
                <a:gd name="T3" fmla="*/ 54 h 202"/>
                <a:gd name="T4" fmla="*/ 102 w 224"/>
                <a:gd name="T5" fmla="*/ 20 h 202"/>
                <a:gd name="T6" fmla="*/ 52 w 224"/>
                <a:gd name="T7" fmla="*/ 11 h 202"/>
                <a:gd name="T8" fmla="*/ 27 w 224"/>
                <a:gd name="T9" fmla="*/ 60 h 202"/>
                <a:gd name="T10" fmla="*/ 8 w 224"/>
                <a:gd name="T11" fmla="*/ 98 h 202"/>
                <a:gd name="T12" fmla="*/ 7 w 224"/>
                <a:gd name="T13" fmla="*/ 157 h 202"/>
                <a:gd name="T14" fmla="*/ 47 w 224"/>
                <a:gd name="T15" fmla="*/ 183 h 202"/>
                <a:gd name="T16" fmla="*/ 70 w 224"/>
                <a:gd name="T17" fmla="*/ 184 h 202"/>
                <a:gd name="T18" fmla="*/ 134 w 224"/>
                <a:gd name="T19" fmla="*/ 194 h 202"/>
                <a:gd name="T20" fmla="*/ 160 w 224"/>
                <a:gd name="T21" fmla="*/ 188 h 202"/>
                <a:gd name="T22" fmla="*/ 200 w 224"/>
                <a:gd name="T23" fmla="*/ 196 h 202"/>
                <a:gd name="T24" fmla="*/ 219 w 224"/>
                <a:gd name="T25" fmla="*/ 195 h 202"/>
                <a:gd name="T26" fmla="*/ 216 w 224"/>
                <a:gd name="T27" fmla="*/ 184 h 202"/>
                <a:gd name="T28" fmla="*/ 190 w 224"/>
                <a:gd name="T29" fmla="*/ 155 h 202"/>
                <a:gd name="T30" fmla="*/ 189 w 224"/>
                <a:gd name="T31" fmla="*/ 10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4" h="202">
                  <a:moveTo>
                    <a:pt x="189" y="105"/>
                  </a:moveTo>
                  <a:cubicBezTo>
                    <a:pt x="184" y="85"/>
                    <a:pt x="160" y="66"/>
                    <a:pt x="149" y="54"/>
                  </a:cubicBezTo>
                  <a:cubicBezTo>
                    <a:pt x="139" y="42"/>
                    <a:pt x="109" y="26"/>
                    <a:pt x="102" y="20"/>
                  </a:cubicBezTo>
                  <a:cubicBezTo>
                    <a:pt x="95" y="15"/>
                    <a:pt x="68" y="0"/>
                    <a:pt x="52" y="11"/>
                  </a:cubicBezTo>
                  <a:cubicBezTo>
                    <a:pt x="35" y="22"/>
                    <a:pt x="29" y="50"/>
                    <a:pt x="27" y="60"/>
                  </a:cubicBezTo>
                  <a:cubicBezTo>
                    <a:pt x="25" y="73"/>
                    <a:pt x="14" y="88"/>
                    <a:pt x="8" y="98"/>
                  </a:cubicBezTo>
                  <a:cubicBezTo>
                    <a:pt x="2" y="107"/>
                    <a:pt x="0" y="140"/>
                    <a:pt x="7" y="157"/>
                  </a:cubicBezTo>
                  <a:cubicBezTo>
                    <a:pt x="14" y="174"/>
                    <a:pt x="36" y="182"/>
                    <a:pt x="47" y="183"/>
                  </a:cubicBezTo>
                  <a:cubicBezTo>
                    <a:pt x="59" y="184"/>
                    <a:pt x="54" y="183"/>
                    <a:pt x="70" y="184"/>
                  </a:cubicBezTo>
                  <a:cubicBezTo>
                    <a:pt x="85" y="186"/>
                    <a:pt x="115" y="197"/>
                    <a:pt x="134" y="194"/>
                  </a:cubicBezTo>
                  <a:cubicBezTo>
                    <a:pt x="152" y="192"/>
                    <a:pt x="151" y="188"/>
                    <a:pt x="160" y="188"/>
                  </a:cubicBezTo>
                  <a:cubicBezTo>
                    <a:pt x="170" y="188"/>
                    <a:pt x="192" y="193"/>
                    <a:pt x="200" y="196"/>
                  </a:cubicBezTo>
                  <a:cubicBezTo>
                    <a:pt x="209" y="199"/>
                    <a:pt x="219" y="202"/>
                    <a:pt x="219" y="195"/>
                  </a:cubicBezTo>
                  <a:cubicBezTo>
                    <a:pt x="219" y="195"/>
                    <a:pt x="224" y="188"/>
                    <a:pt x="216" y="184"/>
                  </a:cubicBezTo>
                  <a:cubicBezTo>
                    <a:pt x="200" y="177"/>
                    <a:pt x="194" y="169"/>
                    <a:pt x="190" y="155"/>
                  </a:cubicBezTo>
                  <a:cubicBezTo>
                    <a:pt x="187" y="141"/>
                    <a:pt x="193" y="124"/>
                    <a:pt x="189" y="105"/>
                  </a:cubicBezTo>
                  <a:close/>
                </a:path>
              </a:pathLst>
            </a:custGeom>
            <a:solidFill>
              <a:srgbClr val="002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937"/>
            <p:cNvSpPr/>
            <p:nvPr/>
          </p:nvSpPr>
          <p:spPr bwMode="auto">
            <a:xfrm>
              <a:off x="3274480" y="3734364"/>
              <a:ext cx="797705" cy="987637"/>
            </a:xfrm>
            <a:custGeom>
              <a:avLst/>
              <a:gdLst>
                <a:gd name="T0" fmla="*/ 37 w 118"/>
                <a:gd name="T1" fmla="*/ 21 h 156"/>
                <a:gd name="T2" fmla="*/ 18 w 118"/>
                <a:gd name="T3" fmla="*/ 54 h 156"/>
                <a:gd name="T4" fmla="*/ 9 w 118"/>
                <a:gd name="T5" fmla="*/ 79 h 156"/>
                <a:gd name="T6" fmla="*/ 13 w 118"/>
                <a:gd name="T7" fmla="*/ 135 h 156"/>
                <a:gd name="T8" fmla="*/ 62 w 118"/>
                <a:gd name="T9" fmla="*/ 154 h 156"/>
                <a:gd name="T10" fmla="*/ 118 w 118"/>
                <a:gd name="T11" fmla="*/ 66 h 156"/>
                <a:gd name="T12" fmla="*/ 102 w 118"/>
                <a:gd name="T13" fmla="*/ 12 h 156"/>
                <a:gd name="T14" fmla="*/ 80 w 118"/>
                <a:gd name="T15" fmla="*/ 2 h 156"/>
                <a:gd name="T16" fmla="*/ 37 w 118"/>
                <a:gd name="T17" fmla="*/ 2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56">
                  <a:moveTo>
                    <a:pt x="37" y="21"/>
                  </a:moveTo>
                  <a:cubicBezTo>
                    <a:pt x="27" y="35"/>
                    <a:pt x="18" y="45"/>
                    <a:pt x="18" y="54"/>
                  </a:cubicBezTo>
                  <a:cubicBezTo>
                    <a:pt x="18" y="63"/>
                    <a:pt x="12" y="68"/>
                    <a:pt x="9" y="79"/>
                  </a:cubicBezTo>
                  <a:cubicBezTo>
                    <a:pt x="6" y="91"/>
                    <a:pt x="0" y="123"/>
                    <a:pt x="13" y="135"/>
                  </a:cubicBezTo>
                  <a:cubicBezTo>
                    <a:pt x="25" y="147"/>
                    <a:pt x="40" y="153"/>
                    <a:pt x="62" y="154"/>
                  </a:cubicBezTo>
                  <a:cubicBezTo>
                    <a:pt x="85" y="156"/>
                    <a:pt x="118" y="66"/>
                    <a:pt x="118" y="66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2"/>
                    <a:pt x="92" y="3"/>
                    <a:pt x="80" y="2"/>
                  </a:cubicBezTo>
                  <a:cubicBezTo>
                    <a:pt x="68" y="0"/>
                    <a:pt x="48" y="6"/>
                    <a:pt x="37" y="21"/>
                  </a:cubicBezTo>
                  <a:close/>
                </a:path>
              </a:pathLst>
            </a:custGeom>
            <a:solidFill>
              <a:srgbClr val="005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38"/>
            <p:cNvSpPr/>
            <p:nvPr/>
          </p:nvSpPr>
          <p:spPr bwMode="auto">
            <a:xfrm>
              <a:off x="2974047" y="3695506"/>
              <a:ext cx="1757712" cy="1168973"/>
            </a:xfrm>
            <a:custGeom>
              <a:avLst/>
              <a:gdLst>
                <a:gd name="T0" fmla="*/ 227 w 261"/>
                <a:gd name="T1" fmla="*/ 82 h 185"/>
                <a:gd name="T2" fmla="*/ 167 w 261"/>
                <a:gd name="T3" fmla="*/ 23 h 185"/>
                <a:gd name="T4" fmla="*/ 136 w 261"/>
                <a:gd name="T5" fmla="*/ 13 h 185"/>
                <a:gd name="T6" fmla="*/ 97 w 261"/>
                <a:gd name="T7" fmla="*/ 48 h 185"/>
                <a:gd name="T8" fmla="*/ 78 w 261"/>
                <a:gd name="T9" fmla="*/ 63 h 185"/>
                <a:gd name="T10" fmla="*/ 65 w 261"/>
                <a:gd name="T11" fmla="*/ 57 h 185"/>
                <a:gd name="T12" fmla="*/ 56 w 261"/>
                <a:gd name="T13" fmla="*/ 38 h 185"/>
                <a:gd name="T14" fmla="*/ 33 w 261"/>
                <a:gd name="T15" fmla="*/ 4 h 185"/>
                <a:gd name="T16" fmla="*/ 20 w 261"/>
                <a:gd name="T17" fmla="*/ 15 h 185"/>
                <a:gd name="T18" fmla="*/ 11 w 261"/>
                <a:gd name="T19" fmla="*/ 45 h 185"/>
                <a:gd name="T20" fmla="*/ 4 w 261"/>
                <a:gd name="T21" fmla="*/ 68 h 185"/>
                <a:gd name="T22" fmla="*/ 22 w 261"/>
                <a:gd name="T23" fmla="*/ 75 h 185"/>
                <a:gd name="T24" fmla="*/ 49 w 261"/>
                <a:gd name="T25" fmla="*/ 67 h 185"/>
                <a:gd name="T26" fmla="*/ 70 w 261"/>
                <a:gd name="T27" fmla="*/ 72 h 185"/>
                <a:gd name="T28" fmla="*/ 79 w 261"/>
                <a:gd name="T29" fmla="*/ 112 h 185"/>
                <a:gd name="T30" fmla="*/ 92 w 261"/>
                <a:gd name="T31" fmla="*/ 154 h 185"/>
                <a:gd name="T32" fmla="*/ 152 w 261"/>
                <a:gd name="T33" fmla="*/ 176 h 185"/>
                <a:gd name="T34" fmla="*/ 185 w 261"/>
                <a:gd name="T35" fmla="*/ 172 h 185"/>
                <a:gd name="T36" fmla="*/ 219 w 261"/>
                <a:gd name="T37" fmla="*/ 167 h 185"/>
                <a:gd name="T38" fmla="*/ 258 w 261"/>
                <a:gd name="T39" fmla="*/ 178 h 185"/>
                <a:gd name="T40" fmla="*/ 248 w 261"/>
                <a:gd name="T41" fmla="*/ 164 h 185"/>
                <a:gd name="T42" fmla="*/ 229 w 261"/>
                <a:gd name="T43" fmla="*/ 133 h 185"/>
                <a:gd name="T44" fmla="*/ 227 w 261"/>
                <a:gd name="T45" fmla="*/ 8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185">
                  <a:moveTo>
                    <a:pt x="227" y="82"/>
                  </a:moveTo>
                  <a:cubicBezTo>
                    <a:pt x="222" y="71"/>
                    <a:pt x="184" y="32"/>
                    <a:pt x="167" y="23"/>
                  </a:cubicBezTo>
                  <a:cubicBezTo>
                    <a:pt x="149" y="14"/>
                    <a:pt x="141" y="8"/>
                    <a:pt x="136" y="13"/>
                  </a:cubicBezTo>
                  <a:cubicBezTo>
                    <a:pt x="130" y="17"/>
                    <a:pt x="107" y="37"/>
                    <a:pt x="97" y="48"/>
                  </a:cubicBezTo>
                  <a:cubicBezTo>
                    <a:pt x="87" y="59"/>
                    <a:pt x="81" y="64"/>
                    <a:pt x="78" y="63"/>
                  </a:cubicBezTo>
                  <a:cubicBezTo>
                    <a:pt x="78" y="63"/>
                    <a:pt x="69" y="61"/>
                    <a:pt x="65" y="57"/>
                  </a:cubicBezTo>
                  <a:cubicBezTo>
                    <a:pt x="61" y="54"/>
                    <a:pt x="59" y="48"/>
                    <a:pt x="56" y="38"/>
                  </a:cubicBezTo>
                  <a:cubicBezTo>
                    <a:pt x="52" y="26"/>
                    <a:pt x="40" y="9"/>
                    <a:pt x="33" y="4"/>
                  </a:cubicBezTo>
                  <a:cubicBezTo>
                    <a:pt x="27" y="0"/>
                    <a:pt x="22" y="6"/>
                    <a:pt x="20" y="15"/>
                  </a:cubicBezTo>
                  <a:cubicBezTo>
                    <a:pt x="18" y="24"/>
                    <a:pt x="14" y="35"/>
                    <a:pt x="11" y="45"/>
                  </a:cubicBezTo>
                  <a:cubicBezTo>
                    <a:pt x="8" y="54"/>
                    <a:pt x="0" y="63"/>
                    <a:pt x="4" y="68"/>
                  </a:cubicBezTo>
                  <a:cubicBezTo>
                    <a:pt x="7" y="72"/>
                    <a:pt x="14" y="75"/>
                    <a:pt x="22" y="75"/>
                  </a:cubicBezTo>
                  <a:cubicBezTo>
                    <a:pt x="30" y="75"/>
                    <a:pt x="44" y="66"/>
                    <a:pt x="49" y="67"/>
                  </a:cubicBezTo>
                  <a:cubicBezTo>
                    <a:pt x="54" y="68"/>
                    <a:pt x="65" y="64"/>
                    <a:pt x="70" y="72"/>
                  </a:cubicBezTo>
                  <a:cubicBezTo>
                    <a:pt x="75" y="80"/>
                    <a:pt x="79" y="98"/>
                    <a:pt x="79" y="112"/>
                  </a:cubicBezTo>
                  <a:cubicBezTo>
                    <a:pt x="79" y="126"/>
                    <a:pt x="85" y="149"/>
                    <a:pt x="92" y="154"/>
                  </a:cubicBezTo>
                  <a:cubicBezTo>
                    <a:pt x="99" y="158"/>
                    <a:pt x="129" y="171"/>
                    <a:pt x="152" y="176"/>
                  </a:cubicBezTo>
                  <a:cubicBezTo>
                    <a:pt x="175" y="180"/>
                    <a:pt x="178" y="175"/>
                    <a:pt x="185" y="172"/>
                  </a:cubicBezTo>
                  <a:cubicBezTo>
                    <a:pt x="192" y="169"/>
                    <a:pt x="203" y="162"/>
                    <a:pt x="219" y="167"/>
                  </a:cubicBezTo>
                  <a:cubicBezTo>
                    <a:pt x="235" y="171"/>
                    <a:pt x="255" y="185"/>
                    <a:pt x="258" y="178"/>
                  </a:cubicBezTo>
                  <a:cubicBezTo>
                    <a:pt x="261" y="171"/>
                    <a:pt x="256" y="169"/>
                    <a:pt x="248" y="164"/>
                  </a:cubicBezTo>
                  <a:cubicBezTo>
                    <a:pt x="241" y="160"/>
                    <a:pt x="230" y="157"/>
                    <a:pt x="229" y="133"/>
                  </a:cubicBezTo>
                  <a:cubicBezTo>
                    <a:pt x="228" y="109"/>
                    <a:pt x="232" y="93"/>
                    <a:pt x="227" y="82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39"/>
            <p:cNvSpPr/>
            <p:nvPr/>
          </p:nvSpPr>
          <p:spPr bwMode="auto">
            <a:xfrm>
              <a:off x="3018938" y="3740840"/>
              <a:ext cx="542163" cy="446865"/>
            </a:xfrm>
            <a:custGeom>
              <a:avLst/>
              <a:gdLst>
                <a:gd name="T0" fmla="*/ 77 w 80"/>
                <a:gd name="T1" fmla="*/ 60 h 71"/>
                <a:gd name="T2" fmla="*/ 70 w 80"/>
                <a:gd name="T3" fmla="*/ 58 h 71"/>
                <a:gd name="T4" fmla="*/ 68 w 80"/>
                <a:gd name="T5" fmla="*/ 57 h 71"/>
                <a:gd name="T6" fmla="*/ 45 w 80"/>
                <a:gd name="T7" fmla="*/ 39 h 71"/>
                <a:gd name="T8" fmla="*/ 23 w 80"/>
                <a:gd name="T9" fmla="*/ 2 h 71"/>
                <a:gd name="T10" fmla="*/ 22 w 80"/>
                <a:gd name="T11" fmla="*/ 6 h 71"/>
                <a:gd name="T12" fmla="*/ 17 w 80"/>
                <a:gd name="T13" fmla="*/ 10 h 71"/>
                <a:gd name="T14" fmla="*/ 18 w 80"/>
                <a:gd name="T15" fmla="*/ 16 h 71"/>
                <a:gd name="T16" fmla="*/ 15 w 80"/>
                <a:gd name="T17" fmla="*/ 18 h 71"/>
                <a:gd name="T18" fmla="*/ 15 w 80"/>
                <a:gd name="T19" fmla="*/ 24 h 71"/>
                <a:gd name="T20" fmla="*/ 12 w 80"/>
                <a:gd name="T21" fmla="*/ 28 h 71"/>
                <a:gd name="T22" fmla="*/ 13 w 80"/>
                <a:gd name="T23" fmla="*/ 32 h 71"/>
                <a:gd name="T24" fmla="*/ 10 w 80"/>
                <a:gd name="T25" fmla="*/ 35 h 71"/>
                <a:gd name="T26" fmla="*/ 10 w 80"/>
                <a:gd name="T27" fmla="*/ 40 h 71"/>
                <a:gd name="T28" fmla="*/ 8 w 80"/>
                <a:gd name="T29" fmla="*/ 43 h 71"/>
                <a:gd name="T30" fmla="*/ 7 w 80"/>
                <a:gd name="T31" fmla="*/ 49 h 71"/>
                <a:gd name="T32" fmla="*/ 7 w 80"/>
                <a:gd name="T33" fmla="*/ 54 h 71"/>
                <a:gd name="T34" fmla="*/ 4 w 80"/>
                <a:gd name="T35" fmla="*/ 62 h 71"/>
                <a:gd name="T36" fmla="*/ 12 w 80"/>
                <a:gd name="T37" fmla="*/ 64 h 71"/>
                <a:gd name="T38" fmla="*/ 26 w 80"/>
                <a:gd name="T39" fmla="*/ 62 h 71"/>
                <a:gd name="T40" fmla="*/ 43 w 80"/>
                <a:gd name="T41" fmla="*/ 56 h 71"/>
                <a:gd name="T42" fmla="*/ 64 w 80"/>
                <a:gd name="T43" fmla="*/ 63 h 71"/>
                <a:gd name="T44" fmla="*/ 71 w 80"/>
                <a:gd name="T45" fmla="*/ 70 h 71"/>
                <a:gd name="T46" fmla="*/ 69 w 80"/>
                <a:gd name="T47" fmla="*/ 66 h 71"/>
                <a:gd name="T48" fmla="*/ 75 w 80"/>
                <a:gd name="T49" fmla="*/ 67 h 71"/>
                <a:gd name="T50" fmla="*/ 73 w 80"/>
                <a:gd name="T51" fmla="*/ 62 h 71"/>
                <a:gd name="T52" fmla="*/ 77 w 80"/>
                <a:gd name="T5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71">
                  <a:moveTo>
                    <a:pt x="77" y="60"/>
                  </a:moveTo>
                  <a:cubicBezTo>
                    <a:pt x="75" y="58"/>
                    <a:pt x="72" y="59"/>
                    <a:pt x="70" y="58"/>
                  </a:cubicBezTo>
                  <a:cubicBezTo>
                    <a:pt x="69" y="57"/>
                    <a:pt x="68" y="57"/>
                    <a:pt x="68" y="57"/>
                  </a:cubicBezTo>
                  <a:cubicBezTo>
                    <a:pt x="68" y="57"/>
                    <a:pt x="51" y="52"/>
                    <a:pt x="45" y="39"/>
                  </a:cubicBezTo>
                  <a:cubicBezTo>
                    <a:pt x="39" y="26"/>
                    <a:pt x="24" y="0"/>
                    <a:pt x="23" y="2"/>
                  </a:cubicBezTo>
                  <a:cubicBezTo>
                    <a:pt x="21" y="4"/>
                    <a:pt x="22" y="3"/>
                    <a:pt x="22" y="6"/>
                  </a:cubicBezTo>
                  <a:cubicBezTo>
                    <a:pt x="22" y="8"/>
                    <a:pt x="17" y="8"/>
                    <a:pt x="17" y="10"/>
                  </a:cubicBezTo>
                  <a:cubicBezTo>
                    <a:pt x="18" y="13"/>
                    <a:pt x="20" y="14"/>
                    <a:pt x="18" y="16"/>
                  </a:cubicBezTo>
                  <a:cubicBezTo>
                    <a:pt x="17" y="18"/>
                    <a:pt x="14" y="16"/>
                    <a:pt x="15" y="18"/>
                  </a:cubicBezTo>
                  <a:cubicBezTo>
                    <a:pt x="15" y="21"/>
                    <a:pt x="15" y="21"/>
                    <a:pt x="15" y="24"/>
                  </a:cubicBezTo>
                  <a:cubicBezTo>
                    <a:pt x="14" y="27"/>
                    <a:pt x="13" y="25"/>
                    <a:pt x="12" y="28"/>
                  </a:cubicBezTo>
                  <a:cubicBezTo>
                    <a:pt x="11" y="30"/>
                    <a:pt x="11" y="30"/>
                    <a:pt x="13" y="32"/>
                  </a:cubicBezTo>
                  <a:cubicBezTo>
                    <a:pt x="15" y="35"/>
                    <a:pt x="11" y="33"/>
                    <a:pt x="10" y="35"/>
                  </a:cubicBezTo>
                  <a:cubicBezTo>
                    <a:pt x="9" y="38"/>
                    <a:pt x="8" y="38"/>
                    <a:pt x="10" y="40"/>
                  </a:cubicBezTo>
                  <a:cubicBezTo>
                    <a:pt x="12" y="42"/>
                    <a:pt x="10" y="42"/>
                    <a:pt x="8" y="43"/>
                  </a:cubicBezTo>
                  <a:cubicBezTo>
                    <a:pt x="6" y="45"/>
                    <a:pt x="6" y="48"/>
                    <a:pt x="7" y="49"/>
                  </a:cubicBezTo>
                  <a:cubicBezTo>
                    <a:pt x="8" y="50"/>
                    <a:pt x="0" y="53"/>
                    <a:pt x="7" y="54"/>
                  </a:cubicBezTo>
                  <a:cubicBezTo>
                    <a:pt x="15" y="55"/>
                    <a:pt x="2" y="59"/>
                    <a:pt x="4" y="62"/>
                  </a:cubicBezTo>
                  <a:cubicBezTo>
                    <a:pt x="7" y="65"/>
                    <a:pt x="9" y="66"/>
                    <a:pt x="12" y="64"/>
                  </a:cubicBezTo>
                  <a:cubicBezTo>
                    <a:pt x="16" y="63"/>
                    <a:pt x="22" y="65"/>
                    <a:pt x="26" y="62"/>
                  </a:cubicBezTo>
                  <a:cubicBezTo>
                    <a:pt x="31" y="59"/>
                    <a:pt x="36" y="55"/>
                    <a:pt x="43" y="56"/>
                  </a:cubicBezTo>
                  <a:cubicBezTo>
                    <a:pt x="50" y="56"/>
                    <a:pt x="61" y="59"/>
                    <a:pt x="64" y="63"/>
                  </a:cubicBezTo>
                  <a:cubicBezTo>
                    <a:pt x="68" y="67"/>
                    <a:pt x="71" y="71"/>
                    <a:pt x="71" y="70"/>
                  </a:cubicBezTo>
                  <a:cubicBezTo>
                    <a:pt x="71" y="68"/>
                    <a:pt x="67" y="65"/>
                    <a:pt x="69" y="66"/>
                  </a:cubicBezTo>
                  <a:cubicBezTo>
                    <a:pt x="71" y="66"/>
                    <a:pt x="74" y="67"/>
                    <a:pt x="75" y="67"/>
                  </a:cubicBezTo>
                  <a:cubicBezTo>
                    <a:pt x="75" y="66"/>
                    <a:pt x="71" y="62"/>
                    <a:pt x="73" y="62"/>
                  </a:cubicBezTo>
                  <a:cubicBezTo>
                    <a:pt x="74" y="62"/>
                    <a:pt x="80" y="61"/>
                    <a:pt x="77" y="60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940"/>
            <p:cNvSpPr/>
            <p:nvPr/>
          </p:nvSpPr>
          <p:spPr bwMode="auto">
            <a:xfrm>
              <a:off x="4186141" y="4310755"/>
              <a:ext cx="276261" cy="252576"/>
            </a:xfrm>
            <a:custGeom>
              <a:avLst/>
              <a:gdLst>
                <a:gd name="T0" fmla="*/ 23 w 41"/>
                <a:gd name="T1" fmla="*/ 1 h 40"/>
                <a:gd name="T2" fmla="*/ 15 w 41"/>
                <a:gd name="T3" fmla="*/ 33 h 40"/>
                <a:gd name="T4" fmla="*/ 41 w 41"/>
                <a:gd name="T5" fmla="*/ 21 h 40"/>
                <a:gd name="T6" fmla="*/ 23 w 41"/>
                <a:gd name="T7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40">
                  <a:moveTo>
                    <a:pt x="23" y="1"/>
                  </a:moveTo>
                  <a:cubicBezTo>
                    <a:pt x="6" y="2"/>
                    <a:pt x="0" y="25"/>
                    <a:pt x="15" y="33"/>
                  </a:cubicBezTo>
                  <a:cubicBezTo>
                    <a:pt x="28" y="40"/>
                    <a:pt x="40" y="28"/>
                    <a:pt x="41" y="21"/>
                  </a:cubicBezTo>
                  <a:cubicBezTo>
                    <a:pt x="41" y="13"/>
                    <a:pt x="39" y="0"/>
                    <a:pt x="23" y="1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941"/>
            <p:cNvSpPr/>
            <p:nvPr/>
          </p:nvSpPr>
          <p:spPr bwMode="auto">
            <a:xfrm>
              <a:off x="4213767" y="4333421"/>
              <a:ext cx="241728" cy="210481"/>
            </a:xfrm>
            <a:custGeom>
              <a:avLst/>
              <a:gdLst>
                <a:gd name="T0" fmla="*/ 23 w 36"/>
                <a:gd name="T1" fmla="*/ 1 h 33"/>
                <a:gd name="T2" fmla="*/ 9 w 36"/>
                <a:gd name="T3" fmla="*/ 24 h 33"/>
                <a:gd name="T4" fmla="*/ 34 w 36"/>
                <a:gd name="T5" fmla="*/ 14 h 33"/>
                <a:gd name="T6" fmla="*/ 23 w 36"/>
                <a:gd name="T7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3">
                  <a:moveTo>
                    <a:pt x="23" y="1"/>
                  </a:moveTo>
                  <a:cubicBezTo>
                    <a:pt x="12" y="0"/>
                    <a:pt x="0" y="9"/>
                    <a:pt x="9" y="24"/>
                  </a:cubicBezTo>
                  <a:cubicBezTo>
                    <a:pt x="15" y="33"/>
                    <a:pt x="36" y="28"/>
                    <a:pt x="34" y="14"/>
                  </a:cubicBezTo>
                  <a:cubicBezTo>
                    <a:pt x="34" y="14"/>
                    <a:pt x="34" y="2"/>
                    <a:pt x="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942"/>
            <p:cNvSpPr/>
            <p:nvPr/>
          </p:nvSpPr>
          <p:spPr bwMode="auto">
            <a:xfrm>
              <a:off x="4248300" y="4326945"/>
              <a:ext cx="189931" cy="178099"/>
            </a:xfrm>
            <a:custGeom>
              <a:avLst/>
              <a:gdLst>
                <a:gd name="T0" fmla="*/ 9 w 28"/>
                <a:gd name="T1" fmla="*/ 5 h 28"/>
                <a:gd name="T2" fmla="*/ 16 w 28"/>
                <a:gd name="T3" fmla="*/ 27 h 28"/>
                <a:gd name="T4" fmla="*/ 27 w 28"/>
                <a:gd name="T5" fmla="*/ 14 h 28"/>
                <a:gd name="T6" fmla="*/ 9 w 28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8">
                  <a:moveTo>
                    <a:pt x="9" y="5"/>
                  </a:moveTo>
                  <a:cubicBezTo>
                    <a:pt x="0" y="10"/>
                    <a:pt x="3" y="25"/>
                    <a:pt x="16" y="27"/>
                  </a:cubicBezTo>
                  <a:cubicBezTo>
                    <a:pt x="26" y="28"/>
                    <a:pt x="28" y="20"/>
                    <a:pt x="27" y="14"/>
                  </a:cubicBezTo>
                  <a:cubicBezTo>
                    <a:pt x="26" y="9"/>
                    <a:pt x="20" y="0"/>
                    <a:pt x="9" y="5"/>
                  </a:cubicBezTo>
                  <a:close/>
                </a:path>
              </a:pathLst>
            </a:custGeom>
            <a:solidFill>
              <a:srgbClr val="C2D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943"/>
            <p:cNvSpPr/>
            <p:nvPr/>
          </p:nvSpPr>
          <p:spPr bwMode="auto">
            <a:xfrm>
              <a:off x="4269020" y="4339897"/>
              <a:ext cx="155398" cy="145718"/>
            </a:xfrm>
            <a:custGeom>
              <a:avLst/>
              <a:gdLst>
                <a:gd name="T0" fmla="*/ 7 w 23"/>
                <a:gd name="T1" fmla="*/ 5 h 23"/>
                <a:gd name="T2" fmla="*/ 13 w 23"/>
                <a:gd name="T3" fmla="*/ 22 h 23"/>
                <a:gd name="T4" fmla="*/ 22 w 23"/>
                <a:gd name="T5" fmla="*/ 12 h 23"/>
                <a:gd name="T6" fmla="*/ 7 w 23"/>
                <a:gd name="T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3">
                  <a:moveTo>
                    <a:pt x="7" y="5"/>
                  </a:moveTo>
                  <a:cubicBezTo>
                    <a:pt x="0" y="9"/>
                    <a:pt x="2" y="21"/>
                    <a:pt x="13" y="22"/>
                  </a:cubicBezTo>
                  <a:cubicBezTo>
                    <a:pt x="21" y="23"/>
                    <a:pt x="23" y="16"/>
                    <a:pt x="22" y="12"/>
                  </a:cubicBezTo>
                  <a:cubicBezTo>
                    <a:pt x="21" y="7"/>
                    <a:pt x="14" y="0"/>
                    <a:pt x="7" y="5"/>
                  </a:cubicBezTo>
                  <a:close/>
                </a:path>
              </a:pathLst>
            </a:custGeom>
            <a:solidFill>
              <a:srgbClr val="005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944"/>
            <p:cNvSpPr/>
            <p:nvPr/>
          </p:nvSpPr>
          <p:spPr bwMode="auto">
            <a:xfrm>
              <a:off x="4448589" y="4498568"/>
              <a:ext cx="265902" cy="336768"/>
            </a:xfrm>
            <a:custGeom>
              <a:avLst/>
              <a:gdLst>
                <a:gd name="T0" fmla="*/ 16 w 39"/>
                <a:gd name="T1" fmla="*/ 29 h 53"/>
                <a:gd name="T2" fmla="*/ 10 w 39"/>
                <a:gd name="T3" fmla="*/ 5 h 53"/>
                <a:gd name="T4" fmla="*/ 5 w 39"/>
                <a:gd name="T5" fmla="*/ 25 h 53"/>
                <a:gd name="T6" fmla="*/ 29 w 39"/>
                <a:gd name="T7" fmla="*/ 47 h 53"/>
                <a:gd name="T8" fmla="*/ 39 w 39"/>
                <a:gd name="T9" fmla="*/ 48 h 53"/>
                <a:gd name="T10" fmla="*/ 26 w 39"/>
                <a:gd name="T11" fmla="*/ 37 h 53"/>
                <a:gd name="T12" fmla="*/ 16 w 39"/>
                <a:gd name="T13" fmla="*/ 2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3">
                  <a:moveTo>
                    <a:pt x="16" y="29"/>
                  </a:moveTo>
                  <a:cubicBezTo>
                    <a:pt x="11" y="21"/>
                    <a:pt x="10" y="9"/>
                    <a:pt x="10" y="5"/>
                  </a:cubicBezTo>
                  <a:cubicBezTo>
                    <a:pt x="10" y="0"/>
                    <a:pt x="0" y="8"/>
                    <a:pt x="5" y="25"/>
                  </a:cubicBezTo>
                  <a:cubicBezTo>
                    <a:pt x="10" y="42"/>
                    <a:pt x="24" y="44"/>
                    <a:pt x="29" y="47"/>
                  </a:cubicBezTo>
                  <a:cubicBezTo>
                    <a:pt x="33" y="51"/>
                    <a:pt x="39" y="53"/>
                    <a:pt x="39" y="48"/>
                  </a:cubicBezTo>
                  <a:cubicBezTo>
                    <a:pt x="39" y="42"/>
                    <a:pt x="31" y="39"/>
                    <a:pt x="26" y="37"/>
                  </a:cubicBezTo>
                  <a:cubicBezTo>
                    <a:pt x="21" y="34"/>
                    <a:pt x="16" y="29"/>
                    <a:pt x="16" y="29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945"/>
            <p:cNvSpPr/>
            <p:nvPr/>
          </p:nvSpPr>
          <p:spPr bwMode="auto">
            <a:xfrm>
              <a:off x="4327726" y="4744667"/>
              <a:ext cx="372952" cy="116573"/>
            </a:xfrm>
            <a:custGeom>
              <a:avLst/>
              <a:gdLst>
                <a:gd name="T0" fmla="*/ 38 w 55"/>
                <a:gd name="T1" fmla="*/ 10 h 18"/>
                <a:gd name="T2" fmla="*/ 9 w 55"/>
                <a:gd name="T3" fmla="*/ 1 h 18"/>
                <a:gd name="T4" fmla="*/ 1 w 55"/>
                <a:gd name="T5" fmla="*/ 4 h 18"/>
                <a:gd name="T6" fmla="*/ 28 w 55"/>
                <a:gd name="T7" fmla="*/ 11 h 18"/>
                <a:gd name="T8" fmla="*/ 49 w 55"/>
                <a:gd name="T9" fmla="*/ 17 h 18"/>
                <a:gd name="T10" fmla="*/ 53 w 55"/>
                <a:gd name="T11" fmla="*/ 15 h 18"/>
                <a:gd name="T12" fmla="*/ 38 w 55"/>
                <a:gd name="T13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8">
                  <a:moveTo>
                    <a:pt x="38" y="10"/>
                  </a:moveTo>
                  <a:cubicBezTo>
                    <a:pt x="30" y="6"/>
                    <a:pt x="17" y="0"/>
                    <a:pt x="9" y="1"/>
                  </a:cubicBezTo>
                  <a:cubicBezTo>
                    <a:pt x="9" y="1"/>
                    <a:pt x="2" y="1"/>
                    <a:pt x="1" y="4"/>
                  </a:cubicBezTo>
                  <a:cubicBezTo>
                    <a:pt x="0" y="6"/>
                    <a:pt x="16" y="8"/>
                    <a:pt x="28" y="11"/>
                  </a:cubicBezTo>
                  <a:cubicBezTo>
                    <a:pt x="39" y="15"/>
                    <a:pt x="46" y="18"/>
                    <a:pt x="49" y="17"/>
                  </a:cubicBezTo>
                  <a:cubicBezTo>
                    <a:pt x="53" y="17"/>
                    <a:pt x="55" y="16"/>
                    <a:pt x="53" y="15"/>
                  </a:cubicBezTo>
                  <a:cubicBezTo>
                    <a:pt x="52" y="14"/>
                    <a:pt x="45" y="14"/>
                    <a:pt x="38" y="10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946"/>
            <p:cNvSpPr/>
            <p:nvPr/>
          </p:nvSpPr>
          <p:spPr bwMode="auto">
            <a:xfrm>
              <a:off x="3823550" y="4310755"/>
              <a:ext cx="276261" cy="213718"/>
            </a:xfrm>
            <a:custGeom>
              <a:avLst/>
              <a:gdLst>
                <a:gd name="T0" fmla="*/ 9 w 41"/>
                <a:gd name="T1" fmla="*/ 16 h 34"/>
                <a:gd name="T2" fmla="*/ 11 w 41"/>
                <a:gd name="T3" fmla="*/ 34 h 34"/>
                <a:gd name="T4" fmla="*/ 35 w 41"/>
                <a:gd name="T5" fmla="*/ 27 h 34"/>
                <a:gd name="T6" fmla="*/ 39 w 41"/>
                <a:gd name="T7" fmla="*/ 19 h 34"/>
                <a:gd name="T8" fmla="*/ 20 w 41"/>
                <a:gd name="T9" fmla="*/ 3 h 34"/>
                <a:gd name="T10" fmla="*/ 9 w 41"/>
                <a:gd name="T11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4">
                  <a:moveTo>
                    <a:pt x="9" y="16"/>
                  </a:moveTo>
                  <a:cubicBezTo>
                    <a:pt x="6" y="25"/>
                    <a:pt x="0" y="34"/>
                    <a:pt x="11" y="34"/>
                  </a:cubicBezTo>
                  <a:cubicBezTo>
                    <a:pt x="23" y="34"/>
                    <a:pt x="31" y="29"/>
                    <a:pt x="35" y="27"/>
                  </a:cubicBezTo>
                  <a:cubicBezTo>
                    <a:pt x="39" y="25"/>
                    <a:pt x="41" y="22"/>
                    <a:pt x="39" y="19"/>
                  </a:cubicBezTo>
                  <a:cubicBezTo>
                    <a:pt x="39" y="19"/>
                    <a:pt x="26" y="6"/>
                    <a:pt x="20" y="3"/>
                  </a:cubicBezTo>
                  <a:cubicBezTo>
                    <a:pt x="15" y="0"/>
                    <a:pt x="11" y="6"/>
                    <a:pt x="9" y="16"/>
                  </a:cubicBezTo>
                  <a:close/>
                </a:path>
              </a:pathLst>
            </a:custGeom>
            <a:solidFill>
              <a:srgbClr val="BF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947"/>
            <p:cNvSpPr/>
            <p:nvPr/>
          </p:nvSpPr>
          <p:spPr bwMode="auto">
            <a:xfrm>
              <a:off x="3074191" y="3760269"/>
              <a:ext cx="424752" cy="372388"/>
            </a:xfrm>
            <a:custGeom>
              <a:avLst/>
              <a:gdLst>
                <a:gd name="T0" fmla="*/ 9 w 63"/>
                <a:gd name="T1" fmla="*/ 54 h 59"/>
                <a:gd name="T2" fmla="*/ 31 w 63"/>
                <a:gd name="T3" fmla="*/ 51 h 59"/>
                <a:gd name="T4" fmla="*/ 44 w 63"/>
                <a:gd name="T5" fmla="*/ 51 h 59"/>
                <a:gd name="T6" fmla="*/ 58 w 63"/>
                <a:gd name="T7" fmla="*/ 59 h 59"/>
                <a:gd name="T8" fmla="*/ 43 w 63"/>
                <a:gd name="T9" fmla="*/ 47 h 59"/>
                <a:gd name="T10" fmla="*/ 35 w 63"/>
                <a:gd name="T11" fmla="*/ 39 h 59"/>
                <a:gd name="T12" fmla="*/ 29 w 63"/>
                <a:gd name="T13" fmla="*/ 30 h 59"/>
                <a:gd name="T14" fmla="*/ 20 w 63"/>
                <a:gd name="T15" fmla="*/ 11 h 59"/>
                <a:gd name="T16" fmla="*/ 18 w 63"/>
                <a:gd name="T17" fmla="*/ 19 h 59"/>
                <a:gd name="T18" fmla="*/ 28 w 63"/>
                <a:gd name="T19" fmla="*/ 33 h 59"/>
                <a:gd name="T20" fmla="*/ 11 w 63"/>
                <a:gd name="T21" fmla="*/ 28 h 59"/>
                <a:gd name="T22" fmla="*/ 14 w 63"/>
                <a:gd name="T23" fmla="*/ 33 h 59"/>
                <a:gd name="T24" fmla="*/ 28 w 63"/>
                <a:gd name="T25" fmla="*/ 38 h 59"/>
                <a:gd name="T26" fmla="*/ 11 w 63"/>
                <a:gd name="T27" fmla="*/ 39 h 59"/>
                <a:gd name="T28" fmla="*/ 16 w 63"/>
                <a:gd name="T29" fmla="*/ 44 h 59"/>
                <a:gd name="T30" fmla="*/ 28 w 63"/>
                <a:gd name="T31" fmla="*/ 47 h 59"/>
                <a:gd name="T32" fmla="*/ 9 w 63"/>
                <a:gd name="T33" fmla="*/ 5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59">
                  <a:moveTo>
                    <a:pt x="9" y="54"/>
                  </a:moveTo>
                  <a:cubicBezTo>
                    <a:pt x="12" y="56"/>
                    <a:pt x="17" y="53"/>
                    <a:pt x="31" y="51"/>
                  </a:cubicBezTo>
                  <a:cubicBezTo>
                    <a:pt x="36" y="51"/>
                    <a:pt x="41" y="51"/>
                    <a:pt x="44" y="51"/>
                  </a:cubicBezTo>
                  <a:cubicBezTo>
                    <a:pt x="52" y="53"/>
                    <a:pt x="56" y="59"/>
                    <a:pt x="58" y="59"/>
                  </a:cubicBezTo>
                  <a:cubicBezTo>
                    <a:pt x="61" y="59"/>
                    <a:pt x="63" y="58"/>
                    <a:pt x="43" y="47"/>
                  </a:cubicBezTo>
                  <a:cubicBezTo>
                    <a:pt x="43" y="47"/>
                    <a:pt x="38" y="44"/>
                    <a:pt x="35" y="39"/>
                  </a:cubicBezTo>
                  <a:cubicBezTo>
                    <a:pt x="33" y="37"/>
                    <a:pt x="31" y="32"/>
                    <a:pt x="29" y="30"/>
                  </a:cubicBezTo>
                  <a:cubicBezTo>
                    <a:pt x="25" y="23"/>
                    <a:pt x="22" y="16"/>
                    <a:pt x="20" y="11"/>
                  </a:cubicBezTo>
                  <a:cubicBezTo>
                    <a:pt x="14" y="0"/>
                    <a:pt x="15" y="12"/>
                    <a:pt x="18" y="19"/>
                  </a:cubicBezTo>
                  <a:cubicBezTo>
                    <a:pt x="22" y="26"/>
                    <a:pt x="28" y="33"/>
                    <a:pt x="28" y="33"/>
                  </a:cubicBezTo>
                  <a:cubicBezTo>
                    <a:pt x="28" y="33"/>
                    <a:pt x="17" y="31"/>
                    <a:pt x="11" y="28"/>
                  </a:cubicBezTo>
                  <a:cubicBezTo>
                    <a:pt x="5" y="25"/>
                    <a:pt x="6" y="31"/>
                    <a:pt x="14" y="33"/>
                  </a:cubicBezTo>
                  <a:cubicBezTo>
                    <a:pt x="22" y="36"/>
                    <a:pt x="28" y="38"/>
                    <a:pt x="28" y="38"/>
                  </a:cubicBezTo>
                  <a:cubicBezTo>
                    <a:pt x="28" y="38"/>
                    <a:pt x="21" y="39"/>
                    <a:pt x="11" y="39"/>
                  </a:cubicBezTo>
                  <a:cubicBezTo>
                    <a:pt x="0" y="39"/>
                    <a:pt x="6" y="44"/>
                    <a:pt x="16" y="44"/>
                  </a:cubicBezTo>
                  <a:cubicBezTo>
                    <a:pt x="26" y="45"/>
                    <a:pt x="29" y="46"/>
                    <a:pt x="28" y="47"/>
                  </a:cubicBezTo>
                  <a:cubicBezTo>
                    <a:pt x="27" y="49"/>
                    <a:pt x="5" y="52"/>
                    <a:pt x="9" y="54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948"/>
            <p:cNvSpPr/>
            <p:nvPr/>
          </p:nvSpPr>
          <p:spPr bwMode="auto">
            <a:xfrm>
              <a:off x="4455496" y="4764096"/>
              <a:ext cx="245183" cy="90668"/>
            </a:xfrm>
            <a:custGeom>
              <a:avLst/>
              <a:gdLst>
                <a:gd name="T0" fmla="*/ 30 w 36"/>
                <a:gd name="T1" fmla="*/ 13 h 14"/>
                <a:gd name="T2" fmla="*/ 10 w 36"/>
                <a:gd name="T3" fmla="*/ 5 h 14"/>
                <a:gd name="T4" fmla="*/ 6 w 36"/>
                <a:gd name="T5" fmla="*/ 6 h 14"/>
                <a:gd name="T6" fmla="*/ 29 w 36"/>
                <a:gd name="T7" fmla="*/ 14 h 14"/>
                <a:gd name="T8" fmla="*/ 30 w 36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4">
                  <a:moveTo>
                    <a:pt x="30" y="13"/>
                  </a:moveTo>
                  <a:cubicBezTo>
                    <a:pt x="23" y="13"/>
                    <a:pt x="10" y="5"/>
                    <a:pt x="10" y="5"/>
                  </a:cubicBezTo>
                  <a:cubicBezTo>
                    <a:pt x="0" y="0"/>
                    <a:pt x="2" y="6"/>
                    <a:pt x="6" y="6"/>
                  </a:cubicBezTo>
                  <a:cubicBezTo>
                    <a:pt x="9" y="7"/>
                    <a:pt x="27" y="14"/>
                    <a:pt x="29" y="14"/>
                  </a:cubicBezTo>
                  <a:cubicBezTo>
                    <a:pt x="31" y="14"/>
                    <a:pt x="36" y="12"/>
                    <a:pt x="30" y="13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949"/>
            <p:cNvSpPr/>
            <p:nvPr/>
          </p:nvSpPr>
          <p:spPr bwMode="auto">
            <a:xfrm>
              <a:off x="4320820" y="4346373"/>
              <a:ext cx="82878" cy="71239"/>
            </a:xfrm>
            <a:custGeom>
              <a:avLst/>
              <a:gdLst>
                <a:gd name="T0" fmla="*/ 5 w 12"/>
                <a:gd name="T1" fmla="*/ 3 h 11"/>
                <a:gd name="T2" fmla="*/ 8 w 12"/>
                <a:gd name="T3" fmla="*/ 10 h 11"/>
                <a:gd name="T4" fmla="*/ 11 w 12"/>
                <a:gd name="T5" fmla="*/ 5 h 11"/>
                <a:gd name="T6" fmla="*/ 5 w 12"/>
                <a:gd name="T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5" y="3"/>
                  </a:moveTo>
                  <a:cubicBezTo>
                    <a:pt x="0" y="7"/>
                    <a:pt x="6" y="11"/>
                    <a:pt x="8" y="10"/>
                  </a:cubicBezTo>
                  <a:cubicBezTo>
                    <a:pt x="10" y="9"/>
                    <a:pt x="12" y="7"/>
                    <a:pt x="11" y="5"/>
                  </a:cubicBezTo>
                  <a:cubicBezTo>
                    <a:pt x="11" y="5"/>
                    <a:pt x="9" y="0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950"/>
            <p:cNvSpPr/>
            <p:nvPr/>
          </p:nvSpPr>
          <p:spPr bwMode="auto">
            <a:xfrm>
              <a:off x="3668152" y="3779698"/>
              <a:ext cx="884035" cy="670298"/>
            </a:xfrm>
            <a:custGeom>
              <a:avLst/>
              <a:gdLst>
                <a:gd name="T0" fmla="*/ 52 w 131"/>
                <a:gd name="T1" fmla="*/ 9 h 106"/>
                <a:gd name="T2" fmla="*/ 11 w 131"/>
                <a:gd name="T3" fmla="*/ 31 h 106"/>
                <a:gd name="T4" fmla="*/ 40 w 131"/>
                <a:gd name="T5" fmla="*/ 52 h 106"/>
                <a:gd name="T6" fmla="*/ 94 w 131"/>
                <a:gd name="T7" fmla="*/ 79 h 106"/>
                <a:gd name="T8" fmla="*/ 120 w 131"/>
                <a:gd name="T9" fmla="*/ 96 h 106"/>
                <a:gd name="T10" fmla="*/ 123 w 131"/>
                <a:gd name="T11" fmla="*/ 73 h 106"/>
                <a:gd name="T12" fmla="*/ 52 w 131"/>
                <a:gd name="T13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06">
                  <a:moveTo>
                    <a:pt x="52" y="9"/>
                  </a:moveTo>
                  <a:cubicBezTo>
                    <a:pt x="29" y="0"/>
                    <a:pt x="21" y="21"/>
                    <a:pt x="11" y="31"/>
                  </a:cubicBezTo>
                  <a:cubicBezTo>
                    <a:pt x="0" y="41"/>
                    <a:pt x="22" y="45"/>
                    <a:pt x="40" y="52"/>
                  </a:cubicBezTo>
                  <a:cubicBezTo>
                    <a:pt x="58" y="60"/>
                    <a:pt x="77" y="77"/>
                    <a:pt x="94" y="79"/>
                  </a:cubicBezTo>
                  <a:cubicBezTo>
                    <a:pt x="111" y="81"/>
                    <a:pt x="120" y="86"/>
                    <a:pt x="120" y="96"/>
                  </a:cubicBezTo>
                  <a:cubicBezTo>
                    <a:pt x="121" y="106"/>
                    <a:pt x="131" y="91"/>
                    <a:pt x="123" y="73"/>
                  </a:cubicBezTo>
                  <a:cubicBezTo>
                    <a:pt x="116" y="56"/>
                    <a:pt x="76" y="18"/>
                    <a:pt x="52" y="9"/>
                  </a:cubicBezTo>
                  <a:close/>
                </a:path>
              </a:pathLst>
            </a:custGeom>
            <a:solidFill>
              <a:srgbClr val="FCD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951"/>
            <p:cNvSpPr/>
            <p:nvPr/>
          </p:nvSpPr>
          <p:spPr bwMode="auto">
            <a:xfrm>
              <a:off x="3889161" y="4346373"/>
              <a:ext cx="189931" cy="158670"/>
            </a:xfrm>
            <a:custGeom>
              <a:avLst/>
              <a:gdLst>
                <a:gd name="T0" fmla="*/ 5 w 28"/>
                <a:gd name="T1" fmla="*/ 25 h 25"/>
                <a:gd name="T2" fmla="*/ 17 w 28"/>
                <a:gd name="T3" fmla="*/ 23 h 25"/>
                <a:gd name="T4" fmla="*/ 24 w 28"/>
                <a:gd name="T5" fmla="*/ 19 h 25"/>
                <a:gd name="T6" fmla="*/ 28 w 28"/>
                <a:gd name="T7" fmla="*/ 16 h 25"/>
                <a:gd name="T8" fmla="*/ 22 w 28"/>
                <a:gd name="T9" fmla="*/ 12 h 25"/>
                <a:gd name="T10" fmla="*/ 9 w 28"/>
                <a:gd name="T11" fmla="*/ 0 h 25"/>
                <a:gd name="T12" fmla="*/ 10 w 28"/>
                <a:gd name="T13" fmla="*/ 6 h 25"/>
                <a:gd name="T14" fmla="*/ 15 w 28"/>
                <a:gd name="T15" fmla="*/ 13 h 25"/>
                <a:gd name="T16" fmla="*/ 4 w 28"/>
                <a:gd name="T17" fmla="*/ 11 h 25"/>
                <a:gd name="T18" fmla="*/ 11 w 28"/>
                <a:gd name="T19" fmla="*/ 17 h 25"/>
                <a:gd name="T20" fmla="*/ 5 w 28"/>
                <a:gd name="T21" fmla="*/ 19 h 25"/>
                <a:gd name="T22" fmla="*/ 8 w 28"/>
                <a:gd name="T23" fmla="*/ 22 h 25"/>
                <a:gd name="T24" fmla="*/ 5 w 28"/>
                <a:gd name="T2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25">
                  <a:moveTo>
                    <a:pt x="5" y="25"/>
                  </a:moveTo>
                  <a:cubicBezTo>
                    <a:pt x="9" y="25"/>
                    <a:pt x="14" y="25"/>
                    <a:pt x="17" y="23"/>
                  </a:cubicBezTo>
                  <a:cubicBezTo>
                    <a:pt x="20" y="21"/>
                    <a:pt x="21" y="20"/>
                    <a:pt x="24" y="19"/>
                  </a:cubicBezTo>
                  <a:cubicBezTo>
                    <a:pt x="27" y="19"/>
                    <a:pt x="28" y="19"/>
                    <a:pt x="28" y="16"/>
                  </a:cubicBezTo>
                  <a:cubicBezTo>
                    <a:pt x="28" y="16"/>
                    <a:pt x="25" y="15"/>
                    <a:pt x="22" y="12"/>
                  </a:cubicBezTo>
                  <a:cubicBezTo>
                    <a:pt x="20" y="9"/>
                    <a:pt x="12" y="0"/>
                    <a:pt x="9" y="0"/>
                  </a:cubicBezTo>
                  <a:cubicBezTo>
                    <a:pt x="7" y="0"/>
                    <a:pt x="7" y="3"/>
                    <a:pt x="10" y="6"/>
                  </a:cubicBezTo>
                  <a:cubicBezTo>
                    <a:pt x="13" y="10"/>
                    <a:pt x="16" y="9"/>
                    <a:pt x="15" y="13"/>
                  </a:cubicBezTo>
                  <a:cubicBezTo>
                    <a:pt x="15" y="14"/>
                    <a:pt x="6" y="10"/>
                    <a:pt x="4" y="11"/>
                  </a:cubicBezTo>
                  <a:cubicBezTo>
                    <a:pt x="3" y="12"/>
                    <a:pt x="8" y="16"/>
                    <a:pt x="11" y="17"/>
                  </a:cubicBezTo>
                  <a:cubicBezTo>
                    <a:pt x="13" y="18"/>
                    <a:pt x="10" y="18"/>
                    <a:pt x="5" y="19"/>
                  </a:cubicBezTo>
                  <a:cubicBezTo>
                    <a:pt x="0" y="21"/>
                    <a:pt x="4" y="22"/>
                    <a:pt x="8" y="22"/>
                  </a:cubicBezTo>
                  <a:cubicBezTo>
                    <a:pt x="11" y="22"/>
                    <a:pt x="1" y="24"/>
                    <a:pt x="5" y="25"/>
                  </a:cubicBezTo>
                  <a:close/>
                </a:path>
              </a:pathLst>
            </a:custGeom>
            <a:solidFill>
              <a:srgbClr val="9F4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952"/>
            <p:cNvSpPr/>
            <p:nvPr/>
          </p:nvSpPr>
          <p:spPr bwMode="auto">
            <a:xfrm>
              <a:off x="3902974" y="4346373"/>
              <a:ext cx="189931" cy="158670"/>
            </a:xfrm>
            <a:custGeom>
              <a:avLst/>
              <a:gdLst>
                <a:gd name="T0" fmla="*/ 1 w 28"/>
                <a:gd name="T1" fmla="*/ 24 h 25"/>
                <a:gd name="T2" fmla="*/ 17 w 28"/>
                <a:gd name="T3" fmla="*/ 20 h 25"/>
                <a:gd name="T4" fmla="*/ 25 w 28"/>
                <a:gd name="T5" fmla="*/ 18 h 25"/>
                <a:gd name="T6" fmla="*/ 18 w 28"/>
                <a:gd name="T7" fmla="*/ 13 h 25"/>
                <a:gd name="T8" fmla="*/ 6 w 28"/>
                <a:gd name="T9" fmla="*/ 2 h 25"/>
                <a:gd name="T10" fmla="*/ 15 w 28"/>
                <a:gd name="T11" fmla="*/ 15 h 25"/>
                <a:gd name="T12" fmla="*/ 2 w 28"/>
                <a:gd name="T13" fmla="*/ 11 h 25"/>
                <a:gd name="T14" fmla="*/ 13 w 28"/>
                <a:gd name="T15" fmla="*/ 17 h 25"/>
                <a:gd name="T16" fmla="*/ 1 w 28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5">
                  <a:moveTo>
                    <a:pt x="1" y="24"/>
                  </a:moveTo>
                  <a:cubicBezTo>
                    <a:pt x="1" y="25"/>
                    <a:pt x="13" y="23"/>
                    <a:pt x="17" y="20"/>
                  </a:cubicBezTo>
                  <a:cubicBezTo>
                    <a:pt x="20" y="18"/>
                    <a:pt x="23" y="19"/>
                    <a:pt x="25" y="18"/>
                  </a:cubicBezTo>
                  <a:cubicBezTo>
                    <a:pt x="28" y="17"/>
                    <a:pt x="21" y="18"/>
                    <a:pt x="18" y="13"/>
                  </a:cubicBezTo>
                  <a:cubicBezTo>
                    <a:pt x="15" y="8"/>
                    <a:pt x="8" y="0"/>
                    <a:pt x="6" y="2"/>
                  </a:cubicBezTo>
                  <a:cubicBezTo>
                    <a:pt x="4" y="3"/>
                    <a:pt x="17" y="12"/>
                    <a:pt x="15" y="15"/>
                  </a:cubicBezTo>
                  <a:cubicBezTo>
                    <a:pt x="14" y="17"/>
                    <a:pt x="4" y="10"/>
                    <a:pt x="2" y="11"/>
                  </a:cubicBezTo>
                  <a:cubicBezTo>
                    <a:pt x="0" y="13"/>
                    <a:pt x="12" y="15"/>
                    <a:pt x="13" y="17"/>
                  </a:cubicBezTo>
                  <a:cubicBezTo>
                    <a:pt x="13" y="20"/>
                    <a:pt x="1" y="23"/>
                    <a:pt x="1" y="24"/>
                  </a:cubicBezTo>
                  <a:close/>
                </a:path>
              </a:pathLst>
            </a:custGeom>
            <a:solidFill>
              <a:srgbClr val="68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953"/>
            <p:cNvSpPr/>
            <p:nvPr/>
          </p:nvSpPr>
          <p:spPr bwMode="auto">
            <a:xfrm>
              <a:off x="4058372" y="4359326"/>
              <a:ext cx="183024" cy="369149"/>
            </a:xfrm>
            <a:custGeom>
              <a:avLst/>
              <a:gdLst>
                <a:gd name="T0" fmla="*/ 7 w 27"/>
                <a:gd name="T1" fmla="*/ 3 h 58"/>
                <a:gd name="T2" fmla="*/ 2 w 27"/>
                <a:gd name="T3" fmla="*/ 29 h 58"/>
                <a:gd name="T4" fmla="*/ 25 w 27"/>
                <a:gd name="T5" fmla="*/ 57 h 58"/>
                <a:gd name="T6" fmla="*/ 13 w 27"/>
                <a:gd name="T7" fmla="*/ 46 h 58"/>
                <a:gd name="T8" fmla="*/ 11 w 27"/>
                <a:gd name="T9" fmla="*/ 6 h 58"/>
                <a:gd name="T10" fmla="*/ 7 w 27"/>
                <a:gd name="T11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8">
                  <a:moveTo>
                    <a:pt x="7" y="3"/>
                  </a:moveTo>
                  <a:cubicBezTo>
                    <a:pt x="5" y="6"/>
                    <a:pt x="0" y="12"/>
                    <a:pt x="2" y="29"/>
                  </a:cubicBezTo>
                  <a:cubicBezTo>
                    <a:pt x="5" y="54"/>
                    <a:pt x="23" y="58"/>
                    <a:pt x="25" y="57"/>
                  </a:cubicBezTo>
                  <a:cubicBezTo>
                    <a:pt x="27" y="55"/>
                    <a:pt x="17" y="56"/>
                    <a:pt x="13" y="46"/>
                  </a:cubicBezTo>
                  <a:cubicBezTo>
                    <a:pt x="8" y="37"/>
                    <a:pt x="7" y="12"/>
                    <a:pt x="11" y="6"/>
                  </a:cubicBezTo>
                  <a:cubicBezTo>
                    <a:pt x="15" y="0"/>
                    <a:pt x="9" y="0"/>
                    <a:pt x="7" y="3"/>
                  </a:cubicBezTo>
                  <a:close/>
                </a:path>
              </a:pathLst>
            </a:custGeom>
            <a:solidFill>
              <a:srgbClr val="F8B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54"/>
            <p:cNvSpPr/>
            <p:nvPr/>
          </p:nvSpPr>
          <p:spPr bwMode="auto">
            <a:xfrm>
              <a:off x="4072185" y="3893032"/>
              <a:ext cx="41439" cy="35621"/>
            </a:xfrm>
            <a:custGeom>
              <a:avLst/>
              <a:gdLst>
                <a:gd name="T0" fmla="*/ 1 w 6"/>
                <a:gd name="T1" fmla="*/ 3 h 6"/>
                <a:gd name="T2" fmla="*/ 3 w 6"/>
                <a:gd name="T3" fmla="*/ 6 h 6"/>
                <a:gd name="T4" fmla="*/ 6 w 6"/>
                <a:gd name="T5" fmla="*/ 3 h 6"/>
                <a:gd name="T6" fmla="*/ 3 w 6"/>
                <a:gd name="T7" fmla="*/ 0 h 6"/>
                <a:gd name="T8" fmla="*/ 1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3"/>
                  </a:move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Oval 1955"/>
            <p:cNvSpPr>
              <a:spLocks noChangeArrowheads="1"/>
            </p:cNvSpPr>
            <p:nvPr/>
          </p:nvSpPr>
          <p:spPr bwMode="auto">
            <a:xfrm>
              <a:off x="4151609" y="3935129"/>
              <a:ext cx="13813" cy="1295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2494"/>
            <p:cNvSpPr/>
            <p:nvPr/>
          </p:nvSpPr>
          <p:spPr bwMode="auto">
            <a:xfrm>
              <a:off x="4721398" y="4245992"/>
              <a:ext cx="58707" cy="51810"/>
            </a:xfrm>
            <a:custGeom>
              <a:avLst/>
              <a:gdLst>
                <a:gd name="T0" fmla="*/ 2 w 9"/>
                <a:gd name="T1" fmla="*/ 2 h 8"/>
                <a:gd name="T2" fmla="*/ 2 w 9"/>
                <a:gd name="T3" fmla="*/ 7 h 8"/>
                <a:gd name="T4" fmla="*/ 7 w 9"/>
                <a:gd name="T5" fmla="*/ 6 h 8"/>
                <a:gd name="T6" fmla="*/ 7 w 9"/>
                <a:gd name="T7" fmla="*/ 1 h 8"/>
                <a:gd name="T8" fmla="*/ 2 w 9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2" y="2"/>
                  </a:moveTo>
                  <a:cubicBezTo>
                    <a:pt x="0" y="4"/>
                    <a:pt x="1" y="6"/>
                    <a:pt x="2" y="7"/>
                  </a:cubicBezTo>
                  <a:cubicBezTo>
                    <a:pt x="4" y="8"/>
                    <a:pt x="6" y="8"/>
                    <a:pt x="7" y="6"/>
                  </a:cubicBezTo>
                  <a:cubicBezTo>
                    <a:pt x="9" y="5"/>
                    <a:pt x="8" y="3"/>
                    <a:pt x="7" y="1"/>
                  </a:cubicBezTo>
                  <a:cubicBezTo>
                    <a:pt x="5" y="0"/>
                    <a:pt x="3" y="0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2495"/>
            <p:cNvSpPr/>
            <p:nvPr/>
          </p:nvSpPr>
          <p:spPr bwMode="auto">
            <a:xfrm>
              <a:off x="4835355" y="4297802"/>
              <a:ext cx="27626" cy="22668"/>
            </a:xfrm>
            <a:custGeom>
              <a:avLst/>
              <a:gdLst>
                <a:gd name="T0" fmla="*/ 0 w 4"/>
                <a:gd name="T1" fmla="*/ 1 h 4"/>
                <a:gd name="T2" fmla="*/ 1 w 4"/>
                <a:gd name="T3" fmla="*/ 4 h 4"/>
                <a:gd name="T4" fmla="*/ 3 w 4"/>
                <a:gd name="T5" fmla="*/ 4 h 4"/>
                <a:gd name="T6" fmla="*/ 3 w 4"/>
                <a:gd name="T7" fmla="*/ 1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3" y="4"/>
                    <a:pt x="3" y="4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1897</Words>
  <Application>Microsoft Office PowerPoint</Application>
  <PresentationFormat>宽屏</PresentationFormat>
  <Paragraphs>222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Open Sans</vt:lpstr>
      <vt:lpstr>时尚中黑简体</vt:lpstr>
      <vt:lpstr>宋体</vt:lpstr>
      <vt:lpstr>微软雅黑</vt:lpstr>
      <vt:lpstr>幼圆</vt:lpstr>
      <vt:lpstr>Arial</vt:lpstr>
      <vt:lpstr>Calibri</vt:lpstr>
      <vt:lpstr>Calibri Light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熊猫办公</Manager>
  <Company>熊猫办公tukuppt.com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熊猫办公专注正版ppt</dc:title>
  <dc:creator/>
  <dc:description>熊猫办公</dc:description>
  <cp:lastModifiedBy>天 下</cp:lastModifiedBy>
  <cp:revision>3</cp:revision>
  <dcterms:created xsi:type="dcterms:W3CDTF">2021-02-27T12:43:24Z</dcterms:created>
  <dcterms:modified xsi:type="dcterms:W3CDTF">2021-03-04T02:42:14Z</dcterms:modified>
  <cp:version>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